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webextensions/taskpanes.xml" ContentType="application/vnd.ms-office.webextensiontaskpanes+xml"/>
  <Override PartName="/ppt/webextensions/webextension1.xml" ContentType="application/vnd.ms-office.webextension+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theme/theme2.xml" ContentType="application/vnd.openxmlformats-officedocument.theme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theme/theme3.xml" ContentType="application/vnd.openxmlformats-officedocument.theme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thumbnail" Target="docProps/thumbnail.jpeg"/><Relationship Id="rId2" Type="http://schemas.openxmlformats.org/officeDocument/2006/relationships/officeDocument" Target="ppt/presentation.xml"/><Relationship Id="rId1" Type="http://schemas.microsoft.com/office/2011/relationships/webextensiontaskpanes" Target="ppt/webextensions/taskpanes.xml"/><Relationship Id="rId5" Type="http://schemas.openxmlformats.org/officeDocument/2006/relationships/extended-properties" Target="docProps/app.xml"/><Relationship Id="rId4" Type="http://schemas.openxmlformats.org/package/2006/relationships/metadata/core-properties" Target="docProps/core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9" r:id="rId1"/>
    <p:sldMasterId id="2147483681" r:id="rId2"/>
    <p:sldMasterId id="2147483703" r:id="rId3"/>
    <p:sldMasterId id="2147483929" r:id="rId4"/>
  </p:sldMasterIdLst>
  <p:notesMasterIdLst>
    <p:notesMasterId r:id="rId25"/>
  </p:notesMasterIdLst>
  <p:sldIdLst>
    <p:sldId id="976" r:id="rId5"/>
    <p:sldId id="955" r:id="rId6"/>
    <p:sldId id="959" r:id="rId7"/>
    <p:sldId id="954" r:id="rId8"/>
    <p:sldId id="956" r:id="rId9"/>
    <p:sldId id="958" r:id="rId10"/>
    <p:sldId id="963" r:id="rId11"/>
    <p:sldId id="962" r:id="rId12"/>
    <p:sldId id="964" r:id="rId13"/>
    <p:sldId id="965" r:id="rId14"/>
    <p:sldId id="966" r:id="rId15"/>
    <p:sldId id="967" r:id="rId16"/>
    <p:sldId id="968" r:id="rId17"/>
    <p:sldId id="969" r:id="rId18"/>
    <p:sldId id="970" r:id="rId19"/>
    <p:sldId id="972" r:id="rId20"/>
    <p:sldId id="971" r:id="rId21"/>
    <p:sldId id="973" r:id="rId22"/>
    <p:sldId id="974" r:id="rId23"/>
    <p:sldId id="975" r:id="rId24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368" userDrawn="1">
          <p15:clr>
            <a:srgbClr val="F26B43"/>
          </p15:clr>
        </p15:guide>
        <p15:guide id="2" pos="347" userDrawn="1">
          <p15:clr>
            <a:srgbClr val="F26B43"/>
          </p15:clr>
        </p15:guide>
        <p15:guide id="3" pos="7333" userDrawn="1">
          <p15:clr>
            <a:srgbClr val="F26B43"/>
          </p15:clr>
        </p15:guide>
        <p15:guide id="4" pos="665" userDrawn="1">
          <p15:clr>
            <a:srgbClr val="9FCC3B"/>
          </p15:clr>
        </p15:guide>
        <p15:guide id="5" pos="7015" userDrawn="1">
          <p15:clr>
            <a:srgbClr val="9FCC3B"/>
          </p15:clr>
        </p15:guide>
        <p15:guide id="10" orient="horz" pos="3974" userDrawn="1">
          <p15:clr>
            <a:srgbClr val="F26B43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WATER MELON" initials="WM" lastIdx="1" clrIdx="0">
    <p:extLst>
      <p:ext uri="{19B8F6BF-5375-455C-9EA6-DF929625EA0E}">
        <p15:presenceInfo xmlns:p15="http://schemas.microsoft.com/office/powerpoint/2012/main" userId="2e05fa9db8a362ad" providerId="Windows Liv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2F2F2"/>
    <a:srgbClr val="D6D9ED"/>
    <a:srgbClr val="3E3F74"/>
    <a:srgbClr val="BBC3E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7925" autoAdjust="0"/>
    <p:restoredTop sz="96229" autoAdjust="0"/>
  </p:normalViewPr>
  <p:slideViewPr>
    <p:cSldViewPr snapToGrid="0" showGuides="1">
      <p:cViewPr varScale="1">
        <p:scale>
          <a:sx n="78" d="100"/>
          <a:sy n="78" d="100"/>
        </p:scale>
        <p:origin x="1306" y="658"/>
      </p:cViewPr>
      <p:guideLst>
        <p:guide orient="horz" pos="368"/>
        <p:guide pos="347"/>
        <p:guide pos="7333"/>
        <p:guide pos="665"/>
        <p:guide pos="7015"/>
        <p:guide orient="horz" pos="3974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25" d="100"/>
        <a:sy n="125" d="100"/>
      </p:scale>
      <p:origin x="0" y="-173892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commentAuthors" Target="commentAuthor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7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viewProps" Target="viewProp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8EB1F5B-703C-4B06-9CFC-A49797C94020}" type="datetimeFigureOut">
              <a:rPr lang="en-US" smtClean="0"/>
              <a:t>2/28/2023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3101971-1257-4058-8070-A400FBE6B1A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61242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81C698-A907-461E-B456-2C00899164AF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114594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" dur="20000" fill="hold"/>
                                        <p:tgtEl>
                                          <p:spTgt spid="7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7" grpId="1" animBg="1"/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2_Title Slide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>
            <a:extLst>
              <a:ext uri="{FF2B5EF4-FFF2-40B4-BE49-F238E27FC236}">
                <a16:creationId xmlns:a16="http://schemas.microsoft.com/office/drawing/2014/main" id="{0D9CF276-A312-4D7C-9A1B-94B5D96531BA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tx1">
                    <a:lumMod val="95000"/>
                    <a:lumOff val="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tx1">
                  <a:lumMod val="95000"/>
                  <a:lumOff val="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69DA43CD-253E-4CB1-B2A5-788D28166D00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12" name="One">
              <a:extLst>
                <a:ext uri="{FF2B5EF4-FFF2-40B4-BE49-F238E27FC236}">
                  <a16:creationId xmlns:a16="http://schemas.microsoft.com/office/drawing/2014/main" id="{8DCC9B7A-0CFA-4402-8A74-1D7D52AE4E5C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3" name="Two">
              <a:extLst>
                <a:ext uri="{FF2B5EF4-FFF2-40B4-BE49-F238E27FC236}">
                  <a16:creationId xmlns:a16="http://schemas.microsoft.com/office/drawing/2014/main" id="{D85694ED-EF8F-4DB6-AAFD-AA50B5C0C246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4" name="Four">
              <a:extLst>
                <a:ext uri="{FF2B5EF4-FFF2-40B4-BE49-F238E27FC236}">
                  <a16:creationId xmlns:a16="http://schemas.microsoft.com/office/drawing/2014/main" id="{BBF39A46-03C6-49A4-BEFA-27298928BA82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344873B3-AA3C-4D95-A6AC-DBDB5E556CF6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2023</a:t>
            </a:r>
            <a:endParaRPr lang="en-US" dirty="0">
              <a:solidFill>
                <a:schemeClr val="tx1">
                  <a:lumMod val="95000"/>
                  <a:lumOff val="5000"/>
                </a:schemeClr>
              </a:solidFill>
              <a:cs typeface="Sora ExtraBold" pitchFamily="2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9904CCCA-5A2F-4C77-B4F7-4AE7EF210E14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tx1">
                    <a:lumMod val="95000"/>
                    <a:lumOff val="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tx1">
                    <a:lumMod val="95000"/>
                    <a:lumOff val="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EFCD8EF-2EE3-4240-A562-8B96123D2242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tx1">
                  <a:lumMod val="95000"/>
                  <a:lumOff val="5000"/>
                </a:schemeClr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74865310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C6D90A85-DFA6-473F-AD73-8F44C44ECC1D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3" y="2279503"/>
            <a:ext cx="2305193" cy="2279580"/>
          </a:xfrm>
          <a:custGeom>
            <a:avLst/>
            <a:gdLst>
              <a:gd name="connsiteX0" fmla="*/ 0 w 2305193"/>
              <a:gd name="connsiteY0" fmla="*/ 0 h 2279580"/>
              <a:gd name="connsiteX1" fmla="*/ 2305193 w 2305193"/>
              <a:gd name="connsiteY1" fmla="*/ 0 h 2279580"/>
              <a:gd name="connsiteX2" fmla="*/ 2305193 w 2305193"/>
              <a:gd name="connsiteY2" fmla="*/ 2279580 h 2279580"/>
              <a:gd name="connsiteX3" fmla="*/ 1139790 w 2305193"/>
              <a:gd name="connsiteY3" fmla="*/ 2279580 h 2279580"/>
              <a:gd name="connsiteX4" fmla="*/ 0 w 2305193"/>
              <a:gd name="connsiteY4" fmla="*/ 1139790 h 2279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05193" h="2279580">
                <a:moveTo>
                  <a:pt x="0" y="0"/>
                </a:moveTo>
                <a:lnTo>
                  <a:pt x="2305193" y="0"/>
                </a:lnTo>
                <a:lnTo>
                  <a:pt x="2305193" y="2279580"/>
                </a:lnTo>
                <a:lnTo>
                  <a:pt x="1139790" y="2279580"/>
                </a:lnTo>
                <a:cubicBezTo>
                  <a:pt x="510301" y="2279580"/>
                  <a:pt x="0" y="1769279"/>
                  <a:pt x="0" y="113979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E2DCA197-0C22-4212-829A-B2CD35C8C6E8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4559082"/>
            <a:ext cx="4584772" cy="2305194"/>
          </a:xfrm>
          <a:custGeom>
            <a:avLst/>
            <a:gdLst>
              <a:gd name="connsiteX0" fmla="*/ 0 w 4584772"/>
              <a:gd name="connsiteY0" fmla="*/ 0 h 2305194"/>
              <a:gd name="connsiteX1" fmla="*/ 4584772 w 4584772"/>
              <a:gd name="connsiteY1" fmla="*/ 0 h 2305194"/>
              <a:gd name="connsiteX2" fmla="*/ 4584772 w 4584772"/>
              <a:gd name="connsiteY2" fmla="*/ 1152597 h 2305194"/>
              <a:gd name="connsiteX3" fmla="*/ 3432175 w 4584772"/>
              <a:gd name="connsiteY3" fmla="*/ 2305194 h 2305194"/>
              <a:gd name="connsiteX4" fmla="*/ 0 w 4584772"/>
              <a:gd name="connsiteY4" fmla="*/ 2305193 h 2305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84772" h="2305194">
                <a:moveTo>
                  <a:pt x="0" y="0"/>
                </a:moveTo>
                <a:lnTo>
                  <a:pt x="4584772" y="0"/>
                </a:lnTo>
                <a:lnTo>
                  <a:pt x="4584772" y="1152597"/>
                </a:lnTo>
                <a:cubicBezTo>
                  <a:pt x="4584772" y="1789159"/>
                  <a:pt x="4068737" y="2305194"/>
                  <a:pt x="3432175" y="2305194"/>
                </a:cubicBezTo>
                <a:cubicBezTo>
                  <a:pt x="2288117" y="2305194"/>
                  <a:pt x="1144058" y="2305193"/>
                  <a:pt x="0" y="2305193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595480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8.33333E-7 -7.40741E-7 L 8.33333E-7 0.19213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606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7.40741E-7 L 8.33333E-7 0.19213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6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6" grpId="1" animBg="1"/>
      <p:bldP spid="7" grpId="0" animBg="1"/>
      <p:bldP spid="7" grpId="1" animBg="1"/>
    </p:bldLst>
  </p:timing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96C6FA55-C677-4DFC-AC9C-DBB41C82B7B0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9886804" y="2279503"/>
            <a:ext cx="2305193" cy="2279580"/>
          </a:xfrm>
          <a:custGeom>
            <a:avLst/>
            <a:gdLst>
              <a:gd name="connsiteX0" fmla="*/ 0 w 2305193"/>
              <a:gd name="connsiteY0" fmla="*/ 0 h 2279580"/>
              <a:gd name="connsiteX1" fmla="*/ 2305193 w 2305193"/>
              <a:gd name="connsiteY1" fmla="*/ 0 h 2279580"/>
              <a:gd name="connsiteX2" fmla="*/ 2305193 w 2305193"/>
              <a:gd name="connsiteY2" fmla="*/ 1139790 h 2279580"/>
              <a:gd name="connsiteX3" fmla="*/ 1165403 w 2305193"/>
              <a:gd name="connsiteY3" fmla="*/ 2279580 h 2279580"/>
              <a:gd name="connsiteX4" fmla="*/ 0 w 2305193"/>
              <a:gd name="connsiteY4" fmla="*/ 2279580 h 2279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05193" h="2279580">
                <a:moveTo>
                  <a:pt x="0" y="0"/>
                </a:moveTo>
                <a:lnTo>
                  <a:pt x="2305193" y="0"/>
                </a:lnTo>
                <a:lnTo>
                  <a:pt x="2305193" y="1139790"/>
                </a:lnTo>
                <a:cubicBezTo>
                  <a:pt x="2305193" y="1769279"/>
                  <a:pt x="1794892" y="2279580"/>
                  <a:pt x="1165403" y="2279580"/>
                </a:cubicBezTo>
                <a:lnTo>
                  <a:pt x="0" y="2279580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BC383C5A-1E8B-4072-9D9C-87A0DCE9179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7607229" y="4559082"/>
            <a:ext cx="4584771" cy="2305194"/>
          </a:xfrm>
          <a:custGeom>
            <a:avLst/>
            <a:gdLst>
              <a:gd name="connsiteX0" fmla="*/ 0 w 4584771"/>
              <a:gd name="connsiteY0" fmla="*/ 0 h 2305194"/>
              <a:gd name="connsiteX1" fmla="*/ 4584771 w 4584771"/>
              <a:gd name="connsiteY1" fmla="*/ 0 h 2305194"/>
              <a:gd name="connsiteX2" fmla="*/ 4584771 w 4584771"/>
              <a:gd name="connsiteY2" fmla="*/ 2305193 h 2305194"/>
              <a:gd name="connsiteX3" fmla="*/ 1152597 w 4584771"/>
              <a:gd name="connsiteY3" fmla="*/ 2305194 h 2305194"/>
              <a:gd name="connsiteX4" fmla="*/ 0 w 4584771"/>
              <a:gd name="connsiteY4" fmla="*/ 1152597 h 2305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84771" h="2305194">
                <a:moveTo>
                  <a:pt x="0" y="0"/>
                </a:moveTo>
                <a:lnTo>
                  <a:pt x="4584771" y="0"/>
                </a:lnTo>
                <a:lnTo>
                  <a:pt x="4584771" y="2305193"/>
                </a:lnTo>
                <a:cubicBezTo>
                  <a:pt x="3440713" y="2305193"/>
                  <a:pt x="2296655" y="2305194"/>
                  <a:pt x="1152597" y="2305194"/>
                </a:cubicBezTo>
                <a:cubicBezTo>
                  <a:pt x="516035" y="2305194"/>
                  <a:pt x="0" y="1789159"/>
                  <a:pt x="0" y="1152597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962157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8.33333E-7 -7.40741E-7 L 8.33333E-7 0.19213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606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7.40741E-7 L 8.33333E-7 0.19213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6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6" grpId="1" animBg="1"/>
      <p:bldP spid="7" grpId="0" animBg="1"/>
      <p:bldP spid="7" grpId="1" animBg="1"/>
    </p:bldLst>
  </p:timing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A879764C-5CBA-475D-8785-3633D4635229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3216275" y="549275"/>
            <a:ext cx="2879725" cy="2879726"/>
          </a:xfrm>
          <a:custGeom>
            <a:avLst/>
            <a:gdLst>
              <a:gd name="connsiteX0" fmla="*/ 1439863 w 2879725"/>
              <a:gd name="connsiteY0" fmla="*/ 0 h 2879726"/>
              <a:gd name="connsiteX1" fmla="*/ 2879725 w 2879725"/>
              <a:gd name="connsiteY1" fmla="*/ 0 h 2879726"/>
              <a:gd name="connsiteX2" fmla="*/ 2879725 w 2879725"/>
              <a:gd name="connsiteY2" fmla="*/ 2879725 h 2879726"/>
              <a:gd name="connsiteX3" fmla="*/ 1439863 w 2879725"/>
              <a:gd name="connsiteY3" fmla="*/ 2879726 h 2879726"/>
              <a:gd name="connsiteX4" fmla="*/ 0 w 2879725"/>
              <a:gd name="connsiteY4" fmla="*/ 1439863 h 2879726"/>
              <a:gd name="connsiteX5" fmla="*/ 1439863 w 2879725"/>
              <a:gd name="connsiteY5" fmla="*/ 0 h 287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79725" h="2879726">
                <a:moveTo>
                  <a:pt x="1439863" y="0"/>
                </a:moveTo>
                <a:lnTo>
                  <a:pt x="2879725" y="0"/>
                </a:lnTo>
                <a:lnTo>
                  <a:pt x="2879725" y="2879725"/>
                </a:lnTo>
                <a:cubicBezTo>
                  <a:pt x="2399771" y="2879725"/>
                  <a:pt x="1919817" y="2879726"/>
                  <a:pt x="1439863" y="2879726"/>
                </a:cubicBezTo>
                <a:cubicBezTo>
                  <a:pt x="644649" y="2879726"/>
                  <a:pt x="0" y="2235077"/>
                  <a:pt x="0" y="1439863"/>
                </a:cubicBezTo>
                <a:cubicBezTo>
                  <a:pt x="0" y="644649"/>
                  <a:pt x="644649" y="0"/>
                  <a:pt x="1439863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823CDA74-61E4-4EED-9A4C-F9147CD19CD8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096000" y="3429000"/>
            <a:ext cx="2879725" cy="2879726"/>
          </a:xfrm>
          <a:custGeom>
            <a:avLst/>
            <a:gdLst>
              <a:gd name="connsiteX0" fmla="*/ 0 w 2879725"/>
              <a:gd name="connsiteY0" fmla="*/ 0 h 2879726"/>
              <a:gd name="connsiteX1" fmla="*/ 1439862 w 2879725"/>
              <a:gd name="connsiteY1" fmla="*/ 0 h 2879726"/>
              <a:gd name="connsiteX2" fmla="*/ 2879725 w 2879725"/>
              <a:gd name="connsiteY2" fmla="*/ 1439863 h 2879726"/>
              <a:gd name="connsiteX3" fmla="*/ 1439862 w 2879725"/>
              <a:gd name="connsiteY3" fmla="*/ 2879726 h 2879726"/>
              <a:gd name="connsiteX4" fmla="*/ 0 w 2879725"/>
              <a:gd name="connsiteY4" fmla="*/ 2879725 h 287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79725" h="2879726">
                <a:moveTo>
                  <a:pt x="0" y="0"/>
                </a:moveTo>
                <a:lnTo>
                  <a:pt x="1439862" y="0"/>
                </a:lnTo>
                <a:cubicBezTo>
                  <a:pt x="2235076" y="0"/>
                  <a:pt x="2879725" y="644649"/>
                  <a:pt x="2879725" y="1439863"/>
                </a:cubicBezTo>
                <a:cubicBezTo>
                  <a:pt x="2879725" y="2235077"/>
                  <a:pt x="2235076" y="2879726"/>
                  <a:pt x="1439862" y="2879726"/>
                </a:cubicBezTo>
                <a:cubicBezTo>
                  <a:pt x="959908" y="2879726"/>
                  <a:pt x="479954" y="2879725"/>
                  <a:pt x="0" y="2879725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106084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7.40741E-7 L 8.33333E-7 0.19213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606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8.33333E-7 -7.40741E-7 L 8.33333E-7 0.19213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6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6" grpId="1" animBg="1"/>
      <p:bldP spid="7" grpId="0" animBg="1"/>
      <p:bldP spid="7" grpId="1" animBg="1"/>
    </p:bldLst>
  </p:timing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331A6785-00AE-47F8-B83E-E7EF903BBBB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1055688" y="861555"/>
            <a:ext cx="10080626" cy="3595343"/>
          </a:xfrm>
          <a:custGeom>
            <a:avLst/>
            <a:gdLst>
              <a:gd name="connsiteX0" fmla="*/ 509784 w 10080626"/>
              <a:gd name="connsiteY0" fmla="*/ 0 h 3595343"/>
              <a:gd name="connsiteX1" fmla="*/ 9570842 w 10080626"/>
              <a:gd name="connsiteY1" fmla="*/ 0 h 3595343"/>
              <a:gd name="connsiteX2" fmla="*/ 10080626 w 10080626"/>
              <a:gd name="connsiteY2" fmla="*/ 509784 h 3595343"/>
              <a:gd name="connsiteX3" fmla="*/ 10080626 w 10080626"/>
              <a:gd name="connsiteY3" fmla="*/ 3085559 h 3595343"/>
              <a:gd name="connsiteX4" fmla="*/ 9570842 w 10080626"/>
              <a:gd name="connsiteY4" fmla="*/ 3595343 h 3595343"/>
              <a:gd name="connsiteX5" fmla="*/ 926690 w 10080626"/>
              <a:gd name="connsiteY5" fmla="*/ 3595343 h 3595343"/>
              <a:gd name="connsiteX6" fmla="*/ 509784 w 10080626"/>
              <a:gd name="connsiteY6" fmla="*/ 3595343 h 3595343"/>
              <a:gd name="connsiteX7" fmla="*/ 0 w 10080626"/>
              <a:gd name="connsiteY7" fmla="*/ 3595343 h 3595343"/>
              <a:gd name="connsiteX8" fmla="*/ 0 w 10080626"/>
              <a:gd name="connsiteY8" fmla="*/ 3085559 h 3595343"/>
              <a:gd name="connsiteX9" fmla="*/ 0 w 10080626"/>
              <a:gd name="connsiteY9" fmla="*/ 2668653 h 3595343"/>
              <a:gd name="connsiteX10" fmla="*/ 0 w 10080626"/>
              <a:gd name="connsiteY10" fmla="*/ 509784 h 3595343"/>
              <a:gd name="connsiteX11" fmla="*/ 509784 w 10080626"/>
              <a:gd name="connsiteY11" fmla="*/ 0 h 3595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080626" h="3595343">
                <a:moveTo>
                  <a:pt x="509784" y="0"/>
                </a:moveTo>
                <a:lnTo>
                  <a:pt x="9570842" y="0"/>
                </a:lnTo>
                <a:cubicBezTo>
                  <a:pt x="9852388" y="0"/>
                  <a:pt x="10080626" y="228238"/>
                  <a:pt x="10080626" y="509784"/>
                </a:cubicBezTo>
                <a:lnTo>
                  <a:pt x="10080626" y="3085559"/>
                </a:lnTo>
                <a:cubicBezTo>
                  <a:pt x="10080626" y="3367105"/>
                  <a:pt x="9852388" y="3595343"/>
                  <a:pt x="9570842" y="3595343"/>
                </a:cubicBezTo>
                <a:lnTo>
                  <a:pt x="926690" y="3595343"/>
                </a:lnTo>
                <a:lnTo>
                  <a:pt x="509784" y="3595343"/>
                </a:lnTo>
                <a:lnTo>
                  <a:pt x="0" y="3595343"/>
                </a:lnTo>
                <a:lnTo>
                  <a:pt x="0" y="3085559"/>
                </a:lnTo>
                <a:lnTo>
                  <a:pt x="0" y="2668653"/>
                </a:lnTo>
                <a:lnTo>
                  <a:pt x="0" y="509784"/>
                </a:lnTo>
                <a:cubicBezTo>
                  <a:pt x="0" y="228238"/>
                  <a:pt x="228238" y="0"/>
                  <a:pt x="509784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280825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7.40741E-7 L 8.33333E-7 0.19213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6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</p:bldLst>
  </p:timing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579EFDB3-8B45-4F53-BCF1-06B499D25F89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274639" y="274636"/>
            <a:ext cx="11642725" cy="6308728"/>
          </a:xfrm>
          <a:custGeom>
            <a:avLst/>
            <a:gdLst>
              <a:gd name="connsiteX0" fmla="*/ 1097530 w 11642725"/>
              <a:gd name="connsiteY0" fmla="*/ 0 h 6308728"/>
              <a:gd name="connsiteX1" fmla="*/ 10545196 w 11642725"/>
              <a:gd name="connsiteY1" fmla="*/ 0 h 6308728"/>
              <a:gd name="connsiteX2" fmla="*/ 11642725 w 11642725"/>
              <a:gd name="connsiteY2" fmla="*/ 1097529 h 6308728"/>
              <a:gd name="connsiteX3" fmla="*/ 11642725 w 11642725"/>
              <a:gd name="connsiteY3" fmla="*/ 5211199 h 6308728"/>
              <a:gd name="connsiteX4" fmla="*/ 10545196 w 11642725"/>
              <a:gd name="connsiteY4" fmla="*/ 6308728 h 6308728"/>
              <a:gd name="connsiteX5" fmla="*/ 1274762 w 11642725"/>
              <a:gd name="connsiteY5" fmla="*/ 6308728 h 6308728"/>
              <a:gd name="connsiteX6" fmla="*/ 1097530 w 11642725"/>
              <a:gd name="connsiteY6" fmla="*/ 6308728 h 6308728"/>
              <a:gd name="connsiteX7" fmla="*/ 0 w 11642725"/>
              <a:gd name="connsiteY7" fmla="*/ 6308728 h 6308728"/>
              <a:gd name="connsiteX8" fmla="*/ 0 w 11642725"/>
              <a:gd name="connsiteY8" fmla="*/ 4779964 h 6308728"/>
              <a:gd name="connsiteX9" fmla="*/ 1 w 11642725"/>
              <a:gd name="connsiteY9" fmla="*/ 4779964 h 6308728"/>
              <a:gd name="connsiteX10" fmla="*/ 1 w 11642725"/>
              <a:gd name="connsiteY10" fmla="*/ 1097529 h 6308728"/>
              <a:gd name="connsiteX11" fmla="*/ 1097530 w 11642725"/>
              <a:gd name="connsiteY11" fmla="*/ 0 h 6308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642725" h="6308728">
                <a:moveTo>
                  <a:pt x="1097530" y="0"/>
                </a:moveTo>
                <a:lnTo>
                  <a:pt x="10545196" y="0"/>
                </a:lnTo>
                <a:cubicBezTo>
                  <a:pt x="11151345" y="0"/>
                  <a:pt x="11642725" y="491380"/>
                  <a:pt x="11642725" y="1097529"/>
                </a:cubicBezTo>
                <a:lnTo>
                  <a:pt x="11642725" y="5211199"/>
                </a:lnTo>
                <a:cubicBezTo>
                  <a:pt x="11642725" y="5817348"/>
                  <a:pt x="11151345" y="6308728"/>
                  <a:pt x="10545196" y="6308728"/>
                </a:cubicBezTo>
                <a:lnTo>
                  <a:pt x="1274762" y="6308728"/>
                </a:lnTo>
                <a:lnTo>
                  <a:pt x="1097530" y="6308728"/>
                </a:lnTo>
                <a:lnTo>
                  <a:pt x="0" y="6308728"/>
                </a:lnTo>
                <a:lnTo>
                  <a:pt x="0" y="4779964"/>
                </a:lnTo>
                <a:lnTo>
                  <a:pt x="1" y="4779964"/>
                </a:lnTo>
                <a:lnTo>
                  <a:pt x="1" y="1097529"/>
                </a:lnTo>
                <a:cubicBezTo>
                  <a:pt x="1" y="491380"/>
                  <a:pt x="491381" y="0"/>
                  <a:pt x="1097530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512284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7.40741E-7 L 8.33333E-7 0.19213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6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8" grpId="1" animBg="1"/>
    </p:bldLst>
  </p:timing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24026ACF-607F-4833-9CF1-1D1B68234458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1055688" y="549275"/>
            <a:ext cx="3360208" cy="3605283"/>
          </a:xfrm>
          <a:custGeom>
            <a:avLst/>
            <a:gdLst>
              <a:gd name="connsiteX0" fmla="*/ 560046 w 3360208"/>
              <a:gd name="connsiteY0" fmla="*/ 0 h 3605283"/>
              <a:gd name="connsiteX1" fmla="*/ 2800162 w 3360208"/>
              <a:gd name="connsiteY1" fmla="*/ 0 h 3605283"/>
              <a:gd name="connsiteX2" fmla="*/ 3360208 w 3360208"/>
              <a:gd name="connsiteY2" fmla="*/ 560046 h 3605283"/>
              <a:gd name="connsiteX3" fmla="*/ 3360208 w 3360208"/>
              <a:gd name="connsiteY3" fmla="*/ 3045237 h 3605283"/>
              <a:gd name="connsiteX4" fmla="*/ 2800162 w 3360208"/>
              <a:gd name="connsiteY4" fmla="*/ 3605283 h 3605283"/>
              <a:gd name="connsiteX5" fmla="*/ 560046 w 3360208"/>
              <a:gd name="connsiteY5" fmla="*/ 3605283 h 3605283"/>
              <a:gd name="connsiteX6" fmla="*/ 0 w 3360208"/>
              <a:gd name="connsiteY6" fmla="*/ 3045237 h 3605283"/>
              <a:gd name="connsiteX7" fmla="*/ 0 w 3360208"/>
              <a:gd name="connsiteY7" fmla="*/ 560046 h 3605283"/>
              <a:gd name="connsiteX8" fmla="*/ 560046 w 3360208"/>
              <a:gd name="connsiteY8" fmla="*/ 0 h 3605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0208" h="3605283">
                <a:moveTo>
                  <a:pt x="560046" y="0"/>
                </a:moveTo>
                <a:lnTo>
                  <a:pt x="2800162" y="0"/>
                </a:lnTo>
                <a:cubicBezTo>
                  <a:pt x="3109467" y="0"/>
                  <a:pt x="3360208" y="250741"/>
                  <a:pt x="3360208" y="560046"/>
                </a:cubicBezTo>
                <a:lnTo>
                  <a:pt x="3360208" y="3045237"/>
                </a:lnTo>
                <a:cubicBezTo>
                  <a:pt x="3360208" y="3354542"/>
                  <a:pt x="3109467" y="3605283"/>
                  <a:pt x="2800162" y="3605283"/>
                </a:cubicBezTo>
                <a:lnTo>
                  <a:pt x="560046" y="3605283"/>
                </a:lnTo>
                <a:cubicBezTo>
                  <a:pt x="250741" y="3605283"/>
                  <a:pt x="0" y="3354542"/>
                  <a:pt x="0" y="3045237"/>
                </a:cubicBezTo>
                <a:lnTo>
                  <a:pt x="0" y="560046"/>
                </a:lnTo>
                <a:cubicBezTo>
                  <a:pt x="0" y="250741"/>
                  <a:pt x="250741" y="0"/>
                  <a:pt x="560046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D4CEF8FC-FADB-4CF0-B842-3AB724FD5683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415896" y="2703444"/>
            <a:ext cx="3360208" cy="3605283"/>
          </a:xfrm>
          <a:custGeom>
            <a:avLst/>
            <a:gdLst>
              <a:gd name="connsiteX0" fmla="*/ 560046 w 3360208"/>
              <a:gd name="connsiteY0" fmla="*/ 0 h 3605283"/>
              <a:gd name="connsiteX1" fmla="*/ 2800162 w 3360208"/>
              <a:gd name="connsiteY1" fmla="*/ 0 h 3605283"/>
              <a:gd name="connsiteX2" fmla="*/ 3360208 w 3360208"/>
              <a:gd name="connsiteY2" fmla="*/ 560046 h 3605283"/>
              <a:gd name="connsiteX3" fmla="*/ 3360208 w 3360208"/>
              <a:gd name="connsiteY3" fmla="*/ 3045237 h 3605283"/>
              <a:gd name="connsiteX4" fmla="*/ 2800162 w 3360208"/>
              <a:gd name="connsiteY4" fmla="*/ 3605283 h 3605283"/>
              <a:gd name="connsiteX5" fmla="*/ 560046 w 3360208"/>
              <a:gd name="connsiteY5" fmla="*/ 3605283 h 3605283"/>
              <a:gd name="connsiteX6" fmla="*/ 0 w 3360208"/>
              <a:gd name="connsiteY6" fmla="*/ 3045237 h 3605283"/>
              <a:gd name="connsiteX7" fmla="*/ 0 w 3360208"/>
              <a:gd name="connsiteY7" fmla="*/ 560046 h 3605283"/>
              <a:gd name="connsiteX8" fmla="*/ 560046 w 3360208"/>
              <a:gd name="connsiteY8" fmla="*/ 0 h 3605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0208" h="3605283">
                <a:moveTo>
                  <a:pt x="560046" y="0"/>
                </a:moveTo>
                <a:lnTo>
                  <a:pt x="2800162" y="0"/>
                </a:lnTo>
                <a:cubicBezTo>
                  <a:pt x="3109467" y="0"/>
                  <a:pt x="3360208" y="250741"/>
                  <a:pt x="3360208" y="560046"/>
                </a:cubicBezTo>
                <a:lnTo>
                  <a:pt x="3360208" y="3045237"/>
                </a:lnTo>
                <a:cubicBezTo>
                  <a:pt x="3360208" y="3354542"/>
                  <a:pt x="3109467" y="3605283"/>
                  <a:pt x="2800162" y="3605283"/>
                </a:cubicBezTo>
                <a:lnTo>
                  <a:pt x="560046" y="3605283"/>
                </a:lnTo>
                <a:cubicBezTo>
                  <a:pt x="250741" y="3605283"/>
                  <a:pt x="0" y="3354542"/>
                  <a:pt x="0" y="3045237"/>
                </a:cubicBezTo>
                <a:lnTo>
                  <a:pt x="0" y="560046"/>
                </a:lnTo>
                <a:cubicBezTo>
                  <a:pt x="0" y="250741"/>
                  <a:pt x="250741" y="0"/>
                  <a:pt x="560046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341C49D9-1C1D-4778-9A8F-1826227720CF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776105" y="549276"/>
            <a:ext cx="3360208" cy="3605283"/>
          </a:xfrm>
          <a:custGeom>
            <a:avLst/>
            <a:gdLst>
              <a:gd name="connsiteX0" fmla="*/ 560046 w 3360208"/>
              <a:gd name="connsiteY0" fmla="*/ 0 h 3605283"/>
              <a:gd name="connsiteX1" fmla="*/ 2800162 w 3360208"/>
              <a:gd name="connsiteY1" fmla="*/ 0 h 3605283"/>
              <a:gd name="connsiteX2" fmla="*/ 3360208 w 3360208"/>
              <a:gd name="connsiteY2" fmla="*/ 560046 h 3605283"/>
              <a:gd name="connsiteX3" fmla="*/ 3360208 w 3360208"/>
              <a:gd name="connsiteY3" fmla="*/ 3045237 h 3605283"/>
              <a:gd name="connsiteX4" fmla="*/ 2800162 w 3360208"/>
              <a:gd name="connsiteY4" fmla="*/ 3605283 h 3605283"/>
              <a:gd name="connsiteX5" fmla="*/ 560046 w 3360208"/>
              <a:gd name="connsiteY5" fmla="*/ 3605283 h 3605283"/>
              <a:gd name="connsiteX6" fmla="*/ 0 w 3360208"/>
              <a:gd name="connsiteY6" fmla="*/ 3045237 h 3605283"/>
              <a:gd name="connsiteX7" fmla="*/ 0 w 3360208"/>
              <a:gd name="connsiteY7" fmla="*/ 560046 h 3605283"/>
              <a:gd name="connsiteX8" fmla="*/ 560046 w 3360208"/>
              <a:gd name="connsiteY8" fmla="*/ 0 h 3605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0208" h="3605283">
                <a:moveTo>
                  <a:pt x="560046" y="0"/>
                </a:moveTo>
                <a:lnTo>
                  <a:pt x="2800162" y="0"/>
                </a:lnTo>
                <a:cubicBezTo>
                  <a:pt x="3109467" y="0"/>
                  <a:pt x="3360208" y="250741"/>
                  <a:pt x="3360208" y="560046"/>
                </a:cubicBezTo>
                <a:lnTo>
                  <a:pt x="3360208" y="3045237"/>
                </a:lnTo>
                <a:cubicBezTo>
                  <a:pt x="3360208" y="3354542"/>
                  <a:pt x="3109467" y="3605283"/>
                  <a:pt x="2800162" y="3605283"/>
                </a:cubicBezTo>
                <a:lnTo>
                  <a:pt x="560046" y="3605283"/>
                </a:lnTo>
                <a:cubicBezTo>
                  <a:pt x="250741" y="3605283"/>
                  <a:pt x="0" y="3354542"/>
                  <a:pt x="0" y="3045237"/>
                </a:cubicBezTo>
                <a:lnTo>
                  <a:pt x="0" y="560046"/>
                </a:lnTo>
                <a:cubicBezTo>
                  <a:pt x="0" y="250741"/>
                  <a:pt x="250741" y="0"/>
                  <a:pt x="560046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822304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7.40741E-7 L 8.33333E-7 0.19213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606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8.33333E-7 -7.40741E-7 L 8.33333E-7 0.19213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606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8.33333E-7 -7.40741E-7 L 8.33333E-7 0.19213 " pathEditMode="relative" rAng="0" ptsTypes="AA">
                                      <p:cBhvr>
                                        <p:cTn id="19" dur="750" spd="-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6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8" grpId="1" animBg="1"/>
      <p:bldP spid="9" grpId="0" animBg="1"/>
      <p:bldP spid="9" grpId="1" animBg="1"/>
      <p:bldP spid="10" grpId="0" animBg="1"/>
      <p:bldP spid="10" grpId="1" animBg="1"/>
    </p:bldLst>
  </p:timing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88826E27-9063-4917-BB7A-E39598313D06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1055688" y="902643"/>
            <a:ext cx="5040313" cy="2659225"/>
          </a:xfrm>
          <a:custGeom>
            <a:avLst/>
            <a:gdLst>
              <a:gd name="connsiteX0" fmla="*/ 532111 w 5040313"/>
              <a:gd name="connsiteY0" fmla="*/ 0 h 2659225"/>
              <a:gd name="connsiteX1" fmla="*/ 4508202 w 5040313"/>
              <a:gd name="connsiteY1" fmla="*/ 0 h 2659225"/>
              <a:gd name="connsiteX2" fmla="*/ 5040313 w 5040313"/>
              <a:gd name="connsiteY2" fmla="*/ 532111 h 2659225"/>
              <a:gd name="connsiteX3" fmla="*/ 5040313 w 5040313"/>
              <a:gd name="connsiteY3" fmla="*/ 2127114 h 2659225"/>
              <a:gd name="connsiteX4" fmla="*/ 4508202 w 5040313"/>
              <a:gd name="connsiteY4" fmla="*/ 2659225 h 2659225"/>
              <a:gd name="connsiteX5" fmla="*/ 698500 w 5040313"/>
              <a:gd name="connsiteY5" fmla="*/ 2659225 h 2659225"/>
              <a:gd name="connsiteX6" fmla="*/ 532111 w 5040313"/>
              <a:gd name="connsiteY6" fmla="*/ 2659225 h 2659225"/>
              <a:gd name="connsiteX7" fmla="*/ 0 w 5040313"/>
              <a:gd name="connsiteY7" fmla="*/ 2659225 h 2659225"/>
              <a:gd name="connsiteX8" fmla="*/ 0 w 5040313"/>
              <a:gd name="connsiteY8" fmla="*/ 2127114 h 2659225"/>
              <a:gd name="connsiteX9" fmla="*/ 0 w 5040313"/>
              <a:gd name="connsiteY9" fmla="*/ 1960725 h 2659225"/>
              <a:gd name="connsiteX10" fmla="*/ 0 w 5040313"/>
              <a:gd name="connsiteY10" fmla="*/ 532111 h 2659225"/>
              <a:gd name="connsiteX11" fmla="*/ 532111 w 5040313"/>
              <a:gd name="connsiteY11" fmla="*/ 0 h 265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040313" h="2659225">
                <a:moveTo>
                  <a:pt x="532111" y="0"/>
                </a:moveTo>
                <a:lnTo>
                  <a:pt x="4508202" y="0"/>
                </a:lnTo>
                <a:cubicBezTo>
                  <a:pt x="4802079" y="0"/>
                  <a:pt x="5040313" y="238234"/>
                  <a:pt x="5040313" y="532111"/>
                </a:cubicBezTo>
                <a:lnTo>
                  <a:pt x="5040313" y="2127114"/>
                </a:lnTo>
                <a:cubicBezTo>
                  <a:pt x="5040313" y="2420991"/>
                  <a:pt x="4802079" y="2659225"/>
                  <a:pt x="4508202" y="2659225"/>
                </a:cubicBezTo>
                <a:lnTo>
                  <a:pt x="698500" y="2659225"/>
                </a:lnTo>
                <a:lnTo>
                  <a:pt x="532111" y="2659225"/>
                </a:lnTo>
                <a:lnTo>
                  <a:pt x="0" y="2659225"/>
                </a:lnTo>
                <a:lnTo>
                  <a:pt x="0" y="2127114"/>
                </a:lnTo>
                <a:lnTo>
                  <a:pt x="0" y="1960725"/>
                </a:lnTo>
                <a:lnTo>
                  <a:pt x="0" y="532111"/>
                </a:lnTo>
                <a:cubicBezTo>
                  <a:pt x="0" y="238234"/>
                  <a:pt x="238234" y="0"/>
                  <a:pt x="532111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108178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7.40741E-7 L 8.33333E-7 0.19213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6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</p:bldLst>
  </p:timing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32344C29-BBA2-44C1-BC35-455D432A6CB2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575844" y="3429001"/>
            <a:ext cx="5040313" cy="2526358"/>
          </a:xfrm>
          <a:custGeom>
            <a:avLst/>
            <a:gdLst>
              <a:gd name="connsiteX0" fmla="*/ 485642 w 5040313"/>
              <a:gd name="connsiteY0" fmla="*/ 0 h 2526358"/>
              <a:gd name="connsiteX1" fmla="*/ 4554671 w 5040313"/>
              <a:gd name="connsiteY1" fmla="*/ 0 h 2526358"/>
              <a:gd name="connsiteX2" fmla="*/ 5040313 w 5040313"/>
              <a:gd name="connsiteY2" fmla="*/ 485642 h 2526358"/>
              <a:gd name="connsiteX3" fmla="*/ 5040313 w 5040313"/>
              <a:gd name="connsiteY3" fmla="*/ 1827858 h 2526358"/>
              <a:gd name="connsiteX4" fmla="*/ 5040313 w 5040313"/>
              <a:gd name="connsiteY4" fmla="*/ 2040716 h 2526358"/>
              <a:gd name="connsiteX5" fmla="*/ 5040313 w 5040313"/>
              <a:gd name="connsiteY5" fmla="*/ 2526358 h 2526358"/>
              <a:gd name="connsiteX6" fmla="*/ 4554671 w 5040313"/>
              <a:gd name="connsiteY6" fmla="*/ 2526358 h 2526358"/>
              <a:gd name="connsiteX7" fmla="*/ 4341813 w 5040313"/>
              <a:gd name="connsiteY7" fmla="*/ 2526358 h 2526358"/>
              <a:gd name="connsiteX8" fmla="*/ 485642 w 5040313"/>
              <a:gd name="connsiteY8" fmla="*/ 2526358 h 2526358"/>
              <a:gd name="connsiteX9" fmla="*/ 0 w 5040313"/>
              <a:gd name="connsiteY9" fmla="*/ 2040716 h 2526358"/>
              <a:gd name="connsiteX10" fmla="*/ 0 w 5040313"/>
              <a:gd name="connsiteY10" fmla="*/ 485642 h 2526358"/>
              <a:gd name="connsiteX11" fmla="*/ 485642 w 5040313"/>
              <a:gd name="connsiteY11" fmla="*/ 0 h 2526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040313" h="2526358">
                <a:moveTo>
                  <a:pt x="485642" y="0"/>
                </a:moveTo>
                <a:lnTo>
                  <a:pt x="4554671" y="0"/>
                </a:lnTo>
                <a:cubicBezTo>
                  <a:pt x="4822884" y="0"/>
                  <a:pt x="5040313" y="217429"/>
                  <a:pt x="5040313" y="485642"/>
                </a:cubicBezTo>
                <a:lnTo>
                  <a:pt x="5040313" y="1827858"/>
                </a:lnTo>
                <a:lnTo>
                  <a:pt x="5040313" y="2040716"/>
                </a:lnTo>
                <a:lnTo>
                  <a:pt x="5040313" y="2526358"/>
                </a:lnTo>
                <a:lnTo>
                  <a:pt x="4554671" y="2526358"/>
                </a:lnTo>
                <a:lnTo>
                  <a:pt x="4341813" y="2526358"/>
                </a:lnTo>
                <a:lnTo>
                  <a:pt x="485642" y="2526358"/>
                </a:lnTo>
                <a:cubicBezTo>
                  <a:pt x="217429" y="2526358"/>
                  <a:pt x="0" y="2308929"/>
                  <a:pt x="0" y="2040716"/>
                </a:cubicBezTo>
                <a:lnTo>
                  <a:pt x="0" y="485642"/>
                </a:lnTo>
                <a:cubicBezTo>
                  <a:pt x="0" y="217429"/>
                  <a:pt x="217429" y="0"/>
                  <a:pt x="485642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E164E439-7E7F-467F-AC45-F89E744BC4BE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3575844" y="902643"/>
            <a:ext cx="5040313" cy="2526358"/>
          </a:xfrm>
          <a:custGeom>
            <a:avLst/>
            <a:gdLst>
              <a:gd name="connsiteX0" fmla="*/ 485642 w 5040313"/>
              <a:gd name="connsiteY0" fmla="*/ 0 h 2526358"/>
              <a:gd name="connsiteX1" fmla="*/ 4554671 w 5040313"/>
              <a:gd name="connsiteY1" fmla="*/ 0 h 2526358"/>
              <a:gd name="connsiteX2" fmla="*/ 5040313 w 5040313"/>
              <a:gd name="connsiteY2" fmla="*/ 485642 h 2526358"/>
              <a:gd name="connsiteX3" fmla="*/ 5040313 w 5040313"/>
              <a:gd name="connsiteY3" fmla="*/ 2040716 h 2526358"/>
              <a:gd name="connsiteX4" fmla="*/ 4554671 w 5040313"/>
              <a:gd name="connsiteY4" fmla="*/ 2526358 h 2526358"/>
              <a:gd name="connsiteX5" fmla="*/ 698500 w 5040313"/>
              <a:gd name="connsiteY5" fmla="*/ 2526358 h 2526358"/>
              <a:gd name="connsiteX6" fmla="*/ 485642 w 5040313"/>
              <a:gd name="connsiteY6" fmla="*/ 2526358 h 2526358"/>
              <a:gd name="connsiteX7" fmla="*/ 0 w 5040313"/>
              <a:gd name="connsiteY7" fmla="*/ 2526358 h 2526358"/>
              <a:gd name="connsiteX8" fmla="*/ 0 w 5040313"/>
              <a:gd name="connsiteY8" fmla="*/ 2040716 h 2526358"/>
              <a:gd name="connsiteX9" fmla="*/ 0 w 5040313"/>
              <a:gd name="connsiteY9" fmla="*/ 1827858 h 2526358"/>
              <a:gd name="connsiteX10" fmla="*/ 0 w 5040313"/>
              <a:gd name="connsiteY10" fmla="*/ 485642 h 2526358"/>
              <a:gd name="connsiteX11" fmla="*/ 485642 w 5040313"/>
              <a:gd name="connsiteY11" fmla="*/ 0 h 2526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040313" h="2526358">
                <a:moveTo>
                  <a:pt x="485642" y="0"/>
                </a:moveTo>
                <a:lnTo>
                  <a:pt x="4554671" y="0"/>
                </a:lnTo>
                <a:cubicBezTo>
                  <a:pt x="4822884" y="0"/>
                  <a:pt x="5040313" y="217429"/>
                  <a:pt x="5040313" y="485642"/>
                </a:cubicBezTo>
                <a:lnTo>
                  <a:pt x="5040313" y="2040716"/>
                </a:lnTo>
                <a:cubicBezTo>
                  <a:pt x="5040313" y="2308929"/>
                  <a:pt x="4822884" y="2526358"/>
                  <a:pt x="4554671" y="2526358"/>
                </a:cubicBezTo>
                <a:lnTo>
                  <a:pt x="698500" y="2526358"/>
                </a:lnTo>
                <a:lnTo>
                  <a:pt x="485642" y="2526358"/>
                </a:lnTo>
                <a:lnTo>
                  <a:pt x="0" y="2526358"/>
                </a:lnTo>
                <a:lnTo>
                  <a:pt x="0" y="2040716"/>
                </a:lnTo>
                <a:lnTo>
                  <a:pt x="0" y="1827858"/>
                </a:lnTo>
                <a:lnTo>
                  <a:pt x="0" y="485642"/>
                </a:lnTo>
                <a:cubicBezTo>
                  <a:pt x="0" y="217429"/>
                  <a:pt x="217429" y="0"/>
                  <a:pt x="485642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801929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7.40741E-7 L 8.33333E-7 0.19213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606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8.33333E-7 -7.40741E-7 L 8.33333E-7 0.19213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6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7" grpId="1" animBg="1"/>
      <p:bldP spid="5" grpId="0" animBg="1"/>
      <p:bldP spid="5" grpId="1" animBg="1"/>
    </p:bldLst>
  </p:timing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20013047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0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4702959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1_Title Slid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2C1D715D-219A-47B4-8175-282E76155989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1055689" y="869190"/>
            <a:ext cx="5981215" cy="5988810"/>
          </a:xfrm>
          <a:custGeom>
            <a:avLst/>
            <a:gdLst>
              <a:gd name="connsiteX0" fmla="*/ 0 w 5981215"/>
              <a:gd name="connsiteY0" fmla="*/ 0 h 5988810"/>
              <a:gd name="connsiteX1" fmla="*/ 5981215 w 5981215"/>
              <a:gd name="connsiteY1" fmla="*/ 0 h 5988810"/>
              <a:gd name="connsiteX2" fmla="*/ 5981215 w 5981215"/>
              <a:gd name="connsiteY2" fmla="*/ 5988810 h 5988810"/>
              <a:gd name="connsiteX3" fmla="*/ 0 w 5981215"/>
              <a:gd name="connsiteY3" fmla="*/ 5988810 h 5988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81215" h="5988810">
                <a:moveTo>
                  <a:pt x="0" y="0"/>
                </a:moveTo>
                <a:lnTo>
                  <a:pt x="5981215" y="0"/>
                </a:lnTo>
                <a:lnTo>
                  <a:pt x="5981215" y="5988810"/>
                </a:lnTo>
                <a:lnTo>
                  <a:pt x="0" y="5988810"/>
                </a:lnTo>
                <a:close/>
              </a:path>
            </a:pathLst>
          </a:custGeom>
          <a:noFill/>
          <a:effectLst/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5579686-385E-4920-A3B0-EDAE6A44D2D2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tx1">
                    <a:lumMod val="95000"/>
                    <a:lumOff val="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tx1">
                  <a:lumMod val="95000"/>
                  <a:lumOff val="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A38DA28-B2C6-421B-9ADD-4A5D511F970E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12" name="One">
              <a:extLst>
                <a:ext uri="{FF2B5EF4-FFF2-40B4-BE49-F238E27FC236}">
                  <a16:creationId xmlns:a16="http://schemas.microsoft.com/office/drawing/2014/main" id="{6281F5AF-3D3F-4194-8F8F-AF603CE44003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3" name="Two">
              <a:extLst>
                <a:ext uri="{FF2B5EF4-FFF2-40B4-BE49-F238E27FC236}">
                  <a16:creationId xmlns:a16="http://schemas.microsoft.com/office/drawing/2014/main" id="{ACE526F5-6163-410A-B321-7A9BC1437BCB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4" name="Four">
              <a:extLst>
                <a:ext uri="{FF2B5EF4-FFF2-40B4-BE49-F238E27FC236}">
                  <a16:creationId xmlns:a16="http://schemas.microsoft.com/office/drawing/2014/main" id="{B55B3899-71E6-4401-AE09-0A49F309A7F7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159243BB-C278-4CE4-8EF2-5E2FF75C2ECC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2023</a:t>
            </a:r>
            <a:endParaRPr lang="en-US" dirty="0">
              <a:solidFill>
                <a:schemeClr val="tx1">
                  <a:lumMod val="95000"/>
                  <a:lumOff val="5000"/>
                </a:schemeClr>
              </a:solidFill>
              <a:cs typeface="Sora ExtraBold" pitchFamily="2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797EBD69-3EF7-40F5-847F-7804E2B93B47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tx1">
                    <a:lumMod val="95000"/>
                    <a:lumOff val="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tx1">
                    <a:lumMod val="95000"/>
                    <a:lumOff val="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754E1DCF-E6DC-40D9-A329-4FC731311FE3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tx1">
                  <a:lumMod val="95000"/>
                  <a:lumOff val="5000"/>
                </a:schemeClr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314622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1.11111E-6 L 0 0.19699 " pathEditMode="relative" rAng="0" ptsTypes="AA">
                                      <p:cBhvr>
                                        <p:cTn id="9" dur="1000" spd="-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8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0" grpId="1"/>
    </p:bldLst>
  </p:timing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Title Slide">
    <p:bg>
      <p:bgPr>
        <a:gradFill>
          <a:gsLst>
            <a:gs pos="23000">
              <a:srgbClr val="D6D9ED"/>
            </a:gs>
            <a:gs pos="100000">
              <a:srgbClr val="BBC3E4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93689305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8_Title Slide">
    <p:bg>
      <p:bgPr>
        <a:gradFill>
          <a:gsLst>
            <a:gs pos="23000">
              <a:srgbClr val="D6D9ED"/>
            </a:gs>
            <a:gs pos="100000">
              <a:srgbClr val="BBC3E4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2B33553F-0816-4E4A-810F-F31419235314}"/>
              </a:ext>
            </a:extLst>
          </p:cNvPr>
          <p:cNvSpPr/>
          <p:nvPr userDrawn="1"/>
        </p:nvSpPr>
        <p:spPr>
          <a:xfrm>
            <a:off x="2108199" y="0"/>
            <a:ext cx="10083801" cy="6858000"/>
          </a:xfrm>
          <a:prstGeom prst="rect">
            <a:avLst/>
          </a:prstGeom>
          <a:solidFill>
            <a:srgbClr val="BBC3E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139D7AC-DB54-483D-9AA2-6A76B1074BEE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tx1">
                    <a:lumMod val="65000"/>
                    <a:lumOff val="3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tx1">
                  <a:lumMod val="65000"/>
                  <a:lumOff val="3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EF1DEC76-F681-45BE-9358-1E00357E1AA4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6" name="One">
              <a:extLst>
                <a:ext uri="{FF2B5EF4-FFF2-40B4-BE49-F238E27FC236}">
                  <a16:creationId xmlns:a16="http://schemas.microsoft.com/office/drawing/2014/main" id="{74526296-BA6B-4985-AFA7-D2D2BC33E5DB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7" name="Two">
              <a:extLst>
                <a:ext uri="{FF2B5EF4-FFF2-40B4-BE49-F238E27FC236}">
                  <a16:creationId xmlns:a16="http://schemas.microsoft.com/office/drawing/2014/main" id="{F30CBD06-CE04-4184-82FE-5E28F987DD2B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8" name="Four">
              <a:extLst>
                <a:ext uri="{FF2B5EF4-FFF2-40B4-BE49-F238E27FC236}">
                  <a16:creationId xmlns:a16="http://schemas.microsoft.com/office/drawing/2014/main" id="{DCC35675-5628-4B63-9C87-D91978E271B0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1050BA01-53CE-4784-8C20-14AE47CFC31C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tx1">
                  <a:lumMod val="95000"/>
                  <a:lumOff val="5000"/>
                </a:schemeClr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24296316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9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2B33553F-0816-4E4A-810F-F31419235314}"/>
              </a:ext>
            </a:extLst>
          </p:cNvPr>
          <p:cNvSpPr/>
          <p:nvPr userDrawn="1"/>
        </p:nvSpPr>
        <p:spPr>
          <a:xfrm>
            <a:off x="2108199" y="0"/>
            <a:ext cx="10083801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85611FE-256B-41A3-BB08-95F0E8AEDE0B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bg1">
                    <a:lumMod val="9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bg1">
                  <a:lumMod val="9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B8EC718-D95C-4968-9AF5-8869F53DCE32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12" name="One">
              <a:extLst>
                <a:ext uri="{FF2B5EF4-FFF2-40B4-BE49-F238E27FC236}">
                  <a16:creationId xmlns:a16="http://schemas.microsoft.com/office/drawing/2014/main" id="{74751913-0169-446B-8E62-793A8C8FE642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3" name="Two">
              <a:extLst>
                <a:ext uri="{FF2B5EF4-FFF2-40B4-BE49-F238E27FC236}">
                  <a16:creationId xmlns:a16="http://schemas.microsoft.com/office/drawing/2014/main" id="{A2E26F40-FDF2-4C37-98B2-A6E8A3CB499F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4" name="Four">
              <a:extLst>
                <a:ext uri="{FF2B5EF4-FFF2-40B4-BE49-F238E27FC236}">
                  <a16:creationId xmlns:a16="http://schemas.microsoft.com/office/drawing/2014/main" id="{43DEC07F-95A0-4B07-9B0A-35DA53679A06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17" name="TextBox 16">
            <a:extLst>
              <a:ext uri="{FF2B5EF4-FFF2-40B4-BE49-F238E27FC236}">
                <a16:creationId xmlns:a16="http://schemas.microsoft.com/office/drawing/2014/main" id="{F91AFDEC-5F2E-458C-9D96-21C0527FEC09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bg1"/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92970787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9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2B33553F-0816-4E4A-810F-F31419235314}"/>
              </a:ext>
            </a:extLst>
          </p:cNvPr>
          <p:cNvSpPr/>
          <p:nvPr userDrawn="1"/>
        </p:nvSpPr>
        <p:spPr>
          <a:xfrm>
            <a:off x="2108199" y="0"/>
            <a:ext cx="10083801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85611FE-256B-41A3-BB08-95F0E8AEDE0B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bg1">
                    <a:lumMod val="9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bg1">
                  <a:lumMod val="9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B8EC718-D95C-4968-9AF5-8869F53DCE32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12" name="One">
              <a:extLst>
                <a:ext uri="{FF2B5EF4-FFF2-40B4-BE49-F238E27FC236}">
                  <a16:creationId xmlns:a16="http://schemas.microsoft.com/office/drawing/2014/main" id="{74751913-0169-446B-8E62-793A8C8FE642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3" name="Two">
              <a:extLst>
                <a:ext uri="{FF2B5EF4-FFF2-40B4-BE49-F238E27FC236}">
                  <a16:creationId xmlns:a16="http://schemas.microsoft.com/office/drawing/2014/main" id="{A2E26F40-FDF2-4C37-98B2-A6E8A3CB499F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4" name="Four">
              <a:extLst>
                <a:ext uri="{FF2B5EF4-FFF2-40B4-BE49-F238E27FC236}">
                  <a16:creationId xmlns:a16="http://schemas.microsoft.com/office/drawing/2014/main" id="{43DEC07F-95A0-4B07-9B0A-35DA53679A06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17" name="TextBox 16">
            <a:extLst>
              <a:ext uri="{FF2B5EF4-FFF2-40B4-BE49-F238E27FC236}">
                <a16:creationId xmlns:a16="http://schemas.microsoft.com/office/drawing/2014/main" id="{F91AFDEC-5F2E-458C-9D96-21C0527FEC09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bg1"/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41935039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9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2B33553F-0816-4E4A-810F-F31419235314}"/>
              </a:ext>
            </a:extLst>
          </p:cNvPr>
          <p:cNvSpPr/>
          <p:nvPr userDrawn="1"/>
        </p:nvSpPr>
        <p:spPr>
          <a:xfrm>
            <a:off x="2108199" y="0"/>
            <a:ext cx="10083801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85611FE-256B-41A3-BB08-95F0E8AEDE0B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bg1">
                    <a:lumMod val="9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bg1">
                  <a:lumMod val="9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B8EC718-D95C-4968-9AF5-8869F53DCE32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12" name="One">
              <a:extLst>
                <a:ext uri="{FF2B5EF4-FFF2-40B4-BE49-F238E27FC236}">
                  <a16:creationId xmlns:a16="http://schemas.microsoft.com/office/drawing/2014/main" id="{74751913-0169-446B-8E62-793A8C8FE642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3" name="Two">
              <a:extLst>
                <a:ext uri="{FF2B5EF4-FFF2-40B4-BE49-F238E27FC236}">
                  <a16:creationId xmlns:a16="http://schemas.microsoft.com/office/drawing/2014/main" id="{A2E26F40-FDF2-4C37-98B2-A6E8A3CB499F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4" name="Four">
              <a:extLst>
                <a:ext uri="{FF2B5EF4-FFF2-40B4-BE49-F238E27FC236}">
                  <a16:creationId xmlns:a16="http://schemas.microsoft.com/office/drawing/2014/main" id="{43DEC07F-95A0-4B07-9B0A-35DA53679A06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17" name="TextBox 16">
            <a:extLst>
              <a:ext uri="{FF2B5EF4-FFF2-40B4-BE49-F238E27FC236}">
                <a16:creationId xmlns:a16="http://schemas.microsoft.com/office/drawing/2014/main" id="{F91AFDEC-5F2E-458C-9D96-21C0527FEC09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bg1"/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72834696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9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2B33553F-0816-4E4A-810F-F31419235314}"/>
              </a:ext>
            </a:extLst>
          </p:cNvPr>
          <p:cNvSpPr/>
          <p:nvPr userDrawn="1"/>
        </p:nvSpPr>
        <p:spPr>
          <a:xfrm>
            <a:off x="2108199" y="0"/>
            <a:ext cx="10083801" cy="685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85611FE-256B-41A3-BB08-95F0E8AEDE0B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bg1">
                    <a:lumMod val="9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bg1">
                  <a:lumMod val="9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B8EC718-D95C-4968-9AF5-8869F53DCE32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12" name="One">
              <a:extLst>
                <a:ext uri="{FF2B5EF4-FFF2-40B4-BE49-F238E27FC236}">
                  <a16:creationId xmlns:a16="http://schemas.microsoft.com/office/drawing/2014/main" id="{74751913-0169-446B-8E62-793A8C8FE642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3" name="Two">
              <a:extLst>
                <a:ext uri="{FF2B5EF4-FFF2-40B4-BE49-F238E27FC236}">
                  <a16:creationId xmlns:a16="http://schemas.microsoft.com/office/drawing/2014/main" id="{A2E26F40-FDF2-4C37-98B2-A6E8A3CB499F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4" name="Four">
              <a:extLst>
                <a:ext uri="{FF2B5EF4-FFF2-40B4-BE49-F238E27FC236}">
                  <a16:creationId xmlns:a16="http://schemas.microsoft.com/office/drawing/2014/main" id="{43DEC07F-95A0-4B07-9B0A-35DA53679A06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17" name="TextBox 16">
            <a:extLst>
              <a:ext uri="{FF2B5EF4-FFF2-40B4-BE49-F238E27FC236}">
                <a16:creationId xmlns:a16="http://schemas.microsoft.com/office/drawing/2014/main" id="{F91AFDEC-5F2E-458C-9D96-21C0527FEC09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bg1"/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66456352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9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2B33553F-0816-4E4A-810F-F31419235314}"/>
              </a:ext>
            </a:extLst>
          </p:cNvPr>
          <p:cNvSpPr/>
          <p:nvPr userDrawn="1"/>
        </p:nvSpPr>
        <p:spPr>
          <a:xfrm>
            <a:off x="2108199" y="0"/>
            <a:ext cx="10083801" cy="6858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85611FE-256B-41A3-BB08-95F0E8AEDE0B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bg1">
                    <a:lumMod val="9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bg1">
                  <a:lumMod val="9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B8EC718-D95C-4968-9AF5-8869F53DCE32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12" name="One">
              <a:extLst>
                <a:ext uri="{FF2B5EF4-FFF2-40B4-BE49-F238E27FC236}">
                  <a16:creationId xmlns:a16="http://schemas.microsoft.com/office/drawing/2014/main" id="{74751913-0169-446B-8E62-793A8C8FE642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3" name="Two">
              <a:extLst>
                <a:ext uri="{FF2B5EF4-FFF2-40B4-BE49-F238E27FC236}">
                  <a16:creationId xmlns:a16="http://schemas.microsoft.com/office/drawing/2014/main" id="{A2E26F40-FDF2-4C37-98B2-A6E8A3CB499F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4" name="Four">
              <a:extLst>
                <a:ext uri="{FF2B5EF4-FFF2-40B4-BE49-F238E27FC236}">
                  <a16:creationId xmlns:a16="http://schemas.microsoft.com/office/drawing/2014/main" id="{43DEC07F-95A0-4B07-9B0A-35DA53679A06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17" name="TextBox 16">
            <a:extLst>
              <a:ext uri="{FF2B5EF4-FFF2-40B4-BE49-F238E27FC236}">
                <a16:creationId xmlns:a16="http://schemas.microsoft.com/office/drawing/2014/main" id="{F91AFDEC-5F2E-458C-9D96-21C0527FEC09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bg1"/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74893477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Title Slide">
    <p:bg>
      <p:bgPr>
        <a:gradFill>
          <a:gsLst>
            <a:gs pos="23000">
              <a:srgbClr val="D6D9ED"/>
            </a:gs>
            <a:gs pos="100000">
              <a:srgbClr val="BBC3E4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15C4BA55-CA2E-4C73-A7D1-C287770F824B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5461262" y="2794262"/>
            <a:ext cx="1269476" cy="1269476"/>
          </a:xfrm>
          <a:custGeom>
            <a:avLst/>
            <a:gdLst>
              <a:gd name="connsiteX0" fmla="*/ 634738 w 1269476"/>
              <a:gd name="connsiteY0" fmla="*/ 0 h 1269476"/>
              <a:gd name="connsiteX1" fmla="*/ 1269476 w 1269476"/>
              <a:gd name="connsiteY1" fmla="*/ 634738 h 1269476"/>
              <a:gd name="connsiteX2" fmla="*/ 634738 w 1269476"/>
              <a:gd name="connsiteY2" fmla="*/ 1269476 h 1269476"/>
              <a:gd name="connsiteX3" fmla="*/ 0 w 1269476"/>
              <a:gd name="connsiteY3" fmla="*/ 634738 h 1269476"/>
              <a:gd name="connsiteX4" fmla="*/ 634738 w 1269476"/>
              <a:gd name="connsiteY4" fmla="*/ 0 h 1269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69476" h="1269476">
                <a:moveTo>
                  <a:pt x="634738" y="0"/>
                </a:moveTo>
                <a:cubicBezTo>
                  <a:pt x="985294" y="0"/>
                  <a:pt x="1269476" y="284182"/>
                  <a:pt x="1269476" y="634738"/>
                </a:cubicBezTo>
                <a:cubicBezTo>
                  <a:pt x="1269476" y="985294"/>
                  <a:pt x="985294" y="1269476"/>
                  <a:pt x="634738" y="1269476"/>
                </a:cubicBezTo>
                <a:cubicBezTo>
                  <a:pt x="284182" y="1269476"/>
                  <a:pt x="0" y="985294"/>
                  <a:pt x="0" y="634738"/>
                </a:cubicBezTo>
                <a:cubicBezTo>
                  <a:pt x="0" y="284182"/>
                  <a:pt x="284182" y="0"/>
                  <a:pt x="634738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  <a:ln w="12700">
            <a:gradFill flip="none" rotWithShape="1">
              <a:gsLst>
                <a:gs pos="0">
                  <a:schemeClr val="bg1">
                    <a:alpha val="50000"/>
                  </a:schemeClr>
                </a:gs>
                <a:gs pos="50000">
                  <a:schemeClr val="bg1">
                    <a:alpha val="0"/>
                  </a:schemeClr>
                </a:gs>
                <a:gs pos="100000">
                  <a:schemeClr val="bg1">
                    <a:alpha val="50000"/>
                  </a:schemeClr>
                </a:gs>
              </a:gsLst>
              <a:lin ang="2700000" scaled="1"/>
              <a:tileRect/>
            </a:gradFill>
          </a:ln>
          <a:effectLst>
            <a:outerShdw blurRad="673100" dist="215900" dir="5400000" algn="t" rotWithShape="0">
              <a:srgbClr val="3E3F74">
                <a:alpha val="40000"/>
              </a:srgb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451541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Slide">
    <p:bg>
      <p:bgPr>
        <a:gradFill>
          <a:gsLst>
            <a:gs pos="23000">
              <a:srgbClr val="D6D9ED"/>
            </a:gs>
            <a:gs pos="100000">
              <a:srgbClr val="BBC3E4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231644C9-A586-4EE3-A5EE-30C3964DC3B8}"/>
              </a:ext>
            </a:extLst>
          </p:cNvPr>
          <p:cNvSpPr>
            <a:spLocks/>
          </p:cNvSpPr>
          <p:nvPr userDrawn="1"/>
        </p:nvSpPr>
        <p:spPr bwMode="auto">
          <a:xfrm>
            <a:off x="-3955348" y="-2152251"/>
            <a:ext cx="20102696" cy="11510198"/>
          </a:xfrm>
          <a:custGeom>
            <a:avLst/>
            <a:gdLst>
              <a:gd name="connsiteX0" fmla="*/ 9796532 w 20102696"/>
              <a:gd name="connsiteY0" fmla="*/ 0 h 11510198"/>
              <a:gd name="connsiteX1" fmla="*/ 10510891 w 20102696"/>
              <a:gd name="connsiteY1" fmla="*/ 0 h 11510198"/>
              <a:gd name="connsiteX2" fmla="*/ 10658484 w 20102696"/>
              <a:gd name="connsiteY2" fmla="*/ 1606060 h 11510198"/>
              <a:gd name="connsiteX3" fmla="*/ 11685743 w 20102696"/>
              <a:gd name="connsiteY3" fmla="*/ 6601371 h 11510198"/>
              <a:gd name="connsiteX4" fmla="*/ 12559502 w 20102696"/>
              <a:gd name="connsiteY4" fmla="*/ 8012580 h 11510198"/>
              <a:gd name="connsiteX5" fmla="*/ 12736618 w 20102696"/>
              <a:gd name="connsiteY5" fmla="*/ 7994866 h 11510198"/>
              <a:gd name="connsiteX6" fmla="*/ 13316112 w 20102696"/>
              <a:gd name="connsiteY6" fmla="*/ 8174220 h 11510198"/>
              <a:gd name="connsiteX7" fmla="*/ 13377132 w 20102696"/>
              <a:gd name="connsiteY7" fmla="*/ 8219977 h 11510198"/>
              <a:gd name="connsiteX8" fmla="*/ 13384791 w 20102696"/>
              <a:gd name="connsiteY8" fmla="*/ 8219062 h 11510198"/>
              <a:gd name="connsiteX9" fmla="*/ 13502932 w 20102696"/>
              <a:gd name="connsiteY9" fmla="*/ 8242893 h 11510198"/>
              <a:gd name="connsiteX10" fmla="*/ 13491931 w 20102696"/>
              <a:gd name="connsiteY10" fmla="*/ 8123650 h 11510198"/>
              <a:gd name="connsiteX11" fmla="*/ 14047256 w 20102696"/>
              <a:gd name="connsiteY11" fmla="*/ 7428019 h 11510198"/>
              <a:gd name="connsiteX12" fmla="*/ 14501847 w 20102696"/>
              <a:gd name="connsiteY12" fmla="*/ 7640588 h 11510198"/>
              <a:gd name="connsiteX13" fmla="*/ 14602211 w 20102696"/>
              <a:gd name="connsiteY13" fmla="*/ 7717348 h 11510198"/>
              <a:gd name="connsiteX14" fmla="*/ 15505492 w 20102696"/>
              <a:gd name="connsiteY14" fmla="*/ 6554135 h 11510198"/>
              <a:gd name="connsiteX15" fmla="*/ 16373347 w 20102696"/>
              <a:gd name="connsiteY15" fmla="*/ 7168216 h 11510198"/>
              <a:gd name="connsiteX16" fmla="*/ 17111320 w 20102696"/>
              <a:gd name="connsiteY16" fmla="*/ 6695846 h 11510198"/>
              <a:gd name="connsiteX17" fmla="*/ 17689890 w 20102696"/>
              <a:gd name="connsiteY17" fmla="*/ 7652398 h 11510198"/>
              <a:gd name="connsiteX18" fmla="*/ 18416056 w 20102696"/>
              <a:gd name="connsiteY18" fmla="*/ 7327641 h 11510198"/>
              <a:gd name="connsiteX19" fmla="*/ 19189448 w 20102696"/>
              <a:gd name="connsiteY19" fmla="*/ 8455425 h 11510198"/>
              <a:gd name="connsiteX20" fmla="*/ 19124510 w 20102696"/>
              <a:gd name="connsiteY20" fmla="*/ 10445284 h 11510198"/>
              <a:gd name="connsiteX21" fmla="*/ 18799802 w 20102696"/>
              <a:gd name="connsiteY21" fmla="*/ 10409856 h 11510198"/>
              <a:gd name="connsiteX22" fmla="*/ 18020502 w 20102696"/>
              <a:gd name="connsiteY22" fmla="*/ 11490403 h 11510198"/>
              <a:gd name="connsiteX23" fmla="*/ 17973272 w 20102696"/>
              <a:gd name="connsiteY23" fmla="*/ 11490403 h 11510198"/>
              <a:gd name="connsiteX24" fmla="*/ 16886976 w 20102696"/>
              <a:gd name="connsiteY24" fmla="*/ 10586995 h 11510198"/>
              <a:gd name="connsiteX25" fmla="*/ 16467807 w 20102696"/>
              <a:gd name="connsiteY25" fmla="*/ 11077081 h 11510198"/>
              <a:gd name="connsiteX26" fmla="*/ 16314310 w 20102696"/>
              <a:gd name="connsiteY26" fmla="*/ 11094792 h 11510198"/>
              <a:gd name="connsiteX27" fmla="*/ 15700315 w 20102696"/>
              <a:gd name="connsiteY27" fmla="*/ 10539759 h 11510198"/>
              <a:gd name="connsiteX28" fmla="*/ 15168976 w 20102696"/>
              <a:gd name="connsiteY28" fmla="*/ 10947178 h 11510198"/>
              <a:gd name="connsiteX29" fmla="*/ 14619925 w 20102696"/>
              <a:gd name="connsiteY29" fmla="*/ 10409856 h 11510198"/>
              <a:gd name="connsiteX30" fmla="*/ 14074470 w 20102696"/>
              <a:gd name="connsiteY30" fmla="*/ 10929649 h 11510198"/>
              <a:gd name="connsiteX31" fmla="*/ 14043111 w 20102696"/>
              <a:gd name="connsiteY31" fmla="*/ 10934905 h 11510198"/>
              <a:gd name="connsiteX32" fmla="*/ 13940083 w 20102696"/>
              <a:gd name="connsiteY32" fmla="*/ 11123621 h 11510198"/>
              <a:gd name="connsiteX33" fmla="*/ 13745801 w 20102696"/>
              <a:gd name="connsiteY33" fmla="*/ 11373828 h 11510198"/>
              <a:gd name="connsiteX34" fmla="*/ 13607810 w 20102696"/>
              <a:gd name="connsiteY34" fmla="*/ 11510198 h 11510198"/>
              <a:gd name="connsiteX35" fmla="*/ 2757454 w 20102696"/>
              <a:gd name="connsiteY35" fmla="*/ 11510198 h 11510198"/>
              <a:gd name="connsiteX36" fmla="*/ 2740221 w 20102696"/>
              <a:gd name="connsiteY36" fmla="*/ 11482355 h 11510198"/>
              <a:gd name="connsiteX37" fmla="*/ 3071169 w 20102696"/>
              <a:gd name="connsiteY37" fmla="*/ 10876965 h 11510198"/>
              <a:gd name="connsiteX38" fmla="*/ 3048379 w 20102696"/>
              <a:gd name="connsiteY38" fmla="*/ 10809287 h 11510198"/>
              <a:gd name="connsiteX39" fmla="*/ 2930712 w 20102696"/>
              <a:gd name="connsiteY39" fmla="*/ 10653238 h 11510198"/>
              <a:gd name="connsiteX40" fmla="*/ 2877301 w 20102696"/>
              <a:gd name="connsiteY40" fmla="*/ 10409856 h 11510198"/>
              <a:gd name="connsiteX41" fmla="*/ 2121617 w 20102696"/>
              <a:gd name="connsiteY41" fmla="*/ 10964892 h 11510198"/>
              <a:gd name="connsiteX42" fmla="*/ 1507625 w 20102696"/>
              <a:gd name="connsiteY42" fmla="*/ 10309477 h 11510198"/>
              <a:gd name="connsiteX43" fmla="*/ 728323 w 20102696"/>
              <a:gd name="connsiteY43" fmla="*/ 10935367 h 11510198"/>
              <a:gd name="connsiteX44" fmla="*/ 167468 w 20102696"/>
              <a:gd name="connsiteY44" fmla="*/ 9937487 h 11510198"/>
              <a:gd name="connsiteX45" fmla="*/ 391810 w 20102696"/>
              <a:gd name="connsiteY45" fmla="*/ 9217122 h 11510198"/>
              <a:gd name="connsiteX46" fmla="*/ 427232 w 20102696"/>
              <a:gd name="connsiteY46" fmla="*/ 9223028 h 11510198"/>
              <a:gd name="connsiteX47" fmla="*/ 993994 w 20102696"/>
              <a:gd name="connsiteY47" fmla="*/ 7994866 h 11510198"/>
              <a:gd name="connsiteX48" fmla="*/ 1767393 w 20102696"/>
              <a:gd name="connsiteY48" fmla="*/ 8319621 h 11510198"/>
              <a:gd name="connsiteX49" fmla="*/ 2304636 w 20102696"/>
              <a:gd name="connsiteY49" fmla="*/ 7428019 h 11510198"/>
              <a:gd name="connsiteX50" fmla="*/ 2853686 w 20102696"/>
              <a:gd name="connsiteY50" fmla="*/ 7746870 h 11510198"/>
              <a:gd name="connsiteX51" fmla="*/ 3762868 w 20102696"/>
              <a:gd name="connsiteY51" fmla="*/ 6554135 h 11510198"/>
              <a:gd name="connsiteX52" fmla="*/ 4630724 w 20102696"/>
              <a:gd name="connsiteY52" fmla="*/ 7168216 h 11510198"/>
              <a:gd name="connsiteX53" fmla="*/ 5362793 w 20102696"/>
              <a:gd name="connsiteY53" fmla="*/ 6695846 h 11510198"/>
              <a:gd name="connsiteX54" fmla="*/ 5947266 w 20102696"/>
              <a:gd name="connsiteY54" fmla="*/ 7652398 h 11510198"/>
              <a:gd name="connsiteX55" fmla="*/ 6673431 w 20102696"/>
              <a:gd name="connsiteY55" fmla="*/ 7327641 h 11510198"/>
              <a:gd name="connsiteX56" fmla="*/ 7470442 w 20102696"/>
              <a:gd name="connsiteY56" fmla="*/ 8284192 h 11510198"/>
              <a:gd name="connsiteX57" fmla="*/ 8054918 w 20102696"/>
              <a:gd name="connsiteY57" fmla="*/ 7622873 h 11510198"/>
              <a:gd name="connsiteX58" fmla="*/ 9282904 w 20102696"/>
              <a:gd name="connsiteY58" fmla="*/ 4086000 h 11510198"/>
              <a:gd name="connsiteX59" fmla="*/ 9749302 w 20102696"/>
              <a:gd name="connsiteY59" fmla="*/ 342469 h 11510198"/>
              <a:gd name="connsiteX60" fmla="*/ 9796532 w 20102696"/>
              <a:gd name="connsiteY60" fmla="*/ 0 h 11510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0102696" h="11510198">
                <a:moveTo>
                  <a:pt x="9796532" y="0"/>
                </a:moveTo>
                <a:cubicBezTo>
                  <a:pt x="9796532" y="0"/>
                  <a:pt x="9796532" y="0"/>
                  <a:pt x="10510891" y="0"/>
                </a:cubicBezTo>
                <a:cubicBezTo>
                  <a:pt x="10558120" y="537322"/>
                  <a:pt x="10593543" y="1074641"/>
                  <a:pt x="10658484" y="1606060"/>
                </a:cubicBezTo>
                <a:cubicBezTo>
                  <a:pt x="10859214" y="3330209"/>
                  <a:pt x="11000904" y="4989408"/>
                  <a:pt x="11685743" y="6601371"/>
                </a:cubicBezTo>
                <a:cubicBezTo>
                  <a:pt x="11898281" y="7109169"/>
                  <a:pt x="12193468" y="7593349"/>
                  <a:pt x="12559502" y="8012580"/>
                </a:cubicBezTo>
                <a:cubicBezTo>
                  <a:pt x="12618543" y="8000770"/>
                  <a:pt x="12677580" y="7994866"/>
                  <a:pt x="12736618" y="7994866"/>
                </a:cubicBezTo>
                <a:cubicBezTo>
                  <a:pt x="12918158" y="7994866"/>
                  <a:pt x="13119624" y="8051328"/>
                  <a:pt x="13316112" y="8174220"/>
                </a:cubicBezTo>
                <a:lnTo>
                  <a:pt x="13377132" y="8219977"/>
                </a:lnTo>
                <a:lnTo>
                  <a:pt x="13384791" y="8219062"/>
                </a:lnTo>
                <a:lnTo>
                  <a:pt x="13502932" y="8242893"/>
                </a:lnTo>
                <a:lnTo>
                  <a:pt x="13491931" y="8123650"/>
                </a:lnTo>
                <a:cubicBezTo>
                  <a:pt x="13488704" y="7690223"/>
                  <a:pt x="13747641" y="7428019"/>
                  <a:pt x="14047256" y="7428019"/>
                </a:cubicBezTo>
                <a:cubicBezTo>
                  <a:pt x="14200754" y="7428019"/>
                  <a:pt x="14360157" y="7492973"/>
                  <a:pt x="14501847" y="7640588"/>
                </a:cubicBezTo>
                <a:cubicBezTo>
                  <a:pt x="14537270" y="7664205"/>
                  <a:pt x="14572692" y="7687824"/>
                  <a:pt x="14602211" y="7717348"/>
                </a:cubicBezTo>
                <a:cubicBezTo>
                  <a:pt x="14732096" y="6884793"/>
                  <a:pt x="15115842" y="6554135"/>
                  <a:pt x="15505492" y="6554135"/>
                </a:cubicBezTo>
                <a:cubicBezTo>
                  <a:pt x="15836104" y="6554135"/>
                  <a:pt x="16172617" y="6790322"/>
                  <a:pt x="16373347" y="7168216"/>
                </a:cubicBezTo>
                <a:cubicBezTo>
                  <a:pt x="16603593" y="6837557"/>
                  <a:pt x="16869264" y="6695846"/>
                  <a:pt x="17111320" y="6695846"/>
                </a:cubicBezTo>
                <a:cubicBezTo>
                  <a:pt x="17489160" y="6695846"/>
                  <a:pt x="17784350" y="7067836"/>
                  <a:pt x="17689890" y="7652398"/>
                </a:cubicBezTo>
                <a:cubicBezTo>
                  <a:pt x="17878812" y="7439830"/>
                  <a:pt x="18150384" y="7327641"/>
                  <a:pt x="18416056" y="7327641"/>
                </a:cubicBezTo>
                <a:cubicBezTo>
                  <a:pt x="18888358" y="7327641"/>
                  <a:pt x="19331140" y="7676016"/>
                  <a:pt x="19189448" y="8455425"/>
                </a:cubicBezTo>
                <a:cubicBezTo>
                  <a:pt x="20334784" y="8473138"/>
                  <a:pt x="20500090" y="10445284"/>
                  <a:pt x="19124510" y="10445284"/>
                </a:cubicBezTo>
                <a:cubicBezTo>
                  <a:pt x="19024144" y="10445284"/>
                  <a:pt x="18917876" y="10433477"/>
                  <a:pt x="18799802" y="10409856"/>
                </a:cubicBezTo>
                <a:cubicBezTo>
                  <a:pt x="18894260" y="11059367"/>
                  <a:pt x="18581360" y="11490403"/>
                  <a:pt x="18020502" y="11490403"/>
                </a:cubicBezTo>
                <a:cubicBezTo>
                  <a:pt x="18002788" y="11490403"/>
                  <a:pt x="17985080" y="11490403"/>
                  <a:pt x="17973272" y="11490403"/>
                </a:cubicBezTo>
                <a:cubicBezTo>
                  <a:pt x="17247106" y="11460882"/>
                  <a:pt x="17046376" y="11206982"/>
                  <a:pt x="16886976" y="10586995"/>
                </a:cubicBezTo>
                <a:cubicBezTo>
                  <a:pt x="16886976" y="10846799"/>
                  <a:pt x="16698056" y="11023938"/>
                  <a:pt x="16467807" y="11077081"/>
                </a:cubicBezTo>
                <a:cubicBezTo>
                  <a:pt x="16414673" y="11088889"/>
                  <a:pt x="16367443" y="11094792"/>
                  <a:pt x="16314310" y="11094792"/>
                </a:cubicBezTo>
                <a:cubicBezTo>
                  <a:pt x="16048638" y="11094792"/>
                  <a:pt x="15777063" y="10929463"/>
                  <a:pt x="15700315" y="10539759"/>
                </a:cubicBezTo>
                <a:cubicBezTo>
                  <a:pt x="15688507" y="10793656"/>
                  <a:pt x="15434647" y="10947178"/>
                  <a:pt x="15168976" y="10947178"/>
                </a:cubicBezTo>
                <a:cubicBezTo>
                  <a:pt x="14903304" y="10947178"/>
                  <a:pt x="14631732" y="10787752"/>
                  <a:pt x="14619925" y="10409856"/>
                </a:cubicBezTo>
                <a:cubicBezTo>
                  <a:pt x="14487089" y="10684423"/>
                  <a:pt x="14284516" y="10859349"/>
                  <a:pt x="14074470" y="10929649"/>
                </a:cubicBezTo>
                <a:lnTo>
                  <a:pt x="14043111" y="10934905"/>
                </a:lnTo>
                <a:lnTo>
                  <a:pt x="13940083" y="11123621"/>
                </a:lnTo>
                <a:cubicBezTo>
                  <a:pt x="13882703" y="11211821"/>
                  <a:pt x="13818127" y="11295592"/>
                  <a:pt x="13745801" y="11373828"/>
                </a:cubicBezTo>
                <a:lnTo>
                  <a:pt x="13607810" y="11510198"/>
                </a:lnTo>
                <a:lnTo>
                  <a:pt x="2757454" y="11510198"/>
                </a:lnTo>
                <a:lnTo>
                  <a:pt x="2740221" y="11482355"/>
                </a:lnTo>
                <a:cubicBezTo>
                  <a:pt x="2600415" y="11201820"/>
                  <a:pt x="2652721" y="10856300"/>
                  <a:pt x="3071169" y="10876965"/>
                </a:cubicBezTo>
                <a:lnTo>
                  <a:pt x="3048379" y="10809287"/>
                </a:lnTo>
                <a:lnTo>
                  <a:pt x="2930712" y="10653238"/>
                </a:lnTo>
                <a:cubicBezTo>
                  <a:pt x="2899441" y="10585152"/>
                  <a:pt x="2880251" y="10504331"/>
                  <a:pt x="2877301" y="10409856"/>
                </a:cubicBezTo>
                <a:cubicBezTo>
                  <a:pt x="2700189" y="10775945"/>
                  <a:pt x="2399096" y="10964892"/>
                  <a:pt x="2121617" y="10964892"/>
                </a:cubicBezTo>
                <a:cubicBezTo>
                  <a:pt x="1826430" y="10964892"/>
                  <a:pt x="1566662" y="10758231"/>
                  <a:pt x="1507625" y="10309477"/>
                </a:cubicBezTo>
                <a:cubicBezTo>
                  <a:pt x="1354125" y="10758231"/>
                  <a:pt x="1035323" y="10935367"/>
                  <a:pt x="728323" y="10935367"/>
                </a:cubicBezTo>
                <a:cubicBezTo>
                  <a:pt x="214698" y="10935367"/>
                  <a:pt x="-263511" y="10445284"/>
                  <a:pt x="167468" y="9937487"/>
                </a:cubicBezTo>
                <a:cubicBezTo>
                  <a:pt x="-45070" y="9659969"/>
                  <a:pt x="-50974" y="9217122"/>
                  <a:pt x="391810" y="9217122"/>
                </a:cubicBezTo>
                <a:cubicBezTo>
                  <a:pt x="403617" y="9217122"/>
                  <a:pt x="415425" y="9217122"/>
                  <a:pt x="427232" y="9223028"/>
                </a:cubicBezTo>
                <a:cubicBezTo>
                  <a:pt x="114331" y="8455425"/>
                  <a:pt x="480366" y="7994866"/>
                  <a:pt x="993994" y="7994866"/>
                </a:cubicBezTo>
                <a:cubicBezTo>
                  <a:pt x="1236050" y="7994866"/>
                  <a:pt x="1513529" y="8095245"/>
                  <a:pt x="1767393" y="8319621"/>
                </a:cubicBezTo>
                <a:cubicBezTo>
                  <a:pt x="1667026" y="7770491"/>
                  <a:pt x="1956312" y="7428019"/>
                  <a:pt x="2304636" y="7428019"/>
                </a:cubicBezTo>
                <a:cubicBezTo>
                  <a:pt x="2487652" y="7428019"/>
                  <a:pt x="2688382" y="7528398"/>
                  <a:pt x="2853686" y="7746870"/>
                </a:cubicBezTo>
                <a:cubicBezTo>
                  <a:pt x="2977665" y="6896604"/>
                  <a:pt x="3367315" y="6554135"/>
                  <a:pt x="3762868" y="6554135"/>
                </a:cubicBezTo>
                <a:cubicBezTo>
                  <a:pt x="4093480" y="6554135"/>
                  <a:pt x="4429996" y="6790322"/>
                  <a:pt x="4630724" y="7168216"/>
                </a:cubicBezTo>
                <a:cubicBezTo>
                  <a:pt x="4855068" y="6837557"/>
                  <a:pt x="5126640" y="6695846"/>
                  <a:pt x="5362793" y="6695846"/>
                </a:cubicBezTo>
                <a:cubicBezTo>
                  <a:pt x="5740635" y="6695846"/>
                  <a:pt x="6041728" y="7067836"/>
                  <a:pt x="5947266" y="7652398"/>
                </a:cubicBezTo>
                <a:cubicBezTo>
                  <a:pt x="6130285" y="7439830"/>
                  <a:pt x="6407763" y="7327641"/>
                  <a:pt x="6673431" y="7327641"/>
                </a:cubicBezTo>
                <a:cubicBezTo>
                  <a:pt x="7110314" y="7327641"/>
                  <a:pt x="7523579" y="7628777"/>
                  <a:pt x="7470442" y="8284192"/>
                </a:cubicBezTo>
                <a:cubicBezTo>
                  <a:pt x="7694787" y="8095245"/>
                  <a:pt x="7895518" y="7876773"/>
                  <a:pt x="8054918" y="7622873"/>
                </a:cubicBezTo>
                <a:cubicBezTo>
                  <a:pt x="8716142" y="6560039"/>
                  <a:pt x="9082177" y="5308259"/>
                  <a:pt x="9282904" y="4086000"/>
                </a:cubicBezTo>
                <a:cubicBezTo>
                  <a:pt x="9489538" y="2846030"/>
                  <a:pt x="9595805" y="1594249"/>
                  <a:pt x="9749302" y="342469"/>
                </a:cubicBezTo>
                <a:cubicBezTo>
                  <a:pt x="9761110" y="230280"/>
                  <a:pt x="9778821" y="118094"/>
                  <a:pt x="9796532" y="0"/>
                </a:cubicBezTo>
                <a:close/>
              </a:path>
            </a:pathLst>
          </a:custGeom>
          <a:solidFill>
            <a:srgbClr val="BBC3E4"/>
          </a:solidFill>
          <a:ln>
            <a:gradFill flip="none" rotWithShape="1">
              <a:gsLst>
                <a:gs pos="0">
                  <a:schemeClr val="bg1">
                    <a:alpha val="50000"/>
                  </a:schemeClr>
                </a:gs>
                <a:gs pos="50000">
                  <a:schemeClr val="bg1">
                    <a:alpha val="0"/>
                  </a:schemeClr>
                </a:gs>
                <a:gs pos="100000">
                  <a:schemeClr val="bg1">
                    <a:alpha val="50000"/>
                  </a:schemeClr>
                </a:gs>
              </a:gsLst>
              <a:lin ang="2700000" scaled="1"/>
              <a:tileRect/>
            </a:gradFill>
          </a:ln>
          <a:effectLst>
            <a:innerShdw blurRad="152400" dist="114300" dir="13500000">
              <a:srgbClr val="3E3F74">
                <a:alpha val="40000"/>
              </a:srgbClr>
            </a:innerShdw>
          </a:effectLst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81800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accel="18000" fill="hold" grpId="0" nodeType="withEffect" p14:presetBounceEnd="5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accel="18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</p:bldLst>
      </p:timing>
    </mc:Fallback>
  </mc:AlternateContent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Slide">
    <p:bg>
      <p:bgPr>
        <a:gradFill flip="none" rotWithShape="1">
          <a:gsLst>
            <a:gs pos="5000">
              <a:schemeClr val="accent2">
                <a:lumMod val="60000"/>
                <a:lumOff val="40000"/>
              </a:schemeClr>
            </a:gs>
            <a:gs pos="80000">
              <a:schemeClr val="accent4">
                <a:lumMod val="20000"/>
                <a:lumOff val="80000"/>
              </a:schemeClr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6694775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0_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37F15411-0D85-4F30-A787-456E026036F8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custGeom>
            <a:avLst/>
            <a:gdLst>
              <a:gd name="connsiteX0" fmla="*/ 74562 w 6096000"/>
              <a:gd name="connsiteY0" fmla="*/ 0 h 6858000"/>
              <a:gd name="connsiteX1" fmla="*/ 4529388 w 6096000"/>
              <a:gd name="connsiteY1" fmla="*/ 0 h 6858000"/>
              <a:gd name="connsiteX2" fmla="*/ 427188 w 6096000"/>
              <a:gd name="connsiteY2" fmla="*/ 792339 h 6858000"/>
              <a:gd name="connsiteX3" fmla="*/ 6096000 w 6096000"/>
              <a:gd name="connsiteY3" fmla="*/ 1258197 h 6858000"/>
              <a:gd name="connsiteX4" fmla="*/ 6096000 w 6096000"/>
              <a:gd name="connsiteY4" fmla="*/ 2688094 h 6858000"/>
              <a:gd name="connsiteX5" fmla="*/ 2498182 w 6096000"/>
              <a:gd name="connsiteY5" fmla="*/ 3156774 h 6858000"/>
              <a:gd name="connsiteX6" fmla="*/ 6096000 w 6096000"/>
              <a:gd name="connsiteY6" fmla="*/ 3464413 h 6858000"/>
              <a:gd name="connsiteX7" fmla="*/ 6096000 w 6096000"/>
              <a:gd name="connsiteY7" fmla="*/ 4709406 h 6858000"/>
              <a:gd name="connsiteX8" fmla="*/ 3648904 w 6096000"/>
              <a:gd name="connsiteY8" fmla="*/ 5258492 h 6858000"/>
              <a:gd name="connsiteX9" fmla="*/ 6096000 w 6096000"/>
              <a:gd name="connsiteY9" fmla="*/ 5413771 h 6858000"/>
              <a:gd name="connsiteX10" fmla="*/ 6096000 w 6096000"/>
              <a:gd name="connsiteY10" fmla="*/ 6326746 h 6858000"/>
              <a:gd name="connsiteX11" fmla="*/ 4246824 w 6096000"/>
              <a:gd name="connsiteY11" fmla="*/ 6858000 h 6858000"/>
              <a:gd name="connsiteX12" fmla="*/ 1688034 w 6096000"/>
              <a:gd name="connsiteY12" fmla="*/ 6858000 h 6858000"/>
              <a:gd name="connsiteX13" fmla="*/ 1695441 w 6096000"/>
              <a:gd name="connsiteY13" fmla="*/ 6840927 h 6858000"/>
              <a:gd name="connsiteX14" fmla="*/ 1948170 w 6096000"/>
              <a:gd name="connsiteY14" fmla="*/ 6639665 h 6858000"/>
              <a:gd name="connsiteX15" fmla="*/ 3776421 w 6096000"/>
              <a:gd name="connsiteY15" fmla="*/ 6114237 h 6858000"/>
              <a:gd name="connsiteX16" fmla="*/ 648422 w 6096000"/>
              <a:gd name="connsiteY16" fmla="*/ 5916046 h 6858000"/>
              <a:gd name="connsiteX17" fmla="*/ 253582 w 6096000"/>
              <a:gd name="connsiteY17" fmla="*/ 5527353 h 6858000"/>
              <a:gd name="connsiteX18" fmla="*/ 582360 w 6096000"/>
              <a:gd name="connsiteY18" fmla="*/ 5081813 h 6858000"/>
              <a:gd name="connsiteX19" fmla="*/ 4586075 w 6096000"/>
              <a:gd name="connsiteY19" fmla="*/ 4183051 h 6858000"/>
              <a:gd name="connsiteX20" fmla="*/ 0 w 6096000"/>
              <a:gd name="connsiteY20" fmla="*/ 3790025 h 6858000"/>
              <a:gd name="connsiteX21" fmla="*/ 0 w 6096000"/>
              <a:gd name="connsiteY21" fmla="*/ 2629257 h 6858000"/>
              <a:gd name="connsiteX22" fmla="*/ 4824208 w 6096000"/>
              <a:gd name="connsiteY22" fmla="*/ 2001441 h 6858000"/>
              <a:gd name="connsiteX23" fmla="*/ 0 w 6096000"/>
              <a:gd name="connsiteY23" fmla="*/ 1604998 h 6858000"/>
              <a:gd name="connsiteX24" fmla="*/ 0 w 6096000"/>
              <a:gd name="connsiteY24" fmla="*/ 14396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6096000" h="6858000">
                <a:moveTo>
                  <a:pt x="74562" y="0"/>
                </a:moveTo>
                <a:lnTo>
                  <a:pt x="4529388" y="0"/>
                </a:lnTo>
                <a:lnTo>
                  <a:pt x="427188" y="792339"/>
                </a:lnTo>
                <a:lnTo>
                  <a:pt x="6096000" y="1258197"/>
                </a:lnTo>
                <a:lnTo>
                  <a:pt x="6096000" y="2688094"/>
                </a:lnTo>
                <a:lnTo>
                  <a:pt x="2498182" y="3156774"/>
                </a:lnTo>
                <a:lnTo>
                  <a:pt x="6096000" y="3464413"/>
                </a:lnTo>
                <a:lnTo>
                  <a:pt x="6096000" y="4709406"/>
                </a:lnTo>
                <a:lnTo>
                  <a:pt x="3648904" y="5258492"/>
                </a:lnTo>
                <a:lnTo>
                  <a:pt x="6096000" y="5413771"/>
                </a:lnTo>
                <a:lnTo>
                  <a:pt x="6096000" y="6326746"/>
                </a:lnTo>
                <a:lnTo>
                  <a:pt x="4246824" y="6858000"/>
                </a:lnTo>
                <a:lnTo>
                  <a:pt x="1688034" y="6858000"/>
                </a:lnTo>
                <a:lnTo>
                  <a:pt x="1695441" y="6840927"/>
                </a:lnTo>
                <a:cubicBezTo>
                  <a:pt x="1747677" y="6746442"/>
                  <a:pt x="1836017" y="6671929"/>
                  <a:pt x="1948170" y="6639665"/>
                </a:cubicBezTo>
                <a:lnTo>
                  <a:pt x="3776421" y="6114237"/>
                </a:lnTo>
                <a:lnTo>
                  <a:pt x="648422" y="5916046"/>
                </a:lnTo>
                <a:cubicBezTo>
                  <a:pt x="437943" y="5902219"/>
                  <a:pt x="270482" y="5737832"/>
                  <a:pt x="253582" y="5527353"/>
                </a:cubicBezTo>
                <a:cubicBezTo>
                  <a:pt x="236683" y="5318408"/>
                  <a:pt x="376490" y="5127903"/>
                  <a:pt x="582360" y="5081813"/>
                </a:cubicBezTo>
                <a:lnTo>
                  <a:pt x="4586075" y="4183051"/>
                </a:lnTo>
                <a:lnTo>
                  <a:pt x="0" y="3790025"/>
                </a:lnTo>
                <a:lnTo>
                  <a:pt x="0" y="2629257"/>
                </a:lnTo>
                <a:lnTo>
                  <a:pt x="4824208" y="2001441"/>
                </a:lnTo>
                <a:lnTo>
                  <a:pt x="0" y="1604998"/>
                </a:lnTo>
                <a:lnTo>
                  <a:pt x="0" y="14396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1FC2F17F-05B8-4C01-8127-6DEDF06CAC06}"/>
              </a:ext>
            </a:extLst>
          </p:cNvPr>
          <p:cNvSpPr/>
          <p:nvPr userDrawn="1"/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CF1750EB-8BE1-4608-8FEA-A02888E37A9E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096000" y="0"/>
            <a:ext cx="6096001" cy="6858000"/>
          </a:xfrm>
          <a:custGeom>
            <a:avLst/>
            <a:gdLst>
              <a:gd name="connsiteX0" fmla="*/ 0 w 5303521"/>
              <a:gd name="connsiteY0" fmla="*/ 0 h 6858000"/>
              <a:gd name="connsiteX1" fmla="*/ 5303521 w 5303521"/>
              <a:gd name="connsiteY1" fmla="*/ 0 h 6858000"/>
              <a:gd name="connsiteX2" fmla="*/ 5303521 w 5303521"/>
              <a:gd name="connsiteY2" fmla="*/ 6858000 h 6858000"/>
              <a:gd name="connsiteX3" fmla="*/ 0 w 5303521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03521" h="6858000">
                <a:moveTo>
                  <a:pt x="0" y="0"/>
                </a:moveTo>
                <a:lnTo>
                  <a:pt x="5303521" y="0"/>
                </a:lnTo>
                <a:lnTo>
                  <a:pt x="5303521" y="6858000"/>
                </a:lnTo>
                <a:lnTo>
                  <a:pt x="0" y="6858000"/>
                </a:lnTo>
                <a:close/>
              </a:path>
            </a:pathLst>
          </a:custGeom>
          <a:noFill/>
          <a:effectLst/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92A2344-7CEB-4280-A9CB-84E79AEA42EE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2023</a:t>
            </a:r>
            <a:endParaRPr lang="en-US" dirty="0">
              <a:solidFill>
                <a:schemeClr val="tx1">
                  <a:lumMod val="95000"/>
                  <a:lumOff val="5000"/>
                </a:schemeClr>
              </a:solidFill>
              <a:cs typeface="Sora ExtraBold" pitchFamily="2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CFFFA49B-2C10-4FE2-8E4D-D3F4C58F4C4B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tx1">
                    <a:lumMod val="95000"/>
                    <a:lumOff val="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tx1">
                    <a:lumMod val="95000"/>
                    <a:lumOff val="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</p:spTree>
    <p:extLst>
      <p:ext uri="{BB962C8B-B14F-4D97-AF65-F5344CB8AC3E}">
        <p14:creationId xmlns:p14="http://schemas.microsoft.com/office/powerpoint/2010/main" val="25977533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1.11111E-6 L 0 0.19699 " pathEditMode="relative" rAng="0" ptsTypes="AA">
                                      <p:cBhvr>
                                        <p:cTn id="9" dur="1000" spd="-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838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23" grpId="0"/>
      <p:bldP spid="23" grpId="1"/>
    </p:bldLst>
  </p:timing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Slide">
    <p:bg>
      <p:bgPr>
        <a:gradFill flip="none" rotWithShape="1">
          <a:gsLst>
            <a:gs pos="5000">
              <a:schemeClr val="accent5">
                <a:lumMod val="60000"/>
                <a:lumOff val="40000"/>
              </a:schemeClr>
            </a:gs>
            <a:gs pos="80000">
              <a:schemeClr val="accent6">
                <a:lumMod val="20000"/>
                <a:lumOff val="80000"/>
              </a:schemeClr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80256973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Slide">
    <p:bg>
      <p:bgPr>
        <a:gradFill flip="none" rotWithShape="1">
          <a:gsLst>
            <a:gs pos="5000">
              <a:schemeClr val="accent1">
                <a:lumMod val="60000"/>
                <a:lumOff val="40000"/>
              </a:schemeClr>
            </a:gs>
            <a:gs pos="80000">
              <a:schemeClr val="accent2">
                <a:lumMod val="20000"/>
                <a:lumOff val="80000"/>
              </a:schemeClr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16655497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Slide">
    <p:bg>
      <p:bgPr>
        <a:gradFill flip="none" rotWithShape="1">
          <a:gsLst>
            <a:gs pos="5000">
              <a:schemeClr val="accent5">
                <a:lumMod val="60000"/>
                <a:lumOff val="40000"/>
              </a:schemeClr>
            </a:gs>
            <a:gs pos="80000">
              <a:schemeClr val="accent2">
                <a:lumMod val="20000"/>
                <a:lumOff val="80000"/>
              </a:schemeClr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58131847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Slide">
    <p:bg>
      <p:bgPr>
        <a:gradFill flip="none" rotWithShape="1">
          <a:gsLst>
            <a:gs pos="5000">
              <a:schemeClr val="accent3">
                <a:lumMod val="60000"/>
                <a:lumOff val="40000"/>
              </a:schemeClr>
            </a:gs>
            <a:gs pos="80000">
              <a:schemeClr val="accent4">
                <a:lumMod val="20000"/>
                <a:lumOff val="80000"/>
              </a:schemeClr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38315208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Title Slide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28430614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2_Title Slide">
    <p:bg>
      <p:bgPr>
        <a:solidFill>
          <a:schemeClr val="tx1">
            <a:lumMod val="95000"/>
            <a:lumOff val="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0FAEFC4E-5F88-4A54-A74E-37151435140B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bg1">
                    <a:lumMod val="9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bg1">
                  <a:lumMod val="9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C333045-90DB-40AD-BECD-30C6E18A34B7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4" name="One">
              <a:extLst>
                <a:ext uri="{FF2B5EF4-FFF2-40B4-BE49-F238E27FC236}">
                  <a16:creationId xmlns:a16="http://schemas.microsoft.com/office/drawing/2014/main" id="{03761D98-F1D5-45EE-8F45-F4C3D9E59F9B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5" name="Two">
              <a:extLst>
                <a:ext uri="{FF2B5EF4-FFF2-40B4-BE49-F238E27FC236}">
                  <a16:creationId xmlns:a16="http://schemas.microsoft.com/office/drawing/2014/main" id="{C3FCA473-AF4B-4C15-B1AD-291B3BA2201B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6" name="Four">
              <a:extLst>
                <a:ext uri="{FF2B5EF4-FFF2-40B4-BE49-F238E27FC236}">
                  <a16:creationId xmlns:a16="http://schemas.microsoft.com/office/drawing/2014/main" id="{002DBCE2-0E11-4CC2-B211-E06EE79364A7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AB858D67-9214-4EAA-8DC6-DFB07E181309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gradFill flip="none" rotWithShape="1">
                  <a:gsLst>
                    <a:gs pos="100000">
                      <a:schemeClr val="accent3"/>
                    </a:gs>
                    <a:gs pos="45000">
                      <a:schemeClr val="accent2"/>
                    </a:gs>
                    <a:gs pos="5000">
                      <a:schemeClr val="accent1"/>
                    </a:gs>
                  </a:gsLst>
                  <a:path path="circle">
                    <a:fillToRect r="100000" b="100000"/>
                  </a:path>
                  <a:tileRect l="-100000" t="-100000"/>
                </a:gradFill>
                <a:latin typeface="+mj-lt"/>
                <a:cs typeface="Sora ExtraBold" pitchFamily="2" charset="0"/>
              </a:rPr>
              <a:t>2023</a:t>
            </a:r>
            <a:endParaRPr lang="en-US" dirty="0">
              <a:gradFill flip="none" rotWithShape="1">
                <a:gsLst>
                  <a:gs pos="100000">
                    <a:schemeClr val="accent3"/>
                  </a:gs>
                  <a:gs pos="45000">
                    <a:schemeClr val="accent2"/>
                  </a:gs>
                  <a:gs pos="5000">
                    <a:schemeClr val="accent1"/>
                  </a:gs>
                </a:gsLst>
                <a:path path="circle">
                  <a:fillToRect r="100000" b="100000"/>
                </a:path>
                <a:tileRect l="-100000" t="-100000"/>
              </a:gradFill>
              <a:cs typeface="Sora ExtraBold" pitchFamily="2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61D9E60-BD07-4BF7-9640-F9C0069C07EA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7398D372-214E-43A4-9039-36961782EAFB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bg1"/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71743175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00_Title Slide">
    <p:bg>
      <p:bgPr>
        <a:solidFill>
          <a:schemeClr val="tx1">
            <a:lumMod val="95000"/>
            <a:lumOff val="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9097630A-D484-4D5B-B05B-62ABC2F98840}"/>
              </a:ext>
            </a:extLst>
          </p:cNvPr>
          <p:cNvSpPr/>
          <p:nvPr userDrawn="1"/>
        </p:nvSpPr>
        <p:spPr>
          <a:xfrm>
            <a:off x="6762750" y="1428750"/>
            <a:ext cx="5429250" cy="5429250"/>
          </a:xfrm>
          <a:prstGeom prst="rect">
            <a:avLst/>
          </a:prstGeom>
          <a:gradFill>
            <a:gsLst>
              <a:gs pos="76000">
                <a:schemeClr val="accent3">
                  <a:alpha val="0"/>
                </a:schemeClr>
              </a:gs>
              <a:gs pos="49000">
                <a:schemeClr val="accent2">
                  <a:alpha val="23000"/>
                </a:schemeClr>
              </a:gs>
              <a:gs pos="5000">
                <a:schemeClr val="accent1"/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729614D9-F66F-4244-B0CF-651F0FD18209}"/>
              </a:ext>
            </a:extLst>
          </p:cNvPr>
          <p:cNvSpPr/>
          <p:nvPr userDrawn="1"/>
        </p:nvSpPr>
        <p:spPr>
          <a:xfrm rot="10800000">
            <a:off x="0" y="0"/>
            <a:ext cx="6559271" cy="6789208"/>
          </a:xfrm>
          <a:prstGeom prst="rect">
            <a:avLst/>
          </a:prstGeom>
          <a:gradFill>
            <a:gsLst>
              <a:gs pos="76000">
                <a:schemeClr val="accent3">
                  <a:alpha val="0"/>
                </a:schemeClr>
              </a:gs>
              <a:gs pos="49000">
                <a:schemeClr val="accent2">
                  <a:alpha val="23000"/>
                </a:schemeClr>
              </a:gs>
              <a:gs pos="5000">
                <a:schemeClr val="accent1">
                  <a:alpha val="60000"/>
                </a:schemeClr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FAEFC4E-5F88-4A54-A74E-37151435140B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bg1">
                    <a:lumMod val="9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bg1">
                  <a:lumMod val="9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C333045-90DB-40AD-BECD-30C6E18A34B7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4" name="One">
              <a:extLst>
                <a:ext uri="{FF2B5EF4-FFF2-40B4-BE49-F238E27FC236}">
                  <a16:creationId xmlns:a16="http://schemas.microsoft.com/office/drawing/2014/main" id="{03761D98-F1D5-45EE-8F45-F4C3D9E59F9B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5" name="Two">
              <a:extLst>
                <a:ext uri="{FF2B5EF4-FFF2-40B4-BE49-F238E27FC236}">
                  <a16:creationId xmlns:a16="http://schemas.microsoft.com/office/drawing/2014/main" id="{C3FCA473-AF4B-4C15-B1AD-291B3BA2201B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6" name="Four">
              <a:extLst>
                <a:ext uri="{FF2B5EF4-FFF2-40B4-BE49-F238E27FC236}">
                  <a16:creationId xmlns:a16="http://schemas.microsoft.com/office/drawing/2014/main" id="{002DBCE2-0E11-4CC2-B211-E06EE79364A7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AB858D67-9214-4EAA-8DC6-DFB07E181309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gradFill flip="none" rotWithShape="1">
                  <a:gsLst>
                    <a:gs pos="100000">
                      <a:schemeClr val="accent3"/>
                    </a:gs>
                    <a:gs pos="45000">
                      <a:schemeClr val="accent2"/>
                    </a:gs>
                    <a:gs pos="5000">
                      <a:schemeClr val="accent1"/>
                    </a:gs>
                  </a:gsLst>
                  <a:path path="circle">
                    <a:fillToRect r="100000" b="100000"/>
                  </a:path>
                  <a:tileRect l="-100000" t="-100000"/>
                </a:gradFill>
                <a:latin typeface="+mj-lt"/>
                <a:cs typeface="Sora ExtraBold" pitchFamily="2" charset="0"/>
              </a:rPr>
              <a:t>2023</a:t>
            </a:r>
            <a:endParaRPr lang="en-US" dirty="0">
              <a:gradFill flip="none" rotWithShape="1">
                <a:gsLst>
                  <a:gs pos="100000">
                    <a:schemeClr val="accent3"/>
                  </a:gs>
                  <a:gs pos="45000">
                    <a:schemeClr val="accent2"/>
                  </a:gs>
                  <a:gs pos="5000">
                    <a:schemeClr val="accent1"/>
                  </a:gs>
                </a:gsLst>
                <a:path path="circle">
                  <a:fillToRect r="100000" b="100000"/>
                </a:path>
                <a:tileRect l="-100000" t="-100000"/>
              </a:gradFill>
              <a:cs typeface="Sora ExtraBold" pitchFamily="2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61D9E60-BD07-4BF7-9640-F9C0069C07EA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7398D372-214E-43A4-9039-36961782EAFB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bg1"/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77419151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01_Title Slide">
    <p:bg>
      <p:bgPr>
        <a:solidFill>
          <a:schemeClr val="tx1">
            <a:lumMod val="95000"/>
            <a:lumOff val="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9097630A-D484-4D5B-B05B-62ABC2F98840}"/>
              </a:ext>
            </a:extLst>
          </p:cNvPr>
          <p:cNvSpPr/>
          <p:nvPr userDrawn="1"/>
        </p:nvSpPr>
        <p:spPr>
          <a:xfrm>
            <a:off x="6762750" y="1428750"/>
            <a:ext cx="5429250" cy="5429250"/>
          </a:xfrm>
          <a:prstGeom prst="rect">
            <a:avLst/>
          </a:prstGeom>
          <a:gradFill>
            <a:gsLst>
              <a:gs pos="76000">
                <a:schemeClr val="accent3">
                  <a:alpha val="0"/>
                </a:schemeClr>
              </a:gs>
              <a:gs pos="49000">
                <a:schemeClr val="accent2">
                  <a:alpha val="23000"/>
                </a:schemeClr>
              </a:gs>
              <a:gs pos="5000">
                <a:schemeClr val="accent1"/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FAEFC4E-5F88-4A54-A74E-37151435140B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bg1">
                    <a:lumMod val="9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bg1">
                  <a:lumMod val="9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C333045-90DB-40AD-BECD-30C6E18A34B7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4" name="One">
              <a:extLst>
                <a:ext uri="{FF2B5EF4-FFF2-40B4-BE49-F238E27FC236}">
                  <a16:creationId xmlns:a16="http://schemas.microsoft.com/office/drawing/2014/main" id="{03761D98-F1D5-45EE-8F45-F4C3D9E59F9B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5" name="Two">
              <a:extLst>
                <a:ext uri="{FF2B5EF4-FFF2-40B4-BE49-F238E27FC236}">
                  <a16:creationId xmlns:a16="http://schemas.microsoft.com/office/drawing/2014/main" id="{C3FCA473-AF4B-4C15-B1AD-291B3BA2201B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6" name="Four">
              <a:extLst>
                <a:ext uri="{FF2B5EF4-FFF2-40B4-BE49-F238E27FC236}">
                  <a16:creationId xmlns:a16="http://schemas.microsoft.com/office/drawing/2014/main" id="{002DBCE2-0E11-4CC2-B211-E06EE79364A7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AB858D67-9214-4EAA-8DC6-DFB07E181309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gradFill flip="none" rotWithShape="1">
                  <a:gsLst>
                    <a:gs pos="100000">
                      <a:schemeClr val="accent3"/>
                    </a:gs>
                    <a:gs pos="45000">
                      <a:schemeClr val="accent2"/>
                    </a:gs>
                    <a:gs pos="5000">
                      <a:schemeClr val="accent1"/>
                    </a:gs>
                  </a:gsLst>
                  <a:path path="circle">
                    <a:fillToRect r="100000" b="100000"/>
                  </a:path>
                  <a:tileRect l="-100000" t="-100000"/>
                </a:gradFill>
                <a:latin typeface="+mj-lt"/>
                <a:cs typeface="Sora ExtraBold" pitchFamily="2" charset="0"/>
              </a:rPr>
              <a:t>2023</a:t>
            </a:r>
            <a:endParaRPr lang="en-US" dirty="0">
              <a:gradFill flip="none" rotWithShape="1">
                <a:gsLst>
                  <a:gs pos="100000">
                    <a:schemeClr val="accent3"/>
                  </a:gs>
                  <a:gs pos="45000">
                    <a:schemeClr val="accent2"/>
                  </a:gs>
                  <a:gs pos="5000">
                    <a:schemeClr val="accent1"/>
                  </a:gs>
                </a:gsLst>
                <a:path path="circle">
                  <a:fillToRect r="100000" b="100000"/>
                </a:path>
                <a:tileRect l="-100000" t="-100000"/>
              </a:gradFill>
              <a:cs typeface="Sora ExtraBold" pitchFamily="2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61D9E60-BD07-4BF7-9640-F9C0069C07EA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7398D372-214E-43A4-9039-36961782EAFB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bg1"/>
              </a:solidFill>
              <a:cs typeface="Sora ExtraBold" pitchFamily="2" charset="0"/>
            </a:endParaRPr>
          </a:p>
        </p:txBody>
      </p:sp>
      <p:sp useBgFill="1">
        <p:nvSpPr>
          <p:cNvPr id="12" name="Rectangle 11">
            <a:extLst>
              <a:ext uri="{FF2B5EF4-FFF2-40B4-BE49-F238E27FC236}">
                <a16:creationId xmlns:a16="http://schemas.microsoft.com/office/drawing/2014/main" id="{4F3313DE-1F9A-44CC-A046-01AC95B37B92}"/>
              </a:ext>
            </a:extLst>
          </p:cNvPr>
          <p:cNvSpPr/>
          <p:nvPr userDrawn="1"/>
        </p:nvSpPr>
        <p:spPr>
          <a:xfrm>
            <a:off x="0" y="4234069"/>
            <a:ext cx="3150704" cy="262393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729614D9-F66F-4244-B0CF-651F0FD18209}"/>
              </a:ext>
            </a:extLst>
          </p:cNvPr>
          <p:cNvSpPr/>
          <p:nvPr userDrawn="1"/>
        </p:nvSpPr>
        <p:spPr>
          <a:xfrm rot="10800000">
            <a:off x="0" y="0"/>
            <a:ext cx="6559271" cy="6789208"/>
          </a:xfrm>
          <a:prstGeom prst="rect">
            <a:avLst/>
          </a:prstGeom>
          <a:gradFill>
            <a:gsLst>
              <a:gs pos="76000">
                <a:schemeClr val="accent3">
                  <a:alpha val="0"/>
                </a:schemeClr>
              </a:gs>
              <a:gs pos="49000">
                <a:schemeClr val="accent2">
                  <a:alpha val="23000"/>
                </a:schemeClr>
              </a:gs>
              <a:gs pos="5000">
                <a:schemeClr val="accent1">
                  <a:alpha val="60000"/>
                </a:schemeClr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2270419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93_Title Slide">
    <p:bg>
      <p:bgPr>
        <a:gradFill>
          <a:gsLst>
            <a:gs pos="100000">
              <a:schemeClr val="accent3"/>
            </a:gs>
            <a:gs pos="60000">
              <a:schemeClr val="accent2"/>
            </a:gs>
            <a:gs pos="5000">
              <a:schemeClr val="accent1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E42C8955-EC22-474B-BDD1-43E2D389B916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bg1">
                    <a:lumMod val="9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bg1">
                  <a:lumMod val="9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7E53A51-D272-4966-905A-2F8AA9763910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4" name="One">
              <a:extLst>
                <a:ext uri="{FF2B5EF4-FFF2-40B4-BE49-F238E27FC236}">
                  <a16:creationId xmlns:a16="http://schemas.microsoft.com/office/drawing/2014/main" id="{91A31EC1-FB30-4A4E-986D-BEAD56B06BC7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5" name="Two">
              <a:extLst>
                <a:ext uri="{FF2B5EF4-FFF2-40B4-BE49-F238E27FC236}">
                  <a16:creationId xmlns:a16="http://schemas.microsoft.com/office/drawing/2014/main" id="{531FFD65-95F9-470A-9981-4C588644A71C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6" name="Four">
              <a:extLst>
                <a:ext uri="{FF2B5EF4-FFF2-40B4-BE49-F238E27FC236}">
                  <a16:creationId xmlns:a16="http://schemas.microsoft.com/office/drawing/2014/main" id="{595E616B-D76C-466D-AFB3-8EFF401C0AAF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459E771-9977-4F2D-B3FA-360D3FE3883B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2023</a:t>
            </a:r>
            <a:endParaRPr lang="en-US" dirty="0">
              <a:solidFill>
                <a:schemeClr val="bg1"/>
              </a:solidFill>
              <a:cs typeface="Sora ExtraBold" pitchFamily="2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EA4256C-FB23-4535-A3E0-B26AAC866210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E4A8562-3443-4ED7-BB30-EF9276B72DD7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bg1"/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5145502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94_Title Slide">
    <p:bg>
      <p:bgPr>
        <a:gradFill>
          <a:gsLst>
            <a:gs pos="100000">
              <a:schemeClr val="accent6"/>
            </a:gs>
            <a:gs pos="60000">
              <a:schemeClr val="accent5"/>
            </a:gs>
            <a:gs pos="5000">
              <a:schemeClr val="accent4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E42C8955-EC22-474B-BDD1-43E2D389B916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bg1">
                    <a:lumMod val="9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bg1">
                  <a:lumMod val="9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7E53A51-D272-4966-905A-2F8AA9763910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4" name="One">
              <a:extLst>
                <a:ext uri="{FF2B5EF4-FFF2-40B4-BE49-F238E27FC236}">
                  <a16:creationId xmlns:a16="http://schemas.microsoft.com/office/drawing/2014/main" id="{91A31EC1-FB30-4A4E-986D-BEAD56B06BC7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5" name="Two">
              <a:extLst>
                <a:ext uri="{FF2B5EF4-FFF2-40B4-BE49-F238E27FC236}">
                  <a16:creationId xmlns:a16="http://schemas.microsoft.com/office/drawing/2014/main" id="{531FFD65-95F9-470A-9981-4C588644A71C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6" name="Four">
              <a:extLst>
                <a:ext uri="{FF2B5EF4-FFF2-40B4-BE49-F238E27FC236}">
                  <a16:creationId xmlns:a16="http://schemas.microsoft.com/office/drawing/2014/main" id="{595E616B-D76C-466D-AFB3-8EFF401C0AAF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459E771-9977-4F2D-B3FA-360D3FE3883B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2023</a:t>
            </a:r>
            <a:endParaRPr lang="en-US" dirty="0">
              <a:solidFill>
                <a:schemeClr val="bg1"/>
              </a:solidFill>
              <a:cs typeface="Sora ExtraBold" pitchFamily="2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EA4256C-FB23-4535-A3E0-B26AAC866210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E4A8562-3443-4ED7-BB30-EF9276B72DD7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bg1"/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0035468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2_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59B95103-77D5-40A1-908A-F2D81C3239E9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550863" y="864060"/>
            <a:ext cx="8080300" cy="5993940"/>
          </a:xfrm>
          <a:custGeom>
            <a:avLst/>
            <a:gdLst>
              <a:gd name="connsiteX0" fmla="*/ 0 w 7729948"/>
              <a:gd name="connsiteY0" fmla="*/ 0 h 5734050"/>
              <a:gd name="connsiteX1" fmla="*/ 7729948 w 7729948"/>
              <a:gd name="connsiteY1" fmla="*/ 0 h 5734050"/>
              <a:gd name="connsiteX2" fmla="*/ 7729948 w 7729948"/>
              <a:gd name="connsiteY2" fmla="*/ 5734050 h 5734050"/>
              <a:gd name="connsiteX3" fmla="*/ 0 w 7729948"/>
              <a:gd name="connsiteY3" fmla="*/ 5734050 h 573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29948" h="5734050">
                <a:moveTo>
                  <a:pt x="0" y="0"/>
                </a:moveTo>
                <a:lnTo>
                  <a:pt x="7729948" y="0"/>
                </a:lnTo>
                <a:lnTo>
                  <a:pt x="7729948" y="5734050"/>
                </a:lnTo>
                <a:lnTo>
                  <a:pt x="0" y="5734050"/>
                </a:lnTo>
                <a:close/>
              </a:path>
            </a:pathLst>
          </a:custGeom>
          <a:noFill/>
          <a:effectLst/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E42C8955-EC22-474B-BDD1-43E2D389B916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bg1">
                    <a:lumMod val="9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bg1">
                  <a:lumMod val="9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7E53A51-D272-4966-905A-2F8AA9763910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4" name="One">
              <a:extLst>
                <a:ext uri="{FF2B5EF4-FFF2-40B4-BE49-F238E27FC236}">
                  <a16:creationId xmlns:a16="http://schemas.microsoft.com/office/drawing/2014/main" id="{91A31EC1-FB30-4A4E-986D-BEAD56B06BC7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5" name="Two">
              <a:extLst>
                <a:ext uri="{FF2B5EF4-FFF2-40B4-BE49-F238E27FC236}">
                  <a16:creationId xmlns:a16="http://schemas.microsoft.com/office/drawing/2014/main" id="{531FFD65-95F9-470A-9981-4C588644A71C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6" name="Four">
              <a:extLst>
                <a:ext uri="{FF2B5EF4-FFF2-40B4-BE49-F238E27FC236}">
                  <a16:creationId xmlns:a16="http://schemas.microsoft.com/office/drawing/2014/main" id="{595E616B-D76C-466D-AFB3-8EFF401C0AAF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459E771-9977-4F2D-B3FA-360D3FE3883B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2023</a:t>
            </a:r>
            <a:endParaRPr lang="en-US" dirty="0">
              <a:solidFill>
                <a:schemeClr val="bg1"/>
              </a:solidFill>
              <a:cs typeface="Sora ExtraBold" pitchFamily="2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EA4256C-FB23-4535-A3E0-B26AAC866210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E4A8562-3443-4ED7-BB30-EF9276B72DD7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bg1"/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361056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2.96296E-6 L -2.5E-6 0.19699 " pathEditMode="relative" rAng="0" ptsTypes="AA">
                                      <p:cBhvr>
                                        <p:cTn id="9" dur="1000" spd="-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8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2" grpId="1"/>
    </p:bldLst>
  </p:timing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3_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E42C8955-EC22-474B-BDD1-43E2D389B916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bg1">
                    <a:lumMod val="9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bg1">
                  <a:lumMod val="9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7E53A51-D272-4966-905A-2F8AA9763910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4" name="One">
              <a:extLst>
                <a:ext uri="{FF2B5EF4-FFF2-40B4-BE49-F238E27FC236}">
                  <a16:creationId xmlns:a16="http://schemas.microsoft.com/office/drawing/2014/main" id="{91A31EC1-FB30-4A4E-986D-BEAD56B06BC7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5" name="Two">
              <a:extLst>
                <a:ext uri="{FF2B5EF4-FFF2-40B4-BE49-F238E27FC236}">
                  <a16:creationId xmlns:a16="http://schemas.microsoft.com/office/drawing/2014/main" id="{531FFD65-95F9-470A-9981-4C588644A71C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6" name="Four">
              <a:extLst>
                <a:ext uri="{FF2B5EF4-FFF2-40B4-BE49-F238E27FC236}">
                  <a16:creationId xmlns:a16="http://schemas.microsoft.com/office/drawing/2014/main" id="{595E616B-D76C-466D-AFB3-8EFF401C0AAF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459E771-9977-4F2D-B3FA-360D3FE3883B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2023</a:t>
            </a:r>
            <a:endParaRPr lang="en-US" dirty="0">
              <a:solidFill>
                <a:schemeClr val="bg1"/>
              </a:solidFill>
              <a:cs typeface="Sora ExtraBold" pitchFamily="2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EA4256C-FB23-4535-A3E0-B26AAC866210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E4A8562-3443-4ED7-BB30-EF9276B72DD7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bg1"/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13906413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4_Title Slid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>
            <a:extLst>
              <a:ext uri="{FF2B5EF4-FFF2-40B4-BE49-F238E27FC236}">
                <a16:creationId xmlns:a16="http://schemas.microsoft.com/office/drawing/2014/main" id="{17929BC4-6F5C-4BD9-AC41-271EC6391012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bg1">
                    <a:lumMod val="9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bg1">
                  <a:lumMod val="9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C1A1997D-24CE-42F2-B979-CD96E48BF5F1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20" name="One">
              <a:extLst>
                <a:ext uri="{FF2B5EF4-FFF2-40B4-BE49-F238E27FC236}">
                  <a16:creationId xmlns:a16="http://schemas.microsoft.com/office/drawing/2014/main" id="{0CD926D7-A37B-43CC-9BD8-DF0464C502DE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21" name="Two">
              <a:extLst>
                <a:ext uri="{FF2B5EF4-FFF2-40B4-BE49-F238E27FC236}">
                  <a16:creationId xmlns:a16="http://schemas.microsoft.com/office/drawing/2014/main" id="{D1EABFD8-929A-4DBE-8A3A-5C54B6974C0F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22" name="Four">
              <a:extLst>
                <a:ext uri="{FF2B5EF4-FFF2-40B4-BE49-F238E27FC236}">
                  <a16:creationId xmlns:a16="http://schemas.microsoft.com/office/drawing/2014/main" id="{DFA9F7C3-F61B-488D-92C9-9FC7AE18DC4E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23" name="TextBox 22">
            <a:extLst>
              <a:ext uri="{FF2B5EF4-FFF2-40B4-BE49-F238E27FC236}">
                <a16:creationId xmlns:a16="http://schemas.microsoft.com/office/drawing/2014/main" id="{B22DFB27-F28E-441A-8728-A1C7071B61C6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2023</a:t>
            </a:r>
            <a:endParaRPr lang="en-US" dirty="0">
              <a:solidFill>
                <a:schemeClr val="bg1"/>
              </a:solidFill>
              <a:cs typeface="Sora ExtraBold" pitchFamily="2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B513D35-71B6-4CFC-A1E1-39471FDAEFF2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CA6D1B1-F1B3-4B94-8882-B4100B74F5E1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bg1"/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601427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89_Title Slide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>
            <a:extLst>
              <a:ext uri="{FF2B5EF4-FFF2-40B4-BE49-F238E27FC236}">
                <a16:creationId xmlns:a16="http://schemas.microsoft.com/office/drawing/2014/main" id="{957A0068-ED62-4CD6-A426-31C1BAEECAFC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bg1">
                    <a:lumMod val="9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bg1">
                  <a:lumMod val="9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8717DA1A-CD8E-43E3-9E55-6A3A3B164A37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20" name="One">
              <a:extLst>
                <a:ext uri="{FF2B5EF4-FFF2-40B4-BE49-F238E27FC236}">
                  <a16:creationId xmlns:a16="http://schemas.microsoft.com/office/drawing/2014/main" id="{BEC209DC-BFD0-4B41-94E3-7E30EE0A4BD7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21" name="Two">
              <a:extLst>
                <a:ext uri="{FF2B5EF4-FFF2-40B4-BE49-F238E27FC236}">
                  <a16:creationId xmlns:a16="http://schemas.microsoft.com/office/drawing/2014/main" id="{F5C72994-548B-462A-93E5-FA39EC46159D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22" name="Four">
              <a:extLst>
                <a:ext uri="{FF2B5EF4-FFF2-40B4-BE49-F238E27FC236}">
                  <a16:creationId xmlns:a16="http://schemas.microsoft.com/office/drawing/2014/main" id="{1E02904A-3CAD-436B-BC2A-D73771183D9C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23" name="TextBox 22">
            <a:extLst>
              <a:ext uri="{FF2B5EF4-FFF2-40B4-BE49-F238E27FC236}">
                <a16:creationId xmlns:a16="http://schemas.microsoft.com/office/drawing/2014/main" id="{F94ACAD7-71FE-4F21-AC5A-5F71B64B4F6B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2023</a:t>
            </a:r>
            <a:endParaRPr lang="en-US" dirty="0">
              <a:solidFill>
                <a:schemeClr val="bg1"/>
              </a:solidFill>
              <a:cs typeface="Sora ExtraBold" pitchFamily="2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9F7F5A6-0113-4094-BD21-57DAC108D508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D5D5F7E1-45B8-41E6-8E47-17E888B941B0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bg1"/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73181320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90_Title Slide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E42C8955-EC22-474B-BDD1-43E2D389B916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bg1">
                    <a:lumMod val="9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bg1">
                  <a:lumMod val="9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7E53A51-D272-4966-905A-2F8AA9763910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4" name="One">
              <a:extLst>
                <a:ext uri="{FF2B5EF4-FFF2-40B4-BE49-F238E27FC236}">
                  <a16:creationId xmlns:a16="http://schemas.microsoft.com/office/drawing/2014/main" id="{91A31EC1-FB30-4A4E-986D-BEAD56B06BC7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5" name="Two">
              <a:extLst>
                <a:ext uri="{FF2B5EF4-FFF2-40B4-BE49-F238E27FC236}">
                  <a16:creationId xmlns:a16="http://schemas.microsoft.com/office/drawing/2014/main" id="{531FFD65-95F9-470A-9981-4C588644A71C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6" name="Four">
              <a:extLst>
                <a:ext uri="{FF2B5EF4-FFF2-40B4-BE49-F238E27FC236}">
                  <a16:creationId xmlns:a16="http://schemas.microsoft.com/office/drawing/2014/main" id="{595E616B-D76C-466D-AFB3-8EFF401C0AAF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459E771-9977-4F2D-B3FA-360D3FE3883B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2023</a:t>
            </a:r>
            <a:endParaRPr lang="en-US" dirty="0">
              <a:solidFill>
                <a:schemeClr val="bg1"/>
              </a:solidFill>
              <a:cs typeface="Sora ExtraBold" pitchFamily="2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EA4256C-FB23-4535-A3E0-B26AAC866210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E4A8562-3443-4ED7-BB30-EF9276B72DD7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bg1"/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12745289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91_Title Slide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E42C8955-EC22-474B-BDD1-43E2D389B916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bg1">
                    <a:lumMod val="9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bg1">
                  <a:lumMod val="9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7E53A51-D272-4966-905A-2F8AA9763910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4" name="One">
              <a:extLst>
                <a:ext uri="{FF2B5EF4-FFF2-40B4-BE49-F238E27FC236}">
                  <a16:creationId xmlns:a16="http://schemas.microsoft.com/office/drawing/2014/main" id="{91A31EC1-FB30-4A4E-986D-BEAD56B06BC7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5" name="Two">
              <a:extLst>
                <a:ext uri="{FF2B5EF4-FFF2-40B4-BE49-F238E27FC236}">
                  <a16:creationId xmlns:a16="http://schemas.microsoft.com/office/drawing/2014/main" id="{531FFD65-95F9-470A-9981-4C588644A71C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6" name="Four">
              <a:extLst>
                <a:ext uri="{FF2B5EF4-FFF2-40B4-BE49-F238E27FC236}">
                  <a16:creationId xmlns:a16="http://schemas.microsoft.com/office/drawing/2014/main" id="{595E616B-D76C-466D-AFB3-8EFF401C0AAF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459E771-9977-4F2D-B3FA-360D3FE3883B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2023</a:t>
            </a:r>
            <a:endParaRPr lang="en-US" dirty="0">
              <a:solidFill>
                <a:schemeClr val="bg1"/>
              </a:solidFill>
              <a:cs typeface="Sora ExtraBold" pitchFamily="2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EA4256C-FB23-4535-A3E0-B26AAC866210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E4A8562-3443-4ED7-BB30-EF9276B72DD7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bg1"/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34475842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92_Title Slide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>
            <a:extLst>
              <a:ext uri="{FF2B5EF4-FFF2-40B4-BE49-F238E27FC236}">
                <a16:creationId xmlns:a16="http://schemas.microsoft.com/office/drawing/2014/main" id="{0D9CF276-A312-4D7C-9A1B-94B5D96531BA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tx1">
                    <a:lumMod val="95000"/>
                    <a:lumOff val="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tx1">
                  <a:lumMod val="95000"/>
                  <a:lumOff val="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69DA43CD-253E-4CB1-B2A5-788D28166D00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12" name="One">
              <a:extLst>
                <a:ext uri="{FF2B5EF4-FFF2-40B4-BE49-F238E27FC236}">
                  <a16:creationId xmlns:a16="http://schemas.microsoft.com/office/drawing/2014/main" id="{8DCC9B7A-0CFA-4402-8A74-1D7D52AE4E5C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3" name="Two">
              <a:extLst>
                <a:ext uri="{FF2B5EF4-FFF2-40B4-BE49-F238E27FC236}">
                  <a16:creationId xmlns:a16="http://schemas.microsoft.com/office/drawing/2014/main" id="{D85694ED-EF8F-4DB6-AAFD-AA50B5C0C246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4" name="Four">
              <a:extLst>
                <a:ext uri="{FF2B5EF4-FFF2-40B4-BE49-F238E27FC236}">
                  <a16:creationId xmlns:a16="http://schemas.microsoft.com/office/drawing/2014/main" id="{BBF39A46-03C6-49A4-BEFA-27298928BA82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344873B3-AA3C-4D95-A6AC-DBDB5E556CF6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2023</a:t>
            </a:r>
            <a:endParaRPr lang="en-US" dirty="0">
              <a:solidFill>
                <a:schemeClr val="tx1">
                  <a:lumMod val="95000"/>
                  <a:lumOff val="5000"/>
                </a:schemeClr>
              </a:solidFill>
              <a:cs typeface="Sora ExtraBold" pitchFamily="2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9904CCCA-5A2F-4C77-B4F7-4AE7EF210E14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tx1">
                    <a:lumMod val="95000"/>
                    <a:lumOff val="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tx1">
                    <a:lumMod val="95000"/>
                    <a:lumOff val="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EFCD8EF-2EE3-4240-A562-8B96123D2242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tx1">
                  <a:lumMod val="95000"/>
                  <a:lumOff val="5000"/>
                </a:schemeClr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65400488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Slide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DFDDD796-6E18-453B-B034-77B201E7ED77}"/>
              </a:ext>
            </a:extLst>
          </p:cNvPr>
          <p:cNvSpPr/>
          <p:nvPr userDrawn="1"/>
        </p:nvSpPr>
        <p:spPr>
          <a:xfrm>
            <a:off x="-1" y="-1"/>
            <a:ext cx="7861404" cy="534125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3600" b="1" u="sng">
              <a:solidFill>
                <a:schemeClr val="tx1">
                  <a:lumMod val="95000"/>
                  <a:lumOff val="5000"/>
                </a:schemeClr>
              </a:solidFill>
              <a:latin typeface="+mj-lt"/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566745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-1.85185E-6 L 4.16667E-6 0.19213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6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</p:bldLst>
  </p:timing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6_Title Slide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7749E25E-4314-4E18-9556-CF61E744A579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tx1">
                    <a:lumMod val="65000"/>
                    <a:lumOff val="3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tx1">
                  <a:lumMod val="65000"/>
                  <a:lumOff val="3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DB454E7-D0D8-40B2-B0E6-BF4030CC3D76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4" name="One">
              <a:extLst>
                <a:ext uri="{FF2B5EF4-FFF2-40B4-BE49-F238E27FC236}">
                  <a16:creationId xmlns:a16="http://schemas.microsoft.com/office/drawing/2014/main" id="{28D78D3E-2CE8-4A0C-B208-688C949164FD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5" name="Two">
              <a:extLst>
                <a:ext uri="{FF2B5EF4-FFF2-40B4-BE49-F238E27FC236}">
                  <a16:creationId xmlns:a16="http://schemas.microsoft.com/office/drawing/2014/main" id="{AE488F84-6838-40DC-8C0E-8339B9A14F51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6" name="Four">
              <a:extLst>
                <a:ext uri="{FF2B5EF4-FFF2-40B4-BE49-F238E27FC236}">
                  <a16:creationId xmlns:a16="http://schemas.microsoft.com/office/drawing/2014/main" id="{61868296-D5D4-4DB9-AAAE-947908987982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A4B0DBDF-7A83-42F4-B744-BD73195C97A0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tx1">
                  <a:lumMod val="95000"/>
                  <a:lumOff val="5000"/>
                </a:schemeClr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58427834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8_Title Slide">
    <p:bg>
      <p:bgPr>
        <a:gradFill>
          <a:gsLst>
            <a:gs pos="100000">
              <a:schemeClr val="accent6"/>
            </a:gs>
            <a:gs pos="60000">
              <a:schemeClr val="accent5"/>
            </a:gs>
            <a:gs pos="5000">
              <a:schemeClr val="accent4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24B7C969-7FC8-4652-836D-2C69D3D95EBC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bg1">
                    <a:lumMod val="9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bg1">
                  <a:lumMod val="9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7CBC57CE-43FD-4635-9AC4-48F06C9797E1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10" name="One">
              <a:extLst>
                <a:ext uri="{FF2B5EF4-FFF2-40B4-BE49-F238E27FC236}">
                  <a16:creationId xmlns:a16="http://schemas.microsoft.com/office/drawing/2014/main" id="{4716693C-7038-4C86-AF97-62C22E8436DB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1" name="Two">
              <a:extLst>
                <a:ext uri="{FF2B5EF4-FFF2-40B4-BE49-F238E27FC236}">
                  <a16:creationId xmlns:a16="http://schemas.microsoft.com/office/drawing/2014/main" id="{2F309619-34E0-45C3-815F-C6B76D7BE23C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2" name="Four">
              <a:extLst>
                <a:ext uri="{FF2B5EF4-FFF2-40B4-BE49-F238E27FC236}">
                  <a16:creationId xmlns:a16="http://schemas.microsoft.com/office/drawing/2014/main" id="{D09EA671-8725-44C1-9712-BCD8DC5FC229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3FC40CA9-C619-4FF2-B5D6-1C8C7F026BC1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2023</a:t>
            </a:r>
            <a:endParaRPr lang="en-US" dirty="0">
              <a:solidFill>
                <a:schemeClr val="bg1"/>
              </a:solidFill>
              <a:cs typeface="Sora ExtraBold" pitchFamily="2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66EF820-707C-42CC-B55C-51824801B120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A362CD80-AEB2-4A7A-8733-8BE8CF48EF9F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bg1"/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01528065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9_Title Slide">
    <p:bg>
      <p:bgPr>
        <a:gradFill>
          <a:gsLst>
            <a:gs pos="100000">
              <a:schemeClr val="accent6"/>
            </a:gs>
            <a:gs pos="60000">
              <a:schemeClr val="accent5"/>
            </a:gs>
            <a:gs pos="5000">
              <a:schemeClr val="accent4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64707FFE-904B-4191-80F9-91432B979341}"/>
              </a:ext>
            </a:extLst>
          </p:cNvPr>
          <p:cNvSpPr/>
          <p:nvPr userDrawn="1"/>
        </p:nvSpPr>
        <p:spPr>
          <a:xfrm>
            <a:off x="9055066" y="6267546"/>
            <a:ext cx="324332" cy="543477"/>
          </a:xfrm>
          <a:custGeom>
            <a:avLst/>
            <a:gdLst>
              <a:gd name="connsiteX0" fmla="*/ 0 w 140969"/>
              <a:gd name="connsiteY0" fmla="*/ 198120 h 236219"/>
              <a:gd name="connsiteX1" fmla="*/ 3810 w 140969"/>
              <a:gd name="connsiteY1" fmla="*/ 189547 h 236219"/>
              <a:gd name="connsiteX2" fmla="*/ 7620 w 140969"/>
              <a:gd name="connsiteY2" fmla="*/ 180022 h 236219"/>
              <a:gd name="connsiteX3" fmla="*/ 10477 w 140969"/>
              <a:gd name="connsiteY3" fmla="*/ 174307 h 236219"/>
              <a:gd name="connsiteX4" fmla="*/ 11430 w 140969"/>
              <a:gd name="connsiteY4" fmla="*/ 169545 h 236219"/>
              <a:gd name="connsiteX5" fmla="*/ 15240 w 140969"/>
              <a:gd name="connsiteY5" fmla="*/ 159068 h 236219"/>
              <a:gd name="connsiteX6" fmla="*/ 17145 w 140969"/>
              <a:gd name="connsiteY6" fmla="*/ 152400 h 236219"/>
              <a:gd name="connsiteX7" fmla="*/ 19050 w 140969"/>
              <a:gd name="connsiteY7" fmla="*/ 144780 h 236219"/>
              <a:gd name="connsiteX8" fmla="*/ 22860 w 140969"/>
              <a:gd name="connsiteY8" fmla="*/ 127635 h 236219"/>
              <a:gd name="connsiteX9" fmla="*/ 26670 w 140969"/>
              <a:gd name="connsiteY9" fmla="*/ 109538 h 236219"/>
              <a:gd name="connsiteX10" fmla="*/ 30480 w 140969"/>
              <a:gd name="connsiteY10" fmla="*/ 90488 h 236219"/>
              <a:gd name="connsiteX11" fmla="*/ 34290 w 140969"/>
              <a:gd name="connsiteY11" fmla="*/ 71438 h 236219"/>
              <a:gd name="connsiteX12" fmla="*/ 38100 w 140969"/>
              <a:gd name="connsiteY12" fmla="*/ 53340 h 236219"/>
              <a:gd name="connsiteX13" fmla="*/ 41910 w 140969"/>
              <a:gd name="connsiteY13" fmla="*/ 36195 h 236219"/>
              <a:gd name="connsiteX14" fmla="*/ 43815 w 140969"/>
              <a:gd name="connsiteY14" fmla="*/ 28575 h 236219"/>
              <a:gd name="connsiteX15" fmla="*/ 45720 w 140969"/>
              <a:gd name="connsiteY15" fmla="*/ 21907 h 236219"/>
              <a:gd name="connsiteX16" fmla="*/ 49530 w 140969"/>
              <a:gd name="connsiteY16" fmla="*/ 10478 h 236219"/>
              <a:gd name="connsiteX17" fmla="*/ 53340 w 140969"/>
              <a:gd name="connsiteY17" fmla="*/ 0 h 236219"/>
              <a:gd name="connsiteX18" fmla="*/ 140970 w 140969"/>
              <a:gd name="connsiteY18" fmla="*/ 34290 h 236219"/>
              <a:gd name="connsiteX19" fmla="*/ 139065 w 140969"/>
              <a:gd name="connsiteY19" fmla="*/ 40957 h 236219"/>
              <a:gd name="connsiteX20" fmla="*/ 136207 w 140969"/>
              <a:gd name="connsiteY20" fmla="*/ 48578 h 236219"/>
              <a:gd name="connsiteX21" fmla="*/ 134302 w 140969"/>
              <a:gd name="connsiteY21" fmla="*/ 53340 h 236219"/>
              <a:gd name="connsiteX22" fmla="*/ 132397 w 140969"/>
              <a:gd name="connsiteY22" fmla="*/ 59055 h 236219"/>
              <a:gd name="connsiteX23" fmla="*/ 129540 w 140969"/>
              <a:gd name="connsiteY23" fmla="*/ 72390 h 236219"/>
              <a:gd name="connsiteX24" fmla="*/ 126682 w 140969"/>
              <a:gd name="connsiteY24" fmla="*/ 88582 h 236219"/>
              <a:gd name="connsiteX25" fmla="*/ 123825 w 140969"/>
              <a:gd name="connsiteY25" fmla="*/ 106680 h 236219"/>
              <a:gd name="connsiteX26" fmla="*/ 120967 w 140969"/>
              <a:gd name="connsiteY26" fmla="*/ 125730 h 236219"/>
              <a:gd name="connsiteX27" fmla="*/ 117157 w 140969"/>
              <a:gd name="connsiteY27" fmla="*/ 145732 h 236219"/>
              <a:gd name="connsiteX28" fmla="*/ 113347 w 140969"/>
              <a:gd name="connsiteY28" fmla="*/ 165735 h 236219"/>
              <a:gd name="connsiteX29" fmla="*/ 111442 w 140969"/>
              <a:gd name="connsiteY29" fmla="*/ 175260 h 236219"/>
              <a:gd name="connsiteX30" fmla="*/ 108585 w 140969"/>
              <a:gd name="connsiteY30" fmla="*/ 184785 h 236219"/>
              <a:gd name="connsiteX31" fmla="*/ 102870 w 140969"/>
              <a:gd name="connsiteY31" fmla="*/ 203835 h 236219"/>
              <a:gd name="connsiteX32" fmla="*/ 100013 w 140969"/>
              <a:gd name="connsiteY32" fmla="*/ 212407 h 236219"/>
              <a:gd name="connsiteX33" fmla="*/ 97155 w 140969"/>
              <a:gd name="connsiteY33" fmla="*/ 218122 h 236219"/>
              <a:gd name="connsiteX34" fmla="*/ 93345 w 140969"/>
              <a:gd name="connsiteY34" fmla="*/ 227647 h 236219"/>
              <a:gd name="connsiteX35" fmla="*/ 89535 w 140969"/>
              <a:gd name="connsiteY35" fmla="*/ 236220 h 236219"/>
              <a:gd name="connsiteX36" fmla="*/ 0 w 140969"/>
              <a:gd name="connsiteY36" fmla="*/ 198120 h 23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40969" h="236219">
                <a:moveTo>
                  <a:pt x="0" y="198120"/>
                </a:moveTo>
                <a:cubicBezTo>
                  <a:pt x="0" y="198120"/>
                  <a:pt x="952" y="195263"/>
                  <a:pt x="3810" y="189547"/>
                </a:cubicBezTo>
                <a:cubicBezTo>
                  <a:pt x="4763" y="186690"/>
                  <a:pt x="6667" y="183832"/>
                  <a:pt x="7620" y="180022"/>
                </a:cubicBezTo>
                <a:cubicBezTo>
                  <a:pt x="8572" y="178118"/>
                  <a:pt x="9525" y="176213"/>
                  <a:pt x="10477" y="174307"/>
                </a:cubicBezTo>
                <a:cubicBezTo>
                  <a:pt x="10477" y="172403"/>
                  <a:pt x="11430" y="171450"/>
                  <a:pt x="11430" y="169545"/>
                </a:cubicBezTo>
                <a:cubicBezTo>
                  <a:pt x="12382" y="165735"/>
                  <a:pt x="13335" y="162878"/>
                  <a:pt x="15240" y="159068"/>
                </a:cubicBezTo>
                <a:cubicBezTo>
                  <a:pt x="16192" y="157163"/>
                  <a:pt x="16192" y="154305"/>
                  <a:pt x="17145" y="152400"/>
                </a:cubicBezTo>
                <a:cubicBezTo>
                  <a:pt x="18097" y="149543"/>
                  <a:pt x="18097" y="147638"/>
                  <a:pt x="19050" y="144780"/>
                </a:cubicBezTo>
                <a:cubicBezTo>
                  <a:pt x="20002" y="139065"/>
                  <a:pt x="21907" y="134303"/>
                  <a:pt x="22860" y="127635"/>
                </a:cubicBezTo>
                <a:cubicBezTo>
                  <a:pt x="23813" y="121920"/>
                  <a:pt x="25717" y="115253"/>
                  <a:pt x="26670" y="109538"/>
                </a:cubicBezTo>
                <a:cubicBezTo>
                  <a:pt x="27622" y="102870"/>
                  <a:pt x="28575" y="96203"/>
                  <a:pt x="30480" y="90488"/>
                </a:cubicBezTo>
                <a:cubicBezTo>
                  <a:pt x="31432" y="83820"/>
                  <a:pt x="33338" y="77153"/>
                  <a:pt x="34290" y="71438"/>
                </a:cubicBezTo>
                <a:cubicBezTo>
                  <a:pt x="35242" y="64770"/>
                  <a:pt x="36195" y="59055"/>
                  <a:pt x="38100" y="53340"/>
                </a:cubicBezTo>
                <a:cubicBezTo>
                  <a:pt x="40005" y="47625"/>
                  <a:pt x="40957" y="41910"/>
                  <a:pt x="41910" y="36195"/>
                </a:cubicBezTo>
                <a:cubicBezTo>
                  <a:pt x="42863" y="33338"/>
                  <a:pt x="42863" y="31432"/>
                  <a:pt x="43815" y="28575"/>
                </a:cubicBezTo>
                <a:cubicBezTo>
                  <a:pt x="44767" y="25718"/>
                  <a:pt x="45720" y="23813"/>
                  <a:pt x="45720" y="21907"/>
                </a:cubicBezTo>
                <a:cubicBezTo>
                  <a:pt x="47625" y="17145"/>
                  <a:pt x="48577" y="13335"/>
                  <a:pt x="49530" y="10478"/>
                </a:cubicBezTo>
                <a:cubicBezTo>
                  <a:pt x="51435" y="3810"/>
                  <a:pt x="53340" y="0"/>
                  <a:pt x="53340" y="0"/>
                </a:cubicBezTo>
                <a:lnTo>
                  <a:pt x="140970" y="34290"/>
                </a:lnTo>
                <a:cubicBezTo>
                  <a:pt x="140970" y="34290"/>
                  <a:pt x="140017" y="37147"/>
                  <a:pt x="139065" y="40957"/>
                </a:cubicBezTo>
                <a:cubicBezTo>
                  <a:pt x="138113" y="42863"/>
                  <a:pt x="137160" y="45720"/>
                  <a:pt x="136207" y="48578"/>
                </a:cubicBezTo>
                <a:cubicBezTo>
                  <a:pt x="135255" y="50482"/>
                  <a:pt x="135255" y="51435"/>
                  <a:pt x="134302" y="53340"/>
                </a:cubicBezTo>
                <a:cubicBezTo>
                  <a:pt x="134302" y="55245"/>
                  <a:pt x="133350" y="57150"/>
                  <a:pt x="132397" y="59055"/>
                </a:cubicBezTo>
                <a:cubicBezTo>
                  <a:pt x="131445" y="62865"/>
                  <a:pt x="130492" y="67628"/>
                  <a:pt x="129540" y="72390"/>
                </a:cubicBezTo>
                <a:cubicBezTo>
                  <a:pt x="128588" y="77153"/>
                  <a:pt x="127635" y="82868"/>
                  <a:pt x="126682" y="88582"/>
                </a:cubicBezTo>
                <a:cubicBezTo>
                  <a:pt x="125730" y="94297"/>
                  <a:pt x="124777" y="100013"/>
                  <a:pt x="123825" y="106680"/>
                </a:cubicBezTo>
                <a:cubicBezTo>
                  <a:pt x="122872" y="113347"/>
                  <a:pt x="121920" y="119063"/>
                  <a:pt x="120967" y="125730"/>
                </a:cubicBezTo>
                <a:cubicBezTo>
                  <a:pt x="120015" y="132397"/>
                  <a:pt x="118110" y="139065"/>
                  <a:pt x="117157" y="145732"/>
                </a:cubicBezTo>
                <a:cubicBezTo>
                  <a:pt x="116205" y="152400"/>
                  <a:pt x="114300" y="159068"/>
                  <a:pt x="113347" y="165735"/>
                </a:cubicBezTo>
                <a:cubicBezTo>
                  <a:pt x="112395" y="168593"/>
                  <a:pt x="111442" y="172403"/>
                  <a:pt x="111442" y="175260"/>
                </a:cubicBezTo>
                <a:cubicBezTo>
                  <a:pt x="110490" y="178118"/>
                  <a:pt x="110490" y="180975"/>
                  <a:pt x="108585" y="184785"/>
                </a:cubicBezTo>
                <a:cubicBezTo>
                  <a:pt x="106680" y="191453"/>
                  <a:pt x="104775" y="198120"/>
                  <a:pt x="102870" y="203835"/>
                </a:cubicBezTo>
                <a:cubicBezTo>
                  <a:pt x="101917" y="206693"/>
                  <a:pt x="100965" y="209550"/>
                  <a:pt x="100013" y="212407"/>
                </a:cubicBezTo>
                <a:cubicBezTo>
                  <a:pt x="99060" y="214313"/>
                  <a:pt x="98107" y="216218"/>
                  <a:pt x="97155" y="218122"/>
                </a:cubicBezTo>
                <a:cubicBezTo>
                  <a:pt x="95250" y="221932"/>
                  <a:pt x="94297" y="224790"/>
                  <a:pt x="93345" y="227647"/>
                </a:cubicBezTo>
                <a:cubicBezTo>
                  <a:pt x="91440" y="233363"/>
                  <a:pt x="89535" y="236220"/>
                  <a:pt x="89535" y="236220"/>
                </a:cubicBezTo>
                <a:lnTo>
                  <a:pt x="0" y="19812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4ACFC3A-41B5-4A3A-955E-25EBE7DF2BFE}"/>
              </a:ext>
            </a:extLst>
          </p:cNvPr>
          <p:cNvSpPr/>
          <p:nvPr userDrawn="1"/>
        </p:nvSpPr>
        <p:spPr>
          <a:xfrm>
            <a:off x="8009744" y="5601346"/>
            <a:ext cx="1286379" cy="1255699"/>
          </a:xfrm>
          <a:custGeom>
            <a:avLst/>
            <a:gdLst>
              <a:gd name="connsiteX0" fmla="*/ 0 w 559117"/>
              <a:gd name="connsiteY0" fmla="*/ 472440 h 545782"/>
              <a:gd name="connsiteX1" fmla="*/ 6668 w 559117"/>
              <a:gd name="connsiteY1" fmla="*/ 467678 h 545782"/>
              <a:gd name="connsiteX2" fmla="*/ 15240 w 559117"/>
              <a:gd name="connsiteY2" fmla="*/ 461010 h 545782"/>
              <a:gd name="connsiteX3" fmla="*/ 31432 w 559117"/>
              <a:gd name="connsiteY3" fmla="*/ 451485 h 545782"/>
              <a:gd name="connsiteX4" fmla="*/ 51435 w 559117"/>
              <a:gd name="connsiteY4" fmla="*/ 441960 h 545782"/>
              <a:gd name="connsiteX5" fmla="*/ 74295 w 559117"/>
              <a:gd name="connsiteY5" fmla="*/ 433388 h 545782"/>
              <a:gd name="connsiteX6" fmla="*/ 127635 w 559117"/>
              <a:gd name="connsiteY6" fmla="*/ 420053 h 545782"/>
              <a:gd name="connsiteX7" fmla="*/ 185738 w 559117"/>
              <a:gd name="connsiteY7" fmla="*/ 409575 h 545782"/>
              <a:gd name="connsiteX8" fmla="*/ 240982 w 559117"/>
              <a:gd name="connsiteY8" fmla="*/ 394335 h 545782"/>
              <a:gd name="connsiteX9" fmla="*/ 284797 w 559117"/>
              <a:gd name="connsiteY9" fmla="*/ 366713 h 545782"/>
              <a:gd name="connsiteX10" fmla="*/ 285750 w 559117"/>
              <a:gd name="connsiteY10" fmla="*/ 365760 h 545782"/>
              <a:gd name="connsiteX11" fmla="*/ 283845 w 559117"/>
              <a:gd name="connsiteY11" fmla="*/ 367665 h 545782"/>
              <a:gd name="connsiteX12" fmla="*/ 283845 w 559117"/>
              <a:gd name="connsiteY12" fmla="*/ 367665 h 545782"/>
              <a:gd name="connsiteX13" fmla="*/ 283845 w 559117"/>
              <a:gd name="connsiteY13" fmla="*/ 367665 h 545782"/>
              <a:gd name="connsiteX14" fmla="*/ 285750 w 559117"/>
              <a:gd name="connsiteY14" fmla="*/ 365760 h 545782"/>
              <a:gd name="connsiteX15" fmla="*/ 288607 w 559117"/>
              <a:gd name="connsiteY15" fmla="*/ 361950 h 545782"/>
              <a:gd name="connsiteX16" fmla="*/ 294322 w 559117"/>
              <a:gd name="connsiteY16" fmla="*/ 355282 h 545782"/>
              <a:gd name="connsiteX17" fmla="*/ 297180 w 559117"/>
              <a:gd name="connsiteY17" fmla="*/ 351472 h 545782"/>
              <a:gd name="connsiteX18" fmla="*/ 299085 w 559117"/>
              <a:gd name="connsiteY18" fmla="*/ 348615 h 545782"/>
              <a:gd name="connsiteX19" fmla="*/ 301943 w 559117"/>
              <a:gd name="connsiteY19" fmla="*/ 343853 h 545782"/>
              <a:gd name="connsiteX20" fmla="*/ 304800 w 559117"/>
              <a:gd name="connsiteY20" fmla="*/ 339090 h 545782"/>
              <a:gd name="connsiteX21" fmla="*/ 307657 w 559117"/>
              <a:gd name="connsiteY21" fmla="*/ 333375 h 545782"/>
              <a:gd name="connsiteX22" fmla="*/ 310515 w 559117"/>
              <a:gd name="connsiteY22" fmla="*/ 327660 h 545782"/>
              <a:gd name="connsiteX23" fmla="*/ 313372 w 559117"/>
              <a:gd name="connsiteY23" fmla="*/ 320992 h 545782"/>
              <a:gd name="connsiteX24" fmla="*/ 330518 w 559117"/>
              <a:gd name="connsiteY24" fmla="*/ 260032 h 545782"/>
              <a:gd name="connsiteX25" fmla="*/ 343853 w 559117"/>
              <a:gd name="connsiteY25" fmla="*/ 189547 h 545782"/>
              <a:gd name="connsiteX26" fmla="*/ 368618 w 559117"/>
              <a:gd name="connsiteY26" fmla="*/ 118110 h 545782"/>
              <a:gd name="connsiteX27" fmla="*/ 388620 w 559117"/>
              <a:gd name="connsiteY27" fmla="*/ 85725 h 545782"/>
              <a:gd name="connsiteX28" fmla="*/ 400050 w 559117"/>
              <a:gd name="connsiteY28" fmla="*/ 71438 h 545782"/>
              <a:gd name="connsiteX29" fmla="*/ 405765 w 559117"/>
              <a:gd name="connsiteY29" fmla="*/ 64770 h 545782"/>
              <a:gd name="connsiteX30" fmla="*/ 406718 w 559117"/>
              <a:gd name="connsiteY30" fmla="*/ 63817 h 545782"/>
              <a:gd name="connsiteX31" fmla="*/ 406718 w 559117"/>
              <a:gd name="connsiteY31" fmla="*/ 63817 h 545782"/>
              <a:gd name="connsiteX32" fmla="*/ 408622 w 559117"/>
              <a:gd name="connsiteY32" fmla="*/ 61913 h 545782"/>
              <a:gd name="connsiteX33" fmla="*/ 409575 w 559117"/>
              <a:gd name="connsiteY33" fmla="*/ 60960 h 545782"/>
              <a:gd name="connsiteX34" fmla="*/ 412432 w 559117"/>
              <a:gd name="connsiteY34" fmla="*/ 59055 h 545782"/>
              <a:gd name="connsiteX35" fmla="*/ 417195 w 559117"/>
              <a:gd name="connsiteY35" fmla="*/ 54292 h 545782"/>
              <a:gd name="connsiteX36" fmla="*/ 422910 w 559117"/>
              <a:gd name="connsiteY36" fmla="*/ 49530 h 545782"/>
              <a:gd name="connsiteX37" fmla="*/ 437197 w 559117"/>
              <a:gd name="connsiteY37" fmla="*/ 39053 h 545782"/>
              <a:gd name="connsiteX38" fmla="*/ 462915 w 559117"/>
              <a:gd name="connsiteY38" fmla="*/ 24765 h 545782"/>
              <a:gd name="connsiteX39" fmla="*/ 504825 w 559117"/>
              <a:gd name="connsiteY39" fmla="*/ 8572 h 545782"/>
              <a:gd name="connsiteX40" fmla="*/ 531495 w 559117"/>
              <a:gd name="connsiteY40" fmla="*/ 1905 h 545782"/>
              <a:gd name="connsiteX41" fmla="*/ 541020 w 559117"/>
              <a:gd name="connsiteY41" fmla="*/ 0 h 545782"/>
              <a:gd name="connsiteX42" fmla="*/ 559118 w 559117"/>
              <a:gd name="connsiteY42" fmla="*/ 85725 h 545782"/>
              <a:gd name="connsiteX43" fmla="*/ 551497 w 559117"/>
              <a:gd name="connsiteY43" fmla="*/ 87630 h 545782"/>
              <a:gd name="connsiteX44" fmla="*/ 530543 w 559117"/>
              <a:gd name="connsiteY44" fmla="*/ 93345 h 545782"/>
              <a:gd name="connsiteX45" fmla="*/ 501968 w 559117"/>
              <a:gd name="connsiteY45" fmla="*/ 104775 h 545782"/>
              <a:gd name="connsiteX46" fmla="*/ 486728 w 559117"/>
              <a:gd name="connsiteY46" fmla="*/ 113347 h 545782"/>
              <a:gd name="connsiteX47" fmla="*/ 481013 w 559117"/>
              <a:gd name="connsiteY47" fmla="*/ 118110 h 545782"/>
              <a:gd name="connsiteX48" fmla="*/ 476250 w 559117"/>
              <a:gd name="connsiteY48" fmla="*/ 121920 h 545782"/>
              <a:gd name="connsiteX49" fmla="*/ 471488 w 559117"/>
              <a:gd name="connsiteY49" fmla="*/ 126682 h 545782"/>
              <a:gd name="connsiteX50" fmla="*/ 468630 w 559117"/>
              <a:gd name="connsiteY50" fmla="*/ 128588 h 545782"/>
              <a:gd name="connsiteX51" fmla="*/ 467678 w 559117"/>
              <a:gd name="connsiteY51" fmla="*/ 129540 h 545782"/>
              <a:gd name="connsiteX52" fmla="*/ 467678 w 559117"/>
              <a:gd name="connsiteY52" fmla="*/ 129540 h 545782"/>
              <a:gd name="connsiteX53" fmla="*/ 469582 w 559117"/>
              <a:gd name="connsiteY53" fmla="*/ 128588 h 545782"/>
              <a:gd name="connsiteX54" fmla="*/ 469582 w 559117"/>
              <a:gd name="connsiteY54" fmla="*/ 128588 h 545782"/>
              <a:gd name="connsiteX55" fmla="*/ 469582 w 559117"/>
              <a:gd name="connsiteY55" fmla="*/ 129540 h 545782"/>
              <a:gd name="connsiteX56" fmla="*/ 466725 w 559117"/>
              <a:gd name="connsiteY56" fmla="*/ 133350 h 545782"/>
              <a:gd name="connsiteX57" fmla="*/ 460057 w 559117"/>
              <a:gd name="connsiteY57" fmla="*/ 140970 h 545782"/>
              <a:gd name="connsiteX58" fmla="*/ 448628 w 559117"/>
              <a:gd name="connsiteY58" fmla="*/ 160020 h 545782"/>
              <a:gd name="connsiteX59" fmla="*/ 431482 w 559117"/>
              <a:gd name="connsiteY59" fmla="*/ 212407 h 545782"/>
              <a:gd name="connsiteX60" fmla="*/ 419100 w 559117"/>
              <a:gd name="connsiteY60" fmla="*/ 280035 h 545782"/>
              <a:gd name="connsiteX61" fmla="*/ 398145 w 559117"/>
              <a:gd name="connsiteY61" fmla="*/ 358140 h 545782"/>
              <a:gd name="connsiteX62" fmla="*/ 394335 w 559117"/>
              <a:gd name="connsiteY62" fmla="*/ 368617 h 545782"/>
              <a:gd name="connsiteX63" fmla="*/ 389572 w 559117"/>
              <a:gd name="connsiteY63" fmla="*/ 379095 h 545782"/>
              <a:gd name="connsiteX64" fmla="*/ 384810 w 559117"/>
              <a:gd name="connsiteY64" fmla="*/ 388620 h 545782"/>
              <a:gd name="connsiteX65" fmla="*/ 378143 w 559117"/>
              <a:gd name="connsiteY65" fmla="*/ 399097 h 545782"/>
              <a:gd name="connsiteX66" fmla="*/ 370522 w 559117"/>
              <a:gd name="connsiteY66" fmla="*/ 409575 h 545782"/>
              <a:gd name="connsiteX67" fmla="*/ 366713 w 559117"/>
              <a:gd name="connsiteY67" fmla="*/ 414338 h 545782"/>
              <a:gd name="connsiteX68" fmla="*/ 363855 w 559117"/>
              <a:gd name="connsiteY68" fmla="*/ 418147 h 545782"/>
              <a:gd name="connsiteX69" fmla="*/ 358140 w 559117"/>
              <a:gd name="connsiteY69" fmla="*/ 424815 h 545782"/>
              <a:gd name="connsiteX70" fmla="*/ 355282 w 559117"/>
              <a:gd name="connsiteY70" fmla="*/ 428625 h 545782"/>
              <a:gd name="connsiteX71" fmla="*/ 353378 w 559117"/>
              <a:gd name="connsiteY71" fmla="*/ 430530 h 545782"/>
              <a:gd name="connsiteX72" fmla="*/ 353378 w 559117"/>
              <a:gd name="connsiteY72" fmla="*/ 430530 h 545782"/>
              <a:gd name="connsiteX73" fmla="*/ 353378 w 559117"/>
              <a:gd name="connsiteY73" fmla="*/ 430530 h 545782"/>
              <a:gd name="connsiteX74" fmla="*/ 351472 w 559117"/>
              <a:gd name="connsiteY74" fmla="*/ 433388 h 545782"/>
              <a:gd name="connsiteX75" fmla="*/ 350520 w 559117"/>
              <a:gd name="connsiteY75" fmla="*/ 434340 h 545782"/>
              <a:gd name="connsiteX76" fmla="*/ 277178 w 559117"/>
              <a:gd name="connsiteY76" fmla="*/ 481013 h 545782"/>
              <a:gd name="connsiteX77" fmla="*/ 205740 w 559117"/>
              <a:gd name="connsiteY77" fmla="*/ 500063 h 545782"/>
              <a:gd name="connsiteX78" fmla="*/ 147638 w 559117"/>
              <a:gd name="connsiteY78" fmla="*/ 510540 h 545782"/>
              <a:gd name="connsiteX79" fmla="*/ 104775 w 559117"/>
              <a:gd name="connsiteY79" fmla="*/ 521017 h 545782"/>
              <a:gd name="connsiteX80" fmla="*/ 88582 w 559117"/>
              <a:gd name="connsiteY80" fmla="*/ 526732 h 545782"/>
              <a:gd name="connsiteX81" fmla="*/ 77153 w 559117"/>
              <a:gd name="connsiteY81" fmla="*/ 531495 h 545782"/>
              <a:gd name="connsiteX82" fmla="*/ 68580 w 559117"/>
              <a:gd name="connsiteY82" fmla="*/ 535305 h 545782"/>
              <a:gd name="connsiteX83" fmla="*/ 60007 w 559117"/>
              <a:gd name="connsiteY83" fmla="*/ 541020 h 545782"/>
              <a:gd name="connsiteX84" fmla="*/ 53340 w 559117"/>
              <a:gd name="connsiteY84" fmla="*/ 545782 h 545782"/>
              <a:gd name="connsiteX85" fmla="*/ 0 w 559117"/>
              <a:gd name="connsiteY85" fmla="*/ 472440 h 545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559117" h="545782">
                <a:moveTo>
                  <a:pt x="0" y="472440"/>
                </a:moveTo>
                <a:cubicBezTo>
                  <a:pt x="0" y="472440"/>
                  <a:pt x="2857" y="470535"/>
                  <a:pt x="6668" y="467678"/>
                </a:cubicBezTo>
                <a:cubicBezTo>
                  <a:pt x="8572" y="465772"/>
                  <a:pt x="11430" y="463867"/>
                  <a:pt x="15240" y="461010"/>
                </a:cubicBezTo>
                <a:cubicBezTo>
                  <a:pt x="19050" y="458153"/>
                  <a:pt x="25718" y="454342"/>
                  <a:pt x="31432" y="451485"/>
                </a:cubicBezTo>
                <a:cubicBezTo>
                  <a:pt x="38100" y="447675"/>
                  <a:pt x="44768" y="444817"/>
                  <a:pt x="51435" y="441960"/>
                </a:cubicBezTo>
                <a:cubicBezTo>
                  <a:pt x="58103" y="438150"/>
                  <a:pt x="65722" y="436245"/>
                  <a:pt x="74295" y="433388"/>
                </a:cubicBezTo>
                <a:cubicBezTo>
                  <a:pt x="90488" y="427672"/>
                  <a:pt x="108585" y="423863"/>
                  <a:pt x="127635" y="420053"/>
                </a:cubicBezTo>
                <a:cubicBezTo>
                  <a:pt x="145732" y="416242"/>
                  <a:pt x="164782" y="413385"/>
                  <a:pt x="185738" y="409575"/>
                </a:cubicBezTo>
                <a:cubicBezTo>
                  <a:pt x="204788" y="405765"/>
                  <a:pt x="223838" y="401003"/>
                  <a:pt x="240982" y="394335"/>
                </a:cubicBezTo>
                <a:cubicBezTo>
                  <a:pt x="258128" y="387667"/>
                  <a:pt x="272415" y="379095"/>
                  <a:pt x="284797" y="366713"/>
                </a:cubicBezTo>
                <a:lnTo>
                  <a:pt x="285750" y="365760"/>
                </a:lnTo>
                <a:cubicBezTo>
                  <a:pt x="284797" y="366713"/>
                  <a:pt x="287655" y="363855"/>
                  <a:pt x="283845" y="367665"/>
                </a:cubicBezTo>
                <a:lnTo>
                  <a:pt x="283845" y="367665"/>
                </a:lnTo>
                <a:lnTo>
                  <a:pt x="283845" y="367665"/>
                </a:lnTo>
                <a:lnTo>
                  <a:pt x="285750" y="365760"/>
                </a:lnTo>
                <a:lnTo>
                  <a:pt x="288607" y="361950"/>
                </a:lnTo>
                <a:lnTo>
                  <a:pt x="294322" y="355282"/>
                </a:lnTo>
                <a:lnTo>
                  <a:pt x="297180" y="351472"/>
                </a:lnTo>
                <a:cubicBezTo>
                  <a:pt x="298132" y="350520"/>
                  <a:pt x="298132" y="349567"/>
                  <a:pt x="299085" y="348615"/>
                </a:cubicBezTo>
                <a:cubicBezTo>
                  <a:pt x="300038" y="346710"/>
                  <a:pt x="300990" y="345757"/>
                  <a:pt x="301943" y="343853"/>
                </a:cubicBezTo>
                <a:cubicBezTo>
                  <a:pt x="302895" y="341947"/>
                  <a:pt x="303847" y="340995"/>
                  <a:pt x="304800" y="339090"/>
                </a:cubicBezTo>
                <a:lnTo>
                  <a:pt x="307657" y="333375"/>
                </a:lnTo>
                <a:lnTo>
                  <a:pt x="310515" y="327660"/>
                </a:lnTo>
                <a:cubicBezTo>
                  <a:pt x="311468" y="325755"/>
                  <a:pt x="312420" y="322897"/>
                  <a:pt x="313372" y="320992"/>
                </a:cubicBezTo>
                <a:cubicBezTo>
                  <a:pt x="320993" y="302895"/>
                  <a:pt x="325755" y="281940"/>
                  <a:pt x="330518" y="260032"/>
                </a:cubicBezTo>
                <a:cubicBezTo>
                  <a:pt x="335280" y="237172"/>
                  <a:pt x="339090" y="213360"/>
                  <a:pt x="343853" y="189547"/>
                </a:cubicBezTo>
                <a:cubicBezTo>
                  <a:pt x="349568" y="165735"/>
                  <a:pt x="357188" y="140970"/>
                  <a:pt x="368618" y="118110"/>
                </a:cubicBezTo>
                <a:cubicBezTo>
                  <a:pt x="374332" y="106680"/>
                  <a:pt x="381000" y="96203"/>
                  <a:pt x="388620" y="85725"/>
                </a:cubicBezTo>
                <a:cubicBezTo>
                  <a:pt x="392430" y="80963"/>
                  <a:pt x="396240" y="76200"/>
                  <a:pt x="400050" y="71438"/>
                </a:cubicBezTo>
                <a:cubicBezTo>
                  <a:pt x="401955" y="69532"/>
                  <a:pt x="403860" y="66675"/>
                  <a:pt x="405765" y="64770"/>
                </a:cubicBezTo>
                <a:lnTo>
                  <a:pt x="406718" y="63817"/>
                </a:lnTo>
                <a:lnTo>
                  <a:pt x="406718" y="63817"/>
                </a:lnTo>
                <a:lnTo>
                  <a:pt x="408622" y="61913"/>
                </a:lnTo>
                <a:lnTo>
                  <a:pt x="409575" y="60960"/>
                </a:lnTo>
                <a:lnTo>
                  <a:pt x="412432" y="59055"/>
                </a:lnTo>
                <a:cubicBezTo>
                  <a:pt x="414338" y="57150"/>
                  <a:pt x="416243" y="56197"/>
                  <a:pt x="417195" y="54292"/>
                </a:cubicBezTo>
                <a:cubicBezTo>
                  <a:pt x="419100" y="52388"/>
                  <a:pt x="420053" y="51435"/>
                  <a:pt x="422910" y="49530"/>
                </a:cubicBezTo>
                <a:cubicBezTo>
                  <a:pt x="427672" y="45720"/>
                  <a:pt x="432435" y="41910"/>
                  <a:pt x="437197" y="39053"/>
                </a:cubicBezTo>
                <a:cubicBezTo>
                  <a:pt x="445770" y="33338"/>
                  <a:pt x="454343" y="28575"/>
                  <a:pt x="462915" y="24765"/>
                </a:cubicBezTo>
                <a:cubicBezTo>
                  <a:pt x="479107" y="16192"/>
                  <a:pt x="493395" y="12382"/>
                  <a:pt x="504825" y="8572"/>
                </a:cubicBezTo>
                <a:cubicBezTo>
                  <a:pt x="516255" y="4763"/>
                  <a:pt x="525780" y="2857"/>
                  <a:pt x="531495" y="1905"/>
                </a:cubicBezTo>
                <a:cubicBezTo>
                  <a:pt x="537210" y="952"/>
                  <a:pt x="541020" y="0"/>
                  <a:pt x="541020" y="0"/>
                </a:cubicBezTo>
                <a:lnTo>
                  <a:pt x="559118" y="85725"/>
                </a:lnTo>
                <a:cubicBezTo>
                  <a:pt x="559118" y="85725"/>
                  <a:pt x="556260" y="86678"/>
                  <a:pt x="551497" y="87630"/>
                </a:cubicBezTo>
                <a:cubicBezTo>
                  <a:pt x="546735" y="88582"/>
                  <a:pt x="539115" y="90488"/>
                  <a:pt x="530543" y="93345"/>
                </a:cubicBezTo>
                <a:cubicBezTo>
                  <a:pt x="521970" y="96203"/>
                  <a:pt x="511493" y="99060"/>
                  <a:pt x="501968" y="104775"/>
                </a:cubicBezTo>
                <a:cubicBezTo>
                  <a:pt x="496253" y="106680"/>
                  <a:pt x="491490" y="110490"/>
                  <a:pt x="486728" y="113347"/>
                </a:cubicBezTo>
                <a:cubicBezTo>
                  <a:pt x="484822" y="115253"/>
                  <a:pt x="482918" y="116205"/>
                  <a:pt x="481013" y="118110"/>
                </a:cubicBezTo>
                <a:cubicBezTo>
                  <a:pt x="480060" y="118110"/>
                  <a:pt x="478155" y="120015"/>
                  <a:pt x="476250" y="121920"/>
                </a:cubicBezTo>
                <a:cubicBezTo>
                  <a:pt x="474345" y="123825"/>
                  <a:pt x="473393" y="124778"/>
                  <a:pt x="471488" y="126682"/>
                </a:cubicBezTo>
                <a:lnTo>
                  <a:pt x="468630" y="128588"/>
                </a:lnTo>
                <a:lnTo>
                  <a:pt x="467678" y="129540"/>
                </a:lnTo>
                <a:lnTo>
                  <a:pt x="467678" y="129540"/>
                </a:lnTo>
                <a:cubicBezTo>
                  <a:pt x="465772" y="130492"/>
                  <a:pt x="469582" y="127635"/>
                  <a:pt x="469582" y="128588"/>
                </a:cubicBezTo>
                <a:lnTo>
                  <a:pt x="469582" y="128588"/>
                </a:lnTo>
                <a:lnTo>
                  <a:pt x="469582" y="129540"/>
                </a:lnTo>
                <a:lnTo>
                  <a:pt x="466725" y="133350"/>
                </a:lnTo>
                <a:cubicBezTo>
                  <a:pt x="464820" y="136207"/>
                  <a:pt x="461963" y="138113"/>
                  <a:pt x="460057" y="140970"/>
                </a:cubicBezTo>
                <a:cubicBezTo>
                  <a:pt x="456247" y="146685"/>
                  <a:pt x="451485" y="153353"/>
                  <a:pt x="448628" y="160020"/>
                </a:cubicBezTo>
                <a:cubicBezTo>
                  <a:pt x="441007" y="174307"/>
                  <a:pt x="435293" y="191453"/>
                  <a:pt x="431482" y="212407"/>
                </a:cubicBezTo>
                <a:cubicBezTo>
                  <a:pt x="426720" y="232410"/>
                  <a:pt x="423863" y="255270"/>
                  <a:pt x="419100" y="280035"/>
                </a:cubicBezTo>
                <a:cubicBezTo>
                  <a:pt x="414338" y="304800"/>
                  <a:pt x="408622" y="331470"/>
                  <a:pt x="398145" y="358140"/>
                </a:cubicBezTo>
                <a:cubicBezTo>
                  <a:pt x="397193" y="361950"/>
                  <a:pt x="395288" y="364807"/>
                  <a:pt x="394335" y="368617"/>
                </a:cubicBezTo>
                <a:lnTo>
                  <a:pt x="389572" y="379095"/>
                </a:lnTo>
                <a:lnTo>
                  <a:pt x="384810" y="388620"/>
                </a:lnTo>
                <a:cubicBezTo>
                  <a:pt x="382905" y="391478"/>
                  <a:pt x="380047" y="395288"/>
                  <a:pt x="378143" y="399097"/>
                </a:cubicBezTo>
                <a:lnTo>
                  <a:pt x="370522" y="409575"/>
                </a:lnTo>
                <a:lnTo>
                  <a:pt x="366713" y="414338"/>
                </a:lnTo>
                <a:lnTo>
                  <a:pt x="363855" y="418147"/>
                </a:lnTo>
                <a:lnTo>
                  <a:pt x="358140" y="424815"/>
                </a:lnTo>
                <a:lnTo>
                  <a:pt x="355282" y="428625"/>
                </a:lnTo>
                <a:lnTo>
                  <a:pt x="353378" y="430530"/>
                </a:lnTo>
                <a:lnTo>
                  <a:pt x="353378" y="430530"/>
                </a:lnTo>
                <a:lnTo>
                  <a:pt x="353378" y="430530"/>
                </a:lnTo>
                <a:cubicBezTo>
                  <a:pt x="349568" y="435292"/>
                  <a:pt x="352425" y="431482"/>
                  <a:pt x="351472" y="433388"/>
                </a:cubicBezTo>
                <a:lnTo>
                  <a:pt x="350520" y="434340"/>
                </a:lnTo>
                <a:cubicBezTo>
                  <a:pt x="328613" y="456247"/>
                  <a:pt x="301943" y="471488"/>
                  <a:pt x="277178" y="481013"/>
                </a:cubicBezTo>
                <a:cubicBezTo>
                  <a:pt x="251460" y="490538"/>
                  <a:pt x="227647" y="496253"/>
                  <a:pt x="205740" y="500063"/>
                </a:cubicBezTo>
                <a:cubicBezTo>
                  <a:pt x="184785" y="503872"/>
                  <a:pt x="165735" y="506730"/>
                  <a:pt x="147638" y="510540"/>
                </a:cubicBezTo>
                <a:cubicBezTo>
                  <a:pt x="130493" y="513397"/>
                  <a:pt x="116205" y="517207"/>
                  <a:pt x="104775" y="521017"/>
                </a:cubicBezTo>
                <a:cubicBezTo>
                  <a:pt x="99060" y="522922"/>
                  <a:pt x="93345" y="524828"/>
                  <a:pt x="88582" y="526732"/>
                </a:cubicBezTo>
                <a:cubicBezTo>
                  <a:pt x="83820" y="528638"/>
                  <a:pt x="79057" y="530542"/>
                  <a:pt x="77153" y="531495"/>
                </a:cubicBezTo>
                <a:cubicBezTo>
                  <a:pt x="74295" y="533400"/>
                  <a:pt x="71438" y="534353"/>
                  <a:pt x="68580" y="535305"/>
                </a:cubicBezTo>
                <a:cubicBezTo>
                  <a:pt x="64770" y="537210"/>
                  <a:pt x="61913" y="540067"/>
                  <a:pt x="60007" y="541020"/>
                </a:cubicBezTo>
                <a:cubicBezTo>
                  <a:pt x="55245" y="543878"/>
                  <a:pt x="53340" y="545782"/>
                  <a:pt x="53340" y="545782"/>
                </a:cubicBezTo>
                <a:lnTo>
                  <a:pt x="0" y="47244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E21C811D-EA4B-4F3E-9D68-A5F609ADDB3F}"/>
              </a:ext>
            </a:extLst>
          </p:cNvPr>
          <p:cNvSpPr/>
          <p:nvPr userDrawn="1"/>
        </p:nvSpPr>
        <p:spPr>
          <a:xfrm>
            <a:off x="7466264" y="5167439"/>
            <a:ext cx="1856156" cy="1619479"/>
          </a:xfrm>
          <a:custGeom>
            <a:avLst/>
            <a:gdLst>
              <a:gd name="connsiteX0" fmla="*/ 0 w 806767"/>
              <a:gd name="connsiteY0" fmla="*/ 688658 h 703897"/>
              <a:gd name="connsiteX1" fmla="*/ 2857 w 806767"/>
              <a:gd name="connsiteY1" fmla="*/ 676275 h 703897"/>
              <a:gd name="connsiteX2" fmla="*/ 5715 w 806767"/>
              <a:gd name="connsiteY2" fmla="*/ 661035 h 703897"/>
              <a:gd name="connsiteX3" fmla="*/ 10477 w 806767"/>
              <a:gd name="connsiteY3" fmla="*/ 639127 h 703897"/>
              <a:gd name="connsiteX4" fmla="*/ 31432 w 806767"/>
              <a:gd name="connsiteY4" fmla="*/ 580073 h 703897"/>
              <a:gd name="connsiteX5" fmla="*/ 40957 w 806767"/>
              <a:gd name="connsiteY5" fmla="*/ 562927 h 703897"/>
              <a:gd name="connsiteX6" fmla="*/ 53340 w 806767"/>
              <a:gd name="connsiteY6" fmla="*/ 544830 h 703897"/>
              <a:gd name="connsiteX7" fmla="*/ 68580 w 806767"/>
              <a:gd name="connsiteY7" fmla="*/ 527685 h 703897"/>
              <a:gd name="connsiteX8" fmla="*/ 69532 w 806767"/>
              <a:gd name="connsiteY8" fmla="*/ 526733 h 703897"/>
              <a:gd name="connsiteX9" fmla="*/ 70485 w 806767"/>
              <a:gd name="connsiteY9" fmla="*/ 525780 h 703897"/>
              <a:gd name="connsiteX10" fmla="*/ 70485 w 806767"/>
              <a:gd name="connsiteY10" fmla="*/ 525780 h 703897"/>
              <a:gd name="connsiteX11" fmla="*/ 72390 w 806767"/>
              <a:gd name="connsiteY11" fmla="*/ 523875 h 703897"/>
              <a:gd name="connsiteX12" fmla="*/ 74295 w 806767"/>
              <a:gd name="connsiteY12" fmla="*/ 521970 h 703897"/>
              <a:gd name="connsiteX13" fmla="*/ 78105 w 806767"/>
              <a:gd name="connsiteY13" fmla="*/ 519112 h 703897"/>
              <a:gd name="connsiteX14" fmla="*/ 85725 w 806767"/>
              <a:gd name="connsiteY14" fmla="*/ 512445 h 703897"/>
              <a:gd name="connsiteX15" fmla="*/ 89535 w 806767"/>
              <a:gd name="connsiteY15" fmla="*/ 509587 h 703897"/>
              <a:gd name="connsiteX16" fmla="*/ 95250 w 806767"/>
              <a:gd name="connsiteY16" fmla="*/ 505777 h 703897"/>
              <a:gd name="connsiteX17" fmla="*/ 106680 w 806767"/>
              <a:gd name="connsiteY17" fmla="*/ 498158 h 703897"/>
              <a:gd name="connsiteX18" fmla="*/ 112395 w 806767"/>
              <a:gd name="connsiteY18" fmla="*/ 494348 h 703897"/>
              <a:gd name="connsiteX19" fmla="*/ 118110 w 806767"/>
              <a:gd name="connsiteY19" fmla="*/ 491490 h 703897"/>
              <a:gd name="connsiteX20" fmla="*/ 129540 w 806767"/>
              <a:gd name="connsiteY20" fmla="*/ 485775 h 703897"/>
              <a:gd name="connsiteX21" fmla="*/ 176213 w 806767"/>
              <a:gd name="connsiteY21" fmla="*/ 468630 h 703897"/>
              <a:gd name="connsiteX22" fmla="*/ 270510 w 806767"/>
              <a:gd name="connsiteY22" fmla="*/ 448627 h 703897"/>
              <a:gd name="connsiteX23" fmla="*/ 350520 w 806767"/>
              <a:gd name="connsiteY23" fmla="*/ 421005 h 703897"/>
              <a:gd name="connsiteX24" fmla="*/ 365760 w 806767"/>
              <a:gd name="connsiteY24" fmla="*/ 409575 h 703897"/>
              <a:gd name="connsiteX25" fmla="*/ 373380 w 806767"/>
              <a:gd name="connsiteY25" fmla="*/ 403860 h 703897"/>
              <a:gd name="connsiteX26" fmla="*/ 373380 w 806767"/>
              <a:gd name="connsiteY26" fmla="*/ 403860 h 703897"/>
              <a:gd name="connsiteX27" fmla="*/ 371475 w 806767"/>
              <a:gd name="connsiteY27" fmla="*/ 405765 h 703897"/>
              <a:gd name="connsiteX28" fmla="*/ 372427 w 806767"/>
              <a:gd name="connsiteY28" fmla="*/ 404812 h 703897"/>
              <a:gd name="connsiteX29" fmla="*/ 373380 w 806767"/>
              <a:gd name="connsiteY29" fmla="*/ 403860 h 703897"/>
              <a:gd name="connsiteX30" fmla="*/ 375285 w 806767"/>
              <a:gd name="connsiteY30" fmla="*/ 401002 h 703897"/>
              <a:gd name="connsiteX31" fmla="*/ 379095 w 806767"/>
              <a:gd name="connsiteY31" fmla="*/ 396240 h 703897"/>
              <a:gd name="connsiteX32" fmla="*/ 390525 w 806767"/>
              <a:gd name="connsiteY32" fmla="*/ 381000 h 703897"/>
              <a:gd name="connsiteX33" fmla="*/ 395288 w 806767"/>
              <a:gd name="connsiteY33" fmla="*/ 372427 h 703897"/>
              <a:gd name="connsiteX34" fmla="*/ 400050 w 806767"/>
              <a:gd name="connsiteY34" fmla="*/ 362902 h 703897"/>
              <a:gd name="connsiteX35" fmla="*/ 423863 w 806767"/>
              <a:gd name="connsiteY35" fmla="*/ 272415 h 703897"/>
              <a:gd name="connsiteX36" fmla="*/ 451485 w 806767"/>
              <a:gd name="connsiteY36" fmla="*/ 167640 h 703897"/>
              <a:gd name="connsiteX37" fmla="*/ 464820 w 806767"/>
              <a:gd name="connsiteY37" fmla="*/ 141922 h 703897"/>
              <a:gd name="connsiteX38" fmla="*/ 481013 w 806767"/>
              <a:gd name="connsiteY38" fmla="*/ 118110 h 703897"/>
              <a:gd name="connsiteX39" fmla="*/ 490538 w 806767"/>
              <a:gd name="connsiteY39" fmla="*/ 107633 h 703897"/>
              <a:gd name="connsiteX40" fmla="*/ 495300 w 806767"/>
              <a:gd name="connsiteY40" fmla="*/ 101917 h 703897"/>
              <a:gd name="connsiteX41" fmla="*/ 495300 w 806767"/>
              <a:gd name="connsiteY41" fmla="*/ 101917 h 703897"/>
              <a:gd name="connsiteX42" fmla="*/ 497205 w 806767"/>
              <a:gd name="connsiteY42" fmla="*/ 100013 h 703897"/>
              <a:gd name="connsiteX43" fmla="*/ 498157 w 806767"/>
              <a:gd name="connsiteY43" fmla="*/ 100013 h 703897"/>
              <a:gd name="connsiteX44" fmla="*/ 499110 w 806767"/>
              <a:gd name="connsiteY44" fmla="*/ 99060 h 703897"/>
              <a:gd name="connsiteX45" fmla="*/ 501015 w 806767"/>
              <a:gd name="connsiteY45" fmla="*/ 97155 h 703897"/>
              <a:gd name="connsiteX46" fmla="*/ 509588 w 806767"/>
              <a:gd name="connsiteY46" fmla="*/ 89535 h 703897"/>
              <a:gd name="connsiteX47" fmla="*/ 515302 w 806767"/>
              <a:gd name="connsiteY47" fmla="*/ 84772 h 703897"/>
              <a:gd name="connsiteX48" fmla="*/ 521017 w 806767"/>
              <a:gd name="connsiteY48" fmla="*/ 80010 h 703897"/>
              <a:gd name="connsiteX49" fmla="*/ 611505 w 806767"/>
              <a:gd name="connsiteY49" fmla="*/ 40958 h 703897"/>
              <a:gd name="connsiteX50" fmla="*/ 682942 w 806767"/>
              <a:gd name="connsiteY50" fmla="*/ 26670 h 703897"/>
              <a:gd name="connsiteX51" fmla="*/ 731520 w 806767"/>
              <a:gd name="connsiteY51" fmla="*/ 15240 h 703897"/>
              <a:gd name="connsiteX52" fmla="*/ 747713 w 806767"/>
              <a:gd name="connsiteY52" fmla="*/ 9525 h 703897"/>
              <a:gd name="connsiteX53" fmla="*/ 759142 w 806767"/>
              <a:gd name="connsiteY53" fmla="*/ 4763 h 703897"/>
              <a:gd name="connsiteX54" fmla="*/ 767715 w 806767"/>
              <a:gd name="connsiteY54" fmla="*/ 0 h 703897"/>
              <a:gd name="connsiteX55" fmla="*/ 806767 w 806767"/>
              <a:gd name="connsiteY55" fmla="*/ 73342 h 703897"/>
              <a:gd name="connsiteX56" fmla="*/ 793432 w 806767"/>
              <a:gd name="connsiteY56" fmla="*/ 80010 h 703897"/>
              <a:gd name="connsiteX57" fmla="*/ 777240 w 806767"/>
              <a:gd name="connsiteY57" fmla="*/ 86677 h 703897"/>
              <a:gd name="connsiteX58" fmla="*/ 755332 w 806767"/>
              <a:gd name="connsiteY58" fmla="*/ 93345 h 703897"/>
              <a:gd name="connsiteX59" fmla="*/ 698182 w 806767"/>
              <a:gd name="connsiteY59" fmla="*/ 105727 h 703897"/>
              <a:gd name="connsiteX60" fmla="*/ 631507 w 806767"/>
              <a:gd name="connsiteY60" fmla="*/ 118110 h 703897"/>
              <a:gd name="connsiteX61" fmla="*/ 598170 w 806767"/>
              <a:gd name="connsiteY61" fmla="*/ 127635 h 703897"/>
              <a:gd name="connsiteX62" fmla="*/ 582930 w 806767"/>
              <a:gd name="connsiteY62" fmla="*/ 134302 h 703897"/>
              <a:gd name="connsiteX63" fmla="*/ 569595 w 806767"/>
              <a:gd name="connsiteY63" fmla="*/ 142875 h 703897"/>
              <a:gd name="connsiteX64" fmla="*/ 566738 w 806767"/>
              <a:gd name="connsiteY64" fmla="*/ 144780 h 703897"/>
              <a:gd name="connsiteX65" fmla="*/ 562927 w 806767"/>
              <a:gd name="connsiteY65" fmla="*/ 147638 h 703897"/>
              <a:gd name="connsiteX66" fmla="*/ 554355 w 806767"/>
              <a:gd name="connsiteY66" fmla="*/ 155258 h 703897"/>
              <a:gd name="connsiteX67" fmla="*/ 552450 w 806767"/>
              <a:gd name="connsiteY67" fmla="*/ 157163 h 703897"/>
              <a:gd name="connsiteX68" fmla="*/ 551497 w 806767"/>
              <a:gd name="connsiteY68" fmla="*/ 158115 h 703897"/>
              <a:gd name="connsiteX69" fmla="*/ 550545 w 806767"/>
              <a:gd name="connsiteY69" fmla="*/ 159067 h 703897"/>
              <a:gd name="connsiteX70" fmla="*/ 551497 w 806767"/>
              <a:gd name="connsiteY70" fmla="*/ 158115 h 703897"/>
              <a:gd name="connsiteX71" fmla="*/ 551497 w 806767"/>
              <a:gd name="connsiteY71" fmla="*/ 158115 h 703897"/>
              <a:gd name="connsiteX72" fmla="*/ 548640 w 806767"/>
              <a:gd name="connsiteY72" fmla="*/ 160972 h 703897"/>
              <a:gd name="connsiteX73" fmla="*/ 542925 w 806767"/>
              <a:gd name="connsiteY73" fmla="*/ 167640 h 703897"/>
              <a:gd name="connsiteX74" fmla="*/ 532447 w 806767"/>
              <a:gd name="connsiteY74" fmla="*/ 181927 h 703897"/>
              <a:gd name="connsiteX75" fmla="*/ 523875 w 806767"/>
              <a:gd name="connsiteY75" fmla="*/ 199073 h 703897"/>
              <a:gd name="connsiteX76" fmla="*/ 502920 w 806767"/>
              <a:gd name="connsiteY76" fmla="*/ 286702 h 703897"/>
              <a:gd name="connsiteX77" fmla="*/ 475297 w 806767"/>
              <a:gd name="connsiteY77" fmla="*/ 395287 h 703897"/>
              <a:gd name="connsiteX78" fmla="*/ 468630 w 806767"/>
              <a:gd name="connsiteY78" fmla="*/ 409575 h 703897"/>
              <a:gd name="connsiteX79" fmla="*/ 461010 w 806767"/>
              <a:gd name="connsiteY79" fmla="*/ 423862 h 703897"/>
              <a:gd name="connsiteX80" fmla="*/ 441960 w 806767"/>
              <a:gd name="connsiteY80" fmla="*/ 449580 h 703897"/>
              <a:gd name="connsiteX81" fmla="*/ 438150 w 806767"/>
              <a:gd name="connsiteY81" fmla="*/ 454342 h 703897"/>
              <a:gd name="connsiteX82" fmla="*/ 436245 w 806767"/>
              <a:gd name="connsiteY82" fmla="*/ 457200 h 703897"/>
              <a:gd name="connsiteX83" fmla="*/ 435292 w 806767"/>
              <a:gd name="connsiteY83" fmla="*/ 458152 h 703897"/>
              <a:gd name="connsiteX84" fmla="*/ 434340 w 806767"/>
              <a:gd name="connsiteY84" fmla="*/ 459105 h 703897"/>
              <a:gd name="connsiteX85" fmla="*/ 432435 w 806767"/>
              <a:gd name="connsiteY85" fmla="*/ 461010 h 703897"/>
              <a:gd name="connsiteX86" fmla="*/ 432435 w 806767"/>
              <a:gd name="connsiteY86" fmla="*/ 461010 h 703897"/>
              <a:gd name="connsiteX87" fmla="*/ 420052 w 806767"/>
              <a:gd name="connsiteY87" fmla="*/ 471487 h 703897"/>
              <a:gd name="connsiteX88" fmla="*/ 394335 w 806767"/>
              <a:gd name="connsiteY88" fmla="*/ 490537 h 703897"/>
              <a:gd name="connsiteX89" fmla="*/ 366713 w 806767"/>
              <a:gd name="connsiteY89" fmla="*/ 504825 h 703897"/>
              <a:gd name="connsiteX90" fmla="*/ 339090 w 806767"/>
              <a:gd name="connsiteY90" fmla="*/ 515302 h 703897"/>
              <a:gd name="connsiteX91" fmla="*/ 312420 w 806767"/>
              <a:gd name="connsiteY91" fmla="*/ 522923 h 703897"/>
              <a:gd name="connsiteX92" fmla="*/ 286702 w 806767"/>
              <a:gd name="connsiteY92" fmla="*/ 528637 h 703897"/>
              <a:gd name="connsiteX93" fmla="*/ 198120 w 806767"/>
              <a:gd name="connsiteY93" fmla="*/ 545783 h 703897"/>
              <a:gd name="connsiteX94" fmla="*/ 163830 w 806767"/>
              <a:gd name="connsiteY94" fmla="*/ 558165 h 703897"/>
              <a:gd name="connsiteX95" fmla="*/ 156210 w 806767"/>
              <a:gd name="connsiteY95" fmla="*/ 561975 h 703897"/>
              <a:gd name="connsiteX96" fmla="*/ 152400 w 806767"/>
              <a:gd name="connsiteY96" fmla="*/ 563880 h 703897"/>
              <a:gd name="connsiteX97" fmla="*/ 149542 w 806767"/>
              <a:gd name="connsiteY97" fmla="*/ 565785 h 703897"/>
              <a:gd name="connsiteX98" fmla="*/ 143827 w 806767"/>
              <a:gd name="connsiteY98" fmla="*/ 568643 h 703897"/>
              <a:gd name="connsiteX99" fmla="*/ 140970 w 806767"/>
              <a:gd name="connsiteY99" fmla="*/ 570548 h 703897"/>
              <a:gd name="connsiteX100" fmla="*/ 137160 w 806767"/>
              <a:gd name="connsiteY100" fmla="*/ 573405 h 703897"/>
              <a:gd name="connsiteX101" fmla="*/ 129540 w 806767"/>
              <a:gd name="connsiteY101" fmla="*/ 580073 h 703897"/>
              <a:gd name="connsiteX102" fmla="*/ 126682 w 806767"/>
              <a:gd name="connsiteY102" fmla="*/ 582930 h 703897"/>
              <a:gd name="connsiteX103" fmla="*/ 124777 w 806767"/>
              <a:gd name="connsiteY103" fmla="*/ 584835 h 703897"/>
              <a:gd name="connsiteX104" fmla="*/ 126682 w 806767"/>
              <a:gd name="connsiteY104" fmla="*/ 582930 h 703897"/>
              <a:gd name="connsiteX105" fmla="*/ 126682 w 806767"/>
              <a:gd name="connsiteY105" fmla="*/ 582930 h 703897"/>
              <a:gd name="connsiteX106" fmla="*/ 126682 w 806767"/>
              <a:gd name="connsiteY106" fmla="*/ 582930 h 703897"/>
              <a:gd name="connsiteX107" fmla="*/ 125730 w 806767"/>
              <a:gd name="connsiteY107" fmla="*/ 583883 h 703897"/>
              <a:gd name="connsiteX108" fmla="*/ 116205 w 806767"/>
              <a:gd name="connsiteY108" fmla="*/ 594360 h 703897"/>
              <a:gd name="connsiteX109" fmla="*/ 108585 w 806767"/>
              <a:gd name="connsiteY109" fmla="*/ 604837 h 703897"/>
              <a:gd name="connsiteX110" fmla="*/ 102870 w 806767"/>
              <a:gd name="connsiteY110" fmla="*/ 616268 h 703897"/>
              <a:gd name="connsiteX111" fmla="*/ 87630 w 806767"/>
              <a:gd name="connsiteY111" fmla="*/ 659130 h 703897"/>
              <a:gd name="connsiteX112" fmla="*/ 83820 w 806767"/>
              <a:gd name="connsiteY112" fmla="*/ 677227 h 703897"/>
              <a:gd name="connsiteX113" fmla="*/ 80963 w 806767"/>
              <a:gd name="connsiteY113" fmla="*/ 691515 h 703897"/>
              <a:gd name="connsiteX114" fmla="*/ 79057 w 806767"/>
              <a:gd name="connsiteY114" fmla="*/ 703898 h 703897"/>
              <a:gd name="connsiteX115" fmla="*/ 0 w 806767"/>
              <a:gd name="connsiteY115" fmla="*/ 688658 h 703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806767" h="703897">
                <a:moveTo>
                  <a:pt x="0" y="688658"/>
                </a:moveTo>
                <a:cubicBezTo>
                  <a:pt x="0" y="688658"/>
                  <a:pt x="952" y="684848"/>
                  <a:pt x="2857" y="676275"/>
                </a:cubicBezTo>
                <a:cubicBezTo>
                  <a:pt x="3810" y="672465"/>
                  <a:pt x="4763" y="667702"/>
                  <a:pt x="5715" y="661035"/>
                </a:cubicBezTo>
                <a:cubicBezTo>
                  <a:pt x="6667" y="654368"/>
                  <a:pt x="8572" y="647700"/>
                  <a:pt x="10477" y="639127"/>
                </a:cubicBezTo>
                <a:cubicBezTo>
                  <a:pt x="14288" y="622935"/>
                  <a:pt x="20955" y="602933"/>
                  <a:pt x="31432" y="580073"/>
                </a:cubicBezTo>
                <a:cubicBezTo>
                  <a:pt x="34290" y="574358"/>
                  <a:pt x="37147" y="568643"/>
                  <a:pt x="40957" y="562927"/>
                </a:cubicBezTo>
                <a:cubicBezTo>
                  <a:pt x="44767" y="557212"/>
                  <a:pt x="48577" y="551498"/>
                  <a:pt x="53340" y="544830"/>
                </a:cubicBezTo>
                <a:cubicBezTo>
                  <a:pt x="58102" y="539115"/>
                  <a:pt x="62865" y="533400"/>
                  <a:pt x="68580" y="527685"/>
                </a:cubicBezTo>
                <a:lnTo>
                  <a:pt x="69532" y="526733"/>
                </a:lnTo>
                <a:lnTo>
                  <a:pt x="70485" y="525780"/>
                </a:lnTo>
                <a:lnTo>
                  <a:pt x="70485" y="525780"/>
                </a:lnTo>
                <a:cubicBezTo>
                  <a:pt x="68580" y="527685"/>
                  <a:pt x="73342" y="522923"/>
                  <a:pt x="72390" y="523875"/>
                </a:cubicBezTo>
                <a:lnTo>
                  <a:pt x="74295" y="521970"/>
                </a:lnTo>
                <a:lnTo>
                  <a:pt x="78105" y="519112"/>
                </a:lnTo>
                <a:cubicBezTo>
                  <a:pt x="80010" y="517208"/>
                  <a:pt x="82867" y="515302"/>
                  <a:pt x="85725" y="512445"/>
                </a:cubicBezTo>
                <a:lnTo>
                  <a:pt x="89535" y="509587"/>
                </a:lnTo>
                <a:lnTo>
                  <a:pt x="95250" y="505777"/>
                </a:lnTo>
                <a:cubicBezTo>
                  <a:pt x="99060" y="502920"/>
                  <a:pt x="102870" y="501015"/>
                  <a:pt x="106680" y="498158"/>
                </a:cubicBezTo>
                <a:lnTo>
                  <a:pt x="112395" y="494348"/>
                </a:lnTo>
                <a:cubicBezTo>
                  <a:pt x="114300" y="493395"/>
                  <a:pt x="116205" y="492442"/>
                  <a:pt x="118110" y="491490"/>
                </a:cubicBezTo>
                <a:cubicBezTo>
                  <a:pt x="121920" y="489585"/>
                  <a:pt x="125730" y="487680"/>
                  <a:pt x="129540" y="485775"/>
                </a:cubicBezTo>
                <a:cubicBezTo>
                  <a:pt x="144780" y="478155"/>
                  <a:pt x="160972" y="472440"/>
                  <a:pt x="176213" y="468630"/>
                </a:cubicBezTo>
                <a:cubicBezTo>
                  <a:pt x="208597" y="459105"/>
                  <a:pt x="240030" y="455295"/>
                  <a:pt x="270510" y="448627"/>
                </a:cubicBezTo>
                <a:cubicBezTo>
                  <a:pt x="300990" y="442912"/>
                  <a:pt x="328613" y="435292"/>
                  <a:pt x="350520" y="421005"/>
                </a:cubicBezTo>
                <a:cubicBezTo>
                  <a:pt x="355282" y="417195"/>
                  <a:pt x="360997" y="414337"/>
                  <a:pt x="365760" y="409575"/>
                </a:cubicBezTo>
                <a:lnTo>
                  <a:pt x="373380" y="403860"/>
                </a:lnTo>
                <a:lnTo>
                  <a:pt x="373380" y="403860"/>
                </a:lnTo>
                <a:cubicBezTo>
                  <a:pt x="369570" y="407670"/>
                  <a:pt x="372427" y="404812"/>
                  <a:pt x="371475" y="405765"/>
                </a:cubicBezTo>
                <a:lnTo>
                  <a:pt x="372427" y="404812"/>
                </a:lnTo>
                <a:lnTo>
                  <a:pt x="373380" y="403860"/>
                </a:lnTo>
                <a:lnTo>
                  <a:pt x="375285" y="401002"/>
                </a:lnTo>
                <a:lnTo>
                  <a:pt x="379095" y="396240"/>
                </a:lnTo>
                <a:cubicBezTo>
                  <a:pt x="385763" y="388620"/>
                  <a:pt x="387667" y="384810"/>
                  <a:pt x="390525" y="381000"/>
                </a:cubicBezTo>
                <a:cubicBezTo>
                  <a:pt x="392430" y="379095"/>
                  <a:pt x="393382" y="375285"/>
                  <a:pt x="395288" y="372427"/>
                </a:cubicBezTo>
                <a:cubicBezTo>
                  <a:pt x="397192" y="369570"/>
                  <a:pt x="398145" y="366712"/>
                  <a:pt x="400050" y="362902"/>
                </a:cubicBezTo>
                <a:cubicBezTo>
                  <a:pt x="411480" y="337185"/>
                  <a:pt x="417195" y="306705"/>
                  <a:pt x="423863" y="272415"/>
                </a:cubicBezTo>
                <a:cubicBezTo>
                  <a:pt x="430530" y="239077"/>
                  <a:pt x="436245" y="202883"/>
                  <a:pt x="451485" y="167640"/>
                </a:cubicBezTo>
                <a:cubicBezTo>
                  <a:pt x="455295" y="159067"/>
                  <a:pt x="460057" y="150495"/>
                  <a:pt x="464820" y="141922"/>
                </a:cubicBezTo>
                <a:cubicBezTo>
                  <a:pt x="470535" y="133350"/>
                  <a:pt x="475297" y="125730"/>
                  <a:pt x="481013" y="118110"/>
                </a:cubicBezTo>
                <a:cubicBezTo>
                  <a:pt x="483870" y="114300"/>
                  <a:pt x="487680" y="110490"/>
                  <a:pt x="490538" y="107633"/>
                </a:cubicBezTo>
                <a:lnTo>
                  <a:pt x="495300" y="101917"/>
                </a:lnTo>
                <a:lnTo>
                  <a:pt x="495300" y="101917"/>
                </a:lnTo>
                <a:lnTo>
                  <a:pt x="497205" y="100013"/>
                </a:lnTo>
                <a:lnTo>
                  <a:pt x="498157" y="100013"/>
                </a:lnTo>
                <a:lnTo>
                  <a:pt x="499110" y="99060"/>
                </a:lnTo>
                <a:lnTo>
                  <a:pt x="501015" y="97155"/>
                </a:lnTo>
                <a:cubicBezTo>
                  <a:pt x="503872" y="94297"/>
                  <a:pt x="506730" y="92392"/>
                  <a:pt x="509588" y="89535"/>
                </a:cubicBezTo>
                <a:cubicBezTo>
                  <a:pt x="510540" y="88583"/>
                  <a:pt x="513397" y="86677"/>
                  <a:pt x="515302" y="84772"/>
                </a:cubicBezTo>
                <a:lnTo>
                  <a:pt x="521017" y="80010"/>
                </a:lnTo>
                <a:cubicBezTo>
                  <a:pt x="553402" y="57150"/>
                  <a:pt x="583882" y="47625"/>
                  <a:pt x="611505" y="40958"/>
                </a:cubicBezTo>
                <a:cubicBezTo>
                  <a:pt x="639127" y="34290"/>
                  <a:pt x="662940" y="30480"/>
                  <a:pt x="682942" y="26670"/>
                </a:cubicBezTo>
                <a:cubicBezTo>
                  <a:pt x="702945" y="22860"/>
                  <a:pt x="719138" y="19050"/>
                  <a:pt x="731520" y="15240"/>
                </a:cubicBezTo>
                <a:cubicBezTo>
                  <a:pt x="738188" y="13335"/>
                  <a:pt x="742950" y="11430"/>
                  <a:pt x="747713" y="9525"/>
                </a:cubicBezTo>
                <a:cubicBezTo>
                  <a:pt x="752475" y="7620"/>
                  <a:pt x="756285" y="6667"/>
                  <a:pt x="759142" y="4763"/>
                </a:cubicBezTo>
                <a:cubicBezTo>
                  <a:pt x="764857" y="1905"/>
                  <a:pt x="767715" y="0"/>
                  <a:pt x="767715" y="0"/>
                </a:cubicBezTo>
                <a:lnTo>
                  <a:pt x="806767" y="73342"/>
                </a:lnTo>
                <a:cubicBezTo>
                  <a:pt x="806767" y="73342"/>
                  <a:pt x="802005" y="75247"/>
                  <a:pt x="793432" y="80010"/>
                </a:cubicBezTo>
                <a:cubicBezTo>
                  <a:pt x="788670" y="81915"/>
                  <a:pt x="783907" y="83820"/>
                  <a:pt x="777240" y="86677"/>
                </a:cubicBezTo>
                <a:cubicBezTo>
                  <a:pt x="770572" y="89535"/>
                  <a:pt x="762952" y="91440"/>
                  <a:pt x="755332" y="93345"/>
                </a:cubicBezTo>
                <a:cubicBezTo>
                  <a:pt x="739140" y="98108"/>
                  <a:pt x="719138" y="101917"/>
                  <a:pt x="698182" y="105727"/>
                </a:cubicBezTo>
                <a:cubicBezTo>
                  <a:pt x="677227" y="109538"/>
                  <a:pt x="654367" y="112395"/>
                  <a:pt x="631507" y="118110"/>
                </a:cubicBezTo>
                <a:cubicBezTo>
                  <a:pt x="620077" y="120967"/>
                  <a:pt x="608647" y="123825"/>
                  <a:pt x="598170" y="127635"/>
                </a:cubicBezTo>
                <a:cubicBezTo>
                  <a:pt x="593407" y="130492"/>
                  <a:pt x="587692" y="131445"/>
                  <a:pt x="582930" y="134302"/>
                </a:cubicBezTo>
                <a:cubicBezTo>
                  <a:pt x="578167" y="137160"/>
                  <a:pt x="572452" y="140017"/>
                  <a:pt x="569595" y="142875"/>
                </a:cubicBezTo>
                <a:lnTo>
                  <a:pt x="566738" y="144780"/>
                </a:lnTo>
                <a:cubicBezTo>
                  <a:pt x="565785" y="145733"/>
                  <a:pt x="564832" y="145733"/>
                  <a:pt x="562927" y="147638"/>
                </a:cubicBezTo>
                <a:cubicBezTo>
                  <a:pt x="560070" y="150495"/>
                  <a:pt x="557213" y="152400"/>
                  <a:pt x="554355" y="155258"/>
                </a:cubicBezTo>
                <a:lnTo>
                  <a:pt x="552450" y="157163"/>
                </a:lnTo>
                <a:lnTo>
                  <a:pt x="551497" y="158115"/>
                </a:lnTo>
                <a:lnTo>
                  <a:pt x="550545" y="159067"/>
                </a:lnTo>
                <a:cubicBezTo>
                  <a:pt x="551497" y="158115"/>
                  <a:pt x="548640" y="160972"/>
                  <a:pt x="551497" y="158115"/>
                </a:cubicBezTo>
                <a:lnTo>
                  <a:pt x="551497" y="158115"/>
                </a:lnTo>
                <a:lnTo>
                  <a:pt x="548640" y="160972"/>
                </a:lnTo>
                <a:lnTo>
                  <a:pt x="542925" y="167640"/>
                </a:lnTo>
                <a:cubicBezTo>
                  <a:pt x="539115" y="172402"/>
                  <a:pt x="536257" y="177165"/>
                  <a:pt x="532447" y="181927"/>
                </a:cubicBezTo>
                <a:cubicBezTo>
                  <a:pt x="529590" y="187642"/>
                  <a:pt x="526732" y="193358"/>
                  <a:pt x="523875" y="199073"/>
                </a:cubicBezTo>
                <a:cubicBezTo>
                  <a:pt x="513397" y="223837"/>
                  <a:pt x="507682" y="253365"/>
                  <a:pt x="502920" y="286702"/>
                </a:cubicBezTo>
                <a:cubicBezTo>
                  <a:pt x="497205" y="320040"/>
                  <a:pt x="491490" y="357187"/>
                  <a:pt x="475297" y="395287"/>
                </a:cubicBezTo>
                <a:cubicBezTo>
                  <a:pt x="473392" y="400050"/>
                  <a:pt x="470535" y="404812"/>
                  <a:pt x="468630" y="409575"/>
                </a:cubicBezTo>
                <a:cubicBezTo>
                  <a:pt x="465772" y="414337"/>
                  <a:pt x="463867" y="419100"/>
                  <a:pt x="461010" y="423862"/>
                </a:cubicBezTo>
                <a:cubicBezTo>
                  <a:pt x="454342" y="433387"/>
                  <a:pt x="446722" y="444817"/>
                  <a:pt x="441960" y="449580"/>
                </a:cubicBezTo>
                <a:lnTo>
                  <a:pt x="438150" y="454342"/>
                </a:lnTo>
                <a:lnTo>
                  <a:pt x="436245" y="457200"/>
                </a:lnTo>
                <a:lnTo>
                  <a:pt x="435292" y="458152"/>
                </a:lnTo>
                <a:lnTo>
                  <a:pt x="434340" y="459105"/>
                </a:lnTo>
                <a:lnTo>
                  <a:pt x="432435" y="461010"/>
                </a:lnTo>
                <a:lnTo>
                  <a:pt x="432435" y="461010"/>
                </a:lnTo>
                <a:lnTo>
                  <a:pt x="420052" y="471487"/>
                </a:lnTo>
                <a:cubicBezTo>
                  <a:pt x="412432" y="479108"/>
                  <a:pt x="402907" y="483870"/>
                  <a:pt x="394335" y="490537"/>
                </a:cubicBezTo>
                <a:cubicBezTo>
                  <a:pt x="385763" y="496252"/>
                  <a:pt x="376238" y="500062"/>
                  <a:pt x="366713" y="504825"/>
                </a:cubicBezTo>
                <a:cubicBezTo>
                  <a:pt x="357188" y="508635"/>
                  <a:pt x="347663" y="512445"/>
                  <a:pt x="339090" y="515302"/>
                </a:cubicBezTo>
                <a:cubicBezTo>
                  <a:pt x="329565" y="518160"/>
                  <a:pt x="320992" y="521017"/>
                  <a:pt x="312420" y="522923"/>
                </a:cubicBezTo>
                <a:cubicBezTo>
                  <a:pt x="303847" y="524827"/>
                  <a:pt x="295275" y="526733"/>
                  <a:pt x="286702" y="528637"/>
                </a:cubicBezTo>
                <a:cubicBezTo>
                  <a:pt x="253365" y="535305"/>
                  <a:pt x="223838" y="539115"/>
                  <a:pt x="198120" y="545783"/>
                </a:cubicBezTo>
                <a:cubicBezTo>
                  <a:pt x="185738" y="549593"/>
                  <a:pt x="174307" y="553402"/>
                  <a:pt x="163830" y="558165"/>
                </a:cubicBezTo>
                <a:cubicBezTo>
                  <a:pt x="160972" y="559118"/>
                  <a:pt x="159067" y="561023"/>
                  <a:pt x="156210" y="561975"/>
                </a:cubicBezTo>
                <a:cubicBezTo>
                  <a:pt x="155257" y="562927"/>
                  <a:pt x="153352" y="562927"/>
                  <a:pt x="152400" y="563880"/>
                </a:cubicBezTo>
                <a:lnTo>
                  <a:pt x="149542" y="565785"/>
                </a:lnTo>
                <a:cubicBezTo>
                  <a:pt x="147638" y="566737"/>
                  <a:pt x="145732" y="567690"/>
                  <a:pt x="143827" y="568643"/>
                </a:cubicBezTo>
                <a:lnTo>
                  <a:pt x="140970" y="570548"/>
                </a:lnTo>
                <a:lnTo>
                  <a:pt x="137160" y="573405"/>
                </a:lnTo>
                <a:cubicBezTo>
                  <a:pt x="134302" y="575310"/>
                  <a:pt x="132397" y="577215"/>
                  <a:pt x="129540" y="580073"/>
                </a:cubicBezTo>
                <a:lnTo>
                  <a:pt x="126682" y="582930"/>
                </a:lnTo>
                <a:lnTo>
                  <a:pt x="124777" y="584835"/>
                </a:lnTo>
                <a:cubicBezTo>
                  <a:pt x="123825" y="584835"/>
                  <a:pt x="128588" y="581025"/>
                  <a:pt x="126682" y="582930"/>
                </a:cubicBezTo>
                <a:lnTo>
                  <a:pt x="126682" y="582930"/>
                </a:lnTo>
                <a:lnTo>
                  <a:pt x="126682" y="582930"/>
                </a:lnTo>
                <a:lnTo>
                  <a:pt x="125730" y="583883"/>
                </a:lnTo>
                <a:cubicBezTo>
                  <a:pt x="122872" y="587693"/>
                  <a:pt x="120015" y="590550"/>
                  <a:pt x="116205" y="594360"/>
                </a:cubicBezTo>
                <a:cubicBezTo>
                  <a:pt x="113347" y="598170"/>
                  <a:pt x="111442" y="601980"/>
                  <a:pt x="108585" y="604837"/>
                </a:cubicBezTo>
                <a:cubicBezTo>
                  <a:pt x="106680" y="608648"/>
                  <a:pt x="104775" y="612458"/>
                  <a:pt x="102870" y="616268"/>
                </a:cubicBezTo>
                <a:cubicBezTo>
                  <a:pt x="95250" y="631508"/>
                  <a:pt x="90488" y="645795"/>
                  <a:pt x="87630" y="659130"/>
                </a:cubicBezTo>
                <a:cubicBezTo>
                  <a:pt x="85725" y="665798"/>
                  <a:pt x="84772" y="671512"/>
                  <a:pt x="83820" y="677227"/>
                </a:cubicBezTo>
                <a:cubicBezTo>
                  <a:pt x="82867" y="681990"/>
                  <a:pt x="81915" y="686752"/>
                  <a:pt x="80963" y="691515"/>
                </a:cubicBezTo>
                <a:cubicBezTo>
                  <a:pt x="80010" y="699135"/>
                  <a:pt x="79057" y="703898"/>
                  <a:pt x="79057" y="703898"/>
                </a:cubicBezTo>
                <a:lnTo>
                  <a:pt x="0" y="688658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722D4897-C493-4EEE-A12E-77B907E22470}"/>
              </a:ext>
            </a:extLst>
          </p:cNvPr>
          <p:cNvSpPr/>
          <p:nvPr userDrawn="1"/>
        </p:nvSpPr>
        <p:spPr>
          <a:xfrm>
            <a:off x="7017019" y="4122117"/>
            <a:ext cx="2333892" cy="2697672"/>
          </a:xfrm>
          <a:custGeom>
            <a:avLst/>
            <a:gdLst>
              <a:gd name="connsiteX0" fmla="*/ 0 w 1014412"/>
              <a:gd name="connsiteY0" fmla="*/ 1127760 h 1172527"/>
              <a:gd name="connsiteX1" fmla="*/ 11430 w 1014412"/>
              <a:gd name="connsiteY1" fmla="*/ 1113473 h 1172527"/>
              <a:gd name="connsiteX2" fmla="*/ 13335 w 1014412"/>
              <a:gd name="connsiteY2" fmla="*/ 1110615 h 1172527"/>
              <a:gd name="connsiteX3" fmla="*/ 15240 w 1014412"/>
              <a:gd name="connsiteY3" fmla="*/ 1107757 h 1172527"/>
              <a:gd name="connsiteX4" fmla="*/ 19050 w 1014412"/>
              <a:gd name="connsiteY4" fmla="*/ 1101090 h 1172527"/>
              <a:gd name="connsiteX5" fmla="*/ 28575 w 1014412"/>
              <a:gd name="connsiteY5" fmla="*/ 1078230 h 1172527"/>
              <a:gd name="connsiteX6" fmla="*/ 45720 w 1014412"/>
              <a:gd name="connsiteY6" fmla="*/ 1004888 h 1172527"/>
              <a:gd name="connsiteX7" fmla="*/ 75247 w 1014412"/>
              <a:gd name="connsiteY7" fmla="*/ 895350 h 1172527"/>
              <a:gd name="connsiteX8" fmla="*/ 115252 w 1014412"/>
              <a:gd name="connsiteY8" fmla="*/ 835342 h 1172527"/>
              <a:gd name="connsiteX9" fmla="*/ 117157 w 1014412"/>
              <a:gd name="connsiteY9" fmla="*/ 833438 h 1172527"/>
              <a:gd name="connsiteX10" fmla="*/ 118110 w 1014412"/>
              <a:gd name="connsiteY10" fmla="*/ 832485 h 1172527"/>
              <a:gd name="connsiteX11" fmla="*/ 120967 w 1014412"/>
              <a:gd name="connsiteY11" fmla="*/ 830580 h 1172527"/>
              <a:gd name="connsiteX12" fmla="*/ 123825 w 1014412"/>
              <a:gd name="connsiteY12" fmla="*/ 827722 h 1172527"/>
              <a:gd name="connsiteX13" fmla="*/ 129540 w 1014412"/>
              <a:gd name="connsiteY13" fmla="*/ 822960 h 1172527"/>
              <a:gd name="connsiteX14" fmla="*/ 135255 w 1014412"/>
              <a:gd name="connsiteY14" fmla="*/ 818197 h 1172527"/>
              <a:gd name="connsiteX15" fmla="*/ 143827 w 1014412"/>
              <a:gd name="connsiteY15" fmla="*/ 812482 h 1172527"/>
              <a:gd name="connsiteX16" fmla="*/ 161925 w 1014412"/>
              <a:gd name="connsiteY16" fmla="*/ 801053 h 1172527"/>
              <a:gd name="connsiteX17" fmla="*/ 179070 w 1014412"/>
              <a:gd name="connsiteY17" fmla="*/ 792480 h 1172527"/>
              <a:gd name="connsiteX18" fmla="*/ 320992 w 1014412"/>
              <a:gd name="connsiteY18" fmla="*/ 756285 h 1172527"/>
              <a:gd name="connsiteX19" fmla="*/ 381952 w 1014412"/>
              <a:gd name="connsiteY19" fmla="*/ 738188 h 1172527"/>
              <a:gd name="connsiteX20" fmla="*/ 395288 w 1014412"/>
              <a:gd name="connsiteY20" fmla="*/ 731520 h 1172527"/>
              <a:gd name="connsiteX21" fmla="*/ 407670 w 1014412"/>
              <a:gd name="connsiteY21" fmla="*/ 723900 h 1172527"/>
              <a:gd name="connsiteX22" fmla="*/ 418147 w 1014412"/>
              <a:gd name="connsiteY22" fmla="*/ 714375 h 1172527"/>
              <a:gd name="connsiteX23" fmla="*/ 419100 w 1014412"/>
              <a:gd name="connsiteY23" fmla="*/ 713422 h 1172527"/>
              <a:gd name="connsiteX24" fmla="*/ 420052 w 1014412"/>
              <a:gd name="connsiteY24" fmla="*/ 712470 h 1172527"/>
              <a:gd name="connsiteX25" fmla="*/ 420052 w 1014412"/>
              <a:gd name="connsiteY25" fmla="*/ 712470 h 1172527"/>
              <a:gd name="connsiteX26" fmla="*/ 419100 w 1014412"/>
              <a:gd name="connsiteY26" fmla="*/ 714375 h 1172527"/>
              <a:gd name="connsiteX27" fmla="*/ 421957 w 1014412"/>
              <a:gd name="connsiteY27" fmla="*/ 710565 h 1172527"/>
              <a:gd name="connsiteX28" fmla="*/ 428625 w 1014412"/>
              <a:gd name="connsiteY28" fmla="*/ 703897 h 1172527"/>
              <a:gd name="connsiteX29" fmla="*/ 431482 w 1014412"/>
              <a:gd name="connsiteY29" fmla="*/ 700088 h 1172527"/>
              <a:gd name="connsiteX30" fmla="*/ 433388 w 1014412"/>
              <a:gd name="connsiteY30" fmla="*/ 698182 h 1172527"/>
              <a:gd name="connsiteX31" fmla="*/ 434340 w 1014412"/>
              <a:gd name="connsiteY31" fmla="*/ 697230 h 1172527"/>
              <a:gd name="connsiteX32" fmla="*/ 437197 w 1014412"/>
              <a:gd name="connsiteY32" fmla="*/ 692467 h 1172527"/>
              <a:gd name="connsiteX33" fmla="*/ 441007 w 1014412"/>
              <a:gd name="connsiteY33" fmla="*/ 687705 h 1172527"/>
              <a:gd name="connsiteX34" fmla="*/ 444817 w 1014412"/>
              <a:gd name="connsiteY34" fmla="*/ 681038 h 1172527"/>
              <a:gd name="connsiteX35" fmla="*/ 448627 w 1014412"/>
              <a:gd name="connsiteY35" fmla="*/ 674370 h 1172527"/>
              <a:gd name="connsiteX36" fmla="*/ 451485 w 1014412"/>
              <a:gd name="connsiteY36" fmla="*/ 666750 h 1172527"/>
              <a:gd name="connsiteX37" fmla="*/ 457200 w 1014412"/>
              <a:gd name="connsiteY37" fmla="*/ 651510 h 1172527"/>
              <a:gd name="connsiteX38" fmla="*/ 472440 w 1014412"/>
              <a:gd name="connsiteY38" fmla="*/ 581977 h 1172527"/>
              <a:gd name="connsiteX39" fmla="*/ 490538 w 1014412"/>
              <a:gd name="connsiteY39" fmla="*/ 502920 h 1172527"/>
              <a:gd name="connsiteX40" fmla="*/ 533400 w 1014412"/>
              <a:gd name="connsiteY40" fmla="*/ 423863 h 1172527"/>
              <a:gd name="connsiteX41" fmla="*/ 541020 w 1014412"/>
              <a:gd name="connsiteY41" fmla="*/ 415290 h 1172527"/>
              <a:gd name="connsiteX42" fmla="*/ 542925 w 1014412"/>
              <a:gd name="connsiteY42" fmla="*/ 413385 h 1172527"/>
              <a:gd name="connsiteX43" fmla="*/ 543877 w 1014412"/>
              <a:gd name="connsiteY43" fmla="*/ 412432 h 1172527"/>
              <a:gd name="connsiteX44" fmla="*/ 545782 w 1014412"/>
              <a:gd name="connsiteY44" fmla="*/ 410527 h 1172527"/>
              <a:gd name="connsiteX45" fmla="*/ 546735 w 1014412"/>
              <a:gd name="connsiteY45" fmla="*/ 409575 h 1172527"/>
              <a:gd name="connsiteX46" fmla="*/ 550545 w 1014412"/>
              <a:gd name="connsiteY46" fmla="*/ 406717 h 1172527"/>
              <a:gd name="connsiteX47" fmla="*/ 557213 w 1014412"/>
              <a:gd name="connsiteY47" fmla="*/ 401002 h 1172527"/>
              <a:gd name="connsiteX48" fmla="*/ 565785 w 1014412"/>
              <a:gd name="connsiteY48" fmla="*/ 394335 h 1172527"/>
              <a:gd name="connsiteX49" fmla="*/ 586740 w 1014412"/>
              <a:gd name="connsiteY49" fmla="*/ 381000 h 1172527"/>
              <a:gd name="connsiteX50" fmla="*/ 606742 w 1014412"/>
              <a:gd name="connsiteY50" fmla="*/ 370522 h 1172527"/>
              <a:gd name="connsiteX51" fmla="*/ 683895 w 1014412"/>
              <a:gd name="connsiteY51" fmla="*/ 347663 h 1172527"/>
              <a:gd name="connsiteX52" fmla="*/ 752475 w 1014412"/>
              <a:gd name="connsiteY52" fmla="*/ 334327 h 1172527"/>
              <a:gd name="connsiteX53" fmla="*/ 808672 w 1014412"/>
              <a:gd name="connsiteY53" fmla="*/ 316230 h 1172527"/>
              <a:gd name="connsiteX54" fmla="*/ 820102 w 1014412"/>
              <a:gd name="connsiteY54" fmla="*/ 310515 h 1172527"/>
              <a:gd name="connsiteX55" fmla="*/ 830580 w 1014412"/>
              <a:gd name="connsiteY55" fmla="*/ 303847 h 1172527"/>
              <a:gd name="connsiteX56" fmla="*/ 840105 w 1014412"/>
              <a:gd name="connsiteY56" fmla="*/ 296227 h 1172527"/>
              <a:gd name="connsiteX57" fmla="*/ 844867 w 1014412"/>
              <a:gd name="connsiteY57" fmla="*/ 292417 h 1172527"/>
              <a:gd name="connsiteX58" fmla="*/ 845820 w 1014412"/>
              <a:gd name="connsiteY58" fmla="*/ 291465 h 1172527"/>
              <a:gd name="connsiteX59" fmla="*/ 846772 w 1014412"/>
              <a:gd name="connsiteY59" fmla="*/ 290513 h 1172527"/>
              <a:gd name="connsiteX60" fmla="*/ 845820 w 1014412"/>
              <a:gd name="connsiteY60" fmla="*/ 292417 h 1172527"/>
              <a:gd name="connsiteX61" fmla="*/ 845820 w 1014412"/>
              <a:gd name="connsiteY61" fmla="*/ 292417 h 1172527"/>
              <a:gd name="connsiteX62" fmla="*/ 848677 w 1014412"/>
              <a:gd name="connsiteY62" fmla="*/ 289560 h 1172527"/>
              <a:gd name="connsiteX63" fmla="*/ 859155 w 1014412"/>
              <a:gd name="connsiteY63" fmla="*/ 278130 h 1172527"/>
              <a:gd name="connsiteX64" fmla="*/ 864870 w 1014412"/>
              <a:gd name="connsiteY64" fmla="*/ 269557 h 1172527"/>
              <a:gd name="connsiteX65" fmla="*/ 870585 w 1014412"/>
              <a:gd name="connsiteY65" fmla="*/ 260032 h 1172527"/>
              <a:gd name="connsiteX66" fmla="*/ 875347 w 1014412"/>
              <a:gd name="connsiteY66" fmla="*/ 249555 h 1172527"/>
              <a:gd name="connsiteX67" fmla="*/ 889635 w 1014412"/>
              <a:gd name="connsiteY67" fmla="*/ 203835 h 1172527"/>
              <a:gd name="connsiteX68" fmla="*/ 898207 w 1014412"/>
              <a:gd name="connsiteY68" fmla="*/ 157163 h 1172527"/>
              <a:gd name="connsiteX69" fmla="*/ 918210 w 1014412"/>
              <a:gd name="connsiteY69" fmla="*/ 73342 h 1172527"/>
              <a:gd name="connsiteX70" fmla="*/ 931545 w 1014412"/>
              <a:gd name="connsiteY70" fmla="*/ 40957 h 1172527"/>
              <a:gd name="connsiteX71" fmla="*/ 944880 w 1014412"/>
              <a:gd name="connsiteY71" fmla="*/ 18097 h 1172527"/>
              <a:gd name="connsiteX72" fmla="*/ 958215 w 1014412"/>
              <a:gd name="connsiteY72" fmla="*/ 0 h 1172527"/>
              <a:gd name="connsiteX73" fmla="*/ 1014413 w 1014412"/>
              <a:gd name="connsiteY73" fmla="*/ 48577 h 1172527"/>
              <a:gd name="connsiteX74" fmla="*/ 1005840 w 1014412"/>
              <a:gd name="connsiteY74" fmla="*/ 60007 h 1172527"/>
              <a:gd name="connsiteX75" fmla="*/ 997267 w 1014412"/>
              <a:gd name="connsiteY75" fmla="*/ 75247 h 1172527"/>
              <a:gd name="connsiteX76" fmla="*/ 987742 w 1014412"/>
              <a:gd name="connsiteY76" fmla="*/ 98107 h 1172527"/>
              <a:gd name="connsiteX77" fmla="*/ 971550 w 1014412"/>
              <a:gd name="connsiteY77" fmla="*/ 170497 h 1172527"/>
              <a:gd name="connsiteX78" fmla="*/ 962025 w 1014412"/>
              <a:gd name="connsiteY78" fmla="*/ 220980 h 1172527"/>
              <a:gd name="connsiteX79" fmla="*/ 954405 w 1014412"/>
              <a:gd name="connsiteY79" fmla="*/ 249555 h 1172527"/>
              <a:gd name="connsiteX80" fmla="*/ 949642 w 1014412"/>
              <a:gd name="connsiteY80" fmla="*/ 264795 h 1172527"/>
              <a:gd name="connsiteX81" fmla="*/ 942975 w 1014412"/>
              <a:gd name="connsiteY81" fmla="*/ 280035 h 1172527"/>
              <a:gd name="connsiteX82" fmla="*/ 935355 w 1014412"/>
              <a:gd name="connsiteY82" fmla="*/ 295275 h 1172527"/>
              <a:gd name="connsiteX83" fmla="*/ 925830 w 1014412"/>
              <a:gd name="connsiteY83" fmla="*/ 311467 h 1172527"/>
              <a:gd name="connsiteX84" fmla="*/ 914400 w 1014412"/>
              <a:gd name="connsiteY84" fmla="*/ 327660 h 1172527"/>
              <a:gd name="connsiteX85" fmla="*/ 903922 w 1014412"/>
              <a:gd name="connsiteY85" fmla="*/ 339090 h 1172527"/>
              <a:gd name="connsiteX86" fmla="*/ 901065 w 1014412"/>
              <a:gd name="connsiteY86" fmla="*/ 341947 h 1172527"/>
              <a:gd name="connsiteX87" fmla="*/ 898207 w 1014412"/>
              <a:gd name="connsiteY87" fmla="*/ 344805 h 1172527"/>
              <a:gd name="connsiteX88" fmla="*/ 897255 w 1014412"/>
              <a:gd name="connsiteY88" fmla="*/ 345757 h 1172527"/>
              <a:gd name="connsiteX89" fmla="*/ 895350 w 1014412"/>
              <a:gd name="connsiteY89" fmla="*/ 347663 h 1172527"/>
              <a:gd name="connsiteX90" fmla="*/ 887730 w 1014412"/>
              <a:gd name="connsiteY90" fmla="*/ 354330 h 1172527"/>
              <a:gd name="connsiteX91" fmla="*/ 872490 w 1014412"/>
              <a:gd name="connsiteY91" fmla="*/ 366713 h 1172527"/>
              <a:gd name="connsiteX92" fmla="*/ 856297 w 1014412"/>
              <a:gd name="connsiteY92" fmla="*/ 377190 h 1172527"/>
              <a:gd name="connsiteX93" fmla="*/ 839152 w 1014412"/>
              <a:gd name="connsiteY93" fmla="*/ 385763 h 1172527"/>
              <a:gd name="connsiteX94" fmla="*/ 766763 w 1014412"/>
              <a:gd name="connsiteY94" fmla="*/ 407670 h 1172527"/>
              <a:gd name="connsiteX95" fmla="*/ 697230 w 1014412"/>
              <a:gd name="connsiteY95" fmla="*/ 420052 h 1172527"/>
              <a:gd name="connsiteX96" fmla="*/ 635317 w 1014412"/>
              <a:gd name="connsiteY96" fmla="*/ 437197 h 1172527"/>
              <a:gd name="connsiteX97" fmla="*/ 621982 w 1014412"/>
              <a:gd name="connsiteY97" fmla="*/ 443865 h 1172527"/>
              <a:gd name="connsiteX98" fmla="*/ 611505 w 1014412"/>
              <a:gd name="connsiteY98" fmla="*/ 450532 h 1172527"/>
              <a:gd name="connsiteX99" fmla="*/ 604838 w 1014412"/>
              <a:gd name="connsiteY99" fmla="*/ 455295 h 1172527"/>
              <a:gd name="connsiteX100" fmla="*/ 598170 w 1014412"/>
              <a:gd name="connsiteY100" fmla="*/ 461963 h 1172527"/>
              <a:gd name="connsiteX101" fmla="*/ 594360 w 1014412"/>
              <a:gd name="connsiteY101" fmla="*/ 464820 h 1172527"/>
              <a:gd name="connsiteX102" fmla="*/ 593407 w 1014412"/>
              <a:gd name="connsiteY102" fmla="*/ 465772 h 1172527"/>
              <a:gd name="connsiteX103" fmla="*/ 595313 w 1014412"/>
              <a:gd name="connsiteY103" fmla="*/ 464820 h 1172527"/>
              <a:gd name="connsiteX104" fmla="*/ 595313 w 1014412"/>
              <a:gd name="connsiteY104" fmla="*/ 464820 h 1172527"/>
              <a:gd name="connsiteX105" fmla="*/ 594360 w 1014412"/>
              <a:gd name="connsiteY105" fmla="*/ 465772 h 1172527"/>
              <a:gd name="connsiteX106" fmla="*/ 589597 w 1014412"/>
              <a:gd name="connsiteY106" fmla="*/ 471488 h 1172527"/>
              <a:gd name="connsiteX107" fmla="*/ 561022 w 1014412"/>
              <a:gd name="connsiteY107" fmla="*/ 525780 h 1172527"/>
              <a:gd name="connsiteX108" fmla="*/ 545782 w 1014412"/>
              <a:gd name="connsiteY108" fmla="*/ 595313 h 1172527"/>
              <a:gd name="connsiteX109" fmla="*/ 528638 w 1014412"/>
              <a:gd name="connsiteY109" fmla="*/ 674370 h 1172527"/>
              <a:gd name="connsiteX110" fmla="*/ 521017 w 1014412"/>
              <a:gd name="connsiteY110" fmla="*/ 695325 h 1172527"/>
              <a:gd name="connsiteX111" fmla="*/ 517207 w 1014412"/>
              <a:gd name="connsiteY111" fmla="*/ 705803 h 1172527"/>
              <a:gd name="connsiteX112" fmla="*/ 512445 w 1014412"/>
              <a:gd name="connsiteY112" fmla="*/ 716280 h 1172527"/>
              <a:gd name="connsiteX113" fmla="*/ 507682 w 1014412"/>
              <a:gd name="connsiteY113" fmla="*/ 726757 h 1172527"/>
              <a:gd name="connsiteX114" fmla="*/ 501015 w 1014412"/>
              <a:gd name="connsiteY114" fmla="*/ 737235 h 1172527"/>
              <a:gd name="connsiteX115" fmla="*/ 493395 w 1014412"/>
              <a:gd name="connsiteY115" fmla="*/ 747713 h 1172527"/>
              <a:gd name="connsiteX116" fmla="*/ 491490 w 1014412"/>
              <a:gd name="connsiteY116" fmla="*/ 750570 h 1172527"/>
              <a:gd name="connsiteX117" fmla="*/ 489585 w 1014412"/>
              <a:gd name="connsiteY117" fmla="*/ 752475 h 1172527"/>
              <a:gd name="connsiteX118" fmla="*/ 486727 w 1014412"/>
              <a:gd name="connsiteY118" fmla="*/ 756285 h 1172527"/>
              <a:gd name="connsiteX119" fmla="*/ 481013 w 1014412"/>
              <a:gd name="connsiteY119" fmla="*/ 762953 h 1172527"/>
              <a:gd name="connsiteX120" fmla="*/ 474345 w 1014412"/>
              <a:gd name="connsiteY120" fmla="*/ 761047 h 1172527"/>
              <a:gd name="connsiteX121" fmla="*/ 472440 w 1014412"/>
              <a:gd name="connsiteY121" fmla="*/ 762953 h 1172527"/>
              <a:gd name="connsiteX122" fmla="*/ 471488 w 1014412"/>
              <a:gd name="connsiteY122" fmla="*/ 763905 h 1172527"/>
              <a:gd name="connsiteX123" fmla="*/ 470535 w 1014412"/>
              <a:gd name="connsiteY123" fmla="*/ 764857 h 1172527"/>
              <a:gd name="connsiteX124" fmla="*/ 468630 w 1014412"/>
              <a:gd name="connsiteY124" fmla="*/ 766763 h 1172527"/>
              <a:gd name="connsiteX125" fmla="*/ 450532 w 1014412"/>
              <a:gd name="connsiteY125" fmla="*/ 782003 h 1172527"/>
              <a:gd name="connsiteX126" fmla="*/ 431482 w 1014412"/>
              <a:gd name="connsiteY126" fmla="*/ 794385 h 1172527"/>
              <a:gd name="connsiteX127" fmla="*/ 411480 w 1014412"/>
              <a:gd name="connsiteY127" fmla="*/ 804863 h 1172527"/>
              <a:gd name="connsiteX128" fmla="*/ 333375 w 1014412"/>
              <a:gd name="connsiteY128" fmla="*/ 827722 h 1172527"/>
              <a:gd name="connsiteX129" fmla="*/ 263842 w 1014412"/>
              <a:gd name="connsiteY129" fmla="*/ 840105 h 1172527"/>
              <a:gd name="connsiteX130" fmla="*/ 206692 w 1014412"/>
              <a:gd name="connsiteY130" fmla="*/ 857250 h 1172527"/>
              <a:gd name="connsiteX131" fmla="*/ 195263 w 1014412"/>
              <a:gd name="connsiteY131" fmla="*/ 862965 h 1172527"/>
              <a:gd name="connsiteX132" fmla="*/ 185738 w 1014412"/>
              <a:gd name="connsiteY132" fmla="*/ 868680 h 1172527"/>
              <a:gd name="connsiteX133" fmla="*/ 180975 w 1014412"/>
              <a:gd name="connsiteY133" fmla="*/ 871538 h 1172527"/>
              <a:gd name="connsiteX134" fmla="*/ 175260 w 1014412"/>
              <a:gd name="connsiteY134" fmla="*/ 876300 h 1172527"/>
              <a:gd name="connsiteX135" fmla="*/ 169545 w 1014412"/>
              <a:gd name="connsiteY135" fmla="*/ 881063 h 1172527"/>
              <a:gd name="connsiteX136" fmla="*/ 166688 w 1014412"/>
              <a:gd name="connsiteY136" fmla="*/ 883920 h 1172527"/>
              <a:gd name="connsiteX137" fmla="*/ 166688 w 1014412"/>
              <a:gd name="connsiteY137" fmla="*/ 883920 h 1172527"/>
              <a:gd name="connsiteX138" fmla="*/ 168592 w 1014412"/>
              <a:gd name="connsiteY138" fmla="*/ 882967 h 1172527"/>
              <a:gd name="connsiteX139" fmla="*/ 167640 w 1014412"/>
              <a:gd name="connsiteY139" fmla="*/ 883920 h 1172527"/>
              <a:gd name="connsiteX140" fmla="*/ 166688 w 1014412"/>
              <a:gd name="connsiteY140" fmla="*/ 884872 h 1172527"/>
              <a:gd name="connsiteX141" fmla="*/ 140970 w 1014412"/>
              <a:gd name="connsiteY141" fmla="*/ 923925 h 1172527"/>
              <a:gd name="connsiteX142" fmla="*/ 118110 w 1014412"/>
              <a:gd name="connsiteY142" fmla="*/ 1016317 h 1172527"/>
              <a:gd name="connsiteX143" fmla="*/ 99060 w 1014412"/>
              <a:gd name="connsiteY143" fmla="*/ 1100138 h 1172527"/>
              <a:gd name="connsiteX144" fmla="*/ 86677 w 1014412"/>
              <a:gd name="connsiteY144" fmla="*/ 1132523 h 1172527"/>
              <a:gd name="connsiteX145" fmla="*/ 72390 w 1014412"/>
              <a:gd name="connsiteY145" fmla="*/ 1157288 h 1172527"/>
              <a:gd name="connsiteX146" fmla="*/ 61913 w 1014412"/>
              <a:gd name="connsiteY146" fmla="*/ 1172528 h 1172527"/>
              <a:gd name="connsiteX147" fmla="*/ 0 w 1014412"/>
              <a:gd name="connsiteY147" fmla="*/ 1127760 h 1172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</a:cxnLst>
            <a:rect l="l" t="t" r="r" b="b"/>
            <a:pathLst>
              <a:path w="1014412" h="1172527">
                <a:moveTo>
                  <a:pt x="0" y="1127760"/>
                </a:moveTo>
                <a:cubicBezTo>
                  <a:pt x="0" y="1127760"/>
                  <a:pt x="3810" y="1122998"/>
                  <a:pt x="11430" y="1113473"/>
                </a:cubicBezTo>
                <a:cubicBezTo>
                  <a:pt x="12382" y="1112520"/>
                  <a:pt x="13335" y="1111567"/>
                  <a:pt x="13335" y="1110615"/>
                </a:cubicBezTo>
                <a:cubicBezTo>
                  <a:pt x="14288" y="1109663"/>
                  <a:pt x="14288" y="1108710"/>
                  <a:pt x="15240" y="1107757"/>
                </a:cubicBezTo>
                <a:cubicBezTo>
                  <a:pt x="16192" y="1105853"/>
                  <a:pt x="18097" y="1102995"/>
                  <a:pt x="19050" y="1101090"/>
                </a:cubicBezTo>
                <a:cubicBezTo>
                  <a:pt x="21907" y="1094423"/>
                  <a:pt x="25717" y="1087755"/>
                  <a:pt x="28575" y="1078230"/>
                </a:cubicBezTo>
                <a:cubicBezTo>
                  <a:pt x="35242" y="1060132"/>
                  <a:pt x="40005" y="1036320"/>
                  <a:pt x="45720" y="1004888"/>
                </a:cubicBezTo>
                <a:cubicBezTo>
                  <a:pt x="51435" y="974407"/>
                  <a:pt x="57150" y="937260"/>
                  <a:pt x="75247" y="895350"/>
                </a:cubicBezTo>
                <a:cubicBezTo>
                  <a:pt x="84772" y="875347"/>
                  <a:pt x="97155" y="853440"/>
                  <a:pt x="115252" y="835342"/>
                </a:cubicBezTo>
                <a:lnTo>
                  <a:pt x="117157" y="833438"/>
                </a:lnTo>
                <a:lnTo>
                  <a:pt x="118110" y="832485"/>
                </a:lnTo>
                <a:lnTo>
                  <a:pt x="120967" y="830580"/>
                </a:lnTo>
                <a:lnTo>
                  <a:pt x="123825" y="827722"/>
                </a:lnTo>
                <a:lnTo>
                  <a:pt x="129540" y="822960"/>
                </a:lnTo>
                <a:lnTo>
                  <a:pt x="135255" y="818197"/>
                </a:lnTo>
                <a:cubicBezTo>
                  <a:pt x="137160" y="816292"/>
                  <a:pt x="140970" y="814388"/>
                  <a:pt x="143827" y="812482"/>
                </a:cubicBezTo>
                <a:cubicBezTo>
                  <a:pt x="149542" y="808672"/>
                  <a:pt x="156210" y="803910"/>
                  <a:pt x="161925" y="801053"/>
                </a:cubicBezTo>
                <a:cubicBezTo>
                  <a:pt x="167640" y="798195"/>
                  <a:pt x="173355" y="795338"/>
                  <a:pt x="179070" y="792480"/>
                </a:cubicBezTo>
                <a:cubicBezTo>
                  <a:pt x="226695" y="771525"/>
                  <a:pt x="276225" y="765810"/>
                  <a:pt x="320992" y="756285"/>
                </a:cubicBezTo>
                <a:cubicBezTo>
                  <a:pt x="342900" y="751522"/>
                  <a:pt x="363855" y="745807"/>
                  <a:pt x="381952" y="738188"/>
                </a:cubicBezTo>
                <a:lnTo>
                  <a:pt x="395288" y="731520"/>
                </a:lnTo>
                <a:cubicBezTo>
                  <a:pt x="399097" y="728663"/>
                  <a:pt x="402907" y="725805"/>
                  <a:pt x="407670" y="723900"/>
                </a:cubicBezTo>
                <a:cubicBezTo>
                  <a:pt x="411480" y="721042"/>
                  <a:pt x="414338" y="717232"/>
                  <a:pt x="418147" y="714375"/>
                </a:cubicBezTo>
                <a:lnTo>
                  <a:pt x="419100" y="713422"/>
                </a:lnTo>
                <a:lnTo>
                  <a:pt x="420052" y="712470"/>
                </a:lnTo>
                <a:lnTo>
                  <a:pt x="420052" y="712470"/>
                </a:lnTo>
                <a:cubicBezTo>
                  <a:pt x="421957" y="710565"/>
                  <a:pt x="418147" y="714375"/>
                  <a:pt x="419100" y="714375"/>
                </a:cubicBezTo>
                <a:lnTo>
                  <a:pt x="421957" y="710565"/>
                </a:lnTo>
                <a:lnTo>
                  <a:pt x="428625" y="703897"/>
                </a:lnTo>
                <a:lnTo>
                  <a:pt x="431482" y="700088"/>
                </a:lnTo>
                <a:lnTo>
                  <a:pt x="433388" y="698182"/>
                </a:lnTo>
                <a:lnTo>
                  <a:pt x="434340" y="697230"/>
                </a:lnTo>
                <a:lnTo>
                  <a:pt x="437197" y="692467"/>
                </a:lnTo>
                <a:lnTo>
                  <a:pt x="441007" y="687705"/>
                </a:lnTo>
                <a:lnTo>
                  <a:pt x="444817" y="681038"/>
                </a:lnTo>
                <a:lnTo>
                  <a:pt x="448627" y="674370"/>
                </a:lnTo>
                <a:cubicBezTo>
                  <a:pt x="449580" y="672465"/>
                  <a:pt x="450532" y="669607"/>
                  <a:pt x="451485" y="666750"/>
                </a:cubicBezTo>
                <a:cubicBezTo>
                  <a:pt x="453390" y="661988"/>
                  <a:pt x="455295" y="657225"/>
                  <a:pt x="457200" y="651510"/>
                </a:cubicBezTo>
                <a:cubicBezTo>
                  <a:pt x="463867" y="630555"/>
                  <a:pt x="468630" y="606743"/>
                  <a:pt x="472440" y="581977"/>
                </a:cubicBezTo>
                <a:cubicBezTo>
                  <a:pt x="477202" y="557213"/>
                  <a:pt x="481965" y="529590"/>
                  <a:pt x="490538" y="502920"/>
                </a:cubicBezTo>
                <a:cubicBezTo>
                  <a:pt x="499110" y="475297"/>
                  <a:pt x="513397" y="447675"/>
                  <a:pt x="533400" y="423863"/>
                </a:cubicBezTo>
                <a:lnTo>
                  <a:pt x="541020" y="415290"/>
                </a:lnTo>
                <a:lnTo>
                  <a:pt x="542925" y="413385"/>
                </a:lnTo>
                <a:lnTo>
                  <a:pt x="543877" y="412432"/>
                </a:lnTo>
                <a:cubicBezTo>
                  <a:pt x="544830" y="411480"/>
                  <a:pt x="541972" y="413385"/>
                  <a:pt x="545782" y="410527"/>
                </a:cubicBezTo>
                <a:lnTo>
                  <a:pt x="546735" y="409575"/>
                </a:lnTo>
                <a:lnTo>
                  <a:pt x="550545" y="406717"/>
                </a:lnTo>
                <a:lnTo>
                  <a:pt x="557213" y="401002"/>
                </a:lnTo>
                <a:cubicBezTo>
                  <a:pt x="560070" y="399097"/>
                  <a:pt x="561975" y="397192"/>
                  <a:pt x="565785" y="394335"/>
                </a:cubicBezTo>
                <a:cubicBezTo>
                  <a:pt x="572452" y="389572"/>
                  <a:pt x="579120" y="384810"/>
                  <a:pt x="586740" y="381000"/>
                </a:cubicBezTo>
                <a:cubicBezTo>
                  <a:pt x="593407" y="377190"/>
                  <a:pt x="600075" y="374332"/>
                  <a:pt x="606742" y="370522"/>
                </a:cubicBezTo>
                <a:cubicBezTo>
                  <a:pt x="633413" y="359092"/>
                  <a:pt x="660082" y="352425"/>
                  <a:pt x="683895" y="347663"/>
                </a:cubicBezTo>
                <a:cubicBezTo>
                  <a:pt x="708660" y="342900"/>
                  <a:pt x="731520" y="339090"/>
                  <a:pt x="752475" y="334327"/>
                </a:cubicBezTo>
                <a:cubicBezTo>
                  <a:pt x="773430" y="329565"/>
                  <a:pt x="792480" y="323850"/>
                  <a:pt x="808672" y="316230"/>
                </a:cubicBezTo>
                <a:cubicBezTo>
                  <a:pt x="812482" y="314325"/>
                  <a:pt x="816292" y="312420"/>
                  <a:pt x="820102" y="310515"/>
                </a:cubicBezTo>
                <a:cubicBezTo>
                  <a:pt x="823913" y="308610"/>
                  <a:pt x="826770" y="305752"/>
                  <a:pt x="830580" y="303847"/>
                </a:cubicBezTo>
                <a:cubicBezTo>
                  <a:pt x="834390" y="301942"/>
                  <a:pt x="837247" y="299085"/>
                  <a:pt x="840105" y="296227"/>
                </a:cubicBezTo>
                <a:lnTo>
                  <a:pt x="844867" y="292417"/>
                </a:lnTo>
                <a:lnTo>
                  <a:pt x="845820" y="291465"/>
                </a:lnTo>
                <a:lnTo>
                  <a:pt x="846772" y="290513"/>
                </a:lnTo>
                <a:cubicBezTo>
                  <a:pt x="846772" y="290513"/>
                  <a:pt x="843915" y="293370"/>
                  <a:pt x="845820" y="292417"/>
                </a:cubicBezTo>
                <a:lnTo>
                  <a:pt x="845820" y="292417"/>
                </a:lnTo>
                <a:lnTo>
                  <a:pt x="848677" y="289560"/>
                </a:lnTo>
                <a:cubicBezTo>
                  <a:pt x="852488" y="285750"/>
                  <a:pt x="855345" y="281940"/>
                  <a:pt x="859155" y="278130"/>
                </a:cubicBezTo>
                <a:cubicBezTo>
                  <a:pt x="861060" y="275272"/>
                  <a:pt x="862965" y="272415"/>
                  <a:pt x="864870" y="269557"/>
                </a:cubicBezTo>
                <a:cubicBezTo>
                  <a:pt x="866775" y="267652"/>
                  <a:pt x="868680" y="263842"/>
                  <a:pt x="870585" y="260032"/>
                </a:cubicBezTo>
                <a:cubicBezTo>
                  <a:pt x="872490" y="256222"/>
                  <a:pt x="874395" y="253365"/>
                  <a:pt x="875347" y="249555"/>
                </a:cubicBezTo>
                <a:cubicBezTo>
                  <a:pt x="882015" y="235267"/>
                  <a:pt x="885825" y="219075"/>
                  <a:pt x="889635" y="203835"/>
                </a:cubicBezTo>
                <a:cubicBezTo>
                  <a:pt x="893445" y="187642"/>
                  <a:pt x="896302" y="172402"/>
                  <a:pt x="898207" y="157163"/>
                </a:cubicBezTo>
                <a:cubicBezTo>
                  <a:pt x="903922" y="126682"/>
                  <a:pt x="909638" y="97155"/>
                  <a:pt x="918210" y="73342"/>
                </a:cubicBezTo>
                <a:cubicBezTo>
                  <a:pt x="922020" y="60960"/>
                  <a:pt x="927735" y="50482"/>
                  <a:pt x="931545" y="40957"/>
                </a:cubicBezTo>
                <a:cubicBezTo>
                  <a:pt x="937260" y="31432"/>
                  <a:pt x="941070" y="23813"/>
                  <a:pt x="944880" y="18097"/>
                </a:cubicBezTo>
                <a:cubicBezTo>
                  <a:pt x="953452" y="6667"/>
                  <a:pt x="958215" y="0"/>
                  <a:pt x="958215" y="0"/>
                </a:cubicBezTo>
                <a:lnTo>
                  <a:pt x="1014413" y="48577"/>
                </a:lnTo>
                <a:cubicBezTo>
                  <a:pt x="1014413" y="48577"/>
                  <a:pt x="1011555" y="52388"/>
                  <a:pt x="1005840" y="60007"/>
                </a:cubicBezTo>
                <a:cubicBezTo>
                  <a:pt x="1002982" y="63817"/>
                  <a:pt x="1001077" y="69532"/>
                  <a:pt x="997267" y="75247"/>
                </a:cubicBezTo>
                <a:cubicBezTo>
                  <a:pt x="994410" y="81915"/>
                  <a:pt x="990600" y="88582"/>
                  <a:pt x="987742" y="98107"/>
                </a:cubicBezTo>
                <a:cubicBezTo>
                  <a:pt x="981075" y="116205"/>
                  <a:pt x="976313" y="140017"/>
                  <a:pt x="971550" y="170497"/>
                </a:cubicBezTo>
                <a:cubicBezTo>
                  <a:pt x="968692" y="185738"/>
                  <a:pt x="965835" y="202882"/>
                  <a:pt x="962025" y="220980"/>
                </a:cubicBezTo>
                <a:cubicBezTo>
                  <a:pt x="959167" y="230505"/>
                  <a:pt x="958215" y="240030"/>
                  <a:pt x="954405" y="249555"/>
                </a:cubicBezTo>
                <a:cubicBezTo>
                  <a:pt x="952500" y="254317"/>
                  <a:pt x="951547" y="259080"/>
                  <a:pt x="949642" y="264795"/>
                </a:cubicBezTo>
                <a:cubicBezTo>
                  <a:pt x="947738" y="269557"/>
                  <a:pt x="945832" y="275272"/>
                  <a:pt x="942975" y="280035"/>
                </a:cubicBezTo>
                <a:cubicBezTo>
                  <a:pt x="941070" y="284797"/>
                  <a:pt x="938213" y="290513"/>
                  <a:pt x="935355" y="295275"/>
                </a:cubicBezTo>
                <a:cubicBezTo>
                  <a:pt x="932497" y="300038"/>
                  <a:pt x="929640" y="305752"/>
                  <a:pt x="925830" y="311467"/>
                </a:cubicBezTo>
                <a:cubicBezTo>
                  <a:pt x="922020" y="317182"/>
                  <a:pt x="918210" y="322897"/>
                  <a:pt x="914400" y="327660"/>
                </a:cubicBezTo>
                <a:cubicBezTo>
                  <a:pt x="910590" y="331470"/>
                  <a:pt x="907732" y="335280"/>
                  <a:pt x="903922" y="339090"/>
                </a:cubicBezTo>
                <a:lnTo>
                  <a:pt x="901065" y="341947"/>
                </a:lnTo>
                <a:lnTo>
                  <a:pt x="898207" y="344805"/>
                </a:lnTo>
                <a:lnTo>
                  <a:pt x="897255" y="345757"/>
                </a:lnTo>
                <a:lnTo>
                  <a:pt x="895350" y="347663"/>
                </a:lnTo>
                <a:lnTo>
                  <a:pt x="887730" y="354330"/>
                </a:lnTo>
                <a:cubicBezTo>
                  <a:pt x="882967" y="358140"/>
                  <a:pt x="878205" y="362902"/>
                  <a:pt x="872490" y="366713"/>
                </a:cubicBezTo>
                <a:cubicBezTo>
                  <a:pt x="866775" y="370522"/>
                  <a:pt x="862013" y="374332"/>
                  <a:pt x="856297" y="377190"/>
                </a:cubicBezTo>
                <a:cubicBezTo>
                  <a:pt x="850582" y="380047"/>
                  <a:pt x="844867" y="382905"/>
                  <a:pt x="839152" y="385763"/>
                </a:cubicBezTo>
                <a:cubicBezTo>
                  <a:pt x="815340" y="396240"/>
                  <a:pt x="790575" y="402907"/>
                  <a:pt x="766763" y="407670"/>
                </a:cubicBezTo>
                <a:cubicBezTo>
                  <a:pt x="742950" y="412432"/>
                  <a:pt x="719138" y="416242"/>
                  <a:pt x="697230" y="420052"/>
                </a:cubicBezTo>
                <a:cubicBezTo>
                  <a:pt x="675322" y="424815"/>
                  <a:pt x="653415" y="429577"/>
                  <a:pt x="635317" y="437197"/>
                </a:cubicBezTo>
                <a:lnTo>
                  <a:pt x="621982" y="443865"/>
                </a:lnTo>
                <a:cubicBezTo>
                  <a:pt x="618172" y="445770"/>
                  <a:pt x="615315" y="448627"/>
                  <a:pt x="611505" y="450532"/>
                </a:cubicBezTo>
                <a:cubicBezTo>
                  <a:pt x="609600" y="451485"/>
                  <a:pt x="607695" y="453390"/>
                  <a:pt x="604838" y="455295"/>
                </a:cubicBezTo>
                <a:lnTo>
                  <a:pt x="598170" y="461963"/>
                </a:lnTo>
                <a:lnTo>
                  <a:pt x="594360" y="464820"/>
                </a:lnTo>
                <a:lnTo>
                  <a:pt x="593407" y="465772"/>
                </a:lnTo>
                <a:cubicBezTo>
                  <a:pt x="597217" y="462915"/>
                  <a:pt x="594360" y="464820"/>
                  <a:pt x="595313" y="464820"/>
                </a:cubicBezTo>
                <a:lnTo>
                  <a:pt x="595313" y="464820"/>
                </a:lnTo>
                <a:lnTo>
                  <a:pt x="594360" y="465772"/>
                </a:lnTo>
                <a:lnTo>
                  <a:pt x="589597" y="471488"/>
                </a:lnTo>
                <a:cubicBezTo>
                  <a:pt x="577215" y="486727"/>
                  <a:pt x="567690" y="504825"/>
                  <a:pt x="561022" y="525780"/>
                </a:cubicBezTo>
                <a:cubicBezTo>
                  <a:pt x="554355" y="546735"/>
                  <a:pt x="550545" y="570547"/>
                  <a:pt x="545782" y="595313"/>
                </a:cubicBezTo>
                <a:cubicBezTo>
                  <a:pt x="541020" y="620077"/>
                  <a:pt x="537210" y="647700"/>
                  <a:pt x="528638" y="674370"/>
                </a:cubicBezTo>
                <a:cubicBezTo>
                  <a:pt x="526732" y="681038"/>
                  <a:pt x="523875" y="687705"/>
                  <a:pt x="521017" y="695325"/>
                </a:cubicBezTo>
                <a:cubicBezTo>
                  <a:pt x="520065" y="699135"/>
                  <a:pt x="518160" y="701992"/>
                  <a:pt x="517207" y="705803"/>
                </a:cubicBezTo>
                <a:lnTo>
                  <a:pt x="512445" y="716280"/>
                </a:lnTo>
                <a:lnTo>
                  <a:pt x="507682" y="726757"/>
                </a:lnTo>
                <a:cubicBezTo>
                  <a:pt x="505777" y="730567"/>
                  <a:pt x="502920" y="733425"/>
                  <a:pt x="501015" y="737235"/>
                </a:cubicBezTo>
                <a:lnTo>
                  <a:pt x="493395" y="747713"/>
                </a:lnTo>
                <a:lnTo>
                  <a:pt x="491490" y="750570"/>
                </a:lnTo>
                <a:lnTo>
                  <a:pt x="489585" y="752475"/>
                </a:lnTo>
                <a:lnTo>
                  <a:pt x="486727" y="756285"/>
                </a:lnTo>
                <a:lnTo>
                  <a:pt x="481013" y="762953"/>
                </a:lnTo>
                <a:lnTo>
                  <a:pt x="474345" y="761047"/>
                </a:lnTo>
                <a:cubicBezTo>
                  <a:pt x="474345" y="761047"/>
                  <a:pt x="470535" y="764857"/>
                  <a:pt x="472440" y="762953"/>
                </a:cubicBezTo>
                <a:lnTo>
                  <a:pt x="471488" y="763905"/>
                </a:lnTo>
                <a:lnTo>
                  <a:pt x="470535" y="764857"/>
                </a:lnTo>
                <a:lnTo>
                  <a:pt x="468630" y="766763"/>
                </a:lnTo>
                <a:cubicBezTo>
                  <a:pt x="462915" y="771525"/>
                  <a:pt x="457200" y="777240"/>
                  <a:pt x="450532" y="782003"/>
                </a:cubicBezTo>
                <a:cubicBezTo>
                  <a:pt x="443865" y="785813"/>
                  <a:pt x="438150" y="790575"/>
                  <a:pt x="431482" y="794385"/>
                </a:cubicBezTo>
                <a:cubicBezTo>
                  <a:pt x="424815" y="798195"/>
                  <a:pt x="418147" y="801053"/>
                  <a:pt x="411480" y="804863"/>
                </a:cubicBezTo>
                <a:cubicBezTo>
                  <a:pt x="384810" y="817245"/>
                  <a:pt x="358140" y="822960"/>
                  <a:pt x="333375" y="827722"/>
                </a:cubicBezTo>
                <a:cubicBezTo>
                  <a:pt x="308610" y="832485"/>
                  <a:pt x="285750" y="836295"/>
                  <a:pt x="263842" y="840105"/>
                </a:cubicBezTo>
                <a:cubicBezTo>
                  <a:pt x="242888" y="844867"/>
                  <a:pt x="223838" y="849630"/>
                  <a:pt x="206692" y="857250"/>
                </a:cubicBezTo>
                <a:cubicBezTo>
                  <a:pt x="202882" y="859155"/>
                  <a:pt x="199072" y="861060"/>
                  <a:pt x="195263" y="862965"/>
                </a:cubicBezTo>
                <a:cubicBezTo>
                  <a:pt x="191452" y="864870"/>
                  <a:pt x="189547" y="866775"/>
                  <a:pt x="185738" y="868680"/>
                </a:cubicBezTo>
                <a:cubicBezTo>
                  <a:pt x="183832" y="869632"/>
                  <a:pt x="182880" y="870585"/>
                  <a:pt x="180975" y="871538"/>
                </a:cubicBezTo>
                <a:lnTo>
                  <a:pt x="175260" y="876300"/>
                </a:lnTo>
                <a:lnTo>
                  <a:pt x="169545" y="881063"/>
                </a:lnTo>
                <a:lnTo>
                  <a:pt x="166688" y="883920"/>
                </a:lnTo>
                <a:lnTo>
                  <a:pt x="166688" y="883920"/>
                </a:lnTo>
                <a:cubicBezTo>
                  <a:pt x="164782" y="885825"/>
                  <a:pt x="168592" y="882015"/>
                  <a:pt x="168592" y="882967"/>
                </a:cubicBezTo>
                <a:lnTo>
                  <a:pt x="167640" y="883920"/>
                </a:lnTo>
                <a:lnTo>
                  <a:pt x="166688" y="884872"/>
                </a:lnTo>
                <a:cubicBezTo>
                  <a:pt x="155257" y="896303"/>
                  <a:pt x="147638" y="909638"/>
                  <a:pt x="140970" y="923925"/>
                </a:cubicBezTo>
                <a:cubicBezTo>
                  <a:pt x="128588" y="953453"/>
                  <a:pt x="122872" y="985838"/>
                  <a:pt x="118110" y="1016317"/>
                </a:cubicBezTo>
                <a:cubicBezTo>
                  <a:pt x="113347" y="1046797"/>
                  <a:pt x="107632" y="1076325"/>
                  <a:pt x="99060" y="1100138"/>
                </a:cubicBezTo>
                <a:cubicBezTo>
                  <a:pt x="95250" y="1112520"/>
                  <a:pt x="90488" y="1122998"/>
                  <a:pt x="86677" y="1132523"/>
                </a:cubicBezTo>
                <a:cubicBezTo>
                  <a:pt x="81915" y="1142048"/>
                  <a:pt x="76200" y="1151573"/>
                  <a:pt x="72390" y="1157288"/>
                </a:cubicBezTo>
                <a:cubicBezTo>
                  <a:pt x="65722" y="1166813"/>
                  <a:pt x="61913" y="1172528"/>
                  <a:pt x="61913" y="1172528"/>
                </a:cubicBezTo>
                <a:lnTo>
                  <a:pt x="0" y="112776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80782CE2-1B7A-4734-9273-BEDA337EA523}"/>
              </a:ext>
            </a:extLst>
          </p:cNvPr>
          <p:cNvSpPr/>
          <p:nvPr userDrawn="1"/>
        </p:nvSpPr>
        <p:spPr>
          <a:xfrm>
            <a:off x="5919102" y="3585213"/>
            <a:ext cx="3368255" cy="3234578"/>
          </a:xfrm>
          <a:custGeom>
            <a:avLst/>
            <a:gdLst>
              <a:gd name="connsiteX0" fmla="*/ 0 w 1463992"/>
              <a:gd name="connsiteY0" fmla="*/ 1363028 h 1405890"/>
              <a:gd name="connsiteX1" fmla="*/ 3810 w 1463992"/>
              <a:gd name="connsiteY1" fmla="*/ 1358265 h 1405890"/>
              <a:gd name="connsiteX2" fmla="*/ 8572 w 1463992"/>
              <a:gd name="connsiteY2" fmla="*/ 1351598 h 1405890"/>
              <a:gd name="connsiteX3" fmla="*/ 18097 w 1463992"/>
              <a:gd name="connsiteY3" fmla="*/ 1341120 h 1405890"/>
              <a:gd name="connsiteX4" fmla="*/ 19050 w 1463992"/>
              <a:gd name="connsiteY4" fmla="*/ 1339215 h 1405890"/>
              <a:gd name="connsiteX5" fmla="*/ 19050 w 1463992"/>
              <a:gd name="connsiteY5" fmla="*/ 1339215 h 1405890"/>
              <a:gd name="connsiteX6" fmla="*/ 20955 w 1463992"/>
              <a:gd name="connsiteY6" fmla="*/ 1337310 h 1405890"/>
              <a:gd name="connsiteX7" fmla="*/ 20955 w 1463992"/>
              <a:gd name="connsiteY7" fmla="*/ 1337310 h 1405890"/>
              <a:gd name="connsiteX8" fmla="*/ 21907 w 1463992"/>
              <a:gd name="connsiteY8" fmla="*/ 1336357 h 1405890"/>
              <a:gd name="connsiteX9" fmla="*/ 24765 w 1463992"/>
              <a:gd name="connsiteY9" fmla="*/ 1334453 h 1405890"/>
              <a:gd name="connsiteX10" fmla="*/ 29528 w 1463992"/>
              <a:gd name="connsiteY10" fmla="*/ 1329690 h 1405890"/>
              <a:gd name="connsiteX11" fmla="*/ 43815 w 1463992"/>
              <a:gd name="connsiteY11" fmla="*/ 1318260 h 1405890"/>
              <a:gd name="connsiteX12" fmla="*/ 53340 w 1463992"/>
              <a:gd name="connsiteY12" fmla="*/ 1311592 h 1405890"/>
              <a:gd name="connsiteX13" fmla="*/ 63817 w 1463992"/>
              <a:gd name="connsiteY13" fmla="*/ 1304925 h 1405890"/>
              <a:gd name="connsiteX14" fmla="*/ 85725 w 1463992"/>
              <a:gd name="connsiteY14" fmla="*/ 1294448 h 1405890"/>
              <a:gd name="connsiteX15" fmla="*/ 197167 w 1463992"/>
              <a:gd name="connsiteY15" fmla="*/ 1266825 h 1405890"/>
              <a:gd name="connsiteX16" fmla="*/ 257175 w 1463992"/>
              <a:gd name="connsiteY16" fmla="*/ 1253490 h 1405890"/>
              <a:gd name="connsiteX17" fmla="*/ 310515 w 1463992"/>
              <a:gd name="connsiteY17" fmla="*/ 1226820 h 1405890"/>
              <a:gd name="connsiteX18" fmla="*/ 316230 w 1463992"/>
              <a:gd name="connsiteY18" fmla="*/ 1222057 h 1405890"/>
              <a:gd name="connsiteX19" fmla="*/ 319088 w 1463992"/>
              <a:gd name="connsiteY19" fmla="*/ 1219200 h 1405890"/>
              <a:gd name="connsiteX20" fmla="*/ 320992 w 1463992"/>
              <a:gd name="connsiteY20" fmla="*/ 1218248 h 1405890"/>
              <a:gd name="connsiteX21" fmla="*/ 321945 w 1463992"/>
              <a:gd name="connsiteY21" fmla="*/ 1217295 h 1405890"/>
              <a:gd name="connsiteX22" fmla="*/ 320992 w 1463992"/>
              <a:gd name="connsiteY22" fmla="*/ 1218248 h 1405890"/>
              <a:gd name="connsiteX23" fmla="*/ 320992 w 1463992"/>
              <a:gd name="connsiteY23" fmla="*/ 1218248 h 1405890"/>
              <a:gd name="connsiteX24" fmla="*/ 334328 w 1463992"/>
              <a:gd name="connsiteY24" fmla="*/ 1203007 h 1405890"/>
              <a:gd name="connsiteX25" fmla="*/ 341947 w 1463992"/>
              <a:gd name="connsiteY25" fmla="*/ 1191578 h 1405890"/>
              <a:gd name="connsiteX26" fmla="*/ 349567 w 1463992"/>
              <a:gd name="connsiteY26" fmla="*/ 1177290 h 1405890"/>
              <a:gd name="connsiteX27" fmla="*/ 370522 w 1463992"/>
              <a:gd name="connsiteY27" fmla="*/ 1103948 h 1405890"/>
              <a:gd name="connsiteX28" fmla="*/ 389572 w 1463992"/>
              <a:gd name="connsiteY28" fmla="*/ 1012507 h 1405890"/>
              <a:gd name="connsiteX29" fmla="*/ 393382 w 1463992"/>
              <a:gd name="connsiteY29" fmla="*/ 1000125 h 1405890"/>
              <a:gd name="connsiteX30" fmla="*/ 398145 w 1463992"/>
              <a:gd name="connsiteY30" fmla="*/ 987742 h 1405890"/>
              <a:gd name="connsiteX31" fmla="*/ 402907 w 1463992"/>
              <a:gd name="connsiteY31" fmla="*/ 975360 h 1405890"/>
              <a:gd name="connsiteX32" fmla="*/ 409575 w 1463992"/>
              <a:gd name="connsiteY32" fmla="*/ 962978 h 1405890"/>
              <a:gd name="connsiteX33" fmla="*/ 442913 w 1463992"/>
              <a:gd name="connsiteY33" fmla="*/ 917257 h 1405890"/>
              <a:gd name="connsiteX34" fmla="*/ 443865 w 1463992"/>
              <a:gd name="connsiteY34" fmla="*/ 916305 h 1405890"/>
              <a:gd name="connsiteX35" fmla="*/ 445770 w 1463992"/>
              <a:gd name="connsiteY35" fmla="*/ 914400 h 1405890"/>
              <a:gd name="connsiteX36" fmla="*/ 446722 w 1463992"/>
              <a:gd name="connsiteY36" fmla="*/ 913447 h 1405890"/>
              <a:gd name="connsiteX37" fmla="*/ 448628 w 1463992"/>
              <a:gd name="connsiteY37" fmla="*/ 911542 h 1405890"/>
              <a:gd name="connsiteX38" fmla="*/ 453390 w 1463992"/>
              <a:gd name="connsiteY38" fmla="*/ 907732 h 1405890"/>
              <a:gd name="connsiteX39" fmla="*/ 462915 w 1463992"/>
              <a:gd name="connsiteY39" fmla="*/ 900113 h 1405890"/>
              <a:gd name="connsiteX40" fmla="*/ 476250 w 1463992"/>
              <a:gd name="connsiteY40" fmla="*/ 891540 h 1405890"/>
              <a:gd name="connsiteX41" fmla="*/ 489585 w 1463992"/>
              <a:gd name="connsiteY41" fmla="*/ 883920 h 1405890"/>
              <a:gd name="connsiteX42" fmla="*/ 515303 w 1463992"/>
              <a:gd name="connsiteY42" fmla="*/ 871538 h 1405890"/>
              <a:gd name="connsiteX43" fmla="*/ 528638 w 1463992"/>
              <a:gd name="connsiteY43" fmla="*/ 866775 h 1405890"/>
              <a:gd name="connsiteX44" fmla="*/ 541972 w 1463992"/>
              <a:gd name="connsiteY44" fmla="*/ 862965 h 1405890"/>
              <a:gd name="connsiteX45" fmla="*/ 641985 w 1463992"/>
              <a:gd name="connsiteY45" fmla="*/ 842010 h 1405890"/>
              <a:gd name="connsiteX46" fmla="*/ 724853 w 1463992"/>
              <a:gd name="connsiteY46" fmla="*/ 813435 h 1405890"/>
              <a:gd name="connsiteX47" fmla="*/ 733425 w 1463992"/>
              <a:gd name="connsiteY47" fmla="*/ 807720 h 1405890"/>
              <a:gd name="connsiteX48" fmla="*/ 741045 w 1463992"/>
              <a:gd name="connsiteY48" fmla="*/ 801052 h 1405890"/>
              <a:gd name="connsiteX49" fmla="*/ 746760 w 1463992"/>
              <a:gd name="connsiteY49" fmla="*/ 795338 h 1405890"/>
              <a:gd name="connsiteX50" fmla="*/ 755332 w 1463992"/>
              <a:gd name="connsiteY50" fmla="*/ 785813 h 1405890"/>
              <a:gd name="connsiteX51" fmla="*/ 759142 w 1463992"/>
              <a:gd name="connsiteY51" fmla="*/ 781050 h 1405890"/>
              <a:gd name="connsiteX52" fmla="*/ 761047 w 1463992"/>
              <a:gd name="connsiteY52" fmla="*/ 777240 h 1405890"/>
              <a:gd name="connsiteX53" fmla="*/ 765810 w 1463992"/>
              <a:gd name="connsiteY53" fmla="*/ 769620 h 1405890"/>
              <a:gd name="connsiteX54" fmla="*/ 770572 w 1463992"/>
              <a:gd name="connsiteY54" fmla="*/ 761047 h 1405890"/>
              <a:gd name="connsiteX55" fmla="*/ 775335 w 1463992"/>
              <a:gd name="connsiteY55" fmla="*/ 751522 h 1405890"/>
              <a:gd name="connsiteX56" fmla="*/ 798195 w 1463992"/>
              <a:gd name="connsiteY56" fmla="*/ 661035 h 1405890"/>
              <a:gd name="connsiteX57" fmla="*/ 825817 w 1463992"/>
              <a:gd name="connsiteY57" fmla="*/ 556260 h 1405890"/>
              <a:gd name="connsiteX58" fmla="*/ 840105 w 1463992"/>
              <a:gd name="connsiteY58" fmla="*/ 530543 h 1405890"/>
              <a:gd name="connsiteX59" fmla="*/ 858203 w 1463992"/>
              <a:gd name="connsiteY59" fmla="*/ 506730 h 1405890"/>
              <a:gd name="connsiteX60" fmla="*/ 867728 w 1463992"/>
              <a:gd name="connsiteY60" fmla="*/ 495300 h 1405890"/>
              <a:gd name="connsiteX61" fmla="*/ 868680 w 1463992"/>
              <a:gd name="connsiteY61" fmla="*/ 494347 h 1405890"/>
              <a:gd name="connsiteX62" fmla="*/ 870585 w 1463992"/>
              <a:gd name="connsiteY62" fmla="*/ 492442 h 1405890"/>
              <a:gd name="connsiteX63" fmla="*/ 871538 w 1463992"/>
              <a:gd name="connsiteY63" fmla="*/ 491490 h 1405890"/>
              <a:gd name="connsiteX64" fmla="*/ 873442 w 1463992"/>
              <a:gd name="connsiteY64" fmla="*/ 489585 h 1405890"/>
              <a:gd name="connsiteX65" fmla="*/ 878205 w 1463992"/>
              <a:gd name="connsiteY65" fmla="*/ 485775 h 1405890"/>
              <a:gd name="connsiteX66" fmla="*/ 882967 w 1463992"/>
              <a:gd name="connsiteY66" fmla="*/ 481965 h 1405890"/>
              <a:gd name="connsiteX67" fmla="*/ 888682 w 1463992"/>
              <a:gd name="connsiteY67" fmla="*/ 478155 h 1405890"/>
              <a:gd name="connsiteX68" fmla="*/ 902017 w 1463992"/>
              <a:gd name="connsiteY68" fmla="*/ 469582 h 1405890"/>
              <a:gd name="connsiteX69" fmla="*/ 1003935 w 1463992"/>
              <a:gd name="connsiteY69" fmla="*/ 431482 h 1405890"/>
              <a:gd name="connsiteX70" fmla="*/ 1093470 w 1463992"/>
              <a:gd name="connsiteY70" fmla="*/ 412432 h 1405890"/>
              <a:gd name="connsiteX71" fmla="*/ 1160145 w 1463992"/>
              <a:gd name="connsiteY71" fmla="*/ 381000 h 1405890"/>
              <a:gd name="connsiteX72" fmla="*/ 1166813 w 1463992"/>
              <a:gd name="connsiteY72" fmla="*/ 375285 h 1405890"/>
              <a:gd name="connsiteX73" fmla="*/ 1168717 w 1463992"/>
              <a:gd name="connsiteY73" fmla="*/ 374332 h 1405890"/>
              <a:gd name="connsiteX74" fmla="*/ 1169670 w 1463992"/>
              <a:gd name="connsiteY74" fmla="*/ 373380 h 1405890"/>
              <a:gd name="connsiteX75" fmla="*/ 1168717 w 1463992"/>
              <a:gd name="connsiteY75" fmla="*/ 374332 h 1405890"/>
              <a:gd name="connsiteX76" fmla="*/ 1168717 w 1463992"/>
              <a:gd name="connsiteY76" fmla="*/ 373380 h 1405890"/>
              <a:gd name="connsiteX77" fmla="*/ 1172528 w 1463992"/>
              <a:gd name="connsiteY77" fmla="*/ 369570 h 1405890"/>
              <a:gd name="connsiteX78" fmla="*/ 1184910 w 1463992"/>
              <a:gd name="connsiteY78" fmla="*/ 354330 h 1405890"/>
              <a:gd name="connsiteX79" fmla="*/ 1192530 w 1463992"/>
              <a:gd name="connsiteY79" fmla="*/ 340995 h 1405890"/>
              <a:gd name="connsiteX80" fmla="*/ 1200150 w 1463992"/>
              <a:gd name="connsiteY80" fmla="*/ 325755 h 1405890"/>
              <a:gd name="connsiteX81" fmla="*/ 1218248 w 1463992"/>
              <a:gd name="connsiteY81" fmla="*/ 256222 h 1405890"/>
              <a:gd name="connsiteX82" fmla="*/ 1232535 w 1463992"/>
              <a:gd name="connsiteY82" fmla="*/ 181927 h 1405890"/>
              <a:gd name="connsiteX83" fmla="*/ 1259205 w 1463992"/>
              <a:gd name="connsiteY83" fmla="*/ 111442 h 1405890"/>
              <a:gd name="connsiteX84" fmla="*/ 1268730 w 1463992"/>
              <a:gd name="connsiteY84" fmla="*/ 96202 h 1405890"/>
              <a:gd name="connsiteX85" fmla="*/ 1273492 w 1463992"/>
              <a:gd name="connsiteY85" fmla="*/ 88582 h 1405890"/>
              <a:gd name="connsiteX86" fmla="*/ 1279207 w 1463992"/>
              <a:gd name="connsiteY86" fmla="*/ 81915 h 1405890"/>
              <a:gd name="connsiteX87" fmla="*/ 1284923 w 1463992"/>
              <a:gd name="connsiteY87" fmla="*/ 75247 h 1405890"/>
              <a:gd name="connsiteX88" fmla="*/ 1287780 w 1463992"/>
              <a:gd name="connsiteY88" fmla="*/ 72390 h 1405890"/>
              <a:gd name="connsiteX89" fmla="*/ 1289685 w 1463992"/>
              <a:gd name="connsiteY89" fmla="*/ 70485 h 1405890"/>
              <a:gd name="connsiteX90" fmla="*/ 1289685 w 1463992"/>
              <a:gd name="connsiteY90" fmla="*/ 70485 h 1405890"/>
              <a:gd name="connsiteX91" fmla="*/ 1291590 w 1463992"/>
              <a:gd name="connsiteY91" fmla="*/ 68580 h 1405890"/>
              <a:gd name="connsiteX92" fmla="*/ 1292542 w 1463992"/>
              <a:gd name="connsiteY92" fmla="*/ 67627 h 1405890"/>
              <a:gd name="connsiteX93" fmla="*/ 1303020 w 1463992"/>
              <a:gd name="connsiteY93" fmla="*/ 58102 h 1405890"/>
              <a:gd name="connsiteX94" fmla="*/ 1308735 w 1463992"/>
              <a:gd name="connsiteY94" fmla="*/ 53340 h 1405890"/>
              <a:gd name="connsiteX95" fmla="*/ 1315403 w 1463992"/>
              <a:gd name="connsiteY95" fmla="*/ 48577 h 1405890"/>
              <a:gd name="connsiteX96" fmla="*/ 1328738 w 1463992"/>
              <a:gd name="connsiteY96" fmla="*/ 39052 h 1405890"/>
              <a:gd name="connsiteX97" fmla="*/ 1353503 w 1463992"/>
              <a:gd name="connsiteY97" fmla="*/ 26670 h 1405890"/>
              <a:gd name="connsiteX98" fmla="*/ 1426845 w 1463992"/>
              <a:gd name="connsiteY98" fmla="*/ 4763 h 1405890"/>
              <a:gd name="connsiteX99" fmla="*/ 1451610 w 1463992"/>
              <a:gd name="connsiteY99" fmla="*/ 0 h 1405890"/>
              <a:gd name="connsiteX100" fmla="*/ 1463992 w 1463992"/>
              <a:gd name="connsiteY100" fmla="*/ 69532 h 1405890"/>
              <a:gd name="connsiteX101" fmla="*/ 1441132 w 1463992"/>
              <a:gd name="connsiteY101" fmla="*/ 73342 h 1405890"/>
              <a:gd name="connsiteX102" fmla="*/ 1382078 w 1463992"/>
              <a:gd name="connsiteY102" fmla="*/ 90488 h 1405890"/>
              <a:gd name="connsiteX103" fmla="*/ 1364932 w 1463992"/>
              <a:gd name="connsiteY103" fmla="*/ 99060 h 1405890"/>
              <a:gd name="connsiteX104" fmla="*/ 1357313 w 1463992"/>
              <a:gd name="connsiteY104" fmla="*/ 103822 h 1405890"/>
              <a:gd name="connsiteX105" fmla="*/ 1353503 w 1463992"/>
              <a:gd name="connsiteY105" fmla="*/ 105727 h 1405890"/>
              <a:gd name="connsiteX106" fmla="*/ 1348740 w 1463992"/>
              <a:gd name="connsiteY106" fmla="*/ 109538 h 1405890"/>
              <a:gd name="connsiteX107" fmla="*/ 1338263 w 1463992"/>
              <a:gd name="connsiteY107" fmla="*/ 118110 h 1405890"/>
              <a:gd name="connsiteX108" fmla="*/ 1337310 w 1463992"/>
              <a:gd name="connsiteY108" fmla="*/ 119063 h 1405890"/>
              <a:gd name="connsiteX109" fmla="*/ 1338263 w 1463992"/>
              <a:gd name="connsiteY109" fmla="*/ 118110 h 1405890"/>
              <a:gd name="connsiteX110" fmla="*/ 1338263 w 1463992"/>
              <a:gd name="connsiteY110" fmla="*/ 118110 h 1405890"/>
              <a:gd name="connsiteX111" fmla="*/ 1337310 w 1463992"/>
              <a:gd name="connsiteY111" fmla="*/ 119063 h 1405890"/>
              <a:gd name="connsiteX112" fmla="*/ 1335405 w 1463992"/>
              <a:gd name="connsiteY112" fmla="*/ 120967 h 1405890"/>
              <a:gd name="connsiteX113" fmla="*/ 1331595 w 1463992"/>
              <a:gd name="connsiteY113" fmla="*/ 124777 h 1405890"/>
              <a:gd name="connsiteX114" fmla="*/ 1327785 w 1463992"/>
              <a:gd name="connsiteY114" fmla="*/ 128588 h 1405890"/>
              <a:gd name="connsiteX115" fmla="*/ 1324928 w 1463992"/>
              <a:gd name="connsiteY115" fmla="*/ 133350 h 1405890"/>
              <a:gd name="connsiteX116" fmla="*/ 1318260 w 1463992"/>
              <a:gd name="connsiteY116" fmla="*/ 143827 h 1405890"/>
              <a:gd name="connsiteX117" fmla="*/ 1298257 w 1463992"/>
              <a:gd name="connsiteY117" fmla="*/ 196215 h 1405890"/>
              <a:gd name="connsiteX118" fmla="*/ 1284923 w 1463992"/>
              <a:gd name="connsiteY118" fmla="*/ 265747 h 1405890"/>
              <a:gd name="connsiteX119" fmla="*/ 1263015 w 1463992"/>
              <a:gd name="connsiteY119" fmla="*/ 349567 h 1405890"/>
              <a:gd name="connsiteX120" fmla="*/ 1252538 w 1463992"/>
              <a:gd name="connsiteY120" fmla="*/ 371475 h 1405890"/>
              <a:gd name="connsiteX121" fmla="*/ 1238250 w 1463992"/>
              <a:gd name="connsiteY121" fmla="*/ 394335 h 1405890"/>
              <a:gd name="connsiteX122" fmla="*/ 1223963 w 1463992"/>
              <a:gd name="connsiteY122" fmla="*/ 412432 h 1405890"/>
              <a:gd name="connsiteX123" fmla="*/ 1220153 w 1463992"/>
              <a:gd name="connsiteY123" fmla="*/ 416242 h 1405890"/>
              <a:gd name="connsiteX124" fmla="*/ 1220153 w 1463992"/>
              <a:gd name="connsiteY124" fmla="*/ 417195 h 1405890"/>
              <a:gd name="connsiteX125" fmla="*/ 1218248 w 1463992"/>
              <a:gd name="connsiteY125" fmla="*/ 419100 h 1405890"/>
              <a:gd name="connsiteX126" fmla="*/ 1217295 w 1463992"/>
              <a:gd name="connsiteY126" fmla="*/ 420052 h 1405890"/>
              <a:gd name="connsiteX127" fmla="*/ 1214438 w 1463992"/>
              <a:gd name="connsiteY127" fmla="*/ 421957 h 1405890"/>
              <a:gd name="connsiteX128" fmla="*/ 1203960 w 1463992"/>
              <a:gd name="connsiteY128" fmla="*/ 430530 h 1405890"/>
              <a:gd name="connsiteX129" fmla="*/ 1110615 w 1463992"/>
              <a:gd name="connsiteY129" fmla="*/ 476250 h 1405890"/>
              <a:gd name="connsiteX130" fmla="*/ 1016317 w 1463992"/>
              <a:gd name="connsiteY130" fmla="*/ 493395 h 1405890"/>
              <a:gd name="connsiteX131" fmla="*/ 973455 w 1463992"/>
              <a:gd name="connsiteY131" fmla="*/ 503872 h 1405890"/>
              <a:gd name="connsiteX132" fmla="*/ 954405 w 1463992"/>
              <a:gd name="connsiteY132" fmla="*/ 511492 h 1405890"/>
              <a:gd name="connsiteX133" fmla="*/ 945832 w 1463992"/>
              <a:gd name="connsiteY133" fmla="*/ 516255 h 1405890"/>
              <a:gd name="connsiteX134" fmla="*/ 941070 w 1463992"/>
              <a:gd name="connsiteY134" fmla="*/ 518160 h 1405890"/>
              <a:gd name="connsiteX135" fmla="*/ 937260 w 1463992"/>
              <a:gd name="connsiteY135" fmla="*/ 521017 h 1405890"/>
              <a:gd name="connsiteX136" fmla="*/ 885825 w 1463992"/>
              <a:gd name="connsiteY136" fmla="*/ 581977 h 1405890"/>
              <a:gd name="connsiteX137" fmla="*/ 863917 w 1463992"/>
              <a:gd name="connsiteY137" fmla="*/ 672465 h 1405890"/>
              <a:gd name="connsiteX138" fmla="*/ 837247 w 1463992"/>
              <a:gd name="connsiteY138" fmla="*/ 779145 h 1405890"/>
              <a:gd name="connsiteX139" fmla="*/ 830580 w 1463992"/>
              <a:gd name="connsiteY139" fmla="*/ 792480 h 1405890"/>
              <a:gd name="connsiteX140" fmla="*/ 822960 w 1463992"/>
              <a:gd name="connsiteY140" fmla="*/ 805815 h 1405890"/>
              <a:gd name="connsiteX141" fmla="*/ 813435 w 1463992"/>
              <a:gd name="connsiteY141" fmla="*/ 820102 h 1405890"/>
              <a:gd name="connsiteX142" fmla="*/ 808672 w 1463992"/>
              <a:gd name="connsiteY142" fmla="*/ 826770 h 1405890"/>
              <a:gd name="connsiteX143" fmla="*/ 804863 w 1463992"/>
              <a:gd name="connsiteY143" fmla="*/ 831532 h 1405890"/>
              <a:gd name="connsiteX144" fmla="*/ 796290 w 1463992"/>
              <a:gd name="connsiteY144" fmla="*/ 841057 h 1405890"/>
              <a:gd name="connsiteX145" fmla="*/ 795338 w 1463992"/>
              <a:gd name="connsiteY145" fmla="*/ 842010 h 1405890"/>
              <a:gd name="connsiteX146" fmla="*/ 793432 w 1463992"/>
              <a:gd name="connsiteY146" fmla="*/ 843915 h 1405890"/>
              <a:gd name="connsiteX147" fmla="*/ 792480 w 1463992"/>
              <a:gd name="connsiteY147" fmla="*/ 844868 h 1405890"/>
              <a:gd name="connsiteX148" fmla="*/ 789622 w 1463992"/>
              <a:gd name="connsiteY148" fmla="*/ 847725 h 1405890"/>
              <a:gd name="connsiteX149" fmla="*/ 783907 w 1463992"/>
              <a:gd name="connsiteY149" fmla="*/ 852488 h 1405890"/>
              <a:gd name="connsiteX150" fmla="*/ 771525 w 1463992"/>
              <a:gd name="connsiteY150" fmla="*/ 862013 h 1405890"/>
              <a:gd name="connsiteX151" fmla="*/ 759142 w 1463992"/>
              <a:gd name="connsiteY151" fmla="*/ 870585 h 1405890"/>
              <a:gd name="connsiteX152" fmla="*/ 752475 w 1463992"/>
              <a:gd name="connsiteY152" fmla="*/ 874395 h 1405890"/>
              <a:gd name="connsiteX153" fmla="*/ 745807 w 1463992"/>
              <a:gd name="connsiteY153" fmla="*/ 878205 h 1405890"/>
              <a:gd name="connsiteX154" fmla="*/ 732472 w 1463992"/>
              <a:gd name="connsiteY154" fmla="*/ 884872 h 1405890"/>
              <a:gd name="connsiteX155" fmla="*/ 705803 w 1463992"/>
              <a:gd name="connsiteY155" fmla="*/ 895350 h 1405890"/>
              <a:gd name="connsiteX156" fmla="*/ 679132 w 1463992"/>
              <a:gd name="connsiteY156" fmla="*/ 902970 h 1405890"/>
              <a:gd name="connsiteX157" fmla="*/ 653415 w 1463992"/>
              <a:gd name="connsiteY157" fmla="*/ 908685 h 1405890"/>
              <a:gd name="connsiteX158" fmla="*/ 559117 w 1463992"/>
              <a:gd name="connsiteY158" fmla="*/ 927735 h 1405890"/>
              <a:gd name="connsiteX159" fmla="*/ 548640 w 1463992"/>
              <a:gd name="connsiteY159" fmla="*/ 930592 h 1405890"/>
              <a:gd name="connsiteX160" fmla="*/ 539115 w 1463992"/>
              <a:gd name="connsiteY160" fmla="*/ 934403 h 1405890"/>
              <a:gd name="connsiteX161" fmla="*/ 521017 w 1463992"/>
              <a:gd name="connsiteY161" fmla="*/ 942975 h 1405890"/>
              <a:gd name="connsiteX162" fmla="*/ 513397 w 1463992"/>
              <a:gd name="connsiteY162" fmla="*/ 947738 h 1405890"/>
              <a:gd name="connsiteX163" fmla="*/ 505778 w 1463992"/>
              <a:gd name="connsiteY163" fmla="*/ 952500 h 1405890"/>
              <a:gd name="connsiteX164" fmla="*/ 497205 w 1463992"/>
              <a:gd name="connsiteY164" fmla="*/ 960120 h 1405890"/>
              <a:gd name="connsiteX165" fmla="*/ 492442 w 1463992"/>
              <a:gd name="connsiteY165" fmla="*/ 963930 h 1405890"/>
              <a:gd name="connsiteX166" fmla="*/ 490538 w 1463992"/>
              <a:gd name="connsiteY166" fmla="*/ 965835 h 1405890"/>
              <a:gd name="connsiteX167" fmla="*/ 489585 w 1463992"/>
              <a:gd name="connsiteY167" fmla="*/ 966788 h 1405890"/>
              <a:gd name="connsiteX168" fmla="*/ 490538 w 1463992"/>
              <a:gd name="connsiteY168" fmla="*/ 965835 h 1405890"/>
              <a:gd name="connsiteX169" fmla="*/ 489585 w 1463992"/>
              <a:gd name="connsiteY169" fmla="*/ 966788 h 1405890"/>
              <a:gd name="connsiteX170" fmla="*/ 453390 w 1463992"/>
              <a:gd name="connsiteY170" fmla="*/ 1034415 h 1405890"/>
              <a:gd name="connsiteX171" fmla="*/ 436245 w 1463992"/>
              <a:gd name="connsiteY171" fmla="*/ 1119188 h 1405890"/>
              <a:gd name="connsiteX172" fmla="*/ 411480 w 1463992"/>
              <a:gd name="connsiteY172" fmla="*/ 1208723 h 1405890"/>
              <a:gd name="connsiteX173" fmla="*/ 400050 w 1463992"/>
              <a:gd name="connsiteY173" fmla="*/ 1230630 h 1405890"/>
              <a:gd name="connsiteX174" fmla="*/ 385763 w 1463992"/>
              <a:gd name="connsiteY174" fmla="*/ 1252538 h 1405890"/>
              <a:gd name="connsiteX175" fmla="*/ 372428 w 1463992"/>
              <a:gd name="connsiteY175" fmla="*/ 1267778 h 1405890"/>
              <a:gd name="connsiteX176" fmla="*/ 372428 w 1463992"/>
              <a:gd name="connsiteY176" fmla="*/ 1267778 h 1405890"/>
              <a:gd name="connsiteX177" fmla="*/ 370522 w 1463992"/>
              <a:gd name="connsiteY177" fmla="*/ 1269682 h 1405890"/>
              <a:gd name="connsiteX178" fmla="*/ 369570 w 1463992"/>
              <a:gd name="connsiteY178" fmla="*/ 1270635 h 1405890"/>
              <a:gd name="connsiteX179" fmla="*/ 367665 w 1463992"/>
              <a:gd name="connsiteY179" fmla="*/ 1272540 h 1405890"/>
              <a:gd name="connsiteX180" fmla="*/ 362903 w 1463992"/>
              <a:gd name="connsiteY180" fmla="*/ 1276350 h 1405890"/>
              <a:gd name="connsiteX181" fmla="*/ 354330 w 1463992"/>
              <a:gd name="connsiteY181" fmla="*/ 1283970 h 1405890"/>
              <a:gd name="connsiteX182" fmla="*/ 278130 w 1463992"/>
              <a:gd name="connsiteY182" fmla="*/ 1323023 h 1405890"/>
              <a:gd name="connsiteX183" fmla="*/ 209550 w 1463992"/>
              <a:gd name="connsiteY183" fmla="*/ 1338263 h 1405890"/>
              <a:gd name="connsiteX184" fmla="*/ 112395 w 1463992"/>
              <a:gd name="connsiteY184" fmla="*/ 1361123 h 1405890"/>
              <a:gd name="connsiteX185" fmla="*/ 97155 w 1463992"/>
              <a:gd name="connsiteY185" fmla="*/ 1368742 h 1405890"/>
              <a:gd name="connsiteX186" fmla="*/ 91440 w 1463992"/>
              <a:gd name="connsiteY186" fmla="*/ 1372553 h 1405890"/>
              <a:gd name="connsiteX187" fmla="*/ 86678 w 1463992"/>
              <a:gd name="connsiteY187" fmla="*/ 1375410 h 1405890"/>
              <a:gd name="connsiteX188" fmla="*/ 75247 w 1463992"/>
              <a:gd name="connsiteY188" fmla="*/ 1383982 h 1405890"/>
              <a:gd name="connsiteX189" fmla="*/ 69532 w 1463992"/>
              <a:gd name="connsiteY189" fmla="*/ 1388745 h 1405890"/>
              <a:gd name="connsiteX190" fmla="*/ 66675 w 1463992"/>
              <a:gd name="connsiteY190" fmla="*/ 1390650 h 1405890"/>
              <a:gd name="connsiteX191" fmla="*/ 65722 w 1463992"/>
              <a:gd name="connsiteY191" fmla="*/ 1391603 h 1405890"/>
              <a:gd name="connsiteX192" fmla="*/ 65722 w 1463992"/>
              <a:gd name="connsiteY192" fmla="*/ 1391603 h 1405890"/>
              <a:gd name="connsiteX193" fmla="*/ 67628 w 1463992"/>
              <a:gd name="connsiteY193" fmla="*/ 1389698 h 1405890"/>
              <a:gd name="connsiteX194" fmla="*/ 67628 w 1463992"/>
              <a:gd name="connsiteY194" fmla="*/ 1389698 h 1405890"/>
              <a:gd name="connsiteX195" fmla="*/ 66675 w 1463992"/>
              <a:gd name="connsiteY195" fmla="*/ 1390650 h 1405890"/>
              <a:gd name="connsiteX196" fmla="*/ 61913 w 1463992"/>
              <a:gd name="connsiteY196" fmla="*/ 1395413 h 1405890"/>
              <a:gd name="connsiteX197" fmla="*/ 57150 w 1463992"/>
              <a:gd name="connsiteY197" fmla="*/ 1401128 h 1405890"/>
              <a:gd name="connsiteX198" fmla="*/ 53340 w 1463992"/>
              <a:gd name="connsiteY198" fmla="*/ 1405890 h 1405890"/>
              <a:gd name="connsiteX199" fmla="*/ 0 w 1463992"/>
              <a:gd name="connsiteY199" fmla="*/ 1363028 h 1405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463992" h="1405890">
                <a:moveTo>
                  <a:pt x="0" y="1363028"/>
                </a:moveTo>
                <a:cubicBezTo>
                  <a:pt x="0" y="1363028"/>
                  <a:pt x="953" y="1361123"/>
                  <a:pt x="3810" y="1358265"/>
                </a:cubicBezTo>
                <a:cubicBezTo>
                  <a:pt x="4763" y="1356360"/>
                  <a:pt x="6667" y="1354455"/>
                  <a:pt x="8572" y="1351598"/>
                </a:cubicBezTo>
                <a:cubicBezTo>
                  <a:pt x="11430" y="1348740"/>
                  <a:pt x="14288" y="1344930"/>
                  <a:pt x="18097" y="1341120"/>
                </a:cubicBezTo>
                <a:lnTo>
                  <a:pt x="19050" y="1339215"/>
                </a:lnTo>
                <a:lnTo>
                  <a:pt x="19050" y="1339215"/>
                </a:lnTo>
                <a:cubicBezTo>
                  <a:pt x="20003" y="1338263"/>
                  <a:pt x="17145" y="1340167"/>
                  <a:pt x="20955" y="1337310"/>
                </a:cubicBezTo>
                <a:lnTo>
                  <a:pt x="20955" y="1337310"/>
                </a:lnTo>
                <a:lnTo>
                  <a:pt x="21907" y="1336357"/>
                </a:lnTo>
                <a:cubicBezTo>
                  <a:pt x="22860" y="1335405"/>
                  <a:pt x="23813" y="1335405"/>
                  <a:pt x="24765" y="1334453"/>
                </a:cubicBezTo>
                <a:cubicBezTo>
                  <a:pt x="26670" y="1332548"/>
                  <a:pt x="28575" y="1331595"/>
                  <a:pt x="29528" y="1329690"/>
                </a:cubicBezTo>
                <a:cubicBezTo>
                  <a:pt x="33338" y="1326832"/>
                  <a:pt x="36195" y="1323023"/>
                  <a:pt x="43815" y="1318260"/>
                </a:cubicBezTo>
                <a:cubicBezTo>
                  <a:pt x="46672" y="1316355"/>
                  <a:pt x="50482" y="1313498"/>
                  <a:pt x="53340" y="1311592"/>
                </a:cubicBezTo>
                <a:cubicBezTo>
                  <a:pt x="57150" y="1309688"/>
                  <a:pt x="60007" y="1306830"/>
                  <a:pt x="63817" y="1304925"/>
                </a:cubicBezTo>
                <a:cubicBezTo>
                  <a:pt x="70485" y="1301115"/>
                  <a:pt x="78105" y="1297305"/>
                  <a:pt x="85725" y="1294448"/>
                </a:cubicBezTo>
                <a:cubicBezTo>
                  <a:pt x="117157" y="1281113"/>
                  <a:pt x="157163" y="1273492"/>
                  <a:pt x="197167" y="1266825"/>
                </a:cubicBezTo>
                <a:cubicBezTo>
                  <a:pt x="217170" y="1263015"/>
                  <a:pt x="238125" y="1259205"/>
                  <a:pt x="257175" y="1253490"/>
                </a:cubicBezTo>
                <a:cubicBezTo>
                  <a:pt x="277178" y="1247775"/>
                  <a:pt x="295275" y="1239203"/>
                  <a:pt x="310515" y="1226820"/>
                </a:cubicBezTo>
                <a:lnTo>
                  <a:pt x="316230" y="1222057"/>
                </a:lnTo>
                <a:lnTo>
                  <a:pt x="319088" y="1219200"/>
                </a:lnTo>
                <a:lnTo>
                  <a:pt x="320992" y="1218248"/>
                </a:lnTo>
                <a:lnTo>
                  <a:pt x="321945" y="1217295"/>
                </a:lnTo>
                <a:cubicBezTo>
                  <a:pt x="321945" y="1217295"/>
                  <a:pt x="319088" y="1220153"/>
                  <a:pt x="320992" y="1218248"/>
                </a:cubicBezTo>
                <a:lnTo>
                  <a:pt x="320992" y="1218248"/>
                </a:lnTo>
                <a:cubicBezTo>
                  <a:pt x="325755" y="1213485"/>
                  <a:pt x="329565" y="1208723"/>
                  <a:pt x="334328" y="1203007"/>
                </a:cubicBezTo>
                <a:cubicBezTo>
                  <a:pt x="337185" y="1199198"/>
                  <a:pt x="339090" y="1195388"/>
                  <a:pt x="341947" y="1191578"/>
                </a:cubicBezTo>
                <a:cubicBezTo>
                  <a:pt x="344805" y="1186815"/>
                  <a:pt x="346710" y="1182053"/>
                  <a:pt x="349567" y="1177290"/>
                </a:cubicBezTo>
                <a:cubicBezTo>
                  <a:pt x="359092" y="1156335"/>
                  <a:pt x="365760" y="1131570"/>
                  <a:pt x="370522" y="1103948"/>
                </a:cubicBezTo>
                <a:cubicBezTo>
                  <a:pt x="376238" y="1076325"/>
                  <a:pt x="380047" y="1044892"/>
                  <a:pt x="389572" y="1012507"/>
                </a:cubicBezTo>
                <a:lnTo>
                  <a:pt x="393382" y="1000125"/>
                </a:lnTo>
                <a:cubicBezTo>
                  <a:pt x="394335" y="996315"/>
                  <a:pt x="396240" y="991553"/>
                  <a:pt x="398145" y="987742"/>
                </a:cubicBezTo>
                <a:cubicBezTo>
                  <a:pt x="400050" y="983932"/>
                  <a:pt x="401003" y="979170"/>
                  <a:pt x="402907" y="975360"/>
                </a:cubicBezTo>
                <a:lnTo>
                  <a:pt x="409575" y="962978"/>
                </a:lnTo>
                <a:cubicBezTo>
                  <a:pt x="418147" y="946785"/>
                  <a:pt x="429578" y="931545"/>
                  <a:pt x="442913" y="917257"/>
                </a:cubicBezTo>
                <a:lnTo>
                  <a:pt x="443865" y="916305"/>
                </a:lnTo>
                <a:cubicBezTo>
                  <a:pt x="442913" y="917257"/>
                  <a:pt x="446722" y="914400"/>
                  <a:pt x="445770" y="914400"/>
                </a:cubicBezTo>
                <a:lnTo>
                  <a:pt x="446722" y="913447"/>
                </a:lnTo>
                <a:lnTo>
                  <a:pt x="448628" y="911542"/>
                </a:lnTo>
                <a:lnTo>
                  <a:pt x="453390" y="907732"/>
                </a:lnTo>
                <a:cubicBezTo>
                  <a:pt x="456247" y="904875"/>
                  <a:pt x="459105" y="902970"/>
                  <a:pt x="462915" y="900113"/>
                </a:cubicBezTo>
                <a:lnTo>
                  <a:pt x="476250" y="891540"/>
                </a:lnTo>
                <a:cubicBezTo>
                  <a:pt x="481013" y="888682"/>
                  <a:pt x="484822" y="885825"/>
                  <a:pt x="489585" y="883920"/>
                </a:cubicBezTo>
                <a:cubicBezTo>
                  <a:pt x="498157" y="879157"/>
                  <a:pt x="506730" y="874395"/>
                  <a:pt x="515303" y="871538"/>
                </a:cubicBezTo>
                <a:lnTo>
                  <a:pt x="528638" y="866775"/>
                </a:lnTo>
                <a:lnTo>
                  <a:pt x="541972" y="862965"/>
                </a:lnTo>
                <a:cubicBezTo>
                  <a:pt x="577215" y="852488"/>
                  <a:pt x="610553" y="847725"/>
                  <a:pt x="641985" y="842010"/>
                </a:cubicBezTo>
                <a:cubicBezTo>
                  <a:pt x="673417" y="835343"/>
                  <a:pt x="702945" y="827722"/>
                  <a:pt x="724853" y="813435"/>
                </a:cubicBezTo>
                <a:lnTo>
                  <a:pt x="733425" y="807720"/>
                </a:lnTo>
                <a:cubicBezTo>
                  <a:pt x="736282" y="805815"/>
                  <a:pt x="738188" y="802957"/>
                  <a:pt x="741045" y="801052"/>
                </a:cubicBezTo>
                <a:lnTo>
                  <a:pt x="746760" y="795338"/>
                </a:lnTo>
                <a:lnTo>
                  <a:pt x="755332" y="785813"/>
                </a:lnTo>
                <a:lnTo>
                  <a:pt x="759142" y="781050"/>
                </a:lnTo>
                <a:cubicBezTo>
                  <a:pt x="760095" y="780097"/>
                  <a:pt x="761047" y="778193"/>
                  <a:pt x="761047" y="777240"/>
                </a:cubicBezTo>
                <a:cubicBezTo>
                  <a:pt x="762953" y="774382"/>
                  <a:pt x="763905" y="772477"/>
                  <a:pt x="765810" y="769620"/>
                </a:cubicBezTo>
                <a:cubicBezTo>
                  <a:pt x="767715" y="766763"/>
                  <a:pt x="768667" y="763905"/>
                  <a:pt x="770572" y="761047"/>
                </a:cubicBezTo>
                <a:cubicBezTo>
                  <a:pt x="772478" y="758190"/>
                  <a:pt x="774382" y="755332"/>
                  <a:pt x="775335" y="751522"/>
                </a:cubicBezTo>
                <a:cubicBezTo>
                  <a:pt x="786765" y="724852"/>
                  <a:pt x="792480" y="694372"/>
                  <a:pt x="798195" y="661035"/>
                </a:cubicBezTo>
                <a:cubicBezTo>
                  <a:pt x="803910" y="627697"/>
                  <a:pt x="810578" y="591502"/>
                  <a:pt x="825817" y="556260"/>
                </a:cubicBezTo>
                <a:cubicBezTo>
                  <a:pt x="830580" y="547688"/>
                  <a:pt x="834390" y="538163"/>
                  <a:pt x="840105" y="530543"/>
                </a:cubicBezTo>
                <a:cubicBezTo>
                  <a:pt x="845820" y="521970"/>
                  <a:pt x="850582" y="513397"/>
                  <a:pt x="858203" y="506730"/>
                </a:cubicBezTo>
                <a:lnTo>
                  <a:pt x="867728" y="495300"/>
                </a:lnTo>
                <a:lnTo>
                  <a:pt x="868680" y="494347"/>
                </a:lnTo>
                <a:cubicBezTo>
                  <a:pt x="868680" y="494347"/>
                  <a:pt x="872490" y="491490"/>
                  <a:pt x="870585" y="492442"/>
                </a:cubicBezTo>
                <a:lnTo>
                  <a:pt x="871538" y="491490"/>
                </a:lnTo>
                <a:lnTo>
                  <a:pt x="873442" y="489585"/>
                </a:lnTo>
                <a:lnTo>
                  <a:pt x="878205" y="485775"/>
                </a:lnTo>
                <a:lnTo>
                  <a:pt x="882967" y="481965"/>
                </a:lnTo>
                <a:cubicBezTo>
                  <a:pt x="884872" y="481013"/>
                  <a:pt x="885825" y="479107"/>
                  <a:pt x="888682" y="478155"/>
                </a:cubicBezTo>
                <a:lnTo>
                  <a:pt x="902017" y="469582"/>
                </a:lnTo>
                <a:cubicBezTo>
                  <a:pt x="936307" y="447675"/>
                  <a:pt x="971550" y="439102"/>
                  <a:pt x="1003935" y="431482"/>
                </a:cubicBezTo>
                <a:cubicBezTo>
                  <a:pt x="1036320" y="424815"/>
                  <a:pt x="1066800" y="420052"/>
                  <a:pt x="1093470" y="412432"/>
                </a:cubicBezTo>
                <a:cubicBezTo>
                  <a:pt x="1120140" y="404813"/>
                  <a:pt x="1143000" y="395288"/>
                  <a:pt x="1160145" y="381000"/>
                </a:cubicBezTo>
                <a:lnTo>
                  <a:pt x="1166813" y="375285"/>
                </a:lnTo>
                <a:lnTo>
                  <a:pt x="1168717" y="374332"/>
                </a:lnTo>
                <a:lnTo>
                  <a:pt x="1169670" y="373380"/>
                </a:lnTo>
                <a:cubicBezTo>
                  <a:pt x="1169670" y="373380"/>
                  <a:pt x="1166813" y="376238"/>
                  <a:pt x="1168717" y="374332"/>
                </a:cubicBezTo>
                <a:lnTo>
                  <a:pt x="1168717" y="373380"/>
                </a:lnTo>
                <a:lnTo>
                  <a:pt x="1172528" y="369570"/>
                </a:lnTo>
                <a:cubicBezTo>
                  <a:pt x="1177290" y="364807"/>
                  <a:pt x="1183005" y="358140"/>
                  <a:pt x="1184910" y="354330"/>
                </a:cubicBezTo>
                <a:cubicBezTo>
                  <a:pt x="1187767" y="350520"/>
                  <a:pt x="1190625" y="346710"/>
                  <a:pt x="1192530" y="340995"/>
                </a:cubicBezTo>
                <a:cubicBezTo>
                  <a:pt x="1195388" y="336232"/>
                  <a:pt x="1198245" y="331470"/>
                  <a:pt x="1200150" y="325755"/>
                </a:cubicBezTo>
                <a:cubicBezTo>
                  <a:pt x="1208723" y="303847"/>
                  <a:pt x="1214438" y="280035"/>
                  <a:pt x="1218248" y="256222"/>
                </a:cubicBezTo>
                <a:cubicBezTo>
                  <a:pt x="1223010" y="231457"/>
                  <a:pt x="1226820" y="206692"/>
                  <a:pt x="1232535" y="181927"/>
                </a:cubicBezTo>
                <a:cubicBezTo>
                  <a:pt x="1239203" y="157163"/>
                  <a:pt x="1246823" y="133350"/>
                  <a:pt x="1259205" y="111442"/>
                </a:cubicBezTo>
                <a:cubicBezTo>
                  <a:pt x="1262063" y="105727"/>
                  <a:pt x="1265873" y="100965"/>
                  <a:pt x="1268730" y="96202"/>
                </a:cubicBezTo>
                <a:cubicBezTo>
                  <a:pt x="1270635" y="93345"/>
                  <a:pt x="1271588" y="91440"/>
                  <a:pt x="1273492" y="88582"/>
                </a:cubicBezTo>
                <a:cubicBezTo>
                  <a:pt x="1275398" y="86677"/>
                  <a:pt x="1277303" y="83820"/>
                  <a:pt x="1279207" y="81915"/>
                </a:cubicBezTo>
                <a:cubicBezTo>
                  <a:pt x="1281113" y="80010"/>
                  <a:pt x="1283017" y="77152"/>
                  <a:pt x="1284923" y="75247"/>
                </a:cubicBezTo>
                <a:lnTo>
                  <a:pt x="1287780" y="72390"/>
                </a:lnTo>
                <a:lnTo>
                  <a:pt x="1289685" y="70485"/>
                </a:lnTo>
                <a:lnTo>
                  <a:pt x="1289685" y="70485"/>
                </a:lnTo>
                <a:cubicBezTo>
                  <a:pt x="1288732" y="71438"/>
                  <a:pt x="1291590" y="68580"/>
                  <a:pt x="1291590" y="68580"/>
                </a:cubicBezTo>
                <a:lnTo>
                  <a:pt x="1292542" y="67627"/>
                </a:lnTo>
                <a:cubicBezTo>
                  <a:pt x="1296353" y="64770"/>
                  <a:pt x="1299210" y="61913"/>
                  <a:pt x="1303020" y="58102"/>
                </a:cubicBezTo>
                <a:cubicBezTo>
                  <a:pt x="1304925" y="56197"/>
                  <a:pt x="1305878" y="55245"/>
                  <a:pt x="1308735" y="53340"/>
                </a:cubicBezTo>
                <a:cubicBezTo>
                  <a:pt x="1310640" y="51435"/>
                  <a:pt x="1313498" y="49530"/>
                  <a:pt x="1315403" y="48577"/>
                </a:cubicBezTo>
                <a:cubicBezTo>
                  <a:pt x="1320165" y="45720"/>
                  <a:pt x="1324928" y="41910"/>
                  <a:pt x="1328738" y="39052"/>
                </a:cubicBezTo>
                <a:cubicBezTo>
                  <a:pt x="1337310" y="34290"/>
                  <a:pt x="1345882" y="29527"/>
                  <a:pt x="1353503" y="26670"/>
                </a:cubicBezTo>
                <a:cubicBezTo>
                  <a:pt x="1385888" y="13335"/>
                  <a:pt x="1410653" y="8572"/>
                  <a:pt x="1426845" y="4763"/>
                </a:cubicBezTo>
                <a:cubicBezTo>
                  <a:pt x="1443038" y="1905"/>
                  <a:pt x="1451610" y="0"/>
                  <a:pt x="1451610" y="0"/>
                </a:cubicBezTo>
                <a:lnTo>
                  <a:pt x="1463992" y="69532"/>
                </a:lnTo>
                <a:cubicBezTo>
                  <a:pt x="1463992" y="69532"/>
                  <a:pt x="1456373" y="71438"/>
                  <a:pt x="1441132" y="73342"/>
                </a:cubicBezTo>
                <a:cubicBezTo>
                  <a:pt x="1425892" y="76200"/>
                  <a:pt x="1404938" y="80010"/>
                  <a:pt x="1382078" y="90488"/>
                </a:cubicBezTo>
                <a:cubicBezTo>
                  <a:pt x="1376363" y="92392"/>
                  <a:pt x="1370648" y="96202"/>
                  <a:pt x="1364932" y="99060"/>
                </a:cubicBezTo>
                <a:cubicBezTo>
                  <a:pt x="1363028" y="100965"/>
                  <a:pt x="1360170" y="101917"/>
                  <a:pt x="1357313" y="103822"/>
                </a:cubicBezTo>
                <a:lnTo>
                  <a:pt x="1353503" y="105727"/>
                </a:lnTo>
                <a:cubicBezTo>
                  <a:pt x="1352550" y="106680"/>
                  <a:pt x="1350645" y="108585"/>
                  <a:pt x="1348740" y="109538"/>
                </a:cubicBezTo>
                <a:cubicBezTo>
                  <a:pt x="1344930" y="112395"/>
                  <a:pt x="1342073" y="115252"/>
                  <a:pt x="1338263" y="118110"/>
                </a:cubicBezTo>
                <a:lnTo>
                  <a:pt x="1337310" y="119063"/>
                </a:lnTo>
                <a:cubicBezTo>
                  <a:pt x="1336357" y="119063"/>
                  <a:pt x="1340167" y="116205"/>
                  <a:pt x="1338263" y="118110"/>
                </a:cubicBezTo>
                <a:lnTo>
                  <a:pt x="1338263" y="118110"/>
                </a:lnTo>
                <a:lnTo>
                  <a:pt x="1337310" y="119063"/>
                </a:lnTo>
                <a:lnTo>
                  <a:pt x="1335405" y="120967"/>
                </a:lnTo>
                <a:lnTo>
                  <a:pt x="1331595" y="124777"/>
                </a:lnTo>
                <a:lnTo>
                  <a:pt x="1327785" y="128588"/>
                </a:lnTo>
                <a:cubicBezTo>
                  <a:pt x="1326832" y="130492"/>
                  <a:pt x="1325880" y="131445"/>
                  <a:pt x="1324928" y="133350"/>
                </a:cubicBezTo>
                <a:cubicBezTo>
                  <a:pt x="1323023" y="137160"/>
                  <a:pt x="1320165" y="140017"/>
                  <a:pt x="1318260" y="143827"/>
                </a:cubicBezTo>
                <a:cubicBezTo>
                  <a:pt x="1309688" y="158115"/>
                  <a:pt x="1303020" y="176213"/>
                  <a:pt x="1298257" y="196215"/>
                </a:cubicBezTo>
                <a:cubicBezTo>
                  <a:pt x="1293495" y="217170"/>
                  <a:pt x="1289685" y="240030"/>
                  <a:pt x="1284923" y="265747"/>
                </a:cubicBezTo>
                <a:cubicBezTo>
                  <a:pt x="1280160" y="291465"/>
                  <a:pt x="1274445" y="320040"/>
                  <a:pt x="1263015" y="349567"/>
                </a:cubicBezTo>
                <a:cubicBezTo>
                  <a:pt x="1260157" y="357188"/>
                  <a:pt x="1256348" y="363855"/>
                  <a:pt x="1252538" y="371475"/>
                </a:cubicBezTo>
                <a:cubicBezTo>
                  <a:pt x="1249680" y="379095"/>
                  <a:pt x="1243965" y="386715"/>
                  <a:pt x="1238250" y="394335"/>
                </a:cubicBezTo>
                <a:cubicBezTo>
                  <a:pt x="1232535" y="402907"/>
                  <a:pt x="1228725" y="406717"/>
                  <a:pt x="1223963" y="412432"/>
                </a:cubicBezTo>
                <a:lnTo>
                  <a:pt x="1220153" y="416242"/>
                </a:lnTo>
                <a:lnTo>
                  <a:pt x="1220153" y="417195"/>
                </a:lnTo>
                <a:cubicBezTo>
                  <a:pt x="1221105" y="416242"/>
                  <a:pt x="1218248" y="420052"/>
                  <a:pt x="1218248" y="419100"/>
                </a:cubicBezTo>
                <a:lnTo>
                  <a:pt x="1217295" y="420052"/>
                </a:lnTo>
                <a:lnTo>
                  <a:pt x="1214438" y="421957"/>
                </a:lnTo>
                <a:lnTo>
                  <a:pt x="1203960" y="430530"/>
                </a:lnTo>
                <a:cubicBezTo>
                  <a:pt x="1176338" y="453390"/>
                  <a:pt x="1143000" y="467677"/>
                  <a:pt x="1110615" y="476250"/>
                </a:cubicBezTo>
                <a:cubicBezTo>
                  <a:pt x="1078230" y="484822"/>
                  <a:pt x="1045845" y="487680"/>
                  <a:pt x="1016317" y="493395"/>
                </a:cubicBezTo>
                <a:cubicBezTo>
                  <a:pt x="1001078" y="496252"/>
                  <a:pt x="986790" y="499110"/>
                  <a:pt x="973455" y="503872"/>
                </a:cubicBezTo>
                <a:cubicBezTo>
                  <a:pt x="966788" y="505777"/>
                  <a:pt x="960120" y="508635"/>
                  <a:pt x="954405" y="511492"/>
                </a:cubicBezTo>
                <a:lnTo>
                  <a:pt x="945832" y="516255"/>
                </a:lnTo>
                <a:lnTo>
                  <a:pt x="941070" y="518160"/>
                </a:lnTo>
                <a:lnTo>
                  <a:pt x="937260" y="521017"/>
                </a:lnTo>
                <a:cubicBezTo>
                  <a:pt x="914400" y="536257"/>
                  <a:pt x="897255" y="556260"/>
                  <a:pt x="885825" y="581977"/>
                </a:cubicBezTo>
                <a:cubicBezTo>
                  <a:pt x="874395" y="607695"/>
                  <a:pt x="868680" y="639127"/>
                  <a:pt x="863917" y="672465"/>
                </a:cubicBezTo>
                <a:cubicBezTo>
                  <a:pt x="858203" y="705802"/>
                  <a:pt x="852488" y="741997"/>
                  <a:pt x="837247" y="779145"/>
                </a:cubicBezTo>
                <a:cubicBezTo>
                  <a:pt x="835342" y="783907"/>
                  <a:pt x="833438" y="787718"/>
                  <a:pt x="830580" y="792480"/>
                </a:cubicBezTo>
                <a:cubicBezTo>
                  <a:pt x="827722" y="797243"/>
                  <a:pt x="826770" y="801052"/>
                  <a:pt x="822960" y="805815"/>
                </a:cubicBezTo>
                <a:lnTo>
                  <a:pt x="813435" y="820102"/>
                </a:lnTo>
                <a:cubicBezTo>
                  <a:pt x="811530" y="822007"/>
                  <a:pt x="810578" y="824865"/>
                  <a:pt x="808672" y="826770"/>
                </a:cubicBezTo>
                <a:lnTo>
                  <a:pt x="804863" y="831532"/>
                </a:lnTo>
                <a:lnTo>
                  <a:pt x="796290" y="841057"/>
                </a:lnTo>
                <a:lnTo>
                  <a:pt x="795338" y="842010"/>
                </a:lnTo>
                <a:cubicBezTo>
                  <a:pt x="795338" y="842010"/>
                  <a:pt x="791528" y="845820"/>
                  <a:pt x="793432" y="843915"/>
                </a:cubicBezTo>
                <a:lnTo>
                  <a:pt x="792480" y="844868"/>
                </a:lnTo>
                <a:lnTo>
                  <a:pt x="789622" y="847725"/>
                </a:lnTo>
                <a:lnTo>
                  <a:pt x="783907" y="852488"/>
                </a:lnTo>
                <a:cubicBezTo>
                  <a:pt x="780097" y="855345"/>
                  <a:pt x="776288" y="859155"/>
                  <a:pt x="771525" y="862013"/>
                </a:cubicBezTo>
                <a:lnTo>
                  <a:pt x="759142" y="870585"/>
                </a:lnTo>
                <a:cubicBezTo>
                  <a:pt x="757238" y="871538"/>
                  <a:pt x="755332" y="873443"/>
                  <a:pt x="752475" y="874395"/>
                </a:cubicBezTo>
                <a:lnTo>
                  <a:pt x="745807" y="878205"/>
                </a:lnTo>
                <a:lnTo>
                  <a:pt x="732472" y="884872"/>
                </a:lnTo>
                <a:cubicBezTo>
                  <a:pt x="723900" y="888682"/>
                  <a:pt x="714375" y="892492"/>
                  <a:pt x="705803" y="895350"/>
                </a:cubicBezTo>
                <a:cubicBezTo>
                  <a:pt x="697230" y="898207"/>
                  <a:pt x="687705" y="901065"/>
                  <a:pt x="679132" y="902970"/>
                </a:cubicBezTo>
                <a:cubicBezTo>
                  <a:pt x="670560" y="904875"/>
                  <a:pt x="661988" y="906780"/>
                  <a:pt x="653415" y="908685"/>
                </a:cubicBezTo>
                <a:cubicBezTo>
                  <a:pt x="619125" y="915353"/>
                  <a:pt x="586740" y="919163"/>
                  <a:pt x="559117" y="927735"/>
                </a:cubicBezTo>
                <a:lnTo>
                  <a:pt x="548640" y="930592"/>
                </a:lnTo>
                <a:lnTo>
                  <a:pt x="539115" y="934403"/>
                </a:lnTo>
                <a:cubicBezTo>
                  <a:pt x="532447" y="936307"/>
                  <a:pt x="526732" y="940117"/>
                  <a:pt x="521017" y="942975"/>
                </a:cubicBezTo>
                <a:cubicBezTo>
                  <a:pt x="518160" y="943928"/>
                  <a:pt x="515303" y="945832"/>
                  <a:pt x="513397" y="947738"/>
                </a:cubicBezTo>
                <a:cubicBezTo>
                  <a:pt x="511492" y="949642"/>
                  <a:pt x="508635" y="950595"/>
                  <a:pt x="505778" y="952500"/>
                </a:cubicBezTo>
                <a:cubicBezTo>
                  <a:pt x="502920" y="954405"/>
                  <a:pt x="500063" y="957263"/>
                  <a:pt x="497205" y="960120"/>
                </a:cubicBezTo>
                <a:lnTo>
                  <a:pt x="492442" y="963930"/>
                </a:lnTo>
                <a:lnTo>
                  <a:pt x="490538" y="965835"/>
                </a:lnTo>
                <a:lnTo>
                  <a:pt x="489585" y="966788"/>
                </a:lnTo>
                <a:cubicBezTo>
                  <a:pt x="488632" y="967740"/>
                  <a:pt x="492442" y="963930"/>
                  <a:pt x="490538" y="965835"/>
                </a:cubicBezTo>
                <a:lnTo>
                  <a:pt x="489585" y="966788"/>
                </a:lnTo>
                <a:cubicBezTo>
                  <a:pt x="471488" y="984885"/>
                  <a:pt x="461010" y="1008697"/>
                  <a:pt x="453390" y="1034415"/>
                </a:cubicBezTo>
                <a:cubicBezTo>
                  <a:pt x="445770" y="1061085"/>
                  <a:pt x="441960" y="1089660"/>
                  <a:pt x="436245" y="1119188"/>
                </a:cubicBezTo>
                <a:cubicBezTo>
                  <a:pt x="431482" y="1148715"/>
                  <a:pt x="424815" y="1179195"/>
                  <a:pt x="411480" y="1208723"/>
                </a:cubicBezTo>
                <a:cubicBezTo>
                  <a:pt x="407670" y="1216342"/>
                  <a:pt x="404813" y="1223010"/>
                  <a:pt x="400050" y="1230630"/>
                </a:cubicBezTo>
                <a:cubicBezTo>
                  <a:pt x="395288" y="1238250"/>
                  <a:pt x="390525" y="1245870"/>
                  <a:pt x="385763" y="1252538"/>
                </a:cubicBezTo>
                <a:cubicBezTo>
                  <a:pt x="381000" y="1257300"/>
                  <a:pt x="377190" y="1262063"/>
                  <a:pt x="372428" y="1267778"/>
                </a:cubicBezTo>
                <a:lnTo>
                  <a:pt x="372428" y="1267778"/>
                </a:lnTo>
                <a:cubicBezTo>
                  <a:pt x="373380" y="1266825"/>
                  <a:pt x="370522" y="1270635"/>
                  <a:pt x="370522" y="1269682"/>
                </a:cubicBezTo>
                <a:lnTo>
                  <a:pt x="369570" y="1270635"/>
                </a:lnTo>
                <a:lnTo>
                  <a:pt x="367665" y="1272540"/>
                </a:lnTo>
                <a:lnTo>
                  <a:pt x="362903" y="1276350"/>
                </a:lnTo>
                <a:lnTo>
                  <a:pt x="354330" y="1283970"/>
                </a:lnTo>
                <a:cubicBezTo>
                  <a:pt x="329565" y="1303020"/>
                  <a:pt x="302895" y="1315403"/>
                  <a:pt x="278130" y="1323023"/>
                </a:cubicBezTo>
                <a:cubicBezTo>
                  <a:pt x="253365" y="1330642"/>
                  <a:pt x="230505" y="1334453"/>
                  <a:pt x="209550" y="1338263"/>
                </a:cubicBezTo>
                <a:cubicBezTo>
                  <a:pt x="167640" y="1344930"/>
                  <a:pt x="136207" y="1351598"/>
                  <a:pt x="112395" y="1361123"/>
                </a:cubicBezTo>
                <a:cubicBezTo>
                  <a:pt x="106680" y="1363028"/>
                  <a:pt x="101917" y="1365885"/>
                  <a:pt x="97155" y="1368742"/>
                </a:cubicBezTo>
                <a:cubicBezTo>
                  <a:pt x="94297" y="1369695"/>
                  <a:pt x="92392" y="1371600"/>
                  <a:pt x="91440" y="1372553"/>
                </a:cubicBezTo>
                <a:cubicBezTo>
                  <a:pt x="89535" y="1373505"/>
                  <a:pt x="87630" y="1374457"/>
                  <a:pt x="86678" y="1375410"/>
                </a:cubicBezTo>
                <a:cubicBezTo>
                  <a:pt x="83820" y="1376363"/>
                  <a:pt x="79057" y="1381125"/>
                  <a:pt x="75247" y="1383982"/>
                </a:cubicBezTo>
                <a:cubicBezTo>
                  <a:pt x="73342" y="1385888"/>
                  <a:pt x="71438" y="1386840"/>
                  <a:pt x="69532" y="1388745"/>
                </a:cubicBezTo>
                <a:cubicBezTo>
                  <a:pt x="68580" y="1389698"/>
                  <a:pt x="67628" y="1389698"/>
                  <a:pt x="66675" y="1390650"/>
                </a:cubicBezTo>
                <a:lnTo>
                  <a:pt x="65722" y="1391603"/>
                </a:lnTo>
                <a:lnTo>
                  <a:pt x="65722" y="1391603"/>
                </a:lnTo>
                <a:cubicBezTo>
                  <a:pt x="68580" y="1388745"/>
                  <a:pt x="66675" y="1390650"/>
                  <a:pt x="67628" y="1389698"/>
                </a:cubicBezTo>
                <a:lnTo>
                  <a:pt x="67628" y="1389698"/>
                </a:lnTo>
                <a:lnTo>
                  <a:pt x="66675" y="1390650"/>
                </a:lnTo>
                <a:cubicBezTo>
                  <a:pt x="64770" y="1392555"/>
                  <a:pt x="62865" y="1394460"/>
                  <a:pt x="61913" y="1395413"/>
                </a:cubicBezTo>
                <a:cubicBezTo>
                  <a:pt x="60007" y="1397317"/>
                  <a:pt x="58103" y="1399223"/>
                  <a:pt x="57150" y="1401128"/>
                </a:cubicBezTo>
                <a:cubicBezTo>
                  <a:pt x="54292" y="1403985"/>
                  <a:pt x="53340" y="1405890"/>
                  <a:pt x="53340" y="1405890"/>
                </a:cubicBezTo>
                <a:lnTo>
                  <a:pt x="0" y="1363028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A339DA0E-5D27-4CED-8043-8C44EAEA135F}"/>
              </a:ext>
            </a:extLst>
          </p:cNvPr>
          <p:cNvSpPr/>
          <p:nvPr userDrawn="1"/>
        </p:nvSpPr>
        <p:spPr>
          <a:xfrm>
            <a:off x="5450132" y="3120624"/>
            <a:ext cx="3883245" cy="3659719"/>
          </a:xfrm>
          <a:custGeom>
            <a:avLst/>
            <a:gdLst>
              <a:gd name="connsiteX0" fmla="*/ 0 w 1687829"/>
              <a:gd name="connsiteY0" fmla="*/ 1580198 h 1590675"/>
              <a:gd name="connsiteX1" fmla="*/ 4763 w 1687829"/>
              <a:gd name="connsiteY1" fmla="*/ 1552575 h 1590675"/>
              <a:gd name="connsiteX2" fmla="*/ 25717 w 1687829"/>
              <a:gd name="connsiteY2" fmla="*/ 1470660 h 1590675"/>
              <a:gd name="connsiteX3" fmla="*/ 38100 w 1687829"/>
              <a:gd name="connsiteY3" fmla="*/ 1442085 h 1590675"/>
              <a:gd name="connsiteX4" fmla="*/ 46673 w 1687829"/>
              <a:gd name="connsiteY4" fmla="*/ 1427798 h 1590675"/>
              <a:gd name="connsiteX5" fmla="*/ 56198 w 1687829"/>
              <a:gd name="connsiteY5" fmla="*/ 1412558 h 1590675"/>
              <a:gd name="connsiteX6" fmla="*/ 68580 w 1687829"/>
              <a:gd name="connsiteY6" fmla="*/ 1398270 h 1590675"/>
              <a:gd name="connsiteX7" fmla="*/ 71438 w 1687829"/>
              <a:gd name="connsiteY7" fmla="*/ 1394460 h 1590675"/>
              <a:gd name="connsiteX8" fmla="*/ 73342 w 1687829"/>
              <a:gd name="connsiteY8" fmla="*/ 1392555 h 1590675"/>
              <a:gd name="connsiteX9" fmla="*/ 73342 w 1687829"/>
              <a:gd name="connsiteY9" fmla="*/ 1392555 h 1590675"/>
              <a:gd name="connsiteX10" fmla="*/ 75248 w 1687829"/>
              <a:gd name="connsiteY10" fmla="*/ 1390650 h 1590675"/>
              <a:gd name="connsiteX11" fmla="*/ 76200 w 1687829"/>
              <a:gd name="connsiteY11" fmla="*/ 1389698 h 1590675"/>
              <a:gd name="connsiteX12" fmla="*/ 82867 w 1687829"/>
              <a:gd name="connsiteY12" fmla="*/ 1383983 h 1590675"/>
              <a:gd name="connsiteX13" fmla="*/ 97155 w 1687829"/>
              <a:gd name="connsiteY13" fmla="*/ 1372553 h 1590675"/>
              <a:gd name="connsiteX14" fmla="*/ 116205 w 1687829"/>
              <a:gd name="connsiteY14" fmla="*/ 1360170 h 1590675"/>
              <a:gd name="connsiteX15" fmla="*/ 196215 w 1687829"/>
              <a:gd name="connsiteY15" fmla="*/ 1331595 h 1590675"/>
              <a:gd name="connsiteX16" fmla="*/ 279083 w 1687829"/>
              <a:gd name="connsiteY16" fmla="*/ 1315403 h 1590675"/>
              <a:gd name="connsiteX17" fmla="*/ 354330 w 1687829"/>
              <a:gd name="connsiteY17" fmla="*/ 1287780 h 1590675"/>
              <a:gd name="connsiteX18" fmla="*/ 369570 w 1687829"/>
              <a:gd name="connsiteY18" fmla="*/ 1276350 h 1590675"/>
              <a:gd name="connsiteX19" fmla="*/ 377190 w 1687829"/>
              <a:gd name="connsiteY19" fmla="*/ 1269683 h 1590675"/>
              <a:gd name="connsiteX20" fmla="*/ 383858 w 1687829"/>
              <a:gd name="connsiteY20" fmla="*/ 1262063 h 1590675"/>
              <a:gd name="connsiteX21" fmla="*/ 387667 w 1687829"/>
              <a:gd name="connsiteY21" fmla="*/ 1257300 h 1590675"/>
              <a:gd name="connsiteX22" fmla="*/ 391477 w 1687829"/>
              <a:gd name="connsiteY22" fmla="*/ 1253490 h 1590675"/>
              <a:gd name="connsiteX23" fmla="*/ 396240 w 1687829"/>
              <a:gd name="connsiteY23" fmla="*/ 1245870 h 1590675"/>
              <a:gd name="connsiteX24" fmla="*/ 399098 w 1687829"/>
              <a:gd name="connsiteY24" fmla="*/ 1242060 h 1590675"/>
              <a:gd name="connsiteX25" fmla="*/ 401002 w 1687829"/>
              <a:gd name="connsiteY25" fmla="*/ 1237298 h 1590675"/>
              <a:gd name="connsiteX26" fmla="*/ 405765 w 1687829"/>
              <a:gd name="connsiteY26" fmla="*/ 1227773 h 1590675"/>
              <a:gd name="connsiteX27" fmla="*/ 430530 w 1687829"/>
              <a:gd name="connsiteY27" fmla="*/ 1135380 h 1590675"/>
              <a:gd name="connsiteX28" fmla="*/ 461010 w 1687829"/>
              <a:gd name="connsiteY28" fmla="*/ 1023938 h 1590675"/>
              <a:gd name="connsiteX29" fmla="*/ 477202 w 1687829"/>
              <a:gd name="connsiteY29" fmla="*/ 996315 h 1590675"/>
              <a:gd name="connsiteX30" fmla="*/ 497205 w 1687829"/>
              <a:gd name="connsiteY30" fmla="*/ 970598 h 1590675"/>
              <a:gd name="connsiteX31" fmla="*/ 500063 w 1687829"/>
              <a:gd name="connsiteY31" fmla="*/ 967740 h 1590675"/>
              <a:gd name="connsiteX32" fmla="*/ 501967 w 1687829"/>
              <a:gd name="connsiteY32" fmla="*/ 965835 h 1590675"/>
              <a:gd name="connsiteX33" fmla="*/ 502920 w 1687829"/>
              <a:gd name="connsiteY33" fmla="*/ 964883 h 1590675"/>
              <a:gd name="connsiteX34" fmla="*/ 503873 w 1687829"/>
              <a:gd name="connsiteY34" fmla="*/ 963930 h 1590675"/>
              <a:gd name="connsiteX35" fmla="*/ 509588 w 1687829"/>
              <a:gd name="connsiteY35" fmla="*/ 959168 h 1590675"/>
              <a:gd name="connsiteX36" fmla="*/ 515302 w 1687829"/>
              <a:gd name="connsiteY36" fmla="*/ 954405 h 1590675"/>
              <a:gd name="connsiteX37" fmla="*/ 521017 w 1687829"/>
              <a:gd name="connsiteY37" fmla="*/ 949643 h 1590675"/>
              <a:gd name="connsiteX38" fmla="*/ 550545 w 1687829"/>
              <a:gd name="connsiteY38" fmla="*/ 931545 h 1590675"/>
              <a:gd name="connsiteX39" fmla="*/ 668655 w 1687829"/>
              <a:gd name="connsiteY39" fmla="*/ 897255 h 1590675"/>
              <a:gd name="connsiteX40" fmla="*/ 770573 w 1687829"/>
              <a:gd name="connsiteY40" fmla="*/ 868680 h 1590675"/>
              <a:gd name="connsiteX41" fmla="*/ 776288 w 1687829"/>
              <a:gd name="connsiteY41" fmla="*/ 865823 h 1590675"/>
              <a:gd name="connsiteX42" fmla="*/ 781050 w 1687829"/>
              <a:gd name="connsiteY42" fmla="*/ 862965 h 1590675"/>
              <a:gd name="connsiteX43" fmla="*/ 790575 w 1687829"/>
              <a:gd name="connsiteY43" fmla="*/ 856298 h 1590675"/>
              <a:gd name="connsiteX44" fmla="*/ 799148 w 1687829"/>
              <a:gd name="connsiteY44" fmla="*/ 848678 h 1590675"/>
              <a:gd name="connsiteX45" fmla="*/ 801052 w 1687829"/>
              <a:gd name="connsiteY45" fmla="*/ 846773 h 1590675"/>
              <a:gd name="connsiteX46" fmla="*/ 802005 w 1687829"/>
              <a:gd name="connsiteY46" fmla="*/ 845820 h 1590675"/>
              <a:gd name="connsiteX47" fmla="*/ 801052 w 1687829"/>
              <a:gd name="connsiteY47" fmla="*/ 846773 h 1590675"/>
              <a:gd name="connsiteX48" fmla="*/ 802005 w 1687829"/>
              <a:gd name="connsiteY48" fmla="*/ 845820 h 1590675"/>
              <a:gd name="connsiteX49" fmla="*/ 806768 w 1687829"/>
              <a:gd name="connsiteY49" fmla="*/ 840105 h 1590675"/>
              <a:gd name="connsiteX50" fmla="*/ 816293 w 1687829"/>
              <a:gd name="connsiteY50" fmla="*/ 829628 h 1590675"/>
              <a:gd name="connsiteX51" fmla="*/ 822008 w 1687829"/>
              <a:gd name="connsiteY51" fmla="*/ 821055 h 1590675"/>
              <a:gd name="connsiteX52" fmla="*/ 827723 w 1687829"/>
              <a:gd name="connsiteY52" fmla="*/ 810578 h 1590675"/>
              <a:gd name="connsiteX53" fmla="*/ 832485 w 1687829"/>
              <a:gd name="connsiteY53" fmla="*/ 799148 h 1590675"/>
              <a:gd name="connsiteX54" fmla="*/ 847725 w 1687829"/>
              <a:gd name="connsiteY54" fmla="*/ 748665 h 1590675"/>
              <a:gd name="connsiteX55" fmla="*/ 858202 w 1687829"/>
              <a:gd name="connsiteY55" fmla="*/ 692468 h 1590675"/>
              <a:gd name="connsiteX56" fmla="*/ 872490 w 1687829"/>
              <a:gd name="connsiteY56" fmla="*/ 632460 h 1590675"/>
              <a:gd name="connsiteX57" fmla="*/ 878205 w 1687829"/>
              <a:gd name="connsiteY57" fmla="*/ 617220 h 1590675"/>
              <a:gd name="connsiteX58" fmla="*/ 884873 w 1687829"/>
              <a:gd name="connsiteY58" fmla="*/ 601980 h 1590675"/>
              <a:gd name="connsiteX59" fmla="*/ 901065 w 1687829"/>
              <a:gd name="connsiteY59" fmla="*/ 572453 h 1590675"/>
              <a:gd name="connsiteX60" fmla="*/ 922020 w 1687829"/>
              <a:gd name="connsiteY60" fmla="*/ 545783 h 1590675"/>
              <a:gd name="connsiteX61" fmla="*/ 922973 w 1687829"/>
              <a:gd name="connsiteY61" fmla="*/ 543878 h 1590675"/>
              <a:gd name="connsiteX62" fmla="*/ 923925 w 1687829"/>
              <a:gd name="connsiteY62" fmla="*/ 542925 h 1590675"/>
              <a:gd name="connsiteX63" fmla="*/ 925830 w 1687829"/>
              <a:gd name="connsiteY63" fmla="*/ 541020 h 1590675"/>
              <a:gd name="connsiteX64" fmla="*/ 928688 w 1687829"/>
              <a:gd name="connsiteY64" fmla="*/ 539115 h 1590675"/>
              <a:gd name="connsiteX65" fmla="*/ 934402 w 1687829"/>
              <a:gd name="connsiteY65" fmla="*/ 534353 h 1590675"/>
              <a:gd name="connsiteX66" fmla="*/ 940118 w 1687829"/>
              <a:gd name="connsiteY66" fmla="*/ 529590 h 1590675"/>
              <a:gd name="connsiteX67" fmla="*/ 942975 w 1687829"/>
              <a:gd name="connsiteY67" fmla="*/ 526733 h 1590675"/>
              <a:gd name="connsiteX68" fmla="*/ 946785 w 1687829"/>
              <a:gd name="connsiteY68" fmla="*/ 523875 h 1590675"/>
              <a:gd name="connsiteX69" fmla="*/ 962025 w 1687829"/>
              <a:gd name="connsiteY69" fmla="*/ 513398 h 1590675"/>
              <a:gd name="connsiteX70" fmla="*/ 976313 w 1687829"/>
              <a:gd name="connsiteY70" fmla="*/ 505778 h 1590675"/>
              <a:gd name="connsiteX71" fmla="*/ 1005840 w 1687829"/>
              <a:gd name="connsiteY71" fmla="*/ 493395 h 1590675"/>
              <a:gd name="connsiteX72" fmla="*/ 1118235 w 1687829"/>
              <a:gd name="connsiteY72" fmla="*/ 467678 h 1590675"/>
              <a:gd name="connsiteX73" fmla="*/ 1166813 w 1687829"/>
              <a:gd name="connsiteY73" fmla="*/ 455295 h 1590675"/>
              <a:gd name="connsiteX74" fmla="*/ 1206818 w 1687829"/>
              <a:gd name="connsiteY74" fmla="*/ 435293 h 1590675"/>
              <a:gd name="connsiteX75" fmla="*/ 1223010 w 1687829"/>
              <a:gd name="connsiteY75" fmla="*/ 421958 h 1590675"/>
              <a:gd name="connsiteX76" fmla="*/ 1224915 w 1687829"/>
              <a:gd name="connsiteY76" fmla="*/ 420053 h 1590675"/>
              <a:gd name="connsiteX77" fmla="*/ 1223963 w 1687829"/>
              <a:gd name="connsiteY77" fmla="*/ 421005 h 1590675"/>
              <a:gd name="connsiteX78" fmla="*/ 1224915 w 1687829"/>
              <a:gd name="connsiteY78" fmla="*/ 420053 h 1590675"/>
              <a:gd name="connsiteX79" fmla="*/ 1225868 w 1687829"/>
              <a:gd name="connsiteY79" fmla="*/ 419100 h 1590675"/>
              <a:gd name="connsiteX80" fmla="*/ 1230630 w 1687829"/>
              <a:gd name="connsiteY80" fmla="*/ 414338 h 1590675"/>
              <a:gd name="connsiteX81" fmla="*/ 1239202 w 1687829"/>
              <a:gd name="connsiteY81" fmla="*/ 404813 h 1590675"/>
              <a:gd name="connsiteX82" fmla="*/ 1243965 w 1687829"/>
              <a:gd name="connsiteY82" fmla="*/ 397193 h 1590675"/>
              <a:gd name="connsiteX83" fmla="*/ 1246823 w 1687829"/>
              <a:gd name="connsiteY83" fmla="*/ 393383 h 1590675"/>
              <a:gd name="connsiteX84" fmla="*/ 1249680 w 1687829"/>
              <a:gd name="connsiteY84" fmla="*/ 388620 h 1590675"/>
              <a:gd name="connsiteX85" fmla="*/ 1254443 w 1687829"/>
              <a:gd name="connsiteY85" fmla="*/ 379095 h 1590675"/>
              <a:gd name="connsiteX86" fmla="*/ 1258252 w 1687829"/>
              <a:gd name="connsiteY86" fmla="*/ 369570 h 1590675"/>
              <a:gd name="connsiteX87" fmla="*/ 1303973 w 1687829"/>
              <a:gd name="connsiteY87" fmla="*/ 185738 h 1590675"/>
              <a:gd name="connsiteX88" fmla="*/ 1327785 w 1687829"/>
              <a:gd name="connsiteY88" fmla="*/ 141923 h 1590675"/>
              <a:gd name="connsiteX89" fmla="*/ 1331595 w 1687829"/>
              <a:gd name="connsiteY89" fmla="*/ 137160 h 1590675"/>
              <a:gd name="connsiteX90" fmla="*/ 1335405 w 1687829"/>
              <a:gd name="connsiteY90" fmla="*/ 132398 h 1590675"/>
              <a:gd name="connsiteX91" fmla="*/ 1343977 w 1687829"/>
              <a:gd name="connsiteY91" fmla="*/ 122873 h 1590675"/>
              <a:gd name="connsiteX92" fmla="*/ 1347788 w 1687829"/>
              <a:gd name="connsiteY92" fmla="*/ 118110 h 1590675"/>
              <a:gd name="connsiteX93" fmla="*/ 1348740 w 1687829"/>
              <a:gd name="connsiteY93" fmla="*/ 117158 h 1590675"/>
              <a:gd name="connsiteX94" fmla="*/ 1350645 w 1687829"/>
              <a:gd name="connsiteY94" fmla="*/ 115253 h 1590675"/>
              <a:gd name="connsiteX95" fmla="*/ 1351598 w 1687829"/>
              <a:gd name="connsiteY95" fmla="*/ 114300 h 1590675"/>
              <a:gd name="connsiteX96" fmla="*/ 1353502 w 1687829"/>
              <a:gd name="connsiteY96" fmla="*/ 112395 h 1590675"/>
              <a:gd name="connsiteX97" fmla="*/ 1361123 w 1687829"/>
              <a:gd name="connsiteY97" fmla="*/ 105728 h 1590675"/>
              <a:gd name="connsiteX98" fmla="*/ 1380173 w 1687829"/>
              <a:gd name="connsiteY98" fmla="*/ 91440 h 1590675"/>
              <a:gd name="connsiteX99" fmla="*/ 1400175 w 1687829"/>
              <a:gd name="connsiteY99" fmla="*/ 80010 h 1590675"/>
              <a:gd name="connsiteX100" fmla="*/ 1420177 w 1687829"/>
              <a:gd name="connsiteY100" fmla="*/ 71438 h 1590675"/>
              <a:gd name="connsiteX101" fmla="*/ 1429702 w 1687829"/>
              <a:gd name="connsiteY101" fmla="*/ 67628 h 1590675"/>
              <a:gd name="connsiteX102" fmla="*/ 1439227 w 1687829"/>
              <a:gd name="connsiteY102" fmla="*/ 64770 h 1590675"/>
              <a:gd name="connsiteX103" fmla="*/ 1507808 w 1687829"/>
              <a:gd name="connsiteY103" fmla="*/ 48578 h 1590675"/>
              <a:gd name="connsiteX104" fmla="*/ 1562100 w 1687829"/>
              <a:gd name="connsiteY104" fmla="*/ 38100 h 1590675"/>
              <a:gd name="connsiteX105" fmla="*/ 1625918 w 1687829"/>
              <a:gd name="connsiteY105" fmla="*/ 13335 h 1590675"/>
              <a:gd name="connsiteX106" fmla="*/ 1639252 w 1687829"/>
              <a:gd name="connsiteY106" fmla="*/ 3810 h 1590675"/>
              <a:gd name="connsiteX107" fmla="*/ 1644015 w 1687829"/>
              <a:gd name="connsiteY107" fmla="*/ 0 h 1590675"/>
              <a:gd name="connsiteX108" fmla="*/ 1687830 w 1687829"/>
              <a:gd name="connsiteY108" fmla="*/ 51435 h 1590675"/>
              <a:gd name="connsiteX109" fmla="*/ 1681163 w 1687829"/>
              <a:gd name="connsiteY109" fmla="*/ 57150 h 1590675"/>
              <a:gd name="connsiteX110" fmla="*/ 1660208 w 1687829"/>
              <a:gd name="connsiteY110" fmla="*/ 71438 h 1590675"/>
              <a:gd name="connsiteX111" fmla="*/ 1576388 w 1687829"/>
              <a:gd name="connsiteY111" fmla="*/ 101918 h 1590675"/>
              <a:gd name="connsiteX112" fmla="*/ 1519238 w 1687829"/>
              <a:gd name="connsiteY112" fmla="*/ 112395 h 1590675"/>
              <a:gd name="connsiteX113" fmla="*/ 1458277 w 1687829"/>
              <a:gd name="connsiteY113" fmla="*/ 125730 h 1590675"/>
              <a:gd name="connsiteX114" fmla="*/ 1450658 w 1687829"/>
              <a:gd name="connsiteY114" fmla="*/ 127635 h 1590675"/>
              <a:gd name="connsiteX115" fmla="*/ 1443038 w 1687829"/>
              <a:gd name="connsiteY115" fmla="*/ 130493 h 1590675"/>
              <a:gd name="connsiteX116" fmla="*/ 1428750 w 1687829"/>
              <a:gd name="connsiteY116" fmla="*/ 137160 h 1590675"/>
              <a:gd name="connsiteX117" fmla="*/ 1415415 w 1687829"/>
              <a:gd name="connsiteY117" fmla="*/ 144780 h 1590675"/>
              <a:gd name="connsiteX118" fmla="*/ 1403033 w 1687829"/>
              <a:gd name="connsiteY118" fmla="*/ 154305 h 1590675"/>
              <a:gd name="connsiteX119" fmla="*/ 1395413 w 1687829"/>
              <a:gd name="connsiteY119" fmla="*/ 160973 h 1590675"/>
              <a:gd name="connsiteX120" fmla="*/ 1393508 w 1687829"/>
              <a:gd name="connsiteY120" fmla="*/ 162878 h 1590675"/>
              <a:gd name="connsiteX121" fmla="*/ 1392555 w 1687829"/>
              <a:gd name="connsiteY121" fmla="*/ 163830 h 1590675"/>
              <a:gd name="connsiteX122" fmla="*/ 1393508 w 1687829"/>
              <a:gd name="connsiteY122" fmla="*/ 162878 h 1590675"/>
              <a:gd name="connsiteX123" fmla="*/ 1393508 w 1687829"/>
              <a:gd name="connsiteY123" fmla="*/ 162878 h 1590675"/>
              <a:gd name="connsiteX124" fmla="*/ 1390650 w 1687829"/>
              <a:gd name="connsiteY124" fmla="*/ 165735 h 1590675"/>
              <a:gd name="connsiteX125" fmla="*/ 1384935 w 1687829"/>
              <a:gd name="connsiteY125" fmla="*/ 172403 h 1590675"/>
              <a:gd name="connsiteX126" fmla="*/ 1382077 w 1687829"/>
              <a:gd name="connsiteY126" fmla="*/ 175260 h 1590675"/>
              <a:gd name="connsiteX127" fmla="*/ 1380173 w 1687829"/>
              <a:gd name="connsiteY127" fmla="*/ 179070 h 1590675"/>
              <a:gd name="connsiteX128" fmla="*/ 1363027 w 1687829"/>
              <a:gd name="connsiteY128" fmla="*/ 210503 h 1590675"/>
              <a:gd name="connsiteX129" fmla="*/ 1343025 w 1687829"/>
              <a:gd name="connsiteY129" fmla="*/ 292418 h 1590675"/>
              <a:gd name="connsiteX130" fmla="*/ 1318260 w 1687829"/>
              <a:gd name="connsiteY130" fmla="*/ 393383 h 1590675"/>
              <a:gd name="connsiteX131" fmla="*/ 1312545 w 1687829"/>
              <a:gd name="connsiteY131" fmla="*/ 406718 h 1590675"/>
              <a:gd name="connsiteX132" fmla="*/ 1305877 w 1687829"/>
              <a:gd name="connsiteY132" fmla="*/ 420053 h 1590675"/>
              <a:gd name="connsiteX133" fmla="*/ 1302068 w 1687829"/>
              <a:gd name="connsiteY133" fmla="*/ 426720 h 1590675"/>
              <a:gd name="connsiteX134" fmla="*/ 1297305 w 1687829"/>
              <a:gd name="connsiteY134" fmla="*/ 433388 h 1590675"/>
              <a:gd name="connsiteX135" fmla="*/ 1287780 w 1687829"/>
              <a:gd name="connsiteY135" fmla="*/ 446723 h 1590675"/>
              <a:gd name="connsiteX136" fmla="*/ 1279208 w 1687829"/>
              <a:gd name="connsiteY136" fmla="*/ 456248 h 1590675"/>
              <a:gd name="connsiteX137" fmla="*/ 1275398 w 1687829"/>
              <a:gd name="connsiteY137" fmla="*/ 461010 h 1590675"/>
              <a:gd name="connsiteX138" fmla="*/ 1274445 w 1687829"/>
              <a:gd name="connsiteY138" fmla="*/ 461963 h 1590675"/>
              <a:gd name="connsiteX139" fmla="*/ 1273493 w 1687829"/>
              <a:gd name="connsiteY139" fmla="*/ 462915 h 1590675"/>
              <a:gd name="connsiteX140" fmla="*/ 1271588 w 1687829"/>
              <a:gd name="connsiteY140" fmla="*/ 464820 h 1590675"/>
              <a:gd name="connsiteX141" fmla="*/ 1268730 w 1687829"/>
              <a:gd name="connsiteY141" fmla="*/ 467678 h 1590675"/>
              <a:gd name="connsiteX142" fmla="*/ 1243965 w 1687829"/>
              <a:gd name="connsiteY142" fmla="*/ 487680 h 1590675"/>
              <a:gd name="connsiteX143" fmla="*/ 1230630 w 1687829"/>
              <a:gd name="connsiteY143" fmla="*/ 496253 h 1590675"/>
              <a:gd name="connsiteX144" fmla="*/ 1216343 w 1687829"/>
              <a:gd name="connsiteY144" fmla="*/ 502920 h 1590675"/>
              <a:gd name="connsiteX145" fmla="*/ 1202055 w 1687829"/>
              <a:gd name="connsiteY145" fmla="*/ 508635 h 1590675"/>
              <a:gd name="connsiteX146" fmla="*/ 1187768 w 1687829"/>
              <a:gd name="connsiteY146" fmla="*/ 514350 h 1590675"/>
              <a:gd name="connsiteX147" fmla="*/ 1130618 w 1687829"/>
              <a:gd name="connsiteY147" fmla="*/ 527685 h 1590675"/>
              <a:gd name="connsiteX148" fmla="*/ 1025843 w 1687829"/>
              <a:gd name="connsiteY148" fmla="*/ 549593 h 1590675"/>
              <a:gd name="connsiteX149" fmla="*/ 1002983 w 1687829"/>
              <a:gd name="connsiteY149" fmla="*/ 559118 h 1590675"/>
              <a:gd name="connsiteX150" fmla="*/ 992505 w 1687829"/>
              <a:gd name="connsiteY150" fmla="*/ 564833 h 1590675"/>
              <a:gd name="connsiteX151" fmla="*/ 983933 w 1687829"/>
              <a:gd name="connsiteY151" fmla="*/ 570548 h 1590675"/>
              <a:gd name="connsiteX152" fmla="*/ 982027 w 1687829"/>
              <a:gd name="connsiteY152" fmla="*/ 571500 h 1590675"/>
              <a:gd name="connsiteX153" fmla="*/ 979170 w 1687829"/>
              <a:gd name="connsiteY153" fmla="*/ 573405 h 1590675"/>
              <a:gd name="connsiteX154" fmla="*/ 973455 w 1687829"/>
              <a:gd name="connsiteY154" fmla="*/ 578168 h 1590675"/>
              <a:gd name="connsiteX155" fmla="*/ 967740 w 1687829"/>
              <a:gd name="connsiteY155" fmla="*/ 582930 h 1590675"/>
              <a:gd name="connsiteX156" fmla="*/ 964883 w 1687829"/>
              <a:gd name="connsiteY156" fmla="*/ 584835 h 1590675"/>
              <a:gd name="connsiteX157" fmla="*/ 965835 w 1687829"/>
              <a:gd name="connsiteY157" fmla="*/ 583883 h 1590675"/>
              <a:gd name="connsiteX158" fmla="*/ 965835 w 1687829"/>
              <a:gd name="connsiteY158" fmla="*/ 584835 h 1590675"/>
              <a:gd name="connsiteX159" fmla="*/ 964883 w 1687829"/>
              <a:gd name="connsiteY159" fmla="*/ 585788 h 1590675"/>
              <a:gd name="connsiteX160" fmla="*/ 950595 w 1687829"/>
              <a:gd name="connsiteY160" fmla="*/ 603885 h 1590675"/>
              <a:gd name="connsiteX161" fmla="*/ 930593 w 1687829"/>
              <a:gd name="connsiteY161" fmla="*/ 648653 h 1590675"/>
              <a:gd name="connsiteX162" fmla="*/ 919163 w 1687829"/>
              <a:gd name="connsiteY162" fmla="*/ 701993 h 1590675"/>
              <a:gd name="connsiteX163" fmla="*/ 908685 w 1687829"/>
              <a:gd name="connsiteY163" fmla="*/ 760095 h 1590675"/>
              <a:gd name="connsiteX164" fmla="*/ 890588 w 1687829"/>
              <a:gd name="connsiteY164" fmla="*/ 822008 h 1590675"/>
              <a:gd name="connsiteX165" fmla="*/ 882968 w 1687829"/>
              <a:gd name="connsiteY165" fmla="*/ 837248 h 1590675"/>
              <a:gd name="connsiteX166" fmla="*/ 874395 w 1687829"/>
              <a:gd name="connsiteY166" fmla="*/ 852488 h 1590675"/>
              <a:gd name="connsiteX167" fmla="*/ 863918 w 1687829"/>
              <a:gd name="connsiteY167" fmla="*/ 867728 h 1590675"/>
              <a:gd name="connsiteX168" fmla="*/ 854393 w 1687829"/>
              <a:gd name="connsiteY168" fmla="*/ 879158 h 1590675"/>
              <a:gd name="connsiteX169" fmla="*/ 849630 w 1687829"/>
              <a:gd name="connsiteY169" fmla="*/ 884873 h 1590675"/>
              <a:gd name="connsiteX170" fmla="*/ 848677 w 1687829"/>
              <a:gd name="connsiteY170" fmla="*/ 885825 h 1590675"/>
              <a:gd name="connsiteX171" fmla="*/ 846773 w 1687829"/>
              <a:gd name="connsiteY171" fmla="*/ 887730 h 1590675"/>
              <a:gd name="connsiteX172" fmla="*/ 844868 w 1687829"/>
              <a:gd name="connsiteY172" fmla="*/ 889635 h 1590675"/>
              <a:gd name="connsiteX173" fmla="*/ 842010 w 1687829"/>
              <a:gd name="connsiteY173" fmla="*/ 892493 h 1590675"/>
              <a:gd name="connsiteX174" fmla="*/ 828675 w 1687829"/>
              <a:gd name="connsiteY174" fmla="*/ 903923 h 1590675"/>
              <a:gd name="connsiteX175" fmla="*/ 814388 w 1687829"/>
              <a:gd name="connsiteY175" fmla="*/ 913448 h 1590675"/>
              <a:gd name="connsiteX176" fmla="*/ 806768 w 1687829"/>
              <a:gd name="connsiteY176" fmla="*/ 918210 h 1590675"/>
              <a:gd name="connsiteX177" fmla="*/ 799148 w 1687829"/>
              <a:gd name="connsiteY177" fmla="*/ 922020 h 1590675"/>
              <a:gd name="connsiteX178" fmla="*/ 679133 w 1687829"/>
              <a:gd name="connsiteY178" fmla="*/ 956310 h 1590675"/>
              <a:gd name="connsiteX179" fmla="*/ 578168 w 1687829"/>
              <a:gd name="connsiteY179" fmla="*/ 983933 h 1590675"/>
              <a:gd name="connsiteX180" fmla="*/ 560070 w 1687829"/>
              <a:gd name="connsiteY180" fmla="*/ 995363 h 1590675"/>
              <a:gd name="connsiteX181" fmla="*/ 555308 w 1687829"/>
              <a:gd name="connsiteY181" fmla="*/ 999173 h 1590675"/>
              <a:gd name="connsiteX182" fmla="*/ 549593 w 1687829"/>
              <a:gd name="connsiteY182" fmla="*/ 1003935 h 1590675"/>
              <a:gd name="connsiteX183" fmla="*/ 543877 w 1687829"/>
              <a:gd name="connsiteY183" fmla="*/ 1008698 h 1590675"/>
              <a:gd name="connsiteX184" fmla="*/ 542925 w 1687829"/>
              <a:gd name="connsiteY184" fmla="*/ 1009650 h 1590675"/>
              <a:gd name="connsiteX185" fmla="*/ 541973 w 1687829"/>
              <a:gd name="connsiteY185" fmla="*/ 1010603 h 1590675"/>
              <a:gd name="connsiteX186" fmla="*/ 542925 w 1687829"/>
              <a:gd name="connsiteY186" fmla="*/ 1009650 h 1590675"/>
              <a:gd name="connsiteX187" fmla="*/ 541020 w 1687829"/>
              <a:gd name="connsiteY187" fmla="*/ 1011555 h 1590675"/>
              <a:gd name="connsiteX188" fmla="*/ 526733 w 1687829"/>
              <a:gd name="connsiteY188" fmla="*/ 1029653 h 1590675"/>
              <a:gd name="connsiteX189" fmla="*/ 515302 w 1687829"/>
              <a:gd name="connsiteY189" fmla="*/ 1049655 h 1590675"/>
              <a:gd name="connsiteX190" fmla="*/ 462915 w 1687829"/>
              <a:gd name="connsiteY190" fmla="*/ 1253490 h 1590675"/>
              <a:gd name="connsiteX191" fmla="*/ 456248 w 1687829"/>
              <a:gd name="connsiteY191" fmla="*/ 1266825 h 1590675"/>
              <a:gd name="connsiteX192" fmla="*/ 453390 w 1687829"/>
              <a:gd name="connsiteY192" fmla="*/ 1273493 h 1590675"/>
              <a:gd name="connsiteX193" fmla="*/ 448627 w 1687829"/>
              <a:gd name="connsiteY193" fmla="*/ 1280160 h 1590675"/>
              <a:gd name="connsiteX194" fmla="*/ 440055 w 1687829"/>
              <a:gd name="connsiteY194" fmla="*/ 1293495 h 1590675"/>
              <a:gd name="connsiteX195" fmla="*/ 436245 w 1687829"/>
              <a:gd name="connsiteY195" fmla="*/ 1299210 h 1590675"/>
              <a:gd name="connsiteX196" fmla="*/ 432435 w 1687829"/>
              <a:gd name="connsiteY196" fmla="*/ 1303973 h 1590675"/>
              <a:gd name="connsiteX197" fmla="*/ 428625 w 1687829"/>
              <a:gd name="connsiteY197" fmla="*/ 1308735 h 1590675"/>
              <a:gd name="connsiteX198" fmla="*/ 426720 w 1687829"/>
              <a:gd name="connsiteY198" fmla="*/ 1310640 h 1590675"/>
              <a:gd name="connsiteX199" fmla="*/ 425767 w 1687829"/>
              <a:gd name="connsiteY199" fmla="*/ 1311593 h 1590675"/>
              <a:gd name="connsiteX200" fmla="*/ 424815 w 1687829"/>
              <a:gd name="connsiteY200" fmla="*/ 1312545 h 1590675"/>
              <a:gd name="connsiteX201" fmla="*/ 422910 w 1687829"/>
              <a:gd name="connsiteY201" fmla="*/ 1314450 h 1590675"/>
              <a:gd name="connsiteX202" fmla="*/ 412433 w 1687829"/>
              <a:gd name="connsiteY202" fmla="*/ 1323975 h 1590675"/>
              <a:gd name="connsiteX203" fmla="*/ 389573 w 1687829"/>
              <a:gd name="connsiteY203" fmla="*/ 1341120 h 1590675"/>
              <a:gd name="connsiteX204" fmla="*/ 293370 w 1687829"/>
              <a:gd name="connsiteY204" fmla="*/ 1376363 h 1590675"/>
              <a:gd name="connsiteX205" fmla="*/ 211455 w 1687829"/>
              <a:gd name="connsiteY205" fmla="*/ 1391603 h 1590675"/>
              <a:gd name="connsiteX206" fmla="*/ 148590 w 1687829"/>
              <a:gd name="connsiteY206" fmla="*/ 1413510 h 1590675"/>
              <a:gd name="connsiteX207" fmla="*/ 138113 w 1687829"/>
              <a:gd name="connsiteY207" fmla="*/ 1420178 h 1590675"/>
              <a:gd name="connsiteX208" fmla="*/ 125730 w 1687829"/>
              <a:gd name="connsiteY208" fmla="*/ 1429703 h 1590675"/>
              <a:gd name="connsiteX209" fmla="*/ 119063 w 1687829"/>
              <a:gd name="connsiteY209" fmla="*/ 1435418 h 1590675"/>
              <a:gd name="connsiteX210" fmla="*/ 118110 w 1687829"/>
              <a:gd name="connsiteY210" fmla="*/ 1436370 h 1590675"/>
              <a:gd name="connsiteX211" fmla="*/ 119063 w 1687829"/>
              <a:gd name="connsiteY211" fmla="*/ 1435418 h 1590675"/>
              <a:gd name="connsiteX212" fmla="*/ 119063 w 1687829"/>
              <a:gd name="connsiteY212" fmla="*/ 1435418 h 1590675"/>
              <a:gd name="connsiteX213" fmla="*/ 118110 w 1687829"/>
              <a:gd name="connsiteY213" fmla="*/ 1436370 h 1590675"/>
              <a:gd name="connsiteX214" fmla="*/ 116205 w 1687829"/>
              <a:gd name="connsiteY214" fmla="*/ 1439228 h 1590675"/>
              <a:gd name="connsiteX215" fmla="*/ 107633 w 1687829"/>
              <a:gd name="connsiteY215" fmla="*/ 1448753 h 1590675"/>
              <a:gd name="connsiteX216" fmla="*/ 86677 w 1687829"/>
              <a:gd name="connsiteY216" fmla="*/ 1490663 h 1590675"/>
              <a:gd name="connsiteX217" fmla="*/ 70485 w 1687829"/>
              <a:gd name="connsiteY217" fmla="*/ 1563053 h 1590675"/>
              <a:gd name="connsiteX218" fmla="*/ 65723 w 1687829"/>
              <a:gd name="connsiteY218" fmla="*/ 1590675 h 1590675"/>
              <a:gd name="connsiteX219" fmla="*/ 0 w 1687829"/>
              <a:gd name="connsiteY219" fmla="*/ 1580198 h 159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</a:cxnLst>
            <a:rect l="l" t="t" r="r" b="b"/>
            <a:pathLst>
              <a:path w="1687829" h="1590675">
                <a:moveTo>
                  <a:pt x="0" y="1580198"/>
                </a:moveTo>
                <a:cubicBezTo>
                  <a:pt x="0" y="1580198"/>
                  <a:pt x="1905" y="1570673"/>
                  <a:pt x="4763" y="1552575"/>
                </a:cubicBezTo>
                <a:cubicBezTo>
                  <a:pt x="8573" y="1534478"/>
                  <a:pt x="12383" y="1506855"/>
                  <a:pt x="25717" y="1470660"/>
                </a:cubicBezTo>
                <a:cubicBezTo>
                  <a:pt x="28575" y="1461135"/>
                  <a:pt x="33338" y="1452563"/>
                  <a:pt x="38100" y="1442085"/>
                </a:cubicBezTo>
                <a:cubicBezTo>
                  <a:pt x="40005" y="1437323"/>
                  <a:pt x="43815" y="1432560"/>
                  <a:pt x="46673" y="1427798"/>
                </a:cubicBezTo>
                <a:cubicBezTo>
                  <a:pt x="49530" y="1423035"/>
                  <a:pt x="53340" y="1417320"/>
                  <a:pt x="56198" y="1412558"/>
                </a:cubicBezTo>
                <a:cubicBezTo>
                  <a:pt x="60008" y="1407795"/>
                  <a:pt x="64770" y="1403033"/>
                  <a:pt x="68580" y="1398270"/>
                </a:cubicBezTo>
                <a:lnTo>
                  <a:pt x="71438" y="1394460"/>
                </a:lnTo>
                <a:lnTo>
                  <a:pt x="73342" y="1392555"/>
                </a:lnTo>
                <a:lnTo>
                  <a:pt x="73342" y="1392555"/>
                </a:lnTo>
                <a:lnTo>
                  <a:pt x="75248" y="1390650"/>
                </a:lnTo>
                <a:lnTo>
                  <a:pt x="76200" y="1389698"/>
                </a:lnTo>
                <a:cubicBezTo>
                  <a:pt x="78105" y="1387793"/>
                  <a:pt x="80010" y="1385888"/>
                  <a:pt x="82867" y="1383983"/>
                </a:cubicBezTo>
                <a:cubicBezTo>
                  <a:pt x="87630" y="1380173"/>
                  <a:pt x="90488" y="1377315"/>
                  <a:pt x="97155" y="1372553"/>
                </a:cubicBezTo>
                <a:cubicBezTo>
                  <a:pt x="102870" y="1368743"/>
                  <a:pt x="109538" y="1363980"/>
                  <a:pt x="116205" y="1360170"/>
                </a:cubicBezTo>
                <a:cubicBezTo>
                  <a:pt x="140970" y="1345883"/>
                  <a:pt x="168592" y="1337310"/>
                  <a:pt x="196215" y="1331595"/>
                </a:cubicBezTo>
                <a:cubicBezTo>
                  <a:pt x="223838" y="1324928"/>
                  <a:pt x="252413" y="1321118"/>
                  <a:pt x="279083" y="1315403"/>
                </a:cubicBezTo>
                <a:cubicBezTo>
                  <a:pt x="306705" y="1309688"/>
                  <a:pt x="332423" y="1302068"/>
                  <a:pt x="354330" y="1287780"/>
                </a:cubicBezTo>
                <a:cubicBezTo>
                  <a:pt x="360045" y="1283970"/>
                  <a:pt x="364808" y="1281113"/>
                  <a:pt x="369570" y="1276350"/>
                </a:cubicBezTo>
                <a:lnTo>
                  <a:pt x="377190" y="1269683"/>
                </a:lnTo>
                <a:lnTo>
                  <a:pt x="383858" y="1262063"/>
                </a:lnTo>
                <a:lnTo>
                  <a:pt x="387667" y="1257300"/>
                </a:lnTo>
                <a:cubicBezTo>
                  <a:pt x="388620" y="1255395"/>
                  <a:pt x="390525" y="1254443"/>
                  <a:pt x="391477" y="1253490"/>
                </a:cubicBezTo>
                <a:cubicBezTo>
                  <a:pt x="393383" y="1250633"/>
                  <a:pt x="394335" y="1248728"/>
                  <a:pt x="396240" y="1245870"/>
                </a:cubicBezTo>
                <a:lnTo>
                  <a:pt x="399098" y="1242060"/>
                </a:lnTo>
                <a:lnTo>
                  <a:pt x="401002" y="1237298"/>
                </a:lnTo>
                <a:lnTo>
                  <a:pt x="405765" y="1227773"/>
                </a:lnTo>
                <a:cubicBezTo>
                  <a:pt x="418148" y="1202055"/>
                  <a:pt x="423863" y="1170623"/>
                  <a:pt x="430530" y="1135380"/>
                </a:cubicBezTo>
                <a:cubicBezTo>
                  <a:pt x="437198" y="1101090"/>
                  <a:pt x="443865" y="1062990"/>
                  <a:pt x="461010" y="1023938"/>
                </a:cubicBezTo>
                <a:cubicBezTo>
                  <a:pt x="465773" y="1014413"/>
                  <a:pt x="470535" y="1004888"/>
                  <a:pt x="477202" y="996315"/>
                </a:cubicBezTo>
                <a:cubicBezTo>
                  <a:pt x="482917" y="986790"/>
                  <a:pt x="490538" y="979170"/>
                  <a:pt x="497205" y="970598"/>
                </a:cubicBezTo>
                <a:lnTo>
                  <a:pt x="500063" y="967740"/>
                </a:lnTo>
                <a:cubicBezTo>
                  <a:pt x="501015" y="966788"/>
                  <a:pt x="499110" y="968693"/>
                  <a:pt x="501967" y="965835"/>
                </a:cubicBezTo>
                <a:lnTo>
                  <a:pt x="502920" y="964883"/>
                </a:lnTo>
                <a:lnTo>
                  <a:pt x="503873" y="963930"/>
                </a:lnTo>
                <a:lnTo>
                  <a:pt x="509588" y="959168"/>
                </a:lnTo>
                <a:lnTo>
                  <a:pt x="515302" y="954405"/>
                </a:lnTo>
                <a:cubicBezTo>
                  <a:pt x="517208" y="952500"/>
                  <a:pt x="518160" y="951548"/>
                  <a:pt x="521017" y="949643"/>
                </a:cubicBezTo>
                <a:cubicBezTo>
                  <a:pt x="530543" y="942975"/>
                  <a:pt x="541020" y="935355"/>
                  <a:pt x="550545" y="931545"/>
                </a:cubicBezTo>
                <a:cubicBezTo>
                  <a:pt x="589598" y="911543"/>
                  <a:pt x="630555" y="904875"/>
                  <a:pt x="668655" y="897255"/>
                </a:cubicBezTo>
                <a:cubicBezTo>
                  <a:pt x="705802" y="890588"/>
                  <a:pt x="741998" y="883920"/>
                  <a:pt x="770573" y="868680"/>
                </a:cubicBezTo>
                <a:lnTo>
                  <a:pt x="776288" y="865823"/>
                </a:lnTo>
                <a:lnTo>
                  <a:pt x="781050" y="862965"/>
                </a:lnTo>
                <a:cubicBezTo>
                  <a:pt x="783908" y="861060"/>
                  <a:pt x="787718" y="858203"/>
                  <a:pt x="790575" y="856298"/>
                </a:cubicBezTo>
                <a:lnTo>
                  <a:pt x="799148" y="848678"/>
                </a:lnTo>
                <a:lnTo>
                  <a:pt x="801052" y="846773"/>
                </a:lnTo>
                <a:lnTo>
                  <a:pt x="802005" y="845820"/>
                </a:lnTo>
                <a:cubicBezTo>
                  <a:pt x="803910" y="843915"/>
                  <a:pt x="801052" y="847725"/>
                  <a:pt x="801052" y="846773"/>
                </a:cubicBezTo>
                <a:lnTo>
                  <a:pt x="802005" y="845820"/>
                </a:lnTo>
                <a:lnTo>
                  <a:pt x="806768" y="840105"/>
                </a:lnTo>
                <a:cubicBezTo>
                  <a:pt x="809625" y="836295"/>
                  <a:pt x="813435" y="832485"/>
                  <a:pt x="816293" y="829628"/>
                </a:cubicBezTo>
                <a:cubicBezTo>
                  <a:pt x="818198" y="826770"/>
                  <a:pt x="820102" y="823913"/>
                  <a:pt x="822008" y="821055"/>
                </a:cubicBezTo>
                <a:cubicBezTo>
                  <a:pt x="823913" y="818198"/>
                  <a:pt x="825818" y="814388"/>
                  <a:pt x="827723" y="810578"/>
                </a:cubicBezTo>
                <a:cubicBezTo>
                  <a:pt x="829627" y="806768"/>
                  <a:pt x="831533" y="803910"/>
                  <a:pt x="832485" y="799148"/>
                </a:cubicBezTo>
                <a:cubicBezTo>
                  <a:pt x="839152" y="783908"/>
                  <a:pt x="843915" y="766763"/>
                  <a:pt x="847725" y="748665"/>
                </a:cubicBezTo>
                <a:cubicBezTo>
                  <a:pt x="851535" y="730568"/>
                  <a:pt x="855345" y="711518"/>
                  <a:pt x="858202" y="692468"/>
                </a:cubicBezTo>
                <a:cubicBezTo>
                  <a:pt x="862013" y="672465"/>
                  <a:pt x="865823" y="652463"/>
                  <a:pt x="872490" y="632460"/>
                </a:cubicBezTo>
                <a:cubicBezTo>
                  <a:pt x="874395" y="627698"/>
                  <a:pt x="875348" y="621983"/>
                  <a:pt x="878205" y="617220"/>
                </a:cubicBezTo>
                <a:cubicBezTo>
                  <a:pt x="880110" y="612458"/>
                  <a:pt x="882015" y="606743"/>
                  <a:pt x="884873" y="601980"/>
                </a:cubicBezTo>
                <a:cubicBezTo>
                  <a:pt x="889635" y="592455"/>
                  <a:pt x="894398" y="581978"/>
                  <a:pt x="901065" y="572453"/>
                </a:cubicBezTo>
                <a:cubicBezTo>
                  <a:pt x="906780" y="562928"/>
                  <a:pt x="914400" y="554355"/>
                  <a:pt x="922020" y="545783"/>
                </a:cubicBezTo>
                <a:lnTo>
                  <a:pt x="922973" y="543878"/>
                </a:lnTo>
                <a:lnTo>
                  <a:pt x="923925" y="542925"/>
                </a:lnTo>
                <a:cubicBezTo>
                  <a:pt x="923925" y="542925"/>
                  <a:pt x="926783" y="540068"/>
                  <a:pt x="925830" y="541020"/>
                </a:cubicBezTo>
                <a:lnTo>
                  <a:pt x="928688" y="539115"/>
                </a:lnTo>
                <a:lnTo>
                  <a:pt x="934402" y="534353"/>
                </a:lnTo>
                <a:lnTo>
                  <a:pt x="940118" y="529590"/>
                </a:lnTo>
                <a:cubicBezTo>
                  <a:pt x="941070" y="528638"/>
                  <a:pt x="942023" y="527685"/>
                  <a:pt x="942975" y="526733"/>
                </a:cubicBezTo>
                <a:lnTo>
                  <a:pt x="946785" y="523875"/>
                </a:lnTo>
                <a:lnTo>
                  <a:pt x="962025" y="513398"/>
                </a:lnTo>
                <a:cubicBezTo>
                  <a:pt x="966788" y="510540"/>
                  <a:pt x="971550" y="507683"/>
                  <a:pt x="976313" y="505778"/>
                </a:cubicBezTo>
                <a:cubicBezTo>
                  <a:pt x="985838" y="500063"/>
                  <a:pt x="996315" y="497205"/>
                  <a:pt x="1005840" y="493395"/>
                </a:cubicBezTo>
                <a:cubicBezTo>
                  <a:pt x="1045845" y="480060"/>
                  <a:pt x="1083945" y="475298"/>
                  <a:pt x="1118235" y="467678"/>
                </a:cubicBezTo>
                <a:cubicBezTo>
                  <a:pt x="1135380" y="463868"/>
                  <a:pt x="1151573" y="460058"/>
                  <a:pt x="1166813" y="455295"/>
                </a:cubicBezTo>
                <a:cubicBezTo>
                  <a:pt x="1181100" y="449580"/>
                  <a:pt x="1195388" y="443865"/>
                  <a:pt x="1206818" y="435293"/>
                </a:cubicBezTo>
                <a:cubicBezTo>
                  <a:pt x="1213485" y="431483"/>
                  <a:pt x="1218248" y="426720"/>
                  <a:pt x="1223010" y="421958"/>
                </a:cubicBezTo>
                <a:lnTo>
                  <a:pt x="1224915" y="420053"/>
                </a:lnTo>
                <a:cubicBezTo>
                  <a:pt x="1223963" y="421005"/>
                  <a:pt x="1226820" y="418148"/>
                  <a:pt x="1223963" y="421005"/>
                </a:cubicBezTo>
                <a:lnTo>
                  <a:pt x="1224915" y="420053"/>
                </a:lnTo>
                <a:lnTo>
                  <a:pt x="1225868" y="419100"/>
                </a:lnTo>
                <a:lnTo>
                  <a:pt x="1230630" y="414338"/>
                </a:lnTo>
                <a:cubicBezTo>
                  <a:pt x="1233488" y="411480"/>
                  <a:pt x="1236345" y="407670"/>
                  <a:pt x="1239202" y="404813"/>
                </a:cubicBezTo>
                <a:cubicBezTo>
                  <a:pt x="1241108" y="401955"/>
                  <a:pt x="1242060" y="400050"/>
                  <a:pt x="1243965" y="397193"/>
                </a:cubicBezTo>
                <a:lnTo>
                  <a:pt x="1246823" y="393383"/>
                </a:lnTo>
                <a:cubicBezTo>
                  <a:pt x="1247775" y="392430"/>
                  <a:pt x="1248727" y="390525"/>
                  <a:pt x="1249680" y="388620"/>
                </a:cubicBezTo>
                <a:lnTo>
                  <a:pt x="1254443" y="379095"/>
                </a:lnTo>
                <a:cubicBezTo>
                  <a:pt x="1256348" y="376238"/>
                  <a:pt x="1257300" y="372428"/>
                  <a:pt x="1258252" y="369570"/>
                </a:cubicBezTo>
                <a:cubicBezTo>
                  <a:pt x="1279208" y="315278"/>
                  <a:pt x="1278255" y="248603"/>
                  <a:pt x="1303973" y="185738"/>
                </a:cubicBezTo>
                <a:cubicBezTo>
                  <a:pt x="1309688" y="170498"/>
                  <a:pt x="1318260" y="155258"/>
                  <a:pt x="1327785" y="141923"/>
                </a:cubicBezTo>
                <a:lnTo>
                  <a:pt x="1331595" y="137160"/>
                </a:lnTo>
                <a:lnTo>
                  <a:pt x="1335405" y="132398"/>
                </a:lnTo>
                <a:cubicBezTo>
                  <a:pt x="1338263" y="129540"/>
                  <a:pt x="1341120" y="125730"/>
                  <a:pt x="1343977" y="122873"/>
                </a:cubicBezTo>
                <a:lnTo>
                  <a:pt x="1347788" y="118110"/>
                </a:lnTo>
                <a:lnTo>
                  <a:pt x="1348740" y="117158"/>
                </a:lnTo>
                <a:cubicBezTo>
                  <a:pt x="1347788" y="118110"/>
                  <a:pt x="1350645" y="115253"/>
                  <a:pt x="1350645" y="115253"/>
                </a:cubicBezTo>
                <a:lnTo>
                  <a:pt x="1351598" y="114300"/>
                </a:lnTo>
                <a:lnTo>
                  <a:pt x="1353502" y="112395"/>
                </a:lnTo>
                <a:cubicBezTo>
                  <a:pt x="1356360" y="110490"/>
                  <a:pt x="1358265" y="107633"/>
                  <a:pt x="1361123" y="105728"/>
                </a:cubicBezTo>
                <a:cubicBezTo>
                  <a:pt x="1364933" y="101918"/>
                  <a:pt x="1373505" y="96203"/>
                  <a:pt x="1380173" y="91440"/>
                </a:cubicBezTo>
                <a:cubicBezTo>
                  <a:pt x="1386840" y="86678"/>
                  <a:pt x="1393508" y="82868"/>
                  <a:pt x="1400175" y="80010"/>
                </a:cubicBezTo>
                <a:cubicBezTo>
                  <a:pt x="1406843" y="76200"/>
                  <a:pt x="1413510" y="74295"/>
                  <a:pt x="1420177" y="71438"/>
                </a:cubicBezTo>
                <a:cubicBezTo>
                  <a:pt x="1423035" y="70485"/>
                  <a:pt x="1426845" y="68580"/>
                  <a:pt x="1429702" y="67628"/>
                </a:cubicBezTo>
                <a:cubicBezTo>
                  <a:pt x="1432560" y="66675"/>
                  <a:pt x="1436370" y="65723"/>
                  <a:pt x="1439227" y="64770"/>
                </a:cubicBezTo>
                <a:cubicBezTo>
                  <a:pt x="1463993" y="57150"/>
                  <a:pt x="1487805" y="52388"/>
                  <a:pt x="1507808" y="48578"/>
                </a:cubicBezTo>
                <a:cubicBezTo>
                  <a:pt x="1527810" y="44768"/>
                  <a:pt x="1546860" y="41910"/>
                  <a:pt x="1562100" y="38100"/>
                </a:cubicBezTo>
                <a:cubicBezTo>
                  <a:pt x="1593533" y="30480"/>
                  <a:pt x="1613535" y="21908"/>
                  <a:pt x="1625918" y="13335"/>
                </a:cubicBezTo>
                <a:cubicBezTo>
                  <a:pt x="1632585" y="9525"/>
                  <a:pt x="1636395" y="5715"/>
                  <a:pt x="1639252" y="3810"/>
                </a:cubicBezTo>
                <a:cubicBezTo>
                  <a:pt x="1642110" y="1905"/>
                  <a:pt x="1644015" y="0"/>
                  <a:pt x="1644015" y="0"/>
                </a:cubicBezTo>
                <a:lnTo>
                  <a:pt x="1687830" y="51435"/>
                </a:lnTo>
                <a:cubicBezTo>
                  <a:pt x="1687830" y="51435"/>
                  <a:pt x="1685925" y="53340"/>
                  <a:pt x="1681163" y="57150"/>
                </a:cubicBezTo>
                <a:cubicBezTo>
                  <a:pt x="1676400" y="60008"/>
                  <a:pt x="1669733" y="66675"/>
                  <a:pt x="1660208" y="71438"/>
                </a:cubicBezTo>
                <a:cubicBezTo>
                  <a:pt x="1641158" y="82868"/>
                  <a:pt x="1611630" y="95250"/>
                  <a:pt x="1576388" y="101918"/>
                </a:cubicBezTo>
                <a:cubicBezTo>
                  <a:pt x="1558290" y="105728"/>
                  <a:pt x="1539240" y="108585"/>
                  <a:pt x="1519238" y="112395"/>
                </a:cubicBezTo>
                <a:cubicBezTo>
                  <a:pt x="1499235" y="115253"/>
                  <a:pt x="1478280" y="119063"/>
                  <a:pt x="1458277" y="125730"/>
                </a:cubicBezTo>
                <a:cubicBezTo>
                  <a:pt x="1455420" y="126683"/>
                  <a:pt x="1453515" y="127635"/>
                  <a:pt x="1450658" y="127635"/>
                </a:cubicBezTo>
                <a:cubicBezTo>
                  <a:pt x="1447800" y="128588"/>
                  <a:pt x="1445895" y="129540"/>
                  <a:pt x="1443038" y="130493"/>
                </a:cubicBezTo>
                <a:cubicBezTo>
                  <a:pt x="1438275" y="132398"/>
                  <a:pt x="1433513" y="134303"/>
                  <a:pt x="1428750" y="137160"/>
                </a:cubicBezTo>
                <a:cubicBezTo>
                  <a:pt x="1423988" y="140018"/>
                  <a:pt x="1419225" y="141923"/>
                  <a:pt x="1415415" y="144780"/>
                </a:cubicBezTo>
                <a:cubicBezTo>
                  <a:pt x="1411605" y="147638"/>
                  <a:pt x="1407795" y="148590"/>
                  <a:pt x="1403033" y="154305"/>
                </a:cubicBezTo>
                <a:cubicBezTo>
                  <a:pt x="1400175" y="156210"/>
                  <a:pt x="1398270" y="159068"/>
                  <a:pt x="1395413" y="160973"/>
                </a:cubicBezTo>
                <a:lnTo>
                  <a:pt x="1393508" y="162878"/>
                </a:lnTo>
                <a:lnTo>
                  <a:pt x="1392555" y="163830"/>
                </a:lnTo>
                <a:cubicBezTo>
                  <a:pt x="1391602" y="163830"/>
                  <a:pt x="1395413" y="160973"/>
                  <a:pt x="1393508" y="162878"/>
                </a:cubicBezTo>
                <a:lnTo>
                  <a:pt x="1393508" y="162878"/>
                </a:lnTo>
                <a:lnTo>
                  <a:pt x="1390650" y="165735"/>
                </a:lnTo>
                <a:lnTo>
                  <a:pt x="1384935" y="172403"/>
                </a:lnTo>
                <a:lnTo>
                  <a:pt x="1382077" y="175260"/>
                </a:lnTo>
                <a:lnTo>
                  <a:pt x="1380173" y="179070"/>
                </a:lnTo>
                <a:cubicBezTo>
                  <a:pt x="1373505" y="188595"/>
                  <a:pt x="1367790" y="199073"/>
                  <a:pt x="1363027" y="210503"/>
                </a:cubicBezTo>
                <a:cubicBezTo>
                  <a:pt x="1353502" y="233363"/>
                  <a:pt x="1347788" y="261938"/>
                  <a:pt x="1343025" y="292418"/>
                </a:cubicBezTo>
                <a:cubicBezTo>
                  <a:pt x="1337310" y="322898"/>
                  <a:pt x="1332548" y="357188"/>
                  <a:pt x="1318260" y="393383"/>
                </a:cubicBezTo>
                <a:cubicBezTo>
                  <a:pt x="1316355" y="398145"/>
                  <a:pt x="1315402" y="401955"/>
                  <a:pt x="1312545" y="406718"/>
                </a:cubicBezTo>
                <a:lnTo>
                  <a:pt x="1305877" y="420053"/>
                </a:lnTo>
                <a:cubicBezTo>
                  <a:pt x="1304925" y="421958"/>
                  <a:pt x="1303973" y="424815"/>
                  <a:pt x="1302068" y="426720"/>
                </a:cubicBezTo>
                <a:lnTo>
                  <a:pt x="1297305" y="433388"/>
                </a:lnTo>
                <a:lnTo>
                  <a:pt x="1287780" y="446723"/>
                </a:lnTo>
                <a:cubicBezTo>
                  <a:pt x="1284923" y="450533"/>
                  <a:pt x="1282065" y="453390"/>
                  <a:pt x="1279208" y="456248"/>
                </a:cubicBezTo>
                <a:lnTo>
                  <a:pt x="1275398" y="461010"/>
                </a:lnTo>
                <a:lnTo>
                  <a:pt x="1274445" y="461963"/>
                </a:lnTo>
                <a:lnTo>
                  <a:pt x="1273493" y="462915"/>
                </a:lnTo>
                <a:cubicBezTo>
                  <a:pt x="1270635" y="466725"/>
                  <a:pt x="1272540" y="463868"/>
                  <a:pt x="1271588" y="464820"/>
                </a:cubicBezTo>
                <a:lnTo>
                  <a:pt x="1268730" y="467678"/>
                </a:lnTo>
                <a:cubicBezTo>
                  <a:pt x="1261110" y="474345"/>
                  <a:pt x="1253490" y="481965"/>
                  <a:pt x="1243965" y="487680"/>
                </a:cubicBezTo>
                <a:cubicBezTo>
                  <a:pt x="1239202" y="490538"/>
                  <a:pt x="1235393" y="493395"/>
                  <a:pt x="1230630" y="496253"/>
                </a:cubicBezTo>
                <a:lnTo>
                  <a:pt x="1216343" y="502920"/>
                </a:lnTo>
                <a:cubicBezTo>
                  <a:pt x="1211580" y="505778"/>
                  <a:pt x="1206818" y="507683"/>
                  <a:pt x="1202055" y="508635"/>
                </a:cubicBezTo>
                <a:lnTo>
                  <a:pt x="1187768" y="514350"/>
                </a:lnTo>
                <a:cubicBezTo>
                  <a:pt x="1168718" y="520065"/>
                  <a:pt x="1149668" y="524828"/>
                  <a:pt x="1130618" y="527685"/>
                </a:cubicBezTo>
                <a:cubicBezTo>
                  <a:pt x="1093470" y="534353"/>
                  <a:pt x="1057275" y="539115"/>
                  <a:pt x="1025843" y="549593"/>
                </a:cubicBezTo>
                <a:cubicBezTo>
                  <a:pt x="1018223" y="552450"/>
                  <a:pt x="1010602" y="555308"/>
                  <a:pt x="1002983" y="559118"/>
                </a:cubicBezTo>
                <a:cubicBezTo>
                  <a:pt x="999173" y="561023"/>
                  <a:pt x="995363" y="562928"/>
                  <a:pt x="992505" y="564833"/>
                </a:cubicBezTo>
                <a:cubicBezTo>
                  <a:pt x="989648" y="566738"/>
                  <a:pt x="986790" y="568643"/>
                  <a:pt x="983933" y="570548"/>
                </a:cubicBezTo>
                <a:lnTo>
                  <a:pt x="982027" y="571500"/>
                </a:lnTo>
                <a:cubicBezTo>
                  <a:pt x="981075" y="572453"/>
                  <a:pt x="980123" y="573405"/>
                  <a:pt x="979170" y="573405"/>
                </a:cubicBezTo>
                <a:lnTo>
                  <a:pt x="973455" y="578168"/>
                </a:lnTo>
                <a:lnTo>
                  <a:pt x="967740" y="582930"/>
                </a:lnTo>
                <a:lnTo>
                  <a:pt x="964883" y="584835"/>
                </a:lnTo>
                <a:cubicBezTo>
                  <a:pt x="962977" y="585788"/>
                  <a:pt x="965835" y="583883"/>
                  <a:pt x="965835" y="583883"/>
                </a:cubicBezTo>
                <a:lnTo>
                  <a:pt x="965835" y="584835"/>
                </a:lnTo>
                <a:lnTo>
                  <a:pt x="964883" y="585788"/>
                </a:lnTo>
                <a:cubicBezTo>
                  <a:pt x="960120" y="591503"/>
                  <a:pt x="954405" y="597218"/>
                  <a:pt x="950595" y="603885"/>
                </a:cubicBezTo>
                <a:cubicBezTo>
                  <a:pt x="941070" y="616268"/>
                  <a:pt x="935355" y="632460"/>
                  <a:pt x="930593" y="648653"/>
                </a:cubicBezTo>
                <a:cubicBezTo>
                  <a:pt x="924877" y="664845"/>
                  <a:pt x="922020" y="682943"/>
                  <a:pt x="919163" y="701993"/>
                </a:cubicBezTo>
                <a:cubicBezTo>
                  <a:pt x="916305" y="721043"/>
                  <a:pt x="912495" y="740093"/>
                  <a:pt x="908685" y="760095"/>
                </a:cubicBezTo>
                <a:cubicBezTo>
                  <a:pt x="903923" y="780098"/>
                  <a:pt x="899160" y="801053"/>
                  <a:pt x="890588" y="822008"/>
                </a:cubicBezTo>
                <a:cubicBezTo>
                  <a:pt x="888683" y="826770"/>
                  <a:pt x="885825" y="832485"/>
                  <a:pt x="882968" y="837248"/>
                </a:cubicBezTo>
                <a:cubicBezTo>
                  <a:pt x="880110" y="842010"/>
                  <a:pt x="878205" y="846773"/>
                  <a:pt x="874395" y="852488"/>
                </a:cubicBezTo>
                <a:cubicBezTo>
                  <a:pt x="870585" y="858203"/>
                  <a:pt x="867727" y="862965"/>
                  <a:pt x="863918" y="867728"/>
                </a:cubicBezTo>
                <a:cubicBezTo>
                  <a:pt x="860108" y="872490"/>
                  <a:pt x="857250" y="875348"/>
                  <a:pt x="854393" y="879158"/>
                </a:cubicBezTo>
                <a:lnTo>
                  <a:pt x="849630" y="884873"/>
                </a:lnTo>
                <a:lnTo>
                  <a:pt x="848677" y="885825"/>
                </a:lnTo>
                <a:cubicBezTo>
                  <a:pt x="848677" y="885825"/>
                  <a:pt x="845820" y="889635"/>
                  <a:pt x="846773" y="887730"/>
                </a:cubicBezTo>
                <a:lnTo>
                  <a:pt x="844868" y="889635"/>
                </a:lnTo>
                <a:lnTo>
                  <a:pt x="842010" y="892493"/>
                </a:lnTo>
                <a:lnTo>
                  <a:pt x="828675" y="903923"/>
                </a:lnTo>
                <a:cubicBezTo>
                  <a:pt x="823913" y="907733"/>
                  <a:pt x="819150" y="910590"/>
                  <a:pt x="814388" y="913448"/>
                </a:cubicBezTo>
                <a:cubicBezTo>
                  <a:pt x="811530" y="915353"/>
                  <a:pt x="809625" y="916305"/>
                  <a:pt x="806768" y="918210"/>
                </a:cubicBezTo>
                <a:lnTo>
                  <a:pt x="799148" y="922020"/>
                </a:lnTo>
                <a:cubicBezTo>
                  <a:pt x="758190" y="942975"/>
                  <a:pt x="716280" y="949643"/>
                  <a:pt x="679133" y="956310"/>
                </a:cubicBezTo>
                <a:cubicBezTo>
                  <a:pt x="641985" y="962978"/>
                  <a:pt x="605790" y="968693"/>
                  <a:pt x="578168" y="983933"/>
                </a:cubicBezTo>
                <a:cubicBezTo>
                  <a:pt x="570548" y="987743"/>
                  <a:pt x="565785" y="991553"/>
                  <a:pt x="560070" y="995363"/>
                </a:cubicBezTo>
                <a:cubicBezTo>
                  <a:pt x="559118" y="996315"/>
                  <a:pt x="557213" y="998220"/>
                  <a:pt x="555308" y="999173"/>
                </a:cubicBezTo>
                <a:lnTo>
                  <a:pt x="549593" y="1003935"/>
                </a:lnTo>
                <a:lnTo>
                  <a:pt x="543877" y="1008698"/>
                </a:lnTo>
                <a:lnTo>
                  <a:pt x="542925" y="1009650"/>
                </a:lnTo>
                <a:lnTo>
                  <a:pt x="541973" y="1010603"/>
                </a:lnTo>
                <a:cubicBezTo>
                  <a:pt x="544830" y="1007745"/>
                  <a:pt x="542925" y="1010603"/>
                  <a:pt x="542925" y="1009650"/>
                </a:cubicBezTo>
                <a:lnTo>
                  <a:pt x="541020" y="1011555"/>
                </a:lnTo>
                <a:cubicBezTo>
                  <a:pt x="536258" y="1017270"/>
                  <a:pt x="530543" y="1022985"/>
                  <a:pt x="526733" y="1029653"/>
                </a:cubicBezTo>
                <a:cubicBezTo>
                  <a:pt x="521970" y="1035368"/>
                  <a:pt x="519113" y="1042988"/>
                  <a:pt x="515302" y="1049655"/>
                </a:cubicBezTo>
                <a:cubicBezTo>
                  <a:pt x="488633" y="1106805"/>
                  <a:pt x="494348" y="1182053"/>
                  <a:pt x="462915" y="1253490"/>
                </a:cubicBezTo>
                <a:lnTo>
                  <a:pt x="456248" y="1266825"/>
                </a:lnTo>
                <a:lnTo>
                  <a:pt x="453390" y="1273493"/>
                </a:lnTo>
                <a:lnTo>
                  <a:pt x="448627" y="1280160"/>
                </a:lnTo>
                <a:cubicBezTo>
                  <a:pt x="445770" y="1284923"/>
                  <a:pt x="442913" y="1288733"/>
                  <a:pt x="440055" y="1293495"/>
                </a:cubicBezTo>
                <a:cubicBezTo>
                  <a:pt x="438150" y="1296353"/>
                  <a:pt x="437198" y="1297305"/>
                  <a:pt x="436245" y="1299210"/>
                </a:cubicBezTo>
                <a:lnTo>
                  <a:pt x="432435" y="1303973"/>
                </a:lnTo>
                <a:lnTo>
                  <a:pt x="428625" y="1308735"/>
                </a:lnTo>
                <a:lnTo>
                  <a:pt x="426720" y="1310640"/>
                </a:lnTo>
                <a:lnTo>
                  <a:pt x="425767" y="1311593"/>
                </a:lnTo>
                <a:lnTo>
                  <a:pt x="424815" y="1312545"/>
                </a:lnTo>
                <a:cubicBezTo>
                  <a:pt x="421958" y="1315403"/>
                  <a:pt x="423863" y="1313498"/>
                  <a:pt x="422910" y="1314450"/>
                </a:cubicBezTo>
                <a:lnTo>
                  <a:pt x="412433" y="1323975"/>
                </a:lnTo>
                <a:cubicBezTo>
                  <a:pt x="405765" y="1330643"/>
                  <a:pt x="397192" y="1335405"/>
                  <a:pt x="389573" y="1341120"/>
                </a:cubicBezTo>
                <a:cubicBezTo>
                  <a:pt x="357188" y="1361123"/>
                  <a:pt x="323850" y="1369695"/>
                  <a:pt x="293370" y="1376363"/>
                </a:cubicBezTo>
                <a:cubicBezTo>
                  <a:pt x="262890" y="1382078"/>
                  <a:pt x="235267" y="1385888"/>
                  <a:pt x="211455" y="1391603"/>
                </a:cubicBezTo>
                <a:cubicBezTo>
                  <a:pt x="186690" y="1397318"/>
                  <a:pt x="165735" y="1403985"/>
                  <a:pt x="148590" y="1413510"/>
                </a:cubicBezTo>
                <a:cubicBezTo>
                  <a:pt x="144780" y="1415415"/>
                  <a:pt x="141923" y="1418273"/>
                  <a:pt x="138113" y="1420178"/>
                </a:cubicBezTo>
                <a:cubicBezTo>
                  <a:pt x="135255" y="1421130"/>
                  <a:pt x="130492" y="1426845"/>
                  <a:pt x="125730" y="1429703"/>
                </a:cubicBezTo>
                <a:cubicBezTo>
                  <a:pt x="123825" y="1431608"/>
                  <a:pt x="121920" y="1433513"/>
                  <a:pt x="119063" y="1435418"/>
                </a:cubicBezTo>
                <a:lnTo>
                  <a:pt x="118110" y="1436370"/>
                </a:lnTo>
                <a:cubicBezTo>
                  <a:pt x="119063" y="1435418"/>
                  <a:pt x="116205" y="1438275"/>
                  <a:pt x="119063" y="1435418"/>
                </a:cubicBezTo>
                <a:lnTo>
                  <a:pt x="119063" y="1435418"/>
                </a:lnTo>
                <a:lnTo>
                  <a:pt x="118110" y="1436370"/>
                </a:lnTo>
                <a:lnTo>
                  <a:pt x="116205" y="1439228"/>
                </a:lnTo>
                <a:cubicBezTo>
                  <a:pt x="113348" y="1442085"/>
                  <a:pt x="110490" y="1445895"/>
                  <a:pt x="107633" y="1448753"/>
                </a:cubicBezTo>
                <a:cubicBezTo>
                  <a:pt x="98108" y="1462088"/>
                  <a:pt x="90488" y="1476375"/>
                  <a:pt x="86677" y="1490663"/>
                </a:cubicBezTo>
                <a:cubicBezTo>
                  <a:pt x="77152" y="1519238"/>
                  <a:pt x="73342" y="1544955"/>
                  <a:pt x="70485" y="1563053"/>
                </a:cubicBezTo>
                <a:cubicBezTo>
                  <a:pt x="67628" y="1581150"/>
                  <a:pt x="65723" y="1590675"/>
                  <a:pt x="65723" y="1590675"/>
                </a:cubicBezTo>
                <a:lnTo>
                  <a:pt x="0" y="1580198"/>
                </a:lnTo>
                <a:close/>
              </a:path>
            </a:pathLst>
          </a:custGeom>
          <a:solidFill>
            <a:schemeClr val="accent5">
              <a:lumMod val="75000"/>
              <a:alpha val="9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03F7956D-0B96-4A73-8EDF-3EF8962FAFAF}"/>
              </a:ext>
            </a:extLst>
          </p:cNvPr>
          <p:cNvSpPr/>
          <p:nvPr userDrawn="1"/>
        </p:nvSpPr>
        <p:spPr>
          <a:xfrm>
            <a:off x="4943908" y="2029282"/>
            <a:ext cx="4363173" cy="4805846"/>
          </a:xfrm>
          <a:custGeom>
            <a:avLst/>
            <a:gdLst>
              <a:gd name="connsiteX0" fmla="*/ 0 w 1896427"/>
              <a:gd name="connsiteY0" fmla="*/ 2034540 h 2088832"/>
              <a:gd name="connsiteX1" fmla="*/ 6667 w 1896427"/>
              <a:gd name="connsiteY1" fmla="*/ 2029778 h 2088832"/>
              <a:gd name="connsiteX2" fmla="*/ 14288 w 1896427"/>
              <a:gd name="connsiteY2" fmla="*/ 2024063 h 2088832"/>
              <a:gd name="connsiteX3" fmla="*/ 18097 w 1896427"/>
              <a:gd name="connsiteY3" fmla="*/ 2021205 h 2088832"/>
              <a:gd name="connsiteX4" fmla="*/ 20002 w 1896427"/>
              <a:gd name="connsiteY4" fmla="*/ 2019300 h 2088832"/>
              <a:gd name="connsiteX5" fmla="*/ 20955 w 1896427"/>
              <a:gd name="connsiteY5" fmla="*/ 2019300 h 2088832"/>
              <a:gd name="connsiteX6" fmla="*/ 20955 w 1896427"/>
              <a:gd name="connsiteY6" fmla="*/ 2019300 h 2088832"/>
              <a:gd name="connsiteX7" fmla="*/ 20002 w 1896427"/>
              <a:gd name="connsiteY7" fmla="*/ 2020253 h 2088832"/>
              <a:gd name="connsiteX8" fmla="*/ 20002 w 1896427"/>
              <a:gd name="connsiteY8" fmla="*/ 2020253 h 2088832"/>
              <a:gd name="connsiteX9" fmla="*/ 20955 w 1896427"/>
              <a:gd name="connsiteY9" fmla="*/ 2018348 h 2088832"/>
              <a:gd name="connsiteX10" fmla="*/ 33338 w 1896427"/>
              <a:gd name="connsiteY10" fmla="*/ 2004060 h 2088832"/>
              <a:gd name="connsiteX11" fmla="*/ 41910 w 1896427"/>
              <a:gd name="connsiteY11" fmla="*/ 1990725 h 2088832"/>
              <a:gd name="connsiteX12" fmla="*/ 60007 w 1896427"/>
              <a:gd name="connsiteY12" fmla="*/ 1945958 h 2088832"/>
              <a:gd name="connsiteX13" fmla="*/ 74295 w 1896427"/>
              <a:gd name="connsiteY13" fmla="*/ 1881188 h 2088832"/>
              <a:gd name="connsiteX14" fmla="*/ 94297 w 1896427"/>
              <a:gd name="connsiteY14" fmla="*/ 1797367 h 2088832"/>
              <a:gd name="connsiteX15" fmla="*/ 152400 w 1896427"/>
              <a:gd name="connsiteY15" fmla="*/ 1708785 h 2088832"/>
              <a:gd name="connsiteX16" fmla="*/ 161925 w 1896427"/>
              <a:gd name="connsiteY16" fmla="*/ 1700213 h 2088832"/>
              <a:gd name="connsiteX17" fmla="*/ 175260 w 1896427"/>
              <a:gd name="connsiteY17" fmla="*/ 1691640 h 2088832"/>
              <a:gd name="connsiteX18" fmla="*/ 201930 w 1896427"/>
              <a:gd name="connsiteY18" fmla="*/ 1677353 h 2088832"/>
              <a:gd name="connsiteX19" fmla="*/ 228600 w 1896427"/>
              <a:gd name="connsiteY19" fmla="*/ 1666875 h 2088832"/>
              <a:gd name="connsiteX20" fmla="*/ 256222 w 1896427"/>
              <a:gd name="connsiteY20" fmla="*/ 1659255 h 2088832"/>
              <a:gd name="connsiteX21" fmla="*/ 364807 w 1896427"/>
              <a:gd name="connsiteY21" fmla="*/ 1637348 h 2088832"/>
              <a:gd name="connsiteX22" fmla="*/ 413385 w 1896427"/>
              <a:gd name="connsiteY22" fmla="*/ 1619250 h 2088832"/>
              <a:gd name="connsiteX23" fmla="*/ 419100 w 1896427"/>
              <a:gd name="connsiteY23" fmla="*/ 1616392 h 2088832"/>
              <a:gd name="connsiteX24" fmla="*/ 423863 w 1896427"/>
              <a:gd name="connsiteY24" fmla="*/ 1612583 h 2088832"/>
              <a:gd name="connsiteX25" fmla="*/ 434340 w 1896427"/>
              <a:gd name="connsiteY25" fmla="*/ 1605915 h 2088832"/>
              <a:gd name="connsiteX26" fmla="*/ 443865 w 1896427"/>
              <a:gd name="connsiteY26" fmla="*/ 1597342 h 2088832"/>
              <a:gd name="connsiteX27" fmla="*/ 446722 w 1896427"/>
              <a:gd name="connsiteY27" fmla="*/ 1595438 h 2088832"/>
              <a:gd name="connsiteX28" fmla="*/ 445770 w 1896427"/>
              <a:gd name="connsiteY28" fmla="*/ 1596390 h 2088832"/>
              <a:gd name="connsiteX29" fmla="*/ 446722 w 1896427"/>
              <a:gd name="connsiteY29" fmla="*/ 1595438 h 2088832"/>
              <a:gd name="connsiteX30" fmla="*/ 447675 w 1896427"/>
              <a:gd name="connsiteY30" fmla="*/ 1593533 h 2088832"/>
              <a:gd name="connsiteX31" fmla="*/ 452438 w 1896427"/>
              <a:gd name="connsiteY31" fmla="*/ 1587817 h 2088832"/>
              <a:gd name="connsiteX32" fmla="*/ 467678 w 1896427"/>
              <a:gd name="connsiteY32" fmla="*/ 1567815 h 2088832"/>
              <a:gd name="connsiteX33" fmla="*/ 479107 w 1896427"/>
              <a:gd name="connsiteY33" fmla="*/ 1544003 h 2088832"/>
              <a:gd name="connsiteX34" fmla="*/ 494347 w 1896427"/>
              <a:gd name="connsiteY34" fmla="*/ 1487805 h 2088832"/>
              <a:gd name="connsiteX35" fmla="*/ 527685 w 1896427"/>
              <a:gd name="connsiteY35" fmla="*/ 1354455 h 2088832"/>
              <a:gd name="connsiteX36" fmla="*/ 546735 w 1896427"/>
              <a:gd name="connsiteY36" fmla="*/ 1321118 h 2088832"/>
              <a:gd name="connsiteX37" fmla="*/ 552450 w 1896427"/>
              <a:gd name="connsiteY37" fmla="*/ 1313498 h 2088832"/>
              <a:gd name="connsiteX38" fmla="*/ 559117 w 1896427"/>
              <a:gd name="connsiteY38" fmla="*/ 1305878 h 2088832"/>
              <a:gd name="connsiteX39" fmla="*/ 565785 w 1896427"/>
              <a:gd name="connsiteY39" fmla="*/ 1298258 h 2088832"/>
              <a:gd name="connsiteX40" fmla="*/ 567690 w 1896427"/>
              <a:gd name="connsiteY40" fmla="*/ 1296353 h 2088832"/>
              <a:gd name="connsiteX41" fmla="*/ 568642 w 1896427"/>
              <a:gd name="connsiteY41" fmla="*/ 1295400 h 2088832"/>
              <a:gd name="connsiteX42" fmla="*/ 570547 w 1896427"/>
              <a:gd name="connsiteY42" fmla="*/ 1293495 h 2088832"/>
              <a:gd name="connsiteX43" fmla="*/ 573405 w 1896427"/>
              <a:gd name="connsiteY43" fmla="*/ 1290638 h 2088832"/>
              <a:gd name="connsiteX44" fmla="*/ 585788 w 1896427"/>
              <a:gd name="connsiteY44" fmla="*/ 1279208 h 2088832"/>
              <a:gd name="connsiteX45" fmla="*/ 602932 w 1896427"/>
              <a:gd name="connsiteY45" fmla="*/ 1266825 h 2088832"/>
              <a:gd name="connsiteX46" fmla="*/ 611505 w 1896427"/>
              <a:gd name="connsiteY46" fmla="*/ 1262063 h 2088832"/>
              <a:gd name="connsiteX47" fmla="*/ 620078 w 1896427"/>
              <a:gd name="connsiteY47" fmla="*/ 1257300 h 2088832"/>
              <a:gd name="connsiteX48" fmla="*/ 638175 w 1896427"/>
              <a:gd name="connsiteY48" fmla="*/ 1249680 h 2088832"/>
              <a:gd name="connsiteX49" fmla="*/ 777240 w 1896427"/>
              <a:gd name="connsiteY49" fmla="*/ 1216343 h 2088832"/>
              <a:gd name="connsiteX50" fmla="*/ 836295 w 1896427"/>
              <a:gd name="connsiteY50" fmla="*/ 1195388 h 2088832"/>
              <a:gd name="connsiteX51" fmla="*/ 848678 w 1896427"/>
              <a:gd name="connsiteY51" fmla="*/ 1187768 h 2088832"/>
              <a:gd name="connsiteX52" fmla="*/ 854392 w 1896427"/>
              <a:gd name="connsiteY52" fmla="*/ 1183958 h 2088832"/>
              <a:gd name="connsiteX53" fmla="*/ 860107 w 1896427"/>
              <a:gd name="connsiteY53" fmla="*/ 1179195 h 2088832"/>
              <a:gd name="connsiteX54" fmla="*/ 865822 w 1896427"/>
              <a:gd name="connsiteY54" fmla="*/ 1174433 h 2088832"/>
              <a:gd name="connsiteX55" fmla="*/ 868680 w 1896427"/>
              <a:gd name="connsiteY55" fmla="*/ 1172528 h 2088832"/>
              <a:gd name="connsiteX56" fmla="*/ 867728 w 1896427"/>
              <a:gd name="connsiteY56" fmla="*/ 1173480 h 2088832"/>
              <a:gd name="connsiteX57" fmla="*/ 868680 w 1896427"/>
              <a:gd name="connsiteY57" fmla="*/ 1172528 h 2088832"/>
              <a:gd name="connsiteX58" fmla="*/ 870585 w 1896427"/>
              <a:gd name="connsiteY58" fmla="*/ 1170623 h 2088832"/>
              <a:gd name="connsiteX59" fmla="*/ 882015 w 1896427"/>
              <a:gd name="connsiteY59" fmla="*/ 1157288 h 2088832"/>
              <a:gd name="connsiteX60" fmla="*/ 889635 w 1896427"/>
              <a:gd name="connsiteY60" fmla="*/ 1145858 h 2088832"/>
              <a:gd name="connsiteX61" fmla="*/ 896303 w 1896427"/>
              <a:gd name="connsiteY61" fmla="*/ 1132523 h 2088832"/>
              <a:gd name="connsiteX62" fmla="*/ 902017 w 1896427"/>
              <a:gd name="connsiteY62" fmla="*/ 1118235 h 2088832"/>
              <a:gd name="connsiteX63" fmla="*/ 906780 w 1896427"/>
              <a:gd name="connsiteY63" fmla="*/ 1102995 h 2088832"/>
              <a:gd name="connsiteX64" fmla="*/ 921067 w 1896427"/>
              <a:gd name="connsiteY64" fmla="*/ 1036320 h 2088832"/>
              <a:gd name="connsiteX65" fmla="*/ 937260 w 1896427"/>
              <a:gd name="connsiteY65" fmla="*/ 963930 h 2088832"/>
              <a:gd name="connsiteX66" fmla="*/ 971550 w 1896427"/>
              <a:gd name="connsiteY66" fmla="*/ 891540 h 2088832"/>
              <a:gd name="connsiteX67" fmla="*/ 984885 w 1896427"/>
              <a:gd name="connsiteY67" fmla="*/ 875348 h 2088832"/>
              <a:gd name="connsiteX68" fmla="*/ 988695 w 1896427"/>
              <a:gd name="connsiteY68" fmla="*/ 871538 h 2088832"/>
              <a:gd name="connsiteX69" fmla="*/ 990600 w 1896427"/>
              <a:gd name="connsiteY69" fmla="*/ 869632 h 2088832"/>
              <a:gd name="connsiteX70" fmla="*/ 992505 w 1896427"/>
              <a:gd name="connsiteY70" fmla="*/ 867728 h 2088832"/>
              <a:gd name="connsiteX71" fmla="*/ 993457 w 1896427"/>
              <a:gd name="connsiteY71" fmla="*/ 866775 h 2088832"/>
              <a:gd name="connsiteX72" fmla="*/ 1000125 w 1896427"/>
              <a:gd name="connsiteY72" fmla="*/ 861060 h 2088832"/>
              <a:gd name="connsiteX73" fmla="*/ 1006792 w 1896427"/>
              <a:gd name="connsiteY73" fmla="*/ 855345 h 2088832"/>
              <a:gd name="connsiteX74" fmla="*/ 1015365 w 1896427"/>
              <a:gd name="connsiteY74" fmla="*/ 848678 h 2088832"/>
              <a:gd name="connsiteX75" fmla="*/ 1024890 w 1896427"/>
              <a:gd name="connsiteY75" fmla="*/ 842963 h 2088832"/>
              <a:gd name="connsiteX76" fmla="*/ 1034415 w 1896427"/>
              <a:gd name="connsiteY76" fmla="*/ 837248 h 2088832"/>
              <a:gd name="connsiteX77" fmla="*/ 1107757 w 1896427"/>
              <a:gd name="connsiteY77" fmla="*/ 810578 h 2088832"/>
              <a:gd name="connsiteX78" fmla="*/ 1240155 w 1896427"/>
              <a:gd name="connsiteY78" fmla="*/ 780098 h 2088832"/>
              <a:gd name="connsiteX79" fmla="*/ 1266825 w 1896427"/>
              <a:gd name="connsiteY79" fmla="*/ 767715 h 2088832"/>
              <a:gd name="connsiteX80" fmla="*/ 1278255 w 1896427"/>
              <a:gd name="connsiteY80" fmla="*/ 760095 h 2088832"/>
              <a:gd name="connsiteX81" fmla="*/ 1288732 w 1896427"/>
              <a:gd name="connsiteY81" fmla="*/ 751523 h 2088832"/>
              <a:gd name="connsiteX82" fmla="*/ 1291590 w 1896427"/>
              <a:gd name="connsiteY82" fmla="*/ 749618 h 2088832"/>
              <a:gd name="connsiteX83" fmla="*/ 1292542 w 1896427"/>
              <a:gd name="connsiteY83" fmla="*/ 748665 h 2088832"/>
              <a:gd name="connsiteX84" fmla="*/ 1293495 w 1896427"/>
              <a:gd name="connsiteY84" fmla="*/ 747713 h 2088832"/>
              <a:gd name="connsiteX85" fmla="*/ 1292542 w 1896427"/>
              <a:gd name="connsiteY85" fmla="*/ 748665 h 2088832"/>
              <a:gd name="connsiteX86" fmla="*/ 1298257 w 1896427"/>
              <a:gd name="connsiteY86" fmla="*/ 741998 h 2088832"/>
              <a:gd name="connsiteX87" fmla="*/ 1307782 w 1896427"/>
              <a:gd name="connsiteY87" fmla="*/ 729615 h 2088832"/>
              <a:gd name="connsiteX88" fmla="*/ 1314450 w 1896427"/>
              <a:gd name="connsiteY88" fmla="*/ 719138 h 2088832"/>
              <a:gd name="connsiteX89" fmla="*/ 1321117 w 1896427"/>
              <a:gd name="connsiteY89" fmla="*/ 706755 h 2088832"/>
              <a:gd name="connsiteX90" fmla="*/ 1351598 w 1896427"/>
              <a:gd name="connsiteY90" fmla="*/ 585788 h 2088832"/>
              <a:gd name="connsiteX91" fmla="*/ 1368742 w 1896427"/>
              <a:gd name="connsiteY91" fmla="*/ 520065 h 2088832"/>
              <a:gd name="connsiteX92" fmla="*/ 1403985 w 1896427"/>
              <a:gd name="connsiteY92" fmla="*/ 458153 h 2088832"/>
              <a:gd name="connsiteX93" fmla="*/ 1409700 w 1896427"/>
              <a:gd name="connsiteY93" fmla="*/ 451485 h 2088832"/>
              <a:gd name="connsiteX94" fmla="*/ 1412557 w 1896427"/>
              <a:gd name="connsiteY94" fmla="*/ 447675 h 2088832"/>
              <a:gd name="connsiteX95" fmla="*/ 1414463 w 1896427"/>
              <a:gd name="connsiteY95" fmla="*/ 445770 h 2088832"/>
              <a:gd name="connsiteX96" fmla="*/ 1415415 w 1896427"/>
              <a:gd name="connsiteY96" fmla="*/ 444818 h 2088832"/>
              <a:gd name="connsiteX97" fmla="*/ 1417320 w 1896427"/>
              <a:gd name="connsiteY97" fmla="*/ 442913 h 2088832"/>
              <a:gd name="connsiteX98" fmla="*/ 1428750 w 1896427"/>
              <a:gd name="connsiteY98" fmla="*/ 432435 h 2088832"/>
              <a:gd name="connsiteX99" fmla="*/ 1443038 w 1896427"/>
              <a:gd name="connsiteY99" fmla="*/ 421957 h 2088832"/>
              <a:gd name="connsiteX100" fmla="*/ 1458278 w 1896427"/>
              <a:gd name="connsiteY100" fmla="*/ 412432 h 2088832"/>
              <a:gd name="connsiteX101" fmla="*/ 1519238 w 1896427"/>
              <a:gd name="connsiteY101" fmla="*/ 388620 h 2088832"/>
              <a:gd name="connsiteX102" fmla="*/ 1628775 w 1896427"/>
              <a:gd name="connsiteY102" fmla="*/ 365760 h 2088832"/>
              <a:gd name="connsiteX103" fmla="*/ 1673542 w 1896427"/>
              <a:gd name="connsiteY103" fmla="*/ 351473 h 2088832"/>
              <a:gd name="connsiteX104" fmla="*/ 1707832 w 1896427"/>
              <a:gd name="connsiteY104" fmla="*/ 329565 h 2088832"/>
              <a:gd name="connsiteX105" fmla="*/ 1715453 w 1896427"/>
              <a:gd name="connsiteY105" fmla="*/ 322898 h 2088832"/>
              <a:gd name="connsiteX106" fmla="*/ 1715453 w 1896427"/>
              <a:gd name="connsiteY106" fmla="*/ 322898 h 2088832"/>
              <a:gd name="connsiteX107" fmla="*/ 1714500 w 1896427"/>
              <a:gd name="connsiteY107" fmla="*/ 323850 h 2088832"/>
              <a:gd name="connsiteX108" fmla="*/ 1715453 w 1896427"/>
              <a:gd name="connsiteY108" fmla="*/ 322898 h 2088832"/>
              <a:gd name="connsiteX109" fmla="*/ 1717357 w 1896427"/>
              <a:gd name="connsiteY109" fmla="*/ 320993 h 2088832"/>
              <a:gd name="connsiteX110" fmla="*/ 1721167 w 1896427"/>
              <a:gd name="connsiteY110" fmla="*/ 316230 h 2088832"/>
              <a:gd name="connsiteX111" fmla="*/ 1728788 w 1896427"/>
              <a:gd name="connsiteY111" fmla="*/ 307658 h 2088832"/>
              <a:gd name="connsiteX112" fmla="*/ 1733550 w 1896427"/>
              <a:gd name="connsiteY112" fmla="*/ 300990 h 2088832"/>
              <a:gd name="connsiteX113" fmla="*/ 1742123 w 1896427"/>
              <a:gd name="connsiteY113" fmla="*/ 284798 h 2088832"/>
              <a:gd name="connsiteX114" fmla="*/ 1749742 w 1896427"/>
              <a:gd name="connsiteY114" fmla="*/ 267653 h 2088832"/>
              <a:gd name="connsiteX115" fmla="*/ 1766888 w 1896427"/>
              <a:gd name="connsiteY115" fmla="*/ 193358 h 2088832"/>
              <a:gd name="connsiteX116" fmla="*/ 1781175 w 1896427"/>
              <a:gd name="connsiteY116" fmla="*/ 122873 h 2088832"/>
              <a:gd name="connsiteX117" fmla="*/ 1804035 w 1896427"/>
              <a:gd name="connsiteY117" fmla="*/ 64770 h 2088832"/>
              <a:gd name="connsiteX118" fmla="*/ 1818323 w 1896427"/>
              <a:gd name="connsiteY118" fmla="*/ 42863 h 2088832"/>
              <a:gd name="connsiteX119" fmla="*/ 1832610 w 1896427"/>
              <a:gd name="connsiteY119" fmla="*/ 25718 h 2088832"/>
              <a:gd name="connsiteX120" fmla="*/ 1835467 w 1896427"/>
              <a:gd name="connsiteY120" fmla="*/ 21908 h 2088832"/>
              <a:gd name="connsiteX121" fmla="*/ 1836420 w 1896427"/>
              <a:gd name="connsiteY121" fmla="*/ 20955 h 2088832"/>
              <a:gd name="connsiteX122" fmla="*/ 1836420 w 1896427"/>
              <a:gd name="connsiteY122" fmla="*/ 20955 h 2088832"/>
              <a:gd name="connsiteX123" fmla="*/ 1837373 w 1896427"/>
              <a:gd name="connsiteY123" fmla="*/ 20002 h 2088832"/>
              <a:gd name="connsiteX124" fmla="*/ 1838325 w 1896427"/>
              <a:gd name="connsiteY124" fmla="*/ 19050 h 2088832"/>
              <a:gd name="connsiteX125" fmla="*/ 1843088 w 1896427"/>
              <a:gd name="connsiteY125" fmla="*/ 14288 h 2088832"/>
              <a:gd name="connsiteX126" fmla="*/ 1847850 w 1896427"/>
              <a:gd name="connsiteY126" fmla="*/ 10477 h 2088832"/>
              <a:gd name="connsiteX127" fmla="*/ 1852613 w 1896427"/>
              <a:gd name="connsiteY127" fmla="*/ 6668 h 2088832"/>
              <a:gd name="connsiteX128" fmla="*/ 1861185 w 1896427"/>
              <a:gd name="connsiteY128" fmla="*/ 0 h 2088832"/>
              <a:gd name="connsiteX129" fmla="*/ 1896428 w 1896427"/>
              <a:gd name="connsiteY129" fmla="*/ 51435 h 2088832"/>
              <a:gd name="connsiteX130" fmla="*/ 1891665 w 1896427"/>
              <a:gd name="connsiteY130" fmla="*/ 55245 h 2088832"/>
              <a:gd name="connsiteX131" fmla="*/ 1888807 w 1896427"/>
              <a:gd name="connsiteY131" fmla="*/ 57150 h 2088832"/>
              <a:gd name="connsiteX132" fmla="*/ 1884045 w 1896427"/>
              <a:gd name="connsiteY132" fmla="*/ 60960 h 2088832"/>
              <a:gd name="connsiteX133" fmla="*/ 1879282 w 1896427"/>
              <a:gd name="connsiteY133" fmla="*/ 65723 h 2088832"/>
              <a:gd name="connsiteX134" fmla="*/ 1878330 w 1896427"/>
              <a:gd name="connsiteY134" fmla="*/ 66675 h 2088832"/>
              <a:gd name="connsiteX135" fmla="*/ 1878330 w 1896427"/>
              <a:gd name="connsiteY135" fmla="*/ 66675 h 2088832"/>
              <a:gd name="connsiteX136" fmla="*/ 1879282 w 1896427"/>
              <a:gd name="connsiteY136" fmla="*/ 65723 h 2088832"/>
              <a:gd name="connsiteX137" fmla="*/ 1879282 w 1896427"/>
              <a:gd name="connsiteY137" fmla="*/ 65723 h 2088832"/>
              <a:gd name="connsiteX138" fmla="*/ 1878330 w 1896427"/>
              <a:gd name="connsiteY138" fmla="*/ 66675 h 2088832"/>
              <a:gd name="connsiteX139" fmla="*/ 1876425 w 1896427"/>
              <a:gd name="connsiteY139" fmla="*/ 69533 h 2088832"/>
              <a:gd name="connsiteX140" fmla="*/ 1839278 w 1896427"/>
              <a:gd name="connsiteY140" fmla="*/ 141923 h 2088832"/>
              <a:gd name="connsiteX141" fmla="*/ 1826895 w 1896427"/>
              <a:gd name="connsiteY141" fmla="*/ 206693 h 2088832"/>
              <a:gd name="connsiteX142" fmla="*/ 1806892 w 1896427"/>
              <a:gd name="connsiteY142" fmla="*/ 290513 h 2088832"/>
              <a:gd name="connsiteX143" fmla="*/ 1797367 w 1896427"/>
              <a:gd name="connsiteY143" fmla="*/ 313373 h 2088832"/>
              <a:gd name="connsiteX144" fmla="*/ 1784032 w 1896427"/>
              <a:gd name="connsiteY144" fmla="*/ 337185 h 2088832"/>
              <a:gd name="connsiteX145" fmla="*/ 1775460 w 1896427"/>
              <a:gd name="connsiteY145" fmla="*/ 349568 h 2088832"/>
              <a:gd name="connsiteX146" fmla="*/ 1767840 w 1896427"/>
              <a:gd name="connsiteY146" fmla="*/ 359093 h 2088832"/>
              <a:gd name="connsiteX147" fmla="*/ 1764030 w 1896427"/>
              <a:gd name="connsiteY147" fmla="*/ 363855 h 2088832"/>
              <a:gd name="connsiteX148" fmla="*/ 1762125 w 1896427"/>
              <a:gd name="connsiteY148" fmla="*/ 365760 h 2088832"/>
              <a:gd name="connsiteX149" fmla="*/ 1761173 w 1896427"/>
              <a:gd name="connsiteY149" fmla="*/ 366713 h 2088832"/>
              <a:gd name="connsiteX150" fmla="*/ 1759267 w 1896427"/>
              <a:gd name="connsiteY150" fmla="*/ 368618 h 2088832"/>
              <a:gd name="connsiteX151" fmla="*/ 1758315 w 1896427"/>
              <a:gd name="connsiteY151" fmla="*/ 369570 h 2088832"/>
              <a:gd name="connsiteX152" fmla="*/ 1746885 w 1896427"/>
              <a:gd name="connsiteY152" fmla="*/ 379095 h 2088832"/>
              <a:gd name="connsiteX153" fmla="*/ 1696403 w 1896427"/>
              <a:gd name="connsiteY153" fmla="*/ 409575 h 2088832"/>
              <a:gd name="connsiteX154" fmla="*/ 1641157 w 1896427"/>
              <a:gd name="connsiteY154" fmla="*/ 426720 h 2088832"/>
              <a:gd name="connsiteX155" fmla="*/ 1532573 w 1896427"/>
              <a:gd name="connsiteY155" fmla="*/ 447675 h 2088832"/>
              <a:gd name="connsiteX156" fmla="*/ 1483995 w 1896427"/>
              <a:gd name="connsiteY156" fmla="*/ 465773 h 2088832"/>
              <a:gd name="connsiteX157" fmla="*/ 1474470 w 1896427"/>
              <a:gd name="connsiteY157" fmla="*/ 471488 h 2088832"/>
              <a:gd name="connsiteX158" fmla="*/ 1463992 w 1896427"/>
              <a:gd name="connsiteY158" fmla="*/ 479107 h 2088832"/>
              <a:gd name="connsiteX159" fmla="*/ 1452563 w 1896427"/>
              <a:gd name="connsiteY159" fmla="*/ 488632 h 2088832"/>
              <a:gd name="connsiteX160" fmla="*/ 1453515 w 1896427"/>
              <a:gd name="connsiteY160" fmla="*/ 487680 h 2088832"/>
              <a:gd name="connsiteX161" fmla="*/ 1452563 w 1896427"/>
              <a:gd name="connsiteY161" fmla="*/ 488632 h 2088832"/>
              <a:gd name="connsiteX162" fmla="*/ 1451610 w 1896427"/>
              <a:gd name="connsiteY162" fmla="*/ 489585 h 2088832"/>
              <a:gd name="connsiteX163" fmla="*/ 1449705 w 1896427"/>
              <a:gd name="connsiteY163" fmla="*/ 491490 h 2088832"/>
              <a:gd name="connsiteX164" fmla="*/ 1445895 w 1896427"/>
              <a:gd name="connsiteY164" fmla="*/ 496253 h 2088832"/>
              <a:gd name="connsiteX165" fmla="*/ 1405890 w 1896427"/>
              <a:gd name="connsiteY165" fmla="*/ 599123 h 2088832"/>
              <a:gd name="connsiteX166" fmla="*/ 1394460 w 1896427"/>
              <a:gd name="connsiteY166" fmla="*/ 663893 h 2088832"/>
              <a:gd name="connsiteX167" fmla="*/ 1373505 w 1896427"/>
              <a:gd name="connsiteY167" fmla="*/ 733425 h 2088832"/>
              <a:gd name="connsiteX168" fmla="*/ 1364932 w 1896427"/>
              <a:gd name="connsiteY168" fmla="*/ 750570 h 2088832"/>
              <a:gd name="connsiteX169" fmla="*/ 1353503 w 1896427"/>
              <a:gd name="connsiteY169" fmla="*/ 768668 h 2088832"/>
              <a:gd name="connsiteX170" fmla="*/ 1342073 w 1896427"/>
              <a:gd name="connsiteY170" fmla="*/ 782955 h 2088832"/>
              <a:gd name="connsiteX171" fmla="*/ 1336357 w 1896427"/>
              <a:gd name="connsiteY171" fmla="*/ 789623 h 2088832"/>
              <a:gd name="connsiteX172" fmla="*/ 1334453 w 1896427"/>
              <a:gd name="connsiteY172" fmla="*/ 791528 h 2088832"/>
              <a:gd name="connsiteX173" fmla="*/ 1333500 w 1896427"/>
              <a:gd name="connsiteY173" fmla="*/ 792480 h 2088832"/>
              <a:gd name="connsiteX174" fmla="*/ 1331595 w 1896427"/>
              <a:gd name="connsiteY174" fmla="*/ 794385 h 2088832"/>
              <a:gd name="connsiteX175" fmla="*/ 1327785 w 1896427"/>
              <a:gd name="connsiteY175" fmla="*/ 797243 h 2088832"/>
              <a:gd name="connsiteX176" fmla="*/ 1312545 w 1896427"/>
              <a:gd name="connsiteY176" fmla="*/ 809625 h 2088832"/>
              <a:gd name="connsiteX177" fmla="*/ 1295400 w 1896427"/>
              <a:gd name="connsiteY177" fmla="*/ 821055 h 2088832"/>
              <a:gd name="connsiteX178" fmla="*/ 1260157 w 1896427"/>
              <a:gd name="connsiteY178" fmla="*/ 837248 h 2088832"/>
              <a:gd name="connsiteX179" fmla="*/ 1120140 w 1896427"/>
              <a:gd name="connsiteY179" fmla="*/ 867728 h 2088832"/>
              <a:gd name="connsiteX180" fmla="*/ 1061085 w 1896427"/>
              <a:gd name="connsiteY180" fmla="*/ 888682 h 2088832"/>
              <a:gd name="connsiteX181" fmla="*/ 1055370 w 1896427"/>
              <a:gd name="connsiteY181" fmla="*/ 892493 h 2088832"/>
              <a:gd name="connsiteX182" fmla="*/ 1049655 w 1896427"/>
              <a:gd name="connsiteY182" fmla="*/ 896303 h 2088832"/>
              <a:gd name="connsiteX183" fmla="*/ 1043940 w 1896427"/>
              <a:gd name="connsiteY183" fmla="*/ 900113 h 2088832"/>
              <a:gd name="connsiteX184" fmla="*/ 1037272 w 1896427"/>
              <a:gd name="connsiteY184" fmla="*/ 905828 h 2088832"/>
              <a:gd name="connsiteX185" fmla="*/ 1030605 w 1896427"/>
              <a:gd name="connsiteY185" fmla="*/ 911543 h 2088832"/>
              <a:gd name="connsiteX186" fmla="*/ 1029653 w 1896427"/>
              <a:gd name="connsiteY186" fmla="*/ 912495 h 2088832"/>
              <a:gd name="connsiteX187" fmla="*/ 1030605 w 1896427"/>
              <a:gd name="connsiteY187" fmla="*/ 911543 h 2088832"/>
              <a:gd name="connsiteX188" fmla="*/ 1029653 w 1896427"/>
              <a:gd name="connsiteY188" fmla="*/ 912495 h 2088832"/>
              <a:gd name="connsiteX189" fmla="*/ 1026795 w 1896427"/>
              <a:gd name="connsiteY189" fmla="*/ 915353 h 2088832"/>
              <a:gd name="connsiteX190" fmla="*/ 1017270 w 1896427"/>
              <a:gd name="connsiteY190" fmla="*/ 926782 h 2088832"/>
              <a:gd name="connsiteX191" fmla="*/ 977265 w 1896427"/>
              <a:gd name="connsiteY191" fmla="*/ 1049655 h 2088832"/>
              <a:gd name="connsiteX192" fmla="*/ 961072 w 1896427"/>
              <a:gd name="connsiteY192" fmla="*/ 1122998 h 2088832"/>
              <a:gd name="connsiteX193" fmla="*/ 954405 w 1896427"/>
              <a:gd name="connsiteY193" fmla="*/ 1142048 h 2088832"/>
              <a:gd name="connsiteX194" fmla="*/ 946785 w 1896427"/>
              <a:gd name="connsiteY194" fmla="*/ 1160145 h 2088832"/>
              <a:gd name="connsiteX195" fmla="*/ 937260 w 1896427"/>
              <a:gd name="connsiteY195" fmla="*/ 1178243 h 2088832"/>
              <a:gd name="connsiteX196" fmla="*/ 924878 w 1896427"/>
              <a:gd name="connsiteY196" fmla="*/ 1197293 h 2088832"/>
              <a:gd name="connsiteX197" fmla="*/ 913447 w 1896427"/>
              <a:gd name="connsiteY197" fmla="*/ 1210628 h 2088832"/>
              <a:gd name="connsiteX198" fmla="*/ 911542 w 1896427"/>
              <a:gd name="connsiteY198" fmla="*/ 1212533 h 2088832"/>
              <a:gd name="connsiteX199" fmla="*/ 910590 w 1896427"/>
              <a:gd name="connsiteY199" fmla="*/ 1213485 h 2088832"/>
              <a:gd name="connsiteX200" fmla="*/ 908685 w 1896427"/>
              <a:gd name="connsiteY200" fmla="*/ 1215390 h 2088832"/>
              <a:gd name="connsiteX201" fmla="*/ 904875 w 1896427"/>
              <a:gd name="connsiteY201" fmla="*/ 1219200 h 2088832"/>
              <a:gd name="connsiteX202" fmla="*/ 897255 w 1896427"/>
              <a:gd name="connsiteY202" fmla="*/ 1225868 h 2088832"/>
              <a:gd name="connsiteX203" fmla="*/ 889635 w 1896427"/>
              <a:gd name="connsiteY203" fmla="*/ 1232535 h 2088832"/>
              <a:gd name="connsiteX204" fmla="*/ 881063 w 1896427"/>
              <a:gd name="connsiteY204" fmla="*/ 1238250 h 2088832"/>
              <a:gd name="connsiteX205" fmla="*/ 863917 w 1896427"/>
              <a:gd name="connsiteY205" fmla="*/ 1248728 h 2088832"/>
              <a:gd name="connsiteX206" fmla="*/ 826770 w 1896427"/>
              <a:gd name="connsiteY206" fmla="*/ 1264920 h 2088832"/>
              <a:gd name="connsiteX207" fmla="*/ 808672 w 1896427"/>
              <a:gd name="connsiteY207" fmla="*/ 1270635 h 2088832"/>
              <a:gd name="connsiteX208" fmla="*/ 790575 w 1896427"/>
              <a:gd name="connsiteY208" fmla="*/ 1274445 h 2088832"/>
              <a:gd name="connsiteX209" fmla="*/ 658178 w 1896427"/>
              <a:gd name="connsiteY209" fmla="*/ 1303020 h 2088832"/>
              <a:gd name="connsiteX210" fmla="*/ 644842 w 1896427"/>
              <a:gd name="connsiteY210" fmla="*/ 1308735 h 2088832"/>
              <a:gd name="connsiteX211" fmla="*/ 638175 w 1896427"/>
              <a:gd name="connsiteY211" fmla="*/ 1311593 h 2088832"/>
              <a:gd name="connsiteX212" fmla="*/ 632460 w 1896427"/>
              <a:gd name="connsiteY212" fmla="*/ 1315403 h 2088832"/>
              <a:gd name="connsiteX213" fmla="*/ 621982 w 1896427"/>
              <a:gd name="connsiteY213" fmla="*/ 1322070 h 2088832"/>
              <a:gd name="connsiteX214" fmla="*/ 609600 w 1896427"/>
              <a:gd name="connsiteY214" fmla="*/ 1333500 h 2088832"/>
              <a:gd name="connsiteX215" fmla="*/ 606742 w 1896427"/>
              <a:gd name="connsiteY215" fmla="*/ 1336358 h 2088832"/>
              <a:gd name="connsiteX216" fmla="*/ 607695 w 1896427"/>
              <a:gd name="connsiteY216" fmla="*/ 1335405 h 2088832"/>
              <a:gd name="connsiteX217" fmla="*/ 606742 w 1896427"/>
              <a:gd name="connsiteY217" fmla="*/ 1336358 h 2088832"/>
              <a:gd name="connsiteX218" fmla="*/ 605790 w 1896427"/>
              <a:gd name="connsiteY218" fmla="*/ 1337310 h 2088832"/>
              <a:gd name="connsiteX219" fmla="*/ 601028 w 1896427"/>
              <a:gd name="connsiteY219" fmla="*/ 1343025 h 2088832"/>
              <a:gd name="connsiteX220" fmla="*/ 596265 w 1896427"/>
              <a:gd name="connsiteY220" fmla="*/ 1348740 h 2088832"/>
              <a:gd name="connsiteX221" fmla="*/ 592455 w 1896427"/>
              <a:gd name="connsiteY221" fmla="*/ 1354455 h 2088832"/>
              <a:gd name="connsiteX222" fmla="*/ 579120 w 1896427"/>
              <a:gd name="connsiteY222" fmla="*/ 1379220 h 2088832"/>
              <a:gd name="connsiteX223" fmla="*/ 551497 w 1896427"/>
              <a:gd name="connsiteY223" fmla="*/ 1501140 h 2088832"/>
              <a:gd name="connsiteX224" fmla="*/ 533400 w 1896427"/>
              <a:gd name="connsiteY224" fmla="*/ 1567815 h 2088832"/>
              <a:gd name="connsiteX225" fmla="*/ 518160 w 1896427"/>
              <a:gd name="connsiteY225" fmla="*/ 1600200 h 2088832"/>
              <a:gd name="connsiteX226" fmla="*/ 497205 w 1896427"/>
              <a:gd name="connsiteY226" fmla="*/ 1629728 h 2088832"/>
              <a:gd name="connsiteX227" fmla="*/ 492442 w 1896427"/>
              <a:gd name="connsiteY227" fmla="*/ 1635442 h 2088832"/>
              <a:gd name="connsiteX228" fmla="*/ 491490 w 1896427"/>
              <a:gd name="connsiteY228" fmla="*/ 1637348 h 2088832"/>
              <a:gd name="connsiteX229" fmla="*/ 490538 w 1896427"/>
              <a:gd name="connsiteY229" fmla="*/ 1638300 h 2088832"/>
              <a:gd name="connsiteX230" fmla="*/ 488632 w 1896427"/>
              <a:gd name="connsiteY230" fmla="*/ 1640205 h 2088832"/>
              <a:gd name="connsiteX231" fmla="*/ 484822 w 1896427"/>
              <a:gd name="connsiteY231" fmla="*/ 1643063 h 2088832"/>
              <a:gd name="connsiteX232" fmla="*/ 471488 w 1896427"/>
              <a:gd name="connsiteY232" fmla="*/ 1654492 h 2088832"/>
              <a:gd name="connsiteX233" fmla="*/ 457200 w 1896427"/>
              <a:gd name="connsiteY233" fmla="*/ 1664970 h 2088832"/>
              <a:gd name="connsiteX234" fmla="*/ 449580 w 1896427"/>
              <a:gd name="connsiteY234" fmla="*/ 1669733 h 2088832"/>
              <a:gd name="connsiteX235" fmla="*/ 441960 w 1896427"/>
              <a:gd name="connsiteY235" fmla="*/ 1673542 h 2088832"/>
              <a:gd name="connsiteX236" fmla="*/ 380047 w 1896427"/>
              <a:gd name="connsiteY236" fmla="*/ 1696403 h 2088832"/>
              <a:gd name="connsiteX237" fmla="*/ 270510 w 1896427"/>
              <a:gd name="connsiteY237" fmla="*/ 1718310 h 2088832"/>
              <a:gd name="connsiteX238" fmla="*/ 246697 w 1896427"/>
              <a:gd name="connsiteY238" fmla="*/ 1724978 h 2088832"/>
              <a:gd name="connsiteX239" fmla="*/ 225742 w 1896427"/>
              <a:gd name="connsiteY239" fmla="*/ 1733550 h 2088832"/>
              <a:gd name="connsiteX240" fmla="*/ 207645 w 1896427"/>
              <a:gd name="connsiteY240" fmla="*/ 1743075 h 2088832"/>
              <a:gd name="connsiteX241" fmla="*/ 200025 w 1896427"/>
              <a:gd name="connsiteY241" fmla="*/ 1747838 h 2088832"/>
              <a:gd name="connsiteX242" fmla="*/ 190500 w 1896427"/>
              <a:gd name="connsiteY242" fmla="*/ 1755458 h 2088832"/>
              <a:gd name="connsiteX243" fmla="*/ 149542 w 1896427"/>
              <a:gd name="connsiteY243" fmla="*/ 1820228 h 2088832"/>
              <a:gd name="connsiteX244" fmla="*/ 133350 w 1896427"/>
              <a:gd name="connsiteY244" fmla="*/ 1895475 h 2088832"/>
              <a:gd name="connsiteX245" fmla="*/ 120015 w 1896427"/>
              <a:gd name="connsiteY245" fmla="*/ 1965960 h 2088832"/>
              <a:gd name="connsiteX246" fmla="*/ 97155 w 1896427"/>
              <a:gd name="connsiteY246" fmla="*/ 2025015 h 2088832"/>
              <a:gd name="connsiteX247" fmla="*/ 80963 w 1896427"/>
              <a:gd name="connsiteY247" fmla="*/ 2048828 h 2088832"/>
              <a:gd name="connsiteX248" fmla="*/ 68580 w 1896427"/>
              <a:gd name="connsiteY248" fmla="*/ 2063115 h 2088832"/>
              <a:gd name="connsiteX249" fmla="*/ 67627 w 1896427"/>
              <a:gd name="connsiteY249" fmla="*/ 2065020 h 2088832"/>
              <a:gd name="connsiteX250" fmla="*/ 65722 w 1896427"/>
              <a:gd name="connsiteY250" fmla="*/ 2066925 h 2088832"/>
              <a:gd name="connsiteX251" fmla="*/ 65722 w 1896427"/>
              <a:gd name="connsiteY251" fmla="*/ 2066925 h 2088832"/>
              <a:gd name="connsiteX252" fmla="*/ 64770 w 1896427"/>
              <a:gd name="connsiteY252" fmla="*/ 2067878 h 2088832"/>
              <a:gd name="connsiteX253" fmla="*/ 60960 w 1896427"/>
              <a:gd name="connsiteY253" fmla="*/ 2070735 h 2088832"/>
              <a:gd name="connsiteX254" fmla="*/ 54292 w 1896427"/>
              <a:gd name="connsiteY254" fmla="*/ 2076450 h 2088832"/>
              <a:gd name="connsiteX255" fmla="*/ 44767 w 1896427"/>
              <a:gd name="connsiteY255" fmla="*/ 2084070 h 2088832"/>
              <a:gd name="connsiteX256" fmla="*/ 38100 w 1896427"/>
              <a:gd name="connsiteY256" fmla="*/ 2088833 h 2088832"/>
              <a:gd name="connsiteX257" fmla="*/ 0 w 1896427"/>
              <a:gd name="connsiteY257" fmla="*/ 2034540 h 2088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</a:cxnLst>
            <a:rect l="l" t="t" r="r" b="b"/>
            <a:pathLst>
              <a:path w="1896427" h="2088832">
                <a:moveTo>
                  <a:pt x="0" y="2034540"/>
                </a:moveTo>
                <a:cubicBezTo>
                  <a:pt x="0" y="2034540"/>
                  <a:pt x="2857" y="2032635"/>
                  <a:pt x="6667" y="2029778"/>
                </a:cubicBezTo>
                <a:cubicBezTo>
                  <a:pt x="8572" y="2027873"/>
                  <a:pt x="12382" y="2025967"/>
                  <a:pt x="14288" y="2024063"/>
                </a:cubicBezTo>
                <a:cubicBezTo>
                  <a:pt x="15240" y="2023110"/>
                  <a:pt x="16192" y="2022158"/>
                  <a:pt x="18097" y="2021205"/>
                </a:cubicBezTo>
                <a:cubicBezTo>
                  <a:pt x="19050" y="2020253"/>
                  <a:pt x="19050" y="2020253"/>
                  <a:pt x="20002" y="2019300"/>
                </a:cubicBezTo>
                <a:lnTo>
                  <a:pt x="20955" y="2019300"/>
                </a:lnTo>
                <a:lnTo>
                  <a:pt x="20955" y="2019300"/>
                </a:lnTo>
                <a:cubicBezTo>
                  <a:pt x="18097" y="2022158"/>
                  <a:pt x="20002" y="2020253"/>
                  <a:pt x="20002" y="2020253"/>
                </a:cubicBezTo>
                <a:lnTo>
                  <a:pt x="20002" y="2020253"/>
                </a:lnTo>
                <a:lnTo>
                  <a:pt x="20955" y="2018348"/>
                </a:lnTo>
                <a:cubicBezTo>
                  <a:pt x="24765" y="2014538"/>
                  <a:pt x="28575" y="2009775"/>
                  <a:pt x="33338" y="2004060"/>
                </a:cubicBezTo>
                <a:cubicBezTo>
                  <a:pt x="36195" y="2000250"/>
                  <a:pt x="39052" y="1995488"/>
                  <a:pt x="41910" y="1990725"/>
                </a:cubicBezTo>
                <a:cubicBezTo>
                  <a:pt x="48577" y="1979295"/>
                  <a:pt x="54292" y="1965008"/>
                  <a:pt x="60007" y="1945958"/>
                </a:cubicBezTo>
                <a:cubicBezTo>
                  <a:pt x="65722" y="1927860"/>
                  <a:pt x="69532" y="1905953"/>
                  <a:pt x="74295" y="1881188"/>
                </a:cubicBezTo>
                <a:cubicBezTo>
                  <a:pt x="79057" y="1856423"/>
                  <a:pt x="83820" y="1828800"/>
                  <a:pt x="94297" y="1797367"/>
                </a:cubicBezTo>
                <a:cubicBezTo>
                  <a:pt x="104775" y="1766888"/>
                  <a:pt x="122872" y="1733550"/>
                  <a:pt x="152400" y="1708785"/>
                </a:cubicBezTo>
                <a:cubicBezTo>
                  <a:pt x="155257" y="1705928"/>
                  <a:pt x="158115" y="1703070"/>
                  <a:pt x="161925" y="1700213"/>
                </a:cubicBezTo>
                <a:cubicBezTo>
                  <a:pt x="165735" y="1697355"/>
                  <a:pt x="170497" y="1694498"/>
                  <a:pt x="175260" y="1691640"/>
                </a:cubicBezTo>
                <a:cubicBezTo>
                  <a:pt x="183832" y="1684973"/>
                  <a:pt x="192405" y="1682115"/>
                  <a:pt x="201930" y="1677353"/>
                </a:cubicBezTo>
                <a:cubicBezTo>
                  <a:pt x="210502" y="1673542"/>
                  <a:pt x="220027" y="1669733"/>
                  <a:pt x="228600" y="1666875"/>
                </a:cubicBezTo>
                <a:cubicBezTo>
                  <a:pt x="238125" y="1664017"/>
                  <a:pt x="246697" y="1661160"/>
                  <a:pt x="256222" y="1659255"/>
                </a:cubicBezTo>
                <a:cubicBezTo>
                  <a:pt x="293370" y="1649730"/>
                  <a:pt x="330517" y="1645920"/>
                  <a:pt x="364807" y="1637348"/>
                </a:cubicBezTo>
                <a:cubicBezTo>
                  <a:pt x="381953" y="1632585"/>
                  <a:pt x="399097" y="1627823"/>
                  <a:pt x="413385" y="1619250"/>
                </a:cubicBezTo>
                <a:lnTo>
                  <a:pt x="419100" y="1616392"/>
                </a:lnTo>
                <a:lnTo>
                  <a:pt x="423863" y="1612583"/>
                </a:lnTo>
                <a:cubicBezTo>
                  <a:pt x="427672" y="1610678"/>
                  <a:pt x="430530" y="1607820"/>
                  <a:pt x="434340" y="1605915"/>
                </a:cubicBezTo>
                <a:lnTo>
                  <a:pt x="443865" y="1597342"/>
                </a:lnTo>
                <a:lnTo>
                  <a:pt x="446722" y="1595438"/>
                </a:lnTo>
                <a:cubicBezTo>
                  <a:pt x="443865" y="1598295"/>
                  <a:pt x="446722" y="1595438"/>
                  <a:pt x="445770" y="1596390"/>
                </a:cubicBezTo>
                <a:lnTo>
                  <a:pt x="446722" y="1595438"/>
                </a:lnTo>
                <a:lnTo>
                  <a:pt x="447675" y="1593533"/>
                </a:lnTo>
                <a:lnTo>
                  <a:pt x="452438" y="1587817"/>
                </a:lnTo>
                <a:cubicBezTo>
                  <a:pt x="460057" y="1579245"/>
                  <a:pt x="462915" y="1573530"/>
                  <a:pt x="467678" y="1567815"/>
                </a:cubicBezTo>
                <a:cubicBezTo>
                  <a:pt x="471488" y="1560195"/>
                  <a:pt x="476250" y="1552575"/>
                  <a:pt x="479107" y="1544003"/>
                </a:cubicBezTo>
                <a:cubicBezTo>
                  <a:pt x="485775" y="1526858"/>
                  <a:pt x="490538" y="1507808"/>
                  <a:pt x="494347" y="1487805"/>
                </a:cubicBezTo>
                <a:cubicBezTo>
                  <a:pt x="502920" y="1447800"/>
                  <a:pt x="507682" y="1401128"/>
                  <a:pt x="527685" y="1354455"/>
                </a:cubicBezTo>
                <a:cubicBezTo>
                  <a:pt x="533400" y="1343025"/>
                  <a:pt x="539115" y="1331595"/>
                  <a:pt x="546735" y="1321118"/>
                </a:cubicBezTo>
                <a:lnTo>
                  <a:pt x="552450" y="1313498"/>
                </a:lnTo>
                <a:lnTo>
                  <a:pt x="559117" y="1305878"/>
                </a:lnTo>
                <a:lnTo>
                  <a:pt x="565785" y="1298258"/>
                </a:lnTo>
                <a:lnTo>
                  <a:pt x="567690" y="1296353"/>
                </a:lnTo>
                <a:lnTo>
                  <a:pt x="568642" y="1295400"/>
                </a:lnTo>
                <a:cubicBezTo>
                  <a:pt x="569595" y="1294448"/>
                  <a:pt x="567690" y="1296353"/>
                  <a:pt x="570547" y="1293495"/>
                </a:cubicBezTo>
                <a:lnTo>
                  <a:pt x="573405" y="1290638"/>
                </a:lnTo>
                <a:lnTo>
                  <a:pt x="585788" y="1279208"/>
                </a:lnTo>
                <a:cubicBezTo>
                  <a:pt x="591503" y="1275398"/>
                  <a:pt x="597217" y="1270635"/>
                  <a:pt x="602932" y="1266825"/>
                </a:cubicBezTo>
                <a:cubicBezTo>
                  <a:pt x="605790" y="1264920"/>
                  <a:pt x="608647" y="1263015"/>
                  <a:pt x="611505" y="1262063"/>
                </a:cubicBezTo>
                <a:lnTo>
                  <a:pt x="620078" y="1257300"/>
                </a:lnTo>
                <a:cubicBezTo>
                  <a:pt x="625792" y="1254443"/>
                  <a:pt x="631507" y="1251585"/>
                  <a:pt x="638175" y="1249680"/>
                </a:cubicBezTo>
                <a:cubicBezTo>
                  <a:pt x="686753" y="1230630"/>
                  <a:pt x="734378" y="1227773"/>
                  <a:pt x="777240" y="1216343"/>
                </a:cubicBezTo>
                <a:cubicBezTo>
                  <a:pt x="799147" y="1211580"/>
                  <a:pt x="819150" y="1204913"/>
                  <a:pt x="836295" y="1195388"/>
                </a:cubicBezTo>
                <a:cubicBezTo>
                  <a:pt x="841057" y="1193483"/>
                  <a:pt x="844867" y="1190625"/>
                  <a:pt x="848678" y="1187768"/>
                </a:cubicBezTo>
                <a:lnTo>
                  <a:pt x="854392" y="1183958"/>
                </a:lnTo>
                <a:cubicBezTo>
                  <a:pt x="856297" y="1183005"/>
                  <a:pt x="858203" y="1181100"/>
                  <a:pt x="860107" y="1179195"/>
                </a:cubicBezTo>
                <a:lnTo>
                  <a:pt x="865822" y="1174433"/>
                </a:lnTo>
                <a:lnTo>
                  <a:pt x="868680" y="1172528"/>
                </a:lnTo>
                <a:cubicBezTo>
                  <a:pt x="869632" y="1172528"/>
                  <a:pt x="866775" y="1174433"/>
                  <a:pt x="867728" y="1173480"/>
                </a:cubicBezTo>
                <a:lnTo>
                  <a:pt x="868680" y="1172528"/>
                </a:lnTo>
                <a:lnTo>
                  <a:pt x="870585" y="1170623"/>
                </a:lnTo>
                <a:lnTo>
                  <a:pt x="882015" y="1157288"/>
                </a:lnTo>
                <a:cubicBezTo>
                  <a:pt x="883920" y="1153478"/>
                  <a:pt x="886778" y="1149668"/>
                  <a:pt x="889635" y="1145858"/>
                </a:cubicBezTo>
                <a:cubicBezTo>
                  <a:pt x="892492" y="1142048"/>
                  <a:pt x="894397" y="1137285"/>
                  <a:pt x="896303" y="1132523"/>
                </a:cubicBezTo>
                <a:cubicBezTo>
                  <a:pt x="899160" y="1127760"/>
                  <a:pt x="900113" y="1122998"/>
                  <a:pt x="902017" y="1118235"/>
                </a:cubicBezTo>
                <a:cubicBezTo>
                  <a:pt x="903922" y="1113473"/>
                  <a:pt x="905828" y="1108710"/>
                  <a:pt x="906780" y="1102995"/>
                </a:cubicBezTo>
                <a:cubicBezTo>
                  <a:pt x="913447" y="1082040"/>
                  <a:pt x="917257" y="1060133"/>
                  <a:pt x="921067" y="1036320"/>
                </a:cubicBezTo>
                <a:cubicBezTo>
                  <a:pt x="924878" y="1012507"/>
                  <a:pt x="929640" y="988695"/>
                  <a:pt x="937260" y="963930"/>
                </a:cubicBezTo>
                <a:cubicBezTo>
                  <a:pt x="944880" y="939165"/>
                  <a:pt x="954405" y="913448"/>
                  <a:pt x="971550" y="891540"/>
                </a:cubicBezTo>
                <a:cubicBezTo>
                  <a:pt x="975360" y="885825"/>
                  <a:pt x="980122" y="881063"/>
                  <a:pt x="984885" y="875348"/>
                </a:cubicBezTo>
                <a:lnTo>
                  <a:pt x="988695" y="871538"/>
                </a:lnTo>
                <a:lnTo>
                  <a:pt x="990600" y="869632"/>
                </a:lnTo>
                <a:cubicBezTo>
                  <a:pt x="990600" y="869632"/>
                  <a:pt x="993457" y="866775"/>
                  <a:pt x="992505" y="867728"/>
                </a:cubicBezTo>
                <a:lnTo>
                  <a:pt x="993457" y="866775"/>
                </a:lnTo>
                <a:lnTo>
                  <a:pt x="1000125" y="861060"/>
                </a:lnTo>
                <a:lnTo>
                  <a:pt x="1006792" y="855345"/>
                </a:lnTo>
                <a:cubicBezTo>
                  <a:pt x="1008697" y="853440"/>
                  <a:pt x="1012507" y="851535"/>
                  <a:pt x="1015365" y="848678"/>
                </a:cubicBezTo>
                <a:lnTo>
                  <a:pt x="1024890" y="842963"/>
                </a:lnTo>
                <a:cubicBezTo>
                  <a:pt x="1027747" y="841057"/>
                  <a:pt x="1030605" y="839153"/>
                  <a:pt x="1034415" y="837248"/>
                </a:cubicBezTo>
                <a:cubicBezTo>
                  <a:pt x="1058228" y="823913"/>
                  <a:pt x="1082992" y="816293"/>
                  <a:pt x="1107757" y="810578"/>
                </a:cubicBezTo>
                <a:cubicBezTo>
                  <a:pt x="1156335" y="799148"/>
                  <a:pt x="1202055" y="794385"/>
                  <a:pt x="1240155" y="780098"/>
                </a:cubicBezTo>
                <a:cubicBezTo>
                  <a:pt x="1249680" y="776288"/>
                  <a:pt x="1258253" y="772478"/>
                  <a:pt x="1266825" y="767715"/>
                </a:cubicBezTo>
                <a:lnTo>
                  <a:pt x="1278255" y="760095"/>
                </a:lnTo>
                <a:cubicBezTo>
                  <a:pt x="1282065" y="757238"/>
                  <a:pt x="1284923" y="754380"/>
                  <a:pt x="1288732" y="751523"/>
                </a:cubicBezTo>
                <a:lnTo>
                  <a:pt x="1291590" y="749618"/>
                </a:lnTo>
                <a:lnTo>
                  <a:pt x="1292542" y="748665"/>
                </a:lnTo>
                <a:lnTo>
                  <a:pt x="1293495" y="747713"/>
                </a:lnTo>
                <a:cubicBezTo>
                  <a:pt x="1290638" y="750570"/>
                  <a:pt x="1293495" y="747713"/>
                  <a:pt x="1292542" y="748665"/>
                </a:cubicBezTo>
                <a:lnTo>
                  <a:pt x="1298257" y="741998"/>
                </a:lnTo>
                <a:cubicBezTo>
                  <a:pt x="1302067" y="738188"/>
                  <a:pt x="1306830" y="733425"/>
                  <a:pt x="1307782" y="729615"/>
                </a:cubicBezTo>
                <a:lnTo>
                  <a:pt x="1314450" y="719138"/>
                </a:lnTo>
                <a:cubicBezTo>
                  <a:pt x="1316355" y="715328"/>
                  <a:pt x="1318260" y="710565"/>
                  <a:pt x="1321117" y="706755"/>
                </a:cubicBezTo>
                <a:cubicBezTo>
                  <a:pt x="1337310" y="671513"/>
                  <a:pt x="1343025" y="629603"/>
                  <a:pt x="1351598" y="585788"/>
                </a:cubicBezTo>
                <a:cubicBezTo>
                  <a:pt x="1355407" y="563880"/>
                  <a:pt x="1361123" y="541973"/>
                  <a:pt x="1368742" y="520065"/>
                </a:cubicBezTo>
                <a:cubicBezTo>
                  <a:pt x="1376363" y="498157"/>
                  <a:pt x="1388745" y="476250"/>
                  <a:pt x="1403985" y="458153"/>
                </a:cubicBezTo>
                <a:lnTo>
                  <a:pt x="1409700" y="451485"/>
                </a:lnTo>
                <a:lnTo>
                  <a:pt x="1412557" y="447675"/>
                </a:lnTo>
                <a:lnTo>
                  <a:pt x="1414463" y="445770"/>
                </a:lnTo>
                <a:lnTo>
                  <a:pt x="1415415" y="444818"/>
                </a:lnTo>
                <a:lnTo>
                  <a:pt x="1417320" y="442913"/>
                </a:lnTo>
                <a:lnTo>
                  <a:pt x="1428750" y="432435"/>
                </a:lnTo>
                <a:cubicBezTo>
                  <a:pt x="1431607" y="429578"/>
                  <a:pt x="1437323" y="425768"/>
                  <a:pt x="1443038" y="421957"/>
                </a:cubicBezTo>
                <a:cubicBezTo>
                  <a:pt x="1447800" y="418148"/>
                  <a:pt x="1453515" y="414338"/>
                  <a:pt x="1458278" y="412432"/>
                </a:cubicBezTo>
                <a:cubicBezTo>
                  <a:pt x="1478280" y="401003"/>
                  <a:pt x="1499235" y="394335"/>
                  <a:pt x="1519238" y="388620"/>
                </a:cubicBezTo>
                <a:cubicBezTo>
                  <a:pt x="1559242" y="378143"/>
                  <a:pt x="1596390" y="373380"/>
                  <a:pt x="1628775" y="365760"/>
                </a:cubicBezTo>
                <a:cubicBezTo>
                  <a:pt x="1644967" y="361950"/>
                  <a:pt x="1659255" y="357188"/>
                  <a:pt x="1673542" y="351473"/>
                </a:cubicBezTo>
                <a:cubicBezTo>
                  <a:pt x="1686878" y="344805"/>
                  <a:pt x="1698307" y="338138"/>
                  <a:pt x="1707832" y="329565"/>
                </a:cubicBezTo>
                <a:cubicBezTo>
                  <a:pt x="1710690" y="327660"/>
                  <a:pt x="1712595" y="324803"/>
                  <a:pt x="1715453" y="322898"/>
                </a:cubicBezTo>
                <a:lnTo>
                  <a:pt x="1715453" y="322898"/>
                </a:lnTo>
                <a:cubicBezTo>
                  <a:pt x="1715453" y="322898"/>
                  <a:pt x="1712595" y="325755"/>
                  <a:pt x="1714500" y="323850"/>
                </a:cubicBezTo>
                <a:lnTo>
                  <a:pt x="1715453" y="322898"/>
                </a:lnTo>
                <a:lnTo>
                  <a:pt x="1717357" y="320993"/>
                </a:lnTo>
                <a:lnTo>
                  <a:pt x="1721167" y="316230"/>
                </a:lnTo>
                <a:cubicBezTo>
                  <a:pt x="1724025" y="313373"/>
                  <a:pt x="1726882" y="310515"/>
                  <a:pt x="1728788" y="307658"/>
                </a:cubicBezTo>
                <a:cubicBezTo>
                  <a:pt x="1730692" y="304800"/>
                  <a:pt x="1731645" y="302895"/>
                  <a:pt x="1733550" y="300990"/>
                </a:cubicBezTo>
                <a:cubicBezTo>
                  <a:pt x="1736407" y="297180"/>
                  <a:pt x="1739265" y="290513"/>
                  <a:pt x="1742123" y="284798"/>
                </a:cubicBezTo>
                <a:cubicBezTo>
                  <a:pt x="1744980" y="279083"/>
                  <a:pt x="1746885" y="273368"/>
                  <a:pt x="1749742" y="267653"/>
                </a:cubicBezTo>
                <a:cubicBezTo>
                  <a:pt x="1758315" y="243840"/>
                  <a:pt x="1763078" y="218123"/>
                  <a:pt x="1766888" y="193358"/>
                </a:cubicBezTo>
                <a:cubicBezTo>
                  <a:pt x="1771650" y="168593"/>
                  <a:pt x="1775460" y="144780"/>
                  <a:pt x="1781175" y="122873"/>
                </a:cubicBezTo>
                <a:cubicBezTo>
                  <a:pt x="1786890" y="100965"/>
                  <a:pt x="1794510" y="80963"/>
                  <a:pt x="1804035" y="64770"/>
                </a:cubicBezTo>
                <a:cubicBezTo>
                  <a:pt x="1807845" y="56198"/>
                  <a:pt x="1813560" y="49530"/>
                  <a:pt x="1818323" y="42863"/>
                </a:cubicBezTo>
                <a:cubicBezTo>
                  <a:pt x="1823085" y="36195"/>
                  <a:pt x="1827848" y="30480"/>
                  <a:pt x="1832610" y="25718"/>
                </a:cubicBezTo>
                <a:cubicBezTo>
                  <a:pt x="1833563" y="24765"/>
                  <a:pt x="1834515" y="22860"/>
                  <a:pt x="1835467" y="21908"/>
                </a:cubicBezTo>
                <a:lnTo>
                  <a:pt x="1836420" y="20955"/>
                </a:lnTo>
                <a:lnTo>
                  <a:pt x="1836420" y="20955"/>
                </a:lnTo>
                <a:lnTo>
                  <a:pt x="1837373" y="20002"/>
                </a:lnTo>
                <a:lnTo>
                  <a:pt x="1838325" y="19050"/>
                </a:lnTo>
                <a:cubicBezTo>
                  <a:pt x="1840230" y="17145"/>
                  <a:pt x="1842135" y="16193"/>
                  <a:pt x="1843088" y="14288"/>
                </a:cubicBezTo>
                <a:cubicBezTo>
                  <a:pt x="1844992" y="12383"/>
                  <a:pt x="1845945" y="11430"/>
                  <a:pt x="1847850" y="10477"/>
                </a:cubicBezTo>
                <a:cubicBezTo>
                  <a:pt x="1849755" y="8573"/>
                  <a:pt x="1851660" y="7620"/>
                  <a:pt x="1852613" y="6668"/>
                </a:cubicBezTo>
                <a:cubicBezTo>
                  <a:pt x="1858328" y="1905"/>
                  <a:pt x="1861185" y="0"/>
                  <a:pt x="1861185" y="0"/>
                </a:cubicBezTo>
                <a:lnTo>
                  <a:pt x="1896428" y="51435"/>
                </a:lnTo>
                <a:cubicBezTo>
                  <a:pt x="1896428" y="51435"/>
                  <a:pt x="1894523" y="52388"/>
                  <a:pt x="1891665" y="55245"/>
                </a:cubicBezTo>
                <a:cubicBezTo>
                  <a:pt x="1890713" y="56198"/>
                  <a:pt x="1889760" y="56198"/>
                  <a:pt x="1888807" y="57150"/>
                </a:cubicBezTo>
                <a:cubicBezTo>
                  <a:pt x="1887855" y="58102"/>
                  <a:pt x="1885950" y="60008"/>
                  <a:pt x="1884045" y="60960"/>
                </a:cubicBezTo>
                <a:cubicBezTo>
                  <a:pt x="1882140" y="61913"/>
                  <a:pt x="1881188" y="63818"/>
                  <a:pt x="1879282" y="65723"/>
                </a:cubicBezTo>
                <a:lnTo>
                  <a:pt x="1878330" y="66675"/>
                </a:lnTo>
                <a:lnTo>
                  <a:pt x="1878330" y="66675"/>
                </a:lnTo>
                <a:cubicBezTo>
                  <a:pt x="1878330" y="66675"/>
                  <a:pt x="1880235" y="64770"/>
                  <a:pt x="1879282" y="65723"/>
                </a:cubicBezTo>
                <a:lnTo>
                  <a:pt x="1879282" y="65723"/>
                </a:lnTo>
                <a:lnTo>
                  <a:pt x="1878330" y="66675"/>
                </a:lnTo>
                <a:cubicBezTo>
                  <a:pt x="1877378" y="67627"/>
                  <a:pt x="1877378" y="68580"/>
                  <a:pt x="1876425" y="69533"/>
                </a:cubicBezTo>
                <a:cubicBezTo>
                  <a:pt x="1864042" y="82868"/>
                  <a:pt x="1849755" y="104775"/>
                  <a:pt x="1839278" y="141923"/>
                </a:cubicBezTo>
                <a:cubicBezTo>
                  <a:pt x="1834515" y="160020"/>
                  <a:pt x="1830705" y="181927"/>
                  <a:pt x="1826895" y="206693"/>
                </a:cubicBezTo>
                <a:cubicBezTo>
                  <a:pt x="1823085" y="231458"/>
                  <a:pt x="1817370" y="260033"/>
                  <a:pt x="1806892" y="290513"/>
                </a:cubicBezTo>
                <a:cubicBezTo>
                  <a:pt x="1804035" y="298133"/>
                  <a:pt x="1801178" y="305753"/>
                  <a:pt x="1797367" y="313373"/>
                </a:cubicBezTo>
                <a:cubicBezTo>
                  <a:pt x="1793557" y="320993"/>
                  <a:pt x="1789748" y="328613"/>
                  <a:pt x="1784032" y="337185"/>
                </a:cubicBezTo>
                <a:cubicBezTo>
                  <a:pt x="1781175" y="340995"/>
                  <a:pt x="1778317" y="345757"/>
                  <a:pt x="1775460" y="349568"/>
                </a:cubicBezTo>
                <a:cubicBezTo>
                  <a:pt x="1772603" y="353378"/>
                  <a:pt x="1770698" y="355282"/>
                  <a:pt x="1767840" y="359093"/>
                </a:cubicBezTo>
                <a:lnTo>
                  <a:pt x="1764030" y="363855"/>
                </a:lnTo>
                <a:lnTo>
                  <a:pt x="1762125" y="365760"/>
                </a:lnTo>
                <a:lnTo>
                  <a:pt x="1761173" y="366713"/>
                </a:lnTo>
                <a:cubicBezTo>
                  <a:pt x="1762125" y="365760"/>
                  <a:pt x="1759267" y="368618"/>
                  <a:pt x="1759267" y="368618"/>
                </a:cubicBezTo>
                <a:lnTo>
                  <a:pt x="1758315" y="369570"/>
                </a:lnTo>
                <a:cubicBezTo>
                  <a:pt x="1754505" y="372428"/>
                  <a:pt x="1750695" y="376238"/>
                  <a:pt x="1746885" y="379095"/>
                </a:cubicBezTo>
                <a:cubicBezTo>
                  <a:pt x="1732598" y="391478"/>
                  <a:pt x="1714500" y="401955"/>
                  <a:pt x="1696403" y="409575"/>
                </a:cubicBezTo>
                <a:cubicBezTo>
                  <a:pt x="1678305" y="417195"/>
                  <a:pt x="1659255" y="422910"/>
                  <a:pt x="1641157" y="426720"/>
                </a:cubicBezTo>
                <a:cubicBezTo>
                  <a:pt x="1604010" y="435293"/>
                  <a:pt x="1566863" y="439103"/>
                  <a:pt x="1532573" y="447675"/>
                </a:cubicBezTo>
                <a:cubicBezTo>
                  <a:pt x="1515428" y="452438"/>
                  <a:pt x="1499235" y="457200"/>
                  <a:pt x="1483995" y="465773"/>
                </a:cubicBezTo>
                <a:cubicBezTo>
                  <a:pt x="1480185" y="467678"/>
                  <a:pt x="1477328" y="469582"/>
                  <a:pt x="1474470" y="471488"/>
                </a:cubicBezTo>
                <a:cubicBezTo>
                  <a:pt x="1471613" y="473393"/>
                  <a:pt x="1468755" y="475298"/>
                  <a:pt x="1463992" y="479107"/>
                </a:cubicBezTo>
                <a:lnTo>
                  <a:pt x="1452563" y="488632"/>
                </a:lnTo>
                <a:cubicBezTo>
                  <a:pt x="1452563" y="488632"/>
                  <a:pt x="1450657" y="490538"/>
                  <a:pt x="1453515" y="487680"/>
                </a:cubicBezTo>
                <a:lnTo>
                  <a:pt x="1452563" y="488632"/>
                </a:lnTo>
                <a:lnTo>
                  <a:pt x="1451610" y="489585"/>
                </a:lnTo>
                <a:lnTo>
                  <a:pt x="1449705" y="491490"/>
                </a:lnTo>
                <a:lnTo>
                  <a:pt x="1445895" y="496253"/>
                </a:lnTo>
                <a:cubicBezTo>
                  <a:pt x="1423988" y="521970"/>
                  <a:pt x="1413510" y="558165"/>
                  <a:pt x="1405890" y="599123"/>
                </a:cubicBezTo>
                <a:cubicBezTo>
                  <a:pt x="1402080" y="620078"/>
                  <a:pt x="1399223" y="641032"/>
                  <a:pt x="1394460" y="663893"/>
                </a:cubicBezTo>
                <a:cubicBezTo>
                  <a:pt x="1389698" y="686753"/>
                  <a:pt x="1383982" y="709613"/>
                  <a:pt x="1373505" y="733425"/>
                </a:cubicBezTo>
                <a:cubicBezTo>
                  <a:pt x="1370648" y="739140"/>
                  <a:pt x="1367790" y="744855"/>
                  <a:pt x="1364932" y="750570"/>
                </a:cubicBezTo>
                <a:cubicBezTo>
                  <a:pt x="1361123" y="756285"/>
                  <a:pt x="1357313" y="762000"/>
                  <a:pt x="1353503" y="768668"/>
                </a:cubicBezTo>
                <a:cubicBezTo>
                  <a:pt x="1349692" y="775335"/>
                  <a:pt x="1345882" y="778193"/>
                  <a:pt x="1342073" y="782955"/>
                </a:cubicBezTo>
                <a:lnTo>
                  <a:pt x="1336357" y="789623"/>
                </a:lnTo>
                <a:lnTo>
                  <a:pt x="1334453" y="791528"/>
                </a:lnTo>
                <a:lnTo>
                  <a:pt x="1333500" y="792480"/>
                </a:lnTo>
                <a:lnTo>
                  <a:pt x="1331595" y="794385"/>
                </a:lnTo>
                <a:lnTo>
                  <a:pt x="1327785" y="797243"/>
                </a:lnTo>
                <a:cubicBezTo>
                  <a:pt x="1323023" y="801053"/>
                  <a:pt x="1318260" y="806768"/>
                  <a:pt x="1312545" y="809625"/>
                </a:cubicBezTo>
                <a:lnTo>
                  <a:pt x="1295400" y="821055"/>
                </a:lnTo>
                <a:cubicBezTo>
                  <a:pt x="1283970" y="826770"/>
                  <a:pt x="1271588" y="833438"/>
                  <a:pt x="1260157" y="837248"/>
                </a:cubicBezTo>
                <a:cubicBezTo>
                  <a:pt x="1211580" y="855345"/>
                  <a:pt x="1163003" y="857250"/>
                  <a:pt x="1120140" y="867728"/>
                </a:cubicBezTo>
                <a:cubicBezTo>
                  <a:pt x="1098232" y="872490"/>
                  <a:pt x="1078230" y="878205"/>
                  <a:pt x="1061085" y="888682"/>
                </a:cubicBezTo>
                <a:cubicBezTo>
                  <a:pt x="1058228" y="889635"/>
                  <a:pt x="1056323" y="890588"/>
                  <a:pt x="1055370" y="892493"/>
                </a:cubicBezTo>
                <a:lnTo>
                  <a:pt x="1049655" y="896303"/>
                </a:lnTo>
                <a:cubicBezTo>
                  <a:pt x="1047750" y="897255"/>
                  <a:pt x="1045845" y="898207"/>
                  <a:pt x="1043940" y="900113"/>
                </a:cubicBezTo>
                <a:lnTo>
                  <a:pt x="1037272" y="905828"/>
                </a:lnTo>
                <a:lnTo>
                  <a:pt x="1030605" y="911543"/>
                </a:lnTo>
                <a:lnTo>
                  <a:pt x="1029653" y="912495"/>
                </a:lnTo>
                <a:cubicBezTo>
                  <a:pt x="1027747" y="913448"/>
                  <a:pt x="1030605" y="911543"/>
                  <a:pt x="1030605" y="911543"/>
                </a:cubicBezTo>
                <a:lnTo>
                  <a:pt x="1029653" y="912495"/>
                </a:lnTo>
                <a:lnTo>
                  <a:pt x="1026795" y="915353"/>
                </a:lnTo>
                <a:cubicBezTo>
                  <a:pt x="1023938" y="919163"/>
                  <a:pt x="1020128" y="922020"/>
                  <a:pt x="1017270" y="926782"/>
                </a:cubicBezTo>
                <a:cubicBezTo>
                  <a:pt x="993457" y="958215"/>
                  <a:pt x="985838" y="1002982"/>
                  <a:pt x="977265" y="1049655"/>
                </a:cubicBezTo>
                <a:cubicBezTo>
                  <a:pt x="973455" y="1073468"/>
                  <a:pt x="968692" y="1098233"/>
                  <a:pt x="961072" y="1122998"/>
                </a:cubicBezTo>
                <a:cubicBezTo>
                  <a:pt x="959167" y="1129665"/>
                  <a:pt x="957263" y="1135380"/>
                  <a:pt x="954405" y="1142048"/>
                </a:cubicBezTo>
                <a:cubicBezTo>
                  <a:pt x="951547" y="1148715"/>
                  <a:pt x="949642" y="1154430"/>
                  <a:pt x="946785" y="1160145"/>
                </a:cubicBezTo>
                <a:cubicBezTo>
                  <a:pt x="943928" y="1165860"/>
                  <a:pt x="941070" y="1172528"/>
                  <a:pt x="937260" y="1178243"/>
                </a:cubicBezTo>
                <a:cubicBezTo>
                  <a:pt x="933450" y="1184910"/>
                  <a:pt x="928688" y="1190625"/>
                  <a:pt x="924878" y="1197293"/>
                </a:cubicBezTo>
                <a:lnTo>
                  <a:pt x="913447" y="1210628"/>
                </a:lnTo>
                <a:lnTo>
                  <a:pt x="911542" y="1212533"/>
                </a:lnTo>
                <a:lnTo>
                  <a:pt x="910590" y="1213485"/>
                </a:lnTo>
                <a:cubicBezTo>
                  <a:pt x="911542" y="1212533"/>
                  <a:pt x="908685" y="1215390"/>
                  <a:pt x="908685" y="1215390"/>
                </a:cubicBezTo>
                <a:lnTo>
                  <a:pt x="904875" y="1219200"/>
                </a:lnTo>
                <a:lnTo>
                  <a:pt x="897255" y="1225868"/>
                </a:lnTo>
                <a:cubicBezTo>
                  <a:pt x="894397" y="1227773"/>
                  <a:pt x="892492" y="1230630"/>
                  <a:pt x="889635" y="1232535"/>
                </a:cubicBezTo>
                <a:lnTo>
                  <a:pt x="881063" y="1238250"/>
                </a:lnTo>
                <a:cubicBezTo>
                  <a:pt x="875347" y="1242060"/>
                  <a:pt x="869632" y="1245870"/>
                  <a:pt x="863917" y="1248728"/>
                </a:cubicBezTo>
                <a:cubicBezTo>
                  <a:pt x="851535" y="1255395"/>
                  <a:pt x="839153" y="1260158"/>
                  <a:pt x="826770" y="1264920"/>
                </a:cubicBezTo>
                <a:lnTo>
                  <a:pt x="808672" y="1270635"/>
                </a:lnTo>
                <a:cubicBezTo>
                  <a:pt x="802957" y="1272540"/>
                  <a:pt x="796290" y="1273493"/>
                  <a:pt x="790575" y="1274445"/>
                </a:cubicBezTo>
                <a:cubicBezTo>
                  <a:pt x="741997" y="1283970"/>
                  <a:pt x="696278" y="1287780"/>
                  <a:pt x="658178" y="1303020"/>
                </a:cubicBezTo>
                <a:cubicBezTo>
                  <a:pt x="653415" y="1304925"/>
                  <a:pt x="648653" y="1306830"/>
                  <a:pt x="644842" y="1308735"/>
                </a:cubicBezTo>
                <a:lnTo>
                  <a:pt x="638175" y="1311593"/>
                </a:lnTo>
                <a:cubicBezTo>
                  <a:pt x="636270" y="1312545"/>
                  <a:pt x="633413" y="1313498"/>
                  <a:pt x="632460" y="1315403"/>
                </a:cubicBezTo>
                <a:cubicBezTo>
                  <a:pt x="628650" y="1318260"/>
                  <a:pt x="625792" y="1320165"/>
                  <a:pt x="621982" y="1322070"/>
                </a:cubicBezTo>
                <a:lnTo>
                  <a:pt x="609600" y="1333500"/>
                </a:lnTo>
                <a:lnTo>
                  <a:pt x="606742" y="1336358"/>
                </a:lnTo>
                <a:cubicBezTo>
                  <a:pt x="609600" y="1334453"/>
                  <a:pt x="606742" y="1336358"/>
                  <a:pt x="607695" y="1335405"/>
                </a:cubicBezTo>
                <a:lnTo>
                  <a:pt x="606742" y="1336358"/>
                </a:lnTo>
                <a:lnTo>
                  <a:pt x="605790" y="1337310"/>
                </a:lnTo>
                <a:lnTo>
                  <a:pt x="601028" y="1343025"/>
                </a:lnTo>
                <a:lnTo>
                  <a:pt x="596265" y="1348740"/>
                </a:lnTo>
                <a:lnTo>
                  <a:pt x="592455" y="1354455"/>
                </a:lnTo>
                <a:cubicBezTo>
                  <a:pt x="586740" y="1362075"/>
                  <a:pt x="582930" y="1370648"/>
                  <a:pt x="579120" y="1379220"/>
                </a:cubicBezTo>
                <a:cubicBezTo>
                  <a:pt x="563880" y="1415415"/>
                  <a:pt x="559117" y="1457325"/>
                  <a:pt x="551497" y="1501140"/>
                </a:cubicBezTo>
                <a:cubicBezTo>
                  <a:pt x="547688" y="1523048"/>
                  <a:pt x="541972" y="1544955"/>
                  <a:pt x="533400" y="1567815"/>
                </a:cubicBezTo>
                <a:cubicBezTo>
                  <a:pt x="529590" y="1579245"/>
                  <a:pt x="523875" y="1589723"/>
                  <a:pt x="518160" y="1600200"/>
                </a:cubicBezTo>
                <a:cubicBezTo>
                  <a:pt x="511492" y="1610678"/>
                  <a:pt x="502920" y="1623060"/>
                  <a:pt x="497205" y="1629728"/>
                </a:cubicBezTo>
                <a:lnTo>
                  <a:pt x="492442" y="1635442"/>
                </a:lnTo>
                <a:lnTo>
                  <a:pt x="491490" y="1637348"/>
                </a:lnTo>
                <a:lnTo>
                  <a:pt x="490538" y="1638300"/>
                </a:lnTo>
                <a:cubicBezTo>
                  <a:pt x="489585" y="1639253"/>
                  <a:pt x="491490" y="1637348"/>
                  <a:pt x="488632" y="1640205"/>
                </a:cubicBezTo>
                <a:lnTo>
                  <a:pt x="484822" y="1643063"/>
                </a:lnTo>
                <a:cubicBezTo>
                  <a:pt x="480060" y="1646873"/>
                  <a:pt x="476250" y="1650683"/>
                  <a:pt x="471488" y="1654492"/>
                </a:cubicBezTo>
                <a:cubicBezTo>
                  <a:pt x="466725" y="1658303"/>
                  <a:pt x="461963" y="1661160"/>
                  <a:pt x="457200" y="1664970"/>
                </a:cubicBezTo>
                <a:lnTo>
                  <a:pt x="449580" y="1669733"/>
                </a:lnTo>
                <a:cubicBezTo>
                  <a:pt x="446722" y="1670685"/>
                  <a:pt x="444817" y="1672590"/>
                  <a:pt x="441960" y="1673542"/>
                </a:cubicBezTo>
                <a:cubicBezTo>
                  <a:pt x="421957" y="1684973"/>
                  <a:pt x="401003" y="1690688"/>
                  <a:pt x="380047" y="1696403"/>
                </a:cubicBezTo>
                <a:cubicBezTo>
                  <a:pt x="340042" y="1705928"/>
                  <a:pt x="302895" y="1709738"/>
                  <a:pt x="270510" y="1718310"/>
                </a:cubicBezTo>
                <a:cubicBezTo>
                  <a:pt x="261938" y="1720215"/>
                  <a:pt x="254317" y="1722120"/>
                  <a:pt x="246697" y="1724978"/>
                </a:cubicBezTo>
                <a:cubicBezTo>
                  <a:pt x="239077" y="1727835"/>
                  <a:pt x="232410" y="1729740"/>
                  <a:pt x="225742" y="1733550"/>
                </a:cubicBezTo>
                <a:cubicBezTo>
                  <a:pt x="220027" y="1737360"/>
                  <a:pt x="212407" y="1740217"/>
                  <a:pt x="207645" y="1743075"/>
                </a:cubicBezTo>
                <a:cubicBezTo>
                  <a:pt x="204788" y="1744980"/>
                  <a:pt x="202882" y="1745933"/>
                  <a:pt x="200025" y="1747838"/>
                </a:cubicBezTo>
                <a:cubicBezTo>
                  <a:pt x="197167" y="1749742"/>
                  <a:pt x="194310" y="1753553"/>
                  <a:pt x="190500" y="1755458"/>
                </a:cubicBezTo>
                <a:cubicBezTo>
                  <a:pt x="170497" y="1773555"/>
                  <a:pt x="158115" y="1795463"/>
                  <a:pt x="149542" y="1820228"/>
                </a:cubicBezTo>
                <a:cubicBezTo>
                  <a:pt x="140970" y="1844992"/>
                  <a:pt x="137160" y="1870710"/>
                  <a:pt x="133350" y="1895475"/>
                </a:cubicBezTo>
                <a:cubicBezTo>
                  <a:pt x="129540" y="1920240"/>
                  <a:pt x="124777" y="1944053"/>
                  <a:pt x="120015" y="1965960"/>
                </a:cubicBezTo>
                <a:cubicBezTo>
                  <a:pt x="115252" y="1987867"/>
                  <a:pt x="105727" y="2007870"/>
                  <a:pt x="97155" y="2025015"/>
                </a:cubicBezTo>
                <a:cubicBezTo>
                  <a:pt x="92392" y="2033588"/>
                  <a:pt x="86677" y="2042160"/>
                  <a:pt x="80963" y="2048828"/>
                </a:cubicBezTo>
                <a:cubicBezTo>
                  <a:pt x="76200" y="2053590"/>
                  <a:pt x="72390" y="2058353"/>
                  <a:pt x="68580" y="2063115"/>
                </a:cubicBezTo>
                <a:lnTo>
                  <a:pt x="67627" y="2065020"/>
                </a:lnTo>
                <a:lnTo>
                  <a:pt x="65722" y="2066925"/>
                </a:lnTo>
                <a:lnTo>
                  <a:pt x="65722" y="2066925"/>
                </a:lnTo>
                <a:lnTo>
                  <a:pt x="64770" y="2067878"/>
                </a:lnTo>
                <a:cubicBezTo>
                  <a:pt x="63817" y="2068830"/>
                  <a:pt x="61913" y="2069783"/>
                  <a:pt x="60960" y="2070735"/>
                </a:cubicBezTo>
                <a:cubicBezTo>
                  <a:pt x="58102" y="2072640"/>
                  <a:pt x="56197" y="2074545"/>
                  <a:pt x="54292" y="2076450"/>
                </a:cubicBezTo>
                <a:cubicBezTo>
                  <a:pt x="49530" y="2080260"/>
                  <a:pt x="47625" y="2082165"/>
                  <a:pt x="44767" y="2084070"/>
                </a:cubicBezTo>
                <a:cubicBezTo>
                  <a:pt x="40005" y="2087880"/>
                  <a:pt x="38100" y="2088833"/>
                  <a:pt x="38100" y="2088833"/>
                </a:cubicBezTo>
                <a:lnTo>
                  <a:pt x="0" y="2034540"/>
                </a:lnTo>
                <a:close/>
              </a:path>
            </a:pathLst>
          </a:custGeom>
          <a:solidFill>
            <a:schemeClr val="accent5">
              <a:lumMod val="75000"/>
              <a:alpha val="9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014B4FA5-28E5-46D6-BB1C-5EB58F209DC9}"/>
              </a:ext>
            </a:extLst>
          </p:cNvPr>
          <p:cNvSpPr/>
          <p:nvPr userDrawn="1"/>
        </p:nvSpPr>
        <p:spPr>
          <a:xfrm>
            <a:off x="3859140" y="1564698"/>
            <a:ext cx="5419451" cy="5239753"/>
          </a:xfrm>
          <a:custGeom>
            <a:avLst/>
            <a:gdLst>
              <a:gd name="connsiteX0" fmla="*/ 0 w 2355532"/>
              <a:gd name="connsiteY0" fmla="*/ 2248853 h 2277427"/>
              <a:gd name="connsiteX1" fmla="*/ 4763 w 2355532"/>
              <a:gd name="connsiteY1" fmla="*/ 2239328 h 2277427"/>
              <a:gd name="connsiteX2" fmla="*/ 7620 w 2355532"/>
              <a:gd name="connsiteY2" fmla="*/ 2234565 h 2277427"/>
              <a:gd name="connsiteX3" fmla="*/ 12382 w 2355532"/>
              <a:gd name="connsiteY3" fmla="*/ 2226945 h 2277427"/>
              <a:gd name="connsiteX4" fmla="*/ 18097 w 2355532"/>
              <a:gd name="connsiteY4" fmla="*/ 2218372 h 2277427"/>
              <a:gd name="connsiteX5" fmla="*/ 24765 w 2355532"/>
              <a:gd name="connsiteY5" fmla="*/ 2209800 h 2277427"/>
              <a:gd name="connsiteX6" fmla="*/ 32385 w 2355532"/>
              <a:gd name="connsiteY6" fmla="*/ 2200275 h 2277427"/>
              <a:gd name="connsiteX7" fmla="*/ 37147 w 2355532"/>
              <a:gd name="connsiteY7" fmla="*/ 2195513 h 2277427"/>
              <a:gd name="connsiteX8" fmla="*/ 39052 w 2355532"/>
              <a:gd name="connsiteY8" fmla="*/ 2192655 h 2277427"/>
              <a:gd name="connsiteX9" fmla="*/ 40005 w 2355532"/>
              <a:gd name="connsiteY9" fmla="*/ 2191703 h 2277427"/>
              <a:gd name="connsiteX10" fmla="*/ 40957 w 2355532"/>
              <a:gd name="connsiteY10" fmla="*/ 2190750 h 2277427"/>
              <a:gd name="connsiteX11" fmla="*/ 42863 w 2355532"/>
              <a:gd name="connsiteY11" fmla="*/ 2188845 h 2277427"/>
              <a:gd name="connsiteX12" fmla="*/ 52388 w 2355532"/>
              <a:gd name="connsiteY12" fmla="*/ 2180272 h 2277427"/>
              <a:gd name="connsiteX13" fmla="*/ 57150 w 2355532"/>
              <a:gd name="connsiteY13" fmla="*/ 2175510 h 2277427"/>
              <a:gd name="connsiteX14" fmla="*/ 63817 w 2355532"/>
              <a:gd name="connsiteY14" fmla="*/ 2170747 h 2277427"/>
              <a:gd name="connsiteX15" fmla="*/ 79057 w 2355532"/>
              <a:gd name="connsiteY15" fmla="*/ 2160270 h 2277427"/>
              <a:gd name="connsiteX16" fmla="*/ 95250 w 2355532"/>
              <a:gd name="connsiteY16" fmla="*/ 2151697 h 2277427"/>
              <a:gd name="connsiteX17" fmla="*/ 112395 w 2355532"/>
              <a:gd name="connsiteY17" fmla="*/ 2144078 h 2277427"/>
              <a:gd name="connsiteX18" fmla="*/ 121920 w 2355532"/>
              <a:gd name="connsiteY18" fmla="*/ 2140268 h 2277427"/>
              <a:gd name="connsiteX19" fmla="*/ 131445 w 2355532"/>
              <a:gd name="connsiteY19" fmla="*/ 2137410 h 2277427"/>
              <a:gd name="connsiteX20" fmla="*/ 213360 w 2355532"/>
              <a:gd name="connsiteY20" fmla="*/ 2119313 h 2277427"/>
              <a:gd name="connsiteX21" fmla="*/ 299085 w 2355532"/>
              <a:gd name="connsiteY21" fmla="*/ 2097405 h 2277427"/>
              <a:gd name="connsiteX22" fmla="*/ 336232 w 2355532"/>
              <a:gd name="connsiteY22" fmla="*/ 2074545 h 2277427"/>
              <a:gd name="connsiteX23" fmla="*/ 340042 w 2355532"/>
              <a:gd name="connsiteY23" fmla="*/ 2070735 h 2277427"/>
              <a:gd name="connsiteX24" fmla="*/ 341947 w 2355532"/>
              <a:gd name="connsiteY24" fmla="*/ 2068830 h 2277427"/>
              <a:gd name="connsiteX25" fmla="*/ 342900 w 2355532"/>
              <a:gd name="connsiteY25" fmla="*/ 2068830 h 2277427"/>
              <a:gd name="connsiteX26" fmla="*/ 341947 w 2355532"/>
              <a:gd name="connsiteY26" fmla="*/ 2069783 h 2277427"/>
              <a:gd name="connsiteX27" fmla="*/ 342900 w 2355532"/>
              <a:gd name="connsiteY27" fmla="*/ 2068830 h 2277427"/>
              <a:gd name="connsiteX28" fmla="*/ 352425 w 2355532"/>
              <a:gd name="connsiteY28" fmla="*/ 2058353 h 2277427"/>
              <a:gd name="connsiteX29" fmla="*/ 359092 w 2355532"/>
              <a:gd name="connsiteY29" fmla="*/ 2048828 h 2277427"/>
              <a:gd name="connsiteX30" fmla="*/ 364807 w 2355532"/>
              <a:gd name="connsiteY30" fmla="*/ 2040255 h 2277427"/>
              <a:gd name="connsiteX31" fmla="*/ 383857 w 2355532"/>
              <a:gd name="connsiteY31" fmla="*/ 1992630 h 2277427"/>
              <a:gd name="connsiteX32" fmla="*/ 396240 w 2355532"/>
              <a:gd name="connsiteY32" fmla="*/ 1934528 h 2277427"/>
              <a:gd name="connsiteX33" fmla="*/ 410527 w 2355532"/>
              <a:gd name="connsiteY33" fmla="*/ 1869758 h 2277427"/>
              <a:gd name="connsiteX34" fmla="*/ 440055 w 2355532"/>
              <a:gd name="connsiteY34" fmla="*/ 1802130 h 2277427"/>
              <a:gd name="connsiteX35" fmla="*/ 451485 w 2355532"/>
              <a:gd name="connsiteY35" fmla="*/ 1785937 h 2277427"/>
              <a:gd name="connsiteX36" fmla="*/ 464820 w 2355532"/>
              <a:gd name="connsiteY36" fmla="*/ 1770697 h 2277427"/>
              <a:gd name="connsiteX37" fmla="*/ 466725 w 2355532"/>
              <a:gd name="connsiteY37" fmla="*/ 1768793 h 2277427"/>
              <a:gd name="connsiteX38" fmla="*/ 468630 w 2355532"/>
              <a:gd name="connsiteY38" fmla="*/ 1766887 h 2277427"/>
              <a:gd name="connsiteX39" fmla="*/ 469582 w 2355532"/>
              <a:gd name="connsiteY39" fmla="*/ 1765935 h 2277427"/>
              <a:gd name="connsiteX40" fmla="*/ 472440 w 2355532"/>
              <a:gd name="connsiteY40" fmla="*/ 1763078 h 2277427"/>
              <a:gd name="connsiteX41" fmla="*/ 479107 w 2355532"/>
              <a:gd name="connsiteY41" fmla="*/ 1757362 h 2277427"/>
              <a:gd name="connsiteX42" fmla="*/ 485775 w 2355532"/>
              <a:gd name="connsiteY42" fmla="*/ 1751648 h 2277427"/>
              <a:gd name="connsiteX43" fmla="*/ 494347 w 2355532"/>
              <a:gd name="connsiteY43" fmla="*/ 1745933 h 2277427"/>
              <a:gd name="connsiteX44" fmla="*/ 502920 w 2355532"/>
              <a:gd name="connsiteY44" fmla="*/ 1740218 h 2277427"/>
              <a:gd name="connsiteX45" fmla="*/ 511492 w 2355532"/>
              <a:gd name="connsiteY45" fmla="*/ 1735455 h 2277427"/>
              <a:gd name="connsiteX46" fmla="*/ 529590 w 2355532"/>
              <a:gd name="connsiteY46" fmla="*/ 1726883 h 2277427"/>
              <a:gd name="connsiteX47" fmla="*/ 547688 w 2355532"/>
              <a:gd name="connsiteY47" fmla="*/ 1720215 h 2277427"/>
              <a:gd name="connsiteX48" fmla="*/ 566738 w 2355532"/>
              <a:gd name="connsiteY48" fmla="*/ 1714500 h 2277427"/>
              <a:gd name="connsiteX49" fmla="*/ 708660 w 2355532"/>
              <a:gd name="connsiteY49" fmla="*/ 1683068 h 2277427"/>
              <a:gd name="connsiteX50" fmla="*/ 764857 w 2355532"/>
              <a:gd name="connsiteY50" fmla="*/ 1650683 h 2277427"/>
              <a:gd name="connsiteX51" fmla="*/ 767715 w 2355532"/>
              <a:gd name="connsiteY51" fmla="*/ 1647825 h 2277427"/>
              <a:gd name="connsiteX52" fmla="*/ 767715 w 2355532"/>
              <a:gd name="connsiteY52" fmla="*/ 1648778 h 2277427"/>
              <a:gd name="connsiteX53" fmla="*/ 768667 w 2355532"/>
              <a:gd name="connsiteY53" fmla="*/ 1647825 h 2277427"/>
              <a:gd name="connsiteX54" fmla="*/ 770572 w 2355532"/>
              <a:gd name="connsiteY54" fmla="*/ 1645920 h 2277427"/>
              <a:gd name="connsiteX55" fmla="*/ 777240 w 2355532"/>
              <a:gd name="connsiteY55" fmla="*/ 1638300 h 2277427"/>
              <a:gd name="connsiteX56" fmla="*/ 782955 w 2355532"/>
              <a:gd name="connsiteY56" fmla="*/ 1631633 h 2277427"/>
              <a:gd name="connsiteX57" fmla="*/ 786765 w 2355532"/>
              <a:gd name="connsiteY57" fmla="*/ 1625918 h 2277427"/>
              <a:gd name="connsiteX58" fmla="*/ 790575 w 2355532"/>
              <a:gd name="connsiteY58" fmla="*/ 1620203 h 2277427"/>
              <a:gd name="connsiteX59" fmla="*/ 794385 w 2355532"/>
              <a:gd name="connsiteY59" fmla="*/ 1612583 h 2277427"/>
              <a:gd name="connsiteX60" fmla="*/ 798195 w 2355532"/>
              <a:gd name="connsiteY60" fmla="*/ 1604962 h 2277427"/>
              <a:gd name="connsiteX61" fmla="*/ 801053 w 2355532"/>
              <a:gd name="connsiteY61" fmla="*/ 1597343 h 2277427"/>
              <a:gd name="connsiteX62" fmla="*/ 837247 w 2355532"/>
              <a:gd name="connsiteY62" fmla="*/ 1444943 h 2277427"/>
              <a:gd name="connsiteX63" fmla="*/ 876300 w 2355532"/>
              <a:gd name="connsiteY63" fmla="*/ 1363980 h 2277427"/>
              <a:gd name="connsiteX64" fmla="*/ 883920 w 2355532"/>
              <a:gd name="connsiteY64" fmla="*/ 1355408 h 2277427"/>
              <a:gd name="connsiteX65" fmla="*/ 887730 w 2355532"/>
              <a:gd name="connsiteY65" fmla="*/ 1350645 h 2277427"/>
              <a:gd name="connsiteX66" fmla="*/ 889635 w 2355532"/>
              <a:gd name="connsiteY66" fmla="*/ 1348740 h 2277427"/>
              <a:gd name="connsiteX67" fmla="*/ 890588 w 2355532"/>
              <a:gd name="connsiteY67" fmla="*/ 1347787 h 2277427"/>
              <a:gd name="connsiteX68" fmla="*/ 892492 w 2355532"/>
              <a:gd name="connsiteY68" fmla="*/ 1345883 h 2277427"/>
              <a:gd name="connsiteX69" fmla="*/ 907732 w 2355532"/>
              <a:gd name="connsiteY69" fmla="*/ 1332548 h 2277427"/>
              <a:gd name="connsiteX70" fmla="*/ 928688 w 2355532"/>
              <a:gd name="connsiteY70" fmla="*/ 1318260 h 2277427"/>
              <a:gd name="connsiteX71" fmla="*/ 949642 w 2355532"/>
              <a:gd name="connsiteY71" fmla="*/ 1307783 h 2277427"/>
              <a:gd name="connsiteX72" fmla="*/ 1034415 w 2355532"/>
              <a:gd name="connsiteY72" fmla="*/ 1283970 h 2277427"/>
              <a:gd name="connsiteX73" fmla="*/ 1114425 w 2355532"/>
              <a:gd name="connsiteY73" fmla="*/ 1267778 h 2277427"/>
              <a:gd name="connsiteX74" fmla="*/ 1180148 w 2355532"/>
              <a:gd name="connsiteY74" fmla="*/ 1237298 h 2277427"/>
              <a:gd name="connsiteX75" fmla="*/ 1186815 w 2355532"/>
              <a:gd name="connsiteY75" fmla="*/ 1231583 h 2277427"/>
              <a:gd name="connsiteX76" fmla="*/ 1189673 w 2355532"/>
              <a:gd name="connsiteY76" fmla="*/ 1228725 h 2277427"/>
              <a:gd name="connsiteX77" fmla="*/ 1191578 w 2355532"/>
              <a:gd name="connsiteY77" fmla="*/ 1226820 h 2277427"/>
              <a:gd name="connsiteX78" fmla="*/ 1192530 w 2355532"/>
              <a:gd name="connsiteY78" fmla="*/ 1225868 h 2277427"/>
              <a:gd name="connsiteX79" fmla="*/ 1192530 w 2355532"/>
              <a:gd name="connsiteY79" fmla="*/ 1225868 h 2277427"/>
              <a:gd name="connsiteX80" fmla="*/ 1205865 w 2355532"/>
              <a:gd name="connsiteY80" fmla="*/ 1209675 h 2277427"/>
              <a:gd name="connsiteX81" fmla="*/ 1214438 w 2355532"/>
              <a:gd name="connsiteY81" fmla="*/ 1196340 h 2277427"/>
              <a:gd name="connsiteX82" fmla="*/ 1223010 w 2355532"/>
              <a:gd name="connsiteY82" fmla="*/ 1180148 h 2277427"/>
              <a:gd name="connsiteX83" fmla="*/ 1243965 w 2355532"/>
              <a:gd name="connsiteY83" fmla="*/ 1105853 h 2277427"/>
              <a:gd name="connsiteX84" fmla="*/ 1261110 w 2355532"/>
              <a:gd name="connsiteY84" fmla="*/ 1022032 h 2277427"/>
              <a:gd name="connsiteX85" fmla="*/ 1301115 w 2355532"/>
              <a:gd name="connsiteY85" fmla="*/ 939165 h 2277427"/>
              <a:gd name="connsiteX86" fmla="*/ 1308735 w 2355532"/>
              <a:gd name="connsiteY86" fmla="*/ 929640 h 2277427"/>
              <a:gd name="connsiteX87" fmla="*/ 1312545 w 2355532"/>
              <a:gd name="connsiteY87" fmla="*/ 924878 h 2277427"/>
              <a:gd name="connsiteX88" fmla="*/ 1314450 w 2355532"/>
              <a:gd name="connsiteY88" fmla="*/ 922973 h 2277427"/>
              <a:gd name="connsiteX89" fmla="*/ 1317307 w 2355532"/>
              <a:gd name="connsiteY89" fmla="*/ 920115 h 2277427"/>
              <a:gd name="connsiteX90" fmla="*/ 1333500 w 2355532"/>
              <a:gd name="connsiteY90" fmla="*/ 906780 h 2277427"/>
              <a:gd name="connsiteX91" fmla="*/ 1354455 w 2355532"/>
              <a:gd name="connsiteY91" fmla="*/ 892493 h 2277427"/>
              <a:gd name="connsiteX92" fmla="*/ 1375410 w 2355532"/>
              <a:gd name="connsiteY92" fmla="*/ 882015 h 2277427"/>
              <a:gd name="connsiteX93" fmla="*/ 1459230 w 2355532"/>
              <a:gd name="connsiteY93" fmla="*/ 858203 h 2277427"/>
              <a:gd name="connsiteX94" fmla="*/ 1537335 w 2355532"/>
              <a:gd name="connsiteY94" fmla="*/ 842962 h 2277427"/>
              <a:gd name="connsiteX95" fmla="*/ 1601153 w 2355532"/>
              <a:gd name="connsiteY95" fmla="*/ 814387 h 2277427"/>
              <a:gd name="connsiteX96" fmla="*/ 1613535 w 2355532"/>
              <a:gd name="connsiteY96" fmla="*/ 803910 h 2277427"/>
              <a:gd name="connsiteX97" fmla="*/ 1615440 w 2355532"/>
              <a:gd name="connsiteY97" fmla="*/ 802957 h 2277427"/>
              <a:gd name="connsiteX98" fmla="*/ 1616392 w 2355532"/>
              <a:gd name="connsiteY98" fmla="*/ 802005 h 2277427"/>
              <a:gd name="connsiteX99" fmla="*/ 1616392 w 2355532"/>
              <a:gd name="connsiteY99" fmla="*/ 802005 h 2277427"/>
              <a:gd name="connsiteX100" fmla="*/ 1619250 w 2355532"/>
              <a:gd name="connsiteY100" fmla="*/ 798195 h 2277427"/>
              <a:gd name="connsiteX101" fmla="*/ 1625917 w 2355532"/>
              <a:gd name="connsiteY101" fmla="*/ 790575 h 2277427"/>
              <a:gd name="connsiteX102" fmla="*/ 1635442 w 2355532"/>
              <a:gd name="connsiteY102" fmla="*/ 777240 h 2277427"/>
              <a:gd name="connsiteX103" fmla="*/ 1643063 w 2355532"/>
              <a:gd name="connsiteY103" fmla="*/ 762953 h 2277427"/>
              <a:gd name="connsiteX104" fmla="*/ 1678305 w 2355532"/>
              <a:gd name="connsiteY104" fmla="*/ 620078 h 2277427"/>
              <a:gd name="connsiteX105" fmla="*/ 1704975 w 2355532"/>
              <a:gd name="connsiteY105" fmla="*/ 542925 h 2277427"/>
              <a:gd name="connsiteX106" fmla="*/ 1716405 w 2355532"/>
              <a:gd name="connsiteY106" fmla="*/ 524828 h 2277427"/>
              <a:gd name="connsiteX107" fmla="*/ 1722120 w 2355532"/>
              <a:gd name="connsiteY107" fmla="*/ 516255 h 2277427"/>
              <a:gd name="connsiteX108" fmla="*/ 1728788 w 2355532"/>
              <a:gd name="connsiteY108" fmla="*/ 508635 h 2277427"/>
              <a:gd name="connsiteX109" fmla="*/ 1735455 w 2355532"/>
              <a:gd name="connsiteY109" fmla="*/ 501015 h 2277427"/>
              <a:gd name="connsiteX110" fmla="*/ 1737360 w 2355532"/>
              <a:gd name="connsiteY110" fmla="*/ 499110 h 2277427"/>
              <a:gd name="connsiteX111" fmla="*/ 1739265 w 2355532"/>
              <a:gd name="connsiteY111" fmla="*/ 497205 h 2277427"/>
              <a:gd name="connsiteX112" fmla="*/ 1740217 w 2355532"/>
              <a:gd name="connsiteY112" fmla="*/ 496253 h 2277427"/>
              <a:gd name="connsiteX113" fmla="*/ 1744028 w 2355532"/>
              <a:gd name="connsiteY113" fmla="*/ 493395 h 2277427"/>
              <a:gd name="connsiteX114" fmla="*/ 1750695 w 2355532"/>
              <a:gd name="connsiteY114" fmla="*/ 487680 h 2277427"/>
              <a:gd name="connsiteX115" fmla="*/ 1758315 w 2355532"/>
              <a:gd name="connsiteY115" fmla="*/ 481965 h 2277427"/>
              <a:gd name="connsiteX116" fmla="*/ 1776413 w 2355532"/>
              <a:gd name="connsiteY116" fmla="*/ 469582 h 2277427"/>
              <a:gd name="connsiteX117" fmla="*/ 1794510 w 2355532"/>
              <a:gd name="connsiteY117" fmla="*/ 460057 h 2277427"/>
              <a:gd name="connsiteX118" fmla="*/ 1830705 w 2355532"/>
              <a:gd name="connsiteY118" fmla="*/ 446723 h 2277427"/>
              <a:gd name="connsiteX119" fmla="*/ 1900238 w 2355532"/>
              <a:gd name="connsiteY119" fmla="*/ 431482 h 2277427"/>
              <a:gd name="connsiteX120" fmla="*/ 1963103 w 2355532"/>
              <a:gd name="connsiteY120" fmla="*/ 418148 h 2277427"/>
              <a:gd name="connsiteX121" fmla="*/ 2014538 w 2355532"/>
              <a:gd name="connsiteY121" fmla="*/ 396240 h 2277427"/>
              <a:gd name="connsiteX122" fmla="*/ 2025015 w 2355532"/>
              <a:gd name="connsiteY122" fmla="*/ 388620 h 2277427"/>
              <a:gd name="connsiteX123" fmla="*/ 2034540 w 2355532"/>
              <a:gd name="connsiteY123" fmla="*/ 380048 h 2277427"/>
              <a:gd name="connsiteX124" fmla="*/ 2036445 w 2355532"/>
              <a:gd name="connsiteY124" fmla="*/ 378142 h 2277427"/>
              <a:gd name="connsiteX125" fmla="*/ 2037398 w 2355532"/>
              <a:gd name="connsiteY125" fmla="*/ 377190 h 2277427"/>
              <a:gd name="connsiteX126" fmla="*/ 2036445 w 2355532"/>
              <a:gd name="connsiteY126" fmla="*/ 378142 h 2277427"/>
              <a:gd name="connsiteX127" fmla="*/ 2037398 w 2355532"/>
              <a:gd name="connsiteY127" fmla="*/ 377190 h 2277427"/>
              <a:gd name="connsiteX128" fmla="*/ 2042160 w 2355532"/>
              <a:gd name="connsiteY128" fmla="*/ 371475 h 2277427"/>
              <a:gd name="connsiteX129" fmla="*/ 2046923 w 2355532"/>
              <a:gd name="connsiteY129" fmla="*/ 365760 h 2277427"/>
              <a:gd name="connsiteX130" fmla="*/ 2050732 w 2355532"/>
              <a:gd name="connsiteY130" fmla="*/ 360045 h 2277427"/>
              <a:gd name="connsiteX131" fmla="*/ 2072640 w 2355532"/>
              <a:gd name="connsiteY131" fmla="*/ 317182 h 2277427"/>
              <a:gd name="connsiteX132" fmla="*/ 2085023 w 2355532"/>
              <a:gd name="connsiteY132" fmla="*/ 266700 h 2277427"/>
              <a:gd name="connsiteX133" fmla="*/ 2094548 w 2355532"/>
              <a:gd name="connsiteY133" fmla="*/ 215265 h 2277427"/>
              <a:gd name="connsiteX134" fmla="*/ 2125980 w 2355532"/>
              <a:gd name="connsiteY134" fmla="*/ 116205 h 2277427"/>
              <a:gd name="connsiteX135" fmla="*/ 2139315 w 2355532"/>
              <a:gd name="connsiteY135" fmla="*/ 95250 h 2277427"/>
              <a:gd name="connsiteX136" fmla="*/ 2154555 w 2355532"/>
              <a:gd name="connsiteY136" fmla="*/ 77152 h 2277427"/>
              <a:gd name="connsiteX137" fmla="*/ 2156460 w 2355532"/>
              <a:gd name="connsiteY137" fmla="*/ 75248 h 2277427"/>
              <a:gd name="connsiteX138" fmla="*/ 2157413 w 2355532"/>
              <a:gd name="connsiteY138" fmla="*/ 74295 h 2277427"/>
              <a:gd name="connsiteX139" fmla="*/ 2159317 w 2355532"/>
              <a:gd name="connsiteY139" fmla="*/ 72390 h 2277427"/>
              <a:gd name="connsiteX140" fmla="*/ 2160270 w 2355532"/>
              <a:gd name="connsiteY140" fmla="*/ 71438 h 2277427"/>
              <a:gd name="connsiteX141" fmla="*/ 2164080 w 2355532"/>
              <a:gd name="connsiteY141" fmla="*/ 68580 h 2277427"/>
              <a:gd name="connsiteX142" fmla="*/ 2171700 w 2355532"/>
              <a:gd name="connsiteY142" fmla="*/ 61913 h 2277427"/>
              <a:gd name="connsiteX143" fmla="*/ 2179320 w 2355532"/>
              <a:gd name="connsiteY143" fmla="*/ 55245 h 2277427"/>
              <a:gd name="connsiteX144" fmla="*/ 2188845 w 2355532"/>
              <a:gd name="connsiteY144" fmla="*/ 48577 h 2277427"/>
              <a:gd name="connsiteX145" fmla="*/ 2225040 w 2355532"/>
              <a:gd name="connsiteY145" fmla="*/ 29527 h 2277427"/>
              <a:gd name="connsiteX146" fmla="*/ 2241233 w 2355532"/>
              <a:gd name="connsiteY146" fmla="*/ 23813 h 2277427"/>
              <a:gd name="connsiteX147" fmla="*/ 2256473 w 2355532"/>
              <a:gd name="connsiteY147" fmla="*/ 19050 h 2277427"/>
              <a:gd name="connsiteX148" fmla="*/ 2306003 w 2355532"/>
              <a:gd name="connsiteY148" fmla="*/ 7620 h 2277427"/>
              <a:gd name="connsiteX149" fmla="*/ 2335530 w 2355532"/>
              <a:gd name="connsiteY149" fmla="*/ 1905 h 2277427"/>
              <a:gd name="connsiteX150" fmla="*/ 2345055 w 2355532"/>
              <a:gd name="connsiteY150" fmla="*/ 0 h 2277427"/>
              <a:gd name="connsiteX151" fmla="*/ 2355533 w 2355532"/>
              <a:gd name="connsiteY151" fmla="*/ 59055 h 2277427"/>
              <a:gd name="connsiteX152" fmla="*/ 2345055 w 2355532"/>
              <a:gd name="connsiteY152" fmla="*/ 60960 h 2277427"/>
              <a:gd name="connsiteX153" fmla="*/ 2315528 w 2355532"/>
              <a:gd name="connsiteY153" fmla="*/ 65723 h 2277427"/>
              <a:gd name="connsiteX154" fmla="*/ 2270760 w 2355532"/>
              <a:gd name="connsiteY154" fmla="*/ 75248 h 2277427"/>
              <a:gd name="connsiteX155" fmla="*/ 2258378 w 2355532"/>
              <a:gd name="connsiteY155" fmla="*/ 79057 h 2277427"/>
              <a:gd name="connsiteX156" fmla="*/ 2245042 w 2355532"/>
              <a:gd name="connsiteY156" fmla="*/ 83820 h 2277427"/>
              <a:gd name="connsiteX157" fmla="*/ 2220278 w 2355532"/>
              <a:gd name="connsiteY157" fmla="*/ 96202 h 2277427"/>
              <a:gd name="connsiteX158" fmla="*/ 2214563 w 2355532"/>
              <a:gd name="connsiteY158" fmla="*/ 100013 h 2277427"/>
              <a:gd name="connsiteX159" fmla="*/ 2206942 w 2355532"/>
              <a:gd name="connsiteY159" fmla="*/ 105727 h 2277427"/>
              <a:gd name="connsiteX160" fmla="*/ 2199323 w 2355532"/>
              <a:gd name="connsiteY160" fmla="*/ 112395 h 2277427"/>
              <a:gd name="connsiteX161" fmla="*/ 2195513 w 2355532"/>
              <a:gd name="connsiteY161" fmla="*/ 115252 h 2277427"/>
              <a:gd name="connsiteX162" fmla="*/ 2194560 w 2355532"/>
              <a:gd name="connsiteY162" fmla="*/ 116205 h 2277427"/>
              <a:gd name="connsiteX163" fmla="*/ 2195513 w 2355532"/>
              <a:gd name="connsiteY163" fmla="*/ 115252 h 2277427"/>
              <a:gd name="connsiteX164" fmla="*/ 2195513 w 2355532"/>
              <a:gd name="connsiteY164" fmla="*/ 115252 h 2277427"/>
              <a:gd name="connsiteX165" fmla="*/ 2194560 w 2355532"/>
              <a:gd name="connsiteY165" fmla="*/ 117157 h 2277427"/>
              <a:gd name="connsiteX166" fmla="*/ 2183130 w 2355532"/>
              <a:gd name="connsiteY166" fmla="*/ 130492 h 2277427"/>
              <a:gd name="connsiteX167" fmla="*/ 2173605 w 2355532"/>
              <a:gd name="connsiteY167" fmla="*/ 145732 h 2277427"/>
              <a:gd name="connsiteX168" fmla="*/ 2147888 w 2355532"/>
              <a:gd name="connsiteY168" fmla="*/ 227648 h 2277427"/>
              <a:gd name="connsiteX169" fmla="*/ 2139315 w 2355532"/>
              <a:gd name="connsiteY169" fmla="*/ 280035 h 2277427"/>
              <a:gd name="connsiteX170" fmla="*/ 2125028 w 2355532"/>
              <a:gd name="connsiteY170" fmla="*/ 338138 h 2277427"/>
              <a:gd name="connsiteX171" fmla="*/ 2112645 w 2355532"/>
              <a:gd name="connsiteY171" fmla="*/ 368617 h 2277427"/>
              <a:gd name="connsiteX172" fmla="*/ 2104073 w 2355532"/>
              <a:gd name="connsiteY172" fmla="*/ 383857 h 2277427"/>
              <a:gd name="connsiteX173" fmla="*/ 2093595 w 2355532"/>
              <a:gd name="connsiteY173" fmla="*/ 399098 h 2277427"/>
              <a:gd name="connsiteX174" fmla="*/ 2088832 w 2355532"/>
              <a:gd name="connsiteY174" fmla="*/ 405765 h 2277427"/>
              <a:gd name="connsiteX175" fmla="*/ 2084070 w 2355532"/>
              <a:gd name="connsiteY175" fmla="*/ 411480 h 2277427"/>
              <a:gd name="connsiteX176" fmla="*/ 2079307 w 2355532"/>
              <a:gd name="connsiteY176" fmla="*/ 417195 h 2277427"/>
              <a:gd name="connsiteX177" fmla="*/ 2078355 w 2355532"/>
              <a:gd name="connsiteY177" fmla="*/ 418148 h 2277427"/>
              <a:gd name="connsiteX178" fmla="*/ 2076450 w 2355532"/>
              <a:gd name="connsiteY178" fmla="*/ 420053 h 2277427"/>
              <a:gd name="connsiteX179" fmla="*/ 2074545 w 2355532"/>
              <a:gd name="connsiteY179" fmla="*/ 421957 h 2277427"/>
              <a:gd name="connsiteX180" fmla="*/ 2070735 w 2355532"/>
              <a:gd name="connsiteY180" fmla="*/ 424815 h 2277427"/>
              <a:gd name="connsiteX181" fmla="*/ 2056448 w 2355532"/>
              <a:gd name="connsiteY181" fmla="*/ 436245 h 2277427"/>
              <a:gd name="connsiteX182" fmla="*/ 2041207 w 2355532"/>
              <a:gd name="connsiteY182" fmla="*/ 446723 h 2277427"/>
              <a:gd name="connsiteX183" fmla="*/ 1974532 w 2355532"/>
              <a:gd name="connsiteY183" fmla="*/ 474345 h 2277427"/>
              <a:gd name="connsiteX184" fmla="*/ 1906905 w 2355532"/>
              <a:gd name="connsiteY184" fmla="*/ 487680 h 2277427"/>
              <a:gd name="connsiteX185" fmla="*/ 1842135 w 2355532"/>
              <a:gd name="connsiteY185" fmla="*/ 501015 h 2277427"/>
              <a:gd name="connsiteX186" fmla="*/ 1812607 w 2355532"/>
              <a:gd name="connsiteY186" fmla="*/ 511492 h 2277427"/>
              <a:gd name="connsiteX187" fmla="*/ 1799273 w 2355532"/>
              <a:gd name="connsiteY187" fmla="*/ 518160 h 2277427"/>
              <a:gd name="connsiteX188" fmla="*/ 1787842 w 2355532"/>
              <a:gd name="connsiteY188" fmla="*/ 525780 h 2277427"/>
              <a:gd name="connsiteX189" fmla="*/ 1781175 w 2355532"/>
              <a:gd name="connsiteY189" fmla="*/ 530543 h 2277427"/>
              <a:gd name="connsiteX190" fmla="*/ 1774507 w 2355532"/>
              <a:gd name="connsiteY190" fmla="*/ 536257 h 2277427"/>
              <a:gd name="connsiteX191" fmla="*/ 1770698 w 2355532"/>
              <a:gd name="connsiteY191" fmla="*/ 539115 h 2277427"/>
              <a:gd name="connsiteX192" fmla="*/ 1769745 w 2355532"/>
              <a:gd name="connsiteY192" fmla="*/ 540068 h 2277427"/>
              <a:gd name="connsiteX193" fmla="*/ 1770698 w 2355532"/>
              <a:gd name="connsiteY193" fmla="*/ 540068 h 2277427"/>
              <a:gd name="connsiteX194" fmla="*/ 1769745 w 2355532"/>
              <a:gd name="connsiteY194" fmla="*/ 541973 h 2277427"/>
              <a:gd name="connsiteX195" fmla="*/ 1764982 w 2355532"/>
              <a:gd name="connsiteY195" fmla="*/ 547687 h 2277427"/>
              <a:gd name="connsiteX196" fmla="*/ 1760220 w 2355532"/>
              <a:gd name="connsiteY196" fmla="*/ 553403 h 2277427"/>
              <a:gd name="connsiteX197" fmla="*/ 1755457 w 2355532"/>
              <a:gd name="connsiteY197" fmla="*/ 560070 h 2277427"/>
              <a:gd name="connsiteX198" fmla="*/ 1746885 w 2355532"/>
              <a:gd name="connsiteY198" fmla="*/ 573405 h 2277427"/>
              <a:gd name="connsiteX199" fmla="*/ 1724978 w 2355532"/>
              <a:gd name="connsiteY199" fmla="*/ 637223 h 2277427"/>
              <a:gd name="connsiteX200" fmla="*/ 1710690 w 2355532"/>
              <a:gd name="connsiteY200" fmla="*/ 711518 h 2277427"/>
              <a:gd name="connsiteX201" fmla="*/ 1685925 w 2355532"/>
              <a:gd name="connsiteY201" fmla="*/ 791528 h 2277427"/>
              <a:gd name="connsiteX202" fmla="*/ 1674495 w 2355532"/>
              <a:gd name="connsiteY202" fmla="*/ 811530 h 2277427"/>
              <a:gd name="connsiteX203" fmla="*/ 1661160 w 2355532"/>
              <a:gd name="connsiteY203" fmla="*/ 830580 h 2277427"/>
              <a:gd name="connsiteX204" fmla="*/ 1654492 w 2355532"/>
              <a:gd name="connsiteY204" fmla="*/ 838200 h 2277427"/>
              <a:gd name="connsiteX205" fmla="*/ 1656398 w 2355532"/>
              <a:gd name="connsiteY205" fmla="*/ 834390 h 2277427"/>
              <a:gd name="connsiteX206" fmla="*/ 1654492 w 2355532"/>
              <a:gd name="connsiteY206" fmla="*/ 836295 h 2277427"/>
              <a:gd name="connsiteX207" fmla="*/ 1653540 w 2355532"/>
              <a:gd name="connsiteY207" fmla="*/ 837248 h 2277427"/>
              <a:gd name="connsiteX208" fmla="*/ 1651635 w 2355532"/>
              <a:gd name="connsiteY208" fmla="*/ 839153 h 2277427"/>
              <a:gd name="connsiteX209" fmla="*/ 1633538 w 2355532"/>
              <a:gd name="connsiteY209" fmla="*/ 854393 h 2277427"/>
              <a:gd name="connsiteX210" fmla="*/ 1551623 w 2355532"/>
              <a:gd name="connsiteY210" fmla="*/ 890587 h 2277427"/>
              <a:gd name="connsiteX211" fmla="*/ 1469707 w 2355532"/>
              <a:gd name="connsiteY211" fmla="*/ 905828 h 2277427"/>
              <a:gd name="connsiteX212" fmla="*/ 1396365 w 2355532"/>
              <a:gd name="connsiteY212" fmla="*/ 925830 h 2277427"/>
              <a:gd name="connsiteX213" fmla="*/ 1380173 w 2355532"/>
              <a:gd name="connsiteY213" fmla="*/ 933450 h 2277427"/>
              <a:gd name="connsiteX214" fmla="*/ 1366838 w 2355532"/>
              <a:gd name="connsiteY214" fmla="*/ 942023 h 2277427"/>
              <a:gd name="connsiteX215" fmla="*/ 1351598 w 2355532"/>
              <a:gd name="connsiteY215" fmla="*/ 955357 h 2277427"/>
              <a:gd name="connsiteX216" fmla="*/ 1350645 w 2355532"/>
              <a:gd name="connsiteY216" fmla="*/ 956310 h 2277427"/>
              <a:gd name="connsiteX217" fmla="*/ 1350645 w 2355532"/>
              <a:gd name="connsiteY217" fmla="*/ 956310 h 2277427"/>
              <a:gd name="connsiteX218" fmla="*/ 1348740 w 2355532"/>
              <a:gd name="connsiteY218" fmla="*/ 958215 h 2277427"/>
              <a:gd name="connsiteX219" fmla="*/ 1345882 w 2355532"/>
              <a:gd name="connsiteY219" fmla="*/ 961073 h 2277427"/>
              <a:gd name="connsiteX220" fmla="*/ 1340167 w 2355532"/>
              <a:gd name="connsiteY220" fmla="*/ 967740 h 2277427"/>
              <a:gd name="connsiteX221" fmla="*/ 1308735 w 2355532"/>
              <a:gd name="connsiteY221" fmla="*/ 1033462 h 2277427"/>
              <a:gd name="connsiteX222" fmla="*/ 1293495 w 2355532"/>
              <a:gd name="connsiteY222" fmla="*/ 1113473 h 2277427"/>
              <a:gd name="connsiteX223" fmla="*/ 1270635 w 2355532"/>
              <a:gd name="connsiteY223" fmla="*/ 1200150 h 2277427"/>
              <a:gd name="connsiteX224" fmla="*/ 1260157 w 2355532"/>
              <a:gd name="connsiteY224" fmla="*/ 1221105 h 2277427"/>
              <a:gd name="connsiteX225" fmla="*/ 1245870 w 2355532"/>
              <a:gd name="connsiteY225" fmla="*/ 1242060 h 2277427"/>
              <a:gd name="connsiteX226" fmla="*/ 1231582 w 2355532"/>
              <a:gd name="connsiteY226" fmla="*/ 1258253 h 2277427"/>
              <a:gd name="connsiteX227" fmla="*/ 1229678 w 2355532"/>
              <a:gd name="connsiteY227" fmla="*/ 1260158 h 2277427"/>
              <a:gd name="connsiteX228" fmla="*/ 1228725 w 2355532"/>
              <a:gd name="connsiteY228" fmla="*/ 1261110 h 2277427"/>
              <a:gd name="connsiteX229" fmla="*/ 1226820 w 2355532"/>
              <a:gd name="connsiteY229" fmla="*/ 1263015 h 2277427"/>
              <a:gd name="connsiteX230" fmla="*/ 1222057 w 2355532"/>
              <a:gd name="connsiteY230" fmla="*/ 1266825 h 2277427"/>
              <a:gd name="connsiteX231" fmla="*/ 1212532 w 2355532"/>
              <a:gd name="connsiteY231" fmla="*/ 1274445 h 2277427"/>
              <a:gd name="connsiteX232" fmla="*/ 1127760 w 2355532"/>
              <a:gd name="connsiteY232" fmla="*/ 1313498 h 2277427"/>
              <a:gd name="connsiteX233" fmla="*/ 1043940 w 2355532"/>
              <a:gd name="connsiteY233" fmla="*/ 1329690 h 2277427"/>
              <a:gd name="connsiteX234" fmla="*/ 969645 w 2355532"/>
              <a:gd name="connsiteY234" fmla="*/ 1349693 h 2277427"/>
              <a:gd name="connsiteX235" fmla="*/ 953453 w 2355532"/>
              <a:gd name="connsiteY235" fmla="*/ 1357312 h 2277427"/>
              <a:gd name="connsiteX236" fmla="*/ 940117 w 2355532"/>
              <a:gd name="connsiteY236" fmla="*/ 1365885 h 2277427"/>
              <a:gd name="connsiteX237" fmla="*/ 924878 w 2355532"/>
              <a:gd name="connsiteY237" fmla="*/ 1379220 h 2277427"/>
              <a:gd name="connsiteX238" fmla="*/ 924878 w 2355532"/>
              <a:gd name="connsiteY238" fmla="*/ 1379220 h 2277427"/>
              <a:gd name="connsiteX239" fmla="*/ 923925 w 2355532"/>
              <a:gd name="connsiteY239" fmla="*/ 1380173 h 2277427"/>
              <a:gd name="connsiteX240" fmla="*/ 922972 w 2355532"/>
              <a:gd name="connsiteY240" fmla="*/ 1382078 h 2277427"/>
              <a:gd name="connsiteX241" fmla="*/ 920115 w 2355532"/>
              <a:gd name="connsiteY241" fmla="*/ 1384935 h 2277427"/>
              <a:gd name="connsiteX242" fmla="*/ 914400 w 2355532"/>
              <a:gd name="connsiteY242" fmla="*/ 1391603 h 2277427"/>
              <a:gd name="connsiteX243" fmla="*/ 884872 w 2355532"/>
              <a:gd name="connsiteY243" fmla="*/ 1456373 h 2277427"/>
              <a:gd name="connsiteX244" fmla="*/ 849630 w 2355532"/>
              <a:gd name="connsiteY244" fmla="*/ 1614487 h 2277427"/>
              <a:gd name="connsiteX245" fmla="*/ 846772 w 2355532"/>
              <a:gd name="connsiteY245" fmla="*/ 1624965 h 2277427"/>
              <a:gd name="connsiteX246" fmla="*/ 842010 w 2355532"/>
              <a:gd name="connsiteY246" fmla="*/ 1634490 h 2277427"/>
              <a:gd name="connsiteX247" fmla="*/ 837247 w 2355532"/>
              <a:gd name="connsiteY247" fmla="*/ 1644015 h 2277427"/>
              <a:gd name="connsiteX248" fmla="*/ 830580 w 2355532"/>
              <a:gd name="connsiteY248" fmla="*/ 1654493 h 2277427"/>
              <a:gd name="connsiteX249" fmla="*/ 823913 w 2355532"/>
              <a:gd name="connsiteY249" fmla="*/ 1664018 h 2277427"/>
              <a:gd name="connsiteX250" fmla="*/ 817245 w 2355532"/>
              <a:gd name="connsiteY250" fmla="*/ 1671637 h 2277427"/>
              <a:gd name="connsiteX251" fmla="*/ 810578 w 2355532"/>
              <a:gd name="connsiteY251" fmla="*/ 1679258 h 2277427"/>
              <a:gd name="connsiteX252" fmla="*/ 808672 w 2355532"/>
              <a:gd name="connsiteY252" fmla="*/ 1682115 h 2277427"/>
              <a:gd name="connsiteX253" fmla="*/ 807720 w 2355532"/>
              <a:gd name="connsiteY253" fmla="*/ 1683068 h 2277427"/>
              <a:gd name="connsiteX254" fmla="*/ 805815 w 2355532"/>
              <a:gd name="connsiteY254" fmla="*/ 1684973 h 2277427"/>
              <a:gd name="connsiteX255" fmla="*/ 802005 w 2355532"/>
              <a:gd name="connsiteY255" fmla="*/ 1688783 h 2277427"/>
              <a:gd name="connsiteX256" fmla="*/ 727710 w 2355532"/>
              <a:gd name="connsiteY256" fmla="*/ 1732598 h 2277427"/>
              <a:gd name="connsiteX257" fmla="*/ 651510 w 2355532"/>
              <a:gd name="connsiteY257" fmla="*/ 1750695 h 2277427"/>
              <a:gd name="connsiteX258" fmla="*/ 581977 w 2355532"/>
              <a:gd name="connsiteY258" fmla="*/ 1764983 h 2277427"/>
              <a:gd name="connsiteX259" fmla="*/ 566738 w 2355532"/>
              <a:gd name="connsiteY259" fmla="*/ 1769745 h 2277427"/>
              <a:gd name="connsiteX260" fmla="*/ 551497 w 2355532"/>
              <a:gd name="connsiteY260" fmla="*/ 1775460 h 2277427"/>
              <a:gd name="connsiteX261" fmla="*/ 537210 w 2355532"/>
              <a:gd name="connsiteY261" fmla="*/ 1782128 h 2277427"/>
              <a:gd name="connsiteX262" fmla="*/ 524827 w 2355532"/>
              <a:gd name="connsiteY262" fmla="*/ 1789747 h 2277427"/>
              <a:gd name="connsiteX263" fmla="*/ 519113 w 2355532"/>
              <a:gd name="connsiteY263" fmla="*/ 1793558 h 2277427"/>
              <a:gd name="connsiteX264" fmla="*/ 512445 w 2355532"/>
              <a:gd name="connsiteY264" fmla="*/ 1799272 h 2277427"/>
              <a:gd name="connsiteX265" fmla="*/ 505777 w 2355532"/>
              <a:gd name="connsiteY265" fmla="*/ 1804987 h 2277427"/>
              <a:gd name="connsiteX266" fmla="*/ 502920 w 2355532"/>
              <a:gd name="connsiteY266" fmla="*/ 1807845 h 2277427"/>
              <a:gd name="connsiteX267" fmla="*/ 501967 w 2355532"/>
              <a:gd name="connsiteY267" fmla="*/ 1808797 h 2277427"/>
              <a:gd name="connsiteX268" fmla="*/ 502920 w 2355532"/>
              <a:gd name="connsiteY268" fmla="*/ 1807845 h 2277427"/>
              <a:gd name="connsiteX269" fmla="*/ 501967 w 2355532"/>
              <a:gd name="connsiteY269" fmla="*/ 1808797 h 2277427"/>
              <a:gd name="connsiteX270" fmla="*/ 492442 w 2355532"/>
              <a:gd name="connsiteY270" fmla="*/ 1819275 h 2277427"/>
              <a:gd name="connsiteX271" fmla="*/ 484822 w 2355532"/>
              <a:gd name="connsiteY271" fmla="*/ 1831658 h 2277427"/>
              <a:gd name="connsiteX272" fmla="*/ 462915 w 2355532"/>
              <a:gd name="connsiteY272" fmla="*/ 1885950 h 2277427"/>
              <a:gd name="connsiteX273" fmla="*/ 451485 w 2355532"/>
              <a:gd name="connsiteY273" fmla="*/ 1946910 h 2277427"/>
              <a:gd name="connsiteX274" fmla="*/ 439102 w 2355532"/>
              <a:gd name="connsiteY274" fmla="*/ 2009775 h 2277427"/>
              <a:gd name="connsiteX275" fmla="*/ 415290 w 2355532"/>
              <a:gd name="connsiteY275" fmla="*/ 2070735 h 2277427"/>
              <a:gd name="connsiteX276" fmla="*/ 405765 w 2355532"/>
              <a:gd name="connsiteY276" fmla="*/ 2085975 h 2277427"/>
              <a:gd name="connsiteX277" fmla="*/ 396240 w 2355532"/>
              <a:gd name="connsiteY277" fmla="*/ 2099310 h 2277427"/>
              <a:gd name="connsiteX278" fmla="*/ 386715 w 2355532"/>
              <a:gd name="connsiteY278" fmla="*/ 2109788 h 2277427"/>
              <a:gd name="connsiteX279" fmla="*/ 385763 w 2355532"/>
              <a:gd name="connsiteY279" fmla="*/ 2110740 h 2277427"/>
              <a:gd name="connsiteX280" fmla="*/ 383857 w 2355532"/>
              <a:gd name="connsiteY280" fmla="*/ 2112645 h 2277427"/>
              <a:gd name="connsiteX281" fmla="*/ 382905 w 2355532"/>
              <a:gd name="connsiteY281" fmla="*/ 2113597 h 2277427"/>
              <a:gd name="connsiteX282" fmla="*/ 380047 w 2355532"/>
              <a:gd name="connsiteY282" fmla="*/ 2116455 h 2277427"/>
              <a:gd name="connsiteX283" fmla="*/ 374332 w 2355532"/>
              <a:gd name="connsiteY283" fmla="*/ 2122170 h 2277427"/>
              <a:gd name="connsiteX284" fmla="*/ 322897 w 2355532"/>
              <a:gd name="connsiteY284" fmla="*/ 2154555 h 2277427"/>
              <a:gd name="connsiteX285" fmla="*/ 224790 w 2355532"/>
              <a:gd name="connsiteY285" fmla="*/ 2180272 h 2277427"/>
              <a:gd name="connsiteX286" fmla="*/ 149542 w 2355532"/>
              <a:gd name="connsiteY286" fmla="*/ 2196465 h 2277427"/>
              <a:gd name="connsiteX287" fmla="*/ 141922 w 2355532"/>
              <a:gd name="connsiteY287" fmla="*/ 2198370 h 2277427"/>
              <a:gd name="connsiteX288" fmla="*/ 134302 w 2355532"/>
              <a:gd name="connsiteY288" fmla="*/ 2201228 h 2277427"/>
              <a:gd name="connsiteX289" fmla="*/ 120967 w 2355532"/>
              <a:gd name="connsiteY289" fmla="*/ 2206943 h 2277427"/>
              <a:gd name="connsiteX290" fmla="*/ 109538 w 2355532"/>
              <a:gd name="connsiteY290" fmla="*/ 2212658 h 2277427"/>
              <a:gd name="connsiteX291" fmla="*/ 100965 w 2355532"/>
              <a:gd name="connsiteY291" fmla="*/ 2218372 h 2277427"/>
              <a:gd name="connsiteX292" fmla="*/ 96202 w 2355532"/>
              <a:gd name="connsiteY292" fmla="*/ 2221230 h 2277427"/>
              <a:gd name="connsiteX293" fmla="*/ 91440 w 2355532"/>
              <a:gd name="connsiteY293" fmla="*/ 2225993 h 2277427"/>
              <a:gd name="connsiteX294" fmla="*/ 81915 w 2355532"/>
              <a:gd name="connsiteY294" fmla="*/ 2234565 h 2277427"/>
              <a:gd name="connsiteX295" fmla="*/ 81915 w 2355532"/>
              <a:gd name="connsiteY295" fmla="*/ 2234565 h 2277427"/>
              <a:gd name="connsiteX296" fmla="*/ 82867 w 2355532"/>
              <a:gd name="connsiteY296" fmla="*/ 2233613 h 2277427"/>
              <a:gd name="connsiteX297" fmla="*/ 82867 w 2355532"/>
              <a:gd name="connsiteY297" fmla="*/ 2233613 h 2277427"/>
              <a:gd name="connsiteX298" fmla="*/ 81915 w 2355532"/>
              <a:gd name="connsiteY298" fmla="*/ 2234565 h 2277427"/>
              <a:gd name="connsiteX299" fmla="*/ 80010 w 2355532"/>
              <a:gd name="connsiteY299" fmla="*/ 2236470 h 2277427"/>
              <a:gd name="connsiteX300" fmla="*/ 77152 w 2355532"/>
              <a:gd name="connsiteY300" fmla="*/ 2240280 h 2277427"/>
              <a:gd name="connsiteX301" fmla="*/ 71438 w 2355532"/>
              <a:gd name="connsiteY301" fmla="*/ 2246947 h 2277427"/>
              <a:gd name="connsiteX302" fmla="*/ 66675 w 2355532"/>
              <a:gd name="connsiteY302" fmla="*/ 2252663 h 2277427"/>
              <a:gd name="connsiteX303" fmla="*/ 63817 w 2355532"/>
              <a:gd name="connsiteY303" fmla="*/ 2258378 h 2277427"/>
              <a:gd name="connsiteX304" fmla="*/ 60960 w 2355532"/>
              <a:gd name="connsiteY304" fmla="*/ 2263140 h 2277427"/>
              <a:gd name="connsiteX305" fmla="*/ 58102 w 2355532"/>
              <a:gd name="connsiteY305" fmla="*/ 2267903 h 2277427"/>
              <a:gd name="connsiteX306" fmla="*/ 53340 w 2355532"/>
              <a:gd name="connsiteY306" fmla="*/ 2277428 h 2277427"/>
              <a:gd name="connsiteX307" fmla="*/ 0 w 2355532"/>
              <a:gd name="connsiteY307" fmla="*/ 2248853 h 2277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</a:cxnLst>
            <a:rect l="l" t="t" r="r" b="b"/>
            <a:pathLst>
              <a:path w="2355532" h="2277427">
                <a:moveTo>
                  <a:pt x="0" y="2248853"/>
                </a:moveTo>
                <a:cubicBezTo>
                  <a:pt x="0" y="2248853"/>
                  <a:pt x="1905" y="2245995"/>
                  <a:pt x="4763" y="2239328"/>
                </a:cubicBezTo>
                <a:cubicBezTo>
                  <a:pt x="5715" y="2237422"/>
                  <a:pt x="6667" y="2236470"/>
                  <a:pt x="7620" y="2234565"/>
                </a:cubicBezTo>
                <a:cubicBezTo>
                  <a:pt x="8572" y="2232660"/>
                  <a:pt x="10477" y="2229803"/>
                  <a:pt x="12382" y="2226945"/>
                </a:cubicBezTo>
                <a:cubicBezTo>
                  <a:pt x="14288" y="2224088"/>
                  <a:pt x="15240" y="2221230"/>
                  <a:pt x="18097" y="2218372"/>
                </a:cubicBezTo>
                <a:cubicBezTo>
                  <a:pt x="20002" y="2215515"/>
                  <a:pt x="21907" y="2212658"/>
                  <a:pt x="24765" y="2209800"/>
                </a:cubicBezTo>
                <a:cubicBezTo>
                  <a:pt x="26670" y="2206943"/>
                  <a:pt x="29527" y="2203133"/>
                  <a:pt x="32385" y="2200275"/>
                </a:cubicBezTo>
                <a:cubicBezTo>
                  <a:pt x="34290" y="2198370"/>
                  <a:pt x="35242" y="2197418"/>
                  <a:pt x="37147" y="2195513"/>
                </a:cubicBezTo>
                <a:lnTo>
                  <a:pt x="39052" y="2192655"/>
                </a:lnTo>
                <a:lnTo>
                  <a:pt x="40005" y="2191703"/>
                </a:lnTo>
                <a:lnTo>
                  <a:pt x="40957" y="2190750"/>
                </a:lnTo>
                <a:lnTo>
                  <a:pt x="42863" y="2188845"/>
                </a:lnTo>
                <a:cubicBezTo>
                  <a:pt x="45720" y="2185988"/>
                  <a:pt x="49530" y="2183130"/>
                  <a:pt x="52388" y="2180272"/>
                </a:cubicBezTo>
                <a:cubicBezTo>
                  <a:pt x="54292" y="2178368"/>
                  <a:pt x="56197" y="2177415"/>
                  <a:pt x="57150" y="2175510"/>
                </a:cubicBezTo>
                <a:cubicBezTo>
                  <a:pt x="59055" y="2173605"/>
                  <a:pt x="61913" y="2172653"/>
                  <a:pt x="63817" y="2170747"/>
                </a:cubicBezTo>
                <a:cubicBezTo>
                  <a:pt x="68580" y="2166938"/>
                  <a:pt x="74295" y="2164080"/>
                  <a:pt x="79057" y="2160270"/>
                </a:cubicBezTo>
                <a:cubicBezTo>
                  <a:pt x="84772" y="2157413"/>
                  <a:pt x="89535" y="2154555"/>
                  <a:pt x="95250" y="2151697"/>
                </a:cubicBezTo>
                <a:cubicBezTo>
                  <a:pt x="100965" y="2148840"/>
                  <a:pt x="106680" y="2146935"/>
                  <a:pt x="112395" y="2144078"/>
                </a:cubicBezTo>
                <a:cubicBezTo>
                  <a:pt x="115252" y="2143125"/>
                  <a:pt x="118110" y="2142172"/>
                  <a:pt x="121920" y="2140268"/>
                </a:cubicBezTo>
                <a:cubicBezTo>
                  <a:pt x="124777" y="2139315"/>
                  <a:pt x="128588" y="2138363"/>
                  <a:pt x="131445" y="2137410"/>
                </a:cubicBezTo>
                <a:cubicBezTo>
                  <a:pt x="157163" y="2129790"/>
                  <a:pt x="184785" y="2125028"/>
                  <a:pt x="213360" y="2119313"/>
                </a:cubicBezTo>
                <a:cubicBezTo>
                  <a:pt x="241935" y="2114550"/>
                  <a:pt x="271463" y="2108835"/>
                  <a:pt x="299085" y="2097405"/>
                </a:cubicBezTo>
                <a:cubicBezTo>
                  <a:pt x="312420" y="2090737"/>
                  <a:pt x="324802" y="2084070"/>
                  <a:pt x="336232" y="2074545"/>
                </a:cubicBezTo>
                <a:lnTo>
                  <a:pt x="340042" y="2070735"/>
                </a:lnTo>
                <a:lnTo>
                  <a:pt x="341947" y="2068830"/>
                </a:lnTo>
                <a:lnTo>
                  <a:pt x="342900" y="2068830"/>
                </a:lnTo>
                <a:cubicBezTo>
                  <a:pt x="340042" y="2071687"/>
                  <a:pt x="342900" y="2068830"/>
                  <a:pt x="341947" y="2069783"/>
                </a:cubicBezTo>
                <a:lnTo>
                  <a:pt x="342900" y="2068830"/>
                </a:lnTo>
                <a:cubicBezTo>
                  <a:pt x="345757" y="2065020"/>
                  <a:pt x="348615" y="2062162"/>
                  <a:pt x="352425" y="2058353"/>
                </a:cubicBezTo>
                <a:cubicBezTo>
                  <a:pt x="356235" y="2054543"/>
                  <a:pt x="357188" y="2051685"/>
                  <a:pt x="359092" y="2048828"/>
                </a:cubicBezTo>
                <a:cubicBezTo>
                  <a:pt x="360997" y="2045970"/>
                  <a:pt x="362902" y="2043112"/>
                  <a:pt x="364807" y="2040255"/>
                </a:cubicBezTo>
                <a:cubicBezTo>
                  <a:pt x="372427" y="2025968"/>
                  <a:pt x="379095" y="2009775"/>
                  <a:pt x="383857" y="1992630"/>
                </a:cubicBezTo>
                <a:cubicBezTo>
                  <a:pt x="388620" y="1974533"/>
                  <a:pt x="392430" y="1955483"/>
                  <a:pt x="396240" y="1934528"/>
                </a:cubicBezTo>
                <a:cubicBezTo>
                  <a:pt x="400050" y="1913572"/>
                  <a:pt x="403860" y="1892618"/>
                  <a:pt x="410527" y="1869758"/>
                </a:cubicBezTo>
                <a:cubicBezTo>
                  <a:pt x="417195" y="1846897"/>
                  <a:pt x="425767" y="1824037"/>
                  <a:pt x="440055" y="1802130"/>
                </a:cubicBezTo>
                <a:cubicBezTo>
                  <a:pt x="443865" y="1796415"/>
                  <a:pt x="447675" y="1791653"/>
                  <a:pt x="451485" y="1785937"/>
                </a:cubicBezTo>
                <a:cubicBezTo>
                  <a:pt x="456247" y="1781175"/>
                  <a:pt x="460057" y="1776412"/>
                  <a:pt x="464820" y="1770697"/>
                </a:cubicBezTo>
                <a:lnTo>
                  <a:pt x="466725" y="1768793"/>
                </a:lnTo>
                <a:cubicBezTo>
                  <a:pt x="465772" y="1769745"/>
                  <a:pt x="468630" y="1766887"/>
                  <a:pt x="468630" y="1766887"/>
                </a:cubicBezTo>
                <a:lnTo>
                  <a:pt x="469582" y="1765935"/>
                </a:lnTo>
                <a:lnTo>
                  <a:pt x="472440" y="1763078"/>
                </a:lnTo>
                <a:lnTo>
                  <a:pt x="479107" y="1757362"/>
                </a:lnTo>
                <a:cubicBezTo>
                  <a:pt x="481013" y="1755458"/>
                  <a:pt x="482917" y="1753553"/>
                  <a:pt x="485775" y="1751648"/>
                </a:cubicBezTo>
                <a:lnTo>
                  <a:pt x="494347" y="1745933"/>
                </a:lnTo>
                <a:lnTo>
                  <a:pt x="502920" y="1740218"/>
                </a:lnTo>
                <a:cubicBezTo>
                  <a:pt x="505777" y="1738312"/>
                  <a:pt x="508635" y="1737360"/>
                  <a:pt x="511492" y="1735455"/>
                </a:cubicBezTo>
                <a:cubicBezTo>
                  <a:pt x="517207" y="1732598"/>
                  <a:pt x="522922" y="1728787"/>
                  <a:pt x="529590" y="1726883"/>
                </a:cubicBezTo>
                <a:cubicBezTo>
                  <a:pt x="535305" y="1724978"/>
                  <a:pt x="541972" y="1722120"/>
                  <a:pt x="547688" y="1720215"/>
                </a:cubicBezTo>
                <a:cubicBezTo>
                  <a:pt x="554355" y="1718310"/>
                  <a:pt x="560070" y="1716405"/>
                  <a:pt x="566738" y="1714500"/>
                </a:cubicBezTo>
                <a:cubicBezTo>
                  <a:pt x="616268" y="1701165"/>
                  <a:pt x="665797" y="1698308"/>
                  <a:pt x="708660" y="1683068"/>
                </a:cubicBezTo>
                <a:cubicBezTo>
                  <a:pt x="730568" y="1675448"/>
                  <a:pt x="748665" y="1664970"/>
                  <a:pt x="764857" y="1650683"/>
                </a:cubicBezTo>
                <a:lnTo>
                  <a:pt x="767715" y="1647825"/>
                </a:lnTo>
                <a:cubicBezTo>
                  <a:pt x="768667" y="1646873"/>
                  <a:pt x="766763" y="1648778"/>
                  <a:pt x="767715" y="1648778"/>
                </a:cubicBezTo>
                <a:lnTo>
                  <a:pt x="768667" y="1647825"/>
                </a:lnTo>
                <a:lnTo>
                  <a:pt x="770572" y="1645920"/>
                </a:lnTo>
                <a:lnTo>
                  <a:pt x="777240" y="1638300"/>
                </a:lnTo>
                <a:cubicBezTo>
                  <a:pt x="779145" y="1636395"/>
                  <a:pt x="782003" y="1633537"/>
                  <a:pt x="782955" y="1631633"/>
                </a:cubicBezTo>
                <a:cubicBezTo>
                  <a:pt x="783907" y="1629728"/>
                  <a:pt x="785813" y="1627823"/>
                  <a:pt x="786765" y="1625918"/>
                </a:cubicBezTo>
                <a:cubicBezTo>
                  <a:pt x="787717" y="1624012"/>
                  <a:pt x="789622" y="1622108"/>
                  <a:pt x="790575" y="1620203"/>
                </a:cubicBezTo>
                <a:lnTo>
                  <a:pt x="794385" y="1612583"/>
                </a:lnTo>
                <a:lnTo>
                  <a:pt x="798195" y="1604962"/>
                </a:lnTo>
                <a:lnTo>
                  <a:pt x="801053" y="1597343"/>
                </a:lnTo>
                <a:cubicBezTo>
                  <a:pt x="819150" y="1554480"/>
                  <a:pt x="822007" y="1501140"/>
                  <a:pt x="837247" y="1444943"/>
                </a:cubicBezTo>
                <a:cubicBezTo>
                  <a:pt x="844867" y="1417320"/>
                  <a:pt x="857250" y="1388745"/>
                  <a:pt x="876300" y="1363980"/>
                </a:cubicBezTo>
                <a:lnTo>
                  <a:pt x="883920" y="1355408"/>
                </a:lnTo>
                <a:lnTo>
                  <a:pt x="887730" y="1350645"/>
                </a:lnTo>
                <a:lnTo>
                  <a:pt x="889635" y="1348740"/>
                </a:lnTo>
                <a:lnTo>
                  <a:pt x="890588" y="1347787"/>
                </a:lnTo>
                <a:cubicBezTo>
                  <a:pt x="893445" y="1344930"/>
                  <a:pt x="891540" y="1346835"/>
                  <a:pt x="892492" y="1345883"/>
                </a:cubicBezTo>
                <a:lnTo>
                  <a:pt x="907732" y="1332548"/>
                </a:lnTo>
                <a:cubicBezTo>
                  <a:pt x="914400" y="1327785"/>
                  <a:pt x="921067" y="1323023"/>
                  <a:pt x="928688" y="1318260"/>
                </a:cubicBezTo>
                <a:lnTo>
                  <a:pt x="949642" y="1307783"/>
                </a:lnTo>
                <a:cubicBezTo>
                  <a:pt x="978217" y="1295400"/>
                  <a:pt x="1006792" y="1288733"/>
                  <a:pt x="1034415" y="1283970"/>
                </a:cubicBezTo>
                <a:cubicBezTo>
                  <a:pt x="1062038" y="1279208"/>
                  <a:pt x="1088707" y="1274445"/>
                  <a:pt x="1114425" y="1267778"/>
                </a:cubicBezTo>
                <a:cubicBezTo>
                  <a:pt x="1139190" y="1261110"/>
                  <a:pt x="1162050" y="1251585"/>
                  <a:pt x="1180148" y="1237298"/>
                </a:cubicBezTo>
                <a:lnTo>
                  <a:pt x="1186815" y="1231583"/>
                </a:lnTo>
                <a:lnTo>
                  <a:pt x="1189673" y="1228725"/>
                </a:lnTo>
                <a:lnTo>
                  <a:pt x="1191578" y="1226820"/>
                </a:lnTo>
                <a:lnTo>
                  <a:pt x="1192530" y="1225868"/>
                </a:lnTo>
                <a:cubicBezTo>
                  <a:pt x="1193482" y="1225868"/>
                  <a:pt x="1190625" y="1227773"/>
                  <a:pt x="1192530" y="1225868"/>
                </a:cubicBezTo>
                <a:lnTo>
                  <a:pt x="1205865" y="1209675"/>
                </a:lnTo>
                <a:cubicBezTo>
                  <a:pt x="1208723" y="1204912"/>
                  <a:pt x="1211580" y="1201103"/>
                  <a:pt x="1214438" y="1196340"/>
                </a:cubicBezTo>
                <a:lnTo>
                  <a:pt x="1223010" y="1180148"/>
                </a:lnTo>
                <a:cubicBezTo>
                  <a:pt x="1232535" y="1158240"/>
                  <a:pt x="1239203" y="1132523"/>
                  <a:pt x="1243965" y="1105853"/>
                </a:cubicBezTo>
                <a:cubicBezTo>
                  <a:pt x="1248728" y="1079183"/>
                  <a:pt x="1253490" y="1050608"/>
                  <a:pt x="1261110" y="1022032"/>
                </a:cubicBezTo>
                <a:cubicBezTo>
                  <a:pt x="1268730" y="993457"/>
                  <a:pt x="1281113" y="963930"/>
                  <a:pt x="1301115" y="939165"/>
                </a:cubicBezTo>
                <a:lnTo>
                  <a:pt x="1308735" y="929640"/>
                </a:lnTo>
                <a:lnTo>
                  <a:pt x="1312545" y="924878"/>
                </a:lnTo>
                <a:lnTo>
                  <a:pt x="1314450" y="922973"/>
                </a:lnTo>
                <a:lnTo>
                  <a:pt x="1317307" y="920115"/>
                </a:lnTo>
                <a:cubicBezTo>
                  <a:pt x="1323023" y="915353"/>
                  <a:pt x="1326832" y="910590"/>
                  <a:pt x="1333500" y="906780"/>
                </a:cubicBezTo>
                <a:cubicBezTo>
                  <a:pt x="1340167" y="902018"/>
                  <a:pt x="1347788" y="897255"/>
                  <a:pt x="1354455" y="892493"/>
                </a:cubicBezTo>
                <a:cubicBezTo>
                  <a:pt x="1361123" y="888682"/>
                  <a:pt x="1367790" y="884873"/>
                  <a:pt x="1375410" y="882015"/>
                </a:cubicBezTo>
                <a:cubicBezTo>
                  <a:pt x="1403985" y="869632"/>
                  <a:pt x="1432560" y="863918"/>
                  <a:pt x="1459230" y="858203"/>
                </a:cubicBezTo>
                <a:cubicBezTo>
                  <a:pt x="1486853" y="853440"/>
                  <a:pt x="1512570" y="848678"/>
                  <a:pt x="1537335" y="842962"/>
                </a:cubicBezTo>
                <a:cubicBezTo>
                  <a:pt x="1561148" y="836295"/>
                  <a:pt x="1583055" y="827723"/>
                  <a:pt x="1601153" y="814387"/>
                </a:cubicBezTo>
                <a:cubicBezTo>
                  <a:pt x="1605915" y="811530"/>
                  <a:pt x="1609725" y="806768"/>
                  <a:pt x="1613535" y="803910"/>
                </a:cubicBezTo>
                <a:lnTo>
                  <a:pt x="1615440" y="802957"/>
                </a:lnTo>
                <a:lnTo>
                  <a:pt x="1616392" y="802005"/>
                </a:lnTo>
                <a:cubicBezTo>
                  <a:pt x="1617345" y="801053"/>
                  <a:pt x="1615440" y="802957"/>
                  <a:pt x="1616392" y="802005"/>
                </a:cubicBezTo>
                <a:lnTo>
                  <a:pt x="1619250" y="798195"/>
                </a:lnTo>
                <a:lnTo>
                  <a:pt x="1625917" y="790575"/>
                </a:lnTo>
                <a:cubicBezTo>
                  <a:pt x="1630680" y="784860"/>
                  <a:pt x="1632585" y="781050"/>
                  <a:pt x="1635442" y="777240"/>
                </a:cubicBezTo>
                <a:cubicBezTo>
                  <a:pt x="1638300" y="773430"/>
                  <a:pt x="1641157" y="767715"/>
                  <a:pt x="1643063" y="762953"/>
                </a:cubicBezTo>
                <a:cubicBezTo>
                  <a:pt x="1663065" y="721995"/>
                  <a:pt x="1667828" y="671512"/>
                  <a:pt x="1678305" y="620078"/>
                </a:cubicBezTo>
                <a:cubicBezTo>
                  <a:pt x="1684020" y="594360"/>
                  <a:pt x="1691640" y="567690"/>
                  <a:pt x="1704975" y="542925"/>
                </a:cubicBezTo>
                <a:cubicBezTo>
                  <a:pt x="1707832" y="536257"/>
                  <a:pt x="1711642" y="530543"/>
                  <a:pt x="1716405" y="524828"/>
                </a:cubicBezTo>
                <a:cubicBezTo>
                  <a:pt x="1718310" y="521970"/>
                  <a:pt x="1720215" y="519113"/>
                  <a:pt x="1722120" y="516255"/>
                </a:cubicBezTo>
                <a:lnTo>
                  <a:pt x="1728788" y="508635"/>
                </a:lnTo>
                <a:lnTo>
                  <a:pt x="1735455" y="501015"/>
                </a:lnTo>
                <a:lnTo>
                  <a:pt x="1737360" y="499110"/>
                </a:lnTo>
                <a:cubicBezTo>
                  <a:pt x="1737360" y="499110"/>
                  <a:pt x="1740217" y="496253"/>
                  <a:pt x="1739265" y="497205"/>
                </a:cubicBezTo>
                <a:lnTo>
                  <a:pt x="1740217" y="496253"/>
                </a:lnTo>
                <a:lnTo>
                  <a:pt x="1744028" y="493395"/>
                </a:lnTo>
                <a:lnTo>
                  <a:pt x="1750695" y="487680"/>
                </a:lnTo>
                <a:cubicBezTo>
                  <a:pt x="1752600" y="485775"/>
                  <a:pt x="1754505" y="483870"/>
                  <a:pt x="1758315" y="481965"/>
                </a:cubicBezTo>
                <a:cubicBezTo>
                  <a:pt x="1764030" y="478155"/>
                  <a:pt x="1770698" y="473392"/>
                  <a:pt x="1776413" y="469582"/>
                </a:cubicBezTo>
                <a:cubicBezTo>
                  <a:pt x="1782128" y="466725"/>
                  <a:pt x="1788795" y="462915"/>
                  <a:pt x="1794510" y="460057"/>
                </a:cubicBezTo>
                <a:cubicBezTo>
                  <a:pt x="1806892" y="454342"/>
                  <a:pt x="1819275" y="449580"/>
                  <a:pt x="1830705" y="446723"/>
                </a:cubicBezTo>
                <a:cubicBezTo>
                  <a:pt x="1854517" y="439103"/>
                  <a:pt x="1878330" y="435292"/>
                  <a:pt x="1900238" y="431482"/>
                </a:cubicBezTo>
                <a:cubicBezTo>
                  <a:pt x="1922145" y="427673"/>
                  <a:pt x="1943100" y="422910"/>
                  <a:pt x="1963103" y="418148"/>
                </a:cubicBezTo>
                <a:cubicBezTo>
                  <a:pt x="1982153" y="412432"/>
                  <a:pt x="1999298" y="405765"/>
                  <a:pt x="2014538" y="396240"/>
                </a:cubicBezTo>
                <a:cubicBezTo>
                  <a:pt x="2018348" y="393382"/>
                  <a:pt x="2022157" y="391478"/>
                  <a:pt x="2025015" y="388620"/>
                </a:cubicBezTo>
                <a:cubicBezTo>
                  <a:pt x="2027873" y="385763"/>
                  <a:pt x="2031682" y="382905"/>
                  <a:pt x="2034540" y="380048"/>
                </a:cubicBezTo>
                <a:lnTo>
                  <a:pt x="2036445" y="378142"/>
                </a:lnTo>
                <a:lnTo>
                  <a:pt x="2037398" y="377190"/>
                </a:lnTo>
                <a:cubicBezTo>
                  <a:pt x="2037398" y="377190"/>
                  <a:pt x="2039303" y="375285"/>
                  <a:pt x="2036445" y="378142"/>
                </a:cubicBezTo>
                <a:lnTo>
                  <a:pt x="2037398" y="377190"/>
                </a:lnTo>
                <a:lnTo>
                  <a:pt x="2042160" y="371475"/>
                </a:lnTo>
                <a:lnTo>
                  <a:pt x="2046923" y="365760"/>
                </a:lnTo>
                <a:cubicBezTo>
                  <a:pt x="2048828" y="363855"/>
                  <a:pt x="2050732" y="361950"/>
                  <a:pt x="2050732" y="360045"/>
                </a:cubicBezTo>
                <a:cubicBezTo>
                  <a:pt x="2058353" y="348615"/>
                  <a:pt x="2066925" y="332423"/>
                  <a:pt x="2072640" y="317182"/>
                </a:cubicBezTo>
                <a:cubicBezTo>
                  <a:pt x="2077403" y="300990"/>
                  <a:pt x="2082165" y="283845"/>
                  <a:pt x="2085023" y="266700"/>
                </a:cubicBezTo>
                <a:cubicBezTo>
                  <a:pt x="2088832" y="249555"/>
                  <a:pt x="2091690" y="232410"/>
                  <a:pt x="2094548" y="215265"/>
                </a:cubicBezTo>
                <a:cubicBezTo>
                  <a:pt x="2101215" y="180975"/>
                  <a:pt x="2109788" y="146685"/>
                  <a:pt x="2125980" y="116205"/>
                </a:cubicBezTo>
                <a:cubicBezTo>
                  <a:pt x="2129790" y="108585"/>
                  <a:pt x="2135505" y="101917"/>
                  <a:pt x="2139315" y="95250"/>
                </a:cubicBezTo>
                <a:cubicBezTo>
                  <a:pt x="2144078" y="88582"/>
                  <a:pt x="2149792" y="82867"/>
                  <a:pt x="2154555" y="77152"/>
                </a:cubicBezTo>
                <a:lnTo>
                  <a:pt x="2156460" y="75248"/>
                </a:lnTo>
                <a:lnTo>
                  <a:pt x="2157413" y="74295"/>
                </a:lnTo>
                <a:cubicBezTo>
                  <a:pt x="2158365" y="73342"/>
                  <a:pt x="2156460" y="75248"/>
                  <a:pt x="2159317" y="72390"/>
                </a:cubicBezTo>
                <a:lnTo>
                  <a:pt x="2160270" y="71438"/>
                </a:lnTo>
                <a:lnTo>
                  <a:pt x="2164080" y="68580"/>
                </a:lnTo>
                <a:cubicBezTo>
                  <a:pt x="2166938" y="66675"/>
                  <a:pt x="2168842" y="63817"/>
                  <a:pt x="2171700" y="61913"/>
                </a:cubicBezTo>
                <a:cubicBezTo>
                  <a:pt x="2174558" y="60007"/>
                  <a:pt x="2176463" y="58102"/>
                  <a:pt x="2179320" y="55245"/>
                </a:cubicBezTo>
                <a:cubicBezTo>
                  <a:pt x="2182178" y="53340"/>
                  <a:pt x="2185988" y="50482"/>
                  <a:pt x="2188845" y="48577"/>
                </a:cubicBezTo>
                <a:cubicBezTo>
                  <a:pt x="2202180" y="39052"/>
                  <a:pt x="2213610" y="34290"/>
                  <a:pt x="2225040" y="29527"/>
                </a:cubicBezTo>
                <a:cubicBezTo>
                  <a:pt x="2230755" y="27623"/>
                  <a:pt x="2236470" y="25717"/>
                  <a:pt x="2241233" y="23813"/>
                </a:cubicBezTo>
                <a:cubicBezTo>
                  <a:pt x="2246948" y="21907"/>
                  <a:pt x="2251710" y="20002"/>
                  <a:pt x="2256473" y="19050"/>
                </a:cubicBezTo>
                <a:cubicBezTo>
                  <a:pt x="2276475" y="13335"/>
                  <a:pt x="2292667" y="10477"/>
                  <a:pt x="2306003" y="7620"/>
                </a:cubicBezTo>
                <a:cubicBezTo>
                  <a:pt x="2319338" y="4763"/>
                  <a:pt x="2328863" y="2857"/>
                  <a:pt x="2335530" y="1905"/>
                </a:cubicBezTo>
                <a:cubicBezTo>
                  <a:pt x="2342198" y="952"/>
                  <a:pt x="2345055" y="0"/>
                  <a:pt x="2345055" y="0"/>
                </a:cubicBezTo>
                <a:lnTo>
                  <a:pt x="2355533" y="59055"/>
                </a:lnTo>
                <a:cubicBezTo>
                  <a:pt x="2355533" y="59055"/>
                  <a:pt x="2351723" y="60007"/>
                  <a:pt x="2345055" y="60960"/>
                </a:cubicBezTo>
                <a:cubicBezTo>
                  <a:pt x="2338388" y="61913"/>
                  <a:pt x="2328863" y="63817"/>
                  <a:pt x="2315528" y="65723"/>
                </a:cubicBezTo>
                <a:cubicBezTo>
                  <a:pt x="2303145" y="67627"/>
                  <a:pt x="2287905" y="70485"/>
                  <a:pt x="2270760" y="75248"/>
                </a:cubicBezTo>
                <a:cubicBezTo>
                  <a:pt x="2265998" y="76200"/>
                  <a:pt x="2262188" y="77152"/>
                  <a:pt x="2258378" y="79057"/>
                </a:cubicBezTo>
                <a:cubicBezTo>
                  <a:pt x="2254567" y="80963"/>
                  <a:pt x="2249805" y="81915"/>
                  <a:pt x="2245042" y="83820"/>
                </a:cubicBezTo>
                <a:cubicBezTo>
                  <a:pt x="2236470" y="87630"/>
                  <a:pt x="2226945" y="91440"/>
                  <a:pt x="2220278" y="96202"/>
                </a:cubicBezTo>
                <a:cubicBezTo>
                  <a:pt x="2218373" y="97155"/>
                  <a:pt x="2216467" y="98107"/>
                  <a:pt x="2214563" y="100013"/>
                </a:cubicBezTo>
                <a:cubicBezTo>
                  <a:pt x="2212658" y="100965"/>
                  <a:pt x="2209800" y="103823"/>
                  <a:pt x="2206942" y="105727"/>
                </a:cubicBezTo>
                <a:cubicBezTo>
                  <a:pt x="2204085" y="107632"/>
                  <a:pt x="2202180" y="109538"/>
                  <a:pt x="2199323" y="112395"/>
                </a:cubicBezTo>
                <a:lnTo>
                  <a:pt x="2195513" y="115252"/>
                </a:lnTo>
                <a:lnTo>
                  <a:pt x="2194560" y="116205"/>
                </a:lnTo>
                <a:cubicBezTo>
                  <a:pt x="2197417" y="113348"/>
                  <a:pt x="2195513" y="115252"/>
                  <a:pt x="2195513" y="115252"/>
                </a:cubicBezTo>
                <a:lnTo>
                  <a:pt x="2195513" y="115252"/>
                </a:lnTo>
                <a:lnTo>
                  <a:pt x="2194560" y="117157"/>
                </a:lnTo>
                <a:cubicBezTo>
                  <a:pt x="2190750" y="121920"/>
                  <a:pt x="2186940" y="125730"/>
                  <a:pt x="2183130" y="130492"/>
                </a:cubicBezTo>
                <a:cubicBezTo>
                  <a:pt x="2180273" y="135255"/>
                  <a:pt x="2176463" y="140017"/>
                  <a:pt x="2173605" y="145732"/>
                </a:cubicBezTo>
                <a:cubicBezTo>
                  <a:pt x="2161223" y="167640"/>
                  <a:pt x="2153603" y="195263"/>
                  <a:pt x="2147888" y="227648"/>
                </a:cubicBezTo>
                <a:cubicBezTo>
                  <a:pt x="2145030" y="243840"/>
                  <a:pt x="2142173" y="260985"/>
                  <a:pt x="2139315" y="280035"/>
                </a:cubicBezTo>
                <a:cubicBezTo>
                  <a:pt x="2136458" y="298132"/>
                  <a:pt x="2130742" y="318135"/>
                  <a:pt x="2125028" y="338138"/>
                </a:cubicBezTo>
                <a:cubicBezTo>
                  <a:pt x="2121217" y="347663"/>
                  <a:pt x="2117408" y="358140"/>
                  <a:pt x="2112645" y="368617"/>
                </a:cubicBezTo>
                <a:cubicBezTo>
                  <a:pt x="2109788" y="373380"/>
                  <a:pt x="2107883" y="378142"/>
                  <a:pt x="2104073" y="383857"/>
                </a:cubicBezTo>
                <a:cubicBezTo>
                  <a:pt x="2100263" y="388620"/>
                  <a:pt x="2097405" y="394335"/>
                  <a:pt x="2093595" y="399098"/>
                </a:cubicBezTo>
                <a:cubicBezTo>
                  <a:pt x="2091690" y="401955"/>
                  <a:pt x="2089785" y="403860"/>
                  <a:pt x="2088832" y="405765"/>
                </a:cubicBezTo>
                <a:lnTo>
                  <a:pt x="2084070" y="411480"/>
                </a:lnTo>
                <a:lnTo>
                  <a:pt x="2079307" y="417195"/>
                </a:lnTo>
                <a:lnTo>
                  <a:pt x="2078355" y="418148"/>
                </a:lnTo>
                <a:cubicBezTo>
                  <a:pt x="2075498" y="421005"/>
                  <a:pt x="2077403" y="419100"/>
                  <a:pt x="2076450" y="420053"/>
                </a:cubicBezTo>
                <a:lnTo>
                  <a:pt x="2074545" y="421957"/>
                </a:lnTo>
                <a:lnTo>
                  <a:pt x="2070735" y="424815"/>
                </a:lnTo>
                <a:cubicBezTo>
                  <a:pt x="2065973" y="428625"/>
                  <a:pt x="2061210" y="432435"/>
                  <a:pt x="2056448" y="436245"/>
                </a:cubicBezTo>
                <a:cubicBezTo>
                  <a:pt x="2051685" y="439103"/>
                  <a:pt x="2045970" y="442913"/>
                  <a:pt x="2041207" y="446723"/>
                </a:cubicBezTo>
                <a:cubicBezTo>
                  <a:pt x="2020253" y="459105"/>
                  <a:pt x="1997392" y="467678"/>
                  <a:pt x="1974532" y="474345"/>
                </a:cubicBezTo>
                <a:cubicBezTo>
                  <a:pt x="1951673" y="480060"/>
                  <a:pt x="1928813" y="483870"/>
                  <a:pt x="1906905" y="487680"/>
                </a:cubicBezTo>
                <a:cubicBezTo>
                  <a:pt x="1884998" y="491490"/>
                  <a:pt x="1863090" y="495300"/>
                  <a:pt x="1842135" y="501015"/>
                </a:cubicBezTo>
                <a:cubicBezTo>
                  <a:pt x="1831657" y="503873"/>
                  <a:pt x="1822132" y="507682"/>
                  <a:pt x="1812607" y="511492"/>
                </a:cubicBezTo>
                <a:cubicBezTo>
                  <a:pt x="1807845" y="513398"/>
                  <a:pt x="1803082" y="516255"/>
                  <a:pt x="1799273" y="518160"/>
                </a:cubicBezTo>
                <a:cubicBezTo>
                  <a:pt x="1795463" y="521017"/>
                  <a:pt x="1791653" y="522923"/>
                  <a:pt x="1787842" y="525780"/>
                </a:cubicBezTo>
                <a:cubicBezTo>
                  <a:pt x="1785938" y="526732"/>
                  <a:pt x="1783080" y="528638"/>
                  <a:pt x="1781175" y="530543"/>
                </a:cubicBezTo>
                <a:lnTo>
                  <a:pt x="1774507" y="536257"/>
                </a:lnTo>
                <a:lnTo>
                  <a:pt x="1770698" y="539115"/>
                </a:lnTo>
                <a:lnTo>
                  <a:pt x="1769745" y="540068"/>
                </a:lnTo>
                <a:cubicBezTo>
                  <a:pt x="1768792" y="541020"/>
                  <a:pt x="1770698" y="539115"/>
                  <a:pt x="1770698" y="540068"/>
                </a:cubicBezTo>
                <a:lnTo>
                  <a:pt x="1769745" y="541973"/>
                </a:lnTo>
                <a:lnTo>
                  <a:pt x="1764982" y="547687"/>
                </a:lnTo>
                <a:lnTo>
                  <a:pt x="1760220" y="553403"/>
                </a:lnTo>
                <a:cubicBezTo>
                  <a:pt x="1758315" y="555307"/>
                  <a:pt x="1757363" y="558165"/>
                  <a:pt x="1755457" y="560070"/>
                </a:cubicBezTo>
                <a:cubicBezTo>
                  <a:pt x="1752600" y="564832"/>
                  <a:pt x="1749742" y="568643"/>
                  <a:pt x="1746885" y="573405"/>
                </a:cubicBezTo>
                <a:cubicBezTo>
                  <a:pt x="1736407" y="592455"/>
                  <a:pt x="1729740" y="613410"/>
                  <a:pt x="1724978" y="637223"/>
                </a:cubicBezTo>
                <a:cubicBezTo>
                  <a:pt x="1720215" y="661035"/>
                  <a:pt x="1716405" y="685800"/>
                  <a:pt x="1710690" y="711518"/>
                </a:cubicBezTo>
                <a:cubicBezTo>
                  <a:pt x="1704975" y="737235"/>
                  <a:pt x="1698307" y="764857"/>
                  <a:pt x="1685925" y="791528"/>
                </a:cubicBezTo>
                <a:cubicBezTo>
                  <a:pt x="1682115" y="798195"/>
                  <a:pt x="1679257" y="804862"/>
                  <a:pt x="1674495" y="811530"/>
                </a:cubicBezTo>
                <a:cubicBezTo>
                  <a:pt x="1669732" y="818198"/>
                  <a:pt x="1664970" y="825818"/>
                  <a:pt x="1661160" y="830580"/>
                </a:cubicBezTo>
                <a:lnTo>
                  <a:pt x="1654492" y="838200"/>
                </a:lnTo>
                <a:lnTo>
                  <a:pt x="1656398" y="834390"/>
                </a:lnTo>
                <a:cubicBezTo>
                  <a:pt x="1656398" y="834390"/>
                  <a:pt x="1653540" y="837248"/>
                  <a:pt x="1654492" y="836295"/>
                </a:cubicBezTo>
                <a:lnTo>
                  <a:pt x="1653540" y="837248"/>
                </a:lnTo>
                <a:lnTo>
                  <a:pt x="1651635" y="839153"/>
                </a:lnTo>
                <a:cubicBezTo>
                  <a:pt x="1645920" y="843915"/>
                  <a:pt x="1640205" y="849630"/>
                  <a:pt x="1633538" y="854393"/>
                </a:cubicBezTo>
                <a:cubicBezTo>
                  <a:pt x="1608773" y="873443"/>
                  <a:pt x="1580198" y="883920"/>
                  <a:pt x="1551623" y="890587"/>
                </a:cubicBezTo>
                <a:cubicBezTo>
                  <a:pt x="1524000" y="898207"/>
                  <a:pt x="1496378" y="902018"/>
                  <a:pt x="1469707" y="905828"/>
                </a:cubicBezTo>
                <a:cubicBezTo>
                  <a:pt x="1443038" y="910590"/>
                  <a:pt x="1418273" y="916305"/>
                  <a:pt x="1396365" y="925830"/>
                </a:cubicBezTo>
                <a:cubicBezTo>
                  <a:pt x="1390650" y="928687"/>
                  <a:pt x="1385888" y="931545"/>
                  <a:pt x="1380173" y="933450"/>
                </a:cubicBezTo>
                <a:cubicBezTo>
                  <a:pt x="1375410" y="936307"/>
                  <a:pt x="1371600" y="939165"/>
                  <a:pt x="1366838" y="942023"/>
                </a:cubicBezTo>
                <a:cubicBezTo>
                  <a:pt x="1362075" y="945832"/>
                  <a:pt x="1356360" y="950595"/>
                  <a:pt x="1351598" y="955357"/>
                </a:cubicBezTo>
                <a:lnTo>
                  <a:pt x="1350645" y="956310"/>
                </a:lnTo>
                <a:cubicBezTo>
                  <a:pt x="1350645" y="956310"/>
                  <a:pt x="1348740" y="958215"/>
                  <a:pt x="1350645" y="956310"/>
                </a:cubicBezTo>
                <a:lnTo>
                  <a:pt x="1348740" y="958215"/>
                </a:lnTo>
                <a:lnTo>
                  <a:pt x="1345882" y="961073"/>
                </a:lnTo>
                <a:lnTo>
                  <a:pt x="1340167" y="967740"/>
                </a:lnTo>
                <a:cubicBezTo>
                  <a:pt x="1324928" y="985837"/>
                  <a:pt x="1315403" y="1008698"/>
                  <a:pt x="1308735" y="1033462"/>
                </a:cubicBezTo>
                <a:cubicBezTo>
                  <a:pt x="1302067" y="1058228"/>
                  <a:pt x="1298257" y="1085850"/>
                  <a:pt x="1293495" y="1113473"/>
                </a:cubicBezTo>
                <a:cubicBezTo>
                  <a:pt x="1288732" y="1141095"/>
                  <a:pt x="1283017" y="1170623"/>
                  <a:pt x="1270635" y="1200150"/>
                </a:cubicBezTo>
                <a:cubicBezTo>
                  <a:pt x="1267778" y="1206818"/>
                  <a:pt x="1263967" y="1214437"/>
                  <a:pt x="1260157" y="1221105"/>
                </a:cubicBezTo>
                <a:cubicBezTo>
                  <a:pt x="1255395" y="1228725"/>
                  <a:pt x="1250632" y="1235393"/>
                  <a:pt x="1245870" y="1242060"/>
                </a:cubicBezTo>
                <a:lnTo>
                  <a:pt x="1231582" y="1258253"/>
                </a:lnTo>
                <a:cubicBezTo>
                  <a:pt x="1232535" y="1257300"/>
                  <a:pt x="1229678" y="1260158"/>
                  <a:pt x="1229678" y="1260158"/>
                </a:cubicBezTo>
                <a:lnTo>
                  <a:pt x="1228725" y="1261110"/>
                </a:lnTo>
                <a:lnTo>
                  <a:pt x="1226820" y="1263015"/>
                </a:lnTo>
                <a:lnTo>
                  <a:pt x="1222057" y="1266825"/>
                </a:lnTo>
                <a:lnTo>
                  <a:pt x="1212532" y="1274445"/>
                </a:lnTo>
                <a:cubicBezTo>
                  <a:pt x="1186815" y="1294448"/>
                  <a:pt x="1157288" y="1305878"/>
                  <a:pt x="1127760" y="1313498"/>
                </a:cubicBezTo>
                <a:cubicBezTo>
                  <a:pt x="1099185" y="1321118"/>
                  <a:pt x="1070610" y="1324928"/>
                  <a:pt x="1043940" y="1329690"/>
                </a:cubicBezTo>
                <a:cubicBezTo>
                  <a:pt x="1017270" y="1334453"/>
                  <a:pt x="992505" y="1340168"/>
                  <a:pt x="969645" y="1349693"/>
                </a:cubicBezTo>
                <a:lnTo>
                  <a:pt x="953453" y="1357312"/>
                </a:lnTo>
                <a:cubicBezTo>
                  <a:pt x="948690" y="1360170"/>
                  <a:pt x="944880" y="1363028"/>
                  <a:pt x="940117" y="1365885"/>
                </a:cubicBezTo>
                <a:lnTo>
                  <a:pt x="924878" y="1379220"/>
                </a:lnTo>
                <a:cubicBezTo>
                  <a:pt x="924878" y="1379220"/>
                  <a:pt x="922972" y="1381125"/>
                  <a:pt x="924878" y="1379220"/>
                </a:cubicBezTo>
                <a:lnTo>
                  <a:pt x="923925" y="1380173"/>
                </a:lnTo>
                <a:lnTo>
                  <a:pt x="922972" y="1382078"/>
                </a:lnTo>
                <a:lnTo>
                  <a:pt x="920115" y="1384935"/>
                </a:lnTo>
                <a:lnTo>
                  <a:pt x="914400" y="1391603"/>
                </a:lnTo>
                <a:cubicBezTo>
                  <a:pt x="900113" y="1409700"/>
                  <a:pt x="890588" y="1431608"/>
                  <a:pt x="884872" y="1456373"/>
                </a:cubicBezTo>
                <a:cubicBezTo>
                  <a:pt x="871538" y="1504950"/>
                  <a:pt x="870585" y="1559243"/>
                  <a:pt x="849630" y="1614487"/>
                </a:cubicBezTo>
                <a:lnTo>
                  <a:pt x="846772" y="1624965"/>
                </a:lnTo>
                <a:lnTo>
                  <a:pt x="842010" y="1634490"/>
                </a:lnTo>
                <a:lnTo>
                  <a:pt x="837247" y="1644015"/>
                </a:lnTo>
                <a:cubicBezTo>
                  <a:pt x="835342" y="1647825"/>
                  <a:pt x="832485" y="1650683"/>
                  <a:pt x="830580" y="1654493"/>
                </a:cubicBezTo>
                <a:lnTo>
                  <a:pt x="823913" y="1664018"/>
                </a:lnTo>
                <a:cubicBezTo>
                  <a:pt x="822007" y="1667828"/>
                  <a:pt x="819150" y="1668780"/>
                  <a:pt x="817245" y="1671637"/>
                </a:cubicBezTo>
                <a:lnTo>
                  <a:pt x="810578" y="1679258"/>
                </a:lnTo>
                <a:lnTo>
                  <a:pt x="808672" y="1682115"/>
                </a:lnTo>
                <a:lnTo>
                  <a:pt x="807720" y="1683068"/>
                </a:lnTo>
                <a:cubicBezTo>
                  <a:pt x="807720" y="1683068"/>
                  <a:pt x="804863" y="1685925"/>
                  <a:pt x="805815" y="1684973"/>
                </a:cubicBezTo>
                <a:lnTo>
                  <a:pt x="802005" y="1688783"/>
                </a:lnTo>
                <a:cubicBezTo>
                  <a:pt x="780097" y="1709737"/>
                  <a:pt x="753427" y="1724025"/>
                  <a:pt x="727710" y="1732598"/>
                </a:cubicBezTo>
                <a:cubicBezTo>
                  <a:pt x="701040" y="1741170"/>
                  <a:pt x="675322" y="1745933"/>
                  <a:pt x="651510" y="1750695"/>
                </a:cubicBezTo>
                <a:cubicBezTo>
                  <a:pt x="626745" y="1755458"/>
                  <a:pt x="603885" y="1759268"/>
                  <a:pt x="581977" y="1764983"/>
                </a:cubicBezTo>
                <a:cubicBezTo>
                  <a:pt x="576263" y="1766887"/>
                  <a:pt x="571500" y="1767840"/>
                  <a:pt x="566738" y="1769745"/>
                </a:cubicBezTo>
                <a:cubicBezTo>
                  <a:pt x="561975" y="1771650"/>
                  <a:pt x="557213" y="1773555"/>
                  <a:pt x="551497" y="1775460"/>
                </a:cubicBezTo>
                <a:cubicBezTo>
                  <a:pt x="546735" y="1777365"/>
                  <a:pt x="541972" y="1780222"/>
                  <a:pt x="537210" y="1782128"/>
                </a:cubicBezTo>
                <a:cubicBezTo>
                  <a:pt x="532447" y="1784033"/>
                  <a:pt x="528638" y="1786890"/>
                  <a:pt x="524827" y="1789747"/>
                </a:cubicBezTo>
                <a:lnTo>
                  <a:pt x="519113" y="1793558"/>
                </a:lnTo>
                <a:cubicBezTo>
                  <a:pt x="517207" y="1794510"/>
                  <a:pt x="515302" y="1797368"/>
                  <a:pt x="512445" y="1799272"/>
                </a:cubicBezTo>
                <a:lnTo>
                  <a:pt x="505777" y="1804987"/>
                </a:lnTo>
                <a:lnTo>
                  <a:pt x="502920" y="1807845"/>
                </a:lnTo>
                <a:lnTo>
                  <a:pt x="501967" y="1808797"/>
                </a:lnTo>
                <a:cubicBezTo>
                  <a:pt x="501015" y="1809750"/>
                  <a:pt x="503872" y="1806893"/>
                  <a:pt x="502920" y="1807845"/>
                </a:cubicBezTo>
                <a:lnTo>
                  <a:pt x="501967" y="1808797"/>
                </a:lnTo>
                <a:lnTo>
                  <a:pt x="492442" y="1819275"/>
                </a:lnTo>
                <a:cubicBezTo>
                  <a:pt x="489585" y="1823085"/>
                  <a:pt x="487680" y="1826895"/>
                  <a:pt x="484822" y="1831658"/>
                </a:cubicBezTo>
                <a:cubicBezTo>
                  <a:pt x="475297" y="1847850"/>
                  <a:pt x="468630" y="1866900"/>
                  <a:pt x="462915" y="1885950"/>
                </a:cubicBezTo>
                <a:cubicBezTo>
                  <a:pt x="458152" y="1905953"/>
                  <a:pt x="454342" y="1925955"/>
                  <a:pt x="451485" y="1946910"/>
                </a:cubicBezTo>
                <a:cubicBezTo>
                  <a:pt x="447675" y="1967865"/>
                  <a:pt x="444817" y="1988820"/>
                  <a:pt x="439102" y="2009775"/>
                </a:cubicBezTo>
                <a:cubicBezTo>
                  <a:pt x="433388" y="2030730"/>
                  <a:pt x="425767" y="2051685"/>
                  <a:pt x="415290" y="2070735"/>
                </a:cubicBezTo>
                <a:cubicBezTo>
                  <a:pt x="412432" y="2075497"/>
                  <a:pt x="408622" y="2081212"/>
                  <a:pt x="405765" y="2085975"/>
                </a:cubicBezTo>
                <a:cubicBezTo>
                  <a:pt x="402907" y="2090737"/>
                  <a:pt x="399097" y="2096453"/>
                  <a:pt x="396240" y="2099310"/>
                </a:cubicBezTo>
                <a:cubicBezTo>
                  <a:pt x="393382" y="2103120"/>
                  <a:pt x="390525" y="2105978"/>
                  <a:pt x="386715" y="2109788"/>
                </a:cubicBezTo>
                <a:lnTo>
                  <a:pt x="385763" y="2110740"/>
                </a:lnTo>
                <a:lnTo>
                  <a:pt x="383857" y="2112645"/>
                </a:lnTo>
                <a:lnTo>
                  <a:pt x="382905" y="2113597"/>
                </a:lnTo>
                <a:lnTo>
                  <a:pt x="380047" y="2116455"/>
                </a:lnTo>
                <a:lnTo>
                  <a:pt x="374332" y="2122170"/>
                </a:lnTo>
                <a:cubicBezTo>
                  <a:pt x="358140" y="2136458"/>
                  <a:pt x="340042" y="2146935"/>
                  <a:pt x="322897" y="2154555"/>
                </a:cubicBezTo>
                <a:cubicBezTo>
                  <a:pt x="287655" y="2169795"/>
                  <a:pt x="253365" y="2175510"/>
                  <a:pt x="224790" y="2180272"/>
                </a:cubicBezTo>
                <a:cubicBezTo>
                  <a:pt x="195263" y="2185035"/>
                  <a:pt x="170497" y="2189797"/>
                  <a:pt x="149542" y="2196465"/>
                </a:cubicBezTo>
                <a:cubicBezTo>
                  <a:pt x="146685" y="2197418"/>
                  <a:pt x="143827" y="2198370"/>
                  <a:pt x="141922" y="2198370"/>
                </a:cubicBezTo>
                <a:cubicBezTo>
                  <a:pt x="139065" y="2199322"/>
                  <a:pt x="137160" y="2200275"/>
                  <a:pt x="134302" y="2201228"/>
                </a:cubicBezTo>
                <a:cubicBezTo>
                  <a:pt x="129540" y="2203133"/>
                  <a:pt x="124777" y="2205038"/>
                  <a:pt x="120967" y="2206943"/>
                </a:cubicBezTo>
                <a:cubicBezTo>
                  <a:pt x="117157" y="2208847"/>
                  <a:pt x="113347" y="2210753"/>
                  <a:pt x="109538" y="2212658"/>
                </a:cubicBezTo>
                <a:cubicBezTo>
                  <a:pt x="106680" y="2214563"/>
                  <a:pt x="103822" y="2216468"/>
                  <a:pt x="100965" y="2218372"/>
                </a:cubicBezTo>
                <a:cubicBezTo>
                  <a:pt x="99060" y="2219325"/>
                  <a:pt x="98107" y="2220278"/>
                  <a:pt x="96202" y="2221230"/>
                </a:cubicBezTo>
                <a:cubicBezTo>
                  <a:pt x="94297" y="2223135"/>
                  <a:pt x="92392" y="2224088"/>
                  <a:pt x="91440" y="2225993"/>
                </a:cubicBezTo>
                <a:cubicBezTo>
                  <a:pt x="88582" y="2228850"/>
                  <a:pt x="84772" y="2231708"/>
                  <a:pt x="81915" y="2234565"/>
                </a:cubicBezTo>
                <a:lnTo>
                  <a:pt x="81915" y="2234565"/>
                </a:lnTo>
                <a:cubicBezTo>
                  <a:pt x="82867" y="2233613"/>
                  <a:pt x="80010" y="2236470"/>
                  <a:pt x="82867" y="2233613"/>
                </a:cubicBezTo>
                <a:lnTo>
                  <a:pt x="82867" y="2233613"/>
                </a:lnTo>
                <a:lnTo>
                  <a:pt x="81915" y="2234565"/>
                </a:lnTo>
                <a:lnTo>
                  <a:pt x="80010" y="2236470"/>
                </a:lnTo>
                <a:cubicBezTo>
                  <a:pt x="79057" y="2237422"/>
                  <a:pt x="78105" y="2238375"/>
                  <a:pt x="77152" y="2240280"/>
                </a:cubicBezTo>
                <a:cubicBezTo>
                  <a:pt x="75247" y="2242185"/>
                  <a:pt x="73342" y="2245043"/>
                  <a:pt x="71438" y="2246947"/>
                </a:cubicBezTo>
                <a:cubicBezTo>
                  <a:pt x="69532" y="2248853"/>
                  <a:pt x="68580" y="2250758"/>
                  <a:pt x="66675" y="2252663"/>
                </a:cubicBezTo>
                <a:cubicBezTo>
                  <a:pt x="65722" y="2254568"/>
                  <a:pt x="64770" y="2256472"/>
                  <a:pt x="63817" y="2258378"/>
                </a:cubicBezTo>
                <a:cubicBezTo>
                  <a:pt x="62865" y="2260283"/>
                  <a:pt x="61913" y="2261235"/>
                  <a:pt x="60960" y="2263140"/>
                </a:cubicBezTo>
                <a:cubicBezTo>
                  <a:pt x="60007" y="2264093"/>
                  <a:pt x="59055" y="2266950"/>
                  <a:pt x="58102" y="2267903"/>
                </a:cubicBezTo>
                <a:cubicBezTo>
                  <a:pt x="55245" y="2273618"/>
                  <a:pt x="53340" y="2277428"/>
                  <a:pt x="53340" y="2277428"/>
                </a:cubicBezTo>
                <a:lnTo>
                  <a:pt x="0" y="2248853"/>
                </a:lnTo>
                <a:close/>
              </a:path>
            </a:pathLst>
          </a:custGeom>
          <a:solidFill>
            <a:schemeClr val="accent5">
              <a:lumMod val="75000"/>
              <a:alpha val="8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00938568-B18E-49ED-9521-745A7E1431C3}"/>
              </a:ext>
            </a:extLst>
          </p:cNvPr>
          <p:cNvSpPr/>
          <p:nvPr userDrawn="1"/>
        </p:nvSpPr>
        <p:spPr>
          <a:xfrm>
            <a:off x="3423041" y="1040940"/>
            <a:ext cx="5912529" cy="5739403"/>
          </a:xfrm>
          <a:custGeom>
            <a:avLst/>
            <a:gdLst>
              <a:gd name="connsiteX0" fmla="*/ 0 w 2569845"/>
              <a:gd name="connsiteY0" fmla="*/ 2483168 h 2494597"/>
              <a:gd name="connsiteX1" fmla="*/ 2858 w 2569845"/>
              <a:gd name="connsiteY1" fmla="*/ 2472690 h 2494597"/>
              <a:gd name="connsiteX2" fmla="*/ 9525 w 2569845"/>
              <a:gd name="connsiteY2" fmla="*/ 2442210 h 2494597"/>
              <a:gd name="connsiteX3" fmla="*/ 20003 w 2569845"/>
              <a:gd name="connsiteY3" fmla="*/ 2389823 h 2494597"/>
              <a:gd name="connsiteX4" fmla="*/ 45720 w 2569845"/>
              <a:gd name="connsiteY4" fmla="*/ 2316480 h 2494597"/>
              <a:gd name="connsiteX5" fmla="*/ 73342 w 2569845"/>
              <a:gd name="connsiteY5" fmla="*/ 2276475 h 2494597"/>
              <a:gd name="connsiteX6" fmla="*/ 78105 w 2569845"/>
              <a:gd name="connsiteY6" fmla="*/ 2271713 h 2494597"/>
              <a:gd name="connsiteX7" fmla="*/ 79058 w 2569845"/>
              <a:gd name="connsiteY7" fmla="*/ 2270760 h 2494597"/>
              <a:gd name="connsiteX8" fmla="*/ 80963 w 2569845"/>
              <a:gd name="connsiteY8" fmla="*/ 2268855 h 2494597"/>
              <a:gd name="connsiteX9" fmla="*/ 81915 w 2569845"/>
              <a:gd name="connsiteY9" fmla="*/ 2268855 h 2494597"/>
              <a:gd name="connsiteX10" fmla="*/ 83820 w 2569845"/>
              <a:gd name="connsiteY10" fmla="*/ 2266950 h 2494597"/>
              <a:gd name="connsiteX11" fmla="*/ 92392 w 2569845"/>
              <a:gd name="connsiteY11" fmla="*/ 2259330 h 2494597"/>
              <a:gd name="connsiteX12" fmla="*/ 97155 w 2569845"/>
              <a:gd name="connsiteY12" fmla="*/ 2255520 h 2494597"/>
              <a:gd name="connsiteX13" fmla="*/ 102870 w 2569845"/>
              <a:gd name="connsiteY13" fmla="*/ 2251710 h 2494597"/>
              <a:gd name="connsiteX14" fmla="*/ 115253 w 2569845"/>
              <a:gd name="connsiteY14" fmla="*/ 2243138 h 2494597"/>
              <a:gd name="connsiteX15" fmla="*/ 222885 w 2569845"/>
              <a:gd name="connsiteY15" fmla="*/ 2206943 h 2494597"/>
              <a:gd name="connsiteX16" fmla="*/ 333375 w 2569845"/>
              <a:gd name="connsiteY16" fmla="*/ 2181225 h 2494597"/>
              <a:gd name="connsiteX17" fmla="*/ 380048 w 2569845"/>
              <a:gd name="connsiteY17" fmla="*/ 2152650 h 2494597"/>
              <a:gd name="connsiteX18" fmla="*/ 382905 w 2569845"/>
              <a:gd name="connsiteY18" fmla="*/ 2150745 h 2494597"/>
              <a:gd name="connsiteX19" fmla="*/ 383858 w 2569845"/>
              <a:gd name="connsiteY19" fmla="*/ 2149793 h 2494597"/>
              <a:gd name="connsiteX20" fmla="*/ 382905 w 2569845"/>
              <a:gd name="connsiteY20" fmla="*/ 2150745 h 2494597"/>
              <a:gd name="connsiteX21" fmla="*/ 383858 w 2569845"/>
              <a:gd name="connsiteY21" fmla="*/ 2149793 h 2494597"/>
              <a:gd name="connsiteX22" fmla="*/ 389573 w 2569845"/>
              <a:gd name="connsiteY22" fmla="*/ 2143125 h 2494597"/>
              <a:gd name="connsiteX23" fmla="*/ 399098 w 2569845"/>
              <a:gd name="connsiteY23" fmla="*/ 2130743 h 2494597"/>
              <a:gd name="connsiteX24" fmla="*/ 405765 w 2569845"/>
              <a:gd name="connsiteY24" fmla="*/ 2120265 h 2494597"/>
              <a:gd name="connsiteX25" fmla="*/ 412433 w 2569845"/>
              <a:gd name="connsiteY25" fmla="*/ 2106930 h 2494597"/>
              <a:gd name="connsiteX26" fmla="*/ 431483 w 2569845"/>
              <a:gd name="connsiteY26" fmla="*/ 2045970 h 2494597"/>
              <a:gd name="connsiteX27" fmla="*/ 445770 w 2569845"/>
              <a:gd name="connsiteY27" fmla="*/ 1974533 h 2494597"/>
              <a:gd name="connsiteX28" fmla="*/ 471488 w 2569845"/>
              <a:gd name="connsiteY28" fmla="*/ 1897380 h 2494597"/>
              <a:gd name="connsiteX29" fmla="*/ 481965 w 2569845"/>
              <a:gd name="connsiteY29" fmla="*/ 1878330 h 2494597"/>
              <a:gd name="connsiteX30" fmla="*/ 495300 w 2569845"/>
              <a:gd name="connsiteY30" fmla="*/ 1860233 h 2494597"/>
              <a:gd name="connsiteX31" fmla="*/ 502920 w 2569845"/>
              <a:gd name="connsiteY31" fmla="*/ 1851660 h 2494597"/>
              <a:gd name="connsiteX32" fmla="*/ 506730 w 2569845"/>
              <a:gd name="connsiteY32" fmla="*/ 1847850 h 2494597"/>
              <a:gd name="connsiteX33" fmla="*/ 508635 w 2569845"/>
              <a:gd name="connsiteY33" fmla="*/ 1845945 h 2494597"/>
              <a:gd name="connsiteX34" fmla="*/ 509588 w 2569845"/>
              <a:gd name="connsiteY34" fmla="*/ 1844993 h 2494597"/>
              <a:gd name="connsiteX35" fmla="*/ 511492 w 2569845"/>
              <a:gd name="connsiteY35" fmla="*/ 1843088 h 2494597"/>
              <a:gd name="connsiteX36" fmla="*/ 519113 w 2569845"/>
              <a:gd name="connsiteY36" fmla="*/ 1836420 h 2494597"/>
              <a:gd name="connsiteX37" fmla="*/ 526733 w 2569845"/>
              <a:gd name="connsiteY37" fmla="*/ 1829753 h 2494597"/>
              <a:gd name="connsiteX38" fmla="*/ 546735 w 2569845"/>
              <a:gd name="connsiteY38" fmla="*/ 1816418 h 2494597"/>
              <a:gd name="connsiteX39" fmla="*/ 566738 w 2569845"/>
              <a:gd name="connsiteY39" fmla="*/ 1806893 h 2494597"/>
              <a:gd name="connsiteX40" fmla="*/ 587693 w 2569845"/>
              <a:gd name="connsiteY40" fmla="*/ 1799273 h 2494597"/>
              <a:gd name="connsiteX41" fmla="*/ 608648 w 2569845"/>
              <a:gd name="connsiteY41" fmla="*/ 1792605 h 2494597"/>
              <a:gd name="connsiteX42" fmla="*/ 690563 w 2569845"/>
              <a:gd name="connsiteY42" fmla="*/ 1776413 h 2494597"/>
              <a:gd name="connsiteX43" fmla="*/ 765810 w 2569845"/>
              <a:gd name="connsiteY43" fmla="*/ 1755458 h 2494597"/>
              <a:gd name="connsiteX44" fmla="*/ 782003 w 2569845"/>
              <a:gd name="connsiteY44" fmla="*/ 1746885 h 2494597"/>
              <a:gd name="connsiteX45" fmla="*/ 797243 w 2569845"/>
              <a:gd name="connsiteY45" fmla="*/ 1736408 h 2494597"/>
              <a:gd name="connsiteX46" fmla="*/ 803910 w 2569845"/>
              <a:gd name="connsiteY46" fmla="*/ 1730693 h 2494597"/>
              <a:gd name="connsiteX47" fmla="*/ 807720 w 2569845"/>
              <a:gd name="connsiteY47" fmla="*/ 1727835 h 2494597"/>
              <a:gd name="connsiteX48" fmla="*/ 809625 w 2569845"/>
              <a:gd name="connsiteY48" fmla="*/ 1725930 h 2494597"/>
              <a:gd name="connsiteX49" fmla="*/ 810578 w 2569845"/>
              <a:gd name="connsiteY49" fmla="*/ 1724978 h 2494597"/>
              <a:gd name="connsiteX50" fmla="*/ 810578 w 2569845"/>
              <a:gd name="connsiteY50" fmla="*/ 1724978 h 2494597"/>
              <a:gd name="connsiteX51" fmla="*/ 824865 w 2569845"/>
              <a:gd name="connsiteY51" fmla="*/ 1708785 h 2494597"/>
              <a:gd name="connsiteX52" fmla="*/ 834390 w 2569845"/>
              <a:gd name="connsiteY52" fmla="*/ 1694498 h 2494597"/>
              <a:gd name="connsiteX53" fmla="*/ 842963 w 2569845"/>
              <a:gd name="connsiteY53" fmla="*/ 1677353 h 2494597"/>
              <a:gd name="connsiteX54" fmla="*/ 855345 w 2569845"/>
              <a:gd name="connsiteY54" fmla="*/ 1640205 h 2494597"/>
              <a:gd name="connsiteX55" fmla="*/ 872490 w 2569845"/>
              <a:gd name="connsiteY55" fmla="*/ 1555433 h 2494597"/>
              <a:gd name="connsiteX56" fmla="*/ 902970 w 2569845"/>
              <a:gd name="connsiteY56" fmla="*/ 1464945 h 2494597"/>
              <a:gd name="connsiteX57" fmla="*/ 916305 w 2569845"/>
              <a:gd name="connsiteY57" fmla="*/ 1443990 h 2494597"/>
              <a:gd name="connsiteX58" fmla="*/ 932498 w 2569845"/>
              <a:gd name="connsiteY58" fmla="*/ 1424940 h 2494597"/>
              <a:gd name="connsiteX59" fmla="*/ 933450 w 2569845"/>
              <a:gd name="connsiteY59" fmla="*/ 1423988 h 2494597"/>
              <a:gd name="connsiteX60" fmla="*/ 935355 w 2569845"/>
              <a:gd name="connsiteY60" fmla="*/ 1422083 h 2494597"/>
              <a:gd name="connsiteX61" fmla="*/ 937260 w 2569845"/>
              <a:gd name="connsiteY61" fmla="*/ 1420178 h 2494597"/>
              <a:gd name="connsiteX62" fmla="*/ 941070 w 2569845"/>
              <a:gd name="connsiteY62" fmla="*/ 1416368 h 2494597"/>
              <a:gd name="connsiteX63" fmla="*/ 949643 w 2569845"/>
              <a:gd name="connsiteY63" fmla="*/ 1408748 h 2494597"/>
              <a:gd name="connsiteX64" fmla="*/ 971550 w 2569845"/>
              <a:gd name="connsiteY64" fmla="*/ 1393508 h 2494597"/>
              <a:gd name="connsiteX65" fmla="*/ 1063943 w 2569845"/>
              <a:gd name="connsiteY65" fmla="*/ 1362075 h 2494597"/>
              <a:gd name="connsiteX66" fmla="*/ 1151573 w 2569845"/>
              <a:gd name="connsiteY66" fmla="*/ 1343978 h 2494597"/>
              <a:gd name="connsiteX67" fmla="*/ 1224915 w 2569845"/>
              <a:gd name="connsiteY67" fmla="*/ 1309688 h 2494597"/>
              <a:gd name="connsiteX68" fmla="*/ 1232535 w 2569845"/>
              <a:gd name="connsiteY68" fmla="*/ 1303020 h 2494597"/>
              <a:gd name="connsiteX69" fmla="*/ 1234440 w 2569845"/>
              <a:gd name="connsiteY69" fmla="*/ 1301115 h 2494597"/>
              <a:gd name="connsiteX70" fmla="*/ 1235393 w 2569845"/>
              <a:gd name="connsiteY70" fmla="*/ 1300163 h 2494597"/>
              <a:gd name="connsiteX71" fmla="*/ 1235393 w 2569845"/>
              <a:gd name="connsiteY71" fmla="*/ 1300163 h 2494597"/>
              <a:gd name="connsiteX72" fmla="*/ 1239202 w 2569845"/>
              <a:gd name="connsiteY72" fmla="*/ 1295400 h 2494597"/>
              <a:gd name="connsiteX73" fmla="*/ 1252538 w 2569845"/>
              <a:gd name="connsiteY73" fmla="*/ 1279208 h 2494597"/>
              <a:gd name="connsiteX74" fmla="*/ 1257300 w 2569845"/>
              <a:gd name="connsiteY74" fmla="*/ 1271588 h 2494597"/>
              <a:gd name="connsiteX75" fmla="*/ 1262063 w 2569845"/>
              <a:gd name="connsiteY75" fmla="*/ 1263015 h 2494597"/>
              <a:gd name="connsiteX76" fmla="*/ 1266825 w 2569845"/>
              <a:gd name="connsiteY76" fmla="*/ 1254443 h 2494597"/>
              <a:gd name="connsiteX77" fmla="*/ 1270635 w 2569845"/>
              <a:gd name="connsiteY77" fmla="*/ 1244918 h 2494597"/>
              <a:gd name="connsiteX78" fmla="*/ 1314450 w 2569845"/>
              <a:gd name="connsiteY78" fmla="*/ 1067753 h 2494597"/>
              <a:gd name="connsiteX79" fmla="*/ 1319213 w 2569845"/>
              <a:gd name="connsiteY79" fmla="*/ 1056323 h 2494597"/>
              <a:gd name="connsiteX80" fmla="*/ 1324927 w 2569845"/>
              <a:gd name="connsiteY80" fmla="*/ 1044893 h 2494597"/>
              <a:gd name="connsiteX81" fmla="*/ 1330643 w 2569845"/>
              <a:gd name="connsiteY81" fmla="*/ 1033463 h 2494597"/>
              <a:gd name="connsiteX82" fmla="*/ 1337310 w 2569845"/>
              <a:gd name="connsiteY82" fmla="*/ 1022985 h 2494597"/>
              <a:gd name="connsiteX83" fmla="*/ 1353502 w 2569845"/>
              <a:gd name="connsiteY83" fmla="*/ 1002983 h 2494597"/>
              <a:gd name="connsiteX84" fmla="*/ 1357313 w 2569845"/>
              <a:gd name="connsiteY84" fmla="*/ 998220 h 2494597"/>
              <a:gd name="connsiteX85" fmla="*/ 1359218 w 2569845"/>
              <a:gd name="connsiteY85" fmla="*/ 996315 h 2494597"/>
              <a:gd name="connsiteX86" fmla="*/ 1360170 w 2569845"/>
              <a:gd name="connsiteY86" fmla="*/ 995363 h 2494597"/>
              <a:gd name="connsiteX87" fmla="*/ 1362075 w 2569845"/>
              <a:gd name="connsiteY87" fmla="*/ 993458 h 2494597"/>
              <a:gd name="connsiteX88" fmla="*/ 1370648 w 2569845"/>
              <a:gd name="connsiteY88" fmla="*/ 985838 h 2494597"/>
              <a:gd name="connsiteX89" fmla="*/ 1461135 w 2569845"/>
              <a:gd name="connsiteY89" fmla="*/ 942975 h 2494597"/>
              <a:gd name="connsiteX90" fmla="*/ 1550670 w 2569845"/>
              <a:gd name="connsiteY90" fmla="*/ 924878 h 2494597"/>
              <a:gd name="connsiteX91" fmla="*/ 1627823 w 2569845"/>
              <a:gd name="connsiteY91" fmla="*/ 899160 h 2494597"/>
              <a:gd name="connsiteX92" fmla="*/ 1644015 w 2569845"/>
              <a:gd name="connsiteY92" fmla="*/ 888683 h 2494597"/>
              <a:gd name="connsiteX93" fmla="*/ 1658302 w 2569845"/>
              <a:gd name="connsiteY93" fmla="*/ 876300 h 2494597"/>
              <a:gd name="connsiteX94" fmla="*/ 1659255 w 2569845"/>
              <a:gd name="connsiteY94" fmla="*/ 875347 h 2494597"/>
              <a:gd name="connsiteX95" fmla="*/ 1659255 w 2569845"/>
              <a:gd name="connsiteY95" fmla="*/ 875347 h 2494597"/>
              <a:gd name="connsiteX96" fmla="*/ 1661160 w 2569845"/>
              <a:gd name="connsiteY96" fmla="*/ 873443 h 2494597"/>
              <a:gd name="connsiteX97" fmla="*/ 1664970 w 2569845"/>
              <a:gd name="connsiteY97" fmla="*/ 869633 h 2494597"/>
              <a:gd name="connsiteX98" fmla="*/ 1672590 w 2569845"/>
              <a:gd name="connsiteY98" fmla="*/ 861060 h 2494597"/>
              <a:gd name="connsiteX99" fmla="*/ 1682115 w 2569845"/>
              <a:gd name="connsiteY99" fmla="*/ 846772 h 2494597"/>
              <a:gd name="connsiteX100" fmla="*/ 1707833 w 2569845"/>
              <a:gd name="connsiteY100" fmla="*/ 772478 h 2494597"/>
              <a:gd name="connsiteX101" fmla="*/ 1724025 w 2569845"/>
              <a:gd name="connsiteY101" fmla="*/ 688658 h 2494597"/>
              <a:gd name="connsiteX102" fmla="*/ 1756410 w 2569845"/>
              <a:gd name="connsiteY102" fmla="*/ 603885 h 2494597"/>
              <a:gd name="connsiteX103" fmla="*/ 1769745 w 2569845"/>
              <a:gd name="connsiteY103" fmla="*/ 584835 h 2494597"/>
              <a:gd name="connsiteX104" fmla="*/ 1777365 w 2569845"/>
              <a:gd name="connsiteY104" fmla="*/ 576263 h 2494597"/>
              <a:gd name="connsiteX105" fmla="*/ 1779270 w 2569845"/>
              <a:gd name="connsiteY105" fmla="*/ 574358 h 2494597"/>
              <a:gd name="connsiteX106" fmla="*/ 1780223 w 2569845"/>
              <a:gd name="connsiteY106" fmla="*/ 573405 h 2494597"/>
              <a:gd name="connsiteX107" fmla="*/ 1782127 w 2569845"/>
              <a:gd name="connsiteY107" fmla="*/ 571500 h 2494597"/>
              <a:gd name="connsiteX108" fmla="*/ 1785938 w 2569845"/>
              <a:gd name="connsiteY108" fmla="*/ 567690 h 2494597"/>
              <a:gd name="connsiteX109" fmla="*/ 1793558 w 2569845"/>
              <a:gd name="connsiteY109" fmla="*/ 561023 h 2494597"/>
              <a:gd name="connsiteX110" fmla="*/ 1802130 w 2569845"/>
              <a:gd name="connsiteY110" fmla="*/ 554355 h 2494597"/>
              <a:gd name="connsiteX111" fmla="*/ 1822133 w 2569845"/>
              <a:gd name="connsiteY111" fmla="*/ 541020 h 2494597"/>
              <a:gd name="connsiteX112" fmla="*/ 1904048 w 2569845"/>
              <a:gd name="connsiteY112" fmla="*/ 512445 h 2494597"/>
              <a:gd name="connsiteX113" fmla="*/ 1980248 w 2569845"/>
              <a:gd name="connsiteY113" fmla="*/ 497205 h 2494597"/>
              <a:gd name="connsiteX114" fmla="*/ 2045018 w 2569845"/>
              <a:gd name="connsiteY114" fmla="*/ 476250 h 2494597"/>
              <a:gd name="connsiteX115" fmla="*/ 2058352 w 2569845"/>
              <a:gd name="connsiteY115" fmla="*/ 468630 h 2494597"/>
              <a:gd name="connsiteX116" fmla="*/ 2070735 w 2569845"/>
              <a:gd name="connsiteY116" fmla="*/ 460058 h 2494597"/>
              <a:gd name="connsiteX117" fmla="*/ 2076450 w 2569845"/>
              <a:gd name="connsiteY117" fmla="*/ 455295 h 2494597"/>
              <a:gd name="connsiteX118" fmla="*/ 2079308 w 2569845"/>
              <a:gd name="connsiteY118" fmla="*/ 452438 h 2494597"/>
              <a:gd name="connsiteX119" fmla="*/ 2081213 w 2569845"/>
              <a:gd name="connsiteY119" fmla="*/ 451485 h 2494597"/>
              <a:gd name="connsiteX120" fmla="*/ 2082165 w 2569845"/>
              <a:gd name="connsiteY120" fmla="*/ 450533 h 2494597"/>
              <a:gd name="connsiteX121" fmla="*/ 2082165 w 2569845"/>
              <a:gd name="connsiteY121" fmla="*/ 450533 h 2494597"/>
              <a:gd name="connsiteX122" fmla="*/ 2093595 w 2569845"/>
              <a:gd name="connsiteY122" fmla="*/ 437198 h 2494597"/>
              <a:gd name="connsiteX123" fmla="*/ 2120265 w 2569845"/>
              <a:gd name="connsiteY123" fmla="*/ 383858 h 2494597"/>
              <a:gd name="connsiteX124" fmla="*/ 2146935 w 2569845"/>
              <a:gd name="connsiteY124" fmla="*/ 257175 h 2494597"/>
              <a:gd name="connsiteX125" fmla="*/ 2169795 w 2569845"/>
              <a:gd name="connsiteY125" fmla="*/ 194310 h 2494597"/>
              <a:gd name="connsiteX126" fmla="*/ 2186940 w 2569845"/>
              <a:gd name="connsiteY126" fmla="*/ 165735 h 2494597"/>
              <a:gd name="connsiteX127" fmla="*/ 2197418 w 2569845"/>
              <a:gd name="connsiteY127" fmla="*/ 153352 h 2494597"/>
              <a:gd name="connsiteX128" fmla="*/ 2203133 w 2569845"/>
              <a:gd name="connsiteY128" fmla="*/ 147638 h 2494597"/>
              <a:gd name="connsiteX129" fmla="*/ 2205038 w 2569845"/>
              <a:gd name="connsiteY129" fmla="*/ 145733 h 2494597"/>
              <a:gd name="connsiteX130" fmla="*/ 2205990 w 2569845"/>
              <a:gd name="connsiteY130" fmla="*/ 144780 h 2494597"/>
              <a:gd name="connsiteX131" fmla="*/ 2206943 w 2569845"/>
              <a:gd name="connsiteY131" fmla="*/ 143827 h 2494597"/>
              <a:gd name="connsiteX132" fmla="*/ 2209800 w 2569845"/>
              <a:gd name="connsiteY132" fmla="*/ 141923 h 2494597"/>
              <a:gd name="connsiteX133" fmla="*/ 2220278 w 2569845"/>
              <a:gd name="connsiteY133" fmla="*/ 132398 h 2494597"/>
              <a:gd name="connsiteX134" fmla="*/ 2233613 w 2569845"/>
              <a:gd name="connsiteY134" fmla="*/ 122873 h 2494597"/>
              <a:gd name="connsiteX135" fmla="*/ 2260283 w 2569845"/>
              <a:gd name="connsiteY135" fmla="*/ 107632 h 2494597"/>
              <a:gd name="connsiteX136" fmla="*/ 2286953 w 2569845"/>
              <a:gd name="connsiteY136" fmla="*/ 97155 h 2494597"/>
              <a:gd name="connsiteX137" fmla="*/ 2312670 w 2569845"/>
              <a:gd name="connsiteY137" fmla="*/ 89535 h 2494597"/>
              <a:gd name="connsiteX138" fmla="*/ 2400300 w 2569845"/>
              <a:gd name="connsiteY138" fmla="*/ 71438 h 2494597"/>
              <a:gd name="connsiteX139" fmla="*/ 2462213 w 2569845"/>
              <a:gd name="connsiteY139" fmla="*/ 52388 h 2494597"/>
              <a:gd name="connsiteX140" fmla="*/ 2483168 w 2569845"/>
              <a:gd name="connsiteY140" fmla="*/ 40005 h 2494597"/>
              <a:gd name="connsiteX141" fmla="*/ 2491740 w 2569845"/>
              <a:gd name="connsiteY141" fmla="*/ 34290 h 2494597"/>
              <a:gd name="connsiteX142" fmla="*/ 2498408 w 2569845"/>
              <a:gd name="connsiteY142" fmla="*/ 27623 h 2494597"/>
              <a:gd name="connsiteX143" fmla="*/ 2503170 w 2569845"/>
              <a:gd name="connsiteY143" fmla="*/ 22860 h 2494597"/>
              <a:gd name="connsiteX144" fmla="*/ 2508885 w 2569845"/>
              <a:gd name="connsiteY144" fmla="*/ 16193 h 2494597"/>
              <a:gd name="connsiteX145" fmla="*/ 2513648 w 2569845"/>
              <a:gd name="connsiteY145" fmla="*/ 10477 h 2494597"/>
              <a:gd name="connsiteX146" fmla="*/ 2516505 w 2569845"/>
              <a:gd name="connsiteY146" fmla="*/ 6668 h 2494597"/>
              <a:gd name="connsiteX147" fmla="*/ 2521268 w 2569845"/>
              <a:gd name="connsiteY147" fmla="*/ 0 h 2494597"/>
              <a:gd name="connsiteX148" fmla="*/ 2569845 w 2569845"/>
              <a:gd name="connsiteY148" fmla="*/ 33338 h 2494597"/>
              <a:gd name="connsiteX149" fmla="*/ 2561273 w 2569845"/>
              <a:gd name="connsiteY149" fmla="*/ 44768 h 2494597"/>
              <a:gd name="connsiteX150" fmla="*/ 2556510 w 2569845"/>
              <a:gd name="connsiteY150" fmla="*/ 51435 h 2494597"/>
              <a:gd name="connsiteX151" fmla="*/ 2551748 w 2569845"/>
              <a:gd name="connsiteY151" fmla="*/ 57150 h 2494597"/>
              <a:gd name="connsiteX152" fmla="*/ 2546033 w 2569845"/>
              <a:gd name="connsiteY152" fmla="*/ 63818 h 2494597"/>
              <a:gd name="connsiteX153" fmla="*/ 2545080 w 2569845"/>
              <a:gd name="connsiteY153" fmla="*/ 64770 h 2494597"/>
              <a:gd name="connsiteX154" fmla="*/ 2544128 w 2569845"/>
              <a:gd name="connsiteY154" fmla="*/ 65723 h 2494597"/>
              <a:gd name="connsiteX155" fmla="*/ 2544128 w 2569845"/>
              <a:gd name="connsiteY155" fmla="*/ 65723 h 2494597"/>
              <a:gd name="connsiteX156" fmla="*/ 2543175 w 2569845"/>
              <a:gd name="connsiteY156" fmla="*/ 65723 h 2494597"/>
              <a:gd name="connsiteX157" fmla="*/ 2541270 w 2569845"/>
              <a:gd name="connsiteY157" fmla="*/ 67627 h 2494597"/>
              <a:gd name="connsiteX158" fmla="*/ 2536508 w 2569845"/>
              <a:gd name="connsiteY158" fmla="*/ 71438 h 2494597"/>
              <a:gd name="connsiteX159" fmla="*/ 2526030 w 2569845"/>
              <a:gd name="connsiteY159" fmla="*/ 80010 h 2494597"/>
              <a:gd name="connsiteX160" fmla="*/ 2513648 w 2569845"/>
              <a:gd name="connsiteY160" fmla="*/ 88582 h 2494597"/>
              <a:gd name="connsiteX161" fmla="*/ 2484120 w 2569845"/>
              <a:gd name="connsiteY161" fmla="*/ 104775 h 2494597"/>
              <a:gd name="connsiteX162" fmla="*/ 2409825 w 2569845"/>
              <a:gd name="connsiteY162" fmla="*/ 125730 h 2494597"/>
              <a:gd name="connsiteX163" fmla="*/ 2324100 w 2569845"/>
              <a:gd name="connsiteY163" fmla="*/ 141923 h 2494597"/>
              <a:gd name="connsiteX164" fmla="*/ 2302193 w 2569845"/>
              <a:gd name="connsiteY164" fmla="*/ 147638 h 2494597"/>
              <a:gd name="connsiteX165" fmla="*/ 2281238 w 2569845"/>
              <a:gd name="connsiteY165" fmla="*/ 155258 h 2494597"/>
              <a:gd name="connsiteX166" fmla="*/ 2262188 w 2569845"/>
              <a:gd name="connsiteY166" fmla="*/ 165735 h 2494597"/>
              <a:gd name="connsiteX167" fmla="*/ 2253615 w 2569845"/>
              <a:gd name="connsiteY167" fmla="*/ 171450 h 2494597"/>
              <a:gd name="connsiteX168" fmla="*/ 2243138 w 2569845"/>
              <a:gd name="connsiteY168" fmla="*/ 180023 h 2494597"/>
              <a:gd name="connsiteX169" fmla="*/ 2240280 w 2569845"/>
              <a:gd name="connsiteY169" fmla="*/ 181927 h 2494597"/>
              <a:gd name="connsiteX170" fmla="*/ 2239328 w 2569845"/>
              <a:gd name="connsiteY170" fmla="*/ 182880 h 2494597"/>
              <a:gd name="connsiteX171" fmla="*/ 2238375 w 2569845"/>
              <a:gd name="connsiteY171" fmla="*/ 183833 h 2494597"/>
              <a:gd name="connsiteX172" fmla="*/ 2239328 w 2569845"/>
              <a:gd name="connsiteY172" fmla="*/ 182880 h 2494597"/>
              <a:gd name="connsiteX173" fmla="*/ 2235518 w 2569845"/>
              <a:gd name="connsiteY173" fmla="*/ 187642 h 2494597"/>
              <a:gd name="connsiteX174" fmla="*/ 2227898 w 2569845"/>
              <a:gd name="connsiteY174" fmla="*/ 196215 h 2494597"/>
              <a:gd name="connsiteX175" fmla="*/ 2214563 w 2569845"/>
              <a:gd name="connsiteY175" fmla="*/ 217170 h 2494597"/>
              <a:gd name="connsiteX176" fmla="*/ 2196465 w 2569845"/>
              <a:gd name="connsiteY176" fmla="*/ 268605 h 2494597"/>
              <a:gd name="connsiteX177" fmla="*/ 2185035 w 2569845"/>
              <a:gd name="connsiteY177" fmla="*/ 329565 h 2494597"/>
              <a:gd name="connsiteX178" fmla="*/ 2168843 w 2569845"/>
              <a:gd name="connsiteY178" fmla="*/ 398145 h 2494597"/>
              <a:gd name="connsiteX179" fmla="*/ 2162175 w 2569845"/>
              <a:gd name="connsiteY179" fmla="*/ 416242 h 2494597"/>
              <a:gd name="connsiteX180" fmla="*/ 2158365 w 2569845"/>
              <a:gd name="connsiteY180" fmla="*/ 424815 h 2494597"/>
              <a:gd name="connsiteX181" fmla="*/ 2153603 w 2569845"/>
              <a:gd name="connsiteY181" fmla="*/ 433388 h 2494597"/>
              <a:gd name="connsiteX182" fmla="*/ 2143125 w 2569845"/>
              <a:gd name="connsiteY182" fmla="*/ 451485 h 2494597"/>
              <a:gd name="connsiteX183" fmla="*/ 2137410 w 2569845"/>
              <a:gd name="connsiteY183" fmla="*/ 461010 h 2494597"/>
              <a:gd name="connsiteX184" fmla="*/ 2131695 w 2569845"/>
              <a:gd name="connsiteY184" fmla="*/ 469583 h 2494597"/>
              <a:gd name="connsiteX185" fmla="*/ 2120265 w 2569845"/>
              <a:gd name="connsiteY185" fmla="*/ 482917 h 2494597"/>
              <a:gd name="connsiteX186" fmla="*/ 2118360 w 2569845"/>
              <a:gd name="connsiteY186" fmla="*/ 484823 h 2494597"/>
              <a:gd name="connsiteX187" fmla="*/ 2117408 w 2569845"/>
              <a:gd name="connsiteY187" fmla="*/ 485775 h 2494597"/>
              <a:gd name="connsiteX188" fmla="*/ 2115503 w 2569845"/>
              <a:gd name="connsiteY188" fmla="*/ 487680 h 2494597"/>
              <a:gd name="connsiteX189" fmla="*/ 2111693 w 2569845"/>
              <a:gd name="connsiteY189" fmla="*/ 491490 h 2494597"/>
              <a:gd name="connsiteX190" fmla="*/ 2104073 w 2569845"/>
              <a:gd name="connsiteY190" fmla="*/ 498158 h 2494597"/>
              <a:gd name="connsiteX191" fmla="*/ 2086927 w 2569845"/>
              <a:gd name="connsiteY191" fmla="*/ 510540 h 2494597"/>
              <a:gd name="connsiteX192" fmla="*/ 2068830 w 2569845"/>
              <a:gd name="connsiteY192" fmla="*/ 521017 h 2494597"/>
              <a:gd name="connsiteX193" fmla="*/ 1990725 w 2569845"/>
              <a:gd name="connsiteY193" fmla="*/ 545783 h 2494597"/>
              <a:gd name="connsiteX194" fmla="*/ 1914525 w 2569845"/>
              <a:gd name="connsiteY194" fmla="*/ 559118 h 2494597"/>
              <a:gd name="connsiteX195" fmla="*/ 1845945 w 2569845"/>
              <a:gd name="connsiteY195" fmla="*/ 581978 h 2494597"/>
              <a:gd name="connsiteX196" fmla="*/ 1832610 w 2569845"/>
              <a:gd name="connsiteY196" fmla="*/ 590550 h 2494597"/>
              <a:gd name="connsiteX197" fmla="*/ 1828800 w 2569845"/>
              <a:gd name="connsiteY197" fmla="*/ 592455 h 2494597"/>
              <a:gd name="connsiteX198" fmla="*/ 1824990 w 2569845"/>
              <a:gd name="connsiteY198" fmla="*/ 595313 h 2494597"/>
              <a:gd name="connsiteX199" fmla="*/ 1817370 w 2569845"/>
              <a:gd name="connsiteY199" fmla="*/ 601980 h 2494597"/>
              <a:gd name="connsiteX200" fmla="*/ 1813560 w 2569845"/>
              <a:gd name="connsiteY200" fmla="*/ 605790 h 2494597"/>
              <a:gd name="connsiteX201" fmla="*/ 1813560 w 2569845"/>
              <a:gd name="connsiteY201" fmla="*/ 605790 h 2494597"/>
              <a:gd name="connsiteX202" fmla="*/ 1812608 w 2569845"/>
              <a:gd name="connsiteY202" fmla="*/ 606743 h 2494597"/>
              <a:gd name="connsiteX203" fmla="*/ 1810702 w 2569845"/>
              <a:gd name="connsiteY203" fmla="*/ 608648 h 2494597"/>
              <a:gd name="connsiteX204" fmla="*/ 1804988 w 2569845"/>
              <a:gd name="connsiteY204" fmla="*/ 615315 h 2494597"/>
              <a:gd name="connsiteX205" fmla="*/ 1794510 w 2569845"/>
              <a:gd name="connsiteY205" fmla="*/ 629603 h 2494597"/>
              <a:gd name="connsiteX206" fmla="*/ 1767840 w 2569845"/>
              <a:gd name="connsiteY206" fmla="*/ 700088 h 2494597"/>
              <a:gd name="connsiteX207" fmla="*/ 1752600 w 2569845"/>
              <a:gd name="connsiteY207" fmla="*/ 782955 h 2494597"/>
              <a:gd name="connsiteX208" fmla="*/ 1721168 w 2569845"/>
              <a:gd name="connsiteY208" fmla="*/ 871538 h 2494597"/>
              <a:gd name="connsiteX209" fmla="*/ 1705927 w 2569845"/>
              <a:gd name="connsiteY209" fmla="*/ 893445 h 2494597"/>
              <a:gd name="connsiteX210" fmla="*/ 1698308 w 2569845"/>
              <a:gd name="connsiteY210" fmla="*/ 902018 h 2494597"/>
              <a:gd name="connsiteX211" fmla="*/ 1694498 w 2569845"/>
              <a:gd name="connsiteY211" fmla="*/ 905828 h 2494597"/>
              <a:gd name="connsiteX212" fmla="*/ 1692593 w 2569845"/>
              <a:gd name="connsiteY212" fmla="*/ 907733 h 2494597"/>
              <a:gd name="connsiteX213" fmla="*/ 1690688 w 2569845"/>
              <a:gd name="connsiteY213" fmla="*/ 909638 h 2494597"/>
              <a:gd name="connsiteX214" fmla="*/ 1689735 w 2569845"/>
              <a:gd name="connsiteY214" fmla="*/ 910590 h 2494597"/>
              <a:gd name="connsiteX215" fmla="*/ 1670685 w 2569845"/>
              <a:gd name="connsiteY215" fmla="*/ 926783 h 2494597"/>
              <a:gd name="connsiteX216" fmla="*/ 1649730 w 2569845"/>
              <a:gd name="connsiteY216" fmla="*/ 940118 h 2494597"/>
              <a:gd name="connsiteX217" fmla="*/ 1559243 w 2569845"/>
              <a:gd name="connsiteY217" fmla="*/ 969645 h 2494597"/>
              <a:gd name="connsiteX218" fmla="*/ 1472565 w 2569845"/>
              <a:gd name="connsiteY218" fmla="*/ 985838 h 2494597"/>
              <a:gd name="connsiteX219" fmla="*/ 1400175 w 2569845"/>
              <a:gd name="connsiteY219" fmla="*/ 1018222 h 2494597"/>
              <a:gd name="connsiteX220" fmla="*/ 1391602 w 2569845"/>
              <a:gd name="connsiteY220" fmla="*/ 1025843 h 2494597"/>
              <a:gd name="connsiteX221" fmla="*/ 1389698 w 2569845"/>
              <a:gd name="connsiteY221" fmla="*/ 1027747 h 2494597"/>
              <a:gd name="connsiteX222" fmla="*/ 1388745 w 2569845"/>
              <a:gd name="connsiteY222" fmla="*/ 1028700 h 2494597"/>
              <a:gd name="connsiteX223" fmla="*/ 1388745 w 2569845"/>
              <a:gd name="connsiteY223" fmla="*/ 1028700 h 2494597"/>
              <a:gd name="connsiteX224" fmla="*/ 1385888 w 2569845"/>
              <a:gd name="connsiteY224" fmla="*/ 1032510 h 2494597"/>
              <a:gd name="connsiteX225" fmla="*/ 1373505 w 2569845"/>
              <a:gd name="connsiteY225" fmla="*/ 1047750 h 2494597"/>
              <a:gd name="connsiteX226" fmla="*/ 1367790 w 2569845"/>
              <a:gd name="connsiteY226" fmla="*/ 1056323 h 2494597"/>
              <a:gd name="connsiteX227" fmla="*/ 1363027 w 2569845"/>
              <a:gd name="connsiteY227" fmla="*/ 1064895 h 2494597"/>
              <a:gd name="connsiteX228" fmla="*/ 1358265 w 2569845"/>
              <a:gd name="connsiteY228" fmla="*/ 1073468 h 2494597"/>
              <a:gd name="connsiteX229" fmla="*/ 1354455 w 2569845"/>
              <a:gd name="connsiteY229" fmla="*/ 1082993 h 2494597"/>
              <a:gd name="connsiteX230" fmla="*/ 1312545 w 2569845"/>
              <a:gd name="connsiteY230" fmla="*/ 1261110 h 2494597"/>
              <a:gd name="connsiteX231" fmla="*/ 1307783 w 2569845"/>
              <a:gd name="connsiteY231" fmla="*/ 1272540 h 2494597"/>
              <a:gd name="connsiteX232" fmla="*/ 1302068 w 2569845"/>
              <a:gd name="connsiteY232" fmla="*/ 1283970 h 2494597"/>
              <a:gd name="connsiteX233" fmla="*/ 1296352 w 2569845"/>
              <a:gd name="connsiteY233" fmla="*/ 1295400 h 2494597"/>
              <a:gd name="connsiteX234" fmla="*/ 1288733 w 2569845"/>
              <a:gd name="connsiteY234" fmla="*/ 1306830 h 2494597"/>
              <a:gd name="connsiteX235" fmla="*/ 1273493 w 2569845"/>
              <a:gd name="connsiteY235" fmla="*/ 1325880 h 2494597"/>
              <a:gd name="connsiteX236" fmla="*/ 1269683 w 2569845"/>
              <a:gd name="connsiteY236" fmla="*/ 1330643 h 2494597"/>
              <a:gd name="connsiteX237" fmla="*/ 1267777 w 2569845"/>
              <a:gd name="connsiteY237" fmla="*/ 1332548 h 2494597"/>
              <a:gd name="connsiteX238" fmla="*/ 1266825 w 2569845"/>
              <a:gd name="connsiteY238" fmla="*/ 1333500 h 2494597"/>
              <a:gd name="connsiteX239" fmla="*/ 1263968 w 2569845"/>
              <a:gd name="connsiteY239" fmla="*/ 1335405 h 2494597"/>
              <a:gd name="connsiteX240" fmla="*/ 1254443 w 2569845"/>
              <a:gd name="connsiteY240" fmla="*/ 1343978 h 2494597"/>
              <a:gd name="connsiteX241" fmla="*/ 1243965 w 2569845"/>
              <a:gd name="connsiteY241" fmla="*/ 1351598 h 2494597"/>
              <a:gd name="connsiteX242" fmla="*/ 1233488 w 2569845"/>
              <a:gd name="connsiteY242" fmla="*/ 1359218 h 2494597"/>
              <a:gd name="connsiteX243" fmla="*/ 1210627 w 2569845"/>
              <a:gd name="connsiteY243" fmla="*/ 1370648 h 2494597"/>
              <a:gd name="connsiteX244" fmla="*/ 1186815 w 2569845"/>
              <a:gd name="connsiteY244" fmla="*/ 1379220 h 2494597"/>
              <a:gd name="connsiteX245" fmla="*/ 1163002 w 2569845"/>
              <a:gd name="connsiteY245" fmla="*/ 1385888 h 2494597"/>
              <a:gd name="connsiteX246" fmla="*/ 1072515 w 2569845"/>
              <a:gd name="connsiteY246" fmla="*/ 1403033 h 2494597"/>
              <a:gd name="connsiteX247" fmla="*/ 993458 w 2569845"/>
              <a:gd name="connsiteY247" fmla="*/ 1428750 h 2494597"/>
              <a:gd name="connsiteX248" fmla="*/ 978218 w 2569845"/>
              <a:gd name="connsiteY248" fmla="*/ 1439228 h 2494597"/>
              <a:gd name="connsiteX249" fmla="*/ 969645 w 2569845"/>
              <a:gd name="connsiteY249" fmla="*/ 1446848 h 2494597"/>
              <a:gd name="connsiteX250" fmla="*/ 965835 w 2569845"/>
              <a:gd name="connsiteY250" fmla="*/ 1450658 h 2494597"/>
              <a:gd name="connsiteX251" fmla="*/ 963930 w 2569845"/>
              <a:gd name="connsiteY251" fmla="*/ 1452563 h 2494597"/>
              <a:gd name="connsiteX252" fmla="*/ 963930 w 2569845"/>
              <a:gd name="connsiteY252" fmla="*/ 1452563 h 2494597"/>
              <a:gd name="connsiteX253" fmla="*/ 962977 w 2569845"/>
              <a:gd name="connsiteY253" fmla="*/ 1453515 h 2494597"/>
              <a:gd name="connsiteX254" fmla="*/ 950595 w 2569845"/>
              <a:gd name="connsiteY254" fmla="*/ 1468755 h 2494597"/>
              <a:gd name="connsiteX255" fmla="*/ 944880 w 2569845"/>
              <a:gd name="connsiteY255" fmla="*/ 1476375 h 2494597"/>
              <a:gd name="connsiteX256" fmla="*/ 940118 w 2569845"/>
              <a:gd name="connsiteY256" fmla="*/ 1484948 h 2494597"/>
              <a:gd name="connsiteX257" fmla="*/ 915353 w 2569845"/>
              <a:gd name="connsiteY257" fmla="*/ 1563053 h 2494597"/>
              <a:gd name="connsiteX258" fmla="*/ 899160 w 2569845"/>
              <a:gd name="connsiteY258" fmla="*/ 1650683 h 2494597"/>
              <a:gd name="connsiteX259" fmla="*/ 884873 w 2569845"/>
              <a:gd name="connsiteY259" fmla="*/ 1695450 h 2494597"/>
              <a:gd name="connsiteX260" fmla="*/ 874395 w 2569845"/>
              <a:gd name="connsiteY260" fmla="*/ 1717358 h 2494597"/>
              <a:gd name="connsiteX261" fmla="*/ 860108 w 2569845"/>
              <a:gd name="connsiteY261" fmla="*/ 1739265 h 2494597"/>
              <a:gd name="connsiteX262" fmla="*/ 845820 w 2569845"/>
              <a:gd name="connsiteY262" fmla="*/ 1755458 h 2494597"/>
              <a:gd name="connsiteX263" fmla="*/ 843915 w 2569845"/>
              <a:gd name="connsiteY263" fmla="*/ 1757363 h 2494597"/>
              <a:gd name="connsiteX264" fmla="*/ 842963 w 2569845"/>
              <a:gd name="connsiteY264" fmla="*/ 1758315 h 2494597"/>
              <a:gd name="connsiteX265" fmla="*/ 841058 w 2569845"/>
              <a:gd name="connsiteY265" fmla="*/ 1760220 h 2494597"/>
              <a:gd name="connsiteX266" fmla="*/ 836295 w 2569845"/>
              <a:gd name="connsiteY266" fmla="*/ 1764030 h 2494597"/>
              <a:gd name="connsiteX267" fmla="*/ 826770 w 2569845"/>
              <a:gd name="connsiteY267" fmla="*/ 1771650 h 2494597"/>
              <a:gd name="connsiteX268" fmla="*/ 806768 w 2569845"/>
              <a:gd name="connsiteY268" fmla="*/ 1784985 h 2494597"/>
              <a:gd name="connsiteX269" fmla="*/ 785813 w 2569845"/>
              <a:gd name="connsiteY269" fmla="*/ 1795463 h 2494597"/>
              <a:gd name="connsiteX270" fmla="*/ 700088 w 2569845"/>
              <a:gd name="connsiteY270" fmla="*/ 1819275 h 2494597"/>
              <a:gd name="connsiteX271" fmla="*/ 621983 w 2569845"/>
              <a:gd name="connsiteY271" fmla="*/ 1834515 h 2494597"/>
              <a:gd name="connsiteX272" fmla="*/ 603885 w 2569845"/>
              <a:gd name="connsiteY272" fmla="*/ 1840230 h 2494597"/>
              <a:gd name="connsiteX273" fmla="*/ 586740 w 2569845"/>
              <a:gd name="connsiteY273" fmla="*/ 1846898 h 2494597"/>
              <a:gd name="connsiteX274" fmla="*/ 571500 w 2569845"/>
              <a:gd name="connsiteY274" fmla="*/ 1854518 h 2494597"/>
              <a:gd name="connsiteX275" fmla="*/ 558165 w 2569845"/>
              <a:gd name="connsiteY275" fmla="*/ 1863090 h 2494597"/>
              <a:gd name="connsiteX276" fmla="*/ 550545 w 2569845"/>
              <a:gd name="connsiteY276" fmla="*/ 1868805 h 2494597"/>
              <a:gd name="connsiteX277" fmla="*/ 542925 w 2569845"/>
              <a:gd name="connsiteY277" fmla="*/ 1875473 h 2494597"/>
              <a:gd name="connsiteX278" fmla="*/ 541020 w 2569845"/>
              <a:gd name="connsiteY278" fmla="*/ 1877378 h 2494597"/>
              <a:gd name="connsiteX279" fmla="*/ 540068 w 2569845"/>
              <a:gd name="connsiteY279" fmla="*/ 1878330 h 2494597"/>
              <a:gd name="connsiteX280" fmla="*/ 540068 w 2569845"/>
              <a:gd name="connsiteY280" fmla="*/ 1878330 h 2494597"/>
              <a:gd name="connsiteX281" fmla="*/ 537210 w 2569845"/>
              <a:gd name="connsiteY281" fmla="*/ 1881188 h 2494597"/>
              <a:gd name="connsiteX282" fmla="*/ 531495 w 2569845"/>
              <a:gd name="connsiteY282" fmla="*/ 1887855 h 2494597"/>
              <a:gd name="connsiteX283" fmla="*/ 521970 w 2569845"/>
              <a:gd name="connsiteY283" fmla="*/ 1901190 h 2494597"/>
              <a:gd name="connsiteX284" fmla="*/ 517208 w 2569845"/>
              <a:gd name="connsiteY284" fmla="*/ 1907858 h 2494597"/>
              <a:gd name="connsiteX285" fmla="*/ 513398 w 2569845"/>
              <a:gd name="connsiteY285" fmla="*/ 1915478 h 2494597"/>
              <a:gd name="connsiteX286" fmla="*/ 492442 w 2569845"/>
              <a:gd name="connsiteY286" fmla="*/ 1981200 h 2494597"/>
              <a:gd name="connsiteX287" fmla="*/ 458153 w 2569845"/>
              <a:gd name="connsiteY287" fmla="*/ 2125028 h 2494597"/>
              <a:gd name="connsiteX288" fmla="*/ 449580 w 2569845"/>
              <a:gd name="connsiteY288" fmla="*/ 2142173 h 2494597"/>
              <a:gd name="connsiteX289" fmla="*/ 438150 w 2569845"/>
              <a:gd name="connsiteY289" fmla="*/ 2159318 h 2494597"/>
              <a:gd name="connsiteX290" fmla="*/ 426720 w 2569845"/>
              <a:gd name="connsiteY290" fmla="*/ 2173605 h 2494597"/>
              <a:gd name="connsiteX291" fmla="*/ 421005 w 2569845"/>
              <a:gd name="connsiteY291" fmla="*/ 2180273 h 2494597"/>
              <a:gd name="connsiteX292" fmla="*/ 420053 w 2569845"/>
              <a:gd name="connsiteY292" fmla="*/ 2181225 h 2494597"/>
              <a:gd name="connsiteX293" fmla="*/ 418148 w 2569845"/>
              <a:gd name="connsiteY293" fmla="*/ 2183130 h 2494597"/>
              <a:gd name="connsiteX294" fmla="*/ 416242 w 2569845"/>
              <a:gd name="connsiteY294" fmla="*/ 2185035 h 2494597"/>
              <a:gd name="connsiteX295" fmla="*/ 412433 w 2569845"/>
              <a:gd name="connsiteY295" fmla="*/ 2187893 h 2494597"/>
              <a:gd name="connsiteX296" fmla="*/ 350520 w 2569845"/>
              <a:gd name="connsiteY296" fmla="*/ 2225993 h 2494597"/>
              <a:gd name="connsiteX297" fmla="*/ 287655 w 2569845"/>
              <a:gd name="connsiteY297" fmla="*/ 2244090 h 2494597"/>
              <a:gd name="connsiteX298" fmla="*/ 230505 w 2569845"/>
              <a:gd name="connsiteY298" fmla="*/ 2254568 h 2494597"/>
              <a:gd name="connsiteX299" fmla="*/ 140970 w 2569845"/>
              <a:gd name="connsiteY299" fmla="*/ 2284095 h 2494597"/>
              <a:gd name="connsiteX300" fmla="*/ 133350 w 2569845"/>
              <a:gd name="connsiteY300" fmla="*/ 2288858 h 2494597"/>
              <a:gd name="connsiteX301" fmla="*/ 129540 w 2569845"/>
              <a:gd name="connsiteY301" fmla="*/ 2291715 h 2494597"/>
              <a:gd name="connsiteX302" fmla="*/ 124778 w 2569845"/>
              <a:gd name="connsiteY302" fmla="*/ 2295525 h 2494597"/>
              <a:gd name="connsiteX303" fmla="*/ 116205 w 2569845"/>
              <a:gd name="connsiteY303" fmla="*/ 2303145 h 2494597"/>
              <a:gd name="connsiteX304" fmla="*/ 114300 w 2569845"/>
              <a:gd name="connsiteY304" fmla="*/ 2305050 h 2494597"/>
              <a:gd name="connsiteX305" fmla="*/ 113348 w 2569845"/>
              <a:gd name="connsiteY305" fmla="*/ 2305050 h 2494597"/>
              <a:gd name="connsiteX306" fmla="*/ 114300 w 2569845"/>
              <a:gd name="connsiteY306" fmla="*/ 2304098 h 2494597"/>
              <a:gd name="connsiteX307" fmla="*/ 113348 w 2569845"/>
              <a:gd name="connsiteY307" fmla="*/ 2305050 h 2494597"/>
              <a:gd name="connsiteX308" fmla="*/ 110490 w 2569845"/>
              <a:gd name="connsiteY308" fmla="*/ 2308860 h 2494597"/>
              <a:gd name="connsiteX309" fmla="*/ 90488 w 2569845"/>
              <a:gd name="connsiteY309" fmla="*/ 2338388 h 2494597"/>
              <a:gd name="connsiteX310" fmla="*/ 70485 w 2569845"/>
              <a:gd name="connsiteY310" fmla="*/ 2399348 h 2494597"/>
              <a:gd name="connsiteX311" fmla="*/ 61913 w 2569845"/>
              <a:gd name="connsiteY311" fmla="*/ 2449830 h 2494597"/>
              <a:gd name="connsiteX312" fmla="*/ 56198 w 2569845"/>
              <a:gd name="connsiteY312" fmla="*/ 2483168 h 2494597"/>
              <a:gd name="connsiteX313" fmla="*/ 54292 w 2569845"/>
              <a:gd name="connsiteY313" fmla="*/ 2494598 h 2494597"/>
              <a:gd name="connsiteX314" fmla="*/ 0 w 2569845"/>
              <a:gd name="connsiteY314" fmla="*/ 2483168 h 2494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</a:cxnLst>
            <a:rect l="l" t="t" r="r" b="b"/>
            <a:pathLst>
              <a:path w="2569845" h="2494597">
                <a:moveTo>
                  <a:pt x="0" y="2483168"/>
                </a:moveTo>
                <a:cubicBezTo>
                  <a:pt x="0" y="2483168"/>
                  <a:pt x="953" y="2479358"/>
                  <a:pt x="2858" y="2472690"/>
                </a:cubicBezTo>
                <a:cubicBezTo>
                  <a:pt x="4763" y="2466023"/>
                  <a:pt x="6667" y="2455545"/>
                  <a:pt x="9525" y="2442210"/>
                </a:cubicBezTo>
                <a:cubicBezTo>
                  <a:pt x="12383" y="2427923"/>
                  <a:pt x="15240" y="2410778"/>
                  <a:pt x="20003" y="2389823"/>
                </a:cubicBezTo>
                <a:cubicBezTo>
                  <a:pt x="24765" y="2368868"/>
                  <a:pt x="31433" y="2343150"/>
                  <a:pt x="45720" y="2316480"/>
                </a:cubicBezTo>
                <a:cubicBezTo>
                  <a:pt x="52388" y="2303145"/>
                  <a:pt x="61913" y="2288858"/>
                  <a:pt x="73342" y="2276475"/>
                </a:cubicBezTo>
                <a:lnTo>
                  <a:pt x="78105" y="2271713"/>
                </a:lnTo>
                <a:lnTo>
                  <a:pt x="79058" y="2270760"/>
                </a:lnTo>
                <a:cubicBezTo>
                  <a:pt x="78105" y="2271713"/>
                  <a:pt x="80963" y="2268855"/>
                  <a:pt x="80963" y="2268855"/>
                </a:cubicBezTo>
                <a:lnTo>
                  <a:pt x="81915" y="2268855"/>
                </a:lnTo>
                <a:lnTo>
                  <a:pt x="83820" y="2266950"/>
                </a:lnTo>
                <a:cubicBezTo>
                  <a:pt x="86678" y="2264093"/>
                  <a:pt x="89535" y="2262188"/>
                  <a:pt x="92392" y="2259330"/>
                </a:cubicBezTo>
                <a:lnTo>
                  <a:pt x="97155" y="2255520"/>
                </a:lnTo>
                <a:cubicBezTo>
                  <a:pt x="99060" y="2254568"/>
                  <a:pt x="100965" y="2252663"/>
                  <a:pt x="102870" y="2251710"/>
                </a:cubicBezTo>
                <a:cubicBezTo>
                  <a:pt x="106680" y="2248853"/>
                  <a:pt x="111442" y="2245995"/>
                  <a:pt x="115253" y="2243138"/>
                </a:cubicBezTo>
                <a:cubicBezTo>
                  <a:pt x="147638" y="2223135"/>
                  <a:pt x="184785" y="2214563"/>
                  <a:pt x="222885" y="2206943"/>
                </a:cubicBezTo>
                <a:cubicBezTo>
                  <a:pt x="260033" y="2200275"/>
                  <a:pt x="299085" y="2195513"/>
                  <a:pt x="333375" y="2181225"/>
                </a:cubicBezTo>
                <a:cubicBezTo>
                  <a:pt x="350520" y="2174558"/>
                  <a:pt x="366713" y="2165985"/>
                  <a:pt x="380048" y="2152650"/>
                </a:cubicBezTo>
                <a:lnTo>
                  <a:pt x="382905" y="2150745"/>
                </a:lnTo>
                <a:lnTo>
                  <a:pt x="383858" y="2149793"/>
                </a:lnTo>
                <a:cubicBezTo>
                  <a:pt x="384810" y="2149793"/>
                  <a:pt x="381953" y="2151698"/>
                  <a:pt x="382905" y="2150745"/>
                </a:cubicBezTo>
                <a:lnTo>
                  <a:pt x="383858" y="2149793"/>
                </a:lnTo>
                <a:lnTo>
                  <a:pt x="389573" y="2143125"/>
                </a:lnTo>
                <a:cubicBezTo>
                  <a:pt x="393383" y="2139315"/>
                  <a:pt x="397192" y="2134553"/>
                  <a:pt x="399098" y="2130743"/>
                </a:cubicBezTo>
                <a:cubicBezTo>
                  <a:pt x="401003" y="2126933"/>
                  <a:pt x="403860" y="2124075"/>
                  <a:pt x="405765" y="2120265"/>
                </a:cubicBezTo>
                <a:cubicBezTo>
                  <a:pt x="407670" y="2115503"/>
                  <a:pt x="410528" y="2111693"/>
                  <a:pt x="412433" y="2106930"/>
                </a:cubicBezTo>
                <a:cubicBezTo>
                  <a:pt x="421005" y="2088832"/>
                  <a:pt x="426720" y="2067878"/>
                  <a:pt x="431483" y="2045970"/>
                </a:cubicBezTo>
                <a:cubicBezTo>
                  <a:pt x="436245" y="2024063"/>
                  <a:pt x="440055" y="1999298"/>
                  <a:pt x="445770" y="1974533"/>
                </a:cubicBezTo>
                <a:cubicBezTo>
                  <a:pt x="451485" y="1949768"/>
                  <a:pt x="458153" y="1923098"/>
                  <a:pt x="471488" y="1897380"/>
                </a:cubicBezTo>
                <a:cubicBezTo>
                  <a:pt x="474345" y="1890713"/>
                  <a:pt x="478155" y="1884998"/>
                  <a:pt x="481965" y="1878330"/>
                </a:cubicBezTo>
                <a:cubicBezTo>
                  <a:pt x="485775" y="1872615"/>
                  <a:pt x="489585" y="1865948"/>
                  <a:pt x="495300" y="1860233"/>
                </a:cubicBezTo>
                <a:lnTo>
                  <a:pt x="502920" y="1851660"/>
                </a:lnTo>
                <a:lnTo>
                  <a:pt x="506730" y="1847850"/>
                </a:lnTo>
                <a:cubicBezTo>
                  <a:pt x="509588" y="1844993"/>
                  <a:pt x="507683" y="1846898"/>
                  <a:pt x="508635" y="1845945"/>
                </a:cubicBezTo>
                <a:lnTo>
                  <a:pt x="509588" y="1844993"/>
                </a:lnTo>
                <a:lnTo>
                  <a:pt x="511492" y="1843088"/>
                </a:lnTo>
                <a:lnTo>
                  <a:pt x="519113" y="1836420"/>
                </a:lnTo>
                <a:cubicBezTo>
                  <a:pt x="521970" y="1834515"/>
                  <a:pt x="523875" y="1832610"/>
                  <a:pt x="526733" y="1829753"/>
                </a:cubicBezTo>
                <a:cubicBezTo>
                  <a:pt x="533400" y="1824990"/>
                  <a:pt x="540068" y="1820228"/>
                  <a:pt x="546735" y="1816418"/>
                </a:cubicBezTo>
                <a:cubicBezTo>
                  <a:pt x="553403" y="1812608"/>
                  <a:pt x="560070" y="1809750"/>
                  <a:pt x="566738" y="1806893"/>
                </a:cubicBezTo>
                <a:cubicBezTo>
                  <a:pt x="573405" y="1804035"/>
                  <a:pt x="580073" y="1801178"/>
                  <a:pt x="587693" y="1799273"/>
                </a:cubicBezTo>
                <a:cubicBezTo>
                  <a:pt x="594360" y="1797368"/>
                  <a:pt x="601980" y="1795463"/>
                  <a:pt x="608648" y="1792605"/>
                </a:cubicBezTo>
                <a:cubicBezTo>
                  <a:pt x="636270" y="1784985"/>
                  <a:pt x="663893" y="1781175"/>
                  <a:pt x="690563" y="1776413"/>
                </a:cubicBezTo>
                <a:cubicBezTo>
                  <a:pt x="717233" y="1771650"/>
                  <a:pt x="742950" y="1765935"/>
                  <a:pt x="765810" y="1755458"/>
                </a:cubicBezTo>
                <a:lnTo>
                  <a:pt x="782003" y="1746885"/>
                </a:lnTo>
                <a:lnTo>
                  <a:pt x="797243" y="1736408"/>
                </a:lnTo>
                <a:lnTo>
                  <a:pt x="803910" y="1730693"/>
                </a:lnTo>
                <a:lnTo>
                  <a:pt x="807720" y="1727835"/>
                </a:lnTo>
                <a:lnTo>
                  <a:pt x="809625" y="1725930"/>
                </a:lnTo>
                <a:lnTo>
                  <a:pt x="810578" y="1724978"/>
                </a:lnTo>
                <a:cubicBezTo>
                  <a:pt x="811530" y="1724025"/>
                  <a:pt x="809625" y="1725930"/>
                  <a:pt x="810578" y="1724978"/>
                </a:cubicBezTo>
                <a:lnTo>
                  <a:pt x="824865" y="1708785"/>
                </a:lnTo>
                <a:lnTo>
                  <a:pt x="834390" y="1694498"/>
                </a:lnTo>
                <a:cubicBezTo>
                  <a:pt x="837248" y="1688783"/>
                  <a:pt x="840105" y="1683068"/>
                  <a:pt x="842963" y="1677353"/>
                </a:cubicBezTo>
                <a:cubicBezTo>
                  <a:pt x="847725" y="1665923"/>
                  <a:pt x="852488" y="1652588"/>
                  <a:pt x="855345" y="1640205"/>
                </a:cubicBezTo>
                <a:cubicBezTo>
                  <a:pt x="862013" y="1613535"/>
                  <a:pt x="866775" y="1584960"/>
                  <a:pt x="872490" y="1555433"/>
                </a:cubicBezTo>
                <a:cubicBezTo>
                  <a:pt x="878205" y="1525905"/>
                  <a:pt x="886778" y="1494473"/>
                  <a:pt x="902970" y="1464945"/>
                </a:cubicBezTo>
                <a:cubicBezTo>
                  <a:pt x="906780" y="1457325"/>
                  <a:pt x="911543" y="1450658"/>
                  <a:pt x="916305" y="1443990"/>
                </a:cubicBezTo>
                <a:cubicBezTo>
                  <a:pt x="921068" y="1437323"/>
                  <a:pt x="926783" y="1430655"/>
                  <a:pt x="932498" y="1424940"/>
                </a:cubicBezTo>
                <a:lnTo>
                  <a:pt x="933450" y="1423988"/>
                </a:lnTo>
                <a:cubicBezTo>
                  <a:pt x="932498" y="1424940"/>
                  <a:pt x="935355" y="1422083"/>
                  <a:pt x="935355" y="1422083"/>
                </a:cubicBezTo>
                <a:lnTo>
                  <a:pt x="937260" y="1420178"/>
                </a:lnTo>
                <a:lnTo>
                  <a:pt x="941070" y="1416368"/>
                </a:lnTo>
                <a:lnTo>
                  <a:pt x="949643" y="1408748"/>
                </a:lnTo>
                <a:cubicBezTo>
                  <a:pt x="956310" y="1403985"/>
                  <a:pt x="963930" y="1398270"/>
                  <a:pt x="971550" y="1393508"/>
                </a:cubicBezTo>
                <a:cubicBezTo>
                  <a:pt x="1001077" y="1376363"/>
                  <a:pt x="1033463" y="1367790"/>
                  <a:pt x="1063943" y="1362075"/>
                </a:cubicBezTo>
                <a:cubicBezTo>
                  <a:pt x="1094423" y="1355408"/>
                  <a:pt x="1123950" y="1351598"/>
                  <a:pt x="1151573" y="1343978"/>
                </a:cubicBezTo>
                <a:cubicBezTo>
                  <a:pt x="1179195" y="1337310"/>
                  <a:pt x="1204913" y="1326833"/>
                  <a:pt x="1224915" y="1309688"/>
                </a:cubicBezTo>
                <a:lnTo>
                  <a:pt x="1232535" y="1303020"/>
                </a:lnTo>
                <a:lnTo>
                  <a:pt x="1234440" y="1301115"/>
                </a:lnTo>
                <a:lnTo>
                  <a:pt x="1235393" y="1300163"/>
                </a:lnTo>
                <a:cubicBezTo>
                  <a:pt x="1236345" y="1299210"/>
                  <a:pt x="1234440" y="1301115"/>
                  <a:pt x="1235393" y="1300163"/>
                </a:cubicBezTo>
                <a:lnTo>
                  <a:pt x="1239202" y="1295400"/>
                </a:lnTo>
                <a:cubicBezTo>
                  <a:pt x="1243965" y="1289685"/>
                  <a:pt x="1249680" y="1283970"/>
                  <a:pt x="1252538" y="1279208"/>
                </a:cubicBezTo>
                <a:lnTo>
                  <a:pt x="1257300" y="1271588"/>
                </a:lnTo>
                <a:cubicBezTo>
                  <a:pt x="1259205" y="1268730"/>
                  <a:pt x="1260158" y="1265873"/>
                  <a:pt x="1262063" y="1263015"/>
                </a:cubicBezTo>
                <a:cubicBezTo>
                  <a:pt x="1263968" y="1260158"/>
                  <a:pt x="1264920" y="1257300"/>
                  <a:pt x="1266825" y="1254443"/>
                </a:cubicBezTo>
                <a:lnTo>
                  <a:pt x="1270635" y="1244918"/>
                </a:lnTo>
                <a:cubicBezTo>
                  <a:pt x="1290638" y="1193483"/>
                  <a:pt x="1290638" y="1129665"/>
                  <a:pt x="1314450" y="1067753"/>
                </a:cubicBezTo>
                <a:lnTo>
                  <a:pt x="1319213" y="1056323"/>
                </a:lnTo>
                <a:lnTo>
                  <a:pt x="1324927" y="1044893"/>
                </a:lnTo>
                <a:cubicBezTo>
                  <a:pt x="1326833" y="1041083"/>
                  <a:pt x="1328738" y="1037272"/>
                  <a:pt x="1330643" y="1033463"/>
                </a:cubicBezTo>
                <a:lnTo>
                  <a:pt x="1337310" y="1022985"/>
                </a:lnTo>
                <a:cubicBezTo>
                  <a:pt x="1342073" y="1015365"/>
                  <a:pt x="1347788" y="1009650"/>
                  <a:pt x="1353502" y="1002983"/>
                </a:cubicBezTo>
                <a:lnTo>
                  <a:pt x="1357313" y="998220"/>
                </a:lnTo>
                <a:cubicBezTo>
                  <a:pt x="1357313" y="998220"/>
                  <a:pt x="1360170" y="995363"/>
                  <a:pt x="1359218" y="996315"/>
                </a:cubicBezTo>
                <a:lnTo>
                  <a:pt x="1360170" y="995363"/>
                </a:lnTo>
                <a:lnTo>
                  <a:pt x="1362075" y="993458"/>
                </a:lnTo>
                <a:lnTo>
                  <a:pt x="1370648" y="985838"/>
                </a:lnTo>
                <a:cubicBezTo>
                  <a:pt x="1398270" y="962978"/>
                  <a:pt x="1429702" y="950595"/>
                  <a:pt x="1461135" y="942975"/>
                </a:cubicBezTo>
                <a:cubicBezTo>
                  <a:pt x="1491615" y="935355"/>
                  <a:pt x="1522095" y="930593"/>
                  <a:pt x="1550670" y="924878"/>
                </a:cubicBezTo>
                <a:cubicBezTo>
                  <a:pt x="1579245" y="919163"/>
                  <a:pt x="1605915" y="911543"/>
                  <a:pt x="1627823" y="899160"/>
                </a:cubicBezTo>
                <a:cubicBezTo>
                  <a:pt x="1633538" y="896303"/>
                  <a:pt x="1638300" y="892493"/>
                  <a:pt x="1644015" y="888683"/>
                </a:cubicBezTo>
                <a:cubicBezTo>
                  <a:pt x="1648777" y="884872"/>
                  <a:pt x="1653540" y="880110"/>
                  <a:pt x="1658302" y="876300"/>
                </a:cubicBezTo>
                <a:lnTo>
                  <a:pt x="1659255" y="875347"/>
                </a:lnTo>
                <a:cubicBezTo>
                  <a:pt x="1659255" y="875347"/>
                  <a:pt x="1661160" y="873443"/>
                  <a:pt x="1659255" y="875347"/>
                </a:cubicBezTo>
                <a:lnTo>
                  <a:pt x="1661160" y="873443"/>
                </a:lnTo>
                <a:lnTo>
                  <a:pt x="1664970" y="869633"/>
                </a:lnTo>
                <a:lnTo>
                  <a:pt x="1672590" y="861060"/>
                </a:lnTo>
                <a:cubicBezTo>
                  <a:pt x="1676400" y="855345"/>
                  <a:pt x="1679258" y="851535"/>
                  <a:pt x="1682115" y="846772"/>
                </a:cubicBezTo>
                <a:cubicBezTo>
                  <a:pt x="1694498" y="824865"/>
                  <a:pt x="1702118" y="799147"/>
                  <a:pt x="1707833" y="772478"/>
                </a:cubicBezTo>
                <a:cubicBezTo>
                  <a:pt x="1713548" y="745808"/>
                  <a:pt x="1717358" y="717233"/>
                  <a:pt x="1724025" y="688658"/>
                </a:cubicBezTo>
                <a:cubicBezTo>
                  <a:pt x="1730693" y="660083"/>
                  <a:pt x="1740218" y="630555"/>
                  <a:pt x="1756410" y="603885"/>
                </a:cubicBezTo>
                <a:cubicBezTo>
                  <a:pt x="1761173" y="597218"/>
                  <a:pt x="1764983" y="590550"/>
                  <a:pt x="1769745" y="584835"/>
                </a:cubicBezTo>
                <a:lnTo>
                  <a:pt x="1777365" y="576263"/>
                </a:lnTo>
                <a:lnTo>
                  <a:pt x="1779270" y="574358"/>
                </a:lnTo>
                <a:lnTo>
                  <a:pt x="1780223" y="573405"/>
                </a:lnTo>
                <a:cubicBezTo>
                  <a:pt x="1781175" y="572453"/>
                  <a:pt x="1779270" y="573405"/>
                  <a:pt x="1782127" y="571500"/>
                </a:cubicBezTo>
                <a:lnTo>
                  <a:pt x="1785938" y="567690"/>
                </a:lnTo>
                <a:lnTo>
                  <a:pt x="1793558" y="561023"/>
                </a:lnTo>
                <a:cubicBezTo>
                  <a:pt x="1796415" y="559118"/>
                  <a:pt x="1798320" y="556260"/>
                  <a:pt x="1802130" y="554355"/>
                </a:cubicBezTo>
                <a:cubicBezTo>
                  <a:pt x="1808798" y="549593"/>
                  <a:pt x="1815465" y="544830"/>
                  <a:pt x="1822133" y="541020"/>
                </a:cubicBezTo>
                <a:cubicBezTo>
                  <a:pt x="1848802" y="525780"/>
                  <a:pt x="1877377" y="518160"/>
                  <a:pt x="1904048" y="512445"/>
                </a:cubicBezTo>
                <a:cubicBezTo>
                  <a:pt x="1930718" y="506730"/>
                  <a:pt x="1956435" y="502920"/>
                  <a:pt x="1980248" y="497205"/>
                </a:cubicBezTo>
                <a:cubicBezTo>
                  <a:pt x="2004060" y="492442"/>
                  <a:pt x="2025968" y="485775"/>
                  <a:pt x="2045018" y="476250"/>
                </a:cubicBezTo>
                <a:cubicBezTo>
                  <a:pt x="2049780" y="473392"/>
                  <a:pt x="2054543" y="471488"/>
                  <a:pt x="2058352" y="468630"/>
                </a:cubicBezTo>
                <a:cubicBezTo>
                  <a:pt x="2062163" y="465773"/>
                  <a:pt x="2066925" y="462915"/>
                  <a:pt x="2070735" y="460058"/>
                </a:cubicBezTo>
                <a:lnTo>
                  <a:pt x="2076450" y="455295"/>
                </a:lnTo>
                <a:lnTo>
                  <a:pt x="2079308" y="452438"/>
                </a:lnTo>
                <a:lnTo>
                  <a:pt x="2081213" y="451485"/>
                </a:lnTo>
                <a:lnTo>
                  <a:pt x="2082165" y="450533"/>
                </a:lnTo>
                <a:cubicBezTo>
                  <a:pt x="2080260" y="452438"/>
                  <a:pt x="2082165" y="450533"/>
                  <a:pt x="2082165" y="450533"/>
                </a:cubicBezTo>
                <a:cubicBezTo>
                  <a:pt x="2085975" y="445770"/>
                  <a:pt x="2089785" y="441008"/>
                  <a:pt x="2093595" y="437198"/>
                </a:cubicBezTo>
                <a:cubicBezTo>
                  <a:pt x="2105025" y="422910"/>
                  <a:pt x="2113598" y="403860"/>
                  <a:pt x="2120265" y="383858"/>
                </a:cubicBezTo>
                <a:cubicBezTo>
                  <a:pt x="2132648" y="343853"/>
                  <a:pt x="2136458" y="300038"/>
                  <a:pt x="2146935" y="257175"/>
                </a:cubicBezTo>
                <a:cubicBezTo>
                  <a:pt x="2152650" y="236220"/>
                  <a:pt x="2159318" y="214313"/>
                  <a:pt x="2169795" y="194310"/>
                </a:cubicBezTo>
                <a:cubicBezTo>
                  <a:pt x="2174558" y="183833"/>
                  <a:pt x="2181225" y="175260"/>
                  <a:pt x="2186940" y="165735"/>
                </a:cubicBezTo>
                <a:cubicBezTo>
                  <a:pt x="2190750" y="161925"/>
                  <a:pt x="2194560" y="157163"/>
                  <a:pt x="2197418" y="153352"/>
                </a:cubicBezTo>
                <a:lnTo>
                  <a:pt x="2203133" y="147638"/>
                </a:lnTo>
                <a:cubicBezTo>
                  <a:pt x="2203133" y="147638"/>
                  <a:pt x="2205990" y="144780"/>
                  <a:pt x="2205038" y="145733"/>
                </a:cubicBezTo>
                <a:lnTo>
                  <a:pt x="2205990" y="144780"/>
                </a:lnTo>
                <a:lnTo>
                  <a:pt x="2206943" y="143827"/>
                </a:lnTo>
                <a:lnTo>
                  <a:pt x="2209800" y="141923"/>
                </a:lnTo>
                <a:cubicBezTo>
                  <a:pt x="2213610" y="139065"/>
                  <a:pt x="2216468" y="136208"/>
                  <a:pt x="2220278" y="132398"/>
                </a:cubicBezTo>
                <a:cubicBezTo>
                  <a:pt x="2224088" y="129540"/>
                  <a:pt x="2229803" y="125730"/>
                  <a:pt x="2233613" y="122873"/>
                </a:cubicBezTo>
                <a:cubicBezTo>
                  <a:pt x="2243138" y="116205"/>
                  <a:pt x="2251710" y="112395"/>
                  <a:pt x="2260283" y="107632"/>
                </a:cubicBezTo>
                <a:cubicBezTo>
                  <a:pt x="2268855" y="103823"/>
                  <a:pt x="2278380" y="100013"/>
                  <a:pt x="2286953" y="97155"/>
                </a:cubicBezTo>
                <a:cubicBezTo>
                  <a:pt x="2295525" y="94298"/>
                  <a:pt x="2304098" y="91440"/>
                  <a:pt x="2312670" y="89535"/>
                </a:cubicBezTo>
                <a:cubicBezTo>
                  <a:pt x="2346008" y="80963"/>
                  <a:pt x="2375535" y="77152"/>
                  <a:pt x="2400300" y="71438"/>
                </a:cubicBezTo>
                <a:cubicBezTo>
                  <a:pt x="2425065" y="65723"/>
                  <a:pt x="2446020" y="60007"/>
                  <a:pt x="2462213" y="52388"/>
                </a:cubicBezTo>
                <a:cubicBezTo>
                  <a:pt x="2469833" y="48577"/>
                  <a:pt x="2477453" y="44768"/>
                  <a:pt x="2483168" y="40005"/>
                </a:cubicBezTo>
                <a:cubicBezTo>
                  <a:pt x="2486025" y="38100"/>
                  <a:pt x="2488883" y="36195"/>
                  <a:pt x="2491740" y="34290"/>
                </a:cubicBezTo>
                <a:cubicBezTo>
                  <a:pt x="2494598" y="32385"/>
                  <a:pt x="2496503" y="29527"/>
                  <a:pt x="2498408" y="27623"/>
                </a:cubicBezTo>
                <a:cubicBezTo>
                  <a:pt x="2500313" y="25718"/>
                  <a:pt x="2502218" y="24765"/>
                  <a:pt x="2503170" y="22860"/>
                </a:cubicBezTo>
                <a:cubicBezTo>
                  <a:pt x="2505075" y="20955"/>
                  <a:pt x="2506980" y="18098"/>
                  <a:pt x="2508885" y="16193"/>
                </a:cubicBezTo>
                <a:cubicBezTo>
                  <a:pt x="2510790" y="14288"/>
                  <a:pt x="2512695" y="12382"/>
                  <a:pt x="2513648" y="10477"/>
                </a:cubicBezTo>
                <a:cubicBezTo>
                  <a:pt x="2514600" y="9525"/>
                  <a:pt x="2515553" y="7620"/>
                  <a:pt x="2516505" y="6668"/>
                </a:cubicBezTo>
                <a:cubicBezTo>
                  <a:pt x="2519363" y="1905"/>
                  <a:pt x="2521268" y="0"/>
                  <a:pt x="2521268" y="0"/>
                </a:cubicBezTo>
                <a:lnTo>
                  <a:pt x="2569845" y="33338"/>
                </a:lnTo>
                <a:cubicBezTo>
                  <a:pt x="2569845" y="33338"/>
                  <a:pt x="2566988" y="37148"/>
                  <a:pt x="2561273" y="44768"/>
                </a:cubicBezTo>
                <a:cubicBezTo>
                  <a:pt x="2560320" y="46673"/>
                  <a:pt x="2558415" y="48577"/>
                  <a:pt x="2556510" y="51435"/>
                </a:cubicBezTo>
                <a:cubicBezTo>
                  <a:pt x="2554605" y="53340"/>
                  <a:pt x="2553653" y="55245"/>
                  <a:pt x="2551748" y="57150"/>
                </a:cubicBezTo>
                <a:cubicBezTo>
                  <a:pt x="2549843" y="59055"/>
                  <a:pt x="2547938" y="60960"/>
                  <a:pt x="2546033" y="63818"/>
                </a:cubicBezTo>
                <a:lnTo>
                  <a:pt x="2545080" y="64770"/>
                </a:lnTo>
                <a:cubicBezTo>
                  <a:pt x="2545080" y="64770"/>
                  <a:pt x="2543175" y="66675"/>
                  <a:pt x="2544128" y="65723"/>
                </a:cubicBezTo>
                <a:lnTo>
                  <a:pt x="2544128" y="65723"/>
                </a:lnTo>
                <a:lnTo>
                  <a:pt x="2543175" y="65723"/>
                </a:lnTo>
                <a:lnTo>
                  <a:pt x="2541270" y="67627"/>
                </a:lnTo>
                <a:cubicBezTo>
                  <a:pt x="2539365" y="68580"/>
                  <a:pt x="2538413" y="70485"/>
                  <a:pt x="2536508" y="71438"/>
                </a:cubicBezTo>
                <a:cubicBezTo>
                  <a:pt x="2533650" y="74295"/>
                  <a:pt x="2529840" y="77152"/>
                  <a:pt x="2526030" y="80010"/>
                </a:cubicBezTo>
                <a:cubicBezTo>
                  <a:pt x="2522220" y="82868"/>
                  <a:pt x="2518410" y="85725"/>
                  <a:pt x="2513648" y="88582"/>
                </a:cubicBezTo>
                <a:cubicBezTo>
                  <a:pt x="2505075" y="94298"/>
                  <a:pt x="2495550" y="99060"/>
                  <a:pt x="2484120" y="104775"/>
                </a:cubicBezTo>
                <a:cubicBezTo>
                  <a:pt x="2462213" y="114300"/>
                  <a:pt x="2437448" y="120968"/>
                  <a:pt x="2409825" y="125730"/>
                </a:cubicBezTo>
                <a:cubicBezTo>
                  <a:pt x="2382203" y="130493"/>
                  <a:pt x="2353628" y="134302"/>
                  <a:pt x="2324100" y="141923"/>
                </a:cubicBezTo>
                <a:cubicBezTo>
                  <a:pt x="2316480" y="143827"/>
                  <a:pt x="2309813" y="145733"/>
                  <a:pt x="2302193" y="147638"/>
                </a:cubicBezTo>
                <a:cubicBezTo>
                  <a:pt x="2294573" y="149543"/>
                  <a:pt x="2287905" y="152400"/>
                  <a:pt x="2281238" y="155258"/>
                </a:cubicBezTo>
                <a:cubicBezTo>
                  <a:pt x="2274570" y="159067"/>
                  <a:pt x="2266950" y="161925"/>
                  <a:pt x="2262188" y="165735"/>
                </a:cubicBezTo>
                <a:cubicBezTo>
                  <a:pt x="2259330" y="167640"/>
                  <a:pt x="2256473" y="169545"/>
                  <a:pt x="2253615" y="171450"/>
                </a:cubicBezTo>
                <a:cubicBezTo>
                  <a:pt x="2249805" y="174308"/>
                  <a:pt x="2246948" y="177165"/>
                  <a:pt x="2243138" y="180023"/>
                </a:cubicBezTo>
                <a:lnTo>
                  <a:pt x="2240280" y="181927"/>
                </a:lnTo>
                <a:lnTo>
                  <a:pt x="2239328" y="182880"/>
                </a:lnTo>
                <a:lnTo>
                  <a:pt x="2238375" y="183833"/>
                </a:lnTo>
                <a:cubicBezTo>
                  <a:pt x="2237423" y="184785"/>
                  <a:pt x="2239328" y="182880"/>
                  <a:pt x="2239328" y="182880"/>
                </a:cubicBezTo>
                <a:lnTo>
                  <a:pt x="2235518" y="187642"/>
                </a:lnTo>
                <a:cubicBezTo>
                  <a:pt x="2232660" y="190500"/>
                  <a:pt x="2229803" y="193358"/>
                  <a:pt x="2227898" y="196215"/>
                </a:cubicBezTo>
                <a:cubicBezTo>
                  <a:pt x="2224088" y="202883"/>
                  <a:pt x="2218373" y="209550"/>
                  <a:pt x="2214563" y="217170"/>
                </a:cubicBezTo>
                <a:cubicBezTo>
                  <a:pt x="2205990" y="232410"/>
                  <a:pt x="2201228" y="249555"/>
                  <a:pt x="2196465" y="268605"/>
                </a:cubicBezTo>
                <a:cubicBezTo>
                  <a:pt x="2191703" y="287655"/>
                  <a:pt x="2188845" y="308610"/>
                  <a:pt x="2185035" y="329565"/>
                </a:cubicBezTo>
                <a:cubicBezTo>
                  <a:pt x="2181225" y="351473"/>
                  <a:pt x="2177415" y="374333"/>
                  <a:pt x="2168843" y="398145"/>
                </a:cubicBezTo>
                <a:cubicBezTo>
                  <a:pt x="2166938" y="403860"/>
                  <a:pt x="2165033" y="410528"/>
                  <a:pt x="2162175" y="416242"/>
                </a:cubicBezTo>
                <a:lnTo>
                  <a:pt x="2158365" y="424815"/>
                </a:lnTo>
                <a:lnTo>
                  <a:pt x="2153603" y="433388"/>
                </a:lnTo>
                <a:cubicBezTo>
                  <a:pt x="2150745" y="439103"/>
                  <a:pt x="2147888" y="444817"/>
                  <a:pt x="2143125" y="451485"/>
                </a:cubicBezTo>
                <a:lnTo>
                  <a:pt x="2137410" y="461010"/>
                </a:lnTo>
                <a:cubicBezTo>
                  <a:pt x="2135505" y="463867"/>
                  <a:pt x="2133600" y="467678"/>
                  <a:pt x="2131695" y="469583"/>
                </a:cubicBezTo>
                <a:cubicBezTo>
                  <a:pt x="2127885" y="474345"/>
                  <a:pt x="2124075" y="478155"/>
                  <a:pt x="2120265" y="482917"/>
                </a:cubicBezTo>
                <a:lnTo>
                  <a:pt x="2118360" y="484823"/>
                </a:lnTo>
                <a:lnTo>
                  <a:pt x="2117408" y="485775"/>
                </a:lnTo>
                <a:lnTo>
                  <a:pt x="2115503" y="487680"/>
                </a:lnTo>
                <a:lnTo>
                  <a:pt x="2111693" y="491490"/>
                </a:lnTo>
                <a:lnTo>
                  <a:pt x="2104073" y="498158"/>
                </a:lnTo>
                <a:cubicBezTo>
                  <a:pt x="2099310" y="502920"/>
                  <a:pt x="2092643" y="505778"/>
                  <a:pt x="2086927" y="510540"/>
                </a:cubicBezTo>
                <a:cubicBezTo>
                  <a:pt x="2081213" y="514350"/>
                  <a:pt x="2074545" y="517208"/>
                  <a:pt x="2068830" y="521017"/>
                </a:cubicBezTo>
                <a:cubicBezTo>
                  <a:pt x="2044065" y="533400"/>
                  <a:pt x="2017395" y="540068"/>
                  <a:pt x="1990725" y="545783"/>
                </a:cubicBezTo>
                <a:cubicBezTo>
                  <a:pt x="1965008" y="550545"/>
                  <a:pt x="1939290" y="554355"/>
                  <a:pt x="1914525" y="559118"/>
                </a:cubicBezTo>
                <a:cubicBezTo>
                  <a:pt x="1889760" y="563880"/>
                  <a:pt x="1865948" y="570548"/>
                  <a:pt x="1845945" y="581978"/>
                </a:cubicBezTo>
                <a:cubicBezTo>
                  <a:pt x="1840230" y="584835"/>
                  <a:pt x="1837373" y="587693"/>
                  <a:pt x="1832610" y="590550"/>
                </a:cubicBezTo>
                <a:cubicBezTo>
                  <a:pt x="1831658" y="591503"/>
                  <a:pt x="1830705" y="591503"/>
                  <a:pt x="1828800" y="592455"/>
                </a:cubicBezTo>
                <a:lnTo>
                  <a:pt x="1824990" y="595313"/>
                </a:lnTo>
                <a:lnTo>
                  <a:pt x="1817370" y="601980"/>
                </a:lnTo>
                <a:lnTo>
                  <a:pt x="1813560" y="605790"/>
                </a:lnTo>
                <a:cubicBezTo>
                  <a:pt x="1815465" y="603885"/>
                  <a:pt x="1813560" y="605790"/>
                  <a:pt x="1813560" y="605790"/>
                </a:cubicBezTo>
                <a:lnTo>
                  <a:pt x="1812608" y="606743"/>
                </a:lnTo>
                <a:lnTo>
                  <a:pt x="1810702" y="608648"/>
                </a:lnTo>
                <a:lnTo>
                  <a:pt x="1804988" y="615315"/>
                </a:lnTo>
                <a:cubicBezTo>
                  <a:pt x="1801177" y="619125"/>
                  <a:pt x="1798320" y="624840"/>
                  <a:pt x="1794510" y="629603"/>
                </a:cubicBezTo>
                <a:cubicBezTo>
                  <a:pt x="1781175" y="649605"/>
                  <a:pt x="1773555" y="673418"/>
                  <a:pt x="1767840" y="700088"/>
                </a:cubicBezTo>
                <a:cubicBezTo>
                  <a:pt x="1762125" y="725805"/>
                  <a:pt x="1758315" y="754380"/>
                  <a:pt x="1752600" y="782955"/>
                </a:cubicBezTo>
                <a:cubicBezTo>
                  <a:pt x="1746885" y="812483"/>
                  <a:pt x="1738313" y="842963"/>
                  <a:pt x="1721168" y="871538"/>
                </a:cubicBezTo>
                <a:cubicBezTo>
                  <a:pt x="1716405" y="879158"/>
                  <a:pt x="1711643" y="886778"/>
                  <a:pt x="1705927" y="893445"/>
                </a:cubicBezTo>
                <a:lnTo>
                  <a:pt x="1698308" y="902018"/>
                </a:lnTo>
                <a:lnTo>
                  <a:pt x="1694498" y="905828"/>
                </a:lnTo>
                <a:lnTo>
                  <a:pt x="1692593" y="907733"/>
                </a:lnTo>
                <a:cubicBezTo>
                  <a:pt x="1689735" y="910590"/>
                  <a:pt x="1691640" y="908685"/>
                  <a:pt x="1690688" y="909638"/>
                </a:cubicBezTo>
                <a:lnTo>
                  <a:pt x="1689735" y="910590"/>
                </a:lnTo>
                <a:cubicBezTo>
                  <a:pt x="1683068" y="916305"/>
                  <a:pt x="1677352" y="922020"/>
                  <a:pt x="1670685" y="926783"/>
                </a:cubicBezTo>
                <a:cubicBezTo>
                  <a:pt x="1664018" y="931545"/>
                  <a:pt x="1657350" y="936308"/>
                  <a:pt x="1649730" y="940118"/>
                </a:cubicBezTo>
                <a:cubicBezTo>
                  <a:pt x="1620202" y="956310"/>
                  <a:pt x="1588770" y="963930"/>
                  <a:pt x="1559243" y="969645"/>
                </a:cubicBezTo>
                <a:cubicBezTo>
                  <a:pt x="1528763" y="975360"/>
                  <a:pt x="1500188" y="979170"/>
                  <a:pt x="1472565" y="985838"/>
                </a:cubicBezTo>
                <a:cubicBezTo>
                  <a:pt x="1444943" y="992505"/>
                  <a:pt x="1419225" y="1002983"/>
                  <a:pt x="1400175" y="1018222"/>
                </a:cubicBezTo>
                <a:lnTo>
                  <a:pt x="1391602" y="1025843"/>
                </a:lnTo>
                <a:lnTo>
                  <a:pt x="1389698" y="1027747"/>
                </a:lnTo>
                <a:lnTo>
                  <a:pt x="1388745" y="1028700"/>
                </a:lnTo>
                <a:cubicBezTo>
                  <a:pt x="1387793" y="1029653"/>
                  <a:pt x="1389698" y="1027747"/>
                  <a:pt x="1388745" y="1028700"/>
                </a:cubicBezTo>
                <a:lnTo>
                  <a:pt x="1385888" y="1032510"/>
                </a:lnTo>
                <a:cubicBezTo>
                  <a:pt x="1382077" y="1037272"/>
                  <a:pt x="1377315" y="1042035"/>
                  <a:pt x="1373505" y="1047750"/>
                </a:cubicBezTo>
                <a:lnTo>
                  <a:pt x="1367790" y="1056323"/>
                </a:lnTo>
                <a:cubicBezTo>
                  <a:pt x="1365885" y="1059180"/>
                  <a:pt x="1364933" y="1062038"/>
                  <a:pt x="1363027" y="1064895"/>
                </a:cubicBezTo>
                <a:lnTo>
                  <a:pt x="1358265" y="1073468"/>
                </a:lnTo>
                <a:lnTo>
                  <a:pt x="1354455" y="1082993"/>
                </a:lnTo>
                <a:cubicBezTo>
                  <a:pt x="1334452" y="1134428"/>
                  <a:pt x="1336358" y="1198245"/>
                  <a:pt x="1312545" y="1261110"/>
                </a:cubicBezTo>
                <a:lnTo>
                  <a:pt x="1307783" y="1272540"/>
                </a:lnTo>
                <a:cubicBezTo>
                  <a:pt x="1305877" y="1276350"/>
                  <a:pt x="1303973" y="1280160"/>
                  <a:pt x="1302068" y="1283970"/>
                </a:cubicBezTo>
                <a:cubicBezTo>
                  <a:pt x="1300163" y="1287780"/>
                  <a:pt x="1298258" y="1291590"/>
                  <a:pt x="1296352" y="1295400"/>
                </a:cubicBezTo>
                <a:lnTo>
                  <a:pt x="1288733" y="1306830"/>
                </a:lnTo>
                <a:cubicBezTo>
                  <a:pt x="1283018" y="1315403"/>
                  <a:pt x="1278255" y="1320165"/>
                  <a:pt x="1273493" y="1325880"/>
                </a:cubicBezTo>
                <a:lnTo>
                  <a:pt x="1269683" y="1330643"/>
                </a:lnTo>
                <a:cubicBezTo>
                  <a:pt x="1269683" y="1330643"/>
                  <a:pt x="1266825" y="1333500"/>
                  <a:pt x="1267777" y="1332548"/>
                </a:cubicBezTo>
                <a:lnTo>
                  <a:pt x="1266825" y="1333500"/>
                </a:lnTo>
                <a:lnTo>
                  <a:pt x="1263968" y="1335405"/>
                </a:lnTo>
                <a:lnTo>
                  <a:pt x="1254443" y="1343978"/>
                </a:lnTo>
                <a:cubicBezTo>
                  <a:pt x="1251585" y="1346835"/>
                  <a:pt x="1247775" y="1349693"/>
                  <a:pt x="1243965" y="1351598"/>
                </a:cubicBezTo>
                <a:lnTo>
                  <a:pt x="1233488" y="1359218"/>
                </a:lnTo>
                <a:cubicBezTo>
                  <a:pt x="1225868" y="1363980"/>
                  <a:pt x="1218248" y="1366838"/>
                  <a:pt x="1210627" y="1370648"/>
                </a:cubicBezTo>
                <a:cubicBezTo>
                  <a:pt x="1203008" y="1373505"/>
                  <a:pt x="1195388" y="1377315"/>
                  <a:pt x="1186815" y="1379220"/>
                </a:cubicBezTo>
                <a:cubicBezTo>
                  <a:pt x="1179195" y="1381125"/>
                  <a:pt x="1170623" y="1383983"/>
                  <a:pt x="1163002" y="1385888"/>
                </a:cubicBezTo>
                <a:cubicBezTo>
                  <a:pt x="1131570" y="1393508"/>
                  <a:pt x="1101090" y="1397318"/>
                  <a:pt x="1072515" y="1403033"/>
                </a:cubicBezTo>
                <a:cubicBezTo>
                  <a:pt x="1043940" y="1408748"/>
                  <a:pt x="1016318" y="1416368"/>
                  <a:pt x="993458" y="1428750"/>
                </a:cubicBezTo>
                <a:cubicBezTo>
                  <a:pt x="988695" y="1432560"/>
                  <a:pt x="983933" y="1435418"/>
                  <a:pt x="978218" y="1439228"/>
                </a:cubicBezTo>
                <a:lnTo>
                  <a:pt x="969645" y="1446848"/>
                </a:lnTo>
                <a:lnTo>
                  <a:pt x="965835" y="1450658"/>
                </a:lnTo>
                <a:lnTo>
                  <a:pt x="963930" y="1452563"/>
                </a:lnTo>
                <a:cubicBezTo>
                  <a:pt x="962977" y="1453515"/>
                  <a:pt x="964883" y="1451610"/>
                  <a:pt x="963930" y="1452563"/>
                </a:cubicBezTo>
                <a:lnTo>
                  <a:pt x="962977" y="1453515"/>
                </a:lnTo>
                <a:cubicBezTo>
                  <a:pt x="959168" y="1458278"/>
                  <a:pt x="954405" y="1463040"/>
                  <a:pt x="950595" y="1468755"/>
                </a:cubicBezTo>
                <a:lnTo>
                  <a:pt x="944880" y="1476375"/>
                </a:lnTo>
                <a:cubicBezTo>
                  <a:pt x="942975" y="1479233"/>
                  <a:pt x="941070" y="1482090"/>
                  <a:pt x="940118" y="1484948"/>
                </a:cubicBezTo>
                <a:cubicBezTo>
                  <a:pt x="927735" y="1507808"/>
                  <a:pt x="921068" y="1534478"/>
                  <a:pt x="915353" y="1563053"/>
                </a:cubicBezTo>
                <a:cubicBezTo>
                  <a:pt x="909638" y="1590675"/>
                  <a:pt x="905828" y="1620203"/>
                  <a:pt x="899160" y="1650683"/>
                </a:cubicBezTo>
                <a:cubicBezTo>
                  <a:pt x="895350" y="1665923"/>
                  <a:pt x="890588" y="1681163"/>
                  <a:pt x="884873" y="1695450"/>
                </a:cubicBezTo>
                <a:cubicBezTo>
                  <a:pt x="882015" y="1703070"/>
                  <a:pt x="877253" y="1709738"/>
                  <a:pt x="874395" y="1717358"/>
                </a:cubicBezTo>
                <a:cubicBezTo>
                  <a:pt x="869633" y="1724978"/>
                  <a:pt x="864870" y="1731645"/>
                  <a:pt x="860108" y="1739265"/>
                </a:cubicBezTo>
                <a:lnTo>
                  <a:pt x="845820" y="1755458"/>
                </a:lnTo>
                <a:cubicBezTo>
                  <a:pt x="845820" y="1755458"/>
                  <a:pt x="842963" y="1758315"/>
                  <a:pt x="843915" y="1757363"/>
                </a:cubicBezTo>
                <a:lnTo>
                  <a:pt x="842963" y="1758315"/>
                </a:lnTo>
                <a:lnTo>
                  <a:pt x="841058" y="1760220"/>
                </a:lnTo>
                <a:lnTo>
                  <a:pt x="836295" y="1764030"/>
                </a:lnTo>
                <a:lnTo>
                  <a:pt x="826770" y="1771650"/>
                </a:lnTo>
                <a:cubicBezTo>
                  <a:pt x="820103" y="1776413"/>
                  <a:pt x="813435" y="1781175"/>
                  <a:pt x="806768" y="1784985"/>
                </a:cubicBezTo>
                <a:cubicBezTo>
                  <a:pt x="800100" y="1788795"/>
                  <a:pt x="792480" y="1792605"/>
                  <a:pt x="785813" y="1795463"/>
                </a:cubicBezTo>
                <a:cubicBezTo>
                  <a:pt x="757238" y="1807845"/>
                  <a:pt x="727710" y="1814513"/>
                  <a:pt x="700088" y="1819275"/>
                </a:cubicBezTo>
                <a:cubicBezTo>
                  <a:pt x="672465" y="1824038"/>
                  <a:pt x="645795" y="1827848"/>
                  <a:pt x="621983" y="1834515"/>
                </a:cubicBezTo>
                <a:cubicBezTo>
                  <a:pt x="616268" y="1836420"/>
                  <a:pt x="610553" y="1838325"/>
                  <a:pt x="603885" y="1840230"/>
                </a:cubicBezTo>
                <a:cubicBezTo>
                  <a:pt x="598170" y="1842135"/>
                  <a:pt x="592455" y="1844993"/>
                  <a:pt x="586740" y="1846898"/>
                </a:cubicBezTo>
                <a:cubicBezTo>
                  <a:pt x="581025" y="1849755"/>
                  <a:pt x="576263" y="1852613"/>
                  <a:pt x="571500" y="1854518"/>
                </a:cubicBezTo>
                <a:cubicBezTo>
                  <a:pt x="566738" y="1857375"/>
                  <a:pt x="562928" y="1860233"/>
                  <a:pt x="558165" y="1863090"/>
                </a:cubicBezTo>
                <a:cubicBezTo>
                  <a:pt x="556260" y="1864043"/>
                  <a:pt x="553403" y="1866900"/>
                  <a:pt x="550545" y="1868805"/>
                </a:cubicBezTo>
                <a:lnTo>
                  <a:pt x="542925" y="1875473"/>
                </a:lnTo>
                <a:lnTo>
                  <a:pt x="541020" y="1877378"/>
                </a:lnTo>
                <a:lnTo>
                  <a:pt x="540068" y="1878330"/>
                </a:lnTo>
                <a:cubicBezTo>
                  <a:pt x="540068" y="1878330"/>
                  <a:pt x="538163" y="1880235"/>
                  <a:pt x="540068" y="1878330"/>
                </a:cubicBezTo>
                <a:lnTo>
                  <a:pt x="537210" y="1881188"/>
                </a:lnTo>
                <a:lnTo>
                  <a:pt x="531495" y="1887855"/>
                </a:lnTo>
                <a:cubicBezTo>
                  <a:pt x="527685" y="1891665"/>
                  <a:pt x="524828" y="1896428"/>
                  <a:pt x="521970" y="1901190"/>
                </a:cubicBezTo>
                <a:cubicBezTo>
                  <a:pt x="520065" y="1903095"/>
                  <a:pt x="519113" y="1905953"/>
                  <a:pt x="517208" y="1907858"/>
                </a:cubicBezTo>
                <a:lnTo>
                  <a:pt x="513398" y="1915478"/>
                </a:lnTo>
                <a:cubicBezTo>
                  <a:pt x="503873" y="1935480"/>
                  <a:pt x="497205" y="1958340"/>
                  <a:pt x="492442" y="1981200"/>
                </a:cubicBezTo>
                <a:cubicBezTo>
                  <a:pt x="482917" y="2027873"/>
                  <a:pt x="479108" y="2077403"/>
                  <a:pt x="458153" y="2125028"/>
                </a:cubicBezTo>
                <a:cubicBezTo>
                  <a:pt x="455295" y="2130743"/>
                  <a:pt x="452438" y="2136458"/>
                  <a:pt x="449580" y="2142173"/>
                </a:cubicBezTo>
                <a:cubicBezTo>
                  <a:pt x="446723" y="2147888"/>
                  <a:pt x="441960" y="2153603"/>
                  <a:pt x="438150" y="2159318"/>
                </a:cubicBezTo>
                <a:cubicBezTo>
                  <a:pt x="434340" y="2165985"/>
                  <a:pt x="430530" y="2168843"/>
                  <a:pt x="426720" y="2173605"/>
                </a:cubicBezTo>
                <a:lnTo>
                  <a:pt x="421005" y="2180273"/>
                </a:lnTo>
                <a:lnTo>
                  <a:pt x="420053" y="2181225"/>
                </a:lnTo>
                <a:cubicBezTo>
                  <a:pt x="421005" y="2180273"/>
                  <a:pt x="418148" y="2183130"/>
                  <a:pt x="418148" y="2183130"/>
                </a:cubicBezTo>
                <a:lnTo>
                  <a:pt x="416242" y="2185035"/>
                </a:lnTo>
                <a:lnTo>
                  <a:pt x="412433" y="2187893"/>
                </a:lnTo>
                <a:cubicBezTo>
                  <a:pt x="394335" y="2205990"/>
                  <a:pt x="371475" y="2217420"/>
                  <a:pt x="350520" y="2225993"/>
                </a:cubicBezTo>
                <a:cubicBezTo>
                  <a:pt x="328613" y="2234565"/>
                  <a:pt x="307658" y="2239328"/>
                  <a:pt x="287655" y="2244090"/>
                </a:cubicBezTo>
                <a:cubicBezTo>
                  <a:pt x="267653" y="2247900"/>
                  <a:pt x="248603" y="2250758"/>
                  <a:pt x="230505" y="2254568"/>
                </a:cubicBezTo>
                <a:cubicBezTo>
                  <a:pt x="195263" y="2261235"/>
                  <a:pt x="163830" y="2269808"/>
                  <a:pt x="140970" y="2284095"/>
                </a:cubicBezTo>
                <a:cubicBezTo>
                  <a:pt x="138113" y="2286000"/>
                  <a:pt x="136208" y="2286953"/>
                  <a:pt x="133350" y="2288858"/>
                </a:cubicBezTo>
                <a:cubicBezTo>
                  <a:pt x="132398" y="2289810"/>
                  <a:pt x="130492" y="2290763"/>
                  <a:pt x="129540" y="2291715"/>
                </a:cubicBezTo>
                <a:lnTo>
                  <a:pt x="124778" y="2295525"/>
                </a:lnTo>
                <a:cubicBezTo>
                  <a:pt x="121920" y="2298383"/>
                  <a:pt x="119063" y="2300288"/>
                  <a:pt x="116205" y="2303145"/>
                </a:cubicBezTo>
                <a:lnTo>
                  <a:pt x="114300" y="2305050"/>
                </a:lnTo>
                <a:lnTo>
                  <a:pt x="113348" y="2305050"/>
                </a:lnTo>
                <a:cubicBezTo>
                  <a:pt x="113348" y="2305050"/>
                  <a:pt x="115253" y="2303145"/>
                  <a:pt x="114300" y="2304098"/>
                </a:cubicBezTo>
                <a:lnTo>
                  <a:pt x="113348" y="2305050"/>
                </a:lnTo>
                <a:lnTo>
                  <a:pt x="110490" y="2308860"/>
                </a:lnTo>
                <a:cubicBezTo>
                  <a:pt x="101917" y="2318385"/>
                  <a:pt x="95250" y="2327910"/>
                  <a:pt x="90488" y="2338388"/>
                </a:cubicBezTo>
                <a:cubicBezTo>
                  <a:pt x="80010" y="2358390"/>
                  <a:pt x="74295" y="2380298"/>
                  <a:pt x="70485" y="2399348"/>
                </a:cubicBezTo>
                <a:cubicBezTo>
                  <a:pt x="66675" y="2418398"/>
                  <a:pt x="63817" y="2435543"/>
                  <a:pt x="61913" y="2449830"/>
                </a:cubicBezTo>
                <a:cubicBezTo>
                  <a:pt x="60008" y="2464118"/>
                  <a:pt x="58103" y="2475548"/>
                  <a:pt x="56198" y="2483168"/>
                </a:cubicBezTo>
                <a:cubicBezTo>
                  <a:pt x="55245" y="2490788"/>
                  <a:pt x="54292" y="2494598"/>
                  <a:pt x="54292" y="2494598"/>
                </a:cubicBezTo>
                <a:lnTo>
                  <a:pt x="0" y="2483168"/>
                </a:lnTo>
                <a:close/>
              </a:path>
            </a:pathLst>
          </a:custGeom>
          <a:solidFill>
            <a:schemeClr val="accent5">
              <a:lumMod val="75000"/>
              <a:alpha val="8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8AD2C3A1-6FB9-429E-B741-EF5F81A84567}"/>
              </a:ext>
            </a:extLst>
          </p:cNvPr>
          <p:cNvSpPr/>
          <p:nvPr userDrawn="1"/>
        </p:nvSpPr>
        <p:spPr>
          <a:xfrm>
            <a:off x="2778757" y="1"/>
            <a:ext cx="6460391" cy="6832935"/>
          </a:xfrm>
          <a:custGeom>
            <a:avLst/>
            <a:gdLst>
              <a:gd name="connsiteX0" fmla="*/ 0 w 2807970"/>
              <a:gd name="connsiteY0" fmla="*/ 2915603 h 2969894"/>
              <a:gd name="connsiteX1" fmla="*/ 12383 w 2807970"/>
              <a:gd name="connsiteY1" fmla="*/ 2912745 h 2969894"/>
              <a:gd name="connsiteX2" fmla="*/ 25717 w 2807970"/>
              <a:gd name="connsiteY2" fmla="*/ 2908935 h 2969894"/>
              <a:gd name="connsiteX3" fmla="*/ 43815 w 2807970"/>
              <a:gd name="connsiteY3" fmla="*/ 2902268 h 2969894"/>
              <a:gd name="connsiteX4" fmla="*/ 85725 w 2807970"/>
              <a:gd name="connsiteY4" fmla="*/ 2874645 h 2969894"/>
              <a:gd name="connsiteX5" fmla="*/ 121920 w 2807970"/>
              <a:gd name="connsiteY5" fmla="*/ 2816543 h 2969894"/>
              <a:gd name="connsiteX6" fmla="*/ 143827 w 2807970"/>
              <a:gd name="connsiteY6" fmla="*/ 2722245 h 2969894"/>
              <a:gd name="connsiteX7" fmla="*/ 157163 w 2807970"/>
              <a:gd name="connsiteY7" fmla="*/ 2664143 h 2969894"/>
              <a:gd name="connsiteX8" fmla="*/ 168592 w 2807970"/>
              <a:gd name="connsiteY8" fmla="*/ 2632710 h 2969894"/>
              <a:gd name="connsiteX9" fmla="*/ 176213 w 2807970"/>
              <a:gd name="connsiteY9" fmla="*/ 2617470 h 2969894"/>
              <a:gd name="connsiteX10" fmla="*/ 185738 w 2807970"/>
              <a:gd name="connsiteY10" fmla="*/ 2602230 h 2969894"/>
              <a:gd name="connsiteX11" fmla="*/ 208597 w 2807970"/>
              <a:gd name="connsiteY11" fmla="*/ 2573655 h 2969894"/>
              <a:gd name="connsiteX12" fmla="*/ 210502 w 2807970"/>
              <a:gd name="connsiteY12" fmla="*/ 2571750 h 2969894"/>
              <a:gd name="connsiteX13" fmla="*/ 211455 w 2807970"/>
              <a:gd name="connsiteY13" fmla="*/ 2570798 h 2969894"/>
              <a:gd name="connsiteX14" fmla="*/ 213360 w 2807970"/>
              <a:gd name="connsiteY14" fmla="*/ 2569845 h 2969894"/>
              <a:gd name="connsiteX15" fmla="*/ 216217 w 2807970"/>
              <a:gd name="connsiteY15" fmla="*/ 2566988 h 2969894"/>
              <a:gd name="connsiteX16" fmla="*/ 222885 w 2807970"/>
              <a:gd name="connsiteY16" fmla="*/ 2561273 h 2969894"/>
              <a:gd name="connsiteX17" fmla="*/ 238125 w 2807970"/>
              <a:gd name="connsiteY17" fmla="*/ 2549843 h 2969894"/>
              <a:gd name="connsiteX18" fmla="*/ 246697 w 2807970"/>
              <a:gd name="connsiteY18" fmla="*/ 2544128 h 2969894"/>
              <a:gd name="connsiteX19" fmla="*/ 255270 w 2807970"/>
              <a:gd name="connsiteY19" fmla="*/ 2539365 h 2969894"/>
              <a:gd name="connsiteX20" fmla="*/ 272415 w 2807970"/>
              <a:gd name="connsiteY20" fmla="*/ 2530793 h 2969894"/>
              <a:gd name="connsiteX21" fmla="*/ 290513 w 2807970"/>
              <a:gd name="connsiteY21" fmla="*/ 2524125 h 2969894"/>
              <a:gd name="connsiteX22" fmla="*/ 308610 w 2807970"/>
              <a:gd name="connsiteY22" fmla="*/ 2518410 h 2969894"/>
              <a:gd name="connsiteX23" fmla="*/ 453390 w 2807970"/>
              <a:gd name="connsiteY23" fmla="*/ 2486978 h 2969894"/>
              <a:gd name="connsiteX24" fmla="*/ 469583 w 2807970"/>
              <a:gd name="connsiteY24" fmla="*/ 2480310 h 2969894"/>
              <a:gd name="connsiteX25" fmla="*/ 484822 w 2807970"/>
              <a:gd name="connsiteY25" fmla="*/ 2472690 h 2969894"/>
              <a:gd name="connsiteX26" fmla="*/ 499110 w 2807970"/>
              <a:gd name="connsiteY26" fmla="*/ 2463165 h 2969894"/>
              <a:gd name="connsiteX27" fmla="*/ 505777 w 2807970"/>
              <a:gd name="connsiteY27" fmla="*/ 2457450 h 2969894"/>
              <a:gd name="connsiteX28" fmla="*/ 508635 w 2807970"/>
              <a:gd name="connsiteY28" fmla="*/ 2454593 h 2969894"/>
              <a:gd name="connsiteX29" fmla="*/ 510540 w 2807970"/>
              <a:gd name="connsiteY29" fmla="*/ 2453640 h 2969894"/>
              <a:gd name="connsiteX30" fmla="*/ 511492 w 2807970"/>
              <a:gd name="connsiteY30" fmla="*/ 2452688 h 2969894"/>
              <a:gd name="connsiteX31" fmla="*/ 511492 w 2807970"/>
              <a:gd name="connsiteY31" fmla="*/ 2452688 h 2969894"/>
              <a:gd name="connsiteX32" fmla="*/ 524827 w 2807970"/>
              <a:gd name="connsiteY32" fmla="*/ 2437448 h 2969894"/>
              <a:gd name="connsiteX33" fmla="*/ 533400 w 2807970"/>
              <a:gd name="connsiteY33" fmla="*/ 2424113 h 2969894"/>
              <a:gd name="connsiteX34" fmla="*/ 541972 w 2807970"/>
              <a:gd name="connsiteY34" fmla="*/ 2407920 h 2969894"/>
              <a:gd name="connsiteX35" fmla="*/ 548640 w 2807970"/>
              <a:gd name="connsiteY35" fmla="*/ 2390775 h 2969894"/>
              <a:gd name="connsiteX36" fmla="*/ 567690 w 2807970"/>
              <a:gd name="connsiteY36" fmla="*/ 2310765 h 2969894"/>
              <a:gd name="connsiteX37" fmla="*/ 590550 w 2807970"/>
              <a:gd name="connsiteY37" fmla="*/ 2221230 h 2969894"/>
              <a:gd name="connsiteX38" fmla="*/ 595313 w 2807970"/>
              <a:gd name="connsiteY38" fmla="*/ 2209800 h 2969894"/>
              <a:gd name="connsiteX39" fmla="*/ 601027 w 2807970"/>
              <a:gd name="connsiteY39" fmla="*/ 2198370 h 2969894"/>
              <a:gd name="connsiteX40" fmla="*/ 606743 w 2807970"/>
              <a:gd name="connsiteY40" fmla="*/ 2186940 h 2969894"/>
              <a:gd name="connsiteX41" fmla="*/ 614363 w 2807970"/>
              <a:gd name="connsiteY41" fmla="*/ 2176463 h 2969894"/>
              <a:gd name="connsiteX42" fmla="*/ 630555 w 2807970"/>
              <a:gd name="connsiteY42" fmla="*/ 2156460 h 2969894"/>
              <a:gd name="connsiteX43" fmla="*/ 635318 w 2807970"/>
              <a:gd name="connsiteY43" fmla="*/ 2151698 h 2969894"/>
              <a:gd name="connsiteX44" fmla="*/ 637222 w 2807970"/>
              <a:gd name="connsiteY44" fmla="*/ 2149793 h 2969894"/>
              <a:gd name="connsiteX45" fmla="*/ 638175 w 2807970"/>
              <a:gd name="connsiteY45" fmla="*/ 2148840 h 2969894"/>
              <a:gd name="connsiteX46" fmla="*/ 640080 w 2807970"/>
              <a:gd name="connsiteY46" fmla="*/ 2146935 h 2969894"/>
              <a:gd name="connsiteX47" fmla="*/ 648652 w 2807970"/>
              <a:gd name="connsiteY47" fmla="*/ 2139315 h 2969894"/>
              <a:gd name="connsiteX48" fmla="*/ 741045 w 2807970"/>
              <a:gd name="connsiteY48" fmla="*/ 2096453 h 2969894"/>
              <a:gd name="connsiteX49" fmla="*/ 835343 w 2807970"/>
              <a:gd name="connsiteY49" fmla="*/ 2077403 h 2969894"/>
              <a:gd name="connsiteX50" fmla="*/ 917258 w 2807970"/>
              <a:gd name="connsiteY50" fmla="*/ 2045970 h 2969894"/>
              <a:gd name="connsiteX51" fmla="*/ 934402 w 2807970"/>
              <a:gd name="connsiteY51" fmla="*/ 2032635 h 2969894"/>
              <a:gd name="connsiteX52" fmla="*/ 936308 w 2807970"/>
              <a:gd name="connsiteY52" fmla="*/ 2030730 h 2969894"/>
              <a:gd name="connsiteX53" fmla="*/ 937260 w 2807970"/>
              <a:gd name="connsiteY53" fmla="*/ 2029778 h 2969894"/>
              <a:gd name="connsiteX54" fmla="*/ 937260 w 2807970"/>
              <a:gd name="connsiteY54" fmla="*/ 2029778 h 2969894"/>
              <a:gd name="connsiteX55" fmla="*/ 941070 w 2807970"/>
              <a:gd name="connsiteY55" fmla="*/ 2025015 h 2969894"/>
              <a:gd name="connsiteX56" fmla="*/ 949643 w 2807970"/>
              <a:gd name="connsiteY56" fmla="*/ 2015490 h 2969894"/>
              <a:gd name="connsiteX57" fmla="*/ 961072 w 2807970"/>
              <a:gd name="connsiteY57" fmla="*/ 1998345 h 2969894"/>
              <a:gd name="connsiteX58" fmla="*/ 970597 w 2807970"/>
              <a:gd name="connsiteY58" fmla="*/ 1978343 h 2969894"/>
              <a:gd name="connsiteX59" fmla="*/ 994410 w 2807970"/>
              <a:gd name="connsiteY59" fmla="*/ 1885950 h 2969894"/>
              <a:gd name="connsiteX60" fmla="*/ 1022033 w 2807970"/>
              <a:gd name="connsiteY60" fmla="*/ 1784033 h 2969894"/>
              <a:gd name="connsiteX61" fmla="*/ 1028700 w 2807970"/>
              <a:gd name="connsiteY61" fmla="*/ 1771650 h 2969894"/>
              <a:gd name="connsiteX62" fmla="*/ 1031558 w 2807970"/>
              <a:gd name="connsiteY62" fmla="*/ 1764983 h 2969894"/>
              <a:gd name="connsiteX63" fmla="*/ 1035368 w 2807970"/>
              <a:gd name="connsiteY63" fmla="*/ 1759268 h 2969894"/>
              <a:gd name="connsiteX64" fmla="*/ 1042988 w 2807970"/>
              <a:gd name="connsiteY64" fmla="*/ 1747838 h 2969894"/>
              <a:gd name="connsiteX65" fmla="*/ 1052513 w 2807970"/>
              <a:gd name="connsiteY65" fmla="*/ 1737360 h 2969894"/>
              <a:gd name="connsiteX66" fmla="*/ 1057275 w 2807970"/>
              <a:gd name="connsiteY66" fmla="*/ 1731645 h 2969894"/>
              <a:gd name="connsiteX67" fmla="*/ 1060133 w 2807970"/>
              <a:gd name="connsiteY67" fmla="*/ 1728788 h 2969894"/>
              <a:gd name="connsiteX68" fmla="*/ 1062038 w 2807970"/>
              <a:gd name="connsiteY68" fmla="*/ 1726883 h 2969894"/>
              <a:gd name="connsiteX69" fmla="*/ 1062990 w 2807970"/>
              <a:gd name="connsiteY69" fmla="*/ 1725930 h 2969894"/>
              <a:gd name="connsiteX70" fmla="*/ 1072515 w 2807970"/>
              <a:gd name="connsiteY70" fmla="*/ 1717358 h 2969894"/>
              <a:gd name="connsiteX71" fmla="*/ 1077277 w 2807970"/>
              <a:gd name="connsiteY71" fmla="*/ 1713548 h 2969894"/>
              <a:gd name="connsiteX72" fmla="*/ 1083945 w 2807970"/>
              <a:gd name="connsiteY72" fmla="*/ 1708785 h 2969894"/>
              <a:gd name="connsiteX73" fmla="*/ 1096327 w 2807970"/>
              <a:gd name="connsiteY73" fmla="*/ 1700213 h 2969894"/>
              <a:gd name="connsiteX74" fmla="*/ 1200150 w 2807970"/>
              <a:gd name="connsiteY74" fmla="*/ 1665923 h 2969894"/>
              <a:gd name="connsiteX75" fmla="*/ 1298258 w 2807970"/>
              <a:gd name="connsiteY75" fmla="*/ 1644015 h 2969894"/>
              <a:gd name="connsiteX76" fmla="*/ 1340168 w 2807970"/>
              <a:gd name="connsiteY76" fmla="*/ 1623060 h 2969894"/>
              <a:gd name="connsiteX77" fmla="*/ 1358265 w 2807970"/>
              <a:gd name="connsiteY77" fmla="*/ 1608773 h 2969894"/>
              <a:gd name="connsiteX78" fmla="*/ 1360170 w 2807970"/>
              <a:gd name="connsiteY78" fmla="*/ 1606868 h 2969894"/>
              <a:gd name="connsiteX79" fmla="*/ 1361123 w 2807970"/>
              <a:gd name="connsiteY79" fmla="*/ 1605915 h 2969894"/>
              <a:gd name="connsiteX80" fmla="*/ 1361123 w 2807970"/>
              <a:gd name="connsiteY80" fmla="*/ 1605915 h 2969894"/>
              <a:gd name="connsiteX81" fmla="*/ 1365885 w 2807970"/>
              <a:gd name="connsiteY81" fmla="*/ 1601153 h 2969894"/>
              <a:gd name="connsiteX82" fmla="*/ 1374458 w 2807970"/>
              <a:gd name="connsiteY82" fmla="*/ 1591628 h 2969894"/>
              <a:gd name="connsiteX83" fmla="*/ 1380173 w 2807970"/>
              <a:gd name="connsiteY83" fmla="*/ 1583055 h 2969894"/>
              <a:gd name="connsiteX84" fmla="*/ 1385887 w 2807970"/>
              <a:gd name="connsiteY84" fmla="*/ 1573530 h 2969894"/>
              <a:gd name="connsiteX85" fmla="*/ 1391602 w 2807970"/>
              <a:gd name="connsiteY85" fmla="*/ 1563053 h 2969894"/>
              <a:gd name="connsiteX86" fmla="*/ 1396365 w 2807970"/>
              <a:gd name="connsiteY86" fmla="*/ 1551623 h 2969894"/>
              <a:gd name="connsiteX87" fmla="*/ 1409700 w 2807970"/>
              <a:gd name="connsiteY87" fmla="*/ 1504950 h 2969894"/>
              <a:gd name="connsiteX88" fmla="*/ 1430655 w 2807970"/>
              <a:gd name="connsiteY88" fmla="*/ 1401128 h 2969894"/>
              <a:gd name="connsiteX89" fmla="*/ 1485900 w 2807970"/>
              <a:gd name="connsiteY89" fmla="*/ 1301115 h 2969894"/>
              <a:gd name="connsiteX90" fmla="*/ 1495425 w 2807970"/>
              <a:gd name="connsiteY90" fmla="*/ 1292543 h 2969894"/>
              <a:gd name="connsiteX91" fmla="*/ 1500187 w 2807970"/>
              <a:gd name="connsiteY91" fmla="*/ 1287780 h 2969894"/>
              <a:gd name="connsiteX92" fmla="*/ 1506855 w 2807970"/>
              <a:gd name="connsiteY92" fmla="*/ 1283018 h 2969894"/>
              <a:gd name="connsiteX93" fmla="*/ 1519237 w 2807970"/>
              <a:gd name="connsiteY93" fmla="*/ 1274445 h 2969894"/>
              <a:gd name="connsiteX94" fmla="*/ 1531620 w 2807970"/>
              <a:gd name="connsiteY94" fmla="*/ 1267778 h 2969894"/>
              <a:gd name="connsiteX95" fmla="*/ 1584008 w 2807970"/>
              <a:gd name="connsiteY95" fmla="*/ 1248728 h 2969894"/>
              <a:gd name="connsiteX96" fmla="*/ 1685925 w 2807970"/>
              <a:gd name="connsiteY96" fmla="*/ 1227773 h 2969894"/>
              <a:gd name="connsiteX97" fmla="*/ 1770698 w 2807970"/>
              <a:gd name="connsiteY97" fmla="*/ 1191578 h 2969894"/>
              <a:gd name="connsiteX98" fmla="*/ 1779270 w 2807970"/>
              <a:gd name="connsiteY98" fmla="*/ 1183958 h 2969894"/>
              <a:gd name="connsiteX99" fmla="*/ 1783080 w 2807970"/>
              <a:gd name="connsiteY99" fmla="*/ 1180148 h 2969894"/>
              <a:gd name="connsiteX100" fmla="*/ 1783080 w 2807970"/>
              <a:gd name="connsiteY100" fmla="*/ 1180148 h 2969894"/>
              <a:gd name="connsiteX101" fmla="*/ 1784033 w 2807970"/>
              <a:gd name="connsiteY101" fmla="*/ 1179195 h 2969894"/>
              <a:gd name="connsiteX102" fmla="*/ 1785937 w 2807970"/>
              <a:gd name="connsiteY102" fmla="*/ 1176338 h 2969894"/>
              <a:gd name="connsiteX103" fmla="*/ 1794510 w 2807970"/>
              <a:gd name="connsiteY103" fmla="*/ 1166813 h 2969894"/>
              <a:gd name="connsiteX104" fmla="*/ 1796415 w 2807970"/>
              <a:gd name="connsiteY104" fmla="*/ 1163955 h 2969894"/>
              <a:gd name="connsiteX105" fmla="*/ 1797368 w 2807970"/>
              <a:gd name="connsiteY105" fmla="*/ 1162050 h 2969894"/>
              <a:gd name="connsiteX106" fmla="*/ 1800225 w 2807970"/>
              <a:gd name="connsiteY106" fmla="*/ 1157288 h 2969894"/>
              <a:gd name="connsiteX107" fmla="*/ 1805940 w 2807970"/>
              <a:gd name="connsiteY107" fmla="*/ 1148715 h 2969894"/>
              <a:gd name="connsiteX108" fmla="*/ 1810702 w 2807970"/>
              <a:gd name="connsiteY108" fmla="*/ 1138238 h 2969894"/>
              <a:gd name="connsiteX109" fmla="*/ 1813560 w 2807970"/>
              <a:gd name="connsiteY109" fmla="*/ 1133475 h 2969894"/>
              <a:gd name="connsiteX110" fmla="*/ 1815465 w 2807970"/>
              <a:gd name="connsiteY110" fmla="*/ 1127760 h 2969894"/>
              <a:gd name="connsiteX111" fmla="*/ 1819275 w 2807970"/>
              <a:gd name="connsiteY111" fmla="*/ 1117283 h 2969894"/>
              <a:gd name="connsiteX112" fmla="*/ 1840230 w 2807970"/>
              <a:gd name="connsiteY112" fmla="*/ 1022985 h 2969894"/>
              <a:gd name="connsiteX113" fmla="*/ 1870710 w 2807970"/>
              <a:gd name="connsiteY113" fmla="*/ 922973 h 2969894"/>
              <a:gd name="connsiteX114" fmla="*/ 1902143 w 2807970"/>
              <a:gd name="connsiteY114" fmla="*/ 878205 h 2969894"/>
              <a:gd name="connsiteX115" fmla="*/ 1903095 w 2807970"/>
              <a:gd name="connsiteY115" fmla="*/ 877253 h 2969894"/>
              <a:gd name="connsiteX116" fmla="*/ 1905000 w 2807970"/>
              <a:gd name="connsiteY116" fmla="*/ 875348 h 2969894"/>
              <a:gd name="connsiteX117" fmla="*/ 1906905 w 2807970"/>
              <a:gd name="connsiteY117" fmla="*/ 873443 h 2969894"/>
              <a:gd name="connsiteX118" fmla="*/ 1911668 w 2807970"/>
              <a:gd name="connsiteY118" fmla="*/ 869633 h 2969894"/>
              <a:gd name="connsiteX119" fmla="*/ 1921193 w 2807970"/>
              <a:gd name="connsiteY119" fmla="*/ 862013 h 2969894"/>
              <a:gd name="connsiteX120" fmla="*/ 1945005 w 2807970"/>
              <a:gd name="connsiteY120" fmla="*/ 846773 h 2969894"/>
              <a:gd name="connsiteX121" fmla="*/ 2041208 w 2807970"/>
              <a:gd name="connsiteY121" fmla="*/ 814388 h 2969894"/>
              <a:gd name="connsiteX122" fmla="*/ 2130743 w 2807970"/>
              <a:gd name="connsiteY122" fmla="*/ 795338 h 2969894"/>
              <a:gd name="connsiteX123" fmla="*/ 2201228 w 2807970"/>
              <a:gd name="connsiteY123" fmla="*/ 758190 h 2969894"/>
              <a:gd name="connsiteX124" fmla="*/ 2205037 w 2807970"/>
              <a:gd name="connsiteY124" fmla="*/ 755333 h 2969894"/>
              <a:gd name="connsiteX125" fmla="*/ 2205037 w 2807970"/>
              <a:gd name="connsiteY125" fmla="*/ 755333 h 2969894"/>
              <a:gd name="connsiteX126" fmla="*/ 2205990 w 2807970"/>
              <a:gd name="connsiteY126" fmla="*/ 754380 h 2969894"/>
              <a:gd name="connsiteX127" fmla="*/ 2207895 w 2807970"/>
              <a:gd name="connsiteY127" fmla="*/ 752475 h 2969894"/>
              <a:gd name="connsiteX128" fmla="*/ 2215515 w 2807970"/>
              <a:gd name="connsiteY128" fmla="*/ 743903 h 2969894"/>
              <a:gd name="connsiteX129" fmla="*/ 2219325 w 2807970"/>
              <a:gd name="connsiteY129" fmla="*/ 740093 h 2969894"/>
              <a:gd name="connsiteX130" fmla="*/ 2222183 w 2807970"/>
              <a:gd name="connsiteY130" fmla="*/ 736283 h 2969894"/>
              <a:gd name="connsiteX131" fmla="*/ 2226945 w 2807970"/>
              <a:gd name="connsiteY131" fmla="*/ 728663 h 2969894"/>
              <a:gd name="connsiteX132" fmla="*/ 2231708 w 2807970"/>
              <a:gd name="connsiteY132" fmla="*/ 720090 h 2969894"/>
              <a:gd name="connsiteX133" fmla="*/ 2236470 w 2807970"/>
              <a:gd name="connsiteY133" fmla="*/ 711518 h 2969894"/>
              <a:gd name="connsiteX134" fmla="*/ 2244090 w 2807970"/>
              <a:gd name="connsiteY134" fmla="*/ 693420 h 2969894"/>
              <a:gd name="connsiteX135" fmla="*/ 2262187 w 2807970"/>
              <a:gd name="connsiteY135" fmla="*/ 613410 h 2969894"/>
              <a:gd name="connsiteX136" fmla="*/ 2282190 w 2807970"/>
              <a:gd name="connsiteY136" fmla="*/ 528638 h 2969894"/>
              <a:gd name="connsiteX137" fmla="*/ 2327910 w 2807970"/>
              <a:gd name="connsiteY137" fmla="*/ 451485 h 2969894"/>
              <a:gd name="connsiteX138" fmla="*/ 2328862 w 2807970"/>
              <a:gd name="connsiteY138" fmla="*/ 450533 h 2969894"/>
              <a:gd name="connsiteX139" fmla="*/ 2330768 w 2807970"/>
              <a:gd name="connsiteY139" fmla="*/ 448628 h 2969894"/>
              <a:gd name="connsiteX140" fmla="*/ 2332673 w 2807970"/>
              <a:gd name="connsiteY140" fmla="*/ 446723 h 2969894"/>
              <a:gd name="connsiteX141" fmla="*/ 2336483 w 2807970"/>
              <a:gd name="connsiteY141" fmla="*/ 443865 h 2969894"/>
              <a:gd name="connsiteX142" fmla="*/ 2344103 w 2807970"/>
              <a:gd name="connsiteY142" fmla="*/ 437198 h 2969894"/>
              <a:gd name="connsiteX143" fmla="*/ 2352675 w 2807970"/>
              <a:gd name="connsiteY143" fmla="*/ 430530 h 2969894"/>
              <a:gd name="connsiteX144" fmla="*/ 2362200 w 2807970"/>
              <a:gd name="connsiteY144" fmla="*/ 423863 h 2969894"/>
              <a:gd name="connsiteX145" fmla="*/ 2366962 w 2807970"/>
              <a:gd name="connsiteY145" fmla="*/ 421005 h 2969894"/>
              <a:gd name="connsiteX146" fmla="*/ 2371725 w 2807970"/>
              <a:gd name="connsiteY146" fmla="*/ 418148 h 2969894"/>
              <a:gd name="connsiteX147" fmla="*/ 2381250 w 2807970"/>
              <a:gd name="connsiteY147" fmla="*/ 413385 h 2969894"/>
              <a:gd name="connsiteX148" fmla="*/ 2400300 w 2807970"/>
              <a:gd name="connsiteY148" fmla="*/ 404813 h 2969894"/>
              <a:gd name="connsiteX149" fmla="*/ 2475548 w 2807970"/>
              <a:gd name="connsiteY149" fmla="*/ 384810 h 2969894"/>
              <a:gd name="connsiteX150" fmla="*/ 2597468 w 2807970"/>
              <a:gd name="connsiteY150" fmla="*/ 350520 h 2969894"/>
              <a:gd name="connsiteX151" fmla="*/ 2608898 w 2807970"/>
              <a:gd name="connsiteY151" fmla="*/ 343853 h 2969894"/>
              <a:gd name="connsiteX152" fmla="*/ 2619375 w 2807970"/>
              <a:gd name="connsiteY152" fmla="*/ 336233 h 2969894"/>
              <a:gd name="connsiteX153" fmla="*/ 2628900 w 2807970"/>
              <a:gd name="connsiteY153" fmla="*/ 327660 h 2969894"/>
              <a:gd name="connsiteX154" fmla="*/ 2629853 w 2807970"/>
              <a:gd name="connsiteY154" fmla="*/ 326708 h 2969894"/>
              <a:gd name="connsiteX155" fmla="*/ 2628900 w 2807970"/>
              <a:gd name="connsiteY155" fmla="*/ 327660 h 2969894"/>
              <a:gd name="connsiteX156" fmla="*/ 2629853 w 2807970"/>
              <a:gd name="connsiteY156" fmla="*/ 325755 h 2969894"/>
              <a:gd name="connsiteX157" fmla="*/ 2632710 w 2807970"/>
              <a:gd name="connsiteY157" fmla="*/ 322898 h 2969894"/>
              <a:gd name="connsiteX158" fmla="*/ 2637473 w 2807970"/>
              <a:gd name="connsiteY158" fmla="*/ 317183 h 2969894"/>
              <a:gd name="connsiteX159" fmla="*/ 2642235 w 2807970"/>
              <a:gd name="connsiteY159" fmla="*/ 311468 h 2969894"/>
              <a:gd name="connsiteX160" fmla="*/ 2645093 w 2807970"/>
              <a:gd name="connsiteY160" fmla="*/ 306705 h 2969894"/>
              <a:gd name="connsiteX161" fmla="*/ 2650808 w 2807970"/>
              <a:gd name="connsiteY161" fmla="*/ 297180 h 2969894"/>
              <a:gd name="connsiteX162" fmla="*/ 2661285 w 2807970"/>
              <a:gd name="connsiteY162" fmla="*/ 275273 h 2969894"/>
              <a:gd name="connsiteX163" fmla="*/ 2683193 w 2807970"/>
              <a:gd name="connsiteY163" fmla="*/ 182880 h 2969894"/>
              <a:gd name="connsiteX164" fmla="*/ 2703195 w 2807970"/>
              <a:gd name="connsiteY164" fmla="*/ 99060 h 2969894"/>
              <a:gd name="connsiteX165" fmla="*/ 2735580 w 2807970"/>
              <a:gd name="connsiteY165" fmla="*/ 39053 h 2969894"/>
              <a:gd name="connsiteX166" fmla="*/ 2744153 w 2807970"/>
              <a:gd name="connsiteY166" fmla="*/ 28575 h 2969894"/>
              <a:gd name="connsiteX167" fmla="*/ 2747962 w 2807970"/>
              <a:gd name="connsiteY167" fmla="*/ 23813 h 2969894"/>
              <a:gd name="connsiteX168" fmla="*/ 2748915 w 2807970"/>
              <a:gd name="connsiteY168" fmla="*/ 22860 h 2969894"/>
              <a:gd name="connsiteX169" fmla="*/ 2748915 w 2807970"/>
              <a:gd name="connsiteY169" fmla="*/ 22860 h 2969894"/>
              <a:gd name="connsiteX170" fmla="*/ 2749868 w 2807970"/>
              <a:gd name="connsiteY170" fmla="*/ 21908 h 2969894"/>
              <a:gd name="connsiteX171" fmla="*/ 2749868 w 2807970"/>
              <a:gd name="connsiteY171" fmla="*/ 21908 h 2969894"/>
              <a:gd name="connsiteX172" fmla="*/ 2751773 w 2807970"/>
              <a:gd name="connsiteY172" fmla="*/ 20003 h 2969894"/>
              <a:gd name="connsiteX173" fmla="*/ 2758440 w 2807970"/>
              <a:gd name="connsiteY173" fmla="*/ 14288 h 2969894"/>
              <a:gd name="connsiteX174" fmla="*/ 2764155 w 2807970"/>
              <a:gd name="connsiteY174" fmla="*/ 9525 h 2969894"/>
              <a:gd name="connsiteX175" fmla="*/ 2777490 w 2807970"/>
              <a:gd name="connsiteY175" fmla="*/ 0 h 2969894"/>
              <a:gd name="connsiteX176" fmla="*/ 2807970 w 2807970"/>
              <a:gd name="connsiteY176" fmla="*/ 45720 h 2969894"/>
              <a:gd name="connsiteX177" fmla="*/ 2800350 w 2807970"/>
              <a:gd name="connsiteY177" fmla="*/ 51435 h 2969894"/>
              <a:gd name="connsiteX178" fmla="*/ 2795587 w 2807970"/>
              <a:gd name="connsiteY178" fmla="*/ 55245 h 2969894"/>
              <a:gd name="connsiteX179" fmla="*/ 2788920 w 2807970"/>
              <a:gd name="connsiteY179" fmla="*/ 60960 h 2969894"/>
              <a:gd name="connsiteX180" fmla="*/ 2787015 w 2807970"/>
              <a:gd name="connsiteY180" fmla="*/ 62865 h 2969894"/>
              <a:gd name="connsiteX181" fmla="*/ 2787015 w 2807970"/>
              <a:gd name="connsiteY181" fmla="*/ 62865 h 2969894"/>
              <a:gd name="connsiteX182" fmla="*/ 2787968 w 2807970"/>
              <a:gd name="connsiteY182" fmla="*/ 61913 h 2969894"/>
              <a:gd name="connsiteX183" fmla="*/ 2787968 w 2807970"/>
              <a:gd name="connsiteY183" fmla="*/ 61913 h 2969894"/>
              <a:gd name="connsiteX184" fmla="*/ 2787015 w 2807970"/>
              <a:gd name="connsiteY184" fmla="*/ 62865 h 2969894"/>
              <a:gd name="connsiteX185" fmla="*/ 2784158 w 2807970"/>
              <a:gd name="connsiteY185" fmla="*/ 65723 h 2969894"/>
              <a:gd name="connsiteX186" fmla="*/ 2777490 w 2807970"/>
              <a:gd name="connsiteY186" fmla="*/ 73343 h 2969894"/>
              <a:gd name="connsiteX187" fmla="*/ 2753678 w 2807970"/>
              <a:gd name="connsiteY187" fmla="*/ 118110 h 2969894"/>
              <a:gd name="connsiteX188" fmla="*/ 2735580 w 2807970"/>
              <a:gd name="connsiteY188" fmla="*/ 192405 h 2969894"/>
              <a:gd name="connsiteX189" fmla="*/ 2709862 w 2807970"/>
              <a:gd name="connsiteY189" fmla="*/ 295275 h 2969894"/>
              <a:gd name="connsiteX190" fmla="*/ 2696528 w 2807970"/>
              <a:gd name="connsiteY190" fmla="*/ 323850 h 2969894"/>
              <a:gd name="connsiteX191" fmla="*/ 2687003 w 2807970"/>
              <a:gd name="connsiteY191" fmla="*/ 339090 h 2969894"/>
              <a:gd name="connsiteX192" fmla="*/ 2681287 w 2807970"/>
              <a:gd name="connsiteY192" fmla="*/ 346710 h 2969894"/>
              <a:gd name="connsiteX193" fmla="*/ 2676525 w 2807970"/>
              <a:gd name="connsiteY193" fmla="*/ 352425 h 2969894"/>
              <a:gd name="connsiteX194" fmla="*/ 2671762 w 2807970"/>
              <a:gd name="connsiteY194" fmla="*/ 358140 h 2969894"/>
              <a:gd name="connsiteX195" fmla="*/ 2668905 w 2807970"/>
              <a:gd name="connsiteY195" fmla="*/ 360998 h 2969894"/>
              <a:gd name="connsiteX196" fmla="*/ 2667953 w 2807970"/>
              <a:gd name="connsiteY196" fmla="*/ 361950 h 2969894"/>
              <a:gd name="connsiteX197" fmla="*/ 2666048 w 2807970"/>
              <a:gd name="connsiteY197" fmla="*/ 363855 h 2969894"/>
              <a:gd name="connsiteX198" fmla="*/ 2665095 w 2807970"/>
              <a:gd name="connsiteY198" fmla="*/ 364808 h 2969894"/>
              <a:gd name="connsiteX199" fmla="*/ 2651760 w 2807970"/>
              <a:gd name="connsiteY199" fmla="*/ 376238 h 2969894"/>
              <a:gd name="connsiteX200" fmla="*/ 2637473 w 2807970"/>
              <a:gd name="connsiteY200" fmla="*/ 386715 h 2969894"/>
              <a:gd name="connsiteX201" fmla="*/ 2622233 w 2807970"/>
              <a:gd name="connsiteY201" fmla="*/ 396240 h 2969894"/>
              <a:gd name="connsiteX202" fmla="*/ 2484120 w 2807970"/>
              <a:gd name="connsiteY202" fmla="*/ 433388 h 2969894"/>
              <a:gd name="connsiteX203" fmla="*/ 2417445 w 2807970"/>
              <a:gd name="connsiteY203" fmla="*/ 449580 h 2969894"/>
              <a:gd name="connsiteX204" fmla="*/ 2402205 w 2807970"/>
              <a:gd name="connsiteY204" fmla="*/ 456248 h 2969894"/>
              <a:gd name="connsiteX205" fmla="*/ 2394585 w 2807970"/>
              <a:gd name="connsiteY205" fmla="*/ 460058 h 2969894"/>
              <a:gd name="connsiteX206" fmla="*/ 2390775 w 2807970"/>
              <a:gd name="connsiteY206" fmla="*/ 461963 h 2969894"/>
              <a:gd name="connsiteX207" fmla="*/ 2387918 w 2807970"/>
              <a:gd name="connsiteY207" fmla="*/ 463868 h 2969894"/>
              <a:gd name="connsiteX208" fmla="*/ 2381250 w 2807970"/>
              <a:gd name="connsiteY208" fmla="*/ 467678 h 2969894"/>
              <a:gd name="connsiteX209" fmla="*/ 2374583 w 2807970"/>
              <a:gd name="connsiteY209" fmla="*/ 472440 h 2969894"/>
              <a:gd name="connsiteX210" fmla="*/ 2366962 w 2807970"/>
              <a:gd name="connsiteY210" fmla="*/ 479108 h 2969894"/>
              <a:gd name="connsiteX211" fmla="*/ 2363153 w 2807970"/>
              <a:gd name="connsiteY211" fmla="*/ 481965 h 2969894"/>
              <a:gd name="connsiteX212" fmla="*/ 2361248 w 2807970"/>
              <a:gd name="connsiteY212" fmla="*/ 483870 h 2969894"/>
              <a:gd name="connsiteX213" fmla="*/ 2361248 w 2807970"/>
              <a:gd name="connsiteY213" fmla="*/ 483870 h 2969894"/>
              <a:gd name="connsiteX214" fmla="*/ 2360295 w 2807970"/>
              <a:gd name="connsiteY214" fmla="*/ 484823 h 2969894"/>
              <a:gd name="connsiteX215" fmla="*/ 2325053 w 2807970"/>
              <a:gd name="connsiteY215" fmla="*/ 543878 h 2969894"/>
              <a:gd name="connsiteX216" fmla="*/ 2306955 w 2807970"/>
              <a:gd name="connsiteY216" fmla="*/ 621030 h 2969894"/>
              <a:gd name="connsiteX217" fmla="*/ 2286953 w 2807970"/>
              <a:gd name="connsiteY217" fmla="*/ 708660 h 2969894"/>
              <a:gd name="connsiteX218" fmla="*/ 2278380 w 2807970"/>
              <a:gd name="connsiteY218" fmla="*/ 731520 h 2969894"/>
              <a:gd name="connsiteX219" fmla="*/ 2272665 w 2807970"/>
              <a:gd name="connsiteY219" fmla="*/ 742950 h 2969894"/>
              <a:gd name="connsiteX220" fmla="*/ 2265998 w 2807970"/>
              <a:gd name="connsiteY220" fmla="*/ 754380 h 2969894"/>
              <a:gd name="connsiteX221" fmla="*/ 2258378 w 2807970"/>
              <a:gd name="connsiteY221" fmla="*/ 765810 h 2969894"/>
              <a:gd name="connsiteX222" fmla="*/ 2254568 w 2807970"/>
              <a:gd name="connsiteY222" fmla="*/ 771525 h 2969894"/>
              <a:gd name="connsiteX223" fmla="*/ 2250758 w 2807970"/>
              <a:gd name="connsiteY223" fmla="*/ 775335 h 2969894"/>
              <a:gd name="connsiteX224" fmla="*/ 2243137 w 2807970"/>
              <a:gd name="connsiteY224" fmla="*/ 783908 h 2969894"/>
              <a:gd name="connsiteX225" fmla="*/ 2241233 w 2807970"/>
              <a:gd name="connsiteY225" fmla="*/ 785813 h 2969894"/>
              <a:gd name="connsiteX226" fmla="*/ 2240280 w 2807970"/>
              <a:gd name="connsiteY226" fmla="*/ 786765 h 2969894"/>
              <a:gd name="connsiteX227" fmla="*/ 2238375 w 2807970"/>
              <a:gd name="connsiteY227" fmla="*/ 788670 h 2969894"/>
              <a:gd name="connsiteX228" fmla="*/ 2233612 w 2807970"/>
              <a:gd name="connsiteY228" fmla="*/ 792480 h 2969894"/>
              <a:gd name="connsiteX229" fmla="*/ 2145030 w 2807970"/>
              <a:gd name="connsiteY229" fmla="*/ 839153 h 2969894"/>
              <a:gd name="connsiteX230" fmla="*/ 2051685 w 2807970"/>
              <a:gd name="connsiteY230" fmla="*/ 857250 h 2969894"/>
              <a:gd name="connsiteX231" fmla="*/ 1967865 w 2807970"/>
              <a:gd name="connsiteY231" fmla="*/ 882968 h 2969894"/>
              <a:gd name="connsiteX232" fmla="*/ 1950720 w 2807970"/>
              <a:gd name="connsiteY232" fmla="*/ 893445 h 2969894"/>
              <a:gd name="connsiteX233" fmla="*/ 1941195 w 2807970"/>
              <a:gd name="connsiteY233" fmla="*/ 901065 h 2969894"/>
              <a:gd name="connsiteX234" fmla="*/ 1936433 w 2807970"/>
              <a:gd name="connsiteY234" fmla="*/ 904875 h 2969894"/>
              <a:gd name="connsiteX235" fmla="*/ 1934527 w 2807970"/>
              <a:gd name="connsiteY235" fmla="*/ 906780 h 2969894"/>
              <a:gd name="connsiteX236" fmla="*/ 1934527 w 2807970"/>
              <a:gd name="connsiteY236" fmla="*/ 906780 h 2969894"/>
              <a:gd name="connsiteX237" fmla="*/ 1933575 w 2807970"/>
              <a:gd name="connsiteY237" fmla="*/ 907733 h 2969894"/>
              <a:gd name="connsiteX238" fmla="*/ 1908810 w 2807970"/>
              <a:gd name="connsiteY238" fmla="*/ 942023 h 2969894"/>
              <a:gd name="connsiteX239" fmla="*/ 1883093 w 2807970"/>
              <a:gd name="connsiteY239" fmla="*/ 1030605 h 2969894"/>
              <a:gd name="connsiteX240" fmla="*/ 1861185 w 2807970"/>
              <a:gd name="connsiteY240" fmla="*/ 1131570 h 2969894"/>
              <a:gd name="connsiteX241" fmla="*/ 1856423 w 2807970"/>
              <a:gd name="connsiteY241" fmla="*/ 1144905 h 2969894"/>
              <a:gd name="connsiteX242" fmla="*/ 1853565 w 2807970"/>
              <a:gd name="connsiteY242" fmla="*/ 1151573 h 2969894"/>
              <a:gd name="connsiteX243" fmla="*/ 1850708 w 2807970"/>
              <a:gd name="connsiteY243" fmla="*/ 1158240 h 2969894"/>
              <a:gd name="connsiteX244" fmla="*/ 1844040 w 2807970"/>
              <a:gd name="connsiteY244" fmla="*/ 1170623 h 2969894"/>
              <a:gd name="connsiteX245" fmla="*/ 1835468 w 2807970"/>
              <a:gd name="connsiteY245" fmla="*/ 1183005 h 2969894"/>
              <a:gd name="connsiteX246" fmla="*/ 1830705 w 2807970"/>
              <a:gd name="connsiteY246" fmla="*/ 1189673 h 2969894"/>
              <a:gd name="connsiteX247" fmla="*/ 1828800 w 2807970"/>
              <a:gd name="connsiteY247" fmla="*/ 1192530 h 2969894"/>
              <a:gd name="connsiteX248" fmla="*/ 1826895 w 2807970"/>
              <a:gd name="connsiteY248" fmla="*/ 1195388 h 2969894"/>
              <a:gd name="connsiteX249" fmla="*/ 1818323 w 2807970"/>
              <a:gd name="connsiteY249" fmla="*/ 1204913 h 2969894"/>
              <a:gd name="connsiteX250" fmla="*/ 1816418 w 2807970"/>
              <a:gd name="connsiteY250" fmla="*/ 1207770 h 2969894"/>
              <a:gd name="connsiteX251" fmla="*/ 1815465 w 2807970"/>
              <a:gd name="connsiteY251" fmla="*/ 1208723 h 2969894"/>
              <a:gd name="connsiteX252" fmla="*/ 1813560 w 2807970"/>
              <a:gd name="connsiteY252" fmla="*/ 1210628 h 2969894"/>
              <a:gd name="connsiteX253" fmla="*/ 1807845 w 2807970"/>
              <a:gd name="connsiteY253" fmla="*/ 1215390 h 2969894"/>
              <a:gd name="connsiteX254" fmla="*/ 1797368 w 2807970"/>
              <a:gd name="connsiteY254" fmla="*/ 1224915 h 2969894"/>
              <a:gd name="connsiteX255" fmla="*/ 1695450 w 2807970"/>
              <a:gd name="connsiteY255" fmla="*/ 1267778 h 2969894"/>
              <a:gd name="connsiteX256" fmla="*/ 1594485 w 2807970"/>
              <a:gd name="connsiteY256" fmla="*/ 1286828 h 2969894"/>
              <a:gd name="connsiteX257" fmla="*/ 1549718 w 2807970"/>
              <a:gd name="connsiteY257" fmla="*/ 1303020 h 2969894"/>
              <a:gd name="connsiteX258" fmla="*/ 1539240 w 2807970"/>
              <a:gd name="connsiteY258" fmla="*/ 1308735 h 2969894"/>
              <a:gd name="connsiteX259" fmla="*/ 1530668 w 2807970"/>
              <a:gd name="connsiteY259" fmla="*/ 1314450 h 2969894"/>
              <a:gd name="connsiteX260" fmla="*/ 1525905 w 2807970"/>
              <a:gd name="connsiteY260" fmla="*/ 1317308 h 2969894"/>
              <a:gd name="connsiteX261" fmla="*/ 1521143 w 2807970"/>
              <a:gd name="connsiteY261" fmla="*/ 1321118 h 2969894"/>
              <a:gd name="connsiteX262" fmla="*/ 1511618 w 2807970"/>
              <a:gd name="connsiteY262" fmla="*/ 1329690 h 2969894"/>
              <a:gd name="connsiteX263" fmla="*/ 1510665 w 2807970"/>
              <a:gd name="connsiteY263" fmla="*/ 1330643 h 2969894"/>
              <a:gd name="connsiteX264" fmla="*/ 1510665 w 2807970"/>
              <a:gd name="connsiteY264" fmla="*/ 1330643 h 2969894"/>
              <a:gd name="connsiteX265" fmla="*/ 1508760 w 2807970"/>
              <a:gd name="connsiteY265" fmla="*/ 1332548 h 2969894"/>
              <a:gd name="connsiteX266" fmla="*/ 1504950 w 2807970"/>
              <a:gd name="connsiteY266" fmla="*/ 1337310 h 2969894"/>
              <a:gd name="connsiteX267" fmla="*/ 1497330 w 2807970"/>
              <a:gd name="connsiteY267" fmla="*/ 1345883 h 2969894"/>
              <a:gd name="connsiteX268" fmla="*/ 1484948 w 2807970"/>
              <a:gd name="connsiteY268" fmla="*/ 1365885 h 2969894"/>
              <a:gd name="connsiteX269" fmla="*/ 1479233 w 2807970"/>
              <a:gd name="connsiteY269" fmla="*/ 1376363 h 2969894"/>
              <a:gd name="connsiteX270" fmla="*/ 1474470 w 2807970"/>
              <a:gd name="connsiteY270" fmla="*/ 1387793 h 2969894"/>
              <a:gd name="connsiteX271" fmla="*/ 1466850 w 2807970"/>
              <a:gd name="connsiteY271" fmla="*/ 1410653 h 2969894"/>
              <a:gd name="connsiteX272" fmla="*/ 1446848 w 2807970"/>
              <a:gd name="connsiteY272" fmla="*/ 1512570 h 2969894"/>
              <a:gd name="connsiteX273" fmla="*/ 1431608 w 2807970"/>
              <a:gd name="connsiteY273" fmla="*/ 1565910 h 2969894"/>
              <a:gd name="connsiteX274" fmla="*/ 1425893 w 2807970"/>
              <a:gd name="connsiteY274" fmla="*/ 1579245 h 2969894"/>
              <a:gd name="connsiteX275" fmla="*/ 1419225 w 2807970"/>
              <a:gd name="connsiteY275" fmla="*/ 1592580 h 2969894"/>
              <a:gd name="connsiteX276" fmla="*/ 1411605 w 2807970"/>
              <a:gd name="connsiteY276" fmla="*/ 1605915 h 2969894"/>
              <a:gd name="connsiteX277" fmla="*/ 1403033 w 2807970"/>
              <a:gd name="connsiteY277" fmla="*/ 1618298 h 2969894"/>
              <a:gd name="connsiteX278" fmla="*/ 1394460 w 2807970"/>
              <a:gd name="connsiteY278" fmla="*/ 1627823 h 2969894"/>
              <a:gd name="connsiteX279" fmla="*/ 1390650 w 2807970"/>
              <a:gd name="connsiteY279" fmla="*/ 1632585 h 2969894"/>
              <a:gd name="connsiteX280" fmla="*/ 1388745 w 2807970"/>
              <a:gd name="connsiteY280" fmla="*/ 1634490 h 2969894"/>
              <a:gd name="connsiteX281" fmla="*/ 1387793 w 2807970"/>
              <a:gd name="connsiteY281" fmla="*/ 1635443 h 2969894"/>
              <a:gd name="connsiteX282" fmla="*/ 1384935 w 2807970"/>
              <a:gd name="connsiteY282" fmla="*/ 1638300 h 2969894"/>
              <a:gd name="connsiteX283" fmla="*/ 1362075 w 2807970"/>
              <a:gd name="connsiteY283" fmla="*/ 1656398 h 2969894"/>
              <a:gd name="connsiteX284" fmla="*/ 1310640 w 2807970"/>
              <a:gd name="connsiteY284" fmla="*/ 1681163 h 2969894"/>
              <a:gd name="connsiteX285" fmla="*/ 1205865 w 2807970"/>
              <a:gd name="connsiteY285" fmla="*/ 1703070 h 2969894"/>
              <a:gd name="connsiteX286" fmla="*/ 1114425 w 2807970"/>
              <a:gd name="connsiteY286" fmla="*/ 1732598 h 2969894"/>
              <a:gd name="connsiteX287" fmla="*/ 1105852 w 2807970"/>
              <a:gd name="connsiteY287" fmla="*/ 1738313 h 2969894"/>
              <a:gd name="connsiteX288" fmla="*/ 1101090 w 2807970"/>
              <a:gd name="connsiteY288" fmla="*/ 1741170 h 2969894"/>
              <a:gd name="connsiteX289" fmla="*/ 1096327 w 2807970"/>
              <a:gd name="connsiteY289" fmla="*/ 1744980 h 2969894"/>
              <a:gd name="connsiteX290" fmla="*/ 1086802 w 2807970"/>
              <a:gd name="connsiteY290" fmla="*/ 1753553 h 2969894"/>
              <a:gd name="connsiteX291" fmla="*/ 1085850 w 2807970"/>
              <a:gd name="connsiteY291" fmla="*/ 1754505 h 2969894"/>
              <a:gd name="connsiteX292" fmla="*/ 1085850 w 2807970"/>
              <a:gd name="connsiteY292" fmla="*/ 1754505 h 2969894"/>
              <a:gd name="connsiteX293" fmla="*/ 1083945 w 2807970"/>
              <a:gd name="connsiteY293" fmla="*/ 1756410 h 2969894"/>
              <a:gd name="connsiteX294" fmla="*/ 1080135 w 2807970"/>
              <a:gd name="connsiteY294" fmla="*/ 1760220 h 2969894"/>
              <a:gd name="connsiteX295" fmla="*/ 1072515 w 2807970"/>
              <a:gd name="connsiteY295" fmla="*/ 1768793 h 2969894"/>
              <a:gd name="connsiteX296" fmla="*/ 1065848 w 2807970"/>
              <a:gd name="connsiteY296" fmla="*/ 1778318 h 2969894"/>
              <a:gd name="connsiteX297" fmla="*/ 1062990 w 2807970"/>
              <a:gd name="connsiteY297" fmla="*/ 1783080 h 2969894"/>
              <a:gd name="connsiteX298" fmla="*/ 1060133 w 2807970"/>
              <a:gd name="connsiteY298" fmla="*/ 1787843 h 2969894"/>
              <a:gd name="connsiteX299" fmla="*/ 1055370 w 2807970"/>
              <a:gd name="connsiteY299" fmla="*/ 1798320 h 2969894"/>
              <a:gd name="connsiteX300" fmla="*/ 1031558 w 2807970"/>
              <a:gd name="connsiteY300" fmla="*/ 1891665 h 2969894"/>
              <a:gd name="connsiteX301" fmla="*/ 1006793 w 2807970"/>
              <a:gd name="connsiteY301" fmla="*/ 1993583 h 2969894"/>
              <a:gd name="connsiteX302" fmla="*/ 995363 w 2807970"/>
              <a:gd name="connsiteY302" fmla="*/ 2018348 h 2969894"/>
              <a:gd name="connsiteX303" fmla="*/ 979170 w 2807970"/>
              <a:gd name="connsiteY303" fmla="*/ 2042160 h 2969894"/>
              <a:gd name="connsiteX304" fmla="*/ 971550 w 2807970"/>
              <a:gd name="connsiteY304" fmla="*/ 2051685 h 2969894"/>
              <a:gd name="connsiteX305" fmla="*/ 967740 w 2807970"/>
              <a:gd name="connsiteY305" fmla="*/ 2056448 h 2969894"/>
              <a:gd name="connsiteX306" fmla="*/ 965835 w 2807970"/>
              <a:gd name="connsiteY306" fmla="*/ 2058353 h 2969894"/>
              <a:gd name="connsiteX307" fmla="*/ 964883 w 2807970"/>
              <a:gd name="connsiteY307" fmla="*/ 2059305 h 2969894"/>
              <a:gd name="connsiteX308" fmla="*/ 962025 w 2807970"/>
              <a:gd name="connsiteY308" fmla="*/ 2061210 h 2969894"/>
              <a:gd name="connsiteX309" fmla="*/ 940118 w 2807970"/>
              <a:gd name="connsiteY309" fmla="*/ 2078355 h 2969894"/>
              <a:gd name="connsiteX310" fmla="*/ 842010 w 2807970"/>
              <a:gd name="connsiteY310" fmla="*/ 2116455 h 2969894"/>
              <a:gd name="connsiteX311" fmla="*/ 748665 w 2807970"/>
              <a:gd name="connsiteY311" fmla="*/ 2134553 h 2969894"/>
              <a:gd name="connsiteX312" fmla="*/ 727710 w 2807970"/>
              <a:gd name="connsiteY312" fmla="*/ 2140268 h 2969894"/>
              <a:gd name="connsiteX313" fmla="*/ 707708 w 2807970"/>
              <a:gd name="connsiteY313" fmla="*/ 2147888 h 2969894"/>
              <a:gd name="connsiteX314" fmla="*/ 689610 w 2807970"/>
              <a:gd name="connsiteY314" fmla="*/ 2157413 h 2969894"/>
              <a:gd name="connsiteX315" fmla="*/ 681990 w 2807970"/>
              <a:gd name="connsiteY315" fmla="*/ 2162175 h 2969894"/>
              <a:gd name="connsiteX316" fmla="*/ 673418 w 2807970"/>
              <a:gd name="connsiteY316" fmla="*/ 2167890 h 2969894"/>
              <a:gd name="connsiteX317" fmla="*/ 664845 w 2807970"/>
              <a:gd name="connsiteY317" fmla="*/ 2175510 h 2969894"/>
              <a:gd name="connsiteX318" fmla="*/ 662940 w 2807970"/>
              <a:gd name="connsiteY318" fmla="*/ 2177415 h 2969894"/>
              <a:gd name="connsiteX319" fmla="*/ 661988 w 2807970"/>
              <a:gd name="connsiteY319" fmla="*/ 2178368 h 2969894"/>
              <a:gd name="connsiteX320" fmla="*/ 661988 w 2807970"/>
              <a:gd name="connsiteY320" fmla="*/ 2178368 h 2969894"/>
              <a:gd name="connsiteX321" fmla="*/ 659130 w 2807970"/>
              <a:gd name="connsiteY321" fmla="*/ 2182178 h 2969894"/>
              <a:gd name="connsiteX322" fmla="*/ 646747 w 2807970"/>
              <a:gd name="connsiteY322" fmla="*/ 2197418 h 2969894"/>
              <a:gd name="connsiteX323" fmla="*/ 641033 w 2807970"/>
              <a:gd name="connsiteY323" fmla="*/ 2205990 h 2969894"/>
              <a:gd name="connsiteX324" fmla="*/ 636270 w 2807970"/>
              <a:gd name="connsiteY324" fmla="*/ 2214563 h 2969894"/>
              <a:gd name="connsiteX325" fmla="*/ 631508 w 2807970"/>
              <a:gd name="connsiteY325" fmla="*/ 2223135 h 2969894"/>
              <a:gd name="connsiteX326" fmla="*/ 627697 w 2807970"/>
              <a:gd name="connsiteY326" fmla="*/ 2232660 h 2969894"/>
              <a:gd name="connsiteX327" fmla="*/ 589597 w 2807970"/>
              <a:gd name="connsiteY327" fmla="*/ 2402205 h 2969894"/>
              <a:gd name="connsiteX328" fmla="*/ 581025 w 2807970"/>
              <a:gd name="connsiteY328" fmla="*/ 2424113 h 2969894"/>
              <a:gd name="connsiteX329" fmla="*/ 570547 w 2807970"/>
              <a:gd name="connsiteY329" fmla="*/ 2445068 h 2969894"/>
              <a:gd name="connsiteX330" fmla="*/ 556260 w 2807970"/>
              <a:gd name="connsiteY330" fmla="*/ 2466023 h 2969894"/>
              <a:gd name="connsiteX331" fmla="*/ 542925 w 2807970"/>
              <a:gd name="connsiteY331" fmla="*/ 2481263 h 2969894"/>
              <a:gd name="connsiteX332" fmla="*/ 541020 w 2807970"/>
              <a:gd name="connsiteY332" fmla="*/ 2483168 h 2969894"/>
              <a:gd name="connsiteX333" fmla="*/ 544830 w 2807970"/>
              <a:gd name="connsiteY333" fmla="*/ 2486025 h 2969894"/>
              <a:gd name="connsiteX334" fmla="*/ 542925 w 2807970"/>
              <a:gd name="connsiteY334" fmla="*/ 2487930 h 2969894"/>
              <a:gd name="connsiteX335" fmla="*/ 538163 w 2807970"/>
              <a:gd name="connsiteY335" fmla="*/ 2491740 h 2969894"/>
              <a:gd name="connsiteX336" fmla="*/ 529590 w 2807970"/>
              <a:gd name="connsiteY336" fmla="*/ 2499360 h 2969894"/>
              <a:gd name="connsiteX337" fmla="*/ 510540 w 2807970"/>
              <a:gd name="connsiteY337" fmla="*/ 2512695 h 2969894"/>
              <a:gd name="connsiteX338" fmla="*/ 490538 w 2807970"/>
              <a:gd name="connsiteY338" fmla="*/ 2523173 h 2969894"/>
              <a:gd name="connsiteX339" fmla="*/ 470535 w 2807970"/>
              <a:gd name="connsiteY339" fmla="*/ 2531745 h 2969894"/>
              <a:gd name="connsiteX340" fmla="*/ 392430 w 2807970"/>
              <a:gd name="connsiteY340" fmla="*/ 2550795 h 2969894"/>
              <a:gd name="connsiteX341" fmla="*/ 322897 w 2807970"/>
              <a:gd name="connsiteY341" fmla="*/ 2565083 h 2969894"/>
              <a:gd name="connsiteX342" fmla="*/ 307658 w 2807970"/>
              <a:gd name="connsiteY342" fmla="*/ 2569845 h 2969894"/>
              <a:gd name="connsiteX343" fmla="*/ 293370 w 2807970"/>
              <a:gd name="connsiteY343" fmla="*/ 2575560 h 2969894"/>
              <a:gd name="connsiteX344" fmla="*/ 280035 w 2807970"/>
              <a:gd name="connsiteY344" fmla="*/ 2582228 h 2969894"/>
              <a:gd name="connsiteX345" fmla="*/ 273367 w 2807970"/>
              <a:gd name="connsiteY345" fmla="*/ 2586038 h 2969894"/>
              <a:gd name="connsiteX346" fmla="*/ 267652 w 2807970"/>
              <a:gd name="connsiteY346" fmla="*/ 2589848 h 2969894"/>
              <a:gd name="connsiteX347" fmla="*/ 256222 w 2807970"/>
              <a:gd name="connsiteY347" fmla="*/ 2598420 h 2969894"/>
              <a:gd name="connsiteX348" fmla="*/ 244792 w 2807970"/>
              <a:gd name="connsiteY348" fmla="*/ 2607945 h 2969894"/>
              <a:gd name="connsiteX349" fmla="*/ 227647 w 2807970"/>
              <a:gd name="connsiteY349" fmla="*/ 2629853 h 2969894"/>
              <a:gd name="connsiteX350" fmla="*/ 205740 w 2807970"/>
              <a:gd name="connsiteY350" fmla="*/ 2679383 h 2969894"/>
              <a:gd name="connsiteX351" fmla="*/ 194310 w 2807970"/>
              <a:gd name="connsiteY351" fmla="*/ 2732723 h 2969894"/>
              <a:gd name="connsiteX352" fmla="*/ 172402 w 2807970"/>
              <a:gd name="connsiteY352" fmla="*/ 2835593 h 2969894"/>
              <a:gd name="connsiteX353" fmla="*/ 151447 w 2807970"/>
              <a:gd name="connsiteY353" fmla="*/ 2880360 h 2969894"/>
              <a:gd name="connsiteX354" fmla="*/ 144780 w 2807970"/>
              <a:gd name="connsiteY354" fmla="*/ 2890838 h 2969894"/>
              <a:gd name="connsiteX355" fmla="*/ 140970 w 2807970"/>
              <a:gd name="connsiteY355" fmla="*/ 2895600 h 2969894"/>
              <a:gd name="connsiteX356" fmla="*/ 138113 w 2807970"/>
              <a:gd name="connsiteY356" fmla="*/ 2899410 h 2969894"/>
              <a:gd name="connsiteX357" fmla="*/ 132397 w 2807970"/>
              <a:gd name="connsiteY357" fmla="*/ 2906078 h 2969894"/>
              <a:gd name="connsiteX358" fmla="*/ 129540 w 2807970"/>
              <a:gd name="connsiteY358" fmla="*/ 2909888 h 2969894"/>
              <a:gd name="connsiteX359" fmla="*/ 128588 w 2807970"/>
              <a:gd name="connsiteY359" fmla="*/ 2910840 h 2969894"/>
              <a:gd name="connsiteX360" fmla="*/ 128588 w 2807970"/>
              <a:gd name="connsiteY360" fmla="*/ 2910840 h 2969894"/>
              <a:gd name="connsiteX361" fmla="*/ 126683 w 2807970"/>
              <a:gd name="connsiteY361" fmla="*/ 2912745 h 2969894"/>
              <a:gd name="connsiteX362" fmla="*/ 124777 w 2807970"/>
              <a:gd name="connsiteY362" fmla="*/ 2914650 h 2969894"/>
              <a:gd name="connsiteX363" fmla="*/ 67627 w 2807970"/>
              <a:gd name="connsiteY363" fmla="*/ 2953703 h 2969894"/>
              <a:gd name="connsiteX364" fmla="*/ 44767 w 2807970"/>
              <a:gd name="connsiteY364" fmla="*/ 2962275 h 2969894"/>
              <a:gd name="connsiteX365" fmla="*/ 27622 w 2807970"/>
              <a:gd name="connsiteY365" fmla="*/ 2967038 h 2969894"/>
              <a:gd name="connsiteX366" fmla="*/ 15240 w 2807970"/>
              <a:gd name="connsiteY366" fmla="*/ 2969895 h 2969894"/>
              <a:gd name="connsiteX367" fmla="*/ 0 w 2807970"/>
              <a:gd name="connsiteY367" fmla="*/ 2915603 h 2969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</a:cxnLst>
            <a:rect l="l" t="t" r="r" b="b"/>
            <a:pathLst>
              <a:path w="2807970" h="2969894">
                <a:moveTo>
                  <a:pt x="0" y="2915603"/>
                </a:moveTo>
                <a:cubicBezTo>
                  <a:pt x="0" y="2915603"/>
                  <a:pt x="3810" y="2914650"/>
                  <a:pt x="12383" y="2912745"/>
                </a:cubicBezTo>
                <a:cubicBezTo>
                  <a:pt x="16192" y="2911793"/>
                  <a:pt x="20002" y="2909888"/>
                  <a:pt x="25717" y="2908935"/>
                </a:cubicBezTo>
                <a:cubicBezTo>
                  <a:pt x="30480" y="2907030"/>
                  <a:pt x="37147" y="2905125"/>
                  <a:pt x="43815" y="2902268"/>
                </a:cubicBezTo>
                <a:cubicBezTo>
                  <a:pt x="57150" y="2896553"/>
                  <a:pt x="71438" y="2887980"/>
                  <a:pt x="85725" y="2874645"/>
                </a:cubicBezTo>
                <a:cubicBezTo>
                  <a:pt x="100965" y="2859405"/>
                  <a:pt x="112395" y="2842260"/>
                  <a:pt x="121920" y="2816543"/>
                </a:cubicBezTo>
                <a:cubicBezTo>
                  <a:pt x="131445" y="2790825"/>
                  <a:pt x="137160" y="2759393"/>
                  <a:pt x="143827" y="2722245"/>
                </a:cubicBezTo>
                <a:cubicBezTo>
                  <a:pt x="147638" y="2704148"/>
                  <a:pt x="151447" y="2684145"/>
                  <a:pt x="157163" y="2664143"/>
                </a:cubicBezTo>
                <a:cubicBezTo>
                  <a:pt x="160020" y="2653665"/>
                  <a:pt x="163830" y="2643188"/>
                  <a:pt x="168592" y="2632710"/>
                </a:cubicBezTo>
                <a:cubicBezTo>
                  <a:pt x="170497" y="2627948"/>
                  <a:pt x="173355" y="2622233"/>
                  <a:pt x="176213" y="2617470"/>
                </a:cubicBezTo>
                <a:cubicBezTo>
                  <a:pt x="179070" y="2611755"/>
                  <a:pt x="181927" y="2606993"/>
                  <a:pt x="185738" y="2602230"/>
                </a:cubicBezTo>
                <a:cubicBezTo>
                  <a:pt x="192405" y="2591753"/>
                  <a:pt x="200977" y="2583180"/>
                  <a:pt x="208597" y="2573655"/>
                </a:cubicBezTo>
                <a:cubicBezTo>
                  <a:pt x="207645" y="2574608"/>
                  <a:pt x="210502" y="2571750"/>
                  <a:pt x="210502" y="2571750"/>
                </a:cubicBezTo>
                <a:lnTo>
                  <a:pt x="211455" y="2570798"/>
                </a:lnTo>
                <a:lnTo>
                  <a:pt x="213360" y="2569845"/>
                </a:lnTo>
                <a:lnTo>
                  <a:pt x="216217" y="2566988"/>
                </a:lnTo>
                <a:lnTo>
                  <a:pt x="222885" y="2561273"/>
                </a:lnTo>
                <a:cubicBezTo>
                  <a:pt x="226695" y="2557463"/>
                  <a:pt x="232410" y="2553653"/>
                  <a:pt x="238125" y="2549843"/>
                </a:cubicBezTo>
                <a:lnTo>
                  <a:pt x="246697" y="2544128"/>
                </a:lnTo>
                <a:cubicBezTo>
                  <a:pt x="249555" y="2542223"/>
                  <a:pt x="252413" y="2541270"/>
                  <a:pt x="255270" y="2539365"/>
                </a:cubicBezTo>
                <a:cubicBezTo>
                  <a:pt x="260985" y="2536508"/>
                  <a:pt x="266700" y="2532698"/>
                  <a:pt x="272415" y="2530793"/>
                </a:cubicBezTo>
                <a:cubicBezTo>
                  <a:pt x="278130" y="2528888"/>
                  <a:pt x="284797" y="2526030"/>
                  <a:pt x="290513" y="2524125"/>
                </a:cubicBezTo>
                <a:cubicBezTo>
                  <a:pt x="296227" y="2522220"/>
                  <a:pt x="302895" y="2520315"/>
                  <a:pt x="308610" y="2518410"/>
                </a:cubicBezTo>
                <a:cubicBezTo>
                  <a:pt x="357188" y="2505075"/>
                  <a:pt x="408622" y="2502218"/>
                  <a:pt x="453390" y="2486978"/>
                </a:cubicBezTo>
                <a:cubicBezTo>
                  <a:pt x="459105" y="2485073"/>
                  <a:pt x="464820" y="2483168"/>
                  <a:pt x="469583" y="2480310"/>
                </a:cubicBezTo>
                <a:cubicBezTo>
                  <a:pt x="474345" y="2477453"/>
                  <a:pt x="480060" y="2475548"/>
                  <a:pt x="484822" y="2472690"/>
                </a:cubicBezTo>
                <a:cubicBezTo>
                  <a:pt x="489585" y="2469833"/>
                  <a:pt x="494347" y="2466023"/>
                  <a:pt x="499110" y="2463165"/>
                </a:cubicBezTo>
                <a:lnTo>
                  <a:pt x="505777" y="2457450"/>
                </a:lnTo>
                <a:lnTo>
                  <a:pt x="508635" y="2454593"/>
                </a:lnTo>
                <a:lnTo>
                  <a:pt x="510540" y="2453640"/>
                </a:lnTo>
                <a:lnTo>
                  <a:pt x="511492" y="2452688"/>
                </a:lnTo>
                <a:cubicBezTo>
                  <a:pt x="511492" y="2452688"/>
                  <a:pt x="513397" y="2450783"/>
                  <a:pt x="511492" y="2452688"/>
                </a:cubicBezTo>
                <a:cubicBezTo>
                  <a:pt x="516255" y="2447925"/>
                  <a:pt x="520065" y="2442210"/>
                  <a:pt x="524827" y="2437448"/>
                </a:cubicBezTo>
                <a:cubicBezTo>
                  <a:pt x="527685" y="2432685"/>
                  <a:pt x="530543" y="2427923"/>
                  <a:pt x="533400" y="2424113"/>
                </a:cubicBezTo>
                <a:cubicBezTo>
                  <a:pt x="536258" y="2418398"/>
                  <a:pt x="539115" y="2413635"/>
                  <a:pt x="541972" y="2407920"/>
                </a:cubicBezTo>
                <a:cubicBezTo>
                  <a:pt x="543877" y="2402205"/>
                  <a:pt x="546735" y="2396490"/>
                  <a:pt x="548640" y="2390775"/>
                </a:cubicBezTo>
                <a:cubicBezTo>
                  <a:pt x="557213" y="2366010"/>
                  <a:pt x="561975" y="2339340"/>
                  <a:pt x="567690" y="2310765"/>
                </a:cubicBezTo>
                <a:cubicBezTo>
                  <a:pt x="573405" y="2282190"/>
                  <a:pt x="578168" y="2251710"/>
                  <a:pt x="590550" y="2221230"/>
                </a:cubicBezTo>
                <a:lnTo>
                  <a:pt x="595313" y="2209800"/>
                </a:lnTo>
                <a:lnTo>
                  <a:pt x="601027" y="2198370"/>
                </a:lnTo>
                <a:cubicBezTo>
                  <a:pt x="602933" y="2194560"/>
                  <a:pt x="604838" y="2190750"/>
                  <a:pt x="606743" y="2186940"/>
                </a:cubicBezTo>
                <a:lnTo>
                  <a:pt x="614363" y="2176463"/>
                </a:lnTo>
                <a:cubicBezTo>
                  <a:pt x="619125" y="2168843"/>
                  <a:pt x="624840" y="2163128"/>
                  <a:pt x="630555" y="2156460"/>
                </a:cubicBezTo>
                <a:lnTo>
                  <a:pt x="635318" y="2151698"/>
                </a:lnTo>
                <a:cubicBezTo>
                  <a:pt x="638175" y="2149793"/>
                  <a:pt x="636270" y="2150745"/>
                  <a:pt x="637222" y="2149793"/>
                </a:cubicBezTo>
                <a:lnTo>
                  <a:pt x="638175" y="2148840"/>
                </a:lnTo>
                <a:lnTo>
                  <a:pt x="640080" y="2146935"/>
                </a:lnTo>
                <a:lnTo>
                  <a:pt x="648652" y="2139315"/>
                </a:lnTo>
                <a:cubicBezTo>
                  <a:pt x="676275" y="2116455"/>
                  <a:pt x="709613" y="2104073"/>
                  <a:pt x="741045" y="2096453"/>
                </a:cubicBezTo>
                <a:cubicBezTo>
                  <a:pt x="773430" y="2088833"/>
                  <a:pt x="804863" y="2084070"/>
                  <a:pt x="835343" y="2077403"/>
                </a:cubicBezTo>
                <a:cubicBezTo>
                  <a:pt x="865822" y="2070735"/>
                  <a:pt x="894397" y="2062163"/>
                  <a:pt x="917258" y="2045970"/>
                </a:cubicBezTo>
                <a:cubicBezTo>
                  <a:pt x="923925" y="2042160"/>
                  <a:pt x="928688" y="2037398"/>
                  <a:pt x="934402" y="2032635"/>
                </a:cubicBezTo>
                <a:lnTo>
                  <a:pt x="936308" y="2030730"/>
                </a:lnTo>
                <a:lnTo>
                  <a:pt x="937260" y="2029778"/>
                </a:lnTo>
                <a:cubicBezTo>
                  <a:pt x="935355" y="2031683"/>
                  <a:pt x="937260" y="2029778"/>
                  <a:pt x="937260" y="2029778"/>
                </a:cubicBezTo>
                <a:lnTo>
                  <a:pt x="941070" y="2025015"/>
                </a:lnTo>
                <a:lnTo>
                  <a:pt x="949643" y="2015490"/>
                </a:lnTo>
                <a:cubicBezTo>
                  <a:pt x="953452" y="2009775"/>
                  <a:pt x="957263" y="2005013"/>
                  <a:pt x="961072" y="1998345"/>
                </a:cubicBezTo>
                <a:cubicBezTo>
                  <a:pt x="963930" y="1991678"/>
                  <a:pt x="968693" y="1985963"/>
                  <a:pt x="970597" y="1978343"/>
                </a:cubicBezTo>
                <a:cubicBezTo>
                  <a:pt x="982027" y="1950720"/>
                  <a:pt x="987743" y="1918335"/>
                  <a:pt x="994410" y="1885950"/>
                </a:cubicBezTo>
                <a:cubicBezTo>
                  <a:pt x="1000125" y="1852613"/>
                  <a:pt x="1006793" y="1817370"/>
                  <a:pt x="1022033" y="1784033"/>
                </a:cubicBezTo>
                <a:lnTo>
                  <a:pt x="1028700" y="1771650"/>
                </a:lnTo>
                <a:cubicBezTo>
                  <a:pt x="1029652" y="1769745"/>
                  <a:pt x="1030605" y="1767840"/>
                  <a:pt x="1031558" y="1764983"/>
                </a:cubicBezTo>
                <a:lnTo>
                  <a:pt x="1035368" y="1759268"/>
                </a:lnTo>
                <a:lnTo>
                  <a:pt x="1042988" y="1747838"/>
                </a:lnTo>
                <a:cubicBezTo>
                  <a:pt x="1045845" y="1744028"/>
                  <a:pt x="1048702" y="1740218"/>
                  <a:pt x="1052513" y="1737360"/>
                </a:cubicBezTo>
                <a:lnTo>
                  <a:pt x="1057275" y="1731645"/>
                </a:lnTo>
                <a:lnTo>
                  <a:pt x="1060133" y="1728788"/>
                </a:lnTo>
                <a:cubicBezTo>
                  <a:pt x="1062038" y="1726883"/>
                  <a:pt x="1061085" y="1727835"/>
                  <a:pt x="1062038" y="1726883"/>
                </a:cubicBezTo>
                <a:lnTo>
                  <a:pt x="1062990" y="1725930"/>
                </a:lnTo>
                <a:lnTo>
                  <a:pt x="1072515" y="1717358"/>
                </a:lnTo>
                <a:cubicBezTo>
                  <a:pt x="1074420" y="1716405"/>
                  <a:pt x="1075373" y="1714500"/>
                  <a:pt x="1077277" y="1713548"/>
                </a:cubicBezTo>
                <a:lnTo>
                  <a:pt x="1083945" y="1708785"/>
                </a:lnTo>
                <a:lnTo>
                  <a:pt x="1096327" y="1700213"/>
                </a:lnTo>
                <a:cubicBezTo>
                  <a:pt x="1129665" y="1681163"/>
                  <a:pt x="1165860" y="1672590"/>
                  <a:pt x="1200150" y="1665923"/>
                </a:cubicBezTo>
                <a:cubicBezTo>
                  <a:pt x="1234440" y="1659255"/>
                  <a:pt x="1267777" y="1654493"/>
                  <a:pt x="1298258" y="1644015"/>
                </a:cubicBezTo>
                <a:cubicBezTo>
                  <a:pt x="1312545" y="1638300"/>
                  <a:pt x="1327785" y="1632585"/>
                  <a:pt x="1340168" y="1623060"/>
                </a:cubicBezTo>
                <a:cubicBezTo>
                  <a:pt x="1346835" y="1619250"/>
                  <a:pt x="1352550" y="1613535"/>
                  <a:pt x="1358265" y="1608773"/>
                </a:cubicBezTo>
                <a:lnTo>
                  <a:pt x="1360170" y="1606868"/>
                </a:lnTo>
                <a:lnTo>
                  <a:pt x="1361123" y="1605915"/>
                </a:lnTo>
                <a:cubicBezTo>
                  <a:pt x="1359218" y="1607820"/>
                  <a:pt x="1361123" y="1605915"/>
                  <a:pt x="1361123" y="1605915"/>
                </a:cubicBezTo>
                <a:lnTo>
                  <a:pt x="1365885" y="1601153"/>
                </a:lnTo>
                <a:lnTo>
                  <a:pt x="1374458" y="1591628"/>
                </a:lnTo>
                <a:lnTo>
                  <a:pt x="1380173" y="1583055"/>
                </a:lnTo>
                <a:cubicBezTo>
                  <a:pt x="1382077" y="1580198"/>
                  <a:pt x="1383983" y="1577340"/>
                  <a:pt x="1385887" y="1573530"/>
                </a:cubicBezTo>
                <a:lnTo>
                  <a:pt x="1391602" y="1563053"/>
                </a:lnTo>
                <a:cubicBezTo>
                  <a:pt x="1393508" y="1559243"/>
                  <a:pt x="1394460" y="1555433"/>
                  <a:pt x="1396365" y="1551623"/>
                </a:cubicBezTo>
                <a:cubicBezTo>
                  <a:pt x="1402080" y="1537335"/>
                  <a:pt x="1405890" y="1521143"/>
                  <a:pt x="1409700" y="1504950"/>
                </a:cubicBezTo>
                <a:cubicBezTo>
                  <a:pt x="1417320" y="1471613"/>
                  <a:pt x="1421130" y="1437323"/>
                  <a:pt x="1430655" y="1401128"/>
                </a:cubicBezTo>
                <a:cubicBezTo>
                  <a:pt x="1440180" y="1365885"/>
                  <a:pt x="1456373" y="1329690"/>
                  <a:pt x="1485900" y="1301115"/>
                </a:cubicBezTo>
                <a:lnTo>
                  <a:pt x="1495425" y="1292543"/>
                </a:lnTo>
                <a:cubicBezTo>
                  <a:pt x="1497330" y="1290638"/>
                  <a:pt x="1498283" y="1289685"/>
                  <a:pt x="1500187" y="1287780"/>
                </a:cubicBezTo>
                <a:lnTo>
                  <a:pt x="1506855" y="1283018"/>
                </a:lnTo>
                <a:lnTo>
                  <a:pt x="1519237" y="1274445"/>
                </a:lnTo>
                <a:cubicBezTo>
                  <a:pt x="1523048" y="1271588"/>
                  <a:pt x="1527810" y="1269683"/>
                  <a:pt x="1531620" y="1267778"/>
                </a:cubicBezTo>
                <a:cubicBezTo>
                  <a:pt x="1548765" y="1259205"/>
                  <a:pt x="1566862" y="1253490"/>
                  <a:pt x="1584008" y="1248728"/>
                </a:cubicBezTo>
                <a:cubicBezTo>
                  <a:pt x="1619250" y="1240155"/>
                  <a:pt x="1653540" y="1235393"/>
                  <a:pt x="1685925" y="1227773"/>
                </a:cubicBezTo>
                <a:cubicBezTo>
                  <a:pt x="1718310" y="1220153"/>
                  <a:pt x="1747837" y="1209675"/>
                  <a:pt x="1770698" y="1191578"/>
                </a:cubicBezTo>
                <a:lnTo>
                  <a:pt x="1779270" y="1183958"/>
                </a:lnTo>
                <a:lnTo>
                  <a:pt x="1783080" y="1180148"/>
                </a:lnTo>
                <a:cubicBezTo>
                  <a:pt x="1784033" y="1179195"/>
                  <a:pt x="1782127" y="1181100"/>
                  <a:pt x="1783080" y="1180148"/>
                </a:cubicBezTo>
                <a:lnTo>
                  <a:pt x="1784033" y="1179195"/>
                </a:lnTo>
                <a:lnTo>
                  <a:pt x="1785937" y="1176338"/>
                </a:lnTo>
                <a:lnTo>
                  <a:pt x="1794510" y="1166813"/>
                </a:lnTo>
                <a:lnTo>
                  <a:pt x="1796415" y="1163955"/>
                </a:lnTo>
                <a:lnTo>
                  <a:pt x="1797368" y="1162050"/>
                </a:lnTo>
                <a:lnTo>
                  <a:pt x="1800225" y="1157288"/>
                </a:lnTo>
                <a:cubicBezTo>
                  <a:pt x="1802130" y="1154430"/>
                  <a:pt x="1804035" y="1151573"/>
                  <a:pt x="1805940" y="1148715"/>
                </a:cubicBezTo>
                <a:lnTo>
                  <a:pt x="1810702" y="1138238"/>
                </a:lnTo>
                <a:lnTo>
                  <a:pt x="1813560" y="1133475"/>
                </a:lnTo>
                <a:lnTo>
                  <a:pt x="1815465" y="1127760"/>
                </a:lnTo>
                <a:lnTo>
                  <a:pt x="1819275" y="1117283"/>
                </a:lnTo>
                <a:cubicBezTo>
                  <a:pt x="1829752" y="1087755"/>
                  <a:pt x="1834515" y="1055370"/>
                  <a:pt x="1840230" y="1022985"/>
                </a:cubicBezTo>
                <a:cubicBezTo>
                  <a:pt x="1845945" y="989648"/>
                  <a:pt x="1853565" y="955358"/>
                  <a:pt x="1870710" y="922973"/>
                </a:cubicBezTo>
                <a:cubicBezTo>
                  <a:pt x="1878330" y="906780"/>
                  <a:pt x="1889760" y="891540"/>
                  <a:pt x="1902143" y="878205"/>
                </a:cubicBezTo>
                <a:lnTo>
                  <a:pt x="1903095" y="877253"/>
                </a:lnTo>
                <a:cubicBezTo>
                  <a:pt x="1904048" y="876300"/>
                  <a:pt x="1903095" y="877253"/>
                  <a:pt x="1905000" y="875348"/>
                </a:cubicBezTo>
                <a:lnTo>
                  <a:pt x="1906905" y="873443"/>
                </a:lnTo>
                <a:lnTo>
                  <a:pt x="1911668" y="869633"/>
                </a:lnTo>
                <a:lnTo>
                  <a:pt x="1921193" y="862013"/>
                </a:lnTo>
                <a:cubicBezTo>
                  <a:pt x="1928812" y="856298"/>
                  <a:pt x="1937385" y="850583"/>
                  <a:pt x="1945005" y="846773"/>
                </a:cubicBezTo>
                <a:cubicBezTo>
                  <a:pt x="1976437" y="829628"/>
                  <a:pt x="2009775" y="821055"/>
                  <a:pt x="2041208" y="814388"/>
                </a:cubicBezTo>
                <a:cubicBezTo>
                  <a:pt x="2072640" y="807720"/>
                  <a:pt x="2103120" y="803910"/>
                  <a:pt x="2130743" y="795338"/>
                </a:cubicBezTo>
                <a:cubicBezTo>
                  <a:pt x="2158365" y="786765"/>
                  <a:pt x="2182178" y="775335"/>
                  <a:pt x="2201228" y="758190"/>
                </a:cubicBezTo>
                <a:lnTo>
                  <a:pt x="2205037" y="755333"/>
                </a:lnTo>
                <a:cubicBezTo>
                  <a:pt x="2205037" y="755333"/>
                  <a:pt x="2206943" y="753428"/>
                  <a:pt x="2205037" y="755333"/>
                </a:cubicBezTo>
                <a:lnTo>
                  <a:pt x="2205990" y="754380"/>
                </a:lnTo>
                <a:lnTo>
                  <a:pt x="2207895" y="752475"/>
                </a:lnTo>
                <a:lnTo>
                  <a:pt x="2215515" y="743903"/>
                </a:lnTo>
                <a:lnTo>
                  <a:pt x="2219325" y="740093"/>
                </a:lnTo>
                <a:cubicBezTo>
                  <a:pt x="2220278" y="739140"/>
                  <a:pt x="2221230" y="737235"/>
                  <a:pt x="2222183" y="736283"/>
                </a:cubicBezTo>
                <a:lnTo>
                  <a:pt x="2226945" y="728663"/>
                </a:lnTo>
                <a:cubicBezTo>
                  <a:pt x="2228850" y="726758"/>
                  <a:pt x="2229803" y="723900"/>
                  <a:pt x="2231708" y="720090"/>
                </a:cubicBezTo>
                <a:lnTo>
                  <a:pt x="2236470" y="711518"/>
                </a:lnTo>
                <a:cubicBezTo>
                  <a:pt x="2239328" y="705803"/>
                  <a:pt x="2241233" y="699135"/>
                  <a:pt x="2244090" y="693420"/>
                </a:cubicBezTo>
                <a:cubicBezTo>
                  <a:pt x="2252662" y="668655"/>
                  <a:pt x="2257425" y="641033"/>
                  <a:pt x="2262187" y="613410"/>
                </a:cubicBezTo>
                <a:cubicBezTo>
                  <a:pt x="2266950" y="585788"/>
                  <a:pt x="2271712" y="557213"/>
                  <a:pt x="2282190" y="528638"/>
                </a:cubicBezTo>
                <a:cubicBezTo>
                  <a:pt x="2291715" y="501015"/>
                  <a:pt x="2306955" y="473393"/>
                  <a:pt x="2327910" y="451485"/>
                </a:cubicBezTo>
                <a:lnTo>
                  <a:pt x="2328862" y="450533"/>
                </a:lnTo>
                <a:lnTo>
                  <a:pt x="2330768" y="448628"/>
                </a:lnTo>
                <a:lnTo>
                  <a:pt x="2332673" y="446723"/>
                </a:lnTo>
                <a:lnTo>
                  <a:pt x="2336483" y="443865"/>
                </a:lnTo>
                <a:lnTo>
                  <a:pt x="2344103" y="437198"/>
                </a:lnTo>
                <a:cubicBezTo>
                  <a:pt x="2346008" y="435293"/>
                  <a:pt x="2349818" y="432435"/>
                  <a:pt x="2352675" y="430530"/>
                </a:cubicBezTo>
                <a:lnTo>
                  <a:pt x="2362200" y="423863"/>
                </a:lnTo>
                <a:lnTo>
                  <a:pt x="2366962" y="421005"/>
                </a:lnTo>
                <a:lnTo>
                  <a:pt x="2371725" y="418148"/>
                </a:lnTo>
                <a:lnTo>
                  <a:pt x="2381250" y="413385"/>
                </a:lnTo>
                <a:cubicBezTo>
                  <a:pt x="2387918" y="409575"/>
                  <a:pt x="2393633" y="407670"/>
                  <a:pt x="2400300" y="404813"/>
                </a:cubicBezTo>
                <a:cubicBezTo>
                  <a:pt x="2426018" y="395288"/>
                  <a:pt x="2451735" y="389573"/>
                  <a:pt x="2475548" y="384810"/>
                </a:cubicBezTo>
                <a:cubicBezTo>
                  <a:pt x="2523173" y="376238"/>
                  <a:pt x="2566035" y="368618"/>
                  <a:pt x="2597468" y="350520"/>
                </a:cubicBezTo>
                <a:cubicBezTo>
                  <a:pt x="2601278" y="348615"/>
                  <a:pt x="2605087" y="345758"/>
                  <a:pt x="2608898" y="343853"/>
                </a:cubicBezTo>
                <a:cubicBezTo>
                  <a:pt x="2612708" y="340995"/>
                  <a:pt x="2616518" y="339090"/>
                  <a:pt x="2619375" y="336233"/>
                </a:cubicBezTo>
                <a:cubicBezTo>
                  <a:pt x="2622233" y="333375"/>
                  <a:pt x="2626043" y="330518"/>
                  <a:pt x="2628900" y="327660"/>
                </a:cubicBezTo>
                <a:lnTo>
                  <a:pt x="2629853" y="326708"/>
                </a:lnTo>
                <a:cubicBezTo>
                  <a:pt x="2629853" y="326708"/>
                  <a:pt x="2627948" y="328613"/>
                  <a:pt x="2628900" y="327660"/>
                </a:cubicBezTo>
                <a:lnTo>
                  <a:pt x="2629853" y="325755"/>
                </a:lnTo>
                <a:lnTo>
                  <a:pt x="2632710" y="322898"/>
                </a:lnTo>
                <a:lnTo>
                  <a:pt x="2637473" y="317183"/>
                </a:lnTo>
                <a:lnTo>
                  <a:pt x="2642235" y="311468"/>
                </a:lnTo>
                <a:lnTo>
                  <a:pt x="2645093" y="306705"/>
                </a:lnTo>
                <a:cubicBezTo>
                  <a:pt x="2646998" y="303848"/>
                  <a:pt x="2648903" y="300990"/>
                  <a:pt x="2650808" y="297180"/>
                </a:cubicBezTo>
                <a:cubicBezTo>
                  <a:pt x="2654618" y="289560"/>
                  <a:pt x="2658428" y="282893"/>
                  <a:pt x="2661285" y="275273"/>
                </a:cubicBezTo>
                <a:cubicBezTo>
                  <a:pt x="2672715" y="244793"/>
                  <a:pt x="2677478" y="212408"/>
                  <a:pt x="2683193" y="182880"/>
                </a:cubicBezTo>
                <a:cubicBezTo>
                  <a:pt x="2687955" y="152400"/>
                  <a:pt x="2694623" y="123825"/>
                  <a:pt x="2703195" y="99060"/>
                </a:cubicBezTo>
                <a:cubicBezTo>
                  <a:pt x="2711768" y="74295"/>
                  <a:pt x="2724150" y="53340"/>
                  <a:pt x="2735580" y="39053"/>
                </a:cubicBezTo>
                <a:cubicBezTo>
                  <a:pt x="2738437" y="35243"/>
                  <a:pt x="2741295" y="32385"/>
                  <a:pt x="2744153" y="28575"/>
                </a:cubicBezTo>
                <a:cubicBezTo>
                  <a:pt x="2745105" y="26670"/>
                  <a:pt x="2747010" y="25718"/>
                  <a:pt x="2747962" y="23813"/>
                </a:cubicBezTo>
                <a:lnTo>
                  <a:pt x="2748915" y="22860"/>
                </a:lnTo>
                <a:lnTo>
                  <a:pt x="2748915" y="22860"/>
                </a:lnTo>
                <a:lnTo>
                  <a:pt x="2749868" y="21908"/>
                </a:lnTo>
                <a:lnTo>
                  <a:pt x="2749868" y="21908"/>
                </a:lnTo>
                <a:lnTo>
                  <a:pt x="2751773" y="20003"/>
                </a:lnTo>
                <a:cubicBezTo>
                  <a:pt x="2753678" y="18098"/>
                  <a:pt x="2756535" y="16193"/>
                  <a:pt x="2758440" y="14288"/>
                </a:cubicBezTo>
                <a:cubicBezTo>
                  <a:pt x="2760345" y="12383"/>
                  <a:pt x="2762250" y="11430"/>
                  <a:pt x="2764155" y="9525"/>
                </a:cubicBezTo>
                <a:cubicBezTo>
                  <a:pt x="2772728" y="2858"/>
                  <a:pt x="2777490" y="0"/>
                  <a:pt x="2777490" y="0"/>
                </a:cubicBezTo>
                <a:lnTo>
                  <a:pt x="2807970" y="45720"/>
                </a:lnTo>
                <a:cubicBezTo>
                  <a:pt x="2807970" y="45720"/>
                  <a:pt x="2805112" y="47625"/>
                  <a:pt x="2800350" y="51435"/>
                </a:cubicBezTo>
                <a:cubicBezTo>
                  <a:pt x="2799398" y="52388"/>
                  <a:pt x="2797493" y="53340"/>
                  <a:pt x="2795587" y="55245"/>
                </a:cubicBezTo>
                <a:cubicBezTo>
                  <a:pt x="2793683" y="57150"/>
                  <a:pt x="2791778" y="59055"/>
                  <a:pt x="2788920" y="60960"/>
                </a:cubicBezTo>
                <a:lnTo>
                  <a:pt x="2787015" y="62865"/>
                </a:lnTo>
                <a:lnTo>
                  <a:pt x="2787015" y="62865"/>
                </a:lnTo>
                <a:cubicBezTo>
                  <a:pt x="2786062" y="63818"/>
                  <a:pt x="2787968" y="61913"/>
                  <a:pt x="2787968" y="61913"/>
                </a:cubicBezTo>
                <a:lnTo>
                  <a:pt x="2787968" y="61913"/>
                </a:lnTo>
                <a:lnTo>
                  <a:pt x="2787015" y="62865"/>
                </a:lnTo>
                <a:cubicBezTo>
                  <a:pt x="2786062" y="63818"/>
                  <a:pt x="2785110" y="64770"/>
                  <a:pt x="2784158" y="65723"/>
                </a:cubicBezTo>
                <a:cubicBezTo>
                  <a:pt x="2782253" y="67628"/>
                  <a:pt x="2780348" y="70485"/>
                  <a:pt x="2777490" y="73343"/>
                </a:cubicBezTo>
                <a:cubicBezTo>
                  <a:pt x="2769870" y="83820"/>
                  <a:pt x="2760345" y="98108"/>
                  <a:pt x="2753678" y="118110"/>
                </a:cubicBezTo>
                <a:cubicBezTo>
                  <a:pt x="2746058" y="138113"/>
                  <a:pt x="2741295" y="162878"/>
                  <a:pt x="2735580" y="192405"/>
                </a:cubicBezTo>
                <a:cubicBezTo>
                  <a:pt x="2729865" y="221933"/>
                  <a:pt x="2725103" y="257175"/>
                  <a:pt x="2709862" y="295275"/>
                </a:cubicBezTo>
                <a:cubicBezTo>
                  <a:pt x="2707005" y="304800"/>
                  <a:pt x="2701290" y="314325"/>
                  <a:pt x="2696528" y="323850"/>
                </a:cubicBezTo>
                <a:cubicBezTo>
                  <a:pt x="2693670" y="328613"/>
                  <a:pt x="2689860" y="333375"/>
                  <a:pt x="2687003" y="339090"/>
                </a:cubicBezTo>
                <a:lnTo>
                  <a:pt x="2681287" y="346710"/>
                </a:lnTo>
                <a:lnTo>
                  <a:pt x="2676525" y="352425"/>
                </a:lnTo>
                <a:lnTo>
                  <a:pt x="2671762" y="358140"/>
                </a:lnTo>
                <a:lnTo>
                  <a:pt x="2668905" y="360998"/>
                </a:lnTo>
                <a:lnTo>
                  <a:pt x="2667953" y="361950"/>
                </a:lnTo>
                <a:cubicBezTo>
                  <a:pt x="2668905" y="360998"/>
                  <a:pt x="2666048" y="363855"/>
                  <a:pt x="2666048" y="363855"/>
                </a:cubicBezTo>
                <a:lnTo>
                  <a:pt x="2665095" y="364808"/>
                </a:lnTo>
                <a:cubicBezTo>
                  <a:pt x="2660333" y="368618"/>
                  <a:pt x="2656523" y="372428"/>
                  <a:pt x="2651760" y="376238"/>
                </a:cubicBezTo>
                <a:cubicBezTo>
                  <a:pt x="2646998" y="380048"/>
                  <a:pt x="2642235" y="382905"/>
                  <a:pt x="2637473" y="386715"/>
                </a:cubicBezTo>
                <a:cubicBezTo>
                  <a:pt x="2632710" y="389573"/>
                  <a:pt x="2626995" y="393383"/>
                  <a:pt x="2622233" y="396240"/>
                </a:cubicBezTo>
                <a:cubicBezTo>
                  <a:pt x="2579370" y="419100"/>
                  <a:pt x="2529840" y="424815"/>
                  <a:pt x="2484120" y="433388"/>
                </a:cubicBezTo>
                <a:cubicBezTo>
                  <a:pt x="2461260" y="437198"/>
                  <a:pt x="2438400" y="441960"/>
                  <a:pt x="2417445" y="449580"/>
                </a:cubicBezTo>
                <a:cubicBezTo>
                  <a:pt x="2412683" y="451485"/>
                  <a:pt x="2406968" y="453390"/>
                  <a:pt x="2402205" y="456248"/>
                </a:cubicBezTo>
                <a:lnTo>
                  <a:pt x="2394585" y="460058"/>
                </a:lnTo>
                <a:lnTo>
                  <a:pt x="2390775" y="461963"/>
                </a:lnTo>
                <a:lnTo>
                  <a:pt x="2387918" y="463868"/>
                </a:lnTo>
                <a:lnTo>
                  <a:pt x="2381250" y="467678"/>
                </a:lnTo>
                <a:cubicBezTo>
                  <a:pt x="2379345" y="469583"/>
                  <a:pt x="2377440" y="469583"/>
                  <a:pt x="2374583" y="472440"/>
                </a:cubicBezTo>
                <a:lnTo>
                  <a:pt x="2366962" y="479108"/>
                </a:lnTo>
                <a:lnTo>
                  <a:pt x="2363153" y="481965"/>
                </a:lnTo>
                <a:lnTo>
                  <a:pt x="2361248" y="483870"/>
                </a:lnTo>
                <a:cubicBezTo>
                  <a:pt x="2361248" y="483870"/>
                  <a:pt x="2359343" y="485775"/>
                  <a:pt x="2361248" y="483870"/>
                </a:cubicBezTo>
                <a:lnTo>
                  <a:pt x="2360295" y="484823"/>
                </a:lnTo>
                <a:cubicBezTo>
                  <a:pt x="2344103" y="500063"/>
                  <a:pt x="2332673" y="521018"/>
                  <a:pt x="2325053" y="543878"/>
                </a:cubicBezTo>
                <a:cubicBezTo>
                  <a:pt x="2316480" y="567690"/>
                  <a:pt x="2311718" y="593408"/>
                  <a:pt x="2306955" y="621030"/>
                </a:cubicBezTo>
                <a:cubicBezTo>
                  <a:pt x="2302193" y="648653"/>
                  <a:pt x="2297430" y="678180"/>
                  <a:pt x="2286953" y="708660"/>
                </a:cubicBezTo>
                <a:cubicBezTo>
                  <a:pt x="2284095" y="716280"/>
                  <a:pt x="2281237" y="723900"/>
                  <a:pt x="2278380" y="731520"/>
                </a:cubicBezTo>
                <a:lnTo>
                  <a:pt x="2272665" y="742950"/>
                </a:lnTo>
                <a:cubicBezTo>
                  <a:pt x="2270760" y="746760"/>
                  <a:pt x="2268855" y="750570"/>
                  <a:pt x="2265998" y="754380"/>
                </a:cubicBezTo>
                <a:lnTo>
                  <a:pt x="2258378" y="765810"/>
                </a:lnTo>
                <a:lnTo>
                  <a:pt x="2254568" y="771525"/>
                </a:lnTo>
                <a:lnTo>
                  <a:pt x="2250758" y="775335"/>
                </a:lnTo>
                <a:lnTo>
                  <a:pt x="2243137" y="783908"/>
                </a:lnTo>
                <a:lnTo>
                  <a:pt x="2241233" y="785813"/>
                </a:lnTo>
                <a:lnTo>
                  <a:pt x="2240280" y="786765"/>
                </a:lnTo>
                <a:cubicBezTo>
                  <a:pt x="2237423" y="789623"/>
                  <a:pt x="2239328" y="787718"/>
                  <a:pt x="2238375" y="788670"/>
                </a:cubicBezTo>
                <a:lnTo>
                  <a:pt x="2233612" y="792480"/>
                </a:lnTo>
                <a:cubicBezTo>
                  <a:pt x="2208848" y="816293"/>
                  <a:pt x="2176462" y="830580"/>
                  <a:pt x="2145030" y="839153"/>
                </a:cubicBezTo>
                <a:cubicBezTo>
                  <a:pt x="2113598" y="847725"/>
                  <a:pt x="2081212" y="851535"/>
                  <a:pt x="2051685" y="857250"/>
                </a:cubicBezTo>
                <a:cubicBezTo>
                  <a:pt x="2021205" y="862965"/>
                  <a:pt x="1992630" y="869633"/>
                  <a:pt x="1967865" y="882968"/>
                </a:cubicBezTo>
                <a:cubicBezTo>
                  <a:pt x="1961198" y="885825"/>
                  <a:pt x="1956435" y="889635"/>
                  <a:pt x="1950720" y="893445"/>
                </a:cubicBezTo>
                <a:lnTo>
                  <a:pt x="1941195" y="901065"/>
                </a:lnTo>
                <a:lnTo>
                  <a:pt x="1936433" y="904875"/>
                </a:lnTo>
                <a:lnTo>
                  <a:pt x="1934527" y="906780"/>
                </a:lnTo>
                <a:cubicBezTo>
                  <a:pt x="1936433" y="904875"/>
                  <a:pt x="1934527" y="906780"/>
                  <a:pt x="1934527" y="906780"/>
                </a:cubicBezTo>
                <a:lnTo>
                  <a:pt x="1933575" y="907733"/>
                </a:lnTo>
                <a:cubicBezTo>
                  <a:pt x="1924050" y="918210"/>
                  <a:pt x="1915477" y="929640"/>
                  <a:pt x="1908810" y="942023"/>
                </a:cubicBezTo>
                <a:cubicBezTo>
                  <a:pt x="1895475" y="967740"/>
                  <a:pt x="1888808" y="998220"/>
                  <a:pt x="1883093" y="1030605"/>
                </a:cubicBezTo>
                <a:cubicBezTo>
                  <a:pt x="1877377" y="1062990"/>
                  <a:pt x="1872615" y="1097280"/>
                  <a:pt x="1861185" y="1131570"/>
                </a:cubicBezTo>
                <a:lnTo>
                  <a:pt x="1856423" y="1144905"/>
                </a:lnTo>
                <a:lnTo>
                  <a:pt x="1853565" y="1151573"/>
                </a:lnTo>
                <a:lnTo>
                  <a:pt x="1850708" y="1158240"/>
                </a:lnTo>
                <a:lnTo>
                  <a:pt x="1844040" y="1170623"/>
                </a:lnTo>
                <a:cubicBezTo>
                  <a:pt x="1842135" y="1174433"/>
                  <a:pt x="1838325" y="1179195"/>
                  <a:pt x="1835468" y="1183005"/>
                </a:cubicBezTo>
                <a:lnTo>
                  <a:pt x="1830705" y="1189673"/>
                </a:lnTo>
                <a:lnTo>
                  <a:pt x="1828800" y="1192530"/>
                </a:lnTo>
                <a:lnTo>
                  <a:pt x="1826895" y="1195388"/>
                </a:lnTo>
                <a:lnTo>
                  <a:pt x="1818323" y="1204913"/>
                </a:lnTo>
                <a:lnTo>
                  <a:pt x="1816418" y="1207770"/>
                </a:lnTo>
                <a:lnTo>
                  <a:pt x="1815465" y="1208723"/>
                </a:lnTo>
                <a:cubicBezTo>
                  <a:pt x="1815465" y="1208723"/>
                  <a:pt x="1812608" y="1211580"/>
                  <a:pt x="1813560" y="1210628"/>
                </a:cubicBezTo>
                <a:lnTo>
                  <a:pt x="1807845" y="1215390"/>
                </a:lnTo>
                <a:lnTo>
                  <a:pt x="1797368" y="1224915"/>
                </a:lnTo>
                <a:cubicBezTo>
                  <a:pt x="1766887" y="1248728"/>
                  <a:pt x="1729740" y="1260158"/>
                  <a:pt x="1695450" y="1267778"/>
                </a:cubicBezTo>
                <a:cubicBezTo>
                  <a:pt x="1660208" y="1275398"/>
                  <a:pt x="1626870" y="1279208"/>
                  <a:pt x="1594485" y="1286828"/>
                </a:cubicBezTo>
                <a:cubicBezTo>
                  <a:pt x="1578293" y="1290638"/>
                  <a:pt x="1563052" y="1295400"/>
                  <a:pt x="1549718" y="1303020"/>
                </a:cubicBezTo>
                <a:cubicBezTo>
                  <a:pt x="1545908" y="1304925"/>
                  <a:pt x="1543050" y="1306830"/>
                  <a:pt x="1539240" y="1308735"/>
                </a:cubicBezTo>
                <a:lnTo>
                  <a:pt x="1530668" y="1314450"/>
                </a:lnTo>
                <a:lnTo>
                  <a:pt x="1525905" y="1317308"/>
                </a:lnTo>
                <a:cubicBezTo>
                  <a:pt x="1524000" y="1318260"/>
                  <a:pt x="1523048" y="1320165"/>
                  <a:pt x="1521143" y="1321118"/>
                </a:cubicBezTo>
                <a:lnTo>
                  <a:pt x="1511618" y="1329690"/>
                </a:lnTo>
                <a:lnTo>
                  <a:pt x="1510665" y="1330643"/>
                </a:lnTo>
                <a:cubicBezTo>
                  <a:pt x="1509712" y="1331595"/>
                  <a:pt x="1511618" y="1329690"/>
                  <a:pt x="1510665" y="1330643"/>
                </a:cubicBezTo>
                <a:lnTo>
                  <a:pt x="1508760" y="1332548"/>
                </a:lnTo>
                <a:lnTo>
                  <a:pt x="1504950" y="1337310"/>
                </a:lnTo>
                <a:cubicBezTo>
                  <a:pt x="1502093" y="1340168"/>
                  <a:pt x="1499235" y="1343025"/>
                  <a:pt x="1497330" y="1345883"/>
                </a:cubicBezTo>
                <a:cubicBezTo>
                  <a:pt x="1493520" y="1352550"/>
                  <a:pt x="1488758" y="1358265"/>
                  <a:pt x="1484948" y="1365885"/>
                </a:cubicBezTo>
                <a:lnTo>
                  <a:pt x="1479233" y="1376363"/>
                </a:lnTo>
                <a:lnTo>
                  <a:pt x="1474470" y="1387793"/>
                </a:lnTo>
                <a:cubicBezTo>
                  <a:pt x="1471612" y="1395413"/>
                  <a:pt x="1469708" y="1403033"/>
                  <a:pt x="1466850" y="1410653"/>
                </a:cubicBezTo>
                <a:cubicBezTo>
                  <a:pt x="1458277" y="1442085"/>
                  <a:pt x="1454468" y="1477328"/>
                  <a:pt x="1446848" y="1512570"/>
                </a:cubicBezTo>
                <a:cubicBezTo>
                  <a:pt x="1443037" y="1530668"/>
                  <a:pt x="1438275" y="1547813"/>
                  <a:pt x="1431608" y="1565910"/>
                </a:cubicBezTo>
                <a:cubicBezTo>
                  <a:pt x="1429702" y="1570673"/>
                  <a:pt x="1428750" y="1574483"/>
                  <a:pt x="1425893" y="1579245"/>
                </a:cubicBezTo>
                <a:lnTo>
                  <a:pt x="1419225" y="1592580"/>
                </a:lnTo>
                <a:cubicBezTo>
                  <a:pt x="1417320" y="1596390"/>
                  <a:pt x="1414462" y="1601153"/>
                  <a:pt x="1411605" y="1605915"/>
                </a:cubicBezTo>
                <a:cubicBezTo>
                  <a:pt x="1408748" y="1609725"/>
                  <a:pt x="1405890" y="1614488"/>
                  <a:pt x="1403033" y="1618298"/>
                </a:cubicBezTo>
                <a:lnTo>
                  <a:pt x="1394460" y="1627823"/>
                </a:lnTo>
                <a:lnTo>
                  <a:pt x="1390650" y="1632585"/>
                </a:lnTo>
                <a:cubicBezTo>
                  <a:pt x="1389698" y="1633538"/>
                  <a:pt x="1390650" y="1632585"/>
                  <a:pt x="1388745" y="1634490"/>
                </a:cubicBezTo>
                <a:lnTo>
                  <a:pt x="1387793" y="1635443"/>
                </a:lnTo>
                <a:lnTo>
                  <a:pt x="1384935" y="1638300"/>
                </a:lnTo>
                <a:cubicBezTo>
                  <a:pt x="1377315" y="1644968"/>
                  <a:pt x="1370648" y="1651635"/>
                  <a:pt x="1362075" y="1656398"/>
                </a:cubicBezTo>
                <a:cubicBezTo>
                  <a:pt x="1345883" y="1667828"/>
                  <a:pt x="1327785" y="1675448"/>
                  <a:pt x="1310640" y="1681163"/>
                </a:cubicBezTo>
                <a:cubicBezTo>
                  <a:pt x="1275398" y="1692593"/>
                  <a:pt x="1239202" y="1697355"/>
                  <a:pt x="1205865" y="1703070"/>
                </a:cubicBezTo>
                <a:cubicBezTo>
                  <a:pt x="1172527" y="1708785"/>
                  <a:pt x="1141095" y="1717358"/>
                  <a:pt x="1114425" y="1732598"/>
                </a:cubicBezTo>
                <a:lnTo>
                  <a:pt x="1105852" y="1738313"/>
                </a:lnTo>
                <a:lnTo>
                  <a:pt x="1101090" y="1741170"/>
                </a:lnTo>
                <a:cubicBezTo>
                  <a:pt x="1099185" y="1742123"/>
                  <a:pt x="1098233" y="1744028"/>
                  <a:pt x="1096327" y="1744980"/>
                </a:cubicBezTo>
                <a:lnTo>
                  <a:pt x="1086802" y="1753553"/>
                </a:lnTo>
                <a:lnTo>
                  <a:pt x="1085850" y="1754505"/>
                </a:lnTo>
                <a:cubicBezTo>
                  <a:pt x="1085850" y="1754505"/>
                  <a:pt x="1083945" y="1756410"/>
                  <a:pt x="1085850" y="1754505"/>
                </a:cubicBezTo>
                <a:lnTo>
                  <a:pt x="1083945" y="1756410"/>
                </a:lnTo>
                <a:lnTo>
                  <a:pt x="1080135" y="1760220"/>
                </a:lnTo>
                <a:cubicBezTo>
                  <a:pt x="1077277" y="1763078"/>
                  <a:pt x="1075373" y="1765935"/>
                  <a:pt x="1072515" y="1768793"/>
                </a:cubicBezTo>
                <a:lnTo>
                  <a:pt x="1065848" y="1778318"/>
                </a:lnTo>
                <a:lnTo>
                  <a:pt x="1062990" y="1783080"/>
                </a:lnTo>
                <a:cubicBezTo>
                  <a:pt x="1062038" y="1784985"/>
                  <a:pt x="1061085" y="1786890"/>
                  <a:pt x="1060133" y="1787843"/>
                </a:cubicBezTo>
                <a:lnTo>
                  <a:pt x="1055370" y="1798320"/>
                </a:lnTo>
                <a:cubicBezTo>
                  <a:pt x="1042988" y="1826895"/>
                  <a:pt x="1037272" y="1858328"/>
                  <a:pt x="1031558" y="1891665"/>
                </a:cubicBezTo>
                <a:cubicBezTo>
                  <a:pt x="1025843" y="1925003"/>
                  <a:pt x="1020127" y="1959293"/>
                  <a:pt x="1006793" y="1993583"/>
                </a:cubicBezTo>
                <a:cubicBezTo>
                  <a:pt x="1003935" y="2002155"/>
                  <a:pt x="999172" y="2009775"/>
                  <a:pt x="995363" y="2018348"/>
                </a:cubicBezTo>
                <a:cubicBezTo>
                  <a:pt x="990600" y="2025968"/>
                  <a:pt x="984885" y="2035493"/>
                  <a:pt x="979170" y="2042160"/>
                </a:cubicBezTo>
                <a:lnTo>
                  <a:pt x="971550" y="2051685"/>
                </a:lnTo>
                <a:lnTo>
                  <a:pt x="967740" y="2056448"/>
                </a:lnTo>
                <a:cubicBezTo>
                  <a:pt x="966788" y="2057400"/>
                  <a:pt x="967740" y="2056448"/>
                  <a:pt x="965835" y="2058353"/>
                </a:cubicBezTo>
                <a:lnTo>
                  <a:pt x="964883" y="2059305"/>
                </a:lnTo>
                <a:lnTo>
                  <a:pt x="962025" y="2061210"/>
                </a:lnTo>
                <a:cubicBezTo>
                  <a:pt x="955358" y="2066925"/>
                  <a:pt x="948690" y="2073593"/>
                  <a:pt x="940118" y="2078355"/>
                </a:cubicBezTo>
                <a:cubicBezTo>
                  <a:pt x="909638" y="2099310"/>
                  <a:pt x="874395" y="2109788"/>
                  <a:pt x="842010" y="2116455"/>
                </a:cubicBezTo>
                <a:cubicBezTo>
                  <a:pt x="809625" y="2123123"/>
                  <a:pt x="778193" y="2126933"/>
                  <a:pt x="748665" y="2134553"/>
                </a:cubicBezTo>
                <a:cubicBezTo>
                  <a:pt x="741045" y="2136458"/>
                  <a:pt x="734377" y="2138363"/>
                  <a:pt x="727710" y="2140268"/>
                </a:cubicBezTo>
                <a:cubicBezTo>
                  <a:pt x="721043" y="2142173"/>
                  <a:pt x="714375" y="2145030"/>
                  <a:pt x="707708" y="2147888"/>
                </a:cubicBezTo>
                <a:cubicBezTo>
                  <a:pt x="701993" y="2150745"/>
                  <a:pt x="695325" y="2153603"/>
                  <a:pt x="689610" y="2157413"/>
                </a:cubicBezTo>
                <a:lnTo>
                  <a:pt x="681990" y="2162175"/>
                </a:lnTo>
                <a:cubicBezTo>
                  <a:pt x="679133" y="2164080"/>
                  <a:pt x="677227" y="2165033"/>
                  <a:pt x="673418" y="2167890"/>
                </a:cubicBezTo>
                <a:lnTo>
                  <a:pt x="664845" y="2175510"/>
                </a:lnTo>
                <a:lnTo>
                  <a:pt x="662940" y="2177415"/>
                </a:lnTo>
                <a:lnTo>
                  <a:pt x="661988" y="2178368"/>
                </a:lnTo>
                <a:cubicBezTo>
                  <a:pt x="661988" y="2178368"/>
                  <a:pt x="660083" y="2180273"/>
                  <a:pt x="661988" y="2178368"/>
                </a:cubicBezTo>
                <a:lnTo>
                  <a:pt x="659130" y="2182178"/>
                </a:lnTo>
                <a:cubicBezTo>
                  <a:pt x="655320" y="2186940"/>
                  <a:pt x="650558" y="2191703"/>
                  <a:pt x="646747" y="2197418"/>
                </a:cubicBezTo>
                <a:lnTo>
                  <a:pt x="641033" y="2205990"/>
                </a:lnTo>
                <a:cubicBezTo>
                  <a:pt x="639127" y="2208848"/>
                  <a:pt x="638175" y="2211705"/>
                  <a:pt x="636270" y="2214563"/>
                </a:cubicBezTo>
                <a:lnTo>
                  <a:pt x="631508" y="2223135"/>
                </a:lnTo>
                <a:lnTo>
                  <a:pt x="627697" y="2232660"/>
                </a:lnTo>
                <a:cubicBezTo>
                  <a:pt x="608647" y="2284095"/>
                  <a:pt x="608647" y="2344103"/>
                  <a:pt x="589597" y="2402205"/>
                </a:cubicBezTo>
                <a:cubicBezTo>
                  <a:pt x="586740" y="2409825"/>
                  <a:pt x="583883" y="2416493"/>
                  <a:pt x="581025" y="2424113"/>
                </a:cubicBezTo>
                <a:cubicBezTo>
                  <a:pt x="577215" y="2430780"/>
                  <a:pt x="574358" y="2438400"/>
                  <a:pt x="570547" y="2445068"/>
                </a:cubicBezTo>
                <a:cubicBezTo>
                  <a:pt x="565785" y="2451735"/>
                  <a:pt x="561022" y="2459355"/>
                  <a:pt x="556260" y="2466023"/>
                </a:cubicBezTo>
                <a:cubicBezTo>
                  <a:pt x="551497" y="2470785"/>
                  <a:pt x="547688" y="2476500"/>
                  <a:pt x="542925" y="2481263"/>
                </a:cubicBezTo>
                <a:cubicBezTo>
                  <a:pt x="540068" y="2484120"/>
                  <a:pt x="541972" y="2482215"/>
                  <a:pt x="541020" y="2483168"/>
                </a:cubicBezTo>
                <a:lnTo>
                  <a:pt x="544830" y="2486025"/>
                </a:lnTo>
                <a:lnTo>
                  <a:pt x="542925" y="2487930"/>
                </a:lnTo>
                <a:lnTo>
                  <a:pt x="538163" y="2491740"/>
                </a:lnTo>
                <a:lnTo>
                  <a:pt x="529590" y="2499360"/>
                </a:lnTo>
                <a:cubicBezTo>
                  <a:pt x="523875" y="2504123"/>
                  <a:pt x="517208" y="2507933"/>
                  <a:pt x="510540" y="2512695"/>
                </a:cubicBezTo>
                <a:cubicBezTo>
                  <a:pt x="503872" y="2516505"/>
                  <a:pt x="497205" y="2519363"/>
                  <a:pt x="490538" y="2523173"/>
                </a:cubicBezTo>
                <a:cubicBezTo>
                  <a:pt x="483870" y="2526030"/>
                  <a:pt x="477202" y="2528888"/>
                  <a:pt x="470535" y="2531745"/>
                </a:cubicBezTo>
                <a:cubicBezTo>
                  <a:pt x="443865" y="2541270"/>
                  <a:pt x="417195" y="2546033"/>
                  <a:pt x="392430" y="2550795"/>
                </a:cubicBezTo>
                <a:cubicBezTo>
                  <a:pt x="367665" y="2555558"/>
                  <a:pt x="343852" y="2559368"/>
                  <a:pt x="322897" y="2565083"/>
                </a:cubicBezTo>
                <a:cubicBezTo>
                  <a:pt x="317183" y="2566988"/>
                  <a:pt x="312420" y="2567940"/>
                  <a:pt x="307658" y="2569845"/>
                </a:cubicBezTo>
                <a:cubicBezTo>
                  <a:pt x="302895" y="2571750"/>
                  <a:pt x="298133" y="2573655"/>
                  <a:pt x="293370" y="2575560"/>
                </a:cubicBezTo>
                <a:cubicBezTo>
                  <a:pt x="288608" y="2577465"/>
                  <a:pt x="283845" y="2580323"/>
                  <a:pt x="280035" y="2582228"/>
                </a:cubicBezTo>
                <a:cubicBezTo>
                  <a:pt x="278130" y="2583180"/>
                  <a:pt x="275272" y="2584133"/>
                  <a:pt x="273367" y="2586038"/>
                </a:cubicBezTo>
                <a:lnTo>
                  <a:pt x="267652" y="2589848"/>
                </a:lnTo>
                <a:cubicBezTo>
                  <a:pt x="263842" y="2592705"/>
                  <a:pt x="260033" y="2593658"/>
                  <a:pt x="256222" y="2598420"/>
                </a:cubicBezTo>
                <a:cubicBezTo>
                  <a:pt x="252413" y="2601278"/>
                  <a:pt x="248602" y="2605088"/>
                  <a:pt x="244792" y="2607945"/>
                </a:cubicBezTo>
                <a:cubicBezTo>
                  <a:pt x="239077" y="2614613"/>
                  <a:pt x="232410" y="2621280"/>
                  <a:pt x="227647" y="2629853"/>
                </a:cubicBezTo>
                <a:cubicBezTo>
                  <a:pt x="218122" y="2645093"/>
                  <a:pt x="210502" y="2662238"/>
                  <a:pt x="205740" y="2679383"/>
                </a:cubicBezTo>
                <a:cubicBezTo>
                  <a:pt x="200977" y="2696528"/>
                  <a:pt x="197167" y="2714625"/>
                  <a:pt x="194310" y="2732723"/>
                </a:cubicBezTo>
                <a:cubicBezTo>
                  <a:pt x="188595" y="2767965"/>
                  <a:pt x="183833" y="2803208"/>
                  <a:pt x="172402" y="2835593"/>
                </a:cubicBezTo>
                <a:cubicBezTo>
                  <a:pt x="166688" y="2851785"/>
                  <a:pt x="160020" y="2866073"/>
                  <a:pt x="151447" y="2880360"/>
                </a:cubicBezTo>
                <a:cubicBezTo>
                  <a:pt x="148590" y="2884170"/>
                  <a:pt x="146685" y="2887028"/>
                  <a:pt x="144780" y="2890838"/>
                </a:cubicBezTo>
                <a:cubicBezTo>
                  <a:pt x="143827" y="2892743"/>
                  <a:pt x="142875" y="2894648"/>
                  <a:pt x="140970" y="2895600"/>
                </a:cubicBezTo>
                <a:lnTo>
                  <a:pt x="138113" y="2899410"/>
                </a:lnTo>
                <a:cubicBezTo>
                  <a:pt x="136208" y="2902268"/>
                  <a:pt x="134302" y="2904173"/>
                  <a:pt x="132397" y="2906078"/>
                </a:cubicBezTo>
                <a:lnTo>
                  <a:pt x="129540" y="2909888"/>
                </a:lnTo>
                <a:lnTo>
                  <a:pt x="128588" y="2910840"/>
                </a:lnTo>
                <a:lnTo>
                  <a:pt x="128588" y="2910840"/>
                </a:lnTo>
                <a:lnTo>
                  <a:pt x="126683" y="2912745"/>
                </a:lnTo>
                <a:lnTo>
                  <a:pt x="124777" y="2914650"/>
                </a:lnTo>
                <a:cubicBezTo>
                  <a:pt x="104775" y="2933700"/>
                  <a:pt x="83820" y="2946083"/>
                  <a:pt x="67627" y="2953703"/>
                </a:cubicBezTo>
                <a:cubicBezTo>
                  <a:pt x="59055" y="2957513"/>
                  <a:pt x="51435" y="2960370"/>
                  <a:pt x="44767" y="2962275"/>
                </a:cubicBezTo>
                <a:cubicBezTo>
                  <a:pt x="38100" y="2964180"/>
                  <a:pt x="32385" y="2966085"/>
                  <a:pt x="27622" y="2967038"/>
                </a:cubicBezTo>
                <a:cubicBezTo>
                  <a:pt x="19050" y="2968943"/>
                  <a:pt x="15240" y="2969895"/>
                  <a:pt x="15240" y="2969895"/>
                </a:cubicBezTo>
                <a:lnTo>
                  <a:pt x="0" y="2915603"/>
                </a:lnTo>
                <a:close/>
              </a:path>
            </a:pathLst>
          </a:custGeom>
          <a:solidFill>
            <a:schemeClr val="accent5">
              <a:lumMod val="75000"/>
              <a:alpha val="7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F3CE93C5-5611-4C75-8A94-67472DD92C39}"/>
              </a:ext>
            </a:extLst>
          </p:cNvPr>
          <p:cNvSpPr/>
          <p:nvPr userDrawn="1"/>
        </p:nvSpPr>
        <p:spPr>
          <a:xfrm>
            <a:off x="1814519" y="48215"/>
            <a:ext cx="6918402" cy="6736513"/>
          </a:xfrm>
          <a:custGeom>
            <a:avLst/>
            <a:gdLst>
              <a:gd name="connsiteX0" fmla="*/ 0 w 3007042"/>
              <a:gd name="connsiteY0" fmla="*/ 2912745 h 2927985"/>
              <a:gd name="connsiteX1" fmla="*/ 4763 w 3007042"/>
              <a:gd name="connsiteY1" fmla="*/ 2900363 h 2927985"/>
              <a:gd name="connsiteX2" fmla="*/ 11430 w 3007042"/>
              <a:gd name="connsiteY2" fmla="*/ 2884170 h 2927985"/>
              <a:gd name="connsiteX3" fmla="*/ 17145 w 3007042"/>
              <a:gd name="connsiteY3" fmla="*/ 2872740 h 2927985"/>
              <a:gd name="connsiteX4" fmla="*/ 23813 w 3007042"/>
              <a:gd name="connsiteY4" fmla="*/ 2860358 h 2927985"/>
              <a:gd name="connsiteX5" fmla="*/ 42863 w 3007042"/>
              <a:gd name="connsiteY5" fmla="*/ 2833688 h 2927985"/>
              <a:gd name="connsiteX6" fmla="*/ 48577 w 3007042"/>
              <a:gd name="connsiteY6" fmla="*/ 2827020 h 2927985"/>
              <a:gd name="connsiteX7" fmla="*/ 51435 w 3007042"/>
              <a:gd name="connsiteY7" fmla="*/ 2823210 h 2927985"/>
              <a:gd name="connsiteX8" fmla="*/ 52388 w 3007042"/>
              <a:gd name="connsiteY8" fmla="*/ 2822258 h 2927985"/>
              <a:gd name="connsiteX9" fmla="*/ 52388 w 3007042"/>
              <a:gd name="connsiteY9" fmla="*/ 2822258 h 2927985"/>
              <a:gd name="connsiteX10" fmla="*/ 54292 w 3007042"/>
              <a:gd name="connsiteY10" fmla="*/ 2820353 h 2927985"/>
              <a:gd name="connsiteX11" fmla="*/ 56197 w 3007042"/>
              <a:gd name="connsiteY11" fmla="*/ 2819400 h 2927985"/>
              <a:gd name="connsiteX12" fmla="*/ 69532 w 3007042"/>
              <a:gd name="connsiteY12" fmla="*/ 2807970 h 2927985"/>
              <a:gd name="connsiteX13" fmla="*/ 155257 w 3007042"/>
              <a:gd name="connsiteY13" fmla="*/ 2767965 h 2927985"/>
              <a:gd name="connsiteX14" fmla="*/ 258127 w 3007042"/>
              <a:gd name="connsiteY14" fmla="*/ 2747963 h 2927985"/>
              <a:gd name="connsiteX15" fmla="*/ 309563 w 3007042"/>
              <a:gd name="connsiteY15" fmla="*/ 2732723 h 2927985"/>
              <a:gd name="connsiteX16" fmla="*/ 355282 w 3007042"/>
              <a:gd name="connsiteY16" fmla="*/ 2703195 h 2927985"/>
              <a:gd name="connsiteX17" fmla="*/ 356235 w 3007042"/>
              <a:gd name="connsiteY17" fmla="*/ 2702243 h 2927985"/>
              <a:gd name="connsiteX18" fmla="*/ 356235 w 3007042"/>
              <a:gd name="connsiteY18" fmla="*/ 2703195 h 2927985"/>
              <a:gd name="connsiteX19" fmla="*/ 357188 w 3007042"/>
              <a:gd name="connsiteY19" fmla="*/ 2701290 h 2927985"/>
              <a:gd name="connsiteX20" fmla="*/ 360045 w 3007042"/>
              <a:gd name="connsiteY20" fmla="*/ 2698433 h 2927985"/>
              <a:gd name="connsiteX21" fmla="*/ 365760 w 3007042"/>
              <a:gd name="connsiteY21" fmla="*/ 2691765 h 2927985"/>
              <a:gd name="connsiteX22" fmla="*/ 374332 w 3007042"/>
              <a:gd name="connsiteY22" fmla="*/ 2680335 h 2927985"/>
              <a:gd name="connsiteX23" fmla="*/ 381953 w 3007042"/>
              <a:gd name="connsiteY23" fmla="*/ 2668905 h 2927985"/>
              <a:gd name="connsiteX24" fmla="*/ 388620 w 3007042"/>
              <a:gd name="connsiteY24" fmla="*/ 2655570 h 2927985"/>
              <a:gd name="connsiteX25" fmla="*/ 407670 w 3007042"/>
              <a:gd name="connsiteY25" fmla="*/ 2591753 h 2927985"/>
              <a:gd name="connsiteX26" fmla="*/ 422910 w 3007042"/>
              <a:gd name="connsiteY26" fmla="*/ 2516505 h 2927985"/>
              <a:gd name="connsiteX27" fmla="*/ 453390 w 3007042"/>
              <a:gd name="connsiteY27" fmla="*/ 2436495 h 2927985"/>
              <a:gd name="connsiteX28" fmla="*/ 466725 w 3007042"/>
              <a:gd name="connsiteY28" fmla="*/ 2417445 h 2927985"/>
              <a:gd name="connsiteX29" fmla="*/ 474345 w 3007042"/>
              <a:gd name="connsiteY29" fmla="*/ 2408873 h 2927985"/>
              <a:gd name="connsiteX30" fmla="*/ 478155 w 3007042"/>
              <a:gd name="connsiteY30" fmla="*/ 2404110 h 2927985"/>
              <a:gd name="connsiteX31" fmla="*/ 480060 w 3007042"/>
              <a:gd name="connsiteY31" fmla="*/ 2402205 h 2927985"/>
              <a:gd name="connsiteX32" fmla="*/ 481965 w 3007042"/>
              <a:gd name="connsiteY32" fmla="*/ 2400300 h 2927985"/>
              <a:gd name="connsiteX33" fmla="*/ 482917 w 3007042"/>
              <a:gd name="connsiteY33" fmla="*/ 2399348 h 2927985"/>
              <a:gd name="connsiteX34" fmla="*/ 499110 w 3007042"/>
              <a:gd name="connsiteY34" fmla="*/ 2386013 h 2927985"/>
              <a:gd name="connsiteX35" fmla="*/ 520065 w 3007042"/>
              <a:gd name="connsiteY35" fmla="*/ 2372678 h 2927985"/>
              <a:gd name="connsiteX36" fmla="*/ 606743 w 3007042"/>
              <a:gd name="connsiteY36" fmla="*/ 2343150 h 2927985"/>
              <a:gd name="connsiteX37" fmla="*/ 693420 w 3007042"/>
              <a:gd name="connsiteY37" fmla="*/ 2326958 h 2927985"/>
              <a:gd name="connsiteX38" fmla="*/ 768668 w 3007042"/>
              <a:gd name="connsiteY38" fmla="*/ 2294573 h 2927985"/>
              <a:gd name="connsiteX39" fmla="*/ 783908 w 3007042"/>
              <a:gd name="connsiteY39" fmla="*/ 2281238 h 2927985"/>
              <a:gd name="connsiteX40" fmla="*/ 790575 w 3007042"/>
              <a:gd name="connsiteY40" fmla="*/ 2273618 h 2927985"/>
              <a:gd name="connsiteX41" fmla="*/ 798195 w 3007042"/>
              <a:gd name="connsiteY41" fmla="*/ 2265045 h 2927985"/>
              <a:gd name="connsiteX42" fmla="*/ 802958 w 3007042"/>
              <a:gd name="connsiteY42" fmla="*/ 2257425 h 2927985"/>
              <a:gd name="connsiteX43" fmla="*/ 807720 w 3007042"/>
              <a:gd name="connsiteY43" fmla="*/ 2248853 h 2927985"/>
              <a:gd name="connsiteX44" fmla="*/ 817245 w 3007042"/>
              <a:gd name="connsiteY44" fmla="*/ 2229803 h 2927985"/>
              <a:gd name="connsiteX45" fmla="*/ 840105 w 3007042"/>
              <a:gd name="connsiteY45" fmla="*/ 2141220 h 2927985"/>
              <a:gd name="connsiteX46" fmla="*/ 865822 w 3007042"/>
              <a:gd name="connsiteY46" fmla="*/ 2042160 h 2927985"/>
              <a:gd name="connsiteX47" fmla="*/ 878205 w 3007042"/>
              <a:gd name="connsiteY47" fmla="*/ 2017395 h 2927985"/>
              <a:gd name="connsiteX48" fmla="*/ 894397 w 3007042"/>
              <a:gd name="connsiteY48" fmla="*/ 1994535 h 2927985"/>
              <a:gd name="connsiteX49" fmla="*/ 903922 w 3007042"/>
              <a:gd name="connsiteY49" fmla="*/ 1984058 h 2927985"/>
              <a:gd name="connsiteX50" fmla="*/ 905827 w 3007042"/>
              <a:gd name="connsiteY50" fmla="*/ 1981200 h 2927985"/>
              <a:gd name="connsiteX51" fmla="*/ 906780 w 3007042"/>
              <a:gd name="connsiteY51" fmla="*/ 1980248 h 2927985"/>
              <a:gd name="connsiteX52" fmla="*/ 908685 w 3007042"/>
              <a:gd name="connsiteY52" fmla="*/ 1978343 h 2927985"/>
              <a:gd name="connsiteX53" fmla="*/ 913447 w 3007042"/>
              <a:gd name="connsiteY53" fmla="*/ 1974533 h 2927985"/>
              <a:gd name="connsiteX54" fmla="*/ 922972 w 3007042"/>
              <a:gd name="connsiteY54" fmla="*/ 1965960 h 2927985"/>
              <a:gd name="connsiteX55" fmla="*/ 935355 w 3007042"/>
              <a:gd name="connsiteY55" fmla="*/ 1957388 h 2927985"/>
              <a:gd name="connsiteX56" fmla="*/ 985838 w 3007042"/>
              <a:gd name="connsiteY56" fmla="*/ 1932623 h 2927985"/>
              <a:gd name="connsiteX57" fmla="*/ 1037272 w 3007042"/>
              <a:gd name="connsiteY57" fmla="*/ 1919288 h 2927985"/>
              <a:gd name="connsiteX58" fmla="*/ 1136333 w 3007042"/>
              <a:gd name="connsiteY58" fmla="*/ 1898333 h 2927985"/>
              <a:gd name="connsiteX59" fmla="*/ 1180148 w 3007042"/>
              <a:gd name="connsiteY59" fmla="*/ 1880235 h 2927985"/>
              <a:gd name="connsiteX60" fmla="*/ 1215390 w 3007042"/>
              <a:gd name="connsiteY60" fmla="*/ 1850708 h 2927985"/>
              <a:gd name="connsiteX61" fmla="*/ 1223963 w 3007042"/>
              <a:gd name="connsiteY61" fmla="*/ 1841183 h 2927985"/>
              <a:gd name="connsiteX62" fmla="*/ 1229677 w 3007042"/>
              <a:gd name="connsiteY62" fmla="*/ 1831658 h 2927985"/>
              <a:gd name="connsiteX63" fmla="*/ 1235393 w 3007042"/>
              <a:gd name="connsiteY63" fmla="*/ 1822133 h 2927985"/>
              <a:gd name="connsiteX64" fmla="*/ 1241108 w 3007042"/>
              <a:gd name="connsiteY64" fmla="*/ 1811655 h 2927985"/>
              <a:gd name="connsiteX65" fmla="*/ 1256348 w 3007042"/>
              <a:gd name="connsiteY65" fmla="*/ 1764983 h 2927985"/>
              <a:gd name="connsiteX66" fmla="*/ 1278255 w 3007042"/>
              <a:gd name="connsiteY66" fmla="*/ 1660208 h 2927985"/>
              <a:gd name="connsiteX67" fmla="*/ 1330643 w 3007042"/>
              <a:gd name="connsiteY67" fmla="*/ 1558290 h 2927985"/>
              <a:gd name="connsiteX68" fmla="*/ 1331595 w 3007042"/>
              <a:gd name="connsiteY68" fmla="*/ 1557338 h 2927985"/>
              <a:gd name="connsiteX69" fmla="*/ 1333500 w 3007042"/>
              <a:gd name="connsiteY69" fmla="*/ 1555433 h 2927985"/>
              <a:gd name="connsiteX70" fmla="*/ 1336358 w 3007042"/>
              <a:gd name="connsiteY70" fmla="*/ 1553528 h 2927985"/>
              <a:gd name="connsiteX71" fmla="*/ 1341120 w 3007042"/>
              <a:gd name="connsiteY71" fmla="*/ 1548765 h 2927985"/>
              <a:gd name="connsiteX72" fmla="*/ 1351598 w 3007042"/>
              <a:gd name="connsiteY72" fmla="*/ 1540193 h 2927985"/>
              <a:gd name="connsiteX73" fmla="*/ 1377315 w 3007042"/>
              <a:gd name="connsiteY73" fmla="*/ 1524000 h 2927985"/>
              <a:gd name="connsiteX74" fmla="*/ 1430655 w 3007042"/>
              <a:gd name="connsiteY74" fmla="*/ 1503998 h 2927985"/>
              <a:gd name="connsiteX75" fmla="*/ 1536383 w 3007042"/>
              <a:gd name="connsiteY75" fmla="*/ 1482090 h 2927985"/>
              <a:gd name="connsiteX76" fmla="*/ 1584960 w 3007042"/>
              <a:gd name="connsiteY76" fmla="*/ 1466850 h 2927985"/>
              <a:gd name="connsiteX77" fmla="*/ 1625918 w 3007042"/>
              <a:gd name="connsiteY77" fmla="*/ 1441133 h 2927985"/>
              <a:gd name="connsiteX78" fmla="*/ 1630680 w 3007042"/>
              <a:gd name="connsiteY78" fmla="*/ 1437323 h 2927985"/>
              <a:gd name="connsiteX79" fmla="*/ 1632585 w 3007042"/>
              <a:gd name="connsiteY79" fmla="*/ 1435418 h 2927985"/>
              <a:gd name="connsiteX80" fmla="*/ 1633538 w 3007042"/>
              <a:gd name="connsiteY80" fmla="*/ 1434465 h 2927985"/>
              <a:gd name="connsiteX81" fmla="*/ 1633538 w 3007042"/>
              <a:gd name="connsiteY81" fmla="*/ 1434465 h 2927985"/>
              <a:gd name="connsiteX82" fmla="*/ 1642110 w 3007042"/>
              <a:gd name="connsiteY82" fmla="*/ 1423988 h 2927985"/>
              <a:gd name="connsiteX83" fmla="*/ 1646873 w 3007042"/>
              <a:gd name="connsiteY83" fmla="*/ 1419225 h 2927985"/>
              <a:gd name="connsiteX84" fmla="*/ 1649730 w 3007042"/>
              <a:gd name="connsiteY84" fmla="*/ 1414463 h 2927985"/>
              <a:gd name="connsiteX85" fmla="*/ 1656398 w 3007042"/>
              <a:gd name="connsiteY85" fmla="*/ 1404938 h 2927985"/>
              <a:gd name="connsiteX86" fmla="*/ 1675448 w 3007042"/>
              <a:gd name="connsiteY86" fmla="*/ 1359218 h 2927985"/>
              <a:gd name="connsiteX87" fmla="*/ 1696402 w 3007042"/>
              <a:gd name="connsiteY87" fmla="*/ 1255395 h 2927985"/>
              <a:gd name="connsiteX88" fmla="*/ 1738312 w 3007042"/>
              <a:gd name="connsiteY88" fmla="*/ 1150620 h 2927985"/>
              <a:gd name="connsiteX89" fmla="*/ 1747837 w 3007042"/>
              <a:gd name="connsiteY89" fmla="*/ 1139190 h 2927985"/>
              <a:gd name="connsiteX90" fmla="*/ 1752600 w 3007042"/>
              <a:gd name="connsiteY90" fmla="*/ 1133475 h 2927985"/>
              <a:gd name="connsiteX91" fmla="*/ 1753552 w 3007042"/>
              <a:gd name="connsiteY91" fmla="*/ 1132523 h 2927985"/>
              <a:gd name="connsiteX92" fmla="*/ 1755458 w 3007042"/>
              <a:gd name="connsiteY92" fmla="*/ 1130618 h 2927985"/>
              <a:gd name="connsiteX93" fmla="*/ 1758315 w 3007042"/>
              <a:gd name="connsiteY93" fmla="*/ 1128713 h 2927985"/>
              <a:gd name="connsiteX94" fmla="*/ 1780223 w 3007042"/>
              <a:gd name="connsiteY94" fmla="*/ 1111568 h 2927985"/>
              <a:gd name="connsiteX95" fmla="*/ 1792605 w 3007042"/>
              <a:gd name="connsiteY95" fmla="*/ 1102995 h 2927985"/>
              <a:gd name="connsiteX96" fmla="*/ 1804987 w 3007042"/>
              <a:gd name="connsiteY96" fmla="*/ 1096328 h 2927985"/>
              <a:gd name="connsiteX97" fmla="*/ 1818323 w 3007042"/>
              <a:gd name="connsiteY97" fmla="*/ 1090613 h 2927985"/>
              <a:gd name="connsiteX98" fmla="*/ 1831658 w 3007042"/>
              <a:gd name="connsiteY98" fmla="*/ 1085850 h 2927985"/>
              <a:gd name="connsiteX99" fmla="*/ 1936433 w 3007042"/>
              <a:gd name="connsiteY99" fmla="*/ 1062038 h 2927985"/>
              <a:gd name="connsiteX100" fmla="*/ 2027873 w 3007042"/>
              <a:gd name="connsiteY100" fmla="*/ 1031558 h 2927985"/>
              <a:gd name="connsiteX101" fmla="*/ 2062162 w 3007042"/>
              <a:gd name="connsiteY101" fmla="*/ 1002983 h 2927985"/>
              <a:gd name="connsiteX102" fmla="*/ 2070735 w 3007042"/>
              <a:gd name="connsiteY102" fmla="*/ 993458 h 2927985"/>
              <a:gd name="connsiteX103" fmla="*/ 2076450 w 3007042"/>
              <a:gd name="connsiteY103" fmla="*/ 984885 h 2927985"/>
              <a:gd name="connsiteX104" fmla="*/ 2086927 w 3007042"/>
              <a:gd name="connsiteY104" fmla="*/ 965835 h 2927985"/>
              <a:gd name="connsiteX105" fmla="*/ 2111693 w 3007042"/>
              <a:gd name="connsiteY105" fmla="*/ 874395 h 2927985"/>
              <a:gd name="connsiteX106" fmla="*/ 2135505 w 3007042"/>
              <a:gd name="connsiteY106" fmla="*/ 775335 h 2927985"/>
              <a:gd name="connsiteX107" fmla="*/ 2140268 w 3007042"/>
              <a:gd name="connsiteY107" fmla="*/ 762953 h 2927985"/>
              <a:gd name="connsiteX108" fmla="*/ 2145983 w 3007042"/>
              <a:gd name="connsiteY108" fmla="*/ 751523 h 2927985"/>
              <a:gd name="connsiteX109" fmla="*/ 2160270 w 3007042"/>
              <a:gd name="connsiteY109" fmla="*/ 728663 h 2927985"/>
              <a:gd name="connsiteX110" fmla="*/ 2177415 w 3007042"/>
              <a:gd name="connsiteY110" fmla="*/ 708660 h 2927985"/>
              <a:gd name="connsiteX111" fmla="*/ 2179320 w 3007042"/>
              <a:gd name="connsiteY111" fmla="*/ 706755 h 2927985"/>
              <a:gd name="connsiteX112" fmla="*/ 2180273 w 3007042"/>
              <a:gd name="connsiteY112" fmla="*/ 705803 h 2927985"/>
              <a:gd name="connsiteX113" fmla="*/ 2182178 w 3007042"/>
              <a:gd name="connsiteY113" fmla="*/ 703898 h 2927985"/>
              <a:gd name="connsiteX114" fmla="*/ 2186940 w 3007042"/>
              <a:gd name="connsiteY114" fmla="*/ 700088 h 2927985"/>
              <a:gd name="connsiteX115" fmla="*/ 2196465 w 3007042"/>
              <a:gd name="connsiteY115" fmla="*/ 692468 h 2927985"/>
              <a:gd name="connsiteX116" fmla="*/ 2219325 w 3007042"/>
              <a:gd name="connsiteY116" fmla="*/ 677228 h 2927985"/>
              <a:gd name="connsiteX117" fmla="*/ 2242185 w 3007042"/>
              <a:gd name="connsiteY117" fmla="*/ 665798 h 2927985"/>
              <a:gd name="connsiteX118" fmla="*/ 2253615 w 3007042"/>
              <a:gd name="connsiteY118" fmla="*/ 661035 h 2927985"/>
              <a:gd name="connsiteX119" fmla="*/ 2265045 w 3007042"/>
              <a:gd name="connsiteY119" fmla="*/ 657225 h 2927985"/>
              <a:gd name="connsiteX120" fmla="*/ 2288858 w 3007042"/>
              <a:gd name="connsiteY120" fmla="*/ 650558 h 2927985"/>
              <a:gd name="connsiteX121" fmla="*/ 2378393 w 3007042"/>
              <a:gd name="connsiteY121" fmla="*/ 632460 h 2927985"/>
              <a:gd name="connsiteX122" fmla="*/ 2454593 w 3007042"/>
              <a:gd name="connsiteY122" fmla="*/ 603885 h 2927985"/>
              <a:gd name="connsiteX123" fmla="*/ 2469833 w 3007042"/>
              <a:gd name="connsiteY123" fmla="*/ 592455 h 2927985"/>
              <a:gd name="connsiteX124" fmla="*/ 2476500 w 3007042"/>
              <a:gd name="connsiteY124" fmla="*/ 585788 h 2927985"/>
              <a:gd name="connsiteX125" fmla="*/ 2478405 w 3007042"/>
              <a:gd name="connsiteY125" fmla="*/ 583883 h 2927985"/>
              <a:gd name="connsiteX126" fmla="*/ 2478405 w 3007042"/>
              <a:gd name="connsiteY126" fmla="*/ 583883 h 2927985"/>
              <a:gd name="connsiteX127" fmla="*/ 2479358 w 3007042"/>
              <a:gd name="connsiteY127" fmla="*/ 582930 h 2927985"/>
              <a:gd name="connsiteX128" fmla="*/ 2483168 w 3007042"/>
              <a:gd name="connsiteY128" fmla="*/ 579120 h 2927985"/>
              <a:gd name="connsiteX129" fmla="*/ 2495550 w 3007042"/>
              <a:gd name="connsiteY129" fmla="*/ 563880 h 2927985"/>
              <a:gd name="connsiteX130" fmla="*/ 2504123 w 3007042"/>
              <a:gd name="connsiteY130" fmla="*/ 548640 h 2927985"/>
              <a:gd name="connsiteX131" fmla="*/ 2527935 w 3007042"/>
              <a:gd name="connsiteY131" fmla="*/ 476250 h 2927985"/>
              <a:gd name="connsiteX132" fmla="*/ 2542223 w 3007042"/>
              <a:gd name="connsiteY132" fmla="*/ 398145 h 2927985"/>
              <a:gd name="connsiteX133" fmla="*/ 2569845 w 3007042"/>
              <a:gd name="connsiteY133" fmla="*/ 321945 h 2927985"/>
              <a:gd name="connsiteX134" fmla="*/ 2593658 w 3007042"/>
              <a:gd name="connsiteY134" fmla="*/ 288608 h 2927985"/>
              <a:gd name="connsiteX135" fmla="*/ 2597468 w 3007042"/>
              <a:gd name="connsiteY135" fmla="*/ 284798 h 2927985"/>
              <a:gd name="connsiteX136" fmla="*/ 2599373 w 3007042"/>
              <a:gd name="connsiteY136" fmla="*/ 282893 h 2927985"/>
              <a:gd name="connsiteX137" fmla="*/ 2600325 w 3007042"/>
              <a:gd name="connsiteY137" fmla="*/ 281940 h 2927985"/>
              <a:gd name="connsiteX138" fmla="*/ 2602230 w 3007042"/>
              <a:gd name="connsiteY138" fmla="*/ 280035 h 2927985"/>
              <a:gd name="connsiteX139" fmla="*/ 2608898 w 3007042"/>
              <a:gd name="connsiteY139" fmla="*/ 274320 h 2927985"/>
              <a:gd name="connsiteX140" fmla="*/ 2623185 w 3007042"/>
              <a:gd name="connsiteY140" fmla="*/ 262890 h 2927985"/>
              <a:gd name="connsiteX141" fmla="*/ 2640330 w 3007042"/>
              <a:gd name="connsiteY141" fmla="*/ 251460 h 2927985"/>
              <a:gd name="connsiteX142" fmla="*/ 2657475 w 3007042"/>
              <a:gd name="connsiteY142" fmla="*/ 242888 h 2927985"/>
              <a:gd name="connsiteX143" fmla="*/ 2691765 w 3007042"/>
              <a:gd name="connsiteY143" fmla="*/ 230505 h 2927985"/>
              <a:gd name="connsiteX144" fmla="*/ 2755583 w 3007042"/>
              <a:gd name="connsiteY144" fmla="*/ 215265 h 2927985"/>
              <a:gd name="connsiteX145" fmla="*/ 2812733 w 3007042"/>
              <a:gd name="connsiteY145" fmla="*/ 203835 h 2927985"/>
              <a:gd name="connsiteX146" fmla="*/ 2860358 w 3007042"/>
              <a:gd name="connsiteY146" fmla="*/ 187643 h 2927985"/>
              <a:gd name="connsiteX147" fmla="*/ 2879408 w 3007042"/>
              <a:gd name="connsiteY147" fmla="*/ 177165 h 2927985"/>
              <a:gd name="connsiteX148" fmla="*/ 2887980 w 3007042"/>
              <a:gd name="connsiteY148" fmla="*/ 171450 h 2927985"/>
              <a:gd name="connsiteX149" fmla="*/ 2895600 w 3007042"/>
              <a:gd name="connsiteY149" fmla="*/ 164783 h 2927985"/>
              <a:gd name="connsiteX150" fmla="*/ 2899410 w 3007042"/>
              <a:gd name="connsiteY150" fmla="*/ 161925 h 2927985"/>
              <a:gd name="connsiteX151" fmla="*/ 2901315 w 3007042"/>
              <a:gd name="connsiteY151" fmla="*/ 160020 h 2927985"/>
              <a:gd name="connsiteX152" fmla="*/ 2902268 w 3007042"/>
              <a:gd name="connsiteY152" fmla="*/ 159068 h 2927985"/>
              <a:gd name="connsiteX153" fmla="*/ 2902268 w 3007042"/>
              <a:gd name="connsiteY153" fmla="*/ 159068 h 2927985"/>
              <a:gd name="connsiteX154" fmla="*/ 2901315 w 3007042"/>
              <a:gd name="connsiteY154" fmla="*/ 160020 h 2927985"/>
              <a:gd name="connsiteX155" fmla="*/ 2908935 w 3007042"/>
              <a:gd name="connsiteY155" fmla="*/ 151448 h 2927985"/>
              <a:gd name="connsiteX156" fmla="*/ 2915603 w 3007042"/>
              <a:gd name="connsiteY156" fmla="*/ 142875 h 2927985"/>
              <a:gd name="connsiteX157" fmla="*/ 2920365 w 3007042"/>
              <a:gd name="connsiteY157" fmla="*/ 135255 h 2927985"/>
              <a:gd name="connsiteX158" fmla="*/ 2934653 w 3007042"/>
              <a:gd name="connsiteY158" fmla="*/ 105728 h 2927985"/>
              <a:gd name="connsiteX159" fmla="*/ 2939415 w 3007042"/>
              <a:gd name="connsiteY159" fmla="*/ 90488 h 2927985"/>
              <a:gd name="connsiteX160" fmla="*/ 2943225 w 3007042"/>
              <a:gd name="connsiteY160" fmla="*/ 76200 h 2927985"/>
              <a:gd name="connsiteX161" fmla="*/ 2948940 w 3007042"/>
              <a:gd name="connsiteY161" fmla="*/ 50483 h 2927985"/>
              <a:gd name="connsiteX162" fmla="*/ 2958465 w 3007042"/>
              <a:gd name="connsiteY162" fmla="*/ 0 h 2927985"/>
              <a:gd name="connsiteX163" fmla="*/ 3007043 w 3007042"/>
              <a:gd name="connsiteY163" fmla="*/ 8572 h 2927985"/>
              <a:gd name="connsiteX164" fmla="*/ 3005137 w 3007042"/>
              <a:gd name="connsiteY164" fmla="*/ 21908 h 2927985"/>
              <a:gd name="connsiteX165" fmla="*/ 2998470 w 3007042"/>
              <a:gd name="connsiteY165" fmla="*/ 60008 h 2927985"/>
              <a:gd name="connsiteX166" fmla="*/ 2991803 w 3007042"/>
              <a:gd name="connsiteY166" fmla="*/ 88583 h 2927985"/>
              <a:gd name="connsiteX167" fmla="*/ 2987040 w 3007042"/>
              <a:gd name="connsiteY167" fmla="*/ 105728 h 2927985"/>
              <a:gd name="connsiteX168" fmla="*/ 2980373 w 3007042"/>
              <a:gd name="connsiteY168" fmla="*/ 123825 h 2927985"/>
              <a:gd name="connsiteX169" fmla="*/ 2959418 w 3007042"/>
              <a:gd name="connsiteY169" fmla="*/ 163830 h 2927985"/>
              <a:gd name="connsiteX170" fmla="*/ 2951798 w 3007042"/>
              <a:gd name="connsiteY170" fmla="*/ 174308 h 2927985"/>
              <a:gd name="connsiteX171" fmla="*/ 2944178 w 3007042"/>
              <a:gd name="connsiteY171" fmla="*/ 182880 h 2927985"/>
              <a:gd name="connsiteX172" fmla="*/ 2936558 w 3007042"/>
              <a:gd name="connsiteY172" fmla="*/ 191453 h 2927985"/>
              <a:gd name="connsiteX173" fmla="*/ 2934653 w 3007042"/>
              <a:gd name="connsiteY173" fmla="*/ 193358 h 2927985"/>
              <a:gd name="connsiteX174" fmla="*/ 2933700 w 3007042"/>
              <a:gd name="connsiteY174" fmla="*/ 194310 h 2927985"/>
              <a:gd name="connsiteX175" fmla="*/ 2932748 w 3007042"/>
              <a:gd name="connsiteY175" fmla="*/ 195263 h 2927985"/>
              <a:gd name="connsiteX176" fmla="*/ 2929890 w 3007042"/>
              <a:gd name="connsiteY176" fmla="*/ 197168 h 2927985"/>
              <a:gd name="connsiteX177" fmla="*/ 2926080 w 3007042"/>
              <a:gd name="connsiteY177" fmla="*/ 198120 h 2927985"/>
              <a:gd name="connsiteX178" fmla="*/ 2915603 w 3007042"/>
              <a:gd name="connsiteY178" fmla="*/ 206693 h 2927985"/>
              <a:gd name="connsiteX179" fmla="*/ 2904173 w 3007042"/>
              <a:gd name="connsiteY179" fmla="*/ 214313 h 2927985"/>
              <a:gd name="connsiteX180" fmla="*/ 2878455 w 3007042"/>
              <a:gd name="connsiteY180" fmla="*/ 227648 h 2927985"/>
              <a:gd name="connsiteX181" fmla="*/ 2822258 w 3007042"/>
              <a:gd name="connsiteY181" fmla="*/ 245745 h 2927985"/>
              <a:gd name="connsiteX182" fmla="*/ 2703195 w 3007042"/>
              <a:gd name="connsiteY182" fmla="*/ 269558 h 2927985"/>
              <a:gd name="connsiteX183" fmla="*/ 2674620 w 3007042"/>
              <a:gd name="connsiteY183" fmla="*/ 280035 h 2927985"/>
              <a:gd name="connsiteX184" fmla="*/ 2661285 w 3007042"/>
              <a:gd name="connsiteY184" fmla="*/ 286703 h 2927985"/>
              <a:gd name="connsiteX185" fmla="*/ 2648903 w 3007042"/>
              <a:gd name="connsiteY185" fmla="*/ 294323 h 2927985"/>
              <a:gd name="connsiteX186" fmla="*/ 2635568 w 3007042"/>
              <a:gd name="connsiteY186" fmla="*/ 304800 h 2927985"/>
              <a:gd name="connsiteX187" fmla="*/ 2628900 w 3007042"/>
              <a:gd name="connsiteY187" fmla="*/ 310515 h 2927985"/>
              <a:gd name="connsiteX188" fmla="*/ 2628900 w 3007042"/>
              <a:gd name="connsiteY188" fmla="*/ 310515 h 2927985"/>
              <a:gd name="connsiteX189" fmla="*/ 2627948 w 3007042"/>
              <a:gd name="connsiteY189" fmla="*/ 311468 h 2927985"/>
              <a:gd name="connsiteX190" fmla="*/ 2626995 w 3007042"/>
              <a:gd name="connsiteY190" fmla="*/ 313373 h 2927985"/>
              <a:gd name="connsiteX191" fmla="*/ 2624137 w 3007042"/>
              <a:gd name="connsiteY191" fmla="*/ 316230 h 2927985"/>
              <a:gd name="connsiteX192" fmla="*/ 2606040 w 3007042"/>
              <a:gd name="connsiteY192" fmla="*/ 341948 h 2927985"/>
              <a:gd name="connsiteX193" fmla="*/ 2583180 w 3007042"/>
              <a:gd name="connsiteY193" fmla="*/ 407670 h 2927985"/>
              <a:gd name="connsiteX194" fmla="*/ 2568893 w 3007042"/>
              <a:gd name="connsiteY194" fmla="*/ 484823 h 2927985"/>
              <a:gd name="connsiteX195" fmla="*/ 2541270 w 3007042"/>
              <a:gd name="connsiteY195" fmla="*/ 568643 h 2927985"/>
              <a:gd name="connsiteX196" fmla="*/ 2527935 w 3007042"/>
              <a:gd name="connsiteY196" fmla="*/ 589598 h 2927985"/>
              <a:gd name="connsiteX197" fmla="*/ 2513648 w 3007042"/>
              <a:gd name="connsiteY197" fmla="*/ 606743 h 2927985"/>
              <a:gd name="connsiteX198" fmla="*/ 2509837 w 3007042"/>
              <a:gd name="connsiteY198" fmla="*/ 610553 h 2927985"/>
              <a:gd name="connsiteX199" fmla="*/ 2508885 w 3007042"/>
              <a:gd name="connsiteY199" fmla="*/ 611505 h 2927985"/>
              <a:gd name="connsiteX200" fmla="*/ 2506980 w 3007042"/>
              <a:gd name="connsiteY200" fmla="*/ 613410 h 2927985"/>
              <a:gd name="connsiteX201" fmla="*/ 2505075 w 3007042"/>
              <a:gd name="connsiteY201" fmla="*/ 615315 h 2927985"/>
              <a:gd name="connsiteX202" fmla="*/ 2495550 w 3007042"/>
              <a:gd name="connsiteY202" fmla="*/ 622935 h 2927985"/>
              <a:gd name="connsiteX203" fmla="*/ 2475548 w 3007042"/>
              <a:gd name="connsiteY203" fmla="*/ 637223 h 2927985"/>
              <a:gd name="connsiteX204" fmla="*/ 2386012 w 3007042"/>
              <a:gd name="connsiteY204" fmla="*/ 670560 h 2927985"/>
              <a:gd name="connsiteX205" fmla="*/ 2296478 w 3007042"/>
              <a:gd name="connsiteY205" fmla="*/ 686753 h 2927985"/>
              <a:gd name="connsiteX206" fmla="*/ 2275523 w 3007042"/>
              <a:gd name="connsiteY206" fmla="*/ 692468 h 2927985"/>
              <a:gd name="connsiteX207" fmla="*/ 2265045 w 3007042"/>
              <a:gd name="connsiteY207" fmla="*/ 695325 h 2927985"/>
              <a:gd name="connsiteX208" fmla="*/ 2254568 w 3007042"/>
              <a:gd name="connsiteY208" fmla="*/ 699135 h 2927985"/>
              <a:gd name="connsiteX209" fmla="*/ 2235518 w 3007042"/>
              <a:gd name="connsiteY209" fmla="*/ 707708 h 2927985"/>
              <a:gd name="connsiteX210" fmla="*/ 2218373 w 3007042"/>
              <a:gd name="connsiteY210" fmla="*/ 718185 h 2927985"/>
              <a:gd name="connsiteX211" fmla="*/ 2209800 w 3007042"/>
              <a:gd name="connsiteY211" fmla="*/ 725805 h 2927985"/>
              <a:gd name="connsiteX212" fmla="*/ 2205037 w 3007042"/>
              <a:gd name="connsiteY212" fmla="*/ 729615 h 2927985"/>
              <a:gd name="connsiteX213" fmla="*/ 2203133 w 3007042"/>
              <a:gd name="connsiteY213" fmla="*/ 731520 h 2927985"/>
              <a:gd name="connsiteX214" fmla="*/ 2202180 w 3007042"/>
              <a:gd name="connsiteY214" fmla="*/ 732473 h 2927985"/>
              <a:gd name="connsiteX215" fmla="*/ 2202180 w 3007042"/>
              <a:gd name="connsiteY215" fmla="*/ 732473 h 2927985"/>
              <a:gd name="connsiteX216" fmla="*/ 2188845 w 3007042"/>
              <a:gd name="connsiteY216" fmla="*/ 748665 h 2927985"/>
              <a:gd name="connsiteX217" fmla="*/ 2177415 w 3007042"/>
              <a:gd name="connsiteY217" fmla="*/ 766763 h 2927985"/>
              <a:gd name="connsiteX218" fmla="*/ 2172653 w 3007042"/>
              <a:gd name="connsiteY218" fmla="*/ 776288 h 2927985"/>
              <a:gd name="connsiteX219" fmla="*/ 2168843 w 3007042"/>
              <a:gd name="connsiteY219" fmla="*/ 786765 h 2927985"/>
              <a:gd name="connsiteX220" fmla="*/ 2146935 w 3007042"/>
              <a:gd name="connsiteY220" fmla="*/ 879158 h 2927985"/>
              <a:gd name="connsiteX221" fmla="*/ 2120265 w 3007042"/>
              <a:gd name="connsiteY221" fmla="*/ 980123 h 2927985"/>
              <a:gd name="connsiteX222" fmla="*/ 2106930 w 3007042"/>
              <a:gd name="connsiteY222" fmla="*/ 1004888 h 2927985"/>
              <a:gd name="connsiteX223" fmla="*/ 2098358 w 3007042"/>
              <a:gd name="connsiteY223" fmla="*/ 1017270 h 2927985"/>
              <a:gd name="connsiteX224" fmla="*/ 2089785 w 3007042"/>
              <a:gd name="connsiteY224" fmla="*/ 1026795 h 2927985"/>
              <a:gd name="connsiteX225" fmla="*/ 2045970 w 3007042"/>
              <a:gd name="connsiteY225" fmla="*/ 1062990 h 2927985"/>
              <a:gd name="connsiteX226" fmla="*/ 1942148 w 3007042"/>
              <a:gd name="connsiteY226" fmla="*/ 1096328 h 2927985"/>
              <a:gd name="connsiteX227" fmla="*/ 1842135 w 3007042"/>
              <a:gd name="connsiteY227" fmla="*/ 1117283 h 2927985"/>
              <a:gd name="connsiteX228" fmla="*/ 1830705 w 3007042"/>
              <a:gd name="connsiteY228" fmla="*/ 1122045 h 2927985"/>
              <a:gd name="connsiteX229" fmla="*/ 1819275 w 3007042"/>
              <a:gd name="connsiteY229" fmla="*/ 1126808 h 2927985"/>
              <a:gd name="connsiteX230" fmla="*/ 1808798 w 3007042"/>
              <a:gd name="connsiteY230" fmla="*/ 1132523 h 2927985"/>
              <a:gd name="connsiteX231" fmla="*/ 1799273 w 3007042"/>
              <a:gd name="connsiteY231" fmla="*/ 1138238 h 2927985"/>
              <a:gd name="connsiteX232" fmla="*/ 1780223 w 3007042"/>
              <a:gd name="connsiteY232" fmla="*/ 1153478 h 2927985"/>
              <a:gd name="connsiteX233" fmla="*/ 1777365 w 3007042"/>
              <a:gd name="connsiteY233" fmla="*/ 1155383 h 2927985"/>
              <a:gd name="connsiteX234" fmla="*/ 1777365 w 3007042"/>
              <a:gd name="connsiteY234" fmla="*/ 1155383 h 2927985"/>
              <a:gd name="connsiteX235" fmla="*/ 1776412 w 3007042"/>
              <a:gd name="connsiteY235" fmla="*/ 1156335 h 2927985"/>
              <a:gd name="connsiteX236" fmla="*/ 1772602 w 3007042"/>
              <a:gd name="connsiteY236" fmla="*/ 1161098 h 2927985"/>
              <a:gd name="connsiteX237" fmla="*/ 1764983 w 3007042"/>
              <a:gd name="connsiteY237" fmla="*/ 1169670 h 2927985"/>
              <a:gd name="connsiteX238" fmla="*/ 1729740 w 3007042"/>
              <a:gd name="connsiteY238" fmla="*/ 1261110 h 2927985"/>
              <a:gd name="connsiteX239" fmla="*/ 1707833 w 3007042"/>
              <a:gd name="connsiteY239" fmla="*/ 1367790 h 2927985"/>
              <a:gd name="connsiteX240" fmla="*/ 1685925 w 3007042"/>
              <a:gd name="connsiteY240" fmla="*/ 1421130 h 2927985"/>
              <a:gd name="connsiteX241" fmla="*/ 1677352 w 3007042"/>
              <a:gd name="connsiteY241" fmla="*/ 1434465 h 2927985"/>
              <a:gd name="connsiteX242" fmla="*/ 1672590 w 3007042"/>
              <a:gd name="connsiteY242" fmla="*/ 1441133 h 2927985"/>
              <a:gd name="connsiteX243" fmla="*/ 1667827 w 3007042"/>
              <a:gd name="connsiteY243" fmla="*/ 1445895 h 2927985"/>
              <a:gd name="connsiteX244" fmla="*/ 1659255 w 3007042"/>
              <a:gd name="connsiteY244" fmla="*/ 1456373 h 2927985"/>
              <a:gd name="connsiteX245" fmla="*/ 1657350 w 3007042"/>
              <a:gd name="connsiteY245" fmla="*/ 1458278 h 2927985"/>
              <a:gd name="connsiteX246" fmla="*/ 1656398 w 3007042"/>
              <a:gd name="connsiteY246" fmla="*/ 1459230 h 2927985"/>
              <a:gd name="connsiteX247" fmla="*/ 1653540 w 3007042"/>
              <a:gd name="connsiteY247" fmla="*/ 1462088 h 2927985"/>
              <a:gd name="connsiteX248" fmla="*/ 1647825 w 3007042"/>
              <a:gd name="connsiteY248" fmla="*/ 1466850 h 2927985"/>
              <a:gd name="connsiteX249" fmla="*/ 1624013 w 3007042"/>
              <a:gd name="connsiteY249" fmla="*/ 1484948 h 2927985"/>
              <a:gd name="connsiteX250" fmla="*/ 1610677 w 3007042"/>
              <a:gd name="connsiteY250" fmla="*/ 1491615 h 2927985"/>
              <a:gd name="connsiteX251" fmla="*/ 1597343 w 3007042"/>
              <a:gd name="connsiteY251" fmla="*/ 1498283 h 2927985"/>
              <a:gd name="connsiteX252" fmla="*/ 1543050 w 3007042"/>
              <a:gd name="connsiteY252" fmla="*/ 1514475 h 2927985"/>
              <a:gd name="connsiteX253" fmla="*/ 1438275 w 3007042"/>
              <a:gd name="connsiteY253" fmla="*/ 1534478 h 2927985"/>
              <a:gd name="connsiteX254" fmla="*/ 1391602 w 3007042"/>
              <a:gd name="connsiteY254" fmla="*/ 1551623 h 2927985"/>
              <a:gd name="connsiteX255" fmla="*/ 1371600 w 3007042"/>
              <a:gd name="connsiteY255" fmla="*/ 1564005 h 2927985"/>
              <a:gd name="connsiteX256" fmla="*/ 1361123 w 3007042"/>
              <a:gd name="connsiteY256" fmla="*/ 1572578 h 2927985"/>
              <a:gd name="connsiteX257" fmla="*/ 1356360 w 3007042"/>
              <a:gd name="connsiteY257" fmla="*/ 1577340 h 2927985"/>
              <a:gd name="connsiteX258" fmla="*/ 1353502 w 3007042"/>
              <a:gd name="connsiteY258" fmla="*/ 1579245 h 2927985"/>
              <a:gd name="connsiteX259" fmla="*/ 1353502 w 3007042"/>
              <a:gd name="connsiteY259" fmla="*/ 1579245 h 2927985"/>
              <a:gd name="connsiteX260" fmla="*/ 1352550 w 3007042"/>
              <a:gd name="connsiteY260" fmla="*/ 1580198 h 2927985"/>
              <a:gd name="connsiteX261" fmla="*/ 1309688 w 3007042"/>
              <a:gd name="connsiteY261" fmla="*/ 1666875 h 2927985"/>
              <a:gd name="connsiteX262" fmla="*/ 1289685 w 3007042"/>
              <a:gd name="connsiteY262" fmla="*/ 1771650 h 2927985"/>
              <a:gd name="connsiteX263" fmla="*/ 1272540 w 3007042"/>
              <a:gd name="connsiteY263" fmla="*/ 1824990 h 2927985"/>
              <a:gd name="connsiteX264" fmla="*/ 1265873 w 3007042"/>
              <a:gd name="connsiteY264" fmla="*/ 1838325 h 2927985"/>
              <a:gd name="connsiteX265" fmla="*/ 1258252 w 3007042"/>
              <a:gd name="connsiteY265" fmla="*/ 1851660 h 2927985"/>
              <a:gd name="connsiteX266" fmla="*/ 1249680 w 3007042"/>
              <a:gd name="connsiteY266" fmla="*/ 1864995 h 2927985"/>
              <a:gd name="connsiteX267" fmla="*/ 1241108 w 3007042"/>
              <a:gd name="connsiteY267" fmla="*/ 1875473 h 2927985"/>
              <a:gd name="connsiteX268" fmla="*/ 1196340 w 3007042"/>
              <a:gd name="connsiteY268" fmla="*/ 1912620 h 2927985"/>
              <a:gd name="connsiteX269" fmla="*/ 1143952 w 3007042"/>
              <a:gd name="connsiteY269" fmla="*/ 1934528 h 2927985"/>
              <a:gd name="connsiteX270" fmla="*/ 1041083 w 3007042"/>
              <a:gd name="connsiteY270" fmla="*/ 1955483 h 2927985"/>
              <a:gd name="connsiteX271" fmla="*/ 993458 w 3007042"/>
              <a:gd name="connsiteY271" fmla="*/ 1966913 h 2927985"/>
              <a:gd name="connsiteX272" fmla="*/ 971550 w 3007042"/>
              <a:gd name="connsiteY272" fmla="*/ 1975485 h 2927985"/>
              <a:gd name="connsiteX273" fmla="*/ 952500 w 3007042"/>
              <a:gd name="connsiteY273" fmla="*/ 1985963 h 2927985"/>
              <a:gd name="connsiteX274" fmla="*/ 943927 w 3007042"/>
              <a:gd name="connsiteY274" fmla="*/ 1991678 h 2927985"/>
              <a:gd name="connsiteX275" fmla="*/ 934402 w 3007042"/>
              <a:gd name="connsiteY275" fmla="*/ 2000250 h 2927985"/>
              <a:gd name="connsiteX276" fmla="*/ 929640 w 3007042"/>
              <a:gd name="connsiteY276" fmla="*/ 2004060 h 2927985"/>
              <a:gd name="connsiteX277" fmla="*/ 929640 w 3007042"/>
              <a:gd name="connsiteY277" fmla="*/ 2004060 h 2927985"/>
              <a:gd name="connsiteX278" fmla="*/ 928688 w 3007042"/>
              <a:gd name="connsiteY278" fmla="*/ 2005013 h 2927985"/>
              <a:gd name="connsiteX279" fmla="*/ 926783 w 3007042"/>
              <a:gd name="connsiteY279" fmla="*/ 2006918 h 2927985"/>
              <a:gd name="connsiteX280" fmla="*/ 919163 w 3007042"/>
              <a:gd name="connsiteY280" fmla="*/ 2015490 h 2927985"/>
              <a:gd name="connsiteX281" fmla="*/ 906780 w 3007042"/>
              <a:gd name="connsiteY281" fmla="*/ 2033588 h 2927985"/>
              <a:gd name="connsiteX282" fmla="*/ 897255 w 3007042"/>
              <a:gd name="connsiteY282" fmla="*/ 2053590 h 2927985"/>
              <a:gd name="connsiteX283" fmla="*/ 875347 w 3007042"/>
              <a:gd name="connsiteY283" fmla="*/ 2145030 h 2927985"/>
              <a:gd name="connsiteX284" fmla="*/ 851535 w 3007042"/>
              <a:gd name="connsiteY284" fmla="*/ 2242185 h 2927985"/>
              <a:gd name="connsiteX285" fmla="*/ 841058 w 3007042"/>
              <a:gd name="connsiteY285" fmla="*/ 2265998 h 2927985"/>
              <a:gd name="connsiteX286" fmla="*/ 834390 w 3007042"/>
              <a:gd name="connsiteY286" fmla="*/ 2277428 h 2927985"/>
              <a:gd name="connsiteX287" fmla="*/ 826770 w 3007042"/>
              <a:gd name="connsiteY287" fmla="*/ 2288858 h 2927985"/>
              <a:gd name="connsiteX288" fmla="*/ 819150 w 3007042"/>
              <a:gd name="connsiteY288" fmla="*/ 2298383 h 2927985"/>
              <a:gd name="connsiteX289" fmla="*/ 815340 w 3007042"/>
              <a:gd name="connsiteY289" fmla="*/ 2303145 h 2927985"/>
              <a:gd name="connsiteX290" fmla="*/ 813435 w 3007042"/>
              <a:gd name="connsiteY290" fmla="*/ 2305050 h 2927985"/>
              <a:gd name="connsiteX291" fmla="*/ 812483 w 3007042"/>
              <a:gd name="connsiteY291" fmla="*/ 2306003 h 2927985"/>
              <a:gd name="connsiteX292" fmla="*/ 810577 w 3007042"/>
              <a:gd name="connsiteY292" fmla="*/ 2307908 h 2927985"/>
              <a:gd name="connsiteX293" fmla="*/ 790575 w 3007042"/>
              <a:gd name="connsiteY293" fmla="*/ 2325053 h 2927985"/>
              <a:gd name="connsiteX294" fmla="*/ 745808 w 3007042"/>
              <a:gd name="connsiteY294" fmla="*/ 2349818 h 2927985"/>
              <a:gd name="connsiteX295" fmla="*/ 734377 w 3007042"/>
              <a:gd name="connsiteY295" fmla="*/ 2354580 h 2927985"/>
              <a:gd name="connsiteX296" fmla="*/ 722947 w 3007042"/>
              <a:gd name="connsiteY296" fmla="*/ 2358390 h 2927985"/>
              <a:gd name="connsiteX297" fmla="*/ 711518 w 3007042"/>
              <a:gd name="connsiteY297" fmla="*/ 2362200 h 2927985"/>
              <a:gd name="connsiteX298" fmla="*/ 700088 w 3007042"/>
              <a:gd name="connsiteY298" fmla="*/ 2365058 h 2927985"/>
              <a:gd name="connsiteX299" fmla="*/ 612458 w 3007042"/>
              <a:gd name="connsiteY299" fmla="*/ 2382203 h 2927985"/>
              <a:gd name="connsiteX300" fmla="*/ 538163 w 3007042"/>
              <a:gd name="connsiteY300" fmla="*/ 2407920 h 2927985"/>
              <a:gd name="connsiteX301" fmla="*/ 523875 w 3007042"/>
              <a:gd name="connsiteY301" fmla="*/ 2417445 h 2927985"/>
              <a:gd name="connsiteX302" fmla="*/ 508635 w 3007042"/>
              <a:gd name="connsiteY302" fmla="*/ 2430780 h 2927985"/>
              <a:gd name="connsiteX303" fmla="*/ 498158 w 3007042"/>
              <a:gd name="connsiteY303" fmla="*/ 2443163 h 2927985"/>
              <a:gd name="connsiteX304" fmla="*/ 488633 w 3007042"/>
              <a:gd name="connsiteY304" fmla="*/ 2457450 h 2927985"/>
              <a:gd name="connsiteX305" fmla="*/ 464820 w 3007042"/>
              <a:gd name="connsiteY305" fmla="*/ 2525078 h 2927985"/>
              <a:gd name="connsiteX306" fmla="*/ 451485 w 3007042"/>
              <a:gd name="connsiteY306" fmla="*/ 2598420 h 2927985"/>
              <a:gd name="connsiteX307" fmla="*/ 431483 w 3007042"/>
              <a:gd name="connsiteY307" fmla="*/ 2672715 h 2927985"/>
              <a:gd name="connsiteX308" fmla="*/ 422910 w 3007042"/>
              <a:gd name="connsiteY308" fmla="*/ 2689860 h 2927985"/>
              <a:gd name="connsiteX309" fmla="*/ 412432 w 3007042"/>
              <a:gd name="connsiteY309" fmla="*/ 2707005 h 2927985"/>
              <a:gd name="connsiteX310" fmla="*/ 401003 w 3007042"/>
              <a:gd name="connsiteY310" fmla="*/ 2722245 h 2927985"/>
              <a:gd name="connsiteX311" fmla="*/ 395288 w 3007042"/>
              <a:gd name="connsiteY311" fmla="*/ 2728913 h 2927985"/>
              <a:gd name="connsiteX312" fmla="*/ 392430 w 3007042"/>
              <a:gd name="connsiteY312" fmla="*/ 2731770 h 2927985"/>
              <a:gd name="connsiteX313" fmla="*/ 391478 w 3007042"/>
              <a:gd name="connsiteY313" fmla="*/ 2733675 h 2927985"/>
              <a:gd name="connsiteX314" fmla="*/ 389572 w 3007042"/>
              <a:gd name="connsiteY314" fmla="*/ 2735580 h 2927985"/>
              <a:gd name="connsiteX315" fmla="*/ 388620 w 3007042"/>
              <a:gd name="connsiteY315" fmla="*/ 2736533 h 2927985"/>
              <a:gd name="connsiteX316" fmla="*/ 328613 w 3007042"/>
              <a:gd name="connsiteY316" fmla="*/ 2776538 h 2927985"/>
              <a:gd name="connsiteX317" fmla="*/ 267653 w 3007042"/>
              <a:gd name="connsiteY317" fmla="*/ 2795588 h 2927985"/>
              <a:gd name="connsiteX318" fmla="*/ 166688 w 3007042"/>
              <a:gd name="connsiteY318" fmla="*/ 2815590 h 2927985"/>
              <a:gd name="connsiteX319" fmla="*/ 146685 w 3007042"/>
              <a:gd name="connsiteY319" fmla="*/ 2821305 h 2927985"/>
              <a:gd name="connsiteX320" fmla="*/ 128588 w 3007042"/>
              <a:gd name="connsiteY320" fmla="*/ 2828925 h 2927985"/>
              <a:gd name="connsiteX321" fmla="*/ 113347 w 3007042"/>
              <a:gd name="connsiteY321" fmla="*/ 2837498 h 2927985"/>
              <a:gd name="connsiteX322" fmla="*/ 100965 w 3007042"/>
              <a:gd name="connsiteY322" fmla="*/ 2846070 h 2927985"/>
              <a:gd name="connsiteX323" fmla="*/ 87630 w 3007042"/>
              <a:gd name="connsiteY323" fmla="*/ 2857500 h 2927985"/>
              <a:gd name="connsiteX324" fmla="*/ 85725 w 3007042"/>
              <a:gd name="connsiteY324" fmla="*/ 2858453 h 2927985"/>
              <a:gd name="connsiteX325" fmla="*/ 86677 w 3007042"/>
              <a:gd name="connsiteY325" fmla="*/ 2857500 h 2927985"/>
              <a:gd name="connsiteX326" fmla="*/ 86677 w 3007042"/>
              <a:gd name="connsiteY326" fmla="*/ 2857500 h 2927985"/>
              <a:gd name="connsiteX327" fmla="*/ 85725 w 3007042"/>
              <a:gd name="connsiteY327" fmla="*/ 2858453 h 2927985"/>
              <a:gd name="connsiteX328" fmla="*/ 83820 w 3007042"/>
              <a:gd name="connsiteY328" fmla="*/ 2861310 h 2927985"/>
              <a:gd name="connsiteX329" fmla="*/ 80010 w 3007042"/>
              <a:gd name="connsiteY329" fmla="*/ 2866073 h 2927985"/>
              <a:gd name="connsiteX330" fmla="*/ 66675 w 3007042"/>
              <a:gd name="connsiteY330" fmla="*/ 2885123 h 2927985"/>
              <a:gd name="connsiteX331" fmla="*/ 61913 w 3007042"/>
              <a:gd name="connsiteY331" fmla="*/ 2893695 h 2927985"/>
              <a:gd name="connsiteX332" fmla="*/ 58102 w 3007042"/>
              <a:gd name="connsiteY332" fmla="*/ 2901315 h 2927985"/>
              <a:gd name="connsiteX333" fmla="*/ 52388 w 3007042"/>
              <a:gd name="connsiteY333" fmla="*/ 2915603 h 2927985"/>
              <a:gd name="connsiteX334" fmla="*/ 48577 w 3007042"/>
              <a:gd name="connsiteY334" fmla="*/ 2927985 h 2927985"/>
              <a:gd name="connsiteX335" fmla="*/ 0 w 3007042"/>
              <a:gd name="connsiteY335" fmla="*/ 2912745 h 2927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</a:cxnLst>
            <a:rect l="l" t="t" r="r" b="b"/>
            <a:pathLst>
              <a:path w="3007042" h="2927985">
                <a:moveTo>
                  <a:pt x="0" y="2912745"/>
                </a:moveTo>
                <a:cubicBezTo>
                  <a:pt x="0" y="2912745"/>
                  <a:pt x="1905" y="2908935"/>
                  <a:pt x="4763" y="2900363"/>
                </a:cubicBezTo>
                <a:cubicBezTo>
                  <a:pt x="6667" y="2896553"/>
                  <a:pt x="7620" y="2891790"/>
                  <a:pt x="11430" y="2884170"/>
                </a:cubicBezTo>
                <a:cubicBezTo>
                  <a:pt x="13335" y="2880360"/>
                  <a:pt x="15240" y="2876550"/>
                  <a:pt x="17145" y="2872740"/>
                </a:cubicBezTo>
                <a:cubicBezTo>
                  <a:pt x="19050" y="2868930"/>
                  <a:pt x="20955" y="2864168"/>
                  <a:pt x="23813" y="2860358"/>
                </a:cubicBezTo>
                <a:cubicBezTo>
                  <a:pt x="29527" y="2851785"/>
                  <a:pt x="34290" y="2842260"/>
                  <a:pt x="42863" y="2833688"/>
                </a:cubicBezTo>
                <a:cubicBezTo>
                  <a:pt x="44767" y="2831783"/>
                  <a:pt x="46672" y="2828925"/>
                  <a:pt x="48577" y="2827020"/>
                </a:cubicBezTo>
                <a:lnTo>
                  <a:pt x="51435" y="2823210"/>
                </a:lnTo>
                <a:lnTo>
                  <a:pt x="52388" y="2822258"/>
                </a:lnTo>
                <a:lnTo>
                  <a:pt x="52388" y="2822258"/>
                </a:lnTo>
                <a:lnTo>
                  <a:pt x="54292" y="2820353"/>
                </a:lnTo>
                <a:lnTo>
                  <a:pt x="56197" y="2819400"/>
                </a:lnTo>
                <a:cubicBezTo>
                  <a:pt x="60007" y="2815590"/>
                  <a:pt x="64770" y="2811780"/>
                  <a:pt x="69532" y="2807970"/>
                </a:cubicBezTo>
                <a:cubicBezTo>
                  <a:pt x="94297" y="2788920"/>
                  <a:pt x="122872" y="2776538"/>
                  <a:pt x="155257" y="2767965"/>
                </a:cubicBezTo>
                <a:cubicBezTo>
                  <a:pt x="187642" y="2759393"/>
                  <a:pt x="222885" y="2754630"/>
                  <a:pt x="258127" y="2747963"/>
                </a:cubicBezTo>
                <a:cubicBezTo>
                  <a:pt x="275272" y="2744153"/>
                  <a:pt x="293370" y="2739390"/>
                  <a:pt x="309563" y="2732723"/>
                </a:cubicBezTo>
                <a:cubicBezTo>
                  <a:pt x="325755" y="2725103"/>
                  <a:pt x="340995" y="2716530"/>
                  <a:pt x="355282" y="2703195"/>
                </a:cubicBezTo>
                <a:lnTo>
                  <a:pt x="356235" y="2702243"/>
                </a:lnTo>
                <a:cubicBezTo>
                  <a:pt x="356235" y="2702243"/>
                  <a:pt x="354330" y="2704148"/>
                  <a:pt x="356235" y="2703195"/>
                </a:cubicBezTo>
                <a:lnTo>
                  <a:pt x="357188" y="2701290"/>
                </a:lnTo>
                <a:lnTo>
                  <a:pt x="360045" y="2698433"/>
                </a:lnTo>
                <a:lnTo>
                  <a:pt x="365760" y="2691765"/>
                </a:lnTo>
                <a:cubicBezTo>
                  <a:pt x="369570" y="2687003"/>
                  <a:pt x="371475" y="2684145"/>
                  <a:pt x="374332" y="2680335"/>
                </a:cubicBezTo>
                <a:cubicBezTo>
                  <a:pt x="377190" y="2676525"/>
                  <a:pt x="379095" y="2673668"/>
                  <a:pt x="381953" y="2668905"/>
                </a:cubicBezTo>
                <a:cubicBezTo>
                  <a:pt x="383857" y="2664143"/>
                  <a:pt x="386715" y="2660333"/>
                  <a:pt x="388620" y="2655570"/>
                </a:cubicBezTo>
                <a:cubicBezTo>
                  <a:pt x="397192" y="2636520"/>
                  <a:pt x="401955" y="2614613"/>
                  <a:pt x="407670" y="2591753"/>
                </a:cubicBezTo>
                <a:cubicBezTo>
                  <a:pt x="412432" y="2567940"/>
                  <a:pt x="416242" y="2543175"/>
                  <a:pt x="422910" y="2516505"/>
                </a:cubicBezTo>
                <a:cubicBezTo>
                  <a:pt x="429578" y="2490788"/>
                  <a:pt x="438150" y="2462213"/>
                  <a:pt x="453390" y="2436495"/>
                </a:cubicBezTo>
                <a:cubicBezTo>
                  <a:pt x="458152" y="2429828"/>
                  <a:pt x="461963" y="2424113"/>
                  <a:pt x="466725" y="2417445"/>
                </a:cubicBezTo>
                <a:lnTo>
                  <a:pt x="474345" y="2408873"/>
                </a:lnTo>
                <a:lnTo>
                  <a:pt x="478155" y="2404110"/>
                </a:lnTo>
                <a:lnTo>
                  <a:pt x="480060" y="2402205"/>
                </a:lnTo>
                <a:cubicBezTo>
                  <a:pt x="481013" y="2401253"/>
                  <a:pt x="480060" y="2402205"/>
                  <a:pt x="481965" y="2400300"/>
                </a:cubicBezTo>
                <a:lnTo>
                  <a:pt x="482917" y="2399348"/>
                </a:lnTo>
                <a:cubicBezTo>
                  <a:pt x="488633" y="2394585"/>
                  <a:pt x="493395" y="2390775"/>
                  <a:pt x="499110" y="2386013"/>
                </a:cubicBezTo>
                <a:cubicBezTo>
                  <a:pt x="505777" y="2381250"/>
                  <a:pt x="512445" y="2376488"/>
                  <a:pt x="520065" y="2372678"/>
                </a:cubicBezTo>
                <a:cubicBezTo>
                  <a:pt x="547688" y="2357438"/>
                  <a:pt x="578168" y="2348865"/>
                  <a:pt x="606743" y="2343150"/>
                </a:cubicBezTo>
                <a:cubicBezTo>
                  <a:pt x="636270" y="2337435"/>
                  <a:pt x="665797" y="2332673"/>
                  <a:pt x="693420" y="2326958"/>
                </a:cubicBezTo>
                <a:cubicBezTo>
                  <a:pt x="721043" y="2320290"/>
                  <a:pt x="747713" y="2310765"/>
                  <a:pt x="768668" y="2294573"/>
                </a:cubicBezTo>
                <a:cubicBezTo>
                  <a:pt x="774383" y="2290763"/>
                  <a:pt x="779145" y="2286000"/>
                  <a:pt x="783908" y="2281238"/>
                </a:cubicBezTo>
                <a:lnTo>
                  <a:pt x="790575" y="2273618"/>
                </a:lnTo>
                <a:cubicBezTo>
                  <a:pt x="793433" y="2270760"/>
                  <a:pt x="796290" y="2267903"/>
                  <a:pt x="798195" y="2265045"/>
                </a:cubicBezTo>
                <a:lnTo>
                  <a:pt x="802958" y="2257425"/>
                </a:lnTo>
                <a:cubicBezTo>
                  <a:pt x="804863" y="2254568"/>
                  <a:pt x="806768" y="2252663"/>
                  <a:pt x="807720" y="2248853"/>
                </a:cubicBezTo>
                <a:cubicBezTo>
                  <a:pt x="810577" y="2242185"/>
                  <a:pt x="814388" y="2236470"/>
                  <a:pt x="817245" y="2229803"/>
                </a:cubicBezTo>
                <a:cubicBezTo>
                  <a:pt x="828675" y="2203133"/>
                  <a:pt x="834390" y="2172653"/>
                  <a:pt x="840105" y="2141220"/>
                </a:cubicBezTo>
                <a:cubicBezTo>
                  <a:pt x="845820" y="2109788"/>
                  <a:pt x="852488" y="2075498"/>
                  <a:pt x="865822" y="2042160"/>
                </a:cubicBezTo>
                <a:cubicBezTo>
                  <a:pt x="868680" y="2033588"/>
                  <a:pt x="873443" y="2025968"/>
                  <a:pt x="878205" y="2017395"/>
                </a:cubicBezTo>
                <a:cubicBezTo>
                  <a:pt x="882968" y="2009775"/>
                  <a:pt x="887730" y="2001203"/>
                  <a:pt x="894397" y="1994535"/>
                </a:cubicBezTo>
                <a:lnTo>
                  <a:pt x="903922" y="1984058"/>
                </a:lnTo>
                <a:lnTo>
                  <a:pt x="905827" y="1981200"/>
                </a:lnTo>
                <a:lnTo>
                  <a:pt x="906780" y="1980248"/>
                </a:lnTo>
                <a:cubicBezTo>
                  <a:pt x="908685" y="1978343"/>
                  <a:pt x="907733" y="1979295"/>
                  <a:pt x="908685" y="1978343"/>
                </a:cubicBezTo>
                <a:lnTo>
                  <a:pt x="913447" y="1974533"/>
                </a:lnTo>
                <a:lnTo>
                  <a:pt x="922972" y="1965960"/>
                </a:lnTo>
                <a:cubicBezTo>
                  <a:pt x="926783" y="1963103"/>
                  <a:pt x="930593" y="1960245"/>
                  <a:pt x="935355" y="1957388"/>
                </a:cubicBezTo>
                <a:cubicBezTo>
                  <a:pt x="951547" y="1945958"/>
                  <a:pt x="968693" y="1939290"/>
                  <a:pt x="985838" y="1932623"/>
                </a:cubicBezTo>
                <a:cubicBezTo>
                  <a:pt x="1002983" y="1926908"/>
                  <a:pt x="1020127" y="1922145"/>
                  <a:pt x="1037272" y="1919288"/>
                </a:cubicBezTo>
                <a:cubicBezTo>
                  <a:pt x="1071563" y="1912620"/>
                  <a:pt x="1105852" y="1907858"/>
                  <a:pt x="1136333" y="1898333"/>
                </a:cubicBezTo>
                <a:cubicBezTo>
                  <a:pt x="1152525" y="1894523"/>
                  <a:pt x="1166813" y="1887855"/>
                  <a:pt x="1180148" y="1880235"/>
                </a:cubicBezTo>
                <a:cubicBezTo>
                  <a:pt x="1193483" y="1871663"/>
                  <a:pt x="1205865" y="1863090"/>
                  <a:pt x="1215390" y="1850708"/>
                </a:cubicBezTo>
                <a:cubicBezTo>
                  <a:pt x="1218248" y="1847850"/>
                  <a:pt x="1222058" y="1844040"/>
                  <a:pt x="1223963" y="1841183"/>
                </a:cubicBezTo>
                <a:lnTo>
                  <a:pt x="1229677" y="1831658"/>
                </a:lnTo>
                <a:cubicBezTo>
                  <a:pt x="1231583" y="1828800"/>
                  <a:pt x="1233488" y="1824990"/>
                  <a:pt x="1235393" y="1822133"/>
                </a:cubicBezTo>
                <a:lnTo>
                  <a:pt x="1241108" y="1811655"/>
                </a:lnTo>
                <a:cubicBezTo>
                  <a:pt x="1246823" y="1796415"/>
                  <a:pt x="1252538" y="1781175"/>
                  <a:pt x="1256348" y="1764983"/>
                </a:cubicBezTo>
                <a:cubicBezTo>
                  <a:pt x="1264920" y="1731645"/>
                  <a:pt x="1268730" y="1696403"/>
                  <a:pt x="1278255" y="1660208"/>
                </a:cubicBezTo>
                <a:cubicBezTo>
                  <a:pt x="1286827" y="1624013"/>
                  <a:pt x="1303020" y="1586865"/>
                  <a:pt x="1330643" y="1558290"/>
                </a:cubicBezTo>
                <a:lnTo>
                  <a:pt x="1331595" y="1557338"/>
                </a:lnTo>
                <a:cubicBezTo>
                  <a:pt x="1331595" y="1557338"/>
                  <a:pt x="1333500" y="1555433"/>
                  <a:pt x="1333500" y="1555433"/>
                </a:cubicBezTo>
                <a:lnTo>
                  <a:pt x="1336358" y="1553528"/>
                </a:lnTo>
                <a:lnTo>
                  <a:pt x="1341120" y="1548765"/>
                </a:lnTo>
                <a:cubicBezTo>
                  <a:pt x="1344930" y="1545908"/>
                  <a:pt x="1347788" y="1543050"/>
                  <a:pt x="1351598" y="1540193"/>
                </a:cubicBezTo>
                <a:cubicBezTo>
                  <a:pt x="1360170" y="1534478"/>
                  <a:pt x="1368743" y="1527810"/>
                  <a:pt x="1377315" y="1524000"/>
                </a:cubicBezTo>
                <a:cubicBezTo>
                  <a:pt x="1394460" y="1514475"/>
                  <a:pt x="1412558" y="1508760"/>
                  <a:pt x="1430655" y="1503998"/>
                </a:cubicBezTo>
                <a:cubicBezTo>
                  <a:pt x="1466850" y="1494473"/>
                  <a:pt x="1503045" y="1490663"/>
                  <a:pt x="1536383" y="1482090"/>
                </a:cubicBezTo>
                <a:cubicBezTo>
                  <a:pt x="1553527" y="1478280"/>
                  <a:pt x="1569720" y="1473518"/>
                  <a:pt x="1584960" y="1466850"/>
                </a:cubicBezTo>
                <a:cubicBezTo>
                  <a:pt x="1600200" y="1460183"/>
                  <a:pt x="1614488" y="1452563"/>
                  <a:pt x="1625918" y="1441133"/>
                </a:cubicBezTo>
                <a:lnTo>
                  <a:pt x="1630680" y="1437323"/>
                </a:lnTo>
                <a:lnTo>
                  <a:pt x="1632585" y="1435418"/>
                </a:lnTo>
                <a:lnTo>
                  <a:pt x="1633538" y="1434465"/>
                </a:lnTo>
                <a:cubicBezTo>
                  <a:pt x="1632585" y="1435418"/>
                  <a:pt x="1633538" y="1434465"/>
                  <a:pt x="1633538" y="1434465"/>
                </a:cubicBezTo>
                <a:lnTo>
                  <a:pt x="1642110" y="1423988"/>
                </a:lnTo>
                <a:lnTo>
                  <a:pt x="1646873" y="1419225"/>
                </a:lnTo>
                <a:lnTo>
                  <a:pt x="1649730" y="1414463"/>
                </a:lnTo>
                <a:lnTo>
                  <a:pt x="1656398" y="1404938"/>
                </a:lnTo>
                <a:cubicBezTo>
                  <a:pt x="1664018" y="1390650"/>
                  <a:pt x="1670685" y="1375410"/>
                  <a:pt x="1675448" y="1359218"/>
                </a:cubicBezTo>
                <a:cubicBezTo>
                  <a:pt x="1684973" y="1326833"/>
                  <a:pt x="1689735" y="1291590"/>
                  <a:pt x="1696402" y="1255395"/>
                </a:cubicBezTo>
                <a:cubicBezTo>
                  <a:pt x="1703070" y="1220153"/>
                  <a:pt x="1715452" y="1182053"/>
                  <a:pt x="1738312" y="1150620"/>
                </a:cubicBezTo>
                <a:cubicBezTo>
                  <a:pt x="1741170" y="1146810"/>
                  <a:pt x="1744980" y="1143000"/>
                  <a:pt x="1747837" y="1139190"/>
                </a:cubicBezTo>
                <a:lnTo>
                  <a:pt x="1752600" y="1133475"/>
                </a:lnTo>
                <a:lnTo>
                  <a:pt x="1753552" y="1132523"/>
                </a:lnTo>
                <a:cubicBezTo>
                  <a:pt x="1754505" y="1131570"/>
                  <a:pt x="1753552" y="1132523"/>
                  <a:pt x="1755458" y="1130618"/>
                </a:cubicBezTo>
                <a:lnTo>
                  <a:pt x="1758315" y="1128713"/>
                </a:lnTo>
                <a:cubicBezTo>
                  <a:pt x="1764983" y="1122998"/>
                  <a:pt x="1770698" y="1117283"/>
                  <a:pt x="1780223" y="1111568"/>
                </a:cubicBezTo>
                <a:cubicBezTo>
                  <a:pt x="1784033" y="1108710"/>
                  <a:pt x="1788795" y="1105853"/>
                  <a:pt x="1792605" y="1102995"/>
                </a:cubicBezTo>
                <a:lnTo>
                  <a:pt x="1804987" y="1096328"/>
                </a:lnTo>
                <a:cubicBezTo>
                  <a:pt x="1808798" y="1094423"/>
                  <a:pt x="1813560" y="1092518"/>
                  <a:pt x="1818323" y="1090613"/>
                </a:cubicBezTo>
                <a:lnTo>
                  <a:pt x="1831658" y="1085850"/>
                </a:lnTo>
                <a:cubicBezTo>
                  <a:pt x="1866900" y="1073468"/>
                  <a:pt x="1902143" y="1068705"/>
                  <a:pt x="1936433" y="1062038"/>
                </a:cubicBezTo>
                <a:cubicBezTo>
                  <a:pt x="1969770" y="1055370"/>
                  <a:pt x="2001202" y="1047750"/>
                  <a:pt x="2027873" y="1031558"/>
                </a:cubicBezTo>
                <a:cubicBezTo>
                  <a:pt x="2040255" y="1022985"/>
                  <a:pt x="2052637" y="1014413"/>
                  <a:pt x="2062162" y="1002983"/>
                </a:cubicBezTo>
                <a:cubicBezTo>
                  <a:pt x="2065020" y="1000125"/>
                  <a:pt x="2067877" y="996315"/>
                  <a:pt x="2070735" y="993458"/>
                </a:cubicBezTo>
                <a:lnTo>
                  <a:pt x="2076450" y="984885"/>
                </a:lnTo>
                <a:cubicBezTo>
                  <a:pt x="2080260" y="979170"/>
                  <a:pt x="2083118" y="971550"/>
                  <a:pt x="2086927" y="965835"/>
                </a:cubicBezTo>
                <a:cubicBezTo>
                  <a:pt x="2099310" y="938213"/>
                  <a:pt x="2105978" y="905828"/>
                  <a:pt x="2111693" y="874395"/>
                </a:cubicBezTo>
                <a:cubicBezTo>
                  <a:pt x="2117408" y="842010"/>
                  <a:pt x="2123123" y="808673"/>
                  <a:pt x="2135505" y="775335"/>
                </a:cubicBezTo>
                <a:cubicBezTo>
                  <a:pt x="2137410" y="771525"/>
                  <a:pt x="2138362" y="766763"/>
                  <a:pt x="2140268" y="762953"/>
                </a:cubicBezTo>
                <a:lnTo>
                  <a:pt x="2145983" y="751523"/>
                </a:lnTo>
                <a:cubicBezTo>
                  <a:pt x="2149793" y="743903"/>
                  <a:pt x="2155508" y="736283"/>
                  <a:pt x="2160270" y="728663"/>
                </a:cubicBezTo>
                <a:cubicBezTo>
                  <a:pt x="2165033" y="721043"/>
                  <a:pt x="2171700" y="715328"/>
                  <a:pt x="2177415" y="708660"/>
                </a:cubicBezTo>
                <a:cubicBezTo>
                  <a:pt x="2178368" y="707708"/>
                  <a:pt x="2177415" y="708660"/>
                  <a:pt x="2179320" y="706755"/>
                </a:cubicBezTo>
                <a:lnTo>
                  <a:pt x="2180273" y="705803"/>
                </a:lnTo>
                <a:lnTo>
                  <a:pt x="2182178" y="703898"/>
                </a:lnTo>
                <a:lnTo>
                  <a:pt x="2186940" y="700088"/>
                </a:lnTo>
                <a:cubicBezTo>
                  <a:pt x="2189798" y="697230"/>
                  <a:pt x="2192655" y="694373"/>
                  <a:pt x="2196465" y="692468"/>
                </a:cubicBezTo>
                <a:cubicBezTo>
                  <a:pt x="2204085" y="687705"/>
                  <a:pt x="2211705" y="681038"/>
                  <a:pt x="2219325" y="677228"/>
                </a:cubicBezTo>
                <a:cubicBezTo>
                  <a:pt x="2226945" y="673418"/>
                  <a:pt x="2234565" y="668655"/>
                  <a:pt x="2242185" y="665798"/>
                </a:cubicBezTo>
                <a:lnTo>
                  <a:pt x="2253615" y="661035"/>
                </a:lnTo>
                <a:cubicBezTo>
                  <a:pt x="2257425" y="659130"/>
                  <a:pt x="2261235" y="658178"/>
                  <a:pt x="2265045" y="657225"/>
                </a:cubicBezTo>
                <a:cubicBezTo>
                  <a:pt x="2272665" y="654368"/>
                  <a:pt x="2281237" y="652463"/>
                  <a:pt x="2288858" y="650558"/>
                </a:cubicBezTo>
                <a:cubicBezTo>
                  <a:pt x="2320290" y="642938"/>
                  <a:pt x="2350770" y="639128"/>
                  <a:pt x="2378393" y="632460"/>
                </a:cubicBezTo>
                <a:cubicBezTo>
                  <a:pt x="2406968" y="625793"/>
                  <a:pt x="2432685" y="617220"/>
                  <a:pt x="2454593" y="603885"/>
                </a:cubicBezTo>
                <a:cubicBezTo>
                  <a:pt x="2459355" y="600075"/>
                  <a:pt x="2465070" y="597218"/>
                  <a:pt x="2469833" y="592455"/>
                </a:cubicBezTo>
                <a:lnTo>
                  <a:pt x="2476500" y="585788"/>
                </a:lnTo>
                <a:lnTo>
                  <a:pt x="2478405" y="583883"/>
                </a:lnTo>
                <a:cubicBezTo>
                  <a:pt x="2479358" y="583883"/>
                  <a:pt x="2477453" y="584835"/>
                  <a:pt x="2478405" y="583883"/>
                </a:cubicBezTo>
                <a:lnTo>
                  <a:pt x="2479358" y="582930"/>
                </a:lnTo>
                <a:lnTo>
                  <a:pt x="2483168" y="579120"/>
                </a:lnTo>
                <a:cubicBezTo>
                  <a:pt x="2487930" y="573405"/>
                  <a:pt x="2492693" y="567690"/>
                  <a:pt x="2495550" y="563880"/>
                </a:cubicBezTo>
                <a:cubicBezTo>
                  <a:pt x="2498408" y="559118"/>
                  <a:pt x="2502218" y="554355"/>
                  <a:pt x="2504123" y="548640"/>
                </a:cubicBezTo>
                <a:cubicBezTo>
                  <a:pt x="2515553" y="526733"/>
                  <a:pt x="2522220" y="501968"/>
                  <a:pt x="2527935" y="476250"/>
                </a:cubicBezTo>
                <a:cubicBezTo>
                  <a:pt x="2532698" y="450533"/>
                  <a:pt x="2536508" y="424815"/>
                  <a:pt x="2542223" y="398145"/>
                </a:cubicBezTo>
                <a:cubicBezTo>
                  <a:pt x="2547937" y="372428"/>
                  <a:pt x="2555558" y="345758"/>
                  <a:pt x="2569845" y="321945"/>
                </a:cubicBezTo>
                <a:cubicBezTo>
                  <a:pt x="2576512" y="310515"/>
                  <a:pt x="2584133" y="299085"/>
                  <a:pt x="2593658" y="288608"/>
                </a:cubicBezTo>
                <a:lnTo>
                  <a:pt x="2597468" y="284798"/>
                </a:lnTo>
                <a:lnTo>
                  <a:pt x="2599373" y="282893"/>
                </a:lnTo>
                <a:lnTo>
                  <a:pt x="2600325" y="281940"/>
                </a:lnTo>
                <a:cubicBezTo>
                  <a:pt x="2601278" y="280988"/>
                  <a:pt x="2600325" y="281940"/>
                  <a:pt x="2602230" y="280035"/>
                </a:cubicBezTo>
                <a:lnTo>
                  <a:pt x="2608898" y="274320"/>
                </a:lnTo>
                <a:cubicBezTo>
                  <a:pt x="2613660" y="270510"/>
                  <a:pt x="2616518" y="266700"/>
                  <a:pt x="2623185" y="262890"/>
                </a:cubicBezTo>
                <a:cubicBezTo>
                  <a:pt x="2628900" y="259080"/>
                  <a:pt x="2634615" y="255270"/>
                  <a:pt x="2640330" y="251460"/>
                </a:cubicBezTo>
                <a:cubicBezTo>
                  <a:pt x="2646045" y="248603"/>
                  <a:pt x="2651760" y="245745"/>
                  <a:pt x="2657475" y="242888"/>
                </a:cubicBezTo>
                <a:cubicBezTo>
                  <a:pt x="2668905" y="238125"/>
                  <a:pt x="2680335" y="233363"/>
                  <a:pt x="2691765" y="230505"/>
                </a:cubicBezTo>
                <a:cubicBezTo>
                  <a:pt x="2714625" y="223838"/>
                  <a:pt x="2735580" y="219075"/>
                  <a:pt x="2755583" y="215265"/>
                </a:cubicBezTo>
                <a:cubicBezTo>
                  <a:pt x="2775585" y="211455"/>
                  <a:pt x="2794635" y="208598"/>
                  <a:pt x="2812733" y="203835"/>
                </a:cubicBezTo>
                <a:cubicBezTo>
                  <a:pt x="2830830" y="200025"/>
                  <a:pt x="2846070" y="194310"/>
                  <a:pt x="2860358" y="187643"/>
                </a:cubicBezTo>
                <a:cubicBezTo>
                  <a:pt x="2867025" y="183833"/>
                  <a:pt x="2873693" y="180975"/>
                  <a:pt x="2879408" y="177165"/>
                </a:cubicBezTo>
                <a:cubicBezTo>
                  <a:pt x="2882265" y="175260"/>
                  <a:pt x="2885123" y="173355"/>
                  <a:pt x="2887980" y="171450"/>
                </a:cubicBezTo>
                <a:cubicBezTo>
                  <a:pt x="2890837" y="169545"/>
                  <a:pt x="2892743" y="166688"/>
                  <a:pt x="2895600" y="164783"/>
                </a:cubicBezTo>
                <a:lnTo>
                  <a:pt x="2899410" y="161925"/>
                </a:lnTo>
                <a:lnTo>
                  <a:pt x="2901315" y="160020"/>
                </a:lnTo>
                <a:lnTo>
                  <a:pt x="2902268" y="159068"/>
                </a:lnTo>
                <a:lnTo>
                  <a:pt x="2902268" y="159068"/>
                </a:lnTo>
                <a:cubicBezTo>
                  <a:pt x="2902268" y="159068"/>
                  <a:pt x="2900362" y="160973"/>
                  <a:pt x="2901315" y="160020"/>
                </a:cubicBezTo>
                <a:cubicBezTo>
                  <a:pt x="2904173" y="157163"/>
                  <a:pt x="2906078" y="154305"/>
                  <a:pt x="2908935" y="151448"/>
                </a:cubicBezTo>
                <a:cubicBezTo>
                  <a:pt x="2911793" y="148590"/>
                  <a:pt x="2913698" y="145733"/>
                  <a:pt x="2915603" y="142875"/>
                </a:cubicBezTo>
                <a:cubicBezTo>
                  <a:pt x="2917508" y="140018"/>
                  <a:pt x="2918460" y="138113"/>
                  <a:pt x="2920365" y="135255"/>
                </a:cubicBezTo>
                <a:cubicBezTo>
                  <a:pt x="2926080" y="126683"/>
                  <a:pt x="2930843" y="115253"/>
                  <a:pt x="2934653" y="105728"/>
                </a:cubicBezTo>
                <a:cubicBezTo>
                  <a:pt x="2936558" y="100965"/>
                  <a:pt x="2938462" y="95250"/>
                  <a:pt x="2939415" y="90488"/>
                </a:cubicBezTo>
                <a:cubicBezTo>
                  <a:pt x="2941320" y="85725"/>
                  <a:pt x="2942273" y="80963"/>
                  <a:pt x="2943225" y="76200"/>
                </a:cubicBezTo>
                <a:cubicBezTo>
                  <a:pt x="2946083" y="66675"/>
                  <a:pt x="2947035" y="58103"/>
                  <a:pt x="2948940" y="50483"/>
                </a:cubicBezTo>
                <a:cubicBezTo>
                  <a:pt x="2954655" y="17145"/>
                  <a:pt x="2958465" y="0"/>
                  <a:pt x="2958465" y="0"/>
                </a:cubicBezTo>
                <a:lnTo>
                  <a:pt x="3007043" y="8572"/>
                </a:lnTo>
                <a:cubicBezTo>
                  <a:pt x="3007043" y="8572"/>
                  <a:pt x="3006090" y="13335"/>
                  <a:pt x="3005137" y="21908"/>
                </a:cubicBezTo>
                <a:cubicBezTo>
                  <a:pt x="3003233" y="30480"/>
                  <a:pt x="3001328" y="42862"/>
                  <a:pt x="2998470" y="60008"/>
                </a:cubicBezTo>
                <a:cubicBezTo>
                  <a:pt x="2996565" y="68580"/>
                  <a:pt x="2994660" y="78105"/>
                  <a:pt x="2991803" y="88583"/>
                </a:cubicBezTo>
                <a:cubicBezTo>
                  <a:pt x="2989898" y="94298"/>
                  <a:pt x="2988945" y="99060"/>
                  <a:pt x="2987040" y="105728"/>
                </a:cubicBezTo>
                <a:cubicBezTo>
                  <a:pt x="2985135" y="111442"/>
                  <a:pt x="2983230" y="118110"/>
                  <a:pt x="2980373" y="123825"/>
                </a:cubicBezTo>
                <a:cubicBezTo>
                  <a:pt x="2974658" y="136208"/>
                  <a:pt x="2969895" y="149543"/>
                  <a:pt x="2959418" y="163830"/>
                </a:cubicBezTo>
                <a:cubicBezTo>
                  <a:pt x="2957512" y="167640"/>
                  <a:pt x="2954655" y="171450"/>
                  <a:pt x="2951798" y="174308"/>
                </a:cubicBezTo>
                <a:cubicBezTo>
                  <a:pt x="2948940" y="177165"/>
                  <a:pt x="2947035" y="180023"/>
                  <a:pt x="2944178" y="182880"/>
                </a:cubicBezTo>
                <a:cubicBezTo>
                  <a:pt x="2941320" y="185738"/>
                  <a:pt x="2939415" y="188595"/>
                  <a:pt x="2936558" y="191453"/>
                </a:cubicBezTo>
                <a:cubicBezTo>
                  <a:pt x="2937510" y="190500"/>
                  <a:pt x="2934653" y="193358"/>
                  <a:pt x="2934653" y="193358"/>
                </a:cubicBezTo>
                <a:lnTo>
                  <a:pt x="2933700" y="194310"/>
                </a:lnTo>
                <a:lnTo>
                  <a:pt x="2932748" y="195263"/>
                </a:lnTo>
                <a:lnTo>
                  <a:pt x="2929890" y="197168"/>
                </a:lnTo>
                <a:lnTo>
                  <a:pt x="2926080" y="198120"/>
                </a:lnTo>
                <a:cubicBezTo>
                  <a:pt x="2922270" y="200978"/>
                  <a:pt x="2919412" y="203835"/>
                  <a:pt x="2915603" y="206693"/>
                </a:cubicBezTo>
                <a:cubicBezTo>
                  <a:pt x="2911793" y="209550"/>
                  <a:pt x="2907983" y="211455"/>
                  <a:pt x="2904173" y="214313"/>
                </a:cubicBezTo>
                <a:cubicBezTo>
                  <a:pt x="2896553" y="220028"/>
                  <a:pt x="2887980" y="222885"/>
                  <a:pt x="2878455" y="227648"/>
                </a:cubicBezTo>
                <a:cubicBezTo>
                  <a:pt x="2860358" y="235268"/>
                  <a:pt x="2841308" y="240983"/>
                  <a:pt x="2822258" y="245745"/>
                </a:cubicBezTo>
                <a:cubicBezTo>
                  <a:pt x="2783205" y="255270"/>
                  <a:pt x="2742248" y="258128"/>
                  <a:pt x="2703195" y="269558"/>
                </a:cubicBezTo>
                <a:cubicBezTo>
                  <a:pt x="2693670" y="272415"/>
                  <a:pt x="2684145" y="276225"/>
                  <a:pt x="2674620" y="280035"/>
                </a:cubicBezTo>
                <a:cubicBezTo>
                  <a:pt x="2669858" y="281940"/>
                  <a:pt x="2666048" y="284798"/>
                  <a:pt x="2661285" y="286703"/>
                </a:cubicBezTo>
                <a:cubicBezTo>
                  <a:pt x="2657475" y="289560"/>
                  <a:pt x="2653665" y="291465"/>
                  <a:pt x="2648903" y="294323"/>
                </a:cubicBezTo>
                <a:cubicBezTo>
                  <a:pt x="2645093" y="296228"/>
                  <a:pt x="2640330" y="300990"/>
                  <a:pt x="2635568" y="304800"/>
                </a:cubicBezTo>
                <a:lnTo>
                  <a:pt x="2628900" y="310515"/>
                </a:lnTo>
                <a:cubicBezTo>
                  <a:pt x="2630805" y="308610"/>
                  <a:pt x="2628900" y="310515"/>
                  <a:pt x="2628900" y="310515"/>
                </a:cubicBezTo>
                <a:lnTo>
                  <a:pt x="2627948" y="311468"/>
                </a:lnTo>
                <a:lnTo>
                  <a:pt x="2626995" y="313373"/>
                </a:lnTo>
                <a:lnTo>
                  <a:pt x="2624137" y="316230"/>
                </a:lnTo>
                <a:cubicBezTo>
                  <a:pt x="2616518" y="323850"/>
                  <a:pt x="2610803" y="332423"/>
                  <a:pt x="2606040" y="341948"/>
                </a:cubicBezTo>
                <a:cubicBezTo>
                  <a:pt x="2595562" y="360998"/>
                  <a:pt x="2587943" y="382905"/>
                  <a:pt x="2583180" y="407670"/>
                </a:cubicBezTo>
                <a:cubicBezTo>
                  <a:pt x="2577465" y="431483"/>
                  <a:pt x="2573655" y="458153"/>
                  <a:pt x="2568893" y="484823"/>
                </a:cubicBezTo>
                <a:cubicBezTo>
                  <a:pt x="2563178" y="511493"/>
                  <a:pt x="2556510" y="541020"/>
                  <a:pt x="2541270" y="568643"/>
                </a:cubicBezTo>
                <a:cubicBezTo>
                  <a:pt x="2538412" y="575310"/>
                  <a:pt x="2532698" y="582930"/>
                  <a:pt x="2527935" y="589598"/>
                </a:cubicBezTo>
                <a:cubicBezTo>
                  <a:pt x="2523173" y="597218"/>
                  <a:pt x="2518410" y="601980"/>
                  <a:pt x="2513648" y="606743"/>
                </a:cubicBezTo>
                <a:lnTo>
                  <a:pt x="2509837" y="610553"/>
                </a:lnTo>
                <a:lnTo>
                  <a:pt x="2508885" y="611505"/>
                </a:lnTo>
                <a:cubicBezTo>
                  <a:pt x="2509837" y="610553"/>
                  <a:pt x="2506980" y="613410"/>
                  <a:pt x="2506980" y="613410"/>
                </a:cubicBezTo>
                <a:lnTo>
                  <a:pt x="2505075" y="615315"/>
                </a:lnTo>
                <a:lnTo>
                  <a:pt x="2495550" y="622935"/>
                </a:lnTo>
                <a:cubicBezTo>
                  <a:pt x="2489835" y="628650"/>
                  <a:pt x="2482215" y="632460"/>
                  <a:pt x="2475548" y="637223"/>
                </a:cubicBezTo>
                <a:cubicBezTo>
                  <a:pt x="2447925" y="654368"/>
                  <a:pt x="2416493" y="663893"/>
                  <a:pt x="2386012" y="670560"/>
                </a:cubicBezTo>
                <a:cubicBezTo>
                  <a:pt x="2355533" y="677228"/>
                  <a:pt x="2325053" y="680085"/>
                  <a:pt x="2296478" y="686753"/>
                </a:cubicBezTo>
                <a:cubicBezTo>
                  <a:pt x="2288858" y="688658"/>
                  <a:pt x="2282190" y="689610"/>
                  <a:pt x="2275523" y="692468"/>
                </a:cubicBezTo>
                <a:cubicBezTo>
                  <a:pt x="2271712" y="693420"/>
                  <a:pt x="2268855" y="694373"/>
                  <a:pt x="2265045" y="695325"/>
                </a:cubicBezTo>
                <a:lnTo>
                  <a:pt x="2254568" y="699135"/>
                </a:lnTo>
                <a:cubicBezTo>
                  <a:pt x="2247900" y="701040"/>
                  <a:pt x="2241233" y="704850"/>
                  <a:pt x="2235518" y="707708"/>
                </a:cubicBezTo>
                <a:cubicBezTo>
                  <a:pt x="2228850" y="710565"/>
                  <a:pt x="2224087" y="714375"/>
                  <a:pt x="2218373" y="718185"/>
                </a:cubicBezTo>
                <a:cubicBezTo>
                  <a:pt x="2215515" y="720090"/>
                  <a:pt x="2212658" y="722948"/>
                  <a:pt x="2209800" y="725805"/>
                </a:cubicBezTo>
                <a:lnTo>
                  <a:pt x="2205037" y="729615"/>
                </a:lnTo>
                <a:lnTo>
                  <a:pt x="2203133" y="731520"/>
                </a:lnTo>
                <a:lnTo>
                  <a:pt x="2202180" y="732473"/>
                </a:lnTo>
                <a:cubicBezTo>
                  <a:pt x="2203133" y="731520"/>
                  <a:pt x="2202180" y="732473"/>
                  <a:pt x="2202180" y="732473"/>
                </a:cubicBezTo>
                <a:cubicBezTo>
                  <a:pt x="2197418" y="738188"/>
                  <a:pt x="2192655" y="742950"/>
                  <a:pt x="2188845" y="748665"/>
                </a:cubicBezTo>
                <a:cubicBezTo>
                  <a:pt x="2185035" y="754380"/>
                  <a:pt x="2180273" y="760095"/>
                  <a:pt x="2177415" y="766763"/>
                </a:cubicBezTo>
                <a:lnTo>
                  <a:pt x="2172653" y="776288"/>
                </a:lnTo>
                <a:cubicBezTo>
                  <a:pt x="2170748" y="780098"/>
                  <a:pt x="2169795" y="782955"/>
                  <a:pt x="2168843" y="786765"/>
                </a:cubicBezTo>
                <a:cubicBezTo>
                  <a:pt x="2158365" y="814388"/>
                  <a:pt x="2152650" y="845820"/>
                  <a:pt x="2146935" y="879158"/>
                </a:cubicBezTo>
                <a:cubicBezTo>
                  <a:pt x="2141220" y="911543"/>
                  <a:pt x="2135505" y="946785"/>
                  <a:pt x="2120265" y="980123"/>
                </a:cubicBezTo>
                <a:cubicBezTo>
                  <a:pt x="2115503" y="988695"/>
                  <a:pt x="2112645" y="996315"/>
                  <a:pt x="2106930" y="1004888"/>
                </a:cubicBezTo>
                <a:lnTo>
                  <a:pt x="2098358" y="1017270"/>
                </a:lnTo>
                <a:cubicBezTo>
                  <a:pt x="2095500" y="1021080"/>
                  <a:pt x="2092643" y="1023938"/>
                  <a:pt x="2089785" y="1026795"/>
                </a:cubicBezTo>
                <a:cubicBezTo>
                  <a:pt x="2077402" y="1041083"/>
                  <a:pt x="2062162" y="1052513"/>
                  <a:pt x="2045970" y="1062990"/>
                </a:cubicBezTo>
                <a:cubicBezTo>
                  <a:pt x="2012633" y="1082040"/>
                  <a:pt x="1976437" y="1089660"/>
                  <a:pt x="1942148" y="1096328"/>
                </a:cubicBezTo>
                <a:cubicBezTo>
                  <a:pt x="1907858" y="1102043"/>
                  <a:pt x="1873568" y="1106805"/>
                  <a:pt x="1842135" y="1117283"/>
                </a:cubicBezTo>
                <a:lnTo>
                  <a:pt x="1830705" y="1122045"/>
                </a:lnTo>
                <a:cubicBezTo>
                  <a:pt x="1826895" y="1122998"/>
                  <a:pt x="1823085" y="1124903"/>
                  <a:pt x="1819275" y="1126808"/>
                </a:cubicBezTo>
                <a:lnTo>
                  <a:pt x="1808798" y="1132523"/>
                </a:lnTo>
                <a:cubicBezTo>
                  <a:pt x="1805940" y="1134428"/>
                  <a:pt x="1802130" y="1136333"/>
                  <a:pt x="1799273" y="1138238"/>
                </a:cubicBezTo>
                <a:cubicBezTo>
                  <a:pt x="1793558" y="1141095"/>
                  <a:pt x="1785937" y="1148715"/>
                  <a:pt x="1780223" y="1153478"/>
                </a:cubicBezTo>
                <a:lnTo>
                  <a:pt x="1777365" y="1155383"/>
                </a:lnTo>
                <a:cubicBezTo>
                  <a:pt x="1778318" y="1154430"/>
                  <a:pt x="1777365" y="1155383"/>
                  <a:pt x="1777365" y="1155383"/>
                </a:cubicBezTo>
                <a:lnTo>
                  <a:pt x="1776412" y="1156335"/>
                </a:lnTo>
                <a:lnTo>
                  <a:pt x="1772602" y="1161098"/>
                </a:lnTo>
                <a:cubicBezTo>
                  <a:pt x="1769745" y="1163955"/>
                  <a:pt x="1766887" y="1166813"/>
                  <a:pt x="1764983" y="1169670"/>
                </a:cubicBezTo>
                <a:cubicBezTo>
                  <a:pt x="1746885" y="1195388"/>
                  <a:pt x="1735455" y="1226820"/>
                  <a:pt x="1729740" y="1261110"/>
                </a:cubicBezTo>
                <a:cubicBezTo>
                  <a:pt x="1723073" y="1295400"/>
                  <a:pt x="1719262" y="1330643"/>
                  <a:pt x="1707833" y="1367790"/>
                </a:cubicBezTo>
                <a:cubicBezTo>
                  <a:pt x="1703070" y="1385888"/>
                  <a:pt x="1695450" y="1403985"/>
                  <a:pt x="1685925" y="1421130"/>
                </a:cubicBezTo>
                <a:lnTo>
                  <a:pt x="1677352" y="1434465"/>
                </a:lnTo>
                <a:lnTo>
                  <a:pt x="1672590" y="1441133"/>
                </a:lnTo>
                <a:lnTo>
                  <a:pt x="1667827" y="1445895"/>
                </a:lnTo>
                <a:lnTo>
                  <a:pt x="1659255" y="1456373"/>
                </a:lnTo>
                <a:cubicBezTo>
                  <a:pt x="1658302" y="1457325"/>
                  <a:pt x="1659255" y="1456373"/>
                  <a:pt x="1657350" y="1458278"/>
                </a:cubicBezTo>
                <a:lnTo>
                  <a:pt x="1656398" y="1459230"/>
                </a:lnTo>
                <a:lnTo>
                  <a:pt x="1653540" y="1462088"/>
                </a:lnTo>
                <a:lnTo>
                  <a:pt x="1647825" y="1466850"/>
                </a:lnTo>
                <a:cubicBezTo>
                  <a:pt x="1640205" y="1473518"/>
                  <a:pt x="1631633" y="1479233"/>
                  <a:pt x="1624013" y="1484948"/>
                </a:cubicBezTo>
                <a:cubicBezTo>
                  <a:pt x="1620202" y="1487805"/>
                  <a:pt x="1615440" y="1489710"/>
                  <a:pt x="1610677" y="1491615"/>
                </a:cubicBezTo>
                <a:cubicBezTo>
                  <a:pt x="1605915" y="1493520"/>
                  <a:pt x="1602105" y="1496378"/>
                  <a:pt x="1597343" y="1498283"/>
                </a:cubicBezTo>
                <a:cubicBezTo>
                  <a:pt x="1579245" y="1505903"/>
                  <a:pt x="1561148" y="1510665"/>
                  <a:pt x="1543050" y="1514475"/>
                </a:cubicBezTo>
                <a:cubicBezTo>
                  <a:pt x="1506855" y="1522095"/>
                  <a:pt x="1470660" y="1525905"/>
                  <a:pt x="1438275" y="1534478"/>
                </a:cubicBezTo>
                <a:cubicBezTo>
                  <a:pt x="1422083" y="1539240"/>
                  <a:pt x="1405890" y="1544003"/>
                  <a:pt x="1391602" y="1551623"/>
                </a:cubicBezTo>
                <a:cubicBezTo>
                  <a:pt x="1383983" y="1555433"/>
                  <a:pt x="1378268" y="1559243"/>
                  <a:pt x="1371600" y="1564005"/>
                </a:cubicBezTo>
                <a:cubicBezTo>
                  <a:pt x="1368743" y="1565910"/>
                  <a:pt x="1364933" y="1569720"/>
                  <a:pt x="1361123" y="1572578"/>
                </a:cubicBezTo>
                <a:lnTo>
                  <a:pt x="1356360" y="1577340"/>
                </a:lnTo>
                <a:lnTo>
                  <a:pt x="1353502" y="1579245"/>
                </a:lnTo>
                <a:cubicBezTo>
                  <a:pt x="1352550" y="1580198"/>
                  <a:pt x="1354455" y="1578293"/>
                  <a:pt x="1353502" y="1579245"/>
                </a:cubicBezTo>
                <a:lnTo>
                  <a:pt x="1352550" y="1580198"/>
                </a:lnTo>
                <a:cubicBezTo>
                  <a:pt x="1330643" y="1603058"/>
                  <a:pt x="1317308" y="1633538"/>
                  <a:pt x="1309688" y="1666875"/>
                </a:cubicBezTo>
                <a:cubicBezTo>
                  <a:pt x="1302068" y="1700213"/>
                  <a:pt x="1298258" y="1735455"/>
                  <a:pt x="1289685" y="1771650"/>
                </a:cubicBezTo>
                <a:cubicBezTo>
                  <a:pt x="1285875" y="1789748"/>
                  <a:pt x="1280160" y="1807845"/>
                  <a:pt x="1272540" y="1824990"/>
                </a:cubicBezTo>
                <a:lnTo>
                  <a:pt x="1265873" y="1838325"/>
                </a:lnTo>
                <a:cubicBezTo>
                  <a:pt x="1263968" y="1843088"/>
                  <a:pt x="1262063" y="1846898"/>
                  <a:pt x="1258252" y="1851660"/>
                </a:cubicBezTo>
                <a:lnTo>
                  <a:pt x="1249680" y="1864995"/>
                </a:lnTo>
                <a:cubicBezTo>
                  <a:pt x="1246823" y="1868805"/>
                  <a:pt x="1243965" y="1871663"/>
                  <a:pt x="1241108" y="1875473"/>
                </a:cubicBezTo>
                <a:cubicBezTo>
                  <a:pt x="1228725" y="1890713"/>
                  <a:pt x="1212533" y="1902143"/>
                  <a:pt x="1196340" y="1912620"/>
                </a:cubicBezTo>
                <a:cubicBezTo>
                  <a:pt x="1179195" y="1921193"/>
                  <a:pt x="1162050" y="1929765"/>
                  <a:pt x="1143952" y="1934528"/>
                </a:cubicBezTo>
                <a:cubicBezTo>
                  <a:pt x="1108710" y="1945005"/>
                  <a:pt x="1073468" y="1948815"/>
                  <a:pt x="1041083" y="1955483"/>
                </a:cubicBezTo>
                <a:cubicBezTo>
                  <a:pt x="1024890" y="1958340"/>
                  <a:pt x="1008697" y="1962150"/>
                  <a:pt x="993458" y="1966913"/>
                </a:cubicBezTo>
                <a:cubicBezTo>
                  <a:pt x="985838" y="1969770"/>
                  <a:pt x="979170" y="1972628"/>
                  <a:pt x="971550" y="1975485"/>
                </a:cubicBezTo>
                <a:cubicBezTo>
                  <a:pt x="964883" y="1979295"/>
                  <a:pt x="957263" y="1982153"/>
                  <a:pt x="952500" y="1985963"/>
                </a:cubicBezTo>
                <a:cubicBezTo>
                  <a:pt x="949643" y="1987868"/>
                  <a:pt x="946785" y="1989773"/>
                  <a:pt x="943927" y="1991678"/>
                </a:cubicBezTo>
                <a:lnTo>
                  <a:pt x="934402" y="2000250"/>
                </a:lnTo>
                <a:lnTo>
                  <a:pt x="929640" y="2004060"/>
                </a:lnTo>
                <a:cubicBezTo>
                  <a:pt x="929640" y="2004060"/>
                  <a:pt x="927735" y="2005965"/>
                  <a:pt x="929640" y="2004060"/>
                </a:cubicBezTo>
                <a:lnTo>
                  <a:pt x="928688" y="2005013"/>
                </a:lnTo>
                <a:lnTo>
                  <a:pt x="926783" y="2006918"/>
                </a:lnTo>
                <a:lnTo>
                  <a:pt x="919163" y="2015490"/>
                </a:lnTo>
                <a:cubicBezTo>
                  <a:pt x="914400" y="2021205"/>
                  <a:pt x="910590" y="2027873"/>
                  <a:pt x="906780" y="2033588"/>
                </a:cubicBezTo>
                <a:cubicBezTo>
                  <a:pt x="903922" y="2040255"/>
                  <a:pt x="900113" y="2046923"/>
                  <a:pt x="897255" y="2053590"/>
                </a:cubicBezTo>
                <a:cubicBezTo>
                  <a:pt x="885825" y="2081213"/>
                  <a:pt x="881063" y="2112645"/>
                  <a:pt x="875347" y="2145030"/>
                </a:cubicBezTo>
                <a:cubicBezTo>
                  <a:pt x="869633" y="2177415"/>
                  <a:pt x="864870" y="2209800"/>
                  <a:pt x="851535" y="2242185"/>
                </a:cubicBezTo>
                <a:cubicBezTo>
                  <a:pt x="848677" y="2250758"/>
                  <a:pt x="844868" y="2258378"/>
                  <a:pt x="841058" y="2265998"/>
                </a:cubicBezTo>
                <a:cubicBezTo>
                  <a:pt x="839152" y="2269808"/>
                  <a:pt x="836295" y="2273618"/>
                  <a:pt x="834390" y="2277428"/>
                </a:cubicBezTo>
                <a:lnTo>
                  <a:pt x="826770" y="2288858"/>
                </a:lnTo>
                <a:cubicBezTo>
                  <a:pt x="823913" y="2292668"/>
                  <a:pt x="822008" y="2294573"/>
                  <a:pt x="819150" y="2298383"/>
                </a:cubicBezTo>
                <a:lnTo>
                  <a:pt x="815340" y="2303145"/>
                </a:lnTo>
                <a:lnTo>
                  <a:pt x="813435" y="2305050"/>
                </a:lnTo>
                <a:lnTo>
                  <a:pt x="812483" y="2306003"/>
                </a:lnTo>
                <a:cubicBezTo>
                  <a:pt x="811530" y="2306955"/>
                  <a:pt x="812483" y="2306003"/>
                  <a:pt x="810577" y="2307908"/>
                </a:cubicBezTo>
                <a:cubicBezTo>
                  <a:pt x="803910" y="2313623"/>
                  <a:pt x="797243" y="2319338"/>
                  <a:pt x="790575" y="2325053"/>
                </a:cubicBezTo>
                <a:cubicBezTo>
                  <a:pt x="776288" y="2335530"/>
                  <a:pt x="761047" y="2344103"/>
                  <a:pt x="745808" y="2349818"/>
                </a:cubicBezTo>
                <a:lnTo>
                  <a:pt x="734377" y="2354580"/>
                </a:lnTo>
                <a:cubicBezTo>
                  <a:pt x="730568" y="2356485"/>
                  <a:pt x="726758" y="2356485"/>
                  <a:pt x="722947" y="2358390"/>
                </a:cubicBezTo>
                <a:lnTo>
                  <a:pt x="711518" y="2362200"/>
                </a:lnTo>
                <a:lnTo>
                  <a:pt x="700088" y="2365058"/>
                </a:lnTo>
                <a:cubicBezTo>
                  <a:pt x="669608" y="2372678"/>
                  <a:pt x="640080" y="2376488"/>
                  <a:pt x="612458" y="2382203"/>
                </a:cubicBezTo>
                <a:cubicBezTo>
                  <a:pt x="584835" y="2387918"/>
                  <a:pt x="559118" y="2395538"/>
                  <a:pt x="538163" y="2407920"/>
                </a:cubicBezTo>
                <a:cubicBezTo>
                  <a:pt x="533400" y="2410778"/>
                  <a:pt x="528638" y="2413635"/>
                  <a:pt x="523875" y="2417445"/>
                </a:cubicBezTo>
                <a:cubicBezTo>
                  <a:pt x="519113" y="2421255"/>
                  <a:pt x="513397" y="2426018"/>
                  <a:pt x="508635" y="2430780"/>
                </a:cubicBezTo>
                <a:cubicBezTo>
                  <a:pt x="504825" y="2434590"/>
                  <a:pt x="501015" y="2439353"/>
                  <a:pt x="498158" y="2443163"/>
                </a:cubicBezTo>
                <a:cubicBezTo>
                  <a:pt x="494347" y="2447925"/>
                  <a:pt x="491490" y="2452688"/>
                  <a:pt x="488633" y="2457450"/>
                </a:cubicBezTo>
                <a:cubicBezTo>
                  <a:pt x="476250" y="2477453"/>
                  <a:pt x="469583" y="2501265"/>
                  <a:pt x="464820" y="2525078"/>
                </a:cubicBezTo>
                <a:cubicBezTo>
                  <a:pt x="460058" y="2548890"/>
                  <a:pt x="456247" y="2573655"/>
                  <a:pt x="451485" y="2598420"/>
                </a:cubicBezTo>
                <a:cubicBezTo>
                  <a:pt x="446722" y="2623185"/>
                  <a:pt x="441008" y="2647950"/>
                  <a:pt x="431483" y="2672715"/>
                </a:cubicBezTo>
                <a:cubicBezTo>
                  <a:pt x="429578" y="2678430"/>
                  <a:pt x="425767" y="2684145"/>
                  <a:pt x="422910" y="2689860"/>
                </a:cubicBezTo>
                <a:cubicBezTo>
                  <a:pt x="420053" y="2695575"/>
                  <a:pt x="416242" y="2701290"/>
                  <a:pt x="412432" y="2707005"/>
                </a:cubicBezTo>
                <a:cubicBezTo>
                  <a:pt x="408622" y="2712720"/>
                  <a:pt x="404813" y="2718435"/>
                  <a:pt x="401003" y="2722245"/>
                </a:cubicBezTo>
                <a:lnTo>
                  <a:pt x="395288" y="2728913"/>
                </a:lnTo>
                <a:lnTo>
                  <a:pt x="392430" y="2731770"/>
                </a:lnTo>
                <a:lnTo>
                  <a:pt x="391478" y="2733675"/>
                </a:lnTo>
                <a:cubicBezTo>
                  <a:pt x="392430" y="2732723"/>
                  <a:pt x="389572" y="2735580"/>
                  <a:pt x="389572" y="2735580"/>
                </a:cubicBezTo>
                <a:lnTo>
                  <a:pt x="388620" y="2736533"/>
                </a:lnTo>
                <a:cubicBezTo>
                  <a:pt x="370522" y="2754630"/>
                  <a:pt x="349567" y="2767013"/>
                  <a:pt x="328613" y="2776538"/>
                </a:cubicBezTo>
                <a:cubicBezTo>
                  <a:pt x="307657" y="2786063"/>
                  <a:pt x="286703" y="2790825"/>
                  <a:pt x="267653" y="2795588"/>
                </a:cubicBezTo>
                <a:cubicBezTo>
                  <a:pt x="228600" y="2803208"/>
                  <a:pt x="195263" y="2807970"/>
                  <a:pt x="166688" y="2815590"/>
                </a:cubicBezTo>
                <a:cubicBezTo>
                  <a:pt x="160020" y="2817495"/>
                  <a:pt x="153352" y="2819400"/>
                  <a:pt x="146685" y="2821305"/>
                </a:cubicBezTo>
                <a:cubicBezTo>
                  <a:pt x="140970" y="2824163"/>
                  <a:pt x="134302" y="2826068"/>
                  <a:pt x="128588" y="2828925"/>
                </a:cubicBezTo>
                <a:cubicBezTo>
                  <a:pt x="123825" y="2831783"/>
                  <a:pt x="117157" y="2834640"/>
                  <a:pt x="113347" y="2837498"/>
                </a:cubicBezTo>
                <a:cubicBezTo>
                  <a:pt x="109538" y="2840355"/>
                  <a:pt x="105727" y="2842260"/>
                  <a:pt x="100965" y="2846070"/>
                </a:cubicBezTo>
                <a:cubicBezTo>
                  <a:pt x="96202" y="2849880"/>
                  <a:pt x="92392" y="2853690"/>
                  <a:pt x="87630" y="2857500"/>
                </a:cubicBezTo>
                <a:lnTo>
                  <a:pt x="85725" y="2858453"/>
                </a:lnTo>
                <a:cubicBezTo>
                  <a:pt x="85725" y="2858453"/>
                  <a:pt x="83820" y="2859405"/>
                  <a:pt x="86677" y="2857500"/>
                </a:cubicBezTo>
                <a:lnTo>
                  <a:pt x="86677" y="2857500"/>
                </a:lnTo>
                <a:lnTo>
                  <a:pt x="85725" y="2858453"/>
                </a:lnTo>
                <a:lnTo>
                  <a:pt x="83820" y="2861310"/>
                </a:lnTo>
                <a:cubicBezTo>
                  <a:pt x="81915" y="2863215"/>
                  <a:pt x="80963" y="2865120"/>
                  <a:pt x="80010" y="2866073"/>
                </a:cubicBezTo>
                <a:cubicBezTo>
                  <a:pt x="74295" y="2872740"/>
                  <a:pt x="70485" y="2879408"/>
                  <a:pt x="66675" y="2885123"/>
                </a:cubicBezTo>
                <a:cubicBezTo>
                  <a:pt x="64770" y="2887980"/>
                  <a:pt x="62865" y="2890838"/>
                  <a:pt x="61913" y="2893695"/>
                </a:cubicBezTo>
                <a:cubicBezTo>
                  <a:pt x="60960" y="2896553"/>
                  <a:pt x="59055" y="2899410"/>
                  <a:pt x="58102" y="2901315"/>
                </a:cubicBezTo>
                <a:cubicBezTo>
                  <a:pt x="56197" y="2905125"/>
                  <a:pt x="54292" y="2910840"/>
                  <a:pt x="52388" y="2915603"/>
                </a:cubicBezTo>
                <a:cubicBezTo>
                  <a:pt x="49530" y="2924175"/>
                  <a:pt x="48577" y="2927985"/>
                  <a:pt x="48577" y="2927985"/>
                </a:cubicBezTo>
                <a:lnTo>
                  <a:pt x="0" y="2912745"/>
                </a:lnTo>
                <a:close/>
              </a:path>
            </a:pathLst>
          </a:custGeom>
          <a:solidFill>
            <a:schemeClr val="accent5">
              <a:lumMod val="75000"/>
              <a:alpha val="7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C393F7F4-FB87-44DD-A5B3-7E9A05899718}"/>
              </a:ext>
            </a:extLst>
          </p:cNvPr>
          <p:cNvSpPr/>
          <p:nvPr userDrawn="1"/>
        </p:nvSpPr>
        <p:spPr>
          <a:xfrm>
            <a:off x="1387186" y="10959"/>
            <a:ext cx="6861425" cy="6775959"/>
          </a:xfrm>
          <a:custGeom>
            <a:avLst/>
            <a:gdLst>
              <a:gd name="connsiteX0" fmla="*/ 0 w 2982277"/>
              <a:gd name="connsiteY0" fmla="*/ 2929890 h 2945130"/>
              <a:gd name="connsiteX1" fmla="*/ 3810 w 2982277"/>
              <a:gd name="connsiteY1" fmla="*/ 2917508 h 2945130"/>
              <a:gd name="connsiteX2" fmla="*/ 7620 w 2982277"/>
              <a:gd name="connsiteY2" fmla="*/ 2903220 h 2945130"/>
              <a:gd name="connsiteX3" fmla="*/ 12382 w 2982277"/>
              <a:gd name="connsiteY3" fmla="*/ 2882265 h 2945130"/>
              <a:gd name="connsiteX4" fmla="*/ 23813 w 2982277"/>
              <a:gd name="connsiteY4" fmla="*/ 2821305 h 2945130"/>
              <a:gd name="connsiteX5" fmla="*/ 51435 w 2982277"/>
              <a:gd name="connsiteY5" fmla="*/ 2735580 h 2945130"/>
              <a:gd name="connsiteX6" fmla="*/ 84772 w 2982277"/>
              <a:gd name="connsiteY6" fmla="*/ 2689860 h 2945130"/>
              <a:gd name="connsiteX7" fmla="*/ 85725 w 2982277"/>
              <a:gd name="connsiteY7" fmla="*/ 2688908 h 2945130"/>
              <a:gd name="connsiteX8" fmla="*/ 87630 w 2982277"/>
              <a:gd name="connsiteY8" fmla="*/ 2687003 h 2945130"/>
              <a:gd name="connsiteX9" fmla="*/ 88582 w 2982277"/>
              <a:gd name="connsiteY9" fmla="*/ 2686050 h 2945130"/>
              <a:gd name="connsiteX10" fmla="*/ 91440 w 2982277"/>
              <a:gd name="connsiteY10" fmla="*/ 2684145 h 2945130"/>
              <a:gd name="connsiteX11" fmla="*/ 96203 w 2982277"/>
              <a:gd name="connsiteY11" fmla="*/ 2679383 h 2945130"/>
              <a:gd name="connsiteX12" fmla="*/ 100965 w 2982277"/>
              <a:gd name="connsiteY12" fmla="*/ 2674620 h 2945130"/>
              <a:gd name="connsiteX13" fmla="*/ 103822 w 2982277"/>
              <a:gd name="connsiteY13" fmla="*/ 2672715 h 2945130"/>
              <a:gd name="connsiteX14" fmla="*/ 107632 w 2982277"/>
              <a:gd name="connsiteY14" fmla="*/ 2670810 h 2945130"/>
              <a:gd name="connsiteX15" fmla="*/ 136208 w 2982277"/>
              <a:gd name="connsiteY15" fmla="*/ 2653665 h 2945130"/>
              <a:gd name="connsiteX16" fmla="*/ 260033 w 2982277"/>
              <a:gd name="connsiteY16" fmla="*/ 2619375 h 2945130"/>
              <a:gd name="connsiteX17" fmla="*/ 379095 w 2982277"/>
              <a:gd name="connsiteY17" fmla="*/ 2576513 h 2945130"/>
              <a:gd name="connsiteX18" fmla="*/ 384810 w 2982277"/>
              <a:gd name="connsiteY18" fmla="*/ 2571750 h 2945130"/>
              <a:gd name="connsiteX19" fmla="*/ 387668 w 2982277"/>
              <a:gd name="connsiteY19" fmla="*/ 2568893 h 2945130"/>
              <a:gd name="connsiteX20" fmla="*/ 389572 w 2982277"/>
              <a:gd name="connsiteY20" fmla="*/ 2567940 h 2945130"/>
              <a:gd name="connsiteX21" fmla="*/ 390525 w 2982277"/>
              <a:gd name="connsiteY21" fmla="*/ 2566988 h 2945130"/>
              <a:gd name="connsiteX22" fmla="*/ 390525 w 2982277"/>
              <a:gd name="connsiteY22" fmla="*/ 2566988 h 2945130"/>
              <a:gd name="connsiteX23" fmla="*/ 402908 w 2982277"/>
              <a:gd name="connsiteY23" fmla="*/ 2552700 h 2945130"/>
              <a:gd name="connsiteX24" fmla="*/ 411480 w 2982277"/>
              <a:gd name="connsiteY24" fmla="*/ 2540318 h 2945130"/>
              <a:gd name="connsiteX25" fmla="*/ 419100 w 2982277"/>
              <a:gd name="connsiteY25" fmla="*/ 2526030 h 2945130"/>
              <a:gd name="connsiteX26" fmla="*/ 441008 w 2982277"/>
              <a:gd name="connsiteY26" fmla="*/ 2455545 h 2945130"/>
              <a:gd name="connsiteX27" fmla="*/ 457200 w 2982277"/>
              <a:gd name="connsiteY27" fmla="*/ 2373630 h 2945130"/>
              <a:gd name="connsiteX28" fmla="*/ 493395 w 2982277"/>
              <a:gd name="connsiteY28" fmla="*/ 2288858 h 2945130"/>
              <a:gd name="connsiteX29" fmla="*/ 508635 w 2982277"/>
              <a:gd name="connsiteY29" fmla="*/ 2269808 h 2945130"/>
              <a:gd name="connsiteX30" fmla="*/ 512445 w 2982277"/>
              <a:gd name="connsiteY30" fmla="*/ 2265045 h 2945130"/>
              <a:gd name="connsiteX31" fmla="*/ 514350 w 2982277"/>
              <a:gd name="connsiteY31" fmla="*/ 2263140 h 2945130"/>
              <a:gd name="connsiteX32" fmla="*/ 515303 w 2982277"/>
              <a:gd name="connsiteY32" fmla="*/ 2262188 h 2945130"/>
              <a:gd name="connsiteX33" fmla="*/ 517208 w 2982277"/>
              <a:gd name="connsiteY33" fmla="*/ 2260283 h 2945130"/>
              <a:gd name="connsiteX34" fmla="*/ 525780 w 2982277"/>
              <a:gd name="connsiteY34" fmla="*/ 2252663 h 2945130"/>
              <a:gd name="connsiteX35" fmla="*/ 529590 w 2982277"/>
              <a:gd name="connsiteY35" fmla="*/ 2248853 h 2945130"/>
              <a:gd name="connsiteX36" fmla="*/ 535305 w 2982277"/>
              <a:gd name="connsiteY36" fmla="*/ 2245043 h 2945130"/>
              <a:gd name="connsiteX37" fmla="*/ 545783 w 2982277"/>
              <a:gd name="connsiteY37" fmla="*/ 2237423 h 2945130"/>
              <a:gd name="connsiteX38" fmla="*/ 567690 w 2982277"/>
              <a:gd name="connsiteY38" fmla="*/ 2225993 h 2945130"/>
              <a:gd name="connsiteX39" fmla="*/ 660083 w 2982277"/>
              <a:gd name="connsiteY39" fmla="*/ 2200275 h 2945130"/>
              <a:gd name="connsiteX40" fmla="*/ 748665 w 2982277"/>
              <a:gd name="connsiteY40" fmla="*/ 2181225 h 2945130"/>
              <a:gd name="connsiteX41" fmla="*/ 821055 w 2982277"/>
              <a:gd name="connsiteY41" fmla="*/ 2136458 h 2945130"/>
              <a:gd name="connsiteX42" fmla="*/ 828675 w 2982277"/>
              <a:gd name="connsiteY42" fmla="*/ 2126933 h 2945130"/>
              <a:gd name="connsiteX43" fmla="*/ 834390 w 2982277"/>
              <a:gd name="connsiteY43" fmla="*/ 2118360 h 2945130"/>
              <a:gd name="connsiteX44" fmla="*/ 844868 w 2982277"/>
              <a:gd name="connsiteY44" fmla="*/ 2099310 h 2945130"/>
              <a:gd name="connsiteX45" fmla="*/ 853440 w 2982277"/>
              <a:gd name="connsiteY45" fmla="*/ 2078355 h 2945130"/>
              <a:gd name="connsiteX46" fmla="*/ 860108 w 2982277"/>
              <a:gd name="connsiteY46" fmla="*/ 2056448 h 2945130"/>
              <a:gd name="connsiteX47" fmla="*/ 880110 w 2982277"/>
              <a:gd name="connsiteY47" fmla="*/ 1959293 h 2945130"/>
              <a:gd name="connsiteX48" fmla="*/ 922020 w 2982277"/>
              <a:gd name="connsiteY48" fmla="*/ 1859280 h 2945130"/>
              <a:gd name="connsiteX49" fmla="*/ 931545 w 2982277"/>
              <a:gd name="connsiteY49" fmla="*/ 1848803 h 2945130"/>
              <a:gd name="connsiteX50" fmla="*/ 936308 w 2982277"/>
              <a:gd name="connsiteY50" fmla="*/ 1843088 h 2945130"/>
              <a:gd name="connsiteX51" fmla="*/ 938213 w 2982277"/>
              <a:gd name="connsiteY51" fmla="*/ 1840230 h 2945130"/>
              <a:gd name="connsiteX52" fmla="*/ 941070 w 2982277"/>
              <a:gd name="connsiteY52" fmla="*/ 1837373 h 2945130"/>
              <a:gd name="connsiteX53" fmla="*/ 950595 w 2982277"/>
              <a:gd name="connsiteY53" fmla="*/ 1828800 h 2945130"/>
              <a:gd name="connsiteX54" fmla="*/ 955358 w 2982277"/>
              <a:gd name="connsiteY54" fmla="*/ 1824990 h 2945130"/>
              <a:gd name="connsiteX55" fmla="*/ 961073 w 2982277"/>
              <a:gd name="connsiteY55" fmla="*/ 1821180 h 2945130"/>
              <a:gd name="connsiteX56" fmla="*/ 973455 w 2982277"/>
              <a:gd name="connsiteY56" fmla="*/ 1812608 h 2945130"/>
              <a:gd name="connsiteX57" fmla="*/ 985838 w 2982277"/>
              <a:gd name="connsiteY57" fmla="*/ 1805940 h 2945130"/>
              <a:gd name="connsiteX58" fmla="*/ 1011555 w 2982277"/>
              <a:gd name="connsiteY58" fmla="*/ 1795463 h 2945130"/>
              <a:gd name="connsiteX59" fmla="*/ 1116330 w 2982277"/>
              <a:gd name="connsiteY59" fmla="*/ 1771650 h 2945130"/>
              <a:gd name="connsiteX60" fmla="*/ 1210628 w 2982277"/>
              <a:gd name="connsiteY60" fmla="*/ 1741170 h 2945130"/>
              <a:gd name="connsiteX61" fmla="*/ 1272540 w 2982277"/>
              <a:gd name="connsiteY61" fmla="*/ 1670685 h 2945130"/>
              <a:gd name="connsiteX62" fmla="*/ 1298258 w 2982277"/>
              <a:gd name="connsiteY62" fmla="*/ 1570673 h 2945130"/>
              <a:gd name="connsiteX63" fmla="*/ 1329690 w 2982277"/>
              <a:gd name="connsiteY63" fmla="*/ 1463993 h 2945130"/>
              <a:gd name="connsiteX64" fmla="*/ 1336358 w 2982277"/>
              <a:gd name="connsiteY64" fmla="*/ 1451610 h 2945130"/>
              <a:gd name="connsiteX65" fmla="*/ 1343978 w 2982277"/>
              <a:gd name="connsiteY65" fmla="*/ 1439228 h 2945130"/>
              <a:gd name="connsiteX66" fmla="*/ 1353503 w 2982277"/>
              <a:gd name="connsiteY66" fmla="*/ 1427798 h 2945130"/>
              <a:gd name="connsiteX67" fmla="*/ 1358265 w 2982277"/>
              <a:gd name="connsiteY67" fmla="*/ 1422083 h 2945130"/>
              <a:gd name="connsiteX68" fmla="*/ 1361123 w 2982277"/>
              <a:gd name="connsiteY68" fmla="*/ 1419225 h 2945130"/>
              <a:gd name="connsiteX69" fmla="*/ 1362075 w 2982277"/>
              <a:gd name="connsiteY69" fmla="*/ 1418273 h 2945130"/>
              <a:gd name="connsiteX70" fmla="*/ 1363980 w 2982277"/>
              <a:gd name="connsiteY70" fmla="*/ 1416368 h 2945130"/>
              <a:gd name="connsiteX71" fmla="*/ 1374458 w 2982277"/>
              <a:gd name="connsiteY71" fmla="*/ 1407795 h 2945130"/>
              <a:gd name="connsiteX72" fmla="*/ 1379220 w 2982277"/>
              <a:gd name="connsiteY72" fmla="*/ 1403033 h 2945130"/>
              <a:gd name="connsiteX73" fmla="*/ 1385888 w 2982277"/>
              <a:gd name="connsiteY73" fmla="*/ 1398270 h 2945130"/>
              <a:gd name="connsiteX74" fmla="*/ 1398270 w 2982277"/>
              <a:gd name="connsiteY74" fmla="*/ 1389698 h 2945130"/>
              <a:gd name="connsiteX75" fmla="*/ 1411605 w 2982277"/>
              <a:gd name="connsiteY75" fmla="*/ 1383030 h 2945130"/>
              <a:gd name="connsiteX76" fmla="*/ 1519238 w 2982277"/>
              <a:gd name="connsiteY76" fmla="*/ 1352550 h 2945130"/>
              <a:gd name="connsiteX77" fmla="*/ 1619250 w 2982277"/>
              <a:gd name="connsiteY77" fmla="*/ 1326833 h 2945130"/>
              <a:gd name="connsiteX78" fmla="*/ 1629728 w 2982277"/>
              <a:gd name="connsiteY78" fmla="*/ 1321118 h 2945130"/>
              <a:gd name="connsiteX79" fmla="*/ 1635443 w 2982277"/>
              <a:gd name="connsiteY79" fmla="*/ 1318260 h 2945130"/>
              <a:gd name="connsiteX80" fmla="*/ 1640205 w 2982277"/>
              <a:gd name="connsiteY80" fmla="*/ 1314450 h 2945130"/>
              <a:gd name="connsiteX81" fmla="*/ 1650683 w 2982277"/>
              <a:gd name="connsiteY81" fmla="*/ 1307783 h 2945130"/>
              <a:gd name="connsiteX82" fmla="*/ 1660208 w 2982277"/>
              <a:gd name="connsiteY82" fmla="*/ 1300163 h 2945130"/>
              <a:gd name="connsiteX83" fmla="*/ 1664970 w 2982277"/>
              <a:gd name="connsiteY83" fmla="*/ 1296353 h 2945130"/>
              <a:gd name="connsiteX84" fmla="*/ 1665923 w 2982277"/>
              <a:gd name="connsiteY84" fmla="*/ 1295400 h 2945130"/>
              <a:gd name="connsiteX85" fmla="*/ 1665923 w 2982277"/>
              <a:gd name="connsiteY85" fmla="*/ 1295400 h 2945130"/>
              <a:gd name="connsiteX86" fmla="*/ 1667828 w 2982277"/>
              <a:gd name="connsiteY86" fmla="*/ 1292543 h 2945130"/>
              <a:gd name="connsiteX87" fmla="*/ 1676400 w 2982277"/>
              <a:gd name="connsiteY87" fmla="*/ 1282065 h 2945130"/>
              <a:gd name="connsiteX88" fmla="*/ 1683068 w 2982277"/>
              <a:gd name="connsiteY88" fmla="*/ 1272540 h 2945130"/>
              <a:gd name="connsiteX89" fmla="*/ 1688783 w 2982277"/>
              <a:gd name="connsiteY89" fmla="*/ 1263015 h 2945130"/>
              <a:gd name="connsiteX90" fmla="*/ 1718310 w 2982277"/>
              <a:gd name="connsiteY90" fmla="*/ 1166813 h 2945130"/>
              <a:gd name="connsiteX91" fmla="*/ 1728788 w 2982277"/>
              <a:gd name="connsiteY91" fmla="*/ 1114425 h 2945130"/>
              <a:gd name="connsiteX92" fmla="*/ 1744028 w 2982277"/>
              <a:gd name="connsiteY92" fmla="*/ 1062038 h 2945130"/>
              <a:gd name="connsiteX93" fmla="*/ 1748790 w 2982277"/>
              <a:gd name="connsiteY93" fmla="*/ 1048703 h 2945130"/>
              <a:gd name="connsiteX94" fmla="*/ 1755458 w 2982277"/>
              <a:gd name="connsiteY94" fmla="*/ 1036320 h 2945130"/>
              <a:gd name="connsiteX95" fmla="*/ 1770698 w 2982277"/>
              <a:gd name="connsiteY95" fmla="*/ 1012508 h 2945130"/>
              <a:gd name="connsiteX96" fmla="*/ 1780223 w 2982277"/>
              <a:gd name="connsiteY96" fmla="*/ 1002030 h 2945130"/>
              <a:gd name="connsiteX97" fmla="*/ 1784985 w 2982277"/>
              <a:gd name="connsiteY97" fmla="*/ 996315 h 2945130"/>
              <a:gd name="connsiteX98" fmla="*/ 1786890 w 2982277"/>
              <a:gd name="connsiteY98" fmla="*/ 993458 h 2945130"/>
              <a:gd name="connsiteX99" fmla="*/ 1788795 w 2982277"/>
              <a:gd name="connsiteY99" fmla="*/ 991553 h 2945130"/>
              <a:gd name="connsiteX100" fmla="*/ 1789748 w 2982277"/>
              <a:gd name="connsiteY100" fmla="*/ 990600 h 2945130"/>
              <a:gd name="connsiteX101" fmla="*/ 1799273 w 2982277"/>
              <a:gd name="connsiteY101" fmla="*/ 982028 h 2945130"/>
              <a:gd name="connsiteX102" fmla="*/ 1804035 w 2982277"/>
              <a:gd name="connsiteY102" fmla="*/ 978218 h 2945130"/>
              <a:gd name="connsiteX103" fmla="*/ 1809750 w 2982277"/>
              <a:gd name="connsiteY103" fmla="*/ 974408 h 2945130"/>
              <a:gd name="connsiteX104" fmla="*/ 1911668 w 2982277"/>
              <a:gd name="connsiteY104" fmla="*/ 935355 h 2945130"/>
              <a:gd name="connsiteX105" fmla="*/ 2009775 w 2982277"/>
              <a:gd name="connsiteY105" fmla="*/ 914400 h 2945130"/>
              <a:gd name="connsiteX106" fmla="*/ 2031683 w 2982277"/>
              <a:gd name="connsiteY106" fmla="*/ 906780 h 2945130"/>
              <a:gd name="connsiteX107" fmla="*/ 2042160 w 2982277"/>
              <a:gd name="connsiteY107" fmla="*/ 902018 h 2945130"/>
              <a:gd name="connsiteX108" fmla="*/ 2052637 w 2982277"/>
              <a:gd name="connsiteY108" fmla="*/ 896303 h 2945130"/>
              <a:gd name="connsiteX109" fmla="*/ 2057400 w 2982277"/>
              <a:gd name="connsiteY109" fmla="*/ 893445 h 2945130"/>
              <a:gd name="connsiteX110" fmla="*/ 2062162 w 2982277"/>
              <a:gd name="connsiteY110" fmla="*/ 890588 h 2945130"/>
              <a:gd name="connsiteX111" fmla="*/ 2071687 w 2982277"/>
              <a:gd name="connsiteY111" fmla="*/ 883920 h 2945130"/>
              <a:gd name="connsiteX112" fmla="*/ 2080260 w 2982277"/>
              <a:gd name="connsiteY112" fmla="*/ 876300 h 2945130"/>
              <a:gd name="connsiteX113" fmla="*/ 2084070 w 2982277"/>
              <a:gd name="connsiteY113" fmla="*/ 872490 h 2945130"/>
              <a:gd name="connsiteX114" fmla="*/ 2085975 w 2982277"/>
              <a:gd name="connsiteY114" fmla="*/ 870585 h 2945130"/>
              <a:gd name="connsiteX115" fmla="*/ 2085975 w 2982277"/>
              <a:gd name="connsiteY115" fmla="*/ 870585 h 2945130"/>
              <a:gd name="connsiteX116" fmla="*/ 2086928 w 2982277"/>
              <a:gd name="connsiteY116" fmla="*/ 869633 h 2945130"/>
              <a:gd name="connsiteX117" fmla="*/ 2095500 w 2982277"/>
              <a:gd name="connsiteY117" fmla="*/ 860108 h 2945130"/>
              <a:gd name="connsiteX118" fmla="*/ 2102168 w 2982277"/>
              <a:gd name="connsiteY118" fmla="*/ 850583 h 2945130"/>
              <a:gd name="connsiteX119" fmla="*/ 2112645 w 2982277"/>
              <a:gd name="connsiteY119" fmla="*/ 832485 h 2945130"/>
              <a:gd name="connsiteX120" fmla="*/ 2117408 w 2982277"/>
              <a:gd name="connsiteY120" fmla="*/ 822960 h 2945130"/>
              <a:gd name="connsiteX121" fmla="*/ 2121218 w 2982277"/>
              <a:gd name="connsiteY121" fmla="*/ 812483 h 2945130"/>
              <a:gd name="connsiteX122" fmla="*/ 2128838 w 2982277"/>
              <a:gd name="connsiteY122" fmla="*/ 790575 h 2945130"/>
              <a:gd name="connsiteX123" fmla="*/ 2147888 w 2982277"/>
              <a:gd name="connsiteY123" fmla="*/ 698183 h 2945130"/>
              <a:gd name="connsiteX124" fmla="*/ 2179320 w 2982277"/>
              <a:gd name="connsiteY124" fmla="*/ 604838 h 2945130"/>
              <a:gd name="connsiteX125" fmla="*/ 2193608 w 2982277"/>
              <a:gd name="connsiteY125" fmla="*/ 583883 h 2945130"/>
              <a:gd name="connsiteX126" fmla="*/ 2202180 w 2982277"/>
              <a:gd name="connsiteY126" fmla="*/ 574358 h 2945130"/>
              <a:gd name="connsiteX127" fmla="*/ 2205990 w 2982277"/>
              <a:gd name="connsiteY127" fmla="*/ 569595 h 2945130"/>
              <a:gd name="connsiteX128" fmla="*/ 2206943 w 2982277"/>
              <a:gd name="connsiteY128" fmla="*/ 568643 h 2945130"/>
              <a:gd name="connsiteX129" fmla="*/ 2208848 w 2982277"/>
              <a:gd name="connsiteY129" fmla="*/ 566738 h 2945130"/>
              <a:gd name="connsiteX130" fmla="*/ 2210753 w 2982277"/>
              <a:gd name="connsiteY130" fmla="*/ 564833 h 2945130"/>
              <a:gd name="connsiteX131" fmla="*/ 2219325 w 2982277"/>
              <a:gd name="connsiteY131" fmla="*/ 557213 h 2945130"/>
              <a:gd name="connsiteX132" fmla="*/ 2228850 w 2982277"/>
              <a:gd name="connsiteY132" fmla="*/ 549593 h 2945130"/>
              <a:gd name="connsiteX133" fmla="*/ 2250758 w 2982277"/>
              <a:gd name="connsiteY133" fmla="*/ 536258 h 2945130"/>
              <a:gd name="connsiteX134" fmla="*/ 2339340 w 2982277"/>
              <a:gd name="connsiteY134" fmla="*/ 506730 h 2945130"/>
              <a:gd name="connsiteX135" fmla="*/ 2422208 w 2982277"/>
              <a:gd name="connsiteY135" fmla="*/ 489585 h 2945130"/>
              <a:gd name="connsiteX136" fmla="*/ 2490788 w 2982277"/>
              <a:gd name="connsiteY136" fmla="*/ 460058 h 2945130"/>
              <a:gd name="connsiteX137" fmla="*/ 2504123 w 2982277"/>
              <a:gd name="connsiteY137" fmla="*/ 448628 h 2945130"/>
              <a:gd name="connsiteX138" fmla="*/ 2506980 w 2982277"/>
              <a:gd name="connsiteY138" fmla="*/ 445770 h 2945130"/>
              <a:gd name="connsiteX139" fmla="*/ 2507933 w 2982277"/>
              <a:gd name="connsiteY139" fmla="*/ 444818 h 2945130"/>
              <a:gd name="connsiteX140" fmla="*/ 2507933 w 2982277"/>
              <a:gd name="connsiteY140" fmla="*/ 444818 h 2945130"/>
              <a:gd name="connsiteX141" fmla="*/ 2509838 w 2982277"/>
              <a:gd name="connsiteY141" fmla="*/ 442913 h 2945130"/>
              <a:gd name="connsiteX142" fmla="*/ 2516505 w 2982277"/>
              <a:gd name="connsiteY142" fmla="*/ 435293 h 2945130"/>
              <a:gd name="connsiteX143" fmla="*/ 2522220 w 2982277"/>
              <a:gd name="connsiteY143" fmla="*/ 427673 h 2945130"/>
              <a:gd name="connsiteX144" fmla="*/ 2526983 w 2982277"/>
              <a:gd name="connsiteY144" fmla="*/ 421005 h 2945130"/>
              <a:gd name="connsiteX145" fmla="*/ 2531745 w 2982277"/>
              <a:gd name="connsiteY145" fmla="*/ 414338 h 2945130"/>
              <a:gd name="connsiteX146" fmla="*/ 2535555 w 2982277"/>
              <a:gd name="connsiteY146" fmla="*/ 406718 h 2945130"/>
              <a:gd name="connsiteX147" fmla="*/ 2557463 w 2982277"/>
              <a:gd name="connsiteY147" fmla="*/ 340043 h 2945130"/>
              <a:gd name="connsiteX148" fmla="*/ 2590800 w 2982277"/>
              <a:gd name="connsiteY148" fmla="*/ 200978 h 2945130"/>
              <a:gd name="connsiteX149" fmla="*/ 2628900 w 2982277"/>
              <a:gd name="connsiteY149" fmla="*/ 142875 h 2945130"/>
              <a:gd name="connsiteX150" fmla="*/ 2629853 w 2982277"/>
              <a:gd name="connsiteY150" fmla="*/ 140970 h 2945130"/>
              <a:gd name="connsiteX151" fmla="*/ 2631758 w 2982277"/>
              <a:gd name="connsiteY151" fmla="*/ 139065 h 2945130"/>
              <a:gd name="connsiteX152" fmla="*/ 2634615 w 2982277"/>
              <a:gd name="connsiteY152" fmla="*/ 136208 h 2945130"/>
              <a:gd name="connsiteX153" fmla="*/ 2640330 w 2982277"/>
              <a:gd name="connsiteY153" fmla="*/ 131445 h 2945130"/>
              <a:gd name="connsiteX154" fmla="*/ 2646045 w 2982277"/>
              <a:gd name="connsiteY154" fmla="*/ 126683 h 2945130"/>
              <a:gd name="connsiteX155" fmla="*/ 2652713 w 2982277"/>
              <a:gd name="connsiteY155" fmla="*/ 121920 h 2945130"/>
              <a:gd name="connsiteX156" fmla="*/ 2667000 w 2982277"/>
              <a:gd name="connsiteY156" fmla="*/ 112395 h 2945130"/>
              <a:gd name="connsiteX157" fmla="*/ 2681288 w 2982277"/>
              <a:gd name="connsiteY157" fmla="*/ 104775 h 2945130"/>
              <a:gd name="connsiteX158" fmla="*/ 2695575 w 2982277"/>
              <a:gd name="connsiteY158" fmla="*/ 98108 h 2945130"/>
              <a:gd name="connsiteX159" fmla="*/ 2709863 w 2982277"/>
              <a:gd name="connsiteY159" fmla="*/ 92393 h 2945130"/>
              <a:gd name="connsiteX160" fmla="*/ 2736533 w 2982277"/>
              <a:gd name="connsiteY160" fmla="*/ 84773 h 2945130"/>
              <a:gd name="connsiteX161" fmla="*/ 2786063 w 2982277"/>
              <a:gd name="connsiteY161" fmla="*/ 74295 h 2945130"/>
              <a:gd name="connsiteX162" fmla="*/ 2865120 w 2982277"/>
              <a:gd name="connsiteY162" fmla="*/ 56198 h 2945130"/>
              <a:gd name="connsiteX163" fmla="*/ 2914650 w 2982277"/>
              <a:gd name="connsiteY163" fmla="*/ 31433 h 2945130"/>
              <a:gd name="connsiteX164" fmla="*/ 2928938 w 2982277"/>
              <a:gd name="connsiteY164" fmla="*/ 19050 h 2945130"/>
              <a:gd name="connsiteX165" fmla="*/ 2930843 w 2982277"/>
              <a:gd name="connsiteY165" fmla="*/ 18098 h 2945130"/>
              <a:gd name="connsiteX166" fmla="*/ 2930843 w 2982277"/>
              <a:gd name="connsiteY166" fmla="*/ 18098 h 2945130"/>
              <a:gd name="connsiteX167" fmla="*/ 2930843 w 2982277"/>
              <a:gd name="connsiteY167" fmla="*/ 18098 h 2945130"/>
              <a:gd name="connsiteX168" fmla="*/ 2930843 w 2982277"/>
              <a:gd name="connsiteY168" fmla="*/ 18098 h 2945130"/>
              <a:gd name="connsiteX169" fmla="*/ 2931795 w 2982277"/>
              <a:gd name="connsiteY169" fmla="*/ 17145 h 2945130"/>
              <a:gd name="connsiteX170" fmla="*/ 2934653 w 2982277"/>
              <a:gd name="connsiteY170" fmla="*/ 14288 h 2945130"/>
              <a:gd name="connsiteX171" fmla="*/ 2939415 w 2982277"/>
              <a:gd name="connsiteY171" fmla="*/ 8573 h 2945130"/>
              <a:gd name="connsiteX172" fmla="*/ 2946083 w 2982277"/>
              <a:gd name="connsiteY172" fmla="*/ 0 h 2945130"/>
              <a:gd name="connsiteX173" fmla="*/ 2982278 w 2982277"/>
              <a:gd name="connsiteY173" fmla="*/ 25718 h 2945130"/>
              <a:gd name="connsiteX174" fmla="*/ 2972753 w 2982277"/>
              <a:gd name="connsiteY174" fmla="*/ 38100 h 2945130"/>
              <a:gd name="connsiteX175" fmla="*/ 2967990 w 2982277"/>
              <a:gd name="connsiteY175" fmla="*/ 43815 h 2945130"/>
              <a:gd name="connsiteX176" fmla="*/ 2965133 w 2982277"/>
              <a:gd name="connsiteY176" fmla="*/ 46673 h 2945130"/>
              <a:gd name="connsiteX177" fmla="*/ 2969895 w 2982277"/>
              <a:gd name="connsiteY177" fmla="*/ 52388 h 2945130"/>
              <a:gd name="connsiteX178" fmla="*/ 2968943 w 2982277"/>
              <a:gd name="connsiteY178" fmla="*/ 53340 h 2945130"/>
              <a:gd name="connsiteX179" fmla="*/ 2967990 w 2982277"/>
              <a:gd name="connsiteY179" fmla="*/ 53340 h 2945130"/>
              <a:gd name="connsiteX180" fmla="*/ 2966085 w 2982277"/>
              <a:gd name="connsiteY180" fmla="*/ 55245 h 2945130"/>
              <a:gd name="connsiteX181" fmla="*/ 2947035 w 2982277"/>
              <a:gd name="connsiteY181" fmla="*/ 71438 h 2945130"/>
              <a:gd name="connsiteX182" fmla="*/ 2885123 w 2982277"/>
              <a:gd name="connsiteY182" fmla="*/ 100965 h 2945130"/>
              <a:gd name="connsiteX183" fmla="*/ 2800350 w 2982277"/>
              <a:gd name="connsiteY183" fmla="*/ 119063 h 2945130"/>
              <a:gd name="connsiteX184" fmla="*/ 2752725 w 2982277"/>
              <a:gd name="connsiteY184" fmla="*/ 127635 h 2945130"/>
              <a:gd name="connsiteX185" fmla="*/ 2728913 w 2982277"/>
              <a:gd name="connsiteY185" fmla="*/ 134303 h 2945130"/>
              <a:gd name="connsiteX186" fmla="*/ 2717483 w 2982277"/>
              <a:gd name="connsiteY186" fmla="*/ 139065 h 2945130"/>
              <a:gd name="connsiteX187" fmla="*/ 2706053 w 2982277"/>
              <a:gd name="connsiteY187" fmla="*/ 143828 h 2945130"/>
              <a:gd name="connsiteX188" fmla="*/ 2694623 w 2982277"/>
              <a:gd name="connsiteY188" fmla="*/ 149543 h 2945130"/>
              <a:gd name="connsiteX189" fmla="*/ 2684145 w 2982277"/>
              <a:gd name="connsiteY189" fmla="*/ 156210 h 2945130"/>
              <a:gd name="connsiteX190" fmla="*/ 2678430 w 2982277"/>
              <a:gd name="connsiteY190" fmla="*/ 160020 h 2945130"/>
              <a:gd name="connsiteX191" fmla="*/ 2672715 w 2982277"/>
              <a:gd name="connsiteY191" fmla="*/ 164783 h 2945130"/>
              <a:gd name="connsiteX192" fmla="*/ 2667000 w 2982277"/>
              <a:gd name="connsiteY192" fmla="*/ 169545 h 2945130"/>
              <a:gd name="connsiteX193" fmla="*/ 2664143 w 2982277"/>
              <a:gd name="connsiteY193" fmla="*/ 172403 h 2945130"/>
              <a:gd name="connsiteX194" fmla="*/ 2663190 w 2982277"/>
              <a:gd name="connsiteY194" fmla="*/ 173355 h 2945130"/>
              <a:gd name="connsiteX195" fmla="*/ 2663190 w 2982277"/>
              <a:gd name="connsiteY195" fmla="*/ 173355 h 2945130"/>
              <a:gd name="connsiteX196" fmla="*/ 2662238 w 2982277"/>
              <a:gd name="connsiteY196" fmla="*/ 174308 h 2945130"/>
              <a:gd name="connsiteX197" fmla="*/ 2630805 w 2982277"/>
              <a:gd name="connsiteY197" fmla="*/ 220980 h 2945130"/>
              <a:gd name="connsiteX198" fmla="*/ 2600325 w 2982277"/>
              <a:gd name="connsiteY198" fmla="*/ 352425 h 2945130"/>
              <a:gd name="connsiteX199" fmla="*/ 2574608 w 2982277"/>
              <a:gd name="connsiteY199" fmla="*/ 428625 h 2945130"/>
              <a:gd name="connsiteX200" fmla="*/ 2569845 w 2982277"/>
              <a:gd name="connsiteY200" fmla="*/ 438150 h 2945130"/>
              <a:gd name="connsiteX201" fmla="*/ 2563178 w 2982277"/>
              <a:gd name="connsiteY201" fmla="*/ 447675 h 2945130"/>
              <a:gd name="connsiteX202" fmla="*/ 2556510 w 2982277"/>
              <a:gd name="connsiteY202" fmla="*/ 457200 h 2945130"/>
              <a:gd name="connsiteX203" fmla="*/ 2549843 w 2982277"/>
              <a:gd name="connsiteY203" fmla="*/ 464820 h 2945130"/>
              <a:gd name="connsiteX204" fmla="*/ 2543175 w 2982277"/>
              <a:gd name="connsiteY204" fmla="*/ 472440 h 2945130"/>
              <a:gd name="connsiteX205" fmla="*/ 2541270 w 2982277"/>
              <a:gd name="connsiteY205" fmla="*/ 474345 h 2945130"/>
              <a:gd name="connsiteX206" fmla="*/ 2539365 w 2982277"/>
              <a:gd name="connsiteY206" fmla="*/ 476250 h 2945130"/>
              <a:gd name="connsiteX207" fmla="*/ 2538413 w 2982277"/>
              <a:gd name="connsiteY207" fmla="*/ 477203 h 2945130"/>
              <a:gd name="connsiteX208" fmla="*/ 2534603 w 2982277"/>
              <a:gd name="connsiteY208" fmla="*/ 481013 h 2945130"/>
              <a:gd name="connsiteX209" fmla="*/ 2517458 w 2982277"/>
              <a:gd name="connsiteY209" fmla="*/ 495300 h 2945130"/>
              <a:gd name="connsiteX210" fmla="*/ 2435543 w 2982277"/>
              <a:gd name="connsiteY210" fmla="*/ 529590 h 2945130"/>
              <a:gd name="connsiteX211" fmla="*/ 2350770 w 2982277"/>
              <a:gd name="connsiteY211" fmla="*/ 545783 h 2945130"/>
              <a:gd name="connsiteX212" fmla="*/ 2271713 w 2982277"/>
              <a:gd name="connsiteY212" fmla="*/ 570548 h 2945130"/>
              <a:gd name="connsiteX213" fmla="*/ 2254568 w 2982277"/>
              <a:gd name="connsiteY213" fmla="*/ 581025 h 2945130"/>
              <a:gd name="connsiteX214" fmla="*/ 2245995 w 2982277"/>
              <a:gd name="connsiteY214" fmla="*/ 587693 h 2945130"/>
              <a:gd name="connsiteX215" fmla="*/ 2237423 w 2982277"/>
              <a:gd name="connsiteY215" fmla="*/ 595313 h 2945130"/>
              <a:gd name="connsiteX216" fmla="*/ 2235518 w 2982277"/>
              <a:gd name="connsiteY216" fmla="*/ 597218 h 2945130"/>
              <a:gd name="connsiteX217" fmla="*/ 2235518 w 2982277"/>
              <a:gd name="connsiteY217" fmla="*/ 597218 h 2945130"/>
              <a:gd name="connsiteX218" fmla="*/ 2234565 w 2982277"/>
              <a:gd name="connsiteY218" fmla="*/ 598170 h 2945130"/>
              <a:gd name="connsiteX219" fmla="*/ 2230755 w 2982277"/>
              <a:gd name="connsiteY219" fmla="*/ 601980 h 2945130"/>
              <a:gd name="connsiteX220" fmla="*/ 2224088 w 2982277"/>
              <a:gd name="connsiteY220" fmla="*/ 609600 h 2945130"/>
              <a:gd name="connsiteX221" fmla="*/ 2212658 w 2982277"/>
              <a:gd name="connsiteY221" fmla="*/ 626745 h 2945130"/>
              <a:gd name="connsiteX222" fmla="*/ 2185035 w 2982277"/>
              <a:gd name="connsiteY222" fmla="*/ 710565 h 2945130"/>
              <a:gd name="connsiteX223" fmla="*/ 2165985 w 2982277"/>
              <a:gd name="connsiteY223" fmla="*/ 805815 h 2945130"/>
              <a:gd name="connsiteX224" fmla="*/ 2158365 w 2982277"/>
              <a:gd name="connsiteY224" fmla="*/ 830580 h 2945130"/>
              <a:gd name="connsiteX225" fmla="*/ 2153603 w 2982277"/>
              <a:gd name="connsiteY225" fmla="*/ 842963 h 2945130"/>
              <a:gd name="connsiteX226" fmla="*/ 2147888 w 2982277"/>
              <a:gd name="connsiteY226" fmla="*/ 855345 h 2945130"/>
              <a:gd name="connsiteX227" fmla="*/ 2133600 w 2982277"/>
              <a:gd name="connsiteY227" fmla="*/ 879158 h 2945130"/>
              <a:gd name="connsiteX228" fmla="*/ 2125028 w 2982277"/>
              <a:gd name="connsiteY228" fmla="*/ 889635 h 2945130"/>
              <a:gd name="connsiteX229" fmla="*/ 2117408 w 2982277"/>
              <a:gd name="connsiteY229" fmla="*/ 899160 h 2945130"/>
              <a:gd name="connsiteX230" fmla="*/ 2023110 w 2982277"/>
              <a:gd name="connsiteY230" fmla="*/ 951548 h 2945130"/>
              <a:gd name="connsiteX231" fmla="*/ 1922145 w 2982277"/>
              <a:gd name="connsiteY231" fmla="*/ 971550 h 2945130"/>
              <a:gd name="connsiteX232" fmla="*/ 1874520 w 2982277"/>
              <a:gd name="connsiteY232" fmla="*/ 983933 h 2945130"/>
              <a:gd name="connsiteX233" fmla="*/ 1852612 w 2982277"/>
              <a:gd name="connsiteY233" fmla="*/ 993458 h 2945130"/>
              <a:gd name="connsiteX234" fmla="*/ 1842135 w 2982277"/>
              <a:gd name="connsiteY234" fmla="*/ 999173 h 2945130"/>
              <a:gd name="connsiteX235" fmla="*/ 1832610 w 2982277"/>
              <a:gd name="connsiteY235" fmla="*/ 1004888 h 2945130"/>
              <a:gd name="connsiteX236" fmla="*/ 1827848 w 2982277"/>
              <a:gd name="connsiteY236" fmla="*/ 1007745 h 2945130"/>
              <a:gd name="connsiteX237" fmla="*/ 1823085 w 2982277"/>
              <a:gd name="connsiteY237" fmla="*/ 1011555 h 2945130"/>
              <a:gd name="connsiteX238" fmla="*/ 1813560 w 2982277"/>
              <a:gd name="connsiteY238" fmla="*/ 1020128 h 2945130"/>
              <a:gd name="connsiteX239" fmla="*/ 1812608 w 2982277"/>
              <a:gd name="connsiteY239" fmla="*/ 1021080 h 2945130"/>
              <a:gd name="connsiteX240" fmla="*/ 1812608 w 2982277"/>
              <a:gd name="connsiteY240" fmla="*/ 1021080 h 2945130"/>
              <a:gd name="connsiteX241" fmla="*/ 1810703 w 2982277"/>
              <a:gd name="connsiteY241" fmla="*/ 1022985 h 2945130"/>
              <a:gd name="connsiteX242" fmla="*/ 1806893 w 2982277"/>
              <a:gd name="connsiteY242" fmla="*/ 1027748 h 2945130"/>
              <a:gd name="connsiteX243" fmla="*/ 1799273 w 2982277"/>
              <a:gd name="connsiteY243" fmla="*/ 1036320 h 2945130"/>
              <a:gd name="connsiteX244" fmla="*/ 1786890 w 2982277"/>
              <a:gd name="connsiteY244" fmla="*/ 1056323 h 2945130"/>
              <a:gd name="connsiteX245" fmla="*/ 1781175 w 2982277"/>
              <a:gd name="connsiteY245" fmla="*/ 1066800 h 2945130"/>
              <a:gd name="connsiteX246" fmla="*/ 1776413 w 2982277"/>
              <a:gd name="connsiteY246" fmla="*/ 1078230 h 2945130"/>
              <a:gd name="connsiteX247" fmla="*/ 1753553 w 2982277"/>
              <a:gd name="connsiteY247" fmla="*/ 1178243 h 2945130"/>
              <a:gd name="connsiteX248" fmla="*/ 1721168 w 2982277"/>
              <a:gd name="connsiteY248" fmla="*/ 1283970 h 2945130"/>
              <a:gd name="connsiteX249" fmla="*/ 1712595 w 2982277"/>
              <a:gd name="connsiteY249" fmla="*/ 1296353 h 2945130"/>
              <a:gd name="connsiteX250" fmla="*/ 1704023 w 2982277"/>
              <a:gd name="connsiteY250" fmla="*/ 1308735 h 2945130"/>
              <a:gd name="connsiteX251" fmla="*/ 1695450 w 2982277"/>
              <a:gd name="connsiteY251" fmla="*/ 1319213 h 2945130"/>
              <a:gd name="connsiteX252" fmla="*/ 1693545 w 2982277"/>
              <a:gd name="connsiteY252" fmla="*/ 1322070 h 2945130"/>
              <a:gd name="connsiteX253" fmla="*/ 1691640 w 2982277"/>
              <a:gd name="connsiteY253" fmla="*/ 1323975 h 2945130"/>
              <a:gd name="connsiteX254" fmla="*/ 1690688 w 2982277"/>
              <a:gd name="connsiteY254" fmla="*/ 1324928 h 2945130"/>
              <a:gd name="connsiteX255" fmla="*/ 1684973 w 2982277"/>
              <a:gd name="connsiteY255" fmla="*/ 1329690 h 2945130"/>
              <a:gd name="connsiteX256" fmla="*/ 1673543 w 2982277"/>
              <a:gd name="connsiteY256" fmla="*/ 1339215 h 2945130"/>
              <a:gd name="connsiteX257" fmla="*/ 1661160 w 2982277"/>
              <a:gd name="connsiteY257" fmla="*/ 1347788 h 2945130"/>
              <a:gd name="connsiteX258" fmla="*/ 1655445 w 2982277"/>
              <a:gd name="connsiteY258" fmla="*/ 1351598 h 2945130"/>
              <a:gd name="connsiteX259" fmla="*/ 1648778 w 2982277"/>
              <a:gd name="connsiteY259" fmla="*/ 1354455 h 2945130"/>
              <a:gd name="connsiteX260" fmla="*/ 1635443 w 2982277"/>
              <a:gd name="connsiteY260" fmla="*/ 1361123 h 2945130"/>
              <a:gd name="connsiteX261" fmla="*/ 1527810 w 2982277"/>
              <a:gd name="connsiteY261" fmla="*/ 1388745 h 2945130"/>
              <a:gd name="connsiteX262" fmla="*/ 1428750 w 2982277"/>
              <a:gd name="connsiteY262" fmla="*/ 1415415 h 2945130"/>
              <a:gd name="connsiteX263" fmla="*/ 1417320 w 2982277"/>
              <a:gd name="connsiteY263" fmla="*/ 1421130 h 2945130"/>
              <a:gd name="connsiteX264" fmla="*/ 1407795 w 2982277"/>
              <a:gd name="connsiteY264" fmla="*/ 1427798 h 2945130"/>
              <a:gd name="connsiteX265" fmla="*/ 1403033 w 2982277"/>
              <a:gd name="connsiteY265" fmla="*/ 1430655 h 2945130"/>
              <a:gd name="connsiteX266" fmla="*/ 1398270 w 2982277"/>
              <a:gd name="connsiteY266" fmla="*/ 1435418 h 2945130"/>
              <a:gd name="connsiteX267" fmla="*/ 1387793 w 2982277"/>
              <a:gd name="connsiteY267" fmla="*/ 1443038 h 2945130"/>
              <a:gd name="connsiteX268" fmla="*/ 1380173 w 2982277"/>
              <a:gd name="connsiteY268" fmla="*/ 1451610 h 2945130"/>
              <a:gd name="connsiteX269" fmla="*/ 1372553 w 2982277"/>
              <a:gd name="connsiteY269" fmla="*/ 1461135 h 2945130"/>
              <a:gd name="connsiteX270" fmla="*/ 1365885 w 2982277"/>
              <a:gd name="connsiteY270" fmla="*/ 1471613 h 2945130"/>
              <a:gd name="connsiteX271" fmla="*/ 1360170 w 2982277"/>
              <a:gd name="connsiteY271" fmla="*/ 1482090 h 2945130"/>
              <a:gd name="connsiteX272" fmla="*/ 1333500 w 2982277"/>
              <a:gd name="connsiteY272" fmla="*/ 1581150 h 2945130"/>
              <a:gd name="connsiteX273" fmla="*/ 1306830 w 2982277"/>
              <a:gd name="connsiteY273" fmla="*/ 1688783 h 2945130"/>
              <a:gd name="connsiteX274" fmla="*/ 1231583 w 2982277"/>
              <a:gd name="connsiteY274" fmla="*/ 1775460 h 2945130"/>
              <a:gd name="connsiteX275" fmla="*/ 1125855 w 2982277"/>
              <a:gd name="connsiteY275" fmla="*/ 1808798 h 2945130"/>
              <a:gd name="connsiteX276" fmla="*/ 1026795 w 2982277"/>
              <a:gd name="connsiteY276" fmla="*/ 1830705 h 2945130"/>
              <a:gd name="connsiteX277" fmla="*/ 1004888 w 2982277"/>
              <a:gd name="connsiteY277" fmla="*/ 1840230 h 2945130"/>
              <a:gd name="connsiteX278" fmla="*/ 994410 w 2982277"/>
              <a:gd name="connsiteY278" fmla="*/ 1845945 h 2945130"/>
              <a:gd name="connsiteX279" fmla="*/ 984885 w 2982277"/>
              <a:gd name="connsiteY279" fmla="*/ 1851660 h 2945130"/>
              <a:gd name="connsiteX280" fmla="*/ 980123 w 2982277"/>
              <a:gd name="connsiteY280" fmla="*/ 1854518 h 2945130"/>
              <a:gd name="connsiteX281" fmla="*/ 975360 w 2982277"/>
              <a:gd name="connsiteY281" fmla="*/ 1858328 h 2945130"/>
              <a:gd name="connsiteX282" fmla="*/ 965835 w 2982277"/>
              <a:gd name="connsiteY282" fmla="*/ 1866900 h 2945130"/>
              <a:gd name="connsiteX283" fmla="*/ 964883 w 2982277"/>
              <a:gd name="connsiteY283" fmla="*/ 1867853 h 2945130"/>
              <a:gd name="connsiteX284" fmla="*/ 964883 w 2982277"/>
              <a:gd name="connsiteY284" fmla="*/ 1867853 h 2945130"/>
              <a:gd name="connsiteX285" fmla="*/ 962977 w 2982277"/>
              <a:gd name="connsiteY285" fmla="*/ 1869758 h 2945130"/>
              <a:gd name="connsiteX286" fmla="*/ 959168 w 2982277"/>
              <a:gd name="connsiteY286" fmla="*/ 1874520 h 2945130"/>
              <a:gd name="connsiteX287" fmla="*/ 951548 w 2982277"/>
              <a:gd name="connsiteY287" fmla="*/ 1883093 h 2945130"/>
              <a:gd name="connsiteX288" fmla="*/ 917258 w 2982277"/>
              <a:gd name="connsiteY288" fmla="*/ 1969770 h 2945130"/>
              <a:gd name="connsiteX289" fmla="*/ 899160 w 2982277"/>
              <a:gd name="connsiteY289" fmla="*/ 2068830 h 2945130"/>
              <a:gd name="connsiteX290" fmla="*/ 892493 w 2982277"/>
              <a:gd name="connsiteY290" fmla="*/ 2093595 h 2945130"/>
              <a:gd name="connsiteX291" fmla="*/ 882968 w 2982277"/>
              <a:gd name="connsiteY291" fmla="*/ 2118360 h 2945130"/>
              <a:gd name="connsiteX292" fmla="*/ 869633 w 2982277"/>
              <a:gd name="connsiteY292" fmla="*/ 2142173 h 2945130"/>
              <a:gd name="connsiteX293" fmla="*/ 862013 w 2982277"/>
              <a:gd name="connsiteY293" fmla="*/ 2153603 h 2945130"/>
              <a:gd name="connsiteX294" fmla="*/ 854393 w 2982277"/>
              <a:gd name="connsiteY294" fmla="*/ 2163128 h 2945130"/>
              <a:gd name="connsiteX295" fmla="*/ 765810 w 2982277"/>
              <a:gd name="connsiteY295" fmla="*/ 2219325 h 2945130"/>
              <a:gd name="connsiteX296" fmla="*/ 671513 w 2982277"/>
              <a:gd name="connsiteY296" fmla="*/ 2240280 h 2945130"/>
              <a:gd name="connsiteX297" fmla="*/ 588645 w 2982277"/>
              <a:gd name="connsiteY297" fmla="*/ 2263140 h 2945130"/>
              <a:gd name="connsiteX298" fmla="*/ 571500 w 2982277"/>
              <a:gd name="connsiteY298" fmla="*/ 2272665 h 2945130"/>
              <a:gd name="connsiteX299" fmla="*/ 563880 w 2982277"/>
              <a:gd name="connsiteY299" fmla="*/ 2277428 h 2945130"/>
              <a:gd name="connsiteX300" fmla="*/ 560070 w 2982277"/>
              <a:gd name="connsiteY300" fmla="*/ 2280285 h 2945130"/>
              <a:gd name="connsiteX301" fmla="*/ 556260 w 2982277"/>
              <a:gd name="connsiteY301" fmla="*/ 2284095 h 2945130"/>
              <a:gd name="connsiteX302" fmla="*/ 547688 w 2982277"/>
              <a:gd name="connsiteY302" fmla="*/ 2291715 h 2945130"/>
              <a:gd name="connsiteX303" fmla="*/ 545783 w 2982277"/>
              <a:gd name="connsiteY303" fmla="*/ 2293620 h 2945130"/>
              <a:gd name="connsiteX304" fmla="*/ 544830 w 2982277"/>
              <a:gd name="connsiteY304" fmla="*/ 2294573 h 2945130"/>
              <a:gd name="connsiteX305" fmla="*/ 544830 w 2982277"/>
              <a:gd name="connsiteY305" fmla="*/ 2294573 h 2945130"/>
              <a:gd name="connsiteX306" fmla="*/ 541973 w 2982277"/>
              <a:gd name="connsiteY306" fmla="*/ 2298383 h 2945130"/>
              <a:gd name="connsiteX307" fmla="*/ 529590 w 2982277"/>
              <a:gd name="connsiteY307" fmla="*/ 2313623 h 2945130"/>
              <a:gd name="connsiteX308" fmla="*/ 501015 w 2982277"/>
              <a:gd name="connsiteY308" fmla="*/ 2386013 h 2945130"/>
              <a:gd name="connsiteX309" fmla="*/ 486728 w 2982277"/>
              <a:gd name="connsiteY309" fmla="*/ 2466023 h 2945130"/>
              <a:gd name="connsiteX310" fmla="*/ 462915 w 2982277"/>
              <a:gd name="connsiteY310" fmla="*/ 2546985 h 2945130"/>
              <a:gd name="connsiteX311" fmla="*/ 452438 w 2982277"/>
              <a:gd name="connsiteY311" fmla="*/ 2566035 h 2945130"/>
              <a:gd name="connsiteX312" fmla="*/ 440055 w 2982277"/>
              <a:gd name="connsiteY312" fmla="*/ 2584133 h 2945130"/>
              <a:gd name="connsiteX313" fmla="*/ 427672 w 2982277"/>
              <a:gd name="connsiteY313" fmla="*/ 2598420 h 2945130"/>
              <a:gd name="connsiteX314" fmla="*/ 425768 w 2982277"/>
              <a:gd name="connsiteY314" fmla="*/ 2600325 h 2945130"/>
              <a:gd name="connsiteX315" fmla="*/ 424815 w 2982277"/>
              <a:gd name="connsiteY315" fmla="*/ 2601278 h 2945130"/>
              <a:gd name="connsiteX316" fmla="*/ 422910 w 2982277"/>
              <a:gd name="connsiteY316" fmla="*/ 2603183 h 2945130"/>
              <a:gd name="connsiteX317" fmla="*/ 419100 w 2982277"/>
              <a:gd name="connsiteY317" fmla="*/ 2606993 h 2945130"/>
              <a:gd name="connsiteX318" fmla="*/ 411480 w 2982277"/>
              <a:gd name="connsiteY318" fmla="*/ 2613660 h 2945130"/>
              <a:gd name="connsiteX319" fmla="*/ 340995 w 2982277"/>
              <a:gd name="connsiteY319" fmla="*/ 2649855 h 2945130"/>
              <a:gd name="connsiteX320" fmla="*/ 272415 w 2982277"/>
              <a:gd name="connsiteY320" fmla="*/ 2666048 h 2945130"/>
              <a:gd name="connsiteX321" fmla="*/ 160972 w 2982277"/>
              <a:gd name="connsiteY321" fmla="*/ 2696528 h 2945130"/>
              <a:gd name="connsiteX322" fmla="*/ 141922 w 2982277"/>
              <a:gd name="connsiteY322" fmla="*/ 2707958 h 2945130"/>
              <a:gd name="connsiteX323" fmla="*/ 140018 w 2982277"/>
              <a:gd name="connsiteY323" fmla="*/ 2709863 h 2945130"/>
              <a:gd name="connsiteX324" fmla="*/ 137160 w 2982277"/>
              <a:gd name="connsiteY324" fmla="*/ 2711768 h 2945130"/>
              <a:gd name="connsiteX325" fmla="*/ 132397 w 2982277"/>
              <a:gd name="connsiteY325" fmla="*/ 2716530 h 2945130"/>
              <a:gd name="connsiteX326" fmla="*/ 127635 w 2982277"/>
              <a:gd name="connsiteY326" fmla="*/ 2721293 h 2945130"/>
              <a:gd name="connsiteX327" fmla="*/ 124778 w 2982277"/>
              <a:gd name="connsiteY327" fmla="*/ 2723198 h 2945130"/>
              <a:gd name="connsiteX328" fmla="*/ 123825 w 2982277"/>
              <a:gd name="connsiteY328" fmla="*/ 2724150 h 2945130"/>
              <a:gd name="connsiteX329" fmla="*/ 124778 w 2982277"/>
              <a:gd name="connsiteY329" fmla="*/ 2723198 h 2945130"/>
              <a:gd name="connsiteX330" fmla="*/ 123825 w 2982277"/>
              <a:gd name="connsiteY330" fmla="*/ 2724150 h 2945130"/>
              <a:gd name="connsiteX331" fmla="*/ 100013 w 2982277"/>
              <a:gd name="connsiteY331" fmla="*/ 2758440 h 2945130"/>
              <a:gd name="connsiteX332" fmla="*/ 78105 w 2982277"/>
              <a:gd name="connsiteY332" fmla="*/ 2831783 h 2945130"/>
              <a:gd name="connsiteX333" fmla="*/ 67628 w 2982277"/>
              <a:gd name="connsiteY333" fmla="*/ 2892743 h 2945130"/>
              <a:gd name="connsiteX334" fmla="*/ 62865 w 2982277"/>
              <a:gd name="connsiteY334" fmla="*/ 2915603 h 2945130"/>
              <a:gd name="connsiteX335" fmla="*/ 58103 w 2982277"/>
              <a:gd name="connsiteY335" fmla="*/ 2932748 h 2945130"/>
              <a:gd name="connsiteX336" fmla="*/ 54293 w 2982277"/>
              <a:gd name="connsiteY336" fmla="*/ 2945130 h 2945130"/>
              <a:gd name="connsiteX337" fmla="*/ 0 w 2982277"/>
              <a:gd name="connsiteY337" fmla="*/ 2929890 h 2945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</a:cxnLst>
            <a:rect l="l" t="t" r="r" b="b"/>
            <a:pathLst>
              <a:path w="2982277" h="2945130">
                <a:moveTo>
                  <a:pt x="0" y="2929890"/>
                </a:moveTo>
                <a:cubicBezTo>
                  <a:pt x="0" y="2929890"/>
                  <a:pt x="953" y="2926080"/>
                  <a:pt x="3810" y="2917508"/>
                </a:cubicBezTo>
                <a:cubicBezTo>
                  <a:pt x="4763" y="2913698"/>
                  <a:pt x="5715" y="2908935"/>
                  <a:pt x="7620" y="2903220"/>
                </a:cubicBezTo>
                <a:cubicBezTo>
                  <a:pt x="8572" y="2897505"/>
                  <a:pt x="10478" y="2890838"/>
                  <a:pt x="12382" y="2882265"/>
                </a:cubicBezTo>
                <a:cubicBezTo>
                  <a:pt x="16193" y="2866073"/>
                  <a:pt x="19050" y="2846070"/>
                  <a:pt x="23813" y="2821305"/>
                </a:cubicBezTo>
                <a:cubicBezTo>
                  <a:pt x="29528" y="2796540"/>
                  <a:pt x="35243" y="2767013"/>
                  <a:pt x="51435" y="2735580"/>
                </a:cubicBezTo>
                <a:cubicBezTo>
                  <a:pt x="60007" y="2720340"/>
                  <a:pt x="70485" y="2704148"/>
                  <a:pt x="84772" y="2689860"/>
                </a:cubicBezTo>
                <a:lnTo>
                  <a:pt x="85725" y="2688908"/>
                </a:lnTo>
                <a:cubicBezTo>
                  <a:pt x="85725" y="2688908"/>
                  <a:pt x="88582" y="2686050"/>
                  <a:pt x="87630" y="2687003"/>
                </a:cubicBezTo>
                <a:lnTo>
                  <a:pt x="88582" y="2686050"/>
                </a:lnTo>
                <a:lnTo>
                  <a:pt x="91440" y="2684145"/>
                </a:lnTo>
                <a:lnTo>
                  <a:pt x="96203" y="2679383"/>
                </a:lnTo>
                <a:lnTo>
                  <a:pt x="100965" y="2674620"/>
                </a:lnTo>
                <a:lnTo>
                  <a:pt x="103822" y="2672715"/>
                </a:lnTo>
                <a:lnTo>
                  <a:pt x="107632" y="2670810"/>
                </a:lnTo>
                <a:cubicBezTo>
                  <a:pt x="117157" y="2664143"/>
                  <a:pt x="126682" y="2658428"/>
                  <a:pt x="136208" y="2653665"/>
                </a:cubicBezTo>
                <a:cubicBezTo>
                  <a:pt x="174308" y="2633663"/>
                  <a:pt x="218122" y="2626995"/>
                  <a:pt x="260033" y="2619375"/>
                </a:cubicBezTo>
                <a:cubicBezTo>
                  <a:pt x="302895" y="2611755"/>
                  <a:pt x="345758" y="2603183"/>
                  <a:pt x="379095" y="2576513"/>
                </a:cubicBezTo>
                <a:lnTo>
                  <a:pt x="384810" y="2571750"/>
                </a:lnTo>
                <a:lnTo>
                  <a:pt x="387668" y="2568893"/>
                </a:lnTo>
                <a:lnTo>
                  <a:pt x="389572" y="2567940"/>
                </a:lnTo>
                <a:lnTo>
                  <a:pt x="390525" y="2566988"/>
                </a:lnTo>
                <a:cubicBezTo>
                  <a:pt x="391478" y="2566988"/>
                  <a:pt x="388620" y="2568893"/>
                  <a:pt x="390525" y="2566988"/>
                </a:cubicBezTo>
                <a:cubicBezTo>
                  <a:pt x="394335" y="2562225"/>
                  <a:pt x="399097" y="2557463"/>
                  <a:pt x="402908" y="2552700"/>
                </a:cubicBezTo>
                <a:cubicBezTo>
                  <a:pt x="406718" y="2547938"/>
                  <a:pt x="408622" y="2544128"/>
                  <a:pt x="411480" y="2540318"/>
                </a:cubicBezTo>
                <a:cubicBezTo>
                  <a:pt x="414338" y="2536508"/>
                  <a:pt x="417195" y="2530793"/>
                  <a:pt x="419100" y="2526030"/>
                </a:cubicBezTo>
                <a:cubicBezTo>
                  <a:pt x="429578" y="2505075"/>
                  <a:pt x="435293" y="2481263"/>
                  <a:pt x="441008" y="2455545"/>
                </a:cubicBezTo>
                <a:cubicBezTo>
                  <a:pt x="446722" y="2429828"/>
                  <a:pt x="450533" y="2402205"/>
                  <a:pt x="457200" y="2373630"/>
                </a:cubicBezTo>
                <a:cubicBezTo>
                  <a:pt x="463868" y="2345055"/>
                  <a:pt x="475297" y="2315528"/>
                  <a:pt x="493395" y="2288858"/>
                </a:cubicBezTo>
                <a:cubicBezTo>
                  <a:pt x="497205" y="2282190"/>
                  <a:pt x="503872" y="2276475"/>
                  <a:pt x="508635" y="2269808"/>
                </a:cubicBezTo>
                <a:lnTo>
                  <a:pt x="512445" y="2265045"/>
                </a:lnTo>
                <a:cubicBezTo>
                  <a:pt x="514350" y="2263140"/>
                  <a:pt x="513397" y="2264093"/>
                  <a:pt x="514350" y="2263140"/>
                </a:cubicBezTo>
                <a:lnTo>
                  <a:pt x="515303" y="2262188"/>
                </a:lnTo>
                <a:lnTo>
                  <a:pt x="517208" y="2260283"/>
                </a:lnTo>
                <a:lnTo>
                  <a:pt x="525780" y="2252663"/>
                </a:lnTo>
                <a:cubicBezTo>
                  <a:pt x="526733" y="2251710"/>
                  <a:pt x="528638" y="2249805"/>
                  <a:pt x="529590" y="2248853"/>
                </a:cubicBezTo>
                <a:lnTo>
                  <a:pt x="535305" y="2245043"/>
                </a:lnTo>
                <a:lnTo>
                  <a:pt x="545783" y="2237423"/>
                </a:lnTo>
                <a:cubicBezTo>
                  <a:pt x="553403" y="2232660"/>
                  <a:pt x="560070" y="2229803"/>
                  <a:pt x="567690" y="2225993"/>
                </a:cubicBezTo>
                <a:cubicBezTo>
                  <a:pt x="597218" y="2212658"/>
                  <a:pt x="629602" y="2205990"/>
                  <a:pt x="660083" y="2200275"/>
                </a:cubicBezTo>
                <a:cubicBezTo>
                  <a:pt x="690563" y="2194560"/>
                  <a:pt x="721043" y="2190750"/>
                  <a:pt x="748665" y="2181225"/>
                </a:cubicBezTo>
                <a:cubicBezTo>
                  <a:pt x="777240" y="2172653"/>
                  <a:pt x="802005" y="2158365"/>
                  <a:pt x="821055" y="2136458"/>
                </a:cubicBezTo>
                <a:lnTo>
                  <a:pt x="828675" y="2126933"/>
                </a:lnTo>
                <a:lnTo>
                  <a:pt x="834390" y="2118360"/>
                </a:lnTo>
                <a:cubicBezTo>
                  <a:pt x="838200" y="2113598"/>
                  <a:pt x="841058" y="2105978"/>
                  <a:pt x="844868" y="2099310"/>
                </a:cubicBezTo>
                <a:cubicBezTo>
                  <a:pt x="848677" y="2092643"/>
                  <a:pt x="850583" y="2085023"/>
                  <a:pt x="853440" y="2078355"/>
                </a:cubicBezTo>
                <a:cubicBezTo>
                  <a:pt x="855345" y="2070735"/>
                  <a:pt x="858202" y="2064068"/>
                  <a:pt x="860108" y="2056448"/>
                </a:cubicBezTo>
                <a:cubicBezTo>
                  <a:pt x="867727" y="2025968"/>
                  <a:pt x="872490" y="1992630"/>
                  <a:pt x="880110" y="1959293"/>
                </a:cubicBezTo>
                <a:cubicBezTo>
                  <a:pt x="887730" y="1925955"/>
                  <a:pt x="899160" y="1889760"/>
                  <a:pt x="922020" y="1859280"/>
                </a:cubicBezTo>
                <a:cubicBezTo>
                  <a:pt x="924877" y="1855470"/>
                  <a:pt x="927735" y="1851660"/>
                  <a:pt x="931545" y="1848803"/>
                </a:cubicBezTo>
                <a:lnTo>
                  <a:pt x="936308" y="1843088"/>
                </a:lnTo>
                <a:lnTo>
                  <a:pt x="938213" y="1840230"/>
                </a:lnTo>
                <a:lnTo>
                  <a:pt x="941070" y="1837373"/>
                </a:lnTo>
                <a:lnTo>
                  <a:pt x="950595" y="1828800"/>
                </a:lnTo>
                <a:cubicBezTo>
                  <a:pt x="952500" y="1827848"/>
                  <a:pt x="953452" y="1825943"/>
                  <a:pt x="955358" y="1824990"/>
                </a:cubicBezTo>
                <a:lnTo>
                  <a:pt x="961073" y="1821180"/>
                </a:lnTo>
                <a:lnTo>
                  <a:pt x="973455" y="1812608"/>
                </a:lnTo>
                <a:lnTo>
                  <a:pt x="985838" y="1805940"/>
                </a:lnTo>
                <a:cubicBezTo>
                  <a:pt x="994410" y="1801178"/>
                  <a:pt x="1002983" y="1798320"/>
                  <a:pt x="1011555" y="1795463"/>
                </a:cubicBezTo>
                <a:cubicBezTo>
                  <a:pt x="1046798" y="1783080"/>
                  <a:pt x="1082040" y="1778318"/>
                  <a:pt x="1116330" y="1771650"/>
                </a:cubicBezTo>
                <a:cubicBezTo>
                  <a:pt x="1150620" y="1765935"/>
                  <a:pt x="1183005" y="1757363"/>
                  <a:pt x="1210628" y="1741170"/>
                </a:cubicBezTo>
                <a:cubicBezTo>
                  <a:pt x="1238250" y="1724978"/>
                  <a:pt x="1260158" y="1700213"/>
                  <a:pt x="1272540" y="1670685"/>
                </a:cubicBezTo>
                <a:cubicBezTo>
                  <a:pt x="1285875" y="1640205"/>
                  <a:pt x="1291590" y="1605915"/>
                  <a:pt x="1298258" y="1570673"/>
                </a:cubicBezTo>
                <a:cubicBezTo>
                  <a:pt x="1304925" y="1535430"/>
                  <a:pt x="1311593" y="1498283"/>
                  <a:pt x="1329690" y="1463993"/>
                </a:cubicBezTo>
                <a:cubicBezTo>
                  <a:pt x="1331595" y="1460183"/>
                  <a:pt x="1333500" y="1455420"/>
                  <a:pt x="1336358" y="1451610"/>
                </a:cubicBezTo>
                <a:lnTo>
                  <a:pt x="1343978" y="1439228"/>
                </a:lnTo>
                <a:cubicBezTo>
                  <a:pt x="1346835" y="1435418"/>
                  <a:pt x="1349693" y="1431608"/>
                  <a:pt x="1353503" y="1427798"/>
                </a:cubicBezTo>
                <a:lnTo>
                  <a:pt x="1358265" y="1422083"/>
                </a:lnTo>
                <a:lnTo>
                  <a:pt x="1361123" y="1419225"/>
                </a:lnTo>
                <a:lnTo>
                  <a:pt x="1362075" y="1418273"/>
                </a:lnTo>
                <a:cubicBezTo>
                  <a:pt x="1362075" y="1418273"/>
                  <a:pt x="1363980" y="1416368"/>
                  <a:pt x="1363980" y="1416368"/>
                </a:cubicBezTo>
                <a:lnTo>
                  <a:pt x="1374458" y="1407795"/>
                </a:lnTo>
                <a:lnTo>
                  <a:pt x="1379220" y="1403033"/>
                </a:lnTo>
                <a:lnTo>
                  <a:pt x="1385888" y="1398270"/>
                </a:lnTo>
                <a:lnTo>
                  <a:pt x="1398270" y="1389698"/>
                </a:lnTo>
                <a:cubicBezTo>
                  <a:pt x="1403033" y="1386840"/>
                  <a:pt x="1406843" y="1384935"/>
                  <a:pt x="1411605" y="1383030"/>
                </a:cubicBezTo>
                <a:cubicBezTo>
                  <a:pt x="1446848" y="1364933"/>
                  <a:pt x="1483995" y="1359218"/>
                  <a:pt x="1519238" y="1352550"/>
                </a:cubicBezTo>
                <a:cubicBezTo>
                  <a:pt x="1554480" y="1345883"/>
                  <a:pt x="1588770" y="1340168"/>
                  <a:pt x="1619250" y="1326833"/>
                </a:cubicBezTo>
                <a:lnTo>
                  <a:pt x="1629728" y="1321118"/>
                </a:lnTo>
                <a:lnTo>
                  <a:pt x="1635443" y="1318260"/>
                </a:lnTo>
                <a:lnTo>
                  <a:pt x="1640205" y="1314450"/>
                </a:lnTo>
                <a:lnTo>
                  <a:pt x="1650683" y="1307783"/>
                </a:lnTo>
                <a:cubicBezTo>
                  <a:pt x="1653540" y="1304925"/>
                  <a:pt x="1656398" y="1302068"/>
                  <a:pt x="1660208" y="1300163"/>
                </a:cubicBezTo>
                <a:lnTo>
                  <a:pt x="1664970" y="1296353"/>
                </a:lnTo>
                <a:lnTo>
                  <a:pt x="1665923" y="1295400"/>
                </a:lnTo>
                <a:cubicBezTo>
                  <a:pt x="1666875" y="1295400"/>
                  <a:pt x="1664970" y="1296353"/>
                  <a:pt x="1665923" y="1295400"/>
                </a:cubicBezTo>
                <a:lnTo>
                  <a:pt x="1667828" y="1292543"/>
                </a:lnTo>
                <a:lnTo>
                  <a:pt x="1676400" y="1282065"/>
                </a:lnTo>
                <a:cubicBezTo>
                  <a:pt x="1680210" y="1278255"/>
                  <a:pt x="1681163" y="1275398"/>
                  <a:pt x="1683068" y="1272540"/>
                </a:cubicBezTo>
                <a:cubicBezTo>
                  <a:pt x="1684973" y="1269683"/>
                  <a:pt x="1687830" y="1266825"/>
                  <a:pt x="1688783" y="1263015"/>
                </a:cubicBezTo>
                <a:cubicBezTo>
                  <a:pt x="1704023" y="1234440"/>
                  <a:pt x="1712595" y="1201103"/>
                  <a:pt x="1718310" y="1166813"/>
                </a:cubicBezTo>
                <a:cubicBezTo>
                  <a:pt x="1721168" y="1149668"/>
                  <a:pt x="1724978" y="1132523"/>
                  <a:pt x="1728788" y="1114425"/>
                </a:cubicBezTo>
                <a:cubicBezTo>
                  <a:pt x="1732598" y="1097280"/>
                  <a:pt x="1736408" y="1079183"/>
                  <a:pt x="1744028" y="1062038"/>
                </a:cubicBezTo>
                <a:lnTo>
                  <a:pt x="1748790" y="1048703"/>
                </a:lnTo>
                <a:lnTo>
                  <a:pt x="1755458" y="1036320"/>
                </a:lnTo>
                <a:cubicBezTo>
                  <a:pt x="1759268" y="1027748"/>
                  <a:pt x="1764983" y="1020128"/>
                  <a:pt x="1770698" y="1012508"/>
                </a:cubicBezTo>
                <a:cubicBezTo>
                  <a:pt x="1773555" y="1008698"/>
                  <a:pt x="1776413" y="1004888"/>
                  <a:pt x="1780223" y="1002030"/>
                </a:cubicBezTo>
                <a:lnTo>
                  <a:pt x="1784985" y="996315"/>
                </a:lnTo>
                <a:lnTo>
                  <a:pt x="1786890" y="993458"/>
                </a:lnTo>
                <a:cubicBezTo>
                  <a:pt x="1786890" y="993458"/>
                  <a:pt x="1788795" y="991553"/>
                  <a:pt x="1788795" y="991553"/>
                </a:cubicBezTo>
                <a:lnTo>
                  <a:pt x="1789748" y="990600"/>
                </a:lnTo>
                <a:lnTo>
                  <a:pt x="1799273" y="982028"/>
                </a:lnTo>
                <a:cubicBezTo>
                  <a:pt x="1801178" y="981075"/>
                  <a:pt x="1802130" y="979170"/>
                  <a:pt x="1804035" y="978218"/>
                </a:cubicBezTo>
                <a:lnTo>
                  <a:pt x="1809750" y="974408"/>
                </a:lnTo>
                <a:cubicBezTo>
                  <a:pt x="1842135" y="951548"/>
                  <a:pt x="1877378" y="942023"/>
                  <a:pt x="1911668" y="935355"/>
                </a:cubicBezTo>
                <a:cubicBezTo>
                  <a:pt x="1945958" y="927735"/>
                  <a:pt x="1979295" y="923925"/>
                  <a:pt x="2009775" y="914400"/>
                </a:cubicBezTo>
                <a:cubicBezTo>
                  <a:pt x="2017395" y="912495"/>
                  <a:pt x="2025015" y="909638"/>
                  <a:pt x="2031683" y="906780"/>
                </a:cubicBezTo>
                <a:cubicBezTo>
                  <a:pt x="2035493" y="904875"/>
                  <a:pt x="2039303" y="903923"/>
                  <a:pt x="2042160" y="902018"/>
                </a:cubicBezTo>
                <a:lnTo>
                  <a:pt x="2052637" y="896303"/>
                </a:lnTo>
                <a:lnTo>
                  <a:pt x="2057400" y="893445"/>
                </a:lnTo>
                <a:lnTo>
                  <a:pt x="2062162" y="890588"/>
                </a:lnTo>
                <a:lnTo>
                  <a:pt x="2071687" y="883920"/>
                </a:lnTo>
                <a:cubicBezTo>
                  <a:pt x="2074545" y="882015"/>
                  <a:pt x="2077403" y="879158"/>
                  <a:pt x="2080260" y="876300"/>
                </a:cubicBezTo>
                <a:lnTo>
                  <a:pt x="2084070" y="872490"/>
                </a:lnTo>
                <a:lnTo>
                  <a:pt x="2085975" y="870585"/>
                </a:lnTo>
                <a:cubicBezTo>
                  <a:pt x="2085975" y="870585"/>
                  <a:pt x="2087880" y="869633"/>
                  <a:pt x="2085975" y="870585"/>
                </a:cubicBezTo>
                <a:lnTo>
                  <a:pt x="2086928" y="869633"/>
                </a:lnTo>
                <a:lnTo>
                  <a:pt x="2095500" y="860108"/>
                </a:lnTo>
                <a:cubicBezTo>
                  <a:pt x="2098358" y="857250"/>
                  <a:pt x="2101215" y="853440"/>
                  <a:pt x="2102168" y="850583"/>
                </a:cubicBezTo>
                <a:cubicBezTo>
                  <a:pt x="2105978" y="844868"/>
                  <a:pt x="2109788" y="839153"/>
                  <a:pt x="2112645" y="832485"/>
                </a:cubicBezTo>
                <a:lnTo>
                  <a:pt x="2117408" y="822960"/>
                </a:lnTo>
                <a:lnTo>
                  <a:pt x="2121218" y="812483"/>
                </a:lnTo>
                <a:cubicBezTo>
                  <a:pt x="2124075" y="805815"/>
                  <a:pt x="2125980" y="798195"/>
                  <a:pt x="2128838" y="790575"/>
                </a:cubicBezTo>
                <a:cubicBezTo>
                  <a:pt x="2137410" y="761048"/>
                  <a:pt x="2141220" y="729615"/>
                  <a:pt x="2147888" y="698183"/>
                </a:cubicBezTo>
                <a:cubicBezTo>
                  <a:pt x="2154555" y="666750"/>
                  <a:pt x="2163128" y="634365"/>
                  <a:pt x="2179320" y="604838"/>
                </a:cubicBezTo>
                <a:cubicBezTo>
                  <a:pt x="2184083" y="598170"/>
                  <a:pt x="2187893" y="590550"/>
                  <a:pt x="2193608" y="583883"/>
                </a:cubicBezTo>
                <a:lnTo>
                  <a:pt x="2202180" y="574358"/>
                </a:lnTo>
                <a:lnTo>
                  <a:pt x="2205990" y="569595"/>
                </a:lnTo>
                <a:lnTo>
                  <a:pt x="2206943" y="568643"/>
                </a:lnTo>
                <a:cubicBezTo>
                  <a:pt x="2206943" y="568643"/>
                  <a:pt x="2208848" y="566738"/>
                  <a:pt x="2208848" y="566738"/>
                </a:cubicBezTo>
                <a:lnTo>
                  <a:pt x="2210753" y="564833"/>
                </a:lnTo>
                <a:lnTo>
                  <a:pt x="2219325" y="557213"/>
                </a:lnTo>
                <a:cubicBezTo>
                  <a:pt x="2222183" y="554355"/>
                  <a:pt x="2225040" y="552450"/>
                  <a:pt x="2228850" y="549593"/>
                </a:cubicBezTo>
                <a:cubicBezTo>
                  <a:pt x="2236470" y="544830"/>
                  <a:pt x="2243138" y="539115"/>
                  <a:pt x="2250758" y="536258"/>
                </a:cubicBezTo>
                <a:cubicBezTo>
                  <a:pt x="2279333" y="521018"/>
                  <a:pt x="2309813" y="512445"/>
                  <a:pt x="2339340" y="506730"/>
                </a:cubicBezTo>
                <a:cubicBezTo>
                  <a:pt x="2367915" y="501015"/>
                  <a:pt x="2396490" y="497205"/>
                  <a:pt x="2422208" y="489585"/>
                </a:cubicBezTo>
                <a:cubicBezTo>
                  <a:pt x="2447925" y="482918"/>
                  <a:pt x="2471738" y="473393"/>
                  <a:pt x="2490788" y="460058"/>
                </a:cubicBezTo>
                <a:cubicBezTo>
                  <a:pt x="2496503" y="457200"/>
                  <a:pt x="2500313" y="452438"/>
                  <a:pt x="2504123" y="448628"/>
                </a:cubicBezTo>
                <a:lnTo>
                  <a:pt x="2506980" y="445770"/>
                </a:lnTo>
                <a:lnTo>
                  <a:pt x="2507933" y="444818"/>
                </a:lnTo>
                <a:cubicBezTo>
                  <a:pt x="2508885" y="443865"/>
                  <a:pt x="2506980" y="445770"/>
                  <a:pt x="2507933" y="444818"/>
                </a:cubicBezTo>
                <a:lnTo>
                  <a:pt x="2509838" y="442913"/>
                </a:lnTo>
                <a:lnTo>
                  <a:pt x="2516505" y="435293"/>
                </a:lnTo>
                <a:cubicBezTo>
                  <a:pt x="2518410" y="432435"/>
                  <a:pt x="2521268" y="430530"/>
                  <a:pt x="2522220" y="427673"/>
                </a:cubicBezTo>
                <a:lnTo>
                  <a:pt x="2526983" y="421005"/>
                </a:lnTo>
                <a:lnTo>
                  <a:pt x="2531745" y="414338"/>
                </a:lnTo>
                <a:lnTo>
                  <a:pt x="2535555" y="406718"/>
                </a:lnTo>
                <a:cubicBezTo>
                  <a:pt x="2546033" y="385763"/>
                  <a:pt x="2552700" y="362903"/>
                  <a:pt x="2557463" y="340043"/>
                </a:cubicBezTo>
                <a:cubicBezTo>
                  <a:pt x="2566988" y="293370"/>
                  <a:pt x="2571750" y="244793"/>
                  <a:pt x="2590800" y="200978"/>
                </a:cubicBezTo>
                <a:cubicBezTo>
                  <a:pt x="2600325" y="179070"/>
                  <a:pt x="2612708" y="159068"/>
                  <a:pt x="2628900" y="142875"/>
                </a:cubicBezTo>
                <a:lnTo>
                  <a:pt x="2629853" y="140970"/>
                </a:lnTo>
                <a:lnTo>
                  <a:pt x="2631758" y="139065"/>
                </a:lnTo>
                <a:lnTo>
                  <a:pt x="2634615" y="136208"/>
                </a:lnTo>
                <a:lnTo>
                  <a:pt x="2640330" y="131445"/>
                </a:lnTo>
                <a:lnTo>
                  <a:pt x="2646045" y="126683"/>
                </a:lnTo>
                <a:cubicBezTo>
                  <a:pt x="2647950" y="124778"/>
                  <a:pt x="2650808" y="122873"/>
                  <a:pt x="2652713" y="121920"/>
                </a:cubicBezTo>
                <a:cubicBezTo>
                  <a:pt x="2657475" y="119063"/>
                  <a:pt x="2662238" y="115253"/>
                  <a:pt x="2667000" y="112395"/>
                </a:cubicBezTo>
                <a:cubicBezTo>
                  <a:pt x="2671763" y="109538"/>
                  <a:pt x="2676525" y="107633"/>
                  <a:pt x="2681288" y="104775"/>
                </a:cubicBezTo>
                <a:cubicBezTo>
                  <a:pt x="2686050" y="101918"/>
                  <a:pt x="2690813" y="100013"/>
                  <a:pt x="2695575" y="98108"/>
                </a:cubicBezTo>
                <a:cubicBezTo>
                  <a:pt x="2700338" y="96203"/>
                  <a:pt x="2705100" y="94298"/>
                  <a:pt x="2709863" y="92393"/>
                </a:cubicBezTo>
                <a:cubicBezTo>
                  <a:pt x="2719388" y="89535"/>
                  <a:pt x="2727960" y="86678"/>
                  <a:pt x="2736533" y="84773"/>
                </a:cubicBezTo>
                <a:cubicBezTo>
                  <a:pt x="2754630" y="80010"/>
                  <a:pt x="2770823" y="77153"/>
                  <a:pt x="2786063" y="74295"/>
                </a:cubicBezTo>
                <a:cubicBezTo>
                  <a:pt x="2817495" y="68580"/>
                  <a:pt x="2843213" y="63818"/>
                  <a:pt x="2865120" y="56198"/>
                </a:cubicBezTo>
                <a:cubicBezTo>
                  <a:pt x="2886075" y="48578"/>
                  <a:pt x="2902268" y="40005"/>
                  <a:pt x="2914650" y="31433"/>
                </a:cubicBezTo>
                <a:cubicBezTo>
                  <a:pt x="2920365" y="27623"/>
                  <a:pt x="2925128" y="22860"/>
                  <a:pt x="2928938" y="19050"/>
                </a:cubicBezTo>
                <a:lnTo>
                  <a:pt x="2930843" y="18098"/>
                </a:lnTo>
                <a:lnTo>
                  <a:pt x="2930843" y="18098"/>
                </a:lnTo>
                <a:cubicBezTo>
                  <a:pt x="2930843" y="18098"/>
                  <a:pt x="2929890" y="19050"/>
                  <a:pt x="2930843" y="18098"/>
                </a:cubicBezTo>
                <a:lnTo>
                  <a:pt x="2930843" y="18098"/>
                </a:lnTo>
                <a:lnTo>
                  <a:pt x="2931795" y="17145"/>
                </a:lnTo>
                <a:cubicBezTo>
                  <a:pt x="2932748" y="16193"/>
                  <a:pt x="2933700" y="15240"/>
                  <a:pt x="2934653" y="14288"/>
                </a:cubicBezTo>
                <a:cubicBezTo>
                  <a:pt x="2936558" y="12383"/>
                  <a:pt x="2938463" y="10478"/>
                  <a:pt x="2939415" y="8573"/>
                </a:cubicBezTo>
                <a:cubicBezTo>
                  <a:pt x="2943225" y="2858"/>
                  <a:pt x="2946083" y="0"/>
                  <a:pt x="2946083" y="0"/>
                </a:cubicBezTo>
                <a:lnTo>
                  <a:pt x="2982278" y="25718"/>
                </a:lnTo>
                <a:cubicBezTo>
                  <a:pt x="2982278" y="25718"/>
                  <a:pt x="2978468" y="29528"/>
                  <a:pt x="2972753" y="38100"/>
                </a:cubicBezTo>
                <a:cubicBezTo>
                  <a:pt x="2970848" y="40005"/>
                  <a:pt x="2969895" y="41910"/>
                  <a:pt x="2967990" y="43815"/>
                </a:cubicBezTo>
                <a:cubicBezTo>
                  <a:pt x="2967038" y="44768"/>
                  <a:pt x="2966085" y="45720"/>
                  <a:pt x="2965133" y="46673"/>
                </a:cubicBezTo>
                <a:lnTo>
                  <a:pt x="2969895" y="52388"/>
                </a:lnTo>
                <a:lnTo>
                  <a:pt x="2968943" y="53340"/>
                </a:lnTo>
                <a:lnTo>
                  <a:pt x="2967990" y="53340"/>
                </a:lnTo>
                <a:lnTo>
                  <a:pt x="2966085" y="55245"/>
                </a:lnTo>
                <a:cubicBezTo>
                  <a:pt x="2960370" y="60008"/>
                  <a:pt x="2954655" y="65723"/>
                  <a:pt x="2947035" y="71438"/>
                </a:cubicBezTo>
                <a:cubicBezTo>
                  <a:pt x="2931795" y="82868"/>
                  <a:pt x="2910840" y="93345"/>
                  <a:pt x="2885123" y="100965"/>
                </a:cubicBezTo>
                <a:cubicBezTo>
                  <a:pt x="2860358" y="108585"/>
                  <a:pt x="2830830" y="114300"/>
                  <a:pt x="2800350" y="119063"/>
                </a:cubicBezTo>
                <a:cubicBezTo>
                  <a:pt x="2785110" y="121920"/>
                  <a:pt x="2768918" y="123825"/>
                  <a:pt x="2752725" y="127635"/>
                </a:cubicBezTo>
                <a:cubicBezTo>
                  <a:pt x="2744153" y="129540"/>
                  <a:pt x="2736533" y="131445"/>
                  <a:pt x="2728913" y="134303"/>
                </a:cubicBezTo>
                <a:cubicBezTo>
                  <a:pt x="2725103" y="135255"/>
                  <a:pt x="2721293" y="137160"/>
                  <a:pt x="2717483" y="139065"/>
                </a:cubicBezTo>
                <a:cubicBezTo>
                  <a:pt x="2713673" y="140970"/>
                  <a:pt x="2709863" y="141923"/>
                  <a:pt x="2706053" y="143828"/>
                </a:cubicBezTo>
                <a:cubicBezTo>
                  <a:pt x="2702243" y="145733"/>
                  <a:pt x="2698433" y="147638"/>
                  <a:pt x="2694623" y="149543"/>
                </a:cubicBezTo>
                <a:cubicBezTo>
                  <a:pt x="2690813" y="151448"/>
                  <a:pt x="2687955" y="154305"/>
                  <a:pt x="2684145" y="156210"/>
                </a:cubicBezTo>
                <a:cubicBezTo>
                  <a:pt x="2682240" y="157163"/>
                  <a:pt x="2680335" y="158115"/>
                  <a:pt x="2678430" y="160020"/>
                </a:cubicBezTo>
                <a:lnTo>
                  <a:pt x="2672715" y="164783"/>
                </a:lnTo>
                <a:lnTo>
                  <a:pt x="2667000" y="169545"/>
                </a:lnTo>
                <a:lnTo>
                  <a:pt x="2664143" y="172403"/>
                </a:lnTo>
                <a:lnTo>
                  <a:pt x="2663190" y="173355"/>
                </a:lnTo>
                <a:cubicBezTo>
                  <a:pt x="2663190" y="173355"/>
                  <a:pt x="2662238" y="174308"/>
                  <a:pt x="2663190" y="173355"/>
                </a:cubicBezTo>
                <a:lnTo>
                  <a:pt x="2662238" y="174308"/>
                </a:lnTo>
                <a:cubicBezTo>
                  <a:pt x="2649855" y="187643"/>
                  <a:pt x="2639378" y="202883"/>
                  <a:pt x="2630805" y="220980"/>
                </a:cubicBezTo>
                <a:cubicBezTo>
                  <a:pt x="2614613" y="258128"/>
                  <a:pt x="2609850" y="302895"/>
                  <a:pt x="2600325" y="352425"/>
                </a:cubicBezTo>
                <a:cubicBezTo>
                  <a:pt x="2594610" y="377190"/>
                  <a:pt x="2587943" y="402908"/>
                  <a:pt x="2574608" y="428625"/>
                </a:cubicBezTo>
                <a:lnTo>
                  <a:pt x="2569845" y="438150"/>
                </a:lnTo>
                <a:lnTo>
                  <a:pt x="2563178" y="447675"/>
                </a:lnTo>
                <a:lnTo>
                  <a:pt x="2556510" y="457200"/>
                </a:lnTo>
                <a:cubicBezTo>
                  <a:pt x="2554605" y="460058"/>
                  <a:pt x="2551748" y="461963"/>
                  <a:pt x="2549843" y="464820"/>
                </a:cubicBezTo>
                <a:lnTo>
                  <a:pt x="2543175" y="472440"/>
                </a:lnTo>
                <a:lnTo>
                  <a:pt x="2541270" y="474345"/>
                </a:lnTo>
                <a:cubicBezTo>
                  <a:pt x="2541270" y="474345"/>
                  <a:pt x="2539365" y="476250"/>
                  <a:pt x="2539365" y="476250"/>
                </a:cubicBezTo>
                <a:lnTo>
                  <a:pt x="2538413" y="477203"/>
                </a:lnTo>
                <a:lnTo>
                  <a:pt x="2534603" y="481013"/>
                </a:lnTo>
                <a:cubicBezTo>
                  <a:pt x="2528888" y="485775"/>
                  <a:pt x="2523173" y="491490"/>
                  <a:pt x="2517458" y="495300"/>
                </a:cubicBezTo>
                <a:cubicBezTo>
                  <a:pt x="2492693" y="512445"/>
                  <a:pt x="2464118" y="522923"/>
                  <a:pt x="2435543" y="529590"/>
                </a:cubicBezTo>
                <a:cubicBezTo>
                  <a:pt x="2406968" y="536258"/>
                  <a:pt x="2378393" y="540068"/>
                  <a:pt x="2350770" y="545783"/>
                </a:cubicBezTo>
                <a:cubicBezTo>
                  <a:pt x="2323148" y="550545"/>
                  <a:pt x="2295525" y="557213"/>
                  <a:pt x="2271713" y="570548"/>
                </a:cubicBezTo>
                <a:cubicBezTo>
                  <a:pt x="2265045" y="573405"/>
                  <a:pt x="2260283" y="577215"/>
                  <a:pt x="2254568" y="581025"/>
                </a:cubicBezTo>
                <a:cubicBezTo>
                  <a:pt x="2251710" y="581978"/>
                  <a:pt x="2248853" y="584835"/>
                  <a:pt x="2245995" y="587693"/>
                </a:cubicBezTo>
                <a:lnTo>
                  <a:pt x="2237423" y="595313"/>
                </a:lnTo>
                <a:lnTo>
                  <a:pt x="2235518" y="597218"/>
                </a:lnTo>
                <a:cubicBezTo>
                  <a:pt x="2234565" y="597218"/>
                  <a:pt x="2236470" y="596265"/>
                  <a:pt x="2235518" y="597218"/>
                </a:cubicBezTo>
                <a:lnTo>
                  <a:pt x="2234565" y="598170"/>
                </a:lnTo>
                <a:lnTo>
                  <a:pt x="2230755" y="601980"/>
                </a:lnTo>
                <a:lnTo>
                  <a:pt x="2224088" y="609600"/>
                </a:lnTo>
                <a:cubicBezTo>
                  <a:pt x="2220278" y="615315"/>
                  <a:pt x="2216468" y="621030"/>
                  <a:pt x="2212658" y="626745"/>
                </a:cubicBezTo>
                <a:cubicBezTo>
                  <a:pt x="2198370" y="651510"/>
                  <a:pt x="2190750" y="680085"/>
                  <a:pt x="2185035" y="710565"/>
                </a:cubicBezTo>
                <a:cubicBezTo>
                  <a:pt x="2179320" y="741045"/>
                  <a:pt x="2175510" y="773430"/>
                  <a:pt x="2165985" y="805815"/>
                </a:cubicBezTo>
                <a:cubicBezTo>
                  <a:pt x="2163128" y="814388"/>
                  <a:pt x="2161223" y="822008"/>
                  <a:pt x="2158365" y="830580"/>
                </a:cubicBezTo>
                <a:lnTo>
                  <a:pt x="2153603" y="842963"/>
                </a:lnTo>
                <a:cubicBezTo>
                  <a:pt x="2151698" y="846773"/>
                  <a:pt x="2149793" y="850583"/>
                  <a:pt x="2147888" y="855345"/>
                </a:cubicBezTo>
                <a:cubicBezTo>
                  <a:pt x="2144078" y="862965"/>
                  <a:pt x="2138363" y="871538"/>
                  <a:pt x="2133600" y="879158"/>
                </a:cubicBezTo>
                <a:cubicBezTo>
                  <a:pt x="2130743" y="882968"/>
                  <a:pt x="2127885" y="885825"/>
                  <a:pt x="2125028" y="889635"/>
                </a:cubicBezTo>
                <a:lnTo>
                  <a:pt x="2117408" y="899160"/>
                </a:lnTo>
                <a:cubicBezTo>
                  <a:pt x="2090737" y="926783"/>
                  <a:pt x="2056448" y="942023"/>
                  <a:pt x="2023110" y="951548"/>
                </a:cubicBezTo>
                <a:cubicBezTo>
                  <a:pt x="1988820" y="961073"/>
                  <a:pt x="1954530" y="964883"/>
                  <a:pt x="1922145" y="971550"/>
                </a:cubicBezTo>
                <a:cubicBezTo>
                  <a:pt x="1905953" y="974408"/>
                  <a:pt x="1889760" y="978218"/>
                  <a:pt x="1874520" y="983933"/>
                </a:cubicBezTo>
                <a:cubicBezTo>
                  <a:pt x="1866900" y="986790"/>
                  <a:pt x="1859280" y="989648"/>
                  <a:pt x="1852612" y="993458"/>
                </a:cubicBezTo>
                <a:lnTo>
                  <a:pt x="1842135" y="999173"/>
                </a:lnTo>
                <a:lnTo>
                  <a:pt x="1832610" y="1004888"/>
                </a:lnTo>
                <a:lnTo>
                  <a:pt x="1827848" y="1007745"/>
                </a:lnTo>
                <a:cubicBezTo>
                  <a:pt x="1825943" y="1008698"/>
                  <a:pt x="1824990" y="1010603"/>
                  <a:pt x="1823085" y="1011555"/>
                </a:cubicBezTo>
                <a:lnTo>
                  <a:pt x="1813560" y="1020128"/>
                </a:lnTo>
                <a:lnTo>
                  <a:pt x="1812608" y="1021080"/>
                </a:lnTo>
                <a:cubicBezTo>
                  <a:pt x="1811655" y="1022033"/>
                  <a:pt x="1812608" y="1021080"/>
                  <a:pt x="1812608" y="1021080"/>
                </a:cubicBezTo>
                <a:lnTo>
                  <a:pt x="1810703" y="1022985"/>
                </a:lnTo>
                <a:lnTo>
                  <a:pt x="1806893" y="1027748"/>
                </a:lnTo>
                <a:cubicBezTo>
                  <a:pt x="1804035" y="1030605"/>
                  <a:pt x="1801178" y="1033463"/>
                  <a:pt x="1799273" y="1036320"/>
                </a:cubicBezTo>
                <a:cubicBezTo>
                  <a:pt x="1795463" y="1042988"/>
                  <a:pt x="1789748" y="1048703"/>
                  <a:pt x="1786890" y="1056323"/>
                </a:cubicBezTo>
                <a:lnTo>
                  <a:pt x="1781175" y="1066800"/>
                </a:lnTo>
                <a:lnTo>
                  <a:pt x="1776413" y="1078230"/>
                </a:lnTo>
                <a:cubicBezTo>
                  <a:pt x="1764983" y="1108710"/>
                  <a:pt x="1760220" y="1143000"/>
                  <a:pt x="1753553" y="1178243"/>
                </a:cubicBezTo>
                <a:cubicBezTo>
                  <a:pt x="1747838" y="1213485"/>
                  <a:pt x="1739265" y="1250633"/>
                  <a:pt x="1721168" y="1283970"/>
                </a:cubicBezTo>
                <a:cubicBezTo>
                  <a:pt x="1719263" y="1288733"/>
                  <a:pt x="1715453" y="1292543"/>
                  <a:pt x="1712595" y="1296353"/>
                </a:cubicBezTo>
                <a:cubicBezTo>
                  <a:pt x="1709738" y="1300163"/>
                  <a:pt x="1706880" y="1304925"/>
                  <a:pt x="1704023" y="1308735"/>
                </a:cubicBezTo>
                <a:lnTo>
                  <a:pt x="1695450" y="1319213"/>
                </a:lnTo>
                <a:lnTo>
                  <a:pt x="1693545" y="1322070"/>
                </a:lnTo>
                <a:cubicBezTo>
                  <a:pt x="1693545" y="1322070"/>
                  <a:pt x="1691640" y="1323975"/>
                  <a:pt x="1691640" y="1323975"/>
                </a:cubicBezTo>
                <a:lnTo>
                  <a:pt x="1690688" y="1324928"/>
                </a:lnTo>
                <a:lnTo>
                  <a:pt x="1684973" y="1329690"/>
                </a:lnTo>
                <a:cubicBezTo>
                  <a:pt x="1681163" y="1332548"/>
                  <a:pt x="1677353" y="1336358"/>
                  <a:pt x="1673543" y="1339215"/>
                </a:cubicBezTo>
                <a:lnTo>
                  <a:pt x="1661160" y="1347788"/>
                </a:lnTo>
                <a:lnTo>
                  <a:pt x="1655445" y="1351598"/>
                </a:lnTo>
                <a:lnTo>
                  <a:pt x="1648778" y="1354455"/>
                </a:lnTo>
                <a:lnTo>
                  <a:pt x="1635443" y="1361123"/>
                </a:lnTo>
                <a:cubicBezTo>
                  <a:pt x="1600200" y="1376363"/>
                  <a:pt x="1563053" y="1383030"/>
                  <a:pt x="1527810" y="1388745"/>
                </a:cubicBezTo>
                <a:cubicBezTo>
                  <a:pt x="1492568" y="1394460"/>
                  <a:pt x="1458278" y="1401128"/>
                  <a:pt x="1428750" y="1415415"/>
                </a:cubicBezTo>
                <a:cubicBezTo>
                  <a:pt x="1424940" y="1417320"/>
                  <a:pt x="1421130" y="1419225"/>
                  <a:pt x="1417320" y="1421130"/>
                </a:cubicBezTo>
                <a:lnTo>
                  <a:pt x="1407795" y="1427798"/>
                </a:lnTo>
                <a:lnTo>
                  <a:pt x="1403033" y="1430655"/>
                </a:lnTo>
                <a:lnTo>
                  <a:pt x="1398270" y="1435418"/>
                </a:lnTo>
                <a:lnTo>
                  <a:pt x="1387793" y="1443038"/>
                </a:lnTo>
                <a:lnTo>
                  <a:pt x="1380173" y="1451610"/>
                </a:lnTo>
                <a:cubicBezTo>
                  <a:pt x="1377315" y="1454468"/>
                  <a:pt x="1374458" y="1457325"/>
                  <a:pt x="1372553" y="1461135"/>
                </a:cubicBezTo>
                <a:lnTo>
                  <a:pt x="1365885" y="1471613"/>
                </a:lnTo>
                <a:cubicBezTo>
                  <a:pt x="1363028" y="1474470"/>
                  <a:pt x="1362075" y="1479233"/>
                  <a:pt x="1360170" y="1482090"/>
                </a:cubicBezTo>
                <a:cubicBezTo>
                  <a:pt x="1344930" y="1511618"/>
                  <a:pt x="1339215" y="1545908"/>
                  <a:pt x="1333500" y="1581150"/>
                </a:cubicBezTo>
                <a:cubicBezTo>
                  <a:pt x="1327785" y="1616393"/>
                  <a:pt x="1322070" y="1652588"/>
                  <a:pt x="1306830" y="1688783"/>
                </a:cubicBezTo>
                <a:cubicBezTo>
                  <a:pt x="1291590" y="1724978"/>
                  <a:pt x="1264920" y="1755458"/>
                  <a:pt x="1231583" y="1775460"/>
                </a:cubicBezTo>
                <a:cubicBezTo>
                  <a:pt x="1197293" y="1794510"/>
                  <a:pt x="1161098" y="1803083"/>
                  <a:pt x="1125855" y="1808798"/>
                </a:cubicBezTo>
                <a:cubicBezTo>
                  <a:pt x="1090613" y="1815465"/>
                  <a:pt x="1057275" y="1820228"/>
                  <a:pt x="1026795" y="1830705"/>
                </a:cubicBezTo>
                <a:cubicBezTo>
                  <a:pt x="1019175" y="1833563"/>
                  <a:pt x="1011555" y="1836420"/>
                  <a:pt x="1004888" y="1840230"/>
                </a:cubicBezTo>
                <a:lnTo>
                  <a:pt x="994410" y="1845945"/>
                </a:lnTo>
                <a:lnTo>
                  <a:pt x="984885" y="1851660"/>
                </a:lnTo>
                <a:lnTo>
                  <a:pt x="980123" y="1854518"/>
                </a:lnTo>
                <a:cubicBezTo>
                  <a:pt x="978218" y="1855470"/>
                  <a:pt x="977265" y="1857375"/>
                  <a:pt x="975360" y="1858328"/>
                </a:cubicBezTo>
                <a:lnTo>
                  <a:pt x="965835" y="1866900"/>
                </a:lnTo>
                <a:lnTo>
                  <a:pt x="964883" y="1867853"/>
                </a:lnTo>
                <a:cubicBezTo>
                  <a:pt x="964883" y="1867853"/>
                  <a:pt x="962977" y="1869758"/>
                  <a:pt x="964883" y="1867853"/>
                </a:cubicBezTo>
                <a:lnTo>
                  <a:pt x="962977" y="1869758"/>
                </a:lnTo>
                <a:lnTo>
                  <a:pt x="959168" y="1874520"/>
                </a:lnTo>
                <a:cubicBezTo>
                  <a:pt x="956310" y="1877378"/>
                  <a:pt x="954405" y="1880235"/>
                  <a:pt x="951548" y="1883093"/>
                </a:cubicBezTo>
                <a:cubicBezTo>
                  <a:pt x="933450" y="1907858"/>
                  <a:pt x="923925" y="1938338"/>
                  <a:pt x="917258" y="1969770"/>
                </a:cubicBezTo>
                <a:cubicBezTo>
                  <a:pt x="910590" y="2002155"/>
                  <a:pt x="907733" y="2035493"/>
                  <a:pt x="899160" y="2068830"/>
                </a:cubicBezTo>
                <a:cubicBezTo>
                  <a:pt x="897255" y="2077403"/>
                  <a:pt x="894398" y="2085975"/>
                  <a:pt x="892493" y="2093595"/>
                </a:cubicBezTo>
                <a:cubicBezTo>
                  <a:pt x="889635" y="2102168"/>
                  <a:pt x="886777" y="2110740"/>
                  <a:pt x="882968" y="2118360"/>
                </a:cubicBezTo>
                <a:cubicBezTo>
                  <a:pt x="879158" y="2125980"/>
                  <a:pt x="875348" y="2134553"/>
                  <a:pt x="869633" y="2142173"/>
                </a:cubicBezTo>
                <a:lnTo>
                  <a:pt x="862013" y="2153603"/>
                </a:lnTo>
                <a:lnTo>
                  <a:pt x="854393" y="2163128"/>
                </a:lnTo>
                <a:cubicBezTo>
                  <a:pt x="830580" y="2190750"/>
                  <a:pt x="798195" y="2209800"/>
                  <a:pt x="765810" y="2219325"/>
                </a:cubicBezTo>
                <a:cubicBezTo>
                  <a:pt x="733425" y="2228850"/>
                  <a:pt x="701993" y="2234565"/>
                  <a:pt x="671513" y="2240280"/>
                </a:cubicBezTo>
                <a:cubicBezTo>
                  <a:pt x="641985" y="2245995"/>
                  <a:pt x="613410" y="2251710"/>
                  <a:pt x="588645" y="2263140"/>
                </a:cubicBezTo>
                <a:cubicBezTo>
                  <a:pt x="582930" y="2265998"/>
                  <a:pt x="576263" y="2268855"/>
                  <a:pt x="571500" y="2272665"/>
                </a:cubicBezTo>
                <a:lnTo>
                  <a:pt x="563880" y="2277428"/>
                </a:lnTo>
                <a:lnTo>
                  <a:pt x="560070" y="2280285"/>
                </a:lnTo>
                <a:cubicBezTo>
                  <a:pt x="559118" y="2281238"/>
                  <a:pt x="557213" y="2283143"/>
                  <a:pt x="556260" y="2284095"/>
                </a:cubicBezTo>
                <a:lnTo>
                  <a:pt x="547688" y="2291715"/>
                </a:lnTo>
                <a:lnTo>
                  <a:pt x="545783" y="2293620"/>
                </a:lnTo>
                <a:lnTo>
                  <a:pt x="544830" y="2294573"/>
                </a:lnTo>
                <a:cubicBezTo>
                  <a:pt x="544830" y="2294573"/>
                  <a:pt x="542925" y="2296478"/>
                  <a:pt x="544830" y="2294573"/>
                </a:cubicBezTo>
                <a:lnTo>
                  <a:pt x="541973" y="2298383"/>
                </a:lnTo>
                <a:cubicBezTo>
                  <a:pt x="538163" y="2303145"/>
                  <a:pt x="533400" y="2307908"/>
                  <a:pt x="529590" y="2313623"/>
                </a:cubicBezTo>
                <a:cubicBezTo>
                  <a:pt x="515303" y="2334578"/>
                  <a:pt x="506730" y="2359343"/>
                  <a:pt x="501015" y="2386013"/>
                </a:cubicBezTo>
                <a:cubicBezTo>
                  <a:pt x="495300" y="2411730"/>
                  <a:pt x="491490" y="2439353"/>
                  <a:pt x="486728" y="2466023"/>
                </a:cubicBezTo>
                <a:cubicBezTo>
                  <a:pt x="481965" y="2492693"/>
                  <a:pt x="475297" y="2520315"/>
                  <a:pt x="462915" y="2546985"/>
                </a:cubicBezTo>
                <a:cubicBezTo>
                  <a:pt x="459105" y="2553653"/>
                  <a:pt x="457200" y="2559368"/>
                  <a:pt x="452438" y="2566035"/>
                </a:cubicBezTo>
                <a:cubicBezTo>
                  <a:pt x="448628" y="2572703"/>
                  <a:pt x="443865" y="2579370"/>
                  <a:pt x="440055" y="2584133"/>
                </a:cubicBezTo>
                <a:cubicBezTo>
                  <a:pt x="436245" y="2588895"/>
                  <a:pt x="431483" y="2593658"/>
                  <a:pt x="427672" y="2598420"/>
                </a:cubicBezTo>
                <a:cubicBezTo>
                  <a:pt x="428625" y="2597468"/>
                  <a:pt x="425768" y="2600325"/>
                  <a:pt x="425768" y="2600325"/>
                </a:cubicBezTo>
                <a:lnTo>
                  <a:pt x="424815" y="2601278"/>
                </a:lnTo>
                <a:lnTo>
                  <a:pt x="422910" y="2603183"/>
                </a:lnTo>
                <a:lnTo>
                  <a:pt x="419100" y="2606993"/>
                </a:lnTo>
                <a:lnTo>
                  <a:pt x="411480" y="2613660"/>
                </a:lnTo>
                <a:cubicBezTo>
                  <a:pt x="389572" y="2630805"/>
                  <a:pt x="364808" y="2642235"/>
                  <a:pt x="340995" y="2649855"/>
                </a:cubicBezTo>
                <a:cubicBezTo>
                  <a:pt x="317183" y="2657475"/>
                  <a:pt x="294322" y="2661285"/>
                  <a:pt x="272415" y="2666048"/>
                </a:cubicBezTo>
                <a:cubicBezTo>
                  <a:pt x="229553" y="2673668"/>
                  <a:pt x="190500" y="2680335"/>
                  <a:pt x="160972" y="2696528"/>
                </a:cubicBezTo>
                <a:cubicBezTo>
                  <a:pt x="153353" y="2700338"/>
                  <a:pt x="147638" y="2704148"/>
                  <a:pt x="141922" y="2707958"/>
                </a:cubicBezTo>
                <a:lnTo>
                  <a:pt x="140018" y="2709863"/>
                </a:lnTo>
                <a:lnTo>
                  <a:pt x="137160" y="2711768"/>
                </a:lnTo>
                <a:lnTo>
                  <a:pt x="132397" y="2716530"/>
                </a:lnTo>
                <a:lnTo>
                  <a:pt x="127635" y="2721293"/>
                </a:lnTo>
                <a:lnTo>
                  <a:pt x="124778" y="2723198"/>
                </a:lnTo>
                <a:lnTo>
                  <a:pt x="123825" y="2724150"/>
                </a:lnTo>
                <a:cubicBezTo>
                  <a:pt x="122872" y="2725103"/>
                  <a:pt x="124778" y="2723198"/>
                  <a:pt x="124778" y="2723198"/>
                </a:cubicBezTo>
                <a:lnTo>
                  <a:pt x="123825" y="2724150"/>
                </a:lnTo>
                <a:cubicBezTo>
                  <a:pt x="113347" y="2734628"/>
                  <a:pt x="105728" y="2747010"/>
                  <a:pt x="100013" y="2758440"/>
                </a:cubicBezTo>
                <a:cubicBezTo>
                  <a:pt x="87630" y="2783205"/>
                  <a:pt x="81915" y="2808923"/>
                  <a:pt x="78105" y="2831783"/>
                </a:cubicBezTo>
                <a:cubicBezTo>
                  <a:pt x="74295" y="2855595"/>
                  <a:pt x="70485" y="2876550"/>
                  <a:pt x="67628" y="2892743"/>
                </a:cubicBezTo>
                <a:cubicBezTo>
                  <a:pt x="65722" y="2901315"/>
                  <a:pt x="64770" y="2908935"/>
                  <a:pt x="62865" y="2915603"/>
                </a:cubicBezTo>
                <a:cubicBezTo>
                  <a:pt x="60960" y="2922270"/>
                  <a:pt x="60007" y="2928938"/>
                  <a:pt x="58103" y="2932748"/>
                </a:cubicBezTo>
                <a:cubicBezTo>
                  <a:pt x="55245" y="2941320"/>
                  <a:pt x="54293" y="2945130"/>
                  <a:pt x="54293" y="2945130"/>
                </a:cubicBezTo>
                <a:lnTo>
                  <a:pt x="0" y="2929890"/>
                </a:lnTo>
                <a:close/>
              </a:path>
            </a:pathLst>
          </a:custGeom>
          <a:solidFill>
            <a:schemeClr val="accent5">
              <a:lumMod val="75000"/>
              <a:alpha val="6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F65B4ED4-D250-4214-ADEC-7B0D16D299ED}"/>
              </a:ext>
            </a:extLst>
          </p:cNvPr>
          <p:cNvSpPr/>
          <p:nvPr userDrawn="1"/>
        </p:nvSpPr>
        <p:spPr>
          <a:xfrm>
            <a:off x="433905" y="41640"/>
            <a:ext cx="6703640" cy="6786915"/>
          </a:xfrm>
          <a:custGeom>
            <a:avLst/>
            <a:gdLst>
              <a:gd name="connsiteX0" fmla="*/ 0 w 2913697"/>
              <a:gd name="connsiteY0" fmla="*/ 2898458 h 2949892"/>
              <a:gd name="connsiteX1" fmla="*/ 12383 w 2913697"/>
              <a:gd name="connsiteY1" fmla="*/ 2894648 h 2949892"/>
              <a:gd name="connsiteX2" fmla="*/ 29528 w 2913697"/>
              <a:gd name="connsiteY2" fmla="*/ 2889885 h 2949892"/>
              <a:gd name="connsiteX3" fmla="*/ 52388 w 2913697"/>
              <a:gd name="connsiteY3" fmla="*/ 2885123 h 2949892"/>
              <a:gd name="connsiteX4" fmla="*/ 113348 w 2913697"/>
              <a:gd name="connsiteY4" fmla="*/ 2874645 h 2949892"/>
              <a:gd name="connsiteX5" fmla="*/ 186690 w 2913697"/>
              <a:gd name="connsiteY5" fmla="*/ 2853690 h 2949892"/>
              <a:gd name="connsiteX6" fmla="*/ 221933 w 2913697"/>
              <a:gd name="connsiteY6" fmla="*/ 2830830 h 2949892"/>
              <a:gd name="connsiteX7" fmla="*/ 225743 w 2913697"/>
              <a:gd name="connsiteY7" fmla="*/ 2827020 h 2949892"/>
              <a:gd name="connsiteX8" fmla="*/ 226695 w 2913697"/>
              <a:gd name="connsiteY8" fmla="*/ 2826068 h 2949892"/>
              <a:gd name="connsiteX9" fmla="*/ 227648 w 2913697"/>
              <a:gd name="connsiteY9" fmla="*/ 2826068 h 2949892"/>
              <a:gd name="connsiteX10" fmla="*/ 226695 w 2913697"/>
              <a:gd name="connsiteY10" fmla="*/ 2827020 h 2949892"/>
              <a:gd name="connsiteX11" fmla="*/ 228600 w 2913697"/>
              <a:gd name="connsiteY11" fmla="*/ 2824163 h 2949892"/>
              <a:gd name="connsiteX12" fmla="*/ 237173 w 2913697"/>
              <a:gd name="connsiteY12" fmla="*/ 2813685 h 2949892"/>
              <a:gd name="connsiteX13" fmla="*/ 243840 w 2913697"/>
              <a:gd name="connsiteY13" fmla="*/ 2804160 h 2949892"/>
              <a:gd name="connsiteX14" fmla="*/ 249555 w 2913697"/>
              <a:gd name="connsiteY14" fmla="*/ 2794635 h 2949892"/>
              <a:gd name="connsiteX15" fmla="*/ 269558 w 2913697"/>
              <a:gd name="connsiteY15" fmla="*/ 2746058 h 2949892"/>
              <a:gd name="connsiteX16" fmla="*/ 281940 w 2913697"/>
              <a:gd name="connsiteY16" fmla="*/ 2687003 h 2949892"/>
              <a:gd name="connsiteX17" fmla="*/ 297180 w 2913697"/>
              <a:gd name="connsiteY17" fmla="*/ 2619375 h 2949892"/>
              <a:gd name="connsiteX18" fmla="*/ 330518 w 2913697"/>
              <a:gd name="connsiteY18" fmla="*/ 2548890 h 2949892"/>
              <a:gd name="connsiteX19" fmla="*/ 343853 w 2913697"/>
              <a:gd name="connsiteY19" fmla="*/ 2532698 h 2949892"/>
              <a:gd name="connsiteX20" fmla="*/ 347663 w 2913697"/>
              <a:gd name="connsiteY20" fmla="*/ 2528888 h 2949892"/>
              <a:gd name="connsiteX21" fmla="*/ 349568 w 2913697"/>
              <a:gd name="connsiteY21" fmla="*/ 2526983 h 2949892"/>
              <a:gd name="connsiteX22" fmla="*/ 350520 w 2913697"/>
              <a:gd name="connsiteY22" fmla="*/ 2526030 h 2949892"/>
              <a:gd name="connsiteX23" fmla="*/ 352425 w 2913697"/>
              <a:gd name="connsiteY23" fmla="*/ 2524125 h 2949892"/>
              <a:gd name="connsiteX24" fmla="*/ 359093 w 2913697"/>
              <a:gd name="connsiteY24" fmla="*/ 2518410 h 2949892"/>
              <a:gd name="connsiteX25" fmla="*/ 375285 w 2913697"/>
              <a:gd name="connsiteY25" fmla="*/ 2506028 h 2949892"/>
              <a:gd name="connsiteX26" fmla="*/ 394335 w 2913697"/>
              <a:gd name="connsiteY26" fmla="*/ 2494598 h 2949892"/>
              <a:gd name="connsiteX27" fmla="*/ 474345 w 2913697"/>
              <a:gd name="connsiteY27" fmla="*/ 2467928 h 2949892"/>
              <a:gd name="connsiteX28" fmla="*/ 554355 w 2913697"/>
              <a:gd name="connsiteY28" fmla="*/ 2452688 h 2949892"/>
              <a:gd name="connsiteX29" fmla="*/ 627698 w 2913697"/>
              <a:gd name="connsiteY29" fmla="*/ 2426970 h 2949892"/>
              <a:gd name="connsiteX30" fmla="*/ 642938 w 2913697"/>
              <a:gd name="connsiteY30" fmla="*/ 2416493 h 2949892"/>
              <a:gd name="connsiteX31" fmla="*/ 650558 w 2913697"/>
              <a:gd name="connsiteY31" fmla="*/ 2409825 h 2949892"/>
              <a:gd name="connsiteX32" fmla="*/ 654368 w 2913697"/>
              <a:gd name="connsiteY32" fmla="*/ 2406968 h 2949892"/>
              <a:gd name="connsiteX33" fmla="*/ 655320 w 2913697"/>
              <a:gd name="connsiteY33" fmla="*/ 2406015 h 2949892"/>
              <a:gd name="connsiteX34" fmla="*/ 655320 w 2913697"/>
              <a:gd name="connsiteY34" fmla="*/ 2406015 h 2949892"/>
              <a:gd name="connsiteX35" fmla="*/ 657225 w 2913697"/>
              <a:gd name="connsiteY35" fmla="*/ 2404110 h 2949892"/>
              <a:gd name="connsiteX36" fmla="*/ 664845 w 2913697"/>
              <a:gd name="connsiteY36" fmla="*/ 2395538 h 2949892"/>
              <a:gd name="connsiteX37" fmla="*/ 668655 w 2913697"/>
              <a:gd name="connsiteY37" fmla="*/ 2391728 h 2949892"/>
              <a:gd name="connsiteX38" fmla="*/ 671513 w 2913697"/>
              <a:gd name="connsiteY38" fmla="*/ 2387918 h 2949892"/>
              <a:gd name="connsiteX39" fmla="*/ 676275 w 2913697"/>
              <a:gd name="connsiteY39" fmla="*/ 2380298 h 2949892"/>
              <a:gd name="connsiteX40" fmla="*/ 679133 w 2913697"/>
              <a:gd name="connsiteY40" fmla="*/ 2376488 h 2949892"/>
              <a:gd name="connsiteX41" fmla="*/ 681038 w 2913697"/>
              <a:gd name="connsiteY41" fmla="*/ 2371725 h 2949892"/>
              <a:gd name="connsiteX42" fmla="*/ 707708 w 2913697"/>
              <a:gd name="connsiteY42" fmla="*/ 2291715 h 2949892"/>
              <a:gd name="connsiteX43" fmla="*/ 727710 w 2913697"/>
              <a:gd name="connsiteY43" fmla="*/ 2199323 h 2949892"/>
              <a:gd name="connsiteX44" fmla="*/ 776288 w 2913697"/>
              <a:gd name="connsiteY44" fmla="*/ 2108835 h 2949892"/>
              <a:gd name="connsiteX45" fmla="*/ 778193 w 2913697"/>
              <a:gd name="connsiteY45" fmla="*/ 2105978 h 2949892"/>
              <a:gd name="connsiteX46" fmla="*/ 779145 w 2913697"/>
              <a:gd name="connsiteY46" fmla="*/ 2105025 h 2949892"/>
              <a:gd name="connsiteX47" fmla="*/ 781050 w 2913697"/>
              <a:gd name="connsiteY47" fmla="*/ 2103120 h 2949892"/>
              <a:gd name="connsiteX48" fmla="*/ 785813 w 2913697"/>
              <a:gd name="connsiteY48" fmla="*/ 2099310 h 2949892"/>
              <a:gd name="connsiteX49" fmla="*/ 795338 w 2913697"/>
              <a:gd name="connsiteY49" fmla="*/ 2091690 h 2949892"/>
              <a:gd name="connsiteX50" fmla="*/ 818198 w 2913697"/>
              <a:gd name="connsiteY50" fmla="*/ 2076450 h 2949892"/>
              <a:gd name="connsiteX51" fmla="*/ 866775 w 2913697"/>
              <a:gd name="connsiteY51" fmla="*/ 2056448 h 2949892"/>
              <a:gd name="connsiteX52" fmla="*/ 965835 w 2913697"/>
              <a:gd name="connsiteY52" fmla="*/ 2035493 h 2949892"/>
              <a:gd name="connsiteX53" fmla="*/ 1055370 w 2913697"/>
              <a:gd name="connsiteY53" fmla="*/ 2005965 h 2949892"/>
              <a:gd name="connsiteX54" fmla="*/ 1073468 w 2913697"/>
              <a:gd name="connsiteY54" fmla="*/ 1992630 h 2949892"/>
              <a:gd name="connsiteX55" fmla="*/ 1082040 w 2913697"/>
              <a:gd name="connsiteY55" fmla="*/ 1985010 h 2949892"/>
              <a:gd name="connsiteX56" fmla="*/ 1082040 w 2913697"/>
              <a:gd name="connsiteY56" fmla="*/ 1985010 h 2949892"/>
              <a:gd name="connsiteX57" fmla="*/ 1082993 w 2913697"/>
              <a:gd name="connsiteY57" fmla="*/ 1984058 h 2949892"/>
              <a:gd name="connsiteX58" fmla="*/ 1084898 w 2913697"/>
              <a:gd name="connsiteY58" fmla="*/ 1981200 h 2949892"/>
              <a:gd name="connsiteX59" fmla="*/ 1088708 w 2913697"/>
              <a:gd name="connsiteY59" fmla="*/ 1976438 h 2949892"/>
              <a:gd name="connsiteX60" fmla="*/ 1092518 w 2913697"/>
              <a:gd name="connsiteY60" fmla="*/ 1971675 h 2949892"/>
              <a:gd name="connsiteX61" fmla="*/ 1096328 w 2913697"/>
              <a:gd name="connsiteY61" fmla="*/ 1966913 h 2949892"/>
              <a:gd name="connsiteX62" fmla="*/ 1102043 w 2913697"/>
              <a:gd name="connsiteY62" fmla="*/ 1958340 h 2949892"/>
              <a:gd name="connsiteX63" fmla="*/ 1107758 w 2913697"/>
              <a:gd name="connsiteY63" fmla="*/ 1948815 h 2949892"/>
              <a:gd name="connsiteX64" fmla="*/ 1113473 w 2913697"/>
              <a:gd name="connsiteY64" fmla="*/ 1938338 h 2949892"/>
              <a:gd name="connsiteX65" fmla="*/ 1139190 w 2913697"/>
              <a:gd name="connsiteY65" fmla="*/ 1842135 h 2949892"/>
              <a:gd name="connsiteX66" fmla="*/ 1167765 w 2913697"/>
              <a:gd name="connsiteY66" fmla="*/ 1737360 h 2949892"/>
              <a:gd name="connsiteX67" fmla="*/ 1181100 w 2913697"/>
              <a:gd name="connsiteY67" fmla="*/ 1712595 h 2949892"/>
              <a:gd name="connsiteX68" fmla="*/ 1188720 w 2913697"/>
              <a:gd name="connsiteY68" fmla="*/ 1701165 h 2949892"/>
              <a:gd name="connsiteX69" fmla="*/ 1198245 w 2913697"/>
              <a:gd name="connsiteY69" fmla="*/ 1690688 h 2949892"/>
              <a:gd name="connsiteX70" fmla="*/ 1203008 w 2913697"/>
              <a:gd name="connsiteY70" fmla="*/ 1684973 h 2949892"/>
              <a:gd name="connsiteX71" fmla="*/ 1203960 w 2913697"/>
              <a:gd name="connsiteY71" fmla="*/ 1684020 h 2949892"/>
              <a:gd name="connsiteX72" fmla="*/ 1205865 w 2913697"/>
              <a:gd name="connsiteY72" fmla="*/ 1682115 h 2949892"/>
              <a:gd name="connsiteX73" fmla="*/ 1208723 w 2913697"/>
              <a:gd name="connsiteY73" fmla="*/ 1680210 h 2949892"/>
              <a:gd name="connsiteX74" fmla="*/ 1218248 w 2913697"/>
              <a:gd name="connsiteY74" fmla="*/ 1671638 h 2949892"/>
              <a:gd name="connsiteX75" fmla="*/ 1221105 w 2913697"/>
              <a:gd name="connsiteY75" fmla="*/ 1669733 h 2949892"/>
              <a:gd name="connsiteX76" fmla="*/ 1223963 w 2913697"/>
              <a:gd name="connsiteY76" fmla="*/ 1667828 h 2949892"/>
              <a:gd name="connsiteX77" fmla="*/ 1230630 w 2913697"/>
              <a:gd name="connsiteY77" fmla="*/ 1664018 h 2949892"/>
              <a:gd name="connsiteX78" fmla="*/ 1243013 w 2913697"/>
              <a:gd name="connsiteY78" fmla="*/ 1656398 h 2949892"/>
              <a:gd name="connsiteX79" fmla="*/ 1348740 w 2913697"/>
              <a:gd name="connsiteY79" fmla="*/ 1623060 h 2949892"/>
              <a:gd name="connsiteX80" fmla="*/ 1449705 w 2913697"/>
              <a:gd name="connsiteY80" fmla="*/ 1599248 h 2949892"/>
              <a:gd name="connsiteX81" fmla="*/ 1492568 w 2913697"/>
              <a:gd name="connsiteY81" fmla="*/ 1576388 h 2949892"/>
              <a:gd name="connsiteX82" fmla="*/ 1502093 w 2913697"/>
              <a:gd name="connsiteY82" fmla="*/ 1568768 h 2949892"/>
              <a:gd name="connsiteX83" fmla="*/ 1506855 w 2913697"/>
              <a:gd name="connsiteY83" fmla="*/ 1564958 h 2949892"/>
              <a:gd name="connsiteX84" fmla="*/ 1506855 w 2913697"/>
              <a:gd name="connsiteY84" fmla="*/ 1564958 h 2949892"/>
              <a:gd name="connsiteX85" fmla="*/ 1507808 w 2913697"/>
              <a:gd name="connsiteY85" fmla="*/ 1564005 h 2949892"/>
              <a:gd name="connsiteX86" fmla="*/ 1509713 w 2913697"/>
              <a:gd name="connsiteY86" fmla="*/ 1561148 h 2949892"/>
              <a:gd name="connsiteX87" fmla="*/ 1518285 w 2913697"/>
              <a:gd name="connsiteY87" fmla="*/ 1550670 h 2949892"/>
              <a:gd name="connsiteX88" fmla="*/ 1524953 w 2913697"/>
              <a:gd name="connsiteY88" fmla="*/ 1541145 h 2949892"/>
              <a:gd name="connsiteX89" fmla="*/ 1545908 w 2913697"/>
              <a:gd name="connsiteY89" fmla="*/ 1497330 h 2949892"/>
              <a:gd name="connsiteX90" fmla="*/ 1558290 w 2913697"/>
              <a:gd name="connsiteY90" fmla="*/ 1447800 h 2949892"/>
              <a:gd name="connsiteX91" fmla="*/ 1581150 w 2913697"/>
              <a:gd name="connsiteY91" fmla="*/ 1342073 h 2949892"/>
              <a:gd name="connsiteX92" fmla="*/ 1591628 w 2913697"/>
              <a:gd name="connsiteY92" fmla="*/ 1316355 h 2949892"/>
              <a:gd name="connsiteX93" fmla="*/ 1605915 w 2913697"/>
              <a:gd name="connsiteY93" fmla="*/ 1291590 h 2949892"/>
              <a:gd name="connsiteX94" fmla="*/ 1613535 w 2913697"/>
              <a:gd name="connsiteY94" fmla="*/ 1280160 h 2949892"/>
              <a:gd name="connsiteX95" fmla="*/ 1623060 w 2913697"/>
              <a:gd name="connsiteY95" fmla="*/ 1269683 h 2949892"/>
              <a:gd name="connsiteX96" fmla="*/ 1627823 w 2913697"/>
              <a:gd name="connsiteY96" fmla="*/ 1263968 h 2949892"/>
              <a:gd name="connsiteX97" fmla="*/ 1629728 w 2913697"/>
              <a:gd name="connsiteY97" fmla="*/ 1262063 h 2949892"/>
              <a:gd name="connsiteX98" fmla="*/ 1630680 w 2913697"/>
              <a:gd name="connsiteY98" fmla="*/ 1261110 h 2949892"/>
              <a:gd name="connsiteX99" fmla="*/ 1633538 w 2913697"/>
              <a:gd name="connsiteY99" fmla="*/ 1259205 h 2949892"/>
              <a:gd name="connsiteX100" fmla="*/ 1643063 w 2913697"/>
              <a:gd name="connsiteY100" fmla="*/ 1250633 h 2949892"/>
              <a:gd name="connsiteX101" fmla="*/ 1745933 w 2913697"/>
              <a:gd name="connsiteY101" fmla="*/ 1207770 h 2949892"/>
              <a:gd name="connsiteX102" fmla="*/ 1847850 w 2913697"/>
              <a:gd name="connsiteY102" fmla="*/ 1186815 h 2949892"/>
              <a:gd name="connsiteX103" fmla="*/ 1871663 w 2913697"/>
              <a:gd name="connsiteY103" fmla="*/ 1179195 h 2949892"/>
              <a:gd name="connsiteX104" fmla="*/ 1883093 w 2913697"/>
              <a:gd name="connsiteY104" fmla="*/ 1174433 h 2949892"/>
              <a:gd name="connsiteX105" fmla="*/ 1893570 w 2913697"/>
              <a:gd name="connsiteY105" fmla="*/ 1168718 h 2949892"/>
              <a:gd name="connsiteX106" fmla="*/ 1913573 w 2913697"/>
              <a:gd name="connsiteY106" fmla="*/ 1156335 h 2949892"/>
              <a:gd name="connsiteX107" fmla="*/ 1923098 w 2913697"/>
              <a:gd name="connsiteY107" fmla="*/ 1148715 h 2949892"/>
              <a:gd name="connsiteX108" fmla="*/ 1927860 w 2913697"/>
              <a:gd name="connsiteY108" fmla="*/ 1144905 h 2949892"/>
              <a:gd name="connsiteX109" fmla="*/ 1929765 w 2913697"/>
              <a:gd name="connsiteY109" fmla="*/ 1143000 h 2949892"/>
              <a:gd name="connsiteX110" fmla="*/ 1930718 w 2913697"/>
              <a:gd name="connsiteY110" fmla="*/ 1142048 h 2949892"/>
              <a:gd name="connsiteX111" fmla="*/ 1930718 w 2913697"/>
              <a:gd name="connsiteY111" fmla="*/ 1142048 h 2949892"/>
              <a:gd name="connsiteX112" fmla="*/ 1939290 w 2913697"/>
              <a:gd name="connsiteY112" fmla="*/ 1132523 h 2949892"/>
              <a:gd name="connsiteX113" fmla="*/ 1943100 w 2913697"/>
              <a:gd name="connsiteY113" fmla="*/ 1127760 h 2949892"/>
              <a:gd name="connsiteX114" fmla="*/ 1945958 w 2913697"/>
              <a:gd name="connsiteY114" fmla="*/ 1122998 h 2949892"/>
              <a:gd name="connsiteX115" fmla="*/ 1951673 w 2913697"/>
              <a:gd name="connsiteY115" fmla="*/ 1113473 h 2949892"/>
              <a:gd name="connsiteX116" fmla="*/ 1957388 w 2913697"/>
              <a:gd name="connsiteY116" fmla="*/ 1102995 h 2949892"/>
              <a:gd name="connsiteX117" fmla="*/ 1974533 w 2913697"/>
              <a:gd name="connsiteY117" fmla="*/ 1058228 h 2949892"/>
              <a:gd name="connsiteX118" fmla="*/ 1994535 w 2913697"/>
              <a:gd name="connsiteY118" fmla="*/ 960120 h 2949892"/>
              <a:gd name="connsiteX119" fmla="*/ 2032635 w 2913697"/>
              <a:gd name="connsiteY119" fmla="*/ 863918 h 2949892"/>
              <a:gd name="connsiteX120" fmla="*/ 2048828 w 2913697"/>
              <a:gd name="connsiteY120" fmla="*/ 842963 h 2949892"/>
              <a:gd name="connsiteX121" fmla="*/ 2050733 w 2913697"/>
              <a:gd name="connsiteY121" fmla="*/ 840105 h 2949892"/>
              <a:gd name="connsiteX122" fmla="*/ 2052638 w 2913697"/>
              <a:gd name="connsiteY122" fmla="*/ 838200 h 2949892"/>
              <a:gd name="connsiteX123" fmla="*/ 2053590 w 2913697"/>
              <a:gd name="connsiteY123" fmla="*/ 837248 h 2949892"/>
              <a:gd name="connsiteX124" fmla="*/ 2058353 w 2913697"/>
              <a:gd name="connsiteY124" fmla="*/ 833438 h 2949892"/>
              <a:gd name="connsiteX125" fmla="*/ 2067878 w 2913697"/>
              <a:gd name="connsiteY125" fmla="*/ 825818 h 2949892"/>
              <a:gd name="connsiteX126" fmla="*/ 2090738 w 2913697"/>
              <a:gd name="connsiteY126" fmla="*/ 810578 h 2949892"/>
              <a:gd name="connsiteX127" fmla="*/ 2113598 w 2913697"/>
              <a:gd name="connsiteY127" fmla="*/ 799148 h 2949892"/>
              <a:gd name="connsiteX128" fmla="*/ 2296478 w 2913697"/>
              <a:gd name="connsiteY128" fmla="*/ 753428 h 2949892"/>
              <a:gd name="connsiteX129" fmla="*/ 2364105 w 2913697"/>
              <a:gd name="connsiteY129" fmla="*/ 705803 h 2949892"/>
              <a:gd name="connsiteX130" fmla="*/ 2398395 w 2913697"/>
              <a:gd name="connsiteY130" fmla="*/ 633413 h 2949892"/>
              <a:gd name="connsiteX131" fmla="*/ 2438400 w 2913697"/>
              <a:gd name="connsiteY131" fmla="*/ 469583 h 2949892"/>
              <a:gd name="connsiteX132" fmla="*/ 2488883 w 2913697"/>
              <a:gd name="connsiteY132" fmla="*/ 402908 h 2949892"/>
              <a:gd name="connsiteX133" fmla="*/ 2492693 w 2913697"/>
              <a:gd name="connsiteY133" fmla="*/ 400050 h 2949892"/>
              <a:gd name="connsiteX134" fmla="*/ 2497455 w 2913697"/>
              <a:gd name="connsiteY134" fmla="*/ 397193 h 2949892"/>
              <a:gd name="connsiteX135" fmla="*/ 2506028 w 2913697"/>
              <a:gd name="connsiteY135" fmla="*/ 391478 h 2949892"/>
              <a:gd name="connsiteX136" fmla="*/ 2524125 w 2913697"/>
              <a:gd name="connsiteY136" fmla="*/ 381000 h 2949892"/>
              <a:gd name="connsiteX137" fmla="*/ 2542223 w 2913697"/>
              <a:gd name="connsiteY137" fmla="*/ 372428 h 2949892"/>
              <a:gd name="connsiteX138" fmla="*/ 2560320 w 2913697"/>
              <a:gd name="connsiteY138" fmla="*/ 365760 h 2949892"/>
              <a:gd name="connsiteX139" fmla="*/ 2695575 w 2913697"/>
              <a:gd name="connsiteY139" fmla="*/ 335280 h 2949892"/>
              <a:gd name="connsiteX140" fmla="*/ 2748915 w 2913697"/>
              <a:gd name="connsiteY140" fmla="*/ 313373 h 2949892"/>
              <a:gd name="connsiteX141" fmla="*/ 2760345 w 2913697"/>
              <a:gd name="connsiteY141" fmla="*/ 305753 h 2949892"/>
              <a:gd name="connsiteX142" fmla="*/ 2770823 w 2913697"/>
              <a:gd name="connsiteY142" fmla="*/ 297180 h 2949892"/>
              <a:gd name="connsiteX143" fmla="*/ 2775585 w 2913697"/>
              <a:gd name="connsiteY143" fmla="*/ 292418 h 2949892"/>
              <a:gd name="connsiteX144" fmla="*/ 2776538 w 2913697"/>
              <a:gd name="connsiteY144" fmla="*/ 291465 h 2949892"/>
              <a:gd name="connsiteX145" fmla="*/ 2776538 w 2913697"/>
              <a:gd name="connsiteY145" fmla="*/ 291465 h 2949892"/>
              <a:gd name="connsiteX146" fmla="*/ 2777490 w 2913697"/>
              <a:gd name="connsiteY146" fmla="*/ 290513 h 2949892"/>
              <a:gd name="connsiteX147" fmla="*/ 2779395 w 2913697"/>
              <a:gd name="connsiteY147" fmla="*/ 287655 h 2949892"/>
              <a:gd name="connsiteX148" fmla="*/ 2788920 w 2913697"/>
              <a:gd name="connsiteY148" fmla="*/ 277178 h 2949892"/>
              <a:gd name="connsiteX149" fmla="*/ 2795588 w 2913697"/>
              <a:gd name="connsiteY149" fmla="*/ 267653 h 2949892"/>
              <a:gd name="connsiteX150" fmla="*/ 2798445 w 2913697"/>
              <a:gd name="connsiteY150" fmla="*/ 262890 h 2949892"/>
              <a:gd name="connsiteX151" fmla="*/ 2801303 w 2913697"/>
              <a:gd name="connsiteY151" fmla="*/ 257175 h 2949892"/>
              <a:gd name="connsiteX152" fmla="*/ 2807018 w 2913697"/>
              <a:gd name="connsiteY152" fmla="*/ 246698 h 2949892"/>
              <a:gd name="connsiteX153" fmla="*/ 2811780 w 2913697"/>
              <a:gd name="connsiteY153" fmla="*/ 235268 h 2949892"/>
              <a:gd name="connsiteX154" fmla="*/ 2819400 w 2913697"/>
              <a:gd name="connsiteY154" fmla="*/ 213360 h 2949892"/>
              <a:gd name="connsiteX155" fmla="*/ 2825115 w 2913697"/>
              <a:gd name="connsiteY155" fmla="*/ 191453 h 2949892"/>
              <a:gd name="connsiteX156" fmla="*/ 2840355 w 2913697"/>
              <a:gd name="connsiteY156" fmla="*/ 109538 h 2949892"/>
              <a:gd name="connsiteX157" fmla="*/ 2848928 w 2913697"/>
              <a:gd name="connsiteY157" fmla="*/ 75248 h 2949892"/>
              <a:gd name="connsiteX158" fmla="*/ 2859405 w 2913697"/>
              <a:gd name="connsiteY158" fmla="*/ 47625 h 2949892"/>
              <a:gd name="connsiteX159" fmla="*/ 2864168 w 2913697"/>
              <a:gd name="connsiteY159" fmla="*/ 36195 h 2949892"/>
              <a:gd name="connsiteX160" fmla="*/ 2869883 w 2913697"/>
              <a:gd name="connsiteY160" fmla="*/ 26670 h 2949892"/>
              <a:gd name="connsiteX161" fmla="*/ 2874645 w 2913697"/>
              <a:gd name="connsiteY161" fmla="*/ 18098 h 2949892"/>
              <a:gd name="connsiteX162" fmla="*/ 2879408 w 2913697"/>
              <a:gd name="connsiteY162" fmla="*/ 11430 h 2949892"/>
              <a:gd name="connsiteX163" fmla="*/ 2887980 w 2913697"/>
              <a:gd name="connsiteY163" fmla="*/ 0 h 2949892"/>
              <a:gd name="connsiteX164" fmla="*/ 2913698 w 2913697"/>
              <a:gd name="connsiteY164" fmla="*/ 21907 h 2949892"/>
              <a:gd name="connsiteX165" fmla="*/ 2907030 w 2913697"/>
              <a:gd name="connsiteY165" fmla="*/ 31432 h 2949892"/>
              <a:gd name="connsiteX166" fmla="*/ 2903220 w 2913697"/>
              <a:gd name="connsiteY166" fmla="*/ 36195 h 2949892"/>
              <a:gd name="connsiteX167" fmla="*/ 2899410 w 2913697"/>
              <a:gd name="connsiteY167" fmla="*/ 42863 h 2949892"/>
              <a:gd name="connsiteX168" fmla="*/ 2894648 w 2913697"/>
              <a:gd name="connsiteY168" fmla="*/ 50483 h 2949892"/>
              <a:gd name="connsiteX169" fmla="*/ 2889885 w 2913697"/>
              <a:gd name="connsiteY169" fmla="*/ 60008 h 2949892"/>
              <a:gd name="connsiteX170" fmla="*/ 2881313 w 2913697"/>
              <a:gd name="connsiteY170" fmla="*/ 84773 h 2949892"/>
              <a:gd name="connsiteX171" fmla="*/ 2873693 w 2913697"/>
              <a:gd name="connsiteY171" fmla="*/ 116205 h 2949892"/>
              <a:gd name="connsiteX172" fmla="*/ 2858453 w 2913697"/>
              <a:gd name="connsiteY172" fmla="*/ 198120 h 2949892"/>
              <a:gd name="connsiteX173" fmla="*/ 2852738 w 2913697"/>
              <a:gd name="connsiteY173" fmla="*/ 221933 h 2949892"/>
              <a:gd name="connsiteX174" fmla="*/ 2844165 w 2913697"/>
              <a:gd name="connsiteY174" fmla="*/ 247650 h 2949892"/>
              <a:gd name="connsiteX175" fmla="*/ 2838450 w 2913697"/>
              <a:gd name="connsiteY175" fmla="*/ 260985 h 2949892"/>
              <a:gd name="connsiteX176" fmla="*/ 2831783 w 2913697"/>
              <a:gd name="connsiteY176" fmla="*/ 274320 h 2949892"/>
              <a:gd name="connsiteX177" fmla="*/ 2827973 w 2913697"/>
              <a:gd name="connsiteY177" fmla="*/ 280988 h 2949892"/>
              <a:gd name="connsiteX178" fmla="*/ 2823210 w 2913697"/>
              <a:gd name="connsiteY178" fmla="*/ 287655 h 2949892"/>
              <a:gd name="connsiteX179" fmla="*/ 2813685 w 2913697"/>
              <a:gd name="connsiteY179" fmla="*/ 300990 h 2949892"/>
              <a:gd name="connsiteX180" fmla="*/ 2804160 w 2913697"/>
              <a:gd name="connsiteY180" fmla="*/ 311468 h 2949892"/>
              <a:gd name="connsiteX181" fmla="*/ 2801303 w 2913697"/>
              <a:gd name="connsiteY181" fmla="*/ 314325 h 2949892"/>
              <a:gd name="connsiteX182" fmla="*/ 2800350 w 2913697"/>
              <a:gd name="connsiteY182" fmla="*/ 315278 h 2949892"/>
              <a:gd name="connsiteX183" fmla="*/ 2799398 w 2913697"/>
              <a:gd name="connsiteY183" fmla="*/ 317183 h 2949892"/>
              <a:gd name="connsiteX184" fmla="*/ 2797493 w 2913697"/>
              <a:gd name="connsiteY184" fmla="*/ 318135 h 2949892"/>
              <a:gd name="connsiteX185" fmla="*/ 2791778 w 2913697"/>
              <a:gd name="connsiteY185" fmla="*/ 323850 h 2949892"/>
              <a:gd name="connsiteX186" fmla="*/ 2779395 w 2913697"/>
              <a:gd name="connsiteY186" fmla="*/ 334328 h 2949892"/>
              <a:gd name="connsiteX187" fmla="*/ 2765108 w 2913697"/>
              <a:gd name="connsiteY187" fmla="*/ 343853 h 2949892"/>
              <a:gd name="connsiteX188" fmla="*/ 2703195 w 2913697"/>
              <a:gd name="connsiteY188" fmla="*/ 368618 h 2949892"/>
              <a:gd name="connsiteX189" fmla="*/ 2635568 w 2913697"/>
              <a:gd name="connsiteY189" fmla="*/ 381953 h 2949892"/>
              <a:gd name="connsiteX190" fmla="*/ 2567940 w 2913697"/>
              <a:gd name="connsiteY190" fmla="*/ 396240 h 2949892"/>
              <a:gd name="connsiteX191" fmla="*/ 2551748 w 2913697"/>
              <a:gd name="connsiteY191" fmla="*/ 401955 h 2949892"/>
              <a:gd name="connsiteX192" fmla="*/ 2535555 w 2913697"/>
              <a:gd name="connsiteY192" fmla="*/ 408623 h 2949892"/>
              <a:gd name="connsiteX193" fmla="*/ 2520315 w 2913697"/>
              <a:gd name="connsiteY193" fmla="*/ 417195 h 2949892"/>
              <a:gd name="connsiteX194" fmla="*/ 2513648 w 2913697"/>
              <a:gd name="connsiteY194" fmla="*/ 421958 h 2949892"/>
              <a:gd name="connsiteX195" fmla="*/ 2509838 w 2913697"/>
              <a:gd name="connsiteY195" fmla="*/ 423863 h 2949892"/>
              <a:gd name="connsiteX196" fmla="*/ 2506028 w 2913697"/>
              <a:gd name="connsiteY196" fmla="*/ 426720 h 2949892"/>
              <a:gd name="connsiteX197" fmla="*/ 2498408 w 2913697"/>
              <a:gd name="connsiteY197" fmla="*/ 433388 h 2949892"/>
              <a:gd name="connsiteX198" fmla="*/ 2494598 w 2913697"/>
              <a:gd name="connsiteY198" fmla="*/ 436245 h 2949892"/>
              <a:gd name="connsiteX199" fmla="*/ 2493645 w 2913697"/>
              <a:gd name="connsiteY199" fmla="*/ 437198 h 2949892"/>
              <a:gd name="connsiteX200" fmla="*/ 2493645 w 2913697"/>
              <a:gd name="connsiteY200" fmla="*/ 437198 h 2949892"/>
              <a:gd name="connsiteX201" fmla="*/ 2491740 w 2913697"/>
              <a:gd name="connsiteY201" fmla="*/ 439103 h 2949892"/>
              <a:gd name="connsiteX202" fmla="*/ 2480310 w 2913697"/>
              <a:gd name="connsiteY202" fmla="*/ 452438 h 2949892"/>
              <a:gd name="connsiteX203" fmla="*/ 2470785 w 2913697"/>
              <a:gd name="connsiteY203" fmla="*/ 467678 h 2949892"/>
              <a:gd name="connsiteX204" fmla="*/ 2462213 w 2913697"/>
              <a:gd name="connsiteY204" fmla="*/ 483870 h 2949892"/>
              <a:gd name="connsiteX205" fmla="*/ 2441258 w 2913697"/>
              <a:gd name="connsiteY205" fmla="*/ 559118 h 2949892"/>
              <a:gd name="connsiteX206" fmla="*/ 2425065 w 2913697"/>
              <a:gd name="connsiteY206" fmla="*/ 643890 h 2949892"/>
              <a:gd name="connsiteX207" fmla="*/ 2384108 w 2913697"/>
              <a:gd name="connsiteY207" fmla="*/ 728663 h 2949892"/>
              <a:gd name="connsiteX208" fmla="*/ 2376488 w 2913697"/>
              <a:gd name="connsiteY208" fmla="*/ 737235 h 2949892"/>
              <a:gd name="connsiteX209" fmla="*/ 2374583 w 2913697"/>
              <a:gd name="connsiteY209" fmla="*/ 739140 h 2949892"/>
              <a:gd name="connsiteX210" fmla="*/ 2373630 w 2913697"/>
              <a:gd name="connsiteY210" fmla="*/ 740093 h 2949892"/>
              <a:gd name="connsiteX211" fmla="*/ 2371725 w 2913697"/>
              <a:gd name="connsiteY211" fmla="*/ 741998 h 2949892"/>
              <a:gd name="connsiteX212" fmla="*/ 2366963 w 2913697"/>
              <a:gd name="connsiteY212" fmla="*/ 745808 h 2949892"/>
              <a:gd name="connsiteX213" fmla="*/ 2347913 w 2913697"/>
              <a:gd name="connsiteY213" fmla="*/ 761048 h 2949892"/>
              <a:gd name="connsiteX214" fmla="*/ 2337435 w 2913697"/>
              <a:gd name="connsiteY214" fmla="*/ 767715 h 2949892"/>
              <a:gd name="connsiteX215" fmla="*/ 2326958 w 2913697"/>
              <a:gd name="connsiteY215" fmla="*/ 773430 h 2949892"/>
              <a:gd name="connsiteX216" fmla="*/ 2315528 w 2913697"/>
              <a:gd name="connsiteY216" fmla="*/ 779145 h 2949892"/>
              <a:gd name="connsiteX217" fmla="*/ 2304098 w 2913697"/>
              <a:gd name="connsiteY217" fmla="*/ 783908 h 2949892"/>
              <a:gd name="connsiteX218" fmla="*/ 2121218 w 2913697"/>
              <a:gd name="connsiteY218" fmla="*/ 827723 h 2949892"/>
              <a:gd name="connsiteX219" fmla="*/ 2101215 w 2913697"/>
              <a:gd name="connsiteY219" fmla="*/ 837248 h 2949892"/>
              <a:gd name="connsiteX220" fmla="*/ 2083118 w 2913697"/>
              <a:gd name="connsiteY220" fmla="*/ 848678 h 2949892"/>
              <a:gd name="connsiteX221" fmla="*/ 2073593 w 2913697"/>
              <a:gd name="connsiteY221" fmla="*/ 856298 h 2949892"/>
              <a:gd name="connsiteX222" fmla="*/ 2068830 w 2913697"/>
              <a:gd name="connsiteY222" fmla="*/ 860108 h 2949892"/>
              <a:gd name="connsiteX223" fmla="*/ 2067878 w 2913697"/>
              <a:gd name="connsiteY223" fmla="*/ 861060 h 2949892"/>
              <a:gd name="connsiteX224" fmla="*/ 2067878 w 2913697"/>
              <a:gd name="connsiteY224" fmla="*/ 861060 h 2949892"/>
              <a:gd name="connsiteX225" fmla="*/ 2065973 w 2913697"/>
              <a:gd name="connsiteY225" fmla="*/ 862965 h 2949892"/>
              <a:gd name="connsiteX226" fmla="*/ 2051685 w 2913697"/>
              <a:gd name="connsiteY226" fmla="*/ 880110 h 2949892"/>
              <a:gd name="connsiteX227" fmla="*/ 2018348 w 2913697"/>
              <a:gd name="connsiteY227" fmla="*/ 967740 h 2949892"/>
              <a:gd name="connsiteX228" fmla="*/ 1999298 w 2913697"/>
              <a:gd name="connsiteY228" fmla="*/ 1067753 h 2949892"/>
              <a:gd name="connsiteX229" fmla="*/ 1980248 w 2913697"/>
              <a:gd name="connsiteY229" fmla="*/ 1118235 h 2949892"/>
              <a:gd name="connsiteX230" fmla="*/ 1973580 w 2913697"/>
              <a:gd name="connsiteY230" fmla="*/ 1130618 h 2949892"/>
              <a:gd name="connsiteX231" fmla="*/ 1965960 w 2913697"/>
              <a:gd name="connsiteY231" fmla="*/ 1143000 h 2949892"/>
              <a:gd name="connsiteX232" fmla="*/ 1962150 w 2913697"/>
              <a:gd name="connsiteY232" fmla="*/ 1148715 h 2949892"/>
              <a:gd name="connsiteX233" fmla="*/ 1958340 w 2913697"/>
              <a:gd name="connsiteY233" fmla="*/ 1153478 h 2949892"/>
              <a:gd name="connsiteX234" fmla="*/ 1949768 w 2913697"/>
              <a:gd name="connsiteY234" fmla="*/ 1163003 h 2949892"/>
              <a:gd name="connsiteX235" fmla="*/ 1852613 w 2913697"/>
              <a:gd name="connsiteY235" fmla="*/ 1215390 h 2949892"/>
              <a:gd name="connsiteX236" fmla="*/ 1748790 w 2913697"/>
              <a:gd name="connsiteY236" fmla="*/ 1235393 h 2949892"/>
              <a:gd name="connsiteX237" fmla="*/ 1700213 w 2913697"/>
              <a:gd name="connsiteY237" fmla="*/ 1249680 h 2949892"/>
              <a:gd name="connsiteX238" fmla="*/ 1678305 w 2913697"/>
              <a:gd name="connsiteY238" fmla="*/ 1260158 h 2949892"/>
              <a:gd name="connsiteX239" fmla="*/ 1667828 w 2913697"/>
              <a:gd name="connsiteY239" fmla="*/ 1266825 h 2949892"/>
              <a:gd name="connsiteX240" fmla="*/ 1658303 w 2913697"/>
              <a:gd name="connsiteY240" fmla="*/ 1273493 h 2949892"/>
              <a:gd name="connsiteX241" fmla="*/ 1648778 w 2913697"/>
              <a:gd name="connsiteY241" fmla="*/ 1282065 h 2949892"/>
              <a:gd name="connsiteX242" fmla="*/ 1644968 w 2913697"/>
              <a:gd name="connsiteY242" fmla="*/ 1285875 h 2949892"/>
              <a:gd name="connsiteX243" fmla="*/ 1641158 w 2913697"/>
              <a:gd name="connsiteY243" fmla="*/ 1290638 h 2949892"/>
              <a:gd name="connsiteX244" fmla="*/ 1633538 w 2913697"/>
              <a:gd name="connsiteY244" fmla="*/ 1300163 h 2949892"/>
              <a:gd name="connsiteX245" fmla="*/ 1626870 w 2913697"/>
              <a:gd name="connsiteY245" fmla="*/ 1310640 h 2949892"/>
              <a:gd name="connsiteX246" fmla="*/ 1605915 w 2913697"/>
              <a:gd name="connsiteY246" fmla="*/ 1355408 h 2949892"/>
              <a:gd name="connsiteX247" fmla="*/ 1584960 w 2913697"/>
              <a:gd name="connsiteY247" fmla="*/ 1458278 h 2949892"/>
              <a:gd name="connsiteX248" fmla="*/ 1547813 w 2913697"/>
              <a:gd name="connsiteY248" fmla="*/ 1564005 h 2949892"/>
              <a:gd name="connsiteX249" fmla="*/ 1539240 w 2913697"/>
              <a:gd name="connsiteY249" fmla="*/ 1576388 h 2949892"/>
              <a:gd name="connsiteX250" fmla="*/ 1530668 w 2913697"/>
              <a:gd name="connsiteY250" fmla="*/ 1586865 h 2949892"/>
              <a:gd name="connsiteX251" fmla="*/ 1528763 w 2913697"/>
              <a:gd name="connsiteY251" fmla="*/ 1589723 h 2949892"/>
              <a:gd name="connsiteX252" fmla="*/ 1527810 w 2913697"/>
              <a:gd name="connsiteY252" fmla="*/ 1590675 h 2949892"/>
              <a:gd name="connsiteX253" fmla="*/ 1525905 w 2913697"/>
              <a:gd name="connsiteY253" fmla="*/ 1592580 h 2949892"/>
              <a:gd name="connsiteX254" fmla="*/ 1520190 w 2913697"/>
              <a:gd name="connsiteY254" fmla="*/ 1597343 h 2949892"/>
              <a:gd name="connsiteX255" fmla="*/ 1508760 w 2913697"/>
              <a:gd name="connsiteY255" fmla="*/ 1606868 h 2949892"/>
              <a:gd name="connsiteX256" fmla="*/ 1458278 w 2913697"/>
              <a:gd name="connsiteY256" fmla="*/ 1634490 h 2949892"/>
              <a:gd name="connsiteX257" fmla="*/ 1351598 w 2913697"/>
              <a:gd name="connsiteY257" fmla="*/ 1659255 h 2949892"/>
              <a:gd name="connsiteX258" fmla="*/ 1255395 w 2913697"/>
              <a:gd name="connsiteY258" fmla="*/ 1688783 h 2949892"/>
              <a:gd name="connsiteX259" fmla="*/ 1245870 w 2913697"/>
              <a:gd name="connsiteY259" fmla="*/ 1694498 h 2949892"/>
              <a:gd name="connsiteX260" fmla="*/ 1241108 w 2913697"/>
              <a:gd name="connsiteY260" fmla="*/ 1697355 h 2949892"/>
              <a:gd name="connsiteX261" fmla="*/ 1238250 w 2913697"/>
              <a:gd name="connsiteY261" fmla="*/ 1699260 h 2949892"/>
              <a:gd name="connsiteX262" fmla="*/ 1235393 w 2913697"/>
              <a:gd name="connsiteY262" fmla="*/ 1701165 h 2949892"/>
              <a:gd name="connsiteX263" fmla="*/ 1225868 w 2913697"/>
              <a:gd name="connsiteY263" fmla="*/ 1709738 h 2949892"/>
              <a:gd name="connsiteX264" fmla="*/ 1223010 w 2913697"/>
              <a:gd name="connsiteY264" fmla="*/ 1711643 h 2949892"/>
              <a:gd name="connsiteX265" fmla="*/ 1222058 w 2913697"/>
              <a:gd name="connsiteY265" fmla="*/ 1711643 h 2949892"/>
              <a:gd name="connsiteX266" fmla="*/ 1221105 w 2913697"/>
              <a:gd name="connsiteY266" fmla="*/ 1712595 h 2949892"/>
              <a:gd name="connsiteX267" fmla="*/ 1217295 w 2913697"/>
              <a:gd name="connsiteY267" fmla="*/ 1717358 h 2949892"/>
              <a:gd name="connsiteX268" fmla="*/ 1209675 w 2913697"/>
              <a:gd name="connsiteY268" fmla="*/ 1725930 h 2949892"/>
              <a:gd name="connsiteX269" fmla="*/ 1203008 w 2913697"/>
              <a:gd name="connsiteY269" fmla="*/ 1736408 h 2949892"/>
              <a:gd name="connsiteX270" fmla="*/ 1191578 w 2913697"/>
              <a:gd name="connsiteY270" fmla="*/ 1757363 h 2949892"/>
              <a:gd name="connsiteX271" fmla="*/ 1141095 w 2913697"/>
              <a:gd name="connsiteY271" fmla="*/ 1959293 h 2949892"/>
              <a:gd name="connsiteX272" fmla="*/ 1134428 w 2913697"/>
              <a:gd name="connsiteY272" fmla="*/ 1971675 h 2949892"/>
              <a:gd name="connsiteX273" fmla="*/ 1127760 w 2913697"/>
              <a:gd name="connsiteY273" fmla="*/ 1984058 h 2949892"/>
              <a:gd name="connsiteX274" fmla="*/ 1119188 w 2913697"/>
              <a:gd name="connsiteY274" fmla="*/ 1996440 h 2949892"/>
              <a:gd name="connsiteX275" fmla="*/ 1110615 w 2913697"/>
              <a:gd name="connsiteY275" fmla="*/ 2006918 h 2949892"/>
              <a:gd name="connsiteX276" fmla="*/ 1106805 w 2913697"/>
              <a:gd name="connsiteY276" fmla="*/ 2011680 h 2949892"/>
              <a:gd name="connsiteX277" fmla="*/ 1104900 w 2913697"/>
              <a:gd name="connsiteY277" fmla="*/ 2014538 h 2949892"/>
              <a:gd name="connsiteX278" fmla="*/ 1103948 w 2913697"/>
              <a:gd name="connsiteY278" fmla="*/ 2015490 h 2949892"/>
              <a:gd name="connsiteX279" fmla="*/ 1102043 w 2913697"/>
              <a:gd name="connsiteY279" fmla="*/ 2017395 h 2949892"/>
              <a:gd name="connsiteX280" fmla="*/ 1091565 w 2913697"/>
              <a:gd name="connsiteY280" fmla="*/ 2026920 h 2949892"/>
              <a:gd name="connsiteX281" fmla="*/ 1068705 w 2913697"/>
              <a:gd name="connsiteY281" fmla="*/ 2043113 h 2949892"/>
              <a:gd name="connsiteX282" fmla="*/ 967740 w 2913697"/>
              <a:gd name="connsiteY282" fmla="*/ 2077403 h 2949892"/>
              <a:gd name="connsiteX283" fmla="*/ 872490 w 2913697"/>
              <a:gd name="connsiteY283" fmla="*/ 2097405 h 2949892"/>
              <a:gd name="connsiteX284" fmla="*/ 830580 w 2913697"/>
              <a:gd name="connsiteY284" fmla="*/ 2114550 h 2949892"/>
              <a:gd name="connsiteX285" fmla="*/ 822008 w 2913697"/>
              <a:gd name="connsiteY285" fmla="*/ 2120265 h 2949892"/>
              <a:gd name="connsiteX286" fmla="*/ 813435 w 2913697"/>
              <a:gd name="connsiteY286" fmla="*/ 2125980 h 2949892"/>
              <a:gd name="connsiteX287" fmla="*/ 803910 w 2913697"/>
              <a:gd name="connsiteY287" fmla="*/ 2133600 h 2949892"/>
              <a:gd name="connsiteX288" fmla="*/ 799148 w 2913697"/>
              <a:gd name="connsiteY288" fmla="*/ 2137410 h 2949892"/>
              <a:gd name="connsiteX289" fmla="*/ 796290 w 2913697"/>
              <a:gd name="connsiteY289" fmla="*/ 2140268 h 2949892"/>
              <a:gd name="connsiteX290" fmla="*/ 757238 w 2913697"/>
              <a:gd name="connsiteY290" fmla="*/ 2216468 h 2949892"/>
              <a:gd name="connsiteX291" fmla="*/ 740093 w 2913697"/>
              <a:gd name="connsiteY291" fmla="*/ 2306003 h 2949892"/>
              <a:gd name="connsiteX292" fmla="*/ 711518 w 2913697"/>
              <a:gd name="connsiteY292" fmla="*/ 2397443 h 2949892"/>
              <a:gd name="connsiteX293" fmla="*/ 708660 w 2913697"/>
              <a:gd name="connsiteY293" fmla="*/ 2403158 h 2949892"/>
              <a:gd name="connsiteX294" fmla="*/ 704850 w 2913697"/>
              <a:gd name="connsiteY294" fmla="*/ 2408873 h 2949892"/>
              <a:gd name="connsiteX295" fmla="*/ 697230 w 2913697"/>
              <a:gd name="connsiteY295" fmla="*/ 2419350 h 2949892"/>
              <a:gd name="connsiteX296" fmla="*/ 689610 w 2913697"/>
              <a:gd name="connsiteY296" fmla="*/ 2428875 h 2949892"/>
              <a:gd name="connsiteX297" fmla="*/ 687705 w 2913697"/>
              <a:gd name="connsiteY297" fmla="*/ 2429828 h 2949892"/>
              <a:gd name="connsiteX298" fmla="*/ 685800 w 2913697"/>
              <a:gd name="connsiteY298" fmla="*/ 2431733 h 2949892"/>
              <a:gd name="connsiteX299" fmla="*/ 683895 w 2913697"/>
              <a:gd name="connsiteY299" fmla="*/ 2433638 h 2949892"/>
              <a:gd name="connsiteX300" fmla="*/ 682943 w 2913697"/>
              <a:gd name="connsiteY300" fmla="*/ 2434590 h 2949892"/>
              <a:gd name="connsiteX301" fmla="*/ 678180 w 2913697"/>
              <a:gd name="connsiteY301" fmla="*/ 2438400 h 2949892"/>
              <a:gd name="connsiteX302" fmla="*/ 668655 w 2913697"/>
              <a:gd name="connsiteY302" fmla="*/ 2446973 h 2949892"/>
              <a:gd name="connsiteX303" fmla="*/ 648653 w 2913697"/>
              <a:gd name="connsiteY303" fmla="*/ 2461260 h 2949892"/>
              <a:gd name="connsiteX304" fmla="*/ 562928 w 2913697"/>
              <a:gd name="connsiteY304" fmla="*/ 2492693 h 2949892"/>
              <a:gd name="connsiteX305" fmla="*/ 541973 w 2913697"/>
              <a:gd name="connsiteY305" fmla="*/ 2496503 h 2949892"/>
              <a:gd name="connsiteX306" fmla="*/ 521970 w 2913697"/>
              <a:gd name="connsiteY306" fmla="*/ 2500313 h 2949892"/>
              <a:gd name="connsiteX307" fmla="*/ 482918 w 2913697"/>
              <a:gd name="connsiteY307" fmla="*/ 2507933 h 2949892"/>
              <a:gd name="connsiteX308" fmla="*/ 415290 w 2913697"/>
              <a:gd name="connsiteY308" fmla="*/ 2531745 h 2949892"/>
              <a:gd name="connsiteX309" fmla="*/ 401955 w 2913697"/>
              <a:gd name="connsiteY309" fmla="*/ 2540318 h 2949892"/>
              <a:gd name="connsiteX310" fmla="*/ 388620 w 2913697"/>
              <a:gd name="connsiteY310" fmla="*/ 2550795 h 2949892"/>
              <a:gd name="connsiteX311" fmla="*/ 381953 w 2913697"/>
              <a:gd name="connsiteY311" fmla="*/ 2556510 h 2949892"/>
              <a:gd name="connsiteX312" fmla="*/ 381953 w 2913697"/>
              <a:gd name="connsiteY312" fmla="*/ 2556510 h 2949892"/>
              <a:gd name="connsiteX313" fmla="*/ 381000 w 2913697"/>
              <a:gd name="connsiteY313" fmla="*/ 2557463 h 2949892"/>
              <a:gd name="connsiteX314" fmla="*/ 380048 w 2913697"/>
              <a:gd name="connsiteY314" fmla="*/ 2559368 h 2949892"/>
              <a:gd name="connsiteX315" fmla="*/ 377190 w 2913697"/>
              <a:gd name="connsiteY315" fmla="*/ 2562225 h 2949892"/>
              <a:gd name="connsiteX316" fmla="*/ 367665 w 2913697"/>
              <a:gd name="connsiteY316" fmla="*/ 2574608 h 2949892"/>
              <a:gd name="connsiteX317" fmla="*/ 341948 w 2913697"/>
              <a:gd name="connsiteY317" fmla="*/ 2632710 h 2949892"/>
              <a:gd name="connsiteX318" fmla="*/ 329565 w 2913697"/>
              <a:gd name="connsiteY318" fmla="*/ 2696528 h 2949892"/>
              <a:gd name="connsiteX319" fmla="*/ 317183 w 2913697"/>
              <a:gd name="connsiteY319" fmla="*/ 2760345 h 2949892"/>
              <a:gd name="connsiteX320" fmla="*/ 294323 w 2913697"/>
              <a:gd name="connsiteY320" fmla="*/ 2820353 h 2949892"/>
              <a:gd name="connsiteX321" fmla="*/ 285750 w 2913697"/>
              <a:gd name="connsiteY321" fmla="*/ 2834640 h 2949892"/>
              <a:gd name="connsiteX322" fmla="*/ 276225 w 2913697"/>
              <a:gd name="connsiteY322" fmla="*/ 2847023 h 2949892"/>
              <a:gd name="connsiteX323" fmla="*/ 267653 w 2913697"/>
              <a:gd name="connsiteY323" fmla="*/ 2857500 h 2949892"/>
              <a:gd name="connsiteX324" fmla="*/ 265748 w 2913697"/>
              <a:gd name="connsiteY324" fmla="*/ 2860358 h 2949892"/>
              <a:gd name="connsiteX325" fmla="*/ 263843 w 2913697"/>
              <a:gd name="connsiteY325" fmla="*/ 2862263 h 2949892"/>
              <a:gd name="connsiteX326" fmla="*/ 262890 w 2913697"/>
              <a:gd name="connsiteY326" fmla="*/ 2863215 h 2949892"/>
              <a:gd name="connsiteX327" fmla="*/ 261938 w 2913697"/>
              <a:gd name="connsiteY327" fmla="*/ 2864168 h 2949892"/>
              <a:gd name="connsiteX328" fmla="*/ 256223 w 2913697"/>
              <a:gd name="connsiteY328" fmla="*/ 2868930 h 2949892"/>
              <a:gd name="connsiteX329" fmla="*/ 209550 w 2913697"/>
              <a:gd name="connsiteY329" fmla="*/ 2900363 h 2949892"/>
              <a:gd name="connsiteX330" fmla="*/ 163830 w 2913697"/>
              <a:gd name="connsiteY330" fmla="*/ 2916555 h 2949892"/>
              <a:gd name="connsiteX331" fmla="*/ 123825 w 2913697"/>
              <a:gd name="connsiteY331" fmla="*/ 2926080 h 2949892"/>
              <a:gd name="connsiteX332" fmla="*/ 63818 w 2913697"/>
              <a:gd name="connsiteY332" fmla="*/ 2937510 h 2949892"/>
              <a:gd name="connsiteX333" fmla="*/ 43815 w 2913697"/>
              <a:gd name="connsiteY333" fmla="*/ 2942273 h 2949892"/>
              <a:gd name="connsiteX334" fmla="*/ 30480 w 2913697"/>
              <a:gd name="connsiteY334" fmla="*/ 2946083 h 2949892"/>
              <a:gd name="connsiteX335" fmla="*/ 18098 w 2913697"/>
              <a:gd name="connsiteY335" fmla="*/ 2949893 h 2949892"/>
              <a:gd name="connsiteX336" fmla="*/ 0 w 2913697"/>
              <a:gd name="connsiteY336" fmla="*/ 2898458 h 2949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2913697" h="2949892">
                <a:moveTo>
                  <a:pt x="0" y="2898458"/>
                </a:moveTo>
                <a:cubicBezTo>
                  <a:pt x="0" y="2898458"/>
                  <a:pt x="3810" y="2897505"/>
                  <a:pt x="12383" y="2894648"/>
                </a:cubicBezTo>
                <a:cubicBezTo>
                  <a:pt x="16193" y="2893695"/>
                  <a:pt x="22860" y="2891790"/>
                  <a:pt x="29528" y="2889885"/>
                </a:cubicBezTo>
                <a:cubicBezTo>
                  <a:pt x="36195" y="2887980"/>
                  <a:pt x="43815" y="2886075"/>
                  <a:pt x="52388" y="2885123"/>
                </a:cubicBezTo>
                <a:cubicBezTo>
                  <a:pt x="69533" y="2881313"/>
                  <a:pt x="90488" y="2878455"/>
                  <a:pt x="113348" y="2874645"/>
                </a:cubicBezTo>
                <a:cubicBezTo>
                  <a:pt x="136208" y="2869883"/>
                  <a:pt x="161925" y="2865120"/>
                  <a:pt x="186690" y="2853690"/>
                </a:cubicBezTo>
                <a:cubicBezTo>
                  <a:pt x="199073" y="2847975"/>
                  <a:pt x="210503" y="2840355"/>
                  <a:pt x="221933" y="2830830"/>
                </a:cubicBezTo>
                <a:lnTo>
                  <a:pt x="225743" y="2827020"/>
                </a:lnTo>
                <a:lnTo>
                  <a:pt x="226695" y="2826068"/>
                </a:lnTo>
                <a:lnTo>
                  <a:pt x="227648" y="2826068"/>
                </a:lnTo>
                <a:cubicBezTo>
                  <a:pt x="225743" y="2827973"/>
                  <a:pt x="227648" y="2826068"/>
                  <a:pt x="226695" y="2827020"/>
                </a:cubicBezTo>
                <a:lnTo>
                  <a:pt x="228600" y="2824163"/>
                </a:lnTo>
                <a:cubicBezTo>
                  <a:pt x="231458" y="2821305"/>
                  <a:pt x="234315" y="2817495"/>
                  <a:pt x="237173" y="2813685"/>
                </a:cubicBezTo>
                <a:cubicBezTo>
                  <a:pt x="240983" y="2809875"/>
                  <a:pt x="241935" y="2807018"/>
                  <a:pt x="243840" y="2804160"/>
                </a:cubicBezTo>
                <a:cubicBezTo>
                  <a:pt x="245745" y="2801303"/>
                  <a:pt x="247650" y="2798445"/>
                  <a:pt x="249555" y="2794635"/>
                </a:cubicBezTo>
                <a:cubicBezTo>
                  <a:pt x="257175" y="2780348"/>
                  <a:pt x="263843" y="2764155"/>
                  <a:pt x="269558" y="2746058"/>
                </a:cubicBezTo>
                <a:cubicBezTo>
                  <a:pt x="274320" y="2727960"/>
                  <a:pt x="278130" y="2707958"/>
                  <a:pt x="281940" y="2687003"/>
                </a:cubicBezTo>
                <a:cubicBezTo>
                  <a:pt x="285750" y="2666048"/>
                  <a:pt x="290513" y="2643188"/>
                  <a:pt x="297180" y="2619375"/>
                </a:cubicBezTo>
                <a:cubicBezTo>
                  <a:pt x="303848" y="2595563"/>
                  <a:pt x="314325" y="2570798"/>
                  <a:pt x="330518" y="2548890"/>
                </a:cubicBezTo>
                <a:cubicBezTo>
                  <a:pt x="334328" y="2543175"/>
                  <a:pt x="339090" y="2538413"/>
                  <a:pt x="343853" y="2532698"/>
                </a:cubicBezTo>
                <a:lnTo>
                  <a:pt x="347663" y="2528888"/>
                </a:lnTo>
                <a:lnTo>
                  <a:pt x="349568" y="2526983"/>
                </a:lnTo>
                <a:lnTo>
                  <a:pt x="350520" y="2526030"/>
                </a:lnTo>
                <a:cubicBezTo>
                  <a:pt x="351473" y="2525078"/>
                  <a:pt x="349568" y="2526030"/>
                  <a:pt x="352425" y="2524125"/>
                </a:cubicBezTo>
                <a:lnTo>
                  <a:pt x="359093" y="2518410"/>
                </a:lnTo>
                <a:cubicBezTo>
                  <a:pt x="363855" y="2514600"/>
                  <a:pt x="367665" y="2509838"/>
                  <a:pt x="375285" y="2506028"/>
                </a:cubicBezTo>
                <a:cubicBezTo>
                  <a:pt x="381953" y="2502218"/>
                  <a:pt x="387668" y="2497455"/>
                  <a:pt x="394335" y="2494598"/>
                </a:cubicBezTo>
                <a:cubicBezTo>
                  <a:pt x="420053" y="2481263"/>
                  <a:pt x="446722" y="2473643"/>
                  <a:pt x="474345" y="2467928"/>
                </a:cubicBezTo>
                <a:cubicBezTo>
                  <a:pt x="501968" y="2462213"/>
                  <a:pt x="528638" y="2458403"/>
                  <a:pt x="554355" y="2452688"/>
                </a:cubicBezTo>
                <a:cubicBezTo>
                  <a:pt x="580073" y="2446973"/>
                  <a:pt x="605790" y="2440305"/>
                  <a:pt x="627698" y="2426970"/>
                </a:cubicBezTo>
                <a:cubicBezTo>
                  <a:pt x="632460" y="2423160"/>
                  <a:pt x="638175" y="2420303"/>
                  <a:pt x="642938" y="2416493"/>
                </a:cubicBezTo>
                <a:lnTo>
                  <a:pt x="650558" y="2409825"/>
                </a:lnTo>
                <a:lnTo>
                  <a:pt x="654368" y="2406968"/>
                </a:lnTo>
                <a:lnTo>
                  <a:pt x="655320" y="2406015"/>
                </a:lnTo>
                <a:cubicBezTo>
                  <a:pt x="653415" y="2407920"/>
                  <a:pt x="655320" y="2406015"/>
                  <a:pt x="655320" y="2406015"/>
                </a:cubicBezTo>
                <a:lnTo>
                  <a:pt x="657225" y="2404110"/>
                </a:lnTo>
                <a:lnTo>
                  <a:pt x="664845" y="2395538"/>
                </a:lnTo>
                <a:lnTo>
                  <a:pt x="668655" y="2391728"/>
                </a:lnTo>
                <a:cubicBezTo>
                  <a:pt x="669608" y="2390775"/>
                  <a:pt x="670560" y="2388870"/>
                  <a:pt x="671513" y="2387918"/>
                </a:cubicBezTo>
                <a:lnTo>
                  <a:pt x="676275" y="2380298"/>
                </a:lnTo>
                <a:cubicBezTo>
                  <a:pt x="677228" y="2379345"/>
                  <a:pt x="678180" y="2377440"/>
                  <a:pt x="679133" y="2376488"/>
                </a:cubicBezTo>
                <a:lnTo>
                  <a:pt x="681038" y="2371725"/>
                </a:lnTo>
                <a:cubicBezTo>
                  <a:pt x="693420" y="2348865"/>
                  <a:pt x="701040" y="2321243"/>
                  <a:pt x="707708" y="2291715"/>
                </a:cubicBezTo>
                <a:cubicBezTo>
                  <a:pt x="713423" y="2262188"/>
                  <a:pt x="718185" y="2231708"/>
                  <a:pt x="727710" y="2199323"/>
                </a:cubicBezTo>
                <a:cubicBezTo>
                  <a:pt x="736283" y="2167890"/>
                  <a:pt x="751523" y="2134553"/>
                  <a:pt x="776288" y="2108835"/>
                </a:cubicBezTo>
                <a:lnTo>
                  <a:pt x="778193" y="2105978"/>
                </a:lnTo>
                <a:lnTo>
                  <a:pt x="779145" y="2105025"/>
                </a:lnTo>
                <a:cubicBezTo>
                  <a:pt x="779145" y="2105025"/>
                  <a:pt x="781050" y="2103120"/>
                  <a:pt x="781050" y="2103120"/>
                </a:cubicBezTo>
                <a:lnTo>
                  <a:pt x="785813" y="2099310"/>
                </a:lnTo>
                <a:lnTo>
                  <a:pt x="795338" y="2091690"/>
                </a:lnTo>
                <a:cubicBezTo>
                  <a:pt x="802005" y="2085975"/>
                  <a:pt x="810578" y="2081213"/>
                  <a:pt x="818198" y="2076450"/>
                </a:cubicBezTo>
                <a:cubicBezTo>
                  <a:pt x="833438" y="2067878"/>
                  <a:pt x="850583" y="2061210"/>
                  <a:pt x="866775" y="2056448"/>
                </a:cubicBezTo>
                <a:cubicBezTo>
                  <a:pt x="900113" y="2045970"/>
                  <a:pt x="933450" y="2042160"/>
                  <a:pt x="965835" y="2035493"/>
                </a:cubicBezTo>
                <a:cubicBezTo>
                  <a:pt x="998220" y="2028825"/>
                  <a:pt x="1029653" y="2021205"/>
                  <a:pt x="1055370" y="2005965"/>
                </a:cubicBezTo>
                <a:cubicBezTo>
                  <a:pt x="1061085" y="2001203"/>
                  <a:pt x="1068705" y="1998345"/>
                  <a:pt x="1073468" y="1992630"/>
                </a:cubicBezTo>
                <a:lnTo>
                  <a:pt x="1082040" y="1985010"/>
                </a:lnTo>
                <a:cubicBezTo>
                  <a:pt x="1082040" y="1985010"/>
                  <a:pt x="1083945" y="1984058"/>
                  <a:pt x="1082040" y="1985010"/>
                </a:cubicBezTo>
                <a:lnTo>
                  <a:pt x="1082993" y="1984058"/>
                </a:lnTo>
                <a:lnTo>
                  <a:pt x="1084898" y="1981200"/>
                </a:lnTo>
                <a:lnTo>
                  <a:pt x="1088708" y="1976438"/>
                </a:lnTo>
                <a:lnTo>
                  <a:pt x="1092518" y="1971675"/>
                </a:lnTo>
                <a:cubicBezTo>
                  <a:pt x="1094423" y="1969770"/>
                  <a:pt x="1095375" y="1968818"/>
                  <a:pt x="1096328" y="1966913"/>
                </a:cubicBezTo>
                <a:lnTo>
                  <a:pt x="1102043" y="1958340"/>
                </a:lnTo>
                <a:cubicBezTo>
                  <a:pt x="1103948" y="1955483"/>
                  <a:pt x="1105853" y="1951673"/>
                  <a:pt x="1107758" y="1948815"/>
                </a:cubicBezTo>
                <a:lnTo>
                  <a:pt x="1113473" y="1938338"/>
                </a:lnTo>
                <a:cubicBezTo>
                  <a:pt x="1125855" y="1909763"/>
                  <a:pt x="1132523" y="1876425"/>
                  <a:pt x="1139190" y="1842135"/>
                </a:cubicBezTo>
                <a:cubicBezTo>
                  <a:pt x="1145858" y="1807845"/>
                  <a:pt x="1151573" y="1771650"/>
                  <a:pt x="1167765" y="1737360"/>
                </a:cubicBezTo>
                <a:cubicBezTo>
                  <a:pt x="1172528" y="1728788"/>
                  <a:pt x="1175385" y="1720215"/>
                  <a:pt x="1181100" y="1712595"/>
                </a:cubicBezTo>
                <a:lnTo>
                  <a:pt x="1188720" y="1701165"/>
                </a:lnTo>
                <a:lnTo>
                  <a:pt x="1198245" y="1690688"/>
                </a:lnTo>
                <a:lnTo>
                  <a:pt x="1203008" y="1684973"/>
                </a:lnTo>
                <a:lnTo>
                  <a:pt x="1203960" y="1684020"/>
                </a:lnTo>
                <a:lnTo>
                  <a:pt x="1205865" y="1682115"/>
                </a:lnTo>
                <a:lnTo>
                  <a:pt x="1208723" y="1680210"/>
                </a:lnTo>
                <a:lnTo>
                  <a:pt x="1218248" y="1671638"/>
                </a:lnTo>
                <a:lnTo>
                  <a:pt x="1221105" y="1669733"/>
                </a:lnTo>
                <a:lnTo>
                  <a:pt x="1223963" y="1667828"/>
                </a:lnTo>
                <a:lnTo>
                  <a:pt x="1230630" y="1664018"/>
                </a:lnTo>
                <a:cubicBezTo>
                  <a:pt x="1234440" y="1661160"/>
                  <a:pt x="1239203" y="1658303"/>
                  <a:pt x="1243013" y="1656398"/>
                </a:cubicBezTo>
                <a:cubicBezTo>
                  <a:pt x="1276350" y="1638300"/>
                  <a:pt x="1313498" y="1629728"/>
                  <a:pt x="1348740" y="1623060"/>
                </a:cubicBezTo>
                <a:cubicBezTo>
                  <a:pt x="1383983" y="1616393"/>
                  <a:pt x="1418273" y="1611630"/>
                  <a:pt x="1449705" y="1599248"/>
                </a:cubicBezTo>
                <a:cubicBezTo>
                  <a:pt x="1465898" y="1593533"/>
                  <a:pt x="1479233" y="1584960"/>
                  <a:pt x="1492568" y="1576388"/>
                </a:cubicBezTo>
                <a:lnTo>
                  <a:pt x="1502093" y="1568768"/>
                </a:lnTo>
                <a:lnTo>
                  <a:pt x="1506855" y="1564958"/>
                </a:lnTo>
                <a:cubicBezTo>
                  <a:pt x="1506855" y="1564958"/>
                  <a:pt x="1508760" y="1564005"/>
                  <a:pt x="1506855" y="1564958"/>
                </a:cubicBezTo>
                <a:lnTo>
                  <a:pt x="1507808" y="1564005"/>
                </a:lnTo>
                <a:lnTo>
                  <a:pt x="1509713" y="1561148"/>
                </a:lnTo>
                <a:lnTo>
                  <a:pt x="1518285" y="1550670"/>
                </a:lnTo>
                <a:cubicBezTo>
                  <a:pt x="1521143" y="1546860"/>
                  <a:pt x="1523048" y="1544003"/>
                  <a:pt x="1524953" y="1541145"/>
                </a:cubicBezTo>
                <a:cubicBezTo>
                  <a:pt x="1533525" y="1528763"/>
                  <a:pt x="1541145" y="1512570"/>
                  <a:pt x="1545908" y="1497330"/>
                </a:cubicBezTo>
                <a:cubicBezTo>
                  <a:pt x="1550670" y="1481138"/>
                  <a:pt x="1555433" y="1464945"/>
                  <a:pt x="1558290" y="1447800"/>
                </a:cubicBezTo>
                <a:cubicBezTo>
                  <a:pt x="1564958" y="1413510"/>
                  <a:pt x="1570673" y="1377315"/>
                  <a:pt x="1581150" y="1342073"/>
                </a:cubicBezTo>
                <a:cubicBezTo>
                  <a:pt x="1584008" y="1333500"/>
                  <a:pt x="1587818" y="1324928"/>
                  <a:pt x="1591628" y="1316355"/>
                </a:cubicBezTo>
                <a:cubicBezTo>
                  <a:pt x="1596390" y="1307783"/>
                  <a:pt x="1600200" y="1299210"/>
                  <a:pt x="1605915" y="1291590"/>
                </a:cubicBezTo>
                <a:cubicBezTo>
                  <a:pt x="1608773" y="1287780"/>
                  <a:pt x="1610678" y="1283970"/>
                  <a:pt x="1613535" y="1280160"/>
                </a:cubicBezTo>
                <a:lnTo>
                  <a:pt x="1623060" y="1269683"/>
                </a:lnTo>
                <a:lnTo>
                  <a:pt x="1627823" y="1263968"/>
                </a:lnTo>
                <a:cubicBezTo>
                  <a:pt x="1627823" y="1263968"/>
                  <a:pt x="1629728" y="1262063"/>
                  <a:pt x="1629728" y="1262063"/>
                </a:cubicBezTo>
                <a:lnTo>
                  <a:pt x="1630680" y="1261110"/>
                </a:lnTo>
                <a:lnTo>
                  <a:pt x="1633538" y="1259205"/>
                </a:lnTo>
                <a:lnTo>
                  <a:pt x="1643063" y="1250633"/>
                </a:lnTo>
                <a:cubicBezTo>
                  <a:pt x="1674495" y="1225868"/>
                  <a:pt x="1710690" y="1215390"/>
                  <a:pt x="1745933" y="1207770"/>
                </a:cubicBezTo>
                <a:cubicBezTo>
                  <a:pt x="1781175" y="1200150"/>
                  <a:pt x="1815465" y="1195388"/>
                  <a:pt x="1847850" y="1186815"/>
                </a:cubicBezTo>
                <a:cubicBezTo>
                  <a:pt x="1855470" y="1183958"/>
                  <a:pt x="1864043" y="1182053"/>
                  <a:pt x="1871663" y="1179195"/>
                </a:cubicBezTo>
                <a:lnTo>
                  <a:pt x="1883093" y="1174433"/>
                </a:lnTo>
                <a:cubicBezTo>
                  <a:pt x="1886903" y="1172528"/>
                  <a:pt x="1889760" y="1170623"/>
                  <a:pt x="1893570" y="1168718"/>
                </a:cubicBezTo>
                <a:cubicBezTo>
                  <a:pt x="1901190" y="1165860"/>
                  <a:pt x="1906905" y="1160145"/>
                  <a:pt x="1913573" y="1156335"/>
                </a:cubicBezTo>
                <a:cubicBezTo>
                  <a:pt x="1917383" y="1154430"/>
                  <a:pt x="1919288" y="1151573"/>
                  <a:pt x="1923098" y="1148715"/>
                </a:cubicBezTo>
                <a:lnTo>
                  <a:pt x="1927860" y="1144905"/>
                </a:lnTo>
                <a:lnTo>
                  <a:pt x="1929765" y="1143000"/>
                </a:lnTo>
                <a:lnTo>
                  <a:pt x="1930718" y="1142048"/>
                </a:lnTo>
                <a:cubicBezTo>
                  <a:pt x="1929765" y="1143000"/>
                  <a:pt x="1930718" y="1142048"/>
                  <a:pt x="1930718" y="1142048"/>
                </a:cubicBezTo>
                <a:lnTo>
                  <a:pt x="1939290" y="1132523"/>
                </a:lnTo>
                <a:lnTo>
                  <a:pt x="1943100" y="1127760"/>
                </a:lnTo>
                <a:cubicBezTo>
                  <a:pt x="1944053" y="1125855"/>
                  <a:pt x="1945005" y="1124903"/>
                  <a:pt x="1945958" y="1122998"/>
                </a:cubicBezTo>
                <a:lnTo>
                  <a:pt x="1951673" y="1113473"/>
                </a:lnTo>
                <a:cubicBezTo>
                  <a:pt x="1953578" y="1110615"/>
                  <a:pt x="1955483" y="1106805"/>
                  <a:pt x="1957388" y="1102995"/>
                </a:cubicBezTo>
                <a:cubicBezTo>
                  <a:pt x="1965008" y="1088708"/>
                  <a:pt x="1969770" y="1073468"/>
                  <a:pt x="1974533" y="1058228"/>
                </a:cubicBezTo>
                <a:cubicBezTo>
                  <a:pt x="1983105" y="1026795"/>
                  <a:pt x="1987868" y="993458"/>
                  <a:pt x="1994535" y="960120"/>
                </a:cubicBezTo>
                <a:cubicBezTo>
                  <a:pt x="2001203" y="926783"/>
                  <a:pt x="2011680" y="892493"/>
                  <a:pt x="2032635" y="863918"/>
                </a:cubicBezTo>
                <a:cubicBezTo>
                  <a:pt x="2037398" y="856298"/>
                  <a:pt x="2043113" y="849630"/>
                  <a:pt x="2048828" y="842963"/>
                </a:cubicBezTo>
                <a:lnTo>
                  <a:pt x="2050733" y="840105"/>
                </a:lnTo>
                <a:cubicBezTo>
                  <a:pt x="2050733" y="840105"/>
                  <a:pt x="2052638" y="838200"/>
                  <a:pt x="2052638" y="838200"/>
                </a:cubicBezTo>
                <a:lnTo>
                  <a:pt x="2053590" y="837248"/>
                </a:lnTo>
                <a:lnTo>
                  <a:pt x="2058353" y="833438"/>
                </a:lnTo>
                <a:lnTo>
                  <a:pt x="2067878" y="825818"/>
                </a:lnTo>
                <a:cubicBezTo>
                  <a:pt x="2075498" y="821055"/>
                  <a:pt x="2083118" y="815340"/>
                  <a:pt x="2090738" y="810578"/>
                </a:cubicBezTo>
                <a:cubicBezTo>
                  <a:pt x="2098358" y="806768"/>
                  <a:pt x="2105978" y="802005"/>
                  <a:pt x="2113598" y="799148"/>
                </a:cubicBezTo>
                <a:cubicBezTo>
                  <a:pt x="2177415" y="773430"/>
                  <a:pt x="2242185" y="774383"/>
                  <a:pt x="2296478" y="753428"/>
                </a:cubicBezTo>
                <a:cubicBezTo>
                  <a:pt x="2323148" y="742950"/>
                  <a:pt x="2346008" y="727710"/>
                  <a:pt x="2364105" y="705803"/>
                </a:cubicBezTo>
                <a:cubicBezTo>
                  <a:pt x="2381250" y="685800"/>
                  <a:pt x="2391728" y="660083"/>
                  <a:pt x="2398395" y="633413"/>
                </a:cubicBezTo>
                <a:cubicBezTo>
                  <a:pt x="2412683" y="580073"/>
                  <a:pt x="2414588" y="521970"/>
                  <a:pt x="2438400" y="469583"/>
                </a:cubicBezTo>
                <a:cubicBezTo>
                  <a:pt x="2449830" y="443865"/>
                  <a:pt x="2467928" y="419100"/>
                  <a:pt x="2488883" y="402908"/>
                </a:cubicBezTo>
                <a:lnTo>
                  <a:pt x="2492693" y="400050"/>
                </a:lnTo>
                <a:lnTo>
                  <a:pt x="2497455" y="397193"/>
                </a:lnTo>
                <a:lnTo>
                  <a:pt x="2506028" y="391478"/>
                </a:lnTo>
                <a:cubicBezTo>
                  <a:pt x="2511743" y="386715"/>
                  <a:pt x="2518410" y="384810"/>
                  <a:pt x="2524125" y="381000"/>
                </a:cubicBezTo>
                <a:cubicBezTo>
                  <a:pt x="2529840" y="378143"/>
                  <a:pt x="2536508" y="375285"/>
                  <a:pt x="2542223" y="372428"/>
                </a:cubicBezTo>
                <a:cubicBezTo>
                  <a:pt x="2547938" y="369570"/>
                  <a:pt x="2554605" y="367665"/>
                  <a:pt x="2560320" y="365760"/>
                </a:cubicBezTo>
                <a:cubicBezTo>
                  <a:pt x="2608898" y="350520"/>
                  <a:pt x="2655570" y="346710"/>
                  <a:pt x="2695575" y="335280"/>
                </a:cubicBezTo>
                <a:cubicBezTo>
                  <a:pt x="2715578" y="329565"/>
                  <a:pt x="2733675" y="321945"/>
                  <a:pt x="2748915" y="313373"/>
                </a:cubicBezTo>
                <a:cubicBezTo>
                  <a:pt x="2752725" y="310515"/>
                  <a:pt x="2756535" y="308610"/>
                  <a:pt x="2760345" y="305753"/>
                </a:cubicBezTo>
                <a:cubicBezTo>
                  <a:pt x="2764155" y="302895"/>
                  <a:pt x="2767013" y="300038"/>
                  <a:pt x="2770823" y="297180"/>
                </a:cubicBezTo>
                <a:lnTo>
                  <a:pt x="2775585" y="292418"/>
                </a:lnTo>
                <a:lnTo>
                  <a:pt x="2776538" y="291465"/>
                </a:lnTo>
                <a:cubicBezTo>
                  <a:pt x="2776538" y="291465"/>
                  <a:pt x="2775585" y="292418"/>
                  <a:pt x="2776538" y="291465"/>
                </a:cubicBezTo>
                <a:lnTo>
                  <a:pt x="2777490" y="290513"/>
                </a:lnTo>
                <a:lnTo>
                  <a:pt x="2779395" y="287655"/>
                </a:lnTo>
                <a:cubicBezTo>
                  <a:pt x="2782253" y="283845"/>
                  <a:pt x="2786063" y="280035"/>
                  <a:pt x="2788920" y="277178"/>
                </a:cubicBezTo>
                <a:cubicBezTo>
                  <a:pt x="2791778" y="273368"/>
                  <a:pt x="2793683" y="270510"/>
                  <a:pt x="2795588" y="267653"/>
                </a:cubicBezTo>
                <a:lnTo>
                  <a:pt x="2798445" y="262890"/>
                </a:lnTo>
                <a:cubicBezTo>
                  <a:pt x="2799398" y="260985"/>
                  <a:pt x="2800350" y="259080"/>
                  <a:pt x="2801303" y="257175"/>
                </a:cubicBezTo>
                <a:cubicBezTo>
                  <a:pt x="2803208" y="253365"/>
                  <a:pt x="2805113" y="249555"/>
                  <a:pt x="2807018" y="246698"/>
                </a:cubicBezTo>
                <a:cubicBezTo>
                  <a:pt x="2808923" y="242888"/>
                  <a:pt x="2809875" y="239078"/>
                  <a:pt x="2811780" y="235268"/>
                </a:cubicBezTo>
                <a:cubicBezTo>
                  <a:pt x="2814638" y="227648"/>
                  <a:pt x="2816543" y="220028"/>
                  <a:pt x="2819400" y="213360"/>
                </a:cubicBezTo>
                <a:cubicBezTo>
                  <a:pt x="2821305" y="205740"/>
                  <a:pt x="2823210" y="198120"/>
                  <a:pt x="2825115" y="191453"/>
                </a:cubicBezTo>
                <a:cubicBezTo>
                  <a:pt x="2831783" y="161925"/>
                  <a:pt x="2835593" y="134303"/>
                  <a:pt x="2840355" y="109538"/>
                </a:cubicBezTo>
                <a:cubicBezTo>
                  <a:pt x="2843213" y="97155"/>
                  <a:pt x="2846070" y="85725"/>
                  <a:pt x="2848928" y="75248"/>
                </a:cubicBezTo>
                <a:cubicBezTo>
                  <a:pt x="2852738" y="64770"/>
                  <a:pt x="2855595" y="55245"/>
                  <a:pt x="2859405" y="47625"/>
                </a:cubicBezTo>
                <a:cubicBezTo>
                  <a:pt x="2861310" y="43815"/>
                  <a:pt x="2863215" y="40005"/>
                  <a:pt x="2864168" y="36195"/>
                </a:cubicBezTo>
                <a:cubicBezTo>
                  <a:pt x="2866073" y="32385"/>
                  <a:pt x="2867978" y="29528"/>
                  <a:pt x="2869883" y="26670"/>
                </a:cubicBezTo>
                <a:cubicBezTo>
                  <a:pt x="2871788" y="23813"/>
                  <a:pt x="2872740" y="20955"/>
                  <a:pt x="2874645" y="18098"/>
                </a:cubicBezTo>
                <a:cubicBezTo>
                  <a:pt x="2876550" y="15240"/>
                  <a:pt x="2877503" y="13335"/>
                  <a:pt x="2879408" y="11430"/>
                </a:cubicBezTo>
                <a:cubicBezTo>
                  <a:pt x="2885123" y="3810"/>
                  <a:pt x="2887980" y="0"/>
                  <a:pt x="2887980" y="0"/>
                </a:cubicBezTo>
                <a:lnTo>
                  <a:pt x="2913698" y="21907"/>
                </a:lnTo>
                <a:cubicBezTo>
                  <a:pt x="2913698" y="21907"/>
                  <a:pt x="2911793" y="25718"/>
                  <a:pt x="2907030" y="31432"/>
                </a:cubicBezTo>
                <a:cubicBezTo>
                  <a:pt x="2906078" y="33338"/>
                  <a:pt x="2904173" y="34290"/>
                  <a:pt x="2903220" y="36195"/>
                </a:cubicBezTo>
                <a:cubicBezTo>
                  <a:pt x="2902268" y="38100"/>
                  <a:pt x="2900363" y="40958"/>
                  <a:pt x="2899410" y="42863"/>
                </a:cubicBezTo>
                <a:cubicBezTo>
                  <a:pt x="2897505" y="45720"/>
                  <a:pt x="2896553" y="47625"/>
                  <a:pt x="2894648" y="50483"/>
                </a:cubicBezTo>
                <a:cubicBezTo>
                  <a:pt x="2893695" y="53340"/>
                  <a:pt x="2891790" y="57150"/>
                  <a:pt x="2889885" y="60008"/>
                </a:cubicBezTo>
                <a:cubicBezTo>
                  <a:pt x="2886075" y="66675"/>
                  <a:pt x="2884170" y="75248"/>
                  <a:pt x="2881313" y="84773"/>
                </a:cubicBezTo>
                <a:cubicBezTo>
                  <a:pt x="2878455" y="94298"/>
                  <a:pt x="2875598" y="104775"/>
                  <a:pt x="2873693" y="116205"/>
                </a:cubicBezTo>
                <a:cubicBezTo>
                  <a:pt x="2868930" y="139065"/>
                  <a:pt x="2865120" y="166688"/>
                  <a:pt x="2858453" y="198120"/>
                </a:cubicBezTo>
                <a:cubicBezTo>
                  <a:pt x="2856548" y="205740"/>
                  <a:pt x="2854643" y="214313"/>
                  <a:pt x="2852738" y="221933"/>
                </a:cubicBezTo>
                <a:cubicBezTo>
                  <a:pt x="2849880" y="230505"/>
                  <a:pt x="2847975" y="239078"/>
                  <a:pt x="2844165" y="247650"/>
                </a:cubicBezTo>
                <a:cubicBezTo>
                  <a:pt x="2842260" y="252413"/>
                  <a:pt x="2840355" y="256223"/>
                  <a:pt x="2838450" y="260985"/>
                </a:cubicBezTo>
                <a:cubicBezTo>
                  <a:pt x="2836545" y="264795"/>
                  <a:pt x="2833688" y="269558"/>
                  <a:pt x="2831783" y="274320"/>
                </a:cubicBezTo>
                <a:cubicBezTo>
                  <a:pt x="2830830" y="276225"/>
                  <a:pt x="2829878" y="279083"/>
                  <a:pt x="2827973" y="280988"/>
                </a:cubicBezTo>
                <a:lnTo>
                  <a:pt x="2823210" y="287655"/>
                </a:lnTo>
                <a:cubicBezTo>
                  <a:pt x="2820353" y="291465"/>
                  <a:pt x="2817495" y="297180"/>
                  <a:pt x="2813685" y="300990"/>
                </a:cubicBezTo>
                <a:cubicBezTo>
                  <a:pt x="2810828" y="304800"/>
                  <a:pt x="2807018" y="307658"/>
                  <a:pt x="2804160" y="311468"/>
                </a:cubicBezTo>
                <a:lnTo>
                  <a:pt x="2801303" y="314325"/>
                </a:lnTo>
                <a:lnTo>
                  <a:pt x="2800350" y="315278"/>
                </a:lnTo>
                <a:cubicBezTo>
                  <a:pt x="2800350" y="315278"/>
                  <a:pt x="2799398" y="316230"/>
                  <a:pt x="2799398" y="317183"/>
                </a:cubicBezTo>
                <a:lnTo>
                  <a:pt x="2797493" y="318135"/>
                </a:lnTo>
                <a:lnTo>
                  <a:pt x="2791778" y="323850"/>
                </a:lnTo>
                <a:cubicBezTo>
                  <a:pt x="2787968" y="327660"/>
                  <a:pt x="2784158" y="331470"/>
                  <a:pt x="2779395" y="334328"/>
                </a:cubicBezTo>
                <a:cubicBezTo>
                  <a:pt x="2774633" y="337185"/>
                  <a:pt x="2769870" y="340043"/>
                  <a:pt x="2765108" y="343853"/>
                </a:cubicBezTo>
                <a:cubicBezTo>
                  <a:pt x="2746058" y="355283"/>
                  <a:pt x="2725103" y="362903"/>
                  <a:pt x="2703195" y="368618"/>
                </a:cubicBezTo>
                <a:cubicBezTo>
                  <a:pt x="2681288" y="374333"/>
                  <a:pt x="2658428" y="378143"/>
                  <a:pt x="2635568" y="381953"/>
                </a:cubicBezTo>
                <a:cubicBezTo>
                  <a:pt x="2612708" y="385763"/>
                  <a:pt x="2589848" y="389573"/>
                  <a:pt x="2567940" y="396240"/>
                </a:cubicBezTo>
                <a:cubicBezTo>
                  <a:pt x="2562225" y="398145"/>
                  <a:pt x="2556510" y="400050"/>
                  <a:pt x="2551748" y="401955"/>
                </a:cubicBezTo>
                <a:cubicBezTo>
                  <a:pt x="2546033" y="403860"/>
                  <a:pt x="2541270" y="405765"/>
                  <a:pt x="2535555" y="408623"/>
                </a:cubicBezTo>
                <a:cubicBezTo>
                  <a:pt x="2530793" y="411480"/>
                  <a:pt x="2525078" y="413385"/>
                  <a:pt x="2520315" y="417195"/>
                </a:cubicBezTo>
                <a:lnTo>
                  <a:pt x="2513648" y="421958"/>
                </a:lnTo>
                <a:lnTo>
                  <a:pt x="2509838" y="423863"/>
                </a:lnTo>
                <a:lnTo>
                  <a:pt x="2506028" y="426720"/>
                </a:lnTo>
                <a:lnTo>
                  <a:pt x="2498408" y="433388"/>
                </a:lnTo>
                <a:lnTo>
                  <a:pt x="2494598" y="436245"/>
                </a:lnTo>
                <a:lnTo>
                  <a:pt x="2493645" y="437198"/>
                </a:lnTo>
                <a:cubicBezTo>
                  <a:pt x="2493645" y="437198"/>
                  <a:pt x="2492693" y="438150"/>
                  <a:pt x="2493645" y="437198"/>
                </a:cubicBezTo>
                <a:lnTo>
                  <a:pt x="2491740" y="439103"/>
                </a:lnTo>
                <a:cubicBezTo>
                  <a:pt x="2487930" y="443865"/>
                  <a:pt x="2484120" y="447675"/>
                  <a:pt x="2480310" y="452438"/>
                </a:cubicBezTo>
                <a:cubicBezTo>
                  <a:pt x="2477453" y="457200"/>
                  <a:pt x="2473643" y="462915"/>
                  <a:pt x="2470785" y="467678"/>
                </a:cubicBezTo>
                <a:cubicBezTo>
                  <a:pt x="2467928" y="473393"/>
                  <a:pt x="2465070" y="478155"/>
                  <a:pt x="2462213" y="483870"/>
                </a:cubicBezTo>
                <a:cubicBezTo>
                  <a:pt x="2451735" y="506730"/>
                  <a:pt x="2446020" y="532448"/>
                  <a:pt x="2441258" y="559118"/>
                </a:cubicBezTo>
                <a:cubicBezTo>
                  <a:pt x="2436495" y="585788"/>
                  <a:pt x="2432685" y="614363"/>
                  <a:pt x="2425065" y="643890"/>
                </a:cubicBezTo>
                <a:cubicBezTo>
                  <a:pt x="2417445" y="672465"/>
                  <a:pt x="2405063" y="702945"/>
                  <a:pt x="2384108" y="728663"/>
                </a:cubicBezTo>
                <a:lnTo>
                  <a:pt x="2376488" y="737235"/>
                </a:lnTo>
                <a:lnTo>
                  <a:pt x="2374583" y="739140"/>
                </a:lnTo>
                <a:lnTo>
                  <a:pt x="2373630" y="740093"/>
                </a:lnTo>
                <a:cubicBezTo>
                  <a:pt x="2373630" y="740093"/>
                  <a:pt x="2371725" y="741998"/>
                  <a:pt x="2371725" y="741998"/>
                </a:cubicBezTo>
                <a:lnTo>
                  <a:pt x="2366963" y="745808"/>
                </a:lnTo>
                <a:cubicBezTo>
                  <a:pt x="2360295" y="751523"/>
                  <a:pt x="2354580" y="757238"/>
                  <a:pt x="2347913" y="761048"/>
                </a:cubicBezTo>
                <a:lnTo>
                  <a:pt x="2337435" y="767715"/>
                </a:lnTo>
                <a:cubicBezTo>
                  <a:pt x="2333625" y="769620"/>
                  <a:pt x="2329815" y="771525"/>
                  <a:pt x="2326958" y="773430"/>
                </a:cubicBezTo>
                <a:lnTo>
                  <a:pt x="2315528" y="779145"/>
                </a:lnTo>
                <a:lnTo>
                  <a:pt x="2304098" y="783908"/>
                </a:lnTo>
                <a:cubicBezTo>
                  <a:pt x="2243138" y="806768"/>
                  <a:pt x="2178368" y="804863"/>
                  <a:pt x="2121218" y="827723"/>
                </a:cubicBezTo>
                <a:cubicBezTo>
                  <a:pt x="2113598" y="830580"/>
                  <a:pt x="2107883" y="834390"/>
                  <a:pt x="2101215" y="837248"/>
                </a:cubicBezTo>
                <a:cubicBezTo>
                  <a:pt x="2094548" y="841058"/>
                  <a:pt x="2088833" y="844868"/>
                  <a:pt x="2083118" y="848678"/>
                </a:cubicBezTo>
                <a:lnTo>
                  <a:pt x="2073593" y="856298"/>
                </a:lnTo>
                <a:lnTo>
                  <a:pt x="2068830" y="860108"/>
                </a:lnTo>
                <a:lnTo>
                  <a:pt x="2067878" y="861060"/>
                </a:lnTo>
                <a:cubicBezTo>
                  <a:pt x="2066925" y="862013"/>
                  <a:pt x="2067878" y="861060"/>
                  <a:pt x="2067878" y="861060"/>
                </a:cubicBezTo>
                <a:lnTo>
                  <a:pt x="2065973" y="862965"/>
                </a:lnTo>
                <a:cubicBezTo>
                  <a:pt x="2061210" y="868680"/>
                  <a:pt x="2055495" y="873443"/>
                  <a:pt x="2051685" y="880110"/>
                </a:cubicBezTo>
                <a:cubicBezTo>
                  <a:pt x="2034540" y="904875"/>
                  <a:pt x="2025015" y="935355"/>
                  <a:pt x="2018348" y="967740"/>
                </a:cubicBezTo>
                <a:cubicBezTo>
                  <a:pt x="2011680" y="1000125"/>
                  <a:pt x="2007870" y="1033463"/>
                  <a:pt x="1999298" y="1067753"/>
                </a:cubicBezTo>
                <a:cubicBezTo>
                  <a:pt x="1994535" y="1084898"/>
                  <a:pt x="1988820" y="1102043"/>
                  <a:pt x="1980248" y="1118235"/>
                </a:cubicBezTo>
                <a:cubicBezTo>
                  <a:pt x="1978343" y="1122045"/>
                  <a:pt x="1976438" y="1126808"/>
                  <a:pt x="1973580" y="1130618"/>
                </a:cubicBezTo>
                <a:lnTo>
                  <a:pt x="1965960" y="1143000"/>
                </a:lnTo>
                <a:cubicBezTo>
                  <a:pt x="1965008" y="1144905"/>
                  <a:pt x="1963103" y="1146810"/>
                  <a:pt x="1962150" y="1148715"/>
                </a:cubicBezTo>
                <a:lnTo>
                  <a:pt x="1958340" y="1153478"/>
                </a:lnTo>
                <a:lnTo>
                  <a:pt x="1949768" y="1163003"/>
                </a:lnTo>
                <a:cubicBezTo>
                  <a:pt x="1922145" y="1191578"/>
                  <a:pt x="1887855" y="1206818"/>
                  <a:pt x="1852613" y="1215390"/>
                </a:cubicBezTo>
                <a:cubicBezTo>
                  <a:pt x="1817370" y="1223963"/>
                  <a:pt x="1783080" y="1228725"/>
                  <a:pt x="1748790" y="1235393"/>
                </a:cubicBezTo>
                <a:cubicBezTo>
                  <a:pt x="1732598" y="1239203"/>
                  <a:pt x="1715453" y="1243013"/>
                  <a:pt x="1700213" y="1249680"/>
                </a:cubicBezTo>
                <a:cubicBezTo>
                  <a:pt x="1692593" y="1252538"/>
                  <a:pt x="1684973" y="1256348"/>
                  <a:pt x="1678305" y="1260158"/>
                </a:cubicBezTo>
                <a:cubicBezTo>
                  <a:pt x="1674495" y="1262063"/>
                  <a:pt x="1671638" y="1263968"/>
                  <a:pt x="1667828" y="1266825"/>
                </a:cubicBezTo>
                <a:cubicBezTo>
                  <a:pt x="1664970" y="1268730"/>
                  <a:pt x="1661160" y="1270635"/>
                  <a:pt x="1658303" y="1273493"/>
                </a:cubicBezTo>
                <a:lnTo>
                  <a:pt x="1648778" y="1282065"/>
                </a:lnTo>
                <a:lnTo>
                  <a:pt x="1644968" y="1285875"/>
                </a:lnTo>
                <a:lnTo>
                  <a:pt x="1641158" y="1290638"/>
                </a:lnTo>
                <a:lnTo>
                  <a:pt x="1633538" y="1300163"/>
                </a:lnTo>
                <a:cubicBezTo>
                  <a:pt x="1630680" y="1303020"/>
                  <a:pt x="1628775" y="1306830"/>
                  <a:pt x="1626870" y="1310640"/>
                </a:cubicBezTo>
                <a:cubicBezTo>
                  <a:pt x="1617345" y="1323975"/>
                  <a:pt x="1611630" y="1339215"/>
                  <a:pt x="1605915" y="1355408"/>
                </a:cubicBezTo>
                <a:cubicBezTo>
                  <a:pt x="1595438" y="1387793"/>
                  <a:pt x="1591628" y="1423035"/>
                  <a:pt x="1584960" y="1458278"/>
                </a:cubicBezTo>
                <a:cubicBezTo>
                  <a:pt x="1578293" y="1493520"/>
                  <a:pt x="1569720" y="1530668"/>
                  <a:pt x="1547813" y="1564005"/>
                </a:cubicBezTo>
                <a:cubicBezTo>
                  <a:pt x="1544955" y="1567815"/>
                  <a:pt x="1542098" y="1572578"/>
                  <a:pt x="1539240" y="1576388"/>
                </a:cubicBezTo>
                <a:lnTo>
                  <a:pt x="1530668" y="1586865"/>
                </a:lnTo>
                <a:lnTo>
                  <a:pt x="1528763" y="1589723"/>
                </a:lnTo>
                <a:lnTo>
                  <a:pt x="1527810" y="1590675"/>
                </a:lnTo>
                <a:cubicBezTo>
                  <a:pt x="1525905" y="1592580"/>
                  <a:pt x="1526858" y="1591628"/>
                  <a:pt x="1525905" y="1592580"/>
                </a:cubicBezTo>
                <a:lnTo>
                  <a:pt x="1520190" y="1597343"/>
                </a:lnTo>
                <a:lnTo>
                  <a:pt x="1508760" y="1606868"/>
                </a:lnTo>
                <a:cubicBezTo>
                  <a:pt x="1492568" y="1618298"/>
                  <a:pt x="1476375" y="1627823"/>
                  <a:pt x="1458278" y="1634490"/>
                </a:cubicBezTo>
                <a:cubicBezTo>
                  <a:pt x="1423035" y="1648778"/>
                  <a:pt x="1386840" y="1652588"/>
                  <a:pt x="1351598" y="1659255"/>
                </a:cubicBezTo>
                <a:cubicBezTo>
                  <a:pt x="1317308" y="1664970"/>
                  <a:pt x="1283970" y="1673543"/>
                  <a:pt x="1255395" y="1688783"/>
                </a:cubicBezTo>
                <a:cubicBezTo>
                  <a:pt x="1251585" y="1690688"/>
                  <a:pt x="1248728" y="1692593"/>
                  <a:pt x="1245870" y="1694498"/>
                </a:cubicBezTo>
                <a:lnTo>
                  <a:pt x="1241108" y="1697355"/>
                </a:lnTo>
                <a:lnTo>
                  <a:pt x="1238250" y="1699260"/>
                </a:lnTo>
                <a:lnTo>
                  <a:pt x="1235393" y="1701165"/>
                </a:lnTo>
                <a:lnTo>
                  <a:pt x="1225868" y="1709738"/>
                </a:lnTo>
                <a:lnTo>
                  <a:pt x="1223010" y="1711643"/>
                </a:lnTo>
                <a:cubicBezTo>
                  <a:pt x="1223010" y="1711643"/>
                  <a:pt x="1221105" y="1712595"/>
                  <a:pt x="1222058" y="1711643"/>
                </a:cubicBezTo>
                <a:lnTo>
                  <a:pt x="1221105" y="1712595"/>
                </a:lnTo>
                <a:lnTo>
                  <a:pt x="1217295" y="1717358"/>
                </a:lnTo>
                <a:lnTo>
                  <a:pt x="1209675" y="1725930"/>
                </a:lnTo>
                <a:lnTo>
                  <a:pt x="1203008" y="1736408"/>
                </a:lnTo>
                <a:cubicBezTo>
                  <a:pt x="1198245" y="1743075"/>
                  <a:pt x="1195388" y="1750695"/>
                  <a:pt x="1191578" y="1757363"/>
                </a:cubicBezTo>
                <a:cubicBezTo>
                  <a:pt x="1164908" y="1817370"/>
                  <a:pt x="1169670" y="1889760"/>
                  <a:pt x="1141095" y="1959293"/>
                </a:cubicBezTo>
                <a:lnTo>
                  <a:pt x="1134428" y="1971675"/>
                </a:lnTo>
                <a:cubicBezTo>
                  <a:pt x="1132523" y="1975485"/>
                  <a:pt x="1130618" y="1980248"/>
                  <a:pt x="1127760" y="1984058"/>
                </a:cubicBezTo>
                <a:lnTo>
                  <a:pt x="1119188" y="1996440"/>
                </a:lnTo>
                <a:cubicBezTo>
                  <a:pt x="1116330" y="2001203"/>
                  <a:pt x="1113473" y="2003108"/>
                  <a:pt x="1110615" y="2006918"/>
                </a:cubicBezTo>
                <a:lnTo>
                  <a:pt x="1106805" y="2011680"/>
                </a:lnTo>
                <a:lnTo>
                  <a:pt x="1104900" y="2014538"/>
                </a:lnTo>
                <a:lnTo>
                  <a:pt x="1103948" y="2015490"/>
                </a:lnTo>
                <a:cubicBezTo>
                  <a:pt x="1102043" y="2017395"/>
                  <a:pt x="1102995" y="2016443"/>
                  <a:pt x="1102043" y="2017395"/>
                </a:cubicBezTo>
                <a:lnTo>
                  <a:pt x="1091565" y="2026920"/>
                </a:lnTo>
                <a:cubicBezTo>
                  <a:pt x="1084898" y="2033588"/>
                  <a:pt x="1076325" y="2038350"/>
                  <a:pt x="1068705" y="2043113"/>
                </a:cubicBezTo>
                <a:cubicBezTo>
                  <a:pt x="1036320" y="2062163"/>
                  <a:pt x="1001078" y="2070735"/>
                  <a:pt x="967740" y="2077403"/>
                </a:cubicBezTo>
                <a:cubicBezTo>
                  <a:pt x="934403" y="2084070"/>
                  <a:pt x="902018" y="2087880"/>
                  <a:pt x="872490" y="2097405"/>
                </a:cubicBezTo>
                <a:cubicBezTo>
                  <a:pt x="857250" y="2101215"/>
                  <a:pt x="843915" y="2107883"/>
                  <a:pt x="830580" y="2114550"/>
                </a:cubicBezTo>
                <a:cubicBezTo>
                  <a:pt x="827723" y="2116455"/>
                  <a:pt x="824865" y="2118360"/>
                  <a:pt x="822008" y="2120265"/>
                </a:cubicBezTo>
                <a:cubicBezTo>
                  <a:pt x="819150" y="2122170"/>
                  <a:pt x="816293" y="2123123"/>
                  <a:pt x="813435" y="2125980"/>
                </a:cubicBezTo>
                <a:lnTo>
                  <a:pt x="803910" y="2133600"/>
                </a:lnTo>
                <a:lnTo>
                  <a:pt x="799148" y="2137410"/>
                </a:lnTo>
                <a:lnTo>
                  <a:pt x="796290" y="2140268"/>
                </a:lnTo>
                <a:cubicBezTo>
                  <a:pt x="776288" y="2161223"/>
                  <a:pt x="764858" y="2187893"/>
                  <a:pt x="757238" y="2216468"/>
                </a:cubicBezTo>
                <a:cubicBezTo>
                  <a:pt x="749618" y="2245043"/>
                  <a:pt x="745808" y="2275523"/>
                  <a:pt x="740093" y="2306003"/>
                </a:cubicBezTo>
                <a:cubicBezTo>
                  <a:pt x="734378" y="2336483"/>
                  <a:pt x="726758" y="2368868"/>
                  <a:pt x="711518" y="2397443"/>
                </a:cubicBezTo>
                <a:lnTo>
                  <a:pt x="708660" y="2403158"/>
                </a:lnTo>
                <a:cubicBezTo>
                  <a:pt x="707708" y="2405063"/>
                  <a:pt x="706755" y="2406968"/>
                  <a:pt x="704850" y="2408873"/>
                </a:cubicBezTo>
                <a:lnTo>
                  <a:pt x="697230" y="2419350"/>
                </a:lnTo>
                <a:cubicBezTo>
                  <a:pt x="694373" y="2423160"/>
                  <a:pt x="692468" y="2426018"/>
                  <a:pt x="689610" y="2428875"/>
                </a:cubicBezTo>
                <a:lnTo>
                  <a:pt x="687705" y="2429828"/>
                </a:lnTo>
                <a:lnTo>
                  <a:pt x="685800" y="2431733"/>
                </a:lnTo>
                <a:cubicBezTo>
                  <a:pt x="684848" y="2432685"/>
                  <a:pt x="685800" y="2431733"/>
                  <a:pt x="683895" y="2433638"/>
                </a:cubicBezTo>
                <a:lnTo>
                  <a:pt x="682943" y="2434590"/>
                </a:lnTo>
                <a:lnTo>
                  <a:pt x="678180" y="2438400"/>
                </a:lnTo>
                <a:lnTo>
                  <a:pt x="668655" y="2446973"/>
                </a:lnTo>
                <a:cubicBezTo>
                  <a:pt x="662940" y="2452688"/>
                  <a:pt x="655320" y="2456498"/>
                  <a:pt x="648653" y="2461260"/>
                </a:cubicBezTo>
                <a:cubicBezTo>
                  <a:pt x="621030" y="2478405"/>
                  <a:pt x="591503" y="2486978"/>
                  <a:pt x="562928" y="2492693"/>
                </a:cubicBezTo>
                <a:cubicBezTo>
                  <a:pt x="556260" y="2493645"/>
                  <a:pt x="548640" y="2495550"/>
                  <a:pt x="541973" y="2496503"/>
                </a:cubicBezTo>
                <a:cubicBezTo>
                  <a:pt x="535305" y="2497455"/>
                  <a:pt x="528638" y="2498408"/>
                  <a:pt x="521970" y="2500313"/>
                </a:cubicBezTo>
                <a:cubicBezTo>
                  <a:pt x="508635" y="2502218"/>
                  <a:pt x="495300" y="2505075"/>
                  <a:pt x="482918" y="2507933"/>
                </a:cubicBezTo>
                <a:cubicBezTo>
                  <a:pt x="458153" y="2513648"/>
                  <a:pt x="434340" y="2520315"/>
                  <a:pt x="415290" y="2531745"/>
                </a:cubicBezTo>
                <a:cubicBezTo>
                  <a:pt x="409575" y="2534603"/>
                  <a:pt x="406718" y="2537460"/>
                  <a:pt x="401955" y="2540318"/>
                </a:cubicBezTo>
                <a:cubicBezTo>
                  <a:pt x="398145" y="2542223"/>
                  <a:pt x="393383" y="2546985"/>
                  <a:pt x="388620" y="2550795"/>
                </a:cubicBezTo>
                <a:lnTo>
                  <a:pt x="381953" y="2556510"/>
                </a:lnTo>
                <a:cubicBezTo>
                  <a:pt x="383858" y="2554605"/>
                  <a:pt x="381953" y="2556510"/>
                  <a:pt x="381953" y="2556510"/>
                </a:cubicBezTo>
                <a:lnTo>
                  <a:pt x="381000" y="2557463"/>
                </a:lnTo>
                <a:lnTo>
                  <a:pt x="380048" y="2559368"/>
                </a:lnTo>
                <a:lnTo>
                  <a:pt x="377190" y="2562225"/>
                </a:lnTo>
                <a:cubicBezTo>
                  <a:pt x="373380" y="2566035"/>
                  <a:pt x="369570" y="2569845"/>
                  <a:pt x="367665" y="2574608"/>
                </a:cubicBezTo>
                <a:cubicBezTo>
                  <a:pt x="355283" y="2591753"/>
                  <a:pt x="347663" y="2611755"/>
                  <a:pt x="341948" y="2632710"/>
                </a:cubicBezTo>
                <a:cubicBezTo>
                  <a:pt x="336233" y="2653665"/>
                  <a:pt x="332423" y="2674620"/>
                  <a:pt x="329565" y="2696528"/>
                </a:cubicBezTo>
                <a:cubicBezTo>
                  <a:pt x="325755" y="2718435"/>
                  <a:pt x="321945" y="2739390"/>
                  <a:pt x="317183" y="2760345"/>
                </a:cubicBezTo>
                <a:cubicBezTo>
                  <a:pt x="311468" y="2781300"/>
                  <a:pt x="304800" y="2802255"/>
                  <a:pt x="294323" y="2820353"/>
                </a:cubicBezTo>
                <a:cubicBezTo>
                  <a:pt x="292418" y="2825115"/>
                  <a:pt x="288608" y="2829878"/>
                  <a:pt x="285750" y="2834640"/>
                </a:cubicBezTo>
                <a:cubicBezTo>
                  <a:pt x="282893" y="2839403"/>
                  <a:pt x="279083" y="2844165"/>
                  <a:pt x="276225" y="2847023"/>
                </a:cubicBezTo>
                <a:cubicBezTo>
                  <a:pt x="273368" y="2850833"/>
                  <a:pt x="270510" y="2853690"/>
                  <a:pt x="267653" y="2857500"/>
                </a:cubicBezTo>
                <a:lnTo>
                  <a:pt x="265748" y="2860358"/>
                </a:lnTo>
                <a:cubicBezTo>
                  <a:pt x="264795" y="2861310"/>
                  <a:pt x="266700" y="2859405"/>
                  <a:pt x="263843" y="2862263"/>
                </a:cubicBezTo>
                <a:lnTo>
                  <a:pt x="262890" y="2863215"/>
                </a:lnTo>
                <a:lnTo>
                  <a:pt x="261938" y="2864168"/>
                </a:lnTo>
                <a:lnTo>
                  <a:pt x="256223" y="2868930"/>
                </a:lnTo>
                <a:cubicBezTo>
                  <a:pt x="241935" y="2882265"/>
                  <a:pt x="224790" y="2892743"/>
                  <a:pt x="209550" y="2900363"/>
                </a:cubicBezTo>
                <a:cubicBezTo>
                  <a:pt x="193358" y="2907983"/>
                  <a:pt x="178118" y="2912745"/>
                  <a:pt x="163830" y="2916555"/>
                </a:cubicBezTo>
                <a:cubicBezTo>
                  <a:pt x="149543" y="2920365"/>
                  <a:pt x="136208" y="2923223"/>
                  <a:pt x="123825" y="2926080"/>
                </a:cubicBezTo>
                <a:cubicBezTo>
                  <a:pt x="99060" y="2930843"/>
                  <a:pt x="79058" y="2933700"/>
                  <a:pt x="63818" y="2937510"/>
                </a:cubicBezTo>
                <a:cubicBezTo>
                  <a:pt x="56198" y="2939415"/>
                  <a:pt x="49530" y="2940368"/>
                  <a:pt x="43815" y="2942273"/>
                </a:cubicBezTo>
                <a:cubicBezTo>
                  <a:pt x="38100" y="2944178"/>
                  <a:pt x="34290" y="2945130"/>
                  <a:pt x="30480" y="2946083"/>
                </a:cubicBezTo>
                <a:cubicBezTo>
                  <a:pt x="21908" y="2948940"/>
                  <a:pt x="18098" y="2949893"/>
                  <a:pt x="18098" y="2949893"/>
                </a:cubicBezTo>
                <a:lnTo>
                  <a:pt x="0" y="2898458"/>
                </a:lnTo>
                <a:close/>
              </a:path>
            </a:pathLst>
          </a:custGeom>
          <a:solidFill>
            <a:schemeClr val="accent5">
              <a:lumMod val="75000"/>
              <a:alpha val="6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A0736AD9-F553-40C5-917A-23B8BC53F337}"/>
              </a:ext>
            </a:extLst>
          </p:cNvPr>
          <p:cNvSpPr/>
          <p:nvPr userDrawn="1"/>
        </p:nvSpPr>
        <p:spPr>
          <a:xfrm>
            <a:off x="17532" y="28491"/>
            <a:ext cx="6666385" cy="6464771"/>
          </a:xfrm>
          <a:custGeom>
            <a:avLst/>
            <a:gdLst>
              <a:gd name="connsiteX0" fmla="*/ 0 w 2897504"/>
              <a:gd name="connsiteY0" fmla="*/ 2767013 h 2809874"/>
              <a:gd name="connsiteX1" fmla="*/ 11430 w 2897504"/>
              <a:gd name="connsiteY1" fmla="*/ 2761298 h 2809874"/>
              <a:gd name="connsiteX2" fmla="*/ 27623 w 2897504"/>
              <a:gd name="connsiteY2" fmla="*/ 2754630 h 2809874"/>
              <a:gd name="connsiteX3" fmla="*/ 50483 w 2897504"/>
              <a:gd name="connsiteY3" fmla="*/ 2747010 h 2809874"/>
              <a:gd name="connsiteX4" fmla="*/ 111443 w 2897504"/>
              <a:gd name="connsiteY4" fmla="*/ 2733675 h 2809874"/>
              <a:gd name="connsiteX5" fmla="*/ 187643 w 2897504"/>
              <a:gd name="connsiteY5" fmla="*/ 2718435 h 2809874"/>
              <a:gd name="connsiteX6" fmla="*/ 207645 w 2897504"/>
              <a:gd name="connsiteY6" fmla="*/ 2711768 h 2809874"/>
              <a:gd name="connsiteX7" fmla="*/ 226695 w 2897504"/>
              <a:gd name="connsiteY7" fmla="*/ 2702243 h 2809874"/>
              <a:gd name="connsiteX8" fmla="*/ 244793 w 2897504"/>
              <a:gd name="connsiteY8" fmla="*/ 2690813 h 2809874"/>
              <a:gd name="connsiteX9" fmla="*/ 253365 w 2897504"/>
              <a:gd name="connsiteY9" fmla="*/ 2683193 h 2809874"/>
              <a:gd name="connsiteX10" fmla="*/ 258128 w 2897504"/>
              <a:gd name="connsiteY10" fmla="*/ 2679383 h 2809874"/>
              <a:gd name="connsiteX11" fmla="*/ 261938 w 2897504"/>
              <a:gd name="connsiteY11" fmla="*/ 2675573 h 2809874"/>
              <a:gd name="connsiteX12" fmla="*/ 271463 w 2897504"/>
              <a:gd name="connsiteY12" fmla="*/ 2665095 h 2809874"/>
              <a:gd name="connsiteX13" fmla="*/ 278130 w 2897504"/>
              <a:gd name="connsiteY13" fmla="*/ 2655570 h 2809874"/>
              <a:gd name="connsiteX14" fmla="*/ 280988 w 2897504"/>
              <a:gd name="connsiteY14" fmla="*/ 2650808 h 2809874"/>
              <a:gd name="connsiteX15" fmla="*/ 283845 w 2897504"/>
              <a:gd name="connsiteY15" fmla="*/ 2645093 h 2809874"/>
              <a:gd name="connsiteX16" fmla="*/ 289560 w 2897504"/>
              <a:gd name="connsiteY16" fmla="*/ 2633663 h 2809874"/>
              <a:gd name="connsiteX17" fmla="*/ 306705 w 2897504"/>
              <a:gd name="connsiteY17" fmla="*/ 2580323 h 2809874"/>
              <a:gd name="connsiteX18" fmla="*/ 319088 w 2897504"/>
              <a:gd name="connsiteY18" fmla="*/ 2516505 h 2809874"/>
              <a:gd name="connsiteX19" fmla="*/ 338138 w 2897504"/>
              <a:gd name="connsiteY19" fmla="*/ 2446020 h 2809874"/>
              <a:gd name="connsiteX20" fmla="*/ 381953 w 2897504"/>
              <a:gd name="connsiteY20" fmla="*/ 2378393 h 2809874"/>
              <a:gd name="connsiteX21" fmla="*/ 383858 w 2897504"/>
              <a:gd name="connsiteY21" fmla="*/ 2376488 h 2809874"/>
              <a:gd name="connsiteX22" fmla="*/ 384810 w 2897504"/>
              <a:gd name="connsiteY22" fmla="*/ 2375535 h 2809874"/>
              <a:gd name="connsiteX23" fmla="*/ 386715 w 2897504"/>
              <a:gd name="connsiteY23" fmla="*/ 2373630 h 2809874"/>
              <a:gd name="connsiteX24" fmla="*/ 390525 w 2897504"/>
              <a:gd name="connsiteY24" fmla="*/ 2370773 h 2809874"/>
              <a:gd name="connsiteX25" fmla="*/ 398145 w 2897504"/>
              <a:gd name="connsiteY25" fmla="*/ 2365058 h 2809874"/>
              <a:gd name="connsiteX26" fmla="*/ 406718 w 2897504"/>
              <a:gd name="connsiteY26" fmla="*/ 2358390 h 2809874"/>
              <a:gd name="connsiteX27" fmla="*/ 416243 w 2897504"/>
              <a:gd name="connsiteY27" fmla="*/ 2352675 h 2809874"/>
              <a:gd name="connsiteX28" fmla="*/ 435293 w 2897504"/>
              <a:gd name="connsiteY28" fmla="*/ 2342198 h 2809874"/>
              <a:gd name="connsiteX29" fmla="*/ 454343 w 2897504"/>
              <a:gd name="connsiteY29" fmla="*/ 2333625 h 2809874"/>
              <a:gd name="connsiteX30" fmla="*/ 613410 w 2897504"/>
              <a:gd name="connsiteY30" fmla="*/ 2297430 h 2809874"/>
              <a:gd name="connsiteX31" fmla="*/ 681038 w 2897504"/>
              <a:gd name="connsiteY31" fmla="*/ 2262188 h 2809874"/>
              <a:gd name="connsiteX32" fmla="*/ 687705 w 2897504"/>
              <a:gd name="connsiteY32" fmla="*/ 2256473 h 2809874"/>
              <a:gd name="connsiteX33" fmla="*/ 695325 w 2897504"/>
              <a:gd name="connsiteY33" fmla="*/ 2247900 h 2809874"/>
              <a:gd name="connsiteX34" fmla="*/ 701993 w 2897504"/>
              <a:gd name="connsiteY34" fmla="*/ 2240280 h 2809874"/>
              <a:gd name="connsiteX35" fmla="*/ 706755 w 2897504"/>
              <a:gd name="connsiteY35" fmla="*/ 2232660 h 2809874"/>
              <a:gd name="connsiteX36" fmla="*/ 716280 w 2897504"/>
              <a:gd name="connsiteY36" fmla="*/ 2215515 h 2809874"/>
              <a:gd name="connsiteX37" fmla="*/ 724853 w 2897504"/>
              <a:gd name="connsiteY37" fmla="*/ 2196465 h 2809874"/>
              <a:gd name="connsiteX38" fmla="*/ 769620 w 2897504"/>
              <a:gd name="connsiteY38" fmla="*/ 2019300 h 2809874"/>
              <a:gd name="connsiteX39" fmla="*/ 794385 w 2897504"/>
              <a:gd name="connsiteY39" fmla="*/ 1974533 h 2809874"/>
              <a:gd name="connsiteX40" fmla="*/ 811530 w 2897504"/>
              <a:gd name="connsiteY40" fmla="*/ 1954530 h 2809874"/>
              <a:gd name="connsiteX41" fmla="*/ 813435 w 2897504"/>
              <a:gd name="connsiteY41" fmla="*/ 1952625 h 2809874"/>
              <a:gd name="connsiteX42" fmla="*/ 814388 w 2897504"/>
              <a:gd name="connsiteY42" fmla="*/ 1951673 h 2809874"/>
              <a:gd name="connsiteX43" fmla="*/ 816293 w 2897504"/>
              <a:gd name="connsiteY43" fmla="*/ 1949768 h 2809874"/>
              <a:gd name="connsiteX44" fmla="*/ 821055 w 2897504"/>
              <a:gd name="connsiteY44" fmla="*/ 1945958 h 2809874"/>
              <a:gd name="connsiteX45" fmla="*/ 830580 w 2897504"/>
              <a:gd name="connsiteY45" fmla="*/ 1938338 h 2809874"/>
              <a:gd name="connsiteX46" fmla="*/ 877253 w 2897504"/>
              <a:gd name="connsiteY46" fmla="*/ 1913573 h 2809874"/>
              <a:gd name="connsiteX47" fmla="*/ 889635 w 2897504"/>
              <a:gd name="connsiteY47" fmla="*/ 1908810 h 2809874"/>
              <a:gd name="connsiteX48" fmla="*/ 902018 w 2897504"/>
              <a:gd name="connsiteY48" fmla="*/ 1905000 h 2809874"/>
              <a:gd name="connsiteX49" fmla="*/ 926783 w 2897504"/>
              <a:gd name="connsiteY49" fmla="*/ 1898333 h 2809874"/>
              <a:gd name="connsiteX50" fmla="*/ 1022985 w 2897504"/>
              <a:gd name="connsiteY50" fmla="*/ 1879283 h 2809874"/>
              <a:gd name="connsiteX51" fmla="*/ 1106805 w 2897504"/>
              <a:gd name="connsiteY51" fmla="*/ 1842135 h 2809874"/>
              <a:gd name="connsiteX52" fmla="*/ 1115378 w 2897504"/>
              <a:gd name="connsiteY52" fmla="*/ 1834515 h 2809874"/>
              <a:gd name="connsiteX53" fmla="*/ 1116330 w 2897504"/>
              <a:gd name="connsiteY53" fmla="*/ 1833563 h 2809874"/>
              <a:gd name="connsiteX54" fmla="*/ 1116330 w 2897504"/>
              <a:gd name="connsiteY54" fmla="*/ 1833563 h 2809874"/>
              <a:gd name="connsiteX55" fmla="*/ 1118235 w 2897504"/>
              <a:gd name="connsiteY55" fmla="*/ 1831658 h 2809874"/>
              <a:gd name="connsiteX56" fmla="*/ 1122045 w 2897504"/>
              <a:gd name="connsiteY56" fmla="*/ 1826895 h 2809874"/>
              <a:gd name="connsiteX57" fmla="*/ 1129665 w 2897504"/>
              <a:gd name="connsiteY57" fmla="*/ 1817370 h 2809874"/>
              <a:gd name="connsiteX58" fmla="*/ 1135380 w 2897504"/>
              <a:gd name="connsiteY58" fmla="*/ 1808798 h 2809874"/>
              <a:gd name="connsiteX59" fmla="*/ 1138238 w 2897504"/>
              <a:gd name="connsiteY59" fmla="*/ 1804035 h 2809874"/>
              <a:gd name="connsiteX60" fmla="*/ 1141095 w 2897504"/>
              <a:gd name="connsiteY60" fmla="*/ 1799273 h 2809874"/>
              <a:gd name="connsiteX61" fmla="*/ 1146810 w 2897504"/>
              <a:gd name="connsiteY61" fmla="*/ 1788795 h 2809874"/>
              <a:gd name="connsiteX62" fmla="*/ 1155383 w 2897504"/>
              <a:gd name="connsiteY62" fmla="*/ 1766888 h 2809874"/>
              <a:gd name="connsiteX63" fmla="*/ 1177290 w 2897504"/>
              <a:gd name="connsiteY63" fmla="*/ 1669733 h 2809874"/>
              <a:gd name="connsiteX64" fmla="*/ 1210628 w 2897504"/>
              <a:gd name="connsiteY64" fmla="*/ 1568768 h 2809874"/>
              <a:gd name="connsiteX65" fmla="*/ 1245870 w 2897504"/>
              <a:gd name="connsiteY65" fmla="*/ 1525905 h 2809874"/>
              <a:gd name="connsiteX66" fmla="*/ 1255395 w 2897504"/>
              <a:gd name="connsiteY66" fmla="*/ 1517333 h 2809874"/>
              <a:gd name="connsiteX67" fmla="*/ 1267778 w 2897504"/>
              <a:gd name="connsiteY67" fmla="*/ 1509713 h 2809874"/>
              <a:gd name="connsiteX68" fmla="*/ 1292543 w 2897504"/>
              <a:gd name="connsiteY68" fmla="*/ 1496378 h 2809874"/>
              <a:gd name="connsiteX69" fmla="*/ 1492568 w 2897504"/>
              <a:gd name="connsiteY69" fmla="*/ 1443990 h 2809874"/>
              <a:gd name="connsiteX70" fmla="*/ 1532573 w 2897504"/>
              <a:gd name="connsiteY70" fmla="*/ 1418273 h 2809874"/>
              <a:gd name="connsiteX71" fmla="*/ 1541145 w 2897504"/>
              <a:gd name="connsiteY71" fmla="*/ 1410653 h 2809874"/>
              <a:gd name="connsiteX72" fmla="*/ 1549718 w 2897504"/>
              <a:gd name="connsiteY72" fmla="*/ 1401128 h 2809874"/>
              <a:gd name="connsiteX73" fmla="*/ 1564005 w 2897504"/>
              <a:gd name="connsiteY73" fmla="*/ 1382078 h 2809874"/>
              <a:gd name="connsiteX74" fmla="*/ 1595438 w 2897504"/>
              <a:gd name="connsiteY74" fmla="*/ 1288733 h 2809874"/>
              <a:gd name="connsiteX75" fmla="*/ 1618298 w 2897504"/>
              <a:gd name="connsiteY75" fmla="*/ 1186815 h 2809874"/>
              <a:gd name="connsiteX76" fmla="*/ 1677353 w 2897504"/>
              <a:gd name="connsiteY76" fmla="*/ 1097280 h 2809874"/>
              <a:gd name="connsiteX77" fmla="*/ 1774508 w 2897504"/>
              <a:gd name="connsiteY77" fmla="*/ 1054418 h 2809874"/>
              <a:gd name="connsiteX78" fmla="*/ 1872615 w 2897504"/>
              <a:gd name="connsiteY78" fmla="*/ 1034415 h 2809874"/>
              <a:gd name="connsiteX79" fmla="*/ 1918335 w 2897504"/>
              <a:gd name="connsiteY79" fmla="*/ 1020128 h 2809874"/>
              <a:gd name="connsiteX80" fmla="*/ 1957388 w 2897504"/>
              <a:gd name="connsiteY80" fmla="*/ 995363 h 2809874"/>
              <a:gd name="connsiteX81" fmla="*/ 1965960 w 2897504"/>
              <a:gd name="connsiteY81" fmla="*/ 987743 h 2809874"/>
              <a:gd name="connsiteX82" fmla="*/ 1966913 w 2897504"/>
              <a:gd name="connsiteY82" fmla="*/ 986790 h 2809874"/>
              <a:gd name="connsiteX83" fmla="*/ 1966913 w 2897504"/>
              <a:gd name="connsiteY83" fmla="*/ 985838 h 2809874"/>
              <a:gd name="connsiteX84" fmla="*/ 1968818 w 2897504"/>
              <a:gd name="connsiteY84" fmla="*/ 983933 h 2809874"/>
              <a:gd name="connsiteX85" fmla="*/ 1972628 w 2897504"/>
              <a:gd name="connsiteY85" fmla="*/ 979170 h 2809874"/>
              <a:gd name="connsiteX86" fmla="*/ 1980248 w 2897504"/>
              <a:gd name="connsiteY86" fmla="*/ 969645 h 2809874"/>
              <a:gd name="connsiteX87" fmla="*/ 1985963 w 2897504"/>
              <a:gd name="connsiteY87" fmla="*/ 961073 h 2809874"/>
              <a:gd name="connsiteX88" fmla="*/ 1996440 w 2897504"/>
              <a:gd name="connsiteY88" fmla="*/ 941070 h 2809874"/>
              <a:gd name="connsiteX89" fmla="*/ 2005013 w 2897504"/>
              <a:gd name="connsiteY89" fmla="*/ 920115 h 2809874"/>
              <a:gd name="connsiteX90" fmla="*/ 2025968 w 2897504"/>
              <a:gd name="connsiteY90" fmla="*/ 827723 h 2809874"/>
              <a:gd name="connsiteX91" fmla="*/ 2053590 w 2897504"/>
              <a:gd name="connsiteY91" fmla="*/ 734378 h 2809874"/>
              <a:gd name="connsiteX92" fmla="*/ 2117408 w 2897504"/>
              <a:gd name="connsiteY92" fmla="*/ 661035 h 2809874"/>
              <a:gd name="connsiteX93" fmla="*/ 2205038 w 2897504"/>
              <a:gd name="connsiteY93" fmla="*/ 627698 h 2809874"/>
              <a:gd name="connsiteX94" fmla="*/ 2290763 w 2897504"/>
              <a:gd name="connsiteY94" fmla="*/ 610553 h 2809874"/>
              <a:gd name="connsiteX95" fmla="*/ 2365058 w 2897504"/>
              <a:gd name="connsiteY95" fmla="*/ 581025 h 2809874"/>
              <a:gd name="connsiteX96" fmla="*/ 2372678 w 2897504"/>
              <a:gd name="connsiteY96" fmla="*/ 575310 h 2809874"/>
              <a:gd name="connsiteX97" fmla="*/ 2380298 w 2897504"/>
              <a:gd name="connsiteY97" fmla="*/ 568643 h 2809874"/>
              <a:gd name="connsiteX98" fmla="*/ 2387918 w 2897504"/>
              <a:gd name="connsiteY98" fmla="*/ 561975 h 2809874"/>
              <a:gd name="connsiteX99" fmla="*/ 2388870 w 2897504"/>
              <a:gd name="connsiteY99" fmla="*/ 561023 h 2809874"/>
              <a:gd name="connsiteX100" fmla="*/ 2388870 w 2897504"/>
              <a:gd name="connsiteY100" fmla="*/ 561023 h 2809874"/>
              <a:gd name="connsiteX101" fmla="*/ 2390775 w 2897504"/>
              <a:gd name="connsiteY101" fmla="*/ 559118 h 2809874"/>
              <a:gd name="connsiteX102" fmla="*/ 2394585 w 2897504"/>
              <a:gd name="connsiteY102" fmla="*/ 555308 h 2809874"/>
              <a:gd name="connsiteX103" fmla="*/ 2406968 w 2897504"/>
              <a:gd name="connsiteY103" fmla="*/ 540068 h 2809874"/>
              <a:gd name="connsiteX104" fmla="*/ 2416493 w 2897504"/>
              <a:gd name="connsiteY104" fmla="*/ 524828 h 2809874"/>
              <a:gd name="connsiteX105" fmla="*/ 2440305 w 2897504"/>
              <a:gd name="connsiteY105" fmla="*/ 453390 h 2809874"/>
              <a:gd name="connsiteX106" fmla="*/ 2477453 w 2897504"/>
              <a:gd name="connsiteY106" fmla="*/ 306705 h 2809874"/>
              <a:gd name="connsiteX107" fmla="*/ 2497455 w 2897504"/>
              <a:gd name="connsiteY107" fmla="*/ 275273 h 2809874"/>
              <a:gd name="connsiteX108" fmla="*/ 2509838 w 2897504"/>
              <a:gd name="connsiteY108" fmla="*/ 260985 h 2809874"/>
              <a:gd name="connsiteX109" fmla="*/ 2511743 w 2897504"/>
              <a:gd name="connsiteY109" fmla="*/ 259080 h 2809874"/>
              <a:gd name="connsiteX110" fmla="*/ 2512695 w 2897504"/>
              <a:gd name="connsiteY110" fmla="*/ 258128 h 2809874"/>
              <a:gd name="connsiteX111" fmla="*/ 2513648 w 2897504"/>
              <a:gd name="connsiteY111" fmla="*/ 257175 h 2809874"/>
              <a:gd name="connsiteX112" fmla="*/ 2516505 w 2897504"/>
              <a:gd name="connsiteY112" fmla="*/ 254318 h 2809874"/>
              <a:gd name="connsiteX113" fmla="*/ 2523173 w 2897504"/>
              <a:gd name="connsiteY113" fmla="*/ 248603 h 2809874"/>
              <a:gd name="connsiteX114" fmla="*/ 2529840 w 2897504"/>
              <a:gd name="connsiteY114" fmla="*/ 242888 h 2809874"/>
              <a:gd name="connsiteX115" fmla="*/ 2537460 w 2897504"/>
              <a:gd name="connsiteY115" fmla="*/ 237173 h 2809874"/>
              <a:gd name="connsiteX116" fmla="*/ 2552700 w 2897504"/>
              <a:gd name="connsiteY116" fmla="*/ 227648 h 2809874"/>
              <a:gd name="connsiteX117" fmla="*/ 2567940 w 2897504"/>
              <a:gd name="connsiteY117" fmla="*/ 220028 h 2809874"/>
              <a:gd name="connsiteX118" fmla="*/ 2583180 w 2897504"/>
              <a:gd name="connsiteY118" fmla="*/ 213360 h 2809874"/>
              <a:gd name="connsiteX119" fmla="*/ 2644140 w 2897504"/>
              <a:gd name="connsiteY119" fmla="*/ 197168 h 2809874"/>
              <a:gd name="connsiteX120" fmla="*/ 2699385 w 2897504"/>
              <a:gd name="connsiteY120" fmla="*/ 186690 h 2809874"/>
              <a:gd name="connsiteX121" fmla="*/ 2747963 w 2897504"/>
              <a:gd name="connsiteY121" fmla="*/ 174308 h 2809874"/>
              <a:gd name="connsiteX122" fmla="*/ 2787968 w 2897504"/>
              <a:gd name="connsiteY122" fmla="*/ 154305 h 2809874"/>
              <a:gd name="connsiteX123" fmla="*/ 2796540 w 2897504"/>
              <a:gd name="connsiteY123" fmla="*/ 148590 h 2809874"/>
              <a:gd name="connsiteX124" fmla="*/ 2804160 w 2897504"/>
              <a:gd name="connsiteY124" fmla="*/ 141923 h 2809874"/>
              <a:gd name="connsiteX125" fmla="*/ 2811780 w 2897504"/>
              <a:gd name="connsiteY125" fmla="*/ 135255 h 2809874"/>
              <a:gd name="connsiteX126" fmla="*/ 2812733 w 2897504"/>
              <a:gd name="connsiteY126" fmla="*/ 134303 h 2809874"/>
              <a:gd name="connsiteX127" fmla="*/ 2812733 w 2897504"/>
              <a:gd name="connsiteY127" fmla="*/ 134303 h 2809874"/>
              <a:gd name="connsiteX128" fmla="*/ 2812733 w 2897504"/>
              <a:gd name="connsiteY128" fmla="*/ 133350 h 2809874"/>
              <a:gd name="connsiteX129" fmla="*/ 2814638 w 2897504"/>
              <a:gd name="connsiteY129" fmla="*/ 131445 h 2809874"/>
              <a:gd name="connsiteX130" fmla="*/ 2818448 w 2897504"/>
              <a:gd name="connsiteY130" fmla="*/ 127635 h 2809874"/>
              <a:gd name="connsiteX131" fmla="*/ 2825115 w 2897504"/>
              <a:gd name="connsiteY131" fmla="*/ 120015 h 2809874"/>
              <a:gd name="connsiteX132" fmla="*/ 2829878 w 2897504"/>
              <a:gd name="connsiteY132" fmla="*/ 113348 h 2809874"/>
              <a:gd name="connsiteX133" fmla="*/ 2838450 w 2897504"/>
              <a:gd name="connsiteY133" fmla="*/ 100013 h 2809874"/>
              <a:gd name="connsiteX134" fmla="*/ 2858453 w 2897504"/>
              <a:gd name="connsiteY134" fmla="*/ 47625 h 2809874"/>
              <a:gd name="connsiteX135" fmla="*/ 2863215 w 2897504"/>
              <a:gd name="connsiteY135" fmla="*/ 27622 h 2809874"/>
              <a:gd name="connsiteX136" fmla="*/ 2866073 w 2897504"/>
              <a:gd name="connsiteY136" fmla="*/ 12383 h 2809874"/>
              <a:gd name="connsiteX137" fmla="*/ 2867978 w 2897504"/>
              <a:gd name="connsiteY137" fmla="*/ 0 h 2809874"/>
              <a:gd name="connsiteX138" fmla="*/ 2897505 w 2897504"/>
              <a:gd name="connsiteY138" fmla="*/ 4763 h 2809874"/>
              <a:gd name="connsiteX139" fmla="*/ 2895600 w 2897504"/>
              <a:gd name="connsiteY139" fmla="*/ 17145 h 2809874"/>
              <a:gd name="connsiteX140" fmla="*/ 2892743 w 2897504"/>
              <a:gd name="connsiteY140" fmla="*/ 32385 h 2809874"/>
              <a:gd name="connsiteX141" fmla="*/ 2887980 w 2897504"/>
              <a:gd name="connsiteY141" fmla="*/ 54293 h 2809874"/>
              <a:gd name="connsiteX142" fmla="*/ 2865120 w 2897504"/>
              <a:gd name="connsiteY142" fmla="*/ 113348 h 2809874"/>
              <a:gd name="connsiteX143" fmla="*/ 2854643 w 2897504"/>
              <a:gd name="connsiteY143" fmla="*/ 130493 h 2809874"/>
              <a:gd name="connsiteX144" fmla="*/ 2847975 w 2897504"/>
              <a:gd name="connsiteY144" fmla="*/ 139065 h 2809874"/>
              <a:gd name="connsiteX145" fmla="*/ 2841308 w 2897504"/>
              <a:gd name="connsiteY145" fmla="*/ 146685 h 2809874"/>
              <a:gd name="connsiteX146" fmla="*/ 2837498 w 2897504"/>
              <a:gd name="connsiteY146" fmla="*/ 150495 h 2809874"/>
              <a:gd name="connsiteX147" fmla="*/ 2835593 w 2897504"/>
              <a:gd name="connsiteY147" fmla="*/ 152400 h 2809874"/>
              <a:gd name="connsiteX148" fmla="*/ 2835593 w 2897504"/>
              <a:gd name="connsiteY148" fmla="*/ 153353 h 2809874"/>
              <a:gd name="connsiteX149" fmla="*/ 2834640 w 2897504"/>
              <a:gd name="connsiteY149" fmla="*/ 154305 h 2809874"/>
              <a:gd name="connsiteX150" fmla="*/ 2833688 w 2897504"/>
              <a:gd name="connsiteY150" fmla="*/ 155258 h 2809874"/>
              <a:gd name="connsiteX151" fmla="*/ 2825115 w 2897504"/>
              <a:gd name="connsiteY151" fmla="*/ 162878 h 2809874"/>
              <a:gd name="connsiteX152" fmla="*/ 2815590 w 2897504"/>
              <a:gd name="connsiteY152" fmla="*/ 170498 h 2809874"/>
              <a:gd name="connsiteX153" fmla="*/ 2805113 w 2897504"/>
              <a:gd name="connsiteY153" fmla="*/ 177165 h 2809874"/>
              <a:gd name="connsiteX154" fmla="*/ 2706053 w 2897504"/>
              <a:gd name="connsiteY154" fmla="*/ 212408 h 2809874"/>
              <a:gd name="connsiteX155" fmla="*/ 2649855 w 2897504"/>
              <a:gd name="connsiteY155" fmla="*/ 221933 h 2809874"/>
              <a:gd name="connsiteX156" fmla="*/ 2592705 w 2897504"/>
              <a:gd name="connsiteY156" fmla="*/ 236220 h 2809874"/>
              <a:gd name="connsiteX157" fmla="*/ 2578418 w 2897504"/>
              <a:gd name="connsiteY157" fmla="*/ 241935 h 2809874"/>
              <a:gd name="connsiteX158" fmla="*/ 2565083 w 2897504"/>
              <a:gd name="connsiteY158" fmla="*/ 248603 h 2809874"/>
              <a:gd name="connsiteX159" fmla="*/ 2552700 w 2897504"/>
              <a:gd name="connsiteY159" fmla="*/ 256223 h 2809874"/>
              <a:gd name="connsiteX160" fmla="*/ 2546985 w 2897504"/>
              <a:gd name="connsiteY160" fmla="*/ 260033 h 2809874"/>
              <a:gd name="connsiteX161" fmla="*/ 2540318 w 2897504"/>
              <a:gd name="connsiteY161" fmla="*/ 265748 h 2809874"/>
              <a:gd name="connsiteX162" fmla="*/ 2501265 w 2897504"/>
              <a:gd name="connsiteY162" fmla="*/ 316230 h 2809874"/>
              <a:gd name="connsiteX163" fmla="*/ 2480310 w 2897504"/>
              <a:gd name="connsiteY163" fmla="*/ 381953 h 2809874"/>
              <a:gd name="connsiteX164" fmla="*/ 2466023 w 2897504"/>
              <a:gd name="connsiteY164" fmla="*/ 457200 h 2809874"/>
              <a:gd name="connsiteX165" fmla="*/ 2440305 w 2897504"/>
              <a:gd name="connsiteY165" fmla="*/ 535305 h 2809874"/>
              <a:gd name="connsiteX166" fmla="*/ 2428875 w 2897504"/>
              <a:gd name="connsiteY166" fmla="*/ 554355 h 2809874"/>
              <a:gd name="connsiteX167" fmla="*/ 2415540 w 2897504"/>
              <a:gd name="connsiteY167" fmla="*/ 571500 h 2809874"/>
              <a:gd name="connsiteX168" fmla="*/ 2411730 w 2897504"/>
              <a:gd name="connsiteY168" fmla="*/ 575310 h 2809874"/>
              <a:gd name="connsiteX169" fmla="*/ 2409825 w 2897504"/>
              <a:gd name="connsiteY169" fmla="*/ 577215 h 2809874"/>
              <a:gd name="connsiteX170" fmla="*/ 2407920 w 2897504"/>
              <a:gd name="connsiteY170" fmla="*/ 579120 h 2809874"/>
              <a:gd name="connsiteX171" fmla="*/ 2406968 w 2897504"/>
              <a:gd name="connsiteY171" fmla="*/ 580073 h 2809874"/>
              <a:gd name="connsiteX172" fmla="*/ 2398395 w 2897504"/>
              <a:gd name="connsiteY172" fmla="*/ 587693 h 2809874"/>
              <a:gd name="connsiteX173" fmla="*/ 2389823 w 2897504"/>
              <a:gd name="connsiteY173" fmla="*/ 595313 h 2809874"/>
              <a:gd name="connsiteX174" fmla="*/ 2380298 w 2897504"/>
              <a:gd name="connsiteY174" fmla="*/ 601980 h 2809874"/>
              <a:gd name="connsiteX175" fmla="*/ 2297430 w 2897504"/>
              <a:gd name="connsiteY175" fmla="*/ 634365 h 2809874"/>
              <a:gd name="connsiteX176" fmla="*/ 2210753 w 2897504"/>
              <a:gd name="connsiteY176" fmla="*/ 650558 h 2809874"/>
              <a:gd name="connsiteX177" fmla="*/ 2130743 w 2897504"/>
              <a:gd name="connsiteY177" fmla="*/ 680085 h 2809874"/>
              <a:gd name="connsiteX178" fmla="*/ 2074545 w 2897504"/>
              <a:gd name="connsiteY178" fmla="*/ 743903 h 2809874"/>
              <a:gd name="connsiteX179" fmla="*/ 2049780 w 2897504"/>
              <a:gd name="connsiteY179" fmla="*/ 831533 h 2809874"/>
              <a:gd name="connsiteX180" fmla="*/ 2028825 w 2897504"/>
              <a:gd name="connsiteY180" fmla="*/ 927735 h 2809874"/>
              <a:gd name="connsiteX181" fmla="*/ 2019300 w 2897504"/>
              <a:gd name="connsiteY181" fmla="*/ 951548 h 2809874"/>
              <a:gd name="connsiteX182" fmla="*/ 2006918 w 2897504"/>
              <a:gd name="connsiteY182" fmla="*/ 974408 h 2809874"/>
              <a:gd name="connsiteX183" fmla="*/ 1999298 w 2897504"/>
              <a:gd name="connsiteY183" fmla="*/ 985838 h 2809874"/>
              <a:gd name="connsiteX184" fmla="*/ 1991678 w 2897504"/>
              <a:gd name="connsiteY184" fmla="*/ 995363 h 2809874"/>
              <a:gd name="connsiteX185" fmla="*/ 1987868 w 2897504"/>
              <a:gd name="connsiteY185" fmla="*/ 1000125 h 2809874"/>
              <a:gd name="connsiteX186" fmla="*/ 1983105 w 2897504"/>
              <a:gd name="connsiteY186" fmla="*/ 1006793 h 2809874"/>
              <a:gd name="connsiteX187" fmla="*/ 1981200 w 2897504"/>
              <a:gd name="connsiteY187" fmla="*/ 1008698 h 2809874"/>
              <a:gd name="connsiteX188" fmla="*/ 1980248 w 2897504"/>
              <a:gd name="connsiteY188" fmla="*/ 1009650 h 2809874"/>
              <a:gd name="connsiteX189" fmla="*/ 1969770 w 2897504"/>
              <a:gd name="connsiteY189" fmla="*/ 1018223 h 2809874"/>
              <a:gd name="connsiteX190" fmla="*/ 1947863 w 2897504"/>
              <a:gd name="connsiteY190" fmla="*/ 1033463 h 2809874"/>
              <a:gd name="connsiteX191" fmla="*/ 1924050 w 2897504"/>
              <a:gd name="connsiteY191" fmla="*/ 1045845 h 2809874"/>
              <a:gd name="connsiteX192" fmla="*/ 1874520 w 2897504"/>
              <a:gd name="connsiteY192" fmla="*/ 1062038 h 2809874"/>
              <a:gd name="connsiteX193" fmla="*/ 1775460 w 2897504"/>
              <a:gd name="connsiteY193" fmla="*/ 1081088 h 2809874"/>
              <a:gd name="connsiteX194" fmla="*/ 1751648 w 2897504"/>
              <a:gd name="connsiteY194" fmla="*/ 1087755 h 2809874"/>
              <a:gd name="connsiteX195" fmla="*/ 1728788 w 2897504"/>
              <a:gd name="connsiteY195" fmla="*/ 1095375 h 2809874"/>
              <a:gd name="connsiteX196" fmla="*/ 1706880 w 2897504"/>
              <a:gd name="connsiteY196" fmla="*/ 1105853 h 2809874"/>
              <a:gd name="connsiteX197" fmla="*/ 1697355 w 2897504"/>
              <a:gd name="connsiteY197" fmla="*/ 1112520 h 2809874"/>
              <a:gd name="connsiteX198" fmla="*/ 1687830 w 2897504"/>
              <a:gd name="connsiteY198" fmla="*/ 1119188 h 2809874"/>
              <a:gd name="connsiteX199" fmla="*/ 1636395 w 2897504"/>
              <a:gd name="connsiteY199" fmla="*/ 1198245 h 2809874"/>
              <a:gd name="connsiteX200" fmla="*/ 1615440 w 2897504"/>
              <a:gd name="connsiteY200" fmla="*/ 1297305 h 2809874"/>
              <a:gd name="connsiteX201" fmla="*/ 1582103 w 2897504"/>
              <a:gd name="connsiteY201" fmla="*/ 1399223 h 2809874"/>
              <a:gd name="connsiteX202" fmla="*/ 1565910 w 2897504"/>
              <a:gd name="connsiteY202" fmla="*/ 1422083 h 2809874"/>
              <a:gd name="connsiteX203" fmla="*/ 1557338 w 2897504"/>
              <a:gd name="connsiteY203" fmla="*/ 1431608 h 2809874"/>
              <a:gd name="connsiteX204" fmla="*/ 1555433 w 2897504"/>
              <a:gd name="connsiteY204" fmla="*/ 1433513 h 2809874"/>
              <a:gd name="connsiteX205" fmla="*/ 1554480 w 2897504"/>
              <a:gd name="connsiteY205" fmla="*/ 1434465 h 2809874"/>
              <a:gd name="connsiteX206" fmla="*/ 1551623 w 2897504"/>
              <a:gd name="connsiteY206" fmla="*/ 1436370 h 2809874"/>
              <a:gd name="connsiteX207" fmla="*/ 1545908 w 2897504"/>
              <a:gd name="connsiteY207" fmla="*/ 1441133 h 2809874"/>
              <a:gd name="connsiteX208" fmla="*/ 1499235 w 2897504"/>
              <a:gd name="connsiteY208" fmla="*/ 1470660 h 2809874"/>
              <a:gd name="connsiteX209" fmla="*/ 1299210 w 2897504"/>
              <a:gd name="connsiteY209" fmla="*/ 1522095 h 2809874"/>
              <a:gd name="connsiteX210" fmla="*/ 1288733 w 2897504"/>
              <a:gd name="connsiteY210" fmla="*/ 1527810 h 2809874"/>
              <a:gd name="connsiteX211" fmla="*/ 1279208 w 2897504"/>
              <a:gd name="connsiteY211" fmla="*/ 1533525 h 2809874"/>
              <a:gd name="connsiteX212" fmla="*/ 1269683 w 2897504"/>
              <a:gd name="connsiteY212" fmla="*/ 1540193 h 2809874"/>
              <a:gd name="connsiteX213" fmla="*/ 1260158 w 2897504"/>
              <a:gd name="connsiteY213" fmla="*/ 1548765 h 2809874"/>
              <a:gd name="connsiteX214" fmla="*/ 1230630 w 2897504"/>
              <a:gd name="connsiteY214" fmla="*/ 1584960 h 2809874"/>
              <a:gd name="connsiteX215" fmla="*/ 1202055 w 2897504"/>
              <a:gd name="connsiteY215" fmla="*/ 1678305 h 2809874"/>
              <a:gd name="connsiteX216" fmla="*/ 1181100 w 2897504"/>
              <a:gd name="connsiteY216" fmla="*/ 1779270 h 2809874"/>
              <a:gd name="connsiteX217" fmla="*/ 1171575 w 2897504"/>
              <a:gd name="connsiteY217" fmla="*/ 1804035 h 2809874"/>
              <a:gd name="connsiteX218" fmla="*/ 1165860 w 2897504"/>
              <a:gd name="connsiteY218" fmla="*/ 1816418 h 2809874"/>
              <a:gd name="connsiteX219" fmla="*/ 1163003 w 2897504"/>
              <a:gd name="connsiteY219" fmla="*/ 1822133 h 2809874"/>
              <a:gd name="connsiteX220" fmla="*/ 1159193 w 2897504"/>
              <a:gd name="connsiteY220" fmla="*/ 1827848 h 2809874"/>
              <a:gd name="connsiteX221" fmla="*/ 1151573 w 2897504"/>
              <a:gd name="connsiteY221" fmla="*/ 1839278 h 2809874"/>
              <a:gd name="connsiteX222" fmla="*/ 1143000 w 2897504"/>
              <a:gd name="connsiteY222" fmla="*/ 1848803 h 2809874"/>
              <a:gd name="connsiteX223" fmla="*/ 1139190 w 2897504"/>
              <a:gd name="connsiteY223" fmla="*/ 1853565 h 2809874"/>
              <a:gd name="connsiteX224" fmla="*/ 1137285 w 2897504"/>
              <a:gd name="connsiteY224" fmla="*/ 1855470 h 2809874"/>
              <a:gd name="connsiteX225" fmla="*/ 1135380 w 2897504"/>
              <a:gd name="connsiteY225" fmla="*/ 1857375 h 2809874"/>
              <a:gd name="connsiteX226" fmla="*/ 1134428 w 2897504"/>
              <a:gd name="connsiteY226" fmla="*/ 1858328 h 2809874"/>
              <a:gd name="connsiteX227" fmla="*/ 1123950 w 2897504"/>
              <a:gd name="connsiteY227" fmla="*/ 1867853 h 2809874"/>
              <a:gd name="connsiteX228" fmla="*/ 1119188 w 2897504"/>
              <a:gd name="connsiteY228" fmla="*/ 1872615 h 2809874"/>
              <a:gd name="connsiteX229" fmla="*/ 1113473 w 2897504"/>
              <a:gd name="connsiteY229" fmla="*/ 1876425 h 2809874"/>
              <a:gd name="connsiteX230" fmla="*/ 1102043 w 2897504"/>
              <a:gd name="connsiteY230" fmla="*/ 1884045 h 2809874"/>
              <a:gd name="connsiteX231" fmla="*/ 1078230 w 2897504"/>
              <a:gd name="connsiteY231" fmla="*/ 1896428 h 2809874"/>
              <a:gd name="connsiteX232" fmla="*/ 1028700 w 2897504"/>
              <a:gd name="connsiteY232" fmla="*/ 1912620 h 2809874"/>
              <a:gd name="connsiteX233" fmla="*/ 932498 w 2897504"/>
              <a:gd name="connsiteY233" fmla="*/ 1931670 h 2809874"/>
              <a:gd name="connsiteX234" fmla="*/ 909638 w 2897504"/>
              <a:gd name="connsiteY234" fmla="*/ 1937385 h 2809874"/>
              <a:gd name="connsiteX235" fmla="*/ 898208 w 2897504"/>
              <a:gd name="connsiteY235" fmla="*/ 1940243 h 2809874"/>
              <a:gd name="connsiteX236" fmla="*/ 887730 w 2897504"/>
              <a:gd name="connsiteY236" fmla="*/ 1944053 h 2809874"/>
              <a:gd name="connsiteX237" fmla="*/ 849630 w 2897504"/>
              <a:gd name="connsiteY237" fmla="*/ 1964055 h 2809874"/>
              <a:gd name="connsiteX238" fmla="*/ 841058 w 2897504"/>
              <a:gd name="connsiteY238" fmla="*/ 1971675 h 2809874"/>
              <a:gd name="connsiteX239" fmla="*/ 833438 w 2897504"/>
              <a:gd name="connsiteY239" fmla="*/ 1979295 h 2809874"/>
              <a:gd name="connsiteX240" fmla="*/ 820103 w 2897504"/>
              <a:gd name="connsiteY240" fmla="*/ 1995488 h 2809874"/>
              <a:gd name="connsiteX241" fmla="*/ 800100 w 2897504"/>
              <a:gd name="connsiteY241" fmla="*/ 2033588 h 2809874"/>
              <a:gd name="connsiteX242" fmla="*/ 759143 w 2897504"/>
              <a:gd name="connsiteY242" fmla="*/ 2210753 h 2809874"/>
              <a:gd name="connsiteX243" fmla="*/ 749618 w 2897504"/>
              <a:gd name="connsiteY243" fmla="*/ 2232660 h 2809874"/>
              <a:gd name="connsiteX244" fmla="*/ 737235 w 2897504"/>
              <a:gd name="connsiteY244" fmla="*/ 2254568 h 2809874"/>
              <a:gd name="connsiteX245" fmla="*/ 729615 w 2897504"/>
              <a:gd name="connsiteY245" fmla="*/ 2265045 h 2809874"/>
              <a:gd name="connsiteX246" fmla="*/ 722948 w 2897504"/>
              <a:gd name="connsiteY246" fmla="*/ 2273618 h 2809874"/>
              <a:gd name="connsiteX247" fmla="*/ 716280 w 2897504"/>
              <a:gd name="connsiteY247" fmla="*/ 2282190 h 2809874"/>
              <a:gd name="connsiteX248" fmla="*/ 714375 w 2897504"/>
              <a:gd name="connsiteY248" fmla="*/ 2284095 h 2809874"/>
              <a:gd name="connsiteX249" fmla="*/ 713423 w 2897504"/>
              <a:gd name="connsiteY249" fmla="*/ 2285048 h 2809874"/>
              <a:gd name="connsiteX250" fmla="*/ 711518 w 2897504"/>
              <a:gd name="connsiteY250" fmla="*/ 2286953 h 2809874"/>
              <a:gd name="connsiteX251" fmla="*/ 706755 w 2897504"/>
              <a:gd name="connsiteY251" fmla="*/ 2290763 h 2809874"/>
              <a:gd name="connsiteX252" fmla="*/ 624840 w 2897504"/>
              <a:gd name="connsiteY252" fmla="*/ 2334578 h 2809874"/>
              <a:gd name="connsiteX253" fmla="*/ 541973 w 2897504"/>
              <a:gd name="connsiteY253" fmla="*/ 2351723 h 2809874"/>
              <a:gd name="connsiteX254" fmla="*/ 468630 w 2897504"/>
              <a:gd name="connsiteY254" fmla="*/ 2369820 h 2809874"/>
              <a:gd name="connsiteX255" fmla="*/ 452438 w 2897504"/>
              <a:gd name="connsiteY255" fmla="*/ 2376488 h 2809874"/>
              <a:gd name="connsiteX256" fmla="*/ 438150 w 2897504"/>
              <a:gd name="connsiteY256" fmla="*/ 2385060 h 2809874"/>
              <a:gd name="connsiteX257" fmla="*/ 431483 w 2897504"/>
              <a:gd name="connsiteY257" fmla="*/ 2389823 h 2809874"/>
              <a:gd name="connsiteX258" fmla="*/ 424815 w 2897504"/>
              <a:gd name="connsiteY258" fmla="*/ 2394585 h 2809874"/>
              <a:gd name="connsiteX259" fmla="*/ 412433 w 2897504"/>
              <a:gd name="connsiteY259" fmla="*/ 2406015 h 2809874"/>
              <a:gd name="connsiteX260" fmla="*/ 379095 w 2897504"/>
              <a:gd name="connsiteY260" fmla="*/ 2460308 h 2809874"/>
              <a:gd name="connsiteX261" fmla="*/ 352425 w 2897504"/>
              <a:gd name="connsiteY261" fmla="*/ 2587943 h 2809874"/>
              <a:gd name="connsiteX262" fmla="*/ 333375 w 2897504"/>
              <a:gd name="connsiteY262" fmla="*/ 2650808 h 2809874"/>
              <a:gd name="connsiteX263" fmla="*/ 325755 w 2897504"/>
              <a:gd name="connsiteY263" fmla="*/ 2665095 h 2809874"/>
              <a:gd name="connsiteX264" fmla="*/ 321945 w 2897504"/>
              <a:gd name="connsiteY264" fmla="*/ 2672715 h 2809874"/>
              <a:gd name="connsiteX265" fmla="*/ 317183 w 2897504"/>
              <a:gd name="connsiteY265" fmla="*/ 2680335 h 2809874"/>
              <a:gd name="connsiteX266" fmla="*/ 307658 w 2897504"/>
              <a:gd name="connsiteY266" fmla="*/ 2694623 h 2809874"/>
              <a:gd name="connsiteX267" fmla="*/ 299085 w 2897504"/>
              <a:gd name="connsiteY267" fmla="*/ 2705100 h 2809874"/>
              <a:gd name="connsiteX268" fmla="*/ 297180 w 2897504"/>
              <a:gd name="connsiteY268" fmla="*/ 2707958 h 2809874"/>
              <a:gd name="connsiteX269" fmla="*/ 296228 w 2897504"/>
              <a:gd name="connsiteY269" fmla="*/ 2708910 h 2809874"/>
              <a:gd name="connsiteX270" fmla="*/ 295275 w 2897504"/>
              <a:gd name="connsiteY270" fmla="*/ 2709863 h 2809874"/>
              <a:gd name="connsiteX271" fmla="*/ 293370 w 2897504"/>
              <a:gd name="connsiteY271" fmla="*/ 2711768 h 2809874"/>
              <a:gd name="connsiteX272" fmla="*/ 287655 w 2897504"/>
              <a:gd name="connsiteY272" fmla="*/ 2716530 h 2809874"/>
              <a:gd name="connsiteX273" fmla="*/ 276225 w 2897504"/>
              <a:gd name="connsiteY273" fmla="*/ 2726055 h 2809874"/>
              <a:gd name="connsiteX274" fmla="*/ 251460 w 2897504"/>
              <a:gd name="connsiteY274" fmla="*/ 2742248 h 2809874"/>
              <a:gd name="connsiteX275" fmla="*/ 226695 w 2897504"/>
              <a:gd name="connsiteY275" fmla="*/ 2754630 h 2809874"/>
              <a:gd name="connsiteX276" fmla="*/ 202883 w 2897504"/>
              <a:gd name="connsiteY276" fmla="*/ 2763203 h 2809874"/>
              <a:gd name="connsiteX277" fmla="*/ 120968 w 2897504"/>
              <a:gd name="connsiteY277" fmla="*/ 2781300 h 2809874"/>
              <a:gd name="connsiteX278" fmla="*/ 64770 w 2897504"/>
              <a:gd name="connsiteY278" fmla="*/ 2793683 h 2809874"/>
              <a:gd name="connsiteX279" fmla="*/ 46673 w 2897504"/>
              <a:gd name="connsiteY279" fmla="*/ 2799398 h 2809874"/>
              <a:gd name="connsiteX280" fmla="*/ 34290 w 2897504"/>
              <a:gd name="connsiteY280" fmla="*/ 2804160 h 2809874"/>
              <a:gd name="connsiteX281" fmla="*/ 22860 w 2897504"/>
              <a:gd name="connsiteY281" fmla="*/ 2809875 h 2809874"/>
              <a:gd name="connsiteX282" fmla="*/ 0 w 2897504"/>
              <a:gd name="connsiteY282" fmla="*/ 2767013 h 2809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</a:cxnLst>
            <a:rect l="l" t="t" r="r" b="b"/>
            <a:pathLst>
              <a:path w="2897504" h="2809874">
                <a:moveTo>
                  <a:pt x="0" y="2767013"/>
                </a:moveTo>
                <a:cubicBezTo>
                  <a:pt x="0" y="2767013"/>
                  <a:pt x="3810" y="2765108"/>
                  <a:pt x="11430" y="2761298"/>
                </a:cubicBezTo>
                <a:cubicBezTo>
                  <a:pt x="15240" y="2759393"/>
                  <a:pt x="20955" y="2757488"/>
                  <a:pt x="27623" y="2754630"/>
                </a:cubicBezTo>
                <a:cubicBezTo>
                  <a:pt x="34290" y="2751773"/>
                  <a:pt x="41910" y="2749868"/>
                  <a:pt x="50483" y="2747010"/>
                </a:cubicBezTo>
                <a:cubicBezTo>
                  <a:pt x="67628" y="2742248"/>
                  <a:pt x="87630" y="2738438"/>
                  <a:pt x="111443" y="2733675"/>
                </a:cubicBezTo>
                <a:cubicBezTo>
                  <a:pt x="134303" y="2729865"/>
                  <a:pt x="160973" y="2726055"/>
                  <a:pt x="187643" y="2718435"/>
                </a:cubicBezTo>
                <a:cubicBezTo>
                  <a:pt x="194310" y="2716530"/>
                  <a:pt x="200978" y="2713673"/>
                  <a:pt x="207645" y="2711768"/>
                </a:cubicBezTo>
                <a:cubicBezTo>
                  <a:pt x="214313" y="2708910"/>
                  <a:pt x="220980" y="2706053"/>
                  <a:pt x="226695" y="2702243"/>
                </a:cubicBezTo>
                <a:cubicBezTo>
                  <a:pt x="233363" y="2699385"/>
                  <a:pt x="239078" y="2694623"/>
                  <a:pt x="244793" y="2690813"/>
                </a:cubicBezTo>
                <a:cubicBezTo>
                  <a:pt x="247650" y="2688908"/>
                  <a:pt x="250508" y="2686050"/>
                  <a:pt x="253365" y="2683193"/>
                </a:cubicBezTo>
                <a:lnTo>
                  <a:pt x="258128" y="2679383"/>
                </a:lnTo>
                <a:lnTo>
                  <a:pt x="261938" y="2675573"/>
                </a:lnTo>
                <a:cubicBezTo>
                  <a:pt x="264795" y="2671763"/>
                  <a:pt x="267653" y="2668905"/>
                  <a:pt x="271463" y="2665095"/>
                </a:cubicBezTo>
                <a:cubicBezTo>
                  <a:pt x="274320" y="2662238"/>
                  <a:pt x="275273" y="2658428"/>
                  <a:pt x="278130" y="2655570"/>
                </a:cubicBezTo>
                <a:lnTo>
                  <a:pt x="280988" y="2650808"/>
                </a:lnTo>
                <a:cubicBezTo>
                  <a:pt x="281940" y="2648903"/>
                  <a:pt x="282893" y="2646998"/>
                  <a:pt x="283845" y="2645093"/>
                </a:cubicBezTo>
                <a:cubicBezTo>
                  <a:pt x="285750" y="2641283"/>
                  <a:pt x="287655" y="2637473"/>
                  <a:pt x="289560" y="2633663"/>
                </a:cubicBezTo>
                <a:cubicBezTo>
                  <a:pt x="296228" y="2617470"/>
                  <a:pt x="301943" y="2599373"/>
                  <a:pt x="306705" y="2580323"/>
                </a:cubicBezTo>
                <a:cubicBezTo>
                  <a:pt x="311468" y="2560320"/>
                  <a:pt x="314325" y="2539365"/>
                  <a:pt x="319088" y="2516505"/>
                </a:cubicBezTo>
                <a:cubicBezTo>
                  <a:pt x="323850" y="2493645"/>
                  <a:pt x="328613" y="2469833"/>
                  <a:pt x="338138" y="2446020"/>
                </a:cubicBezTo>
                <a:cubicBezTo>
                  <a:pt x="347663" y="2422208"/>
                  <a:pt x="361950" y="2398395"/>
                  <a:pt x="381953" y="2378393"/>
                </a:cubicBezTo>
                <a:cubicBezTo>
                  <a:pt x="381000" y="2379345"/>
                  <a:pt x="383858" y="2376488"/>
                  <a:pt x="383858" y="2376488"/>
                </a:cubicBezTo>
                <a:lnTo>
                  <a:pt x="384810" y="2375535"/>
                </a:lnTo>
                <a:lnTo>
                  <a:pt x="386715" y="2373630"/>
                </a:lnTo>
                <a:lnTo>
                  <a:pt x="390525" y="2370773"/>
                </a:lnTo>
                <a:lnTo>
                  <a:pt x="398145" y="2365058"/>
                </a:lnTo>
                <a:cubicBezTo>
                  <a:pt x="400050" y="2363153"/>
                  <a:pt x="403860" y="2361248"/>
                  <a:pt x="406718" y="2358390"/>
                </a:cubicBezTo>
                <a:lnTo>
                  <a:pt x="416243" y="2352675"/>
                </a:lnTo>
                <a:cubicBezTo>
                  <a:pt x="422910" y="2347913"/>
                  <a:pt x="428625" y="2346008"/>
                  <a:pt x="435293" y="2342198"/>
                </a:cubicBezTo>
                <a:cubicBezTo>
                  <a:pt x="441960" y="2338388"/>
                  <a:pt x="448628" y="2336483"/>
                  <a:pt x="454343" y="2333625"/>
                </a:cubicBezTo>
                <a:cubicBezTo>
                  <a:pt x="506730" y="2313623"/>
                  <a:pt x="562928" y="2312670"/>
                  <a:pt x="613410" y="2297430"/>
                </a:cubicBezTo>
                <a:cubicBezTo>
                  <a:pt x="638175" y="2289810"/>
                  <a:pt x="661988" y="2279333"/>
                  <a:pt x="681038" y="2262188"/>
                </a:cubicBezTo>
                <a:lnTo>
                  <a:pt x="687705" y="2256473"/>
                </a:lnTo>
                <a:lnTo>
                  <a:pt x="695325" y="2247900"/>
                </a:lnTo>
                <a:cubicBezTo>
                  <a:pt x="697230" y="2245043"/>
                  <a:pt x="700088" y="2242185"/>
                  <a:pt x="701993" y="2240280"/>
                </a:cubicBezTo>
                <a:lnTo>
                  <a:pt x="706755" y="2232660"/>
                </a:lnTo>
                <a:cubicBezTo>
                  <a:pt x="710565" y="2227898"/>
                  <a:pt x="713423" y="2222183"/>
                  <a:pt x="716280" y="2215515"/>
                </a:cubicBezTo>
                <a:cubicBezTo>
                  <a:pt x="720090" y="2209800"/>
                  <a:pt x="721995" y="2203133"/>
                  <a:pt x="724853" y="2196465"/>
                </a:cubicBezTo>
                <a:cubicBezTo>
                  <a:pt x="744855" y="2145030"/>
                  <a:pt x="744855" y="2081213"/>
                  <a:pt x="769620" y="2019300"/>
                </a:cubicBezTo>
                <a:cubicBezTo>
                  <a:pt x="775335" y="2004060"/>
                  <a:pt x="783908" y="1988820"/>
                  <a:pt x="794385" y="1974533"/>
                </a:cubicBezTo>
                <a:cubicBezTo>
                  <a:pt x="799148" y="1967865"/>
                  <a:pt x="805815" y="1961198"/>
                  <a:pt x="811530" y="1954530"/>
                </a:cubicBezTo>
                <a:cubicBezTo>
                  <a:pt x="813435" y="1952625"/>
                  <a:pt x="812483" y="1953578"/>
                  <a:pt x="813435" y="1952625"/>
                </a:cubicBezTo>
                <a:lnTo>
                  <a:pt x="814388" y="1951673"/>
                </a:lnTo>
                <a:lnTo>
                  <a:pt x="816293" y="1949768"/>
                </a:lnTo>
                <a:lnTo>
                  <a:pt x="821055" y="1945958"/>
                </a:lnTo>
                <a:cubicBezTo>
                  <a:pt x="823913" y="1943100"/>
                  <a:pt x="826770" y="1941195"/>
                  <a:pt x="830580" y="1938338"/>
                </a:cubicBezTo>
                <a:cubicBezTo>
                  <a:pt x="845820" y="1927860"/>
                  <a:pt x="861060" y="1919288"/>
                  <a:pt x="877253" y="1913573"/>
                </a:cubicBezTo>
                <a:lnTo>
                  <a:pt x="889635" y="1908810"/>
                </a:lnTo>
                <a:lnTo>
                  <a:pt x="902018" y="1905000"/>
                </a:lnTo>
                <a:cubicBezTo>
                  <a:pt x="910590" y="1902143"/>
                  <a:pt x="918210" y="1900238"/>
                  <a:pt x="926783" y="1898333"/>
                </a:cubicBezTo>
                <a:cubicBezTo>
                  <a:pt x="959168" y="1890713"/>
                  <a:pt x="991553" y="1886903"/>
                  <a:pt x="1022985" y="1879283"/>
                </a:cubicBezTo>
                <a:cubicBezTo>
                  <a:pt x="1053465" y="1871663"/>
                  <a:pt x="1082993" y="1861185"/>
                  <a:pt x="1106805" y="1842135"/>
                </a:cubicBezTo>
                <a:lnTo>
                  <a:pt x="1115378" y="1834515"/>
                </a:lnTo>
                <a:lnTo>
                  <a:pt x="1116330" y="1833563"/>
                </a:lnTo>
                <a:cubicBezTo>
                  <a:pt x="1117283" y="1833563"/>
                  <a:pt x="1115378" y="1834515"/>
                  <a:pt x="1116330" y="1833563"/>
                </a:cubicBezTo>
                <a:lnTo>
                  <a:pt x="1118235" y="1831658"/>
                </a:lnTo>
                <a:lnTo>
                  <a:pt x="1122045" y="1826895"/>
                </a:lnTo>
                <a:cubicBezTo>
                  <a:pt x="1124903" y="1824038"/>
                  <a:pt x="1127760" y="1820228"/>
                  <a:pt x="1129665" y="1817370"/>
                </a:cubicBezTo>
                <a:lnTo>
                  <a:pt x="1135380" y="1808798"/>
                </a:lnTo>
                <a:lnTo>
                  <a:pt x="1138238" y="1804035"/>
                </a:lnTo>
                <a:cubicBezTo>
                  <a:pt x="1139190" y="1802130"/>
                  <a:pt x="1140143" y="1800225"/>
                  <a:pt x="1141095" y="1799273"/>
                </a:cubicBezTo>
                <a:lnTo>
                  <a:pt x="1146810" y="1788795"/>
                </a:lnTo>
                <a:cubicBezTo>
                  <a:pt x="1149668" y="1782128"/>
                  <a:pt x="1152525" y="1774508"/>
                  <a:pt x="1155383" y="1766888"/>
                </a:cubicBezTo>
                <a:cubicBezTo>
                  <a:pt x="1165860" y="1736408"/>
                  <a:pt x="1170623" y="1703070"/>
                  <a:pt x="1177290" y="1669733"/>
                </a:cubicBezTo>
                <a:cubicBezTo>
                  <a:pt x="1183958" y="1636395"/>
                  <a:pt x="1192530" y="1601153"/>
                  <a:pt x="1210628" y="1568768"/>
                </a:cubicBezTo>
                <a:cubicBezTo>
                  <a:pt x="1220153" y="1553528"/>
                  <a:pt x="1231583" y="1538288"/>
                  <a:pt x="1245870" y="1525905"/>
                </a:cubicBezTo>
                <a:cubicBezTo>
                  <a:pt x="1248728" y="1523048"/>
                  <a:pt x="1252538" y="1520190"/>
                  <a:pt x="1255395" y="1517333"/>
                </a:cubicBezTo>
                <a:lnTo>
                  <a:pt x="1267778" y="1509713"/>
                </a:lnTo>
                <a:cubicBezTo>
                  <a:pt x="1275398" y="1503998"/>
                  <a:pt x="1283970" y="1501140"/>
                  <a:pt x="1292543" y="1496378"/>
                </a:cubicBezTo>
                <a:cubicBezTo>
                  <a:pt x="1360170" y="1466850"/>
                  <a:pt x="1432560" y="1469708"/>
                  <a:pt x="1492568" y="1443990"/>
                </a:cubicBezTo>
                <a:cubicBezTo>
                  <a:pt x="1506855" y="1437323"/>
                  <a:pt x="1521143" y="1429703"/>
                  <a:pt x="1532573" y="1418273"/>
                </a:cubicBezTo>
                <a:lnTo>
                  <a:pt x="1541145" y="1410653"/>
                </a:lnTo>
                <a:lnTo>
                  <a:pt x="1549718" y="1401128"/>
                </a:lnTo>
                <a:cubicBezTo>
                  <a:pt x="1556385" y="1394460"/>
                  <a:pt x="1559243" y="1388745"/>
                  <a:pt x="1564005" y="1382078"/>
                </a:cubicBezTo>
                <a:cubicBezTo>
                  <a:pt x="1581150" y="1354455"/>
                  <a:pt x="1588770" y="1322070"/>
                  <a:pt x="1595438" y="1288733"/>
                </a:cubicBezTo>
                <a:cubicBezTo>
                  <a:pt x="1602105" y="1255395"/>
                  <a:pt x="1606868" y="1221105"/>
                  <a:pt x="1618298" y="1186815"/>
                </a:cubicBezTo>
                <a:cubicBezTo>
                  <a:pt x="1628775" y="1153478"/>
                  <a:pt x="1649730" y="1120140"/>
                  <a:pt x="1677353" y="1097280"/>
                </a:cubicBezTo>
                <a:cubicBezTo>
                  <a:pt x="1705928" y="1072515"/>
                  <a:pt x="1741170" y="1062038"/>
                  <a:pt x="1774508" y="1054418"/>
                </a:cubicBezTo>
                <a:cubicBezTo>
                  <a:pt x="1807845" y="1046798"/>
                  <a:pt x="1841183" y="1042035"/>
                  <a:pt x="1872615" y="1034415"/>
                </a:cubicBezTo>
                <a:cubicBezTo>
                  <a:pt x="1888808" y="1030605"/>
                  <a:pt x="1903095" y="1025843"/>
                  <a:pt x="1918335" y="1020128"/>
                </a:cubicBezTo>
                <a:cubicBezTo>
                  <a:pt x="1932623" y="1013460"/>
                  <a:pt x="1945958" y="1005840"/>
                  <a:pt x="1957388" y="995363"/>
                </a:cubicBezTo>
                <a:lnTo>
                  <a:pt x="1965960" y="987743"/>
                </a:lnTo>
                <a:lnTo>
                  <a:pt x="1966913" y="986790"/>
                </a:lnTo>
                <a:cubicBezTo>
                  <a:pt x="1965960" y="987743"/>
                  <a:pt x="1966913" y="986790"/>
                  <a:pt x="1966913" y="985838"/>
                </a:cubicBezTo>
                <a:lnTo>
                  <a:pt x="1968818" y="983933"/>
                </a:lnTo>
                <a:lnTo>
                  <a:pt x="1972628" y="979170"/>
                </a:lnTo>
                <a:cubicBezTo>
                  <a:pt x="1975485" y="976313"/>
                  <a:pt x="1978343" y="973455"/>
                  <a:pt x="1980248" y="969645"/>
                </a:cubicBezTo>
                <a:lnTo>
                  <a:pt x="1985963" y="961073"/>
                </a:lnTo>
                <a:cubicBezTo>
                  <a:pt x="1990725" y="955358"/>
                  <a:pt x="1993583" y="947738"/>
                  <a:pt x="1996440" y="941070"/>
                </a:cubicBezTo>
                <a:cubicBezTo>
                  <a:pt x="1999298" y="934403"/>
                  <a:pt x="2002155" y="926783"/>
                  <a:pt x="2005013" y="920115"/>
                </a:cubicBezTo>
                <a:cubicBezTo>
                  <a:pt x="2014538" y="890588"/>
                  <a:pt x="2019300" y="859155"/>
                  <a:pt x="2025968" y="827723"/>
                </a:cubicBezTo>
                <a:cubicBezTo>
                  <a:pt x="2031683" y="796290"/>
                  <a:pt x="2038350" y="763905"/>
                  <a:pt x="2053590" y="734378"/>
                </a:cubicBezTo>
                <a:cubicBezTo>
                  <a:pt x="2067878" y="704850"/>
                  <a:pt x="2090738" y="679133"/>
                  <a:pt x="2117408" y="661035"/>
                </a:cubicBezTo>
                <a:cubicBezTo>
                  <a:pt x="2145030" y="642938"/>
                  <a:pt x="2175510" y="634365"/>
                  <a:pt x="2205038" y="627698"/>
                </a:cubicBezTo>
                <a:cubicBezTo>
                  <a:pt x="2234565" y="621030"/>
                  <a:pt x="2264093" y="617220"/>
                  <a:pt x="2290763" y="610553"/>
                </a:cubicBezTo>
                <a:cubicBezTo>
                  <a:pt x="2318385" y="603885"/>
                  <a:pt x="2344103" y="595313"/>
                  <a:pt x="2365058" y="581025"/>
                </a:cubicBezTo>
                <a:lnTo>
                  <a:pt x="2372678" y="575310"/>
                </a:lnTo>
                <a:cubicBezTo>
                  <a:pt x="2375535" y="573405"/>
                  <a:pt x="2377440" y="571500"/>
                  <a:pt x="2380298" y="568643"/>
                </a:cubicBezTo>
                <a:lnTo>
                  <a:pt x="2387918" y="561975"/>
                </a:lnTo>
                <a:lnTo>
                  <a:pt x="2388870" y="561023"/>
                </a:lnTo>
                <a:cubicBezTo>
                  <a:pt x="2389823" y="560070"/>
                  <a:pt x="2388870" y="561023"/>
                  <a:pt x="2388870" y="561023"/>
                </a:cubicBezTo>
                <a:lnTo>
                  <a:pt x="2390775" y="559118"/>
                </a:lnTo>
                <a:lnTo>
                  <a:pt x="2394585" y="555308"/>
                </a:lnTo>
                <a:cubicBezTo>
                  <a:pt x="2399348" y="550545"/>
                  <a:pt x="2404110" y="544830"/>
                  <a:pt x="2406968" y="540068"/>
                </a:cubicBezTo>
                <a:cubicBezTo>
                  <a:pt x="2409825" y="535305"/>
                  <a:pt x="2413635" y="530543"/>
                  <a:pt x="2416493" y="524828"/>
                </a:cubicBezTo>
                <a:cubicBezTo>
                  <a:pt x="2427923" y="502920"/>
                  <a:pt x="2435543" y="478155"/>
                  <a:pt x="2440305" y="453390"/>
                </a:cubicBezTo>
                <a:cubicBezTo>
                  <a:pt x="2450783" y="403860"/>
                  <a:pt x="2454593" y="352425"/>
                  <a:pt x="2477453" y="306705"/>
                </a:cubicBezTo>
                <a:cubicBezTo>
                  <a:pt x="2483168" y="295275"/>
                  <a:pt x="2489835" y="284798"/>
                  <a:pt x="2497455" y="275273"/>
                </a:cubicBezTo>
                <a:cubicBezTo>
                  <a:pt x="2501265" y="270510"/>
                  <a:pt x="2506028" y="265748"/>
                  <a:pt x="2509838" y="260985"/>
                </a:cubicBezTo>
                <a:lnTo>
                  <a:pt x="2511743" y="259080"/>
                </a:lnTo>
                <a:cubicBezTo>
                  <a:pt x="2511743" y="259080"/>
                  <a:pt x="2512695" y="258128"/>
                  <a:pt x="2512695" y="258128"/>
                </a:cubicBezTo>
                <a:lnTo>
                  <a:pt x="2513648" y="257175"/>
                </a:lnTo>
                <a:lnTo>
                  <a:pt x="2516505" y="254318"/>
                </a:lnTo>
                <a:lnTo>
                  <a:pt x="2523173" y="248603"/>
                </a:lnTo>
                <a:cubicBezTo>
                  <a:pt x="2525078" y="246698"/>
                  <a:pt x="2526983" y="244793"/>
                  <a:pt x="2529840" y="242888"/>
                </a:cubicBezTo>
                <a:lnTo>
                  <a:pt x="2537460" y="237173"/>
                </a:lnTo>
                <a:cubicBezTo>
                  <a:pt x="2542223" y="233363"/>
                  <a:pt x="2547938" y="229553"/>
                  <a:pt x="2552700" y="227648"/>
                </a:cubicBezTo>
                <a:cubicBezTo>
                  <a:pt x="2557463" y="224790"/>
                  <a:pt x="2563178" y="221933"/>
                  <a:pt x="2567940" y="220028"/>
                </a:cubicBezTo>
                <a:cubicBezTo>
                  <a:pt x="2573655" y="218123"/>
                  <a:pt x="2578418" y="216218"/>
                  <a:pt x="2583180" y="213360"/>
                </a:cubicBezTo>
                <a:cubicBezTo>
                  <a:pt x="2604135" y="205740"/>
                  <a:pt x="2625090" y="200978"/>
                  <a:pt x="2644140" y="197168"/>
                </a:cubicBezTo>
                <a:cubicBezTo>
                  <a:pt x="2663190" y="193358"/>
                  <a:pt x="2682240" y="189548"/>
                  <a:pt x="2699385" y="186690"/>
                </a:cubicBezTo>
                <a:cubicBezTo>
                  <a:pt x="2717483" y="182880"/>
                  <a:pt x="2732723" y="179070"/>
                  <a:pt x="2747963" y="174308"/>
                </a:cubicBezTo>
                <a:cubicBezTo>
                  <a:pt x="2762250" y="168593"/>
                  <a:pt x="2776538" y="162878"/>
                  <a:pt x="2787968" y="154305"/>
                </a:cubicBezTo>
                <a:cubicBezTo>
                  <a:pt x="2790825" y="152400"/>
                  <a:pt x="2793683" y="150495"/>
                  <a:pt x="2796540" y="148590"/>
                </a:cubicBezTo>
                <a:cubicBezTo>
                  <a:pt x="2799398" y="146685"/>
                  <a:pt x="2801303" y="143828"/>
                  <a:pt x="2804160" y="141923"/>
                </a:cubicBezTo>
                <a:cubicBezTo>
                  <a:pt x="2807018" y="140018"/>
                  <a:pt x="2808923" y="138113"/>
                  <a:pt x="2811780" y="135255"/>
                </a:cubicBezTo>
                <a:lnTo>
                  <a:pt x="2812733" y="134303"/>
                </a:lnTo>
                <a:cubicBezTo>
                  <a:pt x="2812733" y="134303"/>
                  <a:pt x="2813685" y="133350"/>
                  <a:pt x="2812733" y="134303"/>
                </a:cubicBezTo>
                <a:lnTo>
                  <a:pt x="2812733" y="133350"/>
                </a:lnTo>
                <a:lnTo>
                  <a:pt x="2814638" y="131445"/>
                </a:lnTo>
                <a:lnTo>
                  <a:pt x="2818448" y="127635"/>
                </a:lnTo>
                <a:cubicBezTo>
                  <a:pt x="2820353" y="124778"/>
                  <a:pt x="2823210" y="122873"/>
                  <a:pt x="2825115" y="120015"/>
                </a:cubicBezTo>
                <a:cubicBezTo>
                  <a:pt x="2827020" y="117158"/>
                  <a:pt x="2827973" y="115253"/>
                  <a:pt x="2829878" y="113348"/>
                </a:cubicBezTo>
                <a:cubicBezTo>
                  <a:pt x="2832735" y="108585"/>
                  <a:pt x="2835593" y="104775"/>
                  <a:pt x="2838450" y="100013"/>
                </a:cubicBezTo>
                <a:cubicBezTo>
                  <a:pt x="2848928" y="80963"/>
                  <a:pt x="2854643" y="62865"/>
                  <a:pt x="2858453" y="47625"/>
                </a:cubicBezTo>
                <a:cubicBezTo>
                  <a:pt x="2860358" y="40005"/>
                  <a:pt x="2862263" y="33338"/>
                  <a:pt x="2863215" y="27622"/>
                </a:cubicBezTo>
                <a:cubicBezTo>
                  <a:pt x="2864168" y="21908"/>
                  <a:pt x="2865120" y="17145"/>
                  <a:pt x="2866073" y="12383"/>
                </a:cubicBezTo>
                <a:cubicBezTo>
                  <a:pt x="2867978" y="3810"/>
                  <a:pt x="2867978" y="0"/>
                  <a:pt x="2867978" y="0"/>
                </a:cubicBezTo>
                <a:lnTo>
                  <a:pt x="2897505" y="4763"/>
                </a:lnTo>
                <a:cubicBezTo>
                  <a:pt x="2897505" y="4763"/>
                  <a:pt x="2896553" y="9525"/>
                  <a:pt x="2895600" y="17145"/>
                </a:cubicBezTo>
                <a:cubicBezTo>
                  <a:pt x="2894648" y="20955"/>
                  <a:pt x="2893695" y="26670"/>
                  <a:pt x="2892743" y="32385"/>
                </a:cubicBezTo>
                <a:cubicBezTo>
                  <a:pt x="2891790" y="39053"/>
                  <a:pt x="2889885" y="45720"/>
                  <a:pt x="2887980" y="54293"/>
                </a:cubicBezTo>
                <a:cubicBezTo>
                  <a:pt x="2884170" y="70485"/>
                  <a:pt x="2877503" y="91440"/>
                  <a:pt x="2865120" y="113348"/>
                </a:cubicBezTo>
                <a:cubicBezTo>
                  <a:pt x="2862263" y="119063"/>
                  <a:pt x="2858453" y="124778"/>
                  <a:pt x="2854643" y="130493"/>
                </a:cubicBezTo>
                <a:cubicBezTo>
                  <a:pt x="2852738" y="133350"/>
                  <a:pt x="2850833" y="137160"/>
                  <a:pt x="2847975" y="139065"/>
                </a:cubicBezTo>
                <a:cubicBezTo>
                  <a:pt x="2846070" y="141923"/>
                  <a:pt x="2843213" y="143828"/>
                  <a:pt x="2841308" y="146685"/>
                </a:cubicBezTo>
                <a:lnTo>
                  <a:pt x="2837498" y="150495"/>
                </a:lnTo>
                <a:lnTo>
                  <a:pt x="2835593" y="152400"/>
                </a:lnTo>
                <a:lnTo>
                  <a:pt x="2835593" y="153353"/>
                </a:lnTo>
                <a:cubicBezTo>
                  <a:pt x="2834640" y="155258"/>
                  <a:pt x="2834640" y="154305"/>
                  <a:pt x="2834640" y="154305"/>
                </a:cubicBezTo>
                <a:lnTo>
                  <a:pt x="2833688" y="155258"/>
                </a:lnTo>
                <a:cubicBezTo>
                  <a:pt x="2830830" y="158115"/>
                  <a:pt x="2827973" y="160020"/>
                  <a:pt x="2825115" y="162878"/>
                </a:cubicBezTo>
                <a:cubicBezTo>
                  <a:pt x="2822258" y="165735"/>
                  <a:pt x="2819400" y="168593"/>
                  <a:pt x="2815590" y="170498"/>
                </a:cubicBezTo>
                <a:cubicBezTo>
                  <a:pt x="2812733" y="172403"/>
                  <a:pt x="2808923" y="175260"/>
                  <a:pt x="2805113" y="177165"/>
                </a:cubicBezTo>
                <a:cubicBezTo>
                  <a:pt x="2777490" y="195263"/>
                  <a:pt x="2742248" y="204788"/>
                  <a:pt x="2706053" y="212408"/>
                </a:cubicBezTo>
                <a:cubicBezTo>
                  <a:pt x="2687955" y="216218"/>
                  <a:pt x="2668905" y="219075"/>
                  <a:pt x="2649855" y="221933"/>
                </a:cubicBezTo>
                <a:cubicBezTo>
                  <a:pt x="2630805" y="225743"/>
                  <a:pt x="2611755" y="230505"/>
                  <a:pt x="2592705" y="236220"/>
                </a:cubicBezTo>
                <a:cubicBezTo>
                  <a:pt x="2587943" y="238125"/>
                  <a:pt x="2583180" y="240030"/>
                  <a:pt x="2578418" y="241935"/>
                </a:cubicBezTo>
                <a:cubicBezTo>
                  <a:pt x="2573655" y="243840"/>
                  <a:pt x="2569845" y="246698"/>
                  <a:pt x="2565083" y="248603"/>
                </a:cubicBezTo>
                <a:cubicBezTo>
                  <a:pt x="2560320" y="250508"/>
                  <a:pt x="2556510" y="253365"/>
                  <a:pt x="2552700" y="256223"/>
                </a:cubicBezTo>
                <a:lnTo>
                  <a:pt x="2546985" y="260033"/>
                </a:lnTo>
                <a:cubicBezTo>
                  <a:pt x="2545080" y="260985"/>
                  <a:pt x="2543175" y="263843"/>
                  <a:pt x="2540318" y="265748"/>
                </a:cubicBezTo>
                <a:cubicBezTo>
                  <a:pt x="2524125" y="279083"/>
                  <a:pt x="2510790" y="296228"/>
                  <a:pt x="2501265" y="316230"/>
                </a:cubicBezTo>
                <a:cubicBezTo>
                  <a:pt x="2491740" y="336233"/>
                  <a:pt x="2485073" y="358140"/>
                  <a:pt x="2480310" y="381953"/>
                </a:cubicBezTo>
                <a:cubicBezTo>
                  <a:pt x="2475548" y="405765"/>
                  <a:pt x="2471738" y="430530"/>
                  <a:pt x="2466023" y="457200"/>
                </a:cubicBezTo>
                <a:cubicBezTo>
                  <a:pt x="2460308" y="482918"/>
                  <a:pt x="2453640" y="510540"/>
                  <a:pt x="2440305" y="535305"/>
                </a:cubicBezTo>
                <a:cubicBezTo>
                  <a:pt x="2437448" y="541973"/>
                  <a:pt x="2432685" y="547688"/>
                  <a:pt x="2428875" y="554355"/>
                </a:cubicBezTo>
                <a:cubicBezTo>
                  <a:pt x="2425065" y="561023"/>
                  <a:pt x="2420303" y="565785"/>
                  <a:pt x="2415540" y="571500"/>
                </a:cubicBezTo>
                <a:lnTo>
                  <a:pt x="2411730" y="575310"/>
                </a:lnTo>
                <a:lnTo>
                  <a:pt x="2409825" y="577215"/>
                </a:lnTo>
                <a:cubicBezTo>
                  <a:pt x="2409825" y="577215"/>
                  <a:pt x="2407920" y="579120"/>
                  <a:pt x="2407920" y="579120"/>
                </a:cubicBezTo>
                <a:lnTo>
                  <a:pt x="2406968" y="580073"/>
                </a:lnTo>
                <a:lnTo>
                  <a:pt x="2398395" y="587693"/>
                </a:lnTo>
                <a:cubicBezTo>
                  <a:pt x="2395538" y="589598"/>
                  <a:pt x="2392680" y="592455"/>
                  <a:pt x="2389823" y="595313"/>
                </a:cubicBezTo>
                <a:lnTo>
                  <a:pt x="2380298" y="601980"/>
                </a:lnTo>
                <a:cubicBezTo>
                  <a:pt x="2355533" y="618173"/>
                  <a:pt x="2326005" y="628650"/>
                  <a:pt x="2297430" y="634365"/>
                </a:cubicBezTo>
                <a:cubicBezTo>
                  <a:pt x="2268855" y="640080"/>
                  <a:pt x="2239328" y="644843"/>
                  <a:pt x="2210753" y="650558"/>
                </a:cubicBezTo>
                <a:cubicBezTo>
                  <a:pt x="2182178" y="656273"/>
                  <a:pt x="2154555" y="664845"/>
                  <a:pt x="2130743" y="680085"/>
                </a:cubicBezTo>
                <a:cubicBezTo>
                  <a:pt x="2105978" y="695325"/>
                  <a:pt x="2086928" y="717233"/>
                  <a:pt x="2074545" y="743903"/>
                </a:cubicBezTo>
                <a:cubicBezTo>
                  <a:pt x="2061210" y="770573"/>
                  <a:pt x="2055495" y="801053"/>
                  <a:pt x="2049780" y="831533"/>
                </a:cubicBezTo>
                <a:cubicBezTo>
                  <a:pt x="2044065" y="862965"/>
                  <a:pt x="2040255" y="895350"/>
                  <a:pt x="2028825" y="927735"/>
                </a:cubicBezTo>
                <a:cubicBezTo>
                  <a:pt x="2025968" y="935355"/>
                  <a:pt x="2023110" y="943928"/>
                  <a:pt x="2019300" y="951548"/>
                </a:cubicBezTo>
                <a:cubicBezTo>
                  <a:pt x="2015490" y="959168"/>
                  <a:pt x="2011680" y="966788"/>
                  <a:pt x="2006918" y="974408"/>
                </a:cubicBezTo>
                <a:lnTo>
                  <a:pt x="1999298" y="985838"/>
                </a:lnTo>
                <a:cubicBezTo>
                  <a:pt x="1996440" y="989648"/>
                  <a:pt x="1993583" y="992505"/>
                  <a:pt x="1991678" y="995363"/>
                </a:cubicBezTo>
                <a:lnTo>
                  <a:pt x="1987868" y="1000125"/>
                </a:lnTo>
                <a:lnTo>
                  <a:pt x="1983105" y="1006793"/>
                </a:lnTo>
                <a:lnTo>
                  <a:pt x="1981200" y="1008698"/>
                </a:lnTo>
                <a:lnTo>
                  <a:pt x="1980248" y="1009650"/>
                </a:lnTo>
                <a:lnTo>
                  <a:pt x="1969770" y="1018223"/>
                </a:lnTo>
                <a:cubicBezTo>
                  <a:pt x="1963103" y="1023938"/>
                  <a:pt x="1955483" y="1028700"/>
                  <a:pt x="1947863" y="1033463"/>
                </a:cubicBezTo>
                <a:cubicBezTo>
                  <a:pt x="1940243" y="1038225"/>
                  <a:pt x="1932623" y="1042035"/>
                  <a:pt x="1924050" y="1045845"/>
                </a:cubicBezTo>
                <a:cubicBezTo>
                  <a:pt x="1907858" y="1052513"/>
                  <a:pt x="1891665" y="1058228"/>
                  <a:pt x="1874520" y="1062038"/>
                </a:cubicBezTo>
                <a:cubicBezTo>
                  <a:pt x="1841183" y="1069658"/>
                  <a:pt x="1807845" y="1073468"/>
                  <a:pt x="1775460" y="1081088"/>
                </a:cubicBezTo>
                <a:cubicBezTo>
                  <a:pt x="1767840" y="1082993"/>
                  <a:pt x="1759268" y="1084898"/>
                  <a:pt x="1751648" y="1087755"/>
                </a:cubicBezTo>
                <a:cubicBezTo>
                  <a:pt x="1744028" y="1089660"/>
                  <a:pt x="1736408" y="1092518"/>
                  <a:pt x="1728788" y="1095375"/>
                </a:cubicBezTo>
                <a:cubicBezTo>
                  <a:pt x="1721168" y="1098233"/>
                  <a:pt x="1714500" y="1102043"/>
                  <a:pt x="1706880" y="1105853"/>
                </a:cubicBezTo>
                <a:lnTo>
                  <a:pt x="1697355" y="1112520"/>
                </a:lnTo>
                <a:cubicBezTo>
                  <a:pt x="1694498" y="1114425"/>
                  <a:pt x="1690688" y="1116330"/>
                  <a:pt x="1687830" y="1119188"/>
                </a:cubicBezTo>
                <a:cubicBezTo>
                  <a:pt x="1663065" y="1140143"/>
                  <a:pt x="1645920" y="1166813"/>
                  <a:pt x="1636395" y="1198245"/>
                </a:cubicBezTo>
                <a:cubicBezTo>
                  <a:pt x="1626870" y="1229678"/>
                  <a:pt x="1622108" y="1263015"/>
                  <a:pt x="1615440" y="1297305"/>
                </a:cubicBezTo>
                <a:cubicBezTo>
                  <a:pt x="1608773" y="1331595"/>
                  <a:pt x="1601153" y="1366838"/>
                  <a:pt x="1582103" y="1399223"/>
                </a:cubicBezTo>
                <a:cubicBezTo>
                  <a:pt x="1576388" y="1406843"/>
                  <a:pt x="1571625" y="1416368"/>
                  <a:pt x="1565910" y="1422083"/>
                </a:cubicBezTo>
                <a:lnTo>
                  <a:pt x="1557338" y="1431608"/>
                </a:lnTo>
                <a:cubicBezTo>
                  <a:pt x="1557338" y="1431608"/>
                  <a:pt x="1555433" y="1433513"/>
                  <a:pt x="1555433" y="1433513"/>
                </a:cubicBezTo>
                <a:lnTo>
                  <a:pt x="1554480" y="1434465"/>
                </a:lnTo>
                <a:lnTo>
                  <a:pt x="1551623" y="1436370"/>
                </a:lnTo>
                <a:lnTo>
                  <a:pt x="1545908" y="1441133"/>
                </a:lnTo>
                <a:cubicBezTo>
                  <a:pt x="1531620" y="1453515"/>
                  <a:pt x="1515428" y="1463040"/>
                  <a:pt x="1499235" y="1470660"/>
                </a:cubicBezTo>
                <a:cubicBezTo>
                  <a:pt x="1430655" y="1499235"/>
                  <a:pt x="1358265" y="1494473"/>
                  <a:pt x="1299210" y="1522095"/>
                </a:cubicBezTo>
                <a:cubicBezTo>
                  <a:pt x="1295400" y="1524000"/>
                  <a:pt x="1291590" y="1525905"/>
                  <a:pt x="1288733" y="1527810"/>
                </a:cubicBezTo>
                <a:cubicBezTo>
                  <a:pt x="1284923" y="1529715"/>
                  <a:pt x="1282065" y="1531620"/>
                  <a:pt x="1279208" y="1533525"/>
                </a:cubicBezTo>
                <a:lnTo>
                  <a:pt x="1269683" y="1540193"/>
                </a:lnTo>
                <a:cubicBezTo>
                  <a:pt x="1266825" y="1543050"/>
                  <a:pt x="1263015" y="1545908"/>
                  <a:pt x="1260158" y="1548765"/>
                </a:cubicBezTo>
                <a:cubicBezTo>
                  <a:pt x="1247775" y="1559243"/>
                  <a:pt x="1239203" y="1571625"/>
                  <a:pt x="1230630" y="1584960"/>
                </a:cubicBezTo>
                <a:cubicBezTo>
                  <a:pt x="1215390" y="1612583"/>
                  <a:pt x="1207770" y="1644968"/>
                  <a:pt x="1202055" y="1678305"/>
                </a:cubicBezTo>
                <a:cubicBezTo>
                  <a:pt x="1196340" y="1711643"/>
                  <a:pt x="1191578" y="1745933"/>
                  <a:pt x="1181100" y="1779270"/>
                </a:cubicBezTo>
                <a:cubicBezTo>
                  <a:pt x="1178243" y="1787843"/>
                  <a:pt x="1175385" y="1796415"/>
                  <a:pt x="1171575" y="1804035"/>
                </a:cubicBezTo>
                <a:lnTo>
                  <a:pt x="1165860" y="1816418"/>
                </a:lnTo>
                <a:cubicBezTo>
                  <a:pt x="1164908" y="1818323"/>
                  <a:pt x="1163955" y="1820228"/>
                  <a:pt x="1163003" y="1822133"/>
                </a:cubicBezTo>
                <a:lnTo>
                  <a:pt x="1159193" y="1827848"/>
                </a:lnTo>
                <a:lnTo>
                  <a:pt x="1151573" y="1839278"/>
                </a:lnTo>
                <a:cubicBezTo>
                  <a:pt x="1148715" y="1843088"/>
                  <a:pt x="1145858" y="1845945"/>
                  <a:pt x="1143000" y="1848803"/>
                </a:cubicBezTo>
                <a:lnTo>
                  <a:pt x="1139190" y="1853565"/>
                </a:lnTo>
                <a:lnTo>
                  <a:pt x="1137285" y="1855470"/>
                </a:lnTo>
                <a:cubicBezTo>
                  <a:pt x="1137285" y="1855470"/>
                  <a:pt x="1135380" y="1857375"/>
                  <a:pt x="1135380" y="1857375"/>
                </a:cubicBezTo>
                <a:lnTo>
                  <a:pt x="1134428" y="1858328"/>
                </a:lnTo>
                <a:lnTo>
                  <a:pt x="1123950" y="1867853"/>
                </a:lnTo>
                <a:lnTo>
                  <a:pt x="1119188" y="1872615"/>
                </a:lnTo>
                <a:cubicBezTo>
                  <a:pt x="1117283" y="1873568"/>
                  <a:pt x="1115378" y="1875473"/>
                  <a:pt x="1113473" y="1876425"/>
                </a:cubicBezTo>
                <a:lnTo>
                  <a:pt x="1102043" y="1884045"/>
                </a:lnTo>
                <a:cubicBezTo>
                  <a:pt x="1094423" y="1888808"/>
                  <a:pt x="1085850" y="1892618"/>
                  <a:pt x="1078230" y="1896428"/>
                </a:cubicBezTo>
                <a:cubicBezTo>
                  <a:pt x="1062038" y="1903095"/>
                  <a:pt x="1044893" y="1908810"/>
                  <a:pt x="1028700" y="1912620"/>
                </a:cubicBezTo>
                <a:cubicBezTo>
                  <a:pt x="995363" y="1920240"/>
                  <a:pt x="962978" y="1924050"/>
                  <a:pt x="932498" y="1931670"/>
                </a:cubicBezTo>
                <a:cubicBezTo>
                  <a:pt x="924878" y="1933575"/>
                  <a:pt x="917258" y="1935480"/>
                  <a:pt x="909638" y="1937385"/>
                </a:cubicBezTo>
                <a:lnTo>
                  <a:pt x="898208" y="1940243"/>
                </a:lnTo>
                <a:lnTo>
                  <a:pt x="887730" y="1944053"/>
                </a:lnTo>
                <a:cubicBezTo>
                  <a:pt x="873443" y="1948815"/>
                  <a:pt x="861060" y="1957388"/>
                  <a:pt x="849630" y="1964055"/>
                </a:cubicBezTo>
                <a:cubicBezTo>
                  <a:pt x="846773" y="1965960"/>
                  <a:pt x="843915" y="1968818"/>
                  <a:pt x="841058" y="1971675"/>
                </a:cubicBezTo>
                <a:lnTo>
                  <a:pt x="833438" y="1979295"/>
                </a:lnTo>
                <a:cubicBezTo>
                  <a:pt x="828675" y="1985010"/>
                  <a:pt x="823913" y="1989773"/>
                  <a:pt x="820103" y="1995488"/>
                </a:cubicBezTo>
                <a:cubicBezTo>
                  <a:pt x="812483" y="2006918"/>
                  <a:pt x="804863" y="2019300"/>
                  <a:pt x="800100" y="2033588"/>
                </a:cubicBezTo>
                <a:cubicBezTo>
                  <a:pt x="779145" y="2087880"/>
                  <a:pt x="780098" y="2150745"/>
                  <a:pt x="759143" y="2210753"/>
                </a:cubicBezTo>
                <a:cubicBezTo>
                  <a:pt x="756285" y="2218373"/>
                  <a:pt x="753428" y="2225993"/>
                  <a:pt x="749618" y="2232660"/>
                </a:cubicBezTo>
                <a:cubicBezTo>
                  <a:pt x="745808" y="2240280"/>
                  <a:pt x="742950" y="2246948"/>
                  <a:pt x="737235" y="2254568"/>
                </a:cubicBezTo>
                <a:lnTo>
                  <a:pt x="729615" y="2265045"/>
                </a:lnTo>
                <a:cubicBezTo>
                  <a:pt x="726758" y="2268855"/>
                  <a:pt x="724853" y="2270760"/>
                  <a:pt x="722948" y="2273618"/>
                </a:cubicBezTo>
                <a:lnTo>
                  <a:pt x="716280" y="2282190"/>
                </a:lnTo>
                <a:cubicBezTo>
                  <a:pt x="715328" y="2283143"/>
                  <a:pt x="716280" y="2282190"/>
                  <a:pt x="714375" y="2284095"/>
                </a:cubicBezTo>
                <a:lnTo>
                  <a:pt x="713423" y="2285048"/>
                </a:lnTo>
                <a:lnTo>
                  <a:pt x="711518" y="2286953"/>
                </a:lnTo>
                <a:lnTo>
                  <a:pt x="706755" y="2290763"/>
                </a:lnTo>
                <a:cubicBezTo>
                  <a:pt x="682943" y="2312670"/>
                  <a:pt x="653415" y="2326005"/>
                  <a:pt x="624840" y="2334578"/>
                </a:cubicBezTo>
                <a:cubicBezTo>
                  <a:pt x="596265" y="2343150"/>
                  <a:pt x="568643" y="2346960"/>
                  <a:pt x="541973" y="2351723"/>
                </a:cubicBezTo>
                <a:cubicBezTo>
                  <a:pt x="515303" y="2356485"/>
                  <a:pt x="490538" y="2361248"/>
                  <a:pt x="468630" y="2369820"/>
                </a:cubicBezTo>
                <a:cubicBezTo>
                  <a:pt x="462915" y="2371725"/>
                  <a:pt x="457200" y="2373630"/>
                  <a:pt x="452438" y="2376488"/>
                </a:cubicBezTo>
                <a:cubicBezTo>
                  <a:pt x="447675" y="2379345"/>
                  <a:pt x="441960" y="2381250"/>
                  <a:pt x="438150" y="2385060"/>
                </a:cubicBezTo>
                <a:lnTo>
                  <a:pt x="431483" y="2389823"/>
                </a:lnTo>
                <a:cubicBezTo>
                  <a:pt x="429578" y="2391728"/>
                  <a:pt x="427673" y="2392680"/>
                  <a:pt x="424815" y="2394585"/>
                </a:cubicBezTo>
                <a:cubicBezTo>
                  <a:pt x="420053" y="2398395"/>
                  <a:pt x="416243" y="2402205"/>
                  <a:pt x="412433" y="2406015"/>
                </a:cubicBezTo>
                <a:cubicBezTo>
                  <a:pt x="397193" y="2421255"/>
                  <a:pt x="386715" y="2440305"/>
                  <a:pt x="379095" y="2460308"/>
                </a:cubicBezTo>
                <a:cubicBezTo>
                  <a:pt x="363855" y="2500313"/>
                  <a:pt x="360998" y="2545080"/>
                  <a:pt x="352425" y="2587943"/>
                </a:cubicBezTo>
                <a:cubicBezTo>
                  <a:pt x="347663" y="2609850"/>
                  <a:pt x="341948" y="2630805"/>
                  <a:pt x="333375" y="2650808"/>
                </a:cubicBezTo>
                <a:cubicBezTo>
                  <a:pt x="331470" y="2655570"/>
                  <a:pt x="328613" y="2660333"/>
                  <a:pt x="325755" y="2665095"/>
                </a:cubicBezTo>
                <a:cubicBezTo>
                  <a:pt x="324803" y="2667953"/>
                  <a:pt x="323850" y="2669858"/>
                  <a:pt x="321945" y="2672715"/>
                </a:cubicBezTo>
                <a:lnTo>
                  <a:pt x="317183" y="2680335"/>
                </a:lnTo>
                <a:cubicBezTo>
                  <a:pt x="314325" y="2685098"/>
                  <a:pt x="310515" y="2689860"/>
                  <a:pt x="307658" y="2694623"/>
                </a:cubicBezTo>
                <a:cubicBezTo>
                  <a:pt x="304800" y="2698433"/>
                  <a:pt x="301943" y="2701290"/>
                  <a:pt x="299085" y="2705100"/>
                </a:cubicBezTo>
                <a:lnTo>
                  <a:pt x="297180" y="2707958"/>
                </a:lnTo>
                <a:lnTo>
                  <a:pt x="296228" y="2708910"/>
                </a:lnTo>
                <a:lnTo>
                  <a:pt x="295275" y="2709863"/>
                </a:lnTo>
                <a:cubicBezTo>
                  <a:pt x="296228" y="2708910"/>
                  <a:pt x="293370" y="2711768"/>
                  <a:pt x="293370" y="2711768"/>
                </a:cubicBezTo>
                <a:lnTo>
                  <a:pt x="287655" y="2716530"/>
                </a:lnTo>
                <a:cubicBezTo>
                  <a:pt x="283845" y="2720340"/>
                  <a:pt x="280035" y="2723198"/>
                  <a:pt x="276225" y="2726055"/>
                </a:cubicBezTo>
                <a:cubicBezTo>
                  <a:pt x="267653" y="2731770"/>
                  <a:pt x="260033" y="2737485"/>
                  <a:pt x="251460" y="2742248"/>
                </a:cubicBezTo>
                <a:cubicBezTo>
                  <a:pt x="242888" y="2747010"/>
                  <a:pt x="235268" y="2750820"/>
                  <a:pt x="226695" y="2754630"/>
                </a:cubicBezTo>
                <a:cubicBezTo>
                  <a:pt x="218123" y="2757488"/>
                  <a:pt x="210503" y="2761298"/>
                  <a:pt x="202883" y="2763203"/>
                </a:cubicBezTo>
                <a:cubicBezTo>
                  <a:pt x="171450" y="2772728"/>
                  <a:pt x="143828" y="2776538"/>
                  <a:pt x="120968" y="2781300"/>
                </a:cubicBezTo>
                <a:cubicBezTo>
                  <a:pt x="98108" y="2785110"/>
                  <a:pt x="80010" y="2789873"/>
                  <a:pt x="64770" y="2793683"/>
                </a:cubicBezTo>
                <a:cubicBezTo>
                  <a:pt x="58103" y="2795588"/>
                  <a:pt x="51435" y="2797493"/>
                  <a:pt x="46673" y="2799398"/>
                </a:cubicBezTo>
                <a:cubicBezTo>
                  <a:pt x="41910" y="2801303"/>
                  <a:pt x="38100" y="2802255"/>
                  <a:pt x="34290" y="2804160"/>
                </a:cubicBezTo>
                <a:cubicBezTo>
                  <a:pt x="26670" y="2807970"/>
                  <a:pt x="22860" y="2809875"/>
                  <a:pt x="22860" y="2809875"/>
                </a:cubicBezTo>
                <a:lnTo>
                  <a:pt x="0" y="2767013"/>
                </a:lnTo>
                <a:close/>
              </a:path>
            </a:pathLst>
          </a:custGeom>
          <a:solidFill>
            <a:schemeClr val="accent5">
              <a:lumMod val="75000"/>
              <a:alpha val="5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52AEFA81-E940-445E-9FC0-D86F254288E7}"/>
              </a:ext>
            </a:extLst>
          </p:cNvPr>
          <p:cNvSpPr/>
          <p:nvPr userDrawn="1"/>
        </p:nvSpPr>
        <p:spPr>
          <a:xfrm>
            <a:off x="30678" y="19725"/>
            <a:ext cx="6125098" cy="6054971"/>
          </a:xfrm>
          <a:custGeom>
            <a:avLst/>
            <a:gdLst>
              <a:gd name="connsiteX0" fmla="*/ 0 w 2662237"/>
              <a:gd name="connsiteY0" fmla="*/ 2580323 h 2631757"/>
              <a:gd name="connsiteX1" fmla="*/ 11430 w 2662237"/>
              <a:gd name="connsiteY1" fmla="*/ 2577465 h 2631757"/>
              <a:gd name="connsiteX2" fmla="*/ 41910 w 2662237"/>
              <a:gd name="connsiteY2" fmla="*/ 2568893 h 2631757"/>
              <a:gd name="connsiteX3" fmla="*/ 85725 w 2662237"/>
              <a:gd name="connsiteY3" fmla="*/ 2546985 h 2631757"/>
              <a:gd name="connsiteX4" fmla="*/ 91440 w 2662237"/>
              <a:gd name="connsiteY4" fmla="*/ 2543175 h 2631757"/>
              <a:gd name="connsiteX5" fmla="*/ 97155 w 2662237"/>
              <a:gd name="connsiteY5" fmla="*/ 2538413 h 2631757"/>
              <a:gd name="connsiteX6" fmla="*/ 100013 w 2662237"/>
              <a:gd name="connsiteY6" fmla="*/ 2535555 h 2631757"/>
              <a:gd name="connsiteX7" fmla="*/ 101918 w 2662237"/>
              <a:gd name="connsiteY7" fmla="*/ 2534603 h 2631757"/>
              <a:gd name="connsiteX8" fmla="*/ 102870 w 2662237"/>
              <a:gd name="connsiteY8" fmla="*/ 2533650 h 2631757"/>
              <a:gd name="connsiteX9" fmla="*/ 102870 w 2662237"/>
              <a:gd name="connsiteY9" fmla="*/ 2533650 h 2631757"/>
              <a:gd name="connsiteX10" fmla="*/ 101918 w 2662237"/>
              <a:gd name="connsiteY10" fmla="*/ 2534603 h 2631757"/>
              <a:gd name="connsiteX11" fmla="*/ 107633 w 2662237"/>
              <a:gd name="connsiteY11" fmla="*/ 2527935 h 2631757"/>
              <a:gd name="connsiteX12" fmla="*/ 114300 w 2662237"/>
              <a:gd name="connsiteY12" fmla="*/ 2521268 h 2631757"/>
              <a:gd name="connsiteX13" fmla="*/ 119063 w 2662237"/>
              <a:gd name="connsiteY13" fmla="*/ 2514600 h 2631757"/>
              <a:gd name="connsiteX14" fmla="*/ 127635 w 2662237"/>
              <a:gd name="connsiteY14" fmla="*/ 2500313 h 2631757"/>
              <a:gd name="connsiteX15" fmla="*/ 154305 w 2662237"/>
              <a:gd name="connsiteY15" fmla="*/ 2418398 h 2631757"/>
              <a:gd name="connsiteX16" fmla="*/ 180023 w 2662237"/>
              <a:gd name="connsiteY16" fmla="*/ 2308860 h 2631757"/>
              <a:gd name="connsiteX17" fmla="*/ 211455 w 2662237"/>
              <a:gd name="connsiteY17" fmla="*/ 2250758 h 2631757"/>
              <a:gd name="connsiteX18" fmla="*/ 222885 w 2662237"/>
              <a:gd name="connsiteY18" fmla="*/ 2237423 h 2631757"/>
              <a:gd name="connsiteX19" fmla="*/ 225743 w 2662237"/>
              <a:gd name="connsiteY19" fmla="*/ 2234565 h 2631757"/>
              <a:gd name="connsiteX20" fmla="*/ 227648 w 2662237"/>
              <a:gd name="connsiteY20" fmla="*/ 2232660 h 2631757"/>
              <a:gd name="connsiteX21" fmla="*/ 228600 w 2662237"/>
              <a:gd name="connsiteY21" fmla="*/ 2231708 h 2631757"/>
              <a:gd name="connsiteX22" fmla="*/ 230505 w 2662237"/>
              <a:gd name="connsiteY22" fmla="*/ 2230755 h 2631757"/>
              <a:gd name="connsiteX23" fmla="*/ 236220 w 2662237"/>
              <a:gd name="connsiteY23" fmla="*/ 2225993 h 2631757"/>
              <a:gd name="connsiteX24" fmla="*/ 265748 w 2662237"/>
              <a:gd name="connsiteY24" fmla="*/ 2205038 h 2631757"/>
              <a:gd name="connsiteX25" fmla="*/ 403860 w 2662237"/>
              <a:gd name="connsiteY25" fmla="*/ 2165985 h 2631757"/>
              <a:gd name="connsiteX26" fmla="*/ 472440 w 2662237"/>
              <a:gd name="connsiteY26" fmla="*/ 2148840 h 2631757"/>
              <a:gd name="connsiteX27" fmla="*/ 530543 w 2662237"/>
              <a:gd name="connsiteY27" fmla="*/ 2113598 h 2631757"/>
              <a:gd name="connsiteX28" fmla="*/ 530543 w 2662237"/>
              <a:gd name="connsiteY28" fmla="*/ 2113598 h 2631757"/>
              <a:gd name="connsiteX29" fmla="*/ 531495 w 2662237"/>
              <a:gd name="connsiteY29" fmla="*/ 2112645 h 2631757"/>
              <a:gd name="connsiteX30" fmla="*/ 533400 w 2662237"/>
              <a:gd name="connsiteY30" fmla="*/ 2110740 h 2631757"/>
              <a:gd name="connsiteX31" fmla="*/ 536258 w 2662237"/>
              <a:gd name="connsiteY31" fmla="*/ 2106930 h 2631757"/>
              <a:gd name="connsiteX32" fmla="*/ 542925 w 2662237"/>
              <a:gd name="connsiteY32" fmla="*/ 2099310 h 2631757"/>
              <a:gd name="connsiteX33" fmla="*/ 547688 w 2662237"/>
              <a:gd name="connsiteY33" fmla="*/ 2092643 h 2631757"/>
              <a:gd name="connsiteX34" fmla="*/ 552450 w 2662237"/>
              <a:gd name="connsiteY34" fmla="*/ 2085975 h 2631757"/>
              <a:gd name="connsiteX35" fmla="*/ 568643 w 2662237"/>
              <a:gd name="connsiteY35" fmla="*/ 2053590 h 2631757"/>
              <a:gd name="connsiteX36" fmla="*/ 587693 w 2662237"/>
              <a:gd name="connsiteY36" fmla="*/ 1977390 h 2631757"/>
              <a:gd name="connsiteX37" fmla="*/ 606743 w 2662237"/>
              <a:gd name="connsiteY37" fmla="*/ 1893570 h 2631757"/>
              <a:gd name="connsiteX38" fmla="*/ 652463 w 2662237"/>
              <a:gd name="connsiteY38" fmla="*/ 1814513 h 2631757"/>
              <a:gd name="connsiteX39" fmla="*/ 654368 w 2662237"/>
              <a:gd name="connsiteY39" fmla="*/ 1812608 h 2631757"/>
              <a:gd name="connsiteX40" fmla="*/ 656273 w 2662237"/>
              <a:gd name="connsiteY40" fmla="*/ 1810703 h 2631757"/>
              <a:gd name="connsiteX41" fmla="*/ 657225 w 2662237"/>
              <a:gd name="connsiteY41" fmla="*/ 1809750 h 2631757"/>
              <a:gd name="connsiteX42" fmla="*/ 661035 w 2662237"/>
              <a:gd name="connsiteY42" fmla="*/ 1805940 h 2631757"/>
              <a:gd name="connsiteX43" fmla="*/ 669608 w 2662237"/>
              <a:gd name="connsiteY43" fmla="*/ 1798320 h 2631757"/>
              <a:gd name="connsiteX44" fmla="*/ 689610 w 2662237"/>
              <a:gd name="connsiteY44" fmla="*/ 1784033 h 2631757"/>
              <a:gd name="connsiteX45" fmla="*/ 710565 w 2662237"/>
              <a:gd name="connsiteY45" fmla="*/ 1772603 h 2631757"/>
              <a:gd name="connsiteX46" fmla="*/ 732473 w 2662237"/>
              <a:gd name="connsiteY46" fmla="*/ 1764030 h 2631757"/>
              <a:gd name="connsiteX47" fmla="*/ 822008 w 2662237"/>
              <a:gd name="connsiteY47" fmla="*/ 1744028 h 2631757"/>
              <a:gd name="connsiteX48" fmla="*/ 843915 w 2662237"/>
              <a:gd name="connsiteY48" fmla="*/ 1740218 h 2631757"/>
              <a:gd name="connsiteX49" fmla="*/ 865823 w 2662237"/>
              <a:gd name="connsiteY49" fmla="*/ 1735455 h 2631757"/>
              <a:gd name="connsiteX50" fmla="*/ 906780 w 2662237"/>
              <a:gd name="connsiteY50" fmla="*/ 1722120 h 2631757"/>
              <a:gd name="connsiteX51" fmla="*/ 925830 w 2662237"/>
              <a:gd name="connsiteY51" fmla="*/ 1713548 h 2631757"/>
              <a:gd name="connsiteX52" fmla="*/ 943928 w 2662237"/>
              <a:gd name="connsiteY52" fmla="*/ 1702118 h 2631757"/>
              <a:gd name="connsiteX53" fmla="*/ 959168 w 2662237"/>
              <a:gd name="connsiteY53" fmla="*/ 1688783 h 2631757"/>
              <a:gd name="connsiteX54" fmla="*/ 974408 w 2662237"/>
              <a:gd name="connsiteY54" fmla="*/ 1671638 h 2631757"/>
              <a:gd name="connsiteX55" fmla="*/ 980123 w 2662237"/>
              <a:gd name="connsiteY55" fmla="*/ 1663065 h 2631757"/>
              <a:gd name="connsiteX56" fmla="*/ 985838 w 2662237"/>
              <a:gd name="connsiteY56" fmla="*/ 1654493 h 2631757"/>
              <a:gd name="connsiteX57" fmla="*/ 995363 w 2662237"/>
              <a:gd name="connsiteY57" fmla="*/ 1634490 h 2631757"/>
              <a:gd name="connsiteX58" fmla="*/ 999173 w 2662237"/>
              <a:gd name="connsiteY58" fmla="*/ 1624013 h 2631757"/>
              <a:gd name="connsiteX59" fmla="*/ 1002983 w 2662237"/>
              <a:gd name="connsiteY59" fmla="*/ 1613535 h 2631757"/>
              <a:gd name="connsiteX60" fmla="*/ 1008698 w 2662237"/>
              <a:gd name="connsiteY60" fmla="*/ 1591628 h 2631757"/>
              <a:gd name="connsiteX61" fmla="*/ 1017270 w 2662237"/>
              <a:gd name="connsiteY61" fmla="*/ 1545908 h 2631757"/>
              <a:gd name="connsiteX62" fmla="*/ 1026795 w 2662237"/>
              <a:gd name="connsiteY62" fmla="*/ 1499235 h 2631757"/>
              <a:gd name="connsiteX63" fmla="*/ 1064895 w 2662237"/>
              <a:gd name="connsiteY63" fmla="*/ 1407795 h 2631757"/>
              <a:gd name="connsiteX64" fmla="*/ 1072515 w 2662237"/>
              <a:gd name="connsiteY64" fmla="*/ 1398270 h 2631757"/>
              <a:gd name="connsiteX65" fmla="*/ 1081088 w 2662237"/>
              <a:gd name="connsiteY65" fmla="*/ 1388745 h 2631757"/>
              <a:gd name="connsiteX66" fmla="*/ 1082040 w 2662237"/>
              <a:gd name="connsiteY66" fmla="*/ 1387793 h 2631757"/>
              <a:gd name="connsiteX67" fmla="*/ 1083945 w 2662237"/>
              <a:gd name="connsiteY67" fmla="*/ 1385888 h 2631757"/>
              <a:gd name="connsiteX68" fmla="*/ 1085850 w 2662237"/>
              <a:gd name="connsiteY68" fmla="*/ 1383983 h 2631757"/>
              <a:gd name="connsiteX69" fmla="*/ 1090613 w 2662237"/>
              <a:gd name="connsiteY69" fmla="*/ 1380173 h 2631757"/>
              <a:gd name="connsiteX70" fmla="*/ 1099185 w 2662237"/>
              <a:gd name="connsiteY70" fmla="*/ 1372553 h 2631757"/>
              <a:gd name="connsiteX71" fmla="*/ 1121093 w 2662237"/>
              <a:gd name="connsiteY71" fmla="*/ 1358265 h 2631757"/>
              <a:gd name="connsiteX72" fmla="*/ 1143953 w 2662237"/>
              <a:gd name="connsiteY72" fmla="*/ 1347788 h 2631757"/>
              <a:gd name="connsiteX73" fmla="*/ 1239203 w 2662237"/>
              <a:gd name="connsiteY73" fmla="*/ 1323975 h 2631757"/>
              <a:gd name="connsiteX74" fmla="*/ 1285875 w 2662237"/>
              <a:gd name="connsiteY74" fmla="*/ 1314450 h 2631757"/>
              <a:gd name="connsiteX75" fmla="*/ 1308735 w 2662237"/>
              <a:gd name="connsiteY75" fmla="*/ 1308735 h 2631757"/>
              <a:gd name="connsiteX76" fmla="*/ 1320165 w 2662237"/>
              <a:gd name="connsiteY76" fmla="*/ 1305878 h 2631757"/>
              <a:gd name="connsiteX77" fmla="*/ 1330643 w 2662237"/>
              <a:gd name="connsiteY77" fmla="*/ 1302068 h 2631757"/>
              <a:gd name="connsiteX78" fmla="*/ 1369695 w 2662237"/>
              <a:gd name="connsiteY78" fmla="*/ 1280160 h 2631757"/>
              <a:gd name="connsiteX79" fmla="*/ 1378268 w 2662237"/>
              <a:gd name="connsiteY79" fmla="*/ 1273493 h 2631757"/>
              <a:gd name="connsiteX80" fmla="*/ 1382078 w 2662237"/>
              <a:gd name="connsiteY80" fmla="*/ 1269683 h 2631757"/>
              <a:gd name="connsiteX81" fmla="*/ 1383983 w 2662237"/>
              <a:gd name="connsiteY81" fmla="*/ 1267778 h 2631757"/>
              <a:gd name="connsiteX82" fmla="*/ 1384935 w 2662237"/>
              <a:gd name="connsiteY82" fmla="*/ 1266825 h 2631757"/>
              <a:gd name="connsiteX83" fmla="*/ 1385888 w 2662237"/>
              <a:gd name="connsiteY83" fmla="*/ 1265873 h 2631757"/>
              <a:gd name="connsiteX84" fmla="*/ 1393508 w 2662237"/>
              <a:gd name="connsiteY84" fmla="*/ 1257300 h 2631757"/>
              <a:gd name="connsiteX85" fmla="*/ 1401128 w 2662237"/>
              <a:gd name="connsiteY85" fmla="*/ 1248728 h 2631757"/>
              <a:gd name="connsiteX86" fmla="*/ 1422083 w 2662237"/>
              <a:gd name="connsiteY86" fmla="*/ 1209675 h 2631757"/>
              <a:gd name="connsiteX87" fmla="*/ 1435418 w 2662237"/>
              <a:gd name="connsiteY87" fmla="*/ 1165860 h 2631757"/>
              <a:gd name="connsiteX88" fmla="*/ 1454468 w 2662237"/>
              <a:gd name="connsiteY88" fmla="*/ 1072515 h 2631757"/>
              <a:gd name="connsiteX89" fmla="*/ 1469708 w 2662237"/>
              <a:gd name="connsiteY89" fmla="*/ 1025843 h 2631757"/>
              <a:gd name="connsiteX90" fmla="*/ 1480185 w 2662237"/>
              <a:gd name="connsiteY90" fmla="*/ 1002983 h 2631757"/>
              <a:gd name="connsiteX91" fmla="*/ 1493520 w 2662237"/>
              <a:gd name="connsiteY91" fmla="*/ 982028 h 2631757"/>
              <a:gd name="connsiteX92" fmla="*/ 1502093 w 2662237"/>
              <a:gd name="connsiteY92" fmla="*/ 972503 h 2631757"/>
              <a:gd name="connsiteX93" fmla="*/ 1505903 w 2662237"/>
              <a:gd name="connsiteY93" fmla="*/ 967740 h 2631757"/>
              <a:gd name="connsiteX94" fmla="*/ 1507808 w 2662237"/>
              <a:gd name="connsiteY94" fmla="*/ 965835 h 2631757"/>
              <a:gd name="connsiteX95" fmla="*/ 1509713 w 2662237"/>
              <a:gd name="connsiteY95" fmla="*/ 963930 h 2631757"/>
              <a:gd name="connsiteX96" fmla="*/ 1510665 w 2662237"/>
              <a:gd name="connsiteY96" fmla="*/ 962978 h 2631757"/>
              <a:gd name="connsiteX97" fmla="*/ 1519238 w 2662237"/>
              <a:gd name="connsiteY97" fmla="*/ 955358 h 2631757"/>
              <a:gd name="connsiteX98" fmla="*/ 1528763 w 2662237"/>
              <a:gd name="connsiteY98" fmla="*/ 947738 h 2631757"/>
              <a:gd name="connsiteX99" fmla="*/ 1550670 w 2662237"/>
              <a:gd name="connsiteY99" fmla="*/ 934403 h 2631757"/>
              <a:gd name="connsiteX100" fmla="*/ 1562100 w 2662237"/>
              <a:gd name="connsiteY100" fmla="*/ 928688 h 2631757"/>
              <a:gd name="connsiteX101" fmla="*/ 1573530 w 2662237"/>
              <a:gd name="connsiteY101" fmla="*/ 923925 h 2631757"/>
              <a:gd name="connsiteX102" fmla="*/ 1665923 w 2662237"/>
              <a:gd name="connsiteY102" fmla="*/ 901065 h 2631757"/>
              <a:gd name="connsiteX103" fmla="*/ 1753553 w 2662237"/>
              <a:gd name="connsiteY103" fmla="*/ 880110 h 2631757"/>
              <a:gd name="connsiteX104" fmla="*/ 1822133 w 2662237"/>
              <a:gd name="connsiteY104" fmla="*/ 830580 h 2631757"/>
              <a:gd name="connsiteX105" fmla="*/ 1857375 w 2662237"/>
              <a:gd name="connsiteY105" fmla="*/ 754380 h 2631757"/>
              <a:gd name="connsiteX106" fmla="*/ 1865948 w 2662237"/>
              <a:gd name="connsiteY106" fmla="*/ 712470 h 2631757"/>
              <a:gd name="connsiteX107" fmla="*/ 1873568 w 2662237"/>
              <a:gd name="connsiteY107" fmla="*/ 669608 h 2631757"/>
              <a:gd name="connsiteX108" fmla="*/ 1900238 w 2662237"/>
              <a:gd name="connsiteY108" fmla="*/ 585788 h 2631757"/>
              <a:gd name="connsiteX109" fmla="*/ 1905000 w 2662237"/>
              <a:gd name="connsiteY109" fmla="*/ 576263 h 2631757"/>
              <a:gd name="connsiteX110" fmla="*/ 1910715 w 2662237"/>
              <a:gd name="connsiteY110" fmla="*/ 566738 h 2631757"/>
              <a:gd name="connsiteX111" fmla="*/ 1917383 w 2662237"/>
              <a:gd name="connsiteY111" fmla="*/ 557213 h 2631757"/>
              <a:gd name="connsiteX112" fmla="*/ 1925003 w 2662237"/>
              <a:gd name="connsiteY112" fmla="*/ 548640 h 2631757"/>
              <a:gd name="connsiteX113" fmla="*/ 1932623 w 2662237"/>
              <a:gd name="connsiteY113" fmla="*/ 540068 h 2631757"/>
              <a:gd name="connsiteX114" fmla="*/ 1941195 w 2662237"/>
              <a:gd name="connsiteY114" fmla="*/ 532448 h 2631757"/>
              <a:gd name="connsiteX115" fmla="*/ 1948815 w 2662237"/>
              <a:gd name="connsiteY115" fmla="*/ 525780 h 2631757"/>
              <a:gd name="connsiteX116" fmla="*/ 1958340 w 2662237"/>
              <a:gd name="connsiteY116" fmla="*/ 519113 h 2631757"/>
              <a:gd name="connsiteX117" fmla="*/ 2036445 w 2662237"/>
              <a:gd name="connsiteY117" fmla="*/ 486728 h 2631757"/>
              <a:gd name="connsiteX118" fmla="*/ 2075498 w 2662237"/>
              <a:gd name="connsiteY118" fmla="*/ 478155 h 2631757"/>
              <a:gd name="connsiteX119" fmla="*/ 2113598 w 2662237"/>
              <a:gd name="connsiteY119" fmla="*/ 470535 h 2631757"/>
              <a:gd name="connsiteX120" fmla="*/ 2185035 w 2662237"/>
              <a:gd name="connsiteY120" fmla="*/ 450533 h 2631757"/>
              <a:gd name="connsiteX121" fmla="*/ 2240280 w 2662237"/>
              <a:gd name="connsiteY121" fmla="*/ 410528 h 2631757"/>
              <a:gd name="connsiteX122" fmla="*/ 2288858 w 2662237"/>
              <a:gd name="connsiteY122" fmla="*/ 290513 h 2631757"/>
              <a:gd name="connsiteX123" fmla="*/ 2319338 w 2662237"/>
              <a:gd name="connsiteY123" fmla="*/ 167640 h 2631757"/>
              <a:gd name="connsiteX124" fmla="*/ 2334578 w 2662237"/>
              <a:gd name="connsiteY124" fmla="*/ 140970 h 2631757"/>
              <a:gd name="connsiteX125" fmla="*/ 2343150 w 2662237"/>
              <a:gd name="connsiteY125" fmla="*/ 128588 h 2631757"/>
              <a:gd name="connsiteX126" fmla="*/ 2352675 w 2662237"/>
              <a:gd name="connsiteY126" fmla="*/ 117158 h 2631757"/>
              <a:gd name="connsiteX127" fmla="*/ 2354580 w 2662237"/>
              <a:gd name="connsiteY127" fmla="*/ 114300 h 2631757"/>
              <a:gd name="connsiteX128" fmla="*/ 2355533 w 2662237"/>
              <a:gd name="connsiteY128" fmla="*/ 113348 h 2631757"/>
              <a:gd name="connsiteX129" fmla="*/ 2356485 w 2662237"/>
              <a:gd name="connsiteY129" fmla="*/ 112395 h 2631757"/>
              <a:gd name="connsiteX130" fmla="*/ 2357438 w 2662237"/>
              <a:gd name="connsiteY130" fmla="*/ 111443 h 2631757"/>
              <a:gd name="connsiteX131" fmla="*/ 2362200 w 2662237"/>
              <a:gd name="connsiteY131" fmla="*/ 106680 h 2631757"/>
              <a:gd name="connsiteX132" fmla="*/ 2372678 w 2662237"/>
              <a:gd name="connsiteY132" fmla="*/ 98108 h 2631757"/>
              <a:gd name="connsiteX133" fmla="*/ 2396490 w 2662237"/>
              <a:gd name="connsiteY133" fmla="*/ 82868 h 2631757"/>
              <a:gd name="connsiteX134" fmla="*/ 2487930 w 2662237"/>
              <a:gd name="connsiteY134" fmla="*/ 53340 h 2631757"/>
              <a:gd name="connsiteX135" fmla="*/ 2560320 w 2662237"/>
              <a:gd name="connsiteY135" fmla="*/ 39053 h 2631757"/>
              <a:gd name="connsiteX136" fmla="*/ 2609850 w 2662237"/>
              <a:gd name="connsiteY136" fmla="*/ 22860 h 2631757"/>
              <a:gd name="connsiteX137" fmla="*/ 2626043 w 2662237"/>
              <a:gd name="connsiteY137" fmla="*/ 14288 h 2631757"/>
              <a:gd name="connsiteX138" fmla="*/ 2637473 w 2662237"/>
              <a:gd name="connsiteY138" fmla="*/ 6668 h 2631757"/>
              <a:gd name="connsiteX139" fmla="*/ 2646045 w 2662237"/>
              <a:gd name="connsiteY139" fmla="*/ 0 h 2631757"/>
              <a:gd name="connsiteX140" fmla="*/ 2662238 w 2662237"/>
              <a:gd name="connsiteY140" fmla="*/ 20003 h 2631757"/>
              <a:gd name="connsiteX141" fmla="*/ 2651760 w 2662237"/>
              <a:gd name="connsiteY141" fmla="*/ 27623 h 2631757"/>
              <a:gd name="connsiteX142" fmla="*/ 2638425 w 2662237"/>
              <a:gd name="connsiteY142" fmla="*/ 36195 h 2631757"/>
              <a:gd name="connsiteX143" fmla="*/ 2619375 w 2662237"/>
              <a:gd name="connsiteY143" fmla="*/ 45720 h 2631757"/>
              <a:gd name="connsiteX144" fmla="*/ 2564130 w 2662237"/>
              <a:gd name="connsiteY144" fmla="*/ 63818 h 2631757"/>
              <a:gd name="connsiteX145" fmla="*/ 2489835 w 2662237"/>
              <a:gd name="connsiteY145" fmla="*/ 77153 h 2631757"/>
              <a:gd name="connsiteX146" fmla="*/ 2405063 w 2662237"/>
              <a:gd name="connsiteY146" fmla="*/ 102870 h 2631757"/>
              <a:gd name="connsiteX147" fmla="*/ 2385060 w 2662237"/>
              <a:gd name="connsiteY147" fmla="*/ 115253 h 2631757"/>
              <a:gd name="connsiteX148" fmla="*/ 2375535 w 2662237"/>
              <a:gd name="connsiteY148" fmla="*/ 123825 h 2631757"/>
              <a:gd name="connsiteX149" fmla="*/ 2370773 w 2662237"/>
              <a:gd name="connsiteY149" fmla="*/ 128588 h 2631757"/>
              <a:gd name="connsiteX150" fmla="*/ 2369820 w 2662237"/>
              <a:gd name="connsiteY150" fmla="*/ 129540 h 2631757"/>
              <a:gd name="connsiteX151" fmla="*/ 2369820 w 2662237"/>
              <a:gd name="connsiteY151" fmla="*/ 129540 h 2631757"/>
              <a:gd name="connsiteX152" fmla="*/ 2368868 w 2662237"/>
              <a:gd name="connsiteY152" fmla="*/ 130493 h 2631757"/>
              <a:gd name="connsiteX153" fmla="*/ 2366963 w 2662237"/>
              <a:gd name="connsiteY153" fmla="*/ 132398 h 2631757"/>
              <a:gd name="connsiteX154" fmla="*/ 2350770 w 2662237"/>
              <a:gd name="connsiteY154" fmla="*/ 152400 h 2631757"/>
              <a:gd name="connsiteX155" fmla="*/ 2337435 w 2662237"/>
              <a:gd name="connsiteY155" fmla="*/ 176213 h 2631757"/>
              <a:gd name="connsiteX156" fmla="*/ 2320290 w 2662237"/>
              <a:gd name="connsiteY156" fmla="*/ 231458 h 2631757"/>
              <a:gd name="connsiteX157" fmla="*/ 2308860 w 2662237"/>
              <a:gd name="connsiteY157" fmla="*/ 294323 h 2631757"/>
              <a:gd name="connsiteX158" fmla="*/ 2291715 w 2662237"/>
              <a:gd name="connsiteY158" fmla="*/ 360998 h 2631757"/>
              <a:gd name="connsiteX159" fmla="*/ 2285048 w 2662237"/>
              <a:gd name="connsiteY159" fmla="*/ 378143 h 2631757"/>
              <a:gd name="connsiteX160" fmla="*/ 2276475 w 2662237"/>
              <a:gd name="connsiteY160" fmla="*/ 394335 h 2631757"/>
              <a:gd name="connsiteX161" fmla="*/ 2254568 w 2662237"/>
              <a:gd name="connsiteY161" fmla="*/ 424815 h 2631757"/>
              <a:gd name="connsiteX162" fmla="*/ 2190750 w 2662237"/>
              <a:gd name="connsiteY162" fmla="*/ 469583 h 2631757"/>
              <a:gd name="connsiteX163" fmla="*/ 2115503 w 2662237"/>
              <a:gd name="connsiteY163" fmla="*/ 490538 h 2631757"/>
              <a:gd name="connsiteX164" fmla="*/ 2038350 w 2662237"/>
              <a:gd name="connsiteY164" fmla="*/ 504825 h 2631757"/>
              <a:gd name="connsiteX165" fmla="*/ 1966913 w 2662237"/>
              <a:gd name="connsiteY165" fmla="*/ 533400 h 2631757"/>
              <a:gd name="connsiteX166" fmla="*/ 1915478 w 2662237"/>
              <a:gd name="connsiteY166" fmla="*/ 592455 h 2631757"/>
              <a:gd name="connsiteX167" fmla="*/ 1891665 w 2662237"/>
              <a:gd name="connsiteY167" fmla="*/ 671513 h 2631757"/>
              <a:gd name="connsiteX168" fmla="*/ 1884045 w 2662237"/>
              <a:gd name="connsiteY168" fmla="*/ 714375 h 2631757"/>
              <a:gd name="connsiteX169" fmla="*/ 1874520 w 2662237"/>
              <a:gd name="connsiteY169" fmla="*/ 758190 h 2631757"/>
              <a:gd name="connsiteX170" fmla="*/ 1834515 w 2662237"/>
              <a:gd name="connsiteY170" fmla="*/ 842963 h 2631757"/>
              <a:gd name="connsiteX171" fmla="*/ 1826895 w 2662237"/>
              <a:gd name="connsiteY171" fmla="*/ 851535 h 2631757"/>
              <a:gd name="connsiteX172" fmla="*/ 1823085 w 2662237"/>
              <a:gd name="connsiteY172" fmla="*/ 855345 h 2631757"/>
              <a:gd name="connsiteX173" fmla="*/ 1821180 w 2662237"/>
              <a:gd name="connsiteY173" fmla="*/ 857250 h 2631757"/>
              <a:gd name="connsiteX174" fmla="*/ 1820228 w 2662237"/>
              <a:gd name="connsiteY174" fmla="*/ 858203 h 2631757"/>
              <a:gd name="connsiteX175" fmla="*/ 1818323 w 2662237"/>
              <a:gd name="connsiteY175" fmla="*/ 860108 h 2631757"/>
              <a:gd name="connsiteX176" fmla="*/ 1799273 w 2662237"/>
              <a:gd name="connsiteY176" fmla="*/ 875348 h 2631757"/>
              <a:gd name="connsiteX177" fmla="*/ 1778318 w 2662237"/>
              <a:gd name="connsiteY177" fmla="*/ 887730 h 2631757"/>
              <a:gd name="connsiteX178" fmla="*/ 1767840 w 2662237"/>
              <a:gd name="connsiteY178" fmla="*/ 896303 h 2631757"/>
              <a:gd name="connsiteX179" fmla="*/ 1756410 w 2662237"/>
              <a:gd name="connsiteY179" fmla="*/ 901065 h 2631757"/>
              <a:gd name="connsiteX180" fmla="*/ 1664970 w 2662237"/>
              <a:gd name="connsiteY180" fmla="*/ 922973 h 2631757"/>
              <a:gd name="connsiteX181" fmla="*/ 1576388 w 2662237"/>
              <a:gd name="connsiteY181" fmla="*/ 943928 h 2631757"/>
              <a:gd name="connsiteX182" fmla="*/ 1565910 w 2662237"/>
              <a:gd name="connsiteY182" fmla="*/ 947738 h 2631757"/>
              <a:gd name="connsiteX183" fmla="*/ 1556385 w 2662237"/>
              <a:gd name="connsiteY183" fmla="*/ 952500 h 2631757"/>
              <a:gd name="connsiteX184" fmla="*/ 1538288 w 2662237"/>
              <a:gd name="connsiteY184" fmla="*/ 963930 h 2631757"/>
              <a:gd name="connsiteX185" fmla="*/ 1529715 w 2662237"/>
              <a:gd name="connsiteY185" fmla="*/ 970598 h 2631757"/>
              <a:gd name="connsiteX186" fmla="*/ 1521143 w 2662237"/>
              <a:gd name="connsiteY186" fmla="*/ 978218 h 2631757"/>
              <a:gd name="connsiteX187" fmla="*/ 1520190 w 2662237"/>
              <a:gd name="connsiteY187" fmla="*/ 979170 h 2631757"/>
              <a:gd name="connsiteX188" fmla="*/ 1519238 w 2662237"/>
              <a:gd name="connsiteY188" fmla="*/ 980123 h 2631757"/>
              <a:gd name="connsiteX189" fmla="*/ 1517333 w 2662237"/>
              <a:gd name="connsiteY189" fmla="*/ 982028 h 2631757"/>
              <a:gd name="connsiteX190" fmla="*/ 1513523 w 2662237"/>
              <a:gd name="connsiteY190" fmla="*/ 985838 h 2631757"/>
              <a:gd name="connsiteX191" fmla="*/ 1505903 w 2662237"/>
              <a:gd name="connsiteY191" fmla="*/ 994410 h 2631757"/>
              <a:gd name="connsiteX192" fmla="*/ 1493520 w 2662237"/>
              <a:gd name="connsiteY192" fmla="*/ 1013460 h 2631757"/>
              <a:gd name="connsiteX193" fmla="*/ 1483995 w 2662237"/>
              <a:gd name="connsiteY193" fmla="*/ 1033463 h 2631757"/>
              <a:gd name="connsiteX194" fmla="*/ 1476375 w 2662237"/>
              <a:gd name="connsiteY194" fmla="*/ 1055370 h 2631757"/>
              <a:gd name="connsiteX195" fmla="*/ 1473518 w 2662237"/>
              <a:gd name="connsiteY195" fmla="*/ 1066800 h 2631757"/>
              <a:gd name="connsiteX196" fmla="*/ 1470660 w 2662237"/>
              <a:gd name="connsiteY196" fmla="*/ 1078230 h 2631757"/>
              <a:gd name="connsiteX197" fmla="*/ 1453515 w 2662237"/>
              <a:gd name="connsiteY197" fmla="*/ 1171575 h 2631757"/>
              <a:gd name="connsiteX198" fmla="*/ 1447800 w 2662237"/>
              <a:gd name="connsiteY198" fmla="*/ 1195388 h 2631757"/>
              <a:gd name="connsiteX199" fmla="*/ 1440180 w 2662237"/>
              <a:gd name="connsiteY199" fmla="*/ 1219200 h 2631757"/>
              <a:gd name="connsiteX200" fmla="*/ 1435418 w 2662237"/>
              <a:gd name="connsiteY200" fmla="*/ 1230630 h 2631757"/>
              <a:gd name="connsiteX201" fmla="*/ 1429703 w 2662237"/>
              <a:gd name="connsiteY201" fmla="*/ 1242060 h 2631757"/>
              <a:gd name="connsiteX202" fmla="*/ 1416368 w 2662237"/>
              <a:gd name="connsiteY202" fmla="*/ 1263968 h 2631757"/>
              <a:gd name="connsiteX203" fmla="*/ 1401128 w 2662237"/>
              <a:gd name="connsiteY203" fmla="*/ 1283018 h 2631757"/>
              <a:gd name="connsiteX204" fmla="*/ 1399223 w 2662237"/>
              <a:gd name="connsiteY204" fmla="*/ 1284923 h 2631757"/>
              <a:gd name="connsiteX205" fmla="*/ 1398270 w 2662237"/>
              <a:gd name="connsiteY205" fmla="*/ 1285875 h 2631757"/>
              <a:gd name="connsiteX206" fmla="*/ 1395413 w 2662237"/>
              <a:gd name="connsiteY206" fmla="*/ 1287780 h 2631757"/>
              <a:gd name="connsiteX207" fmla="*/ 1390650 w 2662237"/>
              <a:gd name="connsiteY207" fmla="*/ 1292543 h 2631757"/>
              <a:gd name="connsiteX208" fmla="*/ 1381125 w 2662237"/>
              <a:gd name="connsiteY208" fmla="*/ 1301115 h 2631757"/>
              <a:gd name="connsiteX209" fmla="*/ 1336358 w 2662237"/>
              <a:gd name="connsiteY209" fmla="*/ 1325880 h 2631757"/>
              <a:gd name="connsiteX210" fmla="*/ 1324928 w 2662237"/>
              <a:gd name="connsiteY210" fmla="*/ 1330643 h 2631757"/>
              <a:gd name="connsiteX211" fmla="*/ 1312545 w 2662237"/>
              <a:gd name="connsiteY211" fmla="*/ 1334453 h 2631757"/>
              <a:gd name="connsiteX212" fmla="*/ 1288733 w 2662237"/>
              <a:gd name="connsiteY212" fmla="*/ 1341120 h 2631757"/>
              <a:gd name="connsiteX213" fmla="*/ 1241108 w 2662237"/>
              <a:gd name="connsiteY213" fmla="*/ 1349693 h 2631757"/>
              <a:gd name="connsiteX214" fmla="*/ 1150620 w 2662237"/>
              <a:gd name="connsiteY214" fmla="*/ 1372553 h 2631757"/>
              <a:gd name="connsiteX215" fmla="*/ 1130618 w 2662237"/>
              <a:gd name="connsiteY215" fmla="*/ 1382078 h 2631757"/>
              <a:gd name="connsiteX216" fmla="*/ 1112520 w 2662237"/>
              <a:gd name="connsiteY216" fmla="*/ 1393508 h 2631757"/>
              <a:gd name="connsiteX217" fmla="*/ 1103948 w 2662237"/>
              <a:gd name="connsiteY217" fmla="*/ 1401128 h 2631757"/>
              <a:gd name="connsiteX218" fmla="*/ 1099185 w 2662237"/>
              <a:gd name="connsiteY218" fmla="*/ 1404938 h 2631757"/>
              <a:gd name="connsiteX219" fmla="*/ 1097280 w 2662237"/>
              <a:gd name="connsiteY219" fmla="*/ 1406843 h 2631757"/>
              <a:gd name="connsiteX220" fmla="*/ 1097280 w 2662237"/>
              <a:gd name="connsiteY220" fmla="*/ 1407795 h 2631757"/>
              <a:gd name="connsiteX221" fmla="*/ 1096328 w 2662237"/>
              <a:gd name="connsiteY221" fmla="*/ 1408748 h 2631757"/>
              <a:gd name="connsiteX222" fmla="*/ 1088708 w 2662237"/>
              <a:gd name="connsiteY222" fmla="*/ 1417320 h 2631757"/>
              <a:gd name="connsiteX223" fmla="*/ 1082040 w 2662237"/>
              <a:gd name="connsiteY223" fmla="*/ 1425893 h 2631757"/>
              <a:gd name="connsiteX224" fmla="*/ 1048703 w 2662237"/>
              <a:gd name="connsiteY224" fmla="*/ 1508760 h 2631757"/>
              <a:gd name="connsiteX225" fmla="*/ 1040130 w 2662237"/>
              <a:gd name="connsiteY225" fmla="*/ 1554480 h 2631757"/>
              <a:gd name="connsiteX226" fmla="*/ 1031558 w 2662237"/>
              <a:gd name="connsiteY226" fmla="*/ 1601153 h 2631757"/>
              <a:gd name="connsiteX227" fmla="*/ 1025843 w 2662237"/>
              <a:gd name="connsiteY227" fmla="*/ 1624965 h 2631757"/>
              <a:gd name="connsiteX228" fmla="*/ 1022033 w 2662237"/>
              <a:gd name="connsiteY228" fmla="*/ 1636395 h 2631757"/>
              <a:gd name="connsiteX229" fmla="*/ 1017270 w 2662237"/>
              <a:gd name="connsiteY229" fmla="*/ 1647825 h 2631757"/>
              <a:gd name="connsiteX230" fmla="*/ 993458 w 2662237"/>
              <a:gd name="connsiteY230" fmla="*/ 1691640 h 2631757"/>
              <a:gd name="connsiteX231" fmla="*/ 978218 w 2662237"/>
              <a:gd name="connsiteY231" fmla="*/ 1709738 h 2631757"/>
              <a:gd name="connsiteX232" fmla="*/ 976313 w 2662237"/>
              <a:gd name="connsiteY232" fmla="*/ 1711643 h 2631757"/>
              <a:gd name="connsiteX233" fmla="*/ 975360 w 2662237"/>
              <a:gd name="connsiteY233" fmla="*/ 1712595 h 2631757"/>
              <a:gd name="connsiteX234" fmla="*/ 973455 w 2662237"/>
              <a:gd name="connsiteY234" fmla="*/ 1714500 h 2631757"/>
              <a:gd name="connsiteX235" fmla="*/ 968693 w 2662237"/>
              <a:gd name="connsiteY235" fmla="*/ 1718310 h 2631757"/>
              <a:gd name="connsiteX236" fmla="*/ 959168 w 2662237"/>
              <a:gd name="connsiteY236" fmla="*/ 1726883 h 2631757"/>
              <a:gd name="connsiteX237" fmla="*/ 938213 w 2662237"/>
              <a:gd name="connsiteY237" fmla="*/ 1740218 h 2631757"/>
              <a:gd name="connsiteX238" fmla="*/ 916305 w 2662237"/>
              <a:gd name="connsiteY238" fmla="*/ 1750695 h 2631757"/>
              <a:gd name="connsiteX239" fmla="*/ 893445 w 2662237"/>
              <a:gd name="connsiteY239" fmla="*/ 1759268 h 2631757"/>
              <a:gd name="connsiteX240" fmla="*/ 882015 w 2662237"/>
              <a:gd name="connsiteY240" fmla="*/ 1763078 h 2631757"/>
              <a:gd name="connsiteX241" fmla="*/ 870585 w 2662237"/>
              <a:gd name="connsiteY241" fmla="*/ 1765935 h 2631757"/>
              <a:gd name="connsiteX242" fmla="*/ 825818 w 2662237"/>
              <a:gd name="connsiteY242" fmla="*/ 1775460 h 2631757"/>
              <a:gd name="connsiteX243" fmla="*/ 741045 w 2662237"/>
              <a:gd name="connsiteY243" fmla="*/ 1794510 h 2631757"/>
              <a:gd name="connsiteX244" fmla="*/ 721995 w 2662237"/>
              <a:gd name="connsiteY244" fmla="*/ 1802130 h 2631757"/>
              <a:gd name="connsiteX245" fmla="*/ 703898 w 2662237"/>
              <a:gd name="connsiteY245" fmla="*/ 1811655 h 2631757"/>
              <a:gd name="connsiteX246" fmla="*/ 696278 w 2662237"/>
              <a:gd name="connsiteY246" fmla="*/ 1817370 h 2631757"/>
              <a:gd name="connsiteX247" fmla="*/ 688658 w 2662237"/>
              <a:gd name="connsiteY247" fmla="*/ 1823085 h 2631757"/>
              <a:gd name="connsiteX248" fmla="*/ 680085 w 2662237"/>
              <a:gd name="connsiteY248" fmla="*/ 1830705 h 2631757"/>
              <a:gd name="connsiteX249" fmla="*/ 676275 w 2662237"/>
              <a:gd name="connsiteY249" fmla="*/ 1834515 h 2631757"/>
              <a:gd name="connsiteX250" fmla="*/ 675323 w 2662237"/>
              <a:gd name="connsiteY250" fmla="*/ 1835468 h 2631757"/>
              <a:gd name="connsiteX251" fmla="*/ 675323 w 2662237"/>
              <a:gd name="connsiteY251" fmla="*/ 1835468 h 2631757"/>
              <a:gd name="connsiteX252" fmla="*/ 673418 w 2662237"/>
              <a:gd name="connsiteY252" fmla="*/ 1837373 h 2631757"/>
              <a:gd name="connsiteX253" fmla="*/ 635318 w 2662237"/>
              <a:gd name="connsiteY253" fmla="*/ 1905953 h 2631757"/>
              <a:gd name="connsiteX254" fmla="*/ 619125 w 2662237"/>
              <a:gd name="connsiteY254" fmla="*/ 1985963 h 2631757"/>
              <a:gd name="connsiteX255" fmla="*/ 600075 w 2662237"/>
              <a:gd name="connsiteY255" fmla="*/ 2067878 h 2631757"/>
              <a:gd name="connsiteX256" fmla="*/ 581978 w 2662237"/>
              <a:gd name="connsiteY256" fmla="*/ 2106930 h 2631757"/>
              <a:gd name="connsiteX257" fmla="*/ 569595 w 2662237"/>
              <a:gd name="connsiteY257" fmla="*/ 2125028 h 2631757"/>
              <a:gd name="connsiteX258" fmla="*/ 562928 w 2662237"/>
              <a:gd name="connsiteY258" fmla="*/ 2132648 h 2631757"/>
              <a:gd name="connsiteX259" fmla="*/ 560070 w 2662237"/>
              <a:gd name="connsiteY259" fmla="*/ 2136458 h 2631757"/>
              <a:gd name="connsiteX260" fmla="*/ 558165 w 2662237"/>
              <a:gd name="connsiteY260" fmla="*/ 2138363 h 2631757"/>
              <a:gd name="connsiteX261" fmla="*/ 557213 w 2662237"/>
              <a:gd name="connsiteY261" fmla="*/ 2139315 h 2631757"/>
              <a:gd name="connsiteX262" fmla="*/ 555308 w 2662237"/>
              <a:gd name="connsiteY262" fmla="*/ 2141220 h 2631757"/>
              <a:gd name="connsiteX263" fmla="*/ 484823 w 2662237"/>
              <a:gd name="connsiteY263" fmla="*/ 2185035 h 2631757"/>
              <a:gd name="connsiteX264" fmla="*/ 410528 w 2662237"/>
              <a:gd name="connsiteY264" fmla="*/ 2204085 h 2631757"/>
              <a:gd name="connsiteX265" fmla="*/ 284798 w 2662237"/>
              <a:gd name="connsiteY265" fmla="*/ 2239328 h 2631757"/>
              <a:gd name="connsiteX266" fmla="*/ 261938 w 2662237"/>
              <a:gd name="connsiteY266" fmla="*/ 2256473 h 2631757"/>
              <a:gd name="connsiteX267" fmla="*/ 256223 w 2662237"/>
              <a:gd name="connsiteY267" fmla="*/ 2262188 h 2631757"/>
              <a:gd name="connsiteX268" fmla="*/ 254318 w 2662237"/>
              <a:gd name="connsiteY268" fmla="*/ 2263140 h 2631757"/>
              <a:gd name="connsiteX269" fmla="*/ 253365 w 2662237"/>
              <a:gd name="connsiteY269" fmla="*/ 2264093 h 2631757"/>
              <a:gd name="connsiteX270" fmla="*/ 253365 w 2662237"/>
              <a:gd name="connsiteY270" fmla="*/ 2264093 h 2631757"/>
              <a:gd name="connsiteX271" fmla="*/ 251460 w 2662237"/>
              <a:gd name="connsiteY271" fmla="*/ 2266950 h 2631757"/>
              <a:gd name="connsiteX272" fmla="*/ 242888 w 2662237"/>
              <a:gd name="connsiteY272" fmla="*/ 2277428 h 2631757"/>
              <a:gd name="connsiteX273" fmla="*/ 218123 w 2662237"/>
              <a:gd name="connsiteY273" fmla="*/ 2326005 h 2631757"/>
              <a:gd name="connsiteX274" fmla="*/ 196215 w 2662237"/>
              <a:gd name="connsiteY274" fmla="*/ 2429828 h 2631757"/>
              <a:gd name="connsiteX275" fmla="*/ 167640 w 2662237"/>
              <a:gd name="connsiteY275" fmla="*/ 2524125 h 2631757"/>
              <a:gd name="connsiteX276" fmla="*/ 155258 w 2662237"/>
              <a:gd name="connsiteY276" fmla="*/ 2545080 h 2631757"/>
              <a:gd name="connsiteX277" fmla="*/ 148590 w 2662237"/>
              <a:gd name="connsiteY277" fmla="*/ 2554605 h 2631757"/>
              <a:gd name="connsiteX278" fmla="*/ 141923 w 2662237"/>
              <a:gd name="connsiteY278" fmla="*/ 2562225 h 2631757"/>
              <a:gd name="connsiteX279" fmla="*/ 136208 w 2662237"/>
              <a:gd name="connsiteY279" fmla="*/ 2568893 h 2631757"/>
              <a:gd name="connsiteX280" fmla="*/ 135255 w 2662237"/>
              <a:gd name="connsiteY280" fmla="*/ 2570798 h 2631757"/>
              <a:gd name="connsiteX281" fmla="*/ 135255 w 2662237"/>
              <a:gd name="connsiteY281" fmla="*/ 2570798 h 2631757"/>
              <a:gd name="connsiteX282" fmla="*/ 134303 w 2662237"/>
              <a:gd name="connsiteY282" fmla="*/ 2571750 h 2631757"/>
              <a:gd name="connsiteX283" fmla="*/ 132398 w 2662237"/>
              <a:gd name="connsiteY283" fmla="*/ 2573655 h 2631757"/>
              <a:gd name="connsiteX284" fmla="*/ 128588 w 2662237"/>
              <a:gd name="connsiteY284" fmla="*/ 2577465 h 2631757"/>
              <a:gd name="connsiteX285" fmla="*/ 120968 w 2662237"/>
              <a:gd name="connsiteY285" fmla="*/ 2584133 h 2631757"/>
              <a:gd name="connsiteX286" fmla="*/ 113348 w 2662237"/>
              <a:gd name="connsiteY286" fmla="*/ 2589848 h 2631757"/>
              <a:gd name="connsiteX287" fmla="*/ 59055 w 2662237"/>
              <a:gd name="connsiteY287" fmla="*/ 2618423 h 2631757"/>
              <a:gd name="connsiteX288" fmla="*/ 23813 w 2662237"/>
              <a:gd name="connsiteY288" fmla="*/ 2628900 h 2631757"/>
              <a:gd name="connsiteX289" fmla="*/ 12383 w 2662237"/>
              <a:gd name="connsiteY289" fmla="*/ 2631758 h 2631757"/>
              <a:gd name="connsiteX290" fmla="*/ 0 w 2662237"/>
              <a:gd name="connsiteY290" fmla="*/ 2580323 h 2631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</a:cxnLst>
            <a:rect l="l" t="t" r="r" b="b"/>
            <a:pathLst>
              <a:path w="2662237" h="2631757">
                <a:moveTo>
                  <a:pt x="0" y="2580323"/>
                </a:moveTo>
                <a:cubicBezTo>
                  <a:pt x="0" y="2580323"/>
                  <a:pt x="3810" y="2579370"/>
                  <a:pt x="11430" y="2577465"/>
                </a:cubicBezTo>
                <a:cubicBezTo>
                  <a:pt x="19050" y="2575560"/>
                  <a:pt x="28575" y="2573655"/>
                  <a:pt x="41910" y="2568893"/>
                </a:cubicBezTo>
                <a:cubicBezTo>
                  <a:pt x="54293" y="2564130"/>
                  <a:pt x="70485" y="2558415"/>
                  <a:pt x="85725" y="2546985"/>
                </a:cubicBezTo>
                <a:cubicBezTo>
                  <a:pt x="87630" y="2546033"/>
                  <a:pt x="89535" y="2544128"/>
                  <a:pt x="91440" y="2543175"/>
                </a:cubicBezTo>
                <a:cubicBezTo>
                  <a:pt x="93345" y="2541270"/>
                  <a:pt x="95250" y="2540318"/>
                  <a:pt x="97155" y="2538413"/>
                </a:cubicBezTo>
                <a:lnTo>
                  <a:pt x="100013" y="2535555"/>
                </a:lnTo>
                <a:lnTo>
                  <a:pt x="101918" y="2534603"/>
                </a:lnTo>
                <a:lnTo>
                  <a:pt x="102870" y="2533650"/>
                </a:lnTo>
                <a:lnTo>
                  <a:pt x="102870" y="2533650"/>
                </a:lnTo>
                <a:cubicBezTo>
                  <a:pt x="102870" y="2533650"/>
                  <a:pt x="100965" y="2535555"/>
                  <a:pt x="101918" y="2534603"/>
                </a:cubicBezTo>
                <a:cubicBezTo>
                  <a:pt x="103823" y="2532698"/>
                  <a:pt x="105728" y="2529840"/>
                  <a:pt x="107633" y="2527935"/>
                </a:cubicBezTo>
                <a:cubicBezTo>
                  <a:pt x="109538" y="2526030"/>
                  <a:pt x="111443" y="2523173"/>
                  <a:pt x="114300" y="2521268"/>
                </a:cubicBezTo>
                <a:cubicBezTo>
                  <a:pt x="117158" y="2518410"/>
                  <a:pt x="117158" y="2516505"/>
                  <a:pt x="119063" y="2514600"/>
                </a:cubicBezTo>
                <a:cubicBezTo>
                  <a:pt x="121920" y="2509838"/>
                  <a:pt x="125730" y="2506028"/>
                  <a:pt x="127635" y="2500313"/>
                </a:cubicBezTo>
                <a:cubicBezTo>
                  <a:pt x="140018" y="2478405"/>
                  <a:pt x="147638" y="2450783"/>
                  <a:pt x="154305" y="2418398"/>
                </a:cubicBezTo>
                <a:cubicBezTo>
                  <a:pt x="160973" y="2386013"/>
                  <a:pt x="165735" y="2348865"/>
                  <a:pt x="180023" y="2308860"/>
                </a:cubicBezTo>
                <a:cubicBezTo>
                  <a:pt x="186690" y="2288858"/>
                  <a:pt x="197168" y="2268855"/>
                  <a:pt x="211455" y="2250758"/>
                </a:cubicBezTo>
                <a:cubicBezTo>
                  <a:pt x="215265" y="2245995"/>
                  <a:pt x="219075" y="2242185"/>
                  <a:pt x="222885" y="2237423"/>
                </a:cubicBezTo>
                <a:lnTo>
                  <a:pt x="225743" y="2234565"/>
                </a:lnTo>
                <a:cubicBezTo>
                  <a:pt x="226695" y="2233613"/>
                  <a:pt x="225743" y="2234565"/>
                  <a:pt x="227648" y="2232660"/>
                </a:cubicBezTo>
                <a:lnTo>
                  <a:pt x="228600" y="2231708"/>
                </a:lnTo>
                <a:lnTo>
                  <a:pt x="230505" y="2230755"/>
                </a:lnTo>
                <a:lnTo>
                  <a:pt x="236220" y="2225993"/>
                </a:lnTo>
                <a:cubicBezTo>
                  <a:pt x="242888" y="2219325"/>
                  <a:pt x="255270" y="2211705"/>
                  <a:pt x="265748" y="2205038"/>
                </a:cubicBezTo>
                <a:cubicBezTo>
                  <a:pt x="308610" y="2181225"/>
                  <a:pt x="357188" y="2174558"/>
                  <a:pt x="403860" y="2165985"/>
                </a:cubicBezTo>
                <a:cubicBezTo>
                  <a:pt x="426720" y="2162175"/>
                  <a:pt x="450533" y="2157413"/>
                  <a:pt x="472440" y="2148840"/>
                </a:cubicBezTo>
                <a:cubicBezTo>
                  <a:pt x="494348" y="2141220"/>
                  <a:pt x="514350" y="2129790"/>
                  <a:pt x="530543" y="2113598"/>
                </a:cubicBezTo>
                <a:cubicBezTo>
                  <a:pt x="530543" y="2113598"/>
                  <a:pt x="531495" y="2112645"/>
                  <a:pt x="530543" y="2113598"/>
                </a:cubicBezTo>
                <a:lnTo>
                  <a:pt x="531495" y="2112645"/>
                </a:lnTo>
                <a:lnTo>
                  <a:pt x="533400" y="2110740"/>
                </a:lnTo>
                <a:lnTo>
                  <a:pt x="536258" y="2106930"/>
                </a:lnTo>
                <a:lnTo>
                  <a:pt x="542925" y="2099310"/>
                </a:lnTo>
                <a:cubicBezTo>
                  <a:pt x="545783" y="2096453"/>
                  <a:pt x="546735" y="2094548"/>
                  <a:pt x="547688" y="2092643"/>
                </a:cubicBezTo>
                <a:lnTo>
                  <a:pt x="552450" y="2085975"/>
                </a:lnTo>
                <a:cubicBezTo>
                  <a:pt x="558165" y="2076450"/>
                  <a:pt x="563880" y="2065020"/>
                  <a:pt x="568643" y="2053590"/>
                </a:cubicBezTo>
                <a:cubicBezTo>
                  <a:pt x="577215" y="2030730"/>
                  <a:pt x="582930" y="2004060"/>
                  <a:pt x="587693" y="1977390"/>
                </a:cubicBezTo>
                <a:cubicBezTo>
                  <a:pt x="592455" y="1950720"/>
                  <a:pt x="598170" y="1922145"/>
                  <a:pt x="606743" y="1893570"/>
                </a:cubicBezTo>
                <a:cubicBezTo>
                  <a:pt x="615315" y="1864995"/>
                  <a:pt x="630555" y="1837373"/>
                  <a:pt x="652463" y="1814513"/>
                </a:cubicBezTo>
                <a:lnTo>
                  <a:pt x="654368" y="1812608"/>
                </a:lnTo>
                <a:cubicBezTo>
                  <a:pt x="654368" y="1812608"/>
                  <a:pt x="656273" y="1810703"/>
                  <a:pt x="656273" y="1810703"/>
                </a:cubicBezTo>
                <a:lnTo>
                  <a:pt x="657225" y="1809750"/>
                </a:lnTo>
                <a:lnTo>
                  <a:pt x="661035" y="1805940"/>
                </a:lnTo>
                <a:lnTo>
                  <a:pt x="669608" y="1798320"/>
                </a:lnTo>
                <a:cubicBezTo>
                  <a:pt x="675323" y="1793558"/>
                  <a:pt x="682943" y="1788795"/>
                  <a:pt x="689610" y="1784033"/>
                </a:cubicBezTo>
                <a:cubicBezTo>
                  <a:pt x="696278" y="1780223"/>
                  <a:pt x="703898" y="1776413"/>
                  <a:pt x="710565" y="1772603"/>
                </a:cubicBezTo>
                <a:cubicBezTo>
                  <a:pt x="718185" y="1769745"/>
                  <a:pt x="724853" y="1766888"/>
                  <a:pt x="732473" y="1764030"/>
                </a:cubicBezTo>
                <a:cubicBezTo>
                  <a:pt x="762000" y="1753553"/>
                  <a:pt x="792480" y="1749743"/>
                  <a:pt x="822008" y="1744028"/>
                </a:cubicBezTo>
                <a:lnTo>
                  <a:pt x="843915" y="1740218"/>
                </a:lnTo>
                <a:cubicBezTo>
                  <a:pt x="851535" y="1739265"/>
                  <a:pt x="858203" y="1737360"/>
                  <a:pt x="865823" y="1735455"/>
                </a:cubicBezTo>
                <a:cubicBezTo>
                  <a:pt x="880110" y="1731645"/>
                  <a:pt x="894398" y="1727835"/>
                  <a:pt x="906780" y="1722120"/>
                </a:cubicBezTo>
                <a:cubicBezTo>
                  <a:pt x="913448" y="1720215"/>
                  <a:pt x="919163" y="1716405"/>
                  <a:pt x="925830" y="1713548"/>
                </a:cubicBezTo>
                <a:cubicBezTo>
                  <a:pt x="932498" y="1710690"/>
                  <a:pt x="937260" y="1705928"/>
                  <a:pt x="943928" y="1702118"/>
                </a:cubicBezTo>
                <a:lnTo>
                  <a:pt x="959168" y="1688783"/>
                </a:lnTo>
                <a:cubicBezTo>
                  <a:pt x="963930" y="1683068"/>
                  <a:pt x="969645" y="1677353"/>
                  <a:pt x="974408" y="1671638"/>
                </a:cubicBezTo>
                <a:lnTo>
                  <a:pt x="980123" y="1663065"/>
                </a:lnTo>
                <a:cubicBezTo>
                  <a:pt x="982028" y="1660208"/>
                  <a:pt x="983933" y="1657350"/>
                  <a:pt x="985838" y="1654493"/>
                </a:cubicBezTo>
                <a:cubicBezTo>
                  <a:pt x="988695" y="1647825"/>
                  <a:pt x="992505" y="1642110"/>
                  <a:pt x="995363" y="1634490"/>
                </a:cubicBezTo>
                <a:lnTo>
                  <a:pt x="999173" y="1624013"/>
                </a:lnTo>
                <a:lnTo>
                  <a:pt x="1002983" y="1613535"/>
                </a:lnTo>
                <a:cubicBezTo>
                  <a:pt x="1005840" y="1606868"/>
                  <a:pt x="1006793" y="1599248"/>
                  <a:pt x="1008698" y="1591628"/>
                </a:cubicBezTo>
                <a:cubicBezTo>
                  <a:pt x="1012508" y="1577340"/>
                  <a:pt x="1015365" y="1561148"/>
                  <a:pt x="1017270" y="1545908"/>
                </a:cubicBezTo>
                <a:cubicBezTo>
                  <a:pt x="1020128" y="1530668"/>
                  <a:pt x="1022985" y="1514475"/>
                  <a:pt x="1026795" y="1499235"/>
                </a:cubicBezTo>
                <a:cubicBezTo>
                  <a:pt x="1033463" y="1467803"/>
                  <a:pt x="1044893" y="1435418"/>
                  <a:pt x="1064895" y="1407795"/>
                </a:cubicBezTo>
                <a:cubicBezTo>
                  <a:pt x="1066800" y="1403985"/>
                  <a:pt x="1069658" y="1401128"/>
                  <a:pt x="1072515" y="1398270"/>
                </a:cubicBezTo>
                <a:lnTo>
                  <a:pt x="1081088" y="1388745"/>
                </a:lnTo>
                <a:lnTo>
                  <a:pt x="1082040" y="1387793"/>
                </a:lnTo>
                <a:cubicBezTo>
                  <a:pt x="1082040" y="1387793"/>
                  <a:pt x="1082993" y="1386840"/>
                  <a:pt x="1083945" y="1385888"/>
                </a:cubicBezTo>
                <a:lnTo>
                  <a:pt x="1085850" y="1383983"/>
                </a:lnTo>
                <a:lnTo>
                  <a:pt x="1090613" y="1380173"/>
                </a:lnTo>
                <a:lnTo>
                  <a:pt x="1099185" y="1372553"/>
                </a:lnTo>
                <a:cubicBezTo>
                  <a:pt x="1106805" y="1367790"/>
                  <a:pt x="1113473" y="1362075"/>
                  <a:pt x="1121093" y="1358265"/>
                </a:cubicBezTo>
                <a:cubicBezTo>
                  <a:pt x="1128713" y="1354455"/>
                  <a:pt x="1136333" y="1349693"/>
                  <a:pt x="1143953" y="1347788"/>
                </a:cubicBezTo>
                <a:cubicBezTo>
                  <a:pt x="1175385" y="1335405"/>
                  <a:pt x="1207770" y="1329690"/>
                  <a:pt x="1239203" y="1323975"/>
                </a:cubicBezTo>
                <a:cubicBezTo>
                  <a:pt x="1255395" y="1321118"/>
                  <a:pt x="1270635" y="1318260"/>
                  <a:pt x="1285875" y="1314450"/>
                </a:cubicBezTo>
                <a:cubicBezTo>
                  <a:pt x="1293495" y="1312545"/>
                  <a:pt x="1301115" y="1310640"/>
                  <a:pt x="1308735" y="1308735"/>
                </a:cubicBezTo>
                <a:lnTo>
                  <a:pt x="1320165" y="1305878"/>
                </a:lnTo>
                <a:lnTo>
                  <a:pt x="1330643" y="1302068"/>
                </a:lnTo>
                <a:cubicBezTo>
                  <a:pt x="1344930" y="1296353"/>
                  <a:pt x="1358265" y="1288733"/>
                  <a:pt x="1369695" y="1280160"/>
                </a:cubicBezTo>
                <a:cubicBezTo>
                  <a:pt x="1372553" y="1278255"/>
                  <a:pt x="1375410" y="1275398"/>
                  <a:pt x="1378268" y="1273493"/>
                </a:cubicBezTo>
                <a:lnTo>
                  <a:pt x="1382078" y="1269683"/>
                </a:lnTo>
                <a:lnTo>
                  <a:pt x="1383983" y="1267778"/>
                </a:lnTo>
                <a:lnTo>
                  <a:pt x="1384935" y="1266825"/>
                </a:lnTo>
                <a:cubicBezTo>
                  <a:pt x="1384935" y="1266825"/>
                  <a:pt x="1384935" y="1266825"/>
                  <a:pt x="1385888" y="1265873"/>
                </a:cubicBezTo>
                <a:lnTo>
                  <a:pt x="1393508" y="1257300"/>
                </a:lnTo>
                <a:cubicBezTo>
                  <a:pt x="1396365" y="1254443"/>
                  <a:pt x="1399223" y="1251585"/>
                  <a:pt x="1401128" y="1248728"/>
                </a:cubicBezTo>
                <a:cubicBezTo>
                  <a:pt x="1408748" y="1237298"/>
                  <a:pt x="1416368" y="1223963"/>
                  <a:pt x="1422083" y="1209675"/>
                </a:cubicBezTo>
                <a:cubicBezTo>
                  <a:pt x="1427798" y="1195388"/>
                  <a:pt x="1431608" y="1180148"/>
                  <a:pt x="1435418" y="1165860"/>
                </a:cubicBezTo>
                <a:cubicBezTo>
                  <a:pt x="1442085" y="1135380"/>
                  <a:pt x="1446848" y="1103948"/>
                  <a:pt x="1454468" y="1072515"/>
                </a:cubicBezTo>
                <a:cubicBezTo>
                  <a:pt x="1458278" y="1056323"/>
                  <a:pt x="1463040" y="1041083"/>
                  <a:pt x="1469708" y="1025843"/>
                </a:cubicBezTo>
                <a:cubicBezTo>
                  <a:pt x="1472565" y="1018223"/>
                  <a:pt x="1477328" y="1010603"/>
                  <a:pt x="1480185" y="1002983"/>
                </a:cubicBezTo>
                <a:cubicBezTo>
                  <a:pt x="1483995" y="995363"/>
                  <a:pt x="1488758" y="988695"/>
                  <a:pt x="1493520" y="982028"/>
                </a:cubicBezTo>
                <a:lnTo>
                  <a:pt x="1502093" y="972503"/>
                </a:lnTo>
                <a:lnTo>
                  <a:pt x="1505903" y="967740"/>
                </a:lnTo>
                <a:lnTo>
                  <a:pt x="1507808" y="965835"/>
                </a:lnTo>
                <a:cubicBezTo>
                  <a:pt x="1508760" y="964883"/>
                  <a:pt x="1508760" y="964883"/>
                  <a:pt x="1509713" y="963930"/>
                </a:cubicBezTo>
                <a:lnTo>
                  <a:pt x="1510665" y="962978"/>
                </a:lnTo>
                <a:lnTo>
                  <a:pt x="1519238" y="955358"/>
                </a:lnTo>
                <a:cubicBezTo>
                  <a:pt x="1522095" y="952500"/>
                  <a:pt x="1524953" y="950595"/>
                  <a:pt x="1528763" y="947738"/>
                </a:cubicBezTo>
                <a:cubicBezTo>
                  <a:pt x="1535430" y="942975"/>
                  <a:pt x="1543050" y="938213"/>
                  <a:pt x="1550670" y="934403"/>
                </a:cubicBezTo>
                <a:lnTo>
                  <a:pt x="1562100" y="928688"/>
                </a:lnTo>
                <a:cubicBezTo>
                  <a:pt x="1565910" y="926783"/>
                  <a:pt x="1569720" y="925830"/>
                  <a:pt x="1573530" y="923925"/>
                </a:cubicBezTo>
                <a:cubicBezTo>
                  <a:pt x="1604010" y="912495"/>
                  <a:pt x="1635443" y="906780"/>
                  <a:pt x="1665923" y="901065"/>
                </a:cubicBezTo>
                <a:cubicBezTo>
                  <a:pt x="1696403" y="895350"/>
                  <a:pt x="1725930" y="890588"/>
                  <a:pt x="1753553" y="880110"/>
                </a:cubicBezTo>
                <a:cubicBezTo>
                  <a:pt x="1781175" y="869633"/>
                  <a:pt x="1804035" y="853440"/>
                  <a:pt x="1822133" y="830580"/>
                </a:cubicBezTo>
                <a:cubicBezTo>
                  <a:pt x="1839278" y="809625"/>
                  <a:pt x="1850708" y="782955"/>
                  <a:pt x="1857375" y="754380"/>
                </a:cubicBezTo>
                <a:cubicBezTo>
                  <a:pt x="1861185" y="740093"/>
                  <a:pt x="1864043" y="726758"/>
                  <a:pt x="1865948" y="712470"/>
                </a:cubicBezTo>
                <a:cubicBezTo>
                  <a:pt x="1868805" y="698183"/>
                  <a:pt x="1871663" y="683895"/>
                  <a:pt x="1873568" y="669608"/>
                </a:cubicBezTo>
                <a:cubicBezTo>
                  <a:pt x="1879283" y="641033"/>
                  <a:pt x="1885950" y="611505"/>
                  <a:pt x="1900238" y="585788"/>
                </a:cubicBezTo>
                <a:lnTo>
                  <a:pt x="1905000" y="576263"/>
                </a:lnTo>
                <a:lnTo>
                  <a:pt x="1910715" y="566738"/>
                </a:lnTo>
                <a:lnTo>
                  <a:pt x="1917383" y="557213"/>
                </a:lnTo>
                <a:lnTo>
                  <a:pt x="1925003" y="548640"/>
                </a:lnTo>
                <a:lnTo>
                  <a:pt x="1932623" y="540068"/>
                </a:lnTo>
                <a:lnTo>
                  <a:pt x="1941195" y="532448"/>
                </a:lnTo>
                <a:lnTo>
                  <a:pt x="1948815" y="525780"/>
                </a:lnTo>
                <a:cubicBezTo>
                  <a:pt x="1951673" y="523875"/>
                  <a:pt x="1954530" y="521970"/>
                  <a:pt x="1958340" y="519113"/>
                </a:cubicBezTo>
                <a:cubicBezTo>
                  <a:pt x="1983105" y="501968"/>
                  <a:pt x="2009775" y="493395"/>
                  <a:pt x="2036445" y="486728"/>
                </a:cubicBezTo>
                <a:cubicBezTo>
                  <a:pt x="2049780" y="482918"/>
                  <a:pt x="2063115" y="481013"/>
                  <a:pt x="2075498" y="478155"/>
                </a:cubicBezTo>
                <a:cubicBezTo>
                  <a:pt x="2088833" y="475298"/>
                  <a:pt x="2101215" y="473393"/>
                  <a:pt x="2113598" y="470535"/>
                </a:cubicBezTo>
                <a:cubicBezTo>
                  <a:pt x="2138363" y="465773"/>
                  <a:pt x="2163128" y="460058"/>
                  <a:pt x="2185035" y="450533"/>
                </a:cubicBezTo>
                <a:cubicBezTo>
                  <a:pt x="2206943" y="441008"/>
                  <a:pt x="2225993" y="426720"/>
                  <a:pt x="2240280" y="410528"/>
                </a:cubicBezTo>
                <a:cubicBezTo>
                  <a:pt x="2270760" y="377190"/>
                  <a:pt x="2281238" y="332423"/>
                  <a:pt x="2288858" y="290513"/>
                </a:cubicBezTo>
                <a:cubicBezTo>
                  <a:pt x="2296478" y="247650"/>
                  <a:pt x="2303145" y="205740"/>
                  <a:pt x="2319338" y="167640"/>
                </a:cubicBezTo>
                <a:cubicBezTo>
                  <a:pt x="2324100" y="158115"/>
                  <a:pt x="2327910" y="149543"/>
                  <a:pt x="2334578" y="140970"/>
                </a:cubicBezTo>
                <a:cubicBezTo>
                  <a:pt x="2337435" y="137160"/>
                  <a:pt x="2339340" y="132398"/>
                  <a:pt x="2343150" y="128588"/>
                </a:cubicBezTo>
                <a:cubicBezTo>
                  <a:pt x="2346008" y="124778"/>
                  <a:pt x="2349818" y="120968"/>
                  <a:pt x="2352675" y="117158"/>
                </a:cubicBezTo>
                <a:lnTo>
                  <a:pt x="2354580" y="114300"/>
                </a:lnTo>
                <a:lnTo>
                  <a:pt x="2355533" y="113348"/>
                </a:lnTo>
                <a:cubicBezTo>
                  <a:pt x="2355533" y="113348"/>
                  <a:pt x="2356485" y="112395"/>
                  <a:pt x="2356485" y="112395"/>
                </a:cubicBezTo>
                <a:lnTo>
                  <a:pt x="2357438" y="111443"/>
                </a:lnTo>
                <a:lnTo>
                  <a:pt x="2362200" y="106680"/>
                </a:lnTo>
                <a:cubicBezTo>
                  <a:pt x="2366010" y="103823"/>
                  <a:pt x="2368868" y="100965"/>
                  <a:pt x="2372678" y="98108"/>
                </a:cubicBezTo>
                <a:cubicBezTo>
                  <a:pt x="2380298" y="92393"/>
                  <a:pt x="2388870" y="86678"/>
                  <a:pt x="2396490" y="82868"/>
                </a:cubicBezTo>
                <a:cubicBezTo>
                  <a:pt x="2427923" y="65723"/>
                  <a:pt x="2460308" y="58103"/>
                  <a:pt x="2487930" y="53340"/>
                </a:cubicBezTo>
                <a:cubicBezTo>
                  <a:pt x="2515553" y="47625"/>
                  <a:pt x="2540318" y="43815"/>
                  <a:pt x="2560320" y="39053"/>
                </a:cubicBezTo>
                <a:cubicBezTo>
                  <a:pt x="2580323" y="34290"/>
                  <a:pt x="2597468" y="28575"/>
                  <a:pt x="2609850" y="22860"/>
                </a:cubicBezTo>
                <a:cubicBezTo>
                  <a:pt x="2616518" y="20003"/>
                  <a:pt x="2621280" y="17145"/>
                  <a:pt x="2626043" y="14288"/>
                </a:cubicBezTo>
                <a:cubicBezTo>
                  <a:pt x="2630805" y="11430"/>
                  <a:pt x="2634615" y="8573"/>
                  <a:pt x="2637473" y="6668"/>
                </a:cubicBezTo>
                <a:cubicBezTo>
                  <a:pt x="2643188" y="1905"/>
                  <a:pt x="2646045" y="0"/>
                  <a:pt x="2646045" y="0"/>
                </a:cubicBezTo>
                <a:lnTo>
                  <a:pt x="2662238" y="20003"/>
                </a:lnTo>
                <a:cubicBezTo>
                  <a:pt x="2662238" y="20003"/>
                  <a:pt x="2659380" y="22860"/>
                  <a:pt x="2651760" y="27623"/>
                </a:cubicBezTo>
                <a:cubicBezTo>
                  <a:pt x="2647950" y="30480"/>
                  <a:pt x="2644140" y="33338"/>
                  <a:pt x="2638425" y="36195"/>
                </a:cubicBezTo>
                <a:cubicBezTo>
                  <a:pt x="2632710" y="39053"/>
                  <a:pt x="2626995" y="42863"/>
                  <a:pt x="2619375" y="45720"/>
                </a:cubicBezTo>
                <a:cubicBezTo>
                  <a:pt x="2605088" y="52388"/>
                  <a:pt x="2586038" y="58103"/>
                  <a:pt x="2564130" y="63818"/>
                </a:cubicBezTo>
                <a:cubicBezTo>
                  <a:pt x="2542223" y="68580"/>
                  <a:pt x="2517458" y="72390"/>
                  <a:pt x="2489835" y="77153"/>
                </a:cubicBezTo>
                <a:cubicBezTo>
                  <a:pt x="2463165" y="81915"/>
                  <a:pt x="2432685" y="88583"/>
                  <a:pt x="2405063" y="102870"/>
                </a:cubicBezTo>
                <a:cubicBezTo>
                  <a:pt x="2397443" y="106680"/>
                  <a:pt x="2391728" y="111443"/>
                  <a:pt x="2385060" y="115253"/>
                </a:cubicBezTo>
                <a:cubicBezTo>
                  <a:pt x="2382203" y="117158"/>
                  <a:pt x="2378393" y="120968"/>
                  <a:pt x="2375535" y="123825"/>
                </a:cubicBezTo>
                <a:lnTo>
                  <a:pt x="2370773" y="128588"/>
                </a:lnTo>
                <a:lnTo>
                  <a:pt x="2369820" y="129540"/>
                </a:lnTo>
                <a:cubicBezTo>
                  <a:pt x="2368868" y="130493"/>
                  <a:pt x="2369820" y="129540"/>
                  <a:pt x="2369820" y="129540"/>
                </a:cubicBezTo>
                <a:lnTo>
                  <a:pt x="2368868" y="130493"/>
                </a:lnTo>
                <a:lnTo>
                  <a:pt x="2366963" y="132398"/>
                </a:lnTo>
                <a:cubicBezTo>
                  <a:pt x="2361248" y="139065"/>
                  <a:pt x="2355533" y="144780"/>
                  <a:pt x="2350770" y="152400"/>
                </a:cubicBezTo>
                <a:cubicBezTo>
                  <a:pt x="2345055" y="159068"/>
                  <a:pt x="2342198" y="167640"/>
                  <a:pt x="2337435" y="176213"/>
                </a:cubicBezTo>
                <a:cubicBezTo>
                  <a:pt x="2329815" y="193358"/>
                  <a:pt x="2324100" y="211455"/>
                  <a:pt x="2320290" y="231458"/>
                </a:cubicBezTo>
                <a:cubicBezTo>
                  <a:pt x="2315528" y="251460"/>
                  <a:pt x="2312670" y="272415"/>
                  <a:pt x="2308860" y="294323"/>
                </a:cubicBezTo>
                <a:cubicBezTo>
                  <a:pt x="2305050" y="316230"/>
                  <a:pt x="2300288" y="338138"/>
                  <a:pt x="2291715" y="360998"/>
                </a:cubicBezTo>
                <a:cubicBezTo>
                  <a:pt x="2289810" y="366713"/>
                  <a:pt x="2286953" y="372428"/>
                  <a:pt x="2285048" y="378143"/>
                </a:cubicBezTo>
                <a:cubicBezTo>
                  <a:pt x="2282190" y="383858"/>
                  <a:pt x="2279333" y="389573"/>
                  <a:pt x="2276475" y="394335"/>
                </a:cubicBezTo>
                <a:cubicBezTo>
                  <a:pt x="2269808" y="404813"/>
                  <a:pt x="2262188" y="417195"/>
                  <a:pt x="2254568" y="424815"/>
                </a:cubicBezTo>
                <a:cubicBezTo>
                  <a:pt x="2237423" y="443865"/>
                  <a:pt x="2215515" y="459105"/>
                  <a:pt x="2190750" y="469583"/>
                </a:cubicBezTo>
                <a:cubicBezTo>
                  <a:pt x="2166938" y="480060"/>
                  <a:pt x="2140268" y="485775"/>
                  <a:pt x="2115503" y="490538"/>
                </a:cubicBezTo>
                <a:cubicBezTo>
                  <a:pt x="2089785" y="495300"/>
                  <a:pt x="2064068" y="499110"/>
                  <a:pt x="2038350" y="504825"/>
                </a:cubicBezTo>
                <a:cubicBezTo>
                  <a:pt x="2012633" y="510540"/>
                  <a:pt x="1987868" y="520065"/>
                  <a:pt x="1966913" y="533400"/>
                </a:cubicBezTo>
                <a:cubicBezTo>
                  <a:pt x="1945005" y="548640"/>
                  <a:pt x="1927860" y="567690"/>
                  <a:pt x="1915478" y="592455"/>
                </a:cubicBezTo>
                <a:cubicBezTo>
                  <a:pt x="1904048" y="616268"/>
                  <a:pt x="1896428" y="643890"/>
                  <a:pt x="1891665" y="671513"/>
                </a:cubicBezTo>
                <a:cubicBezTo>
                  <a:pt x="1888808" y="685800"/>
                  <a:pt x="1886903" y="700088"/>
                  <a:pt x="1884045" y="714375"/>
                </a:cubicBezTo>
                <a:cubicBezTo>
                  <a:pt x="1881188" y="728663"/>
                  <a:pt x="1878330" y="743903"/>
                  <a:pt x="1874520" y="758190"/>
                </a:cubicBezTo>
                <a:cubicBezTo>
                  <a:pt x="1866900" y="787718"/>
                  <a:pt x="1855470" y="817245"/>
                  <a:pt x="1834515" y="842963"/>
                </a:cubicBezTo>
                <a:lnTo>
                  <a:pt x="1826895" y="851535"/>
                </a:lnTo>
                <a:lnTo>
                  <a:pt x="1823085" y="855345"/>
                </a:lnTo>
                <a:cubicBezTo>
                  <a:pt x="1822133" y="856298"/>
                  <a:pt x="1822133" y="856298"/>
                  <a:pt x="1821180" y="857250"/>
                </a:cubicBezTo>
                <a:lnTo>
                  <a:pt x="1820228" y="858203"/>
                </a:lnTo>
                <a:lnTo>
                  <a:pt x="1818323" y="860108"/>
                </a:lnTo>
                <a:cubicBezTo>
                  <a:pt x="1812608" y="864870"/>
                  <a:pt x="1806893" y="871538"/>
                  <a:pt x="1799273" y="875348"/>
                </a:cubicBezTo>
                <a:cubicBezTo>
                  <a:pt x="1792605" y="880110"/>
                  <a:pt x="1785938" y="884873"/>
                  <a:pt x="1778318" y="887730"/>
                </a:cubicBezTo>
                <a:lnTo>
                  <a:pt x="1767840" y="896303"/>
                </a:lnTo>
                <a:lnTo>
                  <a:pt x="1756410" y="901065"/>
                </a:lnTo>
                <a:cubicBezTo>
                  <a:pt x="1726883" y="912495"/>
                  <a:pt x="1695450" y="918210"/>
                  <a:pt x="1664970" y="922973"/>
                </a:cubicBezTo>
                <a:cubicBezTo>
                  <a:pt x="1634490" y="927735"/>
                  <a:pt x="1604010" y="933450"/>
                  <a:pt x="1576388" y="943928"/>
                </a:cubicBezTo>
                <a:cubicBezTo>
                  <a:pt x="1572578" y="944880"/>
                  <a:pt x="1569720" y="946785"/>
                  <a:pt x="1565910" y="947738"/>
                </a:cubicBezTo>
                <a:lnTo>
                  <a:pt x="1556385" y="952500"/>
                </a:lnTo>
                <a:cubicBezTo>
                  <a:pt x="1549718" y="955358"/>
                  <a:pt x="1544003" y="960120"/>
                  <a:pt x="1538288" y="963930"/>
                </a:cubicBezTo>
                <a:cubicBezTo>
                  <a:pt x="1535430" y="965835"/>
                  <a:pt x="1532573" y="968693"/>
                  <a:pt x="1529715" y="970598"/>
                </a:cubicBezTo>
                <a:lnTo>
                  <a:pt x="1521143" y="978218"/>
                </a:lnTo>
                <a:lnTo>
                  <a:pt x="1520190" y="979170"/>
                </a:lnTo>
                <a:cubicBezTo>
                  <a:pt x="1520190" y="979170"/>
                  <a:pt x="1519238" y="980123"/>
                  <a:pt x="1519238" y="980123"/>
                </a:cubicBezTo>
                <a:lnTo>
                  <a:pt x="1517333" y="982028"/>
                </a:lnTo>
                <a:lnTo>
                  <a:pt x="1513523" y="985838"/>
                </a:lnTo>
                <a:lnTo>
                  <a:pt x="1505903" y="994410"/>
                </a:lnTo>
                <a:cubicBezTo>
                  <a:pt x="1502093" y="1000125"/>
                  <a:pt x="1497330" y="1006793"/>
                  <a:pt x="1493520" y="1013460"/>
                </a:cubicBezTo>
                <a:cubicBezTo>
                  <a:pt x="1490663" y="1020128"/>
                  <a:pt x="1485900" y="1026795"/>
                  <a:pt x="1483995" y="1033463"/>
                </a:cubicBezTo>
                <a:cubicBezTo>
                  <a:pt x="1481138" y="1040130"/>
                  <a:pt x="1478280" y="1047750"/>
                  <a:pt x="1476375" y="1055370"/>
                </a:cubicBezTo>
                <a:lnTo>
                  <a:pt x="1473518" y="1066800"/>
                </a:lnTo>
                <a:lnTo>
                  <a:pt x="1470660" y="1078230"/>
                </a:lnTo>
                <a:cubicBezTo>
                  <a:pt x="1463040" y="1108710"/>
                  <a:pt x="1460183" y="1140143"/>
                  <a:pt x="1453515" y="1171575"/>
                </a:cubicBezTo>
                <a:cubicBezTo>
                  <a:pt x="1451610" y="1179195"/>
                  <a:pt x="1449705" y="1187768"/>
                  <a:pt x="1447800" y="1195388"/>
                </a:cubicBezTo>
                <a:cubicBezTo>
                  <a:pt x="1445895" y="1203008"/>
                  <a:pt x="1443038" y="1211580"/>
                  <a:pt x="1440180" y="1219200"/>
                </a:cubicBezTo>
                <a:cubicBezTo>
                  <a:pt x="1438275" y="1223010"/>
                  <a:pt x="1437323" y="1226820"/>
                  <a:pt x="1435418" y="1230630"/>
                </a:cubicBezTo>
                <a:lnTo>
                  <a:pt x="1429703" y="1242060"/>
                </a:lnTo>
                <a:cubicBezTo>
                  <a:pt x="1425893" y="1249680"/>
                  <a:pt x="1420178" y="1257300"/>
                  <a:pt x="1416368" y="1263968"/>
                </a:cubicBezTo>
                <a:cubicBezTo>
                  <a:pt x="1411605" y="1271588"/>
                  <a:pt x="1405890" y="1276350"/>
                  <a:pt x="1401128" y="1283018"/>
                </a:cubicBezTo>
                <a:cubicBezTo>
                  <a:pt x="1401128" y="1283018"/>
                  <a:pt x="1400175" y="1283970"/>
                  <a:pt x="1399223" y="1284923"/>
                </a:cubicBezTo>
                <a:lnTo>
                  <a:pt x="1398270" y="1285875"/>
                </a:lnTo>
                <a:lnTo>
                  <a:pt x="1395413" y="1287780"/>
                </a:lnTo>
                <a:lnTo>
                  <a:pt x="1390650" y="1292543"/>
                </a:lnTo>
                <a:cubicBezTo>
                  <a:pt x="1387793" y="1295400"/>
                  <a:pt x="1383983" y="1298258"/>
                  <a:pt x="1381125" y="1301115"/>
                </a:cubicBezTo>
                <a:cubicBezTo>
                  <a:pt x="1366838" y="1310640"/>
                  <a:pt x="1352550" y="1319213"/>
                  <a:pt x="1336358" y="1325880"/>
                </a:cubicBezTo>
                <a:lnTo>
                  <a:pt x="1324928" y="1330643"/>
                </a:lnTo>
                <a:lnTo>
                  <a:pt x="1312545" y="1334453"/>
                </a:lnTo>
                <a:cubicBezTo>
                  <a:pt x="1304925" y="1337310"/>
                  <a:pt x="1296353" y="1339215"/>
                  <a:pt x="1288733" y="1341120"/>
                </a:cubicBezTo>
                <a:cubicBezTo>
                  <a:pt x="1272540" y="1343978"/>
                  <a:pt x="1256348" y="1346835"/>
                  <a:pt x="1241108" y="1349693"/>
                </a:cubicBezTo>
                <a:cubicBezTo>
                  <a:pt x="1209675" y="1355408"/>
                  <a:pt x="1179195" y="1361123"/>
                  <a:pt x="1150620" y="1372553"/>
                </a:cubicBezTo>
                <a:cubicBezTo>
                  <a:pt x="1143000" y="1375410"/>
                  <a:pt x="1137285" y="1379220"/>
                  <a:pt x="1130618" y="1382078"/>
                </a:cubicBezTo>
                <a:cubicBezTo>
                  <a:pt x="1123950" y="1385888"/>
                  <a:pt x="1118235" y="1389698"/>
                  <a:pt x="1112520" y="1393508"/>
                </a:cubicBezTo>
                <a:lnTo>
                  <a:pt x="1103948" y="1401128"/>
                </a:lnTo>
                <a:lnTo>
                  <a:pt x="1099185" y="1404938"/>
                </a:lnTo>
                <a:lnTo>
                  <a:pt x="1097280" y="1406843"/>
                </a:lnTo>
                <a:cubicBezTo>
                  <a:pt x="1096328" y="1406843"/>
                  <a:pt x="1097280" y="1406843"/>
                  <a:pt x="1097280" y="1407795"/>
                </a:cubicBezTo>
                <a:lnTo>
                  <a:pt x="1096328" y="1408748"/>
                </a:lnTo>
                <a:lnTo>
                  <a:pt x="1088708" y="1417320"/>
                </a:lnTo>
                <a:cubicBezTo>
                  <a:pt x="1085850" y="1420178"/>
                  <a:pt x="1083945" y="1423035"/>
                  <a:pt x="1082040" y="1425893"/>
                </a:cubicBezTo>
                <a:cubicBezTo>
                  <a:pt x="1064895" y="1450658"/>
                  <a:pt x="1055370" y="1479233"/>
                  <a:pt x="1048703" y="1508760"/>
                </a:cubicBezTo>
                <a:cubicBezTo>
                  <a:pt x="1045845" y="1524000"/>
                  <a:pt x="1042988" y="1539240"/>
                  <a:pt x="1040130" y="1554480"/>
                </a:cubicBezTo>
                <a:cubicBezTo>
                  <a:pt x="1037273" y="1569720"/>
                  <a:pt x="1034415" y="1585913"/>
                  <a:pt x="1031558" y="1601153"/>
                </a:cubicBezTo>
                <a:cubicBezTo>
                  <a:pt x="1029653" y="1608773"/>
                  <a:pt x="1027748" y="1616393"/>
                  <a:pt x="1025843" y="1624965"/>
                </a:cubicBezTo>
                <a:cubicBezTo>
                  <a:pt x="1024890" y="1628775"/>
                  <a:pt x="1023938" y="1632585"/>
                  <a:pt x="1022033" y="1636395"/>
                </a:cubicBezTo>
                <a:lnTo>
                  <a:pt x="1017270" y="1647825"/>
                </a:lnTo>
                <a:cubicBezTo>
                  <a:pt x="1011555" y="1663065"/>
                  <a:pt x="1002983" y="1677353"/>
                  <a:pt x="993458" y="1691640"/>
                </a:cubicBezTo>
                <a:cubicBezTo>
                  <a:pt x="988695" y="1698308"/>
                  <a:pt x="982980" y="1704023"/>
                  <a:pt x="978218" y="1709738"/>
                </a:cubicBezTo>
                <a:cubicBezTo>
                  <a:pt x="978218" y="1709738"/>
                  <a:pt x="977265" y="1711643"/>
                  <a:pt x="976313" y="1711643"/>
                </a:cubicBezTo>
                <a:lnTo>
                  <a:pt x="975360" y="1712595"/>
                </a:lnTo>
                <a:lnTo>
                  <a:pt x="973455" y="1714500"/>
                </a:lnTo>
                <a:lnTo>
                  <a:pt x="968693" y="1718310"/>
                </a:lnTo>
                <a:cubicBezTo>
                  <a:pt x="965835" y="1721168"/>
                  <a:pt x="962025" y="1724025"/>
                  <a:pt x="959168" y="1726883"/>
                </a:cubicBezTo>
                <a:cubicBezTo>
                  <a:pt x="952500" y="1731645"/>
                  <a:pt x="945833" y="1736408"/>
                  <a:pt x="938213" y="1740218"/>
                </a:cubicBezTo>
                <a:cubicBezTo>
                  <a:pt x="930593" y="1744028"/>
                  <a:pt x="923925" y="1747838"/>
                  <a:pt x="916305" y="1750695"/>
                </a:cubicBezTo>
                <a:cubicBezTo>
                  <a:pt x="908685" y="1753553"/>
                  <a:pt x="901065" y="1756410"/>
                  <a:pt x="893445" y="1759268"/>
                </a:cubicBezTo>
                <a:lnTo>
                  <a:pt x="882015" y="1763078"/>
                </a:lnTo>
                <a:cubicBezTo>
                  <a:pt x="878205" y="1764030"/>
                  <a:pt x="874395" y="1764983"/>
                  <a:pt x="870585" y="1765935"/>
                </a:cubicBezTo>
                <a:cubicBezTo>
                  <a:pt x="855345" y="1769745"/>
                  <a:pt x="840105" y="1772603"/>
                  <a:pt x="825818" y="1775460"/>
                </a:cubicBezTo>
                <a:cubicBezTo>
                  <a:pt x="796290" y="1780223"/>
                  <a:pt x="767715" y="1785938"/>
                  <a:pt x="741045" y="1794510"/>
                </a:cubicBezTo>
                <a:cubicBezTo>
                  <a:pt x="734378" y="1797368"/>
                  <a:pt x="727710" y="1799273"/>
                  <a:pt x="721995" y="1802130"/>
                </a:cubicBezTo>
                <a:cubicBezTo>
                  <a:pt x="716280" y="1804988"/>
                  <a:pt x="709613" y="1807845"/>
                  <a:pt x="703898" y="1811655"/>
                </a:cubicBezTo>
                <a:lnTo>
                  <a:pt x="696278" y="1817370"/>
                </a:lnTo>
                <a:cubicBezTo>
                  <a:pt x="693420" y="1819275"/>
                  <a:pt x="690563" y="1820228"/>
                  <a:pt x="688658" y="1823085"/>
                </a:cubicBezTo>
                <a:lnTo>
                  <a:pt x="680085" y="1830705"/>
                </a:lnTo>
                <a:lnTo>
                  <a:pt x="676275" y="1834515"/>
                </a:lnTo>
                <a:lnTo>
                  <a:pt x="675323" y="1835468"/>
                </a:lnTo>
                <a:cubicBezTo>
                  <a:pt x="674370" y="1835468"/>
                  <a:pt x="676275" y="1834515"/>
                  <a:pt x="675323" y="1835468"/>
                </a:cubicBezTo>
                <a:lnTo>
                  <a:pt x="673418" y="1837373"/>
                </a:lnTo>
                <a:cubicBezTo>
                  <a:pt x="655320" y="1856423"/>
                  <a:pt x="643890" y="1880235"/>
                  <a:pt x="635318" y="1905953"/>
                </a:cubicBezTo>
                <a:cubicBezTo>
                  <a:pt x="626745" y="1931670"/>
                  <a:pt x="622935" y="1958340"/>
                  <a:pt x="619125" y="1985963"/>
                </a:cubicBezTo>
                <a:cubicBezTo>
                  <a:pt x="614363" y="2013585"/>
                  <a:pt x="609600" y="2041208"/>
                  <a:pt x="600075" y="2067878"/>
                </a:cubicBezTo>
                <a:cubicBezTo>
                  <a:pt x="595313" y="2081213"/>
                  <a:pt x="589598" y="2094548"/>
                  <a:pt x="581978" y="2106930"/>
                </a:cubicBezTo>
                <a:cubicBezTo>
                  <a:pt x="578168" y="2112645"/>
                  <a:pt x="573405" y="2120265"/>
                  <a:pt x="569595" y="2125028"/>
                </a:cubicBezTo>
                <a:lnTo>
                  <a:pt x="562928" y="2132648"/>
                </a:lnTo>
                <a:lnTo>
                  <a:pt x="560070" y="2136458"/>
                </a:lnTo>
                <a:lnTo>
                  <a:pt x="558165" y="2138363"/>
                </a:lnTo>
                <a:lnTo>
                  <a:pt x="557213" y="2139315"/>
                </a:lnTo>
                <a:cubicBezTo>
                  <a:pt x="555308" y="2141220"/>
                  <a:pt x="556260" y="2140268"/>
                  <a:pt x="555308" y="2141220"/>
                </a:cubicBezTo>
                <a:cubicBezTo>
                  <a:pt x="535305" y="2161223"/>
                  <a:pt x="509588" y="2175510"/>
                  <a:pt x="484823" y="2185035"/>
                </a:cubicBezTo>
                <a:cubicBezTo>
                  <a:pt x="460058" y="2194560"/>
                  <a:pt x="434340" y="2199323"/>
                  <a:pt x="410528" y="2204085"/>
                </a:cubicBezTo>
                <a:cubicBezTo>
                  <a:pt x="362903" y="2212658"/>
                  <a:pt x="319088" y="2220278"/>
                  <a:pt x="284798" y="2239328"/>
                </a:cubicBezTo>
                <a:cubicBezTo>
                  <a:pt x="277178" y="2245043"/>
                  <a:pt x="269558" y="2247900"/>
                  <a:pt x="261938" y="2256473"/>
                </a:cubicBezTo>
                <a:lnTo>
                  <a:pt x="256223" y="2262188"/>
                </a:lnTo>
                <a:lnTo>
                  <a:pt x="254318" y="2263140"/>
                </a:lnTo>
                <a:lnTo>
                  <a:pt x="253365" y="2264093"/>
                </a:lnTo>
                <a:cubicBezTo>
                  <a:pt x="255270" y="2262188"/>
                  <a:pt x="253365" y="2264093"/>
                  <a:pt x="253365" y="2264093"/>
                </a:cubicBezTo>
                <a:lnTo>
                  <a:pt x="251460" y="2266950"/>
                </a:lnTo>
                <a:cubicBezTo>
                  <a:pt x="248603" y="2270760"/>
                  <a:pt x="245745" y="2273618"/>
                  <a:pt x="242888" y="2277428"/>
                </a:cubicBezTo>
                <a:cubicBezTo>
                  <a:pt x="232410" y="2292668"/>
                  <a:pt x="223838" y="2308860"/>
                  <a:pt x="218123" y="2326005"/>
                </a:cubicBezTo>
                <a:cubicBezTo>
                  <a:pt x="206693" y="2360295"/>
                  <a:pt x="202883" y="2396490"/>
                  <a:pt x="196215" y="2429828"/>
                </a:cubicBezTo>
                <a:cubicBezTo>
                  <a:pt x="190500" y="2464118"/>
                  <a:pt x="181928" y="2496503"/>
                  <a:pt x="167640" y="2524125"/>
                </a:cubicBezTo>
                <a:cubicBezTo>
                  <a:pt x="164783" y="2530793"/>
                  <a:pt x="160020" y="2538413"/>
                  <a:pt x="155258" y="2545080"/>
                </a:cubicBezTo>
                <a:cubicBezTo>
                  <a:pt x="153353" y="2547938"/>
                  <a:pt x="150495" y="2551748"/>
                  <a:pt x="148590" y="2554605"/>
                </a:cubicBezTo>
                <a:cubicBezTo>
                  <a:pt x="146685" y="2557463"/>
                  <a:pt x="144780" y="2559368"/>
                  <a:pt x="141923" y="2562225"/>
                </a:cubicBezTo>
                <a:cubicBezTo>
                  <a:pt x="140018" y="2564130"/>
                  <a:pt x="138113" y="2566988"/>
                  <a:pt x="136208" y="2568893"/>
                </a:cubicBezTo>
                <a:cubicBezTo>
                  <a:pt x="137160" y="2567940"/>
                  <a:pt x="134303" y="2570798"/>
                  <a:pt x="135255" y="2570798"/>
                </a:cubicBezTo>
                <a:lnTo>
                  <a:pt x="135255" y="2570798"/>
                </a:lnTo>
                <a:lnTo>
                  <a:pt x="134303" y="2571750"/>
                </a:lnTo>
                <a:lnTo>
                  <a:pt x="132398" y="2573655"/>
                </a:lnTo>
                <a:lnTo>
                  <a:pt x="128588" y="2577465"/>
                </a:lnTo>
                <a:cubicBezTo>
                  <a:pt x="125730" y="2579370"/>
                  <a:pt x="123825" y="2582228"/>
                  <a:pt x="120968" y="2584133"/>
                </a:cubicBezTo>
                <a:cubicBezTo>
                  <a:pt x="118110" y="2586038"/>
                  <a:pt x="116205" y="2587943"/>
                  <a:pt x="113348" y="2589848"/>
                </a:cubicBezTo>
                <a:cubicBezTo>
                  <a:pt x="93345" y="2604135"/>
                  <a:pt x="74295" y="2612708"/>
                  <a:pt x="59055" y="2618423"/>
                </a:cubicBezTo>
                <a:cubicBezTo>
                  <a:pt x="43815" y="2624138"/>
                  <a:pt x="31432" y="2626995"/>
                  <a:pt x="23813" y="2628900"/>
                </a:cubicBezTo>
                <a:cubicBezTo>
                  <a:pt x="16192" y="2630805"/>
                  <a:pt x="12383" y="2631758"/>
                  <a:pt x="12383" y="2631758"/>
                </a:cubicBezTo>
                <a:lnTo>
                  <a:pt x="0" y="2580323"/>
                </a:lnTo>
                <a:close/>
              </a:path>
            </a:pathLst>
          </a:custGeom>
          <a:solidFill>
            <a:schemeClr val="accent5">
              <a:lumMod val="75000"/>
              <a:alpha val="5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0EFDEEFA-4539-4329-9446-D5F45925E436}"/>
              </a:ext>
            </a:extLst>
          </p:cNvPr>
          <p:cNvSpPr/>
          <p:nvPr userDrawn="1"/>
        </p:nvSpPr>
        <p:spPr>
          <a:xfrm>
            <a:off x="0" y="35066"/>
            <a:ext cx="5064437" cy="5375622"/>
          </a:xfrm>
          <a:custGeom>
            <a:avLst/>
            <a:gdLst>
              <a:gd name="connsiteX0" fmla="*/ 0 w 2201227"/>
              <a:gd name="connsiteY0" fmla="*/ 2324100 h 2336482"/>
              <a:gd name="connsiteX1" fmla="*/ 3810 w 2201227"/>
              <a:gd name="connsiteY1" fmla="*/ 2314575 h 2336482"/>
              <a:gd name="connsiteX2" fmla="*/ 5715 w 2201227"/>
              <a:gd name="connsiteY2" fmla="*/ 2308860 h 2336482"/>
              <a:gd name="connsiteX3" fmla="*/ 7620 w 2201227"/>
              <a:gd name="connsiteY3" fmla="*/ 2303145 h 2336482"/>
              <a:gd name="connsiteX4" fmla="*/ 11430 w 2201227"/>
              <a:gd name="connsiteY4" fmla="*/ 2287905 h 2336482"/>
              <a:gd name="connsiteX5" fmla="*/ 20955 w 2201227"/>
              <a:gd name="connsiteY5" fmla="*/ 2242185 h 2336482"/>
              <a:gd name="connsiteX6" fmla="*/ 34290 w 2201227"/>
              <a:gd name="connsiteY6" fmla="*/ 2177415 h 2336482"/>
              <a:gd name="connsiteX7" fmla="*/ 40005 w 2201227"/>
              <a:gd name="connsiteY7" fmla="*/ 2158365 h 2336482"/>
              <a:gd name="connsiteX8" fmla="*/ 47625 w 2201227"/>
              <a:gd name="connsiteY8" fmla="*/ 2138363 h 2336482"/>
              <a:gd name="connsiteX9" fmla="*/ 57150 w 2201227"/>
              <a:gd name="connsiteY9" fmla="*/ 2118360 h 2336482"/>
              <a:gd name="connsiteX10" fmla="*/ 69533 w 2201227"/>
              <a:gd name="connsiteY10" fmla="*/ 2098358 h 2336482"/>
              <a:gd name="connsiteX11" fmla="*/ 77153 w 2201227"/>
              <a:gd name="connsiteY11" fmla="*/ 2088833 h 2336482"/>
              <a:gd name="connsiteX12" fmla="*/ 85725 w 2201227"/>
              <a:gd name="connsiteY12" fmla="*/ 2079308 h 2336482"/>
              <a:gd name="connsiteX13" fmla="*/ 87630 w 2201227"/>
              <a:gd name="connsiteY13" fmla="*/ 2077403 h 2336482"/>
              <a:gd name="connsiteX14" fmla="*/ 88583 w 2201227"/>
              <a:gd name="connsiteY14" fmla="*/ 2076450 h 2336482"/>
              <a:gd name="connsiteX15" fmla="*/ 89535 w 2201227"/>
              <a:gd name="connsiteY15" fmla="*/ 2075498 h 2336482"/>
              <a:gd name="connsiteX16" fmla="*/ 90488 w 2201227"/>
              <a:gd name="connsiteY16" fmla="*/ 2074545 h 2336482"/>
              <a:gd name="connsiteX17" fmla="*/ 95250 w 2201227"/>
              <a:gd name="connsiteY17" fmla="*/ 2070735 h 2336482"/>
              <a:gd name="connsiteX18" fmla="*/ 103823 w 2201227"/>
              <a:gd name="connsiteY18" fmla="*/ 2063115 h 2336482"/>
              <a:gd name="connsiteX19" fmla="*/ 114300 w 2201227"/>
              <a:gd name="connsiteY19" fmla="*/ 2055495 h 2336482"/>
              <a:gd name="connsiteX20" fmla="*/ 125730 w 2201227"/>
              <a:gd name="connsiteY20" fmla="*/ 2047875 h 2336482"/>
              <a:gd name="connsiteX21" fmla="*/ 149543 w 2201227"/>
              <a:gd name="connsiteY21" fmla="*/ 2036445 h 2336482"/>
              <a:gd name="connsiteX22" fmla="*/ 257175 w 2201227"/>
              <a:gd name="connsiteY22" fmla="*/ 2009775 h 2336482"/>
              <a:gd name="connsiteX23" fmla="*/ 364808 w 2201227"/>
              <a:gd name="connsiteY23" fmla="*/ 1977390 h 2336482"/>
              <a:gd name="connsiteX24" fmla="*/ 376238 w 2201227"/>
              <a:gd name="connsiteY24" fmla="*/ 1969770 h 2336482"/>
              <a:gd name="connsiteX25" fmla="*/ 386715 w 2201227"/>
              <a:gd name="connsiteY25" fmla="*/ 1960245 h 2336482"/>
              <a:gd name="connsiteX26" fmla="*/ 392430 w 2201227"/>
              <a:gd name="connsiteY26" fmla="*/ 1955483 h 2336482"/>
              <a:gd name="connsiteX27" fmla="*/ 392430 w 2201227"/>
              <a:gd name="connsiteY27" fmla="*/ 1955483 h 2336482"/>
              <a:gd name="connsiteX28" fmla="*/ 393383 w 2201227"/>
              <a:gd name="connsiteY28" fmla="*/ 1954530 h 2336482"/>
              <a:gd name="connsiteX29" fmla="*/ 394335 w 2201227"/>
              <a:gd name="connsiteY29" fmla="*/ 1952625 h 2336482"/>
              <a:gd name="connsiteX30" fmla="*/ 397193 w 2201227"/>
              <a:gd name="connsiteY30" fmla="*/ 1949768 h 2336482"/>
              <a:gd name="connsiteX31" fmla="*/ 407670 w 2201227"/>
              <a:gd name="connsiteY31" fmla="*/ 1937385 h 2336482"/>
              <a:gd name="connsiteX32" fmla="*/ 415290 w 2201227"/>
              <a:gd name="connsiteY32" fmla="*/ 1925955 h 2336482"/>
              <a:gd name="connsiteX33" fmla="*/ 422910 w 2201227"/>
              <a:gd name="connsiteY33" fmla="*/ 1912620 h 2336482"/>
              <a:gd name="connsiteX34" fmla="*/ 428625 w 2201227"/>
              <a:gd name="connsiteY34" fmla="*/ 1898333 h 2336482"/>
              <a:gd name="connsiteX35" fmla="*/ 434340 w 2201227"/>
              <a:gd name="connsiteY35" fmla="*/ 1884045 h 2336482"/>
              <a:gd name="connsiteX36" fmla="*/ 449580 w 2201227"/>
              <a:gd name="connsiteY36" fmla="*/ 1820228 h 2336482"/>
              <a:gd name="connsiteX37" fmla="*/ 463868 w 2201227"/>
              <a:gd name="connsiteY37" fmla="*/ 1750695 h 2336482"/>
              <a:gd name="connsiteX38" fmla="*/ 494348 w 2201227"/>
              <a:gd name="connsiteY38" fmla="*/ 1681163 h 2336482"/>
              <a:gd name="connsiteX39" fmla="*/ 505778 w 2201227"/>
              <a:gd name="connsiteY39" fmla="*/ 1664970 h 2336482"/>
              <a:gd name="connsiteX40" fmla="*/ 512445 w 2201227"/>
              <a:gd name="connsiteY40" fmla="*/ 1657350 h 2336482"/>
              <a:gd name="connsiteX41" fmla="*/ 515303 w 2201227"/>
              <a:gd name="connsiteY41" fmla="*/ 1653540 h 2336482"/>
              <a:gd name="connsiteX42" fmla="*/ 517208 w 2201227"/>
              <a:gd name="connsiteY42" fmla="*/ 1651635 h 2336482"/>
              <a:gd name="connsiteX43" fmla="*/ 518160 w 2201227"/>
              <a:gd name="connsiteY43" fmla="*/ 1650683 h 2336482"/>
              <a:gd name="connsiteX44" fmla="*/ 520065 w 2201227"/>
              <a:gd name="connsiteY44" fmla="*/ 1648778 h 2336482"/>
              <a:gd name="connsiteX45" fmla="*/ 534353 w 2201227"/>
              <a:gd name="connsiteY45" fmla="*/ 1636395 h 2336482"/>
              <a:gd name="connsiteX46" fmla="*/ 551498 w 2201227"/>
              <a:gd name="connsiteY46" fmla="*/ 1624965 h 2336482"/>
              <a:gd name="connsiteX47" fmla="*/ 625793 w 2201227"/>
              <a:gd name="connsiteY47" fmla="*/ 1597343 h 2336482"/>
              <a:gd name="connsiteX48" fmla="*/ 701993 w 2201227"/>
              <a:gd name="connsiteY48" fmla="*/ 1583055 h 2336482"/>
              <a:gd name="connsiteX49" fmla="*/ 774383 w 2201227"/>
              <a:gd name="connsiteY49" fmla="*/ 1562100 h 2336482"/>
              <a:gd name="connsiteX50" fmla="*/ 832485 w 2201227"/>
              <a:gd name="connsiteY50" fmla="*/ 1517333 h 2336482"/>
              <a:gd name="connsiteX51" fmla="*/ 864870 w 2201227"/>
              <a:gd name="connsiteY51" fmla="*/ 1450658 h 2336482"/>
              <a:gd name="connsiteX52" fmla="*/ 881063 w 2201227"/>
              <a:gd name="connsiteY52" fmla="*/ 1372553 h 2336482"/>
              <a:gd name="connsiteX53" fmla="*/ 902970 w 2201227"/>
              <a:gd name="connsiteY53" fmla="*/ 1291590 h 2336482"/>
              <a:gd name="connsiteX54" fmla="*/ 952500 w 2201227"/>
              <a:gd name="connsiteY54" fmla="*/ 1221105 h 2336482"/>
              <a:gd name="connsiteX55" fmla="*/ 960120 w 2201227"/>
              <a:gd name="connsiteY55" fmla="*/ 1214438 h 2336482"/>
              <a:gd name="connsiteX56" fmla="*/ 969645 w 2201227"/>
              <a:gd name="connsiteY56" fmla="*/ 1207770 h 2336482"/>
              <a:gd name="connsiteX57" fmla="*/ 979170 w 2201227"/>
              <a:gd name="connsiteY57" fmla="*/ 1202055 h 2336482"/>
              <a:gd name="connsiteX58" fmla="*/ 988695 w 2201227"/>
              <a:gd name="connsiteY58" fmla="*/ 1197293 h 2336482"/>
              <a:gd name="connsiteX59" fmla="*/ 998220 w 2201227"/>
              <a:gd name="connsiteY59" fmla="*/ 1192530 h 2336482"/>
              <a:gd name="connsiteX60" fmla="*/ 1008698 w 2201227"/>
              <a:gd name="connsiteY60" fmla="*/ 1188720 h 2336482"/>
              <a:gd name="connsiteX61" fmla="*/ 1028700 w 2201227"/>
              <a:gd name="connsiteY61" fmla="*/ 1182053 h 2336482"/>
              <a:gd name="connsiteX62" fmla="*/ 1110615 w 2201227"/>
              <a:gd name="connsiteY62" fmla="*/ 1164908 h 2336482"/>
              <a:gd name="connsiteX63" fmla="*/ 1188720 w 2201227"/>
              <a:gd name="connsiteY63" fmla="*/ 1144905 h 2336482"/>
              <a:gd name="connsiteX64" fmla="*/ 1252538 w 2201227"/>
              <a:gd name="connsiteY64" fmla="*/ 1101090 h 2336482"/>
              <a:gd name="connsiteX65" fmla="*/ 1259205 w 2201227"/>
              <a:gd name="connsiteY65" fmla="*/ 1093470 h 2336482"/>
              <a:gd name="connsiteX66" fmla="*/ 1264920 w 2201227"/>
              <a:gd name="connsiteY66" fmla="*/ 1085850 h 2336482"/>
              <a:gd name="connsiteX67" fmla="*/ 1270635 w 2201227"/>
              <a:gd name="connsiteY67" fmla="*/ 1078230 h 2336482"/>
              <a:gd name="connsiteX68" fmla="*/ 1275398 w 2201227"/>
              <a:gd name="connsiteY68" fmla="*/ 1069658 h 2336482"/>
              <a:gd name="connsiteX69" fmla="*/ 1280160 w 2201227"/>
              <a:gd name="connsiteY69" fmla="*/ 1061085 h 2336482"/>
              <a:gd name="connsiteX70" fmla="*/ 1283970 w 2201227"/>
              <a:gd name="connsiteY70" fmla="*/ 1051560 h 2336482"/>
              <a:gd name="connsiteX71" fmla="*/ 1287780 w 2201227"/>
              <a:gd name="connsiteY71" fmla="*/ 1042035 h 2336482"/>
              <a:gd name="connsiteX72" fmla="*/ 1290638 w 2201227"/>
              <a:gd name="connsiteY72" fmla="*/ 1032510 h 2336482"/>
              <a:gd name="connsiteX73" fmla="*/ 1295400 w 2201227"/>
              <a:gd name="connsiteY73" fmla="*/ 1013460 h 2336482"/>
              <a:gd name="connsiteX74" fmla="*/ 1300163 w 2201227"/>
              <a:gd name="connsiteY74" fmla="*/ 993458 h 2336482"/>
              <a:gd name="connsiteX75" fmla="*/ 1307783 w 2201227"/>
              <a:gd name="connsiteY75" fmla="*/ 953453 h 2336482"/>
              <a:gd name="connsiteX76" fmla="*/ 1316355 w 2201227"/>
              <a:gd name="connsiteY76" fmla="*/ 913448 h 2336482"/>
              <a:gd name="connsiteX77" fmla="*/ 1327785 w 2201227"/>
              <a:gd name="connsiteY77" fmla="*/ 873443 h 2336482"/>
              <a:gd name="connsiteX78" fmla="*/ 1373505 w 2201227"/>
              <a:gd name="connsiteY78" fmla="*/ 802958 h 2336482"/>
              <a:gd name="connsiteX79" fmla="*/ 1388745 w 2201227"/>
              <a:gd name="connsiteY79" fmla="*/ 789623 h 2336482"/>
              <a:gd name="connsiteX80" fmla="*/ 1406843 w 2201227"/>
              <a:gd name="connsiteY80" fmla="*/ 778193 h 2336482"/>
              <a:gd name="connsiteX81" fmla="*/ 1424940 w 2201227"/>
              <a:gd name="connsiteY81" fmla="*/ 768668 h 2336482"/>
              <a:gd name="connsiteX82" fmla="*/ 1443990 w 2201227"/>
              <a:gd name="connsiteY82" fmla="*/ 761048 h 2336482"/>
              <a:gd name="connsiteX83" fmla="*/ 1521143 w 2201227"/>
              <a:gd name="connsiteY83" fmla="*/ 742950 h 2336482"/>
              <a:gd name="connsiteX84" fmla="*/ 1595438 w 2201227"/>
              <a:gd name="connsiteY84" fmla="*/ 726758 h 2336482"/>
              <a:gd name="connsiteX85" fmla="*/ 1659255 w 2201227"/>
              <a:gd name="connsiteY85" fmla="*/ 695325 h 2336482"/>
              <a:gd name="connsiteX86" fmla="*/ 1672590 w 2201227"/>
              <a:gd name="connsiteY86" fmla="*/ 683895 h 2336482"/>
              <a:gd name="connsiteX87" fmla="*/ 1684020 w 2201227"/>
              <a:gd name="connsiteY87" fmla="*/ 670560 h 2336482"/>
              <a:gd name="connsiteX88" fmla="*/ 1702118 w 2201227"/>
              <a:gd name="connsiteY88" fmla="*/ 641033 h 2336482"/>
              <a:gd name="connsiteX89" fmla="*/ 1724025 w 2201227"/>
              <a:gd name="connsiteY89" fmla="*/ 574358 h 2336482"/>
              <a:gd name="connsiteX90" fmla="*/ 1730693 w 2201227"/>
              <a:gd name="connsiteY90" fmla="*/ 540068 h 2336482"/>
              <a:gd name="connsiteX91" fmla="*/ 1737360 w 2201227"/>
              <a:gd name="connsiteY91" fmla="*/ 505778 h 2336482"/>
              <a:gd name="connsiteX92" fmla="*/ 1756410 w 2201227"/>
              <a:gd name="connsiteY92" fmla="*/ 439103 h 2336482"/>
              <a:gd name="connsiteX93" fmla="*/ 1793558 w 2201227"/>
              <a:gd name="connsiteY93" fmla="*/ 381953 h 2336482"/>
              <a:gd name="connsiteX94" fmla="*/ 1794510 w 2201227"/>
              <a:gd name="connsiteY94" fmla="*/ 381000 h 2336482"/>
              <a:gd name="connsiteX95" fmla="*/ 1795463 w 2201227"/>
              <a:gd name="connsiteY95" fmla="*/ 380048 h 2336482"/>
              <a:gd name="connsiteX96" fmla="*/ 1797368 w 2201227"/>
              <a:gd name="connsiteY96" fmla="*/ 379095 h 2336482"/>
              <a:gd name="connsiteX97" fmla="*/ 1800225 w 2201227"/>
              <a:gd name="connsiteY97" fmla="*/ 376238 h 2336482"/>
              <a:gd name="connsiteX98" fmla="*/ 1805940 w 2201227"/>
              <a:gd name="connsiteY98" fmla="*/ 370523 h 2336482"/>
              <a:gd name="connsiteX99" fmla="*/ 1819275 w 2201227"/>
              <a:gd name="connsiteY99" fmla="*/ 360998 h 2336482"/>
              <a:gd name="connsiteX100" fmla="*/ 1847850 w 2201227"/>
              <a:gd name="connsiteY100" fmla="*/ 344805 h 2336482"/>
              <a:gd name="connsiteX101" fmla="*/ 1877378 w 2201227"/>
              <a:gd name="connsiteY101" fmla="*/ 334328 h 2336482"/>
              <a:gd name="connsiteX102" fmla="*/ 1906905 w 2201227"/>
              <a:gd name="connsiteY102" fmla="*/ 326708 h 2336482"/>
              <a:gd name="connsiteX103" fmla="*/ 1964055 w 2201227"/>
              <a:gd name="connsiteY103" fmla="*/ 316230 h 2336482"/>
              <a:gd name="connsiteX104" fmla="*/ 2063115 w 2201227"/>
              <a:gd name="connsiteY104" fmla="*/ 285750 h 2336482"/>
              <a:gd name="connsiteX105" fmla="*/ 2082165 w 2201227"/>
              <a:gd name="connsiteY105" fmla="*/ 272415 h 2336482"/>
              <a:gd name="connsiteX106" fmla="*/ 2090738 w 2201227"/>
              <a:gd name="connsiteY106" fmla="*/ 264795 h 2336482"/>
              <a:gd name="connsiteX107" fmla="*/ 2094548 w 2201227"/>
              <a:gd name="connsiteY107" fmla="*/ 260985 h 2336482"/>
              <a:gd name="connsiteX108" fmla="*/ 2095500 w 2201227"/>
              <a:gd name="connsiteY108" fmla="*/ 260033 h 2336482"/>
              <a:gd name="connsiteX109" fmla="*/ 2096453 w 2201227"/>
              <a:gd name="connsiteY109" fmla="*/ 259080 h 2336482"/>
              <a:gd name="connsiteX110" fmla="*/ 2098358 w 2201227"/>
              <a:gd name="connsiteY110" fmla="*/ 257175 h 2336482"/>
              <a:gd name="connsiteX111" fmla="*/ 2105978 w 2201227"/>
              <a:gd name="connsiteY111" fmla="*/ 248603 h 2336482"/>
              <a:gd name="connsiteX112" fmla="*/ 2112645 w 2201227"/>
              <a:gd name="connsiteY112" fmla="*/ 240030 h 2336482"/>
              <a:gd name="connsiteX113" fmla="*/ 2123123 w 2201227"/>
              <a:gd name="connsiteY113" fmla="*/ 221933 h 2336482"/>
              <a:gd name="connsiteX114" fmla="*/ 2146935 w 2201227"/>
              <a:gd name="connsiteY114" fmla="*/ 148590 h 2336482"/>
              <a:gd name="connsiteX115" fmla="*/ 2158365 w 2201227"/>
              <a:gd name="connsiteY115" fmla="*/ 85725 h 2336482"/>
              <a:gd name="connsiteX116" fmla="*/ 2169795 w 2201227"/>
              <a:gd name="connsiteY116" fmla="*/ 38100 h 2336482"/>
              <a:gd name="connsiteX117" fmla="*/ 2180273 w 2201227"/>
              <a:gd name="connsiteY117" fmla="*/ 9525 h 2336482"/>
              <a:gd name="connsiteX118" fmla="*/ 2185035 w 2201227"/>
              <a:gd name="connsiteY118" fmla="*/ 0 h 2336482"/>
              <a:gd name="connsiteX119" fmla="*/ 2201228 w 2201227"/>
              <a:gd name="connsiteY119" fmla="*/ 8573 h 2336482"/>
              <a:gd name="connsiteX120" fmla="*/ 2197418 w 2201227"/>
              <a:gd name="connsiteY120" fmla="*/ 17145 h 2336482"/>
              <a:gd name="connsiteX121" fmla="*/ 2186940 w 2201227"/>
              <a:gd name="connsiteY121" fmla="*/ 43815 h 2336482"/>
              <a:gd name="connsiteX122" fmla="*/ 2175510 w 2201227"/>
              <a:gd name="connsiteY122" fmla="*/ 88583 h 2336482"/>
              <a:gd name="connsiteX123" fmla="*/ 2169795 w 2201227"/>
              <a:gd name="connsiteY123" fmla="*/ 118110 h 2336482"/>
              <a:gd name="connsiteX124" fmla="*/ 2164080 w 2201227"/>
              <a:gd name="connsiteY124" fmla="*/ 152400 h 2336482"/>
              <a:gd name="connsiteX125" fmla="*/ 2138363 w 2201227"/>
              <a:gd name="connsiteY125" fmla="*/ 230505 h 2336482"/>
              <a:gd name="connsiteX126" fmla="*/ 2125980 w 2201227"/>
              <a:gd name="connsiteY126" fmla="*/ 250508 h 2336482"/>
              <a:gd name="connsiteX127" fmla="*/ 2118360 w 2201227"/>
              <a:gd name="connsiteY127" fmla="*/ 260033 h 2336482"/>
              <a:gd name="connsiteX128" fmla="*/ 2110740 w 2201227"/>
              <a:gd name="connsiteY128" fmla="*/ 268605 h 2336482"/>
              <a:gd name="connsiteX129" fmla="*/ 2108835 w 2201227"/>
              <a:gd name="connsiteY129" fmla="*/ 270510 h 2336482"/>
              <a:gd name="connsiteX130" fmla="*/ 2107883 w 2201227"/>
              <a:gd name="connsiteY130" fmla="*/ 271463 h 2336482"/>
              <a:gd name="connsiteX131" fmla="*/ 2105978 w 2201227"/>
              <a:gd name="connsiteY131" fmla="*/ 273368 h 2336482"/>
              <a:gd name="connsiteX132" fmla="*/ 2101215 w 2201227"/>
              <a:gd name="connsiteY132" fmla="*/ 277178 h 2336482"/>
              <a:gd name="connsiteX133" fmla="*/ 2091690 w 2201227"/>
              <a:gd name="connsiteY133" fmla="*/ 285750 h 2336482"/>
              <a:gd name="connsiteX134" fmla="*/ 2069783 w 2201227"/>
              <a:gd name="connsiteY134" fmla="*/ 300038 h 2336482"/>
              <a:gd name="connsiteX135" fmla="*/ 1965008 w 2201227"/>
              <a:gd name="connsiteY135" fmla="*/ 332423 h 2336482"/>
              <a:gd name="connsiteX136" fmla="*/ 1851660 w 2201227"/>
              <a:gd name="connsiteY136" fmla="*/ 360045 h 2336482"/>
              <a:gd name="connsiteX137" fmla="*/ 1825943 w 2201227"/>
              <a:gd name="connsiteY137" fmla="*/ 374333 h 2336482"/>
              <a:gd name="connsiteX138" fmla="*/ 1813560 w 2201227"/>
              <a:gd name="connsiteY138" fmla="*/ 382905 h 2336482"/>
              <a:gd name="connsiteX139" fmla="*/ 1807845 w 2201227"/>
              <a:gd name="connsiteY139" fmla="*/ 388620 h 2336482"/>
              <a:gd name="connsiteX140" fmla="*/ 1804988 w 2201227"/>
              <a:gd name="connsiteY140" fmla="*/ 391478 h 2336482"/>
              <a:gd name="connsiteX141" fmla="*/ 1803083 w 2201227"/>
              <a:gd name="connsiteY141" fmla="*/ 392430 h 2336482"/>
              <a:gd name="connsiteX142" fmla="*/ 1802130 w 2201227"/>
              <a:gd name="connsiteY142" fmla="*/ 393383 h 2336482"/>
              <a:gd name="connsiteX143" fmla="*/ 1802130 w 2201227"/>
              <a:gd name="connsiteY143" fmla="*/ 393383 h 2336482"/>
              <a:gd name="connsiteX144" fmla="*/ 1767840 w 2201227"/>
              <a:gd name="connsiteY144" fmla="*/ 445770 h 2336482"/>
              <a:gd name="connsiteX145" fmla="*/ 1749743 w 2201227"/>
              <a:gd name="connsiteY145" fmla="*/ 509588 h 2336482"/>
              <a:gd name="connsiteX146" fmla="*/ 1737360 w 2201227"/>
              <a:gd name="connsiteY146" fmla="*/ 579120 h 2336482"/>
              <a:gd name="connsiteX147" fmla="*/ 1714500 w 2201227"/>
              <a:gd name="connsiteY147" fmla="*/ 649605 h 2336482"/>
              <a:gd name="connsiteX148" fmla="*/ 1693545 w 2201227"/>
              <a:gd name="connsiteY148" fmla="*/ 682943 h 2336482"/>
              <a:gd name="connsiteX149" fmla="*/ 1681163 w 2201227"/>
              <a:gd name="connsiteY149" fmla="*/ 697230 h 2336482"/>
              <a:gd name="connsiteX150" fmla="*/ 1665923 w 2201227"/>
              <a:gd name="connsiteY150" fmla="*/ 710565 h 2336482"/>
              <a:gd name="connsiteX151" fmla="*/ 1595438 w 2201227"/>
              <a:gd name="connsiteY151" fmla="*/ 744855 h 2336482"/>
              <a:gd name="connsiteX152" fmla="*/ 1519238 w 2201227"/>
              <a:gd name="connsiteY152" fmla="*/ 761048 h 2336482"/>
              <a:gd name="connsiteX153" fmla="*/ 1443990 w 2201227"/>
              <a:gd name="connsiteY153" fmla="*/ 778193 h 2336482"/>
              <a:gd name="connsiteX154" fmla="*/ 1425893 w 2201227"/>
              <a:gd name="connsiteY154" fmla="*/ 784860 h 2336482"/>
              <a:gd name="connsiteX155" fmla="*/ 1408748 w 2201227"/>
              <a:gd name="connsiteY155" fmla="*/ 793433 h 2336482"/>
              <a:gd name="connsiteX156" fmla="*/ 1393508 w 2201227"/>
              <a:gd name="connsiteY156" fmla="*/ 803910 h 2336482"/>
              <a:gd name="connsiteX157" fmla="*/ 1378268 w 2201227"/>
              <a:gd name="connsiteY157" fmla="*/ 816293 h 2336482"/>
              <a:gd name="connsiteX158" fmla="*/ 1354455 w 2201227"/>
              <a:gd name="connsiteY158" fmla="*/ 845820 h 2336482"/>
              <a:gd name="connsiteX159" fmla="*/ 1344930 w 2201227"/>
              <a:gd name="connsiteY159" fmla="*/ 862965 h 2336482"/>
              <a:gd name="connsiteX160" fmla="*/ 1337310 w 2201227"/>
              <a:gd name="connsiteY160" fmla="*/ 881063 h 2336482"/>
              <a:gd name="connsiteX161" fmla="*/ 1325880 w 2201227"/>
              <a:gd name="connsiteY161" fmla="*/ 919163 h 2336482"/>
              <a:gd name="connsiteX162" fmla="*/ 1322070 w 2201227"/>
              <a:gd name="connsiteY162" fmla="*/ 939165 h 2336482"/>
              <a:gd name="connsiteX163" fmla="*/ 1318260 w 2201227"/>
              <a:gd name="connsiteY163" fmla="*/ 959168 h 2336482"/>
              <a:gd name="connsiteX164" fmla="*/ 1310640 w 2201227"/>
              <a:gd name="connsiteY164" fmla="*/ 999173 h 2336482"/>
              <a:gd name="connsiteX165" fmla="*/ 1306830 w 2201227"/>
              <a:gd name="connsiteY165" fmla="*/ 1019175 h 2336482"/>
              <a:gd name="connsiteX166" fmla="*/ 1301115 w 2201227"/>
              <a:gd name="connsiteY166" fmla="*/ 1039178 h 2336482"/>
              <a:gd name="connsiteX167" fmla="*/ 1298258 w 2201227"/>
              <a:gd name="connsiteY167" fmla="*/ 1049655 h 2336482"/>
              <a:gd name="connsiteX168" fmla="*/ 1294448 w 2201227"/>
              <a:gd name="connsiteY168" fmla="*/ 1059180 h 2336482"/>
              <a:gd name="connsiteX169" fmla="*/ 1290638 w 2201227"/>
              <a:gd name="connsiteY169" fmla="*/ 1068705 h 2336482"/>
              <a:gd name="connsiteX170" fmla="*/ 1285875 w 2201227"/>
              <a:gd name="connsiteY170" fmla="*/ 1078230 h 2336482"/>
              <a:gd name="connsiteX171" fmla="*/ 1281113 w 2201227"/>
              <a:gd name="connsiteY171" fmla="*/ 1087755 h 2336482"/>
              <a:gd name="connsiteX172" fmla="*/ 1275398 w 2201227"/>
              <a:gd name="connsiteY172" fmla="*/ 1097280 h 2336482"/>
              <a:gd name="connsiteX173" fmla="*/ 1268730 w 2201227"/>
              <a:gd name="connsiteY173" fmla="*/ 1106805 h 2336482"/>
              <a:gd name="connsiteX174" fmla="*/ 1262063 w 2201227"/>
              <a:gd name="connsiteY174" fmla="*/ 1114425 h 2336482"/>
              <a:gd name="connsiteX175" fmla="*/ 1190625 w 2201227"/>
              <a:gd name="connsiteY175" fmla="*/ 1163003 h 2336482"/>
              <a:gd name="connsiteX176" fmla="*/ 1108710 w 2201227"/>
              <a:gd name="connsiteY176" fmla="*/ 1183958 h 2336482"/>
              <a:gd name="connsiteX177" fmla="*/ 1028700 w 2201227"/>
              <a:gd name="connsiteY177" fmla="*/ 1201103 h 2336482"/>
              <a:gd name="connsiteX178" fmla="*/ 1009650 w 2201227"/>
              <a:gd name="connsiteY178" fmla="*/ 1207770 h 2336482"/>
              <a:gd name="connsiteX179" fmla="*/ 1000125 w 2201227"/>
              <a:gd name="connsiteY179" fmla="*/ 1211580 h 2336482"/>
              <a:gd name="connsiteX180" fmla="*/ 991553 w 2201227"/>
              <a:gd name="connsiteY180" fmla="*/ 1216343 h 2336482"/>
              <a:gd name="connsiteX181" fmla="*/ 982980 w 2201227"/>
              <a:gd name="connsiteY181" fmla="*/ 1221105 h 2336482"/>
              <a:gd name="connsiteX182" fmla="*/ 975360 w 2201227"/>
              <a:gd name="connsiteY182" fmla="*/ 1225868 h 2336482"/>
              <a:gd name="connsiteX183" fmla="*/ 967740 w 2201227"/>
              <a:gd name="connsiteY183" fmla="*/ 1230630 h 2336482"/>
              <a:gd name="connsiteX184" fmla="*/ 960120 w 2201227"/>
              <a:gd name="connsiteY184" fmla="*/ 1237298 h 2336482"/>
              <a:gd name="connsiteX185" fmla="*/ 952500 w 2201227"/>
              <a:gd name="connsiteY185" fmla="*/ 1243965 h 2336482"/>
              <a:gd name="connsiteX186" fmla="*/ 951548 w 2201227"/>
              <a:gd name="connsiteY186" fmla="*/ 1244918 h 2336482"/>
              <a:gd name="connsiteX187" fmla="*/ 951548 w 2201227"/>
              <a:gd name="connsiteY187" fmla="*/ 1244918 h 2336482"/>
              <a:gd name="connsiteX188" fmla="*/ 949643 w 2201227"/>
              <a:gd name="connsiteY188" fmla="*/ 1246823 h 2336482"/>
              <a:gd name="connsiteX189" fmla="*/ 946785 w 2201227"/>
              <a:gd name="connsiteY189" fmla="*/ 1250633 h 2336482"/>
              <a:gd name="connsiteX190" fmla="*/ 934403 w 2201227"/>
              <a:gd name="connsiteY190" fmla="*/ 1265873 h 2336482"/>
              <a:gd name="connsiteX191" fmla="*/ 924878 w 2201227"/>
              <a:gd name="connsiteY191" fmla="*/ 1282065 h 2336482"/>
              <a:gd name="connsiteX192" fmla="*/ 916305 w 2201227"/>
              <a:gd name="connsiteY192" fmla="*/ 1300163 h 2336482"/>
              <a:gd name="connsiteX193" fmla="*/ 897255 w 2201227"/>
              <a:gd name="connsiteY193" fmla="*/ 1377315 h 2336482"/>
              <a:gd name="connsiteX194" fmla="*/ 881063 w 2201227"/>
              <a:gd name="connsiteY194" fmla="*/ 1458278 h 2336482"/>
              <a:gd name="connsiteX195" fmla="*/ 844868 w 2201227"/>
              <a:gd name="connsiteY195" fmla="*/ 1534478 h 2336482"/>
              <a:gd name="connsiteX196" fmla="*/ 838200 w 2201227"/>
              <a:gd name="connsiteY196" fmla="*/ 1542098 h 2336482"/>
              <a:gd name="connsiteX197" fmla="*/ 835343 w 2201227"/>
              <a:gd name="connsiteY197" fmla="*/ 1545908 h 2336482"/>
              <a:gd name="connsiteX198" fmla="*/ 833438 w 2201227"/>
              <a:gd name="connsiteY198" fmla="*/ 1547813 h 2336482"/>
              <a:gd name="connsiteX199" fmla="*/ 832485 w 2201227"/>
              <a:gd name="connsiteY199" fmla="*/ 1548765 h 2336482"/>
              <a:gd name="connsiteX200" fmla="*/ 830580 w 2201227"/>
              <a:gd name="connsiteY200" fmla="*/ 1550670 h 2336482"/>
              <a:gd name="connsiteX201" fmla="*/ 814388 w 2201227"/>
              <a:gd name="connsiteY201" fmla="*/ 1564958 h 2336482"/>
              <a:gd name="connsiteX202" fmla="*/ 797243 w 2201227"/>
              <a:gd name="connsiteY202" fmla="*/ 1576388 h 2336482"/>
              <a:gd name="connsiteX203" fmla="*/ 778193 w 2201227"/>
              <a:gd name="connsiteY203" fmla="*/ 1585913 h 2336482"/>
              <a:gd name="connsiteX204" fmla="*/ 701040 w 2201227"/>
              <a:gd name="connsiteY204" fmla="*/ 1608773 h 2336482"/>
              <a:gd name="connsiteX205" fmla="*/ 625793 w 2201227"/>
              <a:gd name="connsiteY205" fmla="*/ 1623060 h 2336482"/>
              <a:gd name="connsiteX206" fmla="*/ 559118 w 2201227"/>
              <a:gd name="connsiteY206" fmla="*/ 1647825 h 2336482"/>
              <a:gd name="connsiteX207" fmla="*/ 545783 w 2201227"/>
              <a:gd name="connsiteY207" fmla="*/ 1657350 h 2336482"/>
              <a:gd name="connsiteX208" fmla="*/ 531495 w 2201227"/>
              <a:gd name="connsiteY208" fmla="*/ 1669733 h 2336482"/>
              <a:gd name="connsiteX209" fmla="*/ 529590 w 2201227"/>
              <a:gd name="connsiteY209" fmla="*/ 1671638 h 2336482"/>
              <a:gd name="connsiteX210" fmla="*/ 528638 w 2201227"/>
              <a:gd name="connsiteY210" fmla="*/ 1672590 h 2336482"/>
              <a:gd name="connsiteX211" fmla="*/ 528638 w 2201227"/>
              <a:gd name="connsiteY211" fmla="*/ 1672590 h 2336482"/>
              <a:gd name="connsiteX212" fmla="*/ 525780 w 2201227"/>
              <a:gd name="connsiteY212" fmla="*/ 1675448 h 2336482"/>
              <a:gd name="connsiteX213" fmla="*/ 520065 w 2201227"/>
              <a:gd name="connsiteY213" fmla="*/ 1682115 h 2336482"/>
              <a:gd name="connsiteX214" fmla="*/ 510540 w 2201227"/>
              <a:gd name="connsiteY214" fmla="*/ 1695450 h 2336482"/>
              <a:gd name="connsiteX215" fmla="*/ 484823 w 2201227"/>
              <a:gd name="connsiteY215" fmla="*/ 1757363 h 2336482"/>
              <a:gd name="connsiteX216" fmla="*/ 471488 w 2201227"/>
              <a:gd name="connsiteY216" fmla="*/ 1824990 h 2336482"/>
              <a:gd name="connsiteX217" fmla="*/ 456248 w 2201227"/>
              <a:gd name="connsiteY217" fmla="*/ 1893570 h 2336482"/>
              <a:gd name="connsiteX218" fmla="*/ 450533 w 2201227"/>
              <a:gd name="connsiteY218" fmla="*/ 1909763 h 2336482"/>
              <a:gd name="connsiteX219" fmla="*/ 443865 w 2201227"/>
              <a:gd name="connsiteY219" fmla="*/ 1925955 h 2336482"/>
              <a:gd name="connsiteX220" fmla="*/ 435293 w 2201227"/>
              <a:gd name="connsiteY220" fmla="*/ 1942148 h 2336482"/>
              <a:gd name="connsiteX221" fmla="*/ 424815 w 2201227"/>
              <a:gd name="connsiteY221" fmla="*/ 1957388 h 2336482"/>
              <a:gd name="connsiteX222" fmla="*/ 414338 w 2201227"/>
              <a:gd name="connsiteY222" fmla="*/ 1969770 h 2336482"/>
              <a:gd name="connsiteX223" fmla="*/ 411480 w 2201227"/>
              <a:gd name="connsiteY223" fmla="*/ 1972628 h 2336482"/>
              <a:gd name="connsiteX224" fmla="*/ 410528 w 2201227"/>
              <a:gd name="connsiteY224" fmla="*/ 1974533 h 2336482"/>
              <a:gd name="connsiteX225" fmla="*/ 409575 w 2201227"/>
              <a:gd name="connsiteY225" fmla="*/ 1975485 h 2336482"/>
              <a:gd name="connsiteX226" fmla="*/ 407670 w 2201227"/>
              <a:gd name="connsiteY226" fmla="*/ 1977390 h 2336482"/>
              <a:gd name="connsiteX227" fmla="*/ 401003 w 2201227"/>
              <a:gd name="connsiteY227" fmla="*/ 1983105 h 2336482"/>
              <a:gd name="connsiteX228" fmla="*/ 387668 w 2201227"/>
              <a:gd name="connsiteY228" fmla="*/ 1994535 h 2336482"/>
              <a:gd name="connsiteX229" fmla="*/ 373380 w 2201227"/>
              <a:gd name="connsiteY229" fmla="*/ 2004060 h 2336482"/>
              <a:gd name="connsiteX230" fmla="*/ 313373 w 2201227"/>
              <a:gd name="connsiteY230" fmla="*/ 2028825 h 2336482"/>
              <a:gd name="connsiteX231" fmla="*/ 255270 w 2201227"/>
              <a:gd name="connsiteY231" fmla="*/ 2041208 h 2336482"/>
              <a:gd name="connsiteX232" fmla="*/ 155258 w 2201227"/>
              <a:gd name="connsiteY232" fmla="*/ 2065973 h 2336482"/>
              <a:gd name="connsiteX233" fmla="*/ 135255 w 2201227"/>
              <a:gd name="connsiteY233" fmla="*/ 2076450 h 2336482"/>
              <a:gd name="connsiteX234" fmla="*/ 126683 w 2201227"/>
              <a:gd name="connsiteY234" fmla="*/ 2082165 h 2336482"/>
              <a:gd name="connsiteX235" fmla="*/ 118110 w 2201227"/>
              <a:gd name="connsiteY235" fmla="*/ 2088833 h 2336482"/>
              <a:gd name="connsiteX236" fmla="*/ 109538 w 2201227"/>
              <a:gd name="connsiteY236" fmla="*/ 2096453 h 2336482"/>
              <a:gd name="connsiteX237" fmla="*/ 104775 w 2201227"/>
              <a:gd name="connsiteY237" fmla="*/ 2100263 h 2336482"/>
              <a:gd name="connsiteX238" fmla="*/ 104775 w 2201227"/>
              <a:gd name="connsiteY238" fmla="*/ 2100263 h 2336482"/>
              <a:gd name="connsiteX239" fmla="*/ 104775 w 2201227"/>
              <a:gd name="connsiteY239" fmla="*/ 2101215 h 2336482"/>
              <a:gd name="connsiteX240" fmla="*/ 103823 w 2201227"/>
              <a:gd name="connsiteY240" fmla="*/ 2102168 h 2336482"/>
              <a:gd name="connsiteX241" fmla="*/ 101918 w 2201227"/>
              <a:gd name="connsiteY241" fmla="*/ 2104073 h 2336482"/>
              <a:gd name="connsiteX242" fmla="*/ 95250 w 2201227"/>
              <a:gd name="connsiteY242" fmla="*/ 2111693 h 2336482"/>
              <a:gd name="connsiteX243" fmla="*/ 89535 w 2201227"/>
              <a:gd name="connsiteY243" fmla="*/ 2119313 h 2336482"/>
              <a:gd name="connsiteX244" fmla="*/ 61913 w 2201227"/>
              <a:gd name="connsiteY244" fmla="*/ 2186940 h 2336482"/>
              <a:gd name="connsiteX245" fmla="*/ 50483 w 2201227"/>
              <a:gd name="connsiteY245" fmla="*/ 2248853 h 2336482"/>
              <a:gd name="connsiteX246" fmla="*/ 40958 w 2201227"/>
              <a:gd name="connsiteY246" fmla="*/ 2296478 h 2336482"/>
              <a:gd name="connsiteX247" fmla="*/ 32385 w 2201227"/>
              <a:gd name="connsiteY247" fmla="*/ 2326958 h 2336482"/>
              <a:gd name="connsiteX248" fmla="*/ 29528 w 2201227"/>
              <a:gd name="connsiteY248" fmla="*/ 2336483 h 2336482"/>
              <a:gd name="connsiteX249" fmla="*/ 0 w 2201227"/>
              <a:gd name="connsiteY249" fmla="*/ 2324100 h 233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</a:cxnLst>
            <a:rect l="l" t="t" r="r" b="b"/>
            <a:pathLst>
              <a:path w="2201227" h="2336482">
                <a:moveTo>
                  <a:pt x="0" y="2324100"/>
                </a:moveTo>
                <a:cubicBezTo>
                  <a:pt x="0" y="2324100"/>
                  <a:pt x="953" y="2321243"/>
                  <a:pt x="3810" y="2314575"/>
                </a:cubicBezTo>
                <a:cubicBezTo>
                  <a:pt x="4763" y="2312670"/>
                  <a:pt x="4763" y="2311718"/>
                  <a:pt x="5715" y="2308860"/>
                </a:cubicBezTo>
                <a:cubicBezTo>
                  <a:pt x="6668" y="2306955"/>
                  <a:pt x="6668" y="2305050"/>
                  <a:pt x="7620" y="2303145"/>
                </a:cubicBezTo>
                <a:cubicBezTo>
                  <a:pt x="8573" y="2299335"/>
                  <a:pt x="10478" y="2293620"/>
                  <a:pt x="11430" y="2287905"/>
                </a:cubicBezTo>
                <a:cubicBezTo>
                  <a:pt x="14288" y="2276475"/>
                  <a:pt x="17145" y="2261235"/>
                  <a:pt x="20955" y="2242185"/>
                </a:cubicBezTo>
                <a:cubicBezTo>
                  <a:pt x="24765" y="2224088"/>
                  <a:pt x="27623" y="2202180"/>
                  <a:pt x="34290" y="2177415"/>
                </a:cubicBezTo>
                <a:cubicBezTo>
                  <a:pt x="36195" y="2171700"/>
                  <a:pt x="37148" y="2165033"/>
                  <a:pt x="40005" y="2158365"/>
                </a:cubicBezTo>
                <a:cubicBezTo>
                  <a:pt x="41910" y="2151698"/>
                  <a:pt x="44768" y="2145030"/>
                  <a:pt x="47625" y="2138363"/>
                </a:cubicBezTo>
                <a:cubicBezTo>
                  <a:pt x="50483" y="2131695"/>
                  <a:pt x="54293" y="2125028"/>
                  <a:pt x="57150" y="2118360"/>
                </a:cubicBezTo>
                <a:cubicBezTo>
                  <a:pt x="60960" y="2111693"/>
                  <a:pt x="64770" y="2105025"/>
                  <a:pt x="69533" y="2098358"/>
                </a:cubicBezTo>
                <a:cubicBezTo>
                  <a:pt x="72390" y="2095500"/>
                  <a:pt x="74295" y="2091690"/>
                  <a:pt x="77153" y="2088833"/>
                </a:cubicBezTo>
                <a:cubicBezTo>
                  <a:pt x="80010" y="2085975"/>
                  <a:pt x="82868" y="2083118"/>
                  <a:pt x="85725" y="2079308"/>
                </a:cubicBezTo>
                <a:lnTo>
                  <a:pt x="87630" y="2077403"/>
                </a:lnTo>
                <a:lnTo>
                  <a:pt x="88583" y="2076450"/>
                </a:lnTo>
                <a:lnTo>
                  <a:pt x="89535" y="2075498"/>
                </a:lnTo>
                <a:cubicBezTo>
                  <a:pt x="90488" y="2074545"/>
                  <a:pt x="88583" y="2075498"/>
                  <a:pt x="90488" y="2074545"/>
                </a:cubicBezTo>
                <a:lnTo>
                  <a:pt x="95250" y="2070735"/>
                </a:lnTo>
                <a:cubicBezTo>
                  <a:pt x="98108" y="2067878"/>
                  <a:pt x="100965" y="2065973"/>
                  <a:pt x="103823" y="2063115"/>
                </a:cubicBezTo>
                <a:cubicBezTo>
                  <a:pt x="106680" y="2060258"/>
                  <a:pt x="110490" y="2058353"/>
                  <a:pt x="114300" y="2055495"/>
                </a:cubicBezTo>
                <a:cubicBezTo>
                  <a:pt x="118110" y="2052638"/>
                  <a:pt x="121920" y="2050733"/>
                  <a:pt x="125730" y="2047875"/>
                </a:cubicBezTo>
                <a:cubicBezTo>
                  <a:pt x="133350" y="2044065"/>
                  <a:pt x="141923" y="2039303"/>
                  <a:pt x="149543" y="2036445"/>
                </a:cubicBezTo>
                <a:cubicBezTo>
                  <a:pt x="182880" y="2022158"/>
                  <a:pt x="220028" y="2016443"/>
                  <a:pt x="257175" y="2009775"/>
                </a:cubicBezTo>
                <a:cubicBezTo>
                  <a:pt x="294323" y="2003108"/>
                  <a:pt x="332423" y="1996440"/>
                  <a:pt x="364808" y="1977390"/>
                </a:cubicBezTo>
                <a:cubicBezTo>
                  <a:pt x="368618" y="1974533"/>
                  <a:pt x="372428" y="1972628"/>
                  <a:pt x="376238" y="1969770"/>
                </a:cubicBezTo>
                <a:cubicBezTo>
                  <a:pt x="380048" y="1966913"/>
                  <a:pt x="383858" y="1964055"/>
                  <a:pt x="386715" y="1960245"/>
                </a:cubicBezTo>
                <a:lnTo>
                  <a:pt x="392430" y="1955483"/>
                </a:lnTo>
                <a:cubicBezTo>
                  <a:pt x="393383" y="1954530"/>
                  <a:pt x="392430" y="1956435"/>
                  <a:pt x="392430" y="1955483"/>
                </a:cubicBezTo>
                <a:lnTo>
                  <a:pt x="393383" y="1954530"/>
                </a:lnTo>
                <a:lnTo>
                  <a:pt x="394335" y="1952625"/>
                </a:lnTo>
                <a:lnTo>
                  <a:pt x="397193" y="1949768"/>
                </a:lnTo>
                <a:cubicBezTo>
                  <a:pt x="401003" y="1945958"/>
                  <a:pt x="404813" y="1941195"/>
                  <a:pt x="407670" y="1937385"/>
                </a:cubicBezTo>
                <a:cubicBezTo>
                  <a:pt x="410528" y="1933575"/>
                  <a:pt x="412433" y="1929765"/>
                  <a:pt x="415290" y="1925955"/>
                </a:cubicBezTo>
                <a:cubicBezTo>
                  <a:pt x="418148" y="1922145"/>
                  <a:pt x="420053" y="1917383"/>
                  <a:pt x="422910" y="1912620"/>
                </a:cubicBezTo>
                <a:cubicBezTo>
                  <a:pt x="425768" y="1907858"/>
                  <a:pt x="426720" y="1903095"/>
                  <a:pt x="428625" y="1898333"/>
                </a:cubicBezTo>
                <a:cubicBezTo>
                  <a:pt x="430530" y="1893570"/>
                  <a:pt x="432435" y="1888808"/>
                  <a:pt x="434340" y="1884045"/>
                </a:cubicBezTo>
                <a:cubicBezTo>
                  <a:pt x="441008" y="1864043"/>
                  <a:pt x="445770" y="1842135"/>
                  <a:pt x="449580" y="1820228"/>
                </a:cubicBezTo>
                <a:cubicBezTo>
                  <a:pt x="454343" y="1797368"/>
                  <a:pt x="457200" y="1774508"/>
                  <a:pt x="463868" y="1750695"/>
                </a:cubicBezTo>
                <a:cubicBezTo>
                  <a:pt x="470535" y="1726883"/>
                  <a:pt x="480060" y="1703070"/>
                  <a:pt x="494348" y="1681163"/>
                </a:cubicBezTo>
                <a:cubicBezTo>
                  <a:pt x="498158" y="1675448"/>
                  <a:pt x="501968" y="1669733"/>
                  <a:pt x="505778" y="1664970"/>
                </a:cubicBezTo>
                <a:lnTo>
                  <a:pt x="512445" y="1657350"/>
                </a:lnTo>
                <a:lnTo>
                  <a:pt x="515303" y="1653540"/>
                </a:lnTo>
                <a:cubicBezTo>
                  <a:pt x="515303" y="1653540"/>
                  <a:pt x="516255" y="1652588"/>
                  <a:pt x="517208" y="1651635"/>
                </a:cubicBezTo>
                <a:lnTo>
                  <a:pt x="518160" y="1650683"/>
                </a:lnTo>
                <a:lnTo>
                  <a:pt x="520065" y="1648778"/>
                </a:lnTo>
                <a:cubicBezTo>
                  <a:pt x="524828" y="1644968"/>
                  <a:pt x="529590" y="1641158"/>
                  <a:pt x="534353" y="1636395"/>
                </a:cubicBezTo>
                <a:cubicBezTo>
                  <a:pt x="540068" y="1632585"/>
                  <a:pt x="545783" y="1628775"/>
                  <a:pt x="551498" y="1624965"/>
                </a:cubicBezTo>
                <a:cubicBezTo>
                  <a:pt x="574358" y="1611630"/>
                  <a:pt x="600075" y="1603058"/>
                  <a:pt x="625793" y="1597343"/>
                </a:cubicBezTo>
                <a:cubicBezTo>
                  <a:pt x="651510" y="1591628"/>
                  <a:pt x="677228" y="1587818"/>
                  <a:pt x="701993" y="1583055"/>
                </a:cubicBezTo>
                <a:cubicBezTo>
                  <a:pt x="726758" y="1578293"/>
                  <a:pt x="751523" y="1572578"/>
                  <a:pt x="774383" y="1562100"/>
                </a:cubicBezTo>
                <a:cubicBezTo>
                  <a:pt x="797243" y="1551623"/>
                  <a:pt x="816293" y="1537335"/>
                  <a:pt x="832485" y="1517333"/>
                </a:cubicBezTo>
                <a:cubicBezTo>
                  <a:pt x="846773" y="1498283"/>
                  <a:pt x="858203" y="1475423"/>
                  <a:pt x="864870" y="1450658"/>
                </a:cubicBezTo>
                <a:cubicBezTo>
                  <a:pt x="872490" y="1425893"/>
                  <a:pt x="876300" y="1399223"/>
                  <a:pt x="881063" y="1372553"/>
                </a:cubicBezTo>
                <a:cubicBezTo>
                  <a:pt x="885825" y="1345883"/>
                  <a:pt x="892493" y="1318260"/>
                  <a:pt x="902970" y="1291590"/>
                </a:cubicBezTo>
                <a:cubicBezTo>
                  <a:pt x="913448" y="1264920"/>
                  <a:pt x="930593" y="1240155"/>
                  <a:pt x="952500" y="1221105"/>
                </a:cubicBezTo>
                <a:cubicBezTo>
                  <a:pt x="955358" y="1219200"/>
                  <a:pt x="957263" y="1216343"/>
                  <a:pt x="960120" y="1214438"/>
                </a:cubicBezTo>
                <a:lnTo>
                  <a:pt x="969645" y="1207770"/>
                </a:lnTo>
                <a:cubicBezTo>
                  <a:pt x="972503" y="1205865"/>
                  <a:pt x="976313" y="1203960"/>
                  <a:pt x="979170" y="1202055"/>
                </a:cubicBezTo>
                <a:lnTo>
                  <a:pt x="988695" y="1197293"/>
                </a:lnTo>
                <a:cubicBezTo>
                  <a:pt x="991553" y="1195388"/>
                  <a:pt x="995363" y="1193483"/>
                  <a:pt x="998220" y="1192530"/>
                </a:cubicBezTo>
                <a:lnTo>
                  <a:pt x="1008698" y="1188720"/>
                </a:lnTo>
                <a:cubicBezTo>
                  <a:pt x="1015365" y="1185863"/>
                  <a:pt x="1022033" y="1183958"/>
                  <a:pt x="1028700" y="1182053"/>
                </a:cubicBezTo>
                <a:cubicBezTo>
                  <a:pt x="1056323" y="1174433"/>
                  <a:pt x="1083945" y="1169670"/>
                  <a:pt x="1110615" y="1164908"/>
                </a:cubicBezTo>
                <a:cubicBezTo>
                  <a:pt x="1137285" y="1160145"/>
                  <a:pt x="1163955" y="1154430"/>
                  <a:pt x="1188720" y="1144905"/>
                </a:cubicBezTo>
                <a:cubicBezTo>
                  <a:pt x="1213485" y="1135380"/>
                  <a:pt x="1235393" y="1121093"/>
                  <a:pt x="1252538" y="1101090"/>
                </a:cubicBezTo>
                <a:lnTo>
                  <a:pt x="1259205" y="1093470"/>
                </a:lnTo>
                <a:cubicBezTo>
                  <a:pt x="1261110" y="1090613"/>
                  <a:pt x="1263015" y="1088708"/>
                  <a:pt x="1264920" y="1085850"/>
                </a:cubicBezTo>
                <a:lnTo>
                  <a:pt x="1270635" y="1078230"/>
                </a:lnTo>
                <a:cubicBezTo>
                  <a:pt x="1272540" y="1075373"/>
                  <a:pt x="1273493" y="1072515"/>
                  <a:pt x="1275398" y="1069658"/>
                </a:cubicBezTo>
                <a:lnTo>
                  <a:pt x="1280160" y="1061085"/>
                </a:lnTo>
                <a:cubicBezTo>
                  <a:pt x="1281113" y="1058228"/>
                  <a:pt x="1283018" y="1055370"/>
                  <a:pt x="1283970" y="1051560"/>
                </a:cubicBezTo>
                <a:lnTo>
                  <a:pt x="1287780" y="1042035"/>
                </a:lnTo>
                <a:lnTo>
                  <a:pt x="1290638" y="1032510"/>
                </a:lnTo>
                <a:cubicBezTo>
                  <a:pt x="1292543" y="1025843"/>
                  <a:pt x="1294448" y="1020128"/>
                  <a:pt x="1295400" y="1013460"/>
                </a:cubicBezTo>
                <a:cubicBezTo>
                  <a:pt x="1297305" y="1006793"/>
                  <a:pt x="1298258" y="1000125"/>
                  <a:pt x="1300163" y="993458"/>
                </a:cubicBezTo>
                <a:cubicBezTo>
                  <a:pt x="1303020" y="980123"/>
                  <a:pt x="1304925" y="966788"/>
                  <a:pt x="1307783" y="953453"/>
                </a:cubicBezTo>
                <a:cubicBezTo>
                  <a:pt x="1309688" y="940118"/>
                  <a:pt x="1312545" y="926783"/>
                  <a:pt x="1316355" y="913448"/>
                </a:cubicBezTo>
                <a:cubicBezTo>
                  <a:pt x="1319213" y="900113"/>
                  <a:pt x="1323023" y="886778"/>
                  <a:pt x="1327785" y="873443"/>
                </a:cubicBezTo>
                <a:cubicBezTo>
                  <a:pt x="1337310" y="846773"/>
                  <a:pt x="1352550" y="822960"/>
                  <a:pt x="1373505" y="802958"/>
                </a:cubicBezTo>
                <a:cubicBezTo>
                  <a:pt x="1378268" y="798195"/>
                  <a:pt x="1383030" y="794385"/>
                  <a:pt x="1388745" y="789623"/>
                </a:cubicBezTo>
                <a:cubicBezTo>
                  <a:pt x="1394460" y="785813"/>
                  <a:pt x="1400175" y="781050"/>
                  <a:pt x="1406843" y="778193"/>
                </a:cubicBezTo>
                <a:lnTo>
                  <a:pt x="1424940" y="768668"/>
                </a:lnTo>
                <a:lnTo>
                  <a:pt x="1443990" y="761048"/>
                </a:lnTo>
                <a:cubicBezTo>
                  <a:pt x="1469708" y="752475"/>
                  <a:pt x="1495425" y="747713"/>
                  <a:pt x="1521143" y="742950"/>
                </a:cubicBezTo>
                <a:cubicBezTo>
                  <a:pt x="1546860" y="738188"/>
                  <a:pt x="1571625" y="734378"/>
                  <a:pt x="1595438" y="726758"/>
                </a:cubicBezTo>
                <a:cubicBezTo>
                  <a:pt x="1619250" y="719138"/>
                  <a:pt x="1641158" y="709613"/>
                  <a:pt x="1659255" y="695325"/>
                </a:cubicBezTo>
                <a:lnTo>
                  <a:pt x="1672590" y="683895"/>
                </a:lnTo>
                <a:lnTo>
                  <a:pt x="1684020" y="670560"/>
                </a:lnTo>
                <a:cubicBezTo>
                  <a:pt x="1690688" y="661035"/>
                  <a:pt x="1697355" y="652463"/>
                  <a:pt x="1702118" y="641033"/>
                </a:cubicBezTo>
                <a:cubicBezTo>
                  <a:pt x="1712595" y="620078"/>
                  <a:pt x="1719263" y="597218"/>
                  <a:pt x="1724025" y="574358"/>
                </a:cubicBezTo>
                <a:cubicBezTo>
                  <a:pt x="1725930" y="562928"/>
                  <a:pt x="1728788" y="551498"/>
                  <a:pt x="1730693" y="540068"/>
                </a:cubicBezTo>
                <a:cubicBezTo>
                  <a:pt x="1732598" y="528638"/>
                  <a:pt x="1735455" y="517208"/>
                  <a:pt x="1737360" y="505778"/>
                </a:cubicBezTo>
                <a:cubicBezTo>
                  <a:pt x="1742123" y="482918"/>
                  <a:pt x="1746885" y="460058"/>
                  <a:pt x="1756410" y="439103"/>
                </a:cubicBezTo>
                <a:cubicBezTo>
                  <a:pt x="1765935" y="418148"/>
                  <a:pt x="1778318" y="398145"/>
                  <a:pt x="1793558" y="381953"/>
                </a:cubicBezTo>
                <a:cubicBezTo>
                  <a:pt x="1793558" y="381953"/>
                  <a:pt x="1793558" y="381953"/>
                  <a:pt x="1794510" y="381000"/>
                </a:cubicBezTo>
                <a:lnTo>
                  <a:pt x="1795463" y="380048"/>
                </a:lnTo>
                <a:lnTo>
                  <a:pt x="1797368" y="379095"/>
                </a:lnTo>
                <a:lnTo>
                  <a:pt x="1800225" y="376238"/>
                </a:lnTo>
                <a:lnTo>
                  <a:pt x="1805940" y="370523"/>
                </a:lnTo>
                <a:cubicBezTo>
                  <a:pt x="1809750" y="366713"/>
                  <a:pt x="1814513" y="363855"/>
                  <a:pt x="1819275" y="360998"/>
                </a:cubicBezTo>
                <a:cubicBezTo>
                  <a:pt x="1828800" y="354330"/>
                  <a:pt x="1838325" y="349568"/>
                  <a:pt x="1847850" y="344805"/>
                </a:cubicBezTo>
                <a:cubicBezTo>
                  <a:pt x="1857375" y="340995"/>
                  <a:pt x="1867853" y="336233"/>
                  <a:pt x="1877378" y="334328"/>
                </a:cubicBezTo>
                <a:cubicBezTo>
                  <a:pt x="1886903" y="330518"/>
                  <a:pt x="1897380" y="328613"/>
                  <a:pt x="1906905" y="326708"/>
                </a:cubicBezTo>
                <a:cubicBezTo>
                  <a:pt x="1926908" y="322898"/>
                  <a:pt x="1945958" y="319088"/>
                  <a:pt x="1964055" y="316230"/>
                </a:cubicBezTo>
                <a:cubicBezTo>
                  <a:pt x="2001203" y="309563"/>
                  <a:pt x="2034540" y="300990"/>
                  <a:pt x="2063115" y="285750"/>
                </a:cubicBezTo>
                <a:cubicBezTo>
                  <a:pt x="2069783" y="281940"/>
                  <a:pt x="2076450" y="277178"/>
                  <a:pt x="2082165" y="272415"/>
                </a:cubicBezTo>
                <a:cubicBezTo>
                  <a:pt x="2085023" y="269558"/>
                  <a:pt x="2087880" y="267653"/>
                  <a:pt x="2090738" y="264795"/>
                </a:cubicBezTo>
                <a:lnTo>
                  <a:pt x="2094548" y="260985"/>
                </a:lnTo>
                <a:cubicBezTo>
                  <a:pt x="2094548" y="260985"/>
                  <a:pt x="2095500" y="260033"/>
                  <a:pt x="2095500" y="260033"/>
                </a:cubicBezTo>
                <a:lnTo>
                  <a:pt x="2096453" y="259080"/>
                </a:lnTo>
                <a:lnTo>
                  <a:pt x="2098358" y="257175"/>
                </a:lnTo>
                <a:cubicBezTo>
                  <a:pt x="2101215" y="254318"/>
                  <a:pt x="2103120" y="251460"/>
                  <a:pt x="2105978" y="248603"/>
                </a:cubicBezTo>
                <a:cubicBezTo>
                  <a:pt x="2108835" y="245745"/>
                  <a:pt x="2109788" y="242888"/>
                  <a:pt x="2112645" y="240030"/>
                </a:cubicBezTo>
                <a:cubicBezTo>
                  <a:pt x="2116455" y="234315"/>
                  <a:pt x="2120265" y="228600"/>
                  <a:pt x="2123123" y="221933"/>
                </a:cubicBezTo>
                <a:cubicBezTo>
                  <a:pt x="2136458" y="197168"/>
                  <a:pt x="2142173" y="171450"/>
                  <a:pt x="2146935" y="148590"/>
                </a:cubicBezTo>
                <a:cubicBezTo>
                  <a:pt x="2151698" y="125730"/>
                  <a:pt x="2155508" y="103823"/>
                  <a:pt x="2158365" y="85725"/>
                </a:cubicBezTo>
                <a:cubicBezTo>
                  <a:pt x="2162175" y="66675"/>
                  <a:pt x="2165985" y="51435"/>
                  <a:pt x="2169795" y="38100"/>
                </a:cubicBezTo>
                <a:cubicBezTo>
                  <a:pt x="2173605" y="25718"/>
                  <a:pt x="2177415" y="16192"/>
                  <a:pt x="2180273" y="9525"/>
                </a:cubicBezTo>
                <a:cubicBezTo>
                  <a:pt x="2183130" y="2857"/>
                  <a:pt x="2185035" y="0"/>
                  <a:pt x="2185035" y="0"/>
                </a:cubicBezTo>
                <a:lnTo>
                  <a:pt x="2201228" y="8573"/>
                </a:lnTo>
                <a:cubicBezTo>
                  <a:pt x="2201228" y="8573"/>
                  <a:pt x="2200275" y="11430"/>
                  <a:pt x="2197418" y="17145"/>
                </a:cubicBezTo>
                <a:cubicBezTo>
                  <a:pt x="2194560" y="22860"/>
                  <a:pt x="2190750" y="31433"/>
                  <a:pt x="2186940" y="43815"/>
                </a:cubicBezTo>
                <a:cubicBezTo>
                  <a:pt x="2183130" y="55245"/>
                  <a:pt x="2179320" y="70485"/>
                  <a:pt x="2175510" y="88583"/>
                </a:cubicBezTo>
                <a:cubicBezTo>
                  <a:pt x="2173605" y="98108"/>
                  <a:pt x="2171700" y="107633"/>
                  <a:pt x="2169795" y="118110"/>
                </a:cubicBezTo>
                <a:cubicBezTo>
                  <a:pt x="2167890" y="128588"/>
                  <a:pt x="2165985" y="140018"/>
                  <a:pt x="2164080" y="152400"/>
                </a:cubicBezTo>
                <a:cubicBezTo>
                  <a:pt x="2159318" y="176213"/>
                  <a:pt x="2152650" y="203835"/>
                  <a:pt x="2138363" y="230505"/>
                </a:cubicBezTo>
                <a:cubicBezTo>
                  <a:pt x="2134553" y="237173"/>
                  <a:pt x="2130743" y="243840"/>
                  <a:pt x="2125980" y="250508"/>
                </a:cubicBezTo>
                <a:cubicBezTo>
                  <a:pt x="2123123" y="253365"/>
                  <a:pt x="2121218" y="257175"/>
                  <a:pt x="2118360" y="260033"/>
                </a:cubicBezTo>
                <a:cubicBezTo>
                  <a:pt x="2115503" y="262890"/>
                  <a:pt x="2113598" y="265748"/>
                  <a:pt x="2110740" y="268605"/>
                </a:cubicBezTo>
                <a:lnTo>
                  <a:pt x="2108835" y="270510"/>
                </a:lnTo>
                <a:lnTo>
                  <a:pt x="2107883" y="271463"/>
                </a:lnTo>
                <a:cubicBezTo>
                  <a:pt x="2106930" y="272415"/>
                  <a:pt x="2106930" y="272415"/>
                  <a:pt x="2105978" y="273368"/>
                </a:cubicBezTo>
                <a:lnTo>
                  <a:pt x="2101215" y="277178"/>
                </a:lnTo>
                <a:cubicBezTo>
                  <a:pt x="2098358" y="280035"/>
                  <a:pt x="2094548" y="282893"/>
                  <a:pt x="2091690" y="285750"/>
                </a:cubicBezTo>
                <a:cubicBezTo>
                  <a:pt x="2085023" y="290513"/>
                  <a:pt x="2077403" y="295275"/>
                  <a:pt x="2069783" y="300038"/>
                </a:cubicBezTo>
                <a:cubicBezTo>
                  <a:pt x="2038350" y="317183"/>
                  <a:pt x="2002155" y="325755"/>
                  <a:pt x="1965008" y="332423"/>
                </a:cubicBezTo>
                <a:cubicBezTo>
                  <a:pt x="1927860" y="339090"/>
                  <a:pt x="1888808" y="343853"/>
                  <a:pt x="1851660" y="360045"/>
                </a:cubicBezTo>
                <a:cubicBezTo>
                  <a:pt x="1843088" y="364808"/>
                  <a:pt x="1833563" y="368618"/>
                  <a:pt x="1825943" y="374333"/>
                </a:cubicBezTo>
                <a:cubicBezTo>
                  <a:pt x="1822133" y="377190"/>
                  <a:pt x="1817370" y="379095"/>
                  <a:pt x="1813560" y="382905"/>
                </a:cubicBezTo>
                <a:lnTo>
                  <a:pt x="1807845" y="388620"/>
                </a:lnTo>
                <a:lnTo>
                  <a:pt x="1804988" y="391478"/>
                </a:lnTo>
                <a:lnTo>
                  <a:pt x="1803083" y="392430"/>
                </a:lnTo>
                <a:lnTo>
                  <a:pt x="1802130" y="393383"/>
                </a:lnTo>
                <a:cubicBezTo>
                  <a:pt x="1803083" y="392430"/>
                  <a:pt x="1802130" y="393383"/>
                  <a:pt x="1802130" y="393383"/>
                </a:cubicBezTo>
                <a:cubicBezTo>
                  <a:pt x="1787843" y="407670"/>
                  <a:pt x="1776413" y="425768"/>
                  <a:pt x="1767840" y="445770"/>
                </a:cubicBezTo>
                <a:cubicBezTo>
                  <a:pt x="1759268" y="465773"/>
                  <a:pt x="1754505" y="486728"/>
                  <a:pt x="1749743" y="509588"/>
                </a:cubicBezTo>
                <a:cubicBezTo>
                  <a:pt x="1744980" y="531495"/>
                  <a:pt x="1742123" y="555308"/>
                  <a:pt x="1737360" y="579120"/>
                </a:cubicBezTo>
                <a:cubicBezTo>
                  <a:pt x="1732598" y="602933"/>
                  <a:pt x="1725930" y="626745"/>
                  <a:pt x="1714500" y="649605"/>
                </a:cubicBezTo>
                <a:cubicBezTo>
                  <a:pt x="1709738" y="661035"/>
                  <a:pt x="1701165" y="672465"/>
                  <a:pt x="1693545" y="682943"/>
                </a:cubicBezTo>
                <a:lnTo>
                  <a:pt x="1681163" y="697230"/>
                </a:lnTo>
                <a:lnTo>
                  <a:pt x="1665923" y="710565"/>
                </a:lnTo>
                <a:cubicBezTo>
                  <a:pt x="1644968" y="726758"/>
                  <a:pt x="1621155" y="738188"/>
                  <a:pt x="1595438" y="744855"/>
                </a:cubicBezTo>
                <a:cubicBezTo>
                  <a:pt x="1570673" y="752475"/>
                  <a:pt x="1544955" y="756285"/>
                  <a:pt x="1519238" y="761048"/>
                </a:cubicBezTo>
                <a:cubicBezTo>
                  <a:pt x="1493520" y="765810"/>
                  <a:pt x="1468755" y="769620"/>
                  <a:pt x="1443990" y="778193"/>
                </a:cubicBezTo>
                <a:lnTo>
                  <a:pt x="1425893" y="784860"/>
                </a:lnTo>
                <a:lnTo>
                  <a:pt x="1408748" y="793433"/>
                </a:lnTo>
                <a:cubicBezTo>
                  <a:pt x="1403033" y="796290"/>
                  <a:pt x="1398270" y="800100"/>
                  <a:pt x="1393508" y="803910"/>
                </a:cubicBezTo>
                <a:cubicBezTo>
                  <a:pt x="1388745" y="807720"/>
                  <a:pt x="1383030" y="812483"/>
                  <a:pt x="1378268" y="816293"/>
                </a:cubicBezTo>
                <a:cubicBezTo>
                  <a:pt x="1369695" y="824865"/>
                  <a:pt x="1361123" y="834390"/>
                  <a:pt x="1354455" y="845820"/>
                </a:cubicBezTo>
                <a:cubicBezTo>
                  <a:pt x="1350645" y="850583"/>
                  <a:pt x="1348740" y="857250"/>
                  <a:pt x="1344930" y="862965"/>
                </a:cubicBezTo>
                <a:cubicBezTo>
                  <a:pt x="1342073" y="868680"/>
                  <a:pt x="1340168" y="874395"/>
                  <a:pt x="1337310" y="881063"/>
                </a:cubicBezTo>
                <a:cubicBezTo>
                  <a:pt x="1332548" y="893445"/>
                  <a:pt x="1329690" y="905828"/>
                  <a:pt x="1325880" y="919163"/>
                </a:cubicBezTo>
                <a:cubicBezTo>
                  <a:pt x="1323975" y="925830"/>
                  <a:pt x="1323023" y="932498"/>
                  <a:pt x="1322070" y="939165"/>
                </a:cubicBezTo>
                <a:lnTo>
                  <a:pt x="1318260" y="959168"/>
                </a:lnTo>
                <a:cubicBezTo>
                  <a:pt x="1315403" y="972503"/>
                  <a:pt x="1313498" y="985838"/>
                  <a:pt x="1310640" y="999173"/>
                </a:cubicBezTo>
                <a:cubicBezTo>
                  <a:pt x="1309688" y="1005840"/>
                  <a:pt x="1307783" y="1012508"/>
                  <a:pt x="1306830" y="1019175"/>
                </a:cubicBezTo>
                <a:cubicBezTo>
                  <a:pt x="1304925" y="1025843"/>
                  <a:pt x="1303020" y="1032510"/>
                  <a:pt x="1301115" y="1039178"/>
                </a:cubicBezTo>
                <a:lnTo>
                  <a:pt x="1298258" y="1049655"/>
                </a:lnTo>
                <a:lnTo>
                  <a:pt x="1294448" y="1059180"/>
                </a:lnTo>
                <a:cubicBezTo>
                  <a:pt x="1293495" y="1062038"/>
                  <a:pt x="1291590" y="1065848"/>
                  <a:pt x="1290638" y="1068705"/>
                </a:cubicBezTo>
                <a:lnTo>
                  <a:pt x="1285875" y="1078230"/>
                </a:lnTo>
                <a:cubicBezTo>
                  <a:pt x="1283970" y="1081088"/>
                  <a:pt x="1283018" y="1084898"/>
                  <a:pt x="1281113" y="1087755"/>
                </a:cubicBezTo>
                <a:lnTo>
                  <a:pt x="1275398" y="1097280"/>
                </a:lnTo>
                <a:cubicBezTo>
                  <a:pt x="1273493" y="1100138"/>
                  <a:pt x="1271588" y="1103948"/>
                  <a:pt x="1268730" y="1106805"/>
                </a:cubicBezTo>
                <a:lnTo>
                  <a:pt x="1262063" y="1114425"/>
                </a:lnTo>
                <a:cubicBezTo>
                  <a:pt x="1243013" y="1136333"/>
                  <a:pt x="1217295" y="1152525"/>
                  <a:pt x="1190625" y="1163003"/>
                </a:cubicBezTo>
                <a:cubicBezTo>
                  <a:pt x="1163955" y="1173480"/>
                  <a:pt x="1136333" y="1179195"/>
                  <a:pt x="1108710" y="1183958"/>
                </a:cubicBezTo>
                <a:cubicBezTo>
                  <a:pt x="1081088" y="1188720"/>
                  <a:pt x="1054418" y="1193483"/>
                  <a:pt x="1028700" y="1201103"/>
                </a:cubicBezTo>
                <a:cubicBezTo>
                  <a:pt x="1022033" y="1203008"/>
                  <a:pt x="1016318" y="1204913"/>
                  <a:pt x="1009650" y="1207770"/>
                </a:cubicBezTo>
                <a:lnTo>
                  <a:pt x="1000125" y="1211580"/>
                </a:lnTo>
                <a:cubicBezTo>
                  <a:pt x="997268" y="1212533"/>
                  <a:pt x="994410" y="1214438"/>
                  <a:pt x="991553" y="1216343"/>
                </a:cubicBezTo>
                <a:lnTo>
                  <a:pt x="982980" y="1221105"/>
                </a:lnTo>
                <a:cubicBezTo>
                  <a:pt x="980123" y="1223010"/>
                  <a:pt x="978218" y="1224915"/>
                  <a:pt x="975360" y="1225868"/>
                </a:cubicBezTo>
                <a:lnTo>
                  <a:pt x="967740" y="1230630"/>
                </a:lnTo>
                <a:cubicBezTo>
                  <a:pt x="964883" y="1232535"/>
                  <a:pt x="962978" y="1235393"/>
                  <a:pt x="960120" y="1237298"/>
                </a:cubicBezTo>
                <a:lnTo>
                  <a:pt x="952500" y="1243965"/>
                </a:lnTo>
                <a:lnTo>
                  <a:pt x="951548" y="1244918"/>
                </a:lnTo>
                <a:cubicBezTo>
                  <a:pt x="951548" y="1244918"/>
                  <a:pt x="951548" y="1244918"/>
                  <a:pt x="951548" y="1244918"/>
                </a:cubicBezTo>
                <a:lnTo>
                  <a:pt x="949643" y="1246823"/>
                </a:lnTo>
                <a:lnTo>
                  <a:pt x="946785" y="1250633"/>
                </a:lnTo>
                <a:cubicBezTo>
                  <a:pt x="942975" y="1255395"/>
                  <a:pt x="938213" y="1260158"/>
                  <a:pt x="934403" y="1265873"/>
                </a:cubicBezTo>
                <a:cubicBezTo>
                  <a:pt x="930593" y="1271588"/>
                  <a:pt x="927735" y="1276350"/>
                  <a:pt x="924878" y="1282065"/>
                </a:cubicBezTo>
                <a:cubicBezTo>
                  <a:pt x="922020" y="1287780"/>
                  <a:pt x="919163" y="1293495"/>
                  <a:pt x="916305" y="1300163"/>
                </a:cubicBezTo>
                <a:cubicBezTo>
                  <a:pt x="906780" y="1323975"/>
                  <a:pt x="902018" y="1350645"/>
                  <a:pt x="897255" y="1377315"/>
                </a:cubicBezTo>
                <a:cubicBezTo>
                  <a:pt x="892493" y="1403985"/>
                  <a:pt x="888683" y="1430655"/>
                  <a:pt x="881063" y="1458278"/>
                </a:cubicBezTo>
                <a:cubicBezTo>
                  <a:pt x="873443" y="1484948"/>
                  <a:pt x="862965" y="1511618"/>
                  <a:pt x="844868" y="1534478"/>
                </a:cubicBezTo>
                <a:lnTo>
                  <a:pt x="838200" y="1542098"/>
                </a:lnTo>
                <a:lnTo>
                  <a:pt x="835343" y="1545908"/>
                </a:lnTo>
                <a:lnTo>
                  <a:pt x="833438" y="1547813"/>
                </a:lnTo>
                <a:lnTo>
                  <a:pt x="832485" y="1548765"/>
                </a:lnTo>
                <a:cubicBezTo>
                  <a:pt x="831533" y="1550670"/>
                  <a:pt x="831533" y="1549718"/>
                  <a:pt x="830580" y="1550670"/>
                </a:cubicBezTo>
                <a:lnTo>
                  <a:pt x="814388" y="1564958"/>
                </a:lnTo>
                <a:lnTo>
                  <a:pt x="797243" y="1576388"/>
                </a:lnTo>
                <a:cubicBezTo>
                  <a:pt x="791528" y="1580198"/>
                  <a:pt x="784860" y="1583055"/>
                  <a:pt x="778193" y="1585913"/>
                </a:cubicBezTo>
                <a:cubicBezTo>
                  <a:pt x="752475" y="1597343"/>
                  <a:pt x="726758" y="1604010"/>
                  <a:pt x="701040" y="1608773"/>
                </a:cubicBezTo>
                <a:cubicBezTo>
                  <a:pt x="675323" y="1613535"/>
                  <a:pt x="650558" y="1617345"/>
                  <a:pt x="625793" y="1623060"/>
                </a:cubicBezTo>
                <a:cubicBezTo>
                  <a:pt x="601980" y="1628775"/>
                  <a:pt x="579120" y="1636395"/>
                  <a:pt x="559118" y="1647825"/>
                </a:cubicBezTo>
                <a:lnTo>
                  <a:pt x="545783" y="1657350"/>
                </a:lnTo>
                <a:cubicBezTo>
                  <a:pt x="541020" y="1661160"/>
                  <a:pt x="536258" y="1665923"/>
                  <a:pt x="531495" y="1669733"/>
                </a:cubicBezTo>
                <a:lnTo>
                  <a:pt x="529590" y="1671638"/>
                </a:lnTo>
                <a:lnTo>
                  <a:pt x="528638" y="1672590"/>
                </a:lnTo>
                <a:cubicBezTo>
                  <a:pt x="528638" y="1672590"/>
                  <a:pt x="529590" y="1671638"/>
                  <a:pt x="528638" y="1672590"/>
                </a:cubicBezTo>
                <a:lnTo>
                  <a:pt x="525780" y="1675448"/>
                </a:lnTo>
                <a:lnTo>
                  <a:pt x="520065" y="1682115"/>
                </a:lnTo>
                <a:cubicBezTo>
                  <a:pt x="516255" y="1685925"/>
                  <a:pt x="513398" y="1690688"/>
                  <a:pt x="510540" y="1695450"/>
                </a:cubicBezTo>
                <a:cubicBezTo>
                  <a:pt x="498158" y="1714500"/>
                  <a:pt x="490538" y="1735455"/>
                  <a:pt x="484823" y="1757363"/>
                </a:cubicBezTo>
                <a:cubicBezTo>
                  <a:pt x="480060" y="1779270"/>
                  <a:pt x="475298" y="1802130"/>
                  <a:pt x="471488" y="1824990"/>
                </a:cubicBezTo>
                <a:cubicBezTo>
                  <a:pt x="467678" y="1847850"/>
                  <a:pt x="463868" y="1870710"/>
                  <a:pt x="456248" y="1893570"/>
                </a:cubicBezTo>
                <a:cubicBezTo>
                  <a:pt x="454343" y="1899285"/>
                  <a:pt x="452438" y="1905000"/>
                  <a:pt x="450533" y="1909763"/>
                </a:cubicBezTo>
                <a:cubicBezTo>
                  <a:pt x="448628" y="1915478"/>
                  <a:pt x="446723" y="1921193"/>
                  <a:pt x="443865" y="1925955"/>
                </a:cubicBezTo>
                <a:cubicBezTo>
                  <a:pt x="441008" y="1931670"/>
                  <a:pt x="439103" y="1936433"/>
                  <a:pt x="435293" y="1942148"/>
                </a:cubicBezTo>
                <a:cubicBezTo>
                  <a:pt x="431483" y="1946910"/>
                  <a:pt x="428625" y="1952625"/>
                  <a:pt x="424815" y="1957388"/>
                </a:cubicBezTo>
                <a:cubicBezTo>
                  <a:pt x="421005" y="1962150"/>
                  <a:pt x="418148" y="1965960"/>
                  <a:pt x="414338" y="1969770"/>
                </a:cubicBezTo>
                <a:lnTo>
                  <a:pt x="411480" y="1972628"/>
                </a:lnTo>
                <a:lnTo>
                  <a:pt x="410528" y="1974533"/>
                </a:lnTo>
                <a:lnTo>
                  <a:pt x="409575" y="1975485"/>
                </a:lnTo>
                <a:cubicBezTo>
                  <a:pt x="409575" y="1975485"/>
                  <a:pt x="407670" y="1977390"/>
                  <a:pt x="407670" y="1977390"/>
                </a:cubicBezTo>
                <a:lnTo>
                  <a:pt x="401003" y="1983105"/>
                </a:lnTo>
                <a:cubicBezTo>
                  <a:pt x="396240" y="1986915"/>
                  <a:pt x="392430" y="1990725"/>
                  <a:pt x="387668" y="1994535"/>
                </a:cubicBezTo>
                <a:cubicBezTo>
                  <a:pt x="382905" y="1997393"/>
                  <a:pt x="378143" y="2001203"/>
                  <a:pt x="373380" y="2004060"/>
                </a:cubicBezTo>
                <a:cubicBezTo>
                  <a:pt x="354330" y="2015490"/>
                  <a:pt x="333375" y="2023110"/>
                  <a:pt x="313373" y="2028825"/>
                </a:cubicBezTo>
                <a:cubicBezTo>
                  <a:pt x="293370" y="2034540"/>
                  <a:pt x="274320" y="2038350"/>
                  <a:pt x="255270" y="2041208"/>
                </a:cubicBezTo>
                <a:cubicBezTo>
                  <a:pt x="218123" y="2047875"/>
                  <a:pt x="183833" y="2054543"/>
                  <a:pt x="155258" y="2065973"/>
                </a:cubicBezTo>
                <a:cubicBezTo>
                  <a:pt x="147638" y="2068830"/>
                  <a:pt x="141923" y="2072640"/>
                  <a:pt x="135255" y="2076450"/>
                </a:cubicBezTo>
                <a:cubicBezTo>
                  <a:pt x="132398" y="2078355"/>
                  <a:pt x="129540" y="2080260"/>
                  <a:pt x="126683" y="2082165"/>
                </a:cubicBezTo>
                <a:cubicBezTo>
                  <a:pt x="123825" y="2084070"/>
                  <a:pt x="120968" y="2085023"/>
                  <a:pt x="118110" y="2088833"/>
                </a:cubicBezTo>
                <a:cubicBezTo>
                  <a:pt x="115253" y="2091690"/>
                  <a:pt x="112395" y="2093595"/>
                  <a:pt x="109538" y="2096453"/>
                </a:cubicBezTo>
                <a:lnTo>
                  <a:pt x="104775" y="2100263"/>
                </a:lnTo>
                <a:cubicBezTo>
                  <a:pt x="106680" y="2099310"/>
                  <a:pt x="104775" y="2100263"/>
                  <a:pt x="104775" y="2100263"/>
                </a:cubicBezTo>
                <a:lnTo>
                  <a:pt x="104775" y="2101215"/>
                </a:lnTo>
                <a:lnTo>
                  <a:pt x="103823" y="2102168"/>
                </a:lnTo>
                <a:lnTo>
                  <a:pt x="101918" y="2104073"/>
                </a:lnTo>
                <a:cubicBezTo>
                  <a:pt x="100013" y="2106930"/>
                  <a:pt x="97155" y="2108835"/>
                  <a:pt x="95250" y="2111693"/>
                </a:cubicBezTo>
                <a:cubicBezTo>
                  <a:pt x="93345" y="2114550"/>
                  <a:pt x="91440" y="2117408"/>
                  <a:pt x="89535" y="2119313"/>
                </a:cubicBezTo>
                <a:cubicBezTo>
                  <a:pt x="74295" y="2140268"/>
                  <a:pt x="66675" y="2165033"/>
                  <a:pt x="61913" y="2186940"/>
                </a:cubicBezTo>
                <a:cubicBezTo>
                  <a:pt x="56198" y="2208848"/>
                  <a:pt x="53340" y="2230755"/>
                  <a:pt x="50483" y="2248853"/>
                </a:cubicBezTo>
                <a:cubicBezTo>
                  <a:pt x="47625" y="2267903"/>
                  <a:pt x="44768" y="2283143"/>
                  <a:pt x="40958" y="2296478"/>
                </a:cubicBezTo>
                <a:cubicBezTo>
                  <a:pt x="38100" y="2308860"/>
                  <a:pt x="34290" y="2321243"/>
                  <a:pt x="32385" y="2326958"/>
                </a:cubicBezTo>
                <a:cubicBezTo>
                  <a:pt x="30480" y="2333625"/>
                  <a:pt x="29528" y="2336483"/>
                  <a:pt x="29528" y="2336483"/>
                </a:cubicBezTo>
                <a:lnTo>
                  <a:pt x="0" y="2324100"/>
                </a:lnTo>
                <a:close/>
              </a:path>
            </a:pathLst>
          </a:custGeom>
          <a:solidFill>
            <a:schemeClr val="accent5">
              <a:lumMod val="75000"/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DD6ADB9F-5E2A-4BE5-B137-302A4D78021A}"/>
              </a:ext>
            </a:extLst>
          </p:cNvPr>
          <p:cNvSpPr/>
          <p:nvPr userDrawn="1"/>
        </p:nvSpPr>
        <p:spPr>
          <a:xfrm>
            <a:off x="32871" y="46023"/>
            <a:ext cx="4591084" cy="4389471"/>
          </a:xfrm>
          <a:custGeom>
            <a:avLst/>
            <a:gdLst>
              <a:gd name="connsiteX0" fmla="*/ 0 w 1995487"/>
              <a:gd name="connsiteY0" fmla="*/ 1875473 h 1907857"/>
              <a:gd name="connsiteX1" fmla="*/ 8573 w 1995487"/>
              <a:gd name="connsiteY1" fmla="*/ 1872615 h 1907857"/>
              <a:gd name="connsiteX2" fmla="*/ 34290 w 1995487"/>
              <a:gd name="connsiteY2" fmla="*/ 1865948 h 1907857"/>
              <a:gd name="connsiteX3" fmla="*/ 128588 w 1995487"/>
              <a:gd name="connsiteY3" fmla="*/ 1847850 h 1907857"/>
              <a:gd name="connsiteX4" fmla="*/ 245745 w 1995487"/>
              <a:gd name="connsiteY4" fmla="*/ 1779270 h 1907857"/>
              <a:gd name="connsiteX5" fmla="*/ 256223 w 1995487"/>
              <a:gd name="connsiteY5" fmla="*/ 1762125 h 1907857"/>
              <a:gd name="connsiteX6" fmla="*/ 260985 w 1995487"/>
              <a:gd name="connsiteY6" fmla="*/ 1752600 h 1907857"/>
              <a:gd name="connsiteX7" fmla="*/ 264795 w 1995487"/>
              <a:gd name="connsiteY7" fmla="*/ 1743075 h 1907857"/>
              <a:gd name="connsiteX8" fmla="*/ 278130 w 1995487"/>
              <a:gd name="connsiteY8" fmla="*/ 1700213 h 1907857"/>
              <a:gd name="connsiteX9" fmla="*/ 299085 w 1995487"/>
              <a:gd name="connsiteY9" fmla="*/ 1600200 h 1907857"/>
              <a:gd name="connsiteX10" fmla="*/ 354330 w 1995487"/>
              <a:gd name="connsiteY10" fmla="*/ 1497330 h 1907857"/>
              <a:gd name="connsiteX11" fmla="*/ 405765 w 1995487"/>
              <a:gd name="connsiteY11" fmla="*/ 1463040 h 1907857"/>
              <a:gd name="connsiteX12" fmla="*/ 464820 w 1995487"/>
              <a:gd name="connsiteY12" fmla="*/ 1443990 h 1907857"/>
              <a:gd name="connsiteX13" fmla="*/ 586740 w 1995487"/>
              <a:gd name="connsiteY13" fmla="*/ 1418273 h 1907857"/>
              <a:gd name="connsiteX14" fmla="*/ 641033 w 1995487"/>
              <a:gd name="connsiteY14" fmla="*/ 1391603 h 1907857"/>
              <a:gd name="connsiteX15" fmla="*/ 652463 w 1995487"/>
              <a:gd name="connsiteY15" fmla="*/ 1381125 h 1907857"/>
              <a:gd name="connsiteX16" fmla="*/ 655320 w 1995487"/>
              <a:gd name="connsiteY16" fmla="*/ 1378268 h 1907857"/>
              <a:gd name="connsiteX17" fmla="*/ 656273 w 1995487"/>
              <a:gd name="connsiteY17" fmla="*/ 1377315 h 1907857"/>
              <a:gd name="connsiteX18" fmla="*/ 656273 w 1995487"/>
              <a:gd name="connsiteY18" fmla="*/ 1377315 h 1907857"/>
              <a:gd name="connsiteX19" fmla="*/ 657225 w 1995487"/>
              <a:gd name="connsiteY19" fmla="*/ 1375410 h 1907857"/>
              <a:gd name="connsiteX20" fmla="*/ 661988 w 1995487"/>
              <a:gd name="connsiteY20" fmla="*/ 1370648 h 1907857"/>
              <a:gd name="connsiteX21" fmla="*/ 671513 w 1995487"/>
              <a:gd name="connsiteY21" fmla="*/ 1358265 h 1907857"/>
              <a:gd name="connsiteX22" fmla="*/ 680085 w 1995487"/>
              <a:gd name="connsiteY22" fmla="*/ 1345883 h 1907857"/>
              <a:gd name="connsiteX23" fmla="*/ 702945 w 1995487"/>
              <a:gd name="connsiteY23" fmla="*/ 1285875 h 1907857"/>
              <a:gd name="connsiteX24" fmla="*/ 716280 w 1995487"/>
              <a:gd name="connsiteY24" fmla="*/ 1220153 h 1907857"/>
              <a:gd name="connsiteX25" fmla="*/ 732473 w 1995487"/>
              <a:gd name="connsiteY25" fmla="*/ 1151573 h 1907857"/>
              <a:gd name="connsiteX26" fmla="*/ 739140 w 1995487"/>
              <a:gd name="connsiteY26" fmla="*/ 1134428 h 1907857"/>
              <a:gd name="connsiteX27" fmla="*/ 746760 w 1995487"/>
              <a:gd name="connsiteY27" fmla="*/ 1118235 h 1907857"/>
              <a:gd name="connsiteX28" fmla="*/ 756285 w 1995487"/>
              <a:gd name="connsiteY28" fmla="*/ 1102995 h 1907857"/>
              <a:gd name="connsiteX29" fmla="*/ 761048 w 1995487"/>
              <a:gd name="connsiteY29" fmla="*/ 1095375 h 1907857"/>
              <a:gd name="connsiteX30" fmla="*/ 766763 w 1995487"/>
              <a:gd name="connsiteY30" fmla="*/ 1088708 h 1907857"/>
              <a:gd name="connsiteX31" fmla="*/ 772478 w 1995487"/>
              <a:gd name="connsiteY31" fmla="*/ 1082040 h 1907857"/>
              <a:gd name="connsiteX32" fmla="*/ 775335 w 1995487"/>
              <a:gd name="connsiteY32" fmla="*/ 1078230 h 1907857"/>
              <a:gd name="connsiteX33" fmla="*/ 776288 w 1995487"/>
              <a:gd name="connsiteY33" fmla="*/ 1077278 h 1907857"/>
              <a:gd name="connsiteX34" fmla="*/ 777240 w 1995487"/>
              <a:gd name="connsiteY34" fmla="*/ 1076325 h 1907857"/>
              <a:gd name="connsiteX35" fmla="*/ 779145 w 1995487"/>
              <a:gd name="connsiteY35" fmla="*/ 1074420 h 1907857"/>
              <a:gd name="connsiteX36" fmla="*/ 792480 w 1995487"/>
              <a:gd name="connsiteY36" fmla="*/ 1062990 h 1907857"/>
              <a:gd name="connsiteX37" fmla="*/ 808673 w 1995487"/>
              <a:gd name="connsiteY37" fmla="*/ 1052513 h 1907857"/>
              <a:gd name="connsiteX38" fmla="*/ 824865 w 1995487"/>
              <a:gd name="connsiteY38" fmla="*/ 1043940 h 1907857"/>
              <a:gd name="connsiteX39" fmla="*/ 894398 w 1995487"/>
              <a:gd name="connsiteY39" fmla="*/ 1022033 h 1907857"/>
              <a:gd name="connsiteX40" fmla="*/ 1030605 w 1995487"/>
              <a:gd name="connsiteY40" fmla="*/ 989648 h 1907857"/>
              <a:gd name="connsiteX41" fmla="*/ 1084898 w 1995487"/>
              <a:gd name="connsiteY41" fmla="*/ 950595 h 1907857"/>
              <a:gd name="connsiteX42" fmla="*/ 1090613 w 1995487"/>
              <a:gd name="connsiteY42" fmla="*/ 943928 h 1907857"/>
              <a:gd name="connsiteX43" fmla="*/ 1093470 w 1995487"/>
              <a:gd name="connsiteY43" fmla="*/ 940118 h 1907857"/>
              <a:gd name="connsiteX44" fmla="*/ 1095375 w 1995487"/>
              <a:gd name="connsiteY44" fmla="*/ 936308 h 1907857"/>
              <a:gd name="connsiteX45" fmla="*/ 1103948 w 1995487"/>
              <a:gd name="connsiteY45" fmla="*/ 922973 h 1907857"/>
              <a:gd name="connsiteX46" fmla="*/ 1111568 w 1995487"/>
              <a:gd name="connsiteY46" fmla="*/ 907733 h 1907857"/>
              <a:gd name="connsiteX47" fmla="*/ 1118235 w 1995487"/>
              <a:gd name="connsiteY47" fmla="*/ 891540 h 1907857"/>
              <a:gd name="connsiteX48" fmla="*/ 1135380 w 1995487"/>
              <a:gd name="connsiteY48" fmla="*/ 824865 h 1907857"/>
              <a:gd name="connsiteX49" fmla="*/ 1148715 w 1995487"/>
              <a:gd name="connsiteY49" fmla="*/ 755333 h 1907857"/>
              <a:gd name="connsiteX50" fmla="*/ 1174433 w 1995487"/>
              <a:gd name="connsiteY50" fmla="*/ 688658 h 1907857"/>
              <a:gd name="connsiteX51" fmla="*/ 1183958 w 1995487"/>
              <a:gd name="connsiteY51" fmla="*/ 673418 h 1907857"/>
              <a:gd name="connsiteX52" fmla="*/ 1195388 w 1995487"/>
              <a:gd name="connsiteY52" fmla="*/ 659130 h 1907857"/>
              <a:gd name="connsiteX53" fmla="*/ 1202055 w 1995487"/>
              <a:gd name="connsiteY53" fmla="*/ 652463 h 1907857"/>
              <a:gd name="connsiteX54" fmla="*/ 1208723 w 1995487"/>
              <a:gd name="connsiteY54" fmla="*/ 646748 h 1907857"/>
              <a:gd name="connsiteX55" fmla="*/ 1222058 w 1995487"/>
              <a:gd name="connsiteY55" fmla="*/ 635318 h 1907857"/>
              <a:gd name="connsiteX56" fmla="*/ 1285875 w 1995487"/>
              <a:gd name="connsiteY56" fmla="*/ 605790 h 1907857"/>
              <a:gd name="connsiteX57" fmla="*/ 1352550 w 1995487"/>
              <a:gd name="connsiteY57" fmla="*/ 591503 h 1907857"/>
              <a:gd name="connsiteX58" fmla="*/ 1416368 w 1995487"/>
              <a:gd name="connsiteY58" fmla="*/ 578168 h 1907857"/>
              <a:gd name="connsiteX59" fmla="*/ 1474470 w 1995487"/>
              <a:gd name="connsiteY59" fmla="*/ 554355 h 1907857"/>
              <a:gd name="connsiteX60" fmla="*/ 1486853 w 1995487"/>
              <a:gd name="connsiteY60" fmla="*/ 545783 h 1907857"/>
              <a:gd name="connsiteX61" fmla="*/ 1498283 w 1995487"/>
              <a:gd name="connsiteY61" fmla="*/ 536258 h 1907857"/>
              <a:gd name="connsiteX62" fmla="*/ 1503998 w 1995487"/>
              <a:gd name="connsiteY62" fmla="*/ 531495 h 1907857"/>
              <a:gd name="connsiteX63" fmla="*/ 1509713 w 1995487"/>
              <a:gd name="connsiteY63" fmla="*/ 525780 h 1907857"/>
              <a:gd name="connsiteX64" fmla="*/ 1519238 w 1995487"/>
              <a:gd name="connsiteY64" fmla="*/ 514350 h 1907857"/>
              <a:gd name="connsiteX65" fmla="*/ 1545908 w 1995487"/>
              <a:gd name="connsiteY65" fmla="*/ 461963 h 1907857"/>
              <a:gd name="connsiteX66" fmla="*/ 1570673 w 1995487"/>
              <a:gd name="connsiteY66" fmla="*/ 346710 h 1907857"/>
              <a:gd name="connsiteX67" fmla="*/ 1586865 w 1995487"/>
              <a:gd name="connsiteY67" fmla="*/ 291465 h 1907857"/>
              <a:gd name="connsiteX68" fmla="*/ 1599248 w 1995487"/>
              <a:gd name="connsiteY68" fmla="*/ 265748 h 1907857"/>
              <a:gd name="connsiteX69" fmla="*/ 1606868 w 1995487"/>
              <a:gd name="connsiteY69" fmla="*/ 254318 h 1907857"/>
              <a:gd name="connsiteX70" fmla="*/ 1615440 w 1995487"/>
              <a:gd name="connsiteY70" fmla="*/ 242888 h 1907857"/>
              <a:gd name="connsiteX71" fmla="*/ 1624965 w 1995487"/>
              <a:gd name="connsiteY71" fmla="*/ 232410 h 1907857"/>
              <a:gd name="connsiteX72" fmla="*/ 1626870 w 1995487"/>
              <a:gd name="connsiteY72" fmla="*/ 229553 h 1907857"/>
              <a:gd name="connsiteX73" fmla="*/ 1629728 w 1995487"/>
              <a:gd name="connsiteY73" fmla="*/ 226695 h 1907857"/>
              <a:gd name="connsiteX74" fmla="*/ 1634490 w 1995487"/>
              <a:gd name="connsiteY74" fmla="*/ 221933 h 1907857"/>
              <a:gd name="connsiteX75" fmla="*/ 1644015 w 1995487"/>
              <a:gd name="connsiteY75" fmla="*/ 213360 h 1907857"/>
              <a:gd name="connsiteX76" fmla="*/ 1655445 w 1995487"/>
              <a:gd name="connsiteY76" fmla="*/ 205740 h 1907857"/>
              <a:gd name="connsiteX77" fmla="*/ 1678305 w 1995487"/>
              <a:gd name="connsiteY77" fmla="*/ 193358 h 1907857"/>
              <a:gd name="connsiteX78" fmla="*/ 1702118 w 1995487"/>
              <a:gd name="connsiteY78" fmla="*/ 183833 h 1907857"/>
              <a:gd name="connsiteX79" fmla="*/ 1792605 w 1995487"/>
              <a:gd name="connsiteY79" fmla="*/ 163830 h 1907857"/>
              <a:gd name="connsiteX80" fmla="*/ 1869758 w 1995487"/>
              <a:gd name="connsiteY80" fmla="*/ 143828 h 1907857"/>
              <a:gd name="connsiteX81" fmla="*/ 1885950 w 1995487"/>
              <a:gd name="connsiteY81" fmla="*/ 137160 h 1907857"/>
              <a:gd name="connsiteX82" fmla="*/ 1900238 w 1995487"/>
              <a:gd name="connsiteY82" fmla="*/ 129540 h 1907857"/>
              <a:gd name="connsiteX83" fmla="*/ 1913573 w 1995487"/>
              <a:gd name="connsiteY83" fmla="*/ 120968 h 1907857"/>
              <a:gd name="connsiteX84" fmla="*/ 1925003 w 1995487"/>
              <a:gd name="connsiteY84" fmla="*/ 110490 h 1907857"/>
              <a:gd name="connsiteX85" fmla="*/ 1927860 w 1995487"/>
              <a:gd name="connsiteY85" fmla="*/ 107633 h 1907857"/>
              <a:gd name="connsiteX86" fmla="*/ 1928813 w 1995487"/>
              <a:gd name="connsiteY86" fmla="*/ 106680 h 1907857"/>
              <a:gd name="connsiteX87" fmla="*/ 1929765 w 1995487"/>
              <a:gd name="connsiteY87" fmla="*/ 105728 h 1907857"/>
              <a:gd name="connsiteX88" fmla="*/ 1934528 w 1995487"/>
              <a:gd name="connsiteY88" fmla="*/ 100013 h 1907857"/>
              <a:gd name="connsiteX89" fmla="*/ 1939290 w 1995487"/>
              <a:gd name="connsiteY89" fmla="*/ 94298 h 1907857"/>
              <a:gd name="connsiteX90" fmla="*/ 1943100 w 1995487"/>
              <a:gd name="connsiteY90" fmla="*/ 89535 h 1907857"/>
              <a:gd name="connsiteX91" fmla="*/ 1956435 w 1995487"/>
              <a:gd name="connsiteY91" fmla="*/ 68580 h 1907857"/>
              <a:gd name="connsiteX92" fmla="*/ 1970723 w 1995487"/>
              <a:gd name="connsiteY92" fmla="*/ 32385 h 1907857"/>
              <a:gd name="connsiteX93" fmla="*/ 1977390 w 1995487"/>
              <a:gd name="connsiteY93" fmla="*/ 8573 h 1907857"/>
              <a:gd name="connsiteX94" fmla="*/ 1979295 w 1995487"/>
              <a:gd name="connsiteY94" fmla="*/ 0 h 1907857"/>
              <a:gd name="connsiteX95" fmla="*/ 1995488 w 1995487"/>
              <a:gd name="connsiteY95" fmla="*/ 3810 h 1907857"/>
              <a:gd name="connsiteX96" fmla="*/ 1993583 w 1995487"/>
              <a:gd name="connsiteY96" fmla="*/ 12383 h 1907857"/>
              <a:gd name="connsiteX97" fmla="*/ 1986915 w 1995487"/>
              <a:gd name="connsiteY97" fmla="*/ 37148 h 1907857"/>
              <a:gd name="connsiteX98" fmla="*/ 1970723 w 1995487"/>
              <a:gd name="connsiteY98" fmla="*/ 76200 h 1907857"/>
              <a:gd name="connsiteX99" fmla="*/ 1956435 w 1995487"/>
              <a:gd name="connsiteY99" fmla="*/ 99060 h 1907857"/>
              <a:gd name="connsiteX100" fmla="*/ 1951673 w 1995487"/>
              <a:gd name="connsiteY100" fmla="*/ 104775 h 1907857"/>
              <a:gd name="connsiteX101" fmla="*/ 1946910 w 1995487"/>
              <a:gd name="connsiteY101" fmla="*/ 110490 h 1907857"/>
              <a:gd name="connsiteX102" fmla="*/ 1942148 w 1995487"/>
              <a:gd name="connsiteY102" fmla="*/ 116205 h 1907857"/>
              <a:gd name="connsiteX103" fmla="*/ 1941195 w 1995487"/>
              <a:gd name="connsiteY103" fmla="*/ 117158 h 1907857"/>
              <a:gd name="connsiteX104" fmla="*/ 1939290 w 1995487"/>
              <a:gd name="connsiteY104" fmla="*/ 119063 h 1907857"/>
              <a:gd name="connsiteX105" fmla="*/ 1936433 w 1995487"/>
              <a:gd name="connsiteY105" fmla="*/ 121920 h 1907857"/>
              <a:gd name="connsiteX106" fmla="*/ 1875473 w 1995487"/>
              <a:gd name="connsiteY106" fmla="*/ 159068 h 1907857"/>
              <a:gd name="connsiteX107" fmla="*/ 1795463 w 1995487"/>
              <a:gd name="connsiteY107" fmla="*/ 179070 h 1907857"/>
              <a:gd name="connsiteX108" fmla="*/ 1706880 w 1995487"/>
              <a:gd name="connsiteY108" fmla="*/ 198120 h 1907857"/>
              <a:gd name="connsiteX109" fmla="*/ 1684973 w 1995487"/>
              <a:gd name="connsiteY109" fmla="*/ 206693 h 1907857"/>
              <a:gd name="connsiteX110" fmla="*/ 1664018 w 1995487"/>
              <a:gd name="connsiteY110" fmla="*/ 218123 h 1907857"/>
              <a:gd name="connsiteX111" fmla="*/ 1653540 w 1995487"/>
              <a:gd name="connsiteY111" fmla="*/ 224790 h 1907857"/>
              <a:gd name="connsiteX112" fmla="*/ 1644015 w 1995487"/>
              <a:gd name="connsiteY112" fmla="*/ 233363 h 1907857"/>
              <a:gd name="connsiteX113" fmla="*/ 1639253 w 1995487"/>
              <a:gd name="connsiteY113" fmla="*/ 238125 h 1907857"/>
              <a:gd name="connsiteX114" fmla="*/ 1637348 w 1995487"/>
              <a:gd name="connsiteY114" fmla="*/ 240030 h 1907857"/>
              <a:gd name="connsiteX115" fmla="*/ 1635443 w 1995487"/>
              <a:gd name="connsiteY115" fmla="*/ 241935 h 1907857"/>
              <a:gd name="connsiteX116" fmla="*/ 1626870 w 1995487"/>
              <a:gd name="connsiteY116" fmla="*/ 251460 h 1907857"/>
              <a:gd name="connsiteX117" fmla="*/ 1585913 w 1995487"/>
              <a:gd name="connsiteY117" fmla="*/ 349568 h 1907857"/>
              <a:gd name="connsiteX118" fmla="*/ 1561148 w 1995487"/>
              <a:gd name="connsiteY118" fmla="*/ 466725 h 1907857"/>
              <a:gd name="connsiteX119" fmla="*/ 1532573 w 1995487"/>
              <a:gd name="connsiteY119" fmla="*/ 523875 h 1907857"/>
              <a:gd name="connsiteX120" fmla="*/ 1522095 w 1995487"/>
              <a:gd name="connsiteY120" fmla="*/ 536258 h 1907857"/>
              <a:gd name="connsiteX121" fmla="*/ 1517333 w 1995487"/>
              <a:gd name="connsiteY121" fmla="*/ 541973 h 1907857"/>
              <a:gd name="connsiteX122" fmla="*/ 1510665 w 1995487"/>
              <a:gd name="connsiteY122" fmla="*/ 547688 h 1907857"/>
              <a:gd name="connsiteX123" fmla="*/ 1498283 w 1995487"/>
              <a:gd name="connsiteY123" fmla="*/ 558165 h 1907857"/>
              <a:gd name="connsiteX124" fmla="*/ 1483995 w 1995487"/>
              <a:gd name="connsiteY124" fmla="*/ 567690 h 1907857"/>
              <a:gd name="connsiteX125" fmla="*/ 1422083 w 1995487"/>
              <a:gd name="connsiteY125" fmla="*/ 592455 h 1907857"/>
              <a:gd name="connsiteX126" fmla="*/ 1356360 w 1995487"/>
              <a:gd name="connsiteY126" fmla="*/ 605790 h 1907857"/>
              <a:gd name="connsiteX127" fmla="*/ 1291590 w 1995487"/>
              <a:gd name="connsiteY127" fmla="*/ 620078 h 1907857"/>
              <a:gd name="connsiteX128" fmla="*/ 1232535 w 1995487"/>
              <a:gd name="connsiteY128" fmla="*/ 647700 h 1907857"/>
              <a:gd name="connsiteX129" fmla="*/ 1219200 w 1995487"/>
              <a:gd name="connsiteY129" fmla="*/ 658178 h 1907857"/>
              <a:gd name="connsiteX130" fmla="*/ 1212533 w 1995487"/>
              <a:gd name="connsiteY130" fmla="*/ 663893 h 1907857"/>
              <a:gd name="connsiteX131" fmla="*/ 1207770 w 1995487"/>
              <a:gd name="connsiteY131" fmla="*/ 669608 h 1907857"/>
              <a:gd name="connsiteX132" fmla="*/ 1197293 w 1995487"/>
              <a:gd name="connsiteY132" fmla="*/ 681990 h 1907857"/>
              <a:gd name="connsiteX133" fmla="*/ 1187768 w 1995487"/>
              <a:gd name="connsiteY133" fmla="*/ 696278 h 1907857"/>
              <a:gd name="connsiteX134" fmla="*/ 1164908 w 1995487"/>
              <a:gd name="connsiteY134" fmla="*/ 759143 h 1907857"/>
              <a:gd name="connsiteX135" fmla="*/ 1151573 w 1995487"/>
              <a:gd name="connsiteY135" fmla="*/ 827723 h 1907857"/>
              <a:gd name="connsiteX136" fmla="*/ 1134428 w 1995487"/>
              <a:gd name="connsiteY136" fmla="*/ 897255 h 1907857"/>
              <a:gd name="connsiteX137" fmla="*/ 1127760 w 1995487"/>
              <a:gd name="connsiteY137" fmla="*/ 914400 h 1907857"/>
              <a:gd name="connsiteX138" fmla="*/ 1119188 w 1995487"/>
              <a:gd name="connsiteY138" fmla="*/ 930593 h 1907857"/>
              <a:gd name="connsiteX139" fmla="*/ 1108710 w 1995487"/>
              <a:gd name="connsiteY139" fmla="*/ 946785 h 1907857"/>
              <a:gd name="connsiteX140" fmla="*/ 1105853 w 1995487"/>
              <a:gd name="connsiteY140" fmla="*/ 950595 h 1907857"/>
              <a:gd name="connsiteX141" fmla="*/ 1102995 w 1995487"/>
              <a:gd name="connsiteY141" fmla="*/ 954405 h 1907857"/>
              <a:gd name="connsiteX142" fmla="*/ 1097280 w 1995487"/>
              <a:gd name="connsiteY142" fmla="*/ 961073 h 1907857"/>
              <a:gd name="connsiteX143" fmla="*/ 1037273 w 1995487"/>
              <a:gd name="connsiteY143" fmla="*/ 1004888 h 1907857"/>
              <a:gd name="connsiteX144" fmla="*/ 967740 w 1995487"/>
              <a:gd name="connsiteY144" fmla="*/ 1024890 h 1907857"/>
              <a:gd name="connsiteX145" fmla="*/ 932498 w 1995487"/>
              <a:gd name="connsiteY145" fmla="*/ 1031558 h 1907857"/>
              <a:gd name="connsiteX146" fmla="*/ 898208 w 1995487"/>
              <a:gd name="connsiteY146" fmla="*/ 1037273 h 1907857"/>
              <a:gd name="connsiteX147" fmla="*/ 833438 w 1995487"/>
              <a:gd name="connsiteY147" fmla="*/ 1058228 h 1907857"/>
              <a:gd name="connsiteX148" fmla="*/ 819150 w 1995487"/>
              <a:gd name="connsiteY148" fmla="*/ 1065848 h 1907857"/>
              <a:gd name="connsiteX149" fmla="*/ 805815 w 1995487"/>
              <a:gd name="connsiteY149" fmla="*/ 1074420 h 1907857"/>
              <a:gd name="connsiteX150" fmla="*/ 792480 w 1995487"/>
              <a:gd name="connsiteY150" fmla="*/ 1085850 h 1907857"/>
              <a:gd name="connsiteX151" fmla="*/ 790575 w 1995487"/>
              <a:gd name="connsiteY151" fmla="*/ 1087755 h 1907857"/>
              <a:gd name="connsiteX152" fmla="*/ 789623 w 1995487"/>
              <a:gd name="connsiteY152" fmla="*/ 1088708 h 1907857"/>
              <a:gd name="connsiteX153" fmla="*/ 789623 w 1995487"/>
              <a:gd name="connsiteY153" fmla="*/ 1088708 h 1907857"/>
              <a:gd name="connsiteX154" fmla="*/ 786765 w 1995487"/>
              <a:gd name="connsiteY154" fmla="*/ 1091565 h 1907857"/>
              <a:gd name="connsiteX155" fmla="*/ 781050 w 1995487"/>
              <a:gd name="connsiteY155" fmla="*/ 1098233 h 1907857"/>
              <a:gd name="connsiteX156" fmla="*/ 775335 w 1995487"/>
              <a:gd name="connsiteY156" fmla="*/ 1104900 h 1907857"/>
              <a:gd name="connsiteX157" fmla="*/ 770573 w 1995487"/>
              <a:gd name="connsiteY157" fmla="*/ 1111568 h 1907857"/>
              <a:gd name="connsiteX158" fmla="*/ 762000 w 1995487"/>
              <a:gd name="connsiteY158" fmla="*/ 1125855 h 1907857"/>
              <a:gd name="connsiteX159" fmla="*/ 754380 w 1995487"/>
              <a:gd name="connsiteY159" fmla="*/ 1141095 h 1907857"/>
              <a:gd name="connsiteX160" fmla="*/ 748665 w 1995487"/>
              <a:gd name="connsiteY160" fmla="*/ 1156335 h 1907857"/>
              <a:gd name="connsiteX161" fmla="*/ 733425 w 1995487"/>
              <a:gd name="connsiteY161" fmla="*/ 1222058 h 1907857"/>
              <a:gd name="connsiteX162" fmla="*/ 721043 w 1995487"/>
              <a:gd name="connsiteY162" fmla="*/ 1289685 h 1907857"/>
              <a:gd name="connsiteX163" fmla="*/ 697230 w 1995487"/>
              <a:gd name="connsiteY163" fmla="*/ 1355408 h 1907857"/>
              <a:gd name="connsiteX164" fmla="*/ 687705 w 1995487"/>
              <a:gd name="connsiteY164" fmla="*/ 1370648 h 1907857"/>
              <a:gd name="connsiteX165" fmla="*/ 677228 w 1995487"/>
              <a:gd name="connsiteY165" fmla="*/ 1383983 h 1907857"/>
              <a:gd name="connsiteX166" fmla="*/ 671513 w 1995487"/>
              <a:gd name="connsiteY166" fmla="*/ 1390650 h 1907857"/>
              <a:gd name="connsiteX167" fmla="*/ 670560 w 1995487"/>
              <a:gd name="connsiteY167" fmla="*/ 1392555 h 1907857"/>
              <a:gd name="connsiteX168" fmla="*/ 669608 w 1995487"/>
              <a:gd name="connsiteY168" fmla="*/ 1393508 h 1907857"/>
              <a:gd name="connsiteX169" fmla="*/ 668655 w 1995487"/>
              <a:gd name="connsiteY169" fmla="*/ 1394460 h 1907857"/>
              <a:gd name="connsiteX170" fmla="*/ 665798 w 1995487"/>
              <a:gd name="connsiteY170" fmla="*/ 1397318 h 1907857"/>
              <a:gd name="connsiteX171" fmla="*/ 652463 w 1995487"/>
              <a:gd name="connsiteY171" fmla="*/ 1408748 h 1907857"/>
              <a:gd name="connsiteX172" fmla="*/ 591503 w 1995487"/>
              <a:gd name="connsiteY172" fmla="*/ 1439228 h 1907857"/>
              <a:gd name="connsiteX173" fmla="*/ 467678 w 1995487"/>
              <a:gd name="connsiteY173" fmla="*/ 1465898 h 1907857"/>
              <a:gd name="connsiteX174" fmla="*/ 412433 w 1995487"/>
              <a:gd name="connsiteY174" fmla="*/ 1483995 h 1907857"/>
              <a:gd name="connsiteX175" fmla="*/ 400050 w 1995487"/>
              <a:gd name="connsiteY175" fmla="*/ 1490663 h 1907857"/>
              <a:gd name="connsiteX176" fmla="*/ 388620 w 1995487"/>
              <a:gd name="connsiteY176" fmla="*/ 1498283 h 1907857"/>
              <a:gd name="connsiteX177" fmla="*/ 366713 w 1995487"/>
              <a:gd name="connsiteY177" fmla="*/ 1516380 h 1907857"/>
              <a:gd name="connsiteX178" fmla="*/ 365760 w 1995487"/>
              <a:gd name="connsiteY178" fmla="*/ 1517333 h 1907857"/>
              <a:gd name="connsiteX179" fmla="*/ 365760 w 1995487"/>
              <a:gd name="connsiteY179" fmla="*/ 1517333 h 1907857"/>
              <a:gd name="connsiteX180" fmla="*/ 364808 w 1995487"/>
              <a:gd name="connsiteY180" fmla="*/ 1518285 h 1907857"/>
              <a:gd name="connsiteX181" fmla="*/ 362903 w 1995487"/>
              <a:gd name="connsiteY181" fmla="*/ 1521143 h 1907857"/>
              <a:gd name="connsiteX182" fmla="*/ 358140 w 1995487"/>
              <a:gd name="connsiteY182" fmla="*/ 1525905 h 1907857"/>
              <a:gd name="connsiteX183" fmla="*/ 349568 w 1995487"/>
              <a:gd name="connsiteY183" fmla="*/ 1536383 h 1907857"/>
              <a:gd name="connsiteX184" fmla="*/ 342900 w 1995487"/>
              <a:gd name="connsiteY184" fmla="*/ 1547813 h 1907857"/>
              <a:gd name="connsiteX185" fmla="*/ 337185 w 1995487"/>
              <a:gd name="connsiteY185" fmla="*/ 1559243 h 1907857"/>
              <a:gd name="connsiteX186" fmla="*/ 327660 w 1995487"/>
              <a:gd name="connsiteY186" fmla="*/ 1583055 h 1907857"/>
              <a:gd name="connsiteX187" fmla="*/ 320993 w 1995487"/>
              <a:gd name="connsiteY187" fmla="*/ 1607820 h 1907857"/>
              <a:gd name="connsiteX188" fmla="*/ 301943 w 1995487"/>
              <a:gd name="connsiteY188" fmla="*/ 1707833 h 1907857"/>
              <a:gd name="connsiteX189" fmla="*/ 266700 w 1995487"/>
              <a:gd name="connsiteY189" fmla="*/ 1798320 h 1907857"/>
              <a:gd name="connsiteX190" fmla="*/ 253365 w 1995487"/>
              <a:gd name="connsiteY190" fmla="*/ 1815465 h 1907857"/>
              <a:gd name="connsiteX191" fmla="*/ 249555 w 1995487"/>
              <a:gd name="connsiteY191" fmla="*/ 1819275 h 1907857"/>
              <a:gd name="connsiteX192" fmla="*/ 247650 w 1995487"/>
              <a:gd name="connsiteY192" fmla="*/ 1822133 h 1907857"/>
              <a:gd name="connsiteX193" fmla="*/ 245745 w 1995487"/>
              <a:gd name="connsiteY193" fmla="*/ 1824038 h 1907857"/>
              <a:gd name="connsiteX194" fmla="*/ 237173 w 1995487"/>
              <a:gd name="connsiteY194" fmla="*/ 1831658 h 1907857"/>
              <a:gd name="connsiteX195" fmla="*/ 220028 w 1995487"/>
              <a:gd name="connsiteY195" fmla="*/ 1844993 h 1907857"/>
              <a:gd name="connsiteX196" fmla="*/ 201930 w 1995487"/>
              <a:gd name="connsiteY196" fmla="*/ 1855470 h 1907857"/>
              <a:gd name="connsiteX197" fmla="*/ 133350 w 1995487"/>
              <a:gd name="connsiteY197" fmla="*/ 1879283 h 1907857"/>
              <a:gd name="connsiteX198" fmla="*/ 78105 w 1995487"/>
              <a:gd name="connsiteY198" fmla="*/ 1889760 h 1907857"/>
              <a:gd name="connsiteX199" fmla="*/ 39053 w 1995487"/>
              <a:gd name="connsiteY199" fmla="*/ 1898333 h 1907857"/>
              <a:gd name="connsiteX200" fmla="*/ 16193 w 1995487"/>
              <a:gd name="connsiteY200" fmla="*/ 1905000 h 1907857"/>
              <a:gd name="connsiteX201" fmla="*/ 7620 w 1995487"/>
              <a:gd name="connsiteY201" fmla="*/ 1907858 h 1907857"/>
              <a:gd name="connsiteX202" fmla="*/ 0 w 1995487"/>
              <a:gd name="connsiteY202" fmla="*/ 1875473 h 1907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</a:cxnLst>
            <a:rect l="l" t="t" r="r" b="b"/>
            <a:pathLst>
              <a:path w="1995487" h="1907857">
                <a:moveTo>
                  <a:pt x="0" y="1875473"/>
                </a:moveTo>
                <a:cubicBezTo>
                  <a:pt x="0" y="1875473"/>
                  <a:pt x="2857" y="1874520"/>
                  <a:pt x="8573" y="1872615"/>
                </a:cubicBezTo>
                <a:cubicBezTo>
                  <a:pt x="13335" y="1870710"/>
                  <a:pt x="22860" y="1868805"/>
                  <a:pt x="34290" y="1865948"/>
                </a:cubicBezTo>
                <a:cubicBezTo>
                  <a:pt x="56198" y="1860233"/>
                  <a:pt x="89535" y="1856423"/>
                  <a:pt x="128588" y="1847850"/>
                </a:cubicBezTo>
                <a:cubicBezTo>
                  <a:pt x="167640" y="1839278"/>
                  <a:pt x="214313" y="1824990"/>
                  <a:pt x="245745" y="1779270"/>
                </a:cubicBezTo>
                <a:cubicBezTo>
                  <a:pt x="249555" y="1774508"/>
                  <a:pt x="253365" y="1768793"/>
                  <a:pt x="256223" y="1762125"/>
                </a:cubicBezTo>
                <a:cubicBezTo>
                  <a:pt x="258128" y="1759268"/>
                  <a:pt x="259080" y="1756410"/>
                  <a:pt x="260985" y="1752600"/>
                </a:cubicBezTo>
                <a:cubicBezTo>
                  <a:pt x="261938" y="1749743"/>
                  <a:pt x="263843" y="1745933"/>
                  <a:pt x="264795" y="1743075"/>
                </a:cubicBezTo>
                <a:cubicBezTo>
                  <a:pt x="270510" y="1729740"/>
                  <a:pt x="274320" y="1715453"/>
                  <a:pt x="278130" y="1700213"/>
                </a:cubicBezTo>
                <a:cubicBezTo>
                  <a:pt x="285750" y="1669733"/>
                  <a:pt x="289560" y="1635443"/>
                  <a:pt x="299085" y="1600200"/>
                </a:cubicBezTo>
                <a:cubicBezTo>
                  <a:pt x="307658" y="1564958"/>
                  <a:pt x="323850" y="1527810"/>
                  <a:pt x="354330" y="1497330"/>
                </a:cubicBezTo>
                <a:cubicBezTo>
                  <a:pt x="367665" y="1484948"/>
                  <a:pt x="386715" y="1471613"/>
                  <a:pt x="405765" y="1463040"/>
                </a:cubicBezTo>
                <a:cubicBezTo>
                  <a:pt x="424815" y="1454468"/>
                  <a:pt x="444818" y="1448753"/>
                  <a:pt x="464820" y="1443990"/>
                </a:cubicBezTo>
                <a:cubicBezTo>
                  <a:pt x="505778" y="1434465"/>
                  <a:pt x="546735" y="1430655"/>
                  <a:pt x="586740" y="1418273"/>
                </a:cubicBezTo>
                <a:cubicBezTo>
                  <a:pt x="605790" y="1411605"/>
                  <a:pt x="624840" y="1403033"/>
                  <a:pt x="641033" y="1391603"/>
                </a:cubicBezTo>
                <a:lnTo>
                  <a:pt x="652463" y="1381125"/>
                </a:lnTo>
                <a:lnTo>
                  <a:pt x="655320" y="1378268"/>
                </a:lnTo>
                <a:lnTo>
                  <a:pt x="656273" y="1377315"/>
                </a:lnTo>
                <a:cubicBezTo>
                  <a:pt x="655320" y="1378268"/>
                  <a:pt x="656273" y="1377315"/>
                  <a:pt x="656273" y="1377315"/>
                </a:cubicBezTo>
                <a:lnTo>
                  <a:pt x="657225" y="1375410"/>
                </a:lnTo>
                <a:lnTo>
                  <a:pt x="661988" y="1370648"/>
                </a:lnTo>
                <a:cubicBezTo>
                  <a:pt x="665798" y="1366838"/>
                  <a:pt x="669608" y="1362075"/>
                  <a:pt x="671513" y="1358265"/>
                </a:cubicBezTo>
                <a:cubicBezTo>
                  <a:pt x="674370" y="1354455"/>
                  <a:pt x="677228" y="1350645"/>
                  <a:pt x="680085" y="1345883"/>
                </a:cubicBezTo>
                <a:cubicBezTo>
                  <a:pt x="690563" y="1327785"/>
                  <a:pt x="697230" y="1306830"/>
                  <a:pt x="702945" y="1285875"/>
                </a:cubicBezTo>
                <a:cubicBezTo>
                  <a:pt x="708660" y="1264920"/>
                  <a:pt x="711518" y="1242060"/>
                  <a:pt x="716280" y="1220153"/>
                </a:cubicBezTo>
                <a:cubicBezTo>
                  <a:pt x="721043" y="1197293"/>
                  <a:pt x="724853" y="1174433"/>
                  <a:pt x="732473" y="1151573"/>
                </a:cubicBezTo>
                <a:lnTo>
                  <a:pt x="739140" y="1134428"/>
                </a:lnTo>
                <a:cubicBezTo>
                  <a:pt x="741045" y="1128713"/>
                  <a:pt x="744855" y="1123950"/>
                  <a:pt x="746760" y="1118235"/>
                </a:cubicBezTo>
                <a:cubicBezTo>
                  <a:pt x="749618" y="1112520"/>
                  <a:pt x="753428" y="1107758"/>
                  <a:pt x="756285" y="1102995"/>
                </a:cubicBezTo>
                <a:lnTo>
                  <a:pt x="761048" y="1095375"/>
                </a:lnTo>
                <a:cubicBezTo>
                  <a:pt x="762953" y="1092518"/>
                  <a:pt x="764858" y="1090613"/>
                  <a:pt x="766763" y="1088708"/>
                </a:cubicBezTo>
                <a:lnTo>
                  <a:pt x="772478" y="1082040"/>
                </a:lnTo>
                <a:lnTo>
                  <a:pt x="775335" y="1078230"/>
                </a:lnTo>
                <a:cubicBezTo>
                  <a:pt x="775335" y="1078230"/>
                  <a:pt x="776288" y="1077278"/>
                  <a:pt x="776288" y="1077278"/>
                </a:cubicBezTo>
                <a:lnTo>
                  <a:pt x="777240" y="1076325"/>
                </a:lnTo>
                <a:lnTo>
                  <a:pt x="779145" y="1074420"/>
                </a:lnTo>
                <a:lnTo>
                  <a:pt x="792480" y="1062990"/>
                </a:lnTo>
                <a:lnTo>
                  <a:pt x="808673" y="1052513"/>
                </a:lnTo>
                <a:cubicBezTo>
                  <a:pt x="814388" y="1048703"/>
                  <a:pt x="819150" y="1046798"/>
                  <a:pt x="824865" y="1043940"/>
                </a:cubicBezTo>
                <a:cubicBezTo>
                  <a:pt x="846773" y="1033463"/>
                  <a:pt x="870585" y="1026795"/>
                  <a:pt x="894398" y="1022033"/>
                </a:cubicBezTo>
                <a:cubicBezTo>
                  <a:pt x="941070" y="1011555"/>
                  <a:pt x="988695" y="1007745"/>
                  <a:pt x="1030605" y="989648"/>
                </a:cubicBezTo>
                <a:cubicBezTo>
                  <a:pt x="1051560" y="980123"/>
                  <a:pt x="1070610" y="967740"/>
                  <a:pt x="1084898" y="950595"/>
                </a:cubicBezTo>
                <a:lnTo>
                  <a:pt x="1090613" y="943928"/>
                </a:lnTo>
                <a:lnTo>
                  <a:pt x="1093470" y="940118"/>
                </a:lnTo>
                <a:lnTo>
                  <a:pt x="1095375" y="936308"/>
                </a:lnTo>
                <a:cubicBezTo>
                  <a:pt x="1098233" y="931545"/>
                  <a:pt x="1101090" y="927735"/>
                  <a:pt x="1103948" y="922973"/>
                </a:cubicBezTo>
                <a:lnTo>
                  <a:pt x="1111568" y="907733"/>
                </a:lnTo>
                <a:cubicBezTo>
                  <a:pt x="1113473" y="902970"/>
                  <a:pt x="1116330" y="897255"/>
                  <a:pt x="1118235" y="891540"/>
                </a:cubicBezTo>
                <a:cubicBezTo>
                  <a:pt x="1125855" y="869633"/>
                  <a:pt x="1130618" y="847725"/>
                  <a:pt x="1135380" y="824865"/>
                </a:cubicBezTo>
                <a:cubicBezTo>
                  <a:pt x="1139190" y="802005"/>
                  <a:pt x="1143000" y="778193"/>
                  <a:pt x="1148715" y="755333"/>
                </a:cubicBezTo>
                <a:cubicBezTo>
                  <a:pt x="1154430" y="732473"/>
                  <a:pt x="1162050" y="709613"/>
                  <a:pt x="1174433" y="688658"/>
                </a:cubicBezTo>
                <a:lnTo>
                  <a:pt x="1183958" y="673418"/>
                </a:lnTo>
                <a:cubicBezTo>
                  <a:pt x="1186815" y="668655"/>
                  <a:pt x="1191578" y="663893"/>
                  <a:pt x="1195388" y="659130"/>
                </a:cubicBezTo>
                <a:cubicBezTo>
                  <a:pt x="1197293" y="657225"/>
                  <a:pt x="1199198" y="655320"/>
                  <a:pt x="1202055" y="652463"/>
                </a:cubicBezTo>
                <a:lnTo>
                  <a:pt x="1208723" y="646748"/>
                </a:lnTo>
                <a:cubicBezTo>
                  <a:pt x="1213485" y="642938"/>
                  <a:pt x="1217295" y="639128"/>
                  <a:pt x="1222058" y="635318"/>
                </a:cubicBezTo>
                <a:cubicBezTo>
                  <a:pt x="1242060" y="621030"/>
                  <a:pt x="1263968" y="612458"/>
                  <a:pt x="1285875" y="605790"/>
                </a:cubicBezTo>
                <a:cubicBezTo>
                  <a:pt x="1307783" y="599123"/>
                  <a:pt x="1330643" y="595313"/>
                  <a:pt x="1352550" y="591503"/>
                </a:cubicBezTo>
                <a:cubicBezTo>
                  <a:pt x="1374458" y="587693"/>
                  <a:pt x="1396365" y="583883"/>
                  <a:pt x="1416368" y="578168"/>
                </a:cubicBezTo>
                <a:cubicBezTo>
                  <a:pt x="1437323" y="572453"/>
                  <a:pt x="1456373" y="564833"/>
                  <a:pt x="1474470" y="554355"/>
                </a:cubicBezTo>
                <a:lnTo>
                  <a:pt x="1486853" y="545783"/>
                </a:lnTo>
                <a:cubicBezTo>
                  <a:pt x="1490663" y="542925"/>
                  <a:pt x="1494473" y="539115"/>
                  <a:pt x="1498283" y="536258"/>
                </a:cubicBezTo>
                <a:lnTo>
                  <a:pt x="1503998" y="531495"/>
                </a:lnTo>
                <a:lnTo>
                  <a:pt x="1509713" y="525780"/>
                </a:lnTo>
                <a:cubicBezTo>
                  <a:pt x="1512570" y="521970"/>
                  <a:pt x="1517333" y="518160"/>
                  <a:pt x="1519238" y="514350"/>
                </a:cubicBezTo>
                <a:cubicBezTo>
                  <a:pt x="1530668" y="499110"/>
                  <a:pt x="1539240" y="480060"/>
                  <a:pt x="1545908" y="461963"/>
                </a:cubicBezTo>
                <a:cubicBezTo>
                  <a:pt x="1558290" y="423863"/>
                  <a:pt x="1563053" y="384810"/>
                  <a:pt x="1570673" y="346710"/>
                </a:cubicBezTo>
                <a:cubicBezTo>
                  <a:pt x="1574483" y="327660"/>
                  <a:pt x="1579245" y="308610"/>
                  <a:pt x="1586865" y="291465"/>
                </a:cubicBezTo>
                <a:cubicBezTo>
                  <a:pt x="1589723" y="282893"/>
                  <a:pt x="1594485" y="274320"/>
                  <a:pt x="1599248" y="265748"/>
                </a:cubicBezTo>
                <a:cubicBezTo>
                  <a:pt x="1601153" y="261938"/>
                  <a:pt x="1604010" y="258128"/>
                  <a:pt x="1606868" y="254318"/>
                </a:cubicBezTo>
                <a:cubicBezTo>
                  <a:pt x="1609725" y="250508"/>
                  <a:pt x="1611630" y="246698"/>
                  <a:pt x="1615440" y="242888"/>
                </a:cubicBezTo>
                <a:cubicBezTo>
                  <a:pt x="1618298" y="239078"/>
                  <a:pt x="1621155" y="236220"/>
                  <a:pt x="1624965" y="232410"/>
                </a:cubicBezTo>
                <a:lnTo>
                  <a:pt x="1626870" y="229553"/>
                </a:lnTo>
                <a:cubicBezTo>
                  <a:pt x="1628775" y="227648"/>
                  <a:pt x="1628775" y="227648"/>
                  <a:pt x="1629728" y="226695"/>
                </a:cubicBezTo>
                <a:lnTo>
                  <a:pt x="1634490" y="221933"/>
                </a:lnTo>
                <a:cubicBezTo>
                  <a:pt x="1638300" y="219075"/>
                  <a:pt x="1641158" y="216218"/>
                  <a:pt x="1644015" y="213360"/>
                </a:cubicBezTo>
                <a:cubicBezTo>
                  <a:pt x="1647825" y="210503"/>
                  <a:pt x="1651635" y="208598"/>
                  <a:pt x="1655445" y="205740"/>
                </a:cubicBezTo>
                <a:cubicBezTo>
                  <a:pt x="1663065" y="200025"/>
                  <a:pt x="1670685" y="197168"/>
                  <a:pt x="1678305" y="193358"/>
                </a:cubicBezTo>
                <a:cubicBezTo>
                  <a:pt x="1685925" y="189548"/>
                  <a:pt x="1694498" y="186690"/>
                  <a:pt x="1702118" y="183833"/>
                </a:cubicBezTo>
                <a:cubicBezTo>
                  <a:pt x="1733550" y="173355"/>
                  <a:pt x="1764983" y="168593"/>
                  <a:pt x="1792605" y="163830"/>
                </a:cubicBezTo>
                <a:cubicBezTo>
                  <a:pt x="1821180" y="158115"/>
                  <a:pt x="1846898" y="153353"/>
                  <a:pt x="1869758" y="143828"/>
                </a:cubicBezTo>
                <a:cubicBezTo>
                  <a:pt x="1875473" y="141923"/>
                  <a:pt x="1881188" y="140018"/>
                  <a:pt x="1885950" y="137160"/>
                </a:cubicBezTo>
                <a:cubicBezTo>
                  <a:pt x="1890713" y="134303"/>
                  <a:pt x="1896428" y="132398"/>
                  <a:pt x="1900238" y="129540"/>
                </a:cubicBezTo>
                <a:cubicBezTo>
                  <a:pt x="1905000" y="126683"/>
                  <a:pt x="1908810" y="123825"/>
                  <a:pt x="1913573" y="120968"/>
                </a:cubicBezTo>
                <a:cubicBezTo>
                  <a:pt x="1917383" y="117158"/>
                  <a:pt x="1921193" y="114300"/>
                  <a:pt x="1925003" y="110490"/>
                </a:cubicBezTo>
                <a:lnTo>
                  <a:pt x="1927860" y="107633"/>
                </a:lnTo>
                <a:lnTo>
                  <a:pt x="1928813" y="106680"/>
                </a:lnTo>
                <a:lnTo>
                  <a:pt x="1929765" y="105728"/>
                </a:lnTo>
                <a:cubicBezTo>
                  <a:pt x="1931670" y="103823"/>
                  <a:pt x="1932623" y="101918"/>
                  <a:pt x="1934528" y="100013"/>
                </a:cubicBezTo>
                <a:cubicBezTo>
                  <a:pt x="1936433" y="98108"/>
                  <a:pt x="1938338" y="96203"/>
                  <a:pt x="1939290" y="94298"/>
                </a:cubicBezTo>
                <a:cubicBezTo>
                  <a:pt x="1940243" y="92393"/>
                  <a:pt x="1942148" y="90488"/>
                  <a:pt x="1943100" y="89535"/>
                </a:cubicBezTo>
                <a:cubicBezTo>
                  <a:pt x="1947863" y="82868"/>
                  <a:pt x="1952625" y="75248"/>
                  <a:pt x="1956435" y="68580"/>
                </a:cubicBezTo>
                <a:cubicBezTo>
                  <a:pt x="1964055" y="55245"/>
                  <a:pt x="1967865" y="41910"/>
                  <a:pt x="1970723" y="32385"/>
                </a:cubicBezTo>
                <a:cubicBezTo>
                  <a:pt x="1973580" y="21908"/>
                  <a:pt x="1975485" y="14288"/>
                  <a:pt x="1977390" y="8573"/>
                </a:cubicBezTo>
                <a:cubicBezTo>
                  <a:pt x="1978343" y="2858"/>
                  <a:pt x="1979295" y="0"/>
                  <a:pt x="1979295" y="0"/>
                </a:cubicBezTo>
                <a:lnTo>
                  <a:pt x="1995488" y="3810"/>
                </a:lnTo>
                <a:cubicBezTo>
                  <a:pt x="1995488" y="3810"/>
                  <a:pt x="1994535" y="6668"/>
                  <a:pt x="1993583" y="12383"/>
                </a:cubicBezTo>
                <a:cubicBezTo>
                  <a:pt x="1992630" y="18098"/>
                  <a:pt x="1989773" y="26670"/>
                  <a:pt x="1986915" y="37148"/>
                </a:cubicBezTo>
                <a:cubicBezTo>
                  <a:pt x="1983105" y="47625"/>
                  <a:pt x="1979295" y="61913"/>
                  <a:pt x="1970723" y="76200"/>
                </a:cubicBezTo>
                <a:cubicBezTo>
                  <a:pt x="1966913" y="83820"/>
                  <a:pt x="1962150" y="91440"/>
                  <a:pt x="1956435" y="99060"/>
                </a:cubicBezTo>
                <a:cubicBezTo>
                  <a:pt x="1954530" y="100965"/>
                  <a:pt x="1953578" y="102870"/>
                  <a:pt x="1951673" y="104775"/>
                </a:cubicBezTo>
                <a:cubicBezTo>
                  <a:pt x="1949768" y="106680"/>
                  <a:pt x="1948815" y="108585"/>
                  <a:pt x="1946910" y="110490"/>
                </a:cubicBezTo>
                <a:cubicBezTo>
                  <a:pt x="1945005" y="112395"/>
                  <a:pt x="1943100" y="114300"/>
                  <a:pt x="1942148" y="116205"/>
                </a:cubicBezTo>
                <a:lnTo>
                  <a:pt x="1941195" y="117158"/>
                </a:lnTo>
                <a:cubicBezTo>
                  <a:pt x="1940243" y="118110"/>
                  <a:pt x="1940243" y="118110"/>
                  <a:pt x="1939290" y="119063"/>
                </a:cubicBezTo>
                <a:lnTo>
                  <a:pt x="1936433" y="121920"/>
                </a:lnTo>
                <a:cubicBezTo>
                  <a:pt x="1921193" y="137160"/>
                  <a:pt x="1899285" y="149543"/>
                  <a:pt x="1875473" y="159068"/>
                </a:cubicBezTo>
                <a:cubicBezTo>
                  <a:pt x="1850708" y="167640"/>
                  <a:pt x="1824038" y="174308"/>
                  <a:pt x="1795463" y="179070"/>
                </a:cubicBezTo>
                <a:cubicBezTo>
                  <a:pt x="1766888" y="183833"/>
                  <a:pt x="1736408" y="188595"/>
                  <a:pt x="1706880" y="198120"/>
                </a:cubicBezTo>
                <a:cubicBezTo>
                  <a:pt x="1699260" y="200978"/>
                  <a:pt x="1691640" y="203835"/>
                  <a:pt x="1684973" y="206693"/>
                </a:cubicBezTo>
                <a:cubicBezTo>
                  <a:pt x="1678305" y="210503"/>
                  <a:pt x="1669733" y="213360"/>
                  <a:pt x="1664018" y="218123"/>
                </a:cubicBezTo>
                <a:cubicBezTo>
                  <a:pt x="1660208" y="220028"/>
                  <a:pt x="1657350" y="222885"/>
                  <a:pt x="1653540" y="224790"/>
                </a:cubicBezTo>
                <a:cubicBezTo>
                  <a:pt x="1650683" y="227648"/>
                  <a:pt x="1646873" y="230505"/>
                  <a:pt x="1644015" y="233363"/>
                </a:cubicBezTo>
                <a:lnTo>
                  <a:pt x="1639253" y="238125"/>
                </a:lnTo>
                <a:cubicBezTo>
                  <a:pt x="1638300" y="239078"/>
                  <a:pt x="1637348" y="240030"/>
                  <a:pt x="1637348" y="240030"/>
                </a:cubicBezTo>
                <a:lnTo>
                  <a:pt x="1635443" y="241935"/>
                </a:lnTo>
                <a:cubicBezTo>
                  <a:pt x="1632585" y="244793"/>
                  <a:pt x="1629728" y="248603"/>
                  <a:pt x="1626870" y="251460"/>
                </a:cubicBezTo>
                <a:cubicBezTo>
                  <a:pt x="1604963" y="278130"/>
                  <a:pt x="1593533" y="313373"/>
                  <a:pt x="1585913" y="349568"/>
                </a:cubicBezTo>
                <a:cubicBezTo>
                  <a:pt x="1578293" y="386715"/>
                  <a:pt x="1574483" y="426720"/>
                  <a:pt x="1561148" y="466725"/>
                </a:cubicBezTo>
                <a:cubicBezTo>
                  <a:pt x="1554480" y="486728"/>
                  <a:pt x="1545908" y="505778"/>
                  <a:pt x="1532573" y="523875"/>
                </a:cubicBezTo>
                <a:cubicBezTo>
                  <a:pt x="1529715" y="528638"/>
                  <a:pt x="1525905" y="531495"/>
                  <a:pt x="1522095" y="536258"/>
                </a:cubicBezTo>
                <a:lnTo>
                  <a:pt x="1517333" y="541973"/>
                </a:lnTo>
                <a:cubicBezTo>
                  <a:pt x="1514475" y="544830"/>
                  <a:pt x="1513523" y="545783"/>
                  <a:pt x="1510665" y="547688"/>
                </a:cubicBezTo>
                <a:cubicBezTo>
                  <a:pt x="1506855" y="551498"/>
                  <a:pt x="1502093" y="555308"/>
                  <a:pt x="1498283" y="558165"/>
                </a:cubicBezTo>
                <a:lnTo>
                  <a:pt x="1483995" y="567690"/>
                </a:lnTo>
                <a:cubicBezTo>
                  <a:pt x="1464945" y="579120"/>
                  <a:pt x="1443990" y="586740"/>
                  <a:pt x="1422083" y="592455"/>
                </a:cubicBezTo>
                <a:cubicBezTo>
                  <a:pt x="1400175" y="598170"/>
                  <a:pt x="1378268" y="601980"/>
                  <a:pt x="1356360" y="605790"/>
                </a:cubicBezTo>
                <a:cubicBezTo>
                  <a:pt x="1334453" y="609600"/>
                  <a:pt x="1312545" y="613410"/>
                  <a:pt x="1291590" y="620078"/>
                </a:cubicBezTo>
                <a:cubicBezTo>
                  <a:pt x="1270635" y="626745"/>
                  <a:pt x="1249680" y="635318"/>
                  <a:pt x="1232535" y="647700"/>
                </a:cubicBezTo>
                <a:cubicBezTo>
                  <a:pt x="1227773" y="650558"/>
                  <a:pt x="1223963" y="654368"/>
                  <a:pt x="1219200" y="658178"/>
                </a:cubicBezTo>
                <a:lnTo>
                  <a:pt x="1212533" y="663893"/>
                </a:lnTo>
                <a:lnTo>
                  <a:pt x="1207770" y="669608"/>
                </a:lnTo>
                <a:cubicBezTo>
                  <a:pt x="1203960" y="673418"/>
                  <a:pt x="1200150" y="677228"/>
                  <a:pt x="1197293" y="681990"/>
                </a:cubicBezTo>
                <a:lnTo>
                  <a:pt x="1187768" y="696278"/>
                </a:lnTo>
                <a:cubicBezTo>
                  <a:pt x="1176338" y="715328"/>
                  <a:pt x="1169670" y="737235"/>
                  <a:pt x="1164908" y="759143"/>
                </a:cubicBezTo>
                <a:cubicBezTo>
                  <a:pt x="1160145" y="781050"/>
                  <a:pt x="1156335" y="804863"/>
                  <a:pt x="1151573" y="827723"/>
                </a:cubicBezTo>
                <a:cubicBezTo>
                  <a:pt x="1147763" y="850583"/>
                  <a:pt x="1143000" y="874395"/>
                  <a:pt x="1134428" y="897255"/>
                </a:cubicBezTo>
                <a:cubicBezTo>
                  <a:pt x="1132523" y="902970"/>
                  <a:pt x="1130618" y="908685"/>
                  <a:pt x="1127760" y="914400"/>
                </a:cubicBezTo>
                <a:lnTo>
                  <a:pt x="1119188" y="930593"/>
                </a:lnTo>
                <a:cubicBezTo>
                  <a:pt x="1116330" y="936308"/>
                  <a:pt x="1112520" y="941070"/>
                  <a:pt x="1108710" y="946785"/>
                </a:cubicBezTo>
                <a:lnTo>
                  <a:pt x="1105853" y="950595"/>
                </a:lnTo>
                <a:lnTo>
                  <a:pt x="1102995" y="954405"/>
                </a:lnTo>
                <a:lnTo>
                  <a:pt x="1097280" y="961073"/>
                </a:lnTo>
                <a:cubicBezTo>
                  <a:pt x="1080135" y="979170"/>
                  <a:pt x="1060133" y="994410"/>
                  <a:pt x="1037273" y="1004888"/>
                </a:cubicBezTo>
                <a:cubicBezTo>
                  <a:pt x="1014413" y="1014413"/>
                  <a:pt x="990600" y="1020128"/>
                  <a:pt x="967740" y="1024890"/>
                </a:cubicBezTo>
                <a:cubicBezTo>
                  <a:pt x="956310" y="1026795"/>
                  <a:pt x="943928" y="1028700"/>
                  <a:pt x="932498" y="1031558"/>
                </a:cubicBezTo>
                <a:cubicBezTo>
                  <a:pt x="921068" y="1033463"/>
                  <a:pt x="909638" y="1035368"/>
                  <a:pt x="898208" y="1037273"/>
                </a:cubicBezTo>
                <a:cubicBezTo>
                  <a:pt x="875348" y="1042035"/>
                  <a:pt x="853440" y="1047750"/>
                  <a:pt x="833438" y="1058228"/>
                </a:cubicBezTo>
                <a:cubicBezTo>
                  <a:pt x="828675" y="1061085"/>
                  <a:pt x="822960" y="1062990"/>
                  <a:pt x="819150" y="1065848"/>
                </a:cubicBezTo>
                <a:lnTo>
                  <a:pt x="805815" y="1074420"/>
                </a:lnTo>
                <a:lnTo>
                  <a:pt x="792480" y="1085850"/>
                </a:lnTo>
                <a:lnTo>
                  <a:pt x="790575" y="1087755"/>
                </a:lnTo>
                <a:lnTo>
                  <a:pt x="789623" y="1088708"/>
                </a:lnTo>
                <a:cubicBezTo>
                  <a:pt x="789623" y="1088708"/>
                  <a:pt x="789623" y="1088708"/>
                  <a:pt x="789623" y="1088708"/>
                </a:cubicBezTo>
                <a:lnTo>
                  <a:pt x="786765" y="1091565"/>
                </a:lnTo>
                <a:lnTo>
                  <a:pt x="781050" y="1098233"/>
                </a:lnTo>
                <a:cubicBezTo>
                  <a:pt x="779145" y="1100138"/>
                  <a:pt x="777240" y="1102043"/>
                  <a:pt x="775335" y="1104900"/>
                </a:cubicBezTo>
                <a:lnTo>
                  <a:pt x="770573" y="1111568"/>
                </a:lnTo>
                <a:cubicBezTo>
                  <a:pt x="767715" y="1116330"/>
                  <a:pt x="764858" y="1121093"/>
                  <a:pt x="762000" y="1125855"/>
                </a:cubicBezTo>
                <a:cubicBezTo>
                  <a:pt x="760095" y="1130618"/>
                  <a:pt x="756285" y="1135380"/>
                  <a:pt x="754380" y="1141095"/>
                </a:cubicBezTo>
                <a:lnTo>
                  <a:pt x="748665" y="1156335"/>
                </a:lnTo>
                <a:cubicBezTo>
                  <a:pt x="741998" y="1177290"/>
                  <a:pt x="737235" y="1200150"/>
                  <a:pt x="733425" y="1222058"/>
                </a:cubicBezTo>
                <a:cubicBezTo>
                  <a:pt x="729615" y="1244918"/>
                  <a:pt x="726758" y="1266825"/>
                  <a:pt x="721043" y="1289685"/>
                </a:cubicBezTo>
                <a:cubicBezTo>
                  <a:pt x="716280" y="1312545"/>
                  <a:pt x="708660" y="1334453"/>
                  <a:pt x="697230" y="1355408"/>
                </a:cubicBezTo>
                <a:cubicBezTo>
                  <a:pt x="694373" y="1360170"/>
                  <a:pt x="690563" y="1365885"/>
                  <a:pt x="687705" y="1370648"/>
                </a:cubicBezTo>
                <a:cubicBezTo>
                  <a:pt x="684848" y="1376363"/>
                  <a:pt x="681038" y="1380173"/>
                  <a:pt x="677228" y="1383983"/>
                </a:cubicBezTo>
                <a:lnTo>
                  <a:pt x="671513" y="1390650"/>
                </a:lnTo>
                <a:lnTo>
                  <a:pt x="670560" y="1392555"/>
                </a:lnTo>
                <a:lnTo>
                  <a:pt x="669608" y="1393508"/>
                </a:lnTo>
                <a:lnTo>
                  <a:pt x="668655" y="1394460"/>
                </a:lnTo>
                <a:lnTo>
                  <a:pt x="665798" y="1397318"/>
                </a:lnTo>
                <a:lnTo>
                  <a:pt x="652463" y="1408748"/>
                </a:lnTo>
                <a:cubicBezTo>
                  <a:pt x="633413" y="1422083"/>
                  <a:pt x="612458" y="1432560"/>
                  <a:pt x="591503" y="1439228"/>
                </a:cubicBezTo>
                <a:cubicBezTo>
                  <a:pt x="548640" y="1452563"/>
                  <a:pt x="506730" y="1456373"/>
                  <a:pt x="467678" y="1465898"/>
                </a:cubicBezTo>
                <a:cubicBezTo>
                  <a:pt x="448628" y="1469708"/>
                  <a:pt x="429578" y="1476375"/>
                  <a:pt x="412433" y="1483995"/>
                </a:cubicBezTo>
                <a:cubicBezTo>
                  <a:pt x="408623" y="1485900"/>
                  <a:pt x="403860" y="1487805"/>
                  <a:pt x="400050" y="1490663"/>
                </a:cubicBezTo>
                <a:cubicBezTo>
                  <a:pt x="396240" y="1492568"/>
                  <a:pt x="392430" y="1495425"/>
                  <a:pt x="388620" y="1498283"/>
                </a:cubicBezTo>
                <a:cubicBezTo>
                  <a:pt x="381000" y="1502093"/>
                  <a:pt x="374333" y="1509713"/>
                  <a:pt x="366713" y="1516380"/>
                </a:cubicBezTo>
                <a:lnTo>
                  <a:pt x="365760" y="1517333"/>
                </a:lnTo>
                <a:cubicBezTo>
                  <a:pt x="365760" y="1517333"/>
                  <a:pt x="364808" y="1518285"/>
                  <a:pt x="365760" y="1517333"/>
                </a:cubicBezTo>
                <a:lnTo>
                  <a:pt x="364808" y="1518285"/>
                </a:lnTo>
                <a:lnTo>
                  <a:pt x="362903" y="1521143"/>
                </a:lnTo>
                <a:lnTo>
                  <a:pt x="358140" y="1525905"/>
                </a:lnTo>
                <a:cubicBezTo>
                  <a:pt x="355283" y="1528763"/>
                  <a:pt x="352425" y="1532573"/>
                  <a:pt x="349568" y="1536383"/>
                </a:cubicBezTo>
                <a:cubicBezTo>
                  <a:pt x="346710" y="1540193"/>
                  <a:pt x="344805" y="1544003"/>
                  <a:pt x="342900" y="1547813"/>
                </a:cubicBezTo>
                <a:cubicBezTo>
                  <a:pt x="340995" y="1551623"/>
                  <a:pt x="339090" y="1555433"/>
                  <a:pt x="337185" y="1559243"/>
                </a:cubicBezTo>
                <a:cubicBezTo>
                  <a:pt x="333375" y="1566863"/>
                  <a:pt x="330518" y="1575435"/>
                  <a:pt x="327660" y="1583055"/>
                </a:cubicBezTo>
                <a:cubicBezTo>
                  <a:pt x="324803" y="1591628"/>
                  <a:pt x="322898" y="1599248"/>
                  <a:pt x="320993" y="1607820"/>
                </a:cubicBezTo>
                <a:cubicBezTo>
                  <a:pt x="313373" y="1641158"/>
                  <a:pt x="309563" y="1675448"/>
                  <a:pt x="301943" y="1707833"/>
                </a:cubicBezTo>
                <a:cubicBezTo>
                  <a:pt x="295275" y="1740218"/>
                  <a:pt x="284798" y="1771650"/>
                  <a:pt x="266700" y="1798320"/>
                </a:cubicBezTo>
                <a:cubicBezTo>
                  <a:pt x="261938" y="1805940"/>
                  <a:pt x="257175" y="1810703"/>
                  <a:pt x="253365" y="1815465"/>
                </a:cubicBezTo>
                <a:lnTo>
                  <a:pt x="249555" y="1819275"/>
                </a:lnTo>
                <a:lnTo>
                  <a:pt x="247650" y="1822133"/>
                </a:lnTo>
                <a:lnTo>
                  <a:pt x="245745" y="1824038"/>
                </a:lnTo>
                <a:cubicBezTo>
                  <a:pt x="242888" y="1826895"/>
                  <a:pt x="240030" y="1828800"/>
                  <a:pt x="237173" y="1831658"/>
                </a:cubicBezTo>
                <a:cubicBezTo>
                  <a:pt x="231458" y="1836420"/>
                  <a:pt x="225743" y="1840230"/>
                  <a:pt x="220028" y="1844993"/>
                </a:cubicBezTo>
                <a:cubicBezTo>
                  <a:pt x="214313" y="1848803"/>
                  <a:pt x="208598" y="1852613"/>
                  <a:pt x="201930" y="1855470"/>
                </a:cubicBezTo>
                <a:cubicBezTo>
                  <a:pt x="178118" y="1867853"/>
                  <a:pt x="154305" y="1874520"/>
                  <a:pt x="133350" y="1879283"/>
                </a:cubicBezTo>
                <a:cubicBezTo>
                  <a:pt x="112395" y="1884045"/>
                  <a:pt x="94298" y="1886903"/>
                  <a:pt x="78105" y="1889760"/>
                </a:cubicBezTo>
                <a:cubicBezTo>
                  <a:pt x="61913" y="1892618"/>
                  <a:pt x="49530" y="1895475"/>
                  <a:pt x="39053" y="1898333"/>
                </a:cubicBezTo>
                <a:cubicBezTo>
                  <a:pt x="28575" y="1901190"/>
                  <a:pt x="21908" y="1903095"/>
                  <a:pt x="16193" y="1905000"/>
                </a:cubicBezTo>
                <a:cubicBezTo>
                  <a:pt x="10477" y="1906905"/>
                  <a:pt x="7620" y="1907858"/>
                  <a:pt x="7620" y="1907858"/>
                </a:cubicBezTo>
                <a:lnTo>
                  <a:pt x="0" y="1875473"/>
                </a:lnTo>
                <a:close/>
              </a:path>
            </a:pathLst>
          </a:custGeom>
          <a:solidFill>
            <a:schemeClr val="accent5">
              <a:lumMod val="75000"/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0A09A728-5829-4223-9EB6-606FBB52FD78}"/>
              </a:ext>
            </a:extLst>
          </p:cNvPr>
          <p:cNvSpPr/>
          <p:nvPr userDrawn="1"/>
        </p:nvSpPr>
        <p:spPr>
          <a:xfrm>
            <a:off x="32871" y="32874"/>
            <a:ext cx="3964329" cy="3968712"/>
          </a:xfrm>
          <a:custGeom>
            <a:avLst/>
            <a:gdLst>
              <a:gd name="connsiteX0" fmla="*/ 0 w 1723072"/>
              <a:gd name="connsiteY0" fmla="*/ 1698308 h 1724977"/>
              <a:gd name="connsiteX1" fmla="*/ 7620 w 1723072"/>
              <a:gd name="connsiteY1" fmla="*/ 1696403 h 1724977"/>
              <a:gd name="connsiteX2" fmla="*/ 16193 w 1723072"/>
              <a:gd name="connsiteY2" fmla="*/ 1693545 h 1724977"/>
              <a:gd name="connsiteX3" fmla="*/ 27623 w 1723072"/>
              <a:gd name="connsiteY3" fmla="*/ 1688783 h 1724977"/>
              <a:gd name="connsiteX4" fmla="*/ 57150 w 1723072"/>
              <a:gd name="connsiteY4" fmla="*/ 1672590 h 1724977"/>
              <a:gd name="connsiteX5" fmla="*/ 65723 w 1723072"/>
              <a:gd name="connsiteY5" fmla="*/ 1666875 h 1724977"/>
              <a:gd name="connsiteX6" fmla="*/ 74295 w 1723072"/>
              <a:gd name="connsiteY6" fmla="*/ 1660208 h 1724977"/>
              <a:gd name="connsiteX7" fmla="*/ 78105 w 1723072"/>
              <a:gd name="connsiteY7" fmla="*/ 1656398 h 1724977"/>
              <a:gd name="connsiteX8" fmla="*/ 81915 w 1723072"/>
              <a:gd name="connsiteY8" fmla="*/ 1652588 h 1724977"/>
              <a:gd name="connsiteX9" fmla="*/ 90488 w 1723072"/>
              <a:gd name="connsiteY9" fmla="*/ 1643063 h 1724977"/>
              <a:gd name="connsiteX10" fmla="*/ 98108 w 1723072"/>
              <a:gd name="connsiteY10" fmla="*/ 1632585 h 1724977"/>
              <a:gd name="connsiteX11" fmla="*/ 104775 w 1723072"/>
              <a:gd name="connsiteY11" fmla="*/ 1621155 h 1724977"/>
              <a:gd name="connsiteX12" fmla="*/ 111443 w 1723072"/>
              <a:gd name="connsiteY12" fmla="*/ 1607820 h 1724977"/>
              <a:gd name="connsiteX13" fmla="*/ 117158 w 1723072"/>
              <a:gd name="connsiteY13" fmla="*/ 1593533 h 1724977"/>
              <a:gd name="connsiteX14" fmla="*/ 134303 w 1723072"/>
              <a:gd name="connsiteY14" fmla="*/ 1526858 h 1724977"/>
              <a:gd name="connsiteX15" fmla="*/ 151448 w 1723072"/>
              <a:gd name="connsiteY15" fmla="*/ 1446848 h 1724977"/>
              <a:gd name="connsiteX16" fmla="*/ 167640 w 1723072"/>
              <a:gd name="connsiteY16" fmla="*/ 1403985 h 1724977"/>
              <a:gd name="connsiteX17" fmla="*/ 173355 w 1723072"/>
              <a:gd name="connsiteY17" fmla="*/ 1393508 h 1724977"/>
              <a:gd name="connsiteX18" fmla="*/ 180023 w 1723072"/>
              <a:gd name="connsiteY18" fmla="*/ 1383030 h 1724977"/>
              <a:gd name="connsiteX19" fmla="*/ 186690 w 1723072"/>
              <a:gd name="connsiteY19" fmla="*/ 1372553 h 1724977"/>
              <a:gd name="connsiteX20" fmla="*/ 195263 w 1723072"/>
              <a:gd name="connsiteY20" fmla="*/ 1363028 h 1724977"/>
              <a:gd name="connsiteX21" fmla="*/ 199073 w 1723072"/>
              <a:gd name="connsiteY21" fmla="*/ 1358265 h 1724977"/>
              <a:gd name="connsiteX22" fmla="*/ 200978 w 1723072"/>
              <a:gd name="connsiteY22" fmla="*/ 1356360 h 1724977"/>
              <a:gd name="connsiteX23" fmla="*/ 201930 w 1723072"/>
              <a:gd name="connsiteY23" fmla="*/ 1355408 h 1724977"/>
              <a:gd name="connsiteX24" fmla="*/ 202883 w 1723072"/>
              <a:gd name="connsiteY24" fmla="*/ 1354455 h 1724977"/>
              <a:gd name="connsiteX25" fmla="*/ 203835 w 1723072"/>
              <a:gd name="connsiteY25" fmla="*/ 1353503 h 1724977"/>
              <a:gd name="connsiteX26" fmla="*/ 213360 w 1723072"/>
              <a:gd name="connsiteY26" fmla="*/ 1345883 h 1724977"/>
              <a:gd name="connsiteX27" fmla="*/ 234315 w 1723072"/>
              <a:gd name="connsiteY27" fmla="*/ 1330643 h 1724977"/>
              <a:gd name="connsiteX28" fmla="*/ 245745 w 1723072"/>
              <a:gd name="connsiteY28" fmla="*/ 1323975 h 1724977"/>
              <a:gd name="connsiteX29" fmla="*/ 257175 w 1723072"/>
              <a:gd name="connsiteY29" fmla="*/ 1318260 h 1724977"/>
              <a:gd name="connsiteX30" fmla="*/ 281940 w 1723072"/>
              <a:gd name="connsiteY30" fmla="*/ 1308735 h 1724977"/>
              <a:gd name="connsiteX31" fmla="*/ 333375 w 1723072"/>
              <a:gd name="connsiteY31" fmla="*/ 1296353 h 1724977"/>
              <a:gd name="connsiteX32" fmla="*/ 385763 w 1723072"/>
              <a:gd name="connsiteY32" fmla="*/ 1286828 h 1724977"/>
              <a:gd name="connsiteX33" fmla="*/ 437198 w 1723072"/>
              <a:gd name="connsiteY33" fmla="*/ 1274445 h 1724977"/>
              <a:gd name="connsiteX34" fmla="*/ 484823 w 1723072"/>
              <a:gd name="connsiteY34" fmla="*/ 1251585 h 1724977"/>
              <a:gd name="connsiteX35" fmla="*/ 490538 w 1723072"/>
              <a:gd name="connsiteY35" fmla="*/ 1247775 h 1724977"/>
              <a:gd name="connsiteX36" fmla="*/ 495300 w 1723072"/>
              <a:gd name="connsiteY36" fmla="*/ 1243013 h 1724977"/>
              <a:gd name="connsiteX37" fmla="*/ 505778 w 1723072"/>
              <a:gd name="connsiteY37" fmla="*/ 1234440 h 1724977"/>
              <a:gd name="connsiteX38" fmla="*/ 515303 w 1723072"/>
              <a:gd name="connsiteY38" fmla="*/ 1223963 h 1724977"/>
              <a:gd name="connsiteX39" fmla="*/ 520065 w 1723072"/>
              <a:gd name="connsiteY39" fmla="*/ 1218248 h 1724977"/>
              <a:gd name="connsiteX40" fmla="*/ 523875 w 1723072"/>
              <a:gd name="connsiteY40" fmla="*/ 1212533 h 1724977"/>
              <a:gd name="connsiteX41" fmla="*/ 531495 w 1723072"/>
              <a:gd name="connsiteY41" fmla="*/ 1201103 h 1724977"/>
              <a:gd name="connsiteX42" fmla="*/ 538163 w 1723072"/>
              <a:gd name="connsiteY42" fmla="*/ 1188720 h 1724977"/>
              <a:gd name="connsiteX43" fmla="*/ 543878 w 1723072"/>
              <a:gd name="connsiteY43" fmla="*/ 1176338 h 1724977"/>
              <a:gd name="connsiteX44" fmla="*/ 548640 w 1723072"/>
              <a:gd name="connsiteY44" fmla="*/ 1163003 h 1724977"/>
              <a:gd name="connsiteX45" fmla="*/ 573405 w 1723072"/>
              <a:gd name="connsiteY45" fmla="*/ 1047750 h 1724977"/>
              <a:gd name="connsiteX46" fmla="*/ 581025 w 1723072"/>
              <a:gd name="connsiteY46" fmla="*/ 1018223 h 1724977"/>
              <a:gd name="connsiteX47" fmla="*/ 585788 w 1723072"/>
              <a:gd name="connsiteY47" fmla="*/ 1002983 h 1724977"/>
              <a:gd name="connsiteX48" fmla="*/ 591503 w 1723072"/>
              <a:gd name="connsiteY48" fmla="*/ 988695 h 1724977"/>
              <a:gd name="connsiteX49" fmla="*/ 598170 w 1723072"/>
              <a:gd name="connsiteY49" fmla="*/ 974408 h 1724977"/>
              <a:gd name="connsiteX50" fmla="*/ 601980 w 1723072"/>
              <a:gd name="connsiteY50" fmla="*/ 967740 h 1724977"/>
              <a:gd name="connsiteX51" fmla="*/ 606743 w 1723072"/>
              <a:gd name="connsiteY51" fmla="*/ 961073 h 1724977"/>
              <a:gd name="connsiteX52" fmla="*/ 616268 w 1723072"/>
              <a:gd name="connsiteY52" fmla="*/ 947738 h 1724977"/>
              <a:gd name="connsiteX53" fmla="*/ 626745 w 1723072"/>
              <a:gd name="connsiteY53" fmla="*/ 935355 h 1724977"/>
              <a:gd name="connsiteX54" fmla="*/ 629603 w 1723072"/>
              <a:gd name="connsiteY54" fmla="*/ 932498 h 1724977"/>
              <a:gd name="connsiteX55" fmla="*/ 632460 w 1723072"/>
              <a:gd name="connsiteY55" fmla="*/ 929640 h 1724977"/>
              <a:gd name="connsiteX56" fmla="*/ 638175 w 1723072"/>
              <a:gd name="connsiteY56" fmla="*/ 924878 h 1724977"/>
              <a:gd name="connsiteX57" fmla="*/ 650558 w 1723072"/>
              <a:gd name="connsiteY57" fmla="*/ 915353 h 1724977"/>
              <a:gd name="connsiteX58" fmla="*/ 663893 w 1723072"/>
              <a:gd name="connsiteY58" fmla="*/ 905828 h 1724977"/>
              <a:gd name="connsiteX59" fmla="*/ 678180 w 1723072"/>
              <a:gd name="connsiteY59" fmla="*/ 898208 h 1724977"/>
              <a:gd name="connsiteX60" fmla="*/ 739140 w 1723072"/>
              <a:gd name="connsiteY60" fmla="*/ 878205 h 1724977"/>
              <a:gd name="connsiteX61" fmla="*/ 861060 w 1723072"/>
              <a:gd name="connsiteY61" fmla="*/ 852488 h 1724977"/>
              <a:gd name="connsiteX62" fmla="*/ 915353 w 1723072"/>
              <a:gd name="connsiteY62" fmla="*/ 825818 h 1724977"/>
              <a:gd name="connsiteX63" fmla="*/ 926783 w 1723072"/>
              <a:gd name="connsiteY63" fmla="*/ 816293 h 1724977"/>
              <a:gd name="connsiteX64" fmla="*/ 932498 w 1723072"/>
              <a:gd name="connsiteY64" fmla="*/ 811530 h 1724977"/>
              <a:gd name="connsiteX65" fmla="*/ 937260 w 1723072"/>
              <a:gd name="connsiteY65" fmla="*/ 805815 h 1724977"/>
              <a:gd name="connsiteX66" fmla="*/ 947738 w 1723072"/>
              <a:gd name="connsiteY66" fmla="*/ 794385 h 1724977"/>
              <a:gd name="connsiteX67" fmla="*/ 955358 w 1723072"/>
              <a:gd name="connsiteY67" fmla="*/ 782003 h 1724977"/>
              <a:gd name="connsiteX68" fmla="*/ 991553 w 1723072"/>
              <a:gd name="connsiteY68" fmla="*/ 666750 h 1724977"/>
              <a:gd name="connsiteX69" fmla="*/ 1025843 w 1723072"/>
              <a:gd name="connsiteY69" fmla="*/ 547688 h 1724977"/>
              <a:gd name="connsiteX70" fmla="*/ 1064895 w 1723072"/>
              <a:gd name="connsiteY70" fmla="*/ 500063 h 1724977"/>
              <a:gd name="connsiteX71" fmla="*/ 1070610 w 1723072"/>
              <a:gd name="connsiteY71" fmla="*/ 495300 h 1724977"/>
              <a:gd name="connsiteX72" fmla="*/ 1077278 w 1723072"/>
              <a:gd name="connsiteY72" fmla="*/ 490538 h 1724977"/>
              <a:gd name="connsiteX73" fmla="*/ 1090613 w 1723072"/>
              <a:gd name="connsiteY73" fmla="*/ 481965 h 1724977"/>
              <a:gd name="connsiteX74" fmla="*/ 1118235 w 1723072"/>
              <a:gd name="connsiteY74" fmla="*/ 468630 h 1724977"/>
              <a:gd name="connsiteX75" fmla="*/ 1175385 w 1723072"/>
              <a:gd name="connsiteY75" fmla="*/ 452438 h 1724977"/>
              <a:gd name="connsiteX76" fmla="*/ 1231583 w 1723072"/>
              <a:gd name="connsiteY76" fmla="*/ 441960 h 1724977"/>
              <a:gd name="connsiteX77" fmla="*/ 1333500 w 1723072"/>
              <a:gd name="connsiteY77" fmla="*/ 406718 h 1724977"/>
              <a:gd name="connsiteX78" fmla="*/ 1343978 w 1723072"/>
              <a:gd name="connsiteY78" fmla="*/ 399098 h 1724977"/>
              <a:gd name="connsiteX79" fmla="*/ 1353503 w 1723072"/>
              <a:gd name="connsiteY79" fmla="*/ 390525 h 1724977"/>
              <a:gd name="connsiteX80" fmla="*/ 1358265 w 1723072"/>
              <a:gd name="connsiteY80" fmla="*/ 386715 h 1724977"/>
              <a:gd name="connsiteX81" fmla="*/ 1362075 w 1723072"/>
              <a:gd name="connsiteY81" fmla="*/ 381953 h 1724977"/>
              <a:gd name="connsiteX82" fmla="*/ 1370648 w 1723072"/>
              <a:gd name="connsiteY82" fmla="*/ 372428 h 1724977"/>
              <a:gd name="connsiteX83" fmla="*/ 1377315 w 1723072"/>
              <a:gd name="connsiteY83" fmla="*/ 361950 h 1724977"/>
              <a:gd name="connsiteX84" fmla="*/ 1383983 w 1723072"/>
              <a:gd name="connsiteY84" fmla="*/ 351473 h 1724977"/>
              <a:gd name="connsiteX85" fmla="*/ 1394460 w 1723072"/>
              <a:gd name="connsiteY85" fmla="*/ 328613 h 1724977"/>
              <a:gd name="connsiteX86" fmla="*/ 1417320 w 1723072"/>
              <a:gd name="connsiteY86" fmla="*/ 235268 h 1724977"/>
              <a:gd name="connsiteX87" fmla="*/ 1439228 w 1723072"/>
              <a:gd name="connsiteY87" fmla="*/ 146685 h 1724977"/>
              <a:gd name="connsiteX88" fmla="*/ 1484948 w 1723072"/>
              <a:gd name="connsiteY88" fmla="*/ 77153 h 1724977"/>
              <a:gd name="connsiteX89" fmla="*/ 1491615 w 1723072"/>
              <a:gd name="connsiteY89" fmla="*/ 70485 h 1724977"/>
              <a:gd name="connsiteX90" fmla="*/ 1499235 w 1723072"/>
              <a:gd name="connsiteY90" fmla="*/ 64770 h 1724977"/>
              <a:gd name="connsiteX91" fmla="*/ 1515428 w 1723072"/>
              <a:gd name="connsiteY91" fmla="*/ 54293 h 1724977"/>
              <a:gd name="connsiteX92" fmla="*/ 1547813 w 1723072"/>
              <a:gd name="connsiteY92" fmla="*/ 40005 h 1724977"/>
              <a:gd name="connsiteX93" fmla="*/ 1606868 w 1723072"/>
              <a:gd name="connsiteY93" fmla="*/ 24765 h 1724977"/>
              <a:gd name="connsiteX94" fmla="*/ 1689735 w 1723072"/>
              <a:gd name="connsiteY94" fmla="*/ 8573 h 1724977"/>
              <a:gd name="connsiteX95" fmla="*/ 1710690 w 1723072"/>
              <a:gd name="connsiteY95" fmla="*/ 1905 h 1724977"/>
              <a:gd name="connsiteX96" fmla="*/ 1718310 w 1723072"/>
              <a:gd name="connsiteY96" fmla="*/ 0 h 1724977"/>
              <a:gd name="connsiteX97" fmla="*/ 1723073 w 1723072"/>
              <a:gd name="connsiteY97" fmla="*/ 12383 h 1724977"/>
              <a:gd name="connsiteX98" fmla="*/ 1693545 w 1723072"/>
              <a:gd name="connsiteY98" fmla="*/ 20955 h 1724977"/>
              <a:gd name="connsiteX99" fmla="*/ 1658303 w 1723072"/>
              <a:gd name="connsiteY99" fmla="*/ 28575 h 1724977"/>
              <a:gd name="connsiteX100" fmla="*/ 1610678 w 1723072"/>
              <a:gd name="connsiteY100" fmla="*/ 37148 h 1724977"/>
              <a:gd name="connsiteX101" fmla="*/ 1583055 w 1723072"/>
              <a:gd name="connsiteY101" fmla="*/ 42863 h 1724977"/>
              <a:gd name="connsiteX102" fmla="*/ 1567815 w 1723072"/>
              <a:gd name="connsiteY102" fmla="*/ 46673 h 1724977"/>
              <a:gd name="connsiteX103" fmla="*/ 1552575 w 1723072"/>
              <a:gd name="connsiteY103" fmla="*/ 51435 h 1724977"/>
              <a:gd name="connsiteX104" fmla="*/ 1493520 w 1723072"/>
              <a:gd name="connsiteY104" fmla="*/ 85725 h 1724977"/>
              <a:gd name="connsiteX105" fmla="*/ 1486853 w 1723072"/>
              <a:gd name="connsiteY105" fmla="*/ 92393 h 1724977"/>
              <a:gd name="connsiteX106" fmla="*/ 1481138 w 1723072"/>
              <a:gd name="connsiteY106" fmla="*/ 100013 h 1724977"/>
              <a:gd name="connsiteX107" fmla="*/ 1475423 w 1723072"/>
              <a:gd name="connsiteY107" fmla="*/ 107633 h 1724977"/>
              <a:gd name="connsiteX108" fmla="*/ 1469708 w 1723072"/>
              <a:gd name="connsiteY108" fmla="*/ 115253 h 1724977"/>
              <a:gd name="connsiteX109" fmla="*/ 1463993 w 1723072"/>
              <a:gd name="connsiteY109" fmla="*/ 123825 h 1724977"/>
              <a:gd name="connsiteX110" fmla="*/ 1459230 w 1723072"/>
              <a:gd name="connsiteY110" fmla="*/ 132398 h 1724977"/>
              <a:gd name="connsiteX111" fmla="*/ 1454468 w 1723072"/>
              <a:gd name="connsiteY111" fmla="*/ 141923 h 1724977"/>
              <a:gd name="connsiteX112" fmla="*/ 1450658 w 1723072"/>
              <a:gd name="connsiteY112" fmla="*/ 151448 h 1724977"/>
              <a:gd name="connsiteX113" fmla="*/ 1429703 w 1723072"/>
              <a:gd name="connsiteY113" fmla="*/ 237173 h 1724977"/>
              <a:gd name="connsiteX114" fmla="*/ 1406843 w 1723072"/>
              <a:gd name="connsiteY114" fmla="*/ 333375 h 1724977"/>
              <a:gd name="connsiteX115" fmla="*/ 1395413 w 1723072"/>
              <a:gd name="connsiteY115" fmla="*/ 357188 h 1724977"/>
              <a:gd name="connsiteX116" fmla="*/ 1387793 w 1723072"/>
              <a:gd name="connsiteY116" fmla="*/ 368618 h 1724977"/>
              <a:gd name="connsiteX117" fmla="*/ 1380173 w 1723072"/>
              <a:gd name="connsiteY117" fmla="*/ 380048 h 1724977"/>
              <a:gd name="connsiteX118" fmla="*/ 1371600 w 1723072"/>
              <a:gd name="connsiteY118" fmla="*/ 389573 h 1724977"/>
              <a:gd name="connsiteX119" fmla="*/ 1366838 w 1723072"/>
              <a:gd name="connsiteY119" fmla="*/ 395288 h 1724977"/>
              <a:gd name="connsiteX120" fmla="*/ 1362075 w 1723072"/>
              <a:gd name="connsiteY120" fmla="*/ 400050 h 1724977"/>
              <a:gd name="connsiteX121" fmla="*/ 1351598 w 1723072"/>
              <a:gd name="connsiteY121" fmla="*/ 409575 h 1724977"/>
              <a:gd name="connsiteX122" fmla="*/ 1340168 w 1723072"/>
              <a:gd name="connsiteY122" fmla="*/ 417195 h 1724977"/>
              <a:gd name="connsiteX123" fmla="*/ 1234440 w 1723072"/>
              <a:gd name="connsiteY123" fmla="*/ 454343 h 1724977"/>
              <a:gd name="connsiteX124" fmla="*/ 1122998 w 1723072"/>
              <a:gd name="connsiteY124" fmla="*/ 480060 h 1724977"/>
              <a:gd name="connsiteX125" fmla="*/ 1097280 w 1723072"/>
              <a:gd name="connsiteY125" fmla="*/ 492443 h 1724977"/>
              <a:gd name="connsiteX126" fmla="*/ 1085850 w 1723072"/>
              <a:gd name="connsiteY126" fmla="*/ 500063 h 1724977"/>
              <a:gd name="connsiteX127" fmla="*/ 1080135 w 1723072"/>
              <a:gd name="connsiteY127" fmla="*/ 503873 h 1724977"/>
              <a:gd name="connsiteX128" fmla="*/ 1074420 w 1723072"/>
              <a:gd name="connsiteY128" fmla="*/ 508635 h 1724977"/>
              <a:gd name="connsiteX129" fmla="*/ 1038225 w 1723072"/>
              <a:gd name="connsiteY129" fmla="*/ 553403 h 1724977"/>
              <a:gd name="connsiteX130" fmla="*/ 1005840 w 1723072"/>
              <a:gd name="connsiteY130" fmla="*/ 668655 h 1724977"/>
              <a:gd name="connsiteX131" fmla="*/ 993458 w 1723072"/>
              <a:gd name="connsiteY131" fmla="*/ 729615 h 1724977"/>
              <a:gd name="connsiteX132" fmla="*/ 968693 w 1723072"/>
              <a:gd name="connsiteY132" fmla="*/ 788670 h 1724977"/>
              <a:gd name="connsiteX133" fmla="*/ 959168 w 1723072"/>
              <a:gd name="connsiteY133" fmla="*/ 802958 h 1724977"/>
              <a:gd name="connsiteX134" fmla="*/ 948690 w 1723072"/>
              <a:gd name="connsiteY134" fmla="*/ 815340 h 1724977"/>
              <a:gd name="connsiteX135" fmla="*/ 942975 w 1723072"/>
              <a:gd name="connsiteY135" fmla="*/ 822008 h 1724977"/>
              <a:gd name="connsiteX136" fmla="*/ 937260 w 1723072"/>
              <a:gd name="connsiteY136" fmla="*/ 827723 h 1724977"/>
              <a:gd name="connsiteX137" fmla="*/ 924878 w 1723072"/>
              <a:gd name="connsiteY137" fmla="*/ 838200 h 1724977"/>
              <a:gd name="connsiteX138" fmla="*/ 866775 w 1723072"/>
              <a:gd name="connsiteY138" fmla="*/ 866775 h 1724977"/>
              <a:gd name="connsiteX139" fmla="*/ 743903 w 1723072"/>
              <a:gd name="connsiteY139" fmla="*/ 892493 h 1724977"/>
              <a:gd name="connsiteX140" fmla="*/ 686753 w 1723072"/>
              <a:gd name="connsiteY140" fmla="*/ 911543 h 1724977"/>
              <a:gd name="connsiteX141" fmla="*/ 673418 w 1723072"/>
              <a:gd name="connsiteY141" fmla="*/ 918210 h 1724977"/>
              <a:gd name="connsiteX142" fmla="*/ 661035 w 1723072"/>
              <a:gd name="connsiteY142" fmla="*/ 925830 h 1724977"/>
              <a:gd name="connsiteX143" fmla="*/ 649605 w 1723072"/>
              <a:gd name="connsiteY143" fmla="*/ 935355 h 1724977"/>
              <a:gd name="connsiteX144" fmla="*/ 643890 w 1723072"/>
              <a:gd name="connsiteY144" fmla="*/ 940118 h 1724977"/>
              <a:gd name="connsiteX145" fmla="*/ 641033 w 1723072"/>
              <a:gd name="connsiteY145" fmla="*/ 942023 h 1724977"/>
              <a:gd name="connsiteX146" fmla="*/ 639128 w 1723072"/>
              <a:gd name="connsiteY146" fmla="*/ 944880 h 1724977"/>
              <a:gd name="connsiteX147" fmla="*/ 591503 w 1723072"/>
              <a:gd name="connsiteY147" fmla="*/ 1050608 h 1724977"/>
              <a:gd name="connsiteX148" fmla="*/ 566738 w 1723072"/>
              <a:gd name="connsiteY148" fmla="*/ 1168718 h 1724977"/>
              <a:gd name="connsiteX149" fmla="*/ 540068 w 1723072"/>
              <a:gd name="connsiteY149" fmla="*/ 1223963 h 1724977"/>
              <a:gd name="connsiteX150" fmla="*/ 535305 w 1723072"/>
              <a:gd name="connsiteY150" fmla="*/ 1230630 h 1724977"/>
              <a:gd name="connsiteX151" fmla="*/ 530543 w 1723072"/>
              <a:gd name="connsiteY151" fmla="*/ 1236345 h 1724977"/>
              <a:gd name="connsiteX152" fmla="*/ 525780 w 1723072"/>
              <a:gd name="connsiteY152" fmla="*/ 1242060 h 1724977"/>
              <a:gd name="connsiteX153" fmla="*/ 523875 w 1723072"/>
              <a:gd name="connsiteY153" fmla="*/ 1244918 h 1724977"/>
              <a:gd name="connsiteX154" fmla="*/ 522923 w 1723072"/>
              <a:gd name="connsiteY154" fmla="*/ 1245870 h 1724977"/>
              <a:gd name="connsiteX155" fmla="*/ 521970 w 1723072"/>
              <a:gd name="connsiteY155" fmla="*/ 1246823 h 1724977"/>
              <a:gd name="connsiteX156" fmla="*/ 521018 w 1723072"/>
              <a:gd name="connsiteY156" fmla="*/ 1247775 h 1724977"/>
              <a:gd name="connsiteX157" fmla="*/ 509588 w 1723072"/>
              <a:gd name="connsiteY157" fmla="*/ 1257300 h 1724977"/>
              <a:gd name="connsiteX158" fmla="*/ 503873 w 1723072"/>
              <a:gd name="connsiteY158" fmla="*/ 1262063 h 1724977"/>
              <a:gd name="connsiteX159" fmla="*/ 498158 w 1723072"/>
              <a:gd name="connsiteY159" fmla="*/ 1265873 h 1724977"/>
              <a:gd name="connsiteX160" fmla="*/ 485775 w 1723072"/>
              <a:gd name="connsiteY160" fmla="*/ 1274445 h 1724977"/>
              <a:gd name="connsiteX161" fmla="*/ 472440 w 1723072"/>
              <a:gd name="connsiteY161" fmla="*/ 1281113 h 1724977"/>
              <a:gd name="connsiteX162" fmla="*/ 459105 w 1723072"/>
              <a:gd name="connsiteY162" fmla="*/ 1286828 h 1724977"/>
              <a:gd name="connsiteX163" fmla="*/ 445770 w 1723072"/>
              <a:gd name="connsiteY163" fmla="*/ 1291590 h 1724977"/>
              <a:gd name="connsiteX164" fmla="*/ 391478 w 1723072"/>
              <a:gd name="connsiteY164" fmla="*/ 1304925 h 1724977"/>
              <a:gd name="connsiteX165" fmla="*/ 339090 w 1723072"/>
              <a:gd name="connsiteY165" fmla="*/ 1314450 h 1724977"/>
              <a:gd name="connsiteX166" fmla="*/ 290513 w 1723072"/>
              <a:gd name="connsiteY166" fmla="*/ 1325880 h 1724977"/>
              <a:gd name="connsiteX167" fmla="*/ 213360 w 1723072"/>
              <a:gd name="connsiteY167" fmla="*/ 1374458 h 1724977"/>
              <a:gd name="connsiteX168" fmla="*/ 175260 w 1723072"/>
              <a:gd name="connsiteY168" fmla="*/ 1449705 h 1724977"/>
              <a:gd name="connsiteX169" fmla="*/ 160020 w 1723072"/>
              <a:gd name="connsiteY169" fmla="*/ 1528763 h 1724977"/>
              <a:gd name="connsiteX170" fmla="*/ 142875 w 1723072"/>
              <a:gd name="connsiteY170" fmla="*/ 1600200 h 1724977"/>
              <a:gd name="connsiteX171" fmla="*/ 137160 w 1723072"/>
              <a:gd name="connsiteY171" fmla="*/ 1616393 h 1724977"/>
              <a:gd name="connsiteX172" fmla="*/ 129540 w 1723072"/>
              <a:gd name="connsiteY172" fmla="*/ 1631633 h 1724977"/>
              <a:gd name="connsiteX173" fmla="*/ 120968 w 1723072"/>
              <a:gd name="connsiteY173" fmla="*/ 1645920 h 1724977"/>
              <a:gd name="connsiteX174" fmla="*/ 112395 w 1723072"/>
              <a:gd name="connsiteY174" fmla="*/ 1658303 h 1724977"/>
              <a:gd name="connsiteX175" fmla="*/ 103823 w 1723072"/>
              <a:gd name="connsiteY175" fmla="*/ 1668780 h 1724977"/>
              <a:gd name="connsiteX176" fmla="*/ 101918 w 1723072"/>
              <a:gd name="connsiteY176" fmla="*/ 1671638 h 1724977"/>
              <a:gd name="connsiteX177" fmla="*/ 100965 w 1723072"/>
              <a:gd name="connsiteY177" fmla="*/ 1672590 h 1724977"/>
              <a:gd name="connsiteX178" fmla="*/ 100013 w 1723072"/>
              <a:gd name="connsiteY178" fmla="*/ 1673543 h 1724977"/>
              <a:gd name="connsiteX179" fmla="*/ 100013 w 1723072"/>
              <a:gd name="connsiteY179" fmla="*/ 1673543 h 1724977"/>
              <a:gd name="connsiteX180" fmla="*/ 99060 w 1723072"/>
              <a:gd name="connsiteY180" fmla="*/ 1674495 h 1724977"/>
              <a:gd name="connsiteX181" fmla="*/ 94298 w 1723072"/>
              <a:gd name="connsiteY181" fmla="*/ 1679258 h 1724977"/>
              <a:gd name="connsiteX182" fmla="*/ 84773 w 1723072"/>
              <a:gd name="connsiteY182" fmla="*/ 1687830 h 1724977"/>
              <a:gd name="connsiteX183" fmla="*/ 75248 w 1723072"/>
              <a:gd name="connsiteY183" fmla="*/ 1695450 h 1724977"/>
              <a:gd name="connsiteX184" fmla="*/ 40958 w 1723072"/>
              <a:gd name="connsiteY184" fmla="*/ 1714500 h 1724977"/>
              <a:gd name="connsiteX185" fmla="*/ 19050 w 1723072"/>
              <a:gd name="connsiteY185" fmla="*/ 1723073 h 1724977"/>
              <a:gd name="connsiteX186" fmla="*/ 11430 w 1723072"/>
              <a:gd name="connsiteY186" fmla="*/ 1724978 h 1724977"/>
              <a:gd name="connsiteX187" fmla="*/ 0 w 1723072"/>
              <a:gd name="connsiteY187" fmla="*/ 1698308 h 1724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</a:cxnLst>
            <a:rect l="l" t="t" r="r" b="b"/>
            <a:pathLst>
              <a:path w="1723072" h="1724977">
                <a:moveTo>
                  <a:pt x="0" y="1698308"/>
                </a:moveTo>
                <a:cubicBezTo>
                  <a:pt x="0" y="1698308"/>
                  <a:pt x="2857" y="1697355"/>
                  <a:pt x="7620" y="1696403"/>
                </a:cubicBezTo>
                <a:cubicBezTo>
                  <a:pt x="10477" y="1695450"/>
                  <a:pt x="13335" y="1694498"/>
                  <a:pt x="16193" y="1693545"/>
                </a:cubicBezTo>
                <a:cubicBezTo>
                  <a:pt x="19050" y="1692593"/>
                  <a:pt x="22860" y="1690688"/>
                  <a:pt x="27623" y="1688783"/>
                </a:cubicBezTo>
                <a:cubicBezTo>
                  <a:pt x="36195" y="1684973"/>
                  <a:pt x="46673" y="1680210"/>
                  <a:pt x="57150" y="1672590"/>
                </a:cubicBezTo>
                <a:cubicBezTo>
                  <a:pt x="60008" y="1670685"/>
                  <a:pt x="62865" y="1668780"/>
                  <a:pt x="65723" y="1666875"/>
                </a:cubicBezTo>
                <a:cubicBezTo>
                  <a:pt x="68580" y="1664970"/>
                  <a:pt x="71438" y="1662113"/>
                  <a:pt x="74295" y="1660208"/>
                </a:cubicBezTo>
                <a:cubicBezTo>
                  <a:pt x="75248" y="1659255"/>
                  <a:pt x="77153" y="1657350"/>
                  <a:pt x="78105" y="1656398"/>
                </a:cubicBezTo>
                <a:cubicBezTo>
                  <a:pt x="79058" y="1655445"/>
                  <a:pt x="80963" y="1653540"/>
                  <a:pt x="81915" y="1652588"/>
                </a:cubicBezTo>
                <a:cubicBezTo>
                  <a:pt x="84773" y="1649730"/>
                  <a:pt x="87630" y="1645920"/>
                  <a:pt x="90488" y="1643063"/>
                </a:cubicBezTo>
                <a:cubicBezTo>
                  <a:pt x="93345" y="1639253"/>
                  <a:pt x="95250" y="1636395"/>
                  <a:pt x="98108" y="1632585"/>
                </a:cubicBezTo>
                <a:cubicBezTo>
                  <a:pt x="100965" y="1628775"/>
                  <a:pt x="102870" y="1625918"/>
                  <a:pt x="104775" y="1621155"/>
                </a:cubicBezTo>
                <a:cubicBezTo>
                  <a:pt x="106680" y="1617345"/>
                  <a:pt x="109538" y="1612583"/>
                  <a:pt x="111443" y="1607820"/>
                </a:cubicBezTo>
                <a:cubicBezTo>
                  <a:pt x="113348" y="1603058"/>
                  <a:pt x="115253" y="1598295"/>
                  <a:pt x="117158" y="1593533"/>
                </a:cubicBezTo>
                <a:cubicBezTo>
                  <a:pt x="123825" y="1573530"/>
                  <a:pt x="129540" y="1551623"/>
                  <a:pt x="134303" y="1526858"/>
                </a:cubicBezTo>
                <a:cubicBezTo>
                  <a:pt x="139065" y="1502093"/>
                  <a:pt x="142875" y="1474470"/>
                  <a:pt x="151448" y="1446848"/>
                </a:cubicBezTo>
                <a:cubicBezTo>
                  <a:pt x="155258" y="1432560"/>
                  <a:pt x="160973" y="1418273"/>
                  <a:pt x="167640" y="1403985"/>
                </a:cubicBezTo>
                <a:cubicBezTo>
                  <a:pt x="169545" y="1400175"/>
                  <a:pt x="171450" y="1397318"/>
                  <a:pt x="173355" y="1393508"/>
                </a:cubicBezTo>
                <a:cubicBezTo>
                  <a:pt x="175260" y="1389698"/>
                  <a:pt x="178118" y="1386840"/>
                  <a:pt x="180023" y="1383030"/>
                </a:cubicBezTo>
                <a:cubicBezTo>
                  <a:pt x="181928" y="1379220"/>
                  <a:pt x="184785" y="1376363"/>
                  <a:pt x="186690" y="1372553"/>
                </a:cubicBezTo>
                <a:cubicBezTo>
                  <a:pt x="189548" y="1369695"/>
                  <a:pt x="192405" y="1365885"/>
                  <a:pt x="195263" y="1363028"/>
                </a:cubicBezTo>
                <a:lnTo>
                  <a:pt x="199073" y="1358265"/>
                </a:lnTo>
                <a:lnTo>
                  <a:pt x="200978" y="1356360"/>
                </a:lnTo>
                <a:lnTo>
                  <a:pt x="201930" y="1355408"/>
                </a:lnTo>
                <a:cubicBezTo>
                  <a:pt x="202883" y="1354455"/>
                  <a:pt x="202883" y="1354455"/>
                  <a:pt x="202883" y="1354455"/>
                </a:cubicBezTo>
                <a:lnTo>
                  <a:pt x="203835" y="1353503"/>
                </a:lnTo>
                <a:lnTo>
                  <a:pt x="213360" y="1345883"/>
                </a:lnTo>
                <a:cubicBezTo>
                  <a:pt x="219075" y="1340168"/>
                  <a:pt x="226695" y="1335405"/>
                  <a:pt x="234315" y="1330643"/>
                </a:cubicBezTo>
                <a:cubicBezTo>
                  <a:pt x="238125" y="1327785"/>
                  <a:pt x="241935" y="1326833"/>
                  <a:pt x="245745" y="1323975"/>
                </a:cubicBezTo>
                <a:cubicBezTo>
                  <a:pt x="249555" y="1322070"/>
                  <a:pt x="253365" y="1320165"/>
                  <a:pt x="257175" y="1318260"/>
                </a:cubicBezTo>
                <a:cubicBezTo>
                  <a:pt x="265748" y="1315403"/>
                  <a:pt x="273368" y="1311593"/>
                  <a:pt x="281940" y="1308735"/>
                </a:cubicBezTo>
                <a:cubicBezTo>
                  <a:pt x="299085" y="1303020"/>
                  <a:pt x="316230" y="1299210"/>
                  <a:pt x="333375" y="1296353"/>
                </a:cubicBezTo>
                <a:cubicBezTo>
                  <a:pt x="350520" y="1293495"/>
                  <a:pt x="368618" y="1290638"/>
                  <a:pt x="385763" y="1286828"/>
                </a:cubicBezTo>
                <a:cubicBezTo>
                  <a:pt x="402908" y="1283970"/>
                  <a:pt x="420053" y="1279208"/>
                  <a:pt x="437198" y="1274445"/>
                </a:cubicBezTo>
                <a:cubicBezTo>
                  <a:pt x="453390" y="1268730"/>
                  <a:pt x="470535" y="1262063"/>
                  <a:pt x="484823" y="1251585"/>
                </a:cubicBezTo>
                <a:lnTo>
                  <a:pt x="490538" y="1247775"/>
                </a:lnTo>
                <a:cubicBezTo>
                  <a:pt x="492443" y="1246823"/>
                  <a:pt x="494348" y="1244918"/>
                  <a:pt x="495300" y="1243013"/>
                </a:cubicBezTo>
                <a:lnTo>
                  <a:pt x="505778" y="1234440"/>
                </a:lnTo>
                <a:lnTo>
                  <a:pt x="515303" y="1223963"/>
                </a:lnTo>
                <a:lnTo>
                  <a:pt x="520065" y="1218248"/>
                </a:lnTo>
                <a:cubicBezTo>
                  <a:pt x="521018" y="1216343"/>
                  <a:pt x="522923" y="1214438"/>
                  <a:pt x="523875" y="1212533"/>
                </a:cubicBezTo>
                <a:lnTo>
                  <a:pt x="531495" y="1201103"/>
                </a:lnTo>
                <a:lnTo>
                  <a:pt x="538163" y="1188720"/>
                </a:lnTo>
                <a:cubicBezTo>
                  <a:pt x="540068" y="1184910"/>
                  <a:pt x="541973" y="1180148"/>
                  <a:pt x="543878" y="1176338"/>
                </a:cubicBezTo>
                <a:cubicBezTo>
                  <a:pt x="545783" y="1171575"/>
                  <a:pt x="547688" y="1167765"/>
                  <a:pt x="548640" y="1163003"/>
                </a:cubicBezTo>
                <a:cubicBezTo>
                  <a:pt x="560070" y="1126808"/>
                  <a:pt x="565785" y="1087755"/>
                  <a:pt x="573405" y="1047750"/>
                </a:cubicBezTo>
                <a:cubicBezTo>
                  <a:pt x="575310" y="1038225"/>
                  <a:pt x="578168" y="1027748"/>
                  <a:pt x="581025" y="1018223"/>
                </a:cubicBezTo>
                <a:cubicBezTo>
                  <a:pt x="582930" y="1013460"/>
                  <a:pt x="583883" y="1007745"/>
                  <a:pt x="585788" y="1002983"/>
                </a:cubicBezTo>
                <a:lnTo>
                  <a:pt x="591503" y="988695"/>
                </a:lnTo>
                <a:cubicBezTo>
                  <a:pt x="593408" y="983933"/>
                  <a:pt x="596265" y="979170"/>
                  <a:pt x="598170" y="974408"/>
                </a:cubicBezTo>
                <a:lnTo>
                  <a:pt x="601980" y="967740"/>
                </a:lnTo>
                <a:lnTo>
                  <a:pt x="606743" y="961073"/>
                </a:lnTo>
                <a:cubicBezTo>
                  <a:pt x="609600" y="956310"/>
                  <a:pt x="612458" y="951548"/>
                  <a:pt x="616268" y="947738"/>
                </a:cubicBezTo>
                <a:lnTo>
                  <a:pt x="626745" y="935355"/>
                </a:lnTo>
                <a:lnTo>
                  <a:pt x="629603" y="932498"/>
                </a:lnTo>
                <a:cubicBezTo>
                  <a:pt x="631508" y="930593"/>
                  <a:pt x="631508" y="930593"/>
                  <a:pt x="632460" y="929640"/>
                </a:cubicBezTo>
                <a:lnTo>
                  <a:pt x="638175" y="924878"/>
                </a:lnTo>
                <a:cubicBezTo>
                  <a:pt x="641985" y="921068"/>
                  <a:pt x="645795" y="918210"/>
                  <a:pt x="650558" y="915353"/>
                </a:cubicBezTo>
                <a:lnTo>
                  <a:pt x="663893" y="905828"/>
                </a:lnTo>
                <a:lnTo>
                  <a:pt x="678180" y="898208"/>
                </a:lnTo>
                <a:cubicBezTo>
                  <a:pt x="697230" y="889635"/>
                  <a:pt x="718185" y="882968"/>
                  <a:pt x="739140" y="878205"/>
                </a:cubicBezTo>
                <a:cubicBezTo>
                  <a:pt x="780098" y="868680"/>
                  <a:pt x="822008" y="864870"/>
                  <a:pt x="861060" y="852488"/>
                </a:cubicBezTo>
                <a:cubicBezTo>
                  <a:pt x="880110" y="845820"/>
                  <a:pt x="899160" y="837248"/>
                  <a:pt x="915353" y="825818"/>
                </a:cubicBezTo>
                <a:cubicBezTo>
                  <a:pt x="919163" y="822960"/>
                  <a:pt x="922973" y="819150"/>
                  <a:pt x="926783" y="816293"/>
                </a:cubicBezTo>
                <a:lnTo>
                  <a:pt x="932498" y="811530"/>
                </a:lnTo>
                <a:cubicBezTo>
                  <a:pt x="933450" y="810578"/>
                  <a:pt x="935355" y="807720"/>
                  <a:pt x="937260" y="805815"/>
                </a:cubicBezTo>
                <a:cubicBezTo>
                  <a:pt x="940118" y="802005"/>
                  <a:pt x="943928" y="798195"/>
                  <a:pt x="947738" y="794385"/>
                </a:cubicBezTo>
                <a:lnTo>
                  <a:pt x="955358" y="782003"/>
                </a:lnTo>
                <a:cubicBezTo>
                  <a:pt x="976313" y="747713"/>
                  <a:pt x="983933" y="706755"/>
                  <a:pt x="991553" y="666750"/>
                </a:cubicBezTo>
                <a:cubicBezTo>
                  <a:pt x="999173" y="626745"/>
                  <a:pt x="1005840" y="584835"/>
                  <a:pt x="1025843" y="547688"/>
                </a:cubicBezTo>
                <a:cubicBezTo>
                  <a:pt x="1036320" y="529590"/>
                  <a:pt x="1048703" y="512445"/>
                  <a:pt x="1064895" y="500063"/>
                </a:cubicBezTo>
                <a:lnTo>
                  <a:pt x="1070610" y="495300"/>
                </a:lnTo>
                <a:cubicBezTo>
                  <a:pt x="1072515" y="493395"/>
                  <a:pt x="1074420" y="492443"/>
                  <a:pt x="1077278" y="490538"/>
                </a:cubicBezTo>
                <a:cubicBezTo>
                  <a:pt x="1082040" y="487680"/>
                  <a:pt x="1085850" y="484823"/>
                  <a:pt x="1090613" y="481965"/>
                </a:cubicBezTo>
                <a:cubicBezTo>
                  <a:pt x="1100138" y="477203"/>
                  <a:pt x="1108710" y="472440"/>
                  <a:pt x="1118235" y="468630"/>
                </a:cubicBezTo>
                <a:cubicBezTo>
                  <a:pt x="1137285" y="461010"/>
                  <a:pt x="1156335" y="456248"/>
                  <a:pt x="1175385" y="452438"/>
                </a:cubicBezTo>
                <a:cubicBezTo>
                  <a:pt x="1194435" y="448628"/>
                  <a:pt x="1213485" y="444818"/>
                  <a:pt x="1231583" y="441960"/>
                </a:cubicBezTo>
                <a:cubicBezTo>
                  <a:pt x="1267778" y="435293"/>
                  <a:pt x="1303973" y="426720"/>
                  <a:pt x="1333500" y="406718"/>
                </a:cubicBezTo>
                <a:cubicBezTo>
                  <a:pt x="1337310" y="403860"/>
                  <a:pt x="1341120" y="401955"/>
                  <a:pt x="1343978" y="399098"/>
                </a:cubicBezTo>
                <a:lnTo>
                  <a:pt x="1353503" y="390525"/>
                </a:lnTo>
                <a:lnTo>
                  <a:pt x="1358265" y="386715"/>
                </a:lnTo>
                <a:cubicBezTo>
                  <a:pt x="1359218" y="385763"/>
                  <a:pt x="1361123" y="383858"/>
                  <a:pt x="1362075" y="381953"/>
                </a:cubicBezTo>
                <a:lnTo>
                  <a:pt x="1370648" y="372428"/>
                </a:lnTo>
                <a:cubicBezTo>
                  <a:pt x="1373505" y="369570"/>
                  <a:pt x="1375410" y="365760"/>
                  <a:pt x="1377315" y="361950"/>
                </a:cubicBezTo>
                <a:cubicBezTo>
                  <a:pt x="1379220" y="358140"/>
                  <a:pt x="1382078" y="355283"/>
                  <a:pt x="1383983" y="351473"/>
                </a:cubicBezTo>
                <a:cubicBezTo>
                  <a:pt x="1387793" y="343853"/>
                  <a:pt x="1391603" y="337185"/>
                  <a:pt x="1394460" y="328613"/>
                </a:cubicBezTo>
                <a:cubicBezTo>
                  <a:pt x="1406843" y="298133"/>
                  <a:pt x="1411605" y="265748"/>
                  <a:pt x="1417320" y="235268"/>
                </a:cubicBezTo>
                <a:cubicBezTo>
                  <a:pt x="1423035" y="204788"/>
                  <a:pt x="1428750" y="174308"/>
                  <a:pt x="1439228" y="146685"/>
                </a:cubicBezTo>
                <a:cubicBezTo>
                  <a:pt x="1449705" y="119063"/>
                  <a:pt x="1465898" y="95250"/>
                  <a:pt x="1484948" y="77153"/>
                </a:cubicBezTo>
                <a:cubicBezTo>
                  <a:pt x="1486853" y="75248"/>
                  <a:pt x="1489710" y="72390"/>
                  <a:pt x="1491615" y="70485"/>
                </a:cubicBezTo>
                <a:cubicBezTo>
                  <a:pt x="1494473" y="68580"/>
                  <a:pt x="1497330" y="66675"/>
                  <a:pt x="1499235" y="64770"/>
                </a:cubicBezTo>
                <a:cubicBezTo>
                  <a:pt x="1503998" y="60960"/>
                  <a:pt x="1509713" y="58103"/>
                  <a:pt x="1515428" y="54293"/>
                </a:cubicBezTo>
                <a:cubicBezTo>
                  <a:pt x="1525905" y="48578"/>
                  <a:pt x="1537335" y="43815"/>
                  <a:pt x="1547813" y="40005"/>
                </a:cubicBezTo>
                <a:cubicBezTo>
                  <a:pt x="1568768" y="32385"/>
                  <a:pt x="1588770" y="27623"/>
                  <a:pt x="1606868" y="24765"/>
                </a:cubicBezTo>
                <a:cubicBezTo>
                  <a:pt x="1643063" y="18098"/>
                  <a:pt x="1670685" y="13335"/>
                  <a:pt x="1689735" y="8573"/>
                </a:cubicBezTo>
                <a:cubicBezTo>
                  <a:pt x="1699260" y="5715"/>
                  <a:pt x="1705928" y="3810"/>
                  <a:pt x="1710690" y="1905"/>
                </a:cubicBezTo>
                <a:cubicBezTo>
                  <a:pt x="1715453" y="0"/>
                  <a:pt x="1718310" y="0"/>
                  <a:pt x="1718310" y="0"/>
                </a:cubicBezTo>
                <a:lnTo>
                  <a:pt x="1723073" y="12383"/>
                </a:lnTo>
                <a:cubicBezTo>
                  <a:pt x="1723073" y="12383"/>
                  <a:pt x="1713548" y="17145"/>
                  <a:pt x="1693545" y="20955"/>
                </a:cubicBezTo>
                <a:cubicBezTo>
                  <a:pt x="1684020" y="23813"/>
                  <a:pt x="1671638" y="25717"/>
                  <a:pt x="1658303" y="28575"/>
                </a:cubicBezTo>
                <a:cubicBezTo>
                  <a:pt x="1644015" y="30480"/>
                  <a:pt x="1627823" y="33338"/>
                  <a:pt x="1610678" y="37148"/>
                </a:cubicBezTo>
                <a:cubicBezTo>
                  <a:pt x="1602105" y="39053"/>
                  <a:pt x="1592580" y="40958"/>
                  <a:pt x="1583055" y="42863"/>
                </a:cubicBezTo>
                <a:cubicBezTo>
                  <a:pt x="1578293" y="43815"/>
                  <a:pt x="1573530" y="45720"/>
                  <a:pt x="1567815" y="46673"/>
                </a:cubicBezTo>
                <a:cubicBezTo>
                  <a:pt x="1563053" y="48578"/>
                  <a:pt x="1558290" y="49530"/>
                  <a:pt x="1552575" y="51435"/>
                </a:cubicBezTo>
                <a:cubicBezTo>
                  <a:pt x="1532573" y="59055"/>
                  <a:pt x="1511618" y="69533"/>
                  <a:pt x="1493520" y="85725"/>
                </a:cubicBezTo>
                <a:cubicBezTo>
                  <a:pt x="1491615" y="87630"/>
                  <a:pt x="1487805" y="89535"/>
                  <a:pt x="1486853" y="92393"/>
                </a:cubicBezTo>
                <a:cubicBezTo>
                  <a:pt x="1484948" y="95250"/>
                  <a:pt x="1483043" y="97155"/>
                  <a:pt x="1481138" y="100013"/>
                </a:cubicBezTo>
                <a:cubicBezTo>
                  <a:pt x="1479233" y="102870"/>
                  <a:pt x="1477328" y="104775"/>
                  <a:pt x="1475423" y="107633"/>
                </a:cubicBezTo>
                <a:cubicBezTo>
                  <a:pt x="1473518" y="110490"/>
                  <a:pt x="1471613" y="113348"/>
                  <a:pt x="1469708" y="115253"/>
                </a:cubicBezTo>
                <a:cubicBezTo>
                  <a:pt x="1467803" y="118110"/>
                  <a:pt x="1465898" y="120968"/>
                  <a:pt x="1463993" y="123825"/>
                </a:cubicBezTo>
                <a:cubicBezTo>
                  <a:pt x="1462088" y="126683"/>
                  <a:pt x="1461135" y="129540"/>
                  <a:pt x="1459230" y="132398"/>
                </a:cubicBezTo>
                <a:cubicBezTo>
                  <a:pt x="1457325" y="135255"/>
                  <a:pt x="1456373" y="138113"/>
                  <a:pt x="1454468" y="141923"/>
                </a:cubicBezTo>
                <a:cubicBezTo>
                  <a:pt x="1453515" y="144780"/>
                  <a:pt x="1451610" y="148590"/>
                  <a:pt x="1450658" y="151448"/>
                </a:cubicBezTo>
                <a:cubicBezTo>
                  <a:pt x="1440180" y="177165"/>
                  <a:pt x="1435418" y="206693"/>
                  <a:pt x="1429703" y="237173"/>
                </a:cubicBezTo>
                <a:cubicBezTo>
                  <a:pt x="1424940" y="267653"/>
                  <a:pt x="1419225" y="300990"/>
                  <a:pt x="1406843" y="333375"/>
                </a:cubicBezTo>
                <a:cubicBezTo>
                  <a:pt x="1403985" y="341948"/>
                  <a:pt x="1399223" y="349568"/>
                  <a:pt x="1395413" y="357188"/>
                </a:cubicBezTo>
                <a:cubicBezTo>
                  <a:pt x="1393508" y="360998"/>
                  <a:pt x="1390650" y="364808"/>
                  <a:pt x="1387793" y="368618"/>
                </a:cubicBezTo>
                <a:cubicBezTo>
                  <a:pt x="1384935" y="372428"/>
                  <a:pt x="1383030" y="376238"/>
                  <a:pt x="1380173" y="380048"/>
                </a:cubicBezTo>
                <a:lnTo>
                  <a:pt x="1371600" y="389573"/>
                </a:lnTo>
                <a:cubicBezTo>
                  <a:pt x="1369695" y="391478"/>
                  <a:pt x="1368743" y="392430"/>
                  <a:pt x="1366838" y="395288"/>
                </a:cubicBezTo>
                <a:lnTo>
                  <a:pt x="1362075" y="400050"/>
                </a:lnTo>
                <a:lnTo>
                  <a:pt x="1351598" y="409575"/>
                </a:lnTo>
                <a:cubicBezTo>
                  <a:pt x="1347788" y="412433"/>
                  <a:pt x="1343978" y="414338"/>
                  <a:pt x="1340168" y="417195"/>
                </a:cubicBezTo>
                <a:cubicBezTo>
                  <a:pt x="1308735" y="438150"/>
                  <a:pt x="1271588" y="446723"/>
                  <a:pt x="1234440" y="454343"/>
                </a:cubicBezTo>
                <a:cubicBezTo>
                  <a:pt x="1197293" y="461010"/>
                  <a:pt x="1159193" y="465773"/>
                  <a:pt x="1122998" y="480060"/>
                </a:cubicBezTo>
                <a:cubicBezTo>
                  <a:pt x="1113473" y="482918"/>
                  <a:pt x="1105853" y="487680"/>
                  <a:pt x="1097280" y="492443"/>
                </a:cubicBezTo>
                <a:lnTo>
                  <a:pt x="1085850" y="500063"/>
                </a:lnTo>
                <a:cubicBezTo>
                  <a:pt x="1083945" y="501015"/>
                  <a:pt x="1082040" y="502920"/>
                  <a:pt x="1080135" y="503873"/>
                </a:cubicBezTo>
                <a:lnTo>
                  <a:pt x="1074420" y="508635"/>
                </a:lnTo>
                <a:cubicBezTo>
                  <a:pt x="1059180" y="521018"/>
                  <a:pt x="1047750" y="536258"/>
                  <a:pt x="1038225" y="553403"/>
                </a:cubicBezTo>
                <a:cubicBezTo>
                  <a:pt x="1020128" y="587693"/>
                  <a:pt x="1012508" y="627698"/>
                  <a:pt x="1005840" y="668655"/>
                </a:cubicBezTo>
                <a:cubicBezTo>
                  <a:pt x="1002030" y="688658"/>
                  <a:pt x="999173" y="709613"/>
                  <a:pt x="993458" y="729615"/>
                </a:cubicBezTo>
                <a:cubicBezTo>
                  <a:pt x="987743" y="749618"/>
                  <a:pt x="980123" y="770573"/>
                  <a:pt x="968693" y="788670"/>
                </a:cubicBezTo>
                <a:lnTo>
                  <a:pt x="959168" y="802958"/>
                </a:lnTo>
                <a:cubicBezTo>
                  <a:pt x="956310" y="807720"/>
                  <a:pt x="952500" y="810578"/>
                  <a:pt x="948690" y="815340"/>
                </a:cubicBezTo>
                <a:cubicBezTo>
                  <a:pt x="946785" y="817245"/>
                  <a:pt x="945833" y="819150"/>
                  <a:pt x="942975" y="822008"/>
                </a:cubicBezTo>
                <a:lnTo>
                  <a:pt x="937260" y="827723"/>
                </a:lnTo>
                <a:cubicBezTo>
                  <a:pt x="933450" y="831533"/>
                  <a:pt x="929640" y="835343"/>
                  <a:pt x="924878" y="838200"/>
                </a:cubicBezTo>
                <a:cubicBezTo>
                  <a:pt x="907733" y="851535"/>
                  <a:pt x="886778" y="860108"/>
                  <a:pt x="866775" y="866775"/>
                </a:cubicBezTo>
                <a:cubicBezTo>
                  <a:pt x="825818" y="880110"/>
                  <a:pt x="783908" y="883920"/>
                  <a:pt x="743903" y="892493"/>
                </a:cubicBezTo>
                <a:cubicBezTo>
                  <a:pt x="723900" y="896303"/>
                  <a:pt x="704850" y="902970"/>
                  <a:pt x="686753" y="911543"/>
                </a:cubicBezTo>
                <a:lnTo>
                  <a:pt x="673418" y="918210"/>
                </a:lnTo>
                <a:lnTo>
                  <a:pt x="661035" y="925830"/>
                </a:lnTo>
                <a:cubicBezTo>
                  <a:pt x="657225" y="927735"/>
                  <a:pt x="653415" y="931545"/>
                  <a:pt x="649605" y="935355"/>
                </a:cubicBezTo>
                <a:lnTo>
                  <a:pt x="643890" y="940118"/>
                </a:lnTo>
                <a:lnTo>
                  <a:pt x="641033" y="942023"/>
                </a:lnTo>
                <a:lnTo>
                  <a:pt x="639128" y="944880"/>
                </a:lnTo>
                <a:cubicBezTo>
                  <a:pt x="611505" y="973455"/>
                  <a:pt x="599123" y="1011555"/>
                  <a:pt x="591503" y="1050608"/>
                </a:cubicBezTo>
                <a:cubicBezTo>
                  <a:pt x="582930" y="1089660"/>
                  <a:pt x="580073" y="1129665"/>
                  <a:pt x="566738" y="1168718"/>
                </a:cubicBezTo>
                <a:cubicBezTo>
                  <a:pt x="560070" y="1187768"/>
                  <a:pt x="553403" y="1206818"/>
                  <a:pt x="540068" y="1223963"/>
                </a:cubicBezTo>
                <a:cubicBezTo>
                  <a:pt x="538163" y="1225868"/>
                  <a:pt x="537210" y="1228725"/>
                  <a:pt x="535305" y="1230630"/>
                </a:cubicBezTo>
                <a:lnTo>
                  <a:pt x="530543" y="1236345"/>
                </a:lnTo>
                <a:lnTo>
                  <a:pt x="525780" y="1242060"/>
                </a:lnTo>
                <a:lnTo>
                  <a:pt x="523875" y="1244918"/>
                </a:lnTo>
                <a:lnTo>
                  <a:pt x="522923" y="1245870"/>
                </a:lnTo>
                <a:lnTo>
                  <a:pt x="521970" y="1246823"/>
                </a:lnTo>
                <a:cubicBezTo>
                  <a:pt x="521970" y="1246823"/>
                  <a:pt x="521018" y="1247775"/>
                  <a:pt x="521018" y="1247775"/>
                </a:cubicBezTo>
                <a:lnTo>
                  <a:pt x="509588" y="1257300"/>
                </a:lnTo>
                <a:lnTo>
                  <a:pt x="503873" y="1262063"/>
                </a:lnTo>
                <a:lnTo>
                  <a:pt x="498158" y="1265873"/>
                </a:lnTo>
                <a:cubicBezTo>
                  <a:pt x="494348" y="1268730"/>
                  <a:pt x="489585" y="1271588"/>
                  <a:pt x="485775" y="1274445"/>
                </a:cubicBezTo>
                <a:lnTo>
                  <a:pt x="472440" y="1281113"/>
                </a:lnTo>
                <a:cubicBezTo>
                  <a:pt x="467678" y="1283970"/>
                  <a:pt x="463868" y="1284923"/>
                  <a:pt x="459105" y="1286828"/>
                </a:cubicBezTo>
                <a:cubicBezTo>
                  <a:pt x="454343" y="1288733"/>
                  <a:pt x="450533" y="1290638"/>
                  <a:pt x="445770" y="1291590"/>
                </a:cubicBezTo>
                <a:cubicBezTo>
                  <a:pt x="427673" y="1297305"/>
                  <a:pt x="409575" y="1302068"/>
                  <a:pt x="391478" y="1304925"/>
                </a:cubicBezTo>
                <a:cubicBezTo>
                  <a:pt x="373380" y="1308735"/>
                  <a:pt x="356235" y="1311593"/>
                  <a:pt x="339090" y="1314450"/>
                </a:cubicBezTo>
                <a:cubicBezTo>
                  <a:pt x="321945" y="1317308"/>
                  <a:pt x="305753" y="1321118"/>
                  <a:pt x="290513" y="1325880"/>
                </a:cubicBezTo>
                <a:cubicBezTo>
                  <a:pt x="259080" y="1335405"/>
                  <a:pt x="233363" y="1351598"/>
                  <a:pt x="213360" y="1374458"/>
                </a:cubicBezTo>
                <a:cubicBezTo>
                  <a:pt x="194310" y="1396365"/>
                  <a:pt x="182880" y="1423035"/>
                  <a:pt x="175260" y="1449705"/>
                </a:cubicBezTo>
                <a:cubicBezTo>
                  <a:pt x="168593" y="1476375"/>
                  <a:pt x="164783" y="1503045"/>
                  <a:pt x="160020" y="1528763"/>
                </a:cubicBezTo>
                <a:cubicBezTo>
                  <a:pt x="155258" y="1554480"/>
                  <a:pt x="150495" y="1578293"/>
                  <a:pt x="142875" y="1600200"/>
                </a:cubicBezTo>
                <a:cubicBezTo>
                  <a:pt x="140970" y="1605915"/>
                  <a:pt x="139065" y="1610678"/>
                  <a:pt x="137160" y="1616393"/>
                </a:cubicBezTo>
                <a:cubicBezTo>
                  <a:pt x="135255" y="1621155"/>
                  <a:pt x="132398" y="1626870"/>
                  <a:pt x="129540" y="1631633"/>
                </a:cubicBezTo>
                <a:cubicBezTo>
                  <a:pt x="127635" y="1636395"/>
                  <a:pt x="123825" y="1641158"/>
                  <a:pt x="120968" y="1645920"/>
                </a:cubicBezTo>
                <a:cubicBezTo>
                  <a:pt x="118110" y="1650683"/>
                  <a:pt x="115253" y="1655445"/>
                  <a:pt x="112395" y="1658303"/>
                </a:cubicBezTo>
                <a:cubicBezTo>
                  <a:pt x="109538" y="1662113"/>
                  <a:pt x="106680" y="1664970"/>
                  <a:pt x="103823" y="1668780"/>
                </a:cubicBezTo>
                <a:lnTo>
                  <a:pt x="101918" y="1671638"/>
                </a:lnTo>
                <a:lnTo>
                  <a:pt x="100965" y="1672590"/>
                </a:lnTo>
                <a:lnTo>
                  <a:pt x="100013" y="1673543"/>
                </a:lnTo>
                <a:lnTo>
                  <a:pt x="100013" y="1673543"/>
                </a:lnTo>
                <a:cubicBezTo>
                  <a:pt x="99060" y="1674495"/>
                  <a:pt x="99060" y="1674495"/>
                  <a:pt x="99060" y="1674495"/>
                </a:cubicBezTo>
                <a:cubicBezTo>
                  <a:pt x="97155" y="1676400"/>
                  <a:pt x="96203" y="1677353"/>
                  <a:pt x="94298" y="1679258"/>
                </a:cubicBezTo>
                <a:cubicBezTo>
                  <a:pt x="91440" y="1682115"/>
                  <a:pt x="87630" y="1684973"/>
                  <a:pt x="84773" y="1687830"/>
                </a:cubicBezTo>
                <a:cubicBezTo>
                  <a:pt x="81915" y="1690688"/>
                  <a:pt x="78105" y="1692593"/>
                  <a:pt x="75248" y="1695450"/>
                </a:cubicBezTo>
                <a:cubicBezTo>
                  <a:pt x="62865" y="1704023"/>
                  <a:pt x="51435" y="1709738"/>
                  <a:pt x="40958" y="1714500"/>
                </a:cubicBezTo>
                <a:cubicBezTo>
                  <a:pt x="31433" y="1718310"/>
                  <a:pt x="22860" y="1721168"/>
                  <a:pt x="19050" y="1723073"/>
                </a:cubicBezTo>
                <a:cubicBezTo>
                  <a:pt x="14288" y="1724978"/>
                  <a:pt x="11430" y="1724978"/>
                  <a:pt x="11430" y="1724978"/>
                </a:cubicBezTo>
                <a:lnTo>
                  <a:pt x="0" y="1698308"/>
                </a:lnTo>
                <a:close/>
              </a:path>
            </a:pathLst>
          </a:custGeom>
          <a:solidFill>
            <a:schemeClr val="accent5">
              <a:lumMod val="75000"/>
              <a:alpha val="3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FBFE3269-5A19-4FEE-A903-8839ADBADFCC}"/>
              </a:ext>
            </a:extLst>
          </p:cNvPr>
          <p:cNvSpPr/>
          <p:nvPr userDrawn="1"/>
        </p:nvSpPr>
        <p:spPr>
          <a:xfrm>
            <a:off x="19722" y="50405"/>
            <a:ext cx="2993519" cy="3019816"/>
          </a:xfrm>
          <a:custGeom>
            <a:avLst/>
            <a:gdLst>
              <a:gd name="connsiteX0" fmla="*/ 0 w 1301115"/>
              <a:gd name="connsiteY0" fmla="*/ 1307783 h 1312545"/>
              <a:gd name="connsiteX1" fmla="*/ 1905 w 1301115"/>
              <a:gd name="connsiteY1" fmla="*/ 1302068 h 1312545"/>
              <a:gd name="connsiteX2" fmla="*/ 6668 w 1301115"/>
              <a:gd name="connsiteY2" fmla="*/ 1284923 h 1312545"/>
              <a:gd name="connsiteX3" fmla="*/ 34290 w 1301115"/>
              <a:gd name="connsiteY3" fmla="*/ 1223010 h 1312545"/>
              <a:gd name="connsiteX4" fmla="*/ 115253 w 1301115"/>
              <a:gd name="connsiteY4" fmla="*/ 1157288 h 1312545"/>
              <a:gd name="connsiteX5" fmla="*/ 176213 w 1301115"/>
              <a:gd name="connsiteY5" fmla="*/ 1139190 h 1312545"/>
              <a:gd name="connsiteX6" fmla="*/ 209550 w 1301115"/>
              <a:gd name="connsiteY6" fmla="*/ 1133475 h 1312545"/>
              <a:gd name="connsiteX7" fmla="*/ 243840 w 1301115"/>
              <a:gd name="connsiteY7" fmla="*/ 1126808 h 1312545"/>
              <a:gd name="connsiteX8" fmla="*/ 313373 w 1301115"/>
              <a:gd name="connsiteY8" fmla="*/ 1106805 h 1312545"/>
              <a:gd name="connsiteX9" fmla="*/ 373380 w 1301115"/>
              <a:gd name="connsiteY9" fmla="*/ 1061085 h 1312545"/>
              <a:gd name="connsiteX10" fmla="*/ 379095 w 1301115"/>
              <a:gd name="connsiteY10" fmla="*/ 1053465 h 1312545"/>
              <a:gd name="connsiteX11" fmla="*/ 384810 w 1301115"/>
              <a:gd name="connsiteY11" fmla="*/ 1045845 h 1312545"/>
              <a:gd name="connsiteX12" fmla="*/ 394335 w 1301115"/>
              <a:gd name="connsiteY12" fmla="*/ 1028700 h 1312545"/>
              <a:gd name="connsiteX13" fmla="*/ 401955 w 1301115"/>
              <a:gd name="connsiteY13" fmla="*/ 1009650 h 1312545"/>
              <a:gd name="connsiteX14" fmla="*/ 407670 w 1301115"/>
              <a:gd name="connsiteY14" fmla="*/ 989648 h 1312545"/>
              <a:gd name="connsiteX15" fmla="*/ 424815 w 1301115"/>
              <a:gd name="connsiteY15" fmla="*/ 904875 h 1312545"/>
              <a:gd name="connsiteX16" fmla="*/ 435293 w 1301115"/>
              <a:gd name="connsiteY16" fmla="*/ 860108 h 1312545"/>
              <a:gd name="connsiteX17" fmla="*/ 442913 w 1301115"/>
              <a:gd name="connsiteY17" fmla="*/ 838200 h 1312545"/>
              <a:gd name="connsiteX18" fmla="*/ 447675 w 1301115"/>
              <a:gd name="connsiteY18" fmla="*/ 827723 h 1312545"/>
              <a:gd name="connsiteX19" fmla="*/ 453390 w 1301115"/>
              <a:gd name="connsiteY19" fmla="*/ 817245 h 1312545"/>
              <a:gd name="connsiteX20" fmla="*/ 459105 w 1301115"/>
              <a:gd name="connsiteY20" fmla="*/ 806768 h 1312545"/>
              <a:gd name="connsiteX21" fmla="*/ 465773 w 1301115"/>
              <a:gd name="connsiteY21" fmla="*/ 797243 h 1312545"/>
              <a:gd name="connsiteX22" fmla="*/ 481013 w 1301115"/>
              <a:gd name="connsiteY22" fmla="*/ 778193 h 1312545"/>
              <a:gd name="connsiteX23" fmla="*/ 484823 w 1301115"/>
              <a:gd name="connsiteY23" fmla="*/ 773430 h 1312545"/>
              <a:gd name="connsiteX24" fmla="*/ 489585 w 1301115"/>
              <a:gd name="connsiteY24" fmla="*/ 769620 h 1312545"/>
              <a:gd name="connsiteX25" fmla="*/ 498158 w 1301115"/>
              <a:gd name="connsiteY25" fmla="*/ 762000 h 1312545"/>
              <a:gd name="connsiteX26" fmla="*/ 518160 w 1301115"/>
              <a:gd name="connsiteY26" fmla="*/ 747713 h 1312545"/>
              <a:gd name="connsiteX27" fmla="*/ 540068 w 1301115"/>
              <a:gd name="connsiteY27" fmla="*/ 736283 h 1312545"/>
              <a:gd name="connsiteX28" fmla="*/ 562928 w 1301115"/>
              <a:gd name="connsiteY28" fmla="*/ 727710 h 1312545"/>
              <a:gd name="connsiteX29" fmla="*/ 609600 w 1301115"/>
              <a:gd name="connsiteY29" fmla="*/ 716280 h 1312545"/>
              <a:gd name="connsiteX30" fmla="*/ 701993 w 1301115"/>
              <a:gd name="connsiteY30" fmla="*/ 698183 h 1312545"/>
              <a:gd name="connsiteX31" fmla="*/ 782955 w 1301115"/>
              <a:gd name="connsiteY31" fmla="*/ 656273 h 1312545"/>
              <a:gd name="connsiteX32" fmla="*/ 787718 w 1301115"/>
              <a:gd name="connsiteY32" fmla="*/ 652463 h 1312545"/>
              <a:gd name="connsiteX33" fmla="*/ 791528 w 1301115"/>
              <a:gd name="connsiteY33" fmla="*/ 648653 h 1312545"/>
              <a:gd name="connsiteX34" fmla="*/ 799148 w 1301115"/>
              <a:gd name="connsiteY34" fmla="*/ 640080 h 1312545"/>
              <a:gd name="connsiteX35" fmla="*/ 805815 w 1301115"/>
              <a:gd name="connsiteY35" fmla="*/ 630555 h 1312545"/>
              <a:gd name="connsiteX36" fmla="*/ 811530 w 1301115"/>
              <a:gd name="connsiteY36" fmla="*/ 621030 h 1312545"/>
              <a:gd name="connsiteX37" fmla="*/ 822008 w 1301115"/>
              <a:gd name="connsiteY37" fmla="*/ 601028 h 1312545"/>
              <a:gd name="connsiteX38" fmla="*/ 829628 w 1301115"/>
              <a:gd name="connsiteY38" fmla="*/ 579120 h 1312545"/>
              <a:gd name="connsiteX39" fmla="*/ 849630 w 1301115"/>
              <a:gd name="connsiteY39" fmla="*/ 489585 h 1312545"/>
              <a:gd name="connsiteX40" fmla="*/ 874395 w 1301115"/>
              <a:gd name="connsiteY40" fmla="*/ 401003 h 1312545"/>
              <a:gd name="connsiteX41" fmla="*/ 884873 w 1301115"/>
              <a:gd name="connsiteY41" fmla="*/ 381000 h 1312545"/>
              <a:gd name="connsiteX42" fmla="*/ 898208 w 1301115"/>
              <a:gd name="connsiteY42" fmla="*/ 362903 h 1312545"/>
              <a:gd name="connsiteX43" fmla="*/ 905828 w 1301115"/>
              <a:gd name="connsiteY43" fmla="*/ 354330 h 1312545"/>
              <a:gd name="connsiteX44" fmla="*/ 909638 w 1301115"/>
              <a:gd name="connsiteY44" fmla="*/ 350520 h 1312545"/>
              <a:gd name="connsiteX45" fmla="*/ 913448 w 1301115"/>
              <a:gd name="connsiteY45" fmla="*/ 346710 h 1312545"/>
              <a:gd name="connsiteX46" fmla="*/ 922020 w 1301115"/>
              <a:gd name="connsiteY46" fmla="*/ 340043 h 1312545"/>
              <a:gd name="connsiteX47" fmla="*/ 930593 w 1301115"/>
              <a:gd name="connsiteY47" fmla="*/ 333375 h 1312545"/>
              <a:gd name="connsiteX48" fmla="*/ 1008698 w 1301115"/>
              <a:gd name="connsiteY48" fmla="*/ 299085 h 1312545"/>
              <a:gd name="connsiteX49" fmla="*/ 1086803 w 1301115"/>
              <a:gd name="connsiteY49" fmla="*/ 283845 h 1312545"/>
              <a:gd name="connsiteX50" fmla="*/ 1157288 w 1301115"/>
              <a:gd name="connsiteY50" fmla="*/ 264795 h 1312545"/>
              <a:gd name="connsiteX51" fmla="*/ 1212533 w 1301115"/>
              <a:gd name="connsiteY51" fmla="*/ 229553 h 1312545"/>
              <a:gd name="connsiteX52" fmla="*/ 1223010 w 1301115"/>
              <a:gd name="connsiteY52" fmla="*/ 218123 h 1312545"/>
              <a:gd name="connsiteX53" fmla="*/ 1231583 w 1301115"/>
              <a:gd name="connsiteY53" fmla="*/ 205740 h 1312545"/>
              <a:gd name="connsiteX54" fmla="*/ 1239203 w 1301115"/>
              <a:gd name="connsiteY54" fmla="*/ 193358 h 1312545"/>
              <a:gd name="connsiteX55" fmla="*/ 1245870 w 1301115"/>
              <a:gd name="connsiteY55" fmla="*/ 180975 h 1312545"/>
              <a:gd name="connsiteX56" fmla="*/ 1271588 w 1301115"/>
              <a:gd name="connsiteY56" fmla="*/ 85725 h 1312545"/>
              <a:gd name="connsiteX57" fmla="*/ 1284923 w 1301115"/>
              <a:gd name="connsiteY57" fmla="*/ 21908 h 1312545"/>
              <a:gd name="connsiteX58" fmla="*/ 1289685 w 1301115"/>
              <a:gd name="connsiteY58" fmla="*/ 5715 h 1312545"/>
              <a:gd name="connsiteX59" fmla="*/ 1291590 w 1301115"/>
              <a:gd name="connsiteY59" fmla="*/ 0 h 1312545"/>
              <a:gd name="connsiteX60" fmla="*/ 1301115 w 1301115"/>
              <a:gd name="connsiteY60" fmla="*/ 2857 h 1312545"/>
              <a:gd name="connsiteX61" fmla="*/ 1299210 w 1301115"/>
              <a:gd name="connsiteY61" fmla="*/ 8573 h 1312545"/>
              <a:gd name="connsiteX62" fmla="*/ 1294448 w 1301115"/>
              <a:gd name="connsiteY62" fmla="*/ 24765 h 1312545"/>
              <a:gd name="connsiteX63" fmla="*/ 1282065 w 1301115"/>
              <a:gd name="connsiteY63" fmla="*/ 87630 h 1312545"/>
              <a:gd name="connsiteX64" fmla="*/ 1273493 w 1301115"/>
              <a:gd name="connsiteY64" fmla="*/ 133350 h 1312545"/>
              <a:gd name="connsiteX65" fmla="*/ 1256348 w 1301115"/>
              <a:gd name="connsiteY65" fmla="*/ 185738 h 1312545"/>
              <a:gd name="connsiteX66" fmla="*/ 1249680 w 1301115"/>
              <a:gd name="connsiteY66" fmla="*/ 199073 h 1312545"/>
              <a:gd name="connsiteX67" fmla="*/ 1242060 w 1301115"/>
              <a:gd name="connsiteY67" fmla="*/ 212408 h 1312545"/>
              <a:gd name="connsiteX68" fmla="*/ 1232535 w 1301115"/>
              <a:gd name="connsiteY68" fmla="*/ 225743 h 1312545"/>
              <a:gd name="connsiteX69" fmla="*/ 1221105 w 1301115"/>
              <a:gd name="connsiteY69" fmla="*/ 238125 h 1312545"/>
              <a:gd name="connsiteX70" fmla="*/ 1162050 w 1301115"/>
              <a:gd name="connsiteY70" fmla="*/ 276225 h 1312545"/>
              <a:gd name="connsiteX71" fmla="*/ 1089660 w 1301115"/>
              <a:gd name="connsiteY71" fmla="*/ 296228 h 1312545"/>
              <a:gd name="connsiteX72" fmla="*/ 1011555 w 1301115"/>
              <a:gd name="connsiteY72" fmla="*/ 310515 h 1312545"/>
              <a:gd name="connsiteX73" fmla="*/ 937260 w 1301115"/>
              <a:gd name="connsiteY73" fmla="*/ 342900 h 1312545"/>
              <a:gd name="connsiteX74" fmla="*/ 928688 w 1301115"/>
              <a:gd name="connsiteY74" fmla="*/ 349568 h 1312545"/>
              <a:gd name="connsiteX75" fmla="*/ 920115 w 1301115"/>
              <a:gd name="connsiteY75" fmla="*/ 356235 h 1312545"/>
              <a:gd name="connsiteX76" fmla="*/ 916305 w 1301115"/>
              <a:gd name="connsiteY76" fmla="*/ 360045 h 1312545"/>
              <a:gd name="connsiteX77" fmla="*/ 912495 w 1301115"/>
              <a:gd name="connsiteY77" fmla="*/ 363855 h 1312545"/>
              <a:gd name="connsiteX78" fmla="*/ 905828 w 1301115"/>
              <a:gd name="connsiteY78" fmla="*/ 371475 h 1312545"/>
              <a:gd name="connsiteX79" fmla="*/ 893445 w 1301115"/>
              <a:gd name="connsiteY79" fmla="*/ 388620 h 1312545"/>
              <a:gd name="connsiteX80" fmla="*/ 883920 w 1301115"/>
              <a:gd name="connsiteY80" fmla="*/ 407670 h 1312545"/>
              <a:gd name="connsiteX81" fmla="*/ 861060 w 1301115"/>
              <a:gd name="connsiteY81" fmla="*/ 493395 h 1312545"/>
              <a:gd name="connsiteX82" fmla="*/ 842010 w 1301115"/>
              <a:gd name="connsiteY82" fmla="*/ 584835 h 1312545"/>
              <a:gd name="connsiteX83" fmla="*/ 833438 w 1301115"/>
              <a:gd name="connsiteY83" fmla="*/ 607695 h 1312545"/>
              <a:gd name="connsiteX84" fmla="*/ 822960 w 1301115"/>
              <a:gd name="connsiteY84" fmla="*/ 629603 h 1312545"/>
              <a:gd name="connsiteX85" fmla="*/ 816293 w 1301115"/>
              <a:gd name="connsiteY85" fmla="*/ 640080 h 1312545"/>
              <a:gd name="connsiteX86" fmla="*/ 808673 w 1301115"/>
              <a:gd name="connsiteY86" fmla="*/ 649605 h 1312545"/>
              <a:gd name="connsiteX87" fmla="*/ 801053 w 1301115"/>
              <a:gd name="connsiteY87" fmla="*/ 658178 h 1312545"/>
              <a:gd name="connsiteX88" fmla="*/ 796290 w 1301115"/>
              <a:gd name="connsiteY88" fmla="*/ 662940 h 1312545"/>
              <a:gd name="connsiteX89" fmla="*/ 791528 w 1301115"/>
              <a:gd name="connsiteY89" fmla="*/ 666750 h 1312545"/>
              <a:gd name="connsiteX90" fmla="*/ 704850 w 1301115"/>
              <a:gd name="connsiteY90" fmla="*/ 711518 h 1312545"/>
              <a:gd name="connsiteX91" fmla="*/ 611505 w 1301115"/>
              <a:gd name="connsiteY91" fmla="*/ 730568 h 1312545"/>
              <a:gd name="connsiteX92" fmla="*/ 524828 w 1301115"/>
              <a:gd name="connsiteY92" fmla="*/ 760095 h 1312545"/>
              <a:gd name="connsiteX93" fmla="*/ 515303 w 1301115"/>
              <a:gd name="connsiteY93" fmla="*/ 765810 h 1312545"/>
              <a:gd name="connsiteX94" fmla="*/ 506730 w 1301115"/>
              <a:gd name="connsiteY94" fmla="*/ 772478 h 1312545"/>
              <a:gd name="connsiteX95" fmla="*/ 498158 w 1301115"/>
              <a:gd name="connsiteY95" fmla="*/ 780098 h 1312545"/>
              <a:gd name="connsiteX96" fmla="*/ 494348 w 1301115"/>
              <a:gd name="connsiteY96" fmla="*/ 783908 h 1312545"/>
              <a:gd name="connsiteX97" fmla="*/ 487680 w 1301115"/>
              <a:gd name="connsiteY97" fmla="*/ 787718 h 1312545"/>
              <a:gd name="connsiteX98" fmla="*/ 474345 w 1301115"/>
              <a:gd name="connsiteY98" fmla="*/ 804863 h 1312545"/>
              <a:gd name="connsiteX99" fmla="*/ 468630 w 1301115"/>
              <a:gd name="connsiteY99" fmla="*/ 814388 h 1312545"/>
              <a:gd name="connsiteX100" fmla="*/ 463868 w 1301115"/>
              <a:gd name="connsiteY100" fmla="*/ 823913 h 1312545"/>
              <a:gd name="connsiteX101" fmla="*/ 459105 w 1301115"/>
              <a:gd name="connsiteY101" fmla="*/ 833438 h 1312545"/>
              <a:gd name="connsiteX102" fmla="*/ 455295 w 1301115"/>
              <a:gd name="connsiteY102" fmla="*/ 843915 h 1312545"/>
              <a:gd name="connsiteX103" fmla="*/ 448628 w 1301115"/>
              <a:gd name="connsiteY103" fmla="*/ 864870 h 1312545"/>
              <a:gd name="connsiteX104" fmla="*/ 439103 w 1301115"/>
              <a:gd name="connsiteY104" fmla="*/ 907733 h 1312545"/>
              <a:gd name="connsiteX105" fmla="*/ 422910 w 1301115"/>
              <a:gd name="connsiteY105" fmla="*/ 994410 h 1312545"/>
              <a:gd name="connsiteX106" fmla="*/ 408623 w 1301115"/>
              <a:gd name="connsiteY106" fmla="*/ 1035368 h 1312545"/>
              <a:gd name="connsiteX107" fmla="*/ 398145 w 1301115"/>
              <a:gd name="connsiteY107" fmla="*/ 1054418 h 1312545"/>
              <a:gd name="connsiteX108" fmla="*/ 385763 w 1301115"/>
              <a:gd name="connsiteY108" fmla="*/ 1072515 h 1312545"/>
              <a:gd name="connsiteX109" fmla="*/ 320993 w 1301115"/>
              <a:gd name="connsiteY109" fmla="*/ 1122998 h 1312545"/>
              <a:gd name="connsiteX110" fmla="*/ 247650 w 1301115"/>
              <a:gd name="connsiteY110" fmla="*/ 1144905 h 1312545"/>
              <a:gd name="connsiteX111" fmla="*/ 123825 w 1301115"/>
              <a:gd name="connsiteY111" fmla="*/ 1174433 h 1312545"/>
              <a:gd name="connsiteX112" fmla="*/ 111443 w 1301115"/>
              <a:gd name="connsiteY112" fmla="*/ 1180148 h 1312545"/>
              <a:gd name="connsiteX113" fmla="*/ 100013 w 1301115"/>
              <a:gd name="connsiteY113" fmla="*/ 1186815 h 1312545"/>
              <a:gd name="connsiteX114" fmla="*/ 80010 w 1301115"/>
              <a:gd name="connsiteY114" fmla="*/ 1201103 h 1312545"/>
              <a:gd name="connsiteX115" fmla="*/ 70485 w 1301115"/>
              <a:gd name="connsiteY115" fmla="*/ 1208723 h 1312545"/>
              <a:gd name="connsiteX116" fmla="*/ 70485 w 1301115"/>
              <a:gd name="connsiteY116" fmla="*/ 1208723 h 1312545"/>
              <a:gd name="connsiteX117" fmla="*/ 70485 w 1301115"/>
              <a:gd name="connsiteY117" fmla="*/ 1208723 h 1312545"/>
              <a:gd name="connsiteX118" fmla="*/ 70485 w 1301115"/>
              <a:gd name="connsiteY118" fmla="*/ 1209675 h 1312545"/>
              <a:gd name="connsiteX119" fmla="*/ 67628 w 1301115"/>
              <a:gd name="connsiteY119" fmla="*/ 1211580 h 1312545"/>
              <a:gd name="connsiteX120" fmla="*/ 65723 w 1301115"/>
              <a:gd name="connsiteY120" fmla="*/ 1213485 h 1312545"/>
              <a:gd name="connsiteX121" fmla="*/ 61913 w 1301115"/>
              <a:gd name="connsiteY121" fmla="*/ 1217295 h 1312545"/>
              <a:gd name="connsiteX122" fmla="*/ 55245 w 1301115"/>
              <a:gd name="connsiteY122" fmla="*/ 1225868 h 1312545"/>
              <a:gd name="connsiteX123" fmla="*/ 49530 w 1301115"/>
              <a:gd name="connsiteY123" fmla="*/ 1234440 h 1312545"/>
              <a:gd name="connsiteX124" fmla="*/ 25718 w 1301115"/>
              <a:gd name="connsiteY124" fmla="*/ 1290638 h 1312545"/>
              <a:gd name="connsiteX125" fmla="*/ 21908 w 1301115"/>
              <a:gd name="connsiteY125" fmla="*/ 1306830 h 1312545"/>
              <a:gd name="connsiteX126" fmla="*/ 20955 w 1301115"/>
              <a:gd name="connsiteY126" fmla="*/ 1312545 h 1312545"/>
              <a:gd name="connsiteX127" fmla="*/ 0 w 1301115"/>
              <a:gd name="connsiteY127" fmla="*/ 1307783 h 1312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</a:cxnLst>
            <a:rect l="l" t="t" r="r" b="b"/>
            <a:pathLst>
              <a:path w="1301115" h="1312545">
                <a:moveTo>
                  <a:pt x="0" y="1307783"/>
                </a:moveTo>
                <a:cubicBezTo>
                  <a:pt x="0" y="1307783"/>
                  <a:pt x="953" y="1305878"/>
                  <a:pt x="1905" y="1302068"/>
                </a:cubicBezTo>
                <a:cubicBezTo>
                  <a:pt x="2858" y="1298258"/>
                  <a:pt x="3810" y="1292543"/>
                  <a:pt x="6668" y="1284923"/>
                </a:cubicBezTo>
                <a:cubicBezTo>
                  <a:pt x="11430" y="1270635"/>
                  <a:pt x="18098" y="1247775"/>
                  <a:pt x="34290" y="1223010"/>
                </a:cubicBezTo>
                <a:cubicBezTo>
                  <a:pt x="50483" y="1198245"/>
                  <a:pt x="77153" y="1172528"/>
                  <a:pt x="115253" y="1157288"/>
                </a:cubicBezTo>
                <a:cubicBezTo>
                  <a:pt x="134303" y="1149668"/>
                  <a:pt x="154305" y="1143953"/>
                  <a:pt x="176213" y="1139190"/>
                </a:cubicBezTo>
                <a:cubicBezTo>
                  <a:pt x="186690" y="1137285"/>
                  <a:pt x="198120" y="1135380"/>
                  <a:pt x="209550" y="1133475"/>
                </a:cubicBezTo>
                <a:cubicBezTo>
                  <a:pt x="220980" y="1131570"/>
                  <a:pt x="232410" y="1129665"/>
                  <a:pt x="243840" y="1126808"/>
                </a:cubicBezTo>
                <a:cubicBezTo>
                  <a:pt x="266700" y="1122045"/>
                  <a:pt x="290513" y="1116330"/>
                  <a:pt x="313373" y="1106805"/>
                </a:cubicBezTo>
                <a:cubicBezTo>
                  <a:pt x="336233" y="1097280"/>
                  <a:pt x="356235" y="1082040"/>
                  <a:pt x="373380" y="1061085"/>
                </a:cubicBezTo>
                <a:cubicBezTo>
                  <a:pt x="376238" y="1058228"/>
                  <a:pt x="377190" y="1056323"/>
                  <a:pt x="379095" y="1053465"/>
                </a:cubicBezTo>
                <a:lnTo>
                  <a:pt x="384810" y="1045845"/>
                </a:lnTo>
                <a:cubicBezTo>
                  <a:pt x="388620" y="1040130"/>
                  <a:pt x="390525" y="1034415"/>
                  <a:pt x="394335" y="1028700"/>
                </a:cubicBezTo>
                <a:cubicBezTo>
                  <a:pt x="397193" y="1022985"/>
                  <a:pt x="399098" y="1016318"/>
                  <a:pt x="401955" y="1009650"/>
                </a:cubicBezTo>
                <a:cubicBezTo>
                  <a:pt x="403860" y="1002983"/>
                  <a:pt x="405765" y="996315"/>
                  <a:pt x="407670" y="989648"/>
                </a:cubicBezTo>
                <a:cubicBezTo>
                  <a:pt x="415290" y="962978"/>
                  <a:pt x="420053" y="933450"/>
                  <a:pt x="424815" y="904875"/>
                </a:cubicBezTo>
                <a:cubicBezTo>
                  <a:pt x="427673" y="890588"/>
                  <a:pt x="430530" y="875348"/>
                  <a:pt x="435293" y="860108"/>
                </a:cubicBezTo>
                <a:cubicBezTo>
                  <a:pt x="437198" y="852488"/>
                  <a:pt x="439103" y="844868"/>
                  <a:pt x="442913" y="838200"/>
                </a:cubicBezTo>
                <a:lnTo>
                  <a:pt x="447675" y="827723"/>
                </a:lnTo>
                <a:cubicBezTo>
                  <a:pt x="449580" y="823913"/>
                  <a:pt x="451485" y="821055"/>
                  <a:pt x="453390" y="817245"/>
                </a:cubicBezTo>
                <a:cubicBezTo>
                  <a:pt x="455295" y="813435"/>
                  <a:pt x="457200" y="809625"/>
                  <a:pt x="459105" y="806768"/>
                </a:cubicBezTo>
                <a:lnTo>
                  <a:pt x="465773" y="797243"/>
                </a:lnTo>
                <a:cubicBezTo>
                  <a:pt x="469583" y="790575"/>
                  <a:pt x="475298" y="784860"/>
                  <a:pt x="481013" y="778193"/>
                </a:cubicBezTo>
                <a:lnTo>
                  <a:pt x="484823" y="773430"/>
                </a:lnTo>
                <a:lnTo>
                  <a:pt x="489585" y="769620"/>
                </a:lnTo>
                <a:lnTo>
                  <a:pt x="498158" y="762000"/>
                </a:lnTo>
                <a:cubicBezTo>
                  <a:pt x="503873" y="757238"/>
                  <a:pt x="511493" y="752475"/>
                  <a:pt x="518160" y="747713"/>
                </a:cubicBezTo>
                <a:cubicBezTo>
                  <a:pt x="524828" y="743903"/>
                  <a:pt x="532448" y="740093"/>
                  <a:pt x="540068" y="736283"/>
                </a:cubicBezTo>
                <a:cubicBezTo>
                  <a:pt x="547688" y="733425"/>
                  <a:pt x="555308" y="730568"/>
                  <a:pt x="562928" y="727710"/>
                </a:cubicBezTo>
                <a:cubicBezTo>
                  <a:pt x="578168" y="722948"/>
                  <a:pt x="593408" y="719138"/>
                  <a:pt x="609600" y="716280"/>
                </a:cubicBezTo>
                <a:cubicBezTo>
                  <a:pt x="641033" y="709613"/>
                  <a:pt x="672465" y="705803"/>
                  <a:pt x="701993" y="698183"/>
                </a:cubicBezTo>
                <a:cubicBezTo>
                  <a:pt x="731520" y="690563"/>
                  <a:pt x="761048" y="677228"/>
                  <a:pt x="782955" y="656273"/>
                </a:cubicBezTo>
                <a:lnTo>
                  <a:pt x="787718" y="652463"/>
                </a:lnTo>
                <a:cubicBezTo>
                  <a:pt x="788670" y="651510"/>
                  <a:pt x="790575" y="649605"/>
                  <a:pt x="791528" y="648653"/>
                </a:cubicBezTo>
                <a:lnTo>
                  <a:pt x="799148" y="640080"/>
                </a:lnTo>
                <a:cubicBezTo>
                  <a:pt x="802005" y="637223"/>
                  <a:pt x="803910" y="634365"/>
                  <a:pt x="805815" y="630555"/>
                </a:cubicBezTo>
                <a:lnTo>
                  <a:pt x="811530" y="621030"/>
                </a:lnTo>
                <a:cubicBezTo>
                  <a:pt x="815340" y="614363"/>
                  <a:pt x="819150" y="607695"/>
                  <a:pt x="822008" y="601028"/>
                </a:cubicBezTo>
                <a:cubicBezTo>
                  <a:pt x="824865" y="593408"/>
                  <a:pt x="827723" y="586740"/>
                  <a:pt x="829628" y="579120"/>
                </a:cubicBezTo>
                <a:cubicBezTo>
                  <a:pt x="839153" y="549593"/>
                  <a:pt x="843915" y="519113"/>
                  <a:pt x="849630" y="489585"/>
                </a:cubicBezTo>
                <a:cubicBezTo>
                  <a:pt x="855345" y="459105"/>
                  <a:pt x="861060" y="429578"/>
                  <a:pt x="874395" y="401003"/>
                </a:cubicBezTo>
                <a:cubicBezTo>
                  <a:pt x="878205" y="394335"/>
                  <a:pt x="881063" y="387668"/>
                  <a:pt x="884873" y="381000"/>
                </a:cubicBezTo>
                <a:cubicBezTo>
                  <a:pt x="889635" y="375285"/>
                  <a:pt x="892493" y="367665"/>
                  <a:pt x="898208" y="362903"/>
                </a:cubicBezTo>
                <a:lnTo>
                  <a:pt x="905828" y="354330"/>
                </a:lnTo>
                <a:lnTo>
                  <a:pt x="909638" y="350520"/>
                </a:lnTo>
                <a:cubicBezTo>
                  <a:pt x="911543" y="348615"/>
                  <a:pt x="912495" y="347663"/>
                  <a:pt x="913448" y="346710"/>
                </a:cubicBezTo>
                <a:lnTo>
                  <a:pt x="922020" y="340043"/>
                </a:lnTo>
                <a:cubicBezTo>
                  <a:pt x="924878" y="337185"/>
                  <a:pt x="927735" y="335280"/>
                  <a:pt x="930593" y="333375"/>
                </a:cubicBezTo>
                <a:cubicBezTo>
                  <a:pt x="955358" y="316230"/>
                  <a:pt x="982028" y="305753"/>
                  <a:pt x="1008698" y="299085"/>
                </a:cubicBezTo>
                <a:cubicBezTo>
                  <a:pt x="1035368" y="292418"/>
                  <a:pt x="1062038" y="288608"/>
                  <a:pt x="1086803" y="283845"/>
                </a:cubicBezTo>
                <a:cubicBezTo>
                  <a:pt x="1111568" y="279083"/>
                  <a:pt x="1135380" y="273368"/>
                  <a:pt x="1157288" y="264795"/>
                </a:cubicBezTo>
                <a:cubicBezTo>
                  <a:pt x="1179195" y="256223"/>
                  <a:pt x="1197293" y="243840"/>
                  <a:pt x="1212533" y="229553"/>
                </a:cubicBezTo>
                <a:cubicBezTo>
                  <a:pt x="1216343" y="225743"/>
                  <a:pt x="1219200" y="221933"/>
                  <a:pt x="1223010" y="218123"/>
                </a:cubicBezTo>
                <a:cubicBezTo>
                  <a:pt x="1225868" y="214313"/>
                  <a:pt x="1228725" y="210503"/>
                  <a:pt x="1231583" y="205740"/>
                </a:cubicBezTo>
                <a:cubicBezTo>
                  <a:pt x="1234440" y="201930"/>
                  <a:pt x="1236345" y="197168"/>
                  <a:pt x="1239203" y="193358"/>
                </a:cubicBezTo>
                <a:cubicBezTo>
                  <a:pt x="1241108" y="188595"/>
                  <a:pt x="1243013" y="184785"/>
                  <a:pt x="1245870" y="180975"/>
                </a:cubicBezTo>
                <a:cubicBezTo>
                  <a:pt x="1261110" y="146685"/>
                  <a:pt x="1266825" y="113348"/>
                  <a:pt x="1271588" y="85725"/>
                </a:cubicBezTo>
                <a:cubicBezTo>
                  <a:pt x="1276350" y="58102"/>
                  <a:pt x="1280160" y="37148"/>
                  <a:pt x="1284923" y="21908"/>
                </a:cubicBezTo>
                <a:cubicBezTo>
                  <a:pt x="1286828" y="14288"/>
                  <a:pt x="1288733" y="9525"/>
                  <a:pt x="1289685" y="5715"/>
                </a:cubicBezTo>
                <a:cubicBezTo>
                  <a:pt x="1290638" y="1905"/>
                  <a:pt x="1291590" y="0"/>
                  <a:pt x="1291590" y="0"/>
                </a:cubicBezTo>
                <a:lnTo>
                  <a:pt x="1301115" y="2857"/>
                </a:lnTo>
                <a:cubicBezTo>
                  <a:pt x="1301115" y="2857"/>
                  <a:pt x="1300163" y="4763"/>
                  <a:pt x="1299210" y="8573"/>
                </a:cubicBezTo>
                <a:cubicBezTo>
                  <a:pt x="1298258" y="12383"/>
                  <a:pt x="1296353" y="17145"/>
                  <a:pt x="1294448" y="24765"/>
                </a:cubicBezTo>
                <a:cubicBezTo>
                  <a:pt x="1290638" y="39053"/>
                  <a:pt x="1286828" y="60008"/>
                  <a:pt x="1282065" y="87630"/>
                </a:cubicBezTo>
                <a:cubicBezTo>
                  <a:pt x="1279208" y="100965"/>
                  <a:pt x="1277303" y="116205"/>
                  <a:pt x="1273493" y="133350"/>
                </a:cubicBezTo>
                <a:cubicBezTo>
                  <a:pt x="1269683" y="149543"/>
                  <a:pt x="1264920" y="167640"/>
                  <a:pt x="1256348" y="185738"/>
                </a:cubicBezTo>
                <a:cubicBezTo>
                  <a:pt x="1254443" y="190500"/>
                  <a:pt x="1251585" y="194310"/>
                  <a:pt x="1249680" y="199073"/>
                </a:cubicBezTo>
                <a:cubicBezTo>
                  <a:pt x="1246823" y="203835"/>
                  <a:pt x="1243965" y="207645"/>
                  <a:pt x="1242060" y="212408"/>
                </a:cubicBezTo>
                <a:cubicBezTo>
                  <a:pt x="1239203" y="217170"/>
                  <a:pt x="1235393" y="220980"/>
                  <a:pt x="1232535" y="225743"/>
                </a:cubicBezTo>
                <a:cubicBezTo>
                  <a:pt x="1228725" y="229553"/>
                  <a:pt x="1224915" y="233363"/>
                  <a:pt x="1221105" y="238125"/>
                </a:cubicBezTo>
                <a:cubicBezTo>
                  <a:pt x="1204913" y="253365"/>
                  <a:pt x="1184910" y="266700"/>
                  <a:pt x="1162050" y="276225"/>
                </a:cubicBezTo>
                <a:cubicBezTo>
                  <a:pt x="1139190" y="285750"/>
                  <a:pt x="1114425" y="291465"/>
                  <a:pt x="1089660" y="296228"/>
                </a:cubicBezTo>
                <a:cubicBezTo>
                  <a:pt x="1063943" y="300038"/>
                  <a:pt x="1038225" y="304800"/>
                  <a:pt x="1011555" y="310515"/>
                </a:cubicBezTo>
                <a:cubicBezTo>
                  <a:pt x="985838" y="317183"/>
                  <a:pt x="959168" y="326708"/>
                  <a:pt x="937260" y="342900"/>
                </a:cubicBezTo>
                <a:cubicBezTo>
                  <a:pt x="934403" y="344805"/>
                  <a:pt x="931545" y="346710"/>
                  <a:pt x="928688" y="349568"/>
                </a:cubicBezTo>
                <a:lnTo>
                  <a:pt x="920115" y="356235"/>
                </a:lnTo>
                <a:cubicBezTo>
                  <a:pt x="919163" y="357188"/>
                  <a:pt x="917258" y="359093"/>
                  <a:pt x="916305" y="360045"/>
                </a:cubicBezTo>
                <a:lnTo>
                  <a:pt x="912495" y="363855"/>
                </a:lnTo>
                <a:lnTo>
                  <a:pt x="905828" y="371475"/>
                </a:lnTo>
                <a:cubicBezTo>
                  <a:pt x="901065" y="376238"/>
                  <a:pt x="898208" y="382905"/>
                  <a:pt x="893445" y="388620"/>
                </a:cubicBezTo>
                <a:cubicBezTo>
                  <a:pt x="889635" y="394335"/>
                  <a:pt x="886778" y="401003"/>
                  <a:pt x="883920" y="407670"/>
                </a:cubicBezTo>
                <a:cubicBezTo>
                  <a:pt x="872490" y="434340"/>
                  <a:pt x="865823" y="463868"/>
                  <a:pt x="861060" y="493395"/>
                </a:cubicBezTo>
                <a:cubicBezTo>
                  <a:pt x="855345" y="522923"/>
                  <a:pt x="850583" y="554355"/>
                  <a:pt x="842010" y="584835"/>
                </a:cubicBezTo>
                <a:cubicBezTo>
                  <a:pt x="840105" y="592455"/>
                  <a:pt x="836295" y="600075"/>
                  <a:pt x="833438" y="607695"/>
                </a:cubicBezTo>
                <a:cubicBezTo>
                  <a:pt x="829628" y="615315"/>
                  <a:pt x="826770" y="621983"/>
                  <a:pt x="822960" y="629603"/>
                </a:cubicBezTo>
                <a:lnTo>
                  <a:pt x="816293" y="640080"/>
                </a:lnTo>
                <a:cubicBezTo>
                  <a:pt x="814388" y="643890"/>
                  <a:pt x="811530" y="646748"/>
                  <a:pt x="808673" y="649605"/>
                </a:cubicBezTo>
                <a:lnTo>
                  <a:pt x="801053" y="658178"/>
                </a:lnTo>
                <a:cubicBezTo>
                  <a:pt x="799148" y="660083"/>
                  <a:pt x="799148" y="661035"/>
                  <a:pt x="796290" y="662940"/>
                </a:cubicBezTo>
                <a:lnTo>
                  <a:pt x="791528" y="666750"/>
                </a:lnTo>
                <a:cubicBezTo>
                  <a:pt x="767715" y="689610"/>
                  <a:pt x="736283" y="702945"/>
                  <a:pt x="704850" y="711518"/>
                </a:cubicBezTo>
                <a:cubicBezTo>
                  <a:pt x="673418" y="720090"/>
                  <a:pt x="641985" y="723900"/>
                  <a:pt x="611505" y="730568"/>
                </a:cubicBezTo>
                <a:cubicBezTo>
                  <a:pt x="581025" y="736283"/>
                  <a:pt x="550545" y="744855"/>
                  <a:pt x="524828" y="760095"/>
                </a:cubicBezTo>
                <a:lnTo>
                  <a:pt x="515303" y="765810"/>
                </a:lnTo>
                <a:cubicBezTo>
                  <a:pt x="512445" y="767715"/>
                  <a:pt x="509588" y="769620"/>
                  <a:pt x="506730" y="772478"/>
                </a:cubicBezTo>
                <a:lnTo>
                  <a:pt x="498158" y="780098"/>
                </a:lnTo>
                <a:lnTo>
                  <a:pt x="494348" y="783908"/>
                </a:lnTo>
                <a:lnTo>
                  <a:pt x="487680" y="787718"/>
                </a:lnTo>
                <a:cubicBezTo>
                  <a:pt x="482918" y="793433"/>
                  <a:pt x="478155" y="799148"/>
                  <a:pt x="474345" y="804863"/>
                </a:cubicBezTo>
                <a:lnTo>
                  <a:pt x="468630" y="814388"/>
                </a:lnTo>
                <a:cubicBezTo>
                  <a:pt x="466725" y="817245"/>
                  <a:pt x="464820" y="821055"/>
                  <a:pt x="463868" y="823913"/>
                </a:cubicBezTo>
                <a:cubicBezTo>
                  <a:pt x="461963" y="826770"/>
                  <a:pt x="460058" y="830580"/>
                  <a:pt x="459105" y="833438"/>
                </a:cubicBezTo>
                <a:lnTo>
                  <a:pt x="455295" y="843915"/>
                </a:lnTo>
                <a:cubicBezTo>
                  <a:pt x="452438" y="850583"/>
                  <a:pt x="450533" y="858203"/>
                  <a:pt x="448628" y="864870"/>
                </a:cubicBezTo>
                <a:cubicBezTo>
                  <a:pt x="444818" y="879158"/>
                  <a:pt x="441960" y="893445"/>
                  <a:pt x="439103" y="907733"/>
                </a:cubicBezTo>
                <a:cubicBezTo>
                  <a:pt x="433388" y="936308"/>
                  <a:pt x="430530" y="965835"/>
                  <a:pt x="422910" y="994410"/>
                </a:cubicBezTo>
                <a:cubicBezTo>
                  <a:pt x="419100" y="1008698"/>
                  <a:pt x="414338" y="1022033"/>
                  <a:pt x="408623" y="1035368"/>
                </a:cubicBezTo>
                <a:cubicBezTo>
                  <a:pt x="404813" y="1042035"/>
                  <a:pt x="402908" y="1048703"/>
                  <a:pt x="398145" y="1054418"/>
                </a:cubicBezTo>
                <a:cubicBezTo>
                  <a:pt x="394335" y="1060133"/>
                  <a:pt x="389573" y="1066800"/>
                  <a:pt x="385763" y="1072515"/>
                </a:cubicBezTo>
                <a:cubicBezTo>
                  <a:pt x="368618" y="1094423"/>
                  <a:pt x="344805" y="1111568"/>
                  <a:pt x="320993" y="1122998"/>
                </a:cubicBezTo>
                <a:cubicBezTo>
                  <a:pt x="296228" y="1134428"/>
                  <a:pt x="271463" y="1140143"/>
                  <a:pt x="247650" y="1144905"/>
                </a:cubicBezTo>
                <a:cubicBezTo>
                  <a:pt x="200025" y="1153478"/>
                  <a:pt x="157163" y="1160145"/>
                  <a:pt x="123825" y="1174433"/>
                </a:cubicBezTo>
                <a:cubicBezTo>
                  <a:pt x="119063" y="1176338"/>
                  <a:pt x="115253" y="1178243"/>
                  <a:pt x="111443" y="1180148"/>
                </a:cubicBezTo>
                <a:cubicBezTo>
                  <a:pt x="107633" y="1182053"/>
                  <a:pt x="102870" y="1183958"/>
                  <a:pt x="100013" y="1186815"/>
                </a:cubicBezTo>
                <a:cubicBezTo>
                  <a:pt x="93345" y="1191578"/>
                  <a:pt x="86678" y="1195388"/>
                  <a:pt x="80010" y="1201103"/>
                </a:cubicBezTo>
                <a:cubicBezTo>
                  <a:pt x="77153" y="1203960"/>
                  <a:pt x="73343" y="1206818"/>
                  <a:pt x="70485" y="1208723"/>
                </a:cubicBezTo>
                <a:cubicBezTo>
                  <a:pt x="71438" y="1207770"/>
                  <a:pt x="70485" y="1208723"/>
                  <a:pt x="70485" y="1208723"/>
                </a:cubicBezTo>
                <a:lnTo>
                  <a:pt x="70485" y="1208723"/>
                </a:lnTo>
                <a:lnTo>
                  <a:pt x="70485" y="1209675"/>
                </a:lnTo>
                <a:lnTo>
                  <a:pt x="67628" y="1211580"/>
                </a:lnTo>
                <a:lnTo>
                  <a:pt x="65723" y="1213485"/>
                </a:lnTo>
                <a:lnTo>
                  <a:pt x="61913" y="1217295"/>
                </a:lnTo>
                <a:cubicBezTo>
                  <a:pt x="59055" y="1220153"/>
                  <a:pt x="57150" y="1223010"/>
                  <a:pt x="55245" y="1225868"/>
                </a:cubicBezTo>
                <a:cubicBezTo>
                  <a:pt x="53340" y="1228725"/>
                  <a:pt x="51435" y="1231583"/>
                  <a:pt x="49530" y="1234440"/>
                </a:cubicBezTo>
                <a:cubicBezTo>
                  <a:pt x="36195" y="1256348"/>
                  <a:pt x="29528" y="1277303"/>
                  <a:pt x="25718" y="1290638"/>
                </a:cubicBezTo>
                <a:cubicBezTo>
                  <a:pt x="23813" y="1297305"/>
                  <a:pt x="22860" y="1303020"/>
                  <a:pt x="21908" y="1306830"/>
                </a:cubicBezTo>
                <a:cubicBezTo>
                  <a:pt x="20955" y="1310640"/>
                  <a:pt x="20955" y="1312545"/>
                  <a:pt x="20955" y="1312545"/>
                </a:cubicBezTo>
                <a:lnTo>
                  <a:pt x="0" y="1307783"/>
                </a:lnTo>
                <a:close/>
              </a:path>
            </a:pathLst>
          </a:custGeom>
          <a:solidFill>
            <a:schemeClr val="accent5">
              <a:lumMod val="75000"/>
              <a:alpha val="3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48628271-E100-4158-988B-EAA3A36E7C54}"/>
              </a:ext>
            </a:extLst>
          </p:cNvPr>
          <p:cNvSpPr/>
          <p:nvPr userDrawn="1"/>
        </p:nvSpPr>
        <p:spPr>
          <a:xfrm>
            <a:off x="35063" y="43832"/>
            <a:ext cx="2542078" cy="2327316"/>
          </a:xfrm>
          <a:custGeom>
            <a:avLst/>
            <a:gdLst>
              <a:gd name="connsiteX0" fmla="*/ 1905 w 1104899"/>
              <a:gd name="connsiteY0" fmla="*/ 995363 h 1011554"/>
              <a:gd name="connsiteX1" fmla="*/ 20003 w 1104899"/>
              <a:gd name="connsiteY1" fmla="*/ 991553 h 1011554"/>
              <a:gd name="connsiteX2" fmla="*/ 71438 w 1104899"/>
              <a:gd name="connsiteY2" fmla="*/ 982028 h 1011554"/>
              <a:gd name="connsiteX3" fmla="*/ 147638 w 1104899"/>
              <a:gd name="connsiteY3" fmla="*/ 962025 h 1011554"/>
              <a:gd name="connsiteX4" fmla="*/ 188595 w 1104899"/>
              <a:gd name="connsiteY4" fmla="*/ 938213 h 1011554"/>
              <a:gd name="connsiteX5" fmla="*/ 198120 w 1104899"/>
              <a:gd name="connsiteY5" fmla="*/ 929640 h 1011554"/>
              <a:gd name="connsiteX6" fmla="*/ 200978 w 1104899"/>
              <a:gd name="connsiteY6" fmla="*/ 927735 h 1011554"/>
              <a:gd name="connsiteX7" fmla="*/ 201930 w 1104899"/>
              <a:gd name="connsiteY7" fmla="*/ 926783 h 1011554"/>
              <a:gd name="connsiteX8" fmla="*/ 202883 w 1104899"/>
              <a:gd name="connsiteY8" fmla="*/ 925830 h 1011554"/>
              <a:gd name="connsiteX9" fmla="*/ 207645 w 1104899"/>
              <a:gd name="connsiteY9" fmla="*/ 921068 h 1011554"/>
              <a:gd name="connsiteX10" fmla="*/ 216218 w 1104899"/>
              <a:gd name="connsiteY10" fmla="*/ 910590 h 1011554"/>
              <a:gd name="connsiteX11" fmla="*/ 223838 w 1104899"/>
              <a:gd name="connsiteY11" fmla="*/ 899160 h 1011554"/>
              <a:gd name="connsiteX12" fmla="*/ 230505 w 1104899"/>
              <a:gd name="connsiteY12" fmla="*/ 886778 h 1011554"/>
              <a:gd name="connsiteX13" fmla="*/ 236220 w 1104899"/>
              <a:gd name="connsiteY13" fmla="*/ 873443 h 1011554"/>
              <a:gd name="connsiteX14" fmla="*/ 241935 w 1104899"/>
              <a:gd name="connsiteY14" fmla="*/ 860108 h 1011554"/>
              <a:gd name="connsiteX15" fmla="*/ 246698 w 1104899"/>
              <a:gd name="connsiteY15" fmla="*/ 845820 h 1011554"/>
              <a:gd name="connsiteX16" fmla="*/ 260033 w 1104899"/>
              <a:gd name="connsiteY16" fmla="*/ 783908 h 1011554"/>
              <a:gd name="connsiteX17" fmla="*/ 266700 w 1104899"/>
              <a:gd name="connsiteY17" fmla="*/ 750570 h 1011554"/>
              <a:gd name="connsiteX18" fmla="*/ 274320 w 1104899"/>
              <a:gd name="connsiteY18" fmla="*/ 716280 h 1011554"/>
              <a:gd name="connsiteX19" fmla="*/ 302895 w 1104899"/>
              <a:gd name="connsiteY19" fmla="*/ 649605 h 1011554"/>
              <a:gd name="connsiteX20" fmla="*/ 308610 w 1104899"/>
              <a:gd name="connsiteY20" fmla="*/ 641985 h 1011554"/>
              <a:gd name="connsiteX21" fmla="*/ 314325 w 1104899"/>
              <a:gd name="connsiteY21" fmla="*/ 634365 h 1011554"/>
              <a:gd name="connsiteX22" fmla="*/ 320993 w 1104899"/>
              <a:gd name="connsiteY22" fmla="*/ 627698 h 1011554"/>
              <a:gd name="connsiteX23" fmla="*/ 323850 w 1104899"/>
              <a:gd name="connsiteY23" fmla="*/ 623888 h 1011554"/>
              <a:gd name="connsiteX24" fmla="*/ 327660 w 1104899"/>
              <a:gd name="connsiteY24" fmla="*/ 621030 h 1011554"/>
              <a:gd name="connsiteX25" fmla="*/ 341948 w 1104899"/>
              <a:gd name="connsiteY25" fmla="*/ 608648 h 1011554"/>
              <a:gd name="connsiteX26" fmla="*/ 358140 w 1104899"/>
              <a:gd name="connsiteY26" fmla="*/ 598170 h 1011554"/>
              <a:gd name="connsiteX27" fmla="*/ 429578 w 1104899"/>
              <a:gd name="connsiteY27" fmla="*/ 571500 h 1011554"/>
              <a:gd name="connsiteX28" fmla="*/ 577215 w 1104899"/>
              <a:gd name="connsiteY28" fmla="*/ 536258 h 1011554"/>
              <a:gd name="connsiteX29" fmla="*/ 636270 w 1104899"/>
              <a:gd name="connsiteY29" fmla="*/ 492443 h 1011554"/>
              <a:gd name="connsiteX30" fmla="*/ 670560 w 1104899"/>
              <a:gd name="connsiteY30" fmla="*/ 427673 h 1011554"/>
              <a:gd name="connsiteX31" fmla="*/ 702945 w 1104899"/>
              <a:gd name="connsiteY31" fmla="*/ 282893 h 1011554"/>
              <a:gd name="connsiteX32" fmla="*/ 734378 w 1104899"/>
              <a:gd name="connsiteY32" fmla="*/ 218123 h 1011554"/>
              <a:gd name="connsiteX33" fmla="*/ 745808 w 1104899"/>
              <a:gd name="connsiteY33" fmla="*/ 204788 h 1011554"/>
              <a:gd name="connsiteX34" fmla="*/ 748665 w 1104899"/>
              <a:gd name="connsiteY34" fmla="*/ 201930 h 1011554"/>
              <a:gd name="connsiteX35" fmla="*/ 749618 w 1104899"/>
              <a:gd name="connsiteY35" fmla="*/ 200978 h 1011554"/>
              <a:gd name="connsiteX36" fmla="*/ 750570 w 1104899"/>
              <a:gd name="connsiteY36" fmla="*/ 200025 h 1011554"/>
              <a:gd name="connsiteX37" fmla="*/ 752475 w 1104899"/>
              <a:gd name="connsiteY37" fmla="*/ 199073 h 1011554"/>
              <a:gd name="connsiteX38" fmla="*/ 759143 w 1104899"/>
              <a:gd name="connsiteY38" fmla="*/ 193358 h 1011554"/>
              <a:gd name="connsiteX39" fmla="*/ 772478 w 1104899"/>
              <a:gd name="connsiteY39" fmla="*/ 182880 h 1011554"/>
              <a:gd name="connsiteX40" fmla="*/ 786765 w 1104899"/>
              <a:gd name="connsiteY40" fmla="*/ 173355 h 1011554"/>
              <a:gd name="connsiteX41" fmla="*/ 906780 w 1104899"/>
              <a:gd name="connsiteY41" fmla="*/ 138113 h 1011554"/>
              <a:gd name="connsiteX42" fmla="*/ 1006793 w 1104899"/>
              <a:gd name="connsiteY42" fmla="*/ 111443 h 1011554"/>
              <a:gd name="connsiteX43" fmla="*/ 1025843 w 1104899"/>
              <a:gd name="connsiteY43" fmla="*/ 100965 h 1011554"/>
              <a:gd name="connsiteX44" fmla="*/ 1042035 w 1104899"/>
              <a:gd name="connsiteY44" fmla="*/ 88583 h 1011554"/>
              <a:gd name="connsiteX45" fmla="*/ 1049655 w 1104899"/>
              <a:gd name="connsiteY45" fmla="*/ 81915 h 1011554"/>
              <a:gd name="connsiteX46" fmla="*/ 1052513 w 1104899"/>
              <a:gd name="connsiteY46" fmla="*/ 79058 h 1011554"/>
              <a:gd name="connsiteX47" fmla="*/ 1055370 w 1104899"/>
              <a:gd name="connsiteY47" fmla="*/ 75248 h 1011554"/>
              <a:gd name="connsiteX48" fmla="*/ 1066800 w 1104899"/>
              <a:gd name="connsiteY48" fmla="*/ 61913 h 1011554"/>
              <a:gd name="connsiteX49" fmla="*/ 1075373 w 1104899"/>
              <a:gd name="connsiteY49" fmla="*/ 48578 h 1011554"/>
              <a:gd name="connsiteX50" fmla="*/ 1082040 w 1104899"/>
              <a:gd name="connsiteY50" fmla="*/ 37148 h 1011554"/>
              <a:gd name="connsiteX51" fmla="*/ 1090613 w 1104899"/>
              <a:gd name="connsiteY51" fmla="*/ 17145 h 1011554"/>
              <a:gd name="connsiteX52" fmla="*/ 1096328 w 1104899"/>
              <a:gd name="connsiteY52" fmla="*/ 0 h 1011554"/>
              <a:gd name="connsiteX53" fmla="*/ 1104900 w 1104899"/>
              <a:gd name="connsiteY53" fmla="*/ 2857 h 1011554"/>
              <a:gd name="connsiteX54" fmla="*/ 1099185 w 1104899"/>
              <a:gd name="connsiteY54" fmla="*/ 20955 h 1011554"/>
              <a:gd name="connsiteX55" fmla="*/ 1089660 w 1104899"/>
              <a:gd name="connsiteY55" fmla="*/ 41910 h 1011554"/>
              <a:gd name="connsiteX56" fmla="*/ 1082993 w 1104899"/>
              <a:gd name="connsiteY56" fmla="*/ 54293 h 1011554"/>
              <a:gd name="connsiteX57" fmla="*/ 1074420 w 1104899"/>
              <a:gd name="connsiteY57" fmla="*/ 68580 h 1011554"/>
              <a:gd name="connsiteX58" fmla="*/ 1062990 w 1104899"/>
              <a:gd name="connsiteY58" fmla="*/ 81915 h 1011554"/>
              <a:gd name="connsiteX59" fmla="*/ 1060133 w 1104899"/>
              <a:gd name="connsiteY59" fmla="*/ 85725 h 1011554"/>
              <a:gd name="connsiteX60" fmla="*/ 1056323 w 1104899"/>
              <a:gd name="connsiteY60" fmla="*/ 89535 h 1011554"/>
              <a:gd name="connsiteX61" fmla="*/ 1048703 w 1104899"/>
              <a:gd name="connsiteY61" fmla="*/ 96203 h 1011554"/>
              <a:gd name="connsiteX62" fmla="*/ 1031558 w 1104899"/>
              <a:gd name="connsiteY62" fmla="*/ 108585 h 1011554"/>
              <a:gd name="connsiteX63" fmla="*/ 1011555 w 1104899"/>
              <a:gd name="connsiteY63" fmla="*/ 120015 h 1011554"/>
              <a:gd name="connsiteX64" fmla="*/ 909638 w 1104899"/>
              <a:gd name="connsiteY64" fmla="*/ 147638 h 1011554"/>
              <a:gd name="connsiteX65" fmla="*/ 792480 w 1104899"/>
              <a:gd name="connsiteY65" fmla="*/ 180975 h 1011554"/>
              <a:gd name="connsiteX66" fmla="*/ 779145 w 1104899"/>
              <a:gd name="connsiteY66" fmla="*/ 189548 h 1011554"/>
              <a:gd name="connsiteX67" fmla="*/ 765810 w 1104899"/>
              <a:gd name="connsiteY67" fmla="*/ 200025 h 1011554"/>
              <a:gd name="connsiteX68" fmla="*/ 759143 w 1104899"/>
              <a:gd name="connsiteY68" fmla="*/ 205740 h 1011554"/>
              <a:gd name="connsiteX69" fmla="*/ 756285 w 1104899"/>
              <a:gd name="connsiteY69" fmla="*/ 208598 h 1011554"/>
              <a:gd name="connsiteX70" fmla="*/ 755333 w 1104899"/>
              <a:gd name="connsiteY70" fmla="*/ 209550 h 1011554"/>
              <a:gd name="connsiteX71" fmla="*/ 754380 w 1104899"/>
              <a:gd name="connsiteY71" fmla="*/ 209550 h 1011554"/>
              <a:gd name="connsiteX72" fmla="*/ 751523 w 1104899"/>
              <a:gd name="connsiteY72" fmla="*/ 212408 h 1011554"/>
              <a:gd name="connsiteX73" fmla="*/ 741045 w 1104899"/>
              <a:gd name="connsiteY73" fmla="*/ 224790 h 1011554"/>
              <a:gd name="connsiteX74" fmla="*/ 711518 w 1104899"/>
              <a:gd name="connsiteY74" fmla="*/ 286703 h 1011554"/>
              <a:gd name="connsiteX75" fmla="*/ 680085 w 1104899"/>
              <a:gd name="connsiteY75" fmla="*/ 431483 h 1011554"/>
              <a:gd name="connsiteX76" fmla="*/ 673418 w 1104899"/>
              <a:gd name="connsiteY76" fmla="*/ 449580 h 1011554"/>
              <a:gd name="connsiteX77" fmla="*/ 669608 w 1104899"/>
              <a:gd name="connsiteY77" fmla="*/ 459105 h 1011554"/>
              <a:gd name="connsiteX78" fmla="*/ 664845 w 1104899"/>
              <a:gd name="connsiteY78" fmla="*/ 467678 h 1011554"/>
              <a:gd name="connsiteX79" fmla="*/ 660083 w 1104899"/>
              <a:gd name="connsiteY79" fmla="*/ 476250 h 1011554"/>
              <a:gd name="connsiteX80" fmla="*/ 654368 w 1104899"/>
              <a:gd name="connsiteY80" fmla="*/ 484823 h 1011554"/>
              <a:gd name="connsiteX81" fmla="*/ 642938 w 1104899"/>
              <a:gd name="connsiteY81" fmla="*/ 501015 h 1011554"/>
              <a:gd name="connsiteX82" fmla="*/ 580073 w 1104899"/>
              <a:gd name="connsiteY82" fmla="*/ 547688 h 1011554"/>
              <a:gd name="connsiteX83" fmla="*/ 430530 w 1104899"/>
              <a:gd name="connsiteY83" fmla="*/ 582930 h 1011554"/>
              <a:gd name="connsiteX84" fmla="*/ 361950 w 1104899"/>
              <a:gd name="connsiteY84" fmla="*/ 608648 h 1011554"/>
              <a:gd name="connsiteX85" fmla="*/ 347663 w 1104899"/>
              <a:gd name="connsiteY85" fmla="*/ 618173 h 1011554"/>
              <a:gd name="connsiteX86" fmla="*/ 333375 w 1104899"/>
              <a:gd name="connsiteY86" fmla="*/ 630555 h 1011554"/>
              <a:gd name="connsiteX87" fmla="*/ 330518 w 1104899"/>
              <a:gd name="connsiteY87" fmla="*/ 633413 h 1011554"/>
              <a:gd name="connsiteX88" fmla="*/ 327660 w 1104899"/>
              <a:gd name="connsiteY88" fmla="*/ 636270 h 1011554"/>
              <a:gd name="connsiteX89" fmla="*/ 321945 w 1104899"/>
              <a:gd name="connsiteY89" fmla="*/ 642938 h 1011554"/>
              <a:gd name="connsiteX90" fmla="*/ 311468 w 1104899"/>
              <a:gd name="connsiteY90" fmla="*/ 657225 h 1011554"/>
              <a:gd name="connsiteX91" fmla="*/ 284798 w 1104899"/>
              <a:gd name="connsiteY91" fmla="*/ 720090 h 1011554"/>
              <a:gd name="connsiteX92" fmla="*/ 271463 w 1104899"/>
              <a:gd name="connsiteY92" fmla="*/ 785813 h 1011554"/>
              <a:gd name="connsiteX93" fmla="*/ 258128 w 1104899"/>
              <a:gd name="connsiteY93" fmla="*/ 849630 h 1011554"/>
              <a:gd name="connsiteX94" fmla="*/ 253365 w 1104899"/>
              <a:gd name="connsiteY94" fmla="*/ 864870 h 1011554"/>
              <a:gd name="connsiteX95" fmla="*/ 247650 w 1104899"/>
              <a:gd name="connsiteY95" fmla="*/ 879158 h 1011554"/>
              <a:gd name="connsiteX96" fmla="*/ 240983 w 1104899"/>
              <a:gd name="connsiteY96" fmla="*/ 893445 h 1011554"/>
              <a:gd name="connsiteX97" fmla="*/ 233363 w 1104899"/>
              <a:gd name="connsiteY97" fmla="*/ 906780 h 1011554"/>
              <a:gd name="connsiteX98" fmla="*/ 224790 w 1104899"/>
              <a:gd name="connsiteY98" fmla="*/ 919163 h 1011554"/>
              <a:gd name="connsiteX99" fmla="*/ 215265 w 1104899"/>
              <a:gd name="connsiteY99" fmla="*/ 929640 h 1011554"/>
              <a:gd name="connsiteX100" fmla="*/ 210503 w 1104899"/>
              <a:gd name="connsiteY100" fmla="*/ 934403 h 1011554"/>
              <a:gd name="connsiteX101" fmla="*/ 209550 w 1104899"/>
              <a:gd name="connsiteY101" fmla="*/ 935355 h 1011554"/>
              <a:gd name="connsiteX102" fmla="*/ 207645 w 1104899"/>
              <a:gd name="connsiteY102" fmla="*/ 937260 h 1011554"/>
              <a:gd name="connsiteX103" fmla="*/ 204788 w 1104899"/>
              <a:gd name="connsiteY103" fmla="*/ 940118 h 1011554"/>
              <a:gd name="connsiteX104" fmla="*/ 194310 w 1104899"/>
              <a:gd name="connsiteY104" fmla="*/ 949643 h 1011554"/>
              <a:gd name="connsiteX105" fmla="*/ 149543 w 1104899"/>
              <a:gd name="connsiteY105" fmla="*/ 976313 h 1011554"/>
              <a:gd name="connsiteX106" fmla="*/ 69533 w 1104899"/>
              <a:gd name="connsiteY106" fmla="*/ 998220 h 1011554"/>
              <a:gd name="connsiteX107" fmla="*/ 18098 w 1104899"/>
              <a:gd name="connsiteY107" fmla="*/ 1007745 h 1011554"/>
              <a:gd name="connsiteX108" fmla="*/ 0 w 1104899"/>
              <a:gd name="connsiteY108" fmla="*/ 1011555 h 1011554"/>
              <a:gd name="connsiteX109" fmla="*/ 1905 w 1104899"/>
              <a:gd name="connsiteY109" fmla="*/ 995363 h 1011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104899" h="1011554">
                <a:moveTo>
                  <a:pt x="1905" y="995363"/>
                </a:moveTo>
                <a:cubicBezTo>
                  <a:pt x="1905" y="995363"/>
                  <a:pt x="8573" y="994410"/>
                  <a:pt x="20003" y="991553"/>
                </a:cubicBezTo>
                <a:cubicBezTo>
                  <a:pt x="32385" y="988695"/>
                  <a:pt x="49530" y="985838"/>
                  <a:pt x="71438" y="982028"/>
                </a:cubicBezTo>
                <a:cubicBezTo>
                  <a:pt x="93345" y="978218"/>
                  <a:pt x="120015" y="973455"/>
                  <a:pt x="147638" y="962025"/>
                </a:cubicBezTo>
                <a:cubicBezTo>
                  <a:pt x="161925" y="956310"/>
                  <a:pt x="175260" y="948690"/>
                  <a:pt x="188595" y="938213"/>
                </a:cubicBezTo>
                <a:cubicBezTo>
                  <a:pt x="192405" y="936308"/>
                  <a:pt x="195263" y="932498"/>
                  <a:pt x="198120" y="929640"/>
                </a:cubicBezTo>
                <a:lnTo>
                  <a:pt x="200978" y="927735"/>
                </a:lnTo>
                <a:cubicBezTo>
                  <a:pt x="200978" y="927735"/>
                  <a:pt x="201930" y="926783"/>
                  <a:pt x="201930" y="926783"/>
                </a:cubicBezTo>
                <a:lnTo>
                  <a:pt x="202883" y="925830"/>
                </a:lnTo>
                <a:lnTo>
                  <a:pt x="207645" y="921068"/>
                </a:lnTo>
                <a:cubicBezTo>
                  <a:pt x="210503" y="917258"/>
                  <a:pt x="214313" y="914400"/>
                  <a:pt x="216218" y="910590"/>
                </a:cubicBezTo>
                <a:cubicBezTo>
                  <a:pt x="218123" y="906780"/>
                  <a:pt x="220980" y="902970"/>
                  <a:pt x="223838" y="899160"/>
                </a:cubicBezTo>
                <a:cubicBezTo>
                  <a:pt x="226695" y="895350"/>
                  <a:pt x="228600" y="891540"/>
                  <a:pt x="230505" y="886778"/>
                </a:cubicBezTo>
                <a:cubicBezTo>
                  <a:pt x="232410" y="882968"/>
                  <a:pt x="235268" y="878205"/>
                  <a:pt x="236220" y="873443"/>
                </a:cubicBezTo>
                <a:cubicBezTo>
                  <a:pt x="238125" y="868680"/>
                  <a:pt x="240030" y="864870"/>
                  <a:pt x="241935" y="860108"/>
                </a:cubicBezTo>
                <a:cubicBezTo>
                  <a:pt x="243840" y="855345"/>
                  <a:pt x="244793" y="850583"/>
                  <a:pt x="246698" y="845820"/>
                </a:cubicBezTo>
                <a:cubicBezTo>
                  <a:pt x="252413" y="825818"/>
                  <a:pt x="257175" y="805815"/>
                  <a:pt x="260033" y="783908"/>
                </a:cubicBezTo>
                <a:cubicBezTo>
                  <a:pt x="261938" y="773430"/>
                  <a:pt x="263843" y="762000"/>
                  <a:pt x="266700" y="750570"/>
                </a:cubicBezTo>
                <a:cubicBezTo>
                  <a:pt x="268605" y="739140"/>
                  <a:pt x="271463" y="727710"/>
                  <a:pt x="274320" y="716280"/>
                </a:cubicBezTo>
                <a:cubicBezTo>
                  <a:pt x="280988" y="693420"/>
                  <a:pt x="289560" y="670560"/>
                  <a:pt x="302895" y="649605"/>
                </a:cubicBezTo>
                <a:lnTo>
                  <a:pt x="308610" y="641985"/>
                </a:lnTo>
                <a:cubicBezTo>
                  <a:pt x="310515" y="639128"/>
                  <a:pt x="312420" y="637223"/>
                  <a:pt x="314325" y="634365"/>
                </a:cubicBezTo>
                <a:lnTo>
                  <a:pt x="320993" y="627698"/>
                </a:lnTo>
                <a:lnTo>
                  <a:pt x="323850" y="623888"/>
                </a:lnTo>
                <a:cubicBezTo>
                  <a:pt x="325755" y="621983"/>
                  <a:pt x="326708" y="621983"/>
                  <a:pt x="327660" y="621030"/>
                </a:cubicBezTo>
                <a:cubicBezTo>
                  <a:pt x="332423" y="617220"/>
                  <a:pt x="337185" y="612458"/>
                  <a:pt x="341948" y="608648"/>
                </a:cubicBezTo>
                <a:cubicBezTo>
                  <a:pt x="347663" y="604838"/>
                  <a:pt x="352425" y="601028"/>
                  <a:pt x="358140" y="598170"/>
                </a:cubicBezTo>
                <a:cubicBezTo>
                  <a:pt x="381000" y="585788"/>
                  <a:pt x="404813" y="577215"/>
                  <a:pt x="429578" y="571500"/>
                </a:cubicBezTo>
                <a:cubicBezTo>
                  <a:pt x="479108" y="560070"/>
                  <a:pt x="531495" y="556260"/>
                  <a:pt x="577215" y="536258"/>
                </a:cubicBezTo>
                <a:cubicBezTo>
                  <a:pt x="600075" y="526733"/>
                  <a:pt x="621030" y="511493"/>
                  <a:pt x="636270" y="492443"/>
                </a:cubicBezTo>
                <a:cubicBezTo>
                  <a:pt x="652463" y="473393"/>
                  <a:pt x="662940" y="451485"/>
                  <a:pt x="670560" y="427673"/>
                </a:cubicBezTo>
                <a:cubicBezTo>
                  <a:pt x="685800" y="380048"/>
                  <a:pt x="687705" y="329565"/>
                  <a:pt x="702945" y="282893"/>
                </a:cubicBezTo>
                <a:cubicBezTo>
                  <a:pt x="709613" y="260033"/>
                  <a:pt x="720090" y="237173"/>
                  <a:pt x="734378" y="218123"/>
                </a:cubicBezTo>
                <a:cubicBezTo>
                  <a:pt x="738188" y="213360"/>
                  <a:pt x="741998" y="209550"/>
                  <a:pt x="745808" y="204788"/>
                </a:cubicBezTo>
                <a:lnTo>
                  <a:pt x="748665" y="201930"/>
                </a:lnTo>
                <a:lnTo>
                  <a:pt x="749618" y="200978"/>
                </a:lnTo>
                <a:cubicBezTo>
                  <a:pt x="750570" y="200025"/>
                  <a:pt x="750570" y="200025"/>
                  <a:pt x="750570" y="200025"/>
                </a:cubicBezTo>
                <a:lnTo>
                  <a:pt x="752475" y="199073"/>
                </a:lnTo>
                <a:lnTo>
                  <a:pt x="759143" y="193358"/>
                </a:lnTo>
                <a:cubicBezTo>
                  <a:pt x="762953" y="189548"/>
                  <a:pt x="767715" y="185738"/>
                  <a:pt x="772478" y="182880"/>
                </a:cubicBezTo>
                <a:cubicBezTo>
                  <a:pt x="777240" y="180023"/>
                  <a:pt x="782003" y="176213"/>
                  <a:pt x="786765" y="173355"/>
                </a:cubicBezTo>
                <a:cubicBezTo>
                  <a:pt x="826770" y="151448"/>
                  <a:pt x="869633" y="145733"/>
                  <a:pt x="906780" y="138113"/>
                </a:cubicBezTo>
                <a:cubicBezTo>
                  <a:pt x="944880" y="131445"/>
                  <a:pt x="979170" y="124778"/>
                  <a:pt x="1006793" y="111443"/>
                </a:cubicBezTo>
                <a:cubicBezTo>
                  <a:pt x="1013460" y="107633"/>
                  <a:pt x="1020128" y="104775"/>
                  <a:pt x="1025843" y="100965"/>
                </a:cubicBezTo>
                <a:cubicBezTo>
                  <a:pt x="1031558" y="97155"/>
                  <a:pt x="1037273" y="93345"/>
                  <a:pt x="1042035" y="88583"/>
                </a:cubicBezTo>
                <a:cubicBezTo>
                  <a:pt x="1044893" y="86678"/>
                  <a:pt x="1046798" y="84773"/>
                  <a:pt x="1049655" y="81915"/>
                </a:cubicBezTo>
                <a:cubicBezTo>
                  <a:pt x="1050608" y="80963"/>
                  <a:pt x="1052513" y="80010"/>
                  <a:pt x="1052513" y="79058"/>
                </a:cubicBezTo>
                <a:lnTo>
                  <a:pt x="1055370" y="75248"/>
                </a:lnTo>
                <a:cubicBezTo>
                  <a:pt x="1059180" y="70485"/>
                  <a:pt x="1062990" y="65723"/>
                  <a:pt x="1066800" y="61913"/>
                </a:cubicBezTo>
                <a:cubicBezTo>
                  <a:pt x="1069658" y="57150"/>
                  <a:pt x="1072515" y="53340"/>
                  <a:pt x="1075373" y="48578"/>
                </a:cubicBezTo>
                <a:cubicBezTo>
                  <a:pt x="1078230" y="44768"/>
                  <a:pt x="1080135" y="40958"/>
                  <a:pt x="1082040" y="37148"/>
                </a:cubicBezTo>
                <a:cubicBezTo>
                  <a:pt x="1085850" y="29528"/>
                  <a:pt x="1088708" y="22860"/>
                  <a:pt x="1090613" y="17145"/>
                </a:cubicBezTo>
                <a:cubicBezTo>
                  <a:pt x="1094423" y="5715"/>
                  <a:pt x="1096328" y="0"/>
                  <a:pt x="1096328" y="0"/>
                </a:cubicBezTo>
                <a:lnTo>
                  <a:pt x="1104900" y="2857"/>
                </a:lnTo>
                <a:cubicBezTo>
                  <a:pt x="1104900" y="2857"/>
                  <a:pt x="1102995" y="8573"/>
                  <a:pt x="1099185" y="20955"/>
                </a:cubicBezTo>
                <a:cubicBezTo>
                  <a:pt x="1097280" y="26670"/>
                  <a:pt x="1093470" y="33338"/>
                  <a:pt x="1089660" y="41910"/>
                </a:cubicBezTo>
                <a:cubicBezTo>
                  <a:pt x="1087755" y="45720"/>
                  <a:pt x="1085850" y="50483"/>
                  <a:pt x="1082993" y="54293"/>
                </a:cubicBezTo>
                <a:cubicBezTo>
                  <a:pt x="1080135" y="59055"/>
                  <a:pt x="1077278" y="63818"/>
                  <a:pt x="1074420" y="68580"/>
                </a:cubicBezTo>
                <a:cubicBezTo>
                  <a:pt x="1070610" y="72390"/>
                  <a:pt x="1066800" y="77153"/>
                  <a:pt x="1062990" y="81915"/>
                </a:cubicBezTo>
                <a:lnTo>
                  <a:pt x="1060133" y="85725"/>
                </a:lnTo>
                <a:cubicBezTo>
                  <a:pt x="1058228" y="87630"/>
                  <a:pt x="1057275" y="87630"/>
                  <a:pt x="1056323" y="89535"/>
                </a:cubicBezTo>
                <a:cubicBezTo>
                  <a:pt x="1053465" y="91440"/>
                  <a:pt x="1051560" y="94298"/>
                  <a:pt x="1048703" y="96203"/>
                </a:cubicBezTo>
                <a:cubicBezTo>
                  <a:pt x="1043940" y="100965"/>
                  <a:pt x="1037273" y="104775"/>
                  <a:pt x="1031558" y="108585"/>
                </a:cubicBezTo>
                <a:cubicBezTo>
                  <a:pt x="1025843" y="113348"/>
                  <a:pt x="1018223" y="116205"/>
                  <a:pt x="1011555" y="120015"/>
                </a:cubicBezTo>
                <a:cubicBezTo>
                  <a:pt x="982980" y="134303"/>
                  <a:pt x="946785" y="140970"/>
                  <a:pt x="909638" y="147638"/>
                </a:cubicBezTo>
                <a:cubicBezTo>
                  <a:pt x="871538" y="154305"/>
                  <a:pt x="830580" y="160020"/>
                  <a:pt x="792480" y="180975"/>
                </a:cubicBezTo>
                <a:cubicBezTo>
                  <a:pt x="787718" y="183833"/>
                  <a:pt x="783908" y="186690"/>
                  <a:pt x="779145" y="189548"/>
                </a:cubicBezTo>
                <a:cubicBezTo>
                  <a:pt x="774383" y="192405"/>
                  <a:pt x="770573" y="196215"/>
                  <a:pt x="765810" y="200025"/>
                </a:cubicBezTo>
                <a:lnTo>
                  <a:pt x="759143" y="205740"/>
                </a:lnTo>
                <a:lnTo>
                  <a:pt x="756285" y="208598"/>
                </a:lnTo>
                <a:cubicBezTo>
                  <a:pt x="756285" y="208598"/>
                  <a:pt x="755333" y="209550"/>
                  <a:pt x="755333" y="209550"/>
                </a:cubicBezTo>
                <a:lnTo>
                  <a:pt x="754380" y="209550"/>
                </a:lnTo>
                <a:lnTo>
                  <a:pt x="751523" y="212408"/>
                </a:lnTo>
                <a:cubicBezTo>
                  <a:pt x="747713" y="217170"/>
                  <a:pt x="743903" y="220980"/>
                  <a:pt x="741045" y="224790"/>
                </a:cubicBezTo>
                <a:cubicBezTo>
                  <a:pt x="727710" y="242888"/>
                  <a:pt x="718185" y="263843"/>
                  <a:pt x="711518" y="286703"/>
                </a:cubicBezTo>
                <a:cubicBezTo>
                  <a:pt x="698183" y="332423"/>
                  <a:pt x="695325" y="381953"/>
                  <a:pt x="680085" y="431483"/>
                </a:cubicBezTo>
                <a:cubicBezTo>
                  <a:pt x="678180" y="438150"/>
                  <a:pt x="676275" y="443865"/>
                  <a:pt x="673418" y="449580"/>
                </a:cubicBezTo>
                <a:cubicBezTo>
                  <a:pt x="672465" y="452438"/>
                  <a:pt x="671513" y="455295"/>
                  <a:pt x="669608" y="459105"/>
                </a:cubicBezTo>
                <a:lnTo>
                  <a:pt x="664845" y="467678"/>
                </a:lnTo>
                <a:lnTo>
                  <a:pt x="660083" y="476250"/>
                </a:lnTo>
                <a:cubicBezTo>
                  <a:pt x="658178" y="479108"/>
                  <a:pt x="656273" y="481965"/>
                  <a:pt x="654368" y="484823"/>
                </a:cubicBezTo>
                <a:cubicBezTo>
                  <a:pt x="650558" y="490538"/>
                  <a:pt x="646748" y="496253"/>
                  <a:pt x="642938" y="501015"/>
                </a:cubicBezTo>
                <a:cubicBezTo>
                  <a:pt x="626745" y="521018"/>
                  <a:pt x="603885" y="537210"/>
                  <a:pt x="580073" y="547688"/>
                </a:cubicBezTo>
                <a:cubicBezTo>
                  <a:pt x="531495" y="568643"/>
                  <a:pt x="479108" y="571500"/>
                  <a:pt x="430530" y="582930"/>
                </a:cubicBezTo>
                <a:cubicBezTo>
                  <a:pt x="406718" y="588645"/>
                  <a:pt x="382905" y="596265"/>
                  <a:pt x="361950" y="608648"/>
                </a:cubicBezTo>
                <a:lnTo>
                  <a:pt x="347663" y="618173"/>
                </a:lnTo>
                <a:cubicBezTo>
                  <a:pt x="342900" y="621983"/>
                  <a:pt x="338138" y="625793"/>
                  <a:pt x="333375" y="630555"/>
                </a:cubicBezTo>
                <a:lnTo>
                  <a:pt x="330518" y="633413"/>
                </a:lnTo>
                <a:lnTo>
                  <a:pt x="327660" y="636270"/>
                </a:lnTo>
                <a:lnTo>
                  <a:pt x="321945" y="642938"/>
                </a:lnTo>
                <a:cubicBezTo>
                  <a:pt x="318135" y="646748"/>
                  <a:pt x="314325" y="652463"/>
                  <a:pt x="311468" y="657225"/>
                </a:cubicBezTo>
                <a:cubicBezTo>
                  <a:pt x="299085" y="676275"/>
                  <a:pt x="290513" y="698183"/>
                  <a:pt x="284798" y="720090"/>
                </a:cubicBezTo>
                <a:cubicBezTo>
                  <a:pt x="279083" y="741998"/>
                  <a:pt x="276225" y="763905"/>
                  <a:pt x="271463" y="785813"/>
                </a:cubicBezTo>
                <a:cubicBezTo>
                  <a:pt x="267653" y="807720"/>
                  <a:pt x="263843" y="828675"/>
                  <a:pt x="258128" y="849630"/>
                </a:cubicBezTo>
                <a:cubicBezTo>
                  <a:pt x="256223" y="854393"/>
                  <a:pt x="255270" y="860108"/>
                  <a:pt x="253365" y="864870"/>
                </a:cubicBezTo>
                <a:cubicBezTo>
                  <a:pt x="251460" y="869633"/>
                  <a:pt x="249555" y="874395"/>
                  <a:pt x="247650" y="879158"/>
                </a:cubicBezTo>
                <a:cubicBezTo>
                  <a:pt x="245745" y="883920"/>
                  <a:pt x="242888" y="888683"/>
                  <a:pt x="240983" y="893445"/>
                </a:cubicBezTo>
                <a:cubicBezTo>
                  <a:pt x="238125" y="898208"/>
                  <a:pt x="237173" y="902970"/>
                  <a:pt x="233363" y="906780"/>
                </a:cubicBezTo>
                <a:cubicBezTo>
                  <a:pt x="230505" y="911543"/>
                  <a:pt x="227648" y="915353"/>
                  <a:pt x="224790" y="919163"/>
                </a:cubicBezTo>
                <a:cubicBezTo>
                  <a:pt x="221933" y="922973"/>
                  <a:pt x="219075" y="926783"/>
                  <a:pt x="215265" y="929640"/>
                </a:cubicBezTo>
                <a:lnTo>
                  <a:pt x="210503" y="934403"/>
                </a:lnTo>
                <a:lnTo>
                  <a:pt x="209550" y="935355"/>
                </a:lnTo>
                <a:cubicBezTo>
                  <a:pt x="208598" y="936308"/>
                  <a:pt x="208598" y="936308"/>
                  <a:pt x="207645" y="937260"/>
                </a:cubicBezTo>
                <a:lnTo>
                  <a:pt x="204788" y="940118"/>
                </a:lnTo>
                <a:cubicBezTo>
                  <a:pt x="200978" y="942975"/>
                  <a:pt x="198120" y="946785"/>
                  <a:pt x="194310" y="949643"/>
                </a:cubicBezTo>
                <a:cubicBezTo>
                  <a:pt x="180023" y="961073"/>
                  <a:pt x="164783" y="969645"/>
                  <a:pt x="149543" y="976313"/>
                </a:cubicBezTo>
                <a:cubicBezTo>
                  <a:pt x="119063" y="988695"/>
                  <a:pt x="92393" y="993458"/>
                  <a:pt x="69533" y="998220"/>
                </a:cubicBezTo>
                <a:cubicBezTo>
                  <a:pt x="47625" y="1002030"/>
                  <a:pt x="29527" y="1004888"/>
                  <a:pt x="18098" y="1007745"/>
                </a:cubicBezTo>
                <a:cubicBezTo>
                  <a:pt x="6667" y="1010603"/>
                  <a:pt x="0" y="1011555"/>
                  <a:pt x="0" y="1011555"/>
                </a:cubicBezTo>
                <a:lnTo>
                  <a:pt x="1905" y="995363"/>
                </a:lnTo>
                <a:close/>
              </a:path>
            </a:pathLst>
          </a:custGeom>
          <a:solidFill>
            <a:schemeClr val="accent5">
              <a:lumMod val="75000"/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1C1547AB-E838-400B-A551-F05793AC7BA5}"/>
              </a:ext>
            </a:extLst>
          </p:cNvPr>
          <p:cNvSpPr/>
          <p:nvPr userDrawn="1"/>
        </p:nvSpPr>
        <p:spPr>
          <a:xfrm>
            <a:off x="54785" y="43832"/>
            <a:ext cx="1593182" cy="1884646"/>
          </a:xfrm>
          <a:custGeom>
            <a:avLst/>
            <a:gdLst>
              <a:gd name="connsiteX0" fmla="*/ 0 w 692467"/>
              <a:gd name="connsiteY0" fmla="*/ 805815 h 819150"/>
              <a:gd name="connsiteX1" fmla="*/ 11430 w 692467"/>
              <a:gd name="connsiteY1" fmla="*/ 800100 h 819150"/>
              <a:gd name="connsiteX2" fmla="*/ 39053 w 692467"/>
              <a:gd name="connsiteY2" fmla="*/ 779145 h 819150"/>
              <a:gd name="connsiteX3" fmla="*/ 40958 w 692467"/>
              <a:gd name="connsiteY3" fmla="*/ 777240 h 819150"/>
              <a:gd name="connsiteX4" fmla="*/ 41910 w 692467"/>
              <a:gd name="connsiteY4" fmla="*/ 776288 h 819150"/>
              <a:gd name="connsiteX5" fmla="*/ 41910 w 692467"/>
              <a:gd name="connsiteY5" fmla="*/ 776288 h 819150"/>
              <a:gd name="connsiteX6" fmla="*/ 42863 w 692467"/>
              <a:gd name="connsiteY6" fmla="*/ 775335 h 819150"/>
              <a:gd name="connsiteX7" fmla="*/ 46673 w 692467"/>
              <a:gd name="connsiteY7" fmla="*/ 770573 h 819150"/>
              <a:gd name="connsiteX8" fmla="*/ 55245 w 692467"/>
              <a:gd name="connsiteY8" fmla="*/ 760095 h 819150"/>
              <a:gd name="connsiteX9" fmla="*/ 70485 w 692467"/>
              <a:gd name="connsiteY9" fmla="*/ 735330 h 819150"/>
              <a:gd name="connsiteX10" fmla="*/ 74295 w 692467"/>
              <a:gd name="connsiteY10" fmla="*/ 727710 h 819150"/>
              <a:gd name="connsiteX11" fmla="*/ 77153 w 692467"/>
              <a:gd name="connsiteY11" fmla="*/ 720090 h 819150"/>
              <a:gd name="connsiteX12" fmla="*/ 83820 w 692467"/>
              <a:gd name="connsiteY12" fmla="*/ 703898 h 819150"/>
              <a:gd name="connsiteX13" fmla="*/ 93345 w 692467"/>
              <a:gd name="connsiteY13" fmla="*/ 666750 h 819150"/>
              <a:gd name="connsiteX14" fmla="*/ 110490 w 692467"/>
              <a:gd name="connsiteY14" fmla="*/ 580073 h 819150"/>
              <a:gd name="connsiteX15" fmla="*/ 125730 w 692467"/>
              <a:gd name="connsiteY15" fmla="*/ 533400 h 819150"/>
              <a:gd name="connsiteX16" fmla="*/ 137160 w 692467"/>
              <a:gd name="connsiteY16" fmla="*/ 510540 h 819150"/>
              <a:gd name="connsiteX17" fmla="*/ 143828 w 692467"/>
              <a:gd name="connsiteY17" fmla="*/ 500063 h 819150"/>
              <a:gd name="connsiteX18" fmla="*/ 151448 w 692467"/>
              <a:gd name="connsiteY18" fmla="*/ 489585 h 819150"/>
              <a:gd name="connsiteX19" fmla="*/ 160020 w 692467"/>
              <a:gd name="connsiteY19" fmla="*/ 480060 h 819150"/>
              <a:gd name="connsiteX20" fmla="*/ 164783 w 692467"/>
              <a:gd name="connsiteY20" fmla="*/ 475298 h 819150"/>
              <a:gd name="connsiteX21" fmla="*/ 169545 w 692467"/>
              <a:gd name="connsiteY21" fmla="*/ 471488 h 819150"/>
              <a:gd name="connsiteX22" fmla="*/ 179070 w 692467"/>
              <a:gd name="connsiteY22" fmla="*/ 462915 h 819150"/>
              <a:gd name="connsiteX23" fmla="*/ 190500 w 692467"/>
              <a:gd name="connsiteY23" fmla="*/ 455295 h 819150"/>
              <a:gd name="connsiteX24" fmla="*/ 240030 w 692467"/>
              <a:gd name="connsiteY24" fmla="*/ 432435 h 819150"/>
              <a:gd name="connsiteX25" fmla="*/ 346710 w 692467"/>
              <a:gd name="connsiteY25" fmla="*/ 409575 h 819150"/>
              <a:gd name="connsiteX26" fmla="*/ 399098 w 692467"/>
              <a:gd name="connsiteY26" fmla="*/ 396240 h 819150"/>
              <a:gd name="connsiteX27" fmla="*/ 423863 w 692467"/>
              <a:gd name="connsiteY27" fmla="*/ 385763 h 819150"/>
              <a:gd name="connsiteX28" fmla="*/ 435293 w 692467"/>
              <a:gd name="connsiteY28" fmla="*/ 380048 h 819150"/>
              <a:gd name="connsiteX29" fmla="*/ 445770 w 692467"/>
              <a:gd name="connsiteY29" fmla="*/ 372428 h 819150"/>
              <a:gd name="connsiteX30" fmla="*/ 451485 w 692467"/>
              <a:gd name="connsiteY30" fmla="*/ 368618 h 819150"/>
              <a:gd name="connsiteX31" fmla="*/ 456248 w 692467"/>
              <a:gd name="connsiteY31" fmla="*/ 364808 h 819150"/>
              <a:gd name="connsiteX32" fmla="*/ 465773 w 692467"/>
              <a:gd name="connsiteY32" fmla="*/ 356235 h 819150"/>
              <a:gd name="connsiteX33" fmla="*/ 474345 w 692467"/>
              <a:gd name="connsiteY33" fmla="*/ 346710 h 819150"/>
              <a:gd name="connsiteX34" fmla="*/ 482918 w 692467"/>
              <a:gd name="connsiteY34" fmla="*/ 336233 h 819150"/>
              <a:gd name="connsiteX35" fmla="*/ 506730 w 692467"/>
              <a:gd name="connsiteY35" fmla="*/ 291465 h 819150"/>
              <a:gd name="connsiteX36" fmla="*/ 528638 w 692467"/>
              <a:gd name="connsiteY36" fmla="*/ 197168 h 819150"/>
              <a:gd name="connsiteX37" fmla="*/ 538163 w 692467"/>
              <a:gd name="connsiteY37" fmla="*/ 152400 h 819150"/>
              <a:gd name="connsiteX38" fmla="*/ 543878 w 692467"/>
              <a:gd name="connsiteY38" fmla="*/ 131445 h 819150"/>
              <a:gd name="connsiteX39" fmla="*/ 551498 w 692467"/>
              <a:gd name="connsiteY39" fmla="*/ 111443 h 819150"/>
              <a:gd name="connsiteX40" fmla="*/ 593408 w 692467"/>
              <a:gd name="connsiteY40" fmla="*/ 48578 h 819150"/>
              <a:gd name="connsiteX41" fmla="*/ 641985 w 692467"/>
              <a:gd name="connsiteY41" fmla="*/ 17145 h 819150"/>
              <a:gd name="connsiteX42" fmla="*/ 677228 w 692467"/>
              <a:gd name="connsiteY42" fmla="*/ 4763 h 819150"/>
              <a:gd name="connsiteX43" fmla="*/ 690563 w 692467"/>
              <a:gd name="connsiteY43" fmla="*/ 0 h 819150"/>
              <a:gd name="connsiteX44" fmla="*/ 692468 w 692467"/>
              <a:gd name="connsiteY44" fmla="*/ 6668 h 819150"/>
              <a:gd name="connsiteX45" fmla="*/ 680085 w 692467"/>
              <a:gd name="connsiteY45" fmla="*/ 9525 h 819150"/>
              <a:gd name="connsiteX46" fmla="*/ 645795 w 692467"/>
              <a:gd name="connsiteY46" fmla="*/ 21908 h 819150"/>
              <a:gd name="connsiteX47" fmla="*/ 599123 w 692467"/>
              <a:gd name="connsiteY47" fmla="*/ 53340 h 819150"/>
              <a:gd name="connsiteX48" fmla="*/ 559118 w 692467"/>
              <a:gd name="connsiteY48" fmla="*/ 113348 h 819150"/>
              <a:gd name="connsiteX49" fmla="*/ 546735 w 692467"/>
              <a:gd name="connsiteY49" fmla="*/ 153353 h 819150"/>
              <a:gd name="connsiteX50" fmla="*/ 538163 w 692467"/>
              <a:gd name="connsiteY50" fmla="*/ 198120 h 819150"/>
              <a:gd name="connsiteX51" fmla="*/ 529590 w 692467"/>
              <a:gd name="connsiteY51" fmla="*/ 245745 h 819150"/>
              <a:gd name="connsiteX52" fmla="*/ 523875 w 692467"/>
              <a:gd name="connsiteY52" fmla="*/ 270510 h 819150"/>
              <a:gd name="connsiteX53" fmla="*/ 516255 w 692467"/>
              <a:gd name="connsiteY53" fmla="*/ 295275 h 819150"/>
              <a:gd name="connsiteX54" fmla="*/ 511493 w 692467"/>
              <a:gd name="connsiteY54" fmla="*/ 307658 h 819150"/>
              <a:gd name="connsiteX55" fmla="*/ 505778 w 692467"/>
              <a:gd name="connsiteY55" fmla="*/ 319088 h 819150"/>
              <a:gd name="connsiteX56" fmla="*/ 491490 w 692467"/>
              <a:gd name="connsiteY56" fmla="*/ 341948 h 819150"/>
              <a:gd name="connsiteX57" fmla="*/ 482918 w 692467"/>
              <a:gd name="connsiteY57" fmla="*/ 352425 h 819150"/>
              <a:gd name="connsiteX58" fmla="*/ 473393 w 692467"/>
              <a:gd name="connsiteY58" fmla="*/ 362903 h 819150"/>
              <a:gd name="connsiteX59" fmla="*/ 462915 w 692467"/>
              <a:gd name="connsiteY59" fmla="*/ 371475 h 819150"/>
              <a:gd name="connsiteX60" fmla="*/ 458153 w 692467"/>
              <a:gd name="connsiteY60" fmla="*/ 376238 h 819150"/>
              <a:gd name="connsiteX61" fmla="*/ 452438 w 692467"/>
              <a:gd name="connsiteY61" fmla="*/ 379095 h 819150"/>
              <a:gd name="connsiteX62" fmla="*/ 441008 w 692467"/>
              <a:gd name="connsiteY62" fmla="*/ 386715 h 819150"/>
              <a:gd name="connsiteX63" fmla="*/ 428625 w 692467"/>
              <a:gd name="connsiteY63" fmla="*/ 393383 h 819150"/>
              <a:gd name="connsiteX64" fmla="*/ 402908 w 692467"/>
              <a:gd name="connsiteY64" fmla="*/ 403860 h 819150"/>
              <a:gd name="connsiteX65" fmla="*/ 349568 w 692467"/>
              <a:gd name="connsiteY65" fmla="*/ 418148 h 819150"/>
              <a:gd name="connsiteX66" fmla="*/ 243840 w 692467"/>
              <a:gd name="connsiteY66" fmla="*/ 441008 h 819150"/>
              <a:gd name="connsiteX67" fmla="*/ 219075 w 692467"/>
              <a:gd name="connsiteY67" fmla="*/ 450533 h 819150"/>
              <a:gd name="connsiteX68" fmla="*/ 197168 w 692467"/>
              <a:gd name="connsiteY68" fmla="*/ 462915 h 819150"/>
              <a:gd name="connsiteX69" fmla="*/ 186690 w 692467"/>
              <a:gd name="connsiteY69" fmla="*/ 469583 h 819150"/>
              <a:gd name="connsiteX70" fmla="*/ 177165 w 692467"/>
              <a:gd name="connsiteY70" fmla="*/ 478155 h 819150"/>
              <a:gd name="connsiteX71" fmla="*/ 172403 w 692467"/>
              <a:gd name="connsiteY71" fmla="*/ 482918 h 819150"/>
              <a:gd name="connsiteX72" fmla="*/ 168593 w 692467"/>
              <a:gd name="connsiteY72" fmla="*/ 487680 h 819150"/>
              <a:gd name="connsiteX73" fmla="*/ 160973 w 692467"/>
              <a:gd name="connsiteY73" fmla="*/ 497205 h 819150"/>
              <a:gd name="connsiteX74" fmla="*/ 153353 w 692467"/>
              <a:gd name="connsiteY74" fmla="*/ 506730 h 819150"/>
              <a:gd name="connsiteX75" fmla="*/ 146685 w 692467"/>
              <a:gd name="connsiteY75" fmla="*/ 517208 h 819150"/>
              <a:gd name="connsiteX76" fmla="*/ 136208 w 692467"/>
              <a:gd name="connsiteY76" fmla="*/ 539115 h 819150"/>
              <a:gd name="connsiteX77" fmla="*/ 128588 w 692467"/>
              <a:gd name="connsiteY77" fmla="*/ 561975 h 819150"/>
              <a:gd name="connsiteX78" fmla="*/ 122873 w 692467"/>
              <a:gd name="connsiteY78" fmla="*/ 584835 h 819150"/>
              <a:gd name="connsiteX79" fmla="*/ 106680 w 692467"/>
              <a:gd name="connsiteY79" fmla="*/ 671513 h 819150"/>
              <a:gd name="connsiteX80" fmla="*/ 102870 w 692467"/>
              <a:gd name="connsiteY80" fmla="*/ 691515 h 819150"/>
              <a:gd name="connsiteX81" fmla="*/ 97155 w 692467"/>
              <a:gd name="connsiteY81" fmla="*/ 710565 h 819150"/>
              <a:gd name="connsiteX82" fmla="*/ 91440 w 692467"/>
              <a:gd name="connsiteY82" fmla="*/ 727710 h 819150"/>
              <a:gd name="connsiteX83" fmla="*/ 88583 w 692467"/>
              <a:gd name="connsiteY83" fmla="*/ 736283 h 819150"/>
              <a:gd name="connsiteX84" fmla="*/ 84773 w 692467"/>
              <a:gd name="connsiteY84" fmla="*/ 743903 h 819150"/>
              <a:gd name="connsiteX85" fmla="*/ 67628 w 692467"/>
              <a:gd name="connsiteY85" fmla="*/ 771525 h 819150"/>
              <a:gd name="connsiteX86" fmla="*/ 59055 w 692467"/>
              <a:gd name="connsiteY86" fmla="*/ 782003 h 819150"/>
              <a:gd name="connsiteX87" fmla="*/ 55245 w 692467"/>
              <a:gd name="connsiteY87" fmla="*/ 786765 h 819150"/>
              <a:gd name="connsiteX88" fmla="*/ 54293 w 692467"/>
              <a:gd name="connsiteY88" fmla="*/ 787718 h 819150"/>
              <a:gd name="connsiteX89" fmla="*/ 52388 w 692467"/>
              <a:gd name="connsiteY89" fmla="*/ 786765 h 819150"/>
              <a:gd name="connsiteX90" fmla="*/ 51435 w 692467"/>
              <a:gd name="connsiteY90" fmla="*/ 787718 h 819150"/>
              <a:gd name="connsiteX91" fmla="*/ 49530 w 692467"/>
              <a:gd name="connsiteY91" fmla="*/ 789623 h 819150"/>
              <a:gd name="connsiteX92" fmla="*/ 19050 w 692467"/>
              <a:gd name="connsiteY92" fmla="*/ 813435 h 819150"/>
              <a:gd name="connsiteX93" fmla="*/ 6668 w 692467"/>
              <a:gd name="connsiteY93" fmla="*/ 819150 h 819150"/>
              <a:gd name="connsiteX94" fmla="*/ 0 w 692467"/>
              <a:gd name="connsiteY94" fmla="*/ 805815 h 81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692467" h="819150">
                <a:moveTo>
                  <a:pt x="0" y="805815"/>
                </a:moveTo>
                <a:cubicBezTo>
                  <a:pt x="0" y="805815"/>
                  <a:pt x="3810" y="803910"/>
                  <a:pt x="11430" y="800100"/>
                </a:cubicBezTo>
                <a:cubicBezTo>
                  <a:pt x="18098" y="796290"/>
                  <a:pt x="28575" y="789623"/>
                  <a:pt x="39053" y="779145"/>
                </a:cubicBezTo>
                <a:lnTo>
                  <a:pt x="40958" y="777240"/>
                </a:lnTo>
                <a:lnTo>
                  <a:pt x="41910" y="776288"/>
                </a:lnTo>
                <a:cubicBezTo>
                  <a:pt x="40958" y="777240"/>
                  <a:pt x="41910" y="776288"/>
                  <a:pt x="41910" y="776288"/>
                </a:cubicBezTo>
                <a:lnTo>
                  <a:pt x="42863" y="775335"/>
                </a:lnTo>
                <a:cubicBezTo>
                  <a:pt x="43815" y="773430"/>
                  <a:pt x="45720" y="772478"/>
                  <a:pt x="46673" y="770573"/>
                </a:cubicBezTo>
                <a:cubicBezTo>
                  <a:pt x="49530" y="766763"/>
                  <a:pt x="52388" y="763905"/>
                  <a:pt x="55245" y="760095"/>
                </a:cubicBezTo>
                <a:cubicBezTo>
                  <a:pt x="60008" y="752475"/>
                  <a:pt x="65723" y="744855"/>
                  <a:pt x="70485" y="735330"/>
                </a:cubicBezTo>
                <a:cubicBezTo>
                  <a:pt x="71438" y="733425"/>
                  <a:pt x="73343" y="730568"/>
                  <a:pt x="74295" y="727710"/>
                </a:cubicBezTo>
                <a:cubicBezTo>
                  <a:pt x="75248" y="724853"/>
                  <a:pt x="76200" y="722948"/>
                  <a:pt x="77153" y="720090"/>
                </a:cubicBezTo>
                <a:cubicBezTo>
                  <a:pt x="79058" y="714375"/>
                  <a:pt x="81915" y="709613"/>
                  <a:pt x="83820" y="703898"/>
                </a:cubicBezTo>
                <a:cubicBezTo>
                  <a:pt x="87630" y="692468"/>
                  <a:pt x="90488" y="680085"/>
                  <a:pt x="93345" y="666750"/>
                </a:cubicBezTo>
                <a:cubicBezTo>
                  <a:pt x="99060" y="640080"/>
                  <a:pt x="102870" y="610553"/>
                  <a:pt x="110490" y="580073"/>
                </a:cubicBezTo>
                <a:cubicBezTo>
                  <a:pt x="114300" y="564833"/>
                  <a:pt x="119063" y="548640"/>
                  <a:pt x="125730" y="533400"/>
                </a:cubicBezTo>
                <a:cubicBezTo>
                  <a:pt x="128588" y="525780"/>
                  <a:pt x="133350" y="518160"/>
                  <a:pt x="137160" y="510540"/>
                </a:cubicBezTo>
                <a:cubicBezTo>
                  <a:pt x="139065" y="506730"/>
                  <a:pt x="141923" y="502920"/>
                  <a:pt x="143828" y="500063"/>
                </a:cubicBezTo>
                <a:cubicBezTo>
                  <a:pt x="146685" y="496253"/>
                  <a:pt x="148590" y="492443"/>
                  <a:pt x="151448" y="489585"/>
                </a:cubicBezTo>
                <a:lnTo>
                  <a:pt x="160020" y="480060"/>
                </a:lnTo>
                <a:cubicBezTo>
                  <a:pt x="161925" y="478155"/>
                  <a:pt x="162878" y="477203"/>
                  <a:pt x="164783" y="475298"/>
                </a:cubicBezTo>
                <a:lnTo>
                  <a:pt x="169545" y="471488"/>
                </a:lnTo>
                <a:lnTo>
                  <a:pt x="179070" y="462915"/>
                </a:lnTo>
                <a:cubicBezTo>
                  <a:pt x="182880" y="460058"/>
                  <a:pt x="186690" y="458153"/>
                  <a:pt x="190500" y="455295"/>
                </a:cubicBezTo>
                <a:cubicBezTo>
                  <a:pt x="205740" y="444818"/>
                  <a:pt x="222885" y="438150"/>
                  <a:pt x="240030" y="432435"/>
                </a:cubicBezTo>
                <a:cubicBezTo>
                  <a:pt x="275273" y="421958"/>
                  <a:pt x="311468" y="417195"/>
                  <a:pt x="346710" y="409575"/>
                </a:cubicBezTo>
                <a:cubicBezTo>
                  <a:pt x="364808" y="406718"/>
                  <a:pt x="381953" y="401955"/>
                  <a:pt x="399098" y="396240"/>
                </a:cubicBezTo>
                <a:cubicBezTo>
                  <a:pt x="407670" y="392430"/>
                  <a:pt x="416243" y="390525"/>
                  <a:pt x="423863" y="385763"/>
                </a:cubicBezTo>
                <a:cubicBezTo>
                  <a:pt x="427673" y="383858"/>
                  <a:pt x="431483" y="381953"/>
                  <a:pt x="435293" y="380048"/>
                </a:cubicBezTo>
                <a:lnTo>
                  <a:pt x="445770" y="372428"/>
                </a:lnTo>
                <a:lnTo>
                  <a:pt x="451485" y="368618"/>
                </a:lnTo>
                <a:lnTo>
                  <a:pt x="456248" y="364808"/>
                </a:lnTo>
                <a:lnTo>
                  <a:pt x="465773" y="356235"/>
                </a:lnTo>
                <a:cubicBezTo>
                  <a:pt x="468630" y="353378"/>
                  <a:pt x="471488" y="349568"/>
                  <a:pt x="474345" y="346710"/>
                </a:cubicBezTo>
                <a:cubicBezTo>
                  <a:pt x="477203" y="342900"/>
                  <a:pt x="480060" y="340043"/>
                  <a:pt x="482918" y="336233"/>
                </a:cubicBezTo>
                <a:cubicBezTo>
                  <a:pt x="492443" y="322898"/>
                  <a:pt x="501015" y="307658"/>
                  <a:pt x="506730" y="291465"/>
                </a:cubicBezTo>
                <a:cubicBezTo>
                  <a:pt x="518160" y="260033"/>
                  <a:pt x="523875" y="227648"/>
                  <a:pt x="528638" y="197168"/>
                </a:cubicBezTo>
                <a:cubicBezTo>
                  <a:pt x="531495" y="181928"/>
                  <a:pt x="534353" y="166688"/>
                  <a:pt x="538163" y="152400"/>
                </a:cubicBezTo>
                <a:cubicBezTo>
                  <a:pt x="540068" y="144780"/>
                  <a:pt x="541973" y="138113"/>
                  <a:pt x="543878" y="131445"/>
                </a:cubicBezTo>
                <a:cubicBezTo>
                  <a:pt x="545783" y="124778"/>
                  <a:pt x="548640" y="118110"/>
                  <a:pt x="551498" y="111443"/>
                </a:cubicBezTo>
                <a:cubicBezTo>
                  <a:pt x="561975" y="85725"/>
                  <a:pt x="577215" y="64770"/>
                  <a:pt x="593408" y="48578"/>
                </a:cubicBezTo>
                <a:cubicBezTo>
                  <a:pt x="609600" y="33338"/>
                  <a:pt x="627698" y="23813"/>
                  <a:pt x="641985" y="17145"/>
                </a:cubicBezTo>
                <a:cubicBezTo>
                  <a:pt x="656273" y="10477"/>
                  <a:pt x="668655" y="6668"/>
                  <a:pt x="677228" y="4763"/>
                </a:cubicBezTo>
                <a:cubicBezTo>
                  <a:pt x="686753" y="952"/>
                  <a:pt x="690563" y="0"/>
                  <a:pt x="690563" y="0"/>
                </a:cubicBezTo>
                <a:lnTo>
                  <a:pt x="692468" y="6668"/>
                </a:lnTo>
                <a:cubicBezTo>
                  <a:pt x="692468" y="6668"/>
                  <a:pt x="687705" y="7620"/>
                  <a:pt x="680085" y="9525"/>
                </a:cubicBezTo>
                <a:cubicBezTo>
                  <a:pt x="672465" y="12383"/>
                  <a:pt x="660083" y="15240"/>
                  <a:pt x="645795" y="21908"/>
                </a:cubicBezTo>
                <a:cubicBezTo>
                  <a:pt x="631508" y="28575"/>
                  <a:pt x="615315" y="38100"/>
                  <a:pt x="599123" y="53340"/>
                </a:cubicBezTo>
                <a:cubicBezTo>
                  <a:pt x="583883" y="68580"/>
                  <a:pt x="568643" y="88583"/>
                  <a:pt x="559118" y="113348"/>
                </a:cubicBezTo>
                <a:cubicBezTo>
                  <a:pt x="554355" y="125730"/>
                  <a:pt x="549593" y="139065"/>
                  <a:pt x="546735" y="153353"/>
                </a:cubicBezTo>
                <a:cubicBezTo>
                  <a:pt x="542925" y="167640"/>
                  <a:pt x="540068" y="181928"/>
                  <a:pt x="538163" y="198120"/>
                </a:cubicBezTo>
                <a:cubicBezTo>
                  <a:pt x="535305" y="213360"/>
                  <a:pt x="532448" y="229553"/>
                  <a:pt x="529590" y="245745"/>
                </a:cubicBezTo>
                <a:cubicBezTo>
                  <a:pt x="527685" y="253365"/>
                  <a:pt x="525780" y="261938"/>
                  <a:pt x="523875" y="270510"/>
                </a:cubicBezTo>
                <a:cubicBezTo>
                  <a:pt x="521018" y="278130"/>
                  <a:pt x="519113" y="286703"/>
                  <a:pt x="516255" y="295275"/>
                </a:cubicBezTo>
                <a:cubicBezTo>
                  <a:pt x="514350" y="299085"/>
                  <a:pt x="513398" y="303848"/>
                  <a:pt x="511493" y="307658"/>
                </a:cubicBezTo>
                <a:cubicBezTo>
                  <a:pt x="509588" y="311468"/>
                  <a:pt x="507683" y="315278"/>
                  <a:pt x="505778" y="319088"/>
                </a:cubicBezTo>
                <a:cubicBezTo>
                  <a:pt x="501968" y="327660"/>
                  <a:pt x="497205" y="334328"/>
                  <a:pt x="491490" y="341948"/>
                </a:cubicBezTo>
                <a:cubicBezTo>
                  <a:pt x="488633" y="345758"/>
                  <a:pt x="485775" y="348615"/>
                  <a:pt x="482918" y="352425"/>
                </a:cubicBezTo>
                <a:cubicBezTo>
                  <a:pt x="480060" y="356235"/>
                  <a:pt x="477203" y="359093"/>
                  <a:pt x="473393" y="362903"/>
                </a:cubicBezTo>
                <a:lnTo>
                  <a:pt x="462915" y="371475"/>
                </a:lnTo>
                <a:lnTo>
                  <a:pt x="458153" y="376238"/>
                </a:lnTo>
                <a:lnTo>
                  <a:pt x="452438" y="379095"/>
                </a:lnTo>
                <a:lnTo>
                  <a:pt x="441008" y="386715"/>
                </a:lnTo>
                <a:cubicBezTo>
                  <a:pt x="437198" y="388620"/>
                  <a:pt x="432435" y="390525"/>
                  <a:pt x="428625" y="393383"/>
                </a:cubicBezTo>
                <a:cubicBezTo>
                  <a:pt x="421005" y="398145"/>
                  <a:pt x="411480" y="401003"/>
                  <a:pt x="402908" y="403860"/>
                </a:cubicBezTo>
                <a:cubicBezTo>
                  <a:pt x="385763" y="409575"/>
                  <a:pt x="367665" y="414338"/>
                  <a:pt x="349568" y="418148"/>
                </a:cubicBezTo>
                <a:cubicBezTo>
                  <a:pt x="313373" y="424815"/>
                  <a:pt x="277178" y="429578"/>
                  <a:pt x="243840" y="441008"/>
                </a:cubicBezTo>
                <a:cubicBezTo>
                  <a:pt x="235268" y="443865"/>
                  <a:pt x="227648" y="446723"/>
                  <a:pt x="219075" y="450533"/>
                </a:cubicBezTo>
                <a:cubicBezTo>
                  <a:pt x="211455" y="454343"/>
                  <a:pt x="203835" y="458153"/>
                  <a:pt x="197168" y="462915"/>
                </a:cubicBezTo>
                <a:cubicBezTo>
                  <a:pt x="193358" y="464820"/>
                  <a:pt x="190500" y="467678"/>
                  <a:pt x="186690" y="469583"/>
                </a:cubicBezTo>
                <a:lnTo>
                  <a:pt x="177165" y="478155"/>
                </a:lnTo>
                <a:lnTo>
                  <a:pt x="172403" y="482918"/>
                </a:lnTo>
                <a:cubicBezTo>
                  <a:pt x="171450" y="483870"/>
                  <a:pt x="169545" y="485775"/>
                  <a:pt x="168593" y="487680"/>
                </a:cubicBezTo>
                <a:lnTo>
                  <a:pt x="160973" y="497205"/>
                </a:lnTo>
                <a:cubicBezTo>
                  <a:pt x="158115" y="500063"/>
                  <a:pt x="156210" y="503873"/>
                  <a:pt x="153353" y="506730"/>
                </a:cubicBezTo>
                <a:cubicBezTo>
                  <a:pt x="151448" y="510540"/>
                  <a:pt x="148590" y="513398"/>
                  <a:pt x="146685" y="517208"/>
                </a:cubicBezTo>
                <a:cubicBezTo>
                  <a:pt x="142875" y="524828"/>
                  <a:pt x="139065" y="531495"/>
                  <a:pt x="136208" y="539115"/>
                </a:cubicBezTo>
                <a:cubicBezTo>
                  <a:pt x="133350" y="546735"/>
                  <a:pt x="130493" y="554355"/>
                  <a:pt x="128588" y="561975"/>
                </a:cubicBezTo>
                <a:cubicBezTo>
                  <a:pt x="125730" y="569595"/>
                  <a:pt x="123825" y="577215"/>
                  <a:pt x="122873" y="584835"/>
                </a:cubicBezTo>
                <a:cubicBezTo>
                  <a:pt x="116205" y="615315"/>
                  <a:pt x="112395" y="643890"/>
                  <a:pt x="106680" y="671513"/>
                </a:cubicBezTo>
                <a:cubicBezTo>
                  <a:pt x="105728" y="678180"/>
                  <a:pt x="103823" y="684848"/>
                  <a:pt x="102870" y="691515"/>
                </a:cubicBezTo>
                <a:cubicBezTo>
                  <a:pt x="101918" y="698183"/>
                  <a:pt x="99060" y="703898"/>
                  <a:pt x="97155" y="710565"/>
                </a:cubicBezTo>
                <a:cubicBezTo>
                  <a:pt x="95250" y="716280"/>
                  <a:pt x="93345" y="722948"/>
                  <a:pt x="91440" y="727710"/>
                </a:cubicBezTo>
                <a:cubicBezTo>
                  <a:pt x="90488" y="730568"/>
                  <a:pt x="89535" y="733425"/>
                  <a:pt x="88583" y="736283"/>
                </a:cubicBezTo>
                <a:cubicBezTo>
                  <a:pt x="87630" y="739140"/>
                  <a:pt x="85725" y="741045"/>
                  <a:pt x="84773" y="743903"/>
                </a:cubicBezTo>
                <a:cubicBezTo>
                  <a:pt x="80010" y="754380"/>
                  <a:pt x="73343" y="762953"/>
                  <a:pt x="67628" y="771525"/>
                </a:cubicBezTo>
                <a:cubicBezTo>
                  <a:pt x="64770" y="775335"/>
                  <a:pt x="61913" y="779145"/>
                  <a:pt x="59055" y="782003"/>
                </a:cubicBezTo>
                <a:cubicBezTo>
                  <a:pt x="57150" y="783908"/>
                  <a:pt x="56197" y="784860"/>
                  <a:pt x="55245" y="786765"/>
                </a:cubicBezTo>
                <a:lnTo>
                  <a:pt x="54293" y="787718"/>
                </a:lnTo>
                <a:lnTo>
                  <a:pt x="52388" y="786765"/>
                </a:lnTo>
                <a:lnTo>
                  <a:pt x="51435" y="787718"/>
                </a:lnTo>
                <a:lnTo>
                  <a:pt x="49530" y="789623"/>
                </a:lnTo>
                <a:cubicBezTo>
                  <a:pt x="38100" y="801053"/>
                  <a:pt x="26670" y="807720"/>
                  <a:pt x="19050" y="813435"/>
                </a:cubicBezTo>
                <a:cubicBezTo>
                  <a:pt x="10477" y="817245"/>
                  <a:pt x="6668" y="819150"/>
                  <a:pt x="6668" y="819150"/>
                </a:cubicBezTo>
                <a:lnTo>
                  <a:pt x="0" y="805815"/>
                </a:lnTo>
                <a:close/>
              </a:path>
            </a:pathLst>
          </a:custGeom>
          <a:solidFill>
            <a:schemeClr val="accent5">
              <a:lumMod val="75000"/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586ED657-612F-46F5-B93B-AE209A07A334}"/>
              </a:ext>
            </a:extLst>
          </p:cNvPr>
          <p:cNvSpPr/>
          <p:nvPr userDrawn="1"/>
        </p:nvSpPr>
        <p:spPr>
          <a:xfrm>
            <a:off x="32871" y="54788"/>
            <a:ext cx="926982" cy="813026"/>
          </a:xfrm>
          <a:custGeom>
            <a:avLst/>
            <a:gdLst>
              <a:gd name="connsiteX0" fmla="*/ 0 w 402907"/>
              <a:gd name="connsiteY0" fmla="*/ 345758 h 353377"/>
              <a:gd name="connsiteX1" fmla="*/ 3810 w 402907"/>
              <a:gd name="connsiteY1" fmla="*/ 340043 h 353377"/>
              <a:gd name="connsiteX2" fmla="*/ 15240 w 402907"/>
              <a:gd name="connsiteY2" fmla="*/ 324803 h 353377"/>
              <a:gd name="connsiteX3" fmla="*/ 24765 w 402907"/>
              <a:gd name="connsiteY3" fmla="*/ 314325 h 353377"/>
              <a:gd name="connsiteX4" fmla="*/ 37148 w 402907"/>
              <a:gd name="connsiteY4" fmla="*/ 305753 h 353377"/>
              <a:gd name="connsiteX5" fmla="*/ 70485 w 402907"/>
              <a:gd name="connsiteY5" fmla="*/ 285750 h 353377"/>
              <a:gd name="connsiteX6" fmla="*/ 112395 w 402907"/>
              <a:gd name="connsiteY6" fmla="*/ 270510 h 353377"/>
              <a:gd name="connsiteX7" fmla="*/ 136208 w 402907"/>
              <a:gd name="connsiteY7" fmla="*/ 264795 h 353377"/>
              <a:gd name="connsiteX8" fmla="*/ 160973 w 402907"/>
              <a:gd name="connsiteY8" fmla="*/ 260033 h 353377"/>
              <a:gd name="connsiteX9" fmla="*/ 212408 w 402907"/>
              <a:gd name="connsiteY9" fmla="*/ 250508 h 353377"/>
              <a:gd name="connsiteX10" fmla="*/ 263843 w 402907"/>
              <a:gd name="connsiteY10" fmla="*/ 236220 h 353377"/>
              <a:gd name="connsiteX11" fmla="*/ 310515 w 402907"/>
              <a:gd name="connsiteY11" fmla="*/ 211455 h 353377"/>
              <a:gd name="connsiteX12" fmla="*/ 320040 w 402907"/>
              <a:gd name="connsiteY12" fmla="*/ 202883 h 353377"/>
              <a:gd name="connsiteX13" fmla="*/ 324803 w 402907"/>
              <a:gd name="connsiteY13" fmla="*/ 199073 h 353377"/>
              <a:gd name="connsiteX14" fmla="*/ 329565 w 402907"/>
              <a:gd name="connsiteY14" fmla="*/ 194310 h 353377"/>
              <a:gd name="connsiteX15" fmla="*/ 338138 w 402907"/>
              <a:gd name="connsiteY15" fmla="*/ 184785 h 353377"/>
              <a:gd name="connsiteX16" fmla="*/ 345758 w 402907"/>
              <a:gd name="connsiteY16" fmla="*/ 174308 h 353377"/>
              <a:gd name="connsiteX17" fmla="*/ 366713 w 402907"/>
              <a:gd name="connsiteY17" fmla="*/ 131445 h 353377"/>
              <a:gd name="connsiteX18" fmla="*/ 378143 w 402907"/>
              <a:gd name="connsiteY18" fmla="*/ 89535 h 353377"/>
              <a:gd name="connsiteX19" fmla="*/ 390525 w 402907"/>
              <a:gd name="connsiteY19" fmla="*/ 24765 h 353377"/>
              <a:gd name="connsiteX20" fmla="*/ 396240 w 402907"/>
              <a:gd name="connsiteY20" fmla="*/ 0 h 353377"/>
              <a:gd name="connsiteX21" fmla="*/ 402908 w 402907"/>
              <a:gd name="connsiteY21" fmla="*/ 1905 h 353377"/>
              <a:gd name="connsiteX22" fmla="*/ 401955 w 402907"/>
              <a:gd name="connsiteY22" fmla="*/ 8573 h 353377"/>
              <a:gd name="connsiteX23" fmla="*/ 398145 w 402907"/>
              <a:gd name="connsiteY23" fmla="*/ 26670 h 353377"/>
              <a:gd name="connsiteX24" fmla="*/ 393383 w 402907"/>
              <a:gd name="connsiteY24" fmla="*/ 55245 h 353377"/>
              <a:gd name="connsiteX25" fmla="*/ 386715 w 402907"/>
              <a:gd name="connsiteY25" fmla="*/ 92393 h 353377"/>
              <a:gd name="connsiteX26" fmla="*/ 375285 w 402907"/>
              <a:gd name="connsiteY26" fmla="*/ 135255 h 353377"/>
              <a:gd name="connsiteX27" fmla="*/ 353378 w 402907"/>
              <a:gd name="connsiteY27" fmla="*/ 180975 h 353377"/>
              <a:gd name="connsiteX28" fmla="*/ 345758 w 402907"/>
              <a:gd name="connsiteY28" fmla="*/ 191453 h 353377"/>
              <a:gd name="connsiteX29" fmla="*/ 337185 w 402907"/>
              <a:gd name="connsiteY29" fmla="*/ 201930 h 353377"/>
              <a:gd name="connsiteX30" fmla="*/ 332423 w 402907"/>
              <a:gd name="connsiteY30" fmla="*/ 206693 h 353377"/>
              <a:gd name="connsiteX31" fmla="*/ 327660 w 402907"/>
              <a:gd name="connsiteY31" fmla="*/ 211455 h 353377"/>
              <a:gd name="connsiteX32" fmla="*/ 317183 w 402907"/>
              <a:gd name="connsiteY32" fmla="*/ 220980 h 353377"/>
              <a:gd name="connsiteX33" fmla="*/ 268605 w 402907"/>
              <a:gd name="connsiteY33" fmla="*/ 247650 h 353377"/>
              <a:gd name="connsiteX34" fmla="*/ 241935 w 402907"/>
              <a:gd name="connsiteY34" fmla="*/ 256223 h 353377"/>
              <a:gd name="connsiteX35" fmla="*/ 215265 w 402907"/>
              <a:gd name="connsiteY35" fmla="*/ 262890 h 353377"/>
              <a:gd name="connsiteX36" fmla="*/ 162878 w 402907"/>
              <a:gd name="connsiteY36" fmla="*/ 272415 h 353377"/>
              <a:gd name="connsiteX37" fmla="*/ 138113 w 402907"/>
              <a:gd name="connsiteY37" fmla="*/ 277178 h 353377"/>
              <a:gd name="connsiteX38" fmla="*/ 115253 w 402907"/>
              <a:gd name="connsiteY38" fmla="*/ 282893 h 353377"/>
              <a:gd name="connsiteX39" fmla="*/ 74295 w 402907"/>
              <a:gd name="connsiteY39" fmla="*/ 298133 h 353377"/>
              <a:gd name="connsiteX40" fmla="*/ 43815 w 402907"/>
              <a:gd name="connsiteY40" fmla="*/ 313373 h 353377"/>
              <a:gd name="connsiteX41" fmla="*/ 32385 w 402907"/>
              <a:gd name="connsiteY41" fmla="*/ 323850 h 353377"/>
              <a:gd name="connsiteX42" fmla="*/ 23813 w 402907"/>
              <a:gd name="connsiteY42" fmla="*/ 333375 h 353377"/>
              <a:gd name="connsiteX43" fmla="*/ 12383 w 402907"/>
              <a:gd name="connsiteY43" fmla="*/ 347663 h 353377"/>
              <a:gd name="connsiteX44" fmla="*/ 8573 w 402907"/>
              <a:gd name="connsiteY44" fmla="*/ 353378 h 353377"/>
              <a:gd name="connsiteX45" fmla="*/ 0 w 402907"/>
              <a:gd name="connsiteY45" fmla="*/ 345758 h 353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02907" h="353377">
                <a:moveTo>
                  <a:pt x="0" y="345758"/>
                </a:moveTo>
                <a:cubicBezTo>
                  <a:pt x="0" y="345758"/>
                  <a:pt x="953" y="343853"/>
                  <a:pt x="3810" y="340043"/>
                </a:cubicBezTo>
                <a:cubicBezTo>
                  <a:pt x="6668" y="336233"/>
                  <a:pt x="9525" y="331470"/>
                  <a:pt x="15240" y="324803"/>
                </a:cubicBezTo>
                <a:cubicBezTo>
                  <a:pt x="18098" y="321945"/>
                  <a:pt x="20955" y="318135"/>
                  <a:pt x="24765" y="314325"/>
                </a:cubicBezTo>
                <a:cubicBezTo>
                  <a:pt x="28575" y="312420"/>
                  <a:pt x="33338" y="309563"/>
                  <a:pt x="37148" y="305753"/>
                </a:cubicBezTo>
                <a:cubicBezTo>
                  <a:pt x="46673" y="299085"/>
                  <a:pt x="57150" y="291465"/>
                  <a:pt x="70485" y="285750"/>
                </a:cubicBezTo>
                <a:cubicBezTo>
                  <a:pt x="82868" y="280035"/>
                  <a:pt x="97155" y="274320"/>
                  <a:pt x="112395" y="270510"/>
                </a:cubicBezTo>
                <a:cubicBezTo>
                  <a:pt x="120015" y="268605"/>
                  <a:pt x="127635" y="266700"/>
                  <a:pt x="136208" y="264795"/>
                </a:cubicBezTo>
                <a:cubicBezTo>
                  <a:pt x="144780" y="262890"/>
                  <a:pt x="152400" y="260985"/>
                  <a:pt x="160973" y="260033"/>
                </a:cubicBezTo>
                <a:cubicBezTo>
                  <a:pt x="178118" y="257175"/>
                  <a:pt x="195263" y="254318"/>
                  <a:pt x="212408" y="250508"/>
                </a:cubicBezTo>
                <a:cubicBezTo>
                  <a:pt x="229553" y="246698"/>
                  <a:pt x="247650" y="242888"/>
                  <a:pt x="263843" y="236220"/>
                </a:cubicBezTo>
                <a:cubicBezTo>
                  <a:pt x="280988" y="230505"/>
                  <a:pt x="296228" y="220980"/>
                  <a:pt x="310515" y="211455"/>
                </a:cubicBezTo>
                <a:lnTo>
                  <a:pt x="320040" y="202883"/>
                </a:lnTo>
                <a:lnTo>
                  <a:pt x="324803" y="199073"/>
                </a:lnTo>
                <a:lnTo>
                  <a:pt x="329565" y="194310"/>
                </a:lnTo>
                <a:cubicBezTo>
                  <a:pt x="332423" y="191453"/>
                  <a:pt x="335280" y="187643"/>
                  <a:pt x="338138" y="184785"/>
                </a:cubicBezTo>
                <a:cubicBezTo>
                  <a:pt x="340995" y="180975"/>
                  <a:pt x="342900" y="178118"/>
                  <a:pt x="345758" y="174308"/>
                </a:cubicBezTo>
                <a:cubicBezTo>
                  <a:pt x="355283" y="160020"/>
                  <a:pt x="361950" y="145733"/>
                  <a:pt x="366713" y="131445"/>
                </a:cubicBezTo>
                <a:cubicBezTo>
                  <a:pt x="372428" y="117158"/>
                  <a:pt x="375285" y="102870"/>
                  <a:pt x="378143" y="89535"/>
                </a:cubicBezTo>
                <a:cubicBezTo>
                  <a:pt x="383858" y="62865"/>
                  <a:pt x="386715" y="40005"/>
                  <a:pt x="390525" y="24765"/>
                </a:cubicBezTo>
                <a:cubicBezTo>
                  <a:pt x="394335" y="9525"/>
                  <a:pt x="396240" y="0"/>
                  <a:pt x="396240" y="0"/>
                </a:cubicBezTo>
                <a:lnTo>
                  <a:pt x="402908" y="1905"/>
                </a:lnTo>
                <a:cubicBezTo>
                  <a:pt x="402908" y="1905"/>
                  <a:pt x="401955" y="3810"/>
                  <a:pt x="401955" y="8573"/>
                </a:cubicBezTo>
                <a:cubicBezTo>
                  <a:pt x="401003" y="12383"/>
                  <a:pt x="400050" y="19050"/>
                  <a:pt x="398145" y="26670"/>
                </a:cubicBezTo>
                <a:cubicBezTo>
                  <a:pt x="397193" y="34290"/>
                  <a:pt x="395288" y="43815"/>
                  <a:pt x="393383" y="55245"/>
                </a:cubicBezTo>
                <a:cubicBezTo>
                  <a:pt x="391478" y="66675"/>
                  <a:pt x="389573" y="79058"/>
                  <a:pt x="386715" y="92393"/>
                </a:cubicBezTo>
                <a:cubicBezTo>
                  <a:pt x="383858" y="105728"/>
                  <a:pt x="380048" y="120015"/>
                  <a:pt x="375285" y="135255"/>
                </a:cubicBezTo>
                <a:cubicBezTo>
                  <a:pt x="370523" y="150495"/>
                  <a:pt x="362903" y="165735"/>
                  <a:pt x="353378" y="180975"/>
                </a:cubicBezTo>
                <a:cubicBezTo>
                  <a:pt x="351473" y="184785"/>
                  <a:pt x="348615" y="188595"/>
                  <a:pt x="345758" y="191453"/>
                </a:cubicBezTo>
                <a:cubicBezTo>
                  <a:pt x="342900" y="195263"/>
                  <a:pt x="340043" y="198120"/>
                  <a:pt x="337185" y="201930"/>
                </a:cubicBezTo>
                <a:lnTo>
                  <a:pt x="332423" y="206693"/>
                </a:lnTo>
                <a:lnTo>
                  <a:pt x="327660" y="211455"/>
                </a:lnTo>
                <a:cubicBezTo>
                  <a:pt x="323850" y="214313"/>
                  <a:pt x="320993" y="217170"/>
                  <a:pt x="317183" y="220980"/>
                </a:cubicBezTo>
                <a:cubicBezTo>
                  <a:pt x="301943" y="231458"/>
                  <a:pt x="285750" y="241935"/>
                  <a:pt x="268605" y="247650"/>
                </a:cubicBezTo>
                <a:cubicBezTo>
                  <a:pt x="260033" y="251460"/>
                  <a:pt x="250508" y="253365"/>
                  <a:pt x="241935" y="256223"/>
                </a:cubicBezTo>
                <a:cubicBezTo>
                  <a:pt x="233363" y="258128"/>
                  <a:pt x="223838" y="260985"/>
                  <a:pt x="215265" y="262890"/>
                </a:cubicBezTo>
                <a:cubicBezTo>
                  <a:pt x="197168" y="266700"/>
                  <a:pt x="180023" y="269558"/>
                  <a:pt x="162878" y="272415"/>
                </a:cubicBezTo>
                <a:cubicBezTo>
                  <a:pt x="154305" y="274320"/>
                  <a:pt x="146685" y="275273"/>
                  <a:pt x="138113" y="277178"/>
                </a:cubicBezTo>
                <a:cubicBezTo>
                  <a:pt x="130493" y="279083"/>
                  <a:pt x="121920" y="280988"/>
                  <a:pt x="115253" y="282893"/>
                </a:cubicBezTo>
                <a:cubicBezTo>
                  <a:pt x="100013" y="286703"/>
                  <a:pt x="86678" y="291465"/>
                  <a:pt x="74295" y="298133"/>
                </a:cubicBezTo>
                <a:cubicBezTo>
                  <a:pt x="61913" y="300038"/>
                  <a:pt x="52388" y="306705"/>
                  <a:pt x="43815" y="313373"/>
                </a:cubicBezTo>
                <a:cubicBezTo>
                  <a:pt x="40005" y="317183"/>
                  <a:pt x="35243" y="320040"/>
                  <a:pt x="32385" y="323850"/>
                </a:cubicBezTo>
                <a:cubicBezTo>
                  <a:pt x="29528" y="326708"/>
                  <a:pt x="26670" y="330518"/>
                  <a:pt x="23813" y="333375"/>
                </a:cubicBezTo>
                <a:cubicBezTo>
                  <a:pt x="19050" y="339090"/>
                  <a:pt x="15240" y="343853"/>
                  <a:pt x="12383" y="347663"/>
                </a:cubicBezTo>
                <a:cubicBezTo>
                  <a:pt x="9525" y="351473"/>
                  <a:pt x="8573" y="353378"/>
                  <a:pt x="8573" y="353378"/>
                </a:cubicBezTo>
                <a:lnTo>
                  <a:pt x="0" y="345758"/>
                </a:ln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9812CCDC-FFE0-44A9-A06D-A9D675ACBB50}"/>
              </a:ext>
            </a:extLst>
          </p:cNvPr>
          <p:cNvSpPr/>
          <p:nvPr userDrawn="1"/>
        </p:nvSpPr>
        <p:spPr>
          <a:xfrm>
            <a:off x="41636" y="46023"/>
            <a:ext cx="486502" cy="273930"/>
          </a:xfrm>
          <a:custGeom>
            <a:avLst/>
            <a:gdLst>
              <a:gd name="connsiteX0" fmla="*/ 0 w 211455"/>
              <a:gd name="connsiteY0" fmla="*/ 113348 h 119062"/>
              <a:gd name="connsiteX1" fmla="*/ 38100 w 211455"/>
              <a:gd name="connsiteY1" fmla="*/ 106680 h 119062"/>
              <a:gd name="connsiteX2" fmla="*/ 56198 w 211455"/>
              <a:gd name="connsiteY2" fmla="*/ 102870 h 119062"/>
              <a:gd name="connsiteX3" fmla="*/ 76200 w 211455"/>
              <a:gd name="connsiteY3" fmla="*/ 98108 h 119062"/>
              <a:gd name="connsiteX4" fmla="*/ 97155 w 211455"/>
              <a:gd name="connsiteY4" fmla="*/ 92393 h 119062"/>
              <a:gd name="connsiteX5" fmla="*/ 118110 w 211455"/>
              <a:gd name="connsiteY5" fmla="*/ 83820 h 119062"/>
              <a:gd name="connsiteX6" fmla="*/ 138113 w 211455"/>
              <a:gd name="connsiteY6" fmla="*/ 73343 h 119062"/>
              <a:gd name="connsiteX7" fmla="*/ 156210 w 211455"/>
              <a:gd name="connsiteY7" fmla="*/ 60960 h 119062"/>
              <a:gd name="connsiteX8" fmla="*/ 173355 w 211455"/>
              <a:gd name="connsiteY8" fmla="*/ 47625 h 119062"/>
              <a:gd name="connsiteX9" fmla="*/ 185738 w 211455"/>
              <a:gd name="connsiteY9" fmla="*/ 33338 h 119062"/>
              <a:gd name="connsiteX10" fmla="*/ 190500 w 211455"/>
              <a:gd name="connsiteY10" fmla="*/ 26670 h 119062"/>
              <a:gd name="connsiteX11" fmla="*/ 194310 w 211455"/>
              <a:gd name="connsiteY11" fmla="*/ 20003 h 119062"/>
              <a:gd name="connsiteX12" fmla="*/ 200025 w 211455"/>
              <a:gd name="connsiteY12" fmla="*/ 9525 h 119062"/>
              <a:gd name="connsiteX13" fmla="*/ 204788 w 211455"/>
              <a:gd name="connsiteY13" fmla="*/ 0 h 119062"/>
              <a:gd name="connsiteX14" fmla="*/ 211455 w 211455"/>
              <a:gd name="connsiteY14" fmla="*/ 2858 h 119062"/>
              <a:gd name="connsiteX15" fmla="*/ 206693 w 211455"/>
              <a:gd name="connsiteY15" fmla="*/ 12383 h 119062"/>
              <a:gd name="connsiteX16" fmla="*/ 200025 w 211455"/>
              <a:gd name="connsiteY16" fmla="*/ 22860 h 119062"/>
              <a:gd name="connsiteX17" fmla="*/ 196215 w 211455"/>
              <a:gd name="connsiteY17" fmla="*/ 29528 h 119062"/>
              <a:gd name="connsiteX18" fmla="*/ 191453 w 211455"/>
              <a:gd name="connsiteY18" fmla="*/ 36195 h 119062"/>
              <a:gd name="connsiteX19" fmla="*/ 179070 w 211455"/>
              <a:gd name="connsiteY19" fmla="*/ 50483 h 119062"/>
              <a:gd name="connsiteX20" fmla="*/ 162878 w 211455"/>
              <a:gd name="connsiteY20" fmla="*/ 64770 h 119062"/>
              <a:gd name="connsiteX21" fmla="*/ 143828 w 211455"/>
              <a:gd name="connsiteY21" fmla="*/ 78105 h 119062"/>
              <a:gd name="connsiteX22" fmla="*/ 122873 w 211455"/>
              <a:gd name="connsiteY22" fmla="*/ 88583 h 119062"/>
              <a:gd name="connsiteX23" fmla="*/ 100965 w 211455"/>
              <a:gd name="connsiteY23" fmla="*/ 97155 h 119062"/>
              <a:gd name="connsiteX24" fmla="*/ 79058 w 211455"/>
              <a:gd name="connsiteY24" fmla="*/ 103823 h 119062"/>
              <a:gd name="connsiteX25" fmla="*/ 40005 w 211455"/>
              <a:gd name="connsiteY25" fmla="*/ 112395 h 119062"/>
              <a:gd name="connsiteX26" fmla="*/ 1905 w 211455"/>
              <a:gd name="connsiteY26" fmla="*/ 119063 h 119062"/>
              <a:gd name="connsiteX27" fmla="*/ 0 w 211455"/>
              <a:gd name="connsiteY27" fmla="*/ 113348 h 119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11455" h="119062">
                <a:moveTo>
                  <a:pt x="0" y="113348"/>
                </a:moveTo>
                <a:cubicBezTo>
                  <a:pt x="0" y="113348"/>
                  <a:pt x="15240" y="110490"/>
                  <a:pt x="38100" y="106680"/>
                </a:cubicBezTo>
                <a:cubicBezTo>
                  <a:pt x="43815" y="105728"/>
                  <a:pt x="50483" y="104775"/>
                  <a:pt x="56198" y="102870"/>
                </a:cubicBezTo>
                <a:cubicBezTo>
                  <a:pt x="62865" y="101918"/>
                  <a:pt x="69533" y="100013"/>
                  <a:pt x="76200" y="98108"/>
                </a:cubicBezTo>
                <a:cubicBezTo>
                  <a:pt x="82868" y="96203"/>
                  <a:pt x="90488" y="94298"/>
                  <a:pt x="97155" y="92393"/>
                </a:cubicBezTo>
                <a:cubicBezTo>
                  <a:pt x="103823" y="89535"/>
                  <a:pt x="111443" y="87630"/>
                  <a:pt x="118110" y="83820"/>
                </a:cubicBezTo>
                <a:cubicBezTo>
                  <a:pt x="124778" y="80010"/>
                  <a:pt x="132398" y="78105"/>
                  <a:pt x="138113" y="73343"/>
                </a:cubicBezTo>
                <a:cubicBezTo>
                  <a:pt x="144780" y="69533"/>
                  <a:pt x="151448" y="65723"/>
                  <a:pt x="156210" y="60960"/>
                </a:cubicBezTo>
                <a:cubicBezTo>
                  <a:pt x="162878" y="56198"/>
                  <a:pt x="168593" y="52388"/>
                  <a:pt x="173355" y="47625"/>
                </a:cubicBezTo>
                <a:cubicBezTo>
                  <a:pt x="178118" y="42863"/>
                  <a:pt x="181928" y="38100"/>
                  <a:pt x="185738" y="33338"/>
                </a:cubicBezTo>
                <a:cubicBezTo>
                  <a:pt x="187643" y="31433"/>
                  <a:pt x="188595" y="28575"/>
                  <a:pt x="190500" y="26670"/>
                </a:cubicBezTo>
                <a:cubicBezTo>
                  <a:pt x="191453" y="24765"/>
                  <a:pt x="193358" y="21908"/>
                  <a:pt x="194310" y="20003"/>
                </a:cubicBezTo>
                <a:cubicBezTo>
                  <a:pt x="197168" y="16193"/>
                  <a:pt x="199073" y="12383"/>
                  <a:pt x="200025" y="9525"/>
                </a:cubicBezTo>
                <a:cubicBezTo>
                  <a:pt x="202883" y="3810"/>
                  <a:pt x="204788" y="0"/>
                  <a:pt x="204788" y="0"/>
                </a:cubicBezTo>
                <a:lnTo>
                  <a:pt x="211455" y="2858"/>
                </a:lnTo>
                <a:cubicBezTo>
                  <a:pt x="211455" y="2858"/>
                  <a:pt x="209550" y="6668"/>
                  <a:pt x="206693" y="12383"/>
                </a:cubicBezTo>
                <a:cubicBezTo>
                  <a:pt x="204788" y="15240"/>
                  <a:pt x="202883" y="19050"/>
                  <a:pt x="200025" y="22860"/>
                </a:cubicBezTo>
                <a:cubicBezTo>
                  <a:pt x="199073" y="24765"/>
                  <a:pt x="197168" y="26670"/>
                  <a:pt x="196215" y="29528"/>
                </a:cubicBezTo>
                <a:cubicBezTo>
                  <a:pt x="194310" y="31433"/>
                  <a:pt x="192405" y="34290"/>
                  <a:pt x="191453" y="36195"/>
                </a:cubicBezTo>
                <a:cubicBezTo>
                  <a:pt x="187643" y="40958"/>
                  <a:pt x="183833" y="45720"/>
                  <a:pt x="179070" y="50483"/>
                </a:cubicBezTo>
                <a:cubicBezTo>
                  <a:pt x="174308" y="56198"/>
                  <a:pt x="168593" y="60007"/>
                  <a:pt x="162878" y="64770"/>
                </a:cubicBezTo>
                <a:cubicBezTo>
                  <a:pt x="157163" y="70485"/>
                  <a:pt x="150495" y="73343"/>
                  <a:pt x="143828" y="78105"/>
                </a:cubicBezTo>
                <a:cubicBezTo>
                  <a:pt x="137160" y="82868"/>
                  <a:pt x="129540" y="85725"/>
                  <a:pt x="122873" y="88583"/>
                </a:cubicBezTo>
                <a:cubicBezTo>
                  <a:pt x="116205" y="92393"/>
                  <a:pt x="107633" y="94298"/>
                  <a:pt x="100965" y="97155"/>
                </a:cubicBezTo>
                <a:cubicBezTo>
                  <a:pt x="93345" y="100013"/>
                  <a:pt x="85725" y="101918"/>
                  <a:pt x="79058" y="103823"/>
                </a:cubicBezTo>
                <a:cubicBezTo>
                  <a:pt x="64770" y="107633"/>
                  <a:pt x="51435" y="110490"/>
                  <a:pt x="40005" y="112395"/>
                </a:cubicBezTo>
                <a:cubicBezTo>
                  <a:pt x="17145" y="116205"/>
                  <a:pt x="1905" y="119063"/>
                  <a:pt x="1905" y="119063"/>
                </a:cubicBezTo>
                <a:lnTo>
                  <a:pt x="0" y="113348"/>
                </a:ln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149AA802-98C8-4C71-9138-B8075DBBA026}"/>
              </a:ext>
            </a:extLst>
          </p:cNvPr>
          <p:cNvSpPr/>
          <p:nvPr userDrawn="1"/>
        </p:nvSpPr>
        <p:spPr>
          <a:xfrm rot="10800000">
            <a:off x="-854667" y="4563932"/>
            <a:ext cx="7457793" cy="7097486"/>
          </a:xfrm>
          <a:prstGeom prst="ellipse">
            <a:avLst/>
          </a:prstGeom>
          <a:gradFill>
            <a:gsLst>
              <a:gs pos="100000">
                <a:schemeClr val="accent3"/>
              </a:gs>
              <a:gs pos="60000">
                <a:schemeClr val="accent2"/>
              </a:gs>
              <a:gs pos="5000">
                <a:schemeClr val="accent1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softEdge rad="1270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AAC82518-DA05-407D-A5A0-81F662F68761}"/>
              </a:ext>
            </a:extLst>
          </p:cNvPr>
          <p:cNvSpPr/>
          <p:nvPr userDrawn="1"/>
        </p:nvSpPr>
        <p:spPr>
          <a:xfrm rot="5400000" flipH="1" flipV="1">
            <a:off x="-5511802" y="-4749806"/>
            <a:ext cx="20612102" cy="2603503"/>
          </a:xfrm>
          <a:custGeom>
            <a:avLst/>
            <a:gdLst>
              <a:gd name="connsiteX0" fmla="*/ 3160014 w 12192000"/>
              <a:gd name="connsiteY0" fmla="*/ 111 h 1431147"/>
              <a:gd name="connsiteX1" fmla="*/ 3793490 w 12192000"/>
              <a:gd name="connsiteY1" fmla="*/ 177657 h 1431147"/>
              <a:gd name="connsiteX2" fmla="*/ 4064000 w 12192000"/>
              <a:gd name="connsiteY2" fmla="*/ 124825 h 1431147"/>
              <a:gd name="connsiteX3" fmla="*/ 4064000 w 12192000"/>
              <a:gd name="connsiteY3" fmla="*/ 125079 h 1431147"/>
              <a:gd name="connsiteX4" fmla="*/ 4624832 w 12192000"/>
              <a:gd name="connsiteY4" fmla="*/ 160893 h 1431147"/>
              <a:gd name="connsiteX5" fmla="*/ 5554472 w 12192000"/>
              <a:gd name="connsiteY5" fmla="*/ 13573 h 1431147"/>
              <a:gd name="connsiteX6" fmla="*/ 6576314 w 12192000"/>
              <a:gd name="connsiteY6" fmla="*/ 137017 h 1431147"/>
              <a:gd name="connsiteX7" fmla="*/ 7224014 w 12192000"/>
              <a:gd name="connsiteY7" fmla="*/ 111 h 1431147"/>
              <a:gd name="connsiteX8" fmla="*/ 7857490 w 12192000"/>
              <a:gd name="connsiteY8" fmla="*/ 177657 h 1431147"/>
              <a:gd name="connsiteX9" fmla="*/ 8128000 w 12192000"/>
              <a:gd name="connsiteY9" fmla="*/ 140827 h 1431147"/>
              <a:gd name="connsiteX10" fmla="*/ 8128000 w 12192000"/>
              <a:gd name="connsiteY10" fmla="*/ 141081 h 1431147"/>
              <a:gd name="connsiteX11" fmla="*/ 8688832 w 12192000"/>
              <a:gd name="connsiteY11" fmla="*/ 160893 h 1431147"/>
              <a:gd name="connsiteX12" fmla="*/ 9618472 w 12192000"/>
              <a:gd name="connsiteY12" fmla="*/ 13573 h 1431147"/>
              <a:gd name="connsiteX13" fmla="*/ 10640314 w 12192000"/>
              <a:gd name="connsiteY13" fmla="*/ 137017 h 1431147"/>
              <a:gd name="connsiteX14" fmla="*/ 11288014 w 12192000"/>
              <a:gd name="connsiteY14" fmla="*/ 111 h 1431147"/>
              <a:gd name="connsiteX15" fmla="*/ 11921490 w 12192000"/>
              <a:gd name="connsiteY15" fmla="*/ 177657 h 1431147"/>
              <a:gd name="connsiteX16" fmla="*/ 12192000 w 12192000"/>
              <a:gd name="connsiteY16" fmla="*/ 140827 h 1431147"/>
              <a:gd name="connsiteX17" fmla="*/ 12192000 w 12192000"/>
              <a:gd name="connsiteY17" fmla="*/ 1431147 h 1431147"/>
              <a:gd name="connsiteX18" fmla="*/ 8128000 w 12192000"/>
              <a:gd name="connsiteY18" fmla="*/ 1431147 h 1431147"/>
              <a:gd name="connsiteX19" fmla="*/ 4064000 w 12192000"/>
              <a:gd name="connsiteY19" fmla="*/ 1431147 h 1431147"/>
              <a:gd name="connsiteX20" fmla="*/ 0 w 12192000"/>
              <a:gd name="connsiteY20" fmla="*/ 1431147 h 1431147"/>
              <a:gd name="connsiteX21" fmla="*/ 0 w 12192000"/>
              <a:gd name="connsiteY21" fmla="*/ 141081 h 1431147"/>
              <a:gd name="connsiteX22" fmla="*/ 560832 w 12192000"/>
              <a:gd name="connsiteY22" fmla="*/ 160893 h 1431147"/>
              <a:gd name="connsiteX23" fmla="*/ 1490472 w 12192000"/>
              <a:gd name="connsiteY23" fmla="*/ 13573 h 1431147"/>
              <a:gd name="connsiteX24" fmla="*/ 2512314 w 12192000"/>
              <a:gd name="connsiteY24" fmla="*/ 137017 h 1431147"/>
              <a:gd name="connsiteX25" fmla="*/ 3160014 w 12192000"/>
              <a:gd name="connsiteY25" fmla="*/ 111 h 1431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2192000" h="1431147">
                <a:moveTo>
                  <a:pt x="3160014" y="111"/>
                </a:moveTo>
                <a:cubicBezTo>
                  <a:pt x="3418586" y="4175"/>
                  <a:pt x="3597657" y="157337"/>
                  <a:pt x="3793490" y="177657"/>
                </a:cubicBezTo>
                <a:cubicBezTo>
                  <a:pt x="3908045" y="189595"/>
                  <a:pt x="4064000" y="124825"/>
                  <a:pt x="4064000" y="124825"/>
                </a:cubicBezTo>
                <a:lnTo>
                  <a:pt x="4064000" y="125079"/>
                </a:lnTo>
                <a:cubicBezTo>
                  <a:pt x="4064000" y="125079"/>
                  <a:pt x="4227830" y="48117"/>
                  <a:pt x="4624832" y="160893"/>
                </a:cubicBezTo>
                <a:cubicBezTo>
                  <a:pt x="5007356" y="269351"/>
                  <a:pt x="5221987" y="17637"/>
                  <a:pt x="5554472" y="13573"/>
                </a:cubicBezTo>
                <a:cubicBezTo>
                  <a:pt x="5896610" y="9509"/>
                  <a:pt x="6320282" y="179689"/>
                  <a:pt x="6576314" y="137017"/>
                </a:cubicBezTo>
                <a:cubicBezTo>
                  <a:pt x="6767322" y="105013"/>
                  <a:pt x="6954012" y="-3953"/>
                  <a:pt x="7224014" y="111"/>
                </a:cubicBezTo>
                <a:cubicBezTo>
                  <a:pt x="7482586" y="4175"/>
                  <a:pt x="7661148" y="166227"/>
                  <a:pt x="7857490" y="177657"/>
                </a:cubicBezTo>
                <a:cubicBezTo>
                  <a:pt x="7991856" y="185531"/>
                  <a:pt x="8128000" y="140827"/>
                  <a:pt x="8128000" y="140827"/>
                </a:cubicBezTo>
                <a:lnTo>
                  <a:pt x="8128000" y="141081"/>
                </a:lnTo>
                <a:cubicBezTo>
                  <a:pt x="8128000" y="141081"/>
                  <a:pt x="8314690" y="89265"/>
                  <a:pt x="8688832" y="160893"/>
                </a:cubicBezTo>
                <a:cubicBezTo>
                  <a:pt x="9079484" y="235569"/>
                  <a:pt x="9285986" y="17637"/>
                  <a:pt x="9618472" y="13573"/>
                </a:cubicBezTo>
                <a:cubicBezTo>
                  <a:pt x="9960610" y="9509"/>
                  <a:pt x="10384282" y="179689"/>
                  <a:pt x="10640314" y="137017"/>
                </a:cubicBezTo>
                <a:cubicBezTo>
                  <a:pt x="10831322" y="105013"/>
                  <a:pt x="11018012" y="-3953"/>
                  <a:pt x="11288014" y="111"/>
                </a:cubicBezTo>
                <a:cubicBezTo>
                  <a:pt x="11546586" y="4175"/>
                  <a:pt x="11725656" y="157337"/>
                  <a:pt x="11921490" y="177657"/>
                </a:cubicBezTo>
                <a:cubicBezTo>
                  <a:pt x="12036044" y="189595"/>
                  <a:pt x="12192000" y="140827"/>
                  <a:pt x="12192000" y="140827"/>
                </a:cubicBezTo>
                <a:lnTo>
                  <a:pt x="12192000" y="1431147"/>
                </a:lnTo>
                <a:lnTo>
                  <a:pt x="8128000" y="1431147"/>
                </a:lnTo>
                <a:lnTo>
                  <a:pt x="4064000" y="1431147"/>
                </a:lnTo>
                <a:lnTo>
                  <a:pt x="0" y="1431147"/>
                </a:lnTo>
                <a:lnTo>
                  <a:pt x="0" y="141081"/>
                </a:lnTo>
                <a:cubicBezTo>
                  <a:pt x="0" y="141081"/>
                  <a:pt x="186690" y="89265"/>
                  <a:pt x="560832" y="160893"/>
                </a:cubicBezTo>
                <a:cubicBezTo>
                  <a:pt x="951484" y="235569"/>
                  <a:pt x="1157986" y="17637"/>
                  <a:pt x="1490472" y="13573"/>
                </a:cubicBezTo>
                <a:cubicBezTo>
                  <a:pt x="1832610" y="9509"/>
                  <a:pt x="2256282" y="179689"/>
                  <a:pt x="2512314" y="137017"/>
                </a:cubicBezTo>
                <a:cubicBezTo>
                  <a:pt x="2703323" y="105013"/>
                  <a:pt x="2890012" y="-3953"/>
                  <a:pt x="3160014" y="111"/>
                </a:cubicBezTo>
                <a:close/>
              </a:path>
            </a:pathLst>
          </a:custGeom>
          <a:gradFill flip="none" rotWithShape="1">
            <a:gsLst>
              <a:gs pos="100000">
                <a:schemeClr val="accent1"/>
              </a:gs>
              <a:gs pos="66000">
                <a:schemeClr val="accent2"/>
              </a:gs>
              <a:gs pos="33000">
                <a:schemeClr val="accent1"/>
              </a:gs>
              <a:gs pos="0">
                <a:schemeClr val="accent2"/>
              </a:gs>
            </a:gsLst>
            <a:lin ang="10800000" scaled="1"/>
            <a:tileRect/>
          </a:gradFill>
          <a:ln w="2540" cap="flat">
            <a:noFill/>
            <a:prstDash val="solid"/>
            <a:miter/>
          </a:ln>
          <a:effectLst>
            <a:outerShdw blurRad="482600" dist="381000" dir="10800000" algn="r" rotWithShape="0">
              <a:prstClr val="black">
                <a:alpha val="25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F44B8E20-DAE2-4901-97D8-5681132F4226}"/>
              </a:ext>
            </a:extLst>
          </p:cNvPr>
          <p:cNvSpPr/>
          <p:nvPr userDrawn="1"/>
        </p:nvSpPr>
        <p:spPr>
          <a:xfrm rot="16200000" flipV="1">
            <a:off x="-9004299" y="-4749801"/>
            <a:ext cx="20612101" cy="2603502"/>
          </a:xfrm>
          <a:custGeom>
            <a:avLst/>
            <a:gdLst>
              <a:gd name="connsiteX0" fmla="*/ 1549146 w 12192000"/>
              <a:gd name="connsiteY0" fmla="*/ 17 h 1253507"/>
              <a:gd name="connsiteX1" fmla="*/ 2439670 w 12192000"/>
              <a:gd name="connsiteY1" fmla="*/ 146321 h 1253507"/>
              <a:gd name="connsiteX2" fmla="*/ 3081020 w 12192000"/>
              <a:gd name="connsiteY2" fmla="*/ 50817 h 1253507"/>
              <a:gd name="connsiteX3" fmla="*/ 3664712 w 12192000"/>
              <a:gd name="connsiteY3" fmla="*/ 173245 h 1253507"/>
              <a:gd name="connsiteX4" fmla="*/ 4064000 w 12192000"/>
              <a:gd name="connsiteY4" fmla="*/ 162323 h 1253507"/>
              <a:gd name="connsiteX5" fmla="*/ 4354322 w 12192000"/>
              <a:gd name="connsiteY5" fmla="*/ 144289 h 1253507"/>
              <a:gd name="connsiteX6" fmla="*/ 4887722 w 12192000"/>
              <a:gd name="connsiteY6" fmla="*/ 155211 h 1253507"/>
              <a:gd name="connsiteX7" fmla="*/ 5613146 w 12192000"/>
              <a:gd name="connsiteY7" fmla="*/ 17 h 1253507"/>
              <a:gd name="connsiteX8" fmla="*/ 6503670 w 12192000"/>
              <a:gd name="connsiteY8" fmla="*/ 146321 h 1253507"/>
              <a:gd name="connsiteX9" fmla="*/ 7145020 w 12192000"/>
              <a:gd name="connsiteY9" fmla="*/ 50817 h 1253507"/>
              <a:gd name="connsiteX10" fmla="*/ 7713980 w 12192000"/>
              <a:gd name="connsiteY10" fmla="*/ 209821 h 1253507"/>
              <a:gd name="connsiteX11" fmla="*/ 8128000 w 12192000"/>
              <a:gd name="connsiteY11" fmla="*/ 206011 h 1253507"/>
              <a:gd name="connsiteX12" fmla="*/ 8418322 w 12192000"/>
              <a:gd name="connsiteY12" fmla="*/ 144289 h 1253507"/>
              <a:gd name="connsiteX13" fmla="*/ 8951722 w 12192000"/>
              <a:gd name="connsiteY13" fmla="*/ 155211 h 1253507"/>
              <a:gd name="connsiteX14" fmla="*/ 9677146 w 12192000"/>
              <a:gd name="connsiteY14" fmla="*/ 17 h 1253507"/>
              <a:gd name="connsiteX15" fmla="*/ 10567670 w 12192000"/>
              <a:gd name="connsiteY15" fmla="*/ 146321 h 1253507"/>
              <a:gd name="connsiteX16" fmla="*/ 11209020 w 12192000"/>
              <a:gd name="connsiteY16" fmla="*/ 50817 h 1253507"/>
              <a:gd name="connsiteX17" fmla="*/ 11740896 w 12192000"/>
              <a:gd name="connsiteY17" fmla="*/ 186707 h 1253507"/>
              <a:gd name="connsiteX18" fmla="*/ 12192000 w 12192000"/>
              <a:gd name="connsiteY18" fmla="*/ 206011 h 1253507"/>
              <a:gd name="connsiteX19" fmla="*/ 12192000 w 12192000"/>
              <a:gd name="connsiteY19" fmla="*/ 1253507 h 1253507"/>
              <a:gd name="connsiteX20" fmla="*/ 8128000 w 12192000"/>
              <a:gd name="connsiteY20" fmla="*/ 1253507 h 1253507"/>
              <a:gd name="connsiteX21" fmla="*/ 4064000 w 12192000"/>
              <a:gd name="connsiteY21" fmla="*/ 1253507 h 1253507"/>
              <a:gd name="connsiteX22" fmla="*/ 0 w 12192000"/>
              <a:gd name="connsiteY22" fmla="*/ 1253507 h 1253507"/>
              <a:gd name="connsiteX23" fmla="*/ 0 w 12192000"/>
              <a:gd name="connsiteY23" fmla="*/ 206011 h 1253507"/>
              <a:gd name="connsiteX24" fmla="*/ 290322 w 12192000"/>
              <a:gd name="connsiteY24" fmla="*/ 144289 h 1253507"/>
              <a:gd name="connsiteX25" fmla="*/ 823722 w 12192000"/>
              <a:gd name="connsiteY25" fmla="*/ 155211 h 1253507"/>
              <a:gd name="connsiteX26" fmla="*/ 1549146 w 12192000"/>
              <a:gd name="connsiteY26" fmla="*/ 17 h 1253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2192000" h="1253507">
                <a:moveTo>
                  <a:pt x="1549146" y="17"/>
                </a:moveTo>
                <a:cubicBezTo>
                  <a:pt x="1798574" y="1033"/>
                  <a:pt x="2042414" y="110507"/>
                  <a:pt x="2439670" y="146321"/>
                </a:cubicBezTo>
                <a:cubicBezTo>
                  <a:pt x="2799588" y="178833"/>
                  <a:pt x="2835402" y="81805"/>
                  <a:pt x="3081020" y="50817"/>
                </a:cubicBezTo>
                <a:cubicBezTo>
                  <a:pt x="3282442" y="25417"/>
                  <a:pt x="3402330" y="149877"/>
                  <a:pt x="3664712" y="173245"/>
                </a:cubicBezTo>
                <a:cubicBezTo>
                  <a:pt x="3918204" y="195597"/>
                  <a:pt x="3863340" y="190263"/>
                  <a:pt x="4064000" y="162323"/>
                </a:cubicBezTo>
                <a:cubicBezTo>
                  <a:pt x="4064000" y="162323"/>
                  <a:pt x="4156710" y="142765"/>
                  <a:pt x="4354322" y="144289"/>
                </a:cubicBezTo>
                <a:cubicBezTo>
                  <a:pt x="4523486" y="145813"/>
                  <a:pt x="4658614" y="217187"/>
                  <a:pt x="4887722" y="155211"/>
                </a:cubicBezTo>
                <a:cubicBezTo>
                  <a:pt x="5212588" y="67327"/>
                  <a:pt x="5309616" y="-1253"/>
                  <a:pt x="5613146" y="17"/>
                </a:cubicBezTo>
                <a:cubicBezTo>
                  <a:pt x="5862574" y="1033"/>
                  <a:pt x="6106414" y="110507"/>
                  <a:pt x="6503670" y="146321"/>
                </a:cubicBezTo>
                <a:cubicBezTo>
                  <a:pt x="6863588" y="178833"/>
                  <a:pt x="6899402" y="81805"/>
                  <a:pt x="7145020" y="50817"/>
                </a:cubicBezTo>
                <a:cubicBezTo>
                  <a:pt x="7346442" y="25417"/>
                  <a:pt x="7459980" y="140479"/>
                  <a:pt x="7713980" y="209821"/>
                </a:cubicBezTo>
                <a:cubicBezTo>
                  <a:pt x="7884414" y="256557"/>
                  <a:pt x="8006334" y="254779"/>
                  <a:pt x="8128000" y="206011"/>
                </a:cubicBezTo>
                <a:cubicBezTo>
                  <a:pt x="8128000" y="206011"/>
                  <a:pt x="8217916" y="149115"/>
                  <a:pt x="8418322" y="144289"/>
                </a:cubicBezTo>
                <a:cubicBezTo>
                  <a:pt x="8587486" y="140225"/>
                  <a:pt x="8722614" y="217187"/>
                  <a:pt x="8951722" y="155211"/>
                </a:cubicBezTo>
                <a:cubicBezTo>
                  <a:pt x="9276588" y="67327"/>
                  <a:pt x="9373616" y="-1253"/>
                  <a:pt x="9677146" y="17"/>
                </a:cubicBezTo>
                <a:cubicBezTo>
                  <a:pt x="9926574" y="1033"/>
                  <a:pt x="10170414" y="110507"/>
                  <a:pt x="10567670" y="146321"/>
                </a:cubicBezTo>
                <a:cubicBezTo>
                  <a:pt x="10927589" y="178833"/>
                  <a:pt x="10963402" y="81805"/>
                  <a:pt x="11209020" y="50817"/>
                </a:cubicBezTo>
                <a:cubicBezTo>
                  <a:pt x="11410442" y="25417"/>
                  <a:pt x="11489944" y="106697"/>
                  <a:pt x="11740896" y="186707"/>
                </a:cubicBezTo>
                <a:cubicBezTo>
                  <a:pt x="11903964" y="238523"/>
                  <a:pt x="12038584" y="277893"/>
                  <a:pt x="12192000" y="206011"/>
                </a:cubicBezTo>
                <a:lnTo>
                  <a:pt x="12192000" y="1253507"/>
                </a:lnTo>
                <a:lnTo>
                  <a:pt x="8128000" y="1253507"/>
                </a:lnTo>
                <a:lnTo>
                  <a:pt x="4064000" y="1253507"/>
                </a:lnTo>
                <a:lnTo>
                  <a:pt x="0" y="1253507"/>
                </a:lnTo>
                <a:lnTo>
                  <a:pt x="0" y="206011"/>
                </a:lnTo>
                <a:cubicBezTo>
                  <a:pt x="0" y="206011"/>
                  <a:pt x="89916" y="149115"/>
                  <a:pt x="290322" y="144289"/>
                </a:cubicBezTo>
                <a:cubicBezTo>
                  <a:pt x="459486" y="140225"/>
                  <a:pt x="594614" y="217187"/>
                  <a:pt x="823722" y="155211"/>
                </a:cubicBezTo>
                <a:cubicBezTo>
                  <a:pt x="1148588" y="67327"/>
                  <a:pt x="1245616" y="-1253"/>
                  <a:pt x="1549146" y="17"/>
                </a:cubicBezTo>
                <a:close/>
              </a:path>
            </a:pathLst>
          </a:custGeom>
          <a:gradFill flip="none" rotWithShape="1">
            <a:gsLst>
              <a:gs pos="100000">
                <a:schemeClr val="accent1"/>
              </a:gs>
              <a:gs pos="66000">
                <a:schemeClr val="accent2"/>
              </a:gs>
              <a:gs pos="33000">
                <a:schemeClr val="accent1"/>
              </a:gs>
              <a:gs pos="0">
                <a:schemeClr val="accent2"/>
              </a:gs>
            </a:gsLst>
            <a:lin ang="10800000" scaled="1"/>
            <a:tileRect/>
          </a:gradFill>
          <a:ln w="2540" cap="flat">
            <a:noFill/>
            <a:prstDash val="solid"/>
            <a:miter/>
          </a:ln>
          <a:effectLst>
            <a:outerShdw blurRad="482600" dist="381000" algn="l" rotWithShape="0">
              <a:prstClr val="black">
                <a:alpha val="25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A0566E2A-14E2-42F1-9D9E-B4F3C9EAC923}"/>
              </a:ext>
            </a:extLst>
          </p:cNvPr>
          <p:cNvSpPr/>
          <p:nvPr userDrawn="1"/>
        </p:nvSpPr>
        <p:spPr>
          <a:xfrm rot="16200000" flipH="1">
            <a:off x="-5264158" y="-4502156"/>
            <a:ext cx="20612111" cy="2108204"/>
          </a:xfrm>
          <a:custGeom>
            <a:avLst/>
            <a:gdLst>
              <a:gd name="connsiteX0" fmla="*/ 0 w 20612111"/>
              <a:gd name="connsiteY0" fmla="*/ 1408500 h 1408500"/>
              <a:gd name="connsiteX1" fmla="*/ 0 w 20612111"/>
              <a:gd name="connsiteY1" fmla="*/ 785280 h 1408500"/>
              <a:gd name="connsiteX2" fmla="*/ 3 w 20612111"/>
              <a:gd name="connsiteY2" fmla="*/ 785280 h 1408500"/>
              <a:gd name="connsiteX3" fmla="*/ 3 w 20612111"/>
              <a:gd name="connsiteY3" fmla="*/ 218152 h 1408500"/>
              <a:gd name="connsiteX4" fmla="*/ 1039198 w 20612111"/>
              <a:gd name="connsiteY4" fmla="*/ 198828 h 1408500"/>
              <a:gd name="connsiteX5" fmla="*/ 3391554 w 20612111"/>
              <a:gd name="connsiteY5" fmla="*/ 223305 h 1408500"/>
              <a:gd name="connsiteX6" fmla="*/ 4475838 w 20612111"/>
              <a:gd name="connsiteY6" fmla="*/ 225022 h 1408500"/>
              <a:gd name="connsiteX7" fmla="*/ 6319332 w 20612111"/>
              <a:gd name="connsiteY7" fmla="*/ 158033 h 1408500"/>
              <a:gd name="connsiteX8" fmla="*/ 6826463 w 20612111"/>
              <a:gd name="connsiteY8" fmla="*/ 224036 h 1408500"/>
              <a:gd name="connsiteX9" fmla="*/ 6870705 w 20612111"/>
              <a:gd name="connsiteY9" fmla="*/ 218581 h 1408500"/>
              <a:gd name="connsiteX10" fmla="*/ 6870705 w 20612111"/>
              <a:gd name="connsiteY10" fmla="*/ 218151 h 1408500"/>
              <a:gd name="connsiteX11" fmla="*/ 7909899 w 20612111"/>
              <a:gd name="connsiteY11" fmla="*/ 198828 h 1408500"/>
              <a:gd name="connsiteX12" fmla="*/ 10262256 w 20612111"/>
              <a:gd name="connsiteY12" fmla="*/ 223304 h 1408500"/>
              <a:gd name="connsiteX13" fmla="*/ 11346538 w 20612111"/>
              <a:gd name="connsiteY13" fmla="*/ 225022 h 1408500"/>
              <a:gd name="connsiteX14" fmla="*/ 12857663 w 20612111"/>
              <a:gd name="connsiteY14" fmla="*/ 211281 h 1408500"/>
              <a:gd name="connsiteX15" fmla="*/ 13741407 w 20612111"/>
              <a:gd name="connsiteY15" fmla="*/ 334524 h 1408500"/>
              <a:gd name="connsiteX16" fmla="*/ 14780601 w 20612111"/>
              <a:gd name="connsiteY16" fmla="*/ 198828 h 1408500"/>
              <a:gd name="connsiteX17" fmla="*/ 17132956 w 20612111"/>
              <a:gd name="connsiteY17" fmla="*/ 223305 h 1408500"/>
              <a:gd name="connsiteX18" fmla="*/ 18217240 w 20612111"/>
              <a:gd name="connsiteY18" fmla="*/ 225022 h 1408500"/>
              <a:gd name="connsiteX19" fmla="*/ 20060736 w 20612111"/>
              <a:gd name="connsiteY19" fmla="*/ 158033 h 1408500"/>
              <a:gd name="connsiteX20" fmla="*/ 20612108 w 20612111"/>
              <a:gd name="connsiteY20" fmla="*/ 218581 h 1408500"/>
              <a:gd name="connsiteX21" fmla="*/ 20612108 w 20612111"/>
              <a:gd name="connsiteY21" fmla="*/ 785281 h 1408500"/>
              <a:gd name="connsiteX22" fmla="*/ 20612111 w 20612111"/>
              <a:gd name="connsiteY22" fmla="*/ 785281 h 1408500"/>
              <a:gd name="connsiteX23" fmla="*/ 20612111 w 20612111"/>
              <a:gd name="connsiteY23" fmla="*/ 1408500 h 140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20612111" h="1408500">
                <a:moveTo>
                  <a:pt x="0" y="1408500"/>
                </a:moveTo>
                <a:lnTo>
                  <a:pt x="0" y="785280"/>
                </a:lnTo>
                <a:lnTo>
                  <a:pt x="3" y="785280"/>
                </a:lnTo>
                <a:lnTo>
                  <a:pt x="3" y="218152"/>
                </a:lnTo>
                <a:cubicBezTo>
                  <a:pt x="3" y="218152"/>
                  <a:pt x="473224" y="88897"/>
                  <a:pt x="1039198" y="198828"/>
                </a:cubicBezTo>
                <a:cubicBezTo>
                  <a:pt x="1762770" y="339248"/>
                  <a:pt x="2240712" y="-150290"/>
                  <a:pt x="3391554" y="223305"/>
                </a:cubicBezTo>
                <a:cubicBezTo>
                  <a:pt x="3973418" y="412249"/>
                  <a:pt x="4153774" y="349124"/>
                  <a:pt x="4475838" y="225022"/>
                </a:cubicBezTo>
                <a:cubicBezTo>
                  <a:pt x="5213150" y="-59253"/>
                  <a:pt x="5818631" y="-20605"/>
                  <a:pt x="6319332" y="158033"/>
                </a:cubicBezTo>
                <a:cubicBezTo>
                  <a:pt x="6542845" y="237583"/>
                  <a:pt x="6741236" y="231866"/>
                  <a:pt x="6826463" y="224036"/>
                </a:cubicBezTo>
                <a:lnTo>
                  <a:pt x="6870705" y="218581"/>
                </a:lnTo>
                <a:lnTo>
                  <a:pt x="6870705" y="218151"/>
                </a:lnTo>
                <a:cubicBezTo>
                  <a:pt x="6870705" y="218151"/>
                  <a:pt x="7428521" y="89755"/>
                  <a:pt x="7909899" y="198828"/>
                </a:cubicBezTo>
                <a:cubicBezTo>
                  <a:pt x="8628746" y="361577"/>
                  <a:pt x="9111414" y="-150290"/>
                  <a:pt x="10262256" y="223304"/>
                </a:cubicBezTo>
                <a:cubicBezTo>
                  <a:pt x="10844118" y="412249"/>
                  <a:pt x="11026621" y="353848"/>
                  <a:pt x="11346538" y="225022"/>
                </a:cubicBezTo>
                <a:cubicBezTo>
                  <a:pt x="11921101" y="-6864"/>
                  <a:pt x="12450574" y="-130537"/>
                  <a:pt x="12857663" y="211281"/>
                </a:cubicBezTo>
                <a:cubicBezTo>
                  <a:pt x="13233405" y="526474"/>
                  <a:pt x="13741407" y="334524"/>
                  <a:pt x="13741407" y="334524"/>
                </a:cubicBezTo>
                <a:cubicBezTo>
                  <a:pt x="13741407" y="334524"/>
                  <a:pt x="14242109" y="108220"/>
                  <a:pt x="14780601" y="198828"/>
                </a:cubicBezTo>
                <a:cubicBezTo>
                  <a:pt x="15507607" y="321641"/>
                  <a:pt x="15982115" y="-150290"/>
                  <a:pt x="17132956" y="223305"/>
                </a:cubicBezTo>
                <a:cubicBezTo>
                  <a:pt x="17714820" y="412249"/>
                  <a:pt x="17895176" y="349124"/>
                  <a:pt x="18217240" y="225022"/>
                </a:cubicBezTo>
                <a:cubicBezTo>
                  <a:pt x="18954552" y="-59253"/>
                  <a:pt x="19560032" y="-20605"/>
                  <a:pt x="20060736" y="158033"/>
                </a:cubicBezTo>
                <a:cubicBezTo>
                  <a:pt x="20358752" y="264099"/>
                  <a:pt x="20612108" y="218581"/>
                  <a:pt x="20612108" y="218581"/>
                </a:cubicBezTo>
                <a:lnTo>
                  <a:pt x="20612108" y="785281"/>
                </a:lnTo>
                <a:lnTo>
                  <a:pt x="20612111" y="785281"/>
                </a:lnTo>
                <a:lnTo>
                  <a:pt x="20612111" y="1408500"/>
                </a:lnTo>
                <a:close/>
              </a:path>
            </a:pathLst>
          </a:custGeom>
          <a:gradFill>
            <a:gsLst>
              <a:gs pos="100000">
                <a:schemeClr val="accent6"/>
              </a:gs>
              <a:gs pos="66000">
                <a:schemeClr val="accent1"/>
              </a:gs>
              <a:gs pos="33000">
                <a:schemeClr val="accent6"/>
              </a:gs>
              <a:gs pos="0">
                <a:schemeClr val="accent1"/>
              </a:gs>
            </a:gsLst>
            <a:lin ang="0" scaled="1"/>
          </a:gradFill>
          <a:ln w="2540" cap="flat">
            <a:noFill/>
            <a:prstDash val="solid"/>
            <a:miter/>
          </a:ln>
          <a:effectLst>
            <a:outerShdw blurRad="482600" dist="381000" dir="10800000" algn="r" rotWithShape="0">
              <a:prstClr val="black">
                <a:alpha val="25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A21BE14D-4FF3-405F-A2A8-F7BB7A76BC1A}"/>
              </a:ext>
            </a:extLst>
          </p:cNvPr>
          <p:cNvSpPr/>
          <p:nvPr userDrawn="1"/>
        </p:nvSpPr>
        <p:spPr>
          <a:xfrm rot="16200000" flipH="1">
            <a:off x="-4921258" y="-4159258"/>
            <a:ext cx="20612115" cy="1422399"/>
          </a:xfrm>
          <a:custGeom>
            <a:avLst/>
            <a:gdLst>
              <a:gd name="connsiteX0" fmla="*/ 6870706 w 20612115"/>
              <a:gd name="connsiteY0" fmla="*/ 1082275 h 1082275"/>
              <a:gd name="connsiteX1" fmla="*/ 6870706 w 20612115"/>
              <a:gd name="connsiteY1" fmla="*/ 326068 h 1082275"/>
              <a:gd name="connsiteX2" fmla="*/ 7724820 w 20612115"/>
              <a:gd name="connsiteY2" fmla="*/ 326068 h 1082275"/>
              <a:gd name="connsiteX3" fmla="*/ 10120979 w 20612115"/>
              <a:gd name="connsiteY3" fmla="*/ 250490 h 1082275"/>
              <a:gd name="connsiteX4" fmla="*/ 11675905 w 20612115"/>
              <a:gd name="connsiteY4" fmla="*/ 138841 h 1082275"/>
              <a:gd name="connsiteX5" fmla="*/ 13220954 w 20612115"/>
              <a:gd name="connsiteY5" fmla="*/ 182642 h 1082275"/>
              <a:gd name="connsiteX6" fmla="*/ 13741410 w 20612115"/>
              <a:gd name="connsiteY6" fmla="*/ 326068 h 1082275"/>
              <a:gd name="connsiteX7" fmla="*/ 14595524 w 20612115"/>
              <a:gd name="connsiteY7" fmla="*/ 326068 h 1082275"/>
              <a:gd name="connsiteX8" fmla="*/ 16991683 w 20612115"/>
              <a:gd name="connsiteY8" fmla="*/ 250490 h 1082275"/>
              <a:gd name="connsiteX9" fmla="*/ 18546610 w 20612115"/>
              <a:gd name="connsiteY9" fmla="*/ 138841 h 1082275"/>
              <a:gd name="connsiteX10" fmla="*/ 20091659 w 20612115"/>
              <a:gd name="connsiteY10" fmla="*/ 182642 h 1082275"/>
              <a:gd name="connsiteX11" fmla="*/ 20612115 w 20612115"/>
              <a:gd name="connsiteY11" fmla="*/ 326068 h 1082275"/>
              <a:gd name="connsiteX12" fmla="*/ 20612115 w 20612115"/>
              <a:gd name="connsiteY12" fmla="*/ 1082275 h 1082275"/>
              <a:gd name="connsiteX13" fmla="*/ 13741410 w 20612115"/>
              <a:gd name="connsiteY13" fmla="*/ 1082275 h 1082275"/>
              <a:gd name="connsiteX14" fmla="*/ 0 w 20612115"/>
              <a:gd name="connsiteY14" fmla="*/ 1082275 h 1082275"/>
              <a:gd name="connsiteX15" fmla="*/ 0 w 20612115"/>
              <a:gd name="connsiteY15" fmla="*/ 326068 h 1082275"/>
              <a:gd name="connsiteX16" fmla="*/ 854114 w 20612115"/>
              <a:gd name="connsiteY16" fmla="*/ 326068 h 1082275"/>
              <a:gd name="connsiteX17" fmla="*/ 3250273 w 20612115"/>
              <a:gd name="connsiteY17" fmla="*/ 250490 h 1082275"/>
              <a:gd name="connsiteX18" fmla="*/ 4805200 w 20612115"/>
              <a:gd name="connsiteY18" fmla="*/ 138841 h 1082275"/>
              <a:gd name="connsiteX19" fmla="*/ 6350249 w 20612115"/>
              <a:gd name="connsiteY19" fmla="*/ 182642 h 1082275"/>
              <a:gd name="connsiteX20" fmla="*/ 6870706 w 20612115"/>
              <a:gd name="connsiteY20" fmla="*/ 326068 h 1082275"/>
              <a:gd name="connsiteX21" fmla="*/ 6870706 w 20612115"/>
              <a:gd name="connsiteY21" fmla="*/ 1082275 h 1082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0612115" h="1082275">
                <a:moveTo>
                  <a:pt x="6870706" y="1082275"/>
                </a:moveTo>
                <a:lnTo>
                  <a:pt x="6870706" y="326068"/>
                </a:lnTo>
                <a:cubicBezTo>
                  <a:pt x="6870706" y="326068"/>
                  <a:pt x="7321167" y="366433"/>
                  <a:pt x="7724820" y="326068"/>
                </a:cubicBezTo>
                <a:cubicBezTo>
                  <a:pt x="8329012" y="265520"/>
                  <a:pt x="9051725" y="-208559"/>
                  <a:pt x="10120979" y="250490"/>
                </a:cubicBezTo>
                <a:cubicBezTo>
                  <a:pt x="10120979" y="250490"/>
                  <a:pt x="10661188" y="492683"/>
                  <a:pt x="11675905" y="138841"/>
                </a:cubicBezTo>
                <a:cubicBezTo>
                  <a:pt x="12533025" y="-160464"/>
                  <a:pt x="13034157" y="105776"/>
                  <a:pt x="13220954" y="182642"/>
                </a:cubicBezTo>
                <a:cubicBezTo>
                  <a:pt x="13533142" y="311038"/>
                  <a:pt x="13741410" y="326068"/>
                  <a:pt x="13741410" y="326068"/>
                </a:cubicBezTo>
                <a:cubicBezTo>
                  <a:pt x="13741410" y="326068"/>
                  <a:pt x="14191871" y="366433"/>
                  <a:pt x="14595524" y="326068"/>
                </a:cubicBezTo>
                <a:cubicBezTo>
                  <a:pt x="15199717" y="265520"/>
                  <a:pt x="15922430" y="-208559"/>
                  <a:pt x="16991683" y="250490"/>
                </a:cubicBezTo>
                <a:cubicBezTo>
                  <a:pt x="16991683" y="250490"/>
                  <a:pt x="17531892" y="492683"/>
                  <a:pt x="18546610" y="138841"/>
                </a:cubicBezTo>
                <a:cubicBezTo>
                  <a:pt x="19403730" y="-160464"/>
                  <a:pt x="19904862" y="105776"/>
                  <a:pt x="20091659" y="182642"/>
                </a:cubicBezTo>
                <a:cubicBezTo>
                  <a:pt x="20403847" y="311038"/>
                  <a:pt x="20612115" y="326068"/>
                  <a:pt x="20612115" y="326068"/>
                </a:cubicBezTo>
                <a:lnTo>
                  <a:pt x="20612115" y="1082275"/>
                </a:lnTo>
                <a:lnTo>
                  <a:pt x="13741410" y="1082275"/>
                </a:lnTo>
                <a:close/>
                <a:moveTo>
                  <a:pt x="0" y="1082275"/>
                </a:moveTo>
                <a:lnTo>
                  <a:pt x="0" y="326068"/>
                </a:lnTo>
                <a:cubicBezTo>
                  <a:pt x="0" y="326068"/>
                  <a:pt x="450461" y="366433"/>
                  <a:pt x="854114" y="326068"/>
                </a:cubicBezTo>
                <a:cubicBezTo>
                  <a:pt x="1458307" y="265520"/>
                  <a:pt x="2181020" y="-208559"/>
                  <a:pt x="3250273" y="250490"/>
                </a:cubicBezTo>
                <a:cubicBezTo>
                  <a:pt x="3250273" y="250490"/>
                  <a:pt x="3790482" y="492683"/>
                  <a:pt x="4805200" y="138841"/>
                </a:cubicBezTo>
                <a:cubicBezTo>
                  <a:pt x="5662320" y="-160464"/>
                  <a:pt x="6163452" y="105776"/>
                  <a:pt x="6350249" y="182642"/>
                </a:cubicBezTo>
                <a:cubicBezTo>
                  <a:pt x="6662437" y="311038"/>
                  <a:pt x="6870706" y="326068"/>
                  <a:pt x="6870706" y="326068"/>
                </a:cubicBezTo>
                <a:lnTo>
                  <a:pt x="6870706" y="1082275"/>
                </a:lnTo>
                <a:close/>
              </a:path>
            </a:pathLst>
          </a:custGeom>
          <a:gradFill>
            <a:gsLst>
              <a:gs pos="100000">
                <a:schemeClr val="accent6">
                  <a:lumMod val="60000"/>
                  <a:lumOff val="40000"/>
                </a:schemeClr>
              </a:gs>
              <a:gs pos="66000">
                <a:schemeClr val="accent1">
                  <a:lumMod val="60000"/>
                  <a:lumOff val="40000"/>
                </a:schemeClr>
              </a:gs>
              <a:gs pos="33000">
                <a:schemeClr val="accent6">
                  <a:lumMod val="60000"/>
                  <a:lumOff val="40000"/>
                </a:schemeClr>
              </a:gs>
              <a:gs pos="0">
                <a:schemeClr val="accent1">
                  <a:lumMod val="60000"/>
                  <a:lumOff val="40000"/>
                </a:schemeClr>
              </a:gs>
            </a:gsLst>
            <a:lin ang="0" scaled="1"/>
          </a:gradFill>
          <a:ln w="2540" cap="flat">
            <a:noFill/>
            <a:prstDash val="solid"/>
            <a:miter/>
          </a:ln>
          <a:effectLst>
            <a:outerShdw blurRad="482600" dist="381000" dir="10800000" algn="r" rotWithShape="0">
              <a:prstClr val="black">
                <a:alpha val="25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E6BD369A-75C5-48F3-80A4-72588A4DBD09}"/>
              </a:ext>
            </a:extLst>
          </p:cNvPr>
          <p:cNvSpPr/>
          <p:nvPr userDrawn="1"/>
        </p:nvSpPr>
        <p:spPr>
          <a:xfrm rot="5400000">
            <a:off x="-9234039" y="-4520070"/>
            <a:ext cx="20612109" cy="2144030"/>
          </a:xfrm>
          <a:custGeom>
            <a:avLst/>
            <a:gdLst>
              <a:gd name="connsiteX0" fmla="*/ 0 w 20612109"/>
              <a:gd name="connsiteY0" fmla="*/ 1765187 h 1765188"/>
              <a:gd name="connsiteX1" fmla="*/ 0 w 20612109"/>
              <a:gd name="connsiteY1" fmla="*/ 561893 h 1765188"/>
              <a:gd name="connsiteX2" fmla="*/ 2 w 20612109"/>
              <a:gd name="connsiteY2" fmla="*/ 561893 h 1765188"/>
              <a:gd name="connsiteX3" fmla="*/ 2 w 20612109"/>
              <a:gd name="connsiteY3" fmla="*/ 290561 h 1765188"/>
              <a:gd name="connsiteX4" fmla="*/ 760074 w 20612109"/>
              <a:gd name="connsiteY4" fmla="*/ 148853 h 1765188"/>
              <a:gd name="connsiteX5" fmla="*/ 1649830 w 20612109"/>
              <a:gd name="connsiteY5" fmla="*/ 18739 h 1765188"/>
              <a:gd name="connsiteX6" fmla="*/ 2959986 w 20612109"/>
              <a:gd name="connsiteY6" fmla="*/ 212407 h 1765188"/>
              <a:gd name="connsiteX7" fmla="*/ 3830418 w 20612109"/>
              <a:gd name="connsiteY7" fmla="*/ 99900 h 1765188"/>
              <a:gd name="connsiteX8" fmla="*/ 5258666 w 20612109"/>
              <a:gd name="connsiteY8" fmla="*/ 134682 h 1765188"/>
              <a:gd name="connsiteX9" fmla="*/ 6347243 w 20612109"/>
              <a:gd name="connsiteY9" fmla="*/ 142412 h 1765188"/>
              <a:gd name="connsiteX10" fmla="*/ 6870704 w 20612109"/>
              <a:gd name="connsiteY10" fmla="*/ 259643 h 1765188"/>
              <a:gd name="connsiteX11" fmla="*/ 6870704 w 20612109"/>
              <a:gd name="connsiteY11" fmla="*/ 290562 h 1765188"/>
              <a:gd name="connsiteX12" fmla="*/ 6891815 w 20612109"/>
              <a:gd name="connsiteY12" fmla="*/ 285553 h 1765188"/>
              <a:gd name="connsiteX13" fmla="*/ 7678871 w 20612109"/>
              <a:gd name="connsiteY13" fmla="*/ 278109 h 1765188"/>
              <a:gd name="connsiteX14" fmla="*/ 8520961 w 20612109"/>
              <a:gd name="connsiteY14" fmla="*/ 49658 h 1765188"/>
              <a:gd name="connsiteX15" fmla="*/ 9831118 w 20612109"/>
              <a:gd name="connsiteY15" fmla="*/ 243326 h 1765188"/>
              <a:gd name="connsiteX16" fmla="*/ 10701549 w 20612109"/>
              <a:gd name="connsiteY16" fmla="*/ 130389 h 1765188"/>
              <a:gd name="connsiteX17" fmla="*/ 12129796 w 20612109"/>
              <a:gd name="connsiteY17" fmla="*/ 165172 h 1765188"/>
              <a:gd name="connsiteX18" fmla="*/ 13218373 w 20612109"/>
              <a:gd name="connsiteY18" fmla="*/ 172901 h 1765188"/>
              <a:gd name="connsiteX19" fmla="*/ 13741834 w 20612109"/>
              <a:gd name="connsiteY19" fmla="*/ 321051 h 1765188"/>
              <a:gd name="connsiteX20" fmla="*/ 13741834 w 20612109"/>
              <a:gd name="connsiteY20" fmla="*/ 321539 h 1765188"/>
              <a:gd name="connsiteX21" fmla="*/ 13772638 w 20612109"/>
              <a:gd name="connsiteY21" fmla="*/ 325721 h 1765188"/>
              <a:gd name="connsiteX22" fmla="*/ 14399274 w 20612109"/>
              <a:gd name="connsiteY22" fmla="*/ 314610 h 1765188"/>
              <a:gd name="connsiteX23" fmla="*/ 15391232 w 20612109"/>
              <a:gd name="connsiteY23" fmla="*/ 49658 h 1765188"/>
              <a:gd name="connsiteX24" fmla="*/ 16701389 w 20612109"/>
              <a:gd name="connsiteY24" fmla="*/ 243326 h 1765188"/>
              <a:gd name="connsiteX25" fmla="*/ 17571821 w 20612109"/>
              <a:gd name="connsiteY25" fmla="*/ 130389 h 1765188"/>
              <a:gd name="connsiteX26" fmla="*/ 19000069 w 20612109"/>
              <a:gd name="connsiteY26" fmla="*/ 165172 h 1765188"/>
              <a:gd name="connsiteX27" fmla="*/ 20088645 w 20612109"/>
              <a:gd name="connsiteY27" fmla="*/ 172902 h 1765188"/>
              <a:gd name="connsiteX28" fmla="*/ 20612107 w 20612109"/>
              <a:gd name="connsiteY28" fmla="*/ 290562 h 1765188"/>
              <a:gd name="connsiteX29" fmla="*/ 20612107 w 20612109"/>
              <a:gd name="connsiteY29" fmla="*/ 561894 h 1765188"/>
              <a:gd name="connsiteX30" fmla="*/ 20612109 w 20612109"/>
              <a:gd name="connsiteY30" fmla="*/ 561894 h 1765188"/>
              <a:gd name="connsiteX31" fmla="*/ 20612109 w 20612109"/>
              <a:gd name="connsiteY31" fmla="*/ 1765188 h 1765188"/>
              <a:gd name="connsiteX0" fmla="*/ 0 w 20612109"/>
              <a:gd name="connsiteY0" fmla="*/ 1765187 h 1765188"/>
              <a:gd name="connsiteX1" fmla="*/ 0 w 20612109"/>
              <a:gd name="connsiteY1" fmla="*/ 561893 h 1765188"/>
              <a:gd name="connsiteX2" fmla="*/ 2 w 20612109"/>
              <a:gd name="connsiteY2" fmla="*/ 561893 h 1765188"/>
              <a:gd name="connsiteX3" fmla="*/ 2 w 20612109"/>
              <a:gd name="connsiteY3" fmla="*/ 290561 h 1765188"/>
              <a:gd name="connsiteX4" fmla="*/ 760074 w 20612109"/>
              <a:gd name="connsiteY4" fmla="*/ 148853 h 1765188"/>
              <a:gd name="connsiteX5" fmla="*/ 1649830 w 20612109"/>
              <a:gd name="connsiteY5" fmla="*/ 18739 h 1765188"/>
              <a:gd name="connsiteX6" fmla="*/ 2959986 w 20612109"/>
              <a:gd name="connsiteY6" fmla="*/ 212407 h 1765188"/>
              <a:gd name="connsiteX7" fmla="*/ 3830418 w 20612109"/>
              <a:gd name="connsiteY7" fmla="*/ 99900 h 1765188"/>
              <a:gd name="connsiteX8" fmla="*/ 5258666 w 20612109"/>
              <a:gd name="connsiteY8" fmla="*/ 134682 h 1765188"/>
              <a:gd name="connsiteX9" fmla="*/ 6347243 w 20612109"/>
              <a:gd name="connsiteY9" fmla="*/ 142412 h 1765188"/>
              <a:gd name="connsiteX10" fmla="*/ 6870704 w 20612109"/>
              <a:gd name="connsiteY10" fmla="*/ 259643 h 1765188"/>
              <a:gd name="connsiteX11" fmla="*/ 6891815 w 20612109"/>
              <a:gd name="connsiteY11" fmla="*/ 285553 h 1765188"/>
              <a:gd name="connsiteX12" fmla="*/ 7678871 w 20612109"/>
              <a:gd name="connsiteY12" fmla="*/ 278109 h 1765188"/>
              <a:gd name="connsiteX13" fmla="*/ 8520961 w 20612109"/>
              <a:gd name="connsiteY13" fmla="*/ 49658 h 1765188"/>
              <a:gd name="connsiteX14" fmla="*/ 9831118 w 20612109"/>
              <a:gd name="connsiteY14" fmla="*/ 243326 h 1765188"/>
              <a:gd name="connsiteX15" fmla="*/ 10701549 w 20612109"/>
              <a:gd name="connsiteY15" fmla="*/ 130389 h 1765188"/>
              <a:gd name="connsiteX16" fmla="*/ 12129796 w 20612109"/>
              <a:gd name="connsiteY16" fmla="*/ 165172 h 1765188"/>
              <a:gd name="connsiteX17" fmla="*/ 13218373 w 20612109"/>
              <a:gd name="connsiteY17" fmla="*/ 172901 h 1765188"/>
              <a:gd name="connsiteX18" fmla="*/ 13741834 w 20612109"/>
              <a:gd name="connsiteY18" fmla="*/ 321051 h 1765188"/>
              <a:gd name="connsiteX19" fmla="*/ 13741834 w 20612109"/>
              <a:gd name="connsiteY19" fmla="*/ 321539 h 1765188"/>
              <a:gd name="connsiteX20" fmla="*/ 13772638 w 20612109"/>
              <a:gd name="connsiteY20" fmla="*/ 325721 h 1765188"/>
              <a:gd name="connsiteX21" fmla="*/ 14399274 w 20612109"/>
              <a:gd name="connsiteY21" fmla="*/ 314610 h 1765188"/>
              <a:gd name="connsiteX22" fmla="*/ 15391232 w 20612109"/>
              <a:gd name="connsiteY22" fmla="*/ 49658 h 1765188"/>
              <a:gd name="connsiteX23" fmla="*/ 16701389 w 20612109"/>
              <a:gd name="connsiteY23" fmla="*/ 243326 h 1765188"/>
              <a:gd name="connsiteX24" fmla="*/ 17571821 w 20612109"/>
              <a:gd name="connsiteY24" fmla="*/ 130389 h 1765188"/>
              <a:gd name="connsiteX25" fmla="*/ 19000069 w 20612109"/>
              <a:gd name="connsiteY25" fmla="*/ 165172 h 1765188"/>
              <a:gd name="connsiteX26" fmla="*/ 20088645 w 20612109"/>
              <a:gd name="connsiteY26" fmla="*/ 172902 h 1765188"/>
              <a:gd name="connsiteX27" fmla="*/ 20612107 w 20612109"/>
              <a:gd name="connsiteY27" fmla="*/ 290562 h 1765188"/>
              <a:gd name="connsiteX28" fmla="*/ 20612107 w 20612109"/>
              <a:gd name="connsiteY28" fmla="*/ 561894 h 1765188"/>
              <a:gd name="connsiteX29" fmla="*/ 20612109 w 20612109"/>
              <a:gd name="connsiteY29" fmla="*/ 561894 h 1765188"/>
              <a:gd name="connsiteX30" fmla="*/ 20612109 w 20612109"/>
              <a:gd name="connsiteY30" fmla="*/ 1765188 h 1765188"/>
              <a:gd name="connsiteX31" fmla="*/ 0 w 20612109"/>
              <a:gd name="connsiteY31" fmla="*/ 1765187 h 1765188"/>
              <a:gd name="connsiteX0" fmla="*/ 0 w 20612109"/>
              <a:gd name="connsiteY0" fmla="*/ 1765187 h 1765188"/>
              <a:gd name="connsiteX1" fmla="*/ 0 w 20612109"/>
              <a:gd name="connsiteY1" fmla="*/ 561893 h 1765188"/>
              <a:gd name="connsiteX2" fmla="*/ 2 w 20612109"/>
              <a:gd name="connsiteY2" fmla="*/ 561893 h 1765188"/>
              <a:gd name="connsiteX3" fmla="*/ 2 w 20612109"/>
              <a:gd name="connsiteY3" fmla="*/ 290561 h 1765188"/>
              <a:gd name="connsiteX4" fmla="*/ 760074 w 20612109"/>
              <a:gd name="connsiteY4" fmla="*/ 148853 h 1765188"/>
              <a:gd name="connsiteX5" fmla="*/ 1649830 w 20612109"/>
              <a:gd name="connsiteY5" fmla="*/ 18739 h 1765188"/>
              <a:gd name="connsiteX6" fmla="*/ 2959986 w 20612109"/>
              <a:gd name="connsiteY6" fmla="*/ 212407 h 1765188"/>
              <a:gd name="connsiteX7" fmla="*/ 3830418 w 20612109"/>
              <a:gd name="connsiteY7" fmla="*/ 99900 h 1765188"/>
              <a:gd name="connsiteX8" fmla="*/ 5258666 w 20612109"/>
              <a:gd name="connsiteY8" fmla="*/ 134682 h 1765188"/>
              <a:gd name="connsiteX9" fmla="*/ 6347243 w 20612109"/>
              <a:gd name="connsiteY9" fmla="*/ 142412 h 1765188"/>
              <a:gd name="connsiteX10" fmla="*/ 6870704 w 20612109"/>
              <a:gd name="connsiteY10" fmla="*/ 259643 h 1765188"/>
              <a:gd name="connsiteX11" fmla="*/ 7678871 w 20612109"/>
              <a:gd name="connsiteY11" fmla="*/ 278109 h 1765188"/>
              <a:gd name="connsiteX12" fmla="*/ 8520961 w 20612109"/>
              <a:gd name="connsiteY12" fmla="*/ 49658 h 1765188"/>
              <a:gd name="connsiteX13" fmla="*/ 9831118 w 20612109"/>
              <a:gd name="connsiteY13" fmla="*/ 243326 h 1765188"/>
              <a:gd name="connsiteX14" fmla="*/ 10701549 w 20612109"/>
              <a:gd name="connsiteY14" fmla="*/ 130389 h 1765188"/>
              <a:gd name="connsiteX15" fmla="*/ 12129796 w 20612109"/>
              <a:gd name="connsiteY15" fmla="*/ 165172 h 1765188"/>
              <a:gd name="connsiteX16" fmla="*/ 13218373 w 20612109"/>
              <a:gd name="connsiteY16" fmla="*/ 172901 h 1765188"/>
              <a:gd name="connsiteX17" fmla="*/ 13741834 w 20612109"/>
              <a:gd name="connsiteY17" fmla="*/ 321051 h 1765188"/>
              <a:gd name="connsiteX18" fmla="*/ 13741834 w 20612109"/>
              <a:gd name="connsiteY18" fmla="*/ 321539 h 1765188"/>
              <a:gd name="connsiteX19" fmla="*/ 13772638 w 20612109"/>
              <a:gd name="connsiteY19" fmla="*/ 325721 h 1765188"/>
              <a:gd name="connsiteX20" fmla="*/ 14399274 w 20612109"/>
              <a:gd name="connsiteY20" fmla="*/ 314610 h 1765188"/>
              <a:gd name="connsiteX21" fmla="*/ 15391232 w 20612109"/>
              <a:gd name="connsiteY21" fmla="*/ 49658 h 1765188"/>
              <a:gd name="connsiteX22" fmla="*/ 16701389 w 20612109"/>
              <a:gd name="connsiteY22" fmla="*/ 243326 h 1765188"/>
              <a:gd name="connsiteX23" fmla="*/ 17571821 w 20612109"/>
              <a:gd name="connsiteY23" fmla="*/ 130389 h 1765188"/>
              <a:gd name="connsiteX24" fmla="*/ 19000069 w 20612109"/>
              <a:gd name="connsiteY24" fmla="*/ 165172 h 1765188"/>
              <a:gd name="connsiteX25" fmla="*/ 20088645 w 20612109"/>
              <a:gd name="connsiteY25" fmla="*/ 172902 h 1765188"/>
              <a:gd name="connsiteX26" fmla="*/ 20612107 w 20612109"/>
              <a:gd name="connsiteY26" fmla="*/ 290562 h 1765188"/>
              <a:gd name="connsiteX27" fmla="*/ 20612107 w 20612109"/>
              <a:gd name="connsiteY27" fmla="*/ 561894 h 1765188"/>
              <a:gd name="connsiteX28" fmla="*/ 20612109 w 20612109"/>
              <a:gd name="connsiteY28" fmla="*/ 561894 h 1765188"/>
              <a:gd name="connsiteX29" fmla="*/ 20612109 w 20612109"/>
              <a:gd name="connsiteY29" fmla="*/ 1765188 h 1765188"/>
              <a:gd name="connsiteX30" fmla="*/ 0 w 20612109"/>
              <a:gd name="connsiteY30" fmla="*/ 1765187 h 1765188"/>
              <a:gd name="connsiteX0" fmla="*/ 0 w 20612109"/>
              <a:gd name="connsiteY0" fmla="*/ 1765187 h 1765188"/>
              <a:gd name="connsiteX1" fmla="*/ 0 w 20612109"/>
              <a:gd name="connsiteY1" fmla="*/ 561893 h 1765188"/>
              <a:gd name="connsiteX2" fmla="*/ 2 w 20612109"/>
              <a:gd name="connsiteY2" fmla="*/ 561893 h 1765188"/>
              <a:gd name="connsiteX3" fmla="*/ 2 w 20612109"/>
              <a:gd name="connsiteY3" fmla="*/ 290561 h 1765188"/>
              <a:gd name="connsiteX4" fmla="*/ 760074 w 20612109"/>
              <a:gd name="connsiteY4" fmla="*/ 148853 h 1765188"/>
              <a:gd name="connsiteX5" fmla="*/ 1649830 w 20612109"/>
              <a:gd name="connsiteY5" fmla="*/ 18739 h 1765188"/>
              <a:gd name="connsiteX6" fmla="*/ 2959986 w 20612109"/>
              <a:gd name="connsiteY6" fmla="*/ 212407 h 1765188"/>
              <a:gd name="connsiteX7" fmla="*/ 3830418 w 20612109"/>
              <a:gd name="connsiteY7" fmla="*/ 99900 h 1765188"/>
              <a:gd name="connsiteX8" fmla="*/ 5258666 w 20612109"/>
              <a:gd name="connsiteY8" fmla="*/ 134682 h 1765188"/>
              <a:gd name="connsiteX9" fmla="*/ 6347243 w 20612109"/>
              <a:gd name="connsiteY9" fmla="*/ 142412 h 1765188"/>
              <a:gd name="connsiteX10" fmla="*/ 6870704 w 20612109"/>
              <a:gd name="connsiteY10" fmla="*/ 259643 h 1765188"/>
              <a:gd name="connsiteX11" fmla="*/ 7678871 w 20612109"/>
              <a:gd name="connsiteY11" fmla="*/ 278109 h 1765188"/>
              <a:gd name="connsiteX12" fmla="*/ 8520961 w 20612109"/>
              <a:gd name="connsiteY12" fmla="*/ 49658 h 1765188"/>
              <a:gd name="connsiteX13" fmla="*/ 9831118 w 20612109"/>
              <a:gd name="connsiteY13" fmla="*/ 243326 h 1765188"/>
              <a:gd name="connsiteX14" fmla="*/ 10701549 w 20612109"/>
              <a:gd name="connsiteY14" fmla="*/ 130389 h 1765188"/>
              <a:gd name="connsiteX15" fmla="*/ 12129796 w 20612109"/>
              <a:gd name="connsiteY15" fmla="*/ 165172 h 1765188"/>
              <a:gd name="connsiteX16" fmla="*/ 13218373 w 20612109"/>
              <a:gd name="connsiteY16" fmla="*/ 172901 h 1765188"/>
              <a:gd name="connsiteX17" fmla="*/ 13741834 w 20612109"/>
              <a:gd name="connsiteY17" fmla="*/ 321051 h 1765188"/>
              <a:gd name="connsiteX18" fmla="*/ 13741834 w 20612109"/>
              <a:gd name="connsiteY18" fmla="*/ 321539 h 1765188"/>
              <a:gd name="connsiteX19" fmla="*/ 13772638 w 20612109"/>
              <a:gd name="connsiteY19" fmla="*/ 325721 h 1765188"/>
              <a:gd name="connsiteX20" fmla="*/ 14399274 w 20612109"/>
              <a:gd name="connsiteY20" fmla="*/ 314610 h 1765188"/>
              <a:gd name="connsiteX21" fmla="*/ 15391232 w 20612109"/>
              <a:gd name="connsiteY21" fmla="*/ 49658 h 1765188"/>
              <a:gd name="connsiteX22" fmla="*/ 16701389 w 20612109"/>
              <a:gd name="connsiteY22" fmla="*/ 243326 h 1765188"/>
              <a:gd name="connsiteX23" fmla="*/ 17571821 w 20612109"/>
              <a:gd name="connsiteY23" fmla="*/ 130389 h 1765188"/>
              <a:gd name="connsiteX24" fmla="*/ 19000069 w 20612109"/>
              <a:gd name="connsiteY24" fmla="*/ 165172 h 1765188"/>
              <a:gd name="connsiteX25" fmla="*/ 20088645 w 20612109"/>
              <a:gd name="connsiteY25" fmla="*/ 172902 h 1765188"/>
              <a:gd name="connsiteX26" fmla="*/ 20612107 w 20612109"/>
              <a:gd name="connsiteY26" fmla="*/ 290562 h 1765188"/>
              <a:gd name="connsiteX27" fmla="*/ 20612107 w 20612109"/>
              <a:gd name="connsiteY27" fmla="*/ 561894 h 1765188"/>
              <a:gd name="connsiteX28" fmla="*/ 20612109 w 20612109"/>
              <a:gd name="connsiteY28" fmla="*/ 561894 h 1765188"/>
              <a:gd name="connsiteX29" fmla="*/ 20612109 w 20612109"/>
              <a:gd name="connsiteY29" fmla="*/ 1765188 h 1765188"/>
              <a:gd name="connsiteX30" fmla="*/ 0 w 20612109"/>
              <a:gd name="connsiteY30" fmla="*/ 1765187 h 1765188"/>
              <a:gd name="connsiteX0" fmla="*/ 0 w 20612109"/>
              <a:gd name="connsiteY0" fmla="*/ 1765187 h 1765188"/>
              <a:gd name="connsiteX1" fmla="*/ 0 w 20612109"/>
              <a:gd name="connsiteY1" fmla="*/ 561893 h 1765188"/>
              <a:gd name="connsiteX2" fmla="*/ 2 w 20612109"/>
              <a:gd name="connsiteY2" fmla="*/ 561893 h 1765188"/>
              <a:gd name="connsiteX3" fmla="*/ 2 w 20612109"/>
              <a:gd name="connsiteY3" fmla="*/ 290561 h 1765188"/>
              <a:gd name="connsiteX4" fmla="*/ 760074 w 20612109"/>
              <a:gd name="connsiteY4" fmla="*/ 148853 h 1765188"/>
              <a:gd name="connsiteX5" fmla="*/ 1649830 w 20612109"/>
              <a:gd name="connsiteY5" fmla="*/ 18739 h 1765188"/>
              <a:gd name="connsiteX6" fmla="*/ 2959986 w 20612109"/>
              <a:gd name="connsiteY6" fmla="*/ 212407 h 1765188"/>
              <a:gd name="connsiteX7" fmla="*/ 3830418 w 20612109"/>
              <a:gd name="connsiteY7" fmla="*/ 99900 h 1765188"/>
              <a:gd name="connsiteX8" fmla="*/ 5258666 w 20612109"/>
              <a:gd name="connsiteY8" fmla="*/ 134682 h 1765188"/>
              <a:gd name="connsiteX9" fmla="*/ 6347243 w 20612109"/>
              <a:gd name="connsiteY9" fmla="*/ 142412 h 1765188"/>
              <a:gd name="connsiteX10" fmla="*/ 6870704 w 20612109"/>
              <a:gd name="connsiteY10" fmla="*/ 259643 h 1765188"/>
              <a:gd name="connsiteX11" fmla="*/ 7678871 w 20612109"/>
              <a:gd name="connsiteY11" fmla="*/ 278109 h 1765188"/>
              <a:gd name="connsiteX12" fmla="*/ 8520961 w 20612109"/>
              <a:gd name="connsiteY12" fmla="*/ 49658 h 1765188"/>
              <a:gd name="connsiteX13" fmla="*/ 9831118 w 20612109"/>
              <a:gd name="connsiteY13" fmla="*/ 243326 h 1765188"/>
              <a:gd name="connsiteX14" fmla="*/ 10701549 w 20612109"/>
              <a:gd name="connsiteY14" fmla="*/ 130389 h 1765188"/>
              <a:gd name="connsiteX15" fmla="*/ 12129796 w 20612109"/>
              <a:gd name="connsiteY15" fmla="*/ 165172 h 1765188"/>
              <a:gd name="connsiteX16" fmla="*/ 13218373 w 20612109"/>
              <a:gd name="connsiteY16" fmla="*/ 172901 h 1765188"/>
              <a:gd name="connsiteX17" fmla="*/ 13741834 w 20612109"/>
              <a:gd name="connsiteY17" fmla="*/ 321051 h 1765188"/>
              <a:gd name="connsiteX18" fmla="*/ 13741834 w 20612109"/>
              <a:gd name="connsiteY18" fmla="*/ 321539 h 1765188"/>
              <a:gd name="connsiteX19" fmla="*/ 13772638 w 20612109"/>
              <a:gd name="connsiteY19" fmla="*/ 325721 h 1765188"/>
              <a:gd name="connsiteX20" fmla="*/ 14399274 w 20612109"/>
              <a:gd name="connsiteY20" fmla="*/ 314610 h 1765188"/>
              <a:gd name="connsiteX21" fmla="*/ 15391232 w 20612109"/>
              <a:gd name="connsiteY21" fmla="*/ 49658 h 1765188"/>
              <a:gd name="connsiteX22" fmla="*/ 16701389 w 20612109"/>
              <a:gd name="connsiteY22" fmla="*/ 243326 h 1765188"/>
              <a:gd name="connsiteX23" fmla="*/ 17571821 w 20612109"/>
              <a:gd name="connsiteY23" fmla="*/ 130389 h 1765188"/>
              <a:gd name="connsiteX24" fmla="*/ 19000069 w 20612109"/>
              <a:gd name="connsiteY24" fmla="*/ 165172 h 1765188"/>
              <a:gd name="connsiteX25" fmla="*/ 20088645 w 20612109"/>
              <a:gd name="connsiteY25" fmla="*/ 172902 h 1765188"/>
              <a:gd name="connsiteX26" fmla="*/ 20612107 w 20612109"/>
              <a:gd name="connsiteY26" fmla="*/ 290562 h 1765188"/>
              <a:gd name="connsiteX27" fmla="*/ 20612107 w 20612109"/>
              <a:gd name="connsiteY27" fmla="*/ 561894 h 1765188"/>
              <a:gd name="connsiteX28" fmla="*/ 20612109 w 20612109"/>
              <a:gd name="connsiteY28" fmla="*/ 561894 h 1765188"/>
              <a:gd name="connsiteX29" fmla="*/ 20612109 w 20612109"/>
              <a:gd name="connsiteY29" fmla="*/ 1765188 h 1765188"/>
              <a:gd name="connsiteX30" fmla="*/ 0 w 20612109"/>
              <a:gd name="connsiteY30" fmla="*/ 1765187 h 1765188"/>
              <a:gd name="connsiteX0" fmla="*/ 0 w 20612109"/>
              <a:gd name="connsiteY0" fmla="*/ 1747332 h 1747333"/>
              <a:gd name="connsiteX1" fmla="*/ 0 w 20612109"/>
              <a:gd name="connsiteY1" fmla="*/ 544038 h 1747333"/>
              <a:gd name="connsiteX2" fmla="*/ 2 w 20612109"/>
              <a:gd name="connsiteY2" fmla="*/ 544038 h 1747333"/>
              <a:gd name="connsiteX3" fmla="*/ 2 w 20612109"/>
              <a:gd name="connsiteY3" fmla="*/ 272706 h 1747333"/>
              <a:gd name="connsiteX4" fmla="*/ 1649830 w 20612109"/>
              <a:gd name="connsiteY4" fmla="*/ 884 h 1747333"/>
              <a:gd name="connsiteX5" fmla="*/ 2959986 w 20612109"/>
              <a:gd name="connsiteY5" fmla="*/ 194552 h 1747333"/>
              <a:gd name="connsiteX6" fmla="*/ 3830418 w 20612109"/>
              <a:gd name="connsiteY6" fmla="*/ 82045 h 1747333"/>
              <a:gd name="connsiteX7" fmla="*/ 5258666 w 20612109"/>
              <a:gd name="connsiteY7" fmla="*/ 116827 h 1747333"/>
              <a:gd name="connsiteX8" fmla="*/ 6347243 w 20612109"/>
              <a:gd name="connsiteY8" fmla="*/ 124557 h 1747333"/>
              <a:gd name="connsiteX9" fmla="*/ 6870704 w 20612109"/>
              <a:gd name="connsiteY9" fmla="*/ 241788 h 1747333"/>
              <a:gd name="connsiteX10" fmla="*/ 7678871 w 20612109"/>
              <a:gd name="connsiteY10" fmla="*/ 260254 h 1747333"/>
              <a:gd name="connsiteX11" fmla="*/ 8520961 w 20612109"/>
              <a:gd name="connsiteY11" fmla="*/ 31803 h 1747333"/>
              <a:gd name="connsiteX12" fmla="*/ 9831118 w 20612109"/>
              <a:gd name="connsiteY12" fmla="*/ 225471 h 1747333"/>
              <a:gd name="connsiteX13" fmla="*/ 10701549 w 20612109"/>
              <a:gd name="connsiteY13" fmla="*/ 112534 h 1747333"/>
              <a:gd name="connsiteX14" fmla="*/ 12129796 w 20612109"/>
              <a:gd name="connsiteY14" fmla="*/ 147317 h 1747333"/>
              <a:gd name="connsiteX15" fmla="*/ 13218373 w 20612109"/>
              <a:gd name="connsiteY15" fmla="*/ 155046 h 1747333"/>
              <a:gd name="connsiteX16" fmla="*/ 13741834 w 20612109"/>
              <a:gd name="connsiteY16" fmla="*/ 303196 h 1747333"/>
              <a:gd name="connsiteX17" fmla="*/ 13741834 w 20612109"/>
              <a:gd name="connsiteY17" fmla="*/ 303684 h 1747333"/>
              <a:gd name="connsiteX18" fmla="*/ 13772638 w 20612109"/>
              <a:gd name="connsiteY18" fmla="*/ 307866 h 1747333"/>
              <a:gd name="connsiteX19" fmla="*/ 14399274 w 20612109"/>
              <a:gd name="connsiteY19" fmla="*/ 296755 h 1747333"/>
              <a:gd name="connsiteX20" fmla="*/ 15391232 w 20612109"/>
              <a:gd name="connsiteY20" fmla="*/ 31803 h 1747333"/>
              <a:gd name="connsiteX21" fmla="*/ 16701389 w 20612109"/>
              <a:gd name="connsiteY21" fmla="*/ 225471 h 1747333"/>
              <a:gd name="connsiteX22" fmla="*/ 17571821 w 20612109"/>
              <a:gd name="connsiteY22" fmla="*/ 112534 h 1747333"/>
              <a:gd name="connsiteX23" fmla="*/ 19000069 w 20612109"/>
              <a:gd name="connsiteY23" fmla="*/ 147317 h 1747333"/>
              <a:gd name="connsiteX24" fmla="*/ 20088645 w 20612109"/>
              <a:gd name="connsiteY24" fmla="*/ 155047 h 1747333"/>
              <a:gd name="connsiteX25" fmla="*/ 20612107 w 20612109"/>
              <a:gd name="connsiteY25" fmla="*/ 272707 h 1747333"/>
              <a:gd name="connsiteX26" fmla="*/ 20612107 w 20612109"/>
              <a:gd name="connsiteY26" fmla="*/ 544039 h 1747333"/>
              <a:gd name="connsiteX27" fmla="*/ 20612109 w 20612109"/>
              <a:gd name="connsiteY27" fmla="*/ 544039 h 1747333"/>
              <a:gd name="connsiteX28" fmla="*/ 20612109 w 20612109"/>
              <a:gd name="connsiteY28" fmla="*/ 1747333 h 1747333"/>
              <a:gd name="connsiteX29" fmla="*/ 0 w 20612109"/>
              <a:gd name="connsiteY29" fmla="*/ 1747332 h 1747333"/>
              <a:gd name="connsiteX0" fmla="*/ 0 w 20612109"/>
              <a:gd name="connsiteY0" fmla="*/ 1779603 h 1779604"/>
              <a:gd name="connsiteX1" fmla="*/ 0 w 20612109"/>
              <a:gd name="connsiteY1" fmla="*/ 576309 h 1779604"/>
              <a:gd name="connsiteX2" fmla="*/ 2 w 20612109"/>
              <a:gd name="connsiteY2" fmla="*/ 576309 h 1779604"/>
              <a:gd name="connsiteX3" fmla="*/ 2 w 20612109"/>
              <a:gd name="connsiteY3" fmla="*/ 304977 h 1779604"/>
              <a:gd name="connsiteX4" fmla="*/ 1649830 w 20612109"/>
              <a:gd name="connsiteY4" fmla="*/ 33155 h 1779604"/>
              <a:gd name="connsiteX5" fmla="*/ 2959986 w 20612109"/>
              <a:gd name="connsiteY5" fmla="*/ 226823 h 1779604"/>
              <a:gd name="connsiteX6" fmla="*/ 3830418 w 20612109"/>
              <a:gd name="connsiteY6" fmla="*/ 114316 h 1779604"/>
              <a:gd name="connsiteX7" fmla="*/ 5258666 w 20612109"/>
              <a:gd name="connsiteY7" fmla="*/ 149098 h 1779604"/>
              <a:gd name="connsiteX8" fmla="*/ 6347243 w 20612109"/>
              <a:gd name="connsiteY8" fmla="*/ 156828 h 1779604"/>
              <a:gd name="connsiteX9" fmla="*/ 6870704 w 20612109"/>
              <a:gd name="connsiteY9" fmla="*/ 274059 h 1779604"/>
              <a:gd name="connsiteX10" fmla="*/ 7678871 w 20612109"/>
              <a:gd name="connsiteY10" fmla="*/ 292525 h 1779604"/>
              <a:gd name="connsiteX11" fmla="*/ 8520961 w 20612109"/>
              <a:gd name="connsiteY11" fmla="*/ 64074 h 1779604"/>
              <a:gd name="connsiteX12" fmla="*/ 9831118 w 20612109"/>
              <a:gd name="connsiteY12" fmla="*/ 257742 h 1779604"/>
              <a:gd name="connsiteX13" fmla="*/ 10701549 w 20612109"/>
              <a:gd name="connsiteY13" fmla="*/ 144805 h 1779604"/>
              <a:gd name="connsiteX14" fmla="*/ 12129796 w 20612109"/>
              <a:gd name="connsiteY14" fmla="*/ 179588 h 1779604"/>
              <a:gd name="connsiteX15" fmla="*/ 13218373 w 20612109"/>
              <a:gd name="connsiteY15" fmla="*/ 187317 h 1779604"/>
              <a:gd name="connsiteX16" fmla="*/ 13741834 w 20612109"/>
              <a:gd name="connsiteY16" fmla="*/ 335467 h 1779604"/>
              <a:gd name="connsiteX17" fmla="*/ 13741834 w 20612109"/>
              <a:gd name="connsiteY17" fmla="*/ 335955 h 1779604"/>
              <a:gd name="connsiteX18" fmla="*/ 13772638 w 20612109"/>
              <a:gd name="connsiteY18" fmla="*/ 340137 h 1779604"/>
              <a:gd name="connsiteX19" fmla="*/ 14399274 w 20612109"/>
              <a:gd name="connsiteY19" fmla="*/ 329026 h 1779604"/>
              <a:gd name="connsiteX20" fmla="*/ 15391232 w 20612109"/>
              <a:gd name="connsiteY20" fmla="*/ 64074 h 1779604"/>
              <a:gd name="connsiteX21" fmla="*/ 16701389 w 20612109"/>
              <a:gd name="connsiteY21" fmla="*/ 257742 h 1779604"/>
              <a:gd name="connsiteX22" fmla="*/ 17571821 w 20612109"/>
              <a:gd name="connsiteY22" fmla="*/ 144805 h 1779604"/>
              <a:gd name="connsiteX23" fmla="*/ 19000069 w 20612109"/>
              <a:gd name="connsiteY23" fmla="*/ 179588 h 1779604"/>
              <a:gd name="connsiteX24" fmla="*/ 20088645 w 20612109"/>
              <a:gd name="connsiteY24" fmla="*/ 187318 h 1779604"/>
              <a:gd name="connsiteX25" fmla="*/ 20612107 w 20612109"/>
              <a:gd name="connsiteY25" fmla="*/ 304978 h 1779604"/>
              <a:gd name="connsiteX26" fmla="*/ 20612107 w 20612109"/>
              <a:gd name="connsiteY26" fmla="*/ 576310 h 1779604"/>
              <a:gd name="connsiteX27" fmla="*/ 20612109 w 20612109"/>
              <a:gd name="connsiteY27" fmla="*/ 576310 h 1779604"/>
              <a:gd name="connsiteX28" fmla="*/ 20612109 w 20612109"/>
              <a:gd name="connsiteY28" fmla="*/ 1779604 h 1779604"/>
              <a:gd name="connsiteX29" fmla="*/ 0 w 20612109"/>
              <a:gd name="connsiteY29" fmla="*/ 1779603 h 1779604"/>
              <a:gd name="connsiteX0" fmla="*/ 0 w 20612109"/>
              <a:gd name="connsiteY0" fmla="*/ 1779603 h 1779604"/>
              <a:gd name="connsiteX1" fmla="*/ 0 w 20612109"/>
              <a:gd name="connsiteY1" fmla="*/ 576309 h 1779604"/>
              <a:gd name="connsiteX2" fmla="*/ 2 w 20612109"/>
              <a:gd name="connsiteY2" fmla="*/ 576309 h 1779604"/>
              <a:gd name="connsiteX3" fmla="*/ 2 w 20612109"/>
              <a:gd name="connsiteY3" fmla="*/ 304977 h 1779604"/>
              <a:gd name="connsiteX4" fmla="*/ 1649830 w 20612109"/>
              <a:gd name="connsiteY4" fmla="*/ 33155 h 1779604"/>
              <a:gd name="connsiteX5" fmla="*/ 2959986 w 20612109"/>
              <a:gd name="connsiteY5" fmla="*/ 226823 h 1779604"/>
              <a:gd name="connsiteX6" fmla="*/ 3830418 w 20612109"/>
              <a:gd name="connsiteY6" fmla="*/ 114316 h 1779604"/>
              <a:gd name="connsiteX7" fmla="*/ 5258666 w 20612109"/>
              <a:gd name="connsiteY7" fmla="*/ 149098 h 1779604"/>
              <a:gd name="connsiteX8" fmla="*/ 6347243 w 20612109"/>
              <a:gd name="connsiteY8" fmla="*/ 156828 h 1779604"/>
              <a:gd name="connsiteX9" fmla="*/ 6870704 w 20612109"/>
              <a:gd name="connsiteY9" fmla="*/ 274059 h 1779604"/>
              <a:gd name="connsiteX10" fmla="*/ 7678871 w 20612109"/>
              <a:gd name="connsiteY10" fmla="*/ 292525 h 1779604"/>
              <a:gd name="connsiteX11" fmla="*/ 8520961 w 20612109"/>
              <a:gd name="connsiteY11" fmla="*/ 64074 h 1779604"/>
              <a:gd name="connsiteX12" fmla="*/ 9831118 w 20612109"/>
              <a:gd name="connsiteY12" fmla="*/ 257742 h 1779604"/>
              <a:gd name="connsiteX13" fmla="*/ 10701549 w 20612109"/>
              <a:gd name="connsiteY13" fmla="*/ 144805 h 1779604"/>
              <a:gd name="connsiteX14" fmla="*/ 12129796 w 20612109"/>
              <a:gd name="connsiteY14" fmla="*/ 179588 h 1779604"/>
              <a:gd name="connsiteX15" fmla="*/ 13218373 w 20612109"/>
              <a:gd name="connsiteY15" fmla="*/ 187317 h 1779604"/>
              <a:gd name="connsiteX16" fmla="*/ 13741834 w 20612109"/>
              <a:gd name="connsiteY16" fmla="*/ 335467 h 1779604"/>
              <a:gd name="connsiteX17" fmla="*/ 13741834 w 20612109"/>
              <a:gd name="connsiteY17" fmla="*/ 335955 h 1779604"/>
              <a:gd name="connsiteX18" fmla="*/ 13772638 w 20612109"/>
              <a:gd name="connsiteY18" fmla="*/ 340137 h 1779604"/>
              <a:gd name="connsiteX19" fmla="*/ 14399274 w 20612109"/>
              <a:gd name="connsiteY19" fmla="*/ 329026 h 1779604"/>
              <a:gd name="connsiteX20" fmla="*/ 15391232 w 20612109"/>
              <a:gd name="connsiteY20" fmla="*/ 64074 h 1779604"/>
              <a:gd name="connsiteX21" fmla="*/ 16701389 w 20612109"/>
              <a:gd name="connsiteY21" fmla="*/ 257742 h 1779604"/>
              <a:gd name="connsiteX22" fmla="*/ 17571821 w 20612109"/>
              <a:gd name="connsiteY22" fmla="*/ 144805 h 1779604"/>
              <a:gd name="connsiteX23" fmla="*/ 19000069 w 20612109"/>
              <a:gd name="connsiteY23" fmla="*/ 179588 h 1779604"/>
              <a:gd name="connsiteX24" fmla="*/ 20088645 w 20612109"/>
              <a:gd name="connsiteY24" fmla="*/ 187318 h 1779604"/>
              <a:gd name="connsiteX25" fmla="*/ 20612107 w 20612109"/>
              <a:gd name="connsiteY25" fmla="*/ 304978 h 1779604"/>
              <a:gd name="connsiteX26" fmla="*/ 20612107 w 20612109"/>
              <a:gd name="connsiteY26" fmla="*/ 576310 h 1779604"/>
              <a:gd name="connsiteX27" fmla="*/ 20612109 w 20612109"/>
              <a:gd name="connsiteY27" fmla="*/ 576310 h 1779604"/>
              <a:gd name="connsiteX28" fmla="*/ 20612109 w 20612109"/>
              <a:gd name="connsiteY28" fmla="*/ 1779604 h 1779604"/>
              <a:gd name="connsiteX29" fmla="*/ 0 w 20612109"/>
              <a:gd name="connsiteY29" fmla="*/ 1779603 h 1779604"/>
              <a:gd name="connsiteX0" fmla="*/ 0 w 20612109"/>
              <a:gd name="connsiteY0" fmla="*/ 1779603 h 1779604"/>
              <a:gd name="connsiteX1" fmla="*/ 0 w 20612109"/>
              <a:gd name="connsiteY1" fmla="*/ 576309 h 1779604"/>
              <a:gd name="connsiteX2" fmla="*/ 2 w 20612109"/>
              <a:gd name="connsiteY2" fmla="*/ 576309 h 1779604"/>
              <a:gd name="connsiteX3" fmla="*/ 2 w 20612109"/>
              <a:gd name="connsiteY3" fmla="*/ 304977 h 1779604"/>
              <a:gd name="connsiteX4" fmla="*/ 1649830 w 20612109"/>
              <a:gd name="connsiteY4" fmla="*/ 33155 h 1779604"/>
              <a:gd name="connsiteX5" fmla="*/ 2959986 w 20612109"/>
              <a:gd name="connsiteY5" fmla="*/ 226823 h 1779604"/>
              <a:gd name="connsiteX6" fmla="*/ 3830418 w 20612109"/>
              <a:gd name="connsiteY6" fmla="*/ 114316 h 1779604"/>
              <a:gd name="connsiteX7" fmla="*/ 5258666 w 20612109"/>
              <a:gd name="connsiteY7" fmla="*/ 149098 h 1779604"/>
              <a:gd name="connsiteX8" fmla="*/ 6347243 w 20612109"/>
              <a:gd name="connsiteY8" fmla="*/ 156828 h 1779604"/>
              <a:gd name="connsiteX9" fmla="*/ 6870704 w 20612109"/>
              <a:gd name="connsiteY9" fmla="*/ 274059 h 1779604"/>
              <a:gd name="connsiteX10" fmla="*/ 7678871 w 20612109"/>
              <a:gd name="connsiteY10" fmla="*/ 292525 h 1779604"/>
              <a:gd name="connsiteX11" fmla="*/ 8520961 w 20612109"/>
              <a:gd name="connsiteY11" fmla="*/ 64074 h 1779604"/>
              <a:gd name="connsiteX12" fmla="*/ 9831118 w 20612109"/>
              <a:gd name="connsiteY12" fmla="*/ 257742 h 1779604"/>
              <a:gd name="connsiteX13" fmla="*/ 10701549 w 20612109"/>
              <a:gd name="connsiteY13" fmla="*/ 144805 h 1779604"/>
              <a:gd name="connsiteX14" fmla="*/ 12129796 w 20612109"/>
              <a:gd name="connsiteY14" fmla="*/ 179588 h 1779604"/>
              <a:gd name="connsiteX15" fmla="*/ 13218373 w 20612109"/>
              <a:gd name="connsiteY15" fmla="*/ 187317 h 1779604"/>
              <a:gd name="connsiteX16" fmla="*/ 13741834 w 20612109"/>
              <a:gd name="connsiteY16" fmla="*/ 335467 h 1779604"/>
              <a:gd name="connsiteX17" fmla="*/ 13741834 w 20612109"/>
              <a:gd name="connsiteY17" fmla="*/ 335955 h 1779604"/>
              <a:gd name="connsiteX18" fmla="*/ 13772638 w 20612109"/>
              <a:gd name="connsiteY18" fmla="*/ 340137 h 1779604"/>
              <a:gd name="connsiteX19" fmla="*/ 14399274 w 20612109"/>
              <a:gd name="connsiteY19" fmla="*/ 329026 h 1779604"/>
              <a:gd name="connsiteX20" fmla="*/ 15391232 w 20612109"/>
              <a:gd name="connsiteY20" fmla="*/ 64074 h 1779604"/>
              <a:gd name="connsiteX21" fmla="*/ 16701389 w 20612109"/>
              <a:gd name="connsiteY21" fmla="*/ 257742 h 1779604"/>
              <a:gd name="connsiteX22" fmla="*/ 17571821 w 20612109"/>
              <a:gd name="connsiteY22" fmla="*/ 144805 h 1779604"/>
              <a:gd name="connsiteX23" fmla="*/ 19000069 w 20612109"/>
              <a:gd name="connsiteY23" fmla="*/ 179588 h 1779604"/>
              <a:gd name="connsiteX24" fmla="*/ 20088645 w 20612109"/>
              <a:gd name="connsiteY24" fmla="*/ 187318 h 1779604"/>
              <a:gd name="connsiteX25" fmla="*/ 20612107 w 20612109"/>
              <a:gd name="connsiteY25" fmla="*/ 304978 h 1779604"/>
              <a:gd name="connsiteX26" fmla="*/ 20612107 w 20612109"/>
              <a:gd name="connsiteY26" fmla="*/ 576310 h 1779604"/>
              <a:gd name="connsiteX27" fmla="*/ 20612109 w 20612109"/>
              <a:gd name="connsiteY27" fmla="*/ 576310 h 1779604"/>
              <a:gd name="connsiteX28" fmla="*/ 20612109 w 20612109"/>
              <a:gd name="connsiteY28" fmla="*/ 1779604 h 1779604"/>
              <a:gd name="connsiteX29" fmla="*/ 0 w 20612109"/>
              <a:gd name="connsiteY29" fmla="*/ 1779603 h 1779604"/>
              <a:gd name="connsiteX0" fmla="*/ 0 w 20612109"/>
              <a:gd name="connsiteY0" fmla="*/ 1779603 h 1779604"/>
              <a:gd name="connsiteX1" fmla="*/ 0 w 20612109"/>
              <a:gd name="connsiteY1" fmla="*/ 576309 h 1779604"/>
              <a:gd name="connsiteX2" fmla="*/ 2 w 20612109"/>
              <a:gd name="connsiteY2" fmla="*/ 576309 h 1779604"/>
              <a:gd name="connsiteX3" fmla="*/ 2 w 20612109"/>
              <a:gd name="connsiteY3" fmla="*/ 304977 h 1779604"/>
              <a:gd name="connsiteX4" fmla="*/ 1649830 w 20612109"/>
              <a:gd name="connsiteY4" fmla="*/ 33155 h 1779604"/>
              <a:gd name="connsiteX5" fmla="*/ 2959986 w 20612109"/>
              <a:gd name="connsiteY5" fmla="*/ 226823 h 1779604"/>
              <a:gd name="connsiteX6" fmla="*/ 3830418 w 20612109"/>
              <a:gd name="connsiteY6" fmla="*/ 114316 h 1779604"/>
              <a:gd name="connsiteX7" fmla="*/ 5258666 w 20612109"/>
              <a:gd name="connsiteY7" fmla="*/ 149098 h 1779604"/>
              <a:gd name="connsiteX8" fmla="*/ 6347243 w 20612109"/>
              <a:gd name="connsiteY8" fmla="*/ 156828 h 1779604"/>
              <a:gd name="connsiteX9" fmla="*/ 6870704 w 20612109"/>
              <a:gd name="connsiteY9" fmla="*/ 274059 h 1779604"/>
              <a:gd name="connsiteX10" fmla="*/ 7678871 w 20612109"/>
              <a:gd name="connsiteY10" fmla="*/ 292525 h 1779604"/>
              <a:gd name="connsiteX11" fmla="*/ 8520961 w 20612109"/>
              <a:gd name="connsiteY11" fmla="*/ 64074 h 1779604"/>
              <a:gd name="connsiteX12" fmla="*/ 9831118 w 20612109"/>
              <a:gd name="connsiteY12" fmla="*/ 257742 h 1779604"/>
              <a:gd name="connsiteX13" fmla="*/ 10701549 w 20612109"/>
              <a:gd name="connsiteY13" fmla="*/ 144805 h 1779604"/>
              <a:gd name="connsiteX14" fmla="*/ 12129796 w 20612109"/>
              <a:gd name="connsiteY14" fmla="*/ 179588 h 1779604"/>
              <a:gd name="connsiteX15" fmla="*/ 13218373 w 20612109"/>
              <a:gd name="connsiteY15" fmla="*/ 187317 h 1779604"/>
              <a:gd name="connsiteX16" fmla="*/ 13741834 w 20612109"/>
              <a:gd name="connsiteY16" fmla="*/ 335467 h 1779604"/>
              <a:gd name="connsiteX17" fmla="*/ 13741834 w 20612109"/>
              <a:gd name="connsiteY17" fmla="*/ 335955 h 1779604"/>
              <a:gd name="connsiteX18" fmla="*/ 13772638 w 20612109"/>
              <a:gd name="connsiteY18" fmla="*/ 340137 h 1779604"/>
              <a:gd name="connsiteX19" fmla="*/ 14399274 w 20612109"/>
              <a:gd name="connsiteY19" fmla="*/ 329026 h 1779604"/>
              <a:gd name="connsiteX20" fmla="*/ 15391232 w 20612109"/>
              <a:gd name="connsiteY20" fmla="*/ 64074 h 1779604"/>
              <a:gd name="connsiteX21" fmla="*/ 16701389 w 20612109"/>
              <a:gd name="connsiteY21" fmla="*/ 257742 h 1779604"/>
              <a:gd name="connsiteX22" fmla="*/ 17571821 w 20612109"/>
              <a:gd name="connsiteY22" fmla="*/ 144805 h 1779604"/>
              <a:gd name="connsiteX23" fmla="*/ 19000069 w 20612109"/>
              <a:gd name="connsiteY23" fmla="*/ 179588 h 1779604"/>
              <a:gd name="connsiteX24" fmla="*/ 20088645 w 20612109"/>
              <a:gd name="connsiteY24" fmla="*/ 187318 h 1779604"/>
              <a:gd name="connsiteX25" fmla="*/ 20612107 w 20612109"/>
              <a:gd name="connsiteY25" fmla="*/ 304978 h 1779604"/>
              <a:gd name="connsiteX26" fmla="*/ 20612107 w 20612109"/>
              <a:gd name="connsiteY26" fmla="*/ 576310 h 1779604"/>
              <a:gd name="connsiteX27" fmla="*/ 20612109 w 20612109"/>
              <a:gd name="connsiteY27" fmla="*/ 576310 h 1779604"/>
              <a:gd name="connsiteX28" fmla="*/ 20612109 w 20612109"/>
              <a:gd name="connsiteY28" fmla="*/ 1779604 h 1779604"/>
              <a:gd name="connsiteX29" fmla="*/ 0 w 20612109"/>
              <a:gd name="connsiteY29" fmla="*/ 1779603 h 1779604"/>
              <a:gd name="connsiteX0" fmla="*/ 0 w 20612109"/>
              <a:gd name="connsiteY0" fmla="*/ 1779603 h 1779604"/>
              <a:gd name="connsiteX1" fmla="*/ 0 w 20612109"/>
              <a:gd name="connsiteY1" fmla="*/ 576309 h 1779604"/>
              <a:gd name="connsiteX2" fmla="*/ 2 w 20612109"/>
              <a:gd name="connsiteY2" fmla="*/ 576309 h 1779604"/>
              <a:gd name="connsiteX3" fmla="*/ 2 w 20612109"/>
              <a:gd name="connsiteY3" fmla="*/ 304977 h 1779604"/>
              <a:gd name="connsiteX4" fmla="*/ 1649830 w 20612109"/>
              <a:gd name="connsiteY4" fmla="*/ 33155 h 1779604"/>
              <a:gd name="connsiteX5" fmla="*/ 2959986 w 20612109"/>
              <a:gd name="connsiteY5" fmla="*/ 226823 h 1779604"/>
              <a:gd name="connsiteX6" fmla="*/ 3830418 w 20612109"/>
              <a:gd name="connsiteY6" fmla="*/ 114316 h 1779604"/>
              <a:gd name="connsiteX7" fmla="*/ 5258666 w 20612109"/>
              <a:gd name="connsiteY7" fmla="*/ 149098 h 1779604"/>
              <a:gd name="connsiteX8" fmla="*/ 6347243 w 20612109"/>
              <a:gd name="connsiteY8" fmla="*/ 156828 h 1779604"/>
              <a:gd name="connsiteX9" fmla="*/ 6870704 w 20612109"/>
              <a:gd name="connsiteY9" fmla="*/ 274059 h 1779604"/>
              <a:gd name="connsiteX10" fmla="*/ 7678871 w 20612109"/>
              <a:gd name="connsiteY10" fmla="*/ 292525 h 1779604"/>
              <a:gd name="connsiteX11" fmla="*/ 8520961 w 20612109"/>
              <a:gd name="connsiteY11" fmla="*/ 64074 h 1779604"/>
              <a:gd name="connsiteX12" fmla="*/ 9831118 w 20612109"/>
              <a:gd name="connsiteY12" fmla="*/ 257742 h 1779604"/>
              <a:gd name="connsiteX13" fmla="*/ 10701549 w 20612109"/>
              <a:gd name="connsiteY13" fmla="*/ 144805 h 1779604"/>
              <a:gd name="connsiteX14" fmla="*/ 12129796 w 20612109"/>
              <a:gd name="connsiteY14" fmla="*/ 179588 h 1779604"/>
              <a:gd name="connsiteX15" fmla="*/ 13218373 w 20612109"/>
              <a:gd name="connsiteY15" fmla="*/ 187317 h 1779604"/>
              <a:gd name="connsiteX16" fmla="*/ 13741834 w 20612109"/>
              <a:gd name="connsiteY16" fmla="*/ 335467 h 1779604"/>
              <a:gd name="connsiteX17" fmla="*/ 13741834 w 20612109"/>
              <a:gd name="connsiteY17" fmla="*/ 335955 h 1779604"/>
              <a:gd name="connsiteX18" fmla="*/ 13772638 w 20612109"/>
              <a:gd name="connsiteY18" fmla="*/ 340137 h 1779604"/>
              <a:gd name="connsiteX19" fmla="*/ 14399274 w 20612109"/>
              <a:gd name="connsiteY19" fmla="*/ 329026 h 1779604"/>
              <a:gd name="connsiteX20" fmla="*/ 15391232 w 20612109"/>
              <a:gd name="connsiteY20" fmla="*/ 64074 h 1779604"/>
              <a:gd name="connsiteX21" fmla="*/ 16701389 w 20612109"/>
              <a:gd name="connsiteY21" fmla="*/ 257742 h 1779604"/>
              <a:gd name="connsiteX22" fmla="*/ 17571821 w 20612109"/>
              <a:gd name="connsiteY22" fmla="*/ 144805 h 1779604"/>
              <a:gd name="connsiteX23" fmla="*/ 19000069 w 20612109"/>
              <a:gd name="connsiteY23" fmla="*/ 179588 h 1779604"/>
              <a:gd name="connsiteX24" fmla="*/ 20088645 w 20612109"/>
              <a:gd name="connsiteY24" fmla="*/ 187318 h 1779604"/>
              <a:gd name="connsiteX25" fmla="*/ 20612107 w 20612109"/>
              <a:gd name="connsiteY25" fmla="*/ 304978 h 1779604"/>
              <a:gd name="connsiteX26" fmla="*/ 20612107 w 20612109"/>
              <a:gd name="connsiteY26" fmla="*/ 576310 h 1779604"/>
              <a:gd name="connsiteX27" fmla="*/ 20612109 w 20612109"/>
              <a:gd name="connsiteY27" fmla="*/ 576310 h 1779604"/>
              <a:gd name="connsiteX28" fmla="*/ 20612109 w 20612109"/>
              <a:gd name="connsiteY28" fmla="*/ 1779604 h 1779604"/>
              <a:gd name="connsiteX29" fmla="*/ 0 w 20612109"/>
              <a:gd name="connsiteY29" fmla="*/ 1779603 h 1779604"/>
              <a:gd name="connsiteX0" fmla="*/ 0 w 20612109"/>
              <a:gd name="connsiteY0" fmla="*/ 1754246 h 1754247"/>
              <a:gd name="connsiteX1" fmla="*/ 0 w 20612109"/>
              <a:gd name="connsiteY1" fmla="*/ 550952 h 1754247"/>
              <a:gd name="connsiteX2" fmla="*/ 2 w 20612109"/>
              <a:gd name="connsiteY2" fmla="*/ 550952 h 1754247"/>
              <a:gd name="connsiteX3" fmla="*/ 2 w 20612109"/>
              <a:gd name="connsiteY3" fmla="*/ 279620 h 1754247"/>
              <a:gd name="connsiteX4" fmla="*/ 1649830 w 20612109"/>
              <a:gd name="connsiteY4" fmla="*/ 7798 h 1754247"/>
              <a:gd name="connsiteX5" fmla="*/ 2959986 w 20612109"/>
              <a:gd name="connsiteY5" fmla="*/ 201466 h 1754247"/>
              <a:gd name="connsiteX6" fmla="*/ 3830418 w 20612109"/>
              <a:gd name="connsiteY6" fmla="*/ 88959 h 1754247"/>
              <a:gd name="connsiteX7" fmla="*/ 5258666 w 20612109"/>
              <a:gd name="connsiteY7" fmla="*/ 123741 h 1754247"/>
              <a:gd name="connsiteX8" fmla="*/ 6347243 w 20612109"/>
              <a:gd name="connsiteY8" fmla="*/ 131471 h 1754247"/>
              <a:gd name="connsiteX9" fmla="*/ 6870704 w 20612109"/>
              <a:gd name="connsiteY9" fmla="*/ 248702 h 1754247"/>
              <a:gd name="connsiteX10" fmla="*/ 7678871 w 20612109"/>
              <a:gd name="connsiteY10" fmla="*/ 267168 h 1754247"/>
              <a:gd name="connsiteX11" fmla="*/ 8520961 w 20612109"/>
              <a:gd name="connsiteY11" fmla="*/ 38717 h 1754247"/>
              <a:gd name="connsiteX12" fmla="*/ 9831118 w 20612109"/>
              <a:gd name="connsiteY12" fmla="*/ 232385 h 1754247"/>
              <a:gd name="connsiteX13" fmla="*/ 10701549 w 20612109"/>
              <a:gd name="connsiteY13" fmla="*/ 119448 h 1754247"/>
              <a:gd name="connsiteX14" fmla="*/ 12129796 w 20612109"/>
              <a:gd name="connsiteY14" fmla="*/ 154231 h 1754247"/>
              <a:gd name="connsiteX15" fmla="*/ 13218373 w 20612109"/>
              <a:gd name="connsiteY15" fmla="*/ 161960 h 1754247"/>
              <a:gd name="connsiteX16" fmla="*/ 13741834 w 20612109"/>
              <a:gd name="connsiteY16" fmla="*/ 310110 h 1754247"/>
              <a:gd name="connsiteX17" fmla="*/ 13741834 w 20612109"/>
              <a:gd name="connsiteY17" fmla="*/ 310598 h 1754247"/>
              <a:gd name="connsiteX18" fmla="*/ 13772638 w 20612109"/>
              <a:gd name="connsiteY18" fmla="*/ 314780 h 1754247"/>
              <a:gd name="connsiteX19" fmla="*/ 14399274 w 20612109"/>
              <a:gd name="connsiteY19" fmla="*/ 303669 h 1754247"/>
              <a:gd name="connsiteX20" fmla="*/ 15391232 w 20612109"/>
              <a:gd name="connsiteY20" fmla="*/ 38717 h 1754247"/>
              <a:gd name="connsiteX21" fmla="*/ 16701389 w 20612109"/>
              <a:gd name="connsiteY21" fmla="*/ 232385 h 1754247"/>
              <a:gd name="connsiteX22" fmla="*/ 17571821 w 20612109"/>
              <a:gd name="connsiteY22" fmla="*/ 119448 h 1754247"/>
              <a:gd name="connsiteX23" fmla="*/ 19000069 w 20612109"/>
              <a:gd name="connsiteY23" fmla="*/ 154231 h 1754247"/>
              <a:gd name="connsiteX24" fmla="*/ 20088645 w 20612109"/>
              <a:gd name="connsiteY24" fmla="*/ 161961 h 1754247"/>
              <a:gd name="connsiteX25" fmla="*/ 20612107 w 20612109"/>
              <a:gd name="connsiteY25" fmla="*/ 279621 h 1754247"/>
              <a:gd name="connsiteX26" fmla="*/ 20612107 w 20612109"/>
              <a:gd name="connsiteY26" fmla="*/ 550953 h 1754247"/>
              <a:gd name="connsiteX27" fmla="*/ 20612109 w 20612109"/>
              <a:gd name="connsiteY27" fmla="*/ 550953 h 1754247"/>
              <a:gd name="connsiteX28" fmla="*/ 20612109 w 20612109"/>
              <a:gd name="connsiteY28" fmla="*/ 1754247 h 1754247"/>
              <a:gd name="connsiteX29" fmla="*/ 0 w 20612109"/>
              <a:gd name="connsiteY29" fmla="*/ 1754246 h 1754247"/>
              <a:gd name="connsiteX0" fmla="*/ 0 w 20612109"/>
              <a:gd name="connsiteY0" fmla="*/ 1799568 h 1799569"/>
              <a:gd name="connsiteX1" fmla="*/ 0 w 20612109"/>
              <a:gd name="connsiteY1" fmla="*/ 596274 h 1799569"/>
              <a:gd name="connsiteX2" fmla="*/ 2 w 20612109"/>
              <a:gd name="connsiteY2" fmla="*/ 596274 h 1799569"/>
              <a:gd name="connsiteX3" fmla="*/ 2 w 20612109"/>
              <a:gd name="connsiteY3" fmla="*/ 324942 h 1799569"/>
              <a:gd name="connsiteX4" fmla="*/ 1452980 w 20612109"/>
              <a:gd name="connsiteY4" fmla="*/ 5268 h 1799569"/>
              <a:gd name="connsiteX5" fmla="*/ 2959986 w 20612109"/>
              <a:gd name="connsiteY5" fmla="*/ 246788 h 1799569"/>
              <a:gd name="connsiteX6" fmla="*/ 3830418 w 20612109"/>
              <a:gd name="connsiteY6" fmla="*/ 134281 h 1799569"/>
              <a:gd name="connsiteX7" fmla="*/ 5258666 w 20612109"/>
              <a:gd name="connsiteY7" fmla="*/ 169063 h 1799569"/>
              <a:gd name="connsiteX8" fmla="*/ 6347243 w 20612109"/>
              <a:gd name="connsiteY8" fmla="*/ 176793 h 1799569"/>
              <a:gd name="connsiteX9" fmla="*/ 6870704 w 20612109"/>
              <a:gd name="connsiteY9" fmla="*/ 294024 h 1799569"/>
              <a:gd name="connsiteX10" fmla="*/ 7678871 w 20612109"/>
              <a:gd name="connsiteY10" fmla="*/ 312490 h 1799569"/>
              <a:gd name="connsiteX11" fmla="*/ 8520961 w 20612109"/>
              <a:gd name="connsiteY11" fmla="*/ 84039 h 1799569"/>
              <a:gd name="connsiteX12" fmla="*/ 9831118 w 20612109"/>
              <a:gd name="connsiteY12" fmla="*/ 277707 h 1799569"/>
              <a:gd name="connsiteX13" fmla="*/ 10701549 w 20612109"/>
              <a:gd name="connsiteY13" fmla="*/ 164770 h 1799569"/>
              <a:gd name="connsiteX14" fmla="*/ 12129796 w 20612109"/>
              <a:gd name="connsiteY14" fmla="*/ 199553 h 1799569"/>
              <a:gd name="connsiteX15" fmla="*/ 13218373 w 20612109"/>
              <a:gd name="connsiteY15" fmla="*/ 207282 h 1799569"/>
              <a:gd name="connsiteX16" fmla="*/ 13741834 w 20612109"/>
              <a:gd name="connsiteY16" fmla="*/ 355432 h 1799569"/>
              <a:gd name="connsiteX17" fmla="*/ 13741834 w 20612109"/>
              <a:gd name="connsiteY17" fmla="*/ 355920 h 1799569"/>
              <a:gd name="connsiteX18" fmla="*/ 13772638 w 20612109"/>
              <a:gd name="connsiteY18" fmla="*/ 360102 h 1799569"/>
              <a:gd name="connsiteX19" fmla="*/ 14399274 w 20612109"/>
              <a:gd name="connsiteY19" fmla="*/ 348991 h 1799569"/>
              <a:gd name="connsiteX20" fmla="*/ 15391232 w 20612109"/>
              <a:gd name="connsiteY20" fmla="*/ 84039 h 1799569"/>
              <a:gd name="connsiteX21" fmla="*/ 16701389 w 20612109"/>
              <a:gd name="connsiteY21" fmla="*/ 277707 h 1799569"/>
              <a:gd name="connsiteX22" fmla="*/ 17571821 w 20612109"/>
              <a:gd name="connsiteY22" fmla="*/ 164770 h 1799569"/>
              <a:gd name="connsiteX23" fmla="*/ 19000069 w 20612109"/>
              <a:gd name="connsiteY23" fmla="*/ 199553 h 1799569"/>
              <a:gd name="connsiteX24" fmla="*/ 20088645 w 20612109"/>
              <a:gd name="connsiteY24" fmla="*/ 207283 h 1799569"/>
              <a:gd name="connsiteX25" fmla="*/ 20612107 w 20612109"/>
              <a:gd name="connsiteY25" fmla="*/ 324943 h 1799569"/>
              <a:gd name="connsiteX26" fmla="*/ 20612107 w 20612109"/>
              <a:gd name="connsiteY26" fmla="*/ 596275 h 1799569"/>
              <a:gd name="connsiteX27" fmla="*/ 20612109 w 20612109"/>
              <a:gd name="connsiteY27" fmla="*/ 596275 h 1799569"/>
              <a:gd name="connsiteX28" fmla="*/ 20612109 w 20612109"/>
              <a:gd name="connsiteY28" fmla="*/ 1799569 h 1799569"/>
              <a:gd name="connsiteX29" fmla="*/ 0 w 20612109"/>
              <a:gd name="connsiteY29" fmla="*/ 1799568 h 1799569"/>
              <a:gd name="connsiteX0" fmla="*/ 0 w 20612109"/>
              <a:gd name="connsiteY0" fmla="*/ 1795186 h 1795187"/>
              <a:gd name="connsiteX1" fmla="*/ 0 w 20612109"/>
              <a:gd name="connsiteY1" fmla="*/ 591892 h 1795187"/>
              <a:gd name="connsiteX2" fmla="*/ 2 w 20612109"/>
              <a:gd name="connsiteY2" fmla="*/ 591892 h 1795187"/>
              <a:gd name="connsiteX3" fmla="*/ 2 w 20612109"/>
              <a:gd name="connsiteY3" fmla="*/ 320560 h 1795187"/>
              <a:gd name="connsiteX4" fmla="*/ 1452980 w 20612109"/>
              <a:gd name="connsiteY4" fmla="*/ 886 h 1795187"/>
              <a:gd name="connsiteX5" fmla="*/ 2959986 w 20612109"/>
              <a:gd name="connsiteY5" fmla="*/ 242406 h 1795187"/>
              <a:gd name="connsiteX6" fmla="*/ 3830418 w 20612109"/>
              <a:gd name="connsiteY6" fmla="*/ 129899 h 1795187"/>
              <a:gd name="connsiteX7" fmla="*/ 5258666 w 20612109"/>
              <a:gd name="connsiteY7" fmla="*/ 164681 h 1795187"/>
              <a:gd name="connsiteX8" fmla="*/ 6347243 w 20612109"/>
              <a:gd name="connsiteY8" fmla="*/ 172411 h 1795187"/>
              <a:gd name="connsiteX9" fmla="*/ 6870704 w 20612109"/>
              <a:gd name="connsiteY9" fmla="*/ 289642 h 1795187"/>
              <a:gd name="connsiteX10" fmla="*/ 7678871 w 20612109"/>
              <a:gd name="connsiteY10" fmla="*/ 308108 h 1795187"/>
              <a:gd name="connsiteX11" fmla="*/ 8520961 w 20612109"/>
              <a:gd name="connsiteY11" fmla="*/ 79657 h 1795187"/>
              <a:gd name="connsiteX12" fmla="*/ 9831118 w 20612109"/>
              <a:gd name="connsiteY12" fmla="*/ 273325 h 1795187"/>
              <a:gd name="connsiteX13" fmla="*/ 10701549 w 20612109"/>
              <a:gd name="connsiteY13" fmla="*/ 160388 h 1795187"/>
              <a:gd name="connsiteX14" fmla="*/ 12129796 w 20612109"/>
              <a:gd name="connsiteY14" fmla="*/ 195171 h 1795187"/>
              <a:gd name="connsiteX15" fmla="*/ 13218373 w 20612109"/>
              <a:gd name="connsiteY15" fmla="*/ 202900 h 1795187"/>
              <a:gd name="connsiteX16" fmla="*/ 13741834 w 20612109"/>
              <a:gd name="connsiteY16" fmla="*/ 351050 h 1795187"/>
              <a:gd name="connsiteX17" fmla="*/ 13741834 w 20612109"/>
              <a:gd name="connsiteY17" fmla="*/ 351538 h 1795187"/>
              <a:gd name="connsiteX18" fmla="*/ 13772638 w 20612109"/>
              <a:gd name="connsiteY18" fmla="*/ 355720 h 1795187"/>
              <a:gd name="connsiteX19" fmla="*/ 14399274 w 20612109"/>
              <a:gd name="connsiteY19" fmla="*/ 344609 h 1795187"/>
              <a:gd name="connsiteX20" fmla="*/ 15391232 w 20612109"/>
              <a:gd name="connsiteY20" fmla="*/ 79657 h 1795187"/>
              <a:gd name="connsiteX21" fmla="*/ 16701389 w 20612109"/>
              <a:gd name="connsiteY21" fmla="*/ 273325 h 1795187"/>
              <a:gd name="connsiteX22" fmla="*/ 17571821 w 20612109"/>
              <a:gd name="connsiteY22" fmla="*/ 160388 h 1795187"/>
              <a:gd name="connsiteX23" fmla="*/ 19000069 w 20612109"/>
              <a:gd name="connsiteY23" fmla="*/ 195171 h 1795187"/>
              <a:gd name="connsiteX24" fmla="*/ 20088645 w 20612109"/>
              <a:gd name="connsiteY24" fmla="*/ 202901 h 1795187"/>
              <a:gd name="connsiteX25" fmla="*/ 20612107 w 20612109"/>
              <a:gd name="connsiteY25" fmla="*/ 320561 h 1795187"/>
              <a:gd name="connsiteX26" fmla="*/ 20612107 w 20612109"/>
              <a:gd name="connsiteY26" fmla="*/ 591893 h 1795187"/>
              <a:gd name="connsiteX27" fmla="*/ 20612109 w 20612109"/>
              <a:gd name="connsiteY27" fmla="*/ 591893 h 1795187"/>
              <a:gd name="connsiteX28" fmla="*/ 20612109 w 20612109"/>
              <a:gd name="connsiteY28" fmla="*/ 1795187 h 1795187"/>
              <a:gd name="connsiteX29" fmla="*/ 0 w 20612109"/>
              <a:gd name="connsiteY29" fmla="*/ 1795186 h 1795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0612109" h="1795187">
                <a:moveTo>
                  <a:pt x="0" y="1795186"/>
                </a:moveTo>
                <a:lnTo>
                  <a:pt x="0" y="591892"/>
                </a:lnTo>
                <a:lnTo>
                  <a:pt x="2" y="591892"/>
                </a:lnTo>
                <a:lnTo>
                  <a:pt x="2" y="320560"/>
                </a:lnTo>
                <a:cubicBezTo>
                  <a:pt x="322598" y="267252"/>
                  <a:pt x="772325" y="24548"/>
                  <a:pt x="1452980" y="886"/>
                </a:cubicBezTo>
                <a:cubicBezTo>
                  <a:pt x="1946185" y="-16260"/>
                  <a:pt x="2563746" y="220904"/>
                  <a:pt x="2959986" y="242406"/>
                </a:cubicBezTo>
                <a:cubicBezTo>
                  <a:pt x="3356226" y="263908"/>
                  <a:pt x="3511790" y="186582"/>
                  <a:pt x="3830418" y="129899"/>
                </a:cubicBezTo>
                <a:cubicBezTo>
                  <a:pt x="4370628" y="34138"/>
                  <a:pt x="4471112" y="361355"/>
                  <a:pt x="5258666" y="164681"/>
                </a:cubicBezTo>
                <a:cubicBezTo>
                  <a:pt x="5548953" y="92110"/>
                  <a:pt x="5971072" y="42297"/>
                  <a:pt x="6347243" y="172411"/>
                </a:cubicBezTo>
                <a:cubicBezTo>
                  <a:pt x="6789115" y="324855"/>
                  <a:pt x="6601315" y="283487"/>
                  <a:pt x="6870704" y="289642"/>
                </a:cubicBezTo>
                <a:cubicBezTo>
                  <a:pt x="7140093" y="295797"/>
                  <a:pt x="7276130" y="168601"/>
                  <a:pt x="7678871" y="308108"/>
                </a:cubicBezTo>
                <a:cubicBezTo>
                  <a:pt x="7977459" y="411537"/>
                  <a:pt x="8064059" y="171982"/>
                  <a:pt x="8520961" y="79657"/>
                </a:cubicBezTo>
                <a:cubicBezTo>
                  <a:pt x="8919892" y="-1074"/>
                  <a:pt x="9278456" y="200753"/>
                  <a:pt x="9831118" y="273325"/>
                </a:cubicBezTo>
                <a:cubicBezTo>
                  <a:pt x="10108951" y="309825"/>
                  <a:pt x="10382491" y="217071"/>
                  <a:pt x="10701549" y="160388"/>
                </a:cubicBezTo>
                <a:cubicBezTo>
                  <a:pt x="11241758" y="64627"/>
                  <a:pt x="11342242" y="391844"/>
                  <a:pt x="12129796" y="195171"/>
                </a:cubicBezTo>
                <a:cubicBezTo>
                  <a:pt x="12420083" y="122599"/>
                  <a:pt x="12843061" y="70210"/>
                  <a:pt x="13218373" y="202900"/>
                </a:cubicBezTo>
                <a:cubicBezTo>
                  <a:pt x="13673557" y="363932"/>
                  <a:pt x="13741834" y="351050"/>
                  <a:pt x="13741834" y="351050"/>
                </a:cubicBezTo>
                <a:lnTo>
                  <a:pt x="13741834" y="351538"/>
                </a:lnTo>
                <a:lnTo>
                  <a:pt x="13772638" y="355720"/>
                </a:lnTo>
                <a:cubicBezTo>
                  <a:pt x="13838400" y="362644"/>
                  <a:pt x="14017628" y="372950"/>
                  <a:pt x="14399274" y="344609"/>
                </a:cubicBezTo>
                <a:cubicBezTo>
                  <a:pt x="14845441" y="311544"/>
                  <a:pt x="14934330" y="172412"/>
                  <a:pt x="15391232" y="79657"/>
                </a:cubicBezTo>
                <a:cubicBezTo>
                  <a:pt x="15790162" y="-1073"/>
                  <a:pt x="16148727" y="200754"/>
                  <a:pt x="16701389" y="273325"/>
                </a:cubicBezTo>
                <a:cubicBezTo>
                  <a:pt x="16979223" y="309826"/>
                  <a:pt x="17252763" y="217071"/>
                  <a:pt x="17571821" y="160388"/>
                </a:cubicBezTo>
                <a:cubicBezTo>
                  <a:pt x="18112029" y="64628"/>
                  <a:pt x="18212517" y="391845"/>
                  <a:pt x="19000069" y="195171"/>
                </a:cubicBezTo>
                <a:cubicBezTo>
                  <a:pt x="19290357" y="122599"/>
                  <a:pt x="19712473" y="72787"/>
                  <a:pt x="20088645" y="202901"/>
                </a:cubicBezTo>
                <a:cubicBezTo>
                  <a:pt x="20530517" y="355774"/>
                  <a:pt x="20612107" y="320561"/>
                  <a:pt x="20612107" y="320561"/>
                </a:cubicBezTo>
                <a:lnTo>
                  <a:pt x="20612107" y="591893"/>
                </a:lnTo>
                <a:lnTo>
                  <a:pt x="20612109" y="591893"/>
                </a:lnTo>
                <a:lnTo>
                  <a:pt x="20612109" y="1795187"/>
                </a:lnTo>
                <a:lnTo>
                  <a:pt x="0" y="1795186"/>
                </a:lnTo>
                <a:close/>
              </a:path>
            </a:pathLst>
          </a:custGeom>
          <a:gradFill flip="none" rotWithShape="1">
            <a:gsLst>
              <a:gs pos="100000">
                <a:schemeClr val="accent6"/>
              </a:gs>
              <a:gs pos="66000">
                <a:schemeClr val="accent1"/>
              </a:gs>
              <a:gs pos="33000">
                <a:schemeClr val="accent6"/>
              </a:gs>
              <a:gs pos="0">
                <a:schemeClr val="accent1"/>
              </a:gs>
            </a:gsLst>
            <a:lin ang="0" scaled="1"/>
            <a:tileRect/>
          </a:gradFill>
          <a:ln w="2540" cap="flat">
            <a:noFill/>
            <a:prstDash val="solid"/>
            <a:miter/>
          </a:ln>
          <a:effectLst>
            <a:outerShdw blurRad="482600" dist="381000" algn="l" rotWithShape="0">
              <a:prstClr val="black">
                <a:alpha val="25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615B17AA-6B3A-4281-B49E-7123B536CAA0}"/>
              </a:ext>
            </a:extLst>
          </p:cNvPr>
          <p:cNvSpPr/>
          <p:nvPr userDrawn="1"/>
        </p:nvSpPr>
        <p:spPr>
          <a:xfrm rot="5400000">
            <a:off x="-9493255" y="-4260862"/>
            <a:ext cx="20612115" cy="1625604"/>
          </a:xfrm>
          <a:custGeom>
            <a:avLst/>
            <a:gdLst>
              <a:gd name="connsiteX0" fmla="*/ 0 w 20612115"/>
              <a:gd name="connsiteY0" fmla="*/ 665172 h 665172"/>
              <a:gd name="connsiteX1" fmla="*/ 0 w 20612115"/>
              <a:gd name="connsiteY1" fmla="*/ 226735 h 665172"/>
              <a:gd name="connsiteX2" fmla="*/ 1998088 w 20612115"/>
              <a:gd name="connsiteY2" fmla="*/ 170911 h 665172"/>
              <a:gd name="connsiteX3" fmla="*/ 3435354 w 20612115"/>
              <a:gd name="connsiteY3" fmla="*/ 309183 h 665172"/>
              <a:gd name="connsiteX4" fmla="*/ 5057270 w 20612115"/>
              <a:gd name="connsiteY4" fmla="*/ 2 h 665172"/>
              <a:gd name="connsiteX5" fmla="*/ 6723476 w 20612115"/>
              <a:gd name="connsiteY5" fmla="*/ 247320 h 665172"/>
              <a:gd name="connsiteX6" fmla="*/ 6870705 w 20612115"/>
              <a:gd name="connsiteY6" fmla="*/ 227164 h 665172"/>
              <a:gd name="connsiteX7" fmla="*/ 6870705 w 20612115"/>
              <a:gd name="connsiteY7" fmla="*/ 226735 h 665172"/>
              <a:gd name="connsiteX8" fmla="*/ 8868792 w 20612115"/>
              <a:gd name="connsiteY8" fmla="*/ 170911 h 665172"/>
              <a:gd name="connsiteX9" fmla="*/ 10306058 w 20612115"/>
              <a:gd name="connsiteY9" fmla="*/ 309183 h 665172"/>
              <a:gd name="connsiteX10" fmla="*/ 11927974 w 20612115"/>
              <a:gd name="connsiteY10" fmla="*/ 2 h 665172"/>
              <a:gd name="connsiteX11" fmla="*/ 13741410 w 20612115"/>
              <a:gd name="connsiteY11" fmla="*/ 227164 h 665172"/>
              <a:gd name="connsiteX12" fmla="*/ 13741410 w 20612115"/>
              <a:gd name="connsiteY12" fmla="*/ 226735 h 665172"/>
              <a:gd name="connsiteX13" fmla="*/ 15739497 w 20612115"/>
              <a:gd name="connsiteY13" fmla="*/ 170911 h 665172"/>
              <a:gd name="connsiteX14" fmla="*/ 17176763 w 20612115"/>
              <a:gd name="connsiteY14" fmla="*/ 309183 h 665172"/>
              <a:gd name="connsiteX15" fmla="*/ 18798680 w 20612115"/>
              <a:gd name="connsiteY15" fmla="*/ 2 h 665172"/>
              <a:gd name="connsiteX16" fmla="*/ 20612115 w 20612115"/>
              <a:gd name="connsiteY16" fmla="*/ 227164 h 665172"/>
              <a:gd name="connsiteX17" fmla="*/ 20612115 w 20612115"/>
              <a:gd name="connsiteY17" fmla="*/ 665172 h 665172"/>
              <a:gd name="connsiteX18" fmla="*/ 13741410 w 20612115"/>
              <a:gd name="connsiteY18" fmla="*/ 665172 h 665172"/>
              <a:gd name="connsiteX19" fmla="*/ 6870707 w 20612115"/>
              <a:gd name="connsiteY19" fmla="*/ 665172 h 665172"/>
              <a:gd name="connsiteX20" fmla="*/ 6870705 w 20612115"/>
              <a:gd name="connsiteY20" fmla="*/ 665172 h 665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612115" h="665172">
                <a:moveTo>
                  <a:pt x="0" y="665172"/>
                </a:moveTo>
                <a:lnTo>
                  <a:pt x="0" y="226735"/>
                </a:lnTo>
                <a:cubicBezTo>
                  <a:pt x="0" y="226735"/>
                  <a:pt x="1170598" y="-56682"/>
                  <a:pt x="1998088" y="170911"/>
                </a:cubicBezTo>
                <a:cubicBezTo>
                  <a:pt x="2825579" y="398503"/>
                  <a:pt x="3014523" y="350837"/>
                  <a:pt x="3435354" y="309183"/>
                </a:cubicBezTo>
                <a:cubicBezTo>
                  <a:pt x="3855755" y="267530"/>
                  <a:pt x="4752811" y="2"/>
                  <a:pt x="5057270" y="2"/>
                </a:cubicBezTo>
                <a:cubicBezTo>
                  <a:pt x="5723138" y="-803"/>
                  <a:pt x="6016116" y="320707"/>
                  <a:pt x="6723476" y="247320"/>
                </a:cubicBezTo>
                <a:lnTo>
                  <a:pt x="6870705" y="227164"/>
                </a:lnTo>
                <a:lnTo>
                  <a:pt x="6870705" y="226735"/>
                </a:lnTo>
                <a:cubicBezTo>
                  <a:pt x="6870705" y="226735"/>
                  <a:pt x="8041302" y="-56681"/>
                  <a:pt x="8868792" y="170911"/>
                </a:cubicBezTo>
                <a:cubicBezTo>
                  <a:pt x="9696712" y="398503"/>
                  <a:pt x="9885227" y="350837"/>
                  <a:pt x="10306058" y="309183"/>
                </a:cubicBezTo>
                <a:cubicBezTo>
                  <a:pt x="10726459" y="267530"/>
                  <a:pt x="11623515" y="2"/>
                  <a:pt x="11927974" y="2"/>
                </a:cubicBezTo>
                <a:cubicBezTo>
                  <a:pt x="12638233" y="-857"/>
                  <a:pt x="12924225" y="365008"/>
                  <a:pt x="13741410" y="227164"/>
                </a:cubicBezTo>
                <a:lnTo>
                  <a:pt x="13741410" y="226735"/>
                </a:lnTo>
                <a:cubicBezTo>
                  <a:pt x="13741410" y="226735"/>
                  <a:pt x="14912007" y="-56681"/>
                  <a:pt x="15739497" y="170911"/>
                </a:cubicBezTo>
                <a:cubicBezTo>
                  <a:pt x="16567417" y="398503"/>
                  <a:pt x="16755932" y="350837"/>
                  <a:pt x="17176763" y="309183"/>
                </a:cubicBezTo>
                <a:cubicBezTo>
                  <a:pt x="17597164" y="267530"/>
                  <a:pt x="18494220" y="2"/>
                  <a:pt x="18798680" y="2"/>
                </a:cubicBezTo>
                <a:cubicBezTo>
                  <a:pt x="19508938" y="-857"/>
                  <a:pt x="19794932" y="365008"/>
                  <a:pt x="20612115" y="227164"/>
                </a:cubicBezTo>
                <a:lnTo>
                  <a:pt x="20612115" y="665172"/>
                </a:lnTo>
                <a:lnTo>
                  <a:pt x="13741410" y="665172"/>
                </a:lnTo>
                <a:lnTo>
                  <a:pt x="6870707" y="665172"/>
                </a:lnTo>
                <a:lnTo>
                  <a:pt x="6870705" y="665172"/>
                </a:lnTo>
                <a:close/>
              </a:path>
            </a:pathLst>
          </a:custGeom>
          <a:gradFill flip="none" rotWithShape="1">
            <a:gsLst>
              <a:gs pos="100000">
                <a:schemeClr val="accent6">
                  <a:lumMod val="60000"/>
                  <a:lumOff val="40000"/>
                </a:schemeClr>
              </a:gs>
              <a:gs pos="66000">
                <a:schemeClr val="accent1">
                  <a:lumMod val="60000"/>
                  <a:lumOff val="40000"/>
                </a:schemeClr>
              </a:gs>
              <a:gs pos="33000">
                <a:schemeClr val="accent6">
                  <a:lumMod val="60000"/>
                  <a:lumOff val="40000"/>
                </a:schemeClr>
              </a:gs>
              <a:gs pos="0">
                <a:schemeClr val="accent1">
                  <a:lumMod val="60000"/>
                  <a:lumOff val="40000"/>
                </a:schemeClr>
              </a:gs>
            </a:gsLst>
            <a:lin ang="0" scaled="1"/>
            <a:tileRect/>
          </a:gradFill>
          <a:ln w="2540" cap="flat">
            <a:noFill/>
            <a:prstDash val="solid"/>
            <a:miter/>
          </a:ln>
          <a:effectLst>
            <a:outerShdw blurRad="482600" dist="381000" algn="l" rotWithShape="0">
              <a:prstClr val="black">
                <a:alpha val="25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7287DAB9-3603-4601-9F83-11BEBC0E3496}"/>
              </a:ext>
            </a:extLst>
          </p:cNvPr>
          <p:cNvSpPr/>
          <p:nvPr userDrawn="1"/>
        </p:nvSpPr>
        <p:spPr>
          <a:xfrm>
            <a:off x="6096001" y="1"/>
            <a:ext cx="6096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13BBD653-96AB-4085-ABC9-1213A3649130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tx1">
                    <a:lumMod val="65000"/>
                    <a:lumOff val="3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tx1">
                  <a:lumMod val="65000"/>
                  <a:lumOff val="3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61C04049-C487-4B9F-B535-4C19FFA98B60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51" name="One">
              <a:extLst>
                <a:ext uri="{FF2B5EF4-FFF2-40B4-BE49-F238E27FC236}">
                  <a16:creationId xmlns:a16="http://schemas.microsoft.com/office/drawing/2014/main" id="{875F0034-65DD-4FAF-AD5C-68E3B1AFA240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52" name="Two">
              <a:extLst>
                <a:ext uri="{FF2B5EF4-FFF2-40B4-BE49-F238E27FC236}">
                  <a16:creationId xmlns:a16="http://schemas.microsoft.com/office/drawing/2014/main" id="{713F442D-5320-44F0-833E-7F0574EEFD19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53" name="Four">
              <a:extLst>
                <a:ext uri="{FF2B5EF4-FFF2-40B4-BE49-F238E27FC236}">
                  <a16:creationId xmlns:a16="http://schemas.microsoft.com/office/drawing/2014/main" id="{159400CE-DDAA-4BC9-8BE6-AFA2ADD5A346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56" name="TextBox 55">
            <a:extLst>
              <a:ext uri="{FF2B5EF4-FFF2-40B4-BE49-F238E27FC236}">
                <a16:creationId xmlns:a16="http://schemas.microsoft.com/office/drawing/2014/main" id="{C511B2AA-57A0-4BB0-94AB-BCF536333A4A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tx1">
                  <a:lumMod val="95000"/>
                  <a:lumOff val="5000"/>
                </a:schemeClr>
              </a:solidFill>
              <a:cs typeface="Sora ExtraBold" pitchFamily="2" charset="0"/>
            </a:endParaRPr>
          </a:p>
        </p:txBody>
      </p:sp>
      <p:cxnSp>
        <p:nvCxnSpPr>
          <p:cNvPr id="43" name="Straight Arrow Connector 42">
            <a:extLst>
              <a:ext uri="{FF2B5EF4-FFF2-40B4-BE49-F238E27FC236}">
                <a16:creationId xmlns:a16="http://schemas.microsoft.com/office/drawing/2014/main" id="{4AC456D8-4777-4135-9582-596BB5C1204C}"/>
              </a:ext>
            </a:extLst>
          </p:cNvPr>
          <p:cNvCxnSpPr/>
          <p:nvPr userDrawn="1"/>
        </p:nvCxnSpPr>
        <p:spPr>
          <a:xfrm rot="19800000">
            <a:off x="287750" y="-949100"/>
            <a:ext cx="0" cy="1383781"/>
          </a:xfrm>
          <a:prstGeom prst="straightConnector1">
            <a:avLst/>
          </a:prstGeom>
          <a:ln w="28575">
            <a:gradFill flip="none" rotWithShape="1">
              <a:gsLst>
                <a:gs pos="0">
                  <a:schemeClr val="bg1">
                    <a:alpha val="0"/>
                  </a:schemeClr>
                </a:gs>
                <a:gs pos="50000">
                  <a:schemeClr val="bg1">
                    <a:alpha val="4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  <a:tailEnd type="non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Arrow Connector 43">
            <a:extLst>
              <a:ext uri="{FF2B5EF4-FFF2-40B4-BE49-F238E27FC236}">
                <a16:creationId xmlns:a16="http://schemas.microsoft.com/office/drawing/2014/main" id="{1F4CDEDF-1E91-4928-A3D8-F2DA41513563}"/>
              </a:ext>
            </a:extLst>
          </p:cNvPr>
          <p:cNvCxnSpPr/>
          <p:nvPr userDrawn="1"/>
        </p:nvCxnSpPr>
        <p:spPr>
          <a:xfrm rot="19800000">
            <a:off x="467290" y="-2185592"/>
            <a:ext cx="0" cy="1383781"/>
          </a:xfrm>
          <a:prstGeom prst="straightConnector1">
            <a:avLst/>
          </a:prstGeom>
          <a:ln w="28575">
            <a:gradFill flip="none" rotWithShape="1">
              <a:gsLst>
                <a:gs pos="0">
                  <a:schemeClr val="bg1">
                    <a:alpha val="0"/>
                  </a:schemeClr>
                </a:gs>
                <a:gs pos="50000">
                  <a:schemeClr val="bg1">
                    <a:alpha val="4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  <a:tailEnd type="non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Arrow Connector 44">
            <a:extLst>
              <a:ext uri="{FF2B5EF4-FFF2-40B4-BE49-F238E27FC236}">
                <a16:creationId xmlns:a16="http://schemas.microsoft.com/office/drawing/2014/main" id="{AE623309-3E2C-4C39-95E8-5EDEC028071C}"/>
              </a:ext>
            </a:extLst>
          </p:cNvPr>
          <p:cNvCxnSpPr/>
          <p:nvPr userDrawn="1"/>
        </p:nvCxnSpPr>
        <p:spPr>
          <a:xfrm rot="19800000">
            <a:off x="2145060" y="-949102"/>
            <a:ext cx="0" cy="1383781"/>
          </a:xfrm>
          <a:prstGeom prst="straightConnector1">
            <a:avLst/>
          </a:prstGeom>
          <a:ln w="28575">
            <a:gradFill flip="none" rotWithShape="1">
              <a:gsLst>
                <a:gs pos="0">
                  <a:schemeClr val="bg1">
                    <a:alpha val="0"/>
                  </a:schemeClr>
                </a:gs>
                <a:gs pos="50000">
                  <a:schemeClr val="bg1">
                    <a:alpha val="4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  <a:tailEnd type="non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Arrow Connector 45">
            <a:extLst>
              <a:ext uri="{FF2B5EF4-FFF2-40B4-BE49-F238E27FC236}">
                <a16:creationId xmlns:a16="http://schemas.microsoft.com/office/drawing/2014/main" id="{4CA895E9-D94C-489A-B867-9071BC6D268B}"/>
              </a:ext>
            </a:extLst>
          </p:cNvPr>
          <p:cNvCxnSpPr/>
          <p:nvPr userDrawn="1"/>
        </p:nvCxnSpPr>
        <p:spPr>
          <a:xfrm rot="19800000">
            <a:off x="-877667" y="-752090"/>
            <a:ext cx="0" cy="1383781"/>
          </a:xfrm>
          <a:prstGeom prst="straightConnector1">
            <a:avLst/>
          </a:prstGeom>
          <a:ln w="28575">
            <a:gradFill flip="none" rotWithShape="1">
              <a:gsLst>
                <a:gs pos="0">
                  <a:schemeClr val="bg1">
                    <a:alpha val="0"/>
                  </a:schemeClr>
                </a:gs>
                <a:gs pos="50000">
                  <a:schemeClr val="bg1">
                    <a:alpha val="4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  <a:tailEnd type="non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204685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indefinite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indefinite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5" presetClass="emph" presetSubtype="0" repeatCount="indefinite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5" presetClass="emph" presetSubtype="0" repeatCount="indefinite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indefinite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5" presetClass="emph" presetSubtype="0" repeatCount="indefinite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5" presetClass="emph" presetSubtype="0" repeatCount="indefinite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0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5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5" presetClass="emph" presetSubtype="0" repeatCount="indefinite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6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5" presetClass="emph" presetSubtype="0" repeatCount="indefinite" fill="hold" grpId="0" nodeType="withEffect">
                                  <p:stCondLst>
                                    <p:cond delay="55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5" presetClass="emph" presetSubtype="0" repeatCount="indefinite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5" presetClass="emph" presetSubtype="0" repeatCount="indefinite" fill="hold" grpId="0" nodeType="withEffect">
                                  <p:stCondLst>
                                    <p:cond delay="65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5" presetClass="emph" presetSubtype="0" repeatCount="indefinite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5" presetClass="emph" presetSubtype="0" repeatCount="indefinite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5" presetClass="emph" presetSubtype="0" repeatCount="indefinite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35" presetClass="emph" presetSubtype="0" repeatCount="indefinite" fill="hold" grpId="0" nodeType="withEffect">
                                  <p:stCondLst>
                                    <p:cond delay="85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5" presetClass="emph" presetSubtype="0" repeatCount="indefinite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35" presetClass="emph" presetSubtype="0" repeatCount="indefinite" fill="hold" grpId="0" nodeType="withEffect">
                                  <p:stCondLst>
                                    <p:cond delay="95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5" presetClass="emph" presetSubtype="0" repeatCount="indefinite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5" presetClass="emph" presetSubtype="0" repeatCount="indefinite" fill="hold" grpId="0" nodeType="withEffect">
                                  <p:stCondLst>
                                    <p:cond delay="105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35" presetClass="emph" presetSubtype="0" repeatCount="indefinite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42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2.22222E-6 L -8.33333E-7 2.00834 " pathEditMode="relative" rAng="0" ptsTypes="AA">
                                      <p:cBhvr>
                                        <p:cTn id="52" dur="15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00417"/>
                                    </p:animMotion>
                                  </p:childTnLst>
                                </p:cTn>
                              </p:par>
                              <p:par>
                                <p:cTn id="53" presetID="42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2.22222E-6 L 8.33333E-7 2.00834 " pathEditMode="relative" rAng="0" ptsTypes="AA">
                                      <p:cBhvr>
                                        <p:cTn id="54" dur="15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00417"/>
                                    </p:animMotion>
                                  </p:childTnLst>
                                </p:cTn>
                              </p:par>
                              <p:par>
                                <p:cTn id="55" presetID="42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-2.22222E-6 L -1.66667E-6 2.00834 " pathEditMode="relative" rAng="0" ptsTypes="AA">
                                      <p:cBhvr>
                                        <p:cTn id="56" dur="10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00417"/>
                                    </p:animMotion>
                                  </p:childTnLst>
                                </p:cTn>
                              </p:par>
                              <p:par>
                                <p:cTn id="57" presetID="42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2.22222E-6 L 3.33333E-6 2.00834 " pathEditMode="relative" rAng="0" ptsTypes="AA">
                                      <p:cBhvr>
                                        <p:cTn id="58" dur="5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00417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42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2.22222E-6 L 3.33333E-6 2.00834 " pathEditMode="relative" rAng="0" ptsTypes="AA">
                                      <p:cBhvr>
                                        <p:cTn id="60" dur="5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00417"/>
                                    </p:animMotion>
                                  </p:childTnLst>
                                </p:cTn>
                              </p:par>
                              <p:par>
                                <p:cTn id="61" presetID="42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6.25E-7 -2.22222E-6 L -6.25E-7 2.00834 " pathEditMode="relative" rAng="0" ptsTypes="AA">
                                      <p:cBhvr>
                                        <p:cTn id="62" dur="10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00417"/>
                                    </p:animMotion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6" presetClass="emph" presetSubtype="0" repeatCount="indefinite" accel="50000" decel="5000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7" dur="2000" fill="hold"/>
                                        <p:tgtEl>
                                          <p:spTgt spid="63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68" presetID="8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9" dur="4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0" presetID="42" presetClass="path" presetSubtype="0" repeatCount="indefinite" accel="50000" decel="50000" autoRev="1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-3.7037E-7 L -0.00157 -0.3662 " pathEditMode="relative" rAng="0" ptsTypes="AA">
                                      <p:cBhvr>
                                        <p:cTn id="71" dur="4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8" y="-18310"/>
                                    </p:animMotion>
                                  </p:childTnLst>
                                </p:cTn>
                              </p:par>
                              <p:par>
                                <p:cTn id="72" presetID="42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6.93889E-18 L 0.42643 1.30856 " pathEditMode="relative" rAng="0" ptsTypes="AA">
                                      <p:cBhvr>
                                        <p:cTn id="73" dur="1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315" y="65417"/>
                                    </p:animMotion>
                                  </p:childTnLst>
                                </p:cTn>
                              </p:par>
                              <p:par>
                                <p:cTn id="74" presetID="42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4.07407E-6 L 0.5013 1.53796 " pathEditMode="relative" rAng="0" ptsTypes="AA">
                                      <p:cBhvr>
                                        <p:cTn id="75" dur="1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065" y="76898"/>
                                    </p:animMotion>
                                  </p:childTnLst>
                                </p:cTn>
                              </p:par>
                              <p:par>
                                <p:cTn id="76" presetID="42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45833E-6 -6.93889E-18 L 0.4013 1.23125 " pathEditMode="relative" rAng="0" ptsTypes="AA">
                                      <p:cBhvr>
                                        <p:cTn id="77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065" y="61551"/>
                                    </p:animMotion>
                                  </p:childTnLst>
                                </p:cTn>
                              </p:par>
                              <p:par>
                                <p:cTn id="78" presetID="42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6 -3.7037E-6 L 0.39076 1.19885 " pathEditMode="relative" rAng="0" ptsTypes="AA">
                                      <p:cBhvr>
                                        <p:cTn id="79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531" y="599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63" grpId="0" animBg="1"/>
      <p:bldP spid="63" grpId="1" animBg="1"/>
      <p:bldP spid="63" grpId="2" animBg="1"/>
      <p:bldP spid="63" grpId="3" animBg="1"/>
      <p:bldP spid="57" grpId="0" animBg="1"/>
      <p:bldP spid="58" grpId="0" animBg="1"/>
      <p:bldP spid="59" grpId="0" animBg="1"/>
      <p:bldP spid="60" grpId="0" animBg="1"/>
      <p:bldP spid="61" grpId="0" animBg="1"/>
      <p:bldP spid="62" grpId="0" animBg="1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3_Title Slide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8C7C4406-5021-401D-A02A-C5693D9E93B6}"/>
              </a:ext>
            </a:extLst>
          </p:cNvPr>
          <p:cNvSpPr/>
          <p:nvPr userDrawn="1"/>
        </p:nvSpPr>
        <p:spPr>
          <a:xfrm>
            <a:off x="1976039" y="1637158"/>
            <a:ext cx="10215961" cy="5220852"/>
          </a:xfrm>
          <a:custGeom>
            <a:avLst/>
            <a:gdLst>
              <a:gd name="connsiteX0" fmla="*/ 10215961 w 10215961"/>
              <a:gd name="connsiteY0" fmla="*/ 0 h 5220852"/>
              <a:gd name="connsiteX1" fmla="*/ 10215961 w 10215961"/>
              <a:gd name="connsiteY1" fmla="*/ 5220852 h 5220852"/>
              <a:gd name="connsiteX2" fmla="*/ 10125511 w 10215961"/>
              <a:gd name="connsiteY2" fmla="*/ 5220852 h 5220852"/>
              <a:gd name="connsiteX3" fmla="*/ 5008964 w 10215961"/>
              <a:gd name="connsiteY3" fmla="*/ 5220852 h 5220852"/>
              <a:gd name="connsiteX4" fmla="*/ 1132419 w 10215961"/>
              <a:gd name="connsiteY4" fmla="*/ 5220852 h 5220852"/>
              <a:gd name="connsiteX5" fmla="*/ 1132420 w 10215961"/>
              <a:gd name="connsiteY5" fmla="*/ 5220851 h 5220852"/>
              <a:gd name="connsiteX6" fmla="*/ 0 w 10215961"/>
              <a:gd name="connsiteY6" fmla="*/ 5220851 h 5220852"/>
              <a:gd name="connsiteX7" fmla="*/ 2621930 w 10215961"/>
              <a:gd name="connsiteY7" fmla="*/ 2591944 h 5220852"/>
              <a:gd name="connsiteX8" fmla="*/ 3188141 w 10215961"/>
              <a:gd name="connsiteY8" fmla="*/ 3159661 h 5220852"/>
              <a:gd name="connsiteX9" fmla="*/ 5628967 w 10215961"/>
              <a:gd name="connsiteY9" fmla="*/ 712342 h 5220852"/>
              <a:gd name="connsiteX10" fmla="*/ 6476747 w 10215961"/>
              <a:gd name="connsiteY10" fmla="*/ 1562380 h 5220852"/>
              <a:gd name="connsiteX11" fmla="*/ 6928373 w 10215961"/>
              <a:gd name="connsiteY11" fmla="*/ 1109552 h 5220852"/>
              <a:gd name="connsiteX12" fmla="*/ 8018863 w 10215961"/>
              <a:gd name="connsiteY12" fmla="*/ 2202943 h 5220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215961" h="5220852">
                <a:moveTo>
                  <a:pt x="10215961" y="0"/>
                </a:moveTo>
                <a:lnTo>
                  <a:pt x="10215961" y="5220852"/>
                </a:lnTo>
                <a:lnTo>
                  <a:pt x="10125511" y="5220852"/>
                </a:lnTo>
                <a:lnTo>
                  <a:pt x="5008964" y="5220852"/>
                </a:lnTo>
                <a:lnTo>
                  <a:pt x="1132419" y="5220852"/>
                </a:lnTo>
                <a:lnTo>
                  <a:pt x="1132420" y="5220851"/>
                </a:lnTo>
                <a:lnTo>
                  <a:pt x="0" y="5220851"/>
                </a:lnTo>
                <a:lnTo>
                  <a:pt x="2621930" y="2591944"/>
                </a:lnTo>
                <a:lnTo>
                  <a:pt x="3188141" y="3159661"/>
                </a:lnTo>
                <a:lnTo>
                  <a:pt x="5628967" y="712342"/>
                </a:lnTo>
                <a:lnTo>
                  <a:pt x="6476747" y="1562380"/>
                </a:lnTo>
                <a:lnTo>
                  <a:pt x="6928373" y="1109552"/>
                </a:lnTo>
                <a:lnTo>
                  <a:pt x="8018863" y="2202943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0D552BFF-2CC0-49B3-9BAD-53A38BF38C0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985000" y="0"/>
            <a:ext cx="5207000" cy="6858000"/>
          </a:xfrm>
          <a:custGeom>
            <a:avLst/>
            <a:gdLst>
              <a:gd name="connsiteX0" fmla="*/ 0 w 5207000"/>
              <a:gd name="connsiteY0" fmla="*/ 0 h 6858000"/>
              <a:gd name="connsiteX1" fmla="*/ 5207000 w 5207000"/>
              <a:gd name="connsiteY1" fmla="*/ 0 h 6858000"/>
              <a:gd name="connsiteX2" fmla="*/ 5207000 w 5207000"/>
              <a:gd name="connsiteY2" fmla="*/ 6858000 h 6858000"/>
              <a:gd name="connsiteX3" fmla="*/ 0 w 5207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07000" h="6858000">
                <a:moveTo>
                  <a:pt x="0" y="0"/>
                </a:moveTo>
                <a:lnTo>
                  <a:pt x="5207000" y="0"/>
                </a:lnTo>
                <a:lnTo>
                  <a:pt x="5207000" y="6858000"/>
                </a:lnTo>
                <a:lnTo>
                  <a:pt x="0" y="6858000"/>
                </a:lnTo>
                <a:close/>
              </a:path>
            </a:pathLst>
          </a:custGeom>
          <a:noFill/>
          <a:effectLst/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D9CF276-A312-4D7C-9A1B-94B5D96531BA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tx1">
                    <a:lumMod val="95000"/>
                    <a:lumOff val="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tx1">
                  <a:lumMod val="95000"/>
                  <a:lumOff val="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69DA43CD-253E-4CB1-B2A5-788D28166D00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12" name="One">
              <a:extLst>
                <a:ext uri="{FF2B5EF4-FFF2-40B4-BE49-F238E27FC236}">
                  <a16:creationId xmlns:a16="http://schemas.microsoft.com/office/drawing/2014/main" id="{8DCC9B7A-0CFA-4402-8A74-1D7D52AE4E5C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3" name="Two">
              <a:extLst>
                <a:ext uri="{FF2B5EF4-FFF2-40B4-BE49-F238E27FC236}">
                  <a16:creationId xmlns:a16="http://schemas.microsoft.com/office/drawing/2014/main" id="{D85694ED-EF8F-4DB6-AAFD-AA50B5C0C246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4" name="Four">
              <a:extLst>
                <a:ext uri="{FF2B5EF4-FFF2-40B4-BE49-F238E27FC236}">
                  <a16:creationId xmlns:a16="http://schemas.microsoft.com/office/drawing/2014/main" id="{BBF39A46-03C6-49A4-BEFA-27298928BA82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344873B3-AA3C-4D95-A6AC-DBDB5E556CF6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2023</a:t>
            </a:r>
            <a:endParaRPr lang="en-US" dirty="0">
              <a:solidFill>
                <a:schemeClr val="tx1">
                  <a:lumMod val="95000"/>
                  <a:lumOff val="5000"/>
                </a:schemeClr>
              </a:solidFill>
              <a:cs typeface="Sora ExtraBold" pitchFamily="2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9904CCCA-5A2F-4C77-B4F7-4AE7EF210E14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tx1">
                    <a:lumMod val="95000"/>
                    <a:lumOff val="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tx1">
                    <a:lumMod val="95000"/>
                    <a:lumOff val="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EFCD8EF-2EE3-4240-A562-8B96123D2242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tx1">
                  <a:lumMod val="95000"/>
                  <a:lumOff val="5000"/>
                </a:schemeClr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986781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1.11111E-6 L 0 0.19699 " pathEditMode="relative" rAng="0" ptsTypes="AA">
                                      <p:cBhvr>
                                        <p:cTn id="9" dur="1000" spd="-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838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0" grpId="0"/>
      <p:bldP spid="20" grpId="1"/>
    </p:bldLst>
  </p:timing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0_Title Slide">
    <p:bg>
      <p:bgPr>
        <a:gradFill>
          <a:gsLst>
            <a:gs pos="100000">
              <a:schemeClr val="accent3"/>
            </a:gs>
            <a:gs pos="60000">
              <a:schemeClr val="accent2"/>
            </a:gs>
            <a:gs pos="5000">
              <a:schemeClr val="accent1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64707FFE-904B-4191-80F9-91432B979341}"/>
              </a:ext>
            </a:extLst>
          </p:cNvPr>
          <p:cNvSpPr/>
          <p:nvPr userDrawn="1"/>
        </p:nvSpPr>
        <p:spPr>
          <a:xfrm>
            <a:off x="15151067" y="6267546"/>
            <a:ext cx="324332" cy="543477"/>
          </a:xfrm>
          <a:custGeom>
            <a:avLst/>
            <a:gdLst>
              <a:gd name="connsiteX0" fmla="*/ 0 w 140969"/>
              <a:gd name="connsiteY0" fmla="*/ 198120 h 236219"/>
              <a:gd name="connsiteX1" fmla="*/ 3810 w 140969"/>
              <a:gd name="connsiteY1" fmla="*/ 189547 h 236219"/>
              <a:gd name="connsiteX2" fmla="*/ 7620 w 140969"/>
              <a:gd name="connsiteY2" fmla="*/ 180022 h 236219"/>
              <a:gd name="connsiteX3" fmla="*/ 10477 w 140969"/>
              <a:gd name="connsiteY3" fmla="*/ 174307 h 236219"/>
              <a:gd name="connsiteX4" fmla="*/ 11430 w 140969"/>
              <a:gd name="connsiteY4" fmla="*/ 169545 h 236219"/>
              <a:gd name="connsiteX5" fmla="*/ 15240 w 140969"/>
              <a:gd name="connsiteY5" fmla="*/ 159068 h 236219"/>
              <a:gd name="connsiteX6" fmla="*/ 17145 w 140969"/>
              <a:gd name="connsiteY6" fmla="*/ 152400 h 236219"/>
              <a:gd name="connsiteX7" fmla="*/ 19050 w 140969"/>
              <a:gd name="connsiteY7" fmla="*/ 144780 h 236219"/>
              <a:gd name="connsiteX8" fmla="*/ 22860 w 140969"/>
              <a:gd name="connsiteY8" fmla="*/ 127635 h 236219"/>
              <a:gd name="connsiteX9" fmla="*/ 26670 w 140969"/>
              <a:gd name="connsiteY9" fmla="*/ 109538 h 236219"/>
              <a:gd name="connsiteX10" fmla="*/ 30480 w 140969"/>
              <a:gd name="connsiteY10" fmla="*/ 90488 h 236219"/>
              <a:gd name="connsiteX11" fmla="*/ 34290 w 140969"/>
              <a:gd name="connsiteY11" fmla="*/ 71438 h 236219"/>
              <a:gd name="connsiteX12" fmla="*/ 38100 w 140969"/>
              <a:gd name="connsiteY12" fmla="*/ 53340 h 236219"/>
              <a:gd name="connsiteX13" fmla="*/ 41910 w 140969"/>
              <a:gd name="connsiteY13" fmla="*/ 36195 h 236219"/>
              <a:gd name="connsiteX14" fmla="*/ 43815 w 140969"/>
              <a:gd name="connsiteY14" fmla="*/ 28575 h 236219"/>
              <a:gd name="connsiteX15" fmla="*/ 45720 w 140969"/>
              <a:gd name="connsiteY15" fmla="*/ 21907 h 236219"/>
              <a:gd name="connsiteX16" fmla="*/ 49530 w 140969"/>
              <a:gd name="connsiteY16" fmla="*/ 10478 h 236219"/>
              <a:gd name="connsiteX17" fmla="*/ 53340 w 140969"/>
              <a:gd name="connsiteY17" fmla="*/ 0 h 236219"/>
              <a:gd name="connsiteX18" fmla="*/ 140970 w 140969"/>
              <a:gd name="connsiteY18" fmla="*/ 34290 h 236219"/>
              <a:gd name="connsiteX19" fmla="*/ 139065 w 140969"/>
              <a:gd name="connsiteY19" fmla="*/ 40957 h 236219"/>
              <a:gd name="connsiteX20" fmla="*/ 136207 w 140969"/>
              <a:gd name="connsiteY20" fmla="*/ 48578 h 236219"/>
              <a:gd name="connsiteX21" fmla="*/ 134302 w 140969"/>
              <a:gd name="connsiteY21" fmla="*/ 53340 h 236219"/>
              <a:gd name="connsiteX22" fmla="*/ 132397 w 140969"/>
              <a:gd name="connsiteY22" fmla="*/ 59055 h 236219"/>
              <a:gd name="connsiteX23" fmla="*/ 129540 w 140969"/>
              <a:gd name="connsiteY23" fmla="*/ 72390 h 236219"/>
              <a:gd name="connsiteX24" fmla="*/ 126682 w 140969"/>
              <a:gd name="connsiteY24" fmla="*/ 88582 h 236219"/>
              <a:gd name="connsiteX25" fmla="*/ 123825 w 140969"/>
              <a:gd name="connsiteY25" fmla="*/ 106680 h 236219"/>
              <a:gd name="connsiteX26" fmla="*/ 120967 w 140969"/>
              <a:gd name="connsiteY26" fmla="*/ 125730 h 236219"/>
              <a:gd name="connsiteX27" fmla="*/ 117157 w 140969"/>
              <a:gd name="connsiteY27" fmla="*/ 145732 h 236219"/>
              <a:gd name="connsiteX28" fmla="*/ 113347 w 140969"/>
              <a:gd name="connsiteY28" fmla="*/ 165735 h 236219"/>
              <a:gd name="connsiteX29" fmla="*/ 111442 w 140969"/>
              <a:gd name="connsiteY29" fmla="*/ 175260 h 236219"/>
              <a:gd name="connsiteX30" fmla="*/ 108585 w 140969"/>
              <a:gd name="connsiteY30" fmla="*/ 184785 h 236219"/>
              <a:gd name="connsiteX31" fmla="*/ 102870 w 140969"/>
              <a:gd name="connsiteY31" fmla="*/ 203835 h 236219"/>
              <a:gd name="connsiteX32" fmla="*/ 100013 w 140969"/>
              <a:gd name="connsiteY32" fmla="*/ 212407 h 236219"/>
              <a:gd name="connsiteX33" fmla="*/ 97155 w 140969"/>
              <a:gd name="connsiteY33" fmla="*/ 218122 h 236219"/>
              <a:gd name="connsiteX34" fmla="*/ 93345 w 140969"/>
              <a:gd name="connsiteY34" fmla="*/ 227647 h 236219"/>
              <a:gd name="connsiteX35" fmla="*/ 89535 w 140969"/>
              <a:gd name="connsiteY35" fmla="*/ 236220 h 236219"/>
              <a:gd name="connsiteX36" fmla="*/ 0 w 140969"/>
              <a:gd name="connsiteY36" fmla="*/ 198120 h 23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40969" h="236219">
                <a:moveTo>
                  <a:pt x="0" y="198120"/>
                </a:moveTo>
                <a:cubicBezTo>
                  <a:pt x="0" y="198120"/>
                  <a:pt x="952" y="195263"/>
                  <a:pt x="3810" y="189547"/>
                </a:cubicBezTo>
                <a:cubicBezTo>
                  <a:pt x="4763" y="186690"/>
                  <a:pt x="6667" y="183832"/>
                  <a:pt x="7620" y="180022"/>
                </a:cubicBezTo>
                <a:cubicBezTo>
                  <a:pt x="8572" y="178118"/>
                  <a:pt x="9525" y="176213"/>
                  <a:pt x="10477" y="174307"/>
                </a:cubicBezTo>
                <a:cubicBezTo>
                  <a:pt x="10477" y="172403"/>
                  <a:pt x="11430" y="171450"/>
                  <a:pt x="11430" y="169545"/>
                </a:cubicBezTo>
                <a:cubicBezTo>
                  <a:pt x="12382" y="165735"/>
                  <a:pt x="13335" y="162878"/>
                  <a:pt x="15240" y="159068"/>
                </a:cubicBezTo>
                <a:cubicBezTo>
                  <a:pt x="16192" y="157163"/>
                  <a:pt x="16192" y="154305"/>
                  <a:pt x="17145" y="152400"/>
                </a:cubicBezTo>
                <a:cubicBezTo>
                  <a:pt x="18097" y="149543"/>
                  <a:pt x="18097" y="147638"/>
                  <a:pt x="19050" y="144780"/>
                </a:cubicBezTo>
                <a:cubicBezTo>
                  <a:pt x="20002" y="139065"/>
                  <a:pt x="21907" y="134303"/>
                  <a:pt x="22860" y="127635"/>
                </a:cubicBezTo>
                <a:cubicBezTo>
                  <a:pt x="23813" y="121920"/>
                  <a:pt x="25717" y="115253"/>
                  <a:pt x="26670" y="109538"/>
                </a:cubicBezTo>
                <a:cubicBezTo>
                  <a:pt x="27622" y="102870"/>
                  <a:pt x="28575" y="96203"/>
                  <a:pt x="30480" y="90488"/>
                </a:cubicBezTo>
                <a:cubicBezTo>
                  <a:pt x="31432" y="83820"/>
                  <a:pt x="33338" y="77153"/>
                  <a:pt x="34290" y="71438"/>
                </a:cubicBezTo>
                <a:cubicBezTo>
                  <a:pt x="35242" y="64770"/>
                  <a:pt x="36195" y="59055"/>
                  <a:pt x="38100" y="53340"/>
                </a:cubicBezTo>
                <a:cubicBezTo>
                  <a:pt x="40005" y="47625"/>
                  <a:pt x="40957" y="41910"/>
                  <a:pt x="41910" y="36195"/>
                </a:cubicBezTo>
                <a:cubicBezTo>
                  <a:pt x="42863" y="33338"/>
                  <a:pt x="42863" y="31432"/>
                  <a:pt x="43815" y="28575"/>
                </a:cubicBezTo>
                <a:cubicBezTo>
                  <a:pt x="44767" y="25718"/>
                  <a:pt x="45720" y="23813"/>
                  <a:pt x="45720" y="21907"/>
                </a:cubicBezTo>
                <a:cubicBezTo>
                  <a:pt x="47625" y="17145"/>
                  <a:pt x="48577" y="13335"/>
                  <a:pt x="49530" y="10478"/>
                </a:cubicBezTo>
                <a:cubicBezTo>
                  <a:pt x="51435" y="3810"/>
                  <a:pt x="53340" y="0"/>
                  <a:pt x="53340" y="0"/>
                </a:cubicBezTo>
                <a:lnTo>
                  <a:pt x="140970" y="34290"/>
                </a:lnTo>
                <a:cubicBezTo>
                  <a:pt x="140970" y="34290"/>
                  <a:pt x="140017" y="37147"/>
                  <a:pt x="139065" y="40957"/>
                </a:cubicBezTo>
                <a:cubicBezTo>
                  <a:pt x="138113" y="42863"/>
                  <a:pt x="137160" y="45720"/>
                  <a:pt x="136207" y="48578"/>
                </a:cubicBezTo>
                <a:cubicBezTo>
                  <a:pt x="135255" y="50482"/>
                  <a:pt x="135255" y="51435"/>
                  <a:pt x="134302" y="53340"/>
                </a:cubicBezTo>
                <a:cubicBezTo>
                  <a:pt x="134302" y="55245"/>
                  <a:pt x="133350" y="57150"/>
                  <a:pt x="132397" y="59055"/>
                </a:cubicBezTo>
                <a:cubicBezTo>
                  <a:pt x="131445" y="62865"/>
                  <a:pt x="130492" y="67628"/>
                  <a:pt x="129540" y="72390"/>
                </a:cubicBezTo>
                <a:cubicBezTo>
                  <a:pt x="128588" y="77153"/>
                  <a:pt x="127635" y="82868"/>
                  <a:pt x="126682" y="88582"/>
                </a:cubicBezTo>
                <a:cubicBezTo>
                  <a:pt x="125730" y="94297"/>
                  <a:pt x="124777" y="100013"/>
                  <a:pt x="123825" y="106680"/>
                </a:cubicBezTo>
                <a:cubicBezTo>
                  <a:pt x="122872" y="113347"/>
                  <a:pt x="121920" y="119063"/>
                  <a:pt x="120967" y="125730"/>
                </a:cubicBezTo>
                <a:cubicBezTo>
                  <a:pt x="120015" y="132397"/>
                  <a:pt x="118110" y="139065"/>
                  <a:pt x="117157" y="145732"/>
                </a:cubicBezTo>
                <a:cubicBezTo>
                  <a:pt x="116205" y="152400"/>
                  <a:pt x="114300" y="159068"/>
                  <a:pt x="113347" y="165735"/>
                </a:cubicBezTo>
                <a:cubicBezTo>
                  <a:pt x="112395" y="168593"/>
                  <a:pt x="111442" y="172403"/>
                  <a:pt x="111442" y="175260"/>
                </a:cubicBezTo>
                <a:cubicBezTo>
                  <a:pt x="110490" y="178118"/>
                  <a:pt x="110490" y="180975"/>
                  <a:pt x="108585" y="184785"/>
                </a:cubicBezTo>
                <a:cubicBezTo>
                  <a:pt x="106680" y="191453"/>
                  <a:pt x="104775" y="198120"/>
                  <a:pt x="102870" y="203835"/>
                </a:cubicBezTo>
                <a:cubicBezTo>
                  <a:pt x="101917" y="206693"/>
                  <a:pt x="100965" y="209550"/>
                  <a:pt x="100013" y="212407"/>
                </a:cubicBezTo>
                <a:cubicBezTo>
                  <a:pt x="99060" y="214313"/>
                  <a:pt x="98107" y="216218"/>
                  <a:pt x="97155" y="218122"/>
                </a:cubicBezTo>
                <a:cubicBezTo>
                  <a:pt x="95250" y="221932"/>
                  <a:pt x="94297" y="224790"/>
                  <a:pt x="93345" y="227647"/>
                </a:cubicBezTo>
                <a:cubicBezTo>
                  <a:pt x="91440" y="233363"/>
                  <a:pt x="89535" y="236220"/>
                  <a:pt x="89535" y="236220"/>
                </a:cubicBezTo>
                <a:lnTo>
                  <a:pt x="0" y="198120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4ACFC3A-41B5-4A3A-955E-25EBE7DF2BFE}"/>
              </a:ext>
            </a:extLst>
          </p:cNvPr>
          <p:cNvSpPr/>
          <p:nvPr userDrawn="1"/>
        </p:nvSpPr>
        <p:spPr>
          <a:xfrm>
            <a:off x="14105745" y="5601346"/>
            <a:ext cx="1286379" cy="1255699"/>
          </a:xfrm>
          <a:custGeom>
            <a:avLst/>
            <a:gdLst>
              <a:gd name="connsiteX0" fmla="*/ 0 w 559117"/>
              <a:gd name="connsiteY0" fmla="*/ 472440 h 545782"/>
              <a:gd name="connsiteX1" fmla="*/ 6668 w 559117"/>
              <a:gd name="connsiteY1" fmla="*/ 467678 h 545782"/>
              <a:gd name="connsiteX2" fmla="*/ 15240 w 559117"/>
              <a:gd name="connsiteY2" fmla="*/ 461010 h 545782"/>
              <a:gd name="connsiteX3" fmla="*/ 31432 w 559117"/>
              <a:gd name="connsiteY3" fmla="*/ 451485 h 545782"/>
              <a:gd name="connsiteX4" fmla="*/ 51435 w 559117"/>
              <a:gd name="connsiteY4" fmla="*/ 441960 h 545782"/>
              <a:gd name="connsiteX5" fmla="*/ 74295 w 559117"/>
              <a:gd name="connsiteY5" fmla="*/ 433388 h 545782"/>
              <a:gd name="connsiteX6" fmla="*/ 127635 w 559117"/>
              <a:gd name="connsiteY6" fmla="*/ 420053 h 545782"/>
              <a:gd name="connsiteX7" fmla="*/ 185738 w 559117"/>
              <a:gd name="connsiteY7" fmla="*/ 409575 h 545782"/>
              <a:gd name="connsiteX8" fmla="*/ 240982 w 559117"/>
              <a:gd name="connsiteY8" fmla="*/ 394335 h 545782"/>
              <a:gd name="connsiteX9" fmla="*/ 284797 w 559117"/>
              <a:gd name="connsiteY9" fmla="*/ 366713 h 545782"/>
              <a:gd name="connsiteX10" fmla="*/ 285750 w 559117"/>
              <a:gd name="connsiteY10" fmla="*/ 365760 h 545782"/>
              <a:gd name="connsiteX11" fmla="*/ 283845 w 559117"/>
              <a:gd name="connsiteY11" fmla="*/ 367665 h 545782"/>
              <a:gd name="connsiteX12" fmla="*/ 283845 w 559117"/>
              <a:gd name="connsiteY12" fmla="*/ 367665 h 545782"/>
              <a:gd name="connsiteX13" fmla="*/ 283845 w 559117"/>
              <a:gd name="connsiteY13" fmla="*/ 367665 h 545782"/>
              <a:gd name="connsiteX14" fmla="*/ 285750 w 559117"/>
              <a:gd name="connsiteY14" fmla="*/ 365760 h 545782"/>
              <a:gd name="connsiteX15" fmla="*/ 288607 w 559117"/>
              <a:gd name="connsiteY15" fmla="*/ 361950 h 545782"/>
              <a:gd name="connsiteX16" fmla="*/ 294322 w 559117"/>
              <a:gd name="connsiteY16" fmla="*/ 355282 h 545782"/>
              <a:gd name="connsiteX17" fmla="*/ 297180 w 559117"/>
              <a:gd name="connsiteY17" fmla="*/ 351472 h 545782"/>
              <a:gd name="connsiteX18" fmla="*/ 299085 w 559117"/>
              <a:gd name="connsiteY18" fmla="*/ 348615 h 545782"/>
              <a:gd name="connsiteX19" fmla="*/ 301943 w 559117"/>
              <a:gd name="connsiteY19" fmla="*/ 343853 h 545782"/>
              <a:gd name="connsiteX20" fmla="*/ 304800 w 559117"/>
              <a:gd name="connsiteY20" fmla="*/ 339090 h 545782"/>
              <a:gd name="connsiteX21" fmla="*/ 307657 w 559117"/>
              <a:gd name="connsiteY21" fmla="*/ 333375 h 545782"/>
              <a:gd name="connsiteX22" fmla="*/ 310515 w 559117"/>
              <a:gd name="connsiteY22" fmla="*/ 327660 h 545782"/>
              <a:gd name="connsiteX23" fmla="*/ 313372 w 559117"/>
              <a:gd name="connsiteY23" fmla="*/ 320992 h 545782"/>
              <a:gd name="connsiteX24" fmla="*/ 330518 w 559117"/>
              <a:gd name="connsiteY24" fmla="*/ 260032 h 545782"/>
              <a:gd name="connsiteX25" fmla="*/ 343853 w 559117"/>
              <a:gd name="connsiteY25" fmla="*/ 189547 h 545782"/>
              <a:gd name="connsiteX26" fmla="*/ 368618 w 559117"/>
              <a:gd name="connsiteY26" fmla="*/ 118110 h 545782"/>
              <a:gd name="connsiteX27" fmla="*/ 388620 w 559117"/>
              <a:gd name="connsiteY27" fmla="*/ 85725 h 545782"/>
              <a:gd name="connsiteX28" fmla="*/ 400050 w 559117"/>
              <a:gd name="connsiteY28" fmla="*/ 71438 h 545782"/>
              <a:gd name="connsiteX29" fmla="*/ 405765 w 559117"/>
              <a:gd name="connsiteY29" fmla="*/ 64770 h 545782"/>
              <a:gd name="connsiteX30" fmla="*/ 406718 w 559117"/>
              <a:gd name="connsiteY30" fmla="*/ 63817 h 545782"/>
              <a:gd name="connsiteX31" fmla="*/ 406718 w 559117"/>
              <a:gd name="connsiteY31" fmla="*/ 63817 h 545782"/>
              <a:gd name="connsiteX32" fmla="*/ 408622 w 559117"/>
              <a:gd name="connsiteY32" fmla="*/ 61913 h 545782"/>
              <a:gd name="connsiteX33" fmla="*/ 409575 w 559117"/>
              <a:gd name="connsiteY33" fmla="*/ 60960 h 545782"/>
              <a:gd name="connsiteX34" fmla="*/ 412432 w 559117"/>
              <a:gd name="connsiteY34" fmla="*/ 59055 h 545782"/>
              <a:gd name="connsiteX35" fmla="*/ 417195 w 559117"/>
              <a:gd name="connsiteY35" fmla="*/ 54292 h 545782"/>
              <a:gd name="connsiteX36" fmla="*/ 422910 w 559117"/>
              <a:gd name="connsiteY36" fmla="*/ 49530 h 545782"/>
              <a:gd name="connsiteX37" fmla="*/ 437197 w 559117"/>
              <a:gd name="connsiteY37" fmla="*/ 39053 h 545782"/>
              <a:gd name="connsiteX38" fmla="*/ 462915 w 559117"/>
              <a:gd name="connsiteY38" fmla="*/ 24765 h 545782"/>
              <a:gd name="connsiteX39" fmla="*/ 504825 w 559117"/>
              <a:gd name="connsiteY39" fmla="*/ 8572 h 545782"/>
              <a:gd name="connsiteX40" fmla="*/ 531495 w 559117"/>
              <a:gd name="connsiteY40" fmla="*/ 1905 h 545782"/>
              <a:gd name="connsiteX41" fmla="*/ 541020 w 559117"/>
              <a:gd name="connsiteY41" fmla="*/ 0 h 545782"/>
              <a:gd name="connsiteX42" fmla="*/ 559118 w 559117"/>
              <a:gd name="connsiteY42" fmla="*/ 85725 h 545782"/>
              <a:gd name="connsiteX43" fmla="*/ 551497 w 559117"/>
              <a:gd name="connsiteY43" fmla="*/ 87630 h 545782"/>
              <a:gd name="connsiteX44" fmla="*/ 530543 w 559117"/>
              <a:gd name="connsiteY44" fmla="*/ 93345 h 545782"/>
              <a:gd name="connsiteX45" fmla="*/ 501968 w 559117"/>
              <a:gd name="connsiteY45" fmla="*/ 104775 h 545782"/>
              <a:gd name="connsiteX46" fmla="*/ 486728 w 559117"/>
              <a:gd name="connsiteY46" fmla="*/ 113347 h 545782"/>
              <a:gd name="connsiteX47" fmla="*/ 481013 w 559117"/>
              <a:gd name="connsiteY47" fmla="*/ 118110 h 545782"/>
              <a:gd name="connsiteX48" fmla="*/ 476250 w 559117"/>
              <a:gd name="connsiteY48" fmla="*/ 121920 h 545782"/>
              <a:gd name="connsiteX49" fmla="*/ 471488 w 559117"/>
              <a:gd name="connsiteY49" fmla="*/ 126682 h 545782"/>
              <a:gd name="connsiteX50" fmla="*/ 468630 w 559117"/>
              <a:gd name="connsiteY50" fmla="*/ 128588 h 545782"/>
              <a:gd name="connsiteX51" fmla="*/ 467678 w 559117"/>
              <a:gd name="connsiteY51" fmla="*/ 129540 h 545782"/>
              <a:gd name="connsiteX52" fmla="*/ 467678 w 559117"/>
              <a:gd name="connsiteY52" fmla="*/ 129540 h 545782"/>
              <a:gd name="connsiteX53" fmla="*/ 469582 w 559117"/>
              <a:gd name="connsiteY53" fmla="*/ 128588 h 545782"/>
              <a:gd name="connsiteX54" fmla="*/ 469582 w 559117"/>
              <a:gd name="connsiteY54" fmla="*/ 128588 h 545782"/>
              <a:gd name="connsiteX55" fmla="*/ 469582 w 559117"/>
              <a:gd name="connsiteY55" fmla="*/ 129540 h 545782"/>
              <a:gd name="connsiteX56" fmla="*/ 466725 w 559117"/>
              <a:gd name="connsiteY56" fmla="*/ 133350 h 545782"/>
              <a:gd name="connsiteX57" fmla="*/ 460057 w 559117"/>
              <a:gd name="connsiteY57" fmla="*/ 140970 h 545782"/>
              <a:gd name="connsiteX58" fmla="*/ 448628 w 559117"/>
              <a:gd name="connsiteY58" fmla="*/ 160020 h 545782"/>
              <a:gd name="connsiteX59" fmla="*/ 431482 w 559117"/>
              <a:gd name="connsiteY59" fmla="*/ 212407 h 545782"/>
              <a:gd name="connsiteX60" fmla="*/ 419100 w 559117"/>
              <a:gd name="connsiteY60" fmla="*/ 280035 h 545782"/>
              <a:gd name="connsiteX61" fmla="*/ 398145 w 559117"/>
              <a:gd name="connsiteY61" fmla="*/ 358140 h 545782"/>
              <a:gd name="connsiteX62" fmla="*/ 394335 w 559117"/>
              <a:gd name="connsiteY62" fmla="*/ 368617 h 545782"/>
              <a:gd name="connsiteX63" fmla="*/ 389572 w 559117"/>
              <a:gd name="connsiteY63" fmla="*/ 379095 h 545782"/>
              <a:gd name="connsiteX64" fmla="*/ 384810 w 559117"/>
              <a:gd name="connsiteY64" fmla="*/ 388620 h 545782"/>
              <a:gd name="connsiteX65" fmla="*/ 378143 w 559117"/>
              <a:gd name="connsiteY65" fmla="*/ 399097 h 545782"/>
              <a:gd name="connsiteX66" fmla="*/ 370522 w 559117"/>
              <a:gd name="connsiteY66" fmla="*/ 409575 h 545782"/>
              <a:gd name="connsiteX67" fmla="*/ 366713 w 559117"/>
              <a:gd name="connsiteY67" fmla="*/ 414338 h 545782"/>
              <a:gd name="connsiteX68" fmla="*/ 363855 w 559117"/>
              <a:gd name="connsiteY68" fmla="*/ 418147 h 545782"/>
              <a:gd name="connsiteX69" fmla="*/ 358140 w 559117"/>
              <a:gd name="connsiteY69" fmla="*/ 424815 h 545782"/>
              <a:gd name="connsiteX70" fmla="*/ 355282 w 559117"/>
              <a:gd name="connsiteY70" fmla="*/ 428625 h 545782"/>
              <a:gd name="connsiteX71" fmla="*/ 353378 w 559117"/>
              <a:gd name="connsiteY71" fmla="*/ 430530 h 545782"/>
              <a:gd name="connsiteX72" fmla="*/ 353378 w 559117"/>
              <a:gd name="connsiteY72" fmla="*/ 430530 h 545782"/>
              <a:gd name="connsiteX73" fmla="*/ 353378 w 559117"/>
              <a:gd name="connsiteY73" fmla="*/ 430530 h 545782"/>
              <a:gd name="connsiteX74" fmla="*/ 351472 w 559117"/>
              <a:gd name="connsiteY74" fmla="*/ 433388 h 545782"/>
              <a:gd name="connsiteX75" fmla="*/ 350520 w 559117"/>
              <a:gd name="connsiteY75" fmla="*/ 434340 h 545782"/>
              <a:gd name="connsiteX76" fmla="*/ 277178 w 559117"/>
              <a:gd name="connsiteY76" fmla="*/ 481013 h 545782"/>
              <a:gd name="connsiteX77" fmla="*/ 205740 w 559117"/>
              <a:gd name="connsiteY77" fmla="*/ 500063 h 545782"/>
              <a:gd name="connsiteX78" fmla="*/ 147638 w 559117"/>
              <a:gd name="connsiteY78" fmla="*/ 510540 h 545782"/>
              <a:gd name="connsiteX79" fmla="*/ 104775 w 559117"/>
              <a:gd name="connsiteY79" fmla="*/ 521017 h 545782"/>
              <a:gd name="connsiteX80" fmla="*/ 88582 w 559117"/>
              <a:gd name="connsiteY80" fmla="*/ 526732 h 545782"/>
              <a:gd name="connsiteX81" fmla="*/ 77153 w 559117"/>
              <a:gd name="connsiteY81" fmla="*/ 531495 h 545782"/>
              <a:gd name="connsiteX82" fmla="*/ 68580 w 559117"/>
              <a:gd name="connsiteY82" fmla="*/ 535305 h 545782"/>
              <a:gd name="connsiteX83" fmla="*/ 60007 w 559117"/>
              <a:gd name="connsiteY83" fmla="*/ 541020 h 545782"/>
              <a:gd name="connsiteX84" fmla="*/ 53340 w 559117"/>
              <a:gd name="connsiteY84" fmla="*/ 545782 h 545782"/>
              <a:gd name="connsiteX85" fmla="*/ 0 w 559117"/>
              <a:gd name="connsiteY85" fmla="*/ 472440 h 545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559117" h="545782">
                <a:moveTo>
                  <a:pt x="0" y="472440"/>
                </a:moveTo>
                <a:cubicBezTo>
                  <a:pt x="0" y="472440"/>
                  <a:pt x="2857" y="470535"/>
                  <a:pt x="6668" y="467678"/>
                </a:cubicBezTo>
                <a:cubicBezTo>
                  <a:pt x="8572" y="465772"/>
                  <a:pt x="11430" y="463867"/>
                  <a:pt x="15240" y="461010"/>
                </a:cubicBezTo>
                <a:cubicBezTo>
                  <a:pt x="19050" y="458153"/>
                  <a:pt x="25718" y="454342"/>
                  <a:pt x="31432" y="451485"/>
                </a:cubicBezTo>
                <a:cubicBezTo>
                  <a:pt x="38100" y="447675"/>
                  <a:pt x="44768" y="444817"/>
                  <a:pt x="51435" y="441960"/>
                </a:cubicBezTo>
                <a:cubicBezTo>
                  <a:pt x="58103" y="438150"/>
                  <a:pt x="65722" y="436245"/>
                  <a:pt x="74295" y="433388"/>
                </a:cubicBezTo>
                <a:cubicBezTo>
                  <a:pt x="90488" y="427672"/>
                  <a:pt x="108585" y="423863"/>
                  <a:pt x="127635" y="420053"/>
                </a:cubicBezTo>
                <a:cubicBezTo>
                  <a:pt x="145732" y="416242"/>
                  <a:pt x="164782" y="413385"/>
                  <a:pt x="185738" y="409575"/>
                </a:cubicBezTo>
                <a:cubicBezTo>
                  <a:pt x="204788" y="405765"/>
                  <a:pt x="223838" y="401003"/>
                  <a:pt x="240982" y="394335"/>
                </a:cubicBezTo>
                <a:cubicBezTo>
                  <a:pt x="258128" y="387667"/>
                  <a:pt x="272415" y="379095"/>
                  <a:pt x="284797" y="366713"/>
                </a:cubicBezTo>
                <a:lnTo>
                  <a:pt x="285750" y="365760"/>
                </a:lnTo>
                <a:cubicBezTo>
                  <a:pt x="284797" y="366713"/>
                  <a:pt x="287655" y="363855"/>
                  <a:pt x="283845" y="367665"/>
                </a:cubicBezTo>
                <a:lnTo>
                  <a:pt x="283845" y="367665"/>
                </a:lnTo>
                <a:lnTo>
                  <a:pt x="283845" y="367665"/>
                </a:lnTo>
                <a:lnTo>
                  <a:pt x="285750" y="365760"/>
                </a:lnTo>
                <a:lnTo>
                  <a:pt x="288607" y="361950"/>
                </a:lnTo>
                <a:lnTo>
                  <a:pt x="294322" y="355282"/>
                </a:lnTo>
                <a:lnTo>
                  <a:pt x="297180" y="351472"/>
                </a:lnTo>
                <a:cubicBezTo>
                  <a:pt x="298132" y="350520"/>
                  <a:pt x="298132" y="349567"/>
                  <a:pt x="299085" y="348615"/>
                </a:cubicBezTo>
                <a:cubicBezTo>
                  <a:pt x="300038" y="346710"/>
                  <a:pt x="300990" y="345757"/>
                  <a:pt x="301943" y="343853"/>
                </a:cubicBezTo>
                <a:cubicBezTo>
                  <a:pt x="302895" y="341947"/>
                  <a:pt x="303847" y="340995"/>
                  <a:pt x="304800" y="339090"/>
                </a:cubicBezTo>
                <a:lnTo>
                  <a:pt x="307657" y="333375"/>
                </a:lnTo>
                <a:lnTo>
                  <a:pt x="310515" y="327660"/>
                </a:lnTo>
                <a:cubicBezTo>
                  <a:pt x="311468" y="325755"/>
                  <a:pt x="312420" y="322897"/>
                  <a:pt x="313372" y="320992"/>
                </a:cubicBezTo>
                <a:cubicBezTo>
                  <a:pt x="320993" y="302895"/>
                  <a:pt x="325755" y="281940"/>
                  <a:pt x="330518" y="260032"/>
                </a:cubicBezTo>
                <a:cubicBezTo>
                  <a:pt x="335280" y="237172"/>
                  <a:pt x="339090" y="213360"/>
                  <a:pt x="343853" y="189547"/>
                </a:cubicBezTo>
                <a:cubicBezTo>
                  <a:pt x="349568" y="165735"/>
                  <a:pt x="357188" y="140970"/>
                  <a:pt x="368618" y="118110"/>
                </a:cubicBezTo>
                <a:cubicBezTo>
                  <a:pt x="374332" y="106680"/>
                  <a:pt x="381000" y="96203"/>
                  <a:pt x="388620" y="85725"/>
                </a:cubicBezTo>
                <a:cubicBezTo>
                  <a:pt x="392430" y="80963"/>
                  <a:pt x="396240" y="76200"/>
                  <a:pt x="400050" y="71438"/>
                </a:cubicBezTo>
                <a:cubicBezTo>
                  <a:pt x="401955" y="69532"/>
                  <a:pt x="403860" y="66675"/>
                  <a:pt x="405765" y="64770"/>
                </a:cubicBezTo>
                <a:lnTo>
                  <a:pt x="406718" y="63817"/>
                </a:lnTo>
                <a:lnTo>
                  <a:pt x="406718" y="63817"/>
                </a:lnTo>
                <a:lnTo>
                  <a:pt x="408622" y="61913"/>
                </a:lnTo>
                <a:lnTo>
                  <a:pt x="409575" y="60960"/>
                </a:lnTo>
                <a:lnTo>
                  <a:pt x="412432" y="59055"/>
                </a:lnTo>
                <a:cubicBezTo>
                  <a:pt x="414338" y="57150"/>
                  <a:pt x="416243" y="56197"/>
                  <a:pt x="417195" y="54292"/>
                </a:cubicBezTo>
                <a:cubicBezTo>
                  <a:pt x="419100" y="52388"/>
                  <a:pt x="420053" y="51435"/>
                  <a:pt x="422910" y="49530"/>
                </a:cubicBezTo>
                <a:cubicBezTo>
                  <a:pt x="427672" y="45720"/>
                  <a:pt x="432435" y="41910"/>
                  <a:pt x="437197" y="39053"/>
                </a:cubicBezTo>
                <a:cubicBezTo>
                  <a:pt x="445770" y="33338"/>
                  <a:pt x="454343" y="28575"/>
                  <a:pt x="462915" y="24765"/>
                </a:cubicBezTo>
                <a:cubicBezTo>
                  <a:pt x="479107" y="16192"/>
                  <a:pt x="493395" y="12382"/>
                  <a:pt x="504825" y="8572"/>
                </a:cubicBezTo>
                <a:cubicBezTo>
                  <a:pt x="516255" y="4763"/>
                  <a:pt x="525780" y="2857"/>
                  <a:pt x="531495" y="1905"/>
                </a:cubicBezTo>
                <a:cubicBezTo>
                  <a:pt x="537210" y="952"/>
                  <a:pt x="541020" y="0"/>
                  <a:pt x="541020" y="0"/>
                </a:cubicBezTo>
                <a:lnTo>
                  <a:pt x="559118" y="85725"/>
                </a:lnTo>
                <a:cubicBezTo>
                  <a:pt x="559118" y="85725"/>
                  <a:pt x="556260" y="86678"/>
                  <a:pt x="551497" y="87630"/>
                </a:cubicBezTo>
                <a:cubicBezTo>
                  <a:pt x="546735" y="88582"/>
                  <a:pt x="539115" y="90488"/>
                  <a:pt x="530543" y="93345"/>
                </a:cubicBezTo>
                <a:cubicBezTo>
                  <a:pt x="521970" y="96203"/>
                  <a:pt x="511493" y="99060"/>
                  <a:pt x="501968" y="104775"/>
                </a:cubicBezTo>
                <a:cubicBezTo>
                  <a:pt x="496253" y="106680"/>
                  <a:pt x="491490" y="110490"/>
                  <a:pt x="486728" y="113347"/>
                </a:cubicBezTo>
                <a:cubicBezTo>
                  <a:pt x="484822" y="115253"/>
                  <a:pt x="482918" y="116205"/>
                  <a:pt x="481013" y="118110"/>
                </a:cubicBezTo>
                <a:cubicBezTo>
                  <a:pt x="480060" y="118110"/>
                  <a:pt x="478155" y="120015"/>
                  <a:pt x="476250" y="121920"/>
                </a:cubicBezTo>
                <a:cubicBezTo>
                  <a:pt x="474345" y="123825"/>
                  <a:pt x="473393" y="124778"/>
                  <a:pt x="471488" y="126682"/>
                </a:cubicBezTo>
                <a:lnTo>
                  <a:pt x="468630" y="128588"/>
                </a:lnTo>
                <a:lnTo>
                  <a:pt x="467678" y="129540"/>
                </a:lnTo>
                <a:lnTo>
                  <a:pt x="467678" y="129540"/>
                </a:lnTo>
                <a:cubicBezTo>
                  <a:pt x="465772" y="130492"/>
                  <a:pt x="469582" y="127635"/>
                  <a:pt x="469582" y="128588"/>
                </a:cubicBezTo>
                <a:lnTo>
                  <a:pt x="469582" y="128588"/>
                </a:lnTo>
                <a:lnTo>
                  <a:pt x="469582" y="129540"/>
                </a:lnTo>
                <a:lnTo>
                  <a:pt x="466725" y="133350"/>
                </a:lnTo>
                <a:cubicBezTo>
                  <a:pt x="464820" y="136207"/>
                  <a:pt x="461963" y="138113"/>
                  <a:pt x="460057" y="140970"/>
                </a:cubicBezTo>
                <a:cubicBezTo>
                  <a:pt x="456247" y="146685"/>
                  <a:pt x="451485" y="153353"/>
                  <a:pt x="448628" y="160020"/>
                </a:cubicBezTo>
                <a:cubicBezTo>
                  <a:pt x="441007" y="174307"/>
                  <a:pt x="435293" y="191453"/>
                  <a:pt x="431482" y="212407"/>
                </a:cubicBezTo>
                <a:cubicBezTo>
                  <a:pt x="426720" y="232410"/>
                  <a:pt x="423863" y="255270"/>
                  <a:pt x="419100" y="280035"/>
                </a:cubicBezTo>
                <a:cubicBezTo>
                  <a:pt x="414338" y="304800"/>
                  <a:pt x="408622" y="331470"/>
                  <a:pt x="398145" y="358140"/>
                </a:cubicBezTo>
                <a:cubicBezTo>
                  <a:pt x="397193" y="361950"/>
                  <a:pt x="395288" y="364807"/>
                  <a:pt x="394335" y="368617"/>
                </a:cubicBezTo>
                <a:lnTo>
                  <a:pt x="389572" y="379095"/>
                </a:lnTo>
                <a:lnTo>
                  <a:pt x="384810" y="388620"/>
                </a:lnTo>
                <a:cubicBezTo>
                  <a:pt x="382905" y="391478"/>
                  <a:pt x="380047" y="395288"/>
                  <a:pt x="378143" y="399097"/>
                </a:cubicBezTo>
                <a:lnTo>
                  <a:pt x="370522" y="409575"/>
                </a:lnTo>
                <a:lnTo>
                  <a:pt x="366713" y="414338"/>
                </a:lnTo>
                <a:lnTo>
                  <a:pt x="363855" y="418147"/>
                </a:lnTo>
                <a:lnTo>
                  <a:pt x="358140" y="424815"/>
                </a:lnTo>
                <a:lnTo>
                  <a:pt x="355282" y="428625"/>
                </a:lnTo>
                <a:lnTo>
                  <a:pt x="353378" y="430530"/>
                </a:lnTo>
                <a:lnTo>
                  <a:pt x="353378" y="430530"/>
                </a:lnTo>
                <a:lnTo>
                  <a:pt x="353378" y="430530"/>
                </a:lnTo>
                <a:cubicBezTo>
                  <a:pt x="349568" y="435292"/>
                  <a:pt x="352425" y="431482"/>
                  <a:pt x="351472" y="433388"/>
                </a:cubicBezTo>
                <a:lnTo>
                  <a:pt x="350520" y="434340"/>
                </a:lnTo>
                <a:cubicBezTo>
                  <a:pt x="328613" y="456247"/>
                  <a:pt x="301943" y="471488"/>
                  <a:pt x="277178" y="481013"/>
                </a:cubicBezTo>
                <a:cubicBezTo>
                  <a:pt x="251460" y="490538"/>
                  <a:pt x="227647" y="496253"/>
                  <a:pt x="205740" y="500063"/>
                </a:cubicBezTo>
                <a:cubicBezTo>
                  <a:pt x="184785" y="503872"/>
                  <a:pt x="165735" y="506730"/>
                  <a:pt x="147638" y="510540"/>
                </a:cubicBezTo>
                <a:cubicBezTo>
                  <a:pt x="130493" y="513397"/>
                  <a:pt x="116205" y="517207"/>
                  <a:pt x="104775" y="521017"/>
                </a:cubicBezTo>
                <a:cubicBezTo>
                  <a:pt x="99060" y="522922"/>
                  <a:pt x="93345" y="524828"/>
                  <a:pt x="88582" y="526732"/>
                </a:cubicBezTo>
                <a:cubicBezTo>
                  <a:pt x="83820" y="528638"/>
                  <a:pt x="79057" y="530542"/>
                  <a:pt x="77153" y="531495"/>
                </a:cubicBezTo>
                <a:cubicBezTo>
                  <a:pt x="74295" y="533400"/>
                  <a:pt x="71438" y="534353"/>
                  <a:pt x="68580" y="535305"/>
                </a:cubicBezTo>
                <a:cubicBezTo>
                  <a:pt x="64770" y="537210"/>
                  <a:pt x="61913" y="540067"/>
                  <a:pt x="60007" y="541020"/>
                </a:cubicBezTo>
                <a:cubicBezTo>
                  <a:pt x="55245" y="543878"/>
                  <a:pt x="53340" y="545782"/>
                  <a:pt x="53340" y="545782"/>
                </a:cubicBezTo>
                <a:lnTo>
                  <a:pt x="0" y="472440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E21C811D-EA4B-4F3E-9D68-A5F609ADDB3F}"/>
              </a:ext>
            </a:extLst>
          </p:cNvPr>
          <p:cNvSpPr/>
          <p:nvPr userDrawn="1"/>
        </p:nvSpPr>
        <p:spPr>
          <a:xfrm>
            <a:off x="13562265" y="5167439"/>
            <a:ext cx="1856156" cy="1619479"/>
          </a:xfrm>
          <a:custGeom>
            <a:avLst/>
            <a:gdLst>
              <a:gd name="connsiteX0" fmla="*/ 0 w 806767"/>
              <a:gd name="connsiteY0" fmla="*/ 688658 h 703897"/>
              <a:gd name="connsiteX1" fmla="*/ 2857 w 806767"/>
              <a:gd name="connsiteY1" fmla="*/ 676275 h 703897"/>
              <a:gd name="connsiteX2" fmla="*/ 5715 w 806767"/>
              <a:gd name="connsiteY2" fmla="*/ 661035 h 703897"/>
              <a:gd name="connsiteX3" fmla="*/ 10477 w 806767"/>
              <a:gd name="connsiteY3" fmla="*/ 639127 h 703897"/>
              <a:gd name="connsiteX4" fmla="*/ 31432 w 806767"/>
              <a:gd name="connsiteY4" fmla="*/ 580073 h 703897"/>
              <a:gd name="connsiteX5" fmla="*/ 40957 w 806767"/>
              <a:gd name="connsiteY5" fmla="*/ 562927 h 703897"/>
              <a:gd name="connsiteX6" fmla="*/ 53340 w 806767"/>
              <a:gd name="connsiteY6" fmla="*/ 544830 h 703897"/>
              <a:gd name="connsiteX7" fmla="*/ 68580 w 806767"/>
              <a:gd name="connsiteY7" fmla="*/ 527685 h 703897"/>
              <a:gd name="connsiteX8" fmla="*/ 69532 w 806767"/>
              <a:gd name="connsiteY8" fmla="*/ 526733 h 703897"/>
              <a:gd name="connsiteX9" fmla="*/ 70485 w 806767"/>
              <a:gd name="connsiteY9" fmla="*/ 525780 h 703897"/>
              <a:gd name="connsiteX10" fmla="*/ 70485 w 806767"/>
              <a:gd name="connsiteY10" fmla="*/ 525780 h 703897"/>
              <a:gd name="connsiteX11" fmla="*/ 72390 w 806767"/>
              <a:gd name="connsiteY11" fmla="*/ 523875 h 703897"/>
              <a:gd name="connsiteX12" fmla="*/ 74295 w 806767"/>
              <a:gd name="connsiteY12" fmla="*/ 521970 h 703897"/>
              <a:gd name="connsiteX13" fmla="*/ 78105 w 806767"/>
              <a:gd name="connsiteY13" fmla="*/ 519112 h 703897"/>
              <a:gd name="connsiteX14" fmla="*/ 85725 w 806767"/>
              <a:gd name="connsiteY14" fmla="*/ 512445 h 703897"/>
              <a:gd name="connsiteX15" fmla="*/ 89535 w 806767"/>
              <a:gd name="connsiteY15" fmla="*/ 509587 h 703897"/>
              <a:gd name="connsiteX16" fmla="*/ 95250 w 806767"/>
              <a:gd name="connsiteY16" fmla="*/ 505777 h 703897"/>
              <a:gd name="connsiteX17" fmla="*/ 106680 w 806767"/>
              <a:gd name="connsiteY17" fmla="*/ 498158 h 703897"/>
              <a:gd name="connsiteX18" fmla="*/ 112395 w 806767"/>
              <a:gd name="connsiteY18" fmla="*/ 494348 h 703897"/>
              <a:gd name="connsiteX19" fmla="*/ 118110 w 806767"/>
              <a:gd name="connsiteY19" fmla="*/ 491490 h 703897"/>
              <a:gd name="connsiteX20" fmla="*/ 129540 w 806767"/>
              <a:gd name="connsiteY20" fmla="*/ 485775 h 703897"/>
              <a:gd name="connsiteX21" fmla="*/ 176213 w 806767"/>
              <a:gd name="connsiteY21" fmla="*/ 468630 h 703897"/>
              <a:gd name="connsiteX22" fmla="*/ 270510 w 806767"/>
              <a:gd name="connsiteY22" fmla="*/ 448627 h 703897"/>
              <a:gd name="connsiteX23" fmla="*/ 350520 w 806767"/>
              <a:gd name="connsiteY23" fmla="*/ 421005 h 703897"/>
              <a:gd name="connsiteX24" fmla="*/ 365760 w 806767"/>
              <a:gd name="connsiteY24" fmla="*/ 409575 h 703897"/>
              <a:gd name="connsiteX25" fmla="*/ 373380 w 806767"/>
              <a:gd name="connsiteY25" fmla="*/ 403860 h 703897"/>
              <a:gd name="connsiteX26" fmla="*/ 373380 w 806767"/>
              <a:gd name="connsiteY26" fmla="*/ 403860 h 703897"/>
              <a:gd name="connsiteX27" fmla="*/ 371475 w 806767"/>
              <a:gd name="connsiteY27" fmla="*/ 405765 h 703897"/>
              <a:gd name="connsiteX28" fmla="*/ 372427 w 806767"/>
              <a:gd name="connsiteY28" fmla="*/ 404812 h 703897"/>
              <a:gd name="connsiteX29" fmla="*/ 373380 w 806767"/>
              <a:gd name="connsiteY29" fmla="*/ 403860 h 703897"/>
              <a:gd name="connsiteX30" fmla="*/ 375285 w 806767"/>
              <a:gd name="connsiteY30" fmla="*/ 401002 h 703897"/>
              <a:gd name="connsiteX31" fmla="*/ 379095 w 806767"/>
              <a:gd name="connsiteY31" fmla="*/ 396240 h 703897"/>
              <a:gd name="connsiteX32" fmla="*/ 390525 w 806767"/>
              <a:gd name="connsiteY32" fmla="*/ 381000 h 703897"/>
              <a:gd name="connsiteX33" fmla="*/ 395288 w 806767"/>
              <a:gd name="connsiteY33" fmla="*/ 372427 h 703897"/>
              <a:gd name="connsiteX34" fmla="*/ 400050 w 806767"/>
              <a:gd name="connsiteY34" fmla="*/ 362902 h 703897"/>
              <a:gd name="connsiteX35" fmla="*/ 423863 w 806767"/>
              <a:gd name="connsiteY35" fmla="*/ 272415 h 703897"/>
              <a:gd name="connsiteX36" fmla="*/ 451485 w 806767"/>
              <a:gd name="connsiteY36" fmla="*/ 167640 h 703897"/>
              <a:gd name="connsiteX37" fmla="*/ 464820 w 806767"/>
              <a:gd name="connsiteY37" fmla="*/ 141922 h 703897"/>
              <a:gd name="connsiteX38" fmla="*/ 481013 w 806767"/>
              <a:gd name="connsiteY38" fmla="*/ 118110 h 703897"/>
              <a:gd name="connsiteX39" fmla="*/ 490538 w 806767"/>
              <a:gd name="connsiteY39" fmla="*/ 107633 h 703897"/>
              <a:gd name="connsiteX40" fmla="*/ 495300 w 806767"/>
              <a:gd name="connsiteY40" fmla="*/ 101917 h 703897"/>
              <a:gd name="connsiteX41" fmla="*/ 495300 w 806767"/>
              <a:gd name="connsiteY41" fmla="*/ 101917 h 703897"/>
              <a:gd name="connsiteX42" fmla="*/ 497205 w 806767"/>
              <a:gd name="connsiteY42" fmla="*/ 100013 h 703897"/>
              <a:gd name="connsiteX43" fmla="*/ 498157 w 806767"/>
              <a:gd name="connsiteY43" fmla="*/ 100013 h 703897"/>
              <a:gd name="connsiteX44" fmla="*/ 499110 w 806767"/>
              <a:gd name="connsiteY44" fmla="*/ 99060 h 703897"/>
              <a:gd name="connsiteX45" fmla="*/ 501015 w 806767"/>
              <a:gd name="connsiteY45" fmla="*/ 97155 h 703897"/>
              <a:gd name="connsiteX46" fmla="*/ 509588 w 806767"/>
              <a:gd name="connsiteY46" fmla="*/ 89535 h 703897"/>
              <a:gd name="connsiteX47" fmla="*/ 515302 w 806767"/>
              <a:gd name="connsiteY47" fmla="*/ 84772 h 703897"/>
              <a:gd name="connsiteX48" fmla="*/ 521017 w 806767"/>
              <a:gd name="connsiteY48" fmla="*/ 80010 h 703897"/>
              <a:gd name="connsiteX49" fmla="*/ 611505 w 806767"/>
              <a:gd name="connsiteY49" fmla="*/ 40958 h 703897"/>
              <a:gd name="connsiteX50" fmla="*/ 682942 w 806767"/>
              <a:gd name="connsiteY50" fmla="*/ 26670 h 703897"/>
              <a:gd name="connsiteX51" fmla="*/ 731520 w 806767"/>
              <a:gd name="connsiteY51" fmla="*/ 15240 h 703897"/>
              <a:gd name="connsiteX52" fmla="*/ 747713 w 806767"/>
              <a:gd name="connsiteY52" fmla="*/ 9525 h 703897"/>
              <a:gd name="connsiteX53" fmla="*/ 759142 w 806767"/>
              <a:gd name="connsiteY53" fmla="*/ 4763 h 703897"/>
              <a:gd name="connsiteX54" fmla="*/ 767715 w 806767"/>
              <a:gd name="connsiteY54" fmla="*/ 0 h 703897"/>
              <a:gd name="connsiteX55" fmla="*/ 806767 w 806767"/>
              <a:gd name="connsiteY55" fmla="*/ 73342 h 703897"/>
              <a:gd name="connsiteX56" fmla="*/ 793432 w 806767"/>
              <a:gd name="connsiteY56" fmla="*/ 80010 h 703897"/>
              <a:gd name="connsiteX57" fmla="*/ 777240 w 806767"/>
              <a:gd name="connsiteY57" fmla="*/ 86677 h 703897"/>
              <a:gd name="connsiteX58" fmla="*/ 755332 w 806767"/>
              <a:gd name="connsiteY58" fmla="*/ 93345 h 703897"/>
              <a:gd name="connsiteX59" fmla="*/ 698182 w 806767"/>
              <a:gd name="connsiteY59" fmla="*/ 105727 h 703897"/>
              <a:gd name="connsiteX60" fmla="*/ 631507 w 806767"/>
              <a:gd name="connsiteY60" fmla="*/ 118110 h 703897"/>
              <a:gd name="connsiteX61" fmla="*/ 598170 w 806767"/>
              <a:gd name="connsiteY61" fmla="*/ 127635 h 703897"/>
              <a:gd name="connsiteX62" fmla="*/ 582930 w 806767"/>
              <a:gd name="connsiteY62" fmla="*/ 134302 h 703897"/>
              <a:gd name="connsiteX63" fmla="*/ 569595 w 806767"/>
              <a:gd name="connsiteY63" fmla="*/ 142875 h 703897"/>
              <a:gd name="connsiteX64" fmla="*/ 566738 w 806767"/>
              <a:gd name="connsiteY64" fmla="*/ 144780 h 703897"/>
              <a:gd name="connsiteX65" fmla="*/ 562927 w 806767"/>
              <a:gd name="connsiteY65" fmla="*/ 147638 h 703897"/>
              <a:gd name="connsiteX66" fmla="*/ 554355 w 806767"/>
              <a:gd name="connsiteY66" fmla="*/ 155258 h 703897"/>
              <a:gd name="connsiteX67" fmla="*/ 552450 w 806767"/>
              <a:gd name="connsiteY67" fmla="*/ 157163 h 703897"/>
              <a:gd name="connsiteX68" fmla="*/ 551497 w 806767"/>
              <a:gd name="connsiteY68" fmla="*/ 158115 h 703897"/>
              <a:gd name="connsiteX69" fmla="*/ 550545 w 806767"/>
              <a:gd name="connsiteY69" fmla="*/ 159067 h 703897"/>
              <a:gd name="connsiteX70" fmla="*/ 551497 w 806767"/>
              <a:gd name="connsiteY70" fmla="*/ 158115 h 703897"/>
              <a:gd name="connsiteX71" fmla="*/ 551497 w 806767"/>
              <a:gd name="connsiteY71" fmla="*/ 158115 h 703897"/>
              <a:gd name="connsiteX72" fmla="*/ 548640 w 806767"/>
              <a:gd name="connsiteY72" fmla="*/ 160972 h 703897"/>
              <a:gd name="connsiteX73" fmla="*/ 542925 w 806767"/>
              <a:gd name="connsiteY73" fmla="*/ 167640 h 703897"/>
              <a:gd name="connsiteX74" fmla="*/ 532447 w 806767"/>
              <a:gd name="connsiteY74" fmla="*/ 181927 h 703897"/>
              <a:gd name="connsiteX75" fmla="*/ 523875 w 806767"/>
              <a:gd name="connsiteY75" fmla="*/ 199073 h 703897"/>
              <a:gd name="connsiteX76" fmla="*/ 502920 w 806767"/>
              <a:gd name="connsiteY76" fmla="*/ 286702 h 703897"/>
              <a:gd name="connsiteX77" fmla="*/ 475297 w 806767"/>
              <a:gd name="connsiteY77" fmla="*/ 395287 h 703897"/>
              <a:gd name="connsiteX78" fmla="*/ 468630 w 806767"/>
              <a:gd name="connsiteY78" fmla="*/ 409575 h 703897"/>
              <a:gd name="connsiteX79" fmla="*/ 461010 w 806767"/>
              <a:gd name="connsiteY79" fmla="*/ 423862 h 703897"/>
              <a:gd name="connsiteX80" fmla="*/ 441960 w 806767"/>
              <a:gd name="connsiteY80" fmla="*/ 449580 h 703897"/>
              <a:gd name="connsiteX81" fmla="*/ 438150 w 806767"/>
              <a:gd name="connsiteY81" fmla="*/ 454342 h 703897"/>
              <a:gd name="connsiteX82" fmla="*/ 436245 w 806767"/>
              <a:gd name="connsiteY82" fmla="*/ 457200 h 703897"/>
              <a:gd name="connsiteX83" fmla="*/ 435292 w 806767"/>
              <a:gd name="connsiteY83" fmla="*/ 458152 h 703897"/>
              <a:gd name="connsiteX84" fmla="*/ 434340 w 806767"/>
              <a:gd name="connsiteY84" fmla="*/ 459105 h 703897"/>
              <a:gd name="connsiteX85" fmla="*/ 432435 w 806767"/>
              <a:gd name="connsiteY85" fmla="*/ 461010 h 703897"/>
              <a:gd name="connsiteX86" fmla="*/ 432435 w 806767"/>
              <a:gd name="connsiteY86" fmla="*/ 461010 h 703897"/>
              <a:gd name="connsiteX87" fmla="*/ 420052 w 806767"/>
              <a:gd name="connsiteY87" fmla="*/ 471487 h 703897"/>
              <a:gd name="connsiteX88" fmla="*/ 394335 w 806767"/>
              <a:gd name="connsiteY88" fmla="*/ 490537 h 703897"/>
              <a:gd name="connsiteX89" fmla="*/ 366713 w 806767"/>
              <a:gd name="connsiteY89" fmla="*/ 504825 h 703897"/>
              <a:gd name="connsiteX90" fmla="*/ 339090 w 806767"/>
              <a:gd name="connsiteY90" fmla="*/ 515302 h 703897"/>
              <a:gd name="connsiteX91" fmla="*/ 312420 w 806767"/>
              <a:gd name="connsiteY91" fmla="*/ 522923 h 703897"/>
              <a:gd name="connsiteX92" fmla="*/ 286702 w 806767"/>
              <a:gd name="connsiteY92" fmla="*/ 528637 h 703897"/>
              <a:gd name="connsiteX93" fmla="*/ 198120 w 806767"/>
              <a:gd name="connsiteY93" fmla="*/ 545783 h 703897"/>
              <a:gd name="connsiteX94" fmla="*/ 163830 w 806767"/>
              <a:gd name="connsiteY94" fmla="*/ 558165 h 703897"/>
              <a:gd name="connsiteX95" fmla="*/ 156210 w 806767"/>
              <a:gd name="connsiteY95" fmla="*/ 561975 h 703897"/>
              <a:gd name="connsiteX96" fmla="*/ 152400 w 806767"/>
              <a:gd name="connsiteY96" fmla="*/ 563880 h 703897"/>
              <a:gd name="connsiteX97" fmla="*/ 149542 w 806767"/>
              <a:gd name="connsiteY97" fmla="*/ 565785 h 703897"/>
              <a:gd name="connsiteX98" fmla="*/ 143827 w 806767"/>
              <a:gd name="connsiteY98" fmla="*/ 568643 h 703897"/>
              <a:gd name="connsiteX99" fmla="*/ 140970 w 806767"/>
              <a:gd name="connsiteY99" fmla="*/ 570548 h 703897"/>
              <a:gd name="connsiteX100" fmla="*/ 137160 w 806767"/>
              <a:gd name="connsiteY100" fmla="*/ 573405 h 703897"/>
              <a:gd name="connsiteX101" fmla="*/ 129540 w 806767"/>
              <a:gd name="connsiteY101" fmla="*/ 580073 h 703897"/>
              <a:gd name="connsiteX102" fmla="*/ 126682 w 806767"/>
              <a:gd name="connsiteY102" fmla="*/ 582930 h 703897"/>
              <a:gd name="connsiteX103" fmla="*/ 124777 w 806767"/>
              <a:gd name="connsiteY103" fmla="*/ 584835 h 703897"/>
              <a:gd name="connsiteX104" fmla="*/ 126682 w 806767"/>
              <a:gd name="connsiteY104" fmla="*/ 582930 h 703897"/>
              <a:gd name="connsiteX105" fmla="*/ 126682 w 806767"/>
              <a:gd name="connsiteY105" fmla="*/ 582930 h 703897"/>
              <a:gd name="connsiteX106" fmla="*/ 126682 w 806767"/>
              <a:gd name="connsiteY106" fmla="*/ 582930 h 703897"/>
              <a:gd name="connsiteX107" fmla="*/ 125730 w 806767"/>
              <a:gd name="connsiteY107" fmla="*/ 583883 h 703897"/>
              <a:gd name="connsiteX108" fmla="*/ 116205 w 806767"/>
              <a:gd name="connsiteY108" fmla="*/ 594360 h 703897"/>
              <a:gd name="connsiteX109" fmla="*/ 108585 w 806767"/>
              <a:gd name="connsiteY109" fmla="*/ 604837 h 703897"/>
              <a:gd name="connsiteX110" fmla="*/ 102870 w 806767"/>
              <a:gd name="connsiteY110" fmla="*/ 616268 h 703897"/>
              <a:gd name="connsiteX111" fmla="*/ 87630 w 806767"/>
              <a:gd name="connsiteY111" fmla="*/ 659130 h 703897"/>
              <a:gd name="connsiteX112" fmla="*/ 83820 w 806767"/>
              <a:gd name="connsiteY112" fmla="*/ 677227 h 703897"/>
              <a:gd name="connsiteX113" fmla="*/ 80963 w 806767"/>
              <a:gd name="connsiteY113" fmla="*/ 691515 h 703897"/>
              <a:gd name="connsiteX114" fmla="*/ 79057 w 806767"/>
              <a:gd name="connsiteY114" fmla="*/ 703898 h 703897"/>
              <a:gd name="connsiteX115" fmla="*/ 0 w 806767"/>
              <a:gd name="connsiteY115" fmla="*/ 688658 h 703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806767" h="703897">
                <a:moveTo>
                  <a:pt x="0" y="688658"/>
                </a:moveTo>
                <a:cubicBezTo>
                  <a:pt x="0" y="688658"/>
                  <a:pt x="952" y="684848"/>
                  <a:pt x="2857" y="676275"/>
                </a:cubicBezTo>
                <a:cubicBezTo>
                  <a:pt x="3810" y="672465"/>
                  <a:pt x="4763" y="667702"/>
                  <a:pt x="5715" y="661035"/>
                </a:cubicBezTo>
                <a:cubicBezTo>
                  <a:pt x="6667" y="654368"/>
                  <a:pt x="8572" y="647700"/>
                  <a:pt x="10477" y="639127"/>
                </a:cubicBezTo>
                <a:cubicBezTo>
                  <a:pt x="14288" y="622935"/>
                  <a:pt x="20955" y="602933"/>
                  <a:pt x="31432" y="580073"/>
                </a:cubicBezTo>
                <a:cubicBezTo>
                  <a:pt x="34290" y="574358"/>
                  <a:pt x="37147" y="568643"/>
                  <a:pt x="40957" y="562927"/>
                </a:cubicBezTo>
                <a:cubicBezTo>
                  <a:pt x="44767" y="557212"/>
                  <a:pt x="48577" y="551498"/>
                  <a:pt x="53340" y="544830"/>
                </a:cubicBezTo>
                <a:cubicBezTo>
                  <a:pt x="58102" y="539115"/>
                  <a:pt x="62865" y="533400"/>
                  <a:pt x="68580" y="527685"/>
                </a:cubicBezTo>
                <a:lnTo>
                  <a:pt x="69532" y="526733"/>
                </a:lnTo>
                <a:lnTo>
                  <a:pt x="70485" y="525780"/>
                </a:lnTo>
                <a:lnTo>
                  <a:pt x="70485" y="525780"/>
                </a:lnTo>
                <a:cubicBezTo>
                  <a:pt x="68580" y="527685"/>
                  <a:pt x="73342" y="522923"/>
                  <a:pt x="72390" y="523875"/>
                </a:cubicBezTo>
                <a:lnTo>
                  <a:pt x="74295" y="521970"/>
                </a:lnTo>
                <a:lnTo>
                  <a:pt x="78105" y="519112"/>
                </a:lnTo>
                <a:cubicBezTo>
                  <a:pt x="80010" y="517208"/>
                  <a:pt x="82867" y="515302"/>
                  <a:pt x="85725" y="512445"/>
                </a:cubicBezTo>
                <a:lnTo>
                  <a:pt x="89535" y="509587"/>
                </a:lnTo>
                <a:lnTo>
                  <a:pt x="95250" y="505777"/>
                </a:lnTo>
                <a:cubicBezTo>
                  <a:pt x="99060" y="502920"/>
                  <a:pt x="102870" y="501015"/>
                  <a:pt x="106680" y="498158"/>
                </a:cubicBezTo>
                <a:lnTo>
                  <a:pt x="112395" y="494348"/>
                </a:lnTo>
                <a:cubicBezTo>
                  <a:pt x="114300" y="493395"/>
                  <a:pt x="116205" y="492442"/>
                  <a:pt x="118110" y="491490"/>
                </a:cubicBezTo>
                <a:cubicBezTo>
                  <a:pt x="121920" y="489585"/>
                  <a:pt x="125730" y="487680"/>
                  <a:pt x="129540" y="485775"/>
                </a:cubicBezTo>
                <a:cubicBezTo>
                  <a:pt x="144780" y="478155"/>
                  <a:pt x="160972" y="472440"/>
                  <a:pt x="176213" y="468630"/>
                </a:cubicBezTo>
                <a:cubicBezTo>
                  <a:pt x="208597" y="459105"/>
                  <a:pt x="240030" y="455295"/>
                  <a:pt x="270510" y="448627"/>
                </a:cubicBezTo>
                <a:cubicBezTo>
                  <a:pt x="300990" y="442912"/>
                  <a:pt x="328613" y="435292"/>
                  <a:pt x="350520" y="421005"/>
                </a:cubicBezTo>
                <a:cubicBezTo>
                  <a:pt x="355282" y="417195"/>
                  <a:pt x="360997" y="414337"/>
                  <a:pt x="365760" y="409575"/>
                </a:cubicBezTo>
                <a:lnTo>
                  <a:pt x="373380" y="403860"/>
                </a:lnTo>
                <a:lnTo>
                  <a:pt x="373380" y="403860"/>
                </a:lnTo>
                <a:cubicBezTo>
                  <a:pt x="369570" y="407670"/>
                  <a:pt x="372427" y="404812"/>
                  <a:pt x="371475" y="405765"/>
                </a:cubicBezTo>
                <a:lnTo>
                  <a:pt x="372427" y="404812"/>
                </a:lnTo>
                <a:lnTo>
                  <a:pt x="373380" y="403860"/>
                </a:lnTo>
                <a:lnTo>
                  <a:pt x="375285" y="401002"/>
                </a:lnTo>
                <a:lnTo>
                  <a:pt x="379095" y="396240"/>
                </a:lnTo>
                <a:cubicBezTo>
                  <a:pt x="385763" y="388620"/>
                  <a:pt x="387667" y="384810"/>
                  <a:pt x="390525" y="381000"/>
                </a:cubicBezTo>
                <a:cubicBezTo>
                  <a:pt x="392430" y="379095"/>
                  <a:pt x="393382" y="375285"/>
                  <a:pt x="395288" y="372427"/>
                </a:cubicBezTo>
                <a:cubicBezTo>
                  <a:pt x="397192" y="369570"/>
                  <a:pt x="398145" y="366712"/>
                  <a:pt x="400050" y="362902"/>
                </a:cubicBezTo>
                <a:cubicBezTo>
                  <a:pt x="411480" y="337185"/>
                  <a:pt x="417195" y="306705"/>
                  <a:pt x="423863" y="272415"/>
                </a:cubicBezTo>
                <a:cubicBezTo>
                  <a:pt x="430530" y="239077"/>
                  <a:pt x="436245" y="202883"/>
                  <a:pt x="451485" y="167640"/>
                </a:cubicBezTo>
                <a:cubicBezTo>
                  <a:pt x="455295" y="159067"/>
                  <a:pt x="460057" y="150495"/>
                  <a:pt x="464820" y="141922"/>
                </a:cubicBezTo>
                <a:cubicBezTo>
                  <a:pt x="470535" y="133350"/>
                  <a:pt x="475297" y="125730"/>
                  <a:pt x="481013" y="118110"/>
                </a:cubicBezTo>
                <a:cubicBezTo>
                  <a:pt x="483870" y="114300"/>
                  <a:pt x="487680" y="110490"/>
                  <a:pt x="490538" y="107633"/>
                </a:cubicBezTo>
                <a:lnTo>
                  <a:pt x="495300" y="101917"/>
                </a:lnTo>
                <a:lnTo>
                  <a:pt x="495300" y="101917"/>
                </a:lnTo>
                <a:lnTo>
                  <a:pt x="497205" y="100013"/>
                </a:lnTo>
                <a:lnTo>
                  <a:pt x="498157" y="100013"/>
                </a:lnTo>
                <a:lnTo>
                  <a:pt x="499110" y="99060"/>
                </a:lnTo>
                <a:lnTo>
                  <a:pt x="501015" y="97155"/>
                </a:lnTo>
                <a:cubicBezTo>
                  <a:pt x="503872" y="94297"/>
                  <a:pt x="506730" y="92392"/>
                  <a:pt x="509588" y="89535"/>
                </a:cubicBezTo>
                <a:cubicBezTo>
                  <a:pt x="510540" y="88583"/>
                  <a:pt x="513397" y="86677"/>
                  <a:pt x="515302" y="84772"/>
                </a:cubicBezTo>
                <a:lnTo>
                  <a:pt x="521017" y="80010"/>
                </a:lnTo>
                <a:cubicBezTo>
                  <a:pt x="553402" y="57150"/>
                  <a:pt x="583882" y="47625"/>
                  <a:pt x="611505" y="40958"/>
                </a:cubicBezTo>
                <a:cubicBezTo>
                  <a:pt x="639127" y="34290"/>
                  <a:pt x="662940" y="30480"/>
                  <a:pt x="682942" y="26670"/>
                </a:cubicBezTo>
                <a:cubicBezTo>
                  <a:pt x="702945" y="22860"/>
                  <a:pt x="719138" y="19050"/>
                  <a:pt x="731520" y="15240"/>
                </a:cubicBezTo>
                <a:cubicBezTo>
                  <a:pt x="738188" y="13335"/>
                  <a:pt x="742950" y="11430"/>
                  <a:pt x="747713" y="9525"/>
                </a:cubicBezTo>
                <a:cubicBezTo>
                  <a:pt x="752475" y="7620"/>
                  <a:pt x="756285" y="6667"/>
                  <a:pt x="759142" y="4763"/>
                </a:cubicBezTo>
                <a:cubicBezTo>
                  <a:pt x="764857" y="1905"/>
                  <a:pt x="767715" y="0"/>
                  <a:pt x="767715" y="0"/>
                </a:cubicBezTo>
                <a:lnTo>
                  <a:pt x="806767" y="73342"/>
                </a:lnTo>
                <a:cubicBezTo>
                  <a:pt x="806767" y="73342"/>
                  <a:pt x="802005" y="75247"/>
                  <a:pt x="793432" y="80010"/>
                </a:cubicBezTo>
                <a:cubicBezTo>
                  <a:pt x="788670" y="81915"/>
                  <a:pt x="783907" y="83820"/>
                  <a:pt x="777240" y="86677"/>
                </a:cubicBezTo>
                <a:cubicBezTo>
                  <a:pt x="770572" y="89535"/>
                  <a:pt x="762952" y="91440"/>
                  <a:pt x="755332" y="93345"/>
                </a:cubicBezTo>
                <a:cubicBezTo>
                  <a:pt x="739140" y="98108"/>
                  <a:pt x="719138" y="101917"/>
                  <a:pt x="698182" y="105727"/>
                </a:cubicBezTo>
                <a:cubicBezTo>
                  <a:pt x="677227" y="109538"/>
                  <a:pt x="654367" y="112395"/>
                  <a:pt x="631507" y="118110"/>
                </a:cubicBezTo>
                <a:cubicBezTo>
                  <a:pt x="620077" y="120967"/>
                  <a:pt x="608647" y="123825"/>
                  <a:pt x="598170" y="127635"/>
                </a:cubicBezTo>
                <a:cubicBezTo>
                  <a:pt x="593407" y="130492"/>
                  <a:pt x="587692" y="131445"/>
                  <a:pt x="582930" y="134302"/>
                </a:cubicBezTo>
                <a:cubicBezTo>
                  <a:pt x="578167" y="137160"/>
                  <a:pt x="572452" y="140017"/>
                  <a:pt x="569595" y="142875"/>
                </a:cubicBezTo>
                <a:lnTo>
                  <a:pt x="566738" y="144780"/>
                </a:lnTo>
                <a:cubicBezTo>
                  <a:pt x="565785" y="145733"/>
                  <a:pt x="564832" y="145733"/>
                  <a:pt x="562927" y="147638"/>
                </a:cubicBezTo>
                <a:cubicBezTo>
                  <a:pt x="560070" y="150495"/>
                  <a:pt x="557213" y="152400"/>
                  <a:pt x="554355" y="155258"/>
                </a:cubicBezTo>
                <a:lnTo>
                  <a:pt x="552450" y="157163"/>
                </a:lnTo>
                <a:lnTo>
                  <a:pt x="551497" y="158115"/>
                </a:lnTo>
                <a:lnTo>
                  <a:pt x="550545" y="159067"/>
                </a:lnTo>
                <a:cubicBezTo>
                  <a:pt x="551497" y="158115"/>
                  <a:pt x="548640" y="160972"/>
                  <a:pt x="551497" y="158115"/>
                </a:cubicBezTo>
                <a:lnTo>
                  <a:pt x="551497" y="158115"/>
                </a:lnTo>
                <a:lnTo>
                  <a:pt x="548640" y="160972"/>
                </a:lnTo>
                <a:lnTo>
                  <a:pt x="542925" y="167640"/>
                </a:lnTo>
                <a:cubicBezTo>
                  <a:pt x="539115" y="172402"/>
                  <a:pt x="536257" y="177165"/>
                  <a:pt x="532447" y="181927"/>
                </a:cubicBezTo>
                <a:cubicBezTo>
                  <a:pt x="529590" y="187642"/>
                  <a:pt x="526732" y="193358"/>
                  <a:pt x="523875" y="199073"/>
                </a:cubicBezTo>
                <a:cubicBezTo>
                  <a:pt x="513397" y="223837"/>
                  <a:pt x="507682" y="253365"/>
                  <a:pt x="502920" y="286702"/>
                </a:cubicBezTo>
                <a:cubicBezTo>
                  <a:pt x="497205" y="320040"/>
                  <a:pt x="491490" y="357187"/>
                  <a:pt x="475297" y="395287"/>
                </a:cubicBezTo>
                <a:cubicBezTo>
                  <a:pt x="473392" y="400050"/>
                  <a:pt x="470535" y="404812"/>
                  <a:pt x="468630" y="409575"/>
                </a:cubicBezTo>
                <a:cubicBezTo>
                  <a:pt x="465772" y="414337"/>
                  <a:pt x="463867" y="419100"/>
                  <a:pt x="461010" y="423862"/>
                </a:cubicBezTo>
                <a:cubicBezTo>
                  <a:pt x="454342" y="433387"/>
                  <a:pt x="446722" y="444817"/>
                  <a:pt x="441960" y="449580"/>
                </a:cubicBezTo>
                <a:lnTo>
                  <a:pt x="438150" y="454342"/>
                </a:lnTo>
                <a:lnTo>
                  <a:pt x="436245" y="457200"/>
                </a:lnTo>
                <a:lnTo>
                  <a:pt x="435292" y="458152"/>
                </a:lnTo>
                <a:lnTo>
                  <a:pt x="434340" y="459105"/>
                </a:lnTo>
                <a:lnTo>
                  <a:pt x="432435" y="461010"/>
                </a:lnTo>
                <a:lnTo>
                  <a:pt x="432435" y="461010"/>
                </a:lnTo>
                <a:lnTo>
                  <a:pt x="420052" y="471487"/>
                </a:lnTo>
                <a:cubicBezTo>
                  <a:pt x="412432" y="479108"/>
                  <a:pt x="402907" y="483870"/>
                  <a:pt x="394335" y="490537"/>
                </a:cubicBezTo>
                <a:cubicBezTo>
                  <a:pt x="385763" y="496252"/>
                  <a:pt x="376238" y="500062"/>
                  <a:pt x="366713" y="504825"/>
                </a:cubicBezTo>
                <a:cubicBezTo>
                  <a:pt x="357188" y="508635"/>
                  <a:pt x="347663" y="512445"/>
                  <a:pt x="339090" y="515302"/>
                </a:cubicBezTo>
                <a:cubicBezTo>
                  <a:pt x="329565" y="518160"/>
                  <a:pt x="320992" y="521017"/>
                  <a:pt x="312420" y="522923"/>
                </a:cubicBezTo>
                <a:cubicBezTo>
                  <a:pt x="303847" y="524827"/>
                  <a:pt x="295275" y="526733"/>
                  <a:pt x="286702" y="528637"/>
                </a:cubicBezTo>
                <a:cubicBezTo>
                  <a:pt x="253365" y="535305"/>
                  <a:pt x="223838" y="539115"/>
                  <a:pt x="198120" y="545783"/>
                </a:cubicBezTo>
                <a:cubicBezTo>
                  <a:pt x="185738" y="549593"/>
                  <a:pt x="174307" y="553402"/>
                  <a:pt x="163830" y="558165"/>
                </a:cubicBezTo>
                <a:cubicBezTo>
                  <a:pt x="160972" y="559118"/>
                  <a:pt x="159067" y="561023"/>
                  <a:pt x="156210" y="561975"/>
                </a:cubicBezTo>
                <a:cubicBezTo>
                  <a:pt x="155257" y="562927"/>
                  <a:pt x="153352" y="562927"/>
                  <a:pt x="152400" y="563880"/>
                </a:cubicBezTo>
                <a:lnTo>
                  <a:pt x="149542" y="565785"/>
                </a:lnTo>
                <a:cubicBezTo>
                  <a:pt x="147638" y="566737"/>
                  <a:pt x="145732" y="567690"/>
                  <a:pt x="143827" y="568643"/>
                </a:cubicBezTo>
                <a:lnTo>
                  <a:pt x="140970" y="570548"/>
                </a:lnTo>
                <a:lnTo>
                  <a:pt x="137160" y="573405"/>
                </a:lnTo>
                <a:cubicBezTo>
                  <a:pt x="134302" y="575310"/>
                  <a:pt x="132397" y="577215"/>
                  <a:pt x="129540" y="580073"/>
                </a:cubicBezTo>
                <a:lnTo>
                  <a:pt x="126682" y="582930"/>
                </a:lnTo>
                <a:lnTo>
                  <a:pt x="124777" y="584835"/>
                </a:lnTo>
                <a:cubicBezTo>
                  <a:pt x="123825" y="584835"/>
                  <a:pt x="128588" y="581025"/>
                  <a:pt x="126682" y="582930"/>
                </a:cubicBezTo>
                <a:lnTo>
                  <a:pt x="126682" y="582930"/>
                </a:lnTo>
                <a:lnTo>
                  <a:pt x="126682" y="582930"/>
                </a:lnTo>
                <a:lnTo>
                  <a:pt x="125730" y="583883"/>
                </a:lnTo>
                <a:cubicBezTo>
                  <a:pt x="122872" y="587693"/>
                  <a:pt x="120015" y="590550"/>
                  <a:pt x="116205" y="594360"/>
                </a:cubicBezTo>
                <a:cubicBezTo>
                  <a:pt x="113347" y="598170"/>
                  <a:pt x="111442" y="601980"/>
                  <a:pt x="108585" y="604837"/>
                </a:cubicBezTo>
                <a:cubicBezTo>
                  <a:pt x="106680" y="608648"/>
                  <a:pt x="104775" y="612458"/>
                  <a:pt x="102870" y="616268"/>
                </a:cubicBezTo>
                <a:cubicBezTo>
                  <a:pt x="95250" y="631508"/>
                  <a:pt x="90488" y="645795"/>
                  <a:pt x="87630" y="659130"/>
                </a:cubicBezTo>
                <a:cubicBezTo>
                  <a:pt x="85725" y="665798"/>
                  <a:pt x="84772" y="671512"/>
                  <a:pt x="83820" y="677227"/>
                </a:cubicBezTo>
                <a:cubicBezTo>
                  <a:pt x="82867" y="681990"/>
                  <a:pt x="81915" y="686752"/>
                  <a:pt x="80963" y="691515"/>
                </a:cubicBezTo>
                <a:cubicBezTo>
                  <a:pt x="80010" y="699135"/>
                  <a:pt x="79057" y="703898"/>
                  <a:pt x="79057" y="703898"/>
                </a:cubicBezTo>
                <a:lnTo>
                  <a:pt x="0" y="688658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722D4897-C493-4EEE-A12E-77B907E22470}"/>
              </a:ext>
            </a:extLst>
          </p:cNvPr>
          <p:cNvSpPr/>
          <p:nvPr userDrawn="1"/>
        </p:nvSpPr>
        <p:spPr>
          <a:xfrm>
            <a:off x="13113020" y="4122117"/>
            <a:ext cx="2333892" cy="2697672"/>
          </a:xfrm>
          <a:custGeom>
            <a:avLst/>
            <a:gdLst>
              <a:gd name="connsiteX0" fmla="*/ 0 w 1014412"/>
              <a:gd name="connsiteY0" fmla="*/ 1127760 h 1172527"/>
              <a:gd name="connsiteX1" fmla="*/ 11430 w 1014412"/>
              <a:gd name="connsiteY1" fmla="*/ 1113473 h 1172527"/>
              <a:gd name="connsiteX2" fmla="*/ 13335 w 1014412"/>
              <a:gd name="connsiteY2" fmla="*/ 1110615 h 1172527"/>
              <a:gd name="connsiteX3" fmla="*/ 15240 w 1014412"/>
              <a:gd name="connsiteY3" fmla="*/ 1107757 h 1172527"/>
              <a:gd name="connsiteX4" fmla="*/ 19050 w 1014412"/>
              <a:gd name="connsiteY4" fmla="*/ 1101090 h 1172527"/>
              <a:gd name="connsiteX5" fmla="*/ 28575 w 1014412"/>
              <a:gd name="connsiteY5" fmla="*/ 1078230 h 1172527"/>
              <a:gd name="connsiteX6" fmla="*/ 45720 w 1014412"/>
              <a:gd name="connsiteY6" fmla="*/ 1004888 h 1172527"/>
              <a:gd name="connsiteX7" fmla="*/ 75247 w 1014412"/>
              <a:gd name="connsiteY7" fmla="*/ 895350 h 1172527"/>
              <a:gd name="connsiteX8" fmla="*/ 115252 w 1014412"/>
              <a:gd name="connsiteY8" fmla="*/ 835342 h 1172527"/>
              <a:gd name="connsiteX9" fmla="*/ 117157 w 1014412"/>
              <a:gd name="connsiteY9" fmla="*/ 833438 h 1172527"/>
              <a:gd name="connsiteX10" fmla="*/ 118110 w 1014412"/>
              <a:gd name="connsiteY10" fmla="*/ 832485 h 1172527"/>
              <a:gd name="connsiteX11" fmla="*/ 120967 w 1014412"/>
              <a:gd name="connsiteY11" fmla="*/ 830580 h 1172527"/>
              <a:gd name="connsiteX12" fmla="*/ 123825 w 1014412"/>
              <a:gd name="connsiteY12" fmla="*/ 827722 h 1172527"/>
              <a:gd name="connsiteX13" fmla="*/ 129540 w 1014412"/>
              <a:gd name="connsiteY13" fmla="*/ 822960 h 1172527"/>
              <a:gd name="connsiteX14" fmla="*/ 135255 w 1014412"/>
              <a:gd name="connsiteY14" fmla="*/ 818197 h 1172527"/>
              <a:gd name="connsiteX15" fmla="*/ 143827 w 1014412"/>
              <a:gd name="connsiteY15" fmla="*/ 812482 h 1172527"/>
              <a:gd name="connsiteX16" fmla="*/ 161925 w 1014412"/>
              <a:gd name="connsiteY16" fmla="*/ 801053 h 1172527"/>
              <a:gd name="connsiteX17" fmla="*/ 179070 w 1014412"/>
              <a:gd name="connsiteY17" fmla="*/ 792480 h 1172527"/>
              <a:gd name="connsiteX18" fmla="*/ 320992 w 1014412"/>
              <a:gd name="connsiteY18" fmla="*/ 756285 h 1172527"/>
              <a:gd name="connsiteX19" fmla="*/ 381952 w 1014412"/>
              <a:gd name="connsiteY19" fmla="*/ 738188 h 1172527"/>
              <a:gd name="connsiteX20" fmla="*/ 395288 w 1014412"/>
              <a:gd name="connsiteY20" fmla="*/ 731520 h 1172527"/>
              <a:gd name="connsiteX21" fmla="*/ 407670 w 1014412"/>
              <a:gd name="connsiteY21" fmla="*/ 723900 h 1172527"/>
              <a:gd name="connsiteX22" fmla="*/ 418147 w 1014412"/>
              <a:gd name="connsiteY22" fmla="*/ 714375 h 1172527"/>
              <a:gd name="connsiteX23" fmla="*/ 419100 w 1014412"/>
              <a:gd name="connsiteY23" fmla="*/ 713422 h 1172527"/>
              <a:gd name="connsiteX24" fmla="*/ 420052 w 1014412"/>
              <a:gd name="connsiteY24" fmla="*/ 712470 h 1172527"/>
              <a:gd name="connsiteX25" fmla="*/ 420052 w 1014412"/>
              <a:gd name="connsiteY25" fmla="*/ 712470 h 1172527"/>
              <a:gd name="connsiteX26" fmla="*/ 419100 w 1014412"/>
              <a:gd name="connsiteY26" fmla="*/ 714375 h 1172527"/>
              <a:gd name="connsiteX27" fmla="*/ 421957 w 1014412"/>
              <a:gd name="connsiteY27" fmla="*/ 710565 h 1172527"/>
              <a:gd name="connsiteX28" fmla="*/ 428625 w 1014412"/>
              <a:gd name="connsiteY28" fmla="*/ 703897 h 1172527"/>
              <a:gd name="connsiteX29" fmla="*/ 431482 w 1014412"/>
              <a:gd name="connsiteY29" fmla="*/ 700088 h 1172527"/>
              <a:gd name="connsiteX30" fmla="*/ 433388 w 1014412"/>
              <a:gd name="connsiteY30" fmla="*/ 698182 h 1172527"/>
              <a:gd name="connsiteX31" fmla="*/ 434340 w 1014412"/>
              <a:gd name="connsiteY31" fmla="*/ 697230 h 1172527"/>
              <a:gd name="connsiteX32" fmla="*/ 437197 w 1014412"/>
              <a:gd name="connsiteY32" fmla="*/ 692467 h 1172527"/>
              <a:gd name="connsiteX33" fmla="*/ 441007 w 1014412"/>
              <a:gd name="connsiteY33" fmla="*/ 687705 h 1172527"/>
              <a:gd name="connsiteX34" fmla="*/ 444817 w 1014412"/>
              <a:gd name="connsiteY34" fmla="*/ 681038 h 1172527"/>
              <a:gd name="connsiteX35" fmla="*/ 448627 w 1014412"/>
              <a:gd name="connsiteY35" fmla="*/ 674370 h 1172527"/>
              <a:gd name="connsiteX36" fmla="*/ 451485 w 1014412"/>
              <a:gd name="connsiteY36" fmla="*/ 666750 h 1172527"/>
              <a:gd name="connsiteX37" fmla="*/ 457200 w 1014412"/>
              <a:gd name="connsiteY37" fmla="*/ 651510 h 1172527"/>
              <a:gd name="connsiteX38" fmla="*/ 472440 w 1014412"/>
              <a:gd name="connsiteY38" fmla="*/ 581977 h 1172527"/>
              <a:gd name="connsiteX39" fmla="*/ 490538 w 1014412"/>
              <a:gd name="connsiteY39" fmla="*/ 502920 h 1172527"/>
              <a:gd name="connsiteX40" fmla="*/ 533400 w 1014412"/>
              <a:gd name="connsiteY40" fmla="*/ 423863 h 1172527"/>
              <a:gd name="connsiteX41" fmla="*/ 541020 w 1014412"/>
              <a:gd name="connsiteY41" fmla="*/ 415290 h 1172527"/>
              <a:gd name="connsiteX42" fmla="*/ 542925 w 1014412"/>
              <a:gd name="connsiteY42" fmla="*/ 413385 h 1172527"/>
              <a:gd name="connsiteX43" fmla="*/ 543877 w 1014412"/>
              <a:gd name="connsiteY43" fmla="*/ 412432 h 1172527"/>
              <a:gd name="connsiteX44" fmla="*/ 545782 w 1014412"/>
              <a:gd name="connsiteY44" fmla="*/ 410527 h 1172527"/>
              <a:gd name="connsiteX45" fmla="*/ 546735 w 1014412"/>
              <a:gd name="connsiteY45" fmla="*/ 409575 h 1172527"/>
              <a:gd name="connsiteX46" fmla="*/ 550545 w 1014412"/>
              <a:gd name="connsiteY46" fmla="*/ 406717 h 1172527"/>
              <a:gd name="connsiteX47" fmla="*/ 557213 w 1014412"/>
              <a:gd name="connsiteY47" fmla="*/ 401002 h 1172527"/>
              <a:gd name="connsiteX48" fmla="*/ 565785 w 1014412"/>
              <a:gd name="connsiteY48" fmla="*/ 394335 h 1172527"/>
              <a:gd name="connsiteX49" fmla="*/ 586740 w 1014412"/>
              <a:gd name="connsiteY49" fmla="*/ 381000 h 1172527"/>
              <a:gd name="connsiteX50" fmla="*/ 606742 w 1014412"/>
              <a:gd name="connsiteY50" fmla="*/ 370522 h 1172527"/>
              <a:gd name="connsiteX51" fmla="*/ 683895 w 1014412"/>
              <a:gd name="connsiteY51" fmla="*/ 347663 h 1172527"/>
              <a:gd name="connsiteX52" fmla="*/ 752475 w 1014412"/>
              <a:gd name="connsiteY52" fmla="*/ 334327 h 1172527"/>
              <a:gd name="connsiteX53" fmla="*/ 808672 w 1014412"/>
              <a:gd name="connsiteY53" fmla="*/ 316230 h 1172527"/>
              <a:gd name="connsiteX54" fmla="*/ 820102 w 1014412"/>
              <a:gd name="connsiteY54" fmla="*/ 310515 h 1172527"/>
              <a:gd name="connsiteX55" fmla="*/ 830580 w 1014412"/>
              <a:gd name="connsiteY55" fmla="*/ 303847 h 1172527"/>
              <a:gd name="connsiteX56" fmla="*/ 840105 w 1014412"/>
              <a:gd name="connsiteY56" fmla="*/ 296227 h 1172527"/>
              <a:gd name="connsiteX57" fmla="*/ 844867 w 1014412"/>
              <a:gd name="connsiteY57" fmla="*/ 292417 h 1172527"/>
              <a:gd name="connsiteX58" fmla="*/ 845820 w 1014412"/>
              <a:gd name="connsiteY58" fmla="*/ 291465 h 1172527"/>
              <a:gd name="connsiteX59" fmla="*/ 846772 w 1014412"/>
              <a:gd name="connsiteY59" fmla="*/ 290513 h 1172527"/>
              <a:gd name="connsiteX60" fmla="*/ 845820 w 1014412"/>
              <a:gd name="connsiteY60" fmla="*/ 292417 h 1172527"/>
              <a:gd name="connsiteX61" fmla="*/ 845820 w 1014412"/>
              <a:gd name="connsiteY61" fmla="*/ 292417 h 1172527"/>
              <a:gd name="connsiteX62" fmla="*/ 848677 w 1014412"/>
              <a:gd name="connsiteY62" fmla="*/ 289560 h 1172527"/>
              <a:gd name="connsiteX63" fmla="*/ 859155 w 1014412"/>
              <a:gd name="connsiteY63" fmla="*/ 278130 h 1172527"/>
              <a:gd name="connsiteX64" fmla="*/ 864870 w 1014412"/>
              <a:gd name="connsiteY64" fmla="*/ 269557 h 1172527"/>
              <a:gd name="connsiteX65" fmla="*/ 870585 w 1014412"/>
              <a:gd name="connsiteY65" fmla="*/ 260032 h 1172527"/>
              <a:gd name="connsiteX66" fmla="*/ 875347 w 1014412"/>
              <a:gd name="connsiteY66" fmla="*/ 249555 h 1172527"/>
              <a:gd name="connsiteX67" fmla="*/ 889635 w 1014412"/>
              <a:gd name="connsiteY67" fmla="*/ 203835 h 1172527"/>
              <a:gd name="connsiteX68" fmla="*/ 898207 w 1014412"/>
              <a:gd name="connsiteY68" fmla="*/ 157163 h 1172527"/>
              <a:gd name="connsiteX69" fmla="*/ 918210 w 1014412"/>
              <a:gd name="connsiteY69" fmla="*/ 73342 h 1172527"/>
              <a:gd name="connsiteX70" fmla="*/ 931545 w 1014412"/>
              <a:gd name="connsiteY70" fmla="*/ 40957 h 1172527"/>
              <a:gd name="connsiteX71" fmla="*/ 944880 w 1014412"/>
              <a:gd name="connsiteY71" fmla="*/ 18097 h 1172527"/>
              <a:gd name="connsiteX72" fmla="*/ 958215 w 1014412"/>
              <a:gd name="connsiteY72" fmla="*/ 0 h 1172527"/>
              <a:gd name="connsiteX73" fmla="*/ 1014413 w 1014412"/>
              <a:gd name="connsiteY73" fmla="*/ 48577 h 1172527"/>
              <a:gd name="connsiteX74" fmla="*/ 1005840 w 1014412"/>
              <a:gd name="connsiteY74" fmla="*/ 60007 h 1172527"/>
              <a:gd name="connsiteX75" fmla="*/ 997267 w 1014412"/>
              <a:gd name="connsiteY75" fmla="*/ 75247 h 1172527"/>
              <a:gd name="connsiteX76" fmla="*/ 987742 w 1014412"/>
              <a:gd name="connsiteY76" fmla="*/ 98107 h 1172527"/>
              <a:gd name="connsiteX77" fmla="*/ 971550 w 1014412"/>
              <a:gd name="connsiteY77" fmla="*/ 170497 h 1172527"/>
              <a:gd name="connsiteX78" fmla="*/ 962025 w 1014412"/>
              <a:gd name="connsiteY78" fmla="*/ 220980 h 1172527"/>
              <a:gd name="connsiteX79" fmla="*/ 954405 w 1014412"/>
              <a:gd name="connsiteY79" fmla="*/ 249555 h 1172527"/>
              <a:gd name="connsiteX80" fmla="*/ 949642 w 1014412"/>
              <a:gd name="connsiteY80" fmla="*/ 264795 h 1172527"/>
              <a:gd name="connsiteX81" fmla="*/ 942975 w 1014412"/>
              <a:gd name="connsiteY81" fmla="*/ 280035 h 1172527"/>
              <a:gd name="connsiteX82" fmla="*/ 935355 w 1014412"/>
              <a:gd name="connsiteY82" fmla="*/ 295275 h 1172527"/>
              <a:gd name="connsiteX83" fmla="*/ 925830 w 1014412"/>
              <a:gd name="connsiteY83" fmla="*/ 311467 h 1172527"/>
              <a:gd name="connsiteX84" fmla="*/ 914400 w 1014412"/>
              <a:gd name="connsiteY84" fmla="*/ 327660 h 1172527"/>
              <a:gd name="connsiteX85" fmla="*/ 903922 w 1014412"/>
              <a:gd name="connsiteY85" fmla="*/ 339090 h 1172527"/>
              <a:gd name="connsiteX86" fmla="*/ 901065 w 1014412"/>
              <a:gd name="connsiteY86" fmla="*/ 341947 h 1172527"/>
              <a:gd name="connsiteX87" fmla="*/ 898207 w 1014412"/>
              <a:gd name="connsiteY87" fmla="*/ 344805 h 1172527"/>
              <a:gd name="connsiteX88" fmla="*/ 897255 w 1014412"/>
              <a:gd name="connsiteY88" fmla="*/ 345757 h 1172527"/>
              <a:gd name="connsiteX89" fmla="*/ 895350 w 1014412"/>
              <a:gd name="connsiteY89" fmla="*/ 347663 h 1172527"/>
              <a:gd name="connsiteX90" fmla="*/ 887730 w 1014412"/>
              <a:gd name="connsiteY90" fmla="*/ 354330 h 1172527"/>
              <a:gd name="connsiteX91" fmla="*/ 872490 w 1014412"/>
              <a:gd name="connsiteY91" fmla="*/ 366713 h 1172527"/>
              <a:gd name="connsiteX92" fmla="*/ 856297 w 1014412"/>
              <a:gd name="connsiteY92" fmla="*/ 377190 h 1172527"/>
              <a:gd name="connsiteX93" fmla="*/ 839152 w 1014412"/>
              <a:gd name="connsiteY93" fmla="*/ 385763 h 1172527"/>
              <a:gd name="connsiteX94" fmla="*/ 766763 w 1014412"/>
              <a:gd name="connsiteY94" fmla="*/ 407670 h 1172527"/>
              <a:gd name="connsiteX95" fmla="*/ 697230 w 1014412"/>
              <a:gd name="connsiteY95" fmla="*/ 420052 h 1172527"/>
              <a:gd name="connsiteX96" fmla="*/ 635317 w 1014412"/>
              <a:gd name="connsiteY96" fmla="*/ 437197 h 1172527"/>
              <a:gd name="connsiteX97" fmla="*/ 621982 w 1014412"/>
              <a:gd name="connsiteY97" fmla="*/ 443865 h 1172527"/>
              <a:gd name="connsiteX98" fmla="*/ 611505 w 1014412"/>
              <a:gd name="connsiteY98" fmla="*/ 450532 h 1172527"/>
              <a:gd name="connsiteX99" fmla="*/ 604838 w 1014412"/>
              <a:gd name="connsiteY99" fmla="*/ 455295 h 1172527"/>
              <a:gd name="connsiteX100" fmla="*/ 598170 w 1014412"/>
              <a:gd name="connsiteY100" fmla="*/ 461963 h 1172527"/>
              <a:gd name="connsiteX101" fmla="*/ 594360 w 1014412"/>
              <a:gd name="connsiteY101" fmla="*/ 464820 h 1172527"/>
              <a:gd name="connsiteX102" fmla="*/ 593407 w 1014412"/>
              <a:gd name="connsiteY102" fmla="*/ 465772 h 1172527"/>
              <a:gd name="connsiteX103" fmla="*/ 595313 w 1014412"/>
              <a:gd name="connsiteY103" fmla="*/ 464820 h 1172527"/>
              <a:gd name="connsiteX104" fmla="*/ 595313 w 1014412"/>
              <a:gd name="connsiteY104" fmla="*/ 464820 h 1172527"/>
              <a:gd name="connsiteX105" fmla="*/ 594360 w 1014412"/>
              <a:gd name="connsiteY105" fmla="*/ 465772 h 1172527"/>
              <a:gd name="connsiteX106" fmla="*/ 589597 w 1014412"/>
              <a:gd name="connsiteY106" fmla="*/ 471488 h 1172527"/>
              <a:gd name="connsiteX107" fmla="*/ 561022 w 1014412"/>
              <a:gd name="connsiteY107" fmla="*/ 525780 h 1172527"/>
              <a:gd name="connsiteX108" fmla="*/ 545782 w 1014412"/>
              <a:gd name="connsiteY108" fmla="*/ 595313 h 1172527"/>
              <a:gd name="connsiteX109" fmla="*/ 528638 w 1014412"/>
              <a:gd name="connsiteY109" fmla="*/ 674370 h 1172527"/>
              <a:gd name="connsiteX110" fmla="*/ 521017 w 1014412"/>
              <a:gd name="connsiteY110" fmla="*/ 695325 h 1172527"/>
              <a:gd name="connsiteX111" fmla="*/ 517207 w 1014412"/>
              <a:gd name="connsiteY111" fmla="*/ 705803 h 1172527"/>
              <a:gd name="connsiteX112" fmla="*/ 512445 w 1014412"/>
              <a:gd name="connsiteY112" fmla="*/ 716280 h 1172527"/>
              <a:gd name="connsiteX113" fmla="*/ 507682 w 1014412"/>
              <a:gd name="connsiteY113" fmla="*/ 726757 h 1172527"/>
              <a:gd name="connsiteX114" fmla="*/ 501015 w 1014412"/>
              <a:gd name="connsiteY114" fmla="*/ 737235 h 1172527"/>
              <a:gd name="connsiteX115" fmla="*/ 493395 w 1014412"/>
              <a:gd name="connsiteY115" fmla="*/ 747713 h 1172527"/>
              <a:gd name="connsiteX116" fmla="*/ 491490 w 1014412"/>
              <a:gd name="connsiteY116" fmla="*/ 750570 h 1172527"/>
              <a:gd name="connsiteX117" fmla="*/ 489585 w 1014412"/>
              <a:gd name="connsiteY117" fmla="*/ 752475 h 1172527"/>
              <a:gd name="connsiteX118" fmla="*/ 486727 w 1014412"/>
              <a:gd name="connsiteY118" fmla="*/ 756285 h 1172527"/>
              <a:gd name="connsiteX119" fmla="*/ 481013 w 1014412"/>
              <a:gd name="connsiteY119" fmla="*/ 762953 h 1172527"/>
              <a:gd name="connsiteX120" fmla="*/ 474345 w 1014412"/>
              <a:gd name="connsiteY120" fmla="*/ 761047 h 1172527"/>
              <a:gd name="connsiteX121" fmla="*/ 472440 w 1014412"/>
              <a:gd name="connsiteY121" fmla="*/ 762953 h 1172527"/>
              <a:gd name="connsiteX122" fmla="*/ 471488 w 1014412"/>
              <a:gd name="connsiteY122" fmla="*/ 763905 h 1172527"/>
              <a:gd name="connsiteX123" fmla="*/ 470535 w 1014412"/>
              <a:gd name="connsiteY123" fmla="*/ 764857 h 1172527"/>
              <a:gd name="connsiteX124" fmla="*/ 468630 w 1014412"/>
              <a:gd name="connsiteY124" fmla="*/ 766763 h 1172527"/>
              <a:gd name="connsiteX125" fmla="*/ 450532 w 1014412"/>
              <a:gd name="connsiteY125" fmla="*/ 782003 h 1172527"/>
              <a:gd name="connsiteX126" fmla="*/ 431482 w 1014412"/>
              <a:gd name="connsiteY126" fmla="*/ 794385 h 1172527"/>
              <a:gd name="connsiteX127" fmla="*/ 411480 w 1014412"/>
              <a:gd name="connsiteY127" fmla="*/ 804863 h 1172527"/>
              <a:gd name="connsiteX128" fmla="*/ 333375 w 1014412"/>
              <a:gd name="connsiteY128" fmla="*/ 827722 h 1172527"/>
              <a:gd name="connsiteX129" fmla="*/ 263842 w 1014412"/>
              <a:gd name="connsiteY129" fmla="*/ 840105 h 1172527"/>
              <a:gd name="connsiteX130" fmla="*/ 206692 w 1014412"/>
              <a:gd name="connsiteY130" fmla="*/ 857250 h 1172527"/>
              <a:gd name="connsiteX131" fmla="*/ 195263 w 1014412"/>
              <a:gd name="connsiteY131" fmla="*/ 862965 h 1172527"/>
              <a:gd name="connsiteX132" fmla="*/ 185738 w 1014412"/>
              <a:gd name="connsiteY132" fmla="*/ 868680 h 1172527"/>
              <a:gd name="connsiteX133" fmla="*/ 180975 w 1014412"/>
              <a:gd name="connsiteY133" fmla="*/ 871538 h 1172527"/>
              <a:gd name="connsiteX134" fmla="*/ 175260 w 1014412"/>
              <a:gd name="connsiteY134" fmla="*/ 876300 h 1172527"/>
              <a:gd name="connsiteX135" fmla="*/ 169545 w 1014412"/>
              <a:gd name="connsiteY135" fmla="*/ 881063 h 1172527"/>
              <a:gd name="connsiteX136" fmla="*/ 166688 w 1014412"/>
              <a:gd name="connsiteY136" fmla="*/ 883920 h 1172527"/>
              <a:gd name="connsiteX137" fmla="*/ 166688 w 1014412"/>
              <a:gd name="connsiteY137" fmla="*/ 883920 h 1172527"/>
              <a:gd name="connsiteX138" fmla="*/ 168592 w 1014412"/>
              <a:gd name="connsiteY138" fmla="*/ 882967 h 1172527"/>
              <a:gd name="connsiteX139" fmla="*/ 167640 w 1014412"/>
              <a:gd name="connsiteY139" fmla="*/ 883920 h 1172527"/>
              <a:gd name="connsiteX140" fmla="*/ 166688 w 1014412"/>
              <a:gd name="connsiteY140" fmla="*/ 884872 h 1172527"/>
              <a:gd name="connsiteX141" fmla="*/ 140970 w 1014412"/>
              <a:gd name="connsiteY141" fmla="*/ 923925 h 1172527"/>
              <a:gd name="connsiteX142" fmla="*/ 118110 w 1014412"/>
              <a:gd name="connsiteY142" fmla="*/ 1016317 h 1172527"/>
              <a:gd name="connsiteX143" fmla="*/ 99060 w 1014412"/>
              <a:gd name="connsiteY143" fmla="*/ 1100138 h 1172527"/>
              <a:gd name="connsiteX144" fmla="*/ 86677 w 1014412"/>
              <a:gd name="connsiteY144" fmla="*/ 1132523 h 1172527"/>
              <a:gd name="connsiteX145" fmla="*/ 72390 w 1014412"/>
              <a:gd name="connsiteY145" fmla="*/ 1157288 h 1172527"/>
              <a:gd name="connsiteX146" fmla="*/ 61913 w 1014412"/>
              <a:gd name="connsiteY146" fmla="*/ 1172528 h 1172527"/>
              <a:gd name="connsiteX147" fmla="*/ 0 w 1014412"/>
              <a:gd name="connsiteY147" fmla="*/ 1127760 h 1172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</a:cxnLst>
            <a:rect l="l" t="t" r="r" b="b"/>
            <a:pathLst>
              <a:path w="1014412" h="1172527">
                <a:moveTo>
                  <a:pt x="0" y="1127760"/>
                </a:moveTo>
                <a:cubicBezTo>
                  <a:pt x="0" y="1127760"/>
                  <a:pt x="3810" y="1122998"/>
                  <a:pt x="11430" y="1113473"/>
                </a:cubicBezTo>
                <a:cubicBezTo>
                  <a:pt x="12382" y="1112520"/>
                  <a:pt x="13335" y="1111567"/>
                  <a:pt x="13335" y="1110615"/>
                </a:cubicBezTo>
                <a:cubicBezTo>
                  <a:pt x="14288" y="1109663"/>
                  <a:pt x="14288" y="1108710"/>
                  <a:pt x="15240" y="1107757"/>
                </a:cubicBezTo>
                <a:cubicBezTo>
                  <a:pt x="16192" y="1105853"/>
                  <a:pt x="18097" y="1102995"/>
                  <a:pt x="19050" y="1101090"/>
                </a:cubicBezTo>
                <a:cubicBezTo>
                  <a:pt x="21907" y="1094423"/>
                  <a:pt x="25717" y="1087755"/>
                  <a:pt x="28575" y="1078230"/>
                </a:cubicBezTo>
                <a:cubicBezTo>
                  <a:pt x="35242" y="1060132"/>
                  <a:pt x="40005" y="1036320"/>
                  <a:pt x="45720" y="1004888"/>
                </a:cubicBezTo>
                <a:cubicBezTo>
                  <a:pt x="51435" y="974407"/>
                  <a:pt x="57150" y="937260"/>
                  <a:pt x="75247" y="895350"/>
                </a:cubicBezTo>
                <a:cubicBezTo>
                  <a:pt x="84772" y="875347"/>
                  <a:pt x="97155" y="853440"/>
                  <a:pt x="115252" y="835342"/>
                </a:cubicBezTo>
                <a:lnTo>
                  <a:pt x="117157" y="833438"/>
                </a:lnTo>
                <a:lnTo>
                  <a:pt x="118110" y="832485"/>
                </a:lnTo>
                <a:lnTo>
                  <a:pt x="120967" y="830580"/>
                </a:lnTo>
                <a:lnTo>
                  <a:pt x="123825" y="827722"/>
                </a:lnTo>
                <a:lnTo>
                  <a:pt x="129540" y="822960"/>
                </a:lnTo>
                <a:lnTo>
                  <a:pt x="135255" y="818197"/>
                </a:lnTo>
                <a:cubicBezTo>
                  <a:pt x="137160" y="816292"/>
                  <a:pt x="140970" y="814388"/>
                  <a:pt x="143827" y="812482"/>
                </a:cubicBezTo>
                <a:cubicBezTo>
                  <a:pt x="149542" y="808672"/>
                  <a:pt x="156210" y="803910"/>
                  <a:pt x="161925" y="801053"/>
                </a:cubicBezTo>
                <a:cubicBezTo>
                  <a:pt x="167640" y="798195"/>
                  <a:pt x="173355" y="795338"/>
                  <a:pt x="179070" y="792480"/>
                </a:cubicBezTo>
                <a:cubicBezTo>
                  <a:pt x="226695" y="771525"/>
                  <a:pt x="276225" y="765810"/>
                  <a:pt x="320992" y="756285"/>
                </a:cubicBezTo>
                <a:cubicBezTo>
                  <a:pt x="342900" y="751522"/>
                  <a:pt x="363855" y="745807"/>
                  <a:pt x="381952" y="738188"/>
                </a:cubicBezTo>
                <a:lnTo>
                  <a:pt x="395288" y="731520"/>
                </a:lnTo>
                <a:cubicBezTo>
                  <a:pt x="399097" y="728663"/>
                  <a:pt x="402907" y="725805"/>
                  <a:pt x="407670" y="723900"/>
                </a:cubicBezTo>
                <a:cubicBezTo>
                  <a:pt x="411480" y="721042"/>
                  <a:pt x="414338" y="717232"/>
                  <a:pt x="418147" y="714375"/>
                </a:cubicBezTo>
                <a:lnTo>
                  <a:pt x="419100" y="713422"/>
                </a:lnTo>
                <a:lnTo>
                  <a:pt x="420052" y="712470"/>
                </a:lnTo>
                <a:lnTo>
                  <a:pt x="420052" y="712470"/>
                </a:lnTo>
                <a:cubicBezTo>
                  <a:pt x="421957" y="710565"/>
                  <a:pt x="418147" y="714375"/>
                  <a:pt x="419100" y="714375"/>
                </a:cubicBezTo>
                <a:lnTo>
                  <a:pt x="421957" y="710565"/>
                </a:lnTo>
                <a:lnTo>
                  <a:pt x="428625" y="703897"/>
                </a:lnTo>
                <a:lnTo>
                  <a:pt x="431482" y="700088"/>
                </a:lnTo>
                <a:lnTo>
                  <a:pt x="433388" y="698182"/>
                </a:lnTo>
                <a:lnTo>
                  <a:pt x="434340" y="697230"/>
                </a:lnTo>
                <a:lnTo>
                  <a:pt x="437197" y="692467"/>
                </a:lnTo>
                <a:lnTo>
                  <a:pt x="441007" y="687705"/>
                </a:lnTo>
                <a:lnTo>
                  <a:pt x="444817" y="681038"/>
                </a:lnTo>
                <a:lnTo>
                  <a:pt x="448627" y="674370"/>
                </a:lnTo>
                <a:cubicBezTo>
                  <a:pt x="449580" y="672465"/>
                  <a:pt x="450532" y="669607"/>
                  <a:pt x="451485" y="666750"/>
                </a:cubicBezTo>
                <a:cubicBezTo>
                  <a:pt x="453390" y="661988"/>
                  <a:pt x="455295" y="657225"/>
                  <a:pt x="457200" y="651510"/>
                </a:cubicBezTo>
                <a:cubicBezTo>
                  <a:pt x="463867" y="630555"/>
                  <a:pt x="468630" y="606743"/>
                  <a:pt x="472440" y="581977"/>
                </a:cubicBezTo>
                <a:cubicBezTo>
                  <a:pt x="477202" y="557213"/>
                  <a:pt x="481965" y="529590"/>
                  <a:pt x="490538" y="502920"/>
                </a:cubicBezTo>
                <a:cubicBezTo>
                  <a:pt x="499110" y="475297"/>
                  <a:pt x="513397" y="447675"/>
                  <a:pt x="533400" y="423863"/>
                </a:cubicBezTo>
                <a:lnTo>
                  <a:pt x="541020" y="415290"/>
                </a:lnTo>
                <a:lnTo>
                  <a:pt x="542925" y="413385"/>
                </a:lnTo>
                <a:lnTo>
                  <a:pt x="543877" y="412432"/>
                </a:lnTo>
                <a:cubicBezTo>
                  <a:pt x="544830" y="411480"/>
                  <a:pt x="541972" y="413385"/>
                  <a:pt x="545782" y="410527"/>
                </a:cubicBezTo>
                <a:lnTo>
                  <a:pt x="546735" y="409575"/>
                </a:lnTo>
                <a:lnTo>
                  <a:pt x="550545" y="406717"/>
                </a:lnTo>
                <a:lnTo>
                  <a:pt x="557213" y="401002"/>
                </a:lnTo>
                <a:cubicBezTo>
                  <a:pt x="560070" y="399097"/>
                  <a:pt x="561975" y="397192"/>
                  <a:pt x="565785" y="394335"/>
                </a:cubicBezTo>
                <a:cubicBezTo>
                  <a:pt x="572452" y="389572"/>
                  <a:pt x="579120" y="384810"/>
                  <a:pt x="586740" y="381000"/>
                </a:cubicBezTo>
                <a:cubicBezTo>
                  <a:pt x="593407" y="377190"/>
                  <a:pt x="600075" y="374332"/>
                  <a:pt x="606742" y="370522"/>
                </a:cubicBezTo>
                <a:cubicBezTo>
                  <a:pt x="633413" y="359092"/>
                  <a:pt x="660082" y="352425"/>
                  <a:pt x="683895" y="347663"/>
                </a:cubicBezTo>
                <a:cubicBezTo>
                  <a:pt x="708660" y="342900"/>
                  <a:pt x="731520" y="339090"/>
                  <a:pt x="752475" y="334327"/>
                </a:cubicBezTo>
                <a:cubicBezTo>
                  <a:pt x="773430" y="329565"/>
                  <a:pt x="792480" y="323850"/>
                  <a:pt x="808672" y="316230"/>
                </a:cubicBezTo>
                <a:cubicBezTo>
                  <a:pt x="812482" y="314325"/>
                  <a:pt x="816292" y="312420"/>
                  <a:pt x="820102" y="310515"/>
                </a:cubicBezTo>
                <a:cubicBezTo>
                  <a:pt x="823913" y="308610"/>
                  <a:pt x="826770" y="305752"/>
                  <a:pt x="830580" y="303847"/>
                </a:cubicBezTo>
                <a:cubicBezTo>
                  <a:pt x="834390" y="301942"/>
                  <a:pt x="837247" y="299085"/>
                  <a:pt x="840105" y="296227"/>
                </a:cubicBezTo>
                <a:lnTo>
                  <a:pt x="844867" y="292417"/>
                </a:lnTo>
                <a:lnTo>
                  <a:pt x="845820" y="291465"/>
                </a:lnTo>
                <a:lnTo>
                  <a:pt x="846772" y="290513"/>
                </a:lnTo>
                <a:cubicBezTo>
                  <a:pt x="846772" y="290513"/>
                  <a:pt x="843915" y="293370"/>
                  <a:pt x="845820" y="292417"/>
                </a:cubicBezTo>
                <a:lnTo>
                  <a:pt x="845820" y="292417"/>
                </a:lnTo>
                <a:lnTo>
                  <a:pt x="848677" y="289560"/>
                </a:lnTo>
                <a:cubicBezTo>
                  <a:pt x="852488" y="285750"/>
                  <a:pt x="855345" y="281940"/>
                  <a:pt x="859155" y="278130"/>
                </a:cubicBezTo>
                <a:cubicBezTo>
                  <a:pt x="861060" y="275272"/>
                  <a:pt x="862965" y="272415"/>
                  <a:pt x="864870" y="269557"/>
                </a:cubicBezTo>
                <a:cubicBezTo>
                  <a:pt x="866775" y="267652"/>
                  <a:pt x="868680" y="263842"/>
                  <a:pt x="870585" y="260032"/>
                </a:cubicBezTo>
                <a:cubicBezTo>
                  <a:pt x="872490" y="256222"/>
                  <a:pt x="874395" y="253365"/>
                  <a:pt x="875347" y="249555"/>
                </a:cubicBezTo>
                <a:cubicBezTo>
                  <a:pt x="882015" y="235267"/>
                  <a:pt x="885825" y="219075"/>
                  <a:pt x="889635" y="203835"/>
                </a:cubicBezTo>
                <a:cubicBezTo>
                  <a:pt x="893445" y="187642"/>
                  <a:pt x="896302" y="172402"/>
                  <a:pt x="898207" y="157163"/>
                </a:cubicBezTo>
                <a:cubicBezTo>
                  <a:pt x="903922" y="126682"/>
                  <a:pt x="909638" y="97155"/>
                  <a:pt x="918210" y="73342"/>
                </a:cubicBezTo>
                <a:cubicBezTo>
                  <a:pt x="922020" y="60960"/>
                  <a:pt x="927735" y="50482"/>
                  <a:pt x="931545" y="40957"/>
                </a:cubicBezTo>
                <a:cubicBezTo>
                  <a:pt x="937260" y="31432"/>
                  <a:pt x="941070" y="23813"/>
                  <a:pt x="944880" y="18097"/>
                </a:cubicBezTo>
                <a:cubicBezTo>
                  <a:pt x="953452" y="6667"/>
                  <a:pt x="958215" y="0"/>
                  <a:pt x="958215" y="0"/>
                </a:cubicBezTo>
                <a:lnTo>
                  <a:pt x="1014413" y="48577"/>
                </a:lnTo>
                <a:cubicBezTo>
                  <a:pt x="1014413" y="48577"/>
                  <a:pt x="1011555" y="52388"/>
                  <a:pt x="1005840" y="60007"/>
                </a:cubicBezTo>
                <a:cubicBezTo>
                  <a:pt x="1002982" y="63817"/>
                  <a:pt x="1001077" y="69532"/>
                  <a:pt x="997267" y="75247"/>
                </a:cubicBezTo>
                <a:cubicBezTo>
                  <a:pt x="994410" y="81915"/>
                  <a:pt x="990600" y="88582"/>
                  <a:pt x="987742" y="98107"/>
                </a:cubicBezTo>
                <a:cubicBezTo>
                  <a:pt x="981075" y="116205"/>
                  <a:pt x="976313" y="140017"/>
                  <a:pt x="971550" y="170497"/>
                </a:cubicBezTo>
                <a:cubicBezTo>
                  <a:pt x="968692" y="185738"/>
                  <a:pt x="965835" y="202882"/>
                  <a:pt x="962025" y="220980"/>
                </a:cubicBezTo>
                <a:cubicBezTo>
                  <a:pt x="959167" y="230505"/>
                  <a:pt x="958215" y="240030"/>
                  <a:pt x="954405" y="249555"/>
                </a:cubicBezTo>
                <a:cubicBezTo>
                  <a:pt x="952500" y="254317"/>
                  <a:pt x="951547" y="259080"/>
                  <a:pt x="949642" y="264795"/>
                </a:cubicBezTo>
                <a:cubicBezTo>
                  <a:pt x="947738" y="269557"/>
                  <a:pt x="945832" y="275272"/>
                  <a:pt x="942975" y="280035"/>
                </a:cubicBezTo>
                <a:cubicBezTo>
                  <a:pt x="941070" y="284797"/>
                  <a:pt x="938213" y="290513"/>
                  <a:pt x="935355" y="295275"/>
                </a:cubicBezTo>
                <a:cubicBezTo>
                  <a:pt x="932497" y="300038"/>
                  <a:pt x="929640" y="305752"/>
                  <a:pt x="925830" y="311467"/>
                </a:cubicBezTo>
                <a:cubicBezTo>
                  <a:pt x="922020" y="317182"/>
                  <a:pt x="918210" y="322897"/>
                  <a:pt x="914400" y="327660"/>
                </a:cubicBezTo>
                <a:cubicBezTo>
                  <a:pt x="910590" y="331470"/>
                  <a:pt x="907732" y="335280"/>
                  <a:pt x="903922" y="339090"/>
                </a:cubicBezTo>
                <a:lnTo>
                  <a:pt x="901065" y="341947"/>
                </a:lnTo>
                <a:lnTo>
                  <a:pt x="898207" y="344805"/>
                </a:lnTo>
                <a:lnTo>
                  <a:pt x="897255" y="345757"/>
                </a:lnTo>
                <a:lnTo>
                  <a:pt x="895350" y="347663"/>
                </a:lnTo>
                <a:lnTo>
                  <a:pt x="887730" y="354330"/>
                </a:lnTo>
                <a:cubicBezTo>
                  <a:pt x="882967" y="358140"/>
                  <a:pt x="878205" y="362902"/>
                  <a:pt x="872490" y="366713"/>
                </a:cubicBezTo>
                <a:cubicBezTo>
                  <a:pt x="866775" y="370522"/>
                  <a:pt x="862013" y="374332"/>
                  <a:pt x="856297" y="377190"/>
                </a:cubicBezTo>
                <a:cubicBezTo>
                  <a:pt x="850582" y="380047"/>
                  <a:pt x="844867" y="382905"/>
                  <a:pt x="839152" y="385763"/>
                </a:cubicBezTo>
                <a:cubicBezTo>
                  <a:pt x="815340" y="396240"/>
                  <a:pt x="790575" y="402907"/>
                  <a:pt x="766763" y="407670"/>
                </a:cubicBezTo>
                <a:cubicBezTo>
                  <a:pt x="742950" y="412432"/>
                  <a:pt x="719138" y="416242"/>
                  <a:pt x="697230" y="420052"/>
                </a:cubicBezTo>
                <a:cubicBezTo>
                  <a:pt x="675322" y="424815"/>
                  <a:pt x="653415" y="429577"/>
                  <a:pt x="635317" y="437197"/>
                </a:cubicBezTo>
                <a:lnTo>
                  <a:pt x="621982" y="443865"/>
                </a:lnTo>
                <a:cubicBezTo>
                  <a:pt x="618172" y="445770"/>
                  <a:pt x="615315" y="448627"/>
                  <a:pt x="611505" y="450532"/>
                </a:cubicBezTo>
                <a:cubicBezTo>
                  <a:pt x="609600" y="451485"/>
                  <a:pt x="607695" y="453390"/>
                  <a:pt x="604838" y="455295"/>
                </a:cubicBezTo>
                <a:lnTo>
                  <a:pt x="598170" y="461963"/>
                </a:lnTo>
                <a:lnTo>
                  <a:pt x="594360" y="464820"/>
                </a:lnTo>
                <a:lnTo>
                  <a:pt x="593407" y="465772"/>
                </a:lnTo>
                <a:cubicBezTo>
                  <a:pt x="597217" y="462915"/>
                  <a:pt x="594360" y="464820"/>
                  <a:pt x="595313" y="464820"/>
                </a:cubicBezTo>
                <a:lnTo>
                  <a:pt x="595313" y="464820"/>
                </a:lnTo>
                <a:lnTo>
                  <a:pt x="594360" y="465772"/>
                </a:lnTo>
                <a:lnTo>
                  <a:pt x="589597" y="471488"/>
                </a:lnTo>
                <a:cubicBezTo>
                  <a:pt x="577215" y="486727"/>
                  <a:pt x="567690" y="504825"/>
                  <a:pt x="561022" y="525780"/>
                </a:cubicBezTo>
                <a:cubicBezTo>
                  <a:pt x="554355" y="546735"/>
                  <a:pt x="550545" y="570547"/>
                  <a:pt x="545782" y="595313"/>
                </a:cubicBezTo>
                <a:cubicBezTo>
                  <a:pt x="541020" y="620077"/>
                  <a:pt x="537210" y="647700"/>
                  <a:pt x="528638" y="674370"/>
                </a:cubicBezTo>
                <a:cubicBezTo>
                  <a:pt x="526732" y="681038"/>
                  <a:pt x="523875" y="687705"/>
                  <a:pt x="521017" y="695325"/>
                </a:cubicBezTo>
                <a:cubicBezTo>
                  <a:pt x="520065" y="699135"/>
                  <a:pt x="518160" y="701992"/>
                  <a:pt x="517207" y="705803"/>
                </a:cubicBezTo>
                <a:lnTo>
                  <a:pt x="512445" y="716280"/>
                </a:lnTo>
                <a:lnTo>
                  <a:pt x="507682" y="726757"/>
                </a:lnTo>
                <a:cubicBezTo>
                  <a:pt x="505777" y="730567"/>
                  <a:pt x="502920" y="733425"/>
                  <a:pt x="501015" y="737235"/>
                </a:cubicBezTo>
                <a:lnTo>
                  <a:pt x="493395" y="747713"/>
                </a:lnTo>
                <a:lnTo>
                  <a:pt x="491490" y="750570"/>
                </a:lnTo>
                <a:lnTo>
                  <a:pt x="489585" y="752475"/>
                </a:lnTo>
                <a:lnTo>
                  <a:pt x="486727" y="756285"/>
                </a:lnTo>
                <a:lnTo>
                  <a:pt x="481013" y="762953"/>
                </a:lnTo>
                <a:lnTo>
                  <a:pt x="474345" y="761047"/>
                </a:lnTo>
                <a:cubicBezTo>
                  <a:pt x="474345" y="761047"/>
                  <a:pt x="470535" y="764857"/>
                  <a:pt x="472440" y="762953"/>
                </a:cubicBezTo>
                <a:lnTo>
                  <a:pt x="471488" y="763905"/>
                </a:lnTo>
                <a:lnTo>
                  <a:pt x="470535" y="764857"/>
                </a:lnTo>
                <a:lnTo>
                  <a:pt x="468630" y="766763"/>
                </a:lnTo>
                <a:cubicBezTo>
                  <a:pt x="462915" y="771525"/>
                  <a:pt x="457200" y="777240"/>
                  <a:pt x="450532" y="782003"/>
                </a:cubicBezTo>
                <a:cubicBezTo>
                  <a:pt x="443865" y="785813"/>
                  <a:pt x="438150" y="790575"/>
                  <a:pt x="431482" y="794385"/>
                </a:cubicBezTo>
                <a:cubicBezTo>
                  <a:pt x="424815" y="798195"/>
                  <a:pt x="418147" y="801053"/>
                  <a:pt x="411480" y="804863"/>
                </a:cubicBezTo>
                <a:cubicBezTo>
                  <a:pt x="384810" y="817245"/>
                  <a:pt x="358140" y="822960"/>
                  <a:pt x="333375" y="827722"/>
                </a:cubicBezTo>
                <a:cubicBezTo>
                  <a:pt x="308610" y="832485"/>
                  <a:pt x="285750" y="836295"/>
                  <a:pt x="263842" y="840105"/>
                </a:cubicBezTo>
                <a:cubicBezTo>
                  <a:pt x="242888" y="844867"/>
                  <a:pt x="223838" y="849630"/>
                  <a:pt x="206692" y="857250"/>
                </a:cubicBezTo>
                <a:cubicBezTo>
                  <a:pt x="202882" y="859155"/>
                  <a:pt x="199072" y="861060"/>
                  <a:pt x="195263" y="862965"/>
                </a:cubicBezTo>
                <a:cubicBezTo>
                  <a:pt x="191452" y="864870"/>
                  <a:pt x="189547" y="866775"/>
                  <a:pt x="185738" y="868680"/>
                </a:cubicBezTo>
                <a:cubicBezTo>
                  <a:pt x="183832" y="869632"/>
                  <a:pt x="182880" y="870585"/>
                  <a:pt x="180975" y="871538"/>
                </a:cubicBezTo>
                <a:lnTo>
                  <a:pt x="175260" y="876300"/>
                </a:lnTo>
                <a:lnTo>
                  <a:pt x="169545" y="881063"/>
                </a:lnTo>
                <a:lnTo>
                  <a:pt x="166688" y="883920"/>
                </a:lnTo>
                <a:lnTo>
                  <a:pt x="166688" y="883920"/>
                </a:lnTo>
                <a:cubicBezTo>
                  <a:pt x="164782" y="885825"/>
                  <a:pt x="168592" y="882015"/>
                  <a:pt x="168592" y="882967"/>
                </a:cubicBezTo>
                <a:lnTo>
                  <a:pt x="167640" y="883920"/>
                </a:lnTo>
                <a:lnTo>
                  <a:pt x="166688" y="884872"/>
                </a:lnTo>
                <a:cubicBezTo>
                  <a:pt x="155257" y="896303"/>
                  <a:pt x="147638" y="909638"/>
                  <a:pt x="140970" y="923925"/>
                </a:cubicBezTo>
                <a:cubicBezTo>
                  <a:pt x="128588" y="953453"/>
                  <a:pt x="122872" y="985838"/>
                  <a:pt x="118110" y="1016317"/>
                </a:cubicBezTo>
                <a:cubicBezTo>
                  <a:pt x="113347" y="1046797"/>
                  <a:pt x="107632" y="1076325"/>
                  <a:pt x="99060" y="1100138"/>
                </a:cubicBezTo>
                <a:cubicBezTo>
                  <a:pt x="95250" y="1112520"/>
                  <a:pt x="90488" y="1122998"/>
                  <a:pt x="86677" y="1132523"/>
                </a:cubicBezTo>
                <a:cubicBezTo>
                  <a:pt x="81915" y="1142048"/>
                  <a:pt x="76200" y="1151573"/>
                  <a:pt x="72390" y="1157288"/>
                </a:cubicBezTo>
                <a:cubicBezTo>
                  <a:pt x="65722" y="1166813"/>
                  <a:pt x="61913" y="1172528"/>
                  <a:pt x="61913" y="1172528"/>
                </a:cubicBezTo>
                <a:lnTo>
                  <a:pt x="0" y="1127760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80782CE2-1B7A-4734-9273-BEDA337EA523}"/>
              </a:ext>
            </a:extLst>
          </p:cNvPr>
          <p:cNvSpPr/>
          <p:nvPr userDrawn="1"/>
        </p:nvSpPr>
        <p:spPr>
          <a:xfrm>
            <a:off x="12015103" y="3585213"/>
            <a:ext cx="3368255" cy="3234578"/>
          </a:xfrm>
          <a:custGeom>
            <a:avLst/>
            <a:gdLst>
              <a:gd name="connsiteX0" fmla="*/ 0 w 1463992"/>
              <a:gd name="connsiteY0" fmla="*/ 1363028 h 1405890"/>
              <a:gd name="connsiteX1" fmla="*/ 3810 w 1463992"/>
              <a:gd name="connsiteY1" fmla="*/ 1358265 h 1405890"/>
              <a:gd name="connsiteX2" fmla="*/ 8572 w 1463992"/>
              <a:gd name="connsiteY2" fmla="*/ 1351598 h 1405890"/>
              <a:gd name="connsiteX3" fmla="*/ 18097 w 1463992"/>
              <a:gd name="connsiteY3" fmla="*/ 1341120 h 1405890"/>
              <a:gd name="connsiteX4" fmla="*/ 19050 w 1463992"/>
              <a:gd name="connsiteY4" fmla="*/ 1339215 h 1405890"/>
              <a:gd name="connsiteX5" fmla="*/ 19050 w 1463992"/>
              <a:gd name="connsiteY5" fmla="*/ 1339215 h 1405890"/>
              <a:gd name="connsiteX6" fmla="*/ 20955 w 1463992"/>
              <a:gd name="connsiteY6" fmla="*/ 1337310 h 1405890"/>
              <a:gd name="connsiteX7" fmla="*/ 20955 w 1463992"/>
              <a:gd name="connsiteY7" fmla="*/ 1337310 h 1405890"/>
              <a:gd name="connsiteX8" fmla="*/ 21907 w 1463992"/>
              <a:gd name="connsiteY8" fmla="*/ 1336357 h 1405890"/>
              <a:gd name="connsiteX9" fmla="*/ 24765 w 1463992"/>
              <a:gd name="connsiteY9" fmla="*/ 1334453 h 1405890"/>
              <a:gd name="connsiteX10" fmla="*/ 29528 w 1463992"/>
              <a:gd name="connsiteY10" fmla="*/ 1329690 h 1405890"/>
              <a:gd name="connsiteX11" fmla="*/ 43815 w 1463992"/>
              <a:gd name="connsiteY11" fmla="*/ 1318260 h 1405890"/>
              <a:gd name="connsiteX12" fmla="*/ 53340 w 1463992"/>
              <a:gd name="connsiteY12" fmla="*/ 1311592 h 1405890"/>
              <a:gd name="connsiteX13" fmla="*/ 63817 w 1463992"/>
              <a:gd name="connsiteY13" fmla="*/ 1304925 h 1405890"/>
              <a:gd name="connsiteX14" fmla="*/ 85725 w 1463992"/>
              <a:gd name="connsiteY14" fmla="*/ 1294448 h 1405890"/>
              <a:gd name="connsiteX15" fmla="*/ 197167 w 1463992"/>
              <a:gd name="connsiteY15" fmla="*/ 1266825 h 1405890"/>
              <a:gd name="connsiteX16" fmla="*/ 257175 w 1463992"/>
              <a:gd name="connsiteY16" fmla="*/ 1253490 h 1405890"/>
              <a:gd name="connsiteX17" fmla="*/ 310515 w 1463992"/>
              <a:gd name="connsiteY17" fmla="*/ 1226820 h 1405890"/>
              <a:gd name="connsiteX18" fmla="*/ 316230 w 1463992"/>
              <a:gd name="connsiteY18" fmla="*/ 1222057 h 1405890"/>
              <a:gd name="connsiteX19" fmla="*/ 319088 w 1463992"/>
              <a:gd name="connsiteY19" fmla="*/ 1219200 h 1405890"/>
              <a:gd name="connsiteX20" fmla="*/ 320992 w 1463992"/>
              <a:gd name="connsiteY20" fmla="*/ 1218248 h 1405890"/>
              <a:gd name="connsiteX21" fmla="*/ 321945 w 1463992"/>
              <a:gd name="connsiteY21" fmla="*/ 1217295 h 1405890"/>
              <a:gd name="connsiteX22" fmla="*/ 320992 w 1463992"/>
              <a:gd name="connsiteY22" fmla="*/ 1218248 h 1405890"/>
              <a:gd name="connsiteX23" fmla="*/ 320992 w 1463992"/>
              <a:gd name="connsiteY23" fmla="*/ 1218248 h 1405890"/>
              <a:gd name="connsiteX24" fmla="*/ 334328 w 1463992"/>
              <a:gd name="connsiteY24" fmla="*/ 1203007 h 1405890"/>
              <a:gd name="connsiteX25" fmla="*/ 341947 w 1463992"/>
              <a:gd name="connsiteY25" fmla="*/ 1191578 h 1405890"/>
              <a:gd name="connsiteX26" fmla="*/ 349567 w 1463992"/>
              <a:gd name="connsiteY26" fmla="*/ 1177290 h 1405890"/>
              <a:gd name="connsiteX27" fmla="*/ 370522 w 1463992"/>
              <a:gd name="connsiteY27" fmla="*/ 1103948 h 1405890"/>
              <a:gd name="connsiteX28" fmla="*/ 389572 w 1463992"/>
              <a:gd name="connsiteY28" fmla="*/ 1012507 h 1405890"/>
              <a:gd name="connsiteX29" fmla="*/ 393382 w 1463992"/>
              <a:gd name="connsiteY29" fmla="*/ 1000125 h 1405890"/>
              <a:gd name="connsiteX30" fmla="*/ 398145 w 1463992"/>
              <a:gd name="connsiteY30" fmla="*/ 987742 h 1405890"/>
              <a:gd name="connsiteX31" fmla="*/ 402907 w 1463992"/>
              <a:gd name="connsiteY31" fmla="*/ 975360 h 1405890"/>
              <a:gd name="connsiteX32" fmla="*/ 409575 w 1463992"/>
              <a:gd name="connsiteY32" fmla="*/ 962978 h 1405890"/>
              <a:gd name="connsiteX33" fmla="*/ 442913 w 1463992"/>
              <a:gd name="connsiteY33" fmla="*/ 917257 h 1405890"/>
              <a:gd name="connsiteX34" fmla="*/ 443865 w 1463992"/>
              <a:gd name="connsiteY34" fmla="*/ 916305 h 1405890"/>
              <a:gd name="connsiteX35" fmla="*/ 445770 w 1463992"/>
              <a:gd name="connsiteY35" fmla="*/ 914400 h 1405890"/>
              <a:gd name="connsiteX36" fmla="*/ 446722 w 1463992"/>
              <a:gd name="connsiteY36" fmla="*/ 913447 h 1405890"/>
              <a:gd name="connsiteX37" fmla="*/ 448628 w 1463992"/>
              <a:gd name="connsiteY37" fmla="*/ 911542 h 1405890"/>
              <a:gd name="connsiteX38" fmla="*/ 453390 w 1463992"/>
              <a:gd name="connsiteY38" fmla="*/ 907732 h 1405890"/>
              <a:gd name="connsiteX39" fmla="*/ 462915 w 1463992"/>
              <a:gd name="connsiteY39" fmla="*/ 900113 h 1405890"/>
              <a:gd name="connsiteX40" fmla="*/ 476250 w 1463992"/>
              <a:gd name="connsiteY40" fmla="*/ 891540 h 1405890"/>
              <a:gd name="connsiteX41" fmla="*/ 489585 w 1463992"/>
              <a:gd name="connsiteY41" fmla="*/ 883920 h 1405890"/>
              <a:gd name="connsiteX42" fmla="*/ 515303 w 1463992"/>
              <a:gd name="connsiteY42" fmla="*/ 871538 h 1405890"/>
              <a:gd name="connsiteX43" fmla="*/ 528638 w 1463992"/>
              <a:gd name="connsiteY43" fmla="*/ 866775 h 1405890"/>
              <a:gd name="connsiteX44" fmla="*/ 541972 w 1463992"/>
              <a:gd name="connsiteY44" fmla="*/ 862965 h 1405890"/>
              <a:gd name="connsiteX45" fmla="*/ 641985 w 1463992"/>
              <a:gd name="connsiteY45" fmla="*/ 842010 h 1405890"/>
              <a:gd name="connsiteX46" fmla="*/ 724853 w 1463992"/>
              <a:gd name="connsiteY46" fmla="*/ 813435 h 1405890"/>
              <a:gd name="connsiteX47" fmla="*/ 733425 w 1463992"/>
              <a:gd name="connsiteY47" fmla="*/ 807720 h 1405890"/>
              <a:gd name="connsiteX48" fmla="*/ 741045 w 1463992"/>
              <a:gd name="connsiteY48" fmla="*/ 801052 h 1405890"/>
              <a:gd name="connsiteX49" fmla="*/ 746760 w 1463992"/>
              <a:gd name="connsiteY49" fmla="*/ 795338 h 1405890"/>
              <a:gd name="connsiteX50" fmla="*/ 755332 w 1463992"/>
              <a:gd name="connsiteY50" fmla="*/ 785813 h 1405890"/>
              <a:gd name="connsiteX51" fmla="*/ 759142 w 1463992"/>
              <a:gd name="connsiteY51" fmla="*/ 781050 h 1405890"/>
              <a:gd name="connsiteX52" fmla="*/ 761047 w 1463992"/>
              <a:gd name="connsiteY52" fmla="*/ 777240 h 1405890"/>
              <a:gd name="connsiteX53" fmla="*/ 765810 w 1463992"/>
              <a:gd name="connsiteY53" fmla="*/ 769620 h 1405890"/>
              <a:gd name="connsiteX54" fmla="*/ 770572 w 1463992"/>
              <a:gd name="connsiteY54" fmla="*/ 761047 h 1405890"/>
              <a:gd name="connsiteX55" fmla="*/ 775335 w 1463992"/>
              <a:gd name="connsiteY55" fmla="*/ 751522 h 1405890"/>
              <a:gd name="connsiteX56" fmla="*/ 798195 w 1463992"/>
              <a:gd name="connsiteY56" fmla="*/ 661035 h 1405890"/>
              <a:gd name="connsiteX57" fmla="*/ 825817 w 1463992"/>
              <a:gd name="connsiteY57" fmla="*/ 556260 h 1405890"/>
              <a:gd name="connsiteX58" fmla="*/ 840105 w 1463992"/>
              <a:gd name="connsiteY58" fmla="*/ 530543 h 1405890"/>
              <a:gd name="connsiteX59" fmla="*/ 858203 w 1463992"/>
              <a:gd name="connsiteY59" fmla="*/ 506730 h 1405890"/>
              <a:gd name="connsiteX60" fmla="*/ 867728 w 1463992"/>
              <a:gd name="connsiteY60" fmla="*/ 495300 h 1405890"/>
              <a:gd name="connsiteX61" fmla="*/ 868680 w 1463992"/>
              <a:gd name="connsiteY61" fmla="*/ 494347 h 1405890"/>
              <a:gd name="connsiteX62" fmla="*/ 870585 w 1463992"/>
              <a:gd name="connsiteY62" fmla="*/ 492442 h 1405890"/>
              <a:gd name="connsiteX63" fmla="*/ 871538 w 1463992"/>
              <a:gd name="connsiteY63" fmla="*/ 491490 h 1405890"/>
              <a:gd name="connsiteX64" fmla="*/ 873442 w 1463992"/>
              <a:gd name="connsiteY64" fmla="*/ 489585 h 1405890"/>
              <a:gd name="connsiteX65" fmla="*/ 878205 w 1463992"/>
              <a:gd name="connsiteY65" fmla="*/ 485775 h 1405890"/>
              <a:gd name="connsiteX66" fmla="*/ 882967 w 1463992"/>
              <a:gd name="connsiteY66" fmla="*/ 481965 h 1405890"/>
              <a:gd name="connsiteX67" fmla="*/ 888682 w 1463992"/>
              <a:gd name="connsiteY67" fmla="*/ 478155 h 1405890"/>
              <a:gd name="connsiteX68" fmla="*/ 902017 w 1463992"/>
              <a:gd name="connsiteY68" fmla="*/ 469582 h 1405890"/>
              <a:gd name="connsiteX69" fmla="*/ 1003935 w 1463992"/>
              <a:gd name="connsiteY69" fmla="*/ 431482 h 1405890"/>
              <a:gd name="connsiteX70" fmla="*/ 1093470 w 1463992"/>
              <a:gd name="connsiteY70" fmla="*/ 412432 h 1405890"/>
              <a:gd name="connsiteX71" fmla="*/ 1160145 w 1463992"/>
              <a:gd name="connsiteY71" fmla="*/ 381000 h 1405890"/>
              <a:gd name="connsiteX72" fmla="*/ 1166813 w 1463992"/>
              <a:gd name="connsiteY72" fmla="*/ 375285 h 1405890"/>
              <a:gd name="connsiteX73" fmla="*/ 1168717 w 1463992"/>
              <a:gd name="connsiteY73" fmla="*/ 374332 h 1405890"/>
              <a:gd name="connsiteX74" fmla="*/ 1169670 w 1463992"/>
              <a:gd name="connsiteY74" fmla="*/ 373380 h 1405890"/>
              <a:gd name="connsiteX75" fmla="*/ 1168717 w 1463992"/>
              <a:gd name="connsiteY75" fmla="*/ 374332 h 1405890"/>
              <a:gd name="connsiteX76" fmla="*/ 1168717 w 1463992"/>
              <a:gd name="connsiteY76" fmla="*/ 373380 h 1405890"/>
              <a:gd name="connsiteX77" fmla="*/ 1172528 w 1463992"/>
              <a:gd name="connsiteY77" fmla="*/ 369570 h 1405890"/>
              <a:gd name="connsiteX78" fmla="*/ 1184910 w 1463992"/>
              <a:gd name="connsiteY78" fmla="*/ 354330 h 1405890"/>
              <a:gd name="connsiteX79" fmla="*/ 1192530 w 1463992"/>
              <a:gd name="connsiteY79" fmla="*/ 340995 h 1405890"/>
              <a:gd name="connsiteX80" fmla="*/ 1200150 w 1463992"/>
              <a:gd name="connsiteY80" fmla="*/ 325755 h 1405890"/>
              <a:gd name="connsiteX81" fmla="*/ 1218248 w 1463992"/>
              <a:gd name="connsiteY81" fmla="*/ 256222 h 1405890"/>
              <a:gd name="connsiteX82" fmla="*/ 1232535 w 1463992"/>
              <a:gd name="connsiteY82" fmla="*/ 181927 h 1405890"/>
              <a:gd name="connsiteX83" fmla="*/ 1259205 w 1463992"/>
              <a:gd name="connsiteY83" fmla="*/ 111442 h 1405890"/>
              <a:gd name="connsiteX84" fmla="*/ 1268730 w 1463992"/>
              <a:gd name="connsiteY84" fmla="*/ 96202 h 1405890"/>
              <a:gd name="connsiteX85" fmla="*/ 1273492 w 1463992"/>
              <a:gd name="connsiteY85" fmla="*/ 88582 h 1405890"/>
              <a:gd name="connsiteX86" fmla="*/ 1279207 w 1463992"/>
              <a:gd name="connsiteY86" fmla="*/ 81915 h 1405890"/>
              <a:gd name="connsiteX87" fmla="*/ 1284923 w 1463992"/>
              <a:gd name="connsiteY87" fmla="*/ 75247 h 1405890"/>
              <a:gd name="connsiteX88" fmla="*/ 1287780 w 1463992"/>
              <a:gd name="connsiteY88" fmla="*/ 72390 h 1405890"/>
              <a:gd name="connsiteX89" fmla="*/ 1289685 w 1463992"/>
              <a:gd name="connsiteY89" fmla="*/ 70485 h 1405890"/>
              <a:gd name="connsiteX90" fmla="*/ 1289685 w 1463992"/>
              <a:gd name="connsiteY90" fmla="*/ 70485 h 1405890"/>
              <a:gd name="connsiteX91" fmla="*/ 1291590 w 1463992"/>
              <a:gd name="connsiteY91" fmla="*/ 68580 h 1405890"/>
              <a:gd name="connsiteX92" fmla="*/ 1292542 w 1463992"/>
              <a:gd name="connsiteY92" fmla="*/ 67627 h 1405890"/>
              <a:gd name="connsiteX93" fmla="*/ 1303020 w 1463992"/>
              <a:gd name="connsiteY93" fmla="*/ 58102 h 1405890"/>
              <a:gd name="connsiteX94" fmla="*/ 1308735 w 1463992"/>
              <a:gd name="connsiteY94" fmla="*/ 53340 h 1405890"/>
              <a:gd name="connsiteX95" fmla="*/ 1315403 w 1463992"/>
              <a:gd name="connsiteY95" fmla="*/ 48577 h 1405890"/>
              <a:gd name="connsiteX96" fmla="*/ 1328738 w 1463992"/>
              <a:gd name="connsiteY96" fmla="*/ 39052 h 1405890"/>
              <a:gd name="connsiteX97" fmla="*/ 1353503 w 1463992"/>
              <a:gd name="connsiteY97" fmla="*/ 26670 h 1405890"/>
              <a:gd name="connsiteX98" fmla="*/ 1426845 w 1463992"/>
              <a:gd name="connsiteY98" fmla="*/ 4763 h 1405890"/>
              <a:gd name="connsiteX99" fmla="*/ 1451610 w 1463992"/>
              <a:gd name="connsiteY99" fmla="*/ 0 h 1405890"/>
              <a:gd name="connsiteX100" fmla="*/ 1463992 w 1463992"/>
              <a:gd name="connsiteY100" fmla="*/ 69532 h 1405890"/>
              <a:gd name="connsiteX101" fmla="*/ 1441132 w 1463992"/>
              <a:gd name="connsiteY101" fmla="*/ 73342 h 1405890"/>
              <a:gd name="connsiteX102" fmla="*/ 1382078 w 1463992"/>
              <a:gd name="connsiteY102" fmla="*/ 90488 h 1405890"/>
              <a:gd name="connsiteX103" fmla="*/ 1364932 w 1463992"/>
              <a:gd name="connsiteY103" fmla="*/ 99060 h 1405890"/>
              <a:gd name="connsiteX104" fmla="*/ 1357313 w 1463992"/>
              <a:gd name="connsiteY104" fmla="*/ 103822 h 1405890"/>
              <a:gd name="connsiteX105" fmla="*/ 1353503 w 1463992"/>
              <a:gd name="connsiteY105" fmla="*/ 105727 h 1405890"/>
              <a:gd name="connsiteX106" fmla="*/ 1348740 w 1463992"/>
              <a:gd name="connsiteY106" fmla="*/ 109538 h 1405890"/>
              <a:gd name="connsiteX107" fmla="*/ 1338263 w 1463992"/>
              <a:gd name="connsiteY107" fmla="*/ 118110 h 1405890"/>
              <a:gd name="connsiteX108" fmla="*/ 1337310 w 1463992"/>
              <a:gd name="connsiteY108" fmla="*/ 119063 h 1405890"/>
              <a:gd name="connsiteX109" fmla="*/ 1338263 w 1463992"/>
              <a:gd name="connsiteY109" fmla="*/ 118110 h 1405890"/>
              <a:gd name="connsiteX110" fmla="*/ 1338263 w 1463992"/>
              <a:gd name="connsiteY110" fmla="*/ 118110 h 1405890"/>
              <a:gd name="connsiteX111" fmla="*/ 1337310 w 1463992"/>
              <a:gd name="connsiteY111" fmla="*/ 119063 h 1405890"/>
              <a:gd name="connsiteX112" fmla="*/ 1335405 w 1463992"/>
              <a:gd name="connsiteY112" fmla="*/ 120967 h 1405890"/>
              <a:gd name="connsiteX113" fmla="*/ 1331595 w 1463992"/>
              <a:gd name="connsiteY113" fmla="*/ 124777 h 1405890"/>
              <a:gd name="connsiteX114" fmla="*/ 1327785 w 1463992"/>
              <a:gd name="connsiteY114" fmla="*/ 128588 h 1405890"/>
              <a:gd name="connsiteX115" fmla="*/ 1324928 w 1463992"/>
              <a:gd name="connsiteY115" fmla="*/ 133350 h 1405890"/>
              <a:gd name="connsiteX116" fmla="*/ 1318260 w 1463992"/>
              <a:gd name="connsiteY116" fmla="*/ 143827 h 1405890"/>
              <a:gd name="connsiteX117" fmla="*/ 1298257 w 1463992"/>
              <a:gd name="connsiteY117" fmla="*/ 196215 h 1405890"/>
              <a:gd name="connsiteX118" fmla="*/ 1284923 w 1463992"/>
              <a:gd name="connsiteY118" fmla="*/ 265747 h 1405890"/>
              <a:gd name="connsiteX119" fmla="*/ 1263015 w 1463992"/>
              <a:gd name="connsiteY119" fmla="*/ 349567 h 1405890"/>
              <a:gd name="connsiteX120" fmla="*/ 1252538 w 1463992"/>
              <a:gd name="connsiteY120" fmla="*/ 371475 h 1405890"/>
              <a:gd name="connsiteX121" fmla="*/ 1238250 w 1463992"/>
              <a:gd name="connsiteY121" fmla="*/ 394335 h 1405890"/>
              <a:gd name="connsiteX122" fmla="*/ 1223963 w 1463992"/>
              <a:gd name="connsiteY122" fmla="*/ 412432 h 1405890"/>
              <a:gd name="connsiteX123" fmla="*/ 1220153 w 1463992"/>
              <a:gd name="connsiteY123" fmla="*/ 416242 h 1405890"/>
              <a:gd name="connsiteX124" fmla="*/ 1220153 w 1463992"/>
              <a:gd name="connsiteY124" fmla="*/ 417195 h 1405890"/>
              <a:gd name="connsiteX125" fmla="*/ 1218248 w 1463992"/>
              <a:gd name="connsiteY125" fmla="*/ 419100 h 1405890"/>
              <a:gd name="connsiteX126" fmla="*/ 1217295 w 1463992"/>
              <a:gd name="connsiteY126" fmla="*/ 420052 h 1405890"/>
              <a:gd name="connsiteX127" fmla="*/ 1214438 w 1463992"/>
              <a:gd name="connsiteY127" fmla="*/ 421957 h 1405890"/>
              <a:gd name="connsiteX128" fmla="*/ 1203960 w 1463992"/>
              <a:gd name="connsiteY128" fmla="*/ 430530 h 1405890"/>
              <a:gd name="connsiteX129" fmla="*/ 1110615 w 1463992"/>
              <a:gd name="connsiteY129" fmla="*/ 476250 h 1405890"/>
              <a:gd name="connsiteX130" fmla="*/ 1016317 w 1463992"/>
              <a:gd name="connsiteY130" fmla="*/ 493395 h 1405890"/>
              <a:gd name="connsiteX131" fmla="*/ 973455 w 1463992"/>
              <a:gd name="connsiteY131" fmla="*/ 503872 h 1405890"/>
              <a:gd name="connsiteX132" fmla="*/ 954405 w 1463992"/>
              <a:gd name="connsiteY132" fmla="*/ 511492 h 1405890"/>
              <a:gd name="connsiteX133" fmla="*/ 945832 w 1463992"/>
              <a:gd name="connsiteY133" fmla="*/ 516255 h 1405890"/>
              <a:gd name="connsiteX134" fmla="*/ 941070 w 1463992"/>
              <a:gd name="connsiteY134" fmla="*/ 518160 h 1405890"/>
              <a:gd name="connsiteX135" fmla="*/ 937260 w 1463992"/>
              <a:gd name="connsiteY135" fmla="*/ 521017 h 1405890"/>
              <a:gd name="connsiteX136" fmla="*/ 885825 w 1463992"/>
              <a:gd name="connsiteY136" fmla="*/ 581977 h 1405890"/>
              <a:gd name="connsiteX137" fmla="*/ 863917 w 1463992"/>
              <a:gd name="connsiteY137" fmla="*/ 672465 h 1405890"/>
              <a:gd name="connsiteX138" fmla="*/ 837247 w 1463992"/>
              <a:gd name="connsiteY138" fmla="*/ 779145 h 1405890"/>
              <a:gd name="connsiteX139" fmla="*/ 830580 w 1463992"/>
              <a:gd name="connsiteY139" fmla="*/ 792480 h 1405890"/>
              <a:gd name="connsiteX140" fmla="*/ 822960 w 1463992"/>
              <a:gd name="connsiteY140" fmla="*/ 805815 h 1405890"/>
              <a:gd name="connsiteX141" fmla="*/ 813435 w 1463992"/>
              <a:gd name="connsiteY141" fmla="*/ 820102 h 1405890"/>
              <a:gd name="connsiteX142" fmla="*/ 808672 w 1463992"/>
              <a:gd name="connsiteY142" fmla="*/ 826770 h 1405890"/>
              <a:gd name="connsiteX143" fmla="*/ 804863 w 1463992"/>
              <a:gd name="connsiteY143" fmla="*/ 831532 h 1405890"/>
              <a:gd name="connsiteX144" fmla="*/ 796290 w 1463992"/>
              <a:gd name="connsiteY144" fmla="*/ 841057 h 1405890"/>
              <a:gd name="connsiteX145" fmla="*/ 795338 w 1463992"/>
              <a:gd name="connsiteY145" fmla="*/ 842010 h 1405890"/>
              <a:gd name="connsiteX146" fmla="*/ 793432 w 1463992"/>
              <a:gd name="connsiteY146" fmla="*/ 843915 h 1405890"/>
              <a:gd name="connsiteX147" fmla="*/ 792480 w 1463992"/>
              <a:gd name="connsiteY147" fmla="*/ 844868 h 1405890"/>
              <a:gd name="connsiteX148" fmla="*/ 789622 w 1463992"/>
              <a:gd name="connsiteY148" fmla="*/ 847725 h 1405890"/>
              <a:gd name="connsiteX149" fmla="*/ 783907 w 1463992"/>
              <a:gd name="connsiteY149" fmla="*/ 852488 h 1405890"/>
              <a:gd name="connsiteX150" fmla="*/ 771525 w 1463992"/>
              <a:gd name="connsiteY150" fmla="*/ 862013 h 1405890"/>
              <a:gd name="connsiteX151" fmla="*/ 759142 w 1463992"/>
              <a:gd name="connsiteY151" fmla="*/ 870585 h 1405890"/>
              <a:gd name="connsiteX152" fmla="*/ 752475 w 1463992"/>
              <a:gd name="connsiteY152" fmla="*/ 874395 h 1405890"/>
              <a:gd name="connsiteX153" fmla="*/ 745807 w 1463992"/>
              <a:gd name="connsiteY153" fmla="*/ 878205 h 1405890"/>
              <a:gd name="connsiteX154" fmla="*/ 732472 w 1463992"/>
              <a:gd name="connsiteY154" fmla="*/ 884872 h 1405890"/>
              <a:gd name="connsiteX155" fmla="*/ 705803 w 1463992"/>
              <a:gd name="connsiteY155" fmla="*/ 895350 h 1405890"/>
              <a:gd name="connsiteX156" fmla="*/ 679132 w 1463992"/>
              <a:gd name="connsiteY156" fmla="*/ 902970 h 1405890"/>
              <a:gd name="connsiteX157" fmla="*/ 653415 w 1463992"/>
              <a:gd name="connsiteY157" fmla="*/ 908685 h 1405890"/>
              <a:gd name="connsiteX158" fmla="*/ 559117 w 1463992"/>
              <a:gd name="connsiteY158" fmla="*/ 927735 h 1405890"/>
              <a:gd name="connsiteX159" fmla="*/ 548640 w 1463992"/>
              <a:gd name="connsiteY159" fmla="*/ 930592 h 1405890"/>
              <a:gd name="connsiteX160" fmla="*/ 539115 w 1463992"/>
              <a:gd name="connsiteY160" fmla="*/ 934403 h 1405890"/>
              <a:gd name="connsiteX161" fmla="*/ 521017 w 1463992"/>
              <a:gd name="connsiteY161" fmla="*/ 942975 h 1405890"/>
              <a:gd name="connsiteX162" fmla="*/ 513397 w 1463992"/>
              <a:gd name="connsiteY162" fmla="*/ 947738 h 1405890"/>
              <a:gd name="connsiteX163" fmla="*/ 505778 w 1463992"/>
              <a:gd name="connsiteY163" fmla="*/ 952500 h 1405890"/>
              <a:gd name="connsiteX164" fmla="*/ 497205 w 1463992"/>
              <a:gd name="connsiteY164" fmla="*/ 960120 h 1405890"/>
              <a:gd name="connsiteX165" fmla="*/ 492442 w 1463992"/>
              <a:gd name="connsiteY165" fmla="*/ 963930 h 1405890"/>
              <a:gd name="connsiteX166" fmla="*/ 490538 w 1463992"/>
              <a:gd name="connsiteY166" fmla="*/ 965835 h 1405890"/>
              <a:gd name="connsiteX167" fmla="*/ 489585 w 1463992"/>
              <a:gd name="connsiteY167" fmla="*/ 966788 h 1405890"/>
              <a:gd name="connsiteX168" fmla="*/ 490538 w 1463992"/>
              <a:gd name="connsiteY168" fmla="*/ 965835 h 1405890"/>
              <a:gd name="connsiteX169" fmla="*/ 489585 w 1463992"/>
              <a:gd name="connsiteY169" fmla="*/ 966788 h 1405890"/>
              <a:gd name="connsiteX170" fmla="*/ 453390 w 1463992"/>
              <a:gd name="connsiteY170" fmla="*/ 1034415 h 1405890"/>
              <a:gd name="connsiteX171" fmla="*/ 436245 w 1463992"/>
              <a:gd name="connsiteY171" fmla="*/ 1119188 h 1405890"/>
              <a:gd name="connsiteX172" fmla="*/ 411480 w 1463992"/>
              <a:gd name="connsiteY172" fmla="*/ 1208723 h 1405890"/>
              <a:gd name="connsiteX173" fmla="*/ 400050 w 1463992"/>
              <a:gd name="connsiteY173" fmla="*/ 1230630 h 1405890"/>
              <a:gd name="connsiteX174" fmla="*/ 385763 w 1463992"/>
              <a:gd name="connsiteY174" fmla="*/ 1252538 h 1405890"/>
              <a:gd name="connsiteX175" fmla="*/ 372428 w 1463992"/>
              <a:gd name="connsiteY175" fmla="*/ 1267778 h 1405890"/>
              <a:gd name="connsiteX176" fmla="*/ 372428 w 1463992"/>
              <a:gd name="connsiteY176" fmla="*/ 1267778 h 1405890"/>
              <a:gd name="connsiteX177" fmla="*/ 370522 w 1463992"/>
              <a:gd name="connsiteY177" fmla="*/ 1269682 h 1405890"/>
              <a:gd name="connsiteX178" fmla="*/ 369570 w 1463992"/>
              <a:gd name="connsiteY178" fmla="*/ 1270635 h 1405890"/>
              <a:gd name="connsiteX179" fmla="*/ 367665 w 1463992"/>
              <a:gd name="connsiteY179" fmla="*/ 1272540 h 1405890"/>
              <a:gd name="connsiteX180" fmla="*/ 362903 w 1463992"/>
              <a:gd name="connsiteY180" fmla="*/ 1276350 h 1405890"/>
              <a:gd name="connsiteX181" fmla="*/ 354330 w 1463992"/>
              <a:gd name="connsiteY181" fmla="*/ 1283970 h 1405890"/>
              <a:gd name="connsiteX182" fmla="*/ 278130 w 1463992"/>
              <a:gd name="connsiteY182" fmla="*/ 1323023 h 1405890"/>
              <a:gd name="connsiteX183" fmla="*/ 209550 w 1463992"/>
              <a:gd name="connsiteY183" fmla="*/ 1338263 h 1405890"/>
              <a:gd name="connsiteX184" fmla="*/ 112395 w 1463992"/>
              <a:gd name="connsiteY184" fmla="*/ 1361123 h 1405890"/>
              <a:gd name="connsiteX185" fmla="*/ 97155 w 1463992"/>
              <a:gd name="connsiteY185" fmla="*/ 1368742 h 1405890"/>
              <a:gd name="connsiteX186" fmla="*/ 91440 w 1463992"/>
              <a:gd name="connsiteY186" fmla="*/ 1372553 h 1405890"/>
              <a:gd name="connsiteX187" fmla="*/ 86678 w 1463992"/>
              <a:gd name="connsiteY187" fmla="*/ 1375410 h 1405890"/>
              <a:gd name="connsiteX188" fmla="*/ 75247 w 1463992"/>
              <a:gd name="connsiteY188" fmla="*/ 1383982 h 1405890"/>
              <a:gd name="connsiteX189" fmla="*/ 69532 w 1463992"/>
              <a:gd name="connsiteY189" fmla="*/ 1388745 h 1405890"/>
              <a:gd name="connsiteX190" fmla="*/ 66675 w 1463992"/>
              <a:gd name="connsiteY190" fmla="*/ 1390650 h 1405890"/>
              <a:gd name="connsiteX191" fmla="*/ 65722 w 1463992"/>
              <a:gd name="connsiteY191" fmla="*/ 1391603 h 1405890"/>
              <a:gd name="connsiteX192" fmla="*/ 65722 w 1463992"/>
              <a:gd name="connsiteY192" fmla="*/ 1391603 h 1405890"/>
              <a:gd name="connsiteX193" fmla="*/ 67628 w 1463992"/>
              <a:gd name="connsiteY193" fmla="*/ 1389698 h 1405890"/>
              <a:gd name="connsiteX194" fmla="*/ 67628 w 1463992"/>
              <a:gd name="connsiteY194" fmla="*/ 1389698 h 1405890"/>
              <a:gd name="connsiteX195" fmla="*/ 66675 w 1463992"/>
              <a:gd name="connsiteY195" fmla="*/ 1390650 h 1405890"/>
              <a:gd name="connsiteX196" fmla="*/ 61913 w 1463992"/>
              <a:gd name="connsiteY196" fmla="*/ 1395413 h 1405890"/>
              <a:gd name="connsiteX197" fmla="*/ 57150 w 1463992"/>
              <a:gd name="connsiteY197" fmla="*/ 1401128 h 1405890"/>
              <a:gd name="connsiteX198" fmla="*/ 53340 w 1463992"/>
              <a:gd name="connsiteY198" fmla="*/ 1405890 h 1405890"/>
              <a:gd name="connsiteX199" fmla="*/ 0 w 1463992"/>
              <a:gd name="connsiteY199" fmla="*/ 1363028 h 1405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463992" h="1405890">
                <a:moveTo>
                  <a:pt x="0" y="1363028"/>
                </a:moveTo>
                <a:cubicBezTo>
                  <a:pt x="0" y="1363028"/>
                  <a:pt x="953" y="1361123"/>
                  <a:pt x="3810" y="1358265"/>
                </a:cubicBezTo>
                <a:cubicBezTo>
                  <a:pt x="4763" y="1356360"/>
                  <a:pt x="6667" y="1354455"/>
                  <a:pt x="8572" y="1351598"/>
                </a:cubicBezTo>
                <a:cubicBezTo>
                  <a:pt x="11430" y="1348740"/>
                  <a:pt x="14288" y="1344930"/>
                  <a:pt x="18097" y="1341120"/>
                </a:cubicBezTo>
                <a:lnTo>
                  <a:pt x="19050" y="1339215"/>
                </a:lnTo>
                <a:lnTo>
                  <a:pt x="19050" y="1339215"/>
                </a:lnTo>
                <a:cubicBezTo>
                  <a:pt x="20003" y="1338263"/>
                  <a:pt x="17145" y="1340167"/>
                  <a:pt x="20955" y="1337310"/>
                </a:cubicBezTo>
                <a:lnTo>
                  <a:pt x="20955" y="1337310"/>
                </a:lnTo>
                <a:lnTo>
                  <a:pt x="21907" y="1336357"/>
                </a:lnTo>
                <a:cubicBezTo>
                  <a:pt x="22860" y="1335405"/>
                  <a:pt x="23813" y="1335405"/>
                  <a:pt x="24765" y="1334453"/>
                </a:cubicBezTo>
                <a:cubicBezTo>
                  <a:pt x="26670" y="1332548"/>
                  <a:pt x="28575" y="1331595"/>
                  <a:pt x="29528" y="1329690"/>
                </a:cubicBezTo>
                <a:cubicBezTo>
                  <a:pt x="33338" y="1326832"/>
                  <a:pt x="36195" y="1323023"/>
                  <a:pt x="43815" y="1318260"/>
                </a:cubicBezTo>
                <a:cubicBezTo>
                  <a:pt x="46672" y="1316355"/>
                  <a:pt x="50482" y="1313498"/>
                  <a:pt x="53340" y="1311592"/>
                </a:cubicBezTo>
                <a:cubicBezTo>
                  <a:pt x="57150" y="1309688"/>
                  <a:pt x="60007" y="1306830"/>
                  <a:pt x="63817" y="1304925"/>
                </a:cubicBezTo>
                <a:cubicBezTo>
                  <a:pt x="70485" y="1301115"/>
                  <a:pt x="78105" y="1297305"/>
                  <a:pt x="85725" y="1294448"/>
                </a:cubicBezTo>
                <a:cubicBezTo>
                  <a:pt x="117157" y="1281113"/>
                  <a:pt x="157163" y="1273492"/>
                  <a:pt x="197167" y="1266825"/>
                </a:cubicBezTo>
                <a:cubicBezTo>
                  <a:pt x="217170" y="1263015"/>
                  <a:pt x="238125" y="1259205"/>
                  <a:pt x="257175" y="1253490"/>
                </a:cubicBezTo>
                <a:cubicBezTo>
                  <a:pt x="277178" y="1247775"/>
                  <a:pt x="295275" y="1239203"/>
                  <a:pt x="310515" y="1226820"/>
                </a:cubicBezTo>
                <a:lnTo>
                  <a:pt x="316230" y="1222057"/>
                </a:lnTo>
                <a:lnTo>
                  <a:pt x="319088" y="1219200"/>
                </a:lnTo>
                <a:lnTo>
                  <a:pt x="320992" y="1218248"/>
                </a:lnTo>
                <a:lnTo>
                  <a:pt x="321945" y="1217295"/>
                </a:lnTo>
                <a:cubicBezTo>
                  <a:pt x="321945" y="1217295"/>
                  <a:pt x="319088" y="1220153"/>
                  <a:pt x="320992" y="1218248"/>
                </a:cubicBezTo>
                <a:lnTo>
                  <a:pt x="320992" y="1218248"/>
                </a:lnTo>
                <a:cubicBezTo>
                  <a:pt x="325755" y="1213485"/>
                  <a:pt x="329565" y="1208723"/>
                  <a:pt x="334328" y="1203007"/>
                </a:cubicBezTo>
                <a:cubicBezTo>
                  <a:pt x="337185" y="1199198"/>
                  <a:pt x="339090" y="1195388"/>
                  <a:pt x="341947" y="1191578"/>
                </a:cubicBezTo>
                <a:cubicBezTo>
                  <a:pt x="344805" y="1186815"/>
                  <a:pt x="346710" y="1182053"/>
                  <a:pt x="349567" y="1177290"/>
                </a:cubicBezTo>
                <a:cubicBezTo>
                  <a:pt x="359092" y="1156335"/>
                  <a:pt x="365760" y="1131570"/>
                  <a:pt x="370522" y="1103948"/>
                </a:cubicBezTo>
                <a:cubicBezTo>
                  <a:pt x="376238" y="1076325"/>
                  <a:pt x="380047" y="1044892"/>
                  <a:pt x="389572" y="1012507"/>
                </a:cubicBezTo>
                <a:lnTo>
                  <a:pt x="393382" y="1000125"/>
                </a:lnTo>
                <a:cubicBezTo>
                  <a:pt x="394335" y="996315"/>
                  <a:pt x="396240" y="991553"/>
                  <a:pt x="398145" y="987742"/>
                </a:cubicBezTo>
                <a:cubicBezTo>
                  <a:pt x="400050" y="983932"/>
                  <a:pt x="401003" y="979170"/>
                  <a:pt x="402907" y="975360"/>
                </a:cubicBezTo>
                <a:lnTo>
                  <a:pt x="409575" y="962978"/>
                </a:lnTo>
                <a:cubicBezTo>
                  <a:pt x="418147" y="946785"/>
                  <a:pt x="429578" y="931545"/>
                  <a:pt x="442913" y="917257"/>
                </a:cubicBezTo>
                <a:lnTo>
                  <a:pt x="443865" y="916305"/>
                </a:lnTo>
                <a:cubicBezTo>
                  <a:pt x="442913" y="917257"/>
                  <a:pt x="446722" y="914400"/>
                  <a:pt x="445770" y="914400"/>
                </a:cubicBezTo>
                <a:lnTo>
                  <a:pt x="446722" y="913447"/>
                </a:lnTo>
                <a:lnTo>
                  <a:pt x="448628" y="911542"/>
                </a:lnTo>
                <a:lnTo>
                  <a:pt x="453390" y="907732"/>
                </a:lnTo>
                <a:cubicBezTo>
                  <a:pt x="456247" y="904875"/>
                  <a:pt x="459105" y="902970"/>
                  <a:pt x="462915" y="900113"/>
                </a:cubicBezTo>
                <a:lnTo>
                  <a:pt x="476250" y="891540"/>
                </a:lnTo>
                <a:cubicBezTo>
                  <a:pt x="481013" y="888682"/>
                  <a:pt x="484822" y="885825"/>
                  <a:pt x="489585" y="883920"/>
                </a:cubicBezTo>
                <a:cubicBezTo>
                  <a:pt x="498157" y="879157"/>
                  <a:pt x="506730" y="874395"/>
                  <a:pt x="515303" y="871538"/>
                </a:cubicBezTo>
                <a:lnTo>
                  <a:pt x="528638" y="866775"/>
                </a:lnTo>
                <a:lnTo>
                  <a:pt x="541972" y="862965"/>
                </a:lnTo>
                <a:cubicBezTo>
                  <a:pt x="577215" y="852488"/>
                  <a:pt x="610553" y="847725"/>
                  <a:pt x="641985" y="842010"/>
                </a:cubicBezTo>
                <a:cubicBezTo>
                  <a:pt x="673417" y="835343"/>
                  <a:pt x="702945" y="827722"/>
                  <a:pt x="724853" y="813435"/>
                </a:cubicBezTo>
                <a:lnTo>
                  <a:pt x="733425" y="807720"/>
                </a:lnTo>
                <a:cubicBezTo>
                  <a:pt x="736282" y="805815"/>
                  <a:pt x="738188" y="802957"/>
                  <a:pt x="741045" y="801052"/>
                </a:cubicBezTo>
                <a:lnTo>
                  <a:pt x="746760" y="795338"/>
                </a:lnTo>
                <a:lnTo>
                  <a:pt x="755332" y="785813"/>
                </a:lnTo>
                <a:lnTo>
                  <a:pt x="759142" y="781050"/>
                </a:lnTo>
                <a:cubicBezTo>
                  <a:pt x="760095" y="780097"/>
                  <a:pt x="761047" y="778193"/>
                  <a:pt x="761047" y="777240"/>
                </a:cubicBezTo>
                <a:cubicBezTo>
                  <a:pt x="762953" y="774382"/>
                  <a:pt x="763905" y="772477"/>
                  <a:pt x="765810" y="769620"/>
                </a:cubicBezTo>
                <a:cubicBezTo>
                  <a:pt x="767715" y="766763"/>
                  <a:pt x="768667" y="763905"/>
                  <a:pt x="770572" y="761047"/>
                </a:cubicBezTo>
                <a:cubicBezTo>
                  <a:pt x="772478" y="758190"/>
                  <a:pt x="774382" y="755332"/>
                  <a:pt x="775335" y="751522"/>
                </a:cubicBezTo>
                <a:cubicBezTo>
                  <a:pt x="786765" y="724852"/>
                  <a:pt x="792480" y="694372"/>
                  <a:pt x="798195" y="661035"/>
                </a:cubicBezTo>
                <a:cubicBezTo>
                  <a:pt x="803910" y="627697"/>
                  <a:pt x="810578" y="591502"/>
                  <a:pt x="825817" y="556260"/>
                </a:cubicBezTo>
                <a:cubicBezTo>
                  <a:pt x="830580" y="547688"/>
                  <a:pt x="834390" y="538163"/>
                  <a:pt x="840105" y="530543"/>
                </a:cubicBezTo>
                <a:cubicBezTo>
                  <a:pt x="845820" y="521970"/>
                  <a:pt x="850582" y="513397"/>
                  <a:pt x="858203" y="506730"/>
                </a:cubicBezTo>
                <a:lnTo>
                  <a:pt x="867728" y="495300"/>
                </a:lnTo>
                <a:lnTo>
                  <a:pt x="868680" y="494347"/>
                </a:lnTo>
                <a:cubicBezTo>
                  <a:pt x="868680" y="494347"/>
                  <a:pt x="872490" y="491490"/>
                  <a:pt x="870585" y="492442"/>
                </a:cubicBezTo>
                <a:lnTo>
                  <a:pt x="871538" y="491490"/>
                </a:lnTo>
                <a:lnTo>
                  <a:pt x="873442" y="489585"/>
                </a:lnTo>
                <a:lnTo>
                  <a:pt x="878205" y="485775"/>
                </a:lnTo>
                <a:lnTo>
                  <a:pt x="882967" y="481965"/>
                </a:lnTo>
                <a:cubicBezTo>
                  <a:pt x="884872" y="481013"/>
                  <a:pt x="885825" y="479107"/>
                  <a:pt x="888682" y="478155"/>
                </a:cubicBezTo>
                <a:lnTo>
                  <a:pt x="902017" y="469582"/>
                </a:lnTo>
                <a:cubicBezTo>
                  <a:pt x="936307" y="447675"/>
                  <a:pt x="971550" y="439102"/>
                  <a:pt x="1003935" y="431482"/>
                </a:cubicBezTo>
                <a:cubicBezTo>
                  <a:pt x="1036320" y="424815"/>
                  <a:pt x="1066800" y="420052"/>
                  <a:pt x="1093470" y="412432"/>
                </a:cubicBezTo>
                <a:cubicBezTo>
                  <a:pt x="1120140" y="404813"/>
                  <a:pt x="1143000" y="395288"/>
                  <a:pt x="1160145" y="381000"/>
                </a:cubicBezTo>
                <a:lnTo>
                  <a:pt x="1166813" y="375285"/>
                </a:lnTo>
                <a:lnTo>
                  <a:pt x="1168717" y="374332"/>
                </a:lnTo>
                <a:lnTo>
                  <a:pt x="1169670" y="373380"/>
                </a:lnTo>
                <a:cubicBezTo>
                  <a:pt x="1169670" y="373380"/>
                  <a:pt x="1166813" y="376238"/>
                  <a:pt x="1168717" y="374332"/>
                </a:cubicBezTo>
                <a:lnTo>
                  <a:pt x="1168717" y="373380"/>
                </a:lnTo>
                <a:lnTo>
                  <a:pt x="1172528" y="369570"/>
                </a:lnTo>
                <a:cubicBezTo>
                  <a:pt x="1177290" y="364807"/>
                  <a:pt x="1183005" y="358140"/>
                  <a:pt x="1184910" y="354330"/>
                </a:cubicBezTo>
                <a:cubicBezTo>
                  <a:pt x="1187767" y="350520"/>
                  <a:pt x="1190625" y="346710"/>
                  <a:pt x="1192530" y="340995"/>
                </a:cubicBezTo>
                <a:cubicBezTo>
                  <a:pt x="1195388" y="336232"/>
                  <a:pt x="1198245" y="331470"/>
                  <a:pt x="1200150" y="325755"/>
                </a:cubicBezTo>
                <a:cubicBezTo>
                  <a:pt x="1208723" y="303847"/>
                  <a:pt x="1214438" y="280035"/>
                  <a:pt x="1218248" y="256222"/>
                </a:cubicBezTo>
                <a:cubicBezTo>
                  <a:pt x="1223010" y="231457"/>
                  <a:pt x="1226820" y="206692"/>
                  <a:pt x="1232535" y="181927"/>
                </a:cubicBezTo>
                <a:cubicBezTo>
                  <a:pt x="1239203" y="157163"/>
                  <a:pt x="1246823" y="133350"/>
                  <a:pt x="1259205" y="111442"/>
                </a:cubicBezTo>
                <a:cubicBezTo>
                  <a:pt x="1262063" y="105727"/>
                  <a:pt x="1265873" y="100965"/>
                  <a:pt x="1268730" y="96202"/>
                </a:cubicBezTo>
                <a:cubicBezTo>
                  <a:pt x="1270635" y="93345"/>
                  <a:pt x="1271588" y="91440"/>
                  <a:pt x="1273492" y="88582"/>
                </a:cubicBezTo>
                <a:cubicBezTo>
                  <a:pt x="1275398" y="86677"/>
                  <a:pt x="1277303" y="83820"/>
                  <a:pt x="1279207" y="81915"/>
                </a:cubicBezTo>
                <a:cubicBezTo>
                  <a:pt x="1281113" y="80010"/>
                  <a:pt x="1283017" y="77152"/>
                  <a:pt x="1284923" y="75247"/>
                </a:cubicBezTo>
                <a:lnTo>
                  <a:pt x="1287780" y="72390"/>
                </a:lnTo>
                <a:lnTo>
                  <a:pt x="1289685" y="70485"/>
                </a:lnTo>
                <a:lnTo>
                  <a:pt x="1289685" y="70485"/>
                </a:lnTo>
                <a:cubicBezTo>
                  <a:pt x="1288732" y="71438"/>
                  <a:pt x="1291590" y="68580"/>
                  <a:pt x="1291590" y="68580"/>
                </a:cubicBezTo>
                <a:lnTo>
                  <a:pt x="1292542" y="67627"/>
                </a:lnTo>
                <a:cubicBezTo>
                  <a:pt x="1296353" y="64770"/>
                  <a:pt x="1299210" y="61913"/>
                  <a:pt x="1303020" y="58102"/>
                </a:cubicBezTo>
                <a:cubicBezTo>
                  <a:pt x="1304925" y="56197"/>
                  <a:pt x="1305878" y="55245"/>
                  <a:pt x="1308735" y="53340"/>
                </a:cubicBezTo>
                <a:cubicBezTo>
                  <a:pt x="1310640" y="51435"/>
                  <a:pt x="1313498" y="49530"/>
                  <a:pt x="1315403" y="48577"/>
                </a:cubicBezTo>
                <a:cubicBezTo>
                  <a:pt x="1320165" y="45720"/>
                  <a:pt x="1324928" y="41910"/>
                  <a:pt x="1328738" y="39052"/>
                </a:cubicBezTo>
                <a:cubicBezTo>
                  <a:pt x="1337310" y="34290"/>
                  <a:pt x="1345882" y="29527"/>
                  <a:pt x="1353503" y="26670"/>
                </a:cubicBezTo>
                <a:cubicBezTo>
                  <a:pt x="1385888" y="13335"/>
                  <a:pt x="1410653" y="8572"/>
                  <a:pt x="1426845" y="4763"/>
                </a:cubicBezTo>
                <a:cubicBezTo>
                  <a:pt x="1443038" y="1905"/>
                  <a:pt x="1451610" y="0"/>
                  <a:pt x="1451610" y="0"/>
                </a:cubicBezTo>
                <a:lnTo>
                  <a:pt x="1463992" y="69532"/>
                </a:lnTo>
                <a:cubicBezTo>
                  <a:pt x="1463992" y="69532"/>
                  <a:pt x="1456373" y="71438"/>
                  <a:pt x="1441132" y="73342"/>
                </a:cubicBezTo>
                <a:cubicBezTo>
                  <a:pt x="1425892" y="76200"/>
                  <a:pt x="1404938" y="80010"/>
                  <a:pt x="1382078" y="90488"/>
                </a:cubicBezTo>
                <a:cubicBezTo>
                  <a:pt x="1376363" y="92392"/>
                  <a:pt x="1370648" y="96202"/>
                  <a:pt x="1364932" y="99060"/>
                </a:cubicBezTo>
                <a:cubicBezTo>
                  <a:pt x="1363028" y="100965"/>
                  <a:pt x="1360170" y="101917"/>
                  <a:pt x="1357313" y="103822"/>
                </a:cubicBezTo>
                <a:lnTo>
                  <a:pt x="1353503" y="105727"/>
                </a:lnTo>
                <a:cubicBezTo>
                  <a:pt x="1352550" y="106680"/>
                  <a:pt x="1350645" y="108585"/>
                  <a:pt x="1348740" y="109538"/>
                </a:cubicBezTo>
                <a:cubicBezTo>
                  <a:pt x="1344930" y="112395"/>
                  <a:pt x="1342073" y="115252"/>
                  <a:pt x="1338263" y="118110"/>
                </a:cubicBezTo>
                <a:lnTo>
                  <a:pt x="1337310" y="119063"/>
                </a:lnTo>
                <a:cubicBezTo>
                  <a:pt x="1336357" y="119063"/>
                  <a:pt x="1340167" y="116205"/>
                  <a:pt x="1338263" y="118110"/>
                </a:cubicBezTo>
                <a:lnTo>
                  <a:pt x="1338263" y="118110"/>
                </a:lnTo>
                <a:lnTo>
                  <a:pt x="1337310" y="119063"/>
                </a:lnTo>
                <a:lnTo>
                  <a:pt x="1335405" y="120967"/>
                </a:lnTo>
                <a:lnTo>
                  <a:pt x="1331595" y="124777"/>
                </a:lnTo>
                <a:lnTo>
                  <a:pt x="1327785" y="128588"/>
                </a:lnTo>
                <a:cubicBezTo>
                  <a:pt x="1326832" y="130492"/>
                  <a:pt x="1325880" y="131445"/>
                  <a:pt x="1324928" y="133350"/>
                </a:cubicBezTo>
                <a:cubicBezTo>
                  <a:pt x="1323023" y="137160"/>
                  <a:pt x="1320165" y="140017"/>
                  <a:pt x="1318260" y="143827"/>
                </a:cubicBezTo>
                <a:cubicBezTo>
                  <a:pt x="1309688" y="158115"/>
                  <a:pt x="1303020" y="176213"/>
                  <a:pt x="1298257" y="196215"/>
                </a:cubicBezTo>
                <a:cubicBezTo>
                  <a:pt x="1293495" y="217170"/>
                  <a:pt x="1289685" y="240030"/>
                  <a:pt x="1284923" y="265747"/>
                </a:cubicBezTo>
                <a:cubicBezTo>
                  <a:pt x="1280160" y="291465"/>
                  <a:pt x="1274445" y="320040"/>
                  <a:pt x="1263015" y="349567"/>
                </a:cubicBezTo>
                <a:cubicBezTo>
                  <a:pt x="1260157" y="357188"/>
                  <a:pt x="1256348" y="363855"/>
                  <a:pt x="1252538" y="371475"/>
                </a:cubicBezTo>
                <a:cubicBezTo>
                  <a:pt x="1249680" y="379095"/>
                  <a:pt x="1243965" y="386715"/>
                  <a:pt x="1238250" y="394335"/>
                </a:cubicBezTo>
                <a:cubicBezTo>
                  <a:pt x="1232535" y="402907"/>
                  <a:pt x="1228725" y="406717"/>
                  <a:pt x="1223963" y="412432"/>
                </a:cubicBezTo>
                <a:lnTo>
                  <a:pt x="1220153" y="416242"/>
                </a:lnTo>
                <a:lnTo>
                  <a:pt x="1220153" y="417195"/>
                </a:lnTo>
                <a:cubicBezTo>
                  <a:pt x="1221105" y="416242"/>
                  <a:pt x="1218248" y="420052"/>
                  <a:pt x="1218248" y="419100"/>
                </a:cubicBezTo>
                <a:lnTo>
                  <a:pt x="1217295" y="420052"/>
                </a:lnTo>
                <a:lnTo>
                  <a:pt x="1214438" y="421957"/>
                </a:lnTo>
                <a:lnTo>
                  <a:pt x="1203960" y="430530"/>
                </a:lnTo>
                <a:cubicBezTo>
                  <a:pt x="1176338" y="453390"/>
                  <a:pt x="1143000" y="467677"/>
                  <a:pt x="1110615" y="476250"/>
                </a:cubicBezTo>
                <a:cubicBezTo>
                  <a:pt x="1078230" y="484822"/>
                  <a:pt x="1045845" y="487680"/>
                  <a:pt x="1016317" y="493395"/>
                </a:cubicBezTo>
                <a:cubicBezTo>
                  <a:pt x="1001078" y="496252"/>
                  <a:pt x="986790" y="499110"/>
                  <a:pt x="973455" y="503872"/>
                </a:cubicBezTo>
                <a:cubicBezTo>
                  <a:pt x="966788" y="505777"/>
                  <a:pt x="960120" y="508635"/>
                  <a:pt x="954405" y="511492"/>
                </a:cubicBezTo>
                <a:lnTo>
                  <a:pt x="945832" y="516255"/>
                </a:lnTo>
                <a:lnTo>
                  <a:pt x="941070" y="518160"/>
                </a:lnTo>
                <a:lnTo>
                  <a:pt x="937260" y="521017"/>
                </a:lnTo>
                <a:cubicBezTo>
                  <a:pt x="914400" y="536257"/>
                  <a:pt x="897255" y="556260"/>
                  <a:pt x="885825" y="581977"/>
                </a:cubicBezTo>
                <a:cubicBezTo>
                  <a:pt x="874395" y="607695"/>
                  <a:pt x="868680" y="639127"/>
                  <a:pt x="863917" y="672465"/>
                </a:cubicBezTo>
                <a:cubicBezTo>
                  <a:pt x="858203" y="705802"/>
                  <a:pt x="852488" y="741997"/>
                  <a:pt x="837247" y="779145"/>
                </a:cubicBezTo>
                <a:cubicBezTo>
                  <a:pt x="835342" y="783907"/>
                  <a:pt x="833438" y="787718"/>
                  <a:pt x="830580" y="792480"/>
                </a:cubicBezTo>
                <a:cubicBezTo>
                  <a:pt x="827722" y="797243"/>
                  <a:pt x="826770" y="801052"/>
                  <a:pt x="822960" y="805815"/>
                </a:cubicBezTo>
                <a:lnTo>
                  <a:pt x="813435" y="820102"/>
                </a:lnTo>
                <a:cubicBezTo>
                  <a:pt x="811530" y="822007"/>
                  <a:pt x="810578" y="824865"/>
                  <a:pt x="808672" y="826770"/>
                </a:cubicBezTo>
                <a:lnTo>
                  <a:pt x="804863" y="831532"/>
                </a:lnTo>
                <a:lnTo>
                  <a:pt x="796290" y="841057"/>
                </a:lnTo>
                <a:lnTo>
                  <a:pt x="795338" y="842010"/>
                </a:lnTo>
                <a:cubicBezTo>
                  <a:pt x="795338" y="842010"/>
                  <a:pt x="791528" y="845820"/>
                  <a:pt x="793432" y="843915"/>
                </a:cubicBezTo>
                <a:lnTo>
                  <a:pt x="792480" y="844868"/>
                </a:lnTo>
                <a:lnTo>
                  <a:pt x="789622" y="847725"/>
                </a:lnTo>
                <a:lnTo>
                  <a:pt x="783907" y="852488"/>
                </a:lnTo>
                <a:cubicBezTo>
                  <a:pt x="780097" y="855345"/>
                  <a:pt x="776288" y="859155"/>
                  <a:pt x="771525" y="862013"/>
                </a:cubicBezTo>
                <a:lnTo>
                  <a:pt x="759142" y="870585"/>
                </a:lnTo>
                <a:cubicBezTo>
                  <a:pt x="757238" y="871538"/>
                  <a:pt x="755332" y="873443"/>
                  <a:pt x="752475" y="874395"/>
                </a:cubicBezTo>
                <a:lnTo>
                  <a:pt x="745807" y="878205"/>
                </a:lnTo>
                <a:lnTo>
                  <a:pt x="732472" y="884872"/>
                </a:lnTo>
                <a:cubicBezTo>
                  <a:pt x="723900" y="888682"/>
                  <a:pt x="714375" y="892492"/>
                  <a:pt x="705803" y="895350"/>
                </a:cubicBezTo>
                <a:cubicBezTo>
                  <a:pt x="697230" y="898207"/>
                  <a:pt x="687705" y="901065"/>
                  <a:pt x="679132" y="902970"/>
                </a:cubicBezTo>
                <a:cubicBezTo>
                  <a:pt x="670560" y="904875"/>
                  <a:pt x="661988" y="906780"/>
                  <a:pt x="653415" y="908685"/>
                </a:cubicBezTo>
                <a:cubicBezTo>
                  <a:pt x="619125" y="915353"/>
                  <a:pt x="586740" y="919163"/>
                  <a:pt x="559117" y="927735"/>
                </a:cubicBezTo>
                <a:lnTo>
                  <a:pt x="548640" y="930592"/>
                </a:lnTo>
                <a:lnTo>
                  <a:pt x="539115" y="934403"/>
                </a:lnTo>
                <a:cubicBezTo>
                  <a:pt x="532447" y="936307"/>
                  <a:pt x="526732" y="940117"/>
                  <a:pt x="521017" y="942975"/>
                </a:cubicBezTo>
                <a:cubicBezTo>
                  <a:pt x="518160" y="943928"/>
                  <a:pt x="515303" y="945832"/>
                  <a:pt x="513397" y="947738"/>
                </a:cubicBezTo>
                <a:cubicBezTo>
                  <a:pt x="511492" y="949642"/>
                  <a:pt x="508635" y="950595"/>
                  <a:pt x="505778" y="952500"/>
                </a:cubicBezTo>
                <a:cubicBezTo>
                  <a:pt x="502920" y="954405"/>
                  <a:pt x="500063" y="957263"/>
                  <a:pt x="497205" y="960120"/>
                </a:cubicBezTo>
                <a:lnTo>
                  <a:pt x="492442" y="963930"/>
                </a:lnTo>
                <a:lnTo>
                  <a:pt x="490538" y="965835"/>
                </a:lnTo>
                <a:lnTo>
                  <a:pt x="489585" y="966788"/>
                </a:lnTo>
                <a:cubicBezTo>
                  <a:pt x="488632" y="967740"/>
                  <a:pt x="492442" y="963930"/>
                  <a:pt x="490538" y="965835"/>
                </a:cubicBezTo>
                <a:lnTo>
                  <a:pt x="489585" y="966788"/>
                </a:lnTo>
                <a:cubicBezTo>
                  <a:pt x="471488" y="984885"/>
                  <a:pt x="461010" y="1008697"/>
                  <a:pt x="453390" y="1034415"/>
                </a:cubicBezTo>
                <a:cubicBezTo>
                  <a:pt x="445770" y="1061085"/>
                  <a:pt x="441960" y="1089660"/>
                  <a:pt x="436245" y="1119188"/>
                </a:cubicBezTo>
                <a:cubicBezTo>
                  <a:pt x="431482" y="1148715"/>
                  <a:pt x="424815" y="1179195"/>
                  <a:pt x="411480" y="1208723"/>
                </a:cubicBezTo>
                <a:cubicBezTo>
                  <a:pt x="407670" y="1216342"/>
                  <a:pt x="404813" y="1223010"/>
                  <a:pt x="400050" y="1230630"/>
                </a:cubicBezTo>
                <a:cubicBezTo>
                  <a:pt x="395288" y="1238250"/>
                  <a:pt x="390525" y="1245870"/>
                  <a:pt x="385763" y="1252538"/>
                </a:cubicBezTo>
                <a:cubicBezTo>
                  <a:pt x="381000" y="1257300"/>
                  <a:pt x="377190" y="1262063"/>
                  <a:pt x="372428" y="1267778"/>
                </a:cubicBezTo>
                <a:lnTo>
                  <a:pt x="372428" y="1267778"/>
                </a:lnTo>
                <a:cubicBezTo>
                  <a:pt x="373380" y="1266825"/>
                  <a:pt x="370522" y="1270635"/>
                  <a:pt x="370522" y="1269682"/>
                </a:cubicBezTo>
                <a:lnTo>
                  <a:pt x="369570" y="1270635"/>
                </a:lnTo>
                <a:lnTo>
                  <a:pt x="367665" y="1272540"/>
                </a:lnTo>
                <a:lnTo>
                  <a:pt x="362903" y="1276350"/>
                </a:lnTo>
                <a:lnTo>
                  <a:pt x="354330" y="1283970"/>
                </a:lnTo>
                <a:cubicBezTo>
                  <a:pt x="329565" y="1303020"/>
                  <a:pt x="302895" y="1315403"/>
                  <a:pt x="278130" y="1323023"/>
                </a:cubicBezTo>
                <a:cubicBezTo>
                  <a:pt x="253365" y="1330642"/>
                  <a:pt x="230505" y="1334453"/>
                  <a:pt x="209550" y="1338263"/>
                </a:cubicBezTo>
                <a:cubicBezTo>
                  <a:pt x="167640" y="1344930"/>
                  <a:pt x="136207" y="1351598"/>
                  <a:pt x="112395" y="1361123"/>
                </a:cubicBezTo>
                <a:cubicBezTo>
                  <a:pt x="106680" y="1363028"/>
                  <a:pt x="101917" y="1365885"/>
                  <a:pt x="97155" y="1368742"/>
                </a:cubicBezTo>
                <a:cubicBezTo>
                  <a:pt x="94297" y="1369695"/>
                  <a:pt x="92392" y="1371600"/>
                  <a:pt x="91440" y="1372553"/>
                </a:cubicBezTo>
                <a:cubicBezTo>
                  <a:pt x="89535" y="1373505"/>
                  <a:pt x="87630" y="1374457"/>
                  <a:pt x="86678" y="1375410"/>
                </a:cubicBezTo>
                <a:cubicBezTo>
                  <a:pt x="83820" y="1376363"/>
                  <a:pt x="79057" y="1381125"/>
                  <a:pt x="75247" y="1383982"/>
                </a:cubicBezTo>
                <a:cubicBezTo>
                  <a:pt x="73342" y="1385888"/>
                  <a:pt x="71438" y="1386840"/>
                  <a:pt x="69532" y="1388745"/>
                </a:cubicBezTo>
                <a:cubicBezTo>
                  <a:pt x="68580" y="1389698"/>
                  <a:pt x="67628" y="1389698"/>
                  <a:pt x="66675" y="1390650"/>
                </a:cubicBezTo>
                <a:lnTo>
                  <a:pt x="65722" y="1391603"/>
                </a:lnTo>
                <a:lnTo>
                  <a:pt x="65722" y="1391603"/>
                </a:lnTo>
                <a:cubicBezTo>
                  <a:pt x="68580" y="1388745"/>
                  <a:pt x="66675" y="1390650"/>
                  <a:pt x="67628" y="1389698"/>
                </a:cubicBezTo>
                <a:lnTo>
                  <a:pt x="67628" y="1389698"/>
                </a:lnTo>
                <a:lnTo>
                  <a:pt x="66675" y="1390650"/>
                </a:lnTo>
                <a:cubicBezTo>
                  <a:pt x="64770" y="1392555"/>
                  <a:pt x="62865" y="1394460"/>
                  <a:pt x="61913" y="1395413"/>
                </a:cubicBezTo>
                <a:cubicBezTo>
                  <a:pt x="60007" y="1397317"/>
                  <a:pt x="58103" y="1399223"/>
                  <a:pt x="57150" y="1401128"/>
                </a:cubicBezTo>
                <a:cubicBezTo>
                  <a:pt x="54292" y="1403985"/>
                  <a:pt x="53340" y="1405890"/>
                  <a:pt x="53340" y="1405890"/>
                </a:cubicBezTo>
                <a:lnTo>
                  <a:pt x="0" y="1363028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A339DA0E-5D27-4CED-8043-8C44EAEA135F}"/>
              </a:ext>
            </a:extLst>
          </p:cNvPr>
          <p:cNvSpPr/>
          <p:nvPr userDrawn="1"/>
        </p:nvSpPr>
        <p:spPr>
          <a:xfrm>
            <a:off x="11546133" y="3120624"/>
            <a:ext cx="3883245" cy="3659719"/>
          </a:xfrm>
          <a:custGeom>
            <a:avLst/>
            <a:gdLst>
              <a:gd name="connsiteX0" fmla="*/ 0 w 1687829"/>
              <a:gd name="connsiteY0" fmla="*/ 1580198 h 1590675"/>
              <a:gd name="connsiteX1" fmla="*/ 4763 w 1687829"/>
              <a:gd name="connsiteY1" fmla="*/ 1552575 h 1590675"/>
              <a:gd name="connsiteX2" fmla="*/ 25717 w 1687829"/>
              <a:gd name="connsiteY2" fmla="*/ 1470660 h 1590675"/>
              <a:gd name="connsiteX3" fmla="*/ 38100 w 1687829"/>
              <a:gd name="connsiteY3" fmla="*/ 1442085 h 1590675"/>
              <a:gd name="connsiteX4" fmla="*/ 46673 w 1687829"/>
              <a:gd name="connsiteY4" fmla="*/ 1427798 h 1590675"/>
              <a:gd name="connsiteX5" fmla="*/ 56198 w 1687829"/>
              <a:gd name="connsiteY5" fmla="*/ 1412558 h 1590675"/>
              <a:gd name="connsiteX6" fmla="*/ 68580 w 1687829"/>
              <a:gd name="connsiteY6" fmla="*/ 1398270 h 1590675"/>
              <a:gd name="connsiteX7" fmla="*/ 71438 w 1687829"/>
              <a:gd name="connsiteY7" fmla="*/ 1394460 h 1590675"/>
              <a:gd name="connsiteX8" fmla="*/ 73342 w 1687829"/>
              <a:gd name="connsiteY8" fmla="*/ 1392555 h 1590675"/>
              <a:gd name="connsiteX9" fmla="*/ 73342 w 1687829"/>
              <a:gd name="connsiteY9" fmla="*/ 1392555 h 1590675"/>
              <a:gd name="connsiteX10" fmla="*/ 75248 w 1687829"/>
              <a:gd name="connsiteY10" fmla="*/ 1390650 h 1590675"/>
              <a:gd name="connsiteX11" fmla="*/ 76200 w 1687829"/>
              <a:gd name="connsiteY11" fmla="*/ 1389698 h 1590675"/>
              <a:gd name="connsiteX12" fmla="*/ 82867 w 1687829"/>
              <a:gd name="connsiteY12" fmla="*/ 1383983 h 1590675"/>
              <a:gd name="connsiteX13" fmla="*/ 97155 w 1687829"/>
              <a:gd name="connsiteY13" fmla="*/ 1372553 h 1590675"/>
              <a:gd name="connsiteX14" fmla="*/ 116205 w 1687829"/>
              <a:gd name="connsiteY14" fmla="*/ 1360170 h 1590675"/>
              <a:gd name="connsiteX15" fmla="*/ 196215 w 1687829"/>
              <a:gd name="connsiteY15" fmla="*/ 1331595 h 1590675"/>
              <a:gd name="connsiteX16" fmla="*/ 279083 w 1687829"/>
              <a:gd name="connsiteY16" fmla="*/ 1315403 h 1590675"/>
              <a:gd name="connsiteX17" fmla="*/ 354330 w 1687829"/>
              <a:gd name="connsiteY17" fmla="*/ 1287780 h 1590675"/>
              <a:gd name="connsiteX18" fmla="*/ 369570 w 1687829"/>
              <a:gd name="connsiteY18" fmla="*/ 1276350 h 1590675"/>
              <a:gd name="connsiteX19" fmla="*/ 377190 w 1687829"/>
              <a:gd name="connsiteY19" fmla="*/ 1269683 h 1590675"/>
              <a:gd name="connsiteX20" fmla="*/ 383858 w 1687829"/>
              <a:gd name="connsiteY20" fmla="*/ 1262063 h 1590675"/>
              <a:gd name="connsiteX21" fmla="*/ 387667 w 1687829"/>
              <a:gd name="connsiteY21" fmla="*/ 1257300 h 1590675"/>
              <a:gd name="connsiteX22" fmla="*/ 391477 w 1687829"/>
              <a:gd name="connsiteY22" fmla="*/ 1253490 h 1590675"/>
              <a:gd name="connsiteX23" fmla="*/ 396240 w 1687829"/>
              <a:gd name="connsiteY23" fmla="*/ 1245870 h 1590675"/>
              <a:gd name="connsiteX24" fmla="*/ 399098 w 1687829"/>
              <a:gd name="connsiteY24" fmla="*/ 1242060 h 1590675"/>
              <a:gd name="connsiteX25" fmla="*/ 401002 w 1687829"/>
              <a:gd name="connsiteY25" fmla="*/ 1237298 h 1590675"/>
              <a:gd name="connsiteX26" fmla="*/ 405765 w 1687829"/>
              <a:gd name="connsiteY26" fmla="*/ 1227773 h 1590675"/>
              <a:gd name="connsiteX27" fmla="*/ 430530 w 1687829"/>
              <a:gd name="connsiteY27" fmla="*/ 1135380 h 1590675"/>
              <a:gd name="connsiteX28" fmla="*/ 461010 w 1687829"/>
              <a:gd name="connsiteY28" fmla="*/ 1023938 h 1590675"/>
              <a:gd name="connsiteX29" fmla="*/ 477202 w 1687829"/>
              <a:gd name="connsiteY29" fmla="*/ 996315 h 1590675"/>
              <a:gd name="connsiteX30" fmla="*/ 497205 w 1687829"/>
              <a:gd name="connsiteY30" fmla="*/ 970598 h 1590675"/>
              <a:gd name="connsiteX31" fmla="*/ 500063 w 1687829"/>
              <a:gd name="connsiteY31" fmla="*/ 967740 h 1590675"/>
              <a:gd name="connsiteX32" fmla="*/ 501967 w 1687829"/>
              <a:gd name="connsiteY32" fmla="*/ 965835 h 1590675"/>
              <a:gd name="connsiteX33" fmla="*/ 502920 w 1687829"/>
              <a:gd name="connsiteY33" fmla="*/ 964883 h 1590675"/>
              <a:gd name="connsiteX34" fmla="*/ 503873 w 1687829"/>
              <a:gd name="connsiteY34" fmla="*/ 963930 h 1590675"/>
              <a:gd name="connsiteX35" fmla="*/ 509588 w 1687829"/>
              <a:gd name="connsiteY35" fmla="*/ 959168 h 1590675"/>
              <a:gd name="connsiteX36" fmla="*/ 515302 w 1687829"/>
              <a:gd name="connsiteY36" fmla="*/ 954405 h 1590675"/>
              <a:gd name="connsiteX37" fmla="*/ 521017 w 1687829"/>
              <a:gd name="connsiteY37" fmla="*/ 949643 h 1590675"/>
              <a:gd name="connsiteX38" fmla="*/ 550545 w 1687829"/>
              <a:gd name="connsiteY38" fmla="*/ 931545 h 1590675"/>
              <a:gd name="connsiteX39" fmla="*/ 668655 w 1687829"/>
              <a:gd name="connsiteY39" fmla="*/ 897255 h 1590675"/>
              <a:gd name="connsiteX40" fmla="*/ 770573 w 1687829"/>
              <a:gd name="connsiteY40" fmla="*/ 868680 h 1590675"/>
              <a:gd name="connsiteX41" fmla="*/ 776288 w 1687829"/>
              <a:gd name="connsiteY41" fmla="*/ 865823 h 1590675"/>
              <a:gd name="connsiteX42" fmla="*/ 781050 w 1687829"/>
              <a:gd name="connsiteY42" fmla="*/ 862965 h 1590675"/>
              <a:gd name="connsiteX43" fmla="*/ 790575 w 1687829"/>
              <a:gd name="connsiteY43" fmla="*/ 856298 h 1590675"/>
              <a:gd name="connsiteX44" fmla="*/ 799148 w 1687829"/>
              <a:gd name="connsiteY44" fmla="*/ 848678 h 1590675"/>
              <a:gd name="connsiteX45" fmla="*/ 801052 w 1687829"/>
              <a:gd name="connsiteY45" fmla="*/ 846773 h 1590675"/>
              <a:gd name="connsiteX46" fmla="*/ 802005 w 1687829"/>
              <a:gd name="connsiteY46" fmla="*/ 845820 h 1590675"/>
              <a:gd name="connsiteX47" fmla="*/ 801052 w 1687829"/>
              <a:gd name="connsiteY47" fmla="*/ 846773 h 1590675"/>
              <a:gd name="connsiteX48" fmla="*/ 802005 w 1687829"/>
              <a:gd name="connsiteY48" fmla="*/ 845820 h 1590675"/>
              <a:gd name="connsiteX49" fmla="*/ 806768 w 1687829"/>
              <a:gd name="connsiteY49" fmla="*/ 840105 h 1590675"/>
              <a:gd name="connsiteX50" fmla="*/ 816293 w 1687829"/>
              <a:gd name="connsiteY50" fmla="*/ 829628 h 1590675"/>
              <a:gd name="connsiteX51" fmla="*/ 822008 w 1687829"/>
              <a:gd name="connsiteY51" fmla="*/ 821055 h 1590675"/>
              <a:gd name="connsiteX52" fmla="*/ 827723 w 1687829"/>
              <a:gd name="connsiteY52" fmla="*/ 810578 h 1590675"/>
              <a:gd name="connsiteX53" fmla="*/ 832485 w 1687829"/>
              <a:gd name="connsiteY53" fmla="*/ 799148 h 1590675"/>
              <a:gd name="connsiteX54" fmla="*/ 847725 w 1687829"/>
              <a:gd name="connsiteY54" fmla="*/ 748665 h 1590675"/>
              <a:gd name="connsiteX55" fmla="*/ 858202 w 1687829"/>
              <a:gd name="connsiteY55" fmla="*/ 692468 h 1590675"/>
              <a:gd name="connsiteX56" fmla="*/ 872490 w 1687829"/>
              <a:gd name="connsiteY56" fmla="*/ 632460 h 1590675"/>
              <a:gd name="connsiteX57" fmla="*/ 878205 w 1687829"/>
              <a:gd name="connsiteY57" fmla="*/ 617220 h 1590675"/>
              <a:gd name="connsiteX58" fmla="*/ 884873 w 1687829"/>
              <a:gd name="connsiteY58" fmla="*/ 601980 h 1590675"/>
              <a:gd name="connsiteX59" fmla="*/ 901065 w 1687829"/>
              <a:gd name="connsiteY59" fmla="*/ 572453 h 1590675"/>
              <a:gd name="connsiteX60" fmla="*/ 922020 w 1687829"/>
              <a:gd name="connsiteY60" fmla="*/ 545783 h 1590675"/>
              <a:gd name="connsiteX61" fmla="*/ 922973 w 1687829"/>
              <a:gd name="connsiteY61" fmla="*/ 543878 h 1590675"/>
              <a:gd name="connsiteX62" fmla="*/ 923925 w 1687829"/>
              <a:gd name="connsiteY62" fmla="*/ 542925 h 1590675"/>
              <a:gd name="connsiteX63" fmla="*/ 925830 w 1687829"/>
              <a:gd name="connsiteY63" fmla="*/ 541020 h 1590675"/>
              <a:gd name="connsiteX64" fmla="*/ 928688 w 1687829"/>
              <a:gd name="connsiteY64" fmla="*/ 539115 h 1590675"/>
              <a:gd name="connsiteX65" fmla="*/ 934402 w 1687829"/>
              <a:gd name="connsiteY65" fmla="*/ 534353 h 1590675"/>
              <a:gd name="connsiteX66" fmla="*/ 940118 w 1687829"/>
              <a:gd name="connsiteY66" fmla="*/ 529590 h 1590675"/>
              <a:gd name="connsiteX67" fmla="*/ 942975 w 1687829"/>
              <a:gd name="connsiteY67" fmla="*/ 526733 h 1590675"/>
              <a:gd name="connsiteX68" fmla="*/ 946785 w 1687829"/>
              <a:gd name="connsiteY68" fmla="*/ 523875 h 1590675"/>
              <a:gd name="connsiteX69" fmla="*/ 962025 w 1687829"/>
              <a:gd name="connsiteY69" fmla="*/ 513398 h 1590675"/>
              <a:gd name="connsiteX70" fmla="*/ 976313 w 1687829"/>
              <a:gd name="connsiteY70" fmla="*/ 505778 h 1590675"/>
              <a:gd name="connsiteX71" fmla="*/ 1005840 w 1687829"/>
              <a:gd name="connsiteY71" fmla="*/ 493395 h 1590675"/>
              <a:gd name="connsiteX72" fmla="*/ 1118235 w 1687829"/>
              <a:gd name="connsiteY72" fmla="*/ 467678 h 1590675"/>
              <a:gd name="connsiteX73" fmla="*/ 1166813 w 1687829"/>
              <a:gd name="connsiteY73" fmla="*/ 455295 h 1590675"/>
              <a:gd name="connsiteX74" fmla="*/ 1206818 w 1687829"/>
              <a:gd name="connsiteY74" fmla="*/ 435293 h 1590675"/>
              <a:gd name="connsiteX75" fmla="*/ 1223010 w 1687829"/>
              <a:gd name="connsiteY75" fmla="*/ 421958 h 1590675"/>
              <a:gd name="connsiteX76" fmla="*/ 1224915 w 1687829"/>
              <a:gd name="connsiteY76" fmla="*/ 420053 h 1590675"/>
              <a:gd name="connsiteX77" fmla="*/ 1223963 w 1687829"/>
              <a:gd name="connsiteY77" fmla="*/ 421005 h 1590675"/>
              <a:gd name="connsiteX78" fmla="*/ 1224915 w 1687829"/>
              <a:gd name="connsiteY78" fmla="*/ 420053 h 1590675"/>
              <a:gd name="connsiteX79" fmla="*/ 1225868 w 1687829"/>
              <a:gd name="connsiteY79" fmla="*/ 419100 h 1590675"/>
              <a:gd name="connsiteX80" fmla="*/ 1230630 w 1687829"/>
              <a:gd name="connsiteY80" fmla="*/ 414338 h 1590675"/>
              <a:gd name="connsiteX81" fmla="*/ 1239202 w 1687829"/>
              <a:gd name="connsiteY81" fmla="*/ 404813 h 1590675"/>
              <a:gd name="connsiteX82" fmla="*/ 1243965 w 1687829"/>
              <a:gd name="connsiteY82" fmla="*/ 397193 h 1590675"/>
              <a:gd name="connsiteX83" fmla="*/ 1246823 w 1687829"/>
              <a:gd name="connsiteY83" fmla="*/ 393383 h 1590675"/>
              <a:gd name="connsiteX84" fmla="*/ 1249680 w 1687829"/>
              <a:gd name="connsiteY84" fmla="*/ 388620 h 1590675"/>
              <a:gd name="connsiteX85" fmla="*/ 1254443 w 1687829"/>
              <a:gd name="connsiteY85" fmla="*/ 379095 h 1590675"/>
              <a:gd name="connsiteX86" fmla="*/ 1258252 w 1687829"/>
              <a:gd name="connsiteY86" fmla="*/ 369570 h 1590675"/>
              <a:gd name="connsiteX87" fmla="*/ 1303973 w 1687829"/>
              <a:gd name="connsiteY87" fmla="*/ 185738 h 1590675"/>
              <a:gd name="connsiteX88" fmla="*/ 1327785 w 1687829"/>
              <a:gd name="connsiteY88" fmla="*/ 141923 h 1590675"/>
              <a:gd name="connsiteX89" fmla="*/ 1331595 w 1687829"/>
              <a:gd name="connsiteY89" fmla="*/ 137160 h 1590675"/>
              <a:gd name="connsiteX90" fmla="*/ 1335405 w 1687829"/>
              <a:gd name="connsiteY90" fmla="*/ 132398 h 1590675"/>
              <a:gd name="connsiteX91" fmla="*/ 1343977 w 1687829"/>
              <a:gd name="connsiteY91" fmla="*/ 122873 h 1590675"/>
              <a:gd name="connsiteX92" fmla="*/ 1347788 w 1687829"/>
              <a:gd name="connsiteY92" fmla="*/ 118110 h 1590675"/>
              <a:gd name="connsiteX93" fmla="*/ 1348740 w 1687829"/>
              <a:gd name="connsiteY93" fmla="*/ 117158 h 1590675"/>
              <a:gd name="connsiteX94" fmla="*/ 1350645 w 1687829"/>
              <a:gd name="connsiteY94" fmla="*/ 115253 h 1590675"/>
              <a:gd name="connsiteX95" fmla="*/ 1351598 w 1687829"/>
              <a:gd name="connsiteY95" fmla="*/ 114300 h 1590675"/>
              <a:gd name="connsiteX96" fmla="*/ 1353502 w 1687829"/>
              <a:gd name="connsiteY96" fmla="*/ 112395 h 1590675"/>
              <a:gd name="connsiteX97" fmla="*/ 1361123 w 1687829"/>
              <a:gd name="connsiteY97" fmla="*/ 105728 h 1590675"/>
              <a:gd name="connsiteX98" fmla="*/ 1380173 w 1687829"/>
              <a:gd name="connsiteY98" fmla="*/ 91440 h 1590675"/>
              <a:gd name="connsiteX99" fmla="*/ 1400175 w 1687829"/>
              <a:gd name="connsiteY99" fmla="*/ 80010 h 1590675"/>
              <a:gd name="connsiteX100" fmla="*/ 1420177 w 1687829"/>
              <a:gd name="connsiteY100" fmla="*/ 71438 h 1590675"/>
              <a:gd name="connsiteX101" fmla="*/ 1429702 w 1687829"/>
              <a:gd name="connsiteY101" fmla="*/ 67628 h 1590675"/>
              <a:gd name="connsiteX102" fmla="*/ 1439227 w 1687829"/>
              <a:gd name="connsiteY102" fmla="*/ 64770 h 1590675"/>
              <a:gd name="connsiteX103" fmla="*/ 1507808 w 1687829"/>
              <a:gd name="connsiteY103" fmla="*/ 48578 h 1590675"/>
              <a:gd name="connsiteX104" fmla="*/ 1562100 w 1687829"/>
              <a:gd name="connsiteY104" fmla="*/ 38100 h 1590675"/>
              <a:gd name="connsiteX105" fmla="*/ 1625918 w 1687829"/>
              <a:gd name="connsiteY105" fmla="*/ 13335 h 1590675"/>
              <a:gd name="connsiteX106" fmla="*/ 1639252 w 1687829"/>
              <a:gd name="connsiteY106" fmla="*/ 3810 h 1590675"/>
              <a:gd name="connsiteX107" fmla="*/ 1644015 w 1687829"/>
              <a:gd name="connsiteY107" fmla="*/ 0 h 1590675"/>
              <a:gd name="connsiteX108" fmla="*/ 1687830 w 1687829"/>
              <a:gd name="connsiteY108" fmla="*/ 51435 h 1590675"/>
              <a:gd name="connsiteX109" fmla="*/ 1681163 w 1687829"/>
              <a:gd name="connsiteY109" fmla="*/ 57150 h 1590675"/>
              <a:gd name="connsiteX110" fmla="*/ 1660208 w 1687829"/>
              <a:gd name="connsiteY110" fmla="*/ 71438 h 1590675"/>
              <a:gd name="connsiteX111" fmla="*/ 1576388 w 1687829"/>
              <a:gd name="connsiteY111" fmla="*/ 101918 h 1590675"/>
              <a:gd name="connsiteX112" fmla="*/ 1519238 w 1687829"/>
              <a:gd name="connsiteY112" fmla="*/ 112395 h 1590675"/>
              <a:gd name="connsiteX113" fmla="*/ 1458277 w 1687829"/>
              <a:gd name="connsiteY113" fmla="*/ 125730 h 1590675"/>
              <a:gd name="connsiteX114" fmla="*/ 1450658 w 1687829"/>
              <a:gd name="connsiteY114" fmla="*/ 127635 h 1590675"/>
              <a:gd name="connsiteX115" fmla="*/ 1443038 w 1687829"/>
              <a:gd name="connsiteY115" fmla="*/ 130493 h 1590675"/>
              <a:gd name="connsiteX116" fmla="*/ 1428750 w 1687829"/>
              <a:gd name="connsiteY116" fmla="*/ 137160 h 1590675"/>
              <a:gd name="connsiteX117" fmla="*/ 1415415 w 1687829"/>
              <a:gd name="connsiteY117" fmla="*/ 144780 h 1590675"/>
              <a:gd name="connsiteX118" fmla="*/ 1403033 w 1687829"/>
              <a:gd name="connsiteY118" fmla="*/ 154305 h 1590675"/>
              <a:gd name="connsiteX119" fmla="*/ 1395413 w 1687829"/>
              <a:gd name="connsiteY119" fmla="*/ 160973 h 1590675"/>
              <a:gd name="connsiteX120" fmla="*/ 1393508 w 1687829"/>
              <a:gd name="connsiteY120" fmla="*/ 162878 h 1590675"/>
              <a:gd name="connsiteX121" fmla="*/ 1392555 w 1687829"/>
              <a:gd name="connsiteY121" fmla="*/ 163830 h 1590675"/>
              <a:gd name="connsiteX122" fmla="*/ 1393508 w 1687829"/>
              <a:gd name="connsiteY122" fmla="*/ 162878 h 1590675"/>
              <a:gd name="connsiteX123" fmla="*/ 1393508 w 1687829"/>
              <a:gd name="connsiteY123" fmla="*/ 162878 h 1590675"/>
              <a:gd name="connsiteX124" fmla="*/ 1390650 w 1687829"/>
              <a:gd name="connsiteY124" fmla="*/ 165735 h 1590675"/>
              <a:gd name="connsiteX125" fmla="*/ 1384935 w 1687829"/>
              <a:gd name="connsiteY125" fmla="*/ 172403 h 1590675"/>
              <a:gd name="connsiteX126" fmla="*/ 1382077 w 1687829"/>
              <a:gd name="connsiteY126" fmla="*/ 175260 h 1590675"/>
              <a:gd name="connsiteX127" fmla="*/ 1380173 w 1687829"/>
              <a:gd name="connsiteY127" fmla="*/ 179070 h 1590675"/>
              <a:gd name="connsiteX128" fmla="*/ 1363027 w 1687829"/>
              <a:gd name="connsiteY128" fmla="*/ 210503 h 1590675"/>
              <a:gd name="connsiteX129" fmla="*/ 1343025 w 1687829"/>
              <a:gd name="connsiteY129" fmla="*/ 292418 h 1590675"/>
              <a:gd name="connsiteX130" fmla="*/ 1318260 w 1687829"/>
              <a:gd name="connsiteY130" fmla="*/ 393383 h 1590675"/>
              <a:gd name="connsiteX131" fmla="*/ 1312545 w 1687829"/>
              <a:gd name="connsiteY131" fmla="*/ 406718 h 1590675"/>
              <a:gd name="connsiteX132" fmla="*/ 1305877 w 1687829"/>
              <a:gd name="connsiteY132" fmla="*/ 420053 h 1590675"/>
              <a:gd name="connsiteX133" fmla="*/ 1302068 w 1687829"/>
              <a:gd name="connsiteY133" fmla="*/ 426720 h 1590675"/>
              <a:gd name="connsiteX134" fmla="*/ 1297305 w 1687829"/>
              <a:gd name="connsiteY134" fmla="*/ 433388 h 1590675"/>
              <a:gd name="connsiteX135" fmla="*/ 1287780 w 1687829"/>
              <a:gd name="connsiteY135" fmla="*/ 446723 h 1590675"/>
              <a:gd name="connsiteX136" fmla="*/ 1279208 w 1687829"/>
              <a:gd name="connsiteY136" fmla="*/ 456248 h 1590675"/>
              <a:gd name="connsiteX137" fmla="*/ 1275398 w 1687829"/>
              <a:gd name="connsiteY137" fmla="*/ 461010 h 1590675"/>
              <a:gd name="connsiteX138" fmla="*/ 1274445 w 1687829"/>
              <a:gd name="connsiteY138" fmla="*/ 461963 h 1590675"/>
              <a:gd name="connsiteX139" fmla="*/ 1273493 w 1687829"/>
              <a:gd name="connsiteY139" fmla="*/ 462915 h 1590675"/>
              <a:gd name="connsiteX140" fmla="*/ 1271588 w 1687829"/>
              <a:gd name="connsiteY140" fmla="*/ 464820 h 1590675"/>
              <a:gd name="connsiteX141" fmla="*/ 1268730 w 1687829"/>
              <a:gd name="connsiteY141" fmla="*/ 467678 h 1590675"/>
              <a:gd name="connsiteX142" fmla="*/ 1243965 w 1687829"/>
              <a:gd name="connsiteY142" fmla="*/ 487680 h 1590675"/>
              <a:gd name="connsiteX143" fmla="*/ 1230630 w 1687829"/>
              <a:gd name="connsiteY143" fmla="*/ 496253 h 1590675"/>
              <a:gd name="connsiteX144" fmla="*/ 1216343 w 1687829"/>
              <a:gd name="connsiteY144" fmla="*/ 502920 h 1590675"/>
              <a:gd name="connsiteX145" fmla="*/ 1202055 w 1687829"/>
              <a:gd name="connsiteY145" fmla="*/ 508635 h 1590675"/>
              <a:gd name="connsiteX146" fmla="*/ 1187768 w 1687829"/>
              <a:gd name="connsiteY146" fmla="*/ 514350 h 1590675"/>
              <a:gd name="connsiteX147" fmla="*/ 1130618 w 1687829"/>
              <a:gd name="connsiteY147" fmla="*/ 527685 h 1590675"/>
              <a:gd name="connsiteX148" fmla="*/ 1025843 w 1687829"/>
              <a:gd name="connsiteY148" fmla="*/ 549593 h 1590675"/>
              <a:gd name="connsiteX149" fmla="*/ 1002983 w 1687829"/>
              <a:gd name="connsiteY149" fmla="*/ 559118 h 1590675"/>
              <a:gd name="connsiteX150" fmla="*/ 992505 w 1687829"/>
              <a:gd name="connsiteY150" fmla="*/ 564833 h 1590675"/>
              <a:gd name="connsiteX151" fmla="*/ 983933 w 1687829"/>
              <a:gd name="connsiteY151" fmla="*/ 570548 h 1590675"/>
              <a:gd name="connsiteX152" fmla="*/ 982027 w 1687829"/>
              <a:gd name="connsiteY152" fmla="*/ 571500 h 1590675"/>
              <a:gd name="connsiteX153" fmla="*/ 979170 w 1687829"/>
              <a:gd name="connsiteY153" fmla="*/ 573405 h 1590675"/>
              <a:gd name="connsiteX154" fmla="*/ 973455 w 1687829"/>
              <a:gd name="connsiteY154" fmla="*/ 578168 h 1590675"/>
              <a:gd name="connsiteX155" fmla="*/ 967740 w 1687829"/>
              <a:gd name="connsiteY155" fmla="*/ 582930 h 1590675"/>
              <a:gd name="connsiteX156" fmla="*/ 964883 w 1687829"/>
              <a:gd name="connsiteY156" fmla="*/ 584835 h 1590675"/>
              <a:gd name="connsiteX157" fmla="*/ 965835 w 1687829"/>
              <a:gd name="connsiteY157" fmla="*/ 583883 h 1590675"/>
              <a:gd name="connsiteX158" fmla="*/ 965835 w 1687829"/>
              <a:gd name="connsiteY158" fmla="*/ 584835 h 1590675"/>
              <a:gd name="connsiteX159" fmla="*/ 964883 w 1687829"/>
              <a:gd name="connsiteY159" fmla="*/ 585788 h 1590675"/>
              <a:gd name="connsiteX160" fmla="*/ 950595 w 1687829"/>
              <a:gd name="connsiteY160" fmla="*/ 603885 h 1590675"/>
              <a:gd name="connsiteX161" fmla="*/ 930593 w 1687829"/>
              <a:gd name="connsiteY161" fmla="*/ 648653 h 1590675"/>
              <a:gd name="connsiteX162" fmla="*/ 919163 w 1687829"/>
              <a:gd name="connsiteY162" fmla="*/ 701993 h 1590675"/>
              <a:gd name="connsiteX163" fmla="*/ 908685 w 1687829"/>
              <a:gd name="connsiteY163" fmla="*/ 760095 h 1590675"/>
              <a:gd name="connsiteX164" fmla="*/ 890588 w 1687829"/>
              <a:gd name="connsiteY164" fmla="*/ 822008 h 1590675"/>
              <a:gd name="connsiteX165" fmla="*/ 882968 w 1687829"/>
              <a:gd name="connsiteY165" fmla="*/ 837248 h 1590675"/>
              <a:gd name="connsiteX166" fmla="*/ 874395 w 1687829"/>
              <a:gd name="connsiteY166" fmla="*/ 852488 h 1590675"/>
              <a:gd name="connsiteX167" fmla="*/ 863918 w 1687829"/>
              <a:gd name="connsiteY167" fmla="*/ 867728 h 1590675"/>
              <a:gd name="connsiteX168" fmla="*/ 854393 w 1687829"/>
              <a:gd name="connsiteY168" fmla="*/ 879158 h 1590675"/>
              <a:gd name="connsiteX169" fmla="*/ 849630 w 1687829"/>
              <a:gd name="connsiteY169" fmla="*/ 884873 h 1590675"/>
              <a:gd name="connsiteX170" fmla="*/ 848677 w 1687829"/>
              <a:gd name="connsiteY170" fmla="*/ 885825 h 1590675"/>
              <a:gd name="connsiteX171" fmla="*/ 846773 w 1687829"/>
              <a:gd name="connsiteY171" fmla="*/ 887730 h 1590675"/>
              <a:gd name="connsiteX172" fmla="*/ 844868 w 1687829"/>
              <a:gd name="connsiteY172" fmla="*/ 889635 h 1590675"/>
              <a:gd name="connsiteX173" fmla="*/ 842010 w 1687829"/>
              <a:gd name="connsiteY173" fmla="*/ 892493 h 1590675"/>
              <a:gd name="connsiteX174" fmla="*/ 828675 w 1687829"/>
              <a:gd name="connsiteY174" fmla="*/ 903923 h 1590675"/>
              <a:gd name="connsiteX175" fmla="*/ 814388 w 1687829"/>
              <a:gd name="connsiteY175" fmla="*/ 913448 h 1590675"/>
              <a:gd name="connsiteX176" fmla="*/ 806768 w 1687829"/>
              <a:gd name="connsiteY176" fmla="*/ 918210 h 1590675"/>
              <a:gd name="connsiteX177" fmla="*/ 799148 w 1687829"/>
              <a:gd name="connsiteY177" fmla="*/ 922020 h 1590675"/>
              <a:gd name="connsiteX178" fmla="*/ 679133 w 1687829"/>
              <a:gd name="connsiteY178" fmla="*/ 956310 h 1590675"/>
              <a:gd name="connsiteX179" fmla="*/ 578168 w 1687829"/>
              <a:gd name="connsiteY179" fmla="*/ 983933 h 1590675"/>
              <a:gd name="connsiteX180" fmla="*/ 560070 w 1687829"/>
              <a:gd name="connsiteY180" fmla="*/ 995363 h 1590675"/>
              <a:gd name="connsiteX181" fmla="*/ 555308 w 1687829"/>
              <a:gd name="connsiteY181" fmla="*/ 999173 h 1590675"/>
              <a:gd name="connsiteX182" fmla="*/ 549593 w 1687829"/>
              <a:gd name="connsiteY182" fmla="*/ 1003935 h 1590675"/>
              <a:gd name="connsiteX183" fmla="*/ 543877 w 1687829"/>
              <a:gd name="connsiteY183" fmla="*/ 1008698 h 1590675"/>
              <a:gd name="connsiteX184" fmla="*/ 542925 w 1687829"/>
              <a:gd name="connsiteY184" fmla="*/ 1009650 h 1590675"/>
              <a:gd name="connsiteX185" fmla="*/ 541973 w 1687829"/>
              <a:gd name="connsiteY185" fmla="*/ 1010603 h 1590675"/>
              <a:gd name="connsiteX186" fmla="*/ 542925 w 1687829"/>
              <a:gd name="connsiteY186" fmla="*/ 1009650 h 1590675"/>
              <a:gd name="connsiteX187" fmla="*/ 541020 w 1687829"/>
              <a:gd name="connsiteY187" fmla="*/ 1011555 h 1590675"/>
              <a:gd name="connsiteX188" fmla="*/ 526733 w 1687829"/>
              <a:gd name="connsiteY188" fmla="*/ 1029653 h 1590675"/>
              <a:gd name="connsiteX189" fmla="*/ 515302 w 1687829"/>
              <a:gd name="connsiteY189" fmla="*/ 1049655 h 1590675"/>
              <a:gd name="connsiteX190" fmla="*/ 462915 w 1687829"/>
              <a:gd name="connsiteY190" fmla="*/ 1253490 h 1590675"/>
              <a:gd name="connsiteX191" fmla="*/ 456248 w 1687829"/>
              <a:gd name="connsiteY191" fmla="*/ 1266825 h 1590675"/>
              <a:gd name="connsiteX192" fmla="*/ 453390 w 1687829"/>
              <a:gd name="connsiteY192" fmla="*/ 1273493 h 1590675"/>
              <a:gd name="connsiteX193" fmla="*/ 448627 w 1687829"/>
              <a:gd name="connsiteY193" fmla="*/ 1280160 h 1590675"/>
              <a:gd name="connsiteX194" fmla="*/ 440055 w 1687829"/>
              <a:gd name="connsiteY194" fmla="*/ 1293495 h 1590675"/>
              <a:gd name="connsiteX195" fmla="*/ 436245 w 1687829"/>
              <a:gd name="connsiteY195" fmla="*/ 1299210 h 1590675"/>
              <a:gd name="connsiteX196" fmla="*/ 432435 w 1687829"/>
              <a:gd name="connsiteY196" fmla="*/ 1303973 h 1590675"/>
              <a:gd name="connsiteX197" fmla="*/ 428625 w 1687829"/>
              <a:gd name="connsiteY197" fmla="*/ 1308735 h 1590675"/>
              <a:gd name="connsiteX198" fmla="*/ 426720 w 1687829"/>
              <a:gd name="connsiteY198" fmla="*/ 1310640 h 1590675"/>
              <a:gd name="connsiteX199" fmla="*/ 425767 w 1687829"/>
              <a:gd name="connsiteY199" fmla="*/ 1311593 h 1590675"/>
              <a:gd name="connsiteX200" fmla="*/ 424815 w 1687829"/>
              <a:gd name="connsiteY200" fmla="*/ 1312545 h 1590675"/>
              <a:gd name="connsiteX201" fmla="*/ 422910 w 1687829"/>
              <a:gd name="connsiteY201" fmla="*/ 1314450 h 1590675"/>
              <a:gd name="connsiteX202" fmla="*/ 412433 w 1687829"/>
              <a:gd name="connsiteY202" fmla="*/ 1323975 h 1590675"/>
              <a:gd name="connsiteX203" fmla="*/ 389573 w 1687829"/>
              <a:gd name="connsiteY203" fmla="*/ 1341120 h 1590675"/>
              <a:gd name="connsiteX204" fmla="*/ 293370 w 1687829"/>
              <a:gd name="connsiteY204" fmla="*/ 1376363 h 1590675"/>
              <a:gd name="connsiteX205" fmla="*/ 211455 w 1687829"/>
              <a:gd name="connsiteY205" fmla="*/ 1391603 h 1590675"/>
              <a:gd name="connsiteX206" fmla="*/ 148590 w 1687829"/>
              <a:gd name="connsiteY206" fmla="*/ 1413510 h 1590675"/>
              <a:gd name="connsiteX207" fmla="*/ 138113 w 1687829"/>
              <a:gd name="connsiteY207" fmla="*/ 1420178 h 1590675"/>
              <a:gd name="connsiteX208" fmla="*/ 125730 w 1687829"/>
              <a:gd name="connsiteY208" fmla="*/ 1429703 h 1590675"/>
              <a:gd name="connsiteX209" fmla="*/ 119063 w 1687829"/>
              <a:gd name="connsiteY209" fmla="*/ 1435418 h 1590675"/>
              <a:gd name="connsiteX210" fmla="*/ 118110 w 1687829"/>
              <a:gd name="connsiteY210" fmla="*/ 1436370 h 1590675"/>
              <a:gd name="connsiteX211" fmla="*/ 119063 w 1687829"/>
              <a:gd name="connsiteY211" fmla="*/ 1435418 h 1590675"/>
              <a:gd name="connsiteX212" fmla="*/ 119063 w 1687829"/>
              <a:gd name="connsiteY212" fmla="*/ 1435418 h 1590675"/>
              <a:gd name="connsiteX213" fmla="*/ 118110 w 1687829"/>
              <a:gd name="connsiteY213" fmla="*/ 1436370 h 1590675"/>
              <a:gd name="connsiteX214" fmla="*/ 116205 w 1687829"/>
              <a:gd name="connsiteY214" fmla="*/ 1439228 h 1590675"/>
              <a:gd name="connsiteX215" fmla="*/ 107633 w 1687829"/>
              <a:gd name="connsiteY215" fmla="*/ 1448753 h 1590675"/>
              <a:gd name="connsiteX216" fmla="*/ 86677 w 1687829"/>
              <a:gd name="connsiteY216" fmla="*/ 1490663 h 1590675"/>
              <a:gd name="connsiteX217" fmla="*/ 70485 w 1687829"/>
              <a:gd name="connsiteY217" fmla="*/ 1563053 h 1590675"/>
              <a:gd name="connsiteX218" fmla="*/ 65723 w 1687829"/>
              <a:gd name="connsiteY218" fmla="*/ 1590675 h 1590675"/>
              <a:gd name="connsiteX219" fmla="*/ 0 w 1687829"/>
              <a:gd name="connsiteY219" fmla="*/ 1580198 h 159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</a:cxnLst>
            <a:rect l="l" t="t" r="r" b="b"/>
            <a:pathLst>
              <a:path w="1687829" h="1590675">
                <a:moveTo>
                  <a:pt x="0" y="1580198"/>
                </a:moveTo>
                <a:cubicBezTo>
                  <a:pt x="0" y="1580198"/>
                  <a:pt x="1905" y="1570673"/>
                  <a:pt x="4763" y="1552575"/>
                </a:cubicBezTo>
                <a:cubicBezTo>
                  <a:pt x="8573" y="1534478"/>
                  <a:pt x="12383" y="1506855"/>
                  <a:pt x="25717" y="1470660"/>
                </a:cubicBezTo>
                <a:cubicBezTo>
                  <a:pt x="28575" y="1461135"/>
                  <a:pt x="33338" y="1452563"/>
                  <a:pt x="38100" y="1442085"/>
                </a:cubicBezTo>
                <a:cubicBezTo>
                  <a:pt x="40005" y="1437323"/>
                  <a:pt x="43815" y="1432560"/>
                  <a:pt x="46673" y="1427798"/>
                </a:cubicBezTo>
                <a:cubicBezTo>
                  <a:pt x="49530" y="1423035"/>
                  <a:pt x="53340" y="1417320"/>
                  <a:pt x="56198" y="1412558"/>
                </a:cubicBezTo>
                <a:cubicBezTo>
                  <a:pt x="60008" y="1407795"/>
                  <a:pt x="64770" y="1403033"/>
                  <a:pt x="68580" y="1398270"/>
                </a:cubicBezTo>
                <a:lnTo>
                  <a:pt x="71438" y="1394460"/>
                </a:lnTo>
                <a:lnTo>
                  <a:pt x="73342" y="1392555"/>
                </a:lnTo>
                <a:lnTo>
                  <a:pt x="73342" y="1392555"/>
                </a:lnTo>
                <a:lnTo>
                  <a:pt x="75248" y="1390650"/>
                </a:lnTo>
                <a:lnTo>
                  <a:pt x="76200" y="1389698"/>
                </a:lnTo>
                <a:cubicBezTo>
                  <a:pt x="78105" y="1387793"/>
                  <a:pt x="80010" y="1385888"/>
                  <a:pt x="82867" y="1383983"/>
                </a:cubicBezTo>
                <a:cubicBezTo>
                  <a:pt x="87630" y="1380173"/>
                  <a:pt x="90488" y="1377315"/>
                  <a:pt x="97155" y="1372553"/>
                </a:cubicBezTo>
                <a:cubicBezTo>
                  <a:pt x="102870" y="1368743"/>
                  <a:pt x="109538" y="1363980"/>
                  <a:pt x="116205" y="1360170"/>
                </a:cubicBezTo>
                <a:cubicBezTo>
                  <a:pt x="140970" y="1345883"/>
                  <a:pt x="168592" y="1337310"/>
                  <a:pt x="196215" y="1331595"/>
                </a:cubicBezTo>
                <a:cubicBezTo>
                  <a:pt x="223838" y="1324928"/>
                  <a:pt x="252413" y="1321118"/>
                  <a:pt x="279083" y="1315403"/>
                </a:cubicBezTo>
                <a:cubicBezTo>
                  <a:pt x="306705" y="1309688"/>
                  <a:pt x="332423" y="1302068"/>
                  <a:pt x="354330" y="1287780"/>
                </a:cubicBezTo>
                <a:cubicBezTo>
                  <a:pt x="360045" y="1283970"/>
                  <a:pt x="364808" y="1281113"/>
                  <a:pt x="369570" y="1276350"/>
                </a:cubicBezTo>
                <a:lnTo>
                  <a:pt x="377190" y="1269683"/>
                </a:lnTo>
                <a:lnTo>
                  <a:pt x="383858" y="1262063"/>
                </a:lnTo>
                <a:lnTo>
                  <a:pt x="387667" y="1257300"/>
                </a:lnTo>
                <a:cubicBezTo>
                  <a:pt x="388620" y="1255395"/>
                  <a:pt x="390525" y="1254443"/>
                  <a:pt x="391477" y="1253490"/>
                </a:cubicBezTo>
                <a:cubicBezTo>
                  <a:pt x="393383" y="1250633"/>
                  <a:pt x="394335" y="1248728"/>
                  <a:pt x="396240" y="1245870"/>
                </a:cubicBezTo>
                <a:lnTo>
                  <a:pt x="399098" y="1242060"/>
                </a:lnTo>
                <a:lnTo>
                  <a:pt x="401002" y="1237298"/>
                </a:lnTo>
                <a:lnTo>
                  <a:pt x="405765" y="1227773"/>
                </a:lnTo>
                <a:cubicBezTo>
                  <a:pt x="418148" y="1202055"/>
                  <a:pt x="423863" y="1170623"/>
                  <a:pt x="430530" y="1135380"/>
                </a:cubicBezTo>
                <a:cubicBezTo>
                  <a:pt x="437198" y="1101090"/>
                  <a:pt x="443865" y="1062990"/>
                  <a:pt x="461010" y="1023938"/>
                </a:cubicBezTo>
                <a:cubicBezTo>
                  <a:pt x="465773" y="1014413"/>
                  <a:pt x="470535" y="1004888"/>
                  <a:pt x="477202" y="996315"/>
                </a:cubicBezTo>
                <a:cubicBezTo>
                  <a:pt x="482917" y="986790"/>
                  <a:pt x="490538" y="979170"/>
                  <a:pt x="497205" y="970598"/>
                </a:cubicBezTo>
                <a:lnTo>
                  <a:pt x="500063" y="967740"/>
                </a:lnTo>
                <a:cubicBezTo>
                  <a:pt x="501015" y="966788"/>
                  <a:pt x="499110" y="968693"/>
                  <a:pt x="501967" y="965835"/>
                </a:cubicBezTo>
                <a:lnTo>
                  <a:pt x="502920" y="964883"/>
                </a:lnTo>
                <a:lnTo>
                  <a:pt x="503873" y="963930"/>
                </a:lnTo>
                <a:lnTo>
                  <a:pt x="509588" y="959168"/>
                </a:lnTo>
                <a:lnTo>
                  <a:pt x="515302" y="954405"/>
                </a:lnTo>
                <a:cubicBezTo>
                  <a:pt x="517208" y="952500"/>
                  <a:pt x="518160" y="951548"/>
                  <a:pt x="521017" y="949643"/>
                </a:cubicBezTo>
                <a:cubicBezTo>
                  <a:pt x="530543" y="942975"/>
                  <a:pt x="541020" y="935355"/>
                  <a:pt x="550545" y="931545"/>
                </a:cubicBezTo>
                <a:cubicBezTo>
                  <a:pt x="589598" y="911543"/>
                  <a:pt x="630555" y="904875"/>
                  <a:pt x="668655" y="897255"/>
                </a:cubicBezTo>
                <a:cubicBezTo>
                  <a:pt x="705802" y="890588"/>
                  <a:pt x="741998" y="883920"/>
                  <a:pt x="770573" y="868680"/>
                </a:cubicBezTo>
                <a:lnTo>
                  <a:pt x="776288" y="865823"/>
                </a:lnTo>
                <a:lnTo>
                  <a:pt x="781050" y="862965"/>
                </a:lnTo>
                <a:cubicBezTo>
                  <a:pt x="783908" y="861060"/>
                  <a:pt x="787718" y="858203"/>
                  <a:pt x="790575" y="856298"/>
                </a:cubicBezTo>
                <a:lnTo>
                  <a:pt x="799148" y="848678"/>
                </a:lnTo>
                <a:lnTo>
                  <a:pt x="801052" y="846773"/>
                </a:lnTo>
                <a:lnTo>
                  <a:pt x="802005" y="845820"/>
                </a:lnTo>
                <a:cubicBezTo>
                  <a:pt x="803910" y="843915"/>
                  <a:pt x="801052" y="847725"/>
                  <a:pt x="801052" y="846773"/>
                </a:cubicBezTo>
                <a:lnTo>
                  <a:pt x="802005" y="845820"/>
                </a:lnTo>
                <a:lnTo>
                  <a:pt x="806768" y="840105"/>
                </a:lnTo>
                <a:cubicBezTo>
                  <a:pt x="809625" y="836295"/>
                  <a:pt x="813435" y="832485"/>
                  <a:pt x="816293" y="829628"/>
                </a:cubicBezTo>
                <a:cubicBezTo>
                  <a:pt x="818198" y="826770"/>
                  <a:pt x="820102" y="823913"/>
                  <a:pt x="822008" y="821055"/>
                </a:cubicBezTo>
                <a:cubicBezTo>
                  <a:pt x="823913" y="818198"/>
                  <a:pt x="825818" y="814388"/>
                  <a:pt x="827723" y="810578"/>
                </a:cubicBezTo>
                <a:cubicBezTo>
                  <a:pt x="829627" y="806768"/>
                  <a:pt x="831533" y="803910"/>
                  <a:pt x="832485" y="799148"/>
                </a:cubicBezTo>
                <a:cubicBezTo>
                  <a:pt x="839152" y="783908"/>
                  <a:pt x="843915" y="766763"/>
                  <a:pt x="847725" y="748665"/>
                </a:cubicBezTo>
                <a:cubicBezTo>
                  <a:pt x="851535" y="730568"/>
                  <a:pt x="855345" y="711518"/>
                  <a:pt x="858202" y="692468"/>
                </a:cubicBezTo>
                <a:cubicBezTo>
                  <a:pt x="862013" y="672465"/>
                  <a:pt x="865823" y="652463"/>
                  <a:pt x="872490" y="632460"/>
                </a:cubicBezTo>
                <a:cubicBezTo>
                  <a:pt x="874395" y="627698"/>
                  <a:pt x="875348" y="621983"/>
                  <a:pt x="878205" y="617220"/>
                </a:cubicBezTo>
                <a:cubicBezTo>
                  <a:pt x="880110" y="612458"/>
                  <a:pt x="882015" y="606743"/>
                  <a:pt x="884873" y="601980"/>
                </a:cubicBezTo>
                <a:cubicBezTo>
                  <a:pt x="889635" y="592455"/>
                  <a:pt x="894398" y="581978"/>
                  <a:pt x="901065" y="572453"/>
                </a:cubicBezTo>
                <a:cubicBezTo>
                  <a:pt x="906780" y="562928"/>
                  <a:pt x="914400" y="554355"/>
                  <a:pt x="922020" y="545783"/>
                </a:cubicBezTo>
                <a:lnTo>
                  <a:pt x="922973" y="543878"/>
                </a:lnTo>
                <a:lnTo>
                  <a:pt x="923925" y="542925"/>
                </a:lnTo>
                <a:cubicBezTo>
                  <a:pt x="923925" y="542925"/>
                  <a:pt x="926783" y="540068"/>
                  <a:pt x="925830" y="541020"/>
                </a:cubicBezTo>
                <a:lnTo>
                  <a:pt x="928688" y="539115"/>
                </a:lnTo>
                <a:lnTo>
                  <a:pt x="934402" y="534353"/>
                </a:lnTo>
                <a:lnTo>
                  <a:pt x="940118" y="529590"/>
                </a:lnTo>
                <a:cubicBezTo>
                  <a:pt x="941070" y="528638"/>
                  <a:pt x="942023" y="527685"/>
                  <a:pt x="942975" y="526733"/>
                </a:cubicBezTo>
                <a:lnTo>
                  <a:pt x="946785" y="523875"/>
                </a:lnTo>
                <a:lnTo>
                  <a:pt x="962025" y="513398"/>
                </a:lnTo>
                <a:cubicBezTo>
                  <a:pt x="966788" y="510540"/>
                  <a:pt x="971550" y="507683"/>
                  <a:pt x="976313" y="505778"/>
                </a:cubicBezTo>
                <a:cubicBezTo>
                  <a:pt x="985838" y="500063"/>
                  <a:pt x="996315" y="497205"/>
                  <a:pt x="1005840" y="493395"/>
                </a:cubicBezTo>
                <a:cubicBezTo>
                  <a:pt x="1045845" y="480060"/>
                  <a:pt x="1083945" y="475298"/>
                  <a:pt x="1118235" y="467678"/>
                </a:cubicBezTo>
                <a:cubicBezTo>
                  <a:pt x="1135380" y="463868"/>
                  <a:pt x="1151573" y="460058"/>
                  <a:pt x="1166813" y="455295"/>
                </a:cubicBezTo>
                <a:cubicBezTo>
                  <a:pt x="1181100" y="449580"/>
                  <a:pt x="1195388" y="443865"/>
                  <a:pt x="1206818" y="435293"/>
                </a:cubicBezTo>
                <a:cubicBezTo>
                  <a:pt x="1213485" y="431483"/>
                  <a:pt x="1218248" y="426720"/>
                  <a:pt x="1223010" y="421958"/>
                </a:cubicBezTo>
                <a:lnTo>
                  <a:pt x="1224915" y="420053"/>
                </a:lnTo>
                <a:cubicBezTo>
                  <a:pt x="1223963" y="421005"/>
                  <a:pt x="1226820" y="418148"/>
                  <a:pt x="1223963" y="421005"/>
                </a:cubicBezTo>
                <a:lnTo>
                  <a:pt x="1224915" y="420053"/>
                </a:lnTo>
                <a:lnTo>
                  <a:pt x="1225868" y="419100"/>
                </a:lnTo>
                <a:lnTo>
                  <a:pt x="1230630" y="414338"/>
                </a:lnTo>
                <a:cubicBezTo>
                  <a:pt x="1233488" y="411480"/>
                  <a:pt x="1236345" y="407670"/>
                  <a:pt x="1239202" y="404813"/>
                </a:cubicBezTo>
                <a:cubicBezTo>
                  <a:pt x="1241108" y="401955"/>
                  <a:pt x="1242060" y="400050"/>
                  <a:pt x="1243965" y="397193"/>
                </a:cubicBezTo>
                <a:lnTo>
                  <a:pt x="1246823" y="393383"/>
                </a:lnTo>
                <a:cubicBezTo>
                  <a:pt x="1247775" y="392430"/>
                  <a:pt x="1248727" y="390525"/>
                  <a:pt x="1249680" y="388620"/>
                </a:cubicBezTo>
                <a:lnTo>
                  <a:pt x="1254443" y="379095"/>
                </a:lnTo>
                <a:cubicBezTo>
                  <a:pt x="1256348" y="376238"/>
                  <a:pt x="1257300" y="372428"/>
                  <a:pt x="1258252" y="369570"/>
                </a:cubicBezTo>
                <a:cubicBezTo>
                  <a:pt x="1279208" y="315278"/>
                  <a:pt x="1278255" y="248603"/>
                  <a:pt x="1303973" y="185738"/>
                </a:cubicBezTo>
                <a:cubicBezTo>
                  <a:pt x="1309688" y="170498"/>
                  <a:pt x="1318260" y="155258"/>
                  <a:pt x="1327785" y="141923"/>
                </a:cubicBezTo>
                <a:lnTo>
                  <a:pt x="1331595" y="137160"/>
                </a:lnTo>
                <a:lnTo>
                  <a:pt x="1335405" y="132398"/>
                </a:lnTo>
                <a:cubicBezTo>
                  <a:pt x="1338263" y="129540"/>
                  <a:pt x="1341120" y="125730"/>
                  <a:pt x="1343977" y="122873"/>
                </a:cubicBezTo>
                <a:lnTo>
                  <a:pt x="1347788" y="118110"/>
                </a:lnTo>
                <a:lnTo>
                  <a:pt x="1348740" y="117158"/>
                </a:lnTo>
                <a:cubicBezTo>
                  <a:pt x="1347788" y="118110"/>
                  <a:pt x="1350645" y="115253"/>
                  <a:pt x="1350645" y="115253"/>
                </a:cubicBezTo>
                <a:lnTo>
                  <a:pt x="1351598" y="114300"/>
                </a:lnTo>
                <a:lnTo>
                  <a:pt x="1353502" y="112395"/>
                </a:lnTo>
                <a:cubicBezTo>
                  <a:pt x="1356360" y="110490"/>
                  <a:pt x="1358265" y="107633"/>
                  <a:pt x="1361123" y="105728"/>
                </a:cubicBezTo>
                <a:cubicBezTo>
                  <a:pt x="1364933" y="101918"/>
                  <a:pt x="1373505" y="96203"/>
                  <a:pt x="1380173" y="91440"/>
                </a:cubicBezTo>
                <a:cubicBezTo>
                  <a:pt x="1386840" y="86678"/>
                  <a:pt x="1393508" y="82868"/>
                  <a:pt x="1400175" y="80010"/>
                </a:cubicBezTo>
                <a:cubicBezTo>
                  <a:pt x="1406843" y="76200"/>
                  <a:pt x="1413510" y="74295"/>
                  <a:pt x="1420177" y="71438"/>
                </a:cubicBezTo>
                <a:cubicBezTo>
                  <a:pt x="1423035" y="70485"/>
                  <a:pt x="1426845" y="68580"/>
                  <a:pt x="1429702" y="67628"/>
                </a:cubicBezTo>
                <a:cubicBezTo>
                  <a:pt x="1432560" y="66675"/>
                  <a:pt x="1436370" y="65723"/>
                  <a:pt x="1439227" y="64770"/>
                </a:cubicBezTo>
                <a:cubicBezTo>
                  <a:pt x="1463993" y="57150"/>
                  <a:pt x="1487805" y="52388"/>
                  <a:pt x="1507808" y="48578"/>
                </a:cubicBezTo>
                <a:cubicBezTo>
                  <a:pt x="1527810" y="44768"/>
                  <a:pt x="1546860" y="41910"/>
                  <a:pt x="1562100" y="38100"/>
                </a:cubicBezTo>
                <a:cubicBezTo>
                  <a:pt x="1593533" y="30480"/>
                  <a:pt x="1613535" y="21908"/>
                  <a:pt x="1625918" y="13335"/>
                </a:cubicBezTo>
                <a:cubicBezTo>
                  <a:pt x="1632585" y="9525"/>
                  <a:pt x="1636395" y="5715"/>
                  <a:pt x="1639252" y="3810"/>
                </a:cubicBezTo>
                <a:cubicBezTo>
                  <a:pt x="1642110" y="1905"/>
                  <a:pt x="1644015" y="0"/>
                  <a:pt x="1644015" y="0"/>
                </a:cubicBezTo>
                <a:lnTo>
                  <a:pt x="1687830" y="51435"/>
                </a:lnTo>
                <a:cubicBezTo>
                  <a:pt x="1687830" y="51435"/>
                  <a:pt x="1685925" y="53340"/>
                  <a:pt x="1681163" y="57150"/>
                </a:cubicBezTo>
                <a:cubicBezTo>
                  <a:pt x="1676400" y="60008"/>
                  <a:pt x="1669733" y="66675"/>
                  <a:pt x="1660208" y="71438"/>
                </a:cubicBezTo>
                <a:cubicBezTo>
                  <a:pt x="1641158" y="82868"/>
                  <a:pt x="1611630" y="95250"/>
                  <a:pt x="1576388" y="101918"/>
                </a:cubicBezTo>
                <a:cubicBezTo>
                  <a:pt x="1558290" y="105728"/>
                  <a:pt x="1539240" y="108585"/>
                  <a:pt x="1519238" y="112395"/>
                </a:cubicBezTo>
                <a:cubicBezTo>
                  <a:pt x="1499235" y="115253"/>
                  <a:pt x="1478280" y="119063"/>
                  <a:pt x="1458277" y="125730"/>
                </a:cubicBezTo>
                <a:cubicBezTo>
                  <a:pt x="1455420" y="126683"/>
                  <a:pt x="1453515" y="127635"/>
                  <a:pt x="1450658" y="127635"/>
                </a:cubicBezTo>
                <a:cubicBezTo>
                  <a:pt x="1447800" y="128588"/>
                  <a:pt x="1445895" y="129540"/>
                  <a:pt x="1443038" y="130493"/>
                </a:cubicBezTo>
                <a:cubicBezTo>
                  <a:pt x="1438275" y="132398"/>
                  <a:pt x="1433513" y="134303"/>
                  <a:pt x="1428750" y="137160"/>
                </a:cubicBezTo>
                <a:cubicBezTo>
                  <a:pt x="1423988" y="140018"/>
                  <a:pt x="1419225" y="141923"/>
                  <a:pt x="1415415" y="144780"/>
                </a:cubicBezTo>
                <a:cubicBezTo>
                  <a:pt x="1411605" y="147638"/>
                  <a:pt x="1407795" y="148590"/>
                  <a:pt x="1403033" y="154305"/>
                </a:cubicBezTo>
                <a:cubicBezTo>
                  <a:pt x="1400175" y="156210"/>
                  <a:pt x="1398270" y="159068"/>
                  <a:pt x="1395413" y="160973"/>
                </a:cubicBezTo>
                <a:lnTo>
                  <a:pt x="1393508" y="162878"/>
                </a:lnTo>
                <a:lnTo>
                  <a:pt x="1392555" y="163830"/>
                </a:lnTo>
                <a:cubicBezTo>
                  <a:pt x="1391602" y="163830"/>
                  <a:pt x="1395413" y="160973"/>
                  <a:pt x="1393508" y="162878"/>
                </a:cubicBezTo>
                <a:lnTo>
                  <a:pt x="1393508" y="162878"/>
                </a:lnTo>
                <a:lnTo>
                  <a:pt x="1390650" y="165735"/>
                </a:lnTo>
                <a:lnTo>
                  <a:pt x="1384935" y="172403"/>
                </a:lnTo>
                <a:lnTo>
                  <a:pt x="1382077" y="175260"/>
                </a:lnTo>
                <a:lnTo>
                  <a:pt x="1380173" y="179070"/>
                </a:lnTo>
                <a:cubicBezTo>
                  <a:pt x="1373505" y="188595"/>
                  <a:pt x="1367790" y="199073"/>
                  <a:pt x="1363027" y="210503"/>
                </a:cubicBezTo>
                <a:cubicBezTo>
                  <a:pt x="1353502" y="233363"/>
                  <a:pt x="1347788" y="261938"/>
                  <a:pt x="1343025" y="292418"/>
                </a:cubicBezTo>
                <a:cubicBezTo>
                  <a:pt x="1337310" y="322898"/>
                  <a:pt x="1332548" y="357188"/>
                  <a:pt x="1318260" y="393383"/>
                </a:cubicBezTo>
                <a:cubicBezTo>
                  <a:pt x="1316355" y="398145"/>
                  <a:pt x="1315402" y="401955"/>
                  <a:pt x="1312545" y="406718"/>
                </a:cubicBezTo>
                <a:lnTo>
                  <a:pt x="1305877" y="420053"/>
                </a:lnTo>
                <a:cubicBezTo>
                  <a:pt x="1304925" y="421958"/>
                  <a:pt x="1303973" y="424815"/>
                  <a:pt x="1302068" y="426720"/>
                </a:cubicBezTo>
                <a:lnTo>
                  <a:pt x="1297305" y="433388"/>
                </a:lnTo>
                <a:lnTo>
                  <a:pt x="1287780" y="446723"/>
                </a:lnTo>
                <a:cubicBezTo>
                  <a:pt x="1284923" y="450533"/>
                  <a:pt x="1282065" y="453390"/>
                  <a:pt x="1279208" y="456248"/>
                </a:cubicBezTo>
                <a:lnTo>
                  <a:pt x="1275398" y="461010"/>
                </a:lnTo>
                <a:lnTo>
                  <a:pt x="1274445" y="461963"/>
                </a:lnTo>
                <a:lnTo>
                  <a:pt x="1273493" y="462915"/>
                </a:lnTo>
                <a:cubicBezTo>
                  <a:pt x="1270635" y="466725"/>
                  <a:pt x="1272540" y="463868"/>
                  <a:pt x="1271588" y="464820"/>
                </a:cubicBezTo>
                <a:lnTo>
                  <a:pt x="1268730" y="467678"/>
                </a:lnTo>
                <a:cubicBezTo>
                  <a:pt x="1261110" y="474345"/>
                  <a:pt x="1253490" y="481965"/>
                  <a:pt x="1243965" y="487680"/>
                </a:cubicBezTo>
                <a:cubicBezTo>
                  <a:pt x="1239202" y="490538"/>
                  <a:pt x="1235393" y="493395"/>
                  <a:pt x="1230630" y="496253"/>
                </a:cubicBezTo>
                <a:lnTo>
                  <a:pt x="1216343" y="502920"/>
                </a:lnTo>
                <a:cubicBezTo>
                  <a:pt x="1211580" y="505778"/>
                  <a:pt x="1206818" y="507683"/>
                  <a:pt x="1202055" y="508635"/>
                </a:cubicBezTo>
                <a:lnTo>
                  <a:pt x="1187768" y="514350"/>
                </a:lnTo>
                <a:cubicBezTo>
                  <a:pt x="1168718" y="520065"/>
                  <a:pt x="1149668" y="524828"/>
                  <a:pt x="1130618" y="527685"/>
                </a:cubicBezTo>
                <a:cubicBezTo>
                  <a:pt x="1093470" y="534353"/>
                  <a:pt x="1057275" y="539115"/>
                  <a:pt x="1025843" y="549593"/>
                </a:cubicBezTo>
                <a:cubicBezTo>
                  <a:pt x="1018223" y="552450"/>
                  <a:pt x="1010602" y="555308"/>
                  <a:pt x="1002983" y="559118"/>
                </a:cubicBezTo>
                <a:cubicBezTo>
                  <a:pt x="999173" y="561023"/>
                  <a:pt x="995363" y="562928"/>
                  <a:pt x="992505" y="564833"/>
                </a:cubicBezTo>
                <a:cubicBezTo>
                  <a:pt x="989648" y="566738"/>
                  <a:pt x="986790" y="568643"/>
                  <a:pt x="983933" y="570548"/>
                </a:cubicBezTo>
                <a:lnTo>
                  <a:pt x="982027" y="571500"/>
                </a:lnTo>
                <a:cubicBezTo>
                  <a:pt x="981075" y="572453"/>
                  <a:pt x="980123" y="573405"/>
                  <a:pt x="979170" y="573405"/>
                </a:cubicBezTo>
                <a:lnTo>
                  <a:pt x="973455" y="578168"/>
                </a:lnTo>
                <a:lnTo>
                  <a:pt x="967740" y="582930"/>
                </a:lnTo>
                <a:lnTo>
                  <a:pt x="964883" y="584835"/>
                </a:lnTo>
                <a:cubicBezTo>
                  <a:pt x="962977" y="585788"/>
                  <a:pt x="965835" y="583883"/>
                  <a:pt x="965835" y="583883"/>
                </a:cubicBezTo>
                <a:lnTo>
                  <a:pt x="965835" y="584835"/>
                </a:lnTo>
                <a:lnTo>
                  <a:pt x="964883" y="585788"/>
                </a:lnTo>
                <a:cubicBezTo>
                  <a:pt x="960120" y="591503"/>
                  <a:pt x="954405" y="597218"/>
                  <a:pt x="950595" y="603885"/>
                </a:cubicBezTo>
                <a:cubicBezTo>
                  <a:pt x="941070" y="616268"/>
                  <a:pt x="935355" y="632460"/>
                  <a:pt x="930593" y="648653"/>
                </a:cubicBezTo>
                <a:cubicBezTo>
                  <a:pt x="924877" y="664845"/>
                  <a:pt x="922020" y="682943"/>
                  <a:pt x="919163" y="701993"/>
                </a:cubicBezTo>
                <a:cubicBezTo>
                  <a:pt x="916305" y="721043"/>
                  <a:pt x="912495" y="740093"/>
                  <a:pt x="908685" y="760095"/>
                </a:cubicBezTo>
                <a:cubicBezTo>
                  <a:pt x="903923" y="780098"/>
                  <a:pt x="899160" y="801053"/>
                  <a:pt x="890588" y="822008"/>
                </a:cubicBezTo>
                <a:cubicBezTo>
                  <a:pt x="888683" y="826770"/>
                  <a:pt x="885825" y="832485"/>
                  <a:pt x="882968" y="837248"/>
                </a:cubicBezTo>
                <a:cubicBezTo>
                  <a:pt x="880110" y="842010"/>
                  <a:pt x="878205" y="846773"/>
                  <a:pt x="874395" y="852488"/>
                </a:cubicBezTo>
                <a:cubicBezTo>
                  <a:pt x="870585" y="858203"/>
                  <a:pt x="867727" y="862965"/>
                  <a:pt x="863918" y="867728"/>
                </a:cubicBezTo>
                <a:cubicBezTo>
                  <a:pt x="860108" y="872490"/>
                  <a:pt x="857250" y="875348"/>
                  <a:pt x="854393" y="879158"/>
                </a:cubicBezTo>
                <a:lnTo>
                  <a:pt x="849630" y="884873"/>
                </a:lnTo>
                <a:lnTo>
                  <a:pt x="848677" y="885825"/>
                </a:lnTo>
                <a:cubicBezTo>
                  <a:pt x="848677" y="885825"/>
                  <a:pt x="845820" y="889635"/>
                  <a:pt x="846773" y="887730"/>
                </a:cubicBezTo>
                <a:lnTo>
                  <a:pt x="844868" y="889635"/>
                </a:lnTo>
                <a:lnTo>
                  <a:pt x="842010" y="892493"/>
                </a:lnTo>
                <a:lnTo>
                  <a:pt x="828675" y="903923"/>
                </a:lnTo>
                <a:cubicBezTo>
                  <a:pt x="823913" y="907733"/>
                  <a:pt x="819150" y="910590"/>
                  <a:pt x="814388" y="913448"/>
                </a:cubicBezTo>
                <a:cubicBezTo>
                  <a:pt x="811530" y="915353"/>
                  <a:pt x="809625" y="916305"/>
                  <a:pt x="806768" y="918210"/>
                </a:cubicBezTo>
                <a:lnTo>
                  <a:pt x="799148" y="922020"/>
                </a:lnTo>
                <a:cubicBezTo>
                  <a:pt x="758190" y="942975"/>
                  <a:pt x="716280" y="949643"/>
                  <a:pt x="679133" y="956310"/>
                </a:cubicBezTo>
                <a:cubicBezTo>
                  <a:pt x="641985" y="962978"/>
                  <a:pt x="605790" y="968693"/>
                  <a:pt x="578168" y="983933"/>
                </a:cubicBezTo>
                <a:cubicBezTo>
                  <a:pt x="570548" y="987743"/>
                  <a:pt x="565785" y="991553"/>
                  <a:pt x="560070" y="995363"/>
                </a:cubicBezTo>
                <a:cubicBezTo>
                  <a:pt x="559118" y="996315"/>
                  <a:pt x="557213" y="998220"/>
                  <a:pt x="555308" y="999173"/>
                </a:cubicBezTo>
                <a:lnTo>
                  <a:pt x="549593" y="1003935"/>
                </a:lnTo>
                <a:lnTo>
                  <a:pt x="543877" y="1008698"/>
                </a:lnTo>
                <a:lnTo>
                  <a:pt x="542925" y="1009650"/>
                </a:lnTo>
                <a:lnTo>
                  <a:pt x="541973" y="1010603"/>
                </a:lnTo>
                <a:cubicBezTo>
                  <a:pt x="544830" y="1007745"/>
                  <a:pt x="542925" y="1010603"/>
                  <a:pt x="542925" y="1009650"/>
                </a:cubicBezTo>
                <a:lnTo>
                  <a:pt x="541020" y="1011555"/>
                </a:lnTo>
                <a:cubicBezTo>
                  <a:pt x="536258" y="1017270"/>
                  <a:pt x="530543" y="1022985"/>
                  <a:pt x="526733" y="1029653"/>
                </a:cubicBezTo>
                <a:cubicBezTo>
                  <a:pt x="521970" y="1035368"/>
                  <a:pt x="519113" y="1042988"/>
                  <a:pt x="515302" y="1049655"/>
                </a:cubicBezTo>
                <a:cubicBezTo>
                  <a:pt x="488633" y="1106805"/>
                  <a:pt x="494348" y="1182053"/>
                  <a:pt x="462915" y="1253490"/>
                </a:cubicBezTo>
                <a:lnTo>
                  <a:pt x="456248" y="1266825"/>
                </a:lnTo>
                <a:lnTo>
                  <a:pt x="453390" y="1273493"/>
                </a:lnTo>
                <a:lnTo>
                  <a:pt x="448627" y="1280160"/>
                </a:lnTo>
                <a:cubicBezTo>
                  <a:pt x="445770" y="1284923"/>
                  <a:pt x="442913" y="1288733"/>
                  <a:pt x="440055" y="1293495"/>
                </a:cubicBezTo>
                <a:cubicBezTo>
                  <a:pt x="438150" y="1296353"/>
                  <a:pt x="437198" y="1297305"/>
                  <a:pt x="436245" y="1299210"/>
                </a:cubicBezTo>
                <a:lnTo>
                  <a:pt x="432435" y="1303973"/>
                </a:lnTo>
                <a:lnTo>
                  <a:pt x="428625" y="1308735"/>
                </a:lnTo>
                <a:lnTo>
                  <a:pt x="426720" y="1310640"/>
                </a:lnTo>
                <a:lnTo>
                  <a:pt x="425767" y="1311593"/>
                </a:lnTo>
                <a:lnTo>
                  <a:pt x="424815" y="1312545"/>
                </a:lnTo>
                <a:cubicBezTo>
                  <a:pt x="421958" y="1315403"/>
                  <a:pt x="423863" y="1313498"/>
                  <a:pt x="422910" y="1314450"/>
                </a:cubicBezTo>
                <a:lnTo>
                  <a:pt x="412433" y="1323975"/>
                </a:lnTo>
                <a:cubicBezTo>
                  <a:pt x="405765" y="1330643"/>
                  <a:pt x="397192" y="1335405"/>
                  <a:pt x="389573" y="1341120"/>
                </a:cubicBezTo>
                <a:cubicBezTo>
                  <a:pt x="357188" y="1361123"/>
                  <a:pt x="323850" y="1369695"/>
                  <a:pt x="293370" y="1376363"/>
                </a:cubicBezTo>
                <a:cubicBezTo>
                  <a:pt x="262890" y="1382078"/>
                  <a:pt x="235267" y="1385888"/>
                  <a:pt x="211455" y="1391603"/>
                </a:cubicBezTo>
                <a:cubicBezTo>
                  <a:pt x="186690" y="1397318"/>
                  <a:pt x="165735" y="1403985"/>
                  <a:pt x="148590" y="1413510"/>
                </a:cubicBezTo>
                <a:cubicBezTo>
                  <a:pt x="144780" y="1415415"/>
                  <a:pt x="141923" y="1418273"/>
                  <a:pt x="138113" y="1420178"/>
                </a:cubicBezTo>
                <a:cubicBezTo>
                  <a:pt x="135255" y="1421130"/>
                  <a:pt x="130492" y="1426845"/>
                  <a:pt x="125730" y="1429703"/>
                </a:cubicBezTo>
                <a:cubicBezTo>
                  <a:pt x="123825" y="1431608"/>
                  <a:pt x="121920" y="1433513"/>
                  <a:pt x="119063" y="1435418"/>
                </a:cubicBezTo>
                <a:lnTo>
                  <a:pt x="118110" y="1436370"/>
                </a:lnTo>
                <a:cubicBezTo>
                  <a:pt x="119063" y="1435418"/>
                  <a:pt x="116205" y="1438275"/>
                  <a:pt x="119063" y="1435418"/>
                </a:cubicBezTo>
                <a:lnTo>
                  <a:pt x="119063" y="1435418"/>
                </a:lnTo>
                <a:lnTo>
                  <a:pt x="118110" y="1436370"/>
                </a:lnTo>
                <a:lnTo>
                  <a:pt x="116205" y="1439228"/>
                </a:lnTo>
                <a:cubicBezTo>
                  <a:pt x="113348" y="1442085"/>
                  <a:pt x="110490" y="1445895"/>
                  <a:pt x="107633" y="1448753"/>
                </a:cubicBezTo>
                <a:cubicBezTo>
                  <a:pt x="98108" y="1462088"/>
                  <a:pt x="90488" y="1476375"/>
                  <a:pt x="86677" y="1490663"/>
                </a:cubicBezTo>
                <a:cubicBezTo>
                  <a:pt x="77152" y="1519238"/>
                  <a:pt x="73342" y="1544955"/>
                  <a:pt x="70485" y="1563053"/>
                </a:cubicBezTo>
                <a:cubicBezTo>
                  <a:pt x="67628" y="1581150"/>
                  <a:pt x="65723" y="1590675"/>
                  <a:pt x="65723" y="1590675"/>
                </a:cubicBezTo>
                <a:lnTo>
                  <a:pt x="0" y="1580198"/>
                </a:lnTo>
                <a:close/>
              </a:path>
            </a:pathLst>
          </a:custGeom>
          <a:solidFill>
            <a:schemeClr val="accent2">
              <a:lumMod val="75000"/>
              <a:alpha val="9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03F7956D-0B96-4A73-8EDF-3EF8962FAFAF}"/>
              </a:ext>
            </a:extLst>
          </p:cNvPr>
          <p:cNvSpPr/>
          <p:nvPr userDrawn="1"/>
        </p:nvSpPr>
        <p:spPr>
          <a:xfrm>
            <a:off x="11039909" y="2029282"/>
            <a:ext cx="4363173" cy="4805846"/>
          </a:xfrm>
          <a:custGeom>
            <a:avLst/>
            <a:gdLst>
              <a:gd name="connsiteX0" fmla="*/ 0 w 1896427"/>
              <a:gd name="connsiteY0" fmla="*/ 2034540 h 2088832"/>
              <a:gd name="connsiteX1" fmla="*/ 6667 w 1896427"/>
              <a:gd name="connsiteY1" fmla="*/ 2029778 h 2088832"/>
              <a:gd name="connsiteX2" fmla="*/ 14288 w 1896427"/>
              <a:gd name="connsiteY2" fmla="*/ 2024063 h 2088832"/>
              <a:gd name="connsiteX3" fmla="*/ 18097 w 1896427"/>
              <a:gd name="connsiteY3" fmla="*/ 2021205 h 2088832"/>
              <a:gd name="connsiteX4" fmla="*/ 20002 w 1896427"/>
              <a:gd name="connsiteY4" fmla="*/ 2019300 h 2088832"/>
              <a:gd name="connsiteX5" fmla="*/ 20955 w 1896427"/>
              <a:gd name="connsiteY5" fmla="*/ 2019300 h 2088832"/>
              <a:gd name="connsiteX6" fmla="*/ 20955 w 1896427"/>
              <a:gd name="connsiteY6" fmla="*/ 2019300 h 2088832"/>
              <a:gd name="connsiteX7" fmla="*/ 20002 w 1896427"/>
              <a:gd name="connsiteY7" fmla="*/ 2020253 h 2088832"/>
              <a:gd name="connsiteX8" fmla="*/ 20002 w 1896427"/>
              <a:gd name="connsiteY8" fmla="*/ 2020253 h 2088832"/>
              <a:gd name="connsiteX9" fmla="*/ 20955 w 1896427"/>
              <a:gd name="connsiteY9" fmla="*/ 2018348 h 2088832"/>
              <a:gd name="connsiteX10" fmla="*/ 33338 w 1896427"/>
              <a:gd name="connsiteY10" fmla="*/ 2004060 h 2088832"/>
              <a:gd name="connsiteX11" fmla="*/ 41910 w 1896427"/>
              <a:gd name="connsiteY11" fmla="*/ 1990725 h 2088832"/>
              <a:gd name="connsiteX12" fmla="*/ 60007 w 1896427"/>
              <a:gd name="connsiteY12" fmla="*/ 1945958 h 2088832"/>
              <a:gd name="connsiteX13" fmla="*/ 74295 w 1896427"/>
              <a:gd name="connsiteY13" fmla="*/ 1881188 h 2088832"/>
              <a:gd name="connsiteX14" fmla="*/ 94297 w 1896427"/>
              <a:gd name="connsiteY14" fmla="*/ 1797367 h 2088832"/>
              <a:gd name="connsiteX15" fmla="*/ 152400 w 1896427"/>
              <a:gd name="connsiteY15" fmla="*/ 1708785 h 2088832"/>
              <a:gd name="connsiteX16" fmla="*/ 161925 w 1896427"/>
              <a:gd name="connsiteY16" fmla="*/ 1700213 h 2088832"/>
              <a:gd name="connsiteX17" fmla="*/ 175260 w 1896427"/>
              <a:gd name="connsiteY17" fmla="*/ 1691640 h 2088832"/>
              <a:gd name="connsiteX18" fmla="*/ 201930 w 1896427"/>
              <a:gd name="connsiteY18" fmla="*/ 1677353 h 2088832"/>
              <a:gd name="connsiteX19" fmla="*/ 228600 w 1896427"/>
              <a:gd name="connsiteY19" fmla="*/ 1666875 h 2088832"/>
              <a:gd name="connsiteX20" fmla="*/ 256222 w 1896427"/>
              <a:gd name="connsiteY20" fmla="*/ 1659255 h 2088832"/>
              <a:gd name="connsiteX21" fmla="*/ 364807 w 1896427"/>
              <a:gd name="connsiteY21" fmla="*/ 1637348 h 2088832"/>
              <a:gd name="connsiteX22" fmla="*/ 413385 w 1896427"/>
              <a:gd name="connsiteY22" fmla="*/ 1619250 h 2088832"/>
              <a:gd name="connsiteX23" fmla="*/ 419100 w 1896427"/>
              <a:gd name="connsiteY23" fmla="*/ 1616392 h 2088832"/>
              <a:gd name="connsiteX24" fmla="*/ 423863 w 1896427"/>
              <a:gd name="connsiteY24" fmla="*/ 1612583 h 2088832"/>
              <a:gd name="connsiteX25" fmla="*/ 434340 w 1896427"/>
              <a:gd name="connsiteY25" fmla="*/ 1605915 h 2088832"/>
              <a:gd name="connsiteX26" fmla="*/ 443865 w 1896427"/>
              <a:gd name="connsiteY26" fmla="*/ 1597342 h 2088832"/>
              <a:gd name="connsiteX27" fmla="*/ 446722 w 1896427"/>
              <a:gd name="connsiteY27" fmla="*/ 1595438 h 2088832"/>
              <a:gd name="connsiteX28" fmla="*/ 445770 w 1896427"/>
              <a:gd name="connsiteY28" fmla="*/ 1596390 h 2088832"/>
              <a:gd name="connsiteX29" fmla="*/ 446722 w 1896427"/>
              <a:gd name="connsiteY29" fmla="*/ 1595438 h 2088832"/>
              <a:gd name="connsiteX30" fmla="*/ 447675 w 1896427"/>
              <a:gd name="connsiteY30" fmla="*/ 1593533 h 2088832"/>
              <a:gd name="connsiteX31" fmla="*/ 452438 w 1896427"/>
              <a:gd name="connsiteY31" fmla="*/ 1587817 h 2088832"/>
              <a:gd name="connsiteX32" fmla="*/ 467678 w 1896427"/>
              <a:gd name="connsiteY32" fmla="*/ 1567815 h 2088832"/>
              <a:gd name="connsiteX33" fmla="*/ 479107 w 1896427"/>
              <a:gd name="connsiteY33" fmla="*/ 1544003 h 2088832"/>
              <a:gd name="connsiteX34" fmla="*/ 494347 w 1896427"/>
              <a:gd name="connsiteY34" fmla="*/ 1487805 h 2088832"/>
              <a:gd name="connsiteX35" fmla="*/ 527685 w 1896427"/>
              <a:gd name="connsiteY35" fmla="*/ 1354455 h 2088832"/>
              <a:gd name="connsiteX36" fmla="*/ 546735 w 1896427"/>
              <a:gd name="connsiteY36" fmla="*/ 1321118 h 2088832"/>
              <a:gd name="connsiteX37" fmla="*/ 552450 w 1896427"/>
              <a:gd name="connsiteY37" fmla="*/ 1313498 h 2088832"/>
              <a:gd name="connsiteX38" fmla="*/ 559117 w 1896427"/>
              <a:gd name="connsiteY38" fmla="*/ 1305878 h 2088832"/>
              <a:gd name="connsiteX39" fmla="*/ 565785 w 1896427"/>
              <a:gd name="connsiteY39" fmla="*/ 1298258 h 2088832"/>
              <a:gd name="connsiteX40" fmla="*/ 567690 w 1896427"/>
              <a:gd name="connsiteY40" fmla="*/ 1296353 h 2088832"/>
              <a:gd name="connsiteX41" fmla="*/ 568642 w 1896427"/>
              <a:gd name="connsiteY41" fmla="*/ 1295400 h 2088832"/>
              <a:gd name="connsiteX42" fmla="*/ 570547 w 1896427"/>
              <a:gd name="connsiteY42" fmla="*/ 1293495 h 2088832"/>
              <a:gd name="connsiteX43" fmla="*/ 573405 w 1896427"/>
              <a:gd name="connsiteY43" fmla="*/ 1290638 h 2088832"/>
              <a:gd name="connsiteX44" fmla="*/ 585788 w 1896427"/>
              <a:gd name="connsiteY44" fmla="*/ 1279208 h 2088832"/>
              <a:gd name="connsiteX45" fmla="*/ 602932 w 1896427"/>
              <a:gd name="connsiteY45" fmla="*/ 1266825 h 2088832"/>
              <a:gd name="connsiteX46" fmla="*/ 611505 w 1896427"/>
              <a:gd name="connsiteY46" fmla="*/ 1262063 h 2088832"/>
              <a:gd name="connsiteX47" fmla="*/ 620078 w 1896427"/>
              <a:gd name="connsiteY47" fmla="*/ 1257300 h 2088832"/>
              <a:gd name="connsiteX48" fmla="*/ 638175 w 1896427"/>
              <a:gd name="connsiteY48" fmla="*/ 1249680 h 2088832"/>
              <a:gd name="connsiteX49" fmla="*/ 777240 w 1896427"/>
              <a:gd name="connsiteY49" fmla="*/ 1216343 h 2088832"/>
              <a:gd name="connsiteX50" fmla="*/ 836295 w 1896427"/>
              <a:gd name="connsiteY50" fmla="*/ 1195388 h 2088832"/>
              <a:gd name="connsiteX51" fmla="*/ 848678 w 1896427"/>
              <a:gd name="connsiteY51" fmla="*/ 1187768 h 2088832"/>
              <a:gd name="connsiteX52" fmla="*/ 854392 w 1896427"/>
              <a:gd name="connsiteY52" fmla="*/ 1183958 h 2088832"/>
              <a:gd name="connsiteX53" fmla="*/ 860107 w 1896427"/>
              <a:gd name="connsiteY53" fmla="*/ 1179195 h 2088832"/>
              <a:gd name="connsiteX54" fmla="*/ 865822 w 1896427"/>
              <a:gd name="connsiteY54" fmla="*/ 1174433 h 2088832"/>
              <a:gd name="connsiteX55" fmla="*/ 868680 w 1896427"/>
              <a:gd name="connsiteY55" fmla="*/ 1172528 h 2088832"/>
              <a:gd name="connsiteX56" fmla="*/ 867728 w 1896427"/>
              <a:gd name="connsiteY56" fmla="*/ 1173480 h 2088832"/>
              <a:gd name="connsiteX57" fmla="*/ 868680 w 1896427"/>
              <a:gd name="connsiteY57" fmla="*/ 1172528 h 2088832"/>
              <a:gd name="connsiteX58" fmla="*/ 870585 w 1896427"/>
              <a:gd name="connsiteY58" fmla="*/ 1170623 h 2088832"/>
              <a:gd name="connsiteX59" fmla="*/ 882015 w 1896427"/>
              <a:gd name="connsiteY59" fmla="*/ 1157288 h 2088832"/>
              <a:gd name="connsiteX60" fmla="*/ 889635 w 1896427"/>
              <a:gd name="connsiteY60" fmla="*/ 1145858 h 2088832"/>
              <a:gd name="connsiteX61" fmla="*/ 896303 w 1896427"/>
              <a:gd name="connsiteY61" fmla="*/ 1132523 h 2088832"/>
              <a:gd name="connsiteX62" fmla="*/ 902017 w 1896427"/>
              <a:gd name="connsiteY62" fmla="*/ 1118235 h 2088832"/>
              <a:gd name="connsiteX63" fmla="*/ 906780 w 1896427"/>
              <a:gd name="connsiteY63" fmla="*/ 1102995 h 2088832"/>
              <a:gd name="connsiteX64" fmla="*/ 921067 w 1896427"/>
              <a:gd name="connsiteY64" fmla="*/ 1036320 h 2088832"/>
              <a:gd name="connsiteX65" fmla="*/ 937260 w 1896427"/>
              <a:gd name="connsiteY65" fmla="*/ 963930 h 2088832"/>
              <a:gd name="connsiteX66" fmla="*/ 971550 w 1896427"/>
              <a:gd name="connsiteY66" fmla="*/ 891540 h 2088832"/>
              <a:gd name="connsiteX67" fmla="*/ 984885 w 1896427"/>
              <a:gd name="connsiteY67" fmla="*/ 875348 h 2088832"/>
              <a:gd name="connsiteX68" fmla="*/ 988695 w 1896427"/>
              <a:gd name="connsiteY68" fmla="*/ 871538 h 2088832"/>
              <a:gd name="connsiteX69" fmla="*/ 990600 w 1896427"/>
              <a:gd name="connsiteY69" fmla="*/ 869632 h 2088832"/>
              <a:gd name="connsiteX70" fmla="*/ 992505 w 1896427"/>
              <a:gd name="connsiteY70" fmla="*/ 867728 h 2088832"/>
              <a:gd name="connsiteX71" fmla="*/ 993457 w 1896427"/>
              <a:gd name="connsiteY71" fmla="*/ 866775 h 2088832"/>
              <a:gd name="connsiteX72" fmla="*/ 1000125 w 1896427"/>
              <a:gd name="connsiteY72" fmla="*/ 861060 h 2088832"/>
              <a:gd name="connsiteX73" fmla="*/ 1006792 w 1896427"/>
              <a:gd name="connsiteY73" fmla="*/ 855345 h 2088832"/>
              <a:gd name="connsiteX74" fmla="*/ 1015365 w 1896427"/>
              <a:gd name="connsiteY74" fmla="*/ 848678 h 2088832"/>
              <a:gd name="connsiteX75" fmla="*/ 1024890 w 1896427"/>
              <a:gd name="connsiteY75" fmla="*/ 842963 h 2088832"/>
              <a:gd name="connsiteX76" fmla="*/ 1034415 w 1896427"/>
              <a:gd name="connsiteY76" fmla="*/ 837248 h 2088832"/>
              <a:gd name="connsiteX77" fmla="*/ 1107757 w 1896427"/>
              <a:gd name="connsiteY77" fmla="*/ 810578 h 2088832"/>
              <a:gd name="connsiteX78" fmla="*/ 1240155 w 1896427"/>
              <a:gd name="connsiteY78" fmla="*/ 780098 h 2088832"/>
              <a:gd name="connsiteX79" fmla="*/ 1266825 w 1896427"/>
              <a:gd name="connsiteY79" fmla="*/ 767715 h 2088832"/>
              <a:gd name="connsiteX80" fmla="*/ 1278255 w 1896427"/>
              <a:gd name="connsiteY80" fmla="*/ 760095 h 2088832"/>
              <a:gd name="connsiteX81" fmla="*/ 1288732 w 1896427"/>
              <a:gd name="connsiteY81" fmla="*/ 751523 h 2088832"/>
              <a:gd name="connsiteX82" fmla="*/ 1291590 w 1896427"/>
              <a:gd name="connsiteY82" fmla="*/ 749618 h 2088832"/>
              <a:gd name="connsiteX83" fmla="*/ 1292542 w 1896427"/>
              <a:gd name="connsiteY83" fmla="*/ 748665 h 2088832"/>
              <a:gd name="connsiteX84" fmla="*/ 1293495 w 1896427"/>
              <a:gd name="connsiteY84" fmla="*/ 747713 h 2088832"/>
              <a:gd name="connsiteX85" fmla="*/ 1292542 w 1896427"/>
              <a:gd name="connsiteY85" fmla="*/ 748665 h 2088832"/>
              <a:gd name="connsiteX86" fmla="*/ 1298257 w 1896427"/>
              <a:gd name="connsiteY86" fmla="*/ 741998 h 2088832"/>
              <a:gd name="connsiteX87" fmla="*/ 1307782 w 1896427"/>
              <a:gd name="connsiteY87" fmla="*/ 729615 h 2088832"/>
              <a:gd name="connsiteX88" fmla="*/ 1314450 w 1896427"/>
              <a:gd name="connsiteY88" fmla="*/ 719138 h 2088832"/>
              <a:gd name="connsiteX89" fmla="*/ 1321117 w 1896427"/>
              <a:gd name="connsiteY89" fmla="*/ 706755 h 2088832"/>
              <a:gd name="connsiteX90" fmla="*/ 1351598 w 1896427"/>
              <a:gd name="connsiteY90" fmla="*/ 585788 h 2088832"/>
              <a:gd name="connsiteX91" fmla="*/ 1368742 w 1896427"/>
              <a:gd name="connsiteY91" fmla="*/ 520065 h 2088832"/>
              <a:gd name="connsiteX92" fmla="*/ 1403985 w 1896427"/>
              <a:gd name="connsiteY92" fmla="*/ 458153 h 2088832"/>
              <a:gd name="connsiteX93" fmla="*/ 1409700 w 1896427"/>
              <a:gd name="connsiteY93" fmla="*/ 451485 h 2088832"/>
              <a:gd name="connsiteX94" fmla="*/ 1412557 w 1896427"/>
              <a:gd name="connsiteY94" fmla="*/ 447675 h 2088832"/>
              <a:gd name="connsiteX95" fmla="*/ 1414463 w 1896427"/>
              <a:gd name="connsiteY95" fmla="*/ 445770 h 2088832"/>
              <a:gd name="connsiteX96" fmla="*/ 1415415 w 1896427"/>
              <a:gd name="connsiteY96" fmla="*/ 444818 h 2088832"/>
              <a:gd name="connsiteX97" fmla="*/ 1417320 w 1896427"/>
              <a:gd name="connsiteY97" fmla="*/ 442913 h 2088832"/>
              <a:gd name="connsiteX98" fmla="*/ 1428750 w 1896427"/>
              <a:gd name="connsiteY98" fmla="*/ 432435 h 2088832"/>
              <a:gd name="connsiteX99" fmla="*/ 1443038 w 1896427"/>
              <a:gd name="connsiteY99" fmla="*/ 421957 h 2088832"/>
              <a:gd name="connsiteX100" fmla="*/ 1458278 w 1896427"/>
              <a:gd name="connsiteY100" fmla="*/ 412432 h 2088832"/>
              <a:gd name="connsiteX101" fmla="*/ 1519238 w 1896427"/>
              <a:gd name="connsiteY101" fmla="*/ 388620 h 2088832"/>
              <a:gd name="connsiteX102" fmla="*/ 1628775 w 1896427"/>
              <a:gd name="connsiteY102" fmla="*/ 365760 h 2088832"/>
              <a:gd name="connsiteX103" fmla="*/ 1673542 w 1896427"/>
              <a:gd name="connsiteY103" fmla="*/ 351473 h 2088832"/>
              <a:gd name="connsiteX104" fmla="*/ 1707832 w 1896427"/>
              <a:gd name="connsiteY104" fmla="*/ 329565 h 2088832"/>
              <a:gd name="connsiteX105" fmla="*/ 1715453 w 1896427"/>
              <a:gd name="connsiteY105" fmla="*/ 322898 h 2088832"/>
              <a:gd name="connsiteX106" fmla="*/ 1715453 w 1896427"/>
              <a:gd name="connsiteY106" fmla="*/ 322898 h 2088832"/>
              <a:gd name="connsiteX107" fmla="*/ 1714500 w 1896427"/>
              <a:gd name="connsiteY107" fmla="*/ 323850 h 2088832"/>
              <a:gd name="connsiteX108" fmla="*/ 1715453 w 1896427"/>
              <a:gd name="connsiteY108" fmla="*/ 322898 h 2088832"/>
              <a:gd name="connsiteX109" fmla="*/ 1717357 w 1896427"/>
              <a:gd name="connsiteY109" fmla="*/ 320993 h 2088832"/>
              <a:gd name="connsiteX110" fmla="*/ 1721167 w 1896427"/>
              <a:gd name="connsiteY110" fmla="*/ 316230 h 2088832"/>
              <a:gd name="connsiteX111" fmla="*/ 1728788 w 1896427"/>
              <a:gd name="connsiteY111" fmla="*/ 307658 h 2088832"/>
              <a:gd name="connsiteX112" fmla="*/ 1733550 w 1896427"/>
              <a:gd name="connsiteY112" fmla="*/ 300990 h 2088832"/>
              <a:gd name="connsiteX113" fmla="*/ 1742123 w 1896427"/>
              <a:gd name="connsiteY113" fmla="*/ 284798 h 2088832"/>
              <a:gd name="connsiteX114" fmla="*/ 1749742 w 1896427"/>
              <a:gd name="connsiteY114" fmla="*/ 267653 h 2088832"/>
              <a:gd name="connsiteX115" fmla="*/ 1766888 w 1896427"/>
              <a:gd name="connsiteY115" fmla="*/ 193358 h 2088832"/>
              <a:gd name="connsiteX116" fmla="*/ 1781175 w 1896427"/>
              <a:gd name="connsiteY116" fmla="*/ 122873 h 2088832"/>
              <a:gd name="connsiteX117" fmla="*/ 1804035 w 1896427"/>
              <a:gd name="connsiteY117" fmla="*/ 64770 h 2088832"/>
              <a:gd name="connsiteX118" fmla="*/ 1818323 w 1896427"/>
              <a:gd name="connsiteY118" fmla="*/ 42863 h 2088832"/>
              <a:gd name="connsiteX119" fmla="*/ 1832610 w 1896427"/>
              <a:gd name="connsiteY119" fmla="*/ 25718 h 2088832"/>
              <a:gd name="connsiteX120" fmla="*/ 1835467 w 1896427"/>
              <a:gd name="connsiteY120" fmla="*/ 21908 h 2088832"/>
              <a:gd name="connsiteX121" fmla="*/ 1836420 w 1896427"/>
              <a:gd name="connsiteY121" fmla="*/ 20955 h 2088832"/>
              <a:gd name="connsiteX122" fmla="*/ 1836420 w 1896427"/>
              <a:gd name="connsiteY122" fmla="*/ 20955 h 2088832"/>
              <a:gd name="connsiteX123" fmla="*/ 1837373 w 1896427"/>
              <a:gd name="connsiteY123" fmla="*/ 20002 h 2088832"/>
              <a:gd name="connsiteX124" fmla="*/ 1838325 w 1896427"/>
              <a:gd name="connsiteY124" fmla="*/ 19050 h 2088832"/>
              <a:gd name="connsiteX125" fmla="*/ 1843088 w 1896427"/>
              <a:gd name="connsiteY125" fmla="*/ 14288 h 2088832"/>
              <a:gd name="connsiteX126" fmla="*/ 1847850 w 1896427"/>
              <a:gd name="connsiteY126" fmla="*/ 10477 h 2088832"/>
              <a:gd name="connsiteX127" fmla="*/ 1852613 w 1896427"/>
              <a:gd name="connsiteY127" fmla="*/ 6668 h 2088832"/>
              <a:gd name="connsiteX128" fmla="*/ 1861185 w 1896427"/>
              <a:gd name="connsiteY128" fmla="*/ 0 h 2088832"/>
              <a:gd name="connsiteX129" fmla="*/ 1896428 w 1896427"/>
              <a:gd name="connsiteY129" fmla="*/ 51435 h 2088832"/>
              <a:gd name="connsiteX130" fmla="*/ 1891665 w 1896427"/>
              <a:gd name="connsiteY130" fmla="*/ 55245 h 2088832"/>
              <a:gd name="connsiteX131" fmla="*/ 1888807 w 1896427"/>
              <a:gd name="connsiteY131" fmla="*/ 57150 h 2088832"/>
              <a:gd name="connsiteX132" fmla="*/ 1884045 w 1896427"/>
              <a:gd name="connsiteY132" fmla="*/ 60960 h 2088832"/>
              <a:gd name="connsiteX133" fmla="*/ 1879282 w 1896427"/>
              <a:gd name="connsiteY133" fmla="*/ 65723 h 2088832"/>
              <a:gd name="connsiteX134" fmla="*/ 1878330 w 1896427"/>
              <a:gd name="connsiteY134" fmla="*/ 66675 h 2088832"/>
              <a:gd name="connsiteX135" fmla="*/ 1878330 w 1896427"/>
              <a:gd name="connsiteY135" fmla="*/ 66675 h 2088832"/>
              <a:gd name="connsiteX136" fmla="*/ 1879282 w 1896427"/>
              <a:gd name="connsiteY136" fmla="*/ 65723 h 2088832"/>
              <a:gd name="connsiteX137" fmla="*/ 1879282 w 1896427"/>
              <a:gd name="connsiteY137" fmla="*/ 65723 h 2088832"/>
              <a:gd name="connsiteX138" fmla="*/ 1878330 w 1896427"/>
              <a:gd name="connsiteY138" fmla="*/ 66675 h 2088832"/>
              <a:gd name="connsiteX139" fmla="*/ 1876425 w 1896427"/>
              <a:gd name="connsiteY139" fmla="*/ 69533 h 2088832"/>
              <a:gd name="connsiteX140" fmla="*/ 1839278 w 1896427"/>
              <a:gd name="connsiteY140" fmla="*/ 141923 h 2088832"/>
              <a:gd name="connsiteX141" fmla="*/ 1826895 w 1896427"/>
              <a:gd name="connsiteY141" fmla="*/ 206693 h 2088832"/>
              <a:gd name="connsiteX142" fmla="*/ 1806892 w 1896427"/>
              <a:gd name="connsiteY142" fmla="*/ 290513 h 2088832"/>
              <a:gd name="connsiteX143" fmla="*/ 1797367 w 1896427"/>
              <a:gd name="connsiteY143" fmla="*/ 313373 h 2088832"/>
              <a:gd name="connsiteX144" fmla="*/ 1784032 w 1896427"/>
              <a:gd name="connsiteY144" fmla="*/ 337185 h 2088832"/>
              <a:gd name="connsiteX145" fmla="*/ 1775460 w 1896427"/>
              <a:gd name="connsiteY145" fmla="*/ 349568 h 2088832"/>
              <a:gd name="connsiteX146" fmla="*/ 1767840 w 1896427"/>
              <a:gd name="connsiteY146" fmla="*/ 359093 h 2088832"/>
              <a:gd name="connsiteX147" fmla="*/ 1764030 w 1896427"/>
              <a:gd name="connsiteY147" fmla="*/ 363855 h 2088832"/>
              <a:gd name="connsiteX148" fmla="*/ 1762125 w 1896427"/>
              <a:gd name="connsiteY148" fmla="*/ 365760 h 2088832"/>
              <a:gd name="connsiteX149" fmla="*/ 1761173 w 1896427"/>
              <a:gd name="connsiteY149" fmla="*/ 366713 h 2088832"/>
              <a:gd name="connsiteX150" fmla="*/ 1759267 w 1896427"/>
              <a:gd name="connsiteY150" fmla="*/ 368618 h 2088832"/>
              <a:gd name="connsiteX151" fmla="*/ 1758315 w 1896427"/>
              <a:gd name="connsiteY151" fmla="*/ 369570 h 2088832"/>
              <a:gd name="connsiteX152" fmla="*/ 1746885 w 1896427"/>
              <a:gd name="connsiteY152" fmla="*/ 379095 h 2088832"/>
              <a:gd name="connsiteX153" fmla="*/ 1696403 w 1896427"/>
              <a:gd name="connsiteY153" fmla="*/ 409575 h 2088832"/>
              <a:gd name="connsiteX154" fmla="*/ 1641157 w 1896427"/>
              <a:gd name="connsiteY154" fmla="*/ 426720 h 2088832"/>
              <a:gd name="connsiteX155" fmla="*/ 1532573 w 1896427"/>
              <a:gd name="connsiteY155" fmla="*/ 447675 h 2088832"/>
              <a:gd name="connsiteX156" fmla="*/ 1483995 w 1896427"/>
              <a:gd name="connsiteY156" fmla="*/ 465773 h 2088832"/>
              <a:gd name="connsiteX157" fmla="*/ 1474470 w 1896427"/>
              <a:gd name="connsiteY157" fmla="*/ 471488 h 2088832"/>
              <a:gd name="connsiteX158" fmla="*/ 1463992 w 1896427"/>
              <a:gd name="connsiteY158" fmla="*/ 479107 h 2088832"/>
              <a:gd name="connsiteX159" fmla="*/ 1452563 w 1896427"/>
              <a:gd name="connsiteY159" fmla="*/ 488632 h 2088832"/>
              <a:gd name="connsiteX160" fmla="*/ 1453515 w 1896427"/>
              <a:gd name="connsiteY160" fmla="*/ 487680 h 2088832"/>
              <a:gd name="connsiteX161" fmla="*/ 1452563 w 1896427"/>
              <a:gd name="connsiteY161" fmla="*/ 488632 h 2088832"/>
              <a:gd name="connsiteX162" fmla="*/ 1451610 w 1896427"/>
              <a:gd name="connsiteY162" fmla="*/ 489585 h 2088832"/>
              <a:gd name="connsiteX163" fmla="*/ 1449705 w 1896427"/>
              <a:gd name="connsiteY163" fmla="*/ 491490 h 2088832"/>
              <a:gd name="connsiteX164" fmla="*/ 1445895 w 1896427"/>
              <a:gd name="connsiteY164" fmla="*/ 496253 h 2088832"/>
              <a:gd name="connsiteX165" fmla="*/ 1405890 w 1896427"/>
              <a:gd name="connsiteY165" fmla="*/ 599123 h 2088832"/>
              <a:gd name="connsiteX166" fmla="*/ 1394460 w 1896427"/>
              <a:gd name="connsiteY166" fmla="*/ 663893 h 2088832"/>
              <a:gd name="connsiteX167" fmla="*/ 1373505 w 1896427"/>
              <a:gd name="connsiteY167" fmla="*/ 733425 h 2088832"/>
              <a:gd name="connsiteX168" fmla="*/ 1364932 w 1896427"/>
              <a:gd name="connsiteY168" fmla="*/ 750570 h 2088832"/>
              <a:gd name="connsiteX169" fmla="*/ 1353503 w 1896427"/>
              <a:gd name="connsiteY169" fmla="*/ 768668 h 2088832"/>
              <a:gd name="connsiteX170" fmla="*/ 1342073 w 1896427"/>
              <a:gd name="connsiteY170" fmla="*/ 782955 h 2088832"/>
              <a:gd name="connsiteX171" fmla="*/ 1336357 w 1896427"/>
              <a:gd name="connsiteY171" fmla="*/ 789623 h 2088832"/>
              <a:gd name="connsiteX172" fmla="*/ 1334453 w 1896427"/>
              <a:gd name="connsiteY172" fmla="*/ 791528 h 2088832"/>
              <a:gd name="connsiteX173" fmla="*/ 1333500 w 1896427"/>
              <a:gd name="connsiteY173" fmla="*/ 792480 h 2088832"/>
              <a:gd name="connsiteX174" fmla="*/ 1331595 w 1896427"/>
              <a:gd name="connsiteY174" fmla="*/ 794385 h 2088832"/>
              <a:gd name="connsiteX175" fmla="*/ 1327785 w 1896427"/>
              <a:gd name="connsiteY175" fmla="*/ 797243 h 2088832"/>
              <a:gd name="connsiteX176" fmla="*/ 1312545 w 1896427"/>
              <a:gd name="connsiteY176" fmla="*/ 809625 h 2088832"/>
              <a:gd name="connsiteX177" fmla="*/ 1295400 w 1896427"/>
              <a:gd name="connsiteY177" fmla="*/ 821055 h 2088832"/>
              <a:gd name="connsiteX178" fmla="*/ 1260157 w 1896427"/>
              <a:gd name="connsiteY178" fmla="*/ 837248 h 2088832"/>
              <a:gd name="connsiteX179" fmla="*/ 1120140 w 1896427"/>
              <a:gd name="connsiteY179" fmla="*/ 867728 h 2088832"/>
              <a:gd name="connsiteX180" fmla="*/ 1061085 w 1896427"/>
              <a:gd name="connsiteY180" fmla="*/ 888682 h 2088832"/>
              <a:gd name="connsiteX181" fmla="*/ 1055370 w 1896427"/>
              <a:gd name="connsiteY181" fmla="*/ 892493 h 2088832"/>
              <a:gd name="connsiteX182" fmla="*/ 1049655 w 1896427"/>
              <a:gd name="connsiteY182" fmla="*/ 896303 h 2088832"/>
              <a:gd name="connsiteX183" fmla="*/ 1043940 w 1896427"/>
              <a:gd name="connsiteY183" fmla="*/ 900113 h 2088832"/>
              <a:gd name="connsiteX184" fmla="*/ 1037272 w 1896427"/>
              <a:gd name="connsiteY184" fmla="*/ 905828 h 2088832"/>
              <a:gd name="connsiteX185" fmla="*/ 1030605 w 1896427"/>
              <a:gd name="connsiteY185" fmla="*/ 911543 h 2088832"/>
              <a:gd name="connsiteX186" fmla="*/ 1029653 w 1896427"/>
              <a:gd name="connsiteY186" fmla="*/ 912495 h 2088832"/>
              <a:gd name="connsiteX187" fmla="*/ 1030605 w 1896427"/>
              <a:gd name="connsiteY187" fmla="*/ 911543 h 2088832"/>
              <a:gd name="connsiteX188" fmla="*/ 1029653 w 1896427"/>
              <a:gd name="connsiteY188" fmla="*/ 912495 h 2088832"/>
              <a:gd name="connsiteX189" fmla="*/ 1026795 w 1896427"/>
              <a:gd name="connsiteY189" fmla="*/ 915353 h 2088832"/>
              <a:gd name="connsiteX190" fmla="*/ 1017270 w 1896427"/>
              <a:gd name="connsiteY190" fmla="*/ 926782 h 2088832"/>
              <a:gd name="connsiteX191" fmla="*/ 977265 w 1896427"/>
              <a:gd name="connsiteY191" fmla="*/ 1049655 h 2088832"/>
              <a:gd name="connsiteX192" fmla="*/ 961072 w 1896427"/>
              <a:gd name="connsiteY192" fmla="*/ 1122998 h 2088832"/>
              <a:gd name="connsiteX193" fmla="*/ 954405 w 1896427"/>
              <a:gd name="connsiteY193" fmla="*/ 1142048 h 2088832"/>
              <a:gd name="connsiteX194" fmla="*/ 946785 w 1896427"/>
              <a:gd name="connsiteY194" fmla="*/ 1160145 h 2088832"/>
              <a:gd name="connsiteX195" fmla="*/ 937260 w 1896427"/>
              <a:gd name="connsiteY195" fmla="*/ 1178243 h 2088832"/>
              <a:gd name="connsiteX196" fmla="*/ 924878 w 1896427"/>
              <a:gd name="connsiteY196" fmla="*/ 1197293 h 2088832"/>
              <a:gd name="connsiteX197" fmla="*/ 913447 w 1896427"/>
              <a:gd name="connsiteY197" fmla="*/ 1210628 h 2088832"/>
              <a:gd name="connsiteX198" fmla="*/ 911542 w 1896427"/>
              <a:gd name="connsiteY198" fmla="*/ 1212533 h 2088832"/>
              <a:gd name="connsiteX199" fmla="*/ 910590 w 1896427"/>
              <a:gd name="connsiteY199" fmla="*/ 1213485 h 2088832"/>
              <a:gd name="connsiteX200" fmla="*/ 908685 w 1896427"/>
              <a:gd name="connsiteY200" fmla="*/ 1215390 h 2088832"/>
              <a:gd name="connsiteX201" fmla="*/ 904875 w 1896427"/>
              <a:gd name="connsiteY201" fmla="*/ 1219200 h 2088832"/>
              <a:gd name="connsiteX202" fmla="*/ 897255 w 1896427"/>
              <a:gd name="connsiteY202" fmla="*/ 1225868 h 2088832"/>
              <a:gd name="connsiteX203" fmla="*/ 889635 w 1896427"/>
              <a:gd name="connsiteY203" fmla="*/ 1232535 h 2088832"/>
              <a:gd name="connsiteX204" fmla="*/ 881063 w 1896427"/>
              <a:gd name="connsiteY204" fmla="*/ 1238250 h 2088832"/>
              <a:gd name="connsiteX205" fmla="*/ 863917 w 1896427"/>
              <a:gd name="connsiteY205" fmla="*/ 1248728 h 2088832"/>
              <a:gd name="connsiteX206" fmla="*/ 826770 w 1896427"/>
              <a:gd name="connsiteY206" fmla="*/ 1264920 h 2088832"/>
              <a:gd name="connsiteX207" fmla="*/ 808672 w 1896427"/>
              <a:gd name="connsiteY207" fmla="*/ 1270635 h 2088832"/>
              <a:gd name="connsiteX208" fmla="*/ 790575 w 1896427"/>
              <a:gd name="connsiteY208" fmla="*/ 1274445 h 2088832"/>
              <a:gd name="connsiteX209" fmla="*/ 658178 w 1896427"/>
              <a:gd name="connsiteY209" fmla="*/ 1303020 h 2088832"/>
              <a:gd name="connsiteX210" fmla="*/ 644842 w 1896427"/>
              <a:gd name="connsiteY210" fmla="*/ 1308735 h 2088832"/>
              <a:gd name="connsiteX211" fmla="*/ 638175 w 1896427"/>
              <a:gd name="connsiteY211" fmla="*/ 1311593 h 2088832"/>
              <a:gd name="connsiteX212" fmla="*/ 632460 w 1896427"/>
              <a:gd name="connsiteY212" fmla="*/ 1315403 h 2088832"/>
              <a:gd name="connsiteX213" fmla="*/ 621982 w 1896427"/>
              <a:gd name="connsiteY213" fmla="*/ 1322070 h 2088832"/>
              <a:gd name="connsiteX214" fmla="*/ 609600 w 1896427"/>
              <a:gd name="connsiteY214" fmla="*/ 1333500 h 2088832"/>
              <a:gd name="connsiteX215" fmla="*/ 606742 w 1896427"/>
              <a:gd name="connsiteY215" fmla="*/ 1336358 h 2088832"/>
              <a:gd name="connsiteX216" fmla="*/ 607695 w 1896427"/>
              <a:gd name="connsiteY216" fmla="*/ 1335405 h 2088832"/>
              <a:gd name="connsiteX217" fmla="*/ 606742 w 1896427"/>
              <a:gd name="connsiteY217" fmla="*/ 1336358 h 2088832"/>
              <a:gd name="connsiteX218" fmla="*/ 605790 w 1896427"/>
              <a:gd name="connsiteY218" fmla="*/ 1337310 h 2088832"/>
              <a:gd name="connsiteX219" fmla="*/ 601028 w 1896427"/>
              <a:gd name="connsiteY219" fmla="*/ 1343025 h 2088832"/>
              <a:gd name="connsiteX220" fmla="*/ 596265 w 1896427"/>
              <a:gd name="connsiteY220" fmla="*/ 1348740 h 2088832"/>
              <a:gd name="connsiteX221" fmla="*/ 592455 w 1896427"/>
              <a:gd name="connsiteY221" fmla="*/ 1354455 h 2088832"/>
              <a:gd name="connsiteX222" fmla="*/ 579120 w 1896427"/>
              <a:gd name="connsiteY222" fmla="*/ 1379220 h 2088832"/>
              <a:gd name="connsiteX223" fmla="*/ 551497 w 1896427"/>
              <a:gd name="connsiteY223" fmla="*/ 1501140 h 2088832"/>
              <a:gd name="connsiteX224" fmla="*/ 533400 w 1896427"/>
              <a:gd name="connsiteY224" fmla="*/ 1567815 h 2088832"/>
              <a:gd name="connsiteX225" fmla="*/ 518160 w 1896427"/>
              <a:gd name="connsiteY225" fmla="*/ 1600200 h 2088832"/>
              <a:gd name="connsiteX226" fmla="*/ 497205 w 1896427"/>
              <a:gd name="connsiteY226" fmla="*/ 1629728 h 2088832"/>
              <a:gd name="connsiteX227" fmla="*/ 492442 w 1896427"/>
              <a:gd name="connsiteY227" fmla="*/ 1635442 h 2088832"/>
              <a:gd name="connsiteX228" fmla="*/ 491490 w 1896427"/>
              <a:gd name="connsiteY228" fmla="*/ 1637348 h 2088832"/>
              <a:gd name="connsiteX229" fmla="*/ 490538 w 1896427"/>
              <a:gd name="connsiteY229" fmla="*/ 1638300 h 2088832"/>
              <a:gd name="connsiteX230" fmla="*/ 488632 w 1896427"/>
              <a:gd name="connsiteY230" fmla="*/ 1640205 h 2088832"/>
              <a:gd name="connsiteX231" fmla="*/ 484822 w 1896427"/>
              <a:gd name="connsiteY231" fmla="*/ 1643063 h 2088832"/>
              <a:gd name="connsiteX232" fmla="*/ 471488 w 1896427"/>
              <a:gd name="connsiteY232" fmla="*/ 1654492 h 2088832"/>
              <a:gd name="connsiteX233" fmla="*/ 457200 w 1896427"/>
              <a:gd name="connsiteY233" fmla="*/ 1664970 h 2088832"/>
              <a:gd name="connsiteX234" fmla="*/ 449580 w 1896427"/>
              <a:gd name="connsiteY234" fmla="*/ 1669733 h 2088832"/>
              <a:gd name="connsiteX235" fmla="*/ 441960 w 1896427"/>
              <a:gd name="connsiteY235" fmla="*/ 1673542 h 2088832"/>
              <a:gd name="connsiteX236" fmla="*/ 380047 w 1896427"/>
              <a:gd name="connsiteY236" fmla="*/ 1696403 h 2088832"/>
              <a:gd name="connsiteX237" fmla="*/ 270510 w 1896427"/>
              <a:gd name="connsiteY237" fmla="*/ 1718310 h 2088832"/>
              <a:gd name="connsiteX238" fmla="*/ 246697 w 1896427"/>
              <a:gd name="connsiteY238" fmla="*/ 1724978 h 2088832"/>
              <a:gd name="connsiteX239" fmla="*/ 225742 w 1896427"/>
              <a:gd name="connsiteY239" fmla="*/ 1733550 h 2088832"/>
              <a:gd name="connsiteX240" fmla="*/ 207645 w 1896427"/>
              <a:gd name="connsiteY240" fmla="*/ 1743075 h 2088832"/>
              <a:gd name="connsiteX241" fmla="*/ 200025 w 1896427"/>
              <a:gd name="connsiteY241" fmla="*/ 1747838 h 2088832"/>
              <a:gd name="connsiteX242" fmla="*/ 190500 w 1896427"/>
              <a:gd name="connsiteY242" fmla="*/ 1755458 h 2088832"/>
              <a:gd name="connsiteX243" fmla="*/ 149542 w 1896427"/>
              <a:gd name="connsiteY243" fmla="*/ 1820228 h 2088832"/>
              <a:gd name="connsiteX244" fmla="*/ 133350 w 1896427"/>
              <a:gd name="connsiteY244" fmla="*/ 1895475 h 2088832"/>
              <a:gd name="connsiteX245" fmla="*/ 120015 w 1896427"/>
              <a:gd name="connsiteY245" fmla="*/ 1965960 h 2088832"/>
              <a:gd name="connsiteX246" fmla="*/ 97155 w 1896427"/>
              <a:gd name="connsiteY246" fmla="*/ 2025015 h 2088832"/>
              <a:gd name="connsiteX247" fmla="*/ 80963 w 1896427"/>
              <a:gd name="connsiteY247" fmla="*/ 2048828 h 2088832"/>
              <a:gd name="connsiteX248" fmla="*/ 68580 w 1896427"/>
              <a:gd name="connsiteY248" fmla="*/ 2063115 h 2088832"/>
              <a:gd name="connsiteX249" fmla="*/ 67627 w 1896427"/>
              <a:gd name="connsiteY249" fmla="*/ 2065020 h 2088832"/>
              <a:gd name="connsiteX250" fmla="*/ 65722 w 1896427"/>
              <a:gd name="connsiteY250" fmla="*/ 2066925 h 2088832"/>
              <a:gd name="connsiteX251" fmla="*/ 65722 w 1896427"/>
              <a:gd name="connsiteY251" fmla="*/ 2066925 h 2088832"/>
              <a:gd name="connsiteX252" fmla="*/ 64770 w 1896427"/>
              <a:gd name="connsiteY252" fmla="*/ 2067878 h 2088832"/>
              <a:gd name="connsiteX253" fmla="*/ 60960 w 1896427"/>
              <a:gd name="connsiteY253" fmla="*/ 2070735 h 2088832"/>
              <a:gd name="connsiteX254" fmla="*/ 54292 w 1896427"/>
              <a:gd name="connsiteY254" fmla="*/ 2076450 h 2088832"/>
              <a:gd name="connsiteX255" fmla="*/ 44767 w 1896427"/>
              <a:gd name="connsiteY255" fmla="*/ 2084070 h 2088832"/>
              <a:gd name="connsiteX256" fmla="*/ 38100 w 1896427"/>
              <a:gd name="connsiteY256" fmla="*/ 2088833 h 2088832"/>
              <a:gd name="connsiteX257" fmla="*/ 0 w 1896427"/>
              <a:gd name="connsiteY257" fmla="*/ 2034540 h 2088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</a:cxnLst>
            <a:rect l="l" t="t" r="r" b="b"/>
            <a:pathLst>
              <a:path w="1896427" h="2088832">
                <a:moveTo>
                  <a:pt x="0" y="2034540"/>
                </a:moveTo>
                <a:cubicBezTo>
                  <a:pt x="0" y="2034540"/>
                  <a:pt x="2857" y="2032635"/>
                  <a:pt x="6667" y="2029778"/>
                </a:cubicBezTo>
                <a:cubicBezTo>
                  <a:pt x="8572" y="2027873"/>
                  <a:pt x="12382" y="2025967"/>
                  <a:pt x="14288" y="2024063"/>
                </a:cubicBezTo>
                <a:cubicBezTo>
                  <a:pt x="15240" y="2023110"/>
                  <a:pt x="16192" y="2022158"/>
                  <a:pt x="18097" y="2021205"/>
                </a:cubicBezTo>
                <a:cubicBezTo>
                  <a:pt x="19050" y="2020253"/>
                  <a:pt x="19050" y="2020253"/>
                  <a:pt x="20002" y="2019300"/>
                </a:cubicBezTo>
                <a:lnTo>
                  <a:pt x="20955" y="2019300"/>
                </a:lnTo>
                <a:lnTo>
                  <a:pt x="20955" y="2019300"/>
                </a:lnTo>
                <a:cubicBezTo>
                  <a:pt x="18097" y="2022158"/>
                  <a:pt x="20002" y="2020253"/>
                  <a:pt x="20002" y="2020253"/>
                </a:cubicBezTo>
                <a:lnTo>
                  <a:pt x="20002" y="2020253"/>
                </a:lnTo>
                <a:lnTo>
                  <a:pt x="20955" y="2018348"/>
                </a:lnTo>
                <a:cubicBezTo>
                  <a:pt x="24765" y="2014538"/>
                  <a:pt x="28575" y="2009775"/>
                  <a:pt x="33338" y="2004060"/>
                </a:cubicBezTo>
                <a:cubicBezTo>
                  <a:pt x="36195" y="2000250"/>
                  <a:pt x="39052" y="1995488"/>
                  <a:pt x="41910" y="1990725"/>
                </a:cubicBezTo>
                <a:cubicBezTo>
                  <a:pt x="48577" y="1979295"/>
                  <a:pt x="54292" y="1965008"/>
                  <a:pt x="60007" y="1945958"/>
                </a:cubicBezTo>
                <a:cubicBezTo>
                  <a:pt x="65722" y="1927860"/>
                  <a:pt x="69532" y="1905953"/>
                  <a:pt x="74295" y="1881188"/>
                </a:cubicBezTo>
                <a:cubicBezTo>
                  <a:pt x="79057" y="1856423"/>
                  <a:pt x="83820" y="1828800"/>
                  <a:pt x="94297" y="1797367"/>
                </a:cubicBezTo>
                <a:cubicBezTo>
                  <a:pt x="104775" y="1766888"/>
                  <a:pt x="122872" y="1733550"/>
                  <a:pt x="152400" y="1708785"/>
                </a:cubicBezTo>
                <a:cubicBezTo>
                  <a:pt x="155257" y="1705928"/>
                  <a:pt x="158115" y="1703070"/>
                  <a:pt x="161925" y="1700213"/>
                </a:cubicBezTo>
                <a:cubicBezTo>
                  <a:pt x="165735" y="1697355"/>
                  <a:pt x="170497" y="1694498"/>
                  <a:pt x="175260" y="1691640"/>
                </a:cubicBezTo>
                <a:cubicBezTo>
                  <a:pt x="183832" y="1684973"/>
                  <a:pt x="192405" y="1682115"/>
                  <a:pt x="201930" y="1677353"/>
                </a:cubicBezTo>
                <a:cubicBezTo>
                  <a:pt x="210502" y="1673542"/>
                  <a:pt x="220027" y="1669733"/>
                  <a:pt x="228600" y="1666875"/>
                </a:cubicBezTo>
                <a:cubicBezTo>
                  <a:pt x="238125" y="1664017"/>
                  <a:pt x="246697" y="1661160"/>
                  <a:pt x="256222" y="1659255"/>
                </a:cubicBezTo>
                <a:cubicBezTo>
                  <a:pt x="293370" y="1649730"/>
                  <a:pt x="330517" y="1645920"/>
                  <a:pt x="364807" y="1637348"/>
                </a:cubicBezTo>
                <a:cubicBezTo>
                  <a:pt x="381953" y="1632585"/>
                  <a:pt x="399097" y="1627823"/>
                  <a:pt x="413385" y="1619250"/>
                </a:cubicBezTo>
                <a:lnTo>
                  <a:pt x="419100" y="1616392"/>
                </a:lnTo>
                <a:lnTo>
                  <a:pt x="423863" y="1612583"/>
                </a:lnTo>
                <a:cubicBezTo>
                  <a:pt x="427672" y="1610678"/>
                  <a:pt x="430530" y="1607820"/>
                  <a:pt x="434340" y="1605915"/>
                </a:cubicBezTo>
                <a:lnTo>
                  <a:pt x="443865" y="1597342"/>
                </a:lnTo>
                <a:lnTo>
                  <a:pt x="446722" y="1595438"/>
                </a:lnTo>
                <a:cubicBezTo>
                  <a:pt x="443865" y="1598295"/>
                  <a:pt x="446722" y="1595438"/>
                  <a:pt x="445770" y="1596390"/>
                </a:cubicBezTo>
                <a:lnTo>
                  <a:pt x="446722" y="1595438"/>
                </a:lnTo>
                <a:lnTo>
                  <a:pt x="447675" y="1593533"/>
                </a:lnTo>
                <a:lnTo>
                  <a:pt x="452438" y="1587817"/>
                </a:lnTo>
                <a:cubicBezTo>
                  <a:pt x="460057" y="1579245"/>
                  <a:pt x="462915" y="1573530"/>
                  <a:pt x="467678" y="1567815"/>
                </a:cubicBezTo>
                <a:cubicBezTo>
                  <a:pt x="471488" y="1560195"/>
                  <a:pt x="476250" y="1552575"/>
                  <a:pt x="479107" y="1544003"/>
                </a:cubicBezTo>
                <a:cubicBezTo>
                  <a:pt x="485775" y="1526858"/>
                  <a:pt x="490538" y="1507808"/>
                  <a:pt x="494347" y="1487805"/>
                </a:cubicBezTo>
                <a:cubicBezTo>
                  <a:pt x="502920" y="1447800"/>
                  <a:pt x="507682" y="1401128"/>
                  <a:pt x="527685" y="1354455"/>
                </a:cubicBezTo>
                <a:cubicBezTo>
                  <a:pt x="533400" y="1343025"/>
                  <a:pt x="539115" y="1331595"/>
                  <a:pt x="546735" y="1321118"/>
                </a:cubicBezTo>
                <a:lnTo>
                  <a:pt x="552450" y="1313498"/>
                </a:lnTo>
                <a:lnTo>
                  <a:pt x="559117" y="1305878"/>
                </a:lnTo>
                <a:lnTo>
                  <a:pt x="565785" y="1298258"/>
                </a:lnTo>
                <a:lnTo>
                  <a:pt x="567690" y="1296353"/>
                </a:lnTo>
                <a:lnTo>
                  <a:pt x="568642" y="1295400"/>
                </a:lnTo>
                <a:cubicBezTo>
                  <a:pt x="569595" y="1294448"/>
                  <a:pt x="567690" y="1296353"/>
                  <a:pt x="570547" y="1293495"/>
                </a:cubicBezTo>
                <a:lnTo>
                  <a:pt x="573405" y="1290638"/>
                </a:lnTo>
                <a:lnTo>
                  <a:pt x="585788" y="1279208"/>
                </a:lnTo>
                <a:cubicBezTo>
                  <a:pt x="591503" y="1275398"/>
                  <a:pt x="597217" y="1270635"/>
                  <a:pt x="602932" y="1266825"/>
                </a:cubicBezTo>
                <a:cubicBezTo>
                  <a:pt x="605790" y="1264920"/>
                  <a:pt x="608647" y="1263015"/>
                  <a:pt x="611505" y="1262063"/>
                </a:cubicBezTo>
                <a:lnTo>
                  <a:pt x="620078" y="1257300"/>
                </a:lnTo>
                <a:cubicBezTo>
                  <a:pt x="625792" y="1254443"/>
                  <a:pt x="631507" y="1251585"/>
                  <a:pt x="638175" y="1249680"/>
                </a:cubicBezTo>
                <a:cubicBezTo>
                  <a:pt x="686753" y="1230630"/>
                  <a:pt x="734378" y="1227773"/>
                  <a:pt x="777240" y="1216343"/>
                </a:cubicBezTo>
                <a:cubicBezTo>
                  <a:pt x="799147" y="1211580"/>
                  <a:pt x="819150" y="1204913"/>
                  <a:pt x="836295" y="1195388"/>
                </a:cubicBezTo>
                <a:cubicBezTo>
                  <a:pt x="841057" y="1193483"/>
                  <a:pt x="844867" y="1190625"/>
                  <a:pt x="848678" y="1187768"/>
                </a:cubicBezTo>
                <a:lnTo>
                  <a:pt x="854392" y="1183958"/>
                </a:lnTo>
                <a:cubicBezTo>
                  <a:pt x="856297" y="1183005"/>
                  <a:pt x="858203" y="1181100"/>
                  <a:pt x="860107" y="1179195"/>
                </a:cubicBezTo>
                <a:lnTo>
                  <a:pt x="865822" y="1174433"/>
                </a:lnTo>
                <a:lnTo>
                  <a:pt x="868680" y="1172528"/>
                </a:lnTo>
                <a:cubicBezTo>
                  <a:pt x="869632" y="1172528"/>
                  <a:pt x="866775" y="1174433"/>
                  <a:pt x="867728" y="1173480"/>
                </a:cubicBezTo>
                <a:lnTo>
                  <a:pt x="868680" y="1172528"/>
                </a:lnTo>
                <a:lnTo>
                  <a:pt x="870585" y="1170623"/>
                </a:lnTo>
                <a:lnTo>
                  <a:pt x="882015" y="1157288"/>
                </a:lnTo>
                <a:cubicBezTo>
                  <a:pt x="883920" y="1153478"/>
                  <a:pt x="886778" y="1149668"/>
                  <a:pt x="889635" y="1145858"/>
                </a:cubicBezTo>
                <a:cubicBezTo>
                  <a:pt x="892492" y="1142048"/>
                  <a:pt x="894397" y="1137285"/>
                  <a:pt x="896303" y="1132523"/>
                </a:cubicBezTo>
                <a:cubicBezTo>
                  <a:pt x="899160" y="1127760"/>
                  <a:pt x="900113" y="1122998"/>
                  <a:pt x="902017" y="1118235"/>
                </a:cubicBezTo>
                <a:cubicBezTo>
                  <a:pt x="903922" y="1113473"/>
                  <a:pt x="905828" y="1108710"/>
                  <a:pt x="906780" y="1102995"/>
                </a:cubicBezTo>
                <a:cubicBezTo>
                  <a:pt x="913447" y="1082040"/>
                  <a:pt x="917257" y="1060133"/>
                  <a:pt x="921067" y="1036320"/>
                </a:cubicBezTo>
                <a:cubicBezTo>
                  <a:pt x="924878" y="1012507"/>
                  <a:pt x="929640" y="988695"/>
                  <a:pt x="937260" y="963930"/>
                </a:cubicBezTo>
                <a:cubicBezTo>
                  <a:pt x="944880" y="939165"/>
                  <a:pt x="954405" y="913448"/>
                  <a:pt x="971550" y="891540"/>
                </a:cubicBezTo>
                <a:cubicBezTo>
                  <a:pt x="975360" y="885825"/>
                  <a:pt x="980122" y="881063"/>
                  <a:pt x="984885" y="875348"/>
                </a:cubicBezTo>
                <a:lnTo>
                  <a:pt x="988695" y="871538"/>
                </a:lnTo>
                <a:lnTo>
                  <a:pt x="990600" y="869632"/>
                </a:lnTo>
                <a:cubicBezTo>
                  <a:pt x="990600" y="869632"/>
                  <a:pt x="993457" y="866775"/>
                  <a:pt x="992505" y="867728"/>
                </a:cubicBezTo>
                <a:lnTo>
                  <a:pt x="993457" y="866775"/>
                </a:lnTo>
                <a:lnTo>
                  <a:pt x="1000125" y="861060"/>
                </a:lnTo>
                <a:lnTo>
                  <a:pt x="1006792" y="855345"/>
                </a:lnTo>
                <a:cubicBezTo>
                  <a:pt x="1008697" y="853440"/>
                  <a:pt x="1012507" y="851535"/>
                  <a:pt x="1015365" y="848678"/>
                </a:cubicBezTo>
                <a:lnTo>
                  <a:pt x="1024890" y="842963"/>
                </a:lnTo>
                <a:cubicBezTo>
                  <a:pt x="1027747" y="841057"/>
                  <a:pt x="1030605" y="839153"/>
                  <a:pt x="1034415" y="837248"/>
                </a:cubicBezTo>
                <a:cubicBezTo>
                  <a:pt x="1058228" y="823913"/>
                  <a:pt x="1082992" y="816293"/>
                  <a:pt x="1107757" y="810578"/>
                </a:cubicBezTo>
                <a:cubicBezTo>
                  <a:pt x="1156335" y="799148"/>
                  <a:pt x="1202055" y="794385"/>
                  <a:pt x="1240155" y="780098"/>
                </a:cubicBezTo>
                <a:cubicBezTo>
                  <a:pt x="1249680" y="776288"/>
                  <a:pt x="1258253" y="772478"/>
                  <a:pt x="1266825" y="767715"/>
                </a:cubicBezTo>
                <a:lnTo>
                  <a:pt x="1278255" y="760095"/>
                </a:lnTo>
                <a:cubicBezTo>
                  <a:pt x="1282065" y="757238"/>
                  <a:pt x="1284923" y="754380"/>
                  <a:pt x="1288732" y="751523"/>
                </a:cubicBezTo>
                <a:lnTo>
                  <a:pt x="1291590" y="749618"/>
                </a:lnTo>
                <a:lnTo>
                  <a:pt x="1292542" y="748665"/>
                </a:lnTo>
                <a:lnTo>
                  <a:pt x="1293495" y="747713"/>
                </a:lnTo>
                <a:cubicBezTo>
                  <a:pt x="1290638" y="750570"/>
                  <a:pt x="1293495" y="747713"/>
                  <a:pt x="1292542" y="748665"/>
                </a:cubicBezTo>
                <a:lnTo>
                  <a:pt x="1298257" y="741998"/>
                </a:lnTo>
                <a:cubicBezTo>
                  <a:pt x="1302067" y="738188"/>
                  <a:pt x="1306830" y="733425"/>
                  <a:pt x="1307782" y="729615"/>
                </a:cubicBezTo>
                <a:lnTo>
                  <a:pt x="1314450" y="719138"/>
                </a:lnTo>
                <a:cubicBezTo>
                  <a:pt x="1316355" y="715328"/>
                  <a:pt x="1318260" y="710565"/>
                  <a:pt x="1321117" y="706755"/>
                </a:cubicBezTo>
                <a:cubicBezTo>
                  <a:pt x="1337310" y="671513"/>
                  <a:pt x="1343025" y="629603"/>
                  <a:pt x="1351598" y="585788"/>
                </a:cubicBezTo>
                <a:cubicBezTo>
                  <a:pt x="1355407" y="563880"/>
                  <a:pt x="1361123" y="541973"/>
                  <a:pt x="1368742" y="520065"/>
                </a:cubicBezTo>
                <a:cubicBezTo>
                  <a:pt x="1376363" y="498157"/>
                  <a:pt x="1388745" y="476250"/>
                  <a:pt x="1403985" y="458153"/>
                </a:cubicBezTo>
                <a:lnTo>
                  <a:pt x="1409700" y="451485"/>
                </a:lnTo>
                <a:lnTo>
                  <a:pt x="1412557" y="447675"/>
                </a:lnTo>
                <a:lnTo>
                  <a:pt x="1414463" y="445770"/>
                </a:lnTo>
                <a:lnTo>
                  <a:pt x="1415415" y="444818"/>
                </a:lnTo>
                <a:lnTo>
                  <a:pt x="1417320" y="442913"/>
                </a:lnTo>
                <a:lnTo>
                  <a:pt x="1428750" y="432435"/>
                </a:lnTo>
                <a:cubicBezTo>
                  <a:pt x="1431607" y="429578"/>
                  <a:pt x="1437323" y="425768"/>
                  <a:pt x="1443038" y="421957"/>
                </a:cubicBezTo>
                <a:cubicBezTo>
                  <a:pt x="1447800" y="418148"/>
                  <a:pt x="1453515" y="414338"/>
                  <a:pt x="1458278" y="412432"/>
                </a:cubicBezTo>
                <a:cubicBezTo>
                  <a:pt x="1478280" y="401003"/>
                  <a:pt x="1499235" y="394335"/>
                  <a:pt x="1519238" y="388620"/>
                </a:cubicBezTo>
                <a:cubicBezTo>
                  <a:pt x="1559242" y="378143"/>
                  <a:pt x="1596390" y="373380"/>
                  <a:pt x="1628775" y="365760"/>
                </a:cubicBezTo>
                <a:cubicBezTo>
                  <a:pt x="1644967" y="361950"/>
                  <a:pt x="1659255" y="357188"/>
                  <a:pt x="1673542" y="351473"/>
                </a:cubicBezTo>
                <a:cubicBezTo>
                  <a:pt x="1686878" y="344805"/>
                  <a:pt x="1698307" y="338138"/>
                  <a:pt x="1707832" y="329565"/>
                </a:cubicBezTo>
                <a:cubicBezTo>
                  <a:pt x="1710690" y="327660"/>
                  <a:pt x="1712595" y="324803"/>
                  <a:pt x="1715453" y="322898"/>
                </a:cubicBezTo>
                <a:lnTo>
                  <a:pt x="1715453" y="322898"/>
                </a:lnTo>
                <a:cubicBezTo>
                  <a:pt x="1715453" y="322898"/>
                  <a:pt x="1712595" y="325755"/>
                  <a:pt x="1714500" y="323850"/>
                </a:cubicBezTo>
                <a:lnTo>
                  <a:pt x="1715453" y="322898"/>
                </a:lnTo>
                <a:lnTo>
                  <a:pt x="1717357" y="320993"/>
                </a:lnTo>
                <a:lnTo>
                  <a:pt x="1721167" y="316230"/>
                </a:lnTo>
                <a:cubicBezTo>
                  <a:pt x="1724025" y="313373"/>
                  <a:pt x="1726882" y="310515"/>
                  <a:pt x="1728788" y="307658"/>
                </a:cubicBezTo>
                <a:cubicBezTo>
                  <a:pt x="1730692" y="304800"/>
                  <a:pt x="1731645" y="302895"/>
                  <a:pt x="1733550" y="300990"/>
                </a:cubicBezTo>
                <a:cubicBezTo>
                  <a:pt x="1736407" y="297180"/>
                  <a:pt x="1739265" y="290513"/>
                  <a:pt x="1742123" y="284798"/>
                </a:cubicBezTo>
                <a:cubicBezTo>
                  <a:pt x="1744980" y="279083"/>
                  <a:pt x="1746885" y="273368"/>
                  <a:pt x="1749742" y="267653"/>
                </a:cubicBezTo>
                <a:cubicBezTo>
                  <a:pt x="1758315" y="243840"/>
                  <a:pt x="1763078" y="218123"/>
                  <a:pt x="1766888" y="193358"/>
                </a:cubicBezTo>
                <a:cubicBezTo>
                  <a:pt x="1771650" y="168593"/>
                  <a:pt x="1775460" y="144780"/>
                  <a:pt x="1781175" y="122873"/>
                </a:cubicBezTo>
                <a:cubicBezTo>
                  <a:pt x="1786890" y="100965"/>
                  <a:pt x="1794510" y="80963"/>
                  <a:pt x="1804035" y="64770"/>
                </a:cubicBezTo>
                <a:cubicBezTo>
                  <a:pt x="1807845" y="56198"/>
                  <a:pt x="1813560" y="49530"/>
                  <a:pt x="1818323" y="42863"/>
                </a:cubicBezTo>
                <a:cubicBezTo>
                  <a:pt x="1823085" y="36195"/>
                  <a:pt x="1827848" y="30480"/>
                  <a:pt x="1832610" y="25718"/>
                </a:cubicBezTo>
                <a:cubicBezTo>
                  <a:pt x="1833563" y="24765"/>
                  <a:pt x="1834515" y="22860"/>
                  <a:pt x="1835467" y="21908"/>
                </a:cubicBezTo>
                <a:lnTo>
                  <a:pt x="1836420" y="20955"/>
                </a:lnTo>
                <a:lnTo>
                  <a:pt x="1836420" y="20955"/>
                </a:lnTo>
                <a:lnTo>
                  <a:pt x="1837373" y="20002"/>
                </a:lnTo>
                <a:lnTo>
                  <a:pt x="1838325" y="19050"/>
                </a:lnTo>
                <a:cubicBezTo>
                  <a:pt x="1840230" y="17145"/>
                  <a:pt x="1842135" y="16193"/>
                  <a:pt x="1843088" y="14288"/>
                </a:cubicBezTo>
                <a:cubicBezTo>
                  <a:pt x="1844992" y="12383"/>
                  <a:pt x="1845945" y="11430"/>
                  <a:pt x="1847850" y="10477"/>
                </a:cubicBezTo>
                <a:cubicBezTo>
                  <a:pt x="1849755" y="8573"/>
                  <a:pt x="1851660" y="7620"/>
                  <a:pt x="1852613" y="6668"/>
                </a:cubicBezTo>
                <a:cubicBezTo>
                  <a:pt x="1858328" y="1905"/>
                  <a:pt x="1861185" y="0"/>
                  <a:pt x="1861185" y="0"/>
                </a:cubicBezTo>
                <a:lnTo>
                  <a:pt x="1896428" y="51435"/>
                </a:lnTo>
                <a:cubicBezTo>
                  <a:pt x="1896428" y="51435"/>
                  <a:pt x="1894523" y="52388"/>
                  <a:pt x="1891665" y="55245"/>
                </a:cubicBezTo>
                <a:cubicBezTo>
                  <a:pt x="1890713" y="56198"/>
                  <a:pt x="1889760" y="56198"/>
                  <a:pt x="1888807" y="57150"/>
                </a:cubicBezTo>
                <a:cubicBezTo>
                  <a:pt x="1887855" y="58102"/>
                  <a:pt x="1885950" y="60008"/>
                  <a:pt x="1884045" y="60960"/>
                </a:cubicBezTo>
                <a:cubicBezTo>
                  <a:pt x="1882140" y="61913"/>
                  <a:pt x="1881188" y="63818"/>
                  <a:pt x="1879282" y="65723"/>
                </a:cubicBezTo>
                <a:lnTo>
                  <a:pt x="1878330" y="66675"/>
                </a:lnTo>
                <a:lnTo>
                  <a:pt x="1878330" y="66675"/>
                </a:lnTo>
                <a:cubicBezTo>
                  <a:pt x="1878330" y="66675"/>
                  <a:pt x="1880235" y="64770"/>
                  <a:pt x="1879282" y="65723"/>
                </a:cubicBezTo>
                <a:lnTo>
                  <a:pt x="1879282" y="65723"/>
                </a:lnTo>
                <a:lnTo>
                  <a:pt x="1878330" y="66675"/>
                </a:lnTo>
                <a:cubicBezTo>
                  <a:pt x="1877378" y="67627"/>
                  <a:pt x="1877378" y="68580"/>
                  <a:pt x="1876425" y="69533"/>
                </a:cubicBezTo>
                <a:cubicBezTo>
                  <a:pt x="1864042" y="82868"/>
                  <a:pt x="1849755" y="104775"/>
                  <a:pt x="1839278" y="141923"/>
                </a:cubicBezTo>
                <a:cubicBezTo>
                  <a:pt x="1834515" y="160020"/>
                  <a:pt x="1830705" y="181927"/>
                  <a:pt x="1826895" y="206693"/>
                </a:cubicBezTo>
                <a:cubicBezTo>
                  <a:pt x="1823085" y="231458"/>
                  <a:pt x="1817370" y="260033"/>
                  <a:pt x="1806892" y="290513"/>
                </a:cubicBezTo>
                <a:cubicBezTo>
                  <a:pt x="1804035" y="298133"/>
                  <a:pt x="1801178" y="305753"/>
                  <a:pt x="1797367" y="313373"/>
                </a:cubicBezTo>
                <a:cubicBezTo>
                  <a:pt x="1793557" y="320993"/>
                  <a:pt x="1789748" y="328613"/>
                  <a:pt x="1784032" y="337185"/>
                </a:cubicBezTo>
                <a:cubicBezTo>
                  <a:pt x="1781175" y="340995"/>
                  <a:pt x="1778317" y="345757"/>
                  <a:pt x="1775460" y="349568"/>
                </a:cubicBezTo>
                <a:cubicBezTo>
                  <a:pt x="1772603" y="353378"/>
                  <a:pt x="1770698" y="355282"/>
                  <a:pt x="1767840" y="359093"/>
                </a:cubicBezTo>
                <a:lnTo>
                  <a:pt x="1764030" y="363855"/>
                </a:lnTo>
                <a:lnTo>
                  <a:pt x="1762125" y="365760"/>
                </a:lnTo>
                <a:lnTo>
                  <a:pt x="1761173" y="366713"/>
                </a:lnTo>
                <a:cubicBezTo>
                  <a:pt x="1762125" y="365760"/>
                  <a:pt x="1759267" y="368618"/>
                  <a:pt x="1759267" y="368618"/>
                </a:cubicBezTo>
                <a:lnTo>
                  <a:pt x="1758315" y="369570"/>
                </a:lnTo>
                <a:cubicBezTo>
                  <a:pt x="1754505" y="372428"/>
                  <a:pt x="1750695" y="376238"/>
                  <a:pt x="1746885" y="379095"/>
                </a:cubicBezTo>
                <a:cubicBezTo>
                  <a:pt x="1732598" y="391478"/>
                  <a:pt x="1714500" y="401955"/>
                  <a:pt x="1696403" y="409575"/>
                </a:cubicBezTo>
                <a:cubicBezTo>
                  <a:pt x="1678305" y="417195"/>
                  <a:pt x="1659255" y="422910"/>
                  <a:pt x="1641157" y="426720"/>
                </a:cubicBezTo>
                <a:cubicBezTo>
                  <a:pt x="1604010" y="435293"/>
                  <a:pt x="1566863" y="439103"/>
                  <a:pt x="1532573" y="447675"/>
                </a:cubicBezTo>
                <a:cubicBezTo>
                  <a:pt x="1515428" y="452438"/>
                  <a:pt x="1499235" y="457200"/>
                  <a:pt x="1483995" y="465773"/>
                </a:cubicBezTo>
                <a:cubicBezTo>
                  <a:pt x="1480185" y="467678"/>
                  <a:pt x="1477328" y="469582"/>
                  <a:pt x="1474470" y="471488"/>
                </a:cubicBezTo>
                <a:cubicBezTo>
                  <a:pt x="1471613" y="473393"/>
                  <a:pt x="1468755" y="475298"/>
                  <a:pt x="1463992" y="479107"/>
                </a:cubicBezTo>
                <a:lnTo>
                  <a:pt x="1452563" y="488632"/>
                </a:lnTo>
                <a:cubicBezTo>
                  <a:pt x="1452563" y="488632"/>
                  <a:pt x="1450657" y="490538"/>
                  <a:pt x="1453515" y="487680"/>
                </a:cubicBezTo>
                <a:lnTo>
                  <a:pt x="1452563" y="488632"/>
                </a:lnTo>
                <a:lnTo>
                  <a:pt x="1451610" y="489585"/>
                </a:lnTo>
                <a:lnTo>
                  <a:pt x="1449705" y="491490"/>
                </a:lnTo>
                <a:lnTo>
                  <a:pt x="1445895" y="496253"/>
                </a:lnTo>
                <a:cubicBezTo>
                  <a:pt x="1423988" y="521970"/>
                  <a:pt x="1413510" y="558165"/>
                  <a:pt x="1405890" y="599123"/>
                </a:cubicBezTo>
                <a:cubicBezTo>
                  <a:pt x="1402080" y="620078"/>
                  <a:pt x="1399223" y="641032"/>
                  <a:pt x="1394460" y="663893"/>
                </a:cubicBezTo>
                <a:cubicBezTo>
                  <a:pt x="1389698" y="686753"/>
                  <a:pt x="1383982" y="709613"/>
                  <a:pt x="1373505" y="733425"/>
                </a:cubicBezTo>
                <a:cubicBezTo>
                  <a:pt x="1370648" y="739140"/>
                  <a:pt x="1367790" y="744855"/>
                  <a:pt x="1364932" y="750570"/>
                </a:cubicBezTo>
                <a:cubicBezTo>
                  <a:pt x="1361123" y="756285"/>
                  <a:pt x="1357313" y="762000"/>
                  <a:pt x="1353503" y="768668"/>
                </a:cubicBezTo>
                <a:cubicBezTo>
                  <a:pt x="1349692" y="775335"/>
                  <a:pt x="1345882" y="778193"/>
                  <a:pt x="1342073" y="782955"/>
                </a:cubicBezTo>
                <a:lnTo>
                  <a:pt x="1336357" y="789623"/>
                </a:lnTo>
                <a:lnTo>
                  <a:pt x="1334453" y="791528"/>
                </a:lnTo>
                <a:lnTo>
                  <a:pt x="1333500" y="792480"/>
                </a:lnTo>
                <a:lnTo>
                  <a:pt x="1331595" y="794385"/>
                </a:lnTo>
                <a:lnTo>
                  <a:pt x="1327785" y="797243"/>
                </a:lnTo>
                <a:cubicBezTo>
                  <a:pt x="1323023" y="801053"/>
                  <a:pt x="1318260" y="806768"/>
                  <a:pt x="1312545" y="809625"/>
                </a:cubicBezTo>
                <a:lnTo>
                  <a:pt x="1295400" y="821055"/>
                </a:lnTo>
                <a:cubicBezTo>
                  <a:pt x="1283970" y="826770"/>
                  <a:pt x="1271588" y="833438"/>
                  <a:pt x="1260157" y="837248"/>
                </a:cubicBezTo>
                <a:cubicBezTo>
                  <a:pt x="1211580" y="855345"/>
                  <a:pt x="1163003" y="857250"/>
                  <a:pt x="1120140" y="867728"/>
                </a:cubicBezTo>
                <a:cubicBezTo>
                  <a:pt x="1098232" y="872490"/>
                  <a:pt x="1078230" y="878205"/>
                  <a:pt x="1061085" y="888682"/>
                </a:cubicBezTo>
                <a:cubicBezTo>
                  <a:pt x="1058228" y="889635"/>
                  <a:pt x="1056323" y="890588"/>
                  <a:pt x="1055370" y="892493"/>
                </a:cubicBezTo>
                <a:lnTo>
                  <a:pt x="1049655" y="896303"/>
                </a:lnTo>
                <a:cubicBezTo>
                  <a:pt x="1047750" y="897255"/>
                  <a:pt x="1045845" y="898207"/>
                  <a:pt x="1043940" y="900113"/>
                </a:cubicBezTo>
                <a:lnTo>
                  <a:pt x="1037272" y="905828"/>
                </a:lnTo>
                <a:lnTo>
                  <a:pt x="1030605" y="911543"/>
                </a:lnTo>
                <a:lnTo>
                  <a:pt x="1029653" y="912495"/>
                </a:lnTo>
                <a:cubicBezTo>
                  <a:pt x="1027747" y="913448"/>
                  <a:pt x="1030605" y="911543"/>
                  <a:pt x="1030605" y="911543"/>
                </a:cubicBezTo>
                <a:lnTo>
                  <a:pt x="1029653" y="912495"/>
                </a:lnTo>
                <a:lnTo>
                  <a:pt x="1026795" y="915353"/>
                </a:lnTo>
                <a:cubicBezTo>
                  <a:pt x="1023938" y="919163"/>
                  <a:pt x="1020128" y="922020"/>
                  <a:pt x="1017270" y="926782"/>
                </a:cubicBezTo>
                <a:cubicBezTo>
                  <a:pt x="993457" y="958215"/>
                  <a:pt x="985838" y="1002982"/>
                  <a:pt x="977265" y="1049655"/>
                </a:cubicBezTo>
                <a:cubicBezTo>
                  <a:pt x="973455" y="1073468"/>
                  <a:pt x="968692" y="1098233"/>
                  <a:pt x="961072" y="1122998"/>
                </a:cubicBezTo>
                <a:cubicBezTo>
                  <a:pt x="959167" y="1129665"/>
                  <a:pt x="957263" y="1135380"/>
                  <a:pt x="954405" y="1142048"/>
                </a:cubicBezTo>
                <a:cubicBezTo>
                  <a:pt x="951547" y="1148715"/>
                  <a:pt x="949642" y="1154430"/>
                  <a:pt x="946785" y="1160145"/>
                </a:cubicBezTo>
                <a:cubicBezTo>
                  <a:pt x="943928" y="1165860"/>
                  <a:pt x="941070" y="1172528"/>
                  <a:pt x="937260" y="1178243"/>
                </a:cubicBezTo>
                <a:cubicBezTo>
                  <a:pt x="933450" y="1184910"/>
                  <a:pt x="928688" y="1190625"/>
                  <a:pt x="924878" y="1197293"/>
                </a:cubicBezTo>
                <a:lnTo>
                  <a:pt x="913447" y="1210628"/>
                </a:lnTo>
                <a:lnTo>
                  <a:pt x="911542" y="1212533"/>
                </a:lnTo>
                <a:lnTo>
                  <a:pt x="910590" y="1213485"/>
                </a:lnTo>
                <a:cubicBezTo>
                  <a:pt x="911542" y="1212533"/>
                  <a:pt x="908685" y="1215390"/>
                  <a:pt x="908685" y="1215390"/>
                </a:cubicBezTo>
                <a:lnTo>
                  <a:pt x="904875" y="1219200"/>
                </a:lnTo>
                <a:lnTo>
                  <a:pt x="897255" y="1225868"/>
                </a:lnTo>
                <a:cubicBezTo>
                  <a:pt x="894397" y="1227773"/>
                  <a:pt x="892492" y="1230630"/>
                  <a:pt x="889635" y="1232535"/>
                </a:cubicBezTo>
                <a:lnTo>
                  <a:pt x="881063" y="1238250"/>
                </a:lnTo>
                <a:cubicBezTo>
                  <a:pt x="875347" y="1242060"/>
                  <a:pt x="869632" y="1245870"/>
                  <a:pt x="863917" y="1248728"/>
                </a:cubicBezTo>
                <a:cubicBezTo>
                  <a:pt x="851535" y="1255395"/>
                  <a:pt x="839153" y="1260158"/>
                  <a:pt x="826770" y="1264920"/>
                </a:cubicBezTo>
                <a:lnTo>
                  <a:pt x="808672" y="1270635"/>
                </a:lnTo>
                <a:cubicBezTo>
                  <a:pt x="802957" y="1272540"/>
                  <a:pt x="796290" y="1273493"/>
                  <a:pt x="790575" y="1274445"/>
                </a:cubicBezTo>
                <a:cubicBezTo>
                  <a:pt x="741997" y="1283970"/>
                  <a:pt x="696278" y="1287780"/>
                  <a:pt x="658178" y="1303020"/>
                </a:cubicBezTo>
                <a:cubicBezTo>
                  <a:pt x="653415" y="1304925"/>
                  <a:pt x="648653" y="1306830"/>
                  <a:pt x="644842" y="1308735"/>
                </a:cubicBezTo>
                <a:lnTo>
                  <a:pt x="638175" y="1311593"/>
                </a:lnTo>
                <a:cubicBezTo>
                  <a:pt x="636270" y="1312545"/>
                  <a:pt x="633413" y="1313498"/>
                  <a:pt x="632460" y="1315403"/>
                </a:cubicBezTo>
                <a:cubicBezTo>
                  <a:pt x="628650" y="1318260"/>
                  <a:pt x="625792" y="1320165"/>
                  <a:pt x="621982" y="1322070"/>
                </a:cubicBezTo>
                <a:lnTo>
                  <a:pt x="609600" y="1333500"/>
                </a:lnTo>
                <a:lnTo>
                  <a:pt x="606742" y="1336358"/>
                </a:lnTo>
                <a:cubicBezTo>
                  <a:pt x="609600" y="1334453"/>
                  <a:pt x="606742" y="1336358"/>
                  <a:pt x="607695" y="1335405"/>
                </a:cubicBezTo>
                <a:lnTo>
                  <a:pt x="606742" y="1336358"/>
                </a:lnTo>
                <a:lnTo>
                  <a:pt x="605790" y="1337310"/>
                </a:lnTo>
                <a:lnTo>
                  <a:pt x="601028" y="1343025"/>
                </a:lnTo>
                <a:lnTo>
                  <a:pt x="596265" y="1348740"/>
                </a:lnTo>
                <a:lnTo>
                  <a:pt x="592455" y="1354455"/>
                </a:lnTo>
                <a:cubicBezTo>
                  <a:pt x="586740" y="1362075"/>
                  <a:pt x="582930" y="1370648"/>
                  <a:pt x="579120" y="1379220"/>
                </a:cubicBezTo>
                <a:cubicBezTo>
                  <a:pt x="563880" y="1415415"/>
                  <a:pt x="559117" y="1457325"/>
                  <a:pt x="551497" y="1501140"/>
                </a:cubicBezTo>
                <a:cubicBezTo>
                  <a:pt x="547688" y="1523048"/>
                  <a:pt x="541972" y="1544955"/>
                  <a:pt x="533400" y="1567815"/>
                </a:cubicBezTo>
                <a:cubicBezTo>
                  <a:pt x="529590" y="1579245"/>
                  <a:pt x="523875" y="1589723"/>
                  <a:pt x="518160" y="1600200"/>
                </a:cubicBezTo>
                <a:cubicBezTo>
                  <a:pt x="511492" y="1610678"/>
                  <a:pt x="502920" y="1623060"/>
                  <a:pt x="497205" y="1629728"/>
                </a:cubicBezTo>
                <a:lnTo>
                  <a:pt x="492442" y="1635442"/>
                </a:lnTo>
                <a:lnTo>
                  <a:pt x="491490" y="1637348"/>
                </a:lnTo>
                <a:lnTo>
                  <a:pt x="490538" y="1638300"/>
                </a:lnTo>
                <a:cubicBezTo>
                  <a:pt x="489585" y="1639253"/>
                  <a:pt x="491490" y="1637348"/>
                  <a:pt x="488632" y="1640205"/>
                </a:cubicBezTo>
                <a:lnTo>
                  <a:pt x="484822" y="1643063"/>
                </a:lnTo>
                <a:cubicBezTo>
                  <a:pt x="480060" y="1646873"/>
                  <a:pt x="476250" y="1650683"/>
                  <a:pt x="471488" y="1654492"/>
                </a:cubicBezTo>
                <a:cubicBezTo>
                  <a:pt x="466725" y="1658303"/>
                  <a:pt x="461963" y="1661160"/>
                  <a:pt x="457200" y="1664970"/>
                </a:cubicBezTo>
                <a:lnTo>
                  <a:pt x="449580" y="1669733"/>
                </a:lnTo>
                <a:cubicBezTo>
                  <a:pt x="446722" y="1670685"/>
                  <a:pt x="444817" y="1672590"/>
                  <a:pt x="441960" y="1673542"/>
                </a:cubicBezTo>
                <a:cubicBezTo>
                  <a:pt x="421957" y="1684973"/>
                  <a:pt x="401003" y="1690688"/>
                  <a:pt x="380047" y="1696403"/>
                </a:cubicBezTo>
                <a:cubicBezTo>
                  <a:pt x="340042" y="1705928"/>
                  <a:pt x="302895" y="1709738"/>
                  <a:pt x="270510" y="1718310"/>
                </a:cubicBezTo>
                <a:cubicBezTo>
                  <a:pt x="261938" y="1720215"/>
                  <a:pt x="254317" y="1722120"/>
                  <a:pt x="246697" y="1724978"/>
                </a:cubicBezTo>
                <a:cubicBezTo>
                  <a:pt x="239077" y="1727835"/>
                  <a:pt x="232410" y="1729740"/>
                  <a:pt x="225742" y="1733550"/>
                </a:cubicBezTo>
                <a:cubicBezTo>
                  <a:pt x="220027" y="1737360"/>
                  <a:pt x="212407" y="1740217"/>
                  <a:pt x="207645" y="1743075"/>
                </a:cubicBezTo>
                <a:cubicBezTo>
                  <a:pt x="204788" y="1744980"/>
                  <a:pt x="202882" y="1745933"/>
                  <a:pt x="200025" y="1747838"/>
                </a:cubicBezTo>
                <a:cubicBezTo>
                  <a:pt x="197167" y="1749742"/>
                  <a:pt x="194310" y="1753553"/>
                  <a:pt x="190500" y="1755458"/>
                </a:cubicBezTo>
                <a:cubicBezTo>
                  <a:pt x="170497" y="1773555"/>
                  <a:pt x="158115" y="1795463"/>
                  <a:pt x="149542" y="1820228"/>
                </a:cubicBezTo>
                <a:cubicBezTo>
                  <a:pt x="140970" y="1844992"/>
                  <a:pt x="137160" y="1870710"/>
                  <a:pt x="133350" y="1895475"/>
                </a:cubicBezTo>
                <a:cubicBezTo>
                  <a:pt x="129540" y="1920240"/>
                  <a:pt x="124777" y="1944053"/>
                  <a:pt x="120015" y="1965960"/>
                </a:cubicBezTo>
                <a:cubicBezTo>
                  <a:pt x="115252" y="1987867"/>
                  <a:pt x="105727" y="2007870"/>
                  <a:pt x="97155" y="2025015"/>
                </a:cubicBezTo>
                <a:cubicBezTo>
                  <a:pt x="92392" y="2033588"/>
                  <a:pt x="86677" y="2042160"/>
                  <a:pt x="80963" y="2048828"/>
                </a:cubicBezTo>
                <a:cubicBezTo>
                  <a:pt x="76200" y="2053590"/>
                  <a:pt x="72390" y="2058353"/>
                  <a:pt x="68580" y="2063115"/>
                </a:cubicBezTo>
                <a:lnTo>
                  <a:pt x="67627" y="2065020"/>
                </a:lnTo>
                <a:lnTo>
                  <a:pt x="65722" y="2066925"/>
                </a:lnTo>
                <a:lnTo>
                  <a:pt x="65722" y="2066925"/>
                </a:lnTo>
                <a:lnTo>
                  <a:pt x="64770" y="2067878"/>
                </a:lnTo>
                <a:cubicBezTo>
                  <a:pt x="63817" y="2068830"/>
                  <a:pt x="61913" y="2069783"/>
                  <a:pt x="60960" y="2070735"/>
                </a:cubicBezTo>
                <a:cubicBezTo>
                  <a:pt x="58102" y="2072640"/>
                  <a:pt x="56197" y="2074545"/>
                  <a:pt x="54292" y="2076450"/>
                </a:cubicBezTo>
                <a:cubicBezTo>
                  <a:pt x="49530" y="2080260"/>
                  <a:pt x="47625" y="2082165"/>
                  <a:pt x="44767" y="2084070"/>
                </a:cubicBezTo>
                <a:cubicBezTo>
                  <a:pt x="40005" y="2087880"/>
                  <a:pt x="38100" y="2088833"/>
                  <a:pt x="38100" y="2088833"/>
                </a:cubicBezTo>
                <a:lnTo>
                  <a:pt x="0" y="2034540"/>
                </a:lnTo>
                <a:close/>
              </a:path>
            </a:pathLst>
          </a:custGeom>
          <a:solidFill>
            <a:schemeClr val="accent2">
              <a:lumMod val="75000"/>
              <a:alpha val="9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014B4FA5-28E5-46D6-BB1C-5EB58F209DC9}"/>
              </a:ext>
            </a:extLst>
          </p:cNvPr>
          <p:cNvSpPr/>
          <p:nvPr userDrawn="1"/>
        </p:nvSpPr>
        <p:spPr>
          <a:xfrm>
            <a:off x="9955141" y="1564698"/>
            <a:ext cx="5419451" cy="5239753"/>
          </a:xfrm>
          <a:custGeom>
            <a:avLst/>
            <a:gdLst>
              <a:gd name="connsiteX0" fmla="*/ 0 w 2355532"/>
              <a:gd name="connsiteY0" fmla="*/ 2248853 h 2277427"/>
              <a:gd name="connsiteX1" fmla="*/ 4763 w 2355532"/>
              <a:gd name="connsiteY1" fmla="*/ 2239328 h 2277427"/>
              <a:gd name="connsiteX2" fmla="*/ 7620 w 2355532"/>
              <a:gd name="connsiteY2" fmla="*/ 2234565 h 2277427"/>
              <a:gd name="connsiteX3" fmla="*/ 12382 w 2355532"/>
              <a:gd name="connsiteY3" fmla="*/ 2226945 h 2277427"/>
              <a:gd name="connsiteX4" fmla="*/ 18097 w 2355532"/>
              <a:gd name="connsiteY4" fmla="*/ 2218372 h 2277427"/>
              <a:gd name="connsiteX5" fmla="*/ 24765 w 2355532"/>
              <a:gd name="connsiteY5" fmla="*/ 2209800 h 2277427"/>
              <a:gd name="connsiteX6" fmla="*/ 32385 w 2355532"/>
              <a:gd name="connsiteY6" fmla="*/ 2200275 h 2277427"/>
              <a:gd name="connsiteX7" fmla="*/ 37147 w 2355532"/>
              <a:gd name="connsiteY7" fmla="*/ 2195513 h 2277427"/>
              <a:gd name="connsiteX8" fmla="*/ 39052 w 2355532"/>
              <a:gd name="connsiteY8" fmla="*/ 2192655 h 2277427"/>
              <a:gd name="connsiteX9" fmla="*/ 40005 w 2355532"/>
              <a:gd name="connsiteY9" fmla="*/ 2191703 h 2277427"/>
              <a:gd name="connsiteX10" fmla="*/ 40957 w 2355532"/>
              <a:gd name="connsiteY10" fmla="*/ 2190750 h 2277427"/>
              <a:gd name="connsiteX11" fmla="*/ 42863 w 2355532"/>
              <a:gd name="connsiteY11" fmla="*/ 2188845 h 2277427"/>
              <a:gd name="connsiteX12" fmla="*/ 52388 w 2355532"/>
              <a:gd name="connsiteY12" fmla="*/ 2180272 h 2277427"/>
              <a:gd name="connsiteX13" fmla="*/ 57150 w 2355532"/>
              <a:gd name="connsiteY13" fmla="*/ 2175510 h 2277427"/>
              <a:gd name="connsiteX14" fmla="*/ 63817 w 2355532"/>
              <a:gd name="connsiteY14" fmla="*/ 2170747 h 2277427"/>
              <a:gd name="connsiteX15" fmla="*/ 79057 w 2355532"/>
              <a:gd name="connsiteY15" fmla="*/ 2160270 h 2277427"/>
              <a:gd name="connsiteX16" fmla="*/ 95250 w 2355532"/>
              <a:gd name="connsiteY16" fmla="*/ 2151697 h 2277427"/>
              <a:gd name="connsiteX17" fmla="*/ 112395 w 2355532"/>
              <a:gd name="connsiteY17" fmla="*/ 2144078 h 2277427"/>
              <a:gd name="connsiteX18" fmla="*/ 121920 w 2355532"/>
              <a:gd name="connsiteY18" fmla="*/ 2140268 h 2277427"/>
              <a:gd name="connsiteX19" fmla="*/ 131445 w 2355532"/>
              <a:gd name="connsiteY19" fmla="*/ 2137410 h 2277427"/>
              <a:gd name="connsiteX20" fmla="*/ 213360 w 2355532"/>
              <a:gd name="connsiteY20" fmla="*/ 2119313 h 2277427"/>
              <a:gd name="connsiteX21" fmla="*/ 299085 w 2355532"/>
              <a:gd name="connsiteY21" fmla="*/ 2097405 h 2277427"/>
              <a:gd name="connsiteX22" fmla="*/ 336232 w 2355532"/>
              <a:gd name="connsiteY22" fmla="*/ 2074545 h 2277427"/>
              <a:gd name="connsiteX23" fmla="*/ 340042 w 2355532"/>
              <a:gd name="connsiteY23" fmla="*/ 2070735 h 2277427"/>
              <a:gd name="connsiteX24" fmla="*/ 341947 w 2355532"/>
              <a:gd name="connsiteY24" fmla="*/ 2068830 h 2277427"/>
              <a:gd name="connsiteX25" fmla="*/ 342900 w 2355532"/>
              <a:gd name="connsiteY25" fmla="*/ 2068830 h 2277427"/>
              <a:gd name="connsiteX26" fmla="*/ 341947 w 2355532"/>
              <a:gd name="connsiteY26" fmla="*/ 2069783 h 2277427"/>
              <a:gd name="connsiteX27" fmla="*/ 342900 w 2355532"/>
              <a:gd name="connsiteY27" fmla="*/ 2068830 h 2277427"/>
              <a:gd name="connsiteX28" fmla="*/ 352425 w 2355532"/>
              <a:gd name="connsiteY28" fmla="*/ 2058353 h 2277427"/>
              <a:gd name="connsiteX29" fmla="*/ 359092 w 2355532"/>
              <a:gd name="connsiteY29" fmla="*/ 2048828 h 2277427"/>
              <a:gd name="connsiteX30" fmla="*/ 364807 w 2355532"/>
              <a:gd name="connsiteY30" fmla="*/ 2040255 h 2277427"/>
              <a:gd name="connsiteX31" fmla="*/ 383857 w 2355532"/>
              <a:gd name="connsiteY31" fmla="*/ 1992630 h 2277427"/>
              <a:gd name="connsiteX32" fmla="*/ 396240 w 2355532"/>
              <a:gd name="connsiteY32" fmla="*/ 1934528 h 2277427"/>
              <a:gd name="connsiteX33" fmla="*/ 410527 w 2355532"/>
              <a:gd name="connsiteY33" fmla="*/ 1869758 h 2277427"/>
              <a:gd name="connsiteX34" fmla="*/ 440055 w 2355532"/>
              <a:gd name="connsiteY34" fmla="*/ 1802130 h 2277427"/>
              <a:gd name="connsiteX35" fmla="*/ 451485 w 2355532"/>
              <a:gd name="connsiteY35" fmla="*/ 1785937 h 2277427"/>
              <a:gd name="connsiteX36" fmla="*/ 464820 w 2355532"/>
              <a:gd name="connsiteY36" fmla="*/ 1770697 h 2277427"/>
              <a:gd name="connsiteX37" fmla="*/ 466725 w 2355532"/>
              <a:gd name="connsiteY37" fmla="*/ 1768793 h 2277427"/>
              <a:gd name="connsiteX38" fmla="*/ 468630 w 2355532"/>
              <a:gd name="connsiteY38" fmla="*/ 1766887 h 2277427"/>
              <a:gd name="connsiteX39" fmla="*/ 469582 w 2355532"/>
              <a:gd name="connsiteY39" fmla="*/ 1765935 h 2277427"/>
              <a:gd name="connsiteX40" fmla="*/ 472440 w 2355532"/>
              <a:gd name="connsiteY40" fmla="*/ 1763078 h 2277427"/>
              <a:gd name="connsiteX41" fmla="*/ 479107 w 2355532"/>
              <a:gd name="connsiteY41" fmla="*/ 1757362 h 2277427"/>
              <a:gd name="connsiteX42" fmla="*/ 485775 w 2355532"/>
              <a:gd name="connsiteY42" fmla="*/ 1751648 h 2277427"/>
              <a:gd name="connsiteX43" fmla="*/ 494347 w 2355532"/>
              <a:gd name="connsiteY43" fmla="*/ 1745933 h 2277427"/>
              <a:gd name="connsiteX44" fmla="*/ 502920 w 2355532"/>
              <a:gd name="connsiteY44" fmla="*/ 1740218 h 2277427"/>
              <a:gd name="connsiteX45" fmla="*/ 511492 w 2355532"/>
              <a:gd name="connsiteY45" fmla="*/ 1735455 h 2277427"/>
              <a:gd name="connsiteX46" fmla="*/ 529590 w 2355532"/>
              <a:gd name="connsiteY46" fmla="*/ 1726883 h 2277427"/>
              <a:gd name="connsiteX47" fmla="*/ 547688 w 2355532"/>
              <a:gd name="connsiteY47" fmla="*/ 1720215 h 2277427"/>
              <a:gd name="connsiteX48" fmla="*/ 566738 w 2355532"/>
              <a:gd name="connsiteY48" fmla="*/ 1714500 h 2277427"/>
              <a:gd name="connsiteX49" fmla="*/ 708660 w 2355532"/>
              <a:gd name="connsiteY49" fmla="*/ 1683068 h 2277427"/>
              <a:gd name="connsiteX50" fmla="*/ 764857 w 2355532"/>
              <a:gd name="connsiteY50" fmla="*/ 1650683 h 2277427"/>
              <a:gd name="connsiteX51" fmla="*/ 767715 w 2355532"/>
              <a:gd name="connsiteY51" fmla="*/ 1647825 h 2277427"/>
              <a:gd name="connsiteX52" fmla="*/ 767715 w 2355532"/>
              <a:gd name="connsiteY52" fmla="*/ 1648778 h 2277427"/>
              <a:gd name="connsiteX53" fmla="*/ 768667 w 2355532"/>
              <a:gd name="connsiteY53" fmla="*/ 1647825 h 2277427"/>
              <a:gd name="connsiteX54" fmla="*/ 770572 w 2355532"/>
              <a:gd name="connsiteY54" fmla="*/ 1645920 h 2277427"/>
              <a:gd name="connsiteX55" fmla="*/ 777240 w 2355532"/>
              <a:gd name="connsiteY55" fmla="*/ 1638300 h 2277427"/>
              <a:gd name="connsiteX56" fmla="*/ 782955 w 2355532"/>
              <a:gd name="connsiteY56" fmla="*/ 1631633 h 2277427"/>
              <a:gd name="connsiteX57" fmla="*/ 786765 w 2355532"/>
              <a:gd name="connsiteY57" fmla="*/ 1625918 h 2277427"/>
              <a:gd name="connsiteX58" fmla="*/ 790575 w 2355532"/>
              <a:gd name="connsiteY58" fmla="*/ 1620203 h 2277427"/>
              <a:gd name="connsiteX59" fmla="*/ 794385 w 2355532"/>
              <a:gd name="connsiteY59" fmla="*/ 1612583 h 2277427"/>
              <a:gd name="connsiteX60" fmla="*/ 798195 w 2355532"/>
              <a:gd name="connsiteY60" fmla="*/ 1604962 h 2277427"/>
              <a:gd name="connsiteX61" fmla="*/ 801053 w 2355532"/>
              <a:gd name="connsiteY61" fmla="*/ 1597343 h 2277427"/>
              <a:gd name="connsiteX62" fmla="*/ 837247 w 2355532"/>
              <a:gd name="connsiteY62" fmla="*/ 1444943 h 2277427"/>
              <a:gd name="connsiteX63" fmla="*/ 876300 w 2355532"/>
              <a:gd name="connsiteY63" fmla="*/ 1363980 h 2277427"/>
              <a:gd name="connsiteX64" fmla="*/ 883920 w 2355532"/>
              <a:gd name="connsiteY64" fmla="*/ 1355408 h 2277427"/>
              <a:gd name="connsiteX65" fmla="*/ 887730 w 2355532"/>
              <a:gd name="connsiteY65" fmla="*/ 1350645 h 2277427"/>
              <a:gd name="connsiteX66" fmla="*/ 889635 w 2355532"/>
              <a:gd name="connsiteY66" fmla="*/ 1348740 h 2277427"/>
              <a:gd name="connsiteX67" fmla="*/ 890588 w 2355532"/>
              <a:gd name="connsiteY67" fmla="*/ 1347787 h 2277427"/>
              <a:gd name="connsiteX68" fmla="*/ 892492 w 2355532"/>
              <a:gd name="connsiteY68" fmla="*/ 1345883 h 2277427"/>
              <a:gd name="connsiteX69" fmla="*/ 907732 w 2355532"/>
              <a:gd name="connsiteY69" fmla="*/ 1332548 h 2277427"/>
              <a:gd name="connsiteX70" fmla="*/ 928688 w 2355532"/>
              <a:gd name="connsiteY70" fmla="*/ 1318260 h 2277427"/>
              <a:gd name="connsiteX71" fmla="*/ 949642 w 2355532"/>
              <a:gd name="connsiteY71" fmla="*/ 1307783 h 2277427"/>
              <a:gd name="connsiteX72" fmla="*/ 1034415 w 2355532"/>
              <a:gd name="connsiteY72" fmla="*/ 1283970 h 2277427"/>
              <a:gd name="connsiteX73" fmla="*/ 1114425 w 2355532"/>
              <a:gd name="connsiteY73" fmla="*/ 1267778 h 2277427"/>
              <a:gd name="connsiteX74" fmla="*/ 1180148 w 2355532"/>
              <a:gd name="connsiteY74" fmla="*/ 1237298 h 2277427"/>
              <a:gd name="connsiteX75" fmla="*/ 1186815 w 2355532"/>
              <a:gd name="connsiteY75" fmla="*/ 1231583 h 2277427"/>
              <a:gd name="connsiteX76" fmla="*/ 1189673 w 2355532"/>
              <a:gd name="connsiteY76" fmla="*/ 1228725 h 2277427"/>
              <a:gd name="connsiteX77" fmla="*/ 1191578 w 2355532"/>
              <a:gd name="connsiteY77" fmla="*/ 1226820 h 2277427"/>
              <a:gd name="connsiteX78" fmla="*/ 1192530 w 2355532"/>
              <a:gd name="connsiteY78" fmla="*/ 1225868 h 2277427"/>
              <a:gd name="connsiteX79" fmla="*/ 1192530 w 2355532"/>
              <a:gd name="connsiteY79" fmla="*/ 1225868 h 2277427"/>
              <a:gd name="connsiteX80" fmla="*/ 1205865 w 2355532"/>
              <a:gd name="connsiteY80" fmla="*/ 1209675 h 2277427"/>
              <a:gd name="connsiteX81" fmla="*/ 1214438 w 2355532"/>
              <a:gd name="connsiteY81" fmla="*/ 1196340 h 2277427"/>
              <a:gd name="connsiteX82" fmla="*/ 1223010 w 2355532"/>
              <a:gd name="connsiteY82" fmla="*/ 1180148 h 2277427"/>
              <a:gd name="connsiteX83" fmla="*/ 1243965 w 2355532"/>
              <a:gd name="connsiteY83" fmla="*/ 1105853 h 2277427"/>
              <a:gd name="connsiteX84" fmla="*/ 1261110 w 2355532"/>
              <a:gd name="connsiteY84" fmla="*/ 1022032 h 2277427"/>
              <a:gd name="connsiteX85" fmla="*/ 1301115 w 2355532"/>
              <a:gd name="connsiteY85" fmla="*/ 939165 h 2277427"/>
              <a:gd name="connsiteX86" fmla="*/ 1308735 w 2355532"/>
              <a:gd name="connsiteY86" fmla="*/ 929640 h 2277427"/>
              <a:gd name="connsiteX87" fmla="*/ 1312545 w 2355532"/>
              <a:gd name="connsiteY87" fmla="*/ 924878 h 2277427"/>
              <a:gd name="connsiteX88" fmla="*/ 1314450 w 2355532"/>
              <a:gd name="connsiteY88" fmla="*/ 922973 h 2277427"/>
              <a:gd name="connsiteX89" fmla="*/ 1317307 w 2355532"/>
              <a:gd name="connsiteY89" fmla="*/ 920115 h 2277427"/>
              <a:gd name="connsiteX90" fmla="*/ 1333500 w 2355532"/>
              <a:gd name="connsiteY90" fmla="*/ 906780 h 2277427"/>
              <a:gd name="connsiteX91" fmla="*/ 1354455 w 2355532"/>
              <a:gd name="connsiteY91" fmla="*/ 892493 h 2277427"/>
              <a:gd name="connsiteX92" fmla="*/ 1375410 w 2355532"/>
              <a:gd name="connsiteY92" fmla="*/ 882015 h 2277427"/>
              <a:gd name="connsiteX93" fmla="*/ 1459230 w 2355532"/>
              <a:gd name="connsiteY93" fmla="*/ 858203 h 2277427"/>
              <a:gd name="connsiteX94" fmla="*/ 1537335 w 2355532"/>
              <a:gd name="connsiteY94" fmla="*/ 842962 h 2277427"/>
              <a:gd name="connsiteX95" fmla="*/ 1601153 w 2355532"/>
              <a:gd name="connsiteY95" fmla="*/ 814387 h 2277427"/>
              <a:gd name="connsiteX96" fmla="*/ 1613535 w 2355532"/>
              <a:gd name="connsiteY96" fmla="*/ 803910 h 2277427"/>
              <a:gd name="connsiteX97" fmla="*/ 1615440 w 2355532"/>
              <a:gd name="connsiteY97" fmla="*/ 802957 h 2277427"/>
              <a:gd name="connsiteX98" fmla="*/ 1616392 w 2355532"/>
              <a:gd name="connsiteY98" fmla="*/ 802005 h 2277427"/>
              <a:gd name="connsiteX99" fmla="*/ 1616392 w 2355532"/>
              <a:gd name="connsiteY99" fmla="*/ 802005 h 2277427"/>
              <a:gd name="connsiteX100" fmla="*/ 1619250 w 2355532"/>
              <a:gd name="connsiteY100" fmla="*/ 798195 h 2277427"/>
              <a:gd name="connsiteX101" fmla="*/ 1625917 w 2355532"/>
              <a:gd name="connsiteY101" fmla="*/ 790575 h 2277427"/>
              <a:gd name="connsiteX102" fmla="*/ 1635442 w 2355532"/>
              <a:gd name="connsiteY102" fmla="*/ 777240 h 2277427"/>
              <a:gd name="connsiteX103" fmla="*/ 1643063 w 2355532"/>
              <a:gd name="connsiteY103" fmla="*/ 762953 h 2277427"/>
              <a:gd name="connsiteX104" fmla="*/ 1678305 w 2355532"/>
              <a:gd name="connsiteY104" fmla="*/ 620078 h 2277427"/>
              <a:gd name="connsiteX105" fmla="*/ 1704975 w 2355532"/>
              <a:gd name="connsiteY105" fmla="*/ 542925 h 2277427"/>
              <a:gd name="connsiteX106" fmla="*/ 1716405 w 2355532"/>
              <a:gd name="connsiteY106" fmla="*/ 524828 h 2277427"/>
              <a:gd name="connsiteX107" fmla="*/ 1722120 w 2355532"/>
              <a:gd name="connsiteY107" fmla="*/ 516255 h 2277427"/>
              <a:gd name="connsiteX108" fmla="*/ 1728788 w 2355532"/>
              <a:gd name="connsiteY108" fmla="*/ 508635 h 2277427"/>
              <a:gd name="connsiteX109" fmla="*/ 1735455 w 2355532"/>
              <a:gd name="connsiteY109" fmla="*/ 501015 h 2277427"/>
              <a:gd name="connsiteX110" fmla="*/ 1737360 w 2355532"/>
              <a:gd name="connsiteY110" fmla="*/ 499110 h 2277427"/>
              <a:gd name="connsiteX111" fmla="*/ 1739265 w 2355532"/>
              <a:gd name="connsiteY111" fmla="*/ 497205 h 2277427"/>
              <a:gd name="connsiteX112" fmla="*/ 1740217 w 2355532"/>
              <a:gd name="connsiteY112" fmla="*/ 496253 h 2277427"/>
              <a:gd name="connsiteX113" fmla="*/ 1744028 w 2355532"/>
              <a:gd name="connsiteY113" fmla="*/ 493395 h 2277427"/>
              <a:gd name="connsiteX114" fmla="*/ 1750695 w 2355532"/>
              <a:gd name="connsiteY114" fmla="*/ 487680 h 2277427"/>
              <a:gd name="connsiteX115" fmla="*/ 1758315 w 2355532"/>
              <a:gd name="connsiteY115" fmla="*/ 481965 h 2277427"/>
              <a:gd name="connsiteX116" fmla="*/ 1776413 w 2355532"/>
              <a:gd name="connsiteY116" fmla="*/ 469582 h 2277427"/>
              <a:gd name="connsiteX117" fmla="*/ 1794510 w 2355532"/>
              <a:gd name="connsiteY117" fmla="*/ 460057 h 2277427"/>
              <a:gd name="connsiteX118" fmla="*/ 1830705 w 2355532"/>
              <a:gd name="connsiteY118" fmla="*/ 446723 h 2277427"/>
              <a:gd name="connsiteX119" fmla="*/ 1900238 w 2355532"/>
              <a:gd name="connsiteY119" fmla="*/ 431482 h 2277427"/>
              <a:gd name="connsiteX120" fmla="*/ 1963103 w 2355532"/>
              <a:gd name="connsiteY120" fmla="*/ 418148 h 2277427"/>
              <a:gd name="connsiteX121" fmla="*/ 2014538 w 2355532"/>
              <a:gd name="connsiteY121" fmla="*/ 396240 h 2277427"/>
              <a:gd name="connsiteX122" fmla="*/ 2025015 w 2355532"/>
              <a:gd name="connsiteY122" fmla="*/ 388620 h 2277427"/>
              <a:gd name="connsiteX123" fmla="*/ 2034540 w 2355532"/>
              <a:gd name="connsiteY123" fmla="*/ 380048 h 2277427"/>
              <a:gd name="connsiteX124" fmla="*/ 2036445 w 2355532"/>
              <a:gd name="connsiteY124" fmla="*/ 378142 h 2277427"/>
              <a:gd name="connsiteX125" fmla="*/ 2037398 w 2355532"/>
              <a:gd name="connsiteY125" fmla="*/ 377190 h 2277427"/>
              <a:gd name="connsiteX126" fmla="*/ 2036445 w 2355532"/>
              <a:gd name="connsiteY126" fmla="*/ 378142 h 2277427"/>
              <a:gd name="connsiteX127" fmla="*/ 2037398 w 2355532"/>
              <a:gd name="connsiteY127" fmla="*/ 377190 h 2277427"/>
              <a:gd name="connsiteX128" fmla="*/ 2042160 w 2355532"/>
              <a:gd name="connsiteY128" fmla="*/ 371475 h 2277427"/>
              <a:gd name="connsiteX129" fmla="*/ 2046923 w 2355532"/>
              <a:gd name="connsiteY129" fmla="*/ 365760 h 2277427"/>
              <a:gd name="connsiteX130" fmla="*/ 2050732 w 2355532"/>
              <a:gd name="connsiteY130" fmla="*/ 360045 h 2277427"/>
              <a:gd name="connsiteX131" fmla="*/ 2072640 w 2355532"/>
              <a:gd name="connsiteY131" fmla="*/ 317182 h 2277427"/>
              <a:gd name="connsiteX132" fmla="*/ 2085023 w 2355532"/>
              <a:gd name="connsiteY132" fmla="*/ 266700 h 2277427"/>
              <a:gd name="connsiteX133" fmla="*/ 2094548 w 2355532"/>
              <a:gd name="connsiteY133" fmla="*/ 215265 h 2277427"/>
              <a:gd name="connsiteX134" fmla="*/ 2125980 w 2355532"/>
              <a:gd name="connsiteY134" fmla="*/ 116205 h 2277427"/>
              <a:gd name="connsiteX135" fmla="*/ 2139315 w 2355532"/>
              <a:gd name="connsiteY135" fmla="*/ 95250 h 2277427"/>
              <a:gd name="connsiteX136" fmla="*/ 2154555 w 2355532"/>
              <a:gd name="connsiteY136" fmla="*/ 77152 h 2277427"/>
              <a:gd name="connsiteX137" fmla="*/ 2156460 w 2355532"/>
              <a:gd name="connsiteY137" fmla="*/ 75248 h 2277427"/>
              <a:gd name="connsiteX138" fmla="*/ 2157413 w 2355532"/>
              <a:gd name="connsiteY138" fmla="*/ 74295 h 2277427"/>
              <a:gd name="connsiteX139" fmla="*/ 2159317 w 2355532"/>
              <a:gd name="connsiteY139" fmla="*/ 72390 h 2277427"/>
              <a:gd name="connsiteX140" fmla="*/ 2160270 w 2355532"/>
              <a:gd name="connsiteY140" fmla="*/ 71438 h 2277427"/>
              <a:gd name="connsiteX141" fmla="*/ 2164080 w 2355532"/>
              <a:gd name="connsiteY141" fmla="*/ 68580 h 2277427"/>
              <a:gd name="connsiteX142" fmla="*/ 2171700 w 2355532"/>
              <a:gd name="connsiteY142" fmla="*/ 61913 h 2277427"/>
              <a:gd name="connsiteX143" fmla="*/ 2179320 w 2355532"/>
              <a:gd name="connsiteY143" fmla="*/ 55245 h 2277427"/>
              <a:gd name="connsiteX144" fmla="*/ 2188845 w 2355532"/>
              <a:gd name="connsiteY144" fmla="*/ 48577 h 2277427"/>
              <a:gd name="connsiteX145" fmla="*/ 2225040 w 2355532"/>
              <a:gd name="connsiteY145" fmla="*/ 29527 h 2277427"/>
              <a:gd name="connsiteX146" fmla="*/ 2241233 w 2355532"/>
              <a:gd name="connsiteY146" fmla="*/ 23813 h 2277427"/>
              <a:gd name="connsiteX147" fmla="*/ 2256473 w 2355532"/>
              <a:gd name="connsiteY147" fmla="*/ 19050 h 2277427"/>
              <a:gd name="connsiteX148" fmla="*/ 2306003 w 2355532"/>
              <a:gd name="connsiteY148" fmla="*/ 7620 h 2277427"/>
              <a:gd name="connsiteX149" fmla="*/ 2335530 w 2355532"/>
              <a:gd name="connsiteY149" fmla="*/ 1905 h 2277427"/>
              <a:gd name="connsiteX150" fmla="*/ 2345055 w 2355532"/>
              <a:gd name="connsiteY150" fmla="*/ 0 h 2277427"/>
              <a:gd name="connsiteX151" fmla="*/ 2355533 w 2355532"/>
              <a:gd name="connsiteY151" fmla="*/ 59055 h 2277427"/>
              <a:gd name="connsiteX152" fmla="*/ 2345055 w 2355532"/>
              <a:gd name="connsiteY152" fmla="*/ 60960 h 2277427"/>
              <a:gd name="connsiteX153" fmla="*/ 2315528 w 2355532"/>
              <a:gd name="connsiteY153" fmla="*/ 65723 h 2277427"/>
              <a:gd name="connsiteX154" fmla="*/ 2270760 w 2355532"/>
              <a:gd name="connsiteY154" fmla="*/ 75248 h 2277427"/>
              <a:gd name="connsiteX155" fmla="*/ 2258378 w 2355532"/>
              <a:gd name="connsiteY155" fmla="*/ 79057 h 2277427"/>
              <a:gd name="connsiteX156" fmla="*/ 2245042 w 2355532"/>
              <a:gd name="connsiteY156" fmla="*/ 83820 h 2277427"/>
              <a:gd name="connsiteX157" fmla="*/ 2220278 w 2355532"/>
              <a:gd name="connsiteY157" fmla="*/ 96202 h 2277427"/>
              <a:gd name="connsiteX158" fmla="*/ 2214563 w 2355532"/>
              <a:gd name="connsiteY158" fmla="*/ 100013 h 2277427"/>
              <a:gd name="connsiteX159" fmla="*/ 2206942 w 2355532"/>
              <a:gd name="connsiteY159" fmla="*/ 105727 h 2277427"/>
              <a:gd name="connsiteX160" fmla="*/ 2199323 w 2355532"/>
              <a:gd name="connsiteY160" fmla="*/ 112395 h 2277427"/>
              <a:gd name="connsiteX161" fmla="*/ 2195513 w 2355532"/>
              <a:gd name="connsiteY161" fmla="*/ 115252 h 2277427"/>
              <a:gd name="connsiteX162" fmla="*/ 2194560 w 2355532"/>
              <a:gd name="connsiteY162" fmla="*/ 116205 h 2277427"/>
              <a:gd name="connsiteX163" fmla="*/ 2195513 w 2355532"/>
              <a:gd name="connsiteY163" fmla="*/ 115252 h 2277427"/>
              <a:gd name="connsiteX164" fmla="*/ 2195513 w 2355532"/>
              <a:gd name="connsiteY164" fmla="*/ 115252 h 2277427"/>
              <a:gd name="connsiteX165" fmla="*/ 2194560 w 2355532"/>
              <a:gd name="connsiteY165" fmla="*/ 117157 h 2277427"/>
              <a:gd name="connsiteX166" fmla="*/ 2183130 w 2355532"/>
              <a:gd name="connsiteY166" fmla="*/ 130492 h 2277427"/>
              <a:gd name="connsiteX167" fmla="*/ 2173605 w 2355532"/>
              <a:gd name="connsiteY167" fmla="*/ 145732 h 2277427"/>
              <a:gd name="connsiteX168" fmla="*/ 2147888 w 2355532"/>
              <a:gd name="connsiteY168" fmla="*/ 227648 h 2277427"/>
              <a:gd name="connsiteX169" fmla="*/ 2139315 w 2355532"/>
              <a:gd name="connsiteY169" fmla="*/ 280035 h 2277427"/>
              <a:gd name="connsiteX170" fmla="*/ 2125028 w 2355532"/>
              <a:gd name="connsiteY170" fmla="*/ 338138 h 2277427"/>
              <a:gd name="connsiteX171" fmla="*/ 2112645 w 2355532"/>
              <a:gd name="connsiteY171" fmla="*/ 368617 h 2277427"/>
              <a:gd name="connsiteX172" fmla="*/ 2104073 w 2355532"/>
              <a:gd name="connsiteY172" fmla="*/ 383857 h 2277427"/>
              <a:gd name="connsiteX173" fmla="*/ 2093595 w 2355532"/>
              <a:gd name="connsiteY173" fmla="*/ 399098 h 2277427"/>
              <a:gd name="connsiteX174" fmla="*/ 2088832 w 2355532"/>
              <a:gd name="connsiteY174" fmla="*/ 405765 h 2277427"/>
              <a:gd name="connsiteX175" fmla="*/ 2084070 w 2355532"/>
              <a:gd name="connsiteY175" fmla="*/ 411480 h 2277427"/>
              <a:gd name="connsiteX176" fmla="*/ 2079307 w 2355532"/>
              <a:gd name="connsiteY176" fmla="*/ 417195 h 2277427"/>
              <a:gd name="connsiteX177" fmla="*/ 2078355 w 2355532"/>
              <a:gd name="connsiteY177" fmla="*/ 418148 h 2277427"/>
              <a:gd name="connsiteX178" fmla="*/ 2076450 w 2355532"/>
              <a:gd name="connsiteY178" fmla="*/ 420053 h 2277427"/>
              <a:gd name="connsiteX179" fmla="*/ 2074545 w 2355532"/>
              <a:gd name="connsiteY179" fmla="*/ 421957 h 2277427"/>
              <a:gd name="connsiteX180" fmla="*/ 2070735 w 2355532"/>
              <a:gd name="connsiteY180" fmla="*/ 424815 h 2277427"/>
              <a:gd name="connsiteX181" fmla="*/ 2056448 w 2355532"/>
              <a:gd name="connsiteY181" fmla="*/ 436245 h 2277427"/>
              <a:gd name="connsiteX182" fmla="*/ 2041207 w 2355532"/>
              <a:gd name="connsiteY182" fmla="*/ 446723 h 2277427"/>
              <a:gd name="connsiteX183" fmla="*/ 1974532 w 2355532"/>
              <a:gd name="connsiteY183" fmla="*/ 474345 h 2277427"/>
              <a:gd name="connsiteX184" fmla="*/ 1906905 w 2355532"/>
              <a:gd name="connsiteY184" fmla="*/ 487680 h 2277427"/>
              <a:gd name="connsiteX185" fmla="*/ 1842135 w 2355532"/>
              <a:gd name="connsiteY185" fmla="*/ 501015 h 2277427"/>
              <a:gd name="connsiteX186" fmla="*/ 1812607 w 2355532"/>
              <a:gd name="connsiteY186" fmla="*/ 511492 h 2277427"/>
              <a:gd name="connsiteX187" fmla="*/ 1799273 w 2355532"/>
              <a:gd name="connsiteY187" fmla="*/ 518160 h 2277427"/>
              <a:gd name="connsiteX188" fmla="*/ 1787842 w 2355532"/>
              <a:gd name="connsiteY188" fmla="*/ 525780 h 2277427"/>
              <a:gd name="connsiteX189" fmla="*/ 1781175 w 2355532"/>
              <a:gd name="connsiteY189" fmla="*/ 530543 h 2277427"/>
              <a:gd name="connsiteX190" fmla="*/ 1774507 w 2355532"/>
              <a:gd name="connsiteY190" fmla="*/ 536257 h 2277427"/>
              <a:gd name="connsiteX191" fmla="*/ 1770698 w 2355532"/>
              <a:gd name="connsiteY191" fmla="*/ 539115 h 2277427"/>
              <a:gd name="connsiteX192" fmla="*/ 1769745 w 2355532"/>
              <a:gd name="connsiteY192" fmla="*/ 540068 h 2277427"/>
              <a:gd name="connsiteX193" fmla="*/ 1770698 w 2355532"/>
              <a:gd name="connsiteY193" fmla="*/ 540068 h 2277427"/>
              <a:gd name="connsiteX194" fmla="*/ 1769745 w 2355532"/>
              <a:gd name="connsiteY194" fmla="*/ 541973 h 2277427"/>
              <a:gd name="connsiteX195" fmla="*/ 1764982 w 2355532"/>
              <a:gd name="connsiteY195" fmla="*/ 547687 h 2277427"/>
              <a:gd name="connsiteX196" fmla="*/ 1760220 w 2355532"/>
              <a:gd name="connsiteY196" fmla="*/ 553403 h 2277427"/>
              <a:gd name="connsiteX197" fmla="*/ 1755457 w 2355532"/>
              <a:gd name="connsiteY197" fmla="*/ 560070 h 2277427"/>
              <a:gd name="connsiteX198" fmla="*/ 1746885 w 2355532"/>
              <a:gd name="connsiteY198" fmla="*/ 573405 h 2277427"/>
              <a:gd name="connsiteX199" fmla="*/ 1724978 w 2355532"/>
              <a:gd name="connsiteY199" fmla="*/ 637223 h 2277427"/>
              <a:gd name="connsiteX200" fmla="*/ 1710690 w 2355532"/>
              <a:gd name="connsiteY200" fmla="*/ 711518 h 2277427"/>
              <a:gd name="connsiteX201" fmla="*/ 1685925 w 2355532"/>
              <a:gd name="connsiteY201" fmla="*/ 791528 h 2277427"/>
              <a:gd name="connsiteX202" fmla="*/ 1674495 w 2355532"/>
              <a:gd name="connsiteY202" fmla="*/ 811530 h 2277427"/>
              <a:gd name="connsiteX203" fmla="*/ 1661160 w 2355532"/>
              <a:gd name="connsiteY203" fmla="*/ 830580 h 2277427"/>
              <a:gd name="connsiteX204" fmla="*/ 1654492 w 2355532"/>
              <a:gd name="connsiteY204" fmla="*/ 838200 h 2277427"/>
              <a:gd name="connsiteX205" fmla="*/ 1656398 w 2355532"/>
              <a:gd name="connsiteY205" fmla="*/ 834390 h 2277427"/>
              <a:gd name="connsiteX206" fmla="*/ 1654492 w 2355532"/>
              <a:gd name="connsiteY206" fmla="*/ 836295 h 2277427"/>
              <a:gd name="connsiteX207" fmla="*/ 1653540 w 2355532"/>
              <a:gd name="connsiteY207" fmla="*/ 837248 h 2277427"/>
              <a:gd name="connsiteX208" fmla="*/ 1651635 w 2355532"/>
              <a:gd name="connsiteY208" fmla="*/ 839153 h 2277427"/>
              <a:gd name="connsiteX209" fmla="*/ 1633538 w 2355532"/>
              <a:gd name="connsiteY209" fmla="*/ 854393 h 2277427"/>
              <a:gd name="connsiteX210" fmla="*/ 1551623 w 2355532"/>
              <a:gd name="connsiteY210" fmla="*/ 890587 h 2277427"/>
              <a:gd name="connsiteX211" fmla="*/ 1469707 w 2355532"/>
              <a:gd name="connsiteY211" fmla="*/ 905828 h 2277427"/>
              <a:gd name="connsiteX212" fmla="*/ 1396365 w 2355532"/>
              <a:gd name="connsiteY212" fmla="*/ 925830 h 2277427"/>
              <a:gd name="connsiteX213" fmla="*/ 1380173 w 2355532"/>
              <a:gd name="connsiteY213" fmla="*/ 933450 h 2277427"/>
              <a:gd name="connsiteX214" fmla="*/ 1366838 w 2355532"/>
              <a:gd name="connsiteY214" fmla="*/ 942023 h 2277427"/>
              <a:gd name="connsiteX215" fmla="*/ 1351598 w 2355532"/>
              <a:gd name="connsiteY215" fmla="*/ 955357 h 2277427"/>
              <a:gd name="connsiteX216" fmla="*/ 1350645 w 2355532"/>
              <a:gd name="connsiteY216" fmla="*/ 956310 h 2277427"/>
              <a:gd name="connsiteX217" fmla="*/ 1350645 w 2355532"/>
              <a:gd name="connsiteY217" fmla="*/ 956310 h 2277427"/>
              <a:gd name="connsiteX218" fmla="*/ 1348740 w 2355532"/>
              <a:gd name="connsiteY218" fmla="*/ 958215 h 2277427"/>
              <a:gd name="connsiteX219" fmla="*/ 1345882 w 2355532"/>
              <a:gd name="connsiteY219" fmla="*/ 961073 h 2277427"/>
              <a:gd name="connsiteX220" fmla="*/ 1340167 w 2355532"/>
              <a:gd name="connsiteY220" fmla="*/ 967740 h 2277427"/>
              <a:gd name="connsiteX221" fmla="*/ 1308735 w 2355532"/>
              <a:gd name="connsiteY221" fmla="*/ 1033462 h 2277427"/>
              <a:gd name="connsiteX222" fmla="*/ 1293495 w 2355532"/>
              <a:gd name="connsiteY222" fmla="*/ 1113473 h 2277427"/>
              <a:gd name="connsiteX223" fmla="*/ 1270635 w 2355532"/>
              <a:gd name="connsiteY223" fmla="*/ 1200150 h 2277427"/>
              <a:gd name="connsiteX224" fmla="*/ 1260157 w 2355532"/>
              <a:gd name="connsiteY224" fmla="*/ 1221105 h 2277427"/>
              <a:gd name="connsiteX225" fmla="*/ 1245870 w 2355532"/>
              <a:gd name="connsiteY225" fmla="*/ 1242060 h 2277427"/>
              <a:gd name="connsiteX226" fmla="*/ 1231582 w 2355532"/>
              <a:gd name="connsiteY226" fmla="*/ 1258253 h 2277427"/>
              <a:gd name="connsiteX227" fmla="*/ 1229678 w 2355532"/>
              <a:gd name="connsiteY227" fmla="*/ 1260158 h 2277427"/>
              <a:gd name="connsiteX228" fmla="*/ 1228725 w 2355532"/>
              <a:gd name="connsiteY228" fmla="*/ 1261110 h 2277427"/>
              <a:gd name="connsiteX229" fmla="*/ 1226820 w 2355532"/>
              <a:gd name="connsiteY229" fmla="*/ 1263015 h 2277427"/>
              <a:gd name="connsiteX230" fmla="*/ 1222057 w 2355532"/>
              <a:gd name="connsiteY230" fmla="*/ 1266825 h 2277427"/>
              <a:gd name="connsiteX231" fmla="*/ 1212532 w 2355532"/>
              <a:gd name="connsiteY231" fmla="*/ 1274445 h 2277427"/>
              <a:gd name="connsiteX232" fmla="*/ 1127760 w 2355532"/>
              <a:gd name="connsiteY232" fmla="*/ 1313498 h 2277427"/>
              <a:gd name="connsiteX233" fmla="*/ 1043940 w 2355532"/>
              <a:gd name="connsiteY233" fmla="*/ 1329690 h 2277427"/>
              <a:gd name="connsiteX234" fmla="*/ 969645 w 2355532"/>
              <a:gd name="connsiteY234" fmla="*/ 1349693 h 2277427"/>
              <a:gd name="connsiteX235" fmla="*/ 953453 w 2355532"/>
              <a:gd name="connsiteY235" fmla="*/ 1357312 h 2277427"/>
              <a:gd name="connsiteX236" fmla="*/ 940117 w 2355532"/>
              <a:gd name="connsiteY236" fmla="*/ 1365885 h 2277427"/>
              <a:gd name="connsiteX237" fmla="*/ 924878 w 2355532"/>
              <a:gd name="connsiteY237" fmla="*/ 1379220 h 2277427"/>
              <a:gd name="connsiteX238" fmla="*/ 924878 w 2355532"/>
              <a:gd name="connsiteY238" fmla="*/ 1379220 h 2277427"/>
              <a:gd name="connsiteX239" fmla="*/ 923925 w 2355532"/>
              <a:gd name="connsiteY239" fmla="*/ 1380173 h 2277427"/>
              <a:gd name="connsiteX240" fmla="*/ 922972 w 2355532"/>
              <a:gd name="connsiteY240" fmla="*/ 1382078 h 2277427"/>
              <a:gd name="connsiteX241" fmla="*/ 920115 w 2355532"/>
              <a:gd name="connsiteY241" fmla="*/ 1384935 h 2277427"/>
              <a:gd name="connsiteX242" fmla="*/ 914400 w 2355532"/>
              <a:gd name="connsiteY242" fmla="*/ 1391603 h 2277427"/>
              <a:gd name="connsiteX243" fmla="*/ 884872 w 2355532"/>
              <a:gd name="connsiteY243" fmla="*/ 1456373 h 2277427"/>
              <a:gd name="connsiteX244" fmla="*/ 849630 w 2355532"/>
              <a:gd name="connsiteY244" fmla="*/ 1614487 h 2277427"/>
              <a:gd name="connsiteX245" fmla="*/ 846772 w 2355532"/>
              <a:gd name="connsiteY245" fmla="*/ 1624965 h 2277427"/>
              <a:gd name="connsiteX246" fmla="*/ 842010 w 2355532"/>
              <a:gd name="connsiteY246" fmla="*/ 1634490 h 2277427"/>
              <a:gd name="connsiteX247" fmla="*/ 837247 w 2355532"/>
              <a:gd name="connsiteY247" fmla="*/ 1644015 h 2277427"/>
              <a:gd name="connsiteX248" fmla="*/ 830580 w 2355532"/>
              <a:gd name="connsiteY248" fmla="*/ 1654493 h 2277427"/>
              <a:gd name="connsiteX249" fmla="*/ 823913 w 2355532"/>
              <a:gd name="connsiteY249" fmla="*/ 1664018 h 2277427"/>
              <a:gd name="connsiteX250" fmla="*/ 817245 w 2355532"/>
              <a:gd name="connsiteY250" fmla="*/ 1671637 h 2277427"/>
              <a:gd name="connsiteX251" fmla="*/ 810578 w 2355532"/>
              <a:gd name="connsiteY251" fmla="*/ 1679258 h 2277427"/>
              <a:gd name="connsiteX252" fmla="*/ 808672 w 2355532"/>
              <a:gd name="connsiteY252" fmla="*/ 1682115 h 2277427"/>
              <a:gd name="connsiteX253" fmla="*/ 807720 w 2355532"/>
              <a:gd name="connsiteY253" fmla="*/ 1683068 h 2277427"/>
              <a:gd name="connsiteX254" fmla="*/ 805815 w 2355532"/>
              <a:gd name="connsiteY254" fmla="*/ 1684973 h 2277427"/>
              <a:gd name="connsiteX255" fmla="*/ 802005 w 2355532"/>
              <a:gd name="connsiteY255" fmla="*/ 1688783 h 2277427"/>
              <a:gd name="connsiteX256" fmla="*/ 727710 w 2355532"/>
              <a:gd name="connsiteY256" fmla="*/ 1732598 h 2277427"/>
              <a:gd name="connsiteX257" fmla="*/ 651510 w 2355532"/>
              <a:gd name="connsiteY257" fmla="*/ 1750695 h 2277427"/>
              <a:gd name="connsiteX258" fmla="*/ 581977 w 2355532"/>
              <a:gd name="connsiteY258" fmla="*/ 1764983 h 2277427"/>
              <a:gd name="connsiteX259" fmla="*/ 566738 w 2355532"/>
              <a:gd name="connsiteY259" fmla="*/ 1769745 h 2277427"/>
              <a:gd name="connsiteX260" fmla="*/ 551497 w 2355532"/>
              <a:gd name="connsiteY260" fmla="*/ 1775460 h 2277427"/>
              <a:gd name="connsiteX261" fmla="*/ 537210 w 2355532"/>
              <a:gd name="connsiteY261" fmla="*/ 1782128 h 2277427"/>
              <a:gd name="connsiteX262" fmla="*/ 524827 w 2355532"/>
              <a:gd name="connsiteY262" fmla="*/ 1789747 h 2277427"/>
              <a:gd name="connsiteX263" fmla="*/ 519113 w 2355532"/>
              <a:gd name="connsiteY263" fmla="*/ 1793558 h 2277427"/>
              <a:gd name="connsiteX264" fmla="*/ 512445 w 2355532"/>
              <a:gd name="connsiteY264" fmla="*/ 1799272 h 2277427"/>
              <a:gd name="connsiteX265" fmla="*/ 505777 w 2355532"/>
              <a:gd name="connsiteY265" fmla="*/ 1804987 h 2277427"/>
              <a:gd name="connsiteX266" fmla="*/ 502920 w 2355532"/>
              <a:gd name="connsiteY266" fmla="*/ 1807845 h 2277427"/>
              <a:gd name="connsiteX267" fmla="*/ 501967 w 2355532"/>
              <a:gd name="connsiteY267" fmla="*/ 1808797 h 2277427"/>
              <a:gd name="connsiteX268" fmla="*/ 502920 w 2355532"/>
              <a:gd name="connsiteY268" fmla="*/ 1807845 h 2277427"/>
              <a:gd name="connsiteX269" fmla="*/ 501967 w 2355532"/>
              <a:gd name="connsiteY269" fmla="*/ 1808797 h 2277427"/>
              <a:gd name="connsiteX270" fmla="*/ 492442 w 2355532"/>
              <a:gd name="connsiteY270" fmla="*/ 1819275 h 2277427"/>
              <a:gd name="connsiteX271" fmla="*/ 484822 w 2355532"/>
              <a:gd name="connsiteY271" fmla="*/ 1831658 h 2277427"/>
              <a:gd name="connsiteX272" fmla="*/ 462915 w 2355532"/>
              <a:gd name="connsiteY272" fmla="*/ 1885950 h 2277427"/>
              <a:gd name="connsiteX273" fmla="*/ 451485 w 2355532"/>
              <a:gd name="connsiteY273" fmla="*/ 1946910 h 2277427"/>
              <a:gd name="connsiteX274" fmla="*/ 439102 w 2355532"/>
              <a:gd name="connsiteY274" fmla="*/ 2009775 h 2277427"/>
              <a:gd name="connsiteX275" fmla="*/ 415290 w 2355532"/>
              <a:gd name="connsiteY275" fmla="*/ 2070735 h 2277427"/>
              <a:gd name="connsiteX276" fmla="*/ 405765 w 2355532"/>
              <a:gd name="connsiteY276" fmla="*/ 2085975 h 2277427"/>
              <a:gd name="connsiteX277" fmla="*/ 396240 w 2355532"/>
              <a:gd name="connsiteY277" fmla="*/ 2099310 h 2277427"/>
              <a:gd name="connsiteX278" fmla="*/ 386715 w 2355532"/>
              <a:gd name="connsiteY278" fmla="*/ 2109788 h 2277427"/>
              <a:gd name="connsiteX279" fmla="*/ 385763 w 2355532"/>
              <a:gd name="connsiteY279" fmla="*/ 2110740 h 2277427"/>
              <a:gd name="connsiteX280" fmla="*/ 383857 w 2355532"/>
              <a:gd name="connsiteY280" fmla="*/ 2112645 h 2277427"/>
              <a:gd name="connsiteX281" fmla="*/ 382905 w 2355532"/>
              <a:gd name="connsiteY281" fmla="*/ 2113597 h 2277427"/>
              <a:gd name="connsiteX282" fmla="*/ 380047 w 2355532"/>
              <a:gd name="connsiteY282" fmla="*/ 2116455 h 2277427"/>
              <a:gd name="connsiteX283" fmla="*/ 374332 w 2355532"/>
              <a:gd name="connsiteY283" fmla="*/ 2122170 h 2277427"/>
              <a:gd name="connsiteX284" fmla="*/ 322897 w 2355532"/>
              <a:gd name="connsiteY284" fmla="*/ 2154555 h 2277427"/>
              <a:gd name="connsiteX285" fmla="*/ 224790 w 2355532"/>
              <a:gd name="connsiteY285" fmla="*/ 2180272 h 2277427"/>
              <a:gd name="connsiteX286" fmla="*/ 149542 w 2355532"/>
              <a:gd name="connsiteY286" fmla="*/ 2196465 h 2277427"/>
              <a:gd name="connsiteX287" fmla="*/ 141922 w 2355532"/>
              <a:gd name="connsiteY287" fmla="*/ 2198370 h 2277427"/>
              <a:gd name="connsiteX288" fmla="*/ 134302 w 2355532"/>
              <a:gd name="connsiteY288" fmla="*/ 2201228 h 2277427"/>
              <a:gd name="connsiteX289" fmla="*/ 120967 w 2355532"/>
              <a:gd name="connsiteY289" fmla="*/ 2206943 h 2277427"/>
              <a:gd name="connsiteX290" fmla="*/ 109538 w 2355532"/>
              <a:gd name="connsiteY290" fmla="*/ 2212658 h 2277427"/>
              <a:gd name="connsiteX291" fmla="*/ 100965 w 2355532"/>
              <a:gd name="connsiteY291" fmla="*/ 2218372 h 2277427"/>
              <a:gd name="connsiteX292" fmla="*/ 96202 w 2355532"/>
              <a:gd name="connsiteY292" fmla="*/ 2221230 h 2277427"/>
              <a:gd name="connsiteX293" fmla="*/ 91440 w 2355532"/>
              <a:gd name="connsiteY293" fmla="*/ 2225993 h 2277427"/>
              <a:gd name="connsiteX294" fmla="*/ 81915 w 2355532"/>
              <a:gd name="connsiteY294" fmla="*/ 2234565 h 2277427"/>
              <a:gd name="connsiteX295" fmla="*/ 81915 w 2355532"/>
              <a:gd name="connsiteY295" fmla="*/ 2234565 h 2277427"/>
              <a:gd name="connsiteX296" fmla="*/ 82867 w 2355532"/>
              <a:gd name="connsiteY296" fmla="*/ 2233613 h 2277427"/>
              <a:gd name="connsiteX297" fmla="*/ 82867 w 2355532"/>
              <a:gd name="connsiteY297" fmla="*/ 2233613 h 2277427"/>
              <a:gd name="connsiteX298" fmla="*/ 81915 w 2355532"/>
              <a:gd name="connsiteY298" fmla="*/ 2234565 h 2277427"/>
              <a:gd name="connsiteX299" fmla="*/ 80010 w 2355532"/>
              <a:gd name="connsiteY299" fmla="*/ 2236470 h 2277427"/>
              <a:gd name="connsiteX300" fmla="*/ 77152 w 2355532"/>
              <a:gd name="connsiteY300" fmla="*/ 2240280 h 2277427"/>
              <a:gd name="connsiteX301" fmla="*/ 71438 w 2355532"/>
              <a:gd name="connsiteY301" fmla="*/ 2246947 h 2277427"/>
              <a:gd name="connsiteX302" fmla="*/ 66675 w 2355532"/>
              <a:gd name="connsiteY302" fmla="*/ 2252663 h 2277427"/>
              <a:gd name="connsiteX303" fmla="*/ 63817 w 2355532"/>
              <a:gd name="connsiteY303" fmla="*/ 2258378 h 2277427"/>
              <a:gd name="connsiteX304" fmla="*/ 60960 w 2355532"/>
              <a:gd name="connsiteY304" fmla="*/ 2263140 h 2277427"/>
              <a:gd name="connsiteX305" fmla="*/ 58102 w 2355532"/>
              <a:gd name="connsiteY305" fmla="*/ 2267903 h 2277427"/>
              <a:gd name="connsiteX306" fmla="*/ 53340 w 2355532"/>
              <a:gd name="connsiteY306" fmla="*/ 2277428 h 2277427"/>
              <a:gd name="connsiteX307" fmla="*/ 0 w 2355532"/>
              <a:gd name="connsiteY307" fmla="*/ 2248853 h 2277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</a:cxnLst>
            <a:rect l="l" t="t" r="r" b="b"/>
            <a:pathLst>
              <a:path w="2355532" h="2277427">
                <a:moveTo>
                  <a:pt x="0" y="2248853"/>
                </a:moveTo>
                <a:cubicBezTo>
                  <a:pt x="0" y="2248853"/>
                  <a:pt x="1905" y="2245995"/>
                  <a:pt x="4763" y="2239328"/>
                </a:cubicBezTo>
                <a:cubicBezTo>
                  <a:pt x="5715" y="2237422"/>
                  <a:pt x="6667" y="2236470"/>
                  <a:pt x="7620" y="2234565"/>
                </a:cubicBezTo>
                <a:cubicBezTo>
                  <a:pt x="8572" y="2232660"/>
                  <a:pt x="10477" y="2229803"/>
                  <a:pt x="12382" y="2226945"/>
                </a:cubicBezTo>
                <a:cubicBezTo>
                  <a:pt x="14288" y="2224088"/>
                  <a:pt x="15240" y="2221230"/>
                  <a:pt x="18097" y="2218372"/>
                </a:cubicBezTo>
                <a:cubicBezTo>
                  <a:pt x="20002" y="2215515"/>
                  <a:pt x="21907" y="2212658"/>
                  <a:pt x="24765" y="2209800"/>
                </a:cubicBezTo>
                <a:cubicBezTo>
                  <a:pt x="26670" y="2206943"/>
                  <a:pt x="29527" y="2203133"/>
                  <a:pt x="32385" y="2200275"/>
                </a:cubicBezTo>
                <a:cubicBezTo>
                  <a:pt x="34290" y="2198370"/>
                  <a:pt x="35242" y="2197418"/>
                  <a:pt x="37147" y="2195513"/>
                </a:cubicBezTo>
                <a:lnTo>
                  <a:pt x="39052" y="2192655"/>
                </a:lnTo>
                <a:lnTo>
                  <a:pt x="40005" y="2191703"/>
                </a:lnTo>
                <a:lnTo>
                  <a:pt x="40957" y="2190750"/>
                </a:lnTo>
                <a:lnTo>
                  <a:pt x="42863" y="2188845"/>
                </a:lnTo>
                <a:cubicBezTo>
                  <a:pt x="45720" y="2185988"/>
                  <a:pt x="49530" y="2183130"/>
                  <a:pt x="52388" y="2180272"/>
                </a:cubicBezTo>
                <a:cubicBezTo>
                  <a:pt x="54292" y="2178368"/>
                  <a:pt x="56197" y="2177415"/>
                  <a:pt x="57150" y="2175510"/>
                </a:cubicBezTo>
                <a:cubicBezTo>
                  <a:pt x="59055" y="2173605"/>
                  <a:pt x="61913" y="2172653"/>
                  <a:pt x="63817" y="2170747"/>
                </a:cubicBezTo>
                <a:cubicBezTo>
                  <a:pt x="68580" y="2166938"/>
                  <a:pt x="74295" y="2164080"/>
                  <a:pt x="79057" y="2160270"/>
                </a:cubicBezTo>
                <a:cubicBezTo>
                  <a:pt x="84772" y="2157413"/>
                  <a:pt x="89535" y="2154555"/>
                  <a:pt x="95250" y="2151697"/>
                </a:cubicBezTo>
                <a:cubicBezTo>
                  <a:pt x="100965" y="2148840"/>
                  <a:pt x="106680" y="2146935"/>
                  <a:pt x="112395" y="2144078"/>
                </a:cubicBezTo>
                <a:cubicBezTo>
                  <a:pt x="115252" y="2143125"/>
                  <a:pt x="118110" y="2142172"/>
                  <a:pt x="121920" y="2140268"/>
                </a:cubicBezTo>
                <a:cubicBezTo>
                  <a:pt x="124777" y="2139315"/>
                  <a:pt x="128588" y="2138363"/>
                  <a:pt x="131445" y="2137410"/>
                </a:cubicBezTo>
                <a:cubicBezTo>
                  <a:pt x="157163" y="2129790"/>
                  <a:pt x="184785" y="2125028"/>
                  <a:pt x="213360" y="2119313"/>
                </a:cubicBezTo>
                <a:cubicBezTo>
                  <a:pt x="241935" y="2114550"/>
                  <a:pt x="271463" y="2108835"/>
                  <a:pt x="299085" y="2097405"/>
                </a:cubicBezTo>
                <a:cubicBezTo>
                  <a:pt x="312420" y="2090737"/>
                  <a:pt x="324802" y="2084070"/>
                  <a:pt x="336232" y="2074545"/>
                </a:cubicBezTo>
                <a:lnTo>
                  <a:pt x="340042" y="2070735"/>
                </a:lnTo>
                <a:lnTo>
                  <a:pt x="341947" y="2068830"/>
                </a:lnTo>
                <a:lnTo>
                  <a:pt x="342900" y="2068830"/>
                </a:lnTo>
                <a:cubicBezTo>
                  <a:pt x="340042" y="2071687"/>
                  <a:pt x="342900" y="2068830"/>
                  <a:pt x="341947" y="2069783"/>
                </a:cubicBezTo>
                <a:lnTo>
                  <a:pt x="342900" y="2068830"/>
                </a:lnTo>
                <a:cubicBezTo>
                  <a:pt x="345757" y="2065020"/>
                  <a:pt x="348615" y="2062162"/>
                  <a:pt x="352425" y="2058353"/>
                </a:cubicBezTo>
                <a:cubicBezTo>
                  <a:pt x="356235" y="2054543"/>
                  <a:pt x="357188" y="2051685"/>
                  <a:pt x="359092" y="2048828"/>
                </a:cubicBezTo>
                <a:cubicBezTo>
                  <a:pt x="360997" y="2045970"/>
                  <a:pt x="362902" y="2043112"/>
                  <a:pt x="364807" y="2040255"/>
                </a:cubicBezTo>
                <a:cubicBezTo>
                  <a:pt x="372427" y="2025968"/>
                  <a:pt x="379095" y="2009775"/>
                  <a:pt x="383857" y="1992630"/>
                </a:cubicBezTo>
                <a:cubicBezTo>
                  <a:pt x="388620" y="1974533"/>
                  <a:pt x="392430" y="1955483"/>
                  <a:pt x="396240" y="1934528"/>
                </a:cubicBezTo>
                <a:cubicBezTo>
                  <a:pt x="400050" y="1913572"/>
                  <a:pt x="403860" y="1892618"/>
                  <a:pt x="410527" y="1869758"/>
                </a:cubicBezTo>
                <a:cubicBezTo>
                  <a:pt x="417195" y="1846897"/>
                  <a:pt x="425767" y="1824037"/>
                  <a:pt x="440055" y="1802130"/>
                </a:cubicBezTo>
                <a:cubicBezTo>
                  <a:pt x="443865" y="1796415"/>
                  <a:pt x="447675" y="1791653"/>
                  <a:pt x="451485" y="1785937"/>
                </a:cubicBezTo>
                <a:cubicBezTo>
                  <a:pt x="456247" y="1781175"/>
                  <a:pt x="460057" y="1776412"/>
                  <a:pt x="464820" y="1770697"/>
                </a:cubicBezTo>
                <a:lnTo>
                  <a:pt x="466725" y="1768793"/>
                </a:lnTo>
                <a:cubicBezTo>
                  <a:pt x="465772" y="1769745"/>
                  <a:pt x="468630" y="1766887"/>
                  <a:pt x="468630" y="1766887"/>
                </a:cubicBezTo>
                <a:lnTo>
                  <a:pt x="469582" y="1765935"/>
                </a:lnTo>
                <a:lnTo>
                  <a:pt x="472440" y="1763078"/>
                </a:lnTo>
                <a:lnTo>
                  <a:pt x="479107" y="1757362"/>
                </a:lnTo>
                <a:cubicBezTo>
                  <a:pt x="481013" y="1755458"/>
                  <a:pt x="482917" y="1753553"/>
                  <a:pt x="485775" y="1751648"/>
                </a:cubicBezTo>
                <a:lnTo>
                  <a:pt x="494347" y="1745933"/>
                </a:lnTo>
                <a:lnTo>
                  <a:pt x="502920" y="1740218"/>
                </a:lnTo>
                <a:cubicBezTo>
                  <a:pt x="505777" y="1738312"/>
                  <a:pt x="508635" y="1737360"/>
                  <a:pt x="511492" y="1735455"/>
                </a:cubicBezTo>
                <a:cubicBezTo>
                  <a:pt x="517207" y="1732598"/>
                  <a:pt x="522922" y="1728787"/>
                  <a:pt x="529590" y="1726883"/>
                </a:cubicBezTo>
                <a:cubicBezTo>
                  <a:pt x="535305" y="1724978"/>
                  <a:pt x="541972" y="1722120"/>
                  <a:pt x="547688" y="1720215"/>
                </a:cubicBezTo>
                <a:cubicBezTo>
                  <a:pt x="554355" y="1718310"/>
                  <a:pt x="560070" y="1716405"/>
                  <a:pt x="566738" y="1714500"/>
                </a:cubicBezTo>
                <a:cubicBezTo>
                  <a:pt x="616268" y="1701165"/>
                  <a:pt x="665797" y="1698308"/>
                  <a:pt x="708660" y="1683068"/>
                </a:cubicBezTo>
                <a:cubicBezTo>
                  <a:pt x="730568" y="1675448"/>
                  <a:pt x="748665" y="1664970"/>
                  <a:pt x="764857" y="1650683"/>
                </a:cubicBezTo>
                <a:lnTo>
                  <a:pt x="767715" y="1647825"/>
                </a:lnTo>
                <a:cubicBezTo>
                  <a:pt x="768667" y="1646873"/>
                  <a:pt x="766763" y="1648778"/>
                  <a:pt x="767715" y="1648778"/>
                </a:cubicBezTo>
                <a:lnTo>
                  <a:pt x="768667" y="1647825"/>
                </a:lnTo>
                <a:lnTo>
                  <a:pt x="770572" y="1645920"/>
                </a:lnTo>
                <a:lnTo>
                  <a:pt x="777240" y="1638300"/>
                </a:lnTo>
                <a:cubicBezTo>
                  <a:pt x="779145" y="1636395"/>
                  <a:pt x="782003" y="1633537"/>
                  <a:pt x="782955" y="1631633"/>
                </a:cubicBezTo>
                <a:cubicBezTo>
                  <a:pt x="783907" y="1629728"/>
                  <a:pt x="785813" y="1627823"/>
                  <a:pt x="786765" y="1625918"/>
                </a:cubicBezTo>
                <a:cubicBezTo>
                  <a:pt x="787717" y="1624012"/>
                  <a:pt x="789622" y="1622108"/>
                  <a:pt x="790575" y="1620203"/>
                </a:cubicBezTo>
                <a:lnTo>
                  <a:pt x="794385" y="1612583"/>
                </a:lnTo>
                <a:lnTo>
                  <a:pt x="798195" y="1604962"/>
                </a:lnTo>
                <a:lnTo>
                  <a:pt x="801053" y="1597343"/>
                </a:lnTo>
                <a:cubicBezTo>
                  <a:pt x="819150" y="1554480"/>
                  <a:pt x="822007" y="1501140"/>
                  <a:pt x="837247" y="1444943"/>
                </a:cubicBezTo>
                <a:cubicBezTo>
                  <a:pt x="844867" y="1417320"/>
                  <a:pt x="857250" y="1388745"/>
                  <a:pt x="876300" y="1363980"/>
                </a:cubicBezTo>
                <a:lnTo>
                  <a:pt x="883920" y="1355408"/>
                </a:lnTo>
                <a:lnTo>
                  <a:pt x="887730" y="1350645"/>
                </a:lnTo>
                <a:lnTo>
                  <a:pt x="889635" y="1348740"/>
                </a:lnTo>
                <a:lnTo>
                  <a:pt x="890588" y="1347787"/>
                </a:lnTo>
                <a:cubicBezTo>
                  <a:pt x="893445" y="1344930"/>
                  <a:pt x="891540" y="1346835"/>
                  <a:pt x="892492" y="1345883"/>
                </a:cubicBezTo>
                <a:lnTo>
                  <a:pt x="907732" y="1332548"/>
                </a:lnTo>
                <a:cubicBezTo>
                  <a:pt x="914400" y="1327785"/>
                  <a:pt x="921067" y="1323023"/>
                  <a:pt x="928688" y="1318260"/>
                </a:cubicBezTo>
                <a:lnTo>
                  <a:pt x="949642" y="1307783"/>
                </a:lnTo>
                <a:cubicBezTo>
                  <a:pt x="978217" y="1295400"/>
                  <a:pt x="1006792" y="1288733"/>
                  <a:pt x="1034415" y="1283970"/>
                </a:cubicBezTo>
                <a:cubicBezTo>
                  <a:pt x="1062038" y="1279208"/>
                  <a:pt x="1088707" y="1274445"/>
                  <a:pt x="1114425" y="1267778"/>
                </a:cubicBezTo>
                <a:cubicBezTo>
                  <a:pt x="1139190" y="1261110"/>
                  <a:pt x="1162050" y="1251585"/>
                  <a:pt x="1180148" y="1237298"/>
                </a:cubicBezTo>
                <a:lnTo>
                  <a:pt x="1186815" y="1231583"/>
                </a:lnTo>
                <a:lnTo>
                  <a:pt x="1189673" y="1228725"/>
                </a:lnTo>
                <a:lnTo>
                  <a:pt x="1191578" y="1226820"/>
                </a:lnTo>
                <a:lnTo>
                  <a:pt x="1192530" y="1225868"/>
                </a:lnTo>
                <a:cubicBezTo>
                  <a:pt x="1193482" y="1225868"/>
                  <a:pt x="1190625" y="1227773"/>
                  <a:pt x="1192530" y="1225868"/>
                </a:cubicBezTo>
                <a:lnTo>
                  <a:pt x="1205865" y="1209675"/>
                </a:lnTo>
                <a:cubicBezTo>
                  <a:pt x="1208723" y="1204912"/>
                  <a:pt x="1211580" y="1201103"/>
                  <a:pt x="1214438" y="1196340"/>
                </a:cubicBezTo>
                <a:lnTo>
                  <a:pt x="1223010" y="1180148"/>
                </a:lnTo>
                <a:cubicBezTo>
                  <a:pt x="1232535" y="1158240"/>
                  <a:pt x="1239203" y="1132523"/>
                  <a:pt x="1243965" y="1105853"/>
                </a:cubicBezTo>
                <a:cubicBezTo>
                  <a:pt x="1248728" y="1079183"/>
                  <a:pt x="1253490" y="1050608"/>
                  <a:pt x="1261110" y="1022032"/>
                </a:cubicBezTo>
                <a:cubicBezTo>
                  <a:pt x="1268730" y="993457"/>
                  <a:pt x="1281113" y="963930"/>
                  <a:pt x="1301115" y="939165"/>
                </a:cubicBezTo>
                <a:lnTo>
                  <a:pt x="1308735" y="929640"/>
                </a:lnTo>
                <a:lnTo>
                  <a:pt x="1312545" y="924878"/>
                </a:lnTo>
                <a:lnTo>
                  <a:pt x="1314450" y="922973"/>
                </a:lnTo>
                <a:lnTo>
                  <a:pt x="1317307" y="920115"/>
                </a:lnTo>
                <a:cubicBezTo>
                  <a:pt x="1323023" y="915353"/>
                  <a:pt x="1326832" y="910590"/>
                  <a:pt x="1333500" y="906780"/>
                </a:cubicBezTo>
                <a:cubicBezTo>
                  <a:pt x="1340167" y="902018"/>
                  <a:pt x="1347788" y="897255"/>
                  <a:pt x="1354455" y="892493"/>
                </a:cubicBezTo>
                <a:cubicBezTo>
                  <a:pt x="1361123" y="888682"/>
                  <a:pt x="1367790" y="884873"/>
                  <a:pt x="1375410" y="882015"/>
                </a:cubicBezTo>
                <a:cubicBezTo>
                  <a:pt x="1403985" y="869632"/>
                  <a:pt x="1432560" y="863918"/>
                  <a:pt x="1459230" y="858203"/>
                </a:cubicBezTo>
                <a:cubicBezTo>
                  <a:pt x="1486853" y="853440"/>
                  <a:pt x="1512570" y="848678"/>
                  <a:pt x="1537335" y="842962"/>
                </a:cubicBezTo>
                <a:cubicBezTo>
                  <a:pt x="1561148" y="836295"/>
                  <a:pt x="1583055" y="827723"/>
                  <a:pt x="1601153" y="814387"/>
                </a:cubicBezTo>
                <a:cubicBezTo>
                  <a:pt x="1605915" y="811530"/>
                  <a:pt x="1609725" y="806768"/>
                  <a:pt x="1613535" y="803910"/>
                </a:cubicBezTo>
                <a:lnTo>
                  <a:pt x="1615440" y="802957"/>
                </a:lnTo>
                <a:lnTo>
                  <a:pt x="1616392" y="802005"/>
                </a:lnTo>
                <a:cubicBezTo>
                  <a:pt x="1617345" y="801053"/>
                  <a:pt x="1615440" y="802957"/>
                  <a:pt x="1616392" y="802005"/>
                </a:cubicBezTo>
                <a:lnTo>
                  <a:pt x="1619250" y="798195"/>
                </a:lnTo>
                <a:lnTo>
                  <a:pt x="1625917" y="790575"/>
                </a:lnTo>
                <a:cubicBezTo>
                  <a:pt x="1630680" y="784860"/>
                  <a:pt x="1632585" y="781050"/>
                  <a:pt x="1635442" y="777240"/>
                </a:cubicBezTo>
                <a:cubicBezTo>
                  <a:pt x="1638300" y="773430"/>
                  <a:pt x="1641157" y="767715"/>
                  <a:pt x="1643063" y="762953"/>
                </a:cubicBezTo>
                <a:cubicBezTo>
                  <a:pt x="1663065" y="721995"/>
                  <a:pt x="1667828" y="671512"/>
                  <a:pt x="1678305" y="620078"/>
                </a:cubicBezTo>
                <a:cubicBezTo>
                  <a:pt x="1684020" y="594360"/>
                  <a:pt x="1691640" y="567690"/>
                  <a:pt x="1704975" y="542925"/>
                </a:cubicBezTo>
                <a:cubicBezTo>
                  <a:pt x="1707832" y="536257"/>
                  <a:pt x="1711642" y="530543"/>
                  <a:pt x="1716405" y="524828"/>
                </a:cubicBezTo>
                <a:cubicBezTo>
                  <a:pt x="1718310" y="521970"/>
                  <a:pt x="1720215" y="519113"/>
                  <a:pt x="1722120" y="516255"/>
                </a:cubicBezTo>
                <a:lnTo>
                  <a:pt x="1728788" y="508635"/>
                </a:lnTo>
                <a:lnTo>
                  <a:pt x="1735455" y="501015"/>
                </a:lnTo>
                <a:lnTo>
                  <a:pt x="1737360" y="499110"/>
                </a:lnTo>
                <a:cubicBezTo>
                  <a:pt x="1737360" y="499110"/>
                  <a:pt x="1740217" y="496253"/>
                  <a:pt x="1739265" y="497205"/>
                </a:cubicBezTo>
                <a:lnTo>
                  <a:pt x="1740217" y="496253"/>
                </a:lnTo>
                <a:lnTo>
                  <a:pt x="1744028" y="493395"/>
                </a:lnTo>
                <a:lnTo>
                  <a:pt x="1750695" y="487680"/>
                </a:lnTo>
                <a:cubicBezTo>
                  <a:pt x="1752600" y="485775"/>
                  <a:pt x="1754505" y="483870"/>
                  <a:pt x="1758315" y="481965"/>
                </a:cubicBezTo>
                <a:cubicBezTo>
                  <a:pt x="1764030" y="478155"/>
                  <a:pt x="1770698" y="473392"/>
                  <a:pt x="1776413" y="469582"/>
                </a:cubicBezTo>
                <a:cubicBezTo>
                  <a:pt x="1782128" y="466725"/>
                  <a:pt x="1788795" y="462915"/>
                  <a:pt x="1794510" y="460057"/>
                </a:cubicBezTo>
                <a:cubicBezTo>
                  <a:pt x="1806892" y="454342"/>
                  <a:pt x="1819275" y="449580"/>
                  <a:pt x="1830705" y="446723"/>
                </a:cubicBezTo>
                <a:cubicBezTo>
                  <a:pt x="1854517" y="439103"/>
                  <a:pt x="1878330" y="435292"/>
                  <a:pt x="1900238" y="431482"/>
                </a:cubicBezTo>
                <a:cubicBezTo>
                  <a:pt x="1922145" y="427673"/>
                  <a:pt x="1943100" y="422910"/>
                  <a:pt x="1963103" y="418148"/>
                </a:cubicBezTo>
                <a:cubicBezTo>
                  <a:pt x="1982153" y="412432"/>
                  <a:pt x="1999298" y="405765"/>
                  <a:pt x="2014538" y="396240"/>
                </a:cubicBezTo>
                <a:cubicBezTo>
                  <a:pt x="2018348" y="393382"/>
                  <a:pt x="2022157" y="391478"/>
                  <a:pt x="2025015" y="388620"/>
                </a:cubicBezTo>
                <a:cubicBezTo>
                  <a:pt x="2027873" y="385763"/>
                  <a:pt x="2031682" y="382905"/>
                  <a:pt x="2034540" y="380048"/>
                </a:cubicBezTo>
                <a:lnTo>
                  <a:pt x="2036445" y="378142"/>
                </a:lnTo>
                <a:lnTo>
                  <a:pt x="2037398" y="377190"/>
                </a:lnTo>
                <a:cubicBezTo>
                  <a:pt x="2037398" y="377190"/>
                  <a:pt x="2039303" y="375285"/>
                  <a:pt x="2036445" y="378142"/>
                </a:cubicBezTo>
                <a:lnTo>
                  <a:pt x="2037398" y="377190"/>
                </a:lnTo>
                <a:lnTo>
                  <a:pt x="2042160" y="371475"/>
                </a:lnTo>
                <a:lnTo>
                  <a:pt x="2046923" y="365760"/>
                </a:lnTo>
                <a:cubicBezTo>
                  <a:pt x="2048828" y="363855"/>
                  <a:pt x="2050732" y="361950"/>
                  <a:pt x="2050732" y="360045"/>
                </a:cubicBezTo>
                <a:cubicBezTo>
                  <a:pt x="2058353" y="348615"/>
                  <a:pt x="2066925" y="332423"/>
                  <a:pt x="2072640" y="317182"/>
                </a:cubicBezTo>
                <a:cubicBezTo>
                  <a:pt x="2077403" y="300990"/>
                  <a:pt x="2082165" y="283845"/>
                  <a:pt x="2085023" y="266700"/>
                </a:cubicBezTo>
                <a:cubicBezTo>
                  <a:pt x="2088832" y="249555"/>
                  <a:pt x="2091690" y="232410"/>
                  <a:pt x="2094548" y="215265"/>
                </a:cubicBezTo>
                <a:cubicBezTo>
                  <a:pt x="2101215" y="180975"/>
                  <a:pt x="2109788" y="146685"/>
                  <a:pt x="2125980" y="116205"/>
                </a:cubicBezTo>
                <a:cubicBezTo>
                  <a:pt x="2129790" y="108585"/>
                  <a:pt x="2135505" y="101917"/>
                  <a:pt x="2139315" y="95250"/>
                </a:cubicBezTo>
                <a:cubicBezTo>
                  <a:pt x="2144078" y="88582"/>
                  <a:pt x="2149792" y="82867"/>
                  <a:pt x="2154555" y="77152"/>
                </a:cubicBezTo>
                <a:lnTo>
                  <a:pt x="2156460" y="75248"/>
                </a:lnTo>
                <a:lnTo>
                  <a:pt x="2157413" y="74295"/>
                </a:lnTo>
                <a:cubicBezTo>
                  <a:pt x="2158365" y="73342"/>
                  <a:pt x="2156460" y="75248"/>
                  <a:pt x="2159317" y="72390"/>
                </a:cubicBezTo>
                <a:lnTo>
                  <a:pt x="2160270" y="71438"/>
                </a:lnTo>
                <a:lnTo>
                  <a:pt x="2164080" y="68580"/>
                </a:lnTo>
                <a:cubicBezTo>
                  <a:pt x="2166938" y="66675"/>
                  <a:pt x="2168842" y="63817"/>
                  <a:pt x="2171700" y="61913"/>
                </a:cubicBezTo>
                <a:cubicBezTo>
                  <a:pt x="2174558" y="60007"/>
                  <a:pt x="2176463" y="58102"/>
                  <a:pt x="2179320" y="55245"/>
                </a:cubicBezTo>
                <a:cubicBezTo>
                  <a:pt x="2182178" y="53340"/>
                  <a:pt x="2185988" y="50482"/>
                  <a:pt x="2188845" y="48577"/>
                </a:cubicBezTo>
                <a:cubicBezTo>
                  <a:pt x="2202180" y="39052"/>
                  <a:pt x="2213610" y="34290"/>
                  <a:pt x="2225040" y="29527"/>
                </a:cubicBezTo>
                <a:cubicBezTo>
                  <a:pt x="2230755" y="27623"/>
                  <a:pt x="2236470" y="25717"/>
                  <a:pt x="2241233" y="23813"/>
                </a:cubicBezTo>
                <a:cubicBezTo>
                  <a:pt x="2246948" y="21907"/>
                  <a:pt x="2251710" y="20002"/>
                  <a:pt x="2256473" y="19050"/>
                </a:cubicBezTo>
                <a:cubicBezTo>
                  <a:pt x="2276475" y="13335"/>
                  <a:pt x="2292667" y="10477"/>
                  <a:pt x="2306003" y="7620"/>
                </a:cubicBezTo>
                <a:cubicBezTo>
                  <a:pt x="2319338" y="4763"/>
                  <a:pt x="2328863" y="2857"/>
                  <a:pt x="2335530" y="1905"/>
                </a:cubicBezTo>
                <a:cubicBezTo>
                  <a:pt x="2342198" y="952"/>
                  <a:pt x="2345055" y="0"/>
                  <a:pt x="2345055" y="0"/>
                </a:cubicBezTo>
                <a:lnTo>
                  <a:pt x="2355533" y="59055"/>
                </a:lnTo>
                <a:cubicBezTo>
                  <a:pt x="2355533" y="59055"/>
                  <a:pt x="2351723" y="60007"/>
                  <a:pt x="2345055" y="60960"/>
                </a:cubicBezTo>
                <a:cubicBezTo>
                  <a:pt x="2338388" y="61913"/>
                  <a:pt x="2328863" y="63817"/>
                  <a:pt x="2315528" y="65723"/>
                </a:cubicBezTo>
                <a:cubicBezTo>
                  <a:pt x="2303145" y="67627"/>
                  <a:pt x="2287905" y="70485"/>
                  <a:pt x="2270760" y="75248"/>
                </a:cubicBezTo>
                <a:cubicBezTo>
                  <a:pt x="2265998" y="76200"/>
                  <a:pt x="2262188" y="77152"/>
                  <a:pt x="2258378" y="79057"/>
                </a:cubicBezTo>
                <a:cubicBezTo>
                  <a:pt x="2254567" y="80963"/>
                  <a:pt x="2249805" y="81915"/>
                  <a:pt x="2245042" y="83820"/>
                </a:cubicBezTo>
                <a:cubicBezTo>
                  <a:pt x="2236470" y="87630"/>
                  <a:pt x="2226945" y="91440"/>
                  <a:pt x="2220278" y="96202"/>
                </a:cubicBezTo>
                <a:cubicBezTo>
                  <a:pt x="2218373" y="97155"/>
                  <a:pt x="2216467" y="98107"/>
                  <a:pt x="2214563" y="100013"/>
                </a:cubicBezTo>
                <a:cubicBezTo>
                  <a:pt x="2212658" y="100965"/>
                  <a:pt x="2209800" y="103823"/>
                  <a:pt x="2206942" y="105727"/>
                </a:cubicBezTo>
                <a:cubicBezTo>
                  <a:pt x="2204085" y="107632"/>
                  <a:pt x="2202180" y="109538"/>
                  <a:pt x="2199323" y="112395"/>
                </a:cubicBezTo>
                <a:lnTo>
                  <a:pt x="2195513" y="115252"/>
                </a:lnTo>
                <a:lnTo>
                  <a:pt x="2194560" y="116205"/>
                </a:lnTo>
                <a:cubicBezTo>
                  <a:pt x="2197417" y="113348"/>
                  <a:pt x="2195513" y="115252"/>
                  <a:pt x="2195513" y="115252"/>
                </a:cubicBezTo>
                <a:lnTo>
                  <a:pt x="2195513" y="115252"/>
                </a:lnTo>
                <a:lnTo>
                  <a:pt x="2194560" y="117157"/>
                </a:lnTo>
                <a:cubicBezTo>
                  <a:pt x="2190750" y="121920"/>
                  <a:pt x="2186940" y="125730"/>
                  <a:pt x="2183130" y="130492"/>
                </a:cubicBezTo>
                <a:cubicBezTo>
                  <a:pt x="2180273" y="135255"/>
                  <a:pt x="2176463" y="140017"/>
                  <a:pt x="2173605" y="145732"/>
                </a:cubicBezTo>
                <a:cubicBezTo>
                  <a:pt x="2161223" y="167640"/>
                  <a:pt x="2153603" y="195263"/>
                  <a:pt x="2147888" y="227648"/>
                </a:cubicBezTo>
                <a:cubicBezTo>
                  <a:pt x="2145030" y="243840"/>
                  <a:pt x="2142173" y="260985"/>
                  <a:pt x="2139315" y="280035"/>
                </a:cubicBezTo>
                <a:cubicBezTo>
                  <a:pt x="2136458" y="298132"/>
                  <a:pt x="2130742" y="318135"/>
                  <a:pt x="2125028" y="338138"/>
                </a:cubicBezTo>
                <a:cubicBezTo>
                  <a:pt x="2121217" y="347663"/>
                  <a:pt x="2117408" y="358140"/>
                  <a:pt x="2112645" y="368617"/>
                </a:cubicBezTo>
                <a:cubicBezTo>
                  <a:pt x="2109788" y="373380"/>
                  <a:pt x="2107883" y="378142"/>
                  <a:pt x="2104073" y="383857"/>
                </a:cubicBezTo>
                <a:cubicBezTo>
                  <a:pt x="2100263" y="388620"/>
                  <a:pt x="2097405" y="394335"/>
                  <a:pt x="2093595" y="399098"/>
                </a:cubicBezTo>
                <a:cubicBezTo>
                  <a:pt x="2091690" y="401955"/>
                  <a:pt x="2089785" y="403860"/>
                  <a:pt x="2088832" y="405765"/>
                </a:cubicBezTo>
                <a:lnTo>
                  <a:pt x="2084070" y="411480"/>
                </a:lnTo>
                <a:lnTo>
                  <a:pt x="2079307" y="417195"/>
                </a:lnTo>
                <a:lnTo>
                  <a:pt x="2078355" y="418148"/>
                </a:lnTo>
                <a:cubicBezTo>
                  <a:pt x="2075498" y="421005"/>
                  <a:pt x="2077403" y="419100"/>
                  <a:pt x="2076450" y="420053"/>
                </a:cubicBezTo>
                <a:lnTo>
                  <a:pt x="2074545" y="421957"/>
                </a:lnTo>
                <a:lnTo>
                  <a:pt x="2070735" y="424815"/>
                </a:lnTo>
                <a:cubicBezTo>
                  <a:pt x="2065973" y="428625"/>
                  <a:pt x="2061210" y="432435"/>
                  <a:pt x="2056448" y="436245"/>
                </a:cubicBezTo>
                <a:cubicBezTo>
                  <a:pt x="2051685" y="439103"/>
                  <a:pt x="2045970" y="442913"/>
                  <a:pt x="2041207" y="446723"/>
                </a:cubicBezTo>
                <a:cubicBezTo>
                  <a:pt x="2020253" y="459105"/>
                  <a:pt x="1997392" y="467678"/>
                  <a:pt x="1974532" y="474345"/>
                </a:cubicBezTo>
                <a:cubicBezTo>
                  <a:pt x="1951673" y="480060"/>
                  <a:pt x="1928813" y="483870"/>
                  <a:pt x="1906905" y="487680"/>
                </a:cubicBezTo>
                <a:cubicBezTo>
                  <a:pt x="1884998" y="491490"/>
                  <a:pt x="1863090" y="495300"/>
                  <a:pt x="1842135" y="501015"/>
                </a:cubicBezTo>
                <a:cubicBezTo>
                  <a:pt x="1831657" y="503873"/>
                  <a:pt x="1822132" y="507682"/>
                  <a:pt x="1812607" y="511492"/>
                </a:cubicBezTo>
                <a:cubicBezTo>
                  <a:pt x="1807845" y="513398"/>
                  <a:pt x="1803082" y="516255"/>
                  <a:pt x="1799273" y="518160"/>
                </a:cubicBezTo>
                <a:cubicBezTo>
                  <a:pt x="1795463" y="521017"/>
                  <a:pt x="1791653" y="522923"/>
                  <a:pt x="1787842" y="525780"/>
                </a:cubicBezTo>
                <a:cubicBezTo>
                  <a:pt x="1785938" y="526732"/>
                  <a:pt x="1783080" y="528638"/>
                  <a:pt x="1781175" y="530543"/>
                </a:cubicBezTo>
                <a:lnTo>
                  <a:pt x="1774507" y="536257"/>
                </a:lnTo>
                <a:lnTo>
                  <a:pt x="1770698" y="539115"/>
                </a:lnTo>
                <a:lnTo>
                  <a:pt x="1769745" y="540068"/>
                </a:lnTo>
                <a:cubicBezTo>
                  <a:pt x="1768792" y="541020"/>
                  <a:pt x="1770698" y="539115"/>
                  <a:pt x="1770698" y="540068"/>
                </a:cubicBezTo>
                <a:lnTo>
                  <a:pt x="1769745" y="541973"/>
                </a:lnTo>
                <a:lnTo>
                  <a:pt x="1764982" y="547687"/>
                </a:lnTo>
                <a:lnTo>
                  <a:pt x="1760220" y="553403"/>
                </a:lnTo>
                <a:cubicBezTo>
                  <a:pt x="1758315" y="555307"/>
                  <a:pt x="1757363" y="558165"/>
                  <a:pt x="1755457" y="560070"/>
                </a:cubicBezTo>
                <a:cubicBezTo>
                  <a:pt x="1752600" y="564832"/>
                  <a:pt x="1749742" y="568643"/>
                  <a:pt x="1746885" y="573405"/>
                </a:cubicBezTo>
                <a:cubicBezTo>
                  <a:pt x="1736407" y="592455"/>
                  <a:pt x="1729740" y="613410"/>
                  <a:pt x="1724978" y="637223"/>
                </a:cubicBezTo>
                <a:cubicBezTo>
                  <a:pt x="1720215" y="661035"/>
                  <a:pt x="1716405" y="685800"/>
                  <a:pt x="1710690" y="711518"/>
                </a:cubicBezTo>
                <a:cubicBezTo>
                  <a:pt x="1704975" y="737235"/>
                  <a:pt x="1698307" y="764857"/>
                  <a:pt x="1685925" y="791528"/>
                </a:cubicBezTo>
                <a:cubicBezTo>
                  <a:pt x="1682115" y="798195"/>
                  <a:pt x="1679257" y="804862"/>
                  <a:pt x="1674495" y="811530"/>
                </a:cubicBezTo>
                <a:cubicBezTo>
                  <a:pt x="1669732" y="818198"/>
                  <a:pt x="1664970" y="825818"/>
                  <a:pt x="1661160" y="830580"/>
                </a:cubicBezTo>
                <a:lnTo>
                  <a:pt x="1654492" y="838200"/>
                </a:lnTo>
                <a:lnTo>
                  <a:pt x="1656398" y="834390"/>
                </a:lnTo>
                <a:cubicBezTo>
                  <a:pt x="1656398" y="834390"/>
                  <a:pt x="1653540" y="837248"/>
                  <a:pt x="1654492" y="836295"/>
                </a:cubicBezTo>
                <a:lnTo>
                  <a:pt x="1653540" y="837248"/>
                </a:lnTo>
                <a:lnTo>
                  <a:pt x="1651635" y="839153"/>
                </a:lnTo>
                <a:cubicBezTo>
                  <a:pt x="1645920" y="843915"/>
                  <a:pt x="1640205" y="849630"/>
                  <a:pt x="1633538" y="854393"/>
                </a:cubicBezTo>
                <a:cubicBezTo>
                  <a:pt x="1608773" y="873443"/>
                  <a:pt x="1580198" y="883920"/>
                  <a:pt x="1551623" y="890587"/>
                </a:cubicBezTo>
                <a:cubicBezTo>
                  <a:pt x="1524000" y="898207"/>
                  <a:pt x="1496378" y="902018"/>
                  <a:pt x="1469707" y="905828"/>
                </a:cubicBezTo>
                <a:cubicBezTo>
                  <a:pt x="1443038" y="910590"/>
                  <a:pt x="1418273" y="916305"/>
                  <a:pt x="1396365" y="925830"/>
                </a:cubicBezTo>
                <a:cubicBezTo>
                  <a:pt x="1390650" y="928687"/>
                  <a:pt x="1385888" y="931545"/>
                  <a:pt x="1380173" y="933450"/>
                </a:cubicBezTo>
                <a:cubicBezTo>
                  <a:pt x="1375410" y="936307"/>
                  <a:pt x="1371600" y="939165"/>
                  <a:pt x="1366838" y="942023"/>
                </a:cubicBezTo>
                <a:cubicBezTo>
                  <a:pt x="1362075" y="945832"/>
                  <a:pt x="1356360" y="950595"/>
                  <a:pt x="1351598" y="955357"/>
                </a:cubicBezTo>
                <a:lnTo>
                  <a:pt x="1350645" y="956310"/>
                </a:lnTo>
                <a:cubicBezTo>
                  <a:pt x="1350645" y="956310"/>
                  <a:pt x="1348740" y="958215"/>
                  <a:pt x="1350645" y="956310"/>
                </a:cubicBezTo>
                <a:lnTo>
                  <a:pt x="1348740" y="958215"/>
                </a:lnTo>
                <a:lnTo>
                  <a:pt x="1345882" y="961073"/>
                </a:lnTo>
                <a:lnTo>
                  <a:pt x="1340167" y="967740"/>
                </a:lnTo>
                <a:cubicBezTo>
                  <a:pt x="1324928" y="985837"/>
                  <a:pt x="1315403" y="1008698"/>
                  <a:pt x="1308735" y="1033462"/>
                </a:cubicBezTo>
                <a:cubicBezTo>
                  <a:pt x="1302067" y="1058228"/>
                  <a:pt x="1298257" y="1085850"/>
                  <a:pt x="1293495" y="1113473"/>
                </a:cubicBezTo>
                <a:cubicBezTo>
                  <a:pt x="1288732" y="1141095"/>
                  <a:pt x="1283017" y="1170623"/>
                  <a:pt x="1270635" y="1200150"/>
                </a:cubicBezTo>
                <a:cubicBezTo>
                  <a:pt x="1267778" y="1206818"/>
                  <a:pt x="1263967" y="1214437"/>
                  <a:pt x="1260157" y="1221105"/>
                </a:cubicBezTo>
                <a:cubicBezTo>
                  <a:pt x="1255395" y="1228725"/>
                  <a:pt x="1250632" y="1235393"/>
                  <a:pt x="1245870" y="1242060"/>
                </a:cubicBezTo>
                <a:lnTo>
                  <a:pt x="1231582" y="1258253"/>
                </a:lnTo>
                <a:cubicBezTo>
                  <a:pt x="1232535" y="1257300"/>
                  <a:pt x="1229678" y="1260158"/>
                  <a:pt x="1229678" y="1260158"/>
                </a:cubicBezTo>
                <a:lnTo>
                  <a:pt x="1228725" y="1261110"/>
                </a:lnTo>
                <a:lnTo>
                  <a:pt x="1226820" y="1263015"/>
                </a:lnTo>
                <a:lnTo>
                  <a:pt x="1222057" y="1266825"/>
                </a:lnTo>
                <a:lnTo>
                  <a:pt x="1212532" y="1274445"/>
                </a:lnTo>
                <a:cubicBezTo>
                  <a:pt x="1186815" y="1294448"/>
                  <a:pt x="1157288" y="1305878"/>
                  <a:pt x="1127760" y="1313498"/>
                </a:cubicBezTo>
                <a:cubicBezTo>
                  <a:pt x="1099185" y="1321118"/>
                  <a:pt x="1070610" y="1324928"/>
                  <a:pt x="1043940" y="1329690"/>
                </a:cubicBezTo>
                <a:cubicBezTo>
                  <a:pt x="1017270" y="1334453"/>
                  <a:pt x="992505" y="1340168"/>
                  <a:pt x="969645" y="1349693"/>
                </a:cubicBezTo>
                <a:lnTo>
                  <a:pt x="953453" y="1357312"/>
                </a:lnTo>
                <a:cubicBezTo>
                  <a:pt x="948690" y="1360170"/>
                  <a:pt x="944880" y="1363028"/>
                  <a:pt x="940117" y="1365885"/>
                </a:cubicBezTo>
                <a:lnTo>
                  <a:pt x="924878" y="1379220"/>
                </a:lnTo>
                <a:cubicBezTo>
                  <a:pt x="924878" y="1379220"/>
                  <a:pt x="922972" y="1381125"/>
                  <a:pt x="924878" y="1379220"/>
                </a:cubicBezTo>
                <a:lnTo>
                  <a:pt x="923925" y="1380173"/>
                </a:lnTo>
                <a:lnTo>
                  <a:pt x="922972" y="1382078"/>
                </a:lnTo>
                <a:lnTo>
                  <a:pt x="920115" y="1384935"/>
                </a:lnTo>
                <a:lnTo>
                  <a:pt x="914400" y="1391603"/>
                </a:lnTo>
                <a:cubicBezTo>
                  <a:pt x="900113" y="1409700"/>
                  <a:pt x="890588" y="1431608"/>
                  <a:pt x="884872" y="1456373"/>
                </a:cubicBezTo>
                <a:cubicBezTo>
                  <a:pt x="871538" y="1504950"/>
                  <a:pt x="870585" y="1559243"/>
                  <a:pt x="849630" y="1614487"/>
                </a:cubicBezTo>
                <a:lnTo>
                  <a:pt x="846772" y="1624965"/>
                </a:lnTo>
                <a:lnTo>
                  <a:pt x="842010" y="1634490"/>
                </a:lnTo>
                <a:lnTo>
                  <a:pt x="837247" y="1644015"/>
                </a:lnTo>
                <a:cubicBezTo>
                  <a:pt x="835342" y="1647825"/>
                  <a:pt x="832485" y="1650683"/>
                  <a:pt x="830580" y="1654493"/>
                </a:cubicBezTo>
                <a:lnTo>
                  <a:pt x="823913" y="1664018"/>
                </a:lnTo>
                <a:cubicBezTo>
                  <a:pt x="822007" y="1667828"/>
                  <a:pt x="819150" y="1668780"/>
                  <a:pt x="817245" y="1671637"/>
                </a:cubicBezTo>
                <a:lnTo>
                  <a:pt x="810578" y="1679258"/>
                </a:lnTo>
                <a:lnTo>
                  <a:pt x="808672" y="1682115"/>
                </a:lnTo>
                <a:lnTo>
                  <a:pt x="807720" y="1683068"/>
                </a:lnTo>
                <a:cubicBezTo>
                  <a:pt x="807720" y="1683068"/>
                  <a:pt x="804863" y="1685925"/>
                  <a:pt x="805815" y="1684973"/>
                </a:cubicBezTo>
                <a:lnTo>
                  <a:pt x="802005" y="1688783"/>
                </a:lnTo>
                <a:cubicBezTo>
                  <a:pt x="780097" y="1709737"/>
                  <a:pt x="753427" y="1724025"/>
                  <a:pt x="727710" y="1732598"/>
                </a:cubicBezTo>
                <a:cubicBezTo>
                  <a:pt x="701040" y="1741170"/>
                  <a:pt x="675322" y="1745933"/>
                  <a:pt x="651510" y="1750695"/>
                </a:cubicBezTo>
                <a:cubicBezTo>
                  <a:pt x="626745" y="1755458"/>
                  <a:pt x="603885" y="1759268"/>
                  <a:pt x="581977" y="1764983"/>
                </a:cubicBezTo>
                <a:cubicBezTo>
                  <a:pt x="576263" y="1766887"/>
                  <a:pt x="571500" y="1767840"/>
                  <a:pt x="566738" y="1769745"/>
                </a:cubicBezTo>
                <a:cubicBezTo>
                  <a:pt x="561975" y="1771650"/>
                  <a:pt x="557213" y="1773555"/>
                  <a:pt x="551497" y="1775460"/>
                </a:cubicBezTo>
                <a:cubicBezTo>
                  <a:pt x="546735" y="1777365"/>
                  <a:pt x="541972" y="1780222"/>
                  <a:pt x="537210" y="1782128"/>
                </a:cubicBezTo>
                <a:cubicBezTo>
                  <a:pt x="532447" y="1784033"/>
                  <a:pt x="528638" y="1786890"/>
                  <a:pt x="524827" y="1789747"/>
                </a:cubicBezTo>
                <a:lnTo>
                  <a:pt x="519113" y="1793558"/>
                </a:lnTo>
                <a:cubicBezTo>
                  <a:pt x="517207" y="1794510"/>
                  <a:pt x="515302" y="1797368"/>
                  <a:pt x="512445" y="1799272"/>
                </a:cubicBezTo>
                <a:lnTo>
                  <a:pt x="505777" y="1804987"/>
                </a:lnTo>
                <a:lnTo>
                  <a:pt x="502920" y="1807845"/>
                </a:lnTo>
                <a:lnTo>
                  <a:pt x="501967" y="1808797"/>
                </a:lnTo>
                <a:cubicBezTo>
                  <a:pt x="501015" y="1809750"/>
                  <a:pt x="503872" y="1806893"/>
                  <a:pt x="502920" y="1807845"/>
                </a:cubicBezTo>
                <a:lnTo>
                  <a:pt x="501967" y="1808797"/>
                </a:lnTo>
                <a:lnTo>
                  <a:pt x="492442" y="1819275"/>
                </a:lnTo>
                <a:cubicBezTo>
                  <a:pt x="489585" y="1823085"/>
                  <a:pt x="487680" y="1826895"/>
                  <a:pt x="484822" y="1831658"/>
                </a:cubicBezTo>
                <a:cubicBezTo>
                  <a:pt x="475297" y="1847850"/>
                  <a:pt x="468630" y="1866900"/>
                  <a:pt x="462915" y="1885950"/>
                </a:cubicBezTo>
                <a:cubicBezTo>
                  <a:pt x="458152" y="1905953"/>
                  <a:pt x="454342" y="1925955"/>
                  <a:pt x="451485" y="1946910"/>
                </a:cubicBezTo>
                <a:cubicBezTo>
                  <a:pt x="447675" y="1967865"/>
                  <a:pt x="444817" y="1988820"/>
                  <a:pt x="439102" y="2009775"/>
                </a:cubicBezTo>
                <a:cubicBezTo>
                  <a:pt x="433388" y="2030730"/>
                  <a:pt x="425767" y="2051685"/>
                  <a:pt x="415290" y="2070735"/>
                </a:cubicBezTo>
                <a:cubicBezTo>
                  <a:pt x="412432" y="2075497"/>
                  <a:pt x="408622" y="2081212"/>
                  <a:pt x="405765" y="2085975"/>
                </a:cubicBezTo>
                <a:cubicBezTo>
                  <a:pt x="402907" y="2090737"/>
                  <a:pt x="399097" y="2096453"/>
                  <a:pt x="396240" y="2099310"/>
                </a:cubicBezTo>
                <a:cubicBezTo>
                  <a:pt x="393382" y="2103120"/>
                  <a:pt x="390525" y="2105978"/>
                  <a:pt x="386715" y="2109788"/>
                </a:cubicBezTo>
                <a:lnTo>
                  <a:pt x="385763" y="2110740"/>
                </a:lnTo>
                <a:lnTo>
                  <a:pt x="383857" y="2112645"/>
                </a:lnTo>
                <a:lnTo>
                  <a:pt x="382905" y="2113597"/>
                </a:lnTo>
                <a:lnTo>
                  <a:pt x="380047" y="2116455"/>
                </a:lnTo>
                <a:lnTo>
                  <a:pt x="374332" y="2122170"/>
                </a:lnTo>
                <a:cubicBezTo>
                  <a:pt x="358140" y="2136458"/>
                  <a:pt x="340042" y="2146935"/>
                  <a:pt x="322897" y="2154555"/>
                </a:cubicBezTo>
                <a:cubicBezTo>
                  <a:pt x="287655" y="2169795"/>
                  <a:pt x="253365" y="2175510"/>
                  <a:pt x="224790" y="2180272"/>
                </a:cubicBezTo>
                <a:cubicBezTo>
                  <a:pt x="195263" y="2185035"/>
                  <a:pt x="170497" y="2189797"/>
                  <a:pt x="149542" y="2196465"/>
                </a:cubicBezTo>
                <a:cubicBezTo>
                  <a:pt x="146685" y="2197418"/>
                  <a:pt x="143827" y="2198370"/>
                  <a:pt x="141922" y="2198370"/>
                </a:cubicBezTo>
                <a:cubicBezTo>
                  <a:pt x="139065" y="2199322"/>
                  <a:pt x="137160" y="2200275"/>
                  <a:pt x="134302" y="2201228"/>
                </a:cubicBezTo>
                <a:cubicBezTo>
                  <a:pt x="129540" y="2203133"/>
                  <a:pt x="124777" y="2205038"/>
                  <a:pt x="120967" y="2206943"/>
                </a:cubicBezTo>
                <a:cubicBezTo>
                  <a:pt x="117157" y="2208847"/>
                  <a:pt x="113347" y="2210753"/>
                  <a:pt x="109538" y="2212658"/>
                </a:cubicBezTo>
                <a:cubicBezTo>
                  <a:pt x="106680" y="2214563"/>
                  <a:pt x="103822" y="2216468"/>
                  <a:pt x="100965" y="2218372"/>
                </a:cubicBezTo>
                <a:cubicBezTo>
                  <a:pt x="99060" y="2219325"/>
                  <a:pt x="98107" y="2220278"/>
                  <a:pt x="96202" y="2221230"/>
                </a:cubicBezTo>
                <a:cubicBezTo>
                  <a:pt x="94297" y="2223135"/>
                  <a:pt x="92392" y="2224088"/>
                  <a:pt x="91440" y="2225993"/>
                </a:cubicBezTo>
                <a:cubicBezTo>
                  <a:pt x="88582" y="2228850"/>
                  <a:pt x="84772" y="2231708"/>
                  <a:pt x="81915" y="2234565"/>
                </a:cubicBezTo>
                <a:lnTo>
                  <a:pt x="81915" y="2234565"/>
                </a:lnTo>
                <a:cubicBezTo>
                  <a:pt x="82867" y="2233613"/>
                  <a:pt x="80010" y="2236470"/>
                  <a:pt x="82867" y="2233613"/>
                </a:cubicBezTo>
                <a:lnTo>
                  <a:pt x="82867" y="2233613"/>
                </a:lnTo>
                <a:lnTo>
                  <a:pt x="81915" y="2234565"/>
                </a:lnTo>
                <a:lnTo>
                  <a:pt x="80010" y="2236470"/>
                </a:lnTo>
                <a:cubicBezTo>
                  <a:pt x="79057" y="2237422"/>
                  <a:pt x="78105" y="2238375"/>
                  <a:pt x="77152" y="2240280"/>
                </a:cubicBezTo>
                <a:cubicBezTo>
                  <a:pt x="75247" y="2242185"/>
                  <a:pt x="73342" y="2245043"/>
                  <a:pt x="71438" y="2246947"/>
                </a:cubicBezTo>
                <a:cubicBezTo>
                  <a:pt x="69532" y="2248853"/>
                  <a:pt x="68580" y="2250758"/>
                  <a:pt x="66675" y="2252663"/>
                </a:cubicBezTo>
                <a:cubicBezTo>
                  <a:pt x="65722" y="2254568"/>
                  <a:pt x="64770" y="2256472"/>
                  <a:pt x="63817" y="2258378"/>
                </a:cubicBezTo>
                <a:cubicBezTo>
                  <a:pt x="62865" y="2260283"/>
                  <a:pt x="61913" y="2261235"/>
                  <a:pt x="60960" y="2263140"/>
                </a:cubicBezTo>
                <a:cubicBezTo>
                  <a:pt x="60007" y="2264093"/>
                  <a:pt x="59055" y="2266950"/>
                  <a:pt x="58102" y="2267903"/>
                </a:cubicBezTo>
                <a:cubicBezTo>
                  <a:pt x="55245" y="2273618"/>
                  <a:pt x="53340" y="2277428"/>
                  <a:pt x="53340" y="2277428"/>
                </a:cubicBezTo>
                <a:lnTo>
                  <a:pt x="0" y="2248853"/>
                </a:lnTo>
                <a:close/>
              </a:path>
            </a:pathLst>
          </a:custGeom>
          <a:solidFill>
            <a:schemeClr val="accent2">
              <a:lumMod val="75000"/>
              <a:alpha val="8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00938568-B18E-49ED-9521-745A7E1431C3}"/>
              </a:ext>
            </a:extLst>
          </p:cNvPr>
          <p:cNvSpPr/>
          <p:nvPr userDrawn="1"/>
        </p:nvSpPr>
        <p:spPr>
          <a:xfrm>
            <a:off x="9519042" y="1040940"/>
            <a:ext cx="5912529" cy="5739403"/>
          </a:xfrm>
          <a:custGeom>
            <a:avLst/>
            <a:gdLst>
              <a:gd name="connsiteX0" fmla="*/ 0 w 2569845"/>
              <a:gd name="connsiteY0" fmla="*/ 2483168 h 2494597"/>
              <a:gd name="connsiteX1" fmla="*/ 2858 w 2569845"/>
              <a:gd name="connsiteY1" fmla="*/ 2472690 h 2494597"/>
              <a:gd name="connsiteX2" fmla="*/ 9525 w 2569845"/>
              <a:gd name="connsiteY2" fmla="*/ 2442210 h 2494597"/>
              <a:gd name="connsiteX3" fmla="*/ 20003 w 2569845"/>
              <a:gd name="connsiteY3" fmla="*/ 2389823 h 2494597"/>
              <a:gd name="connsiteX4" fmla="*/ 45720 w 2569845"/>
              <a:gd name="connsiteY4" fmla="*/ 2316480 h 2494597"/>
              <a:gd name="connsiteX5" fmla="*/ 73342 w 2569845"/>
              <a:gd name="connsiteY5" fmla="*/ 2276475 h 2494597"/>
              <a:gd name="connsiteX6" fmla="*/ 78105 w 2569845"/>
              <a:gd name="connsiteY6" fmla="*/ 2271713 h 2494597"/>
              <a:gd name="connsiteX7" fmla="*/ 79058 w 2569845"/>
              <a:gd name="connsiteY7" fmla="*/ 2270760 h 2494597"/>
              <a:gd name="connsiteX8" fmla="*/ 80963 w 2569845"/>
              <a:gd name="connsiteY8" fmla="*/ 2268855 h 2494597"/>
              <a:gd name="connsiteX9" fmla="*/ 81915 w 2569845"/>
              <a:gd name="connsiteY9" fmla="*/ 2268855 h 2494597"/>
              <a:gd name="connsiteX10" fmla="*/ 83820 w 2569845"/>
              <a:gd name="connsiteY10" fmla="*/ 2266950 h 2494597"/>
              <a:gd name="connsiteX11" fmla="*/ 92392 w 2569845"/>
              <a:gd name="connsiteY11" fmla="*/ 2259330 h 2494597"/>
              <a:gd name="connsiteX12" fmla="*/ 97155 w 2569845"/>
              <a:gd name="connsiteY12" fmla="*/ 2255520 h 2494597"/>
              <a:gd name="connsiteX13" fmla="*/ 102870 w 2569845"/>
              <a:gd name="connsiteY13" fmla="*/ 2251710 h 2494597"/>
              <a:gd name="connsiteX14" fmla="*/ 115253 w 2569845"/>
              <a:gd name="connsiteY14" fmla="*/ 2243138 h 2494597"/>
              <a:gd name="connsiteX15" fmla="*/ 222885 w 2569845"/>
              <a:gd name="connsiteY15" fmla="*/ 2206943 h 2494597"/>
              <a:gd name="connsiteX16" fmla="*/ 333375 w 2569845"/>
              <a:gd name="connsiteY16" fmla="*/ 2181225 h 2494597"/>
              <a:gd name="connsiteX17" fmla="*/ 380048 w 2569845"/>
              <a:gd name="connsiteY17" fmla="*/ 2152650 h 2494597"/>
              <a:gd name="connsiteX18" fmla="*/ 382905 w 2569845"/>
              <a:gd name="connsiteY18" fmla="*/ 2150745 h 2494597"/>
              <a:gd name="connsiteX19" fmla="*/ 383858 w 2569845"/>
              <a:gd name="connsiteY19" fmla="*/ 2149793 h 2494597"/>
              <a:gd name="connsiteX20" fmla="*/ 382905 w 2569845"/>
              <a:gd name="connsiteY20" fmla="*/ 2150745 h 2494597"/>
              <a:gd name="connsiteX21" fmla="*/ 383858 w 2569845"/>
              <a:gd name="connsiteY21" fmla="*/ 2149793 h 2494597"/>
              <a:gd name="connsiteX22" fmla="*/ 389573 w 2569845"/>
              <a:gd name="connsiteY22" fmla="*/ 2143125 h 2494597"/>
              <a:gd name="connsiteX23" fmla="*/ 399098 w 2569845"/>
              <a:gd name="connsiteY23" fmla="*/ 2130743 h 2494597"/>
              <a:gd name="connsiteX24" fmla="*/ 405765 w 2569845"/>
              <a:gd name="connsiteY24" fmla="*/ 2120265 h 2494597"/>
              <a:gd name="connsiteX25" fmla="*/ 412433 w 2569845"/>
              <a:gd name="connsiteY25" fmla="*/ 2106930 h 2494597"/>
              <a:gd name="connsiteX26" fmla="*/ 431483 w 2569845"/>
              <a:gd name="connsiteY26" fmla="*/ 2045970 h 2494597"/>
              <a:gd name="connsiteX27" fmla="*/ 445770 w 2569845"/>
              <a:gd name="connsiteY27" fmla="*/ 1974533 h 2494597"/>
              <a:gd name="connsiteX28" fmla="*/ 471488 w 2569845"/>
              <a:gd name="connsiteY28" fmla="*/ 1897380 h 2494597"/>
              <a:gd name="connsiteX29" fmla="*/ 481965 w 2569845"/>
              <a:gd name="connsiteY29" fmla="*/ 1878330 h 2494597"/>
              <a:gd name="connsiteX30" fmla="*/ 495300 w 2569845"/>
              <a:gd name="connsiteY30" fmla="*/ 1860233 h 2494597"/>
              <a:gd name="connsiteX31" fmla="*/ 502920 w 2569845"/>
              <a:gd name="connsiteY31" fmla="*/ 1851660 h 2494597"/>
              <a:gd name="connsiteX32" fmla="*/ 506730 w 2569845"/>
              <a:gd name="connsiteY32" fmla="*/ 1847850 h 2494597"/>
              <a:gd name="connsiteX33" fmla="*/ 508635 w 2569845"/>
              <a:gd name="connsiteY33" fmla="*/ 1845945 h 2494597"/>
              <a:gd name="connsiteX34" fmla="*/ 509588 w 2569845"/>
              <a:gd name="connsiteY34" fmla="*/ 1844993 h 2494597"/>
              <a:gd name="connsiteX35" fmla="*/ 511492 w 2569845"/>
              <a:gd name="connsiteY35" fmla="*/ 1843088 h 2494597"/>
              <a:gd name="connsiteX36" fmla="*/ 519113 w 2569845"/>
              <a:gd name="connsiteY36" fmla="*/ 1836420 h 2494597"/>
              <a:gd name="connsiteX37" fmla="*/ 526733 w 2569845"/>
              <a:gd name="connsiteY37" fmla="*/ 1829753 h 2494597"/>
              <a:gd name="connsiteX38" fmla="*/ 546735 w 2569845"/>
              <a:gd name="connsiteY38" fmla="*/ 1816418 h 2494597"/>
              <a:gd name="connsiteX39" fmla="*/ 566738 w 2569845"/>
              <a:gd name="connsiteY39" fmla="*/ 1806893 h 2494597"/>
              <a:gd name="connsiteX40" fmla="*/ 587693 w 2569845"/>
              <a:gd name="connsiteY40" fmla="*/ 1799273 h 2494597"/>
              <a:gd name="connsiteX41" fmla="*/ 608648 w 2569845"/>
              <a:gd name="connsiteY41" fmla="*/ 1792605 h 2494597"/>
              <a:gd name="connsiteX42" fmla="*/ 690563 w 2569845"/>
              <a:gd name="connsiteY42" fmla="*/ 1776413 h 2494597"/>
              <a:gd name="connsiteX43" fmla="*/ 765810 w 2569845"/>
              <a:gd name="connsiteY43" fmla="*/ 1755458 h 2494597"/>
              <a:gd name="connsiteX44" fmla="*/ 782003 w 2569845"/>
              <a:gd name="connsiteY44" fmla="*/ 1746885 h 2494597"/>
              <a:gd name="connsiteX45" fmla="*/ 797243 w 2569845"/>
              <a:gd name="connsiteY45" fmla="*/ 1736408 h 2494597"/>
              <a:gd name="connsiteX46" fmla="*/ 803910 w 2569845"/>
              <a:gd name="connsiteY46" fmla="*/ 1730693 h 2494597"/>
              <a:gd name="connsiteX47" fmla="*/ 807720 w 2569845"/>
              <a:gd name="connsiteY47" fmla="*/ 1727835 h 2494597"/>
              <a:gd name="connsiteX48" fmla="*/ 809625 w 2569845"/>
              <a:gd name="connsiteY48" fmla="*/ 1725930 h 2494597"/>
              <a:gd name="connsiteX49" fmla="*/ 810578 w 2569845"/>
              <a:gd name="connsiteY49" fmla="*/ 1724978 h 2494597"/>
              <a:gd name="connsiteX50" fmla="*/ 810578 w 2569845"/>
              <a:gd name="connsiteY50" fmla="*/ 1724978 h 2494597"/>
              <a:gd name="connsiteX51" fmla="*/ 824865 w 2569845"/>
              <a:gd name="connsiteY51" fmla="*/ 1708785 h 2494597"/>
              <a:gd name="connsiteX52" fmla="*/ 834390 w 2569845"/>
              <a:gd name="connsiteY52" fmla="*/ 1694498 h 2494597"/>
              <a:gd name="connsiteX53" fmla="*/ 842963 w 2569845"/>
              <a:gd name="connsiteY53" fmla="*/ 1677353 h 2494597"/>
              <a:gd name="connsiteX54" fmla="*/ 855345 w 2569845"/>
              <a:gd name="connsiteY54" fmla="*/ 1640205 h 2494597"/>
              <a:gd name="connsiteX55" fmla="*/ 872490 w 2569845"/>
              <a:gd name="connsiteY55" fmla="*/ 1555433 h 2494597"/>
              <a:gd name="connsiteX56" fmla="*/ 902970 w 2569845"/>
              <a:gd name="connsiteY56" fmla="*/ 1464945 h 2494597"/>
              <a:gd name="connsiteX57" fmla="*/ 916305 w 2569845"/>
              <a:gd name="connsiteY57" fmla="*/ 1443990 h 2494597"/>
              <a:gd name="connsiteX58" fmla="*/ 932498 w 2569845"/>
              <a:gd name="connsiteY58" fmla="*/ 1424940 h 2494597"/>
              <a:gd name="connsiteX59" fmla="*/ 933450 w 2569845"/>
              <a:gd name="connsiteY59" fmla="*/ 1423988 h 2494597"/>
              <a:gd name="connsiteX60" fmla="*/ 935355 w 2569845"/>
              <a:gd name="connsiteY60" fmla="*/ 1422083 h 2494597"/>
              <a:gd name="connsiteX61" fmla="*/ 937260 w 2569845"/>
              <a:gd name="connsiteY61" fmla="*/ 1420178 h 2494597"/>
              <a:gd name="connsiteX62" fmla="*/ 941070 w 2569845"/>
              <a:gd name="connsiteY62" fmla="*/ 1416368 h 2494597"/>
              <a:gd name="connsiteX63" fmla="*/ 949643 w 2569845"/>
              <a:gd name="connsiteY63" fmla="*/ 1408748 h 2494597"/>
              <a:gd name="connsiteX64" fmla="*/ 971550 w 2569845"/>
              <a:gd name="connsiteY64" fmla="*/ 1393508 h 2494597"/>
              <a:gd name="connsiteX65" fmla="*/ 1063943 w 2569845"/>
              <a:gd name="connsiteY65" fmla="*/ 1362075 h 2494597"/>
              <a:gd name="connsiteX66" fmla="*/ 1151573 w 2569845"/>
              <a:gd name="connsiteY66" fmla="*/ 1343978 h 2494597"/>
              <a:gd name="connsiteX67" fmla="*/ 1224915 w 2569845"/>
              <a:gd name="connsiteY67" fmla="*/ 1309688 h 2494597"/>
              <a:gd name="connsiteX68" fmla="*/ 1232535 w 2569845"/>
              <a:gd name="connsiteY68" fmla="*/ 1303020 h 2494597"/>
              <a:gd name="connsiteX69" fmla="*/ 1234440 w 2569845"/>
              <a:gd name="connsiteY69" fmla="*/ 1301115 h 2494597"/>
              <a:gd name="connsiteX70" fmla="*/ 1235393 w 2569845"/>
              <a:gd name="connsiteY70" fmla="*/ 1300163 h 2494597"/>
              <a:gd name="connsiteX71" fmla="*/ 1235393 w 2569845"/>
              <a:gd name="connsiteY71" fmla="*/ 1300163 h 2494597"/>
              <a:gd name="connsiteX72" fmla="*/ 1239202 w 2569845"/>
              <a:gd name="connsiteY72" fmla="*/ 1295400 h 2494597"/>
              <a:gd name="connsiteX73" fmla="*/ 1252538 w 2569845"/>
              <a:gd name="connsiteY73" fmla="*/ 1279208 h 2494597"/>
              <a:gd name="connsiteX74" fmla="*/ 1257300 w 2569845"/>
              <a:gd name="connsiteY74" fmla="*/ 1271588 h 2494597"/>
              <a:gd name="connsiteX75" fmla="*/ 1262063 w 2569845"/>
              <a:gd name="connsiteY75" fmla="*/ 1263015 h 2494597"/>
              <a:gd name="connsiteX76" fmla="*/ 1266825 w 2569845"/>
              <a:gd name="connsiteY76" fmla="*/ 1254443 h 2494597"/>
              <a:gd name="connsiteX77" fmla="*/ 1270635 w 2569845"/>
              <a:gd name="connsiteY77" fmla="*/ 1244918 h 2494597"/>
              <a:gd name="connsiteX78" fmla="*/ 1314450 w 2569845"/>
              <a:gd name="connsiteY78" fmla="*/ 1067753 h 2494597"/>
              <a:gd name="connsiteX79" fmla="*/ 1319213 w 2569845"/>
              <a:gd name="connsiteY79" fmla="*/ 1056323 h 2494597"/>
              <a:gd name="connsiteX80" fmla="*/ 1324927 w 2569845"/>
              <a:gd name="connsiteY80" fmla="*/ 1044893 h 2494597"/>
              <a:gd name="connsiteX81" fmla="*/ 1330643 w 2569845"/>
              <a:gd name="connsiteY81" fmla="*/ 1033463 h 2494597"/>
              <a:gd name="connsiteX82" fmla="*/ 1337310 w 2569845"/>
              <a:gd name="connsiteY82" fmla="*/ 1022985 h 2494597"/>
              <a:gd name="connsiteX83" fmla="*/ 1353502 w 2569845"/>
              <a:gd name="connsiteY83" fmla="*/ 1002983 h 2494597"/>
              <a:gd name="connsiteX84" fmla="*/ 1357313 w 2569845"/>
              <a:gd name="connsiteY84" fmla="*/ 998220 h 2494597"/>
              <a:gd name="connsiteX85" fmla="*/ 1359218 w 2569845"/>
              <a:gd name="connsiteY85" fmla="*/ 996315 h 2494597"/>
              <a:gd name="connsiteX86" fmla="*/ 1360170 w 2569845"/>
              <a:gd name="connsiteY86" fmla="*/ 995363 h 2494597"/>
              <a:gd name="connsiteX87" fmla="*/ 1362075 w 2569845"/>
              <a:gd name="connsiteY87" fmla="*/ 993458 h 2494597"/>
              <a:gd name="connsiteX88" fmla="*/ 1370648 w 2569845"/>
              <a:gd name="connsiteY88" fmla="*/ 985838 h 2494597"/>
              <a:gd name="connsiteX89" fmla="*/ 1461135 w 2569845"/>
              <a:gd name="connsiteY89" fmla="*/ 942975 h 2494597"/>
              <a:gd name="connsiteX90" fmla="*/ 1550670 w 2569845"/>
              <a:gd name="connsiteY90" fmla="*/ 924878 h 2494597"/>
              <a:gd name="connsiteX91" fmla="*/ 1627823 w 2569845"/>
              <a:gd name="connsiteY91" fmla="*/ 899160 h 2494597"/>
              <a:gd name="connsiteX92" fmla="*/ 1644015 w 2569845"/>
              <a:gd name="connsiteY92" fmla="*/ 888683 h 2494597"/>
              <a:gd name="connsiteX93" fmla="*/ 1658302 w 2569845"/>
              <a:gd name="connsiteY93" fmla="*/ 876300 h 2494597"/>
              <a:gd name="connsiteX94" fmla="*/ 1659255 w 2569845"/>
              <a:gd name="connsiteY94" fmla="*/ 875347 h 2494597"/>
              <a:gd name="connsiteX95" fmla="*/ 1659255 w 2569845"/>
              <a:gd name="connsiteY95" fmla="*/ 875347 h 2494597"/>
              <a:gd name="connsiteX96" fmla="*/ 1661160 w 2569845"/>
              <a:gd name="connsiteY96" fmla="*/ 873443 h 2494597"/>
              <a:gd name="connsiteX97" fmla="*/ 1664970 w 2569845"/>
              <a:gd name="connsiteY97" fmla="*/ 869633 h 2494597"/>
              <a:gd name="connsiteX98" fmla="*/ 1672590 w 2569845"/>
              <a:gd name="connsiteY98" fmla="*/ 861060 h 2494597"/>
              <a:gd name="connsiteX99" fmla="*/ 1682115 w 2569845"/>
              <a:gd name="connsiteY99" fmla="*/ 846772 h 2494597"/>
              <a:gd name="connsiteX100" fmla="*/ 1707833 w 2569845"/>
              <a:gd name="connsiteY100" fmla="*/ 772478 h 2494597"/>
              <a:gd name="connsiteX101" fmla="*/ 1724025 w 2569845"/>
              <a:gd name="connsiteY101" fmla="*/ 688658 h 2494597"/>
              <a:gd name="connsiteX102" fmla="*/ 1756410 w 2569845"/>
              <a:gd name="connsiteY102" fmla="*/ 603885 h 2494597"/>
              <a:gd name="connsiteX103" fmla="*/ 1769745 w 2569845"/>
              <a:gd name="connsiteY103" fmla="*/ 584835 h 2494597"/>
              <a:gd name="connsiteX104" fmla="*/ 1777365 w 2569845"/>
              <a:gd name="connsiteY104" fmla="*/ 576263 h 2494597"/>
              <a:gd name="connsiteX105" fmla="*/ 1779270 w 2569845"/>
              <a:gd name="connsiteY105" fmla="*/ 574358 h 2494597"/>
              <a:gd name="connsiteX106" fmla="*/ 1780223 w 2569845"/>
              <a:gd name="connsiteY106" fmla="*/ 573405 h 2494597"/>
              <a:gd name="connsiteX107" fmla="*/ 1782127 w 2569845"/>
              <a:gd name="connsiteY107" fmla="*/ 571500 h 2494597"/>
              <a:gd name="connsiteX108" fmla="*/ 1785938 w 2569845"/>
              <a:gd name="connsiteY108" fmla="*/ 567690 h 2494597"/>
              <a:gd name="connsiteX109" fmla="*/ 1793558 w 2569845"/>
              <a:gd name="connsiteY109" fmla="*/ 561023 h 2494597"/>
              <a:gd name="connsiteX110" fmla="*/ 1802130 w 2569845"/>
              <a:gd name="connsiteY110" fmla="*/ 554355 h 2494597"/>
              <a:gd name="connsiteX111" fmla="*/ 1822133 w 2569845"/>
              <a:gd name="connsiteY111" fmla="*/ 541020 h 2494597"/>
              <a:gd name="connsiteX112" fmla="*/ 1904048 w 2569845"/>
              <a:gd name="connsiteY112" fmla="*/ 512445 h 2494597"/>
              <a:gd name="connsiteX113" fmla="*/ 1980248 w 2569845"/>
              <a:gd name="connsiteY113" fmla="*/ 497205 h 2494597"/>
              <a:gd name="connsiteX114" fmla="*/ 2045018 w 2569845"/>
              <a:gd name="connsiteY114" fmla="*/ 476250 h 2494597"/>
              <a:gd name="connsiteX115" fmla="*/ 2058352 w 2569845"/>
              <a:gd name="connsiteY115" fmla="*/ 468630 h 2494597"/>
              <a:gd name="connsiteX116" fmla="*/ 2070735 w 2569845"/>
              <a:gd name="connsiteY116" fmla="*/ 460058 h 2494597"/>
              <a:gd name="connsiteX117" fmla="*/ 2076450 w 2569845"/>
              <a:gd name="connsiteY117" fmla="*/ 455295 h 2494597"/>
              <a:gd name="connsiteX118" fmla="*/ 2079308 w 2569845"/>
              <a:gd name="connsiteY118" fmla="*/ 452438 h 2494597"/>
              <a:gd name="connsiteX119" fmla="*/ 2081213 w 2569845"/>
              <a:gd name="connsiteY119" fmla="*/ 451485 h 2494597"/>
              <a:gd name="connsiteX120" fmla="*/ 2082165 w 2569845"/>
              <a:gd name="connsiteY120" fmla="*/ 450533 h 2494597"/>
              <a:gd name="connsiteX121" fmla="*/ 2082165 w 2569845"/>
              <a:gd name="connsiteY121" fmla="*/ 450533 h 2494597"/>
              <a:gd name="connsiteX122" fmla="*/ 2093595 w 2569845"/>
              <a:gd name="connsiteY122" fmla="*/ 437198 h 2494597"/>
              <a:gd name="connsiteX123" fmla="*/ 2120265 w 2569845"/>
              <a:gd name="connsiteY123" fmla="*/ 383858 h 2494597"/>
              <a:gd name="connsiteX124" fmla="*/ 2146935 w 2569845"/>
              <a:gd name="connsiteY124" fmla="*/ 257175 h 2494597"/>
              <a:gd name="connsiteX125" fmla="*/ 2169795 w 2569845"/>
              <a:gd name="connsiteY125" fmla="*/ 194310 h 2494597"/>
              <a:gd name="connsiteX126" fmla="*/ 2186940 w 2569845"/>
              <a:gd name="connsiteY126" fmla="*/ 165735 h 2494597"/>
              <a:gd name="connsiteX127" fmla="*/ 2197418 w 2569845"/>
              <a:gd name="connsiteY127" fmla="*/ 153352 h 2494597"/>
              <a:gd name="connsiteX128" fmla="*/ 2203133 w 2569845"/>
              <a:gd name="connsiteY128" fmla="*/ 147638 h 2494597"/>
              <a:gd name="connsiteX129" fmla="*/ 2205038 w 2569845"/>
              <a:gd name="connsiteY129" fmla="*/ 145733 h 2494597"/>
              <a:gd name="connsiteX130" fmla="*/ 2205990 w 2569845"/>
              <a:gd name="connsiteY130" fmla="*/ 144780 h 2494597"/>
              <a:gd name="connsiteX131" fmla="*/ 2206943 w 2569845"/>
              <a:gd name="connsiteY131" fmla="*/ 143827 h 2494597"/>
              <a:gd name="connsiteX132" fmla="*/ 2209800 w 2569845"/>
              <a:gd name="connsiteY132" fmla="*/ 141923 h 2494597"/>
              <a:gd name="connsiteX133" fmla="*/ 2220278 w 2569845"/>
              <a:gd name="connsiteY133" fmla="*/ 132398 h 2494597"/>
              <a:gd name="connsiteX134" fmla="*/ 2233613 w 2569845"/>
              <a:gd name="connsiteY134" fmla="*/ 122873 h 2494597"/>
              <a:gd name="connsiteX135" fmla="*/ 2260283 w 2569845"/>
              <a:gd name="connsiteY135" fmla="*/ 107632 h 2494597"/>
              <a:gd name="connsiteX136" fmla="*/ 2286953 w 2569845"/>
              <a:gd name="connsiteY136" fmla="*/ 97155 h 2494597"/>
              <a:gd name="connsiteX137" fmla="*/ 2312670 w 2569845"/>
              <a:gd name="connsiteY137" fmla="*/ 89535 h 2494597"/>
              <a:gd name="connsiteX138" fmla="*/ 2400300 w 2569845"/>
              <a:gd name="connsiteY138" fmla="*/ 71438 h 2494597"/>
              <a:gd name="connsiteX139" fmla="*/ 2462213 w 2569845"/>
              <a:gd name="connsiteY139" fmla="*/ 52388 h 2494597"/>
              <a:gd name="connsiteX140" fmla="*/ 2483168 w 2569845"/>
              <a:gd name="connsiteY140" fmla="*/ 40005 h 2494597"/>
              <a:gd name="connsiteX141" fmla="*/ 2491740 w 2569845"/>
              <a:gd name="connsiteY141" fmla="*/ 34290 h 2494597"/>
              <a:gd name="connsiteX142" fmla="*/ 2498408 w 2569845"/>
              <a:gd name="connsiteY142" fmla="*/ 27623 h 2494597"/>
              <a:gd name="connsiteX143" fmla="*/ 2503170 w 2569845"/>
              <a:gd name="connsiteY143" fmla="*/ 22860 h 2494597"/>
              <a:gd name="connsiteX144" fmla="*/ 2508885 w 2569845"/>
              <a:gd name="connsiteY144" fmla="*/ 16193 h 2494597"/>
              <a:gd name="connsiteX145" fmla="*/ 2513648 w 2569845"/>
              <a:gd name="connsiteY145" fmla="*/ 10477 h 2494597"/>
              <a:gd name="connsiteX146" fmla="*/ 2516505 w 2569845"/>
              <a:gd name="connsiteY146" fmla="*/ 6668 h 2494597"/>
              <a:gd name="connsiteX147" fmla="*/ 2521268 w 2569845"/>
              <a:gd name="connsiteY147" fmla="*/ 0 h 2494597"/>
              <a:gd name="connsiteX148" fmla="*/ 2569845 w 2569845"/>
              <a:gd name="connsiteY148" fmla="*/ 33338 h 2494597"/>
              <a:gd name="connsiteX149" fmla="*/ 2561273 w 2569845"/>
              <a:gd name="connsiteY149" fmla="*/ 44768 h 2494597"/>
              <a:gd name="connsiteX150" fmla="*/ 2556510 w 2569845"/>
              <a:gd name="connsiteY150" fmla="*/ 51435 h 2494597"/>
              <a:gd name="connsiteX151" fmla="*/ 2551748 w 2569845"/>
              <a:gd name="connsiteY151" fmla="*/ 57150 h 2494597"/>
              <a:gd name="connsiteX152" fmla="*/ 2546033 w 2569845"/>
              <a:gd name="connsiteY152" fmla="*/ 63818 h 2494597"/>
              <a:gd name="connsiteX153" fmla="*/ 2545080 w 2569845"/>
              <a:gd name="connsiteY153" fmla="*/ 64770 h 2494597"/>
              <a:gd name="connsiteX154" fmla="*/ 2544128 w 2569845"/>
              <a:gd name="connsiteY154" fmla="*/ 65723 h 2494597"/>
              <a:gd name="connsiteX155" fmla="*/ 2544128 w 2569845"/>
              <a:gd name="connsiteY155" fmla="*/ 65723 h 2494597"/>
              <a:gd name="connsiteX156" fmla="*/ 2543175 w 2569845"/>
              <a:gd name="connsiteY156" fmla="*/ 65723 h 2494597"/>
              <a:gd name="connsiteX157" fmla="*/ 2541270 w 2569845"/>
              <a:gd name="connsiteY157" fmla="*/ 67627 h 2494597"/>
              <a:gd name="connsiteX158" fmla="*/ 2536508 w 2569845"/>
              <a:gd name="connsiteY158" fmla="*/ 71438 h 2494597"/>
              <a:gd name="connsiteX159" fmla="*/ 2526030 w 2569845"/>
              <a:gd name="connsiteY159" fmla="*/ 80010 h 2494597"/>
              <a:gd name="connsiteX160" fmla="*/ 2513648 w 2569845"/>
              <a:gd name="connsiteY160" fmla="*/ 88582 h 2494597"/>
              <a:gd name="connsiteX161" fmla="*/ 2484120 w 2569845"/>
              <a:gd name="connsiteY161" fmla="*/ 104775 h 2494597"/>
              <a:gd name="connsiteX162" fmla="*/ 2409825 w 2569845"/>
              <a:gd name="connsiteY162" fmla="*/ 125730 h 2494597"/>
              <a:gd name="connsiteX163" fmla="*/ 2324100 w 2569845"/>
              <a:gd name="connsiteY163" fmla="*/ 141923 h 2494597"/>
              <a:gd name="connsiteX164" fmla="*/ 2302193 w 2569845"/>
              <a:gd name="connsiteY164" fmla="*/ 147638 h 2494597"/>
              <a:gd name="connsiteX165" fmla="*/ 2281238 w 2569845"/>
              <a:gd name="connsiteY165" fmla="*/ 155258 h 2494597"/>
              <a:gd name="connsiteX166" fmla="*/ 2262188 w 2569845"/>
              <a:gd name="connsiteY166" fmla="*/ 165735 h 2494597"/>
              <a:gd name="connsiteX167" fmla="*/ 2253615 w 2569845"/>
              <a:gd name="connsiteY167" fmla="*/ 171450 h 2494597"/>
              <a:gd name="connsiteX168" fmla="*/ 2243138 w 2569845"/>
              <a:gd name="connsiteY168" fmla="*/ 180023 h 2494597"/>
              <a:gd name="connsiteX169" fmla="*/ 2240280 w 2569845"/>
              <a:gd name="connsiteY169" fmla="*/ 181927 h 2494597"/>
              <a:gd name="connsiteX170" fmla="*/ 2239328 w 2569845"/>
              <a:gd name="connsiteY170" fmla="*/ 182880 h 2494597"/>
              <a:gd name="connsiteX171" fmla="*/ 2238375 w 2569845"/>
              <a:gd name="connsiteY171" fmla="*/ 183833 h 2494597"/>
              <a:gd name="connsiteX172" fmla="*/ 2239328 w 2569845"/>
              <a:gd name="connsiteY172" fmla="*/ 182880 h 2494597"/>
              <a:gd name="connsiteX173" fmla="*/ 2235518 w 2569845"/>
              <a:gd name="connsiteY173" fmla="*/ 187642 h 2494597"/>
              <a:gd name="connsiteX174" fmla="*/ 2227898 w 2569845"/>
              <a:gd name="connsiteY174" fmla="*/ 196215 h 2494597"/>
              <a:gd name="connsiteX175" fmla="*/ 2214563 w 2569845"/>
              <a:gd name="connsiteY175" fmla="*/ 217170 h 2494597"/>
              <a:gd name="connsiteX176" fmla="*/ 2196465 w 2569845"/>
              <a:gd name="connsiteY176" fmla="*/ 268605 h 2494597"/>
              <a:gd name="connsiteX177" fmla="*/ 2185035 w 2569845"/>
              <a:gd name="connsiteY177" fmla="*/ 329565 h 2494597"/>
              <a:gd name="connsiteX178" fmla="*/ 2168843 w 2569845"/>
              <a:gd name="connsiteY178" fmla="*/ 398145 h 2494597"/>
              <a:gd name="connsiteX179" fmla="*/ 2162175 w 2569845"/>
              <a:gd name="connsiteY179" fmla="*/ 416242 h 2494597"/>
              <a:gd name="connsiteX180" fmla="*/ 2158365 w 2569845"/>
              <a:gd name="connsiteY180" fmla="*/ 424815 h 2494597"/>
              <a:gd name="connsiteX181" fmla="*/ 2153603 w 2569845"/>
              <a:gd name="connsiteY181" fmla="*/ 433388 h 2494597"/>
              <a:gd name="connsiteX182" fmla="*/ 2143125 w 2569845"/>
              <a:gd name="connsiteY182" fmla="*/ 451485 h 2494597"/>
              <a:gd name="connsiteX183" fmla="*/ 2137410 w 2569845"/>
              <a:gd name="connsiteY183" fmla="*/ 461010 h 2494597"/>
              <a:gd name="connsiteX184" fmla="*/ 2131695 w 2569845"/>
              <a:gd name="connsiteY184" fmla="*/ 469583 h 2494597"/>
              <a:gd name="connsiteX185" fmla="*/ 2120265 w 2569845"/>
              <a:gd name="connsiteY185" fmla="*/ 482917 h 2494597"/>
              <a:gd name="connsiteX186" fmla="*/ 2118360 w 2569845"/>
              <a:gd name="connsiteY186" fmla="*/ 484823 h 2494597"/>
              <a:gd name="connsiteX187" fmla="*/ 2117408 w 2569845"/>
              <a:gd name="connsiteY187" fmla="*/ 485775 h 2494597"/>
              <a:gd name="connsiteX188" fmla="*/ 2115503 w 2569845"/>
              <a:gd name="connsiteY188" fmla="*/ 487680 h 2494597"/>
              <a:gd name="connsiteX189" fmla="*/ 2111693 w 2569845"/>
              <a:gd name="connsiteY189" fmla="*/ 491490 h 2494597"/>
              <a:gd name="connsiteX190" fmla="*/ 2104073 w 2569845"/>
              <a:gd name="connsiteY190" fmla="*/ 498158 h 2494597"/>
              <a:gd name="connsiteX191" fmla="*/ 2086927 w 2569845"/>
              <a:gd name="connsiteY191" fmla="*/ 510540 h 2494597"/>
              <a:gd name="connsiteX192" fmla="*/ 2068830 w 2569845"/>
              <a:gd name="connsiteY192" fmla="*/ 521017 h 2494597"/>
              <a:gd name="connsiteX193" fmla="*/ 1990725 w 2569845"/>
              <a:gd name="connsiteY193" fmla="*/ 545783 h 2494597"/>
              <a:gd name="connsiteX194" fmla="*/ 1914525 w 2569845"/>
              <a:gd name="connsiteY194" fmla="*/ 559118 h 2494597"/>
              <a:gd name="connsiteX195" fmla="*/ 1845945 w 2569845"/>
              <a:gd name="connsiteY195" fmla="*/ 581978 h 2494597"/>
              <a:gd name="connsiteX196" fmla="*/ 1832610 w 2569845"/>
              <a:gd name="connsiteY196" fmla="*/ 590550 h 2494597"/>
              <a:gd name="connsiteX197" fmla="*/ 1828800 w 2569845"/>
              <a:gd name="connsiteY197" fmla="*/ 592455 h 2494597"/>
              <a:gd name="connsiteX198" fmla="*/ 1824990 w 2569845"/>
              <a:gd name="connsiteY198" fmla="*/ 595313 h 2494597"/>
              <a:gd name="connsiteX199" fmla="*/ 1817370 w 2569845"/>
              <a:gd name="connsiteY199" fmla="*/ 601980 h 2494597"/>
              <a:gd name="connsiteX200" fmla="*/ 1813560 w 2569845"/>
              <a:gd name="connsiteY200" fmla="*/ 605790 h 2494597"/>
              <a:gd name="connsiteX201" fmla="*/ 1813560 w 2569845"/>
              <a:gd name="connsiteY201" fmla="*/ 605790 h 2494597"/>
              <a:gd name="connsiteX202" fmla="*/ 1812608 w 2569845"/>
              <a:gd name="connsiteY202" fmla="*/ 606743 h 2494597"/>
              <a:gd name="connsiteX203" fmla="*/ 1810702 w 2569845"/>
              <a:gd name="connsiteY203" fmla="*/ 608648 h 2494597"/>
              <a:gd name="connsiteX204" fmla="*/ 1804988 w 2569845"/>
              <a:gd name="connsiteY204" fmla="*/ 615315 h 2494597"/>
              <a:gd name="connsiteX205" fmla="*/ 1794510 w 2569845"/>
              <a:gd name="connsiteY205" fmla="*/ 629603 h 2494597"/>
              <a:gd name="connsiteX206" fmla="*/ 1767840 w 2569845"/>
              <a:gd name="connsiteY206" fmla="*/ 700088 h 2494597"/>
              <a:gd name="connsiteX207" fmla="*/ 1752600 w 2569845"/>
              <a:gd name="connsiteY207" fmla="*/ 782955 h 2494597"/>
              <a:gd name="connsiteX208" fmla="*/ 1721168 w 2569845"/>
              <a:gd name="connsiteY208" fmla="*/ 871538 h 2494597"/>
              <a:gd name="connsiteX209" fmla="*/ 1705927 w 2569845"/>
              <a:gd name="connsiteY209" fmla="*/ 893445 h 2494597"/>
              <a:gd name="connsiteX210" fmla="*/ 1698308 w 2569845"/>
              <a:gd name="connsiteY210" fmla="*/ 902018 h 2494597"/>
              <a:gd name="connsiteX211" fmla="*/ 1694498 w 2569845"/>
              <a:gd name="connsiteY211" fmla="*/ 905828 h 2494597"/>
              <a:gd name="connsiteX212" fmla="*/ 1692593 w 2569845"/>
              <a:gd name="connsiteY212" fmla="*/ 907733 h 2494597"/>
              <a:gd name="connsiteX213" fmla="*/ 1690688 w 2569845"/>
              <a:gd name="connsiteY213" fmla="*/ 909638 h 2494597"/>
              <a:gd name="connsiteX214" fmla="*/ 1689735 w 2569845"/>
              <a:gd name="connsiteY214" fmla="*/ 910590 h 2494597"/>
              <a:gd name="connsiteX215" fmla="*/ 1670685 w 2569845"/>
              <a:gd name="connsiteY215" fmla="*/ 926783 h 2494597"/>
              <a:gd name="connsiteX216" fmla="*/ 1649730 w 2569845"/>
              <a:gd name="connsiteY216" fmla="*/ 940118 h 2494597"/>
              <a:gd name="connsiteX217" fmla="*/ 1559243 w 2569845"/>
              <a:gd name="connsiteY217" fmla="*/ 969645 h 2494597"/>
              <a:gd name="connsiteX218" fmla="*/ 1472565 w 2569845"/>
              <a:gd name="connsiteY218" fmla="*/ 985838 h 2494597"/>
              <a:gd name="connsiteX219" fmla="*/ 1400175 w 2569845"/>
              <a:gd name="connsiteY219" fmla="*/ 1018222 h 2494597"/>
              <a:gd name="connsiteX220" fmla="*/ 1391602 w 2569845"/>
              <a:gd name="connsiteY220" fmla="*/ 1025843 h 2494597"/>
              <a:gd name="connsiteX221" fmla="*/ 1389698 w 2569845"/>
              <a:gd name="connsiteY221" fmla="*/ 1027747 h 2494597"/>
              <a:gd name="connsiteX222" fmla="*/ 1388745 w 2569845"/>
              <a:gd name="connsiteY222" fmla="*/ 1028700 h 2494597"/>
              <a:gd name="connsiteX223" fmla="*/ 1388745 w 2569845"/>
              <a:gd name="connsiteY223" fmla="*/ 1028700 h 2494597"/>
              <a:gd name="connsiteX224" fmla="*/ 1385888 w 2569845"/>
              <a:gd name="connsiteY224" fmla="*/ 1032510 h 2494597"/>
              <a:gd name="connsiteX225" fmla="*/ 1373505 w 2569845"/>
              <a:gd name="connsiteY225" fmla="*/ 1047750 h 2494597"/>
              <a:gd name="connsiteX226" fmla="*/ 1367790 w 2569845"/>
              <a:gd name="connsiteY226" fmla="*/ 1056323 h 2494597"/>
              <a:gd name="connsiteX227" fmla="*/ 1363027 w 2569845"/>
              <a:gd name="connsiteY227" fmla="*/ 1064895 h 2494597"/>
              <a:gd name="connsiteX228" fmla="*/ 1358265 w 2569845"/>
              <a:gd name="connsiteY228" fmla="*/ 1073468 h 2494597"/>
              <a:gd name="connsiteX229" fmla="*/ 1354455 w 2569845"/>
              <a:gd name="connsiteY229" fmla="*/ 1082993 h 2494597"/>
              <a:gd name="connsiteX230" fmla="*/ 1312545 w 2569845"/>
              <a:gd name="connsiteY230" fmla="*/ 1261110 h 2494597"/>
              <a:gd name="connsiteX231" fmla="*/ 1307783 w 2569845"/>
              <a:gd name="connsiteY231" fmla="*/ 1272540 h 2494597"/>
              <a:gd name="connsiteX232" fmla="*/ 1302068 w 2569845"/>
              <a:gd name="connsiteY232" fmla="*/ 1283970 h 2494597"/>
              <a:gd name="connsiteX233" fmla="*/ 1296352 w 2569845"/>
              <a:gd name="connsiteY233" fmla="*/ 1295400 h 2494597"/>
              <a:gd name="connsiteX234" fmla="*/ 1288733 w 2569845"/>
              <a:gd name="connsiteY234" fmla="*/ 1306830 h 2494597"/>
              <a:gd name="connsiteX235" fmla="*/ 1273493 w 2569845"/>
              <a:gd name="connsiteY235" fmla="*/ 1325880 h 2494597"/>
              <a:gd name="connsiteX236" fmla="*/ 1269683 w 2569845"/>
              <a:gd name="connsiteY236" fmla="*/ 1330643 h 2494597"/>
              <a:gd name="connsiteX237" fmla="*/ 1267777 w 2569845"/>
              <a:gd name="connsiteY237" fmla="*/ 1332548 h 2494597"/>
              <a:gd name="connsiteX238" fmla="*/ 1266825 w 2569845"/>
              <a:gd name="connsiteY238" fmla="*/ 1333500 h 2494597"/>
              <a:gd name="connsiteX239" fmla="*/ 1263968 w 2569845"/>
              <a:gd name="connsiteY239" fmla="*/ 1335405 h 2494597"/>
              <a:gd name="connsiteX240" fmla="*/ 1254443 w 2569845"/>
              <a:gd name="connsiteY240" fmla="*/ 1343978 h 2494597"/>
              <a:gd name="connsiteX241" fmla="*/ 1243965 w 2569845"/>
              <a:gd name="connsiteY241" fmla="*/ 1351598 h 2494597"/>
              <a:gd name="connsiteX242" fmla="*/ 1233488 w 2569845"/>
              <a:gd name="connsiteY242" fmla="*/ 1359218 h 2494597"/>
              <a:gd name="connsiteX243" fmla="*/ 1210627 w 2569845"/>
              <a:gd name="connsiteY243" fmla="*/ 1370648 h 2494597"/>
              <a:gd name="connsiteX244" fmla="*/ 1186815 w 2569845"/>
              <a:gd name="connsiteY244" fmla="*/ 1379220 h 2494597"/>
              <a:gd name="connsiteX245" fmla="*/ 1163002 w 2569845"/>
              <a:gd name="connsiteY245" fmla="*/ 1385888 h 2494597"/>
              <a:gd name="connsiteX246" fmla="*/ 1072515 w 2569845"/>
              <a:gd name="connsiteY246" fmla="*/ 1403033 h 2494597"/>
              <a:gd name="connsiteX247" fmla="*/ 993458 w 2569845"/>
              <a:gd name="connsiteY247" fmla="*/ 1428750 h 2494597"/>
              <a:gd name="connsiteX248" fmla="*/ 978218 w 2569845"/>
              <a:gd name="connsiteY248" fmla="*/ 1439228 h 2494597"/>
              <a:gd name="connsiteX249" fmla="*/ 969645 w 2569845"/>
              <a:gd name="connsiteY249" fmla="*/ 1446848 h 2494597"/>
              <a:gd name="connsiteX250" fmla="*/ 965835 w 2569845"/>
              <a:gd name="connsiteY250" fmla="*/ 1450658 h 2494597"/>
              <a:gd name="connsiteX251" fmla="*/ 963930 w 2569845"/>
              <a:gd name="connsiteY251" fmla="*/ 1452563 h 2494597"/>
              <a:gd name="connsiteX252" fmla="*/ 963930 w 2569845"/>
              <a:gd name="connsiteY252" fmla="*/ 1452563 h 2494597"/>
              <a:gd name="connsiteX253" fmla="*/ 962977 w 2569845"/>
              <a:gd name="connsiteY253" fmla="*/ 1453515 h 2494597"/>
              <a:gd name="connsiteX254" fmla="*/ 950595 w 2569845"/>
              <a:gd name="connsiteY254" fmla="*/ 1468755 h 2494597"/>
              <a:gd name="connsiteX255" fmla="*/ 944880 w 2569845"/>
              <a:gd name="connsiteY255" fmla="*/ 1476375 h 2494597"/>
              <a:gd name="connsiteX256" fmla="*/ 940118 w 2569845"/>
              <a:gd name="connsiteY256" fmla="*/ 1484948 h 2494597"/>
              <a:gd name="connsiteX257" fmla="*/ 915353 w 2569845"/>
              <a:gd name="connsiteY257" fmla="*/ 1563053 h 2494597"/>
              <a:gd name="connsiteX258" fmla="*/ 899160 w 2569845"/>
              <a:gd name="connsiteY258" fmla="*/ 1650683 h 2494597"/>
              <a:gd name="connsiteX259" fmla="*/ 884873 w 2569845"/>
              <a:gd name="connsiteY259" fmla="*/ 1695450 h 2494597"/>
              <a:gd name="connsiteX260" fmla="*/ 874395 w 2569845"/>
              <a:gd name="connsiteY260" fmla="*/ 1717358 h 2494597"/>
              <a:gd name="connsiteX261" fmla="*/ 860108 w 2569845"/>
              <a:gd name="connsiteY261" fmla="*/ 1739265 h 2494597"/>
              <a:gd name="connsiteX262" fmla="*/ 845820 w 2569845"/>
              <a:gd name="connsiteY262" fmla="*/ 1755458 h 2494597"/>
              <a:gd name="connsiteX263" fmla="*/ 843915 w 2569845"/>
              <a:gd name="connsiteY263" fmla="*/ 1757363 h 2494597"/>
              <a:gd name="connsiteX264" fmla="*/ 842963 w 2569845"/>
              <a:gd name="connsiteY264" fmla="*/ 1758315 h 2494597"/>
              <a:gd name="connsiteX265" fmla="*/ 841058 w 2569845"/>
              <a:gd name="connsiteY265" fmla="*/ 1760220 h 2494597"/>
              <a:gd name="connsiteX266" fmla="*/ 836295 w 2569845"/>
              <a:gd name="connsiteY266" fmla="*/ 1764030 h 2494597"/>
              <a:gd name="connsiteX267" fmla="*/ 826770 w 2569845"/>
              <a:gd name="connsiteY267" fmla="*/ 1771650 h 2494597"/>
              <a:gd name="connsiteX268" fmla="*/ 806768 w 2569845"/>
              <a:gd name="connsiteY268" fmla="*/ 1784985 h 2494597"/>
              <a:gd name="connsiteX269" fmla="*/ 785813 w 2569845"/>
              <a:gd name="connsiteY269" fmla="*/ 1795463 h 2494597"/>
              <a:gd name="connsiteX270" fmla="*/ 700088 w 2569845"/>
              <a:gd name="connsiteY270" fmla="*/ 1819275 h 2494597"/>
              <a:gd name="connsiteX271" fmla="*/ 621983 w 2569845"/>
              <a:gd name="connsiteY271" fmla="*/ 1834515 h 2494597"/>
              <a:gd name="connsiteX272" fmla="*/ 603885 w 2569845"/>
              <a:gd name="connsiteY272" fmla="*/ 1840230 h 2494597"/>
              <a:gd name="connsiteX273" fmla="*/ 586740 w 2569845"/>
              <a:gd name="connsiteY273" fmla="*/ 1846898 h 2494597"/>
              <a:gd name="connsiteX274" fmla="*/ 571500 w 2569845"/>
              <a:gd name="connsiteY274" fmla="*/ 1854518 h 2494597"/>
              <a:gd name="connsiteX275" fmla="*/ 558165 w 2569845"/>
              <a:gd name="connsiteY275" fmla="*/ 1863090 h 2494597"/>
              <a:gd name="connsiteX276" fmla="*/ 550545 w 2569845"/>
              <a:gd name="connsiteY276" fmla="*/ 1868805 h 2494597"/>
              <a:gd name="connsiteX277" fmla="*/ 542925 w 2569845"/>
              <a:gd name="connsiteY277" fmla="*/ 1875473 h 2494597"/>
              <a:gd name="connsiteX278" fmla="*/ 541020 w 2569845"/>
              <a:gd name="connsiteY278" fmla="*/ 1877378 h 2494597"/>
              <a:gd name="connsiteX279" fmla="*/ 540068 w 2569845"/>
              <a:gd name="connsiteY279" fmla="*/ 1878330 h 2494597"/>
              <a:gd name="connsiteX280" fmla="*/ 540068 w 2569845"/>
              <a:gd name="connsiteY280" fmla="*/ 1878330 h 2494597"/>
              <a:gd name="connsiteX281" fmla="*/ 537210 w 2569845"/>
              <a:gd name="connsiteY281" fmla="*/ 1881188 h 2494597"/>
              <a:gd name="connsiteX282" fmla="*/ 531495 w 2569845"/>
              <a:gd name="connsiteY282" fmla="*/ 1887855 h 2494597"/>
              <a:gd name="connsiteX283" fmla="*/ 521970 w 2569845"/>
              <a:gd name="connsiteY283" fmla="*/ 1901190 h 2494597"/>
              <a:gd name="connsiteX284" fmla="*/ 517208 w 2569845"/>
              <a:gd name="connsiteY284" fmla="*/ 1907858 h 2494597"/>
              <a:gd name="connsiteX285" fmla="*/ 513398 w 2569845"/>
              <a:gd name="connsiteY285" fmla="*/ 1915478 h 2494597"/>
              <a:gd name="connsiteX286" fmla="*/ 492442 w 2569845"/>
              <a:gd name="connsiteY286" fmla="*/ 1981200 h 2494597"/>
              <a:gd name="connsiteX287" fmla="*/ 458153 w 2569845"/>
              <a:gd name="connsiteY287" fmla="*/ 2125028 h 2494597"/>
              <a:gd name="connsiteX288" fmla="*/ 449580 w 2569845"/>
              <a:gd name="connsiteY288" fmla="*/ 2142173 h 2494597"/>
              <a:gd name="connsiteX289" fmla="*/ 438150 w 2569845"/>
              <a:gd name="connsiteY289" fmla="*/ 2159318 h 2494597"/>
              <a:gd name="connsiteX290" fmla="*/ 426720 w 2569845"/>
              <a:gd name="connsiteY290" fmla="*/ 2173605 h 2494597"/>
              <a:gd name="connsiteX291" fmla="*/ 421005 w 2569845"/>
              <a:gd name="connsiteY291" fmla="*/ 2180273 h 2494597"/>
              <a:gd name="connsiteX292" fmla="*/ 420053 w 2569845"/>
              <a:gd name="connsiteY292" fmla="*/ 2181225 h 2494597"/>
              <a:gd name="connsiteX293" fmla="*/ 418148 w 2569845"/>
              <a:gd name="connsiteY293" fmla="*/ 2183130 h 2494597"/>
              <a:gd name="connsiteX294" fmla="*/ 416242 w 2569845"/>
              <a:gd name="connsiteY294" fmla="*/ 2185035 h 2494597"/>
              <a:gd name="connsiteX295" fmla="*/ 412433 w 2569845"/>
              <a:gd name="connsiteY295" fmla="*/ 2187893 h 2494597"/>
              <a:gd name="connsiteX296" fmla="*/ 350520 w 2569845"/>
              <a:gd name="connsiteY296" fmla="*/ 2225993 h 2494597"/>
              <a:gd name="connsiteX297" fmla="*/ 287655 w 2569845"/>
              <a:gd name="connsiteY297" fmla="*/ 2244090 h 2494597"/>
              <a:gd name="connsiteX298" fmla="*/ 230505 w 2569845"/>
              <a:gd name="connsiteY298" fmla="*/ 2254568 h 2494597"/>
              <a:gd name="connsiteX299" fmla="*/ 140970 w 2569845"/>
              <a:gd name="connsiteY299" fmla="*/ 2284095 h 2494597"/>
              <a:gd name="connsiteX300" fmla="*/ 133350 w 2569845"/>
              <a:gd name="connsiteY300" fmla="*/ 2288858 h 2494597"/>
              <a:gd name="connsiteX301" fmla="*/ 129540 w 2569845"/>
              <a:gd name="connsiteY301" fmla="*/ 2291715 h 2494597"/>
              <a:gd name="connsiteX302" fmla="*/ 124778 w 2569845"/>
              <a:gd name="connsiteY302" fmla="*/ 2295525 h 2494597"/>
              <a:gd name="connsiteX303" fmla="*/ 116205 w 2569845"/>
              <a:gd name="connsiteY303" fmla="*/ 2303145 h 2494597"/>
              <a:gd name="connsiteX304" fmla="*/ 114300 w 2569845"/>
              <a:gd name="connsiteY304" fmla="*/ 2305050 h 2494597"/>
              <a:gd name="connsiteX305" fmla="*/ 113348 w 2569845"/>
              <a:gd name="connsiteY305" fmla="*/ 2305050 h 2494597"/>
              <a:gd name="connsiteX306" fmla="*/ 114300 w 2569845"/>
              <a:gd name="connsiteY306" fmla="*/ 2304098 h 2494597"/>
              <a:gd name="connsiteX307" fmla="*/ 113348 w 2569845"/>
              <a:gd name="connsiteY307" fmla="*/ 2305050 h 2494597"/>
              <a:gd name="connsiteX308" fmla="*/ 110490 w 2569845"/>
              <a:gd name="connsiteY308" fmla="*/ 2308860 h 2494597"/>
              <a:gd name="connsiteX309" fmla="*/ 90488 w 2569845"/>
              <a:gd name="connsiteY309" fmla="*/ 2338388 h 2494597"/>
              <a:gd name="connsiteX310" fmla="*/ 70485 w 2569845"/>
              <a:gd name="connsiteY310" fmla="*/ 2399348 h 2494597"/>
              <a:gd name="connsiteX311" fmla="*/ 61913 w 2569845"/>
              <a:gd name="connsiteY311" fmla="*/ 2449830 h 2494597"/>
              <a:gd name="connsiteX312" fmla="*/ 56198 w 2569845"/>
              <a:gd name="connsiteY312" fmla="*/ 2483168 h 2494597"/>
              <a:gd name="connsiteX313" fmla="*/ 54292 w 2569845"/>
              <a:gd name="connsiteY313" fmla="*/ 2494598 h 2494597"/>
              <a:gd name="connsiteX314" fmla="*/ 0 w 2569845"/>
              <a:gd name="connsiteY314" fmla="*/ 2483168 h 2494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</a:cxnLst>
            <a:rect l="l" t="t" r="r" b="b"/>
            <a:pathLst>
              <a:path w="2569845" h="2494597">
                <a:moveTo>
                  <a:pt x="0" y="2483168"/>
                </a:moveTo>
                <a:cubicBezTo>
                  <a:pt x="0" y="2483168"/>
                  <a:pt x="953" y="2479358"/>
                  <a:pt x="2858" y="2472690"/>
                </a:cubicBezTo>
                <a:cubicBezTo>
                  <a:pt x="4763" y="2466023"/>
                  <a:pt x="6667" y="2455545"/>
                  <a:pt x="9525" y="2442210"/>
                </a:cubicBezTo>
                <a:cubicBezTo>
                  <a:pt x="12383" y="2427923"/>
                  <a:pt x="15240" y="2410778"/>
                  <a:pt x="20003" y="2389823"/>
                </a:cubicBezTo>
                <a:cubicBezTo>
                  <a:pt x="24765" y="2368868"/>
                  <a:pt x="31433" y="2343150"/>
                  <a:pt x="45720" y="2316480"/>
                </a:cubicBezTo>
                <a:cubicBezTo>
                  <a:pt x="52388" y="2303145"/>
                  <a:pt x="61913" y="2288858"/>
                  <a:pt x="73342" y="2276475"/>
                </a:cubicBezTo>
                <a:lnTo>
                  <a:pt x="78105" y="2271713"/>
                </a:lnTo>
                <a:lnTo>
                  <a:pt x="79058" y="2270760"/>
                </a:lnTo>
                <a:cubicBezTo>
                  <a:pt x="78105" y="2271713"/>
                  <a:pt x="80963" y="2268855"/>
                  <a:pt x="80963" y="2268855"/>
                </a:cubicBezTo>
                <a:lnTo>
                  <a:pt x="81915" y="2268855"/>
                </a:lnTo>
                <a:lnTo>
                  <a:pt x="83820" y="2266950"/>
                </a:lnTo>
                <a:cubicBezTo>
                  <a:pt x="86678" y="2264093"/>
                  <a:pt x="89535" y="2262188"/>
                  <a:pt x="92392" y="2259330"/>
                </a:cubicBezTo>
                <a:lnTo>
                  <a:pt x="97155" y="2255520"/>
                </a:lnTo>
                <a:cubicBezTo>
                  <a:pt x="99060" y="2254568"/>
                  <a:pt x="100965" y="2252663"/>
                  <a:pt x="102870" y="2251710"/>
                </a:cubicBezTo>
                <a:cubicBezTo>
                  <a:pt x="106680" y="2248853"/>
                  <a:pt x="111442" y="2245995"/>
                  <a:pt x="115253" y="2243138"/>
                </a:cubicBezTo>
                <a:cubicBezTo>
                  <a:pt x="147638" y="2223135"/>
                  <a:pt x="184785" y="2214563"/>
                  <a:pt x="222885" y="2206943"/>
                </a:cubicBezTo>
                <a:cubicBezTo>
                  <a:pt x="260033" y="2200275"/>
                  <a:pt x="299085" y="2195513"/>
                  <a:pt x="333375" y="2181225"/>
                </a:cubicBezTo>
                <a:cubicBezTo>
                  <a:pt x="350520" y="2174558"/>
                  <a:pt x="366713" y="2165985"/>
                  <a:pt x="380048" y="2152650"/>
                </a:cubicBezTo>
                <a:lnTo>
                  <a:pt x="382905" y="2150745"/>
                </a:lnTo>
                <a:lnTo>
                  <a:pt x="383858" y="2149793"/>
                </a:lnTo>
                <a:cubicBezTo>
                  <a:pt x="384810" y="2149793"/>
                  <a:pt x="381953" y="2151698"/>
                  <a:pt x="382905" y="2150745"/>
                </a:cubicBezTo>
                <a:lnTo>
                  <a:pt x="383858" y="2149793"/>
                </a:lnTo>
                <a:lnTo>
                  <a:pt x="389573" y="2143125"/>
                </a:lnTo>
                <a:cubicBezTo>
                  <a:pt x="393383" y="2139315"/>
                  <a:pt x="397192" y="2134553"/>
                  <a:pt x="399098" y="2130743"/>
                </a:cubicBezTo>
                <a:cubicBezTo>
                  <a:pt x="401003" y="2126933"/>
                  <a:pt x="403860" y="2124075"/>
                  <a:pt x="405765" y="2120265"/>
                </a:cubicBezTo>
                <a:cubicBezTo>
                  <a:pt x="407670" y="2115503"/>
                  <a:pt x="410528" y="2111693"/>
                  <a:pt x="412433" y="2106930"/>
                </a:cubicBezTo>
                <a:cubicBezTo>
                  <a:pt x="421005" y="2088832"/>
                  <a:pt x="426720" y="2067878"/>
                  <a:pt x="431483" y="2045970"/>
                </a:cubicBezTo>
                <a:cubicBezTo>
                  <a:pt x="436245" y="2024063"/>
                  <a:pt x="440055" y="1999298"/>
                  <a:pt x="445770" y="1974533"/>
                </a:cubicBezTo>
                <a:cubicBezTo>
                  <a:pt x="451485" y="1949768"/>
                  <a:pt x="458153" y="1923098"/>
                  <a:pt x="471488" y="1897380"/>
                </a:cubicBezTo>
                <a:cubicBezTo>
                  <a:pt x="474345" y="1890713"/>
                  <a:pt x="478155" y="1884998"/>
                  <a:pt x="481965" y="1878330"/>
                </a:cubicBezTo>
                <a:cubicBezTo>
                  <a:pt x="485775" y="1872615"/>
                  <a:pt x="489585" y="1865948"/>
                  <a:pt x="495300" y="1860233"/>
                </a:cubicBezTo>
                <a:lnTo>
                  <a:pt x="502920" y="1851660"/>
                </a:lnTo>
                <a:lnTo>
                  <a:pt x="506730" y="1847850"/>
                </a:lnTo>
                <a:cubicBezTo>
                  <a:pt x="509588" y="1844993"/>
                  <a:pt x="507683" y="1846898"/>
                  <a:pt x="508635" y="1845945"/>
                </a:cubicBezTo>
                <a:lnTo>
                  <a:pt x="509588" y="1844993"/>
                </a:lnTo>
                <a:lnTo>
                  <a:pt x="511492" y="1843088"/>
                </a:lnTo>
                <a:lnTo>
                  <a:pt x="519113" y="1836420"/>
                </a:lnTo>
                <a:cubicBezTo>
                  <a:pt x="521970" y="1834515"/>
                  <a:pt x="523875" y="1832610"/>
                  <a:pt x="526733" y="1829753"/>
                </a:cubicBezTo>
                <a:cubicBezTo>
                  <a:pt x="533400" y="1824990"/>
                  <a:pt x="540068" y="1820228"/>
                  <a:pt x="546735" y="1816418"/>
                </a:cubicBezTo>
                <a:cubicBezTo>
                  <a:pt x="553403" y="1812608"/>
                  <a:pt x="560070" y="1809750"/>
                  <a:pt x="566738" y="1806893"/>
                </a:cubicBezTo>
                <a:cubicBezTo>
                  <a:pt x="573405" y="1804035"/>
                  <a:pt x="580073" y="1801178"/>
                  <a:pt x="587693" y="1799273"/>
                </a:cubicBezTo>
                <a:cubicBezTo>
                  <a:pt x="594360" y="1797368"/>
                  <a:pt x="601980" y="1795463"/>
                  <a:pt x="608648" y="1792605"/>
                </a:cubicBezTo>
                <a:cubicBezTo>
                  <a:pt x="636270" y="1784985"/>
                  <a:pt x="663893" y="1781175"/>
                  <a:pt x="690563" y="1776413"/>
                </a:cubicBezTo>
                <a:cubicBezTo>
                  <a:pt x="717233" y="1771650"/>
                  <a:pt x="742950" y="1765935"/>
                  <a:pt x="765810" y="1755458"/>
                </a:cubicBezTo>
                <a:lnTo>
                  <a:pt x="782003" y="1746885"/>
                </a:lnTo>
                <a:lnTo>
                  <a:pt x="797243" y="1736408"/>
                </a:lnTo>
                <a:lnTo>
                  <a:pt x="803910" y="1730693"/>
                </a:lnTo>
                <a:lnTo>
                  <a:pt x="807720" y="1727835"/>
                </a:lnTo>
                <a:lnTo>
                  <a:pt x="809625" y="1725930"/>
                </a:lnTo>
                <a:lnTo>
                  <a:pt x="810578" y="1724978"/>
                </a:lnTo>
                <a:cubicBezTo>
                  <a:pt x="811530" y="1724025"/>
                  <a:pt x="809625" y="1725930"/>
                  <a:pt x="810578" y="1724978"/>
                </a:cubicBezTo>
                <a:lnTo>
                  <a:pt x="824865" y="1708785"/>
                </a:lnTo>
                <a:lnTo>
                  <a:pt x="834390" y="1694498"/>
                </a:lnTo>
                <a:cubicBezTo>
                  <a:pt x="837248" y="1688783"/>
                  <a:pt x="840105" y="1683068"/>
                  <a:pt x="842963" y="1677353"/>
                </a:cubicBezTo>
                <a:cubicBezTo>
                  <a:pt x="847725" y="1665923"/>
                  <a:pt x="852488" y="1652588"/>
                  <a:pt x="855345" y="1640205"/>
                </a:cubicBezTo>
                <a:cubicBezTo>
                  <a:pt x="862013" y="1613535"/>
                  <a:pt x="866775" y="1584960"/>
                  <a:pt x="872490" y="1555433"/>
                </a:cubicBezTo>
                <a:cubicBezTo>
                  <a:pt x="878205" y="1525905"/>
                  <a:pt x="886778" y="1494473"/>
                  <a:pt x="902970" y="1464945"/>
                </a:cubicBezTo>
                <a:cubicBezTo>
                  <a:pt x="906780" y="1457325"/>
                  <a:pt x="911543" y="1450658"/>
                  <a:pt x="916305" y="1443990"/>
                </a:cubicBezTo>
                <a:cubicBezTo>
                  <a:pt x="921068" y="1437323"/>
                  <a:pt x="926783" y="1430655"/>
                  <a:pt x="932498" y="1424940"/>
                </a:cubicBezTo>
                <a:lnTo>
                  <a:pt x="933450" y="1423988"/>
                </a:lnTo>
                <a:cubicBezTo>
                  <a:pt x="932498" y="1424940"/>
                  <a:pt x="935355" y="1422083"/>
                  <a:pt x="935355" y="1422083"/>
                </a:cubicBezTo>
                <a:lnTo>
                  <a:pt x="937260" y="1420178"/>
                </a:lnTo>
                <a:lnTo>
                  <a:pt x="941070" y="1416368"/>
                </a:lnTo>
                <a:lnTo>
                  <a:pt x="949643" y="1408748"/>
                </a:lnTo>
                <a:cubicBezTo>
                  <a:pt x="956310" y="1403985"/>
                  <a:pt x="963930" y="1398270"/>
                  <a:pt x="971550" y="1393508"/>
                </a:cubicBezTo>
                <a:cubicBezTo>
                  <a:pt x="1001077" y="1376363"/>
                  <a:pt x="1033463" y="1367790"/>
                  <a:pt x="1063943" y="1362075"/>
                </a:cubicBezTo>
                <a:cubicBezTo>
                  <a:pt x="1094423" y="1355408"/>
                  <a:pt x="1123950" y="1351598"/>
                  <a:pt x="1151573" y="1343978"/>
                </a:cubicBezTo>
                <a:cubicBezTo>
                  <a:pt x="1179195" y="1337310"/>
                  <a:pt x="1204913" y="1326833"/>
                  <a:pt x="1224915" y="1309688"/>
                </a:cubicBezTo>
                <a:lnTo>
                  <a:pt x="1232535" y="1303020"/>
                </a:lnTo>
                <a:lnTo>
                  <a:pt x="1234440" y="1301115"/>
                </a:lnTo>
                <a:lnTo>
                  <a:pt x="1235393" y="1300163"/>
                </a:lnTo>
                <a:cubicBezTo>
                  <a:pt x="1236345" y="1299210"/>
                  <a:pt x="1234440" y="1301115"/>
                  <a:pt x="1235393" y="1300163"/>
                </a:cubicBezTo>
                <a:lnTo>
                  <a:pt x="1239202" y="1295400"/>
                </a:lnTo>
                <a:cubicBezTo>
                  <a:pt x="1243965" y="1289685"/>
                  <a:pt x="1249680" y="1283970"/>
                  <a:pt x="1252538" y="1279208"/>
                </a:cubicBezTo>
                <a:lnTo>
                  <a:pt x="1257300" y="1271588"/>
                </a:lnTo>
                <a:cubicBezTo>
                  <a:pt x="1259205" y="1268730"/>
                  <a:pt x="1260158" y="1265873"/>
                  <a:pt x="1262063" y="1263015"/>
                </a:cubicBezTo>
                <a:cubicBezTo>
                  <a:pt x="1263968" y="1260158"/>
                  <a:pt x="1264920" y="1257300"/>
                  <a:pt x="1266825" y="1254443"/>
                </a:cubicBezTo>
                <a:lnTo>
                  <a:pt x="1270635" y="1244918"/>
                </a:lnTo>
                <a:cubicBezTo>
                  <a:pt x="1290638" y="1193483"/>
                  <a:pt x="1290638" y="1129665"/>
                  <a:pt x="1314450" y="1067753"/>
                </a:cubicBezTo>
                <a:lnTo>
                  <a:pt x="1319213" y="1056323"/>
                </a:lnTo>
                <a:lnTo>
                  <a:pt x="1324927" y="1044893"/>
                </a:lnTo>
                <a:cubicBezTo>
                  <a:pt x="1326833" y="1041083"/>
                  <a:pt x="1328738" y="1037272"/>
                  <a:pt x="1330643" y="1033463"/>
                </a:cubicBezTo>
                <a:lnTo>
                  <a:pt x="1337310" y="1022985"/>
                </a:lnTo>
                <a:cubicBezTo>
                  <a:pt x="1342073" y="1015365"/>
                  <a:pt x="1347788" y="1009650"/>
                  <a:pt x="1353502" y="1002983"/>
                </a:cubicBezTo>
                <a:lnTo>
                  <a:pt x="1357313" y="998220"/>
                </a:lnTo>
                <a:cubicBezTo>
                  <a:pt x="1357313" y="998220"/>
                  <a:pt x="1360170" y="995363"/>
                  <a:pt x="1359218" y="996315"/>
                </a:cubicBezTo>
                <a:lnTo>
                  <a:pt x="1360170" y="995363"/>
                </a:lnTo>
                <a:lnTo>
                  <a:pt x="1362075" y="993458"/>
                </a:lnTo>
                <a:lnTo>
                  <a:pt x="1370648" y="985838"/>
                </a:lnTo>
                <a:cubicBezTo>
                  <a:pt x="1398270" y="962978"/>
                  <a:pt x="1429702" y="950595"/>
                  <a:pt x="1461135" y="942975"/>
                </a:cubicBezTo>
                <a:cubicBezTo>
                  <a:pt x="1491615" y="935355"/>
                  <a:pt x="1522095" y="930593"/>
                  <a:pt x="1550670" y="924878"/>
                </a:cubicBezTo>
                <a:cubicBezTo>
                  <a:pt x="1579245" y="919163"/>
                  <a:pt x="1605915" y="911543"/>
                  <a:pt x="1627823" y="899160"/>
                </a:cubicBezTo>
                <a:cubicBezTo>
                  <a:pt x="1633538" y="896303"/>
                  <a:pt x="1638300" y="892493"/>
                  <a:pt x="1644015" y="888683"/>
                </a:cubicBezTo>
                <a:cubicBezTo>
                  <a:pt x="1648777" y="884872"/>
                  <a:pt x="1653540" y="880110"/>
                  <a:pt x="1658302" y="876300"/>
                </a:cubicBezTo>
                <a:lnTo>
                  <a:pt x="1659255" y="875347"/>
                </a:lnTo>
                <a:cubicBezTo>
                  <a:pt x="1659255" y="875347"/>
                  <a:pt x="1661160" y="873443"/>
                  <a:pt x="1659255" y="875347"/>
                </a:cubicBezTo>
                <a:lnTo>
                  <a:pt x="1661160" y="873443"/>
                </a:lnTo>
                <a:lnTo>
                  <a:pt x="1664970" y="869633"/>
                </a:lnTo>
                <a:lnTo>
                  <a:pt x="1672590" y="861060"/>
                </a:lnTo>
                <a:cubicBezTo>
                  <a:pt x="1676400" y="855345"/>
                  <a:pt x="1679258" y="851535"/>
                  <a:pt x="1682115" y="846772"/>
                </a:cubicBezTo>
                <a:cubicBezTo>
                  <a:pt x="1694498" y="824865"/>
                  <a:pt x="1702118" y="799147"/>
                  <a:pt x="1707833" y="772478"/>
                </a:cubicBezTo>
                <a:cubicBezTo>
                  <a:pt x="1713548" y="745808"/>
                  <a:pt x="1717358" y="717233"/>
                  <a:pt x="1724025" y="688658"/>
                </a:cubicBezTo>
                <a:cubicBezTo>
                  <a:pt x="1730693" y="660083"/>
                  <a:pt x="1740218" y="630555"/>
                  <a:pt x="1756410" y="603885"/>
                </a:cubicBezTo>
                <a:cubicBezTo>
                  <a:pt x="1761173" y="597218"/>
                  <a:pt x="1764983" y="590550"/>
                  <a:pt x="1769745" y="584835"/>
                </a:cubicBezTo>
                <a:lnTo>
                  <a:pt x="1777365" y="576263"/>
                </a:lnTo>
                <a:lnTo>
                  <a:pt x="1779270" y="574358"/>
                </a:lnTo>
                <a:lnTo>
                  <a:pt x="1780223" y="573405"/>
                </a:lnTo>
                <a:cubicBezTo>
                  <a:pt x="1781175" y="572453"/>
                  <a:pt x="1779270" y="573405"/>
                  <a:pt x="1782127" y="571500"/>
                </a:cubicBezTo>
                <a:lnTo>
                  <a:pt x="1785938" y="567690"/>
                </a:lnTo>
                <a:lnTo>
                  <a:pt x="1793558" y="561023"/>
                </a:lnTo>
                <a:cubicBezTo>
                  <a:pt x="1796415" y="559118"/>
                  <a:pt x="1798320" y="556260"/>
                  <a:pt x="1802130" y="554355"/>
                </a:cubicBezTo>
                <a:cubicBezTo>
                  <a:pt x="1808798" y="549593"/>
                  <a:pt x="1815465" y="544830"/>
                  <a:pt x="1822133" y="541020"/>
                </a:cubicBezTo>
                <a:cubicBezTo>
                  <a:pt x="1848802" y="525780"/>
                  <a:pt x="1877377" y="518160"/>
                  <a:pt x="1904048" y="512445"/>
                </a:cubicBezTo>
                <a:cubicBezTo>
                  <a:pt x="1930718" y="506730"/>
                  <a:pt x="1956435" y="502920"/>
                  <a:pt x="1980248" y="497205"/>
                </a:cubicBezTo>
                <a:cubicBezTo>
                  <a:pt x="2004060" y="492442"/>
                  <a:pt x="2025968" y="485775"/>
                  <a:pt x="2045018" y="476250"/>
                </a:cubicBezTo>
                <a:cubicBezTo>
                  <a:pt x="2049780" y="473392"/>
                  <a:pt x="2054543" y="471488"/>
                  <a:pt x="2058352" y="468630"/>
                </a:cubicBezTo>
                <a:cubicBezTo>
                  <a:pt x="2062163" y="465773"/>
                  <a:pt x="2066925" y="462915"/>
                  <a:pt x="2070735" y="460058"/>
                </a:cubicBezTo>
                <a:lnTo>
                  <a:pt x="2076450" y="455295"/>
                </a:lnTo>
                <a:lnTo>
                  <a:pt x="2079308" y="452438"/>
                </a:lnTo>
                <a:lnTo>
                  <a:pt x="2081213" y="451485"/>
                </a:lnTo>
                <a:lnTo>
                  <a:pt x="2082165" y="450533"/>
                </a:lnTo>
                <a:cubicBezTo>
                  <a:pt x="2080260" y="452438"/>
                  <a:pt x="2082165" y="450533"/>
                  <a:pt x="2082165" y="450533"/>
                </a:cubicBezTo>
                <a:cubicBezTo>
                  <a:pt x="2085975" y="445770"/>
                  <a:pt x="2089785" y="441008"/>
                  <a:pt x="2093595" y="437198"/>
                </a:cubicBezTo>
                <a:cubicBezTo>
                  <a:pt x="2105025" y="422910"/>
                  <a:pt x="2113598" y="403860"/>
                  <a:pt x="2120265" y="383858"/>
                </a:cubicBezTo>
                <a:cubicBezTo>
                  <a:pt x="2132648" y="343853"/>
                  <a:pt x="2136458" y="300038"/>
                  <a:pt x="2146935" y="257175"/>
                </a:cubicBezTo>
                <a:cubicBezTo>
                  <a:pt x="2152650" y="236220"/>
                  <a:pt x="2159318" y="214313"/>
                  <a:pt x="2169795" y="194310"/>
                </a:cubicBezTo>
                <a:cubicBezTo>
                  <a:pt x="2174558" y="183833"/>
                  <a:pt x="2181225" y="175260"/>
                  <a:pt x="2186940" y="165735"/>
                </a:cubicBezTo>
                <a:cubicBezTo>
                  <a:pt x="2190750" y="161925"/>
                  <a:pt x="2194560" y="157163"/>
                  <a:pt x="2197418" y="153352"/>
                </a:cubicBezTo>
                <a:lnTo>
                  <a:pt x="2203133" y="147638"/>
                </a:lnTo>
                <a:cubicBezTo>
                  <a:pt x="2203133" y="147638"/>
                  <a:pt x="2205990" y="144780"/>
                  <a:pt x="2205038" y="145733"/>
                </a:cubicBezTo>
                <a:lnTo>
                  <a:pt x="2205990" y="144780"/>
                </a:lnTo>
                <a:lnTo>
                  <a:pt x="2206943" y="143827"/>
                </a:lnTo>
                <a:lnTo>
                  <a:pt x="2209800" y="141923"/>
                </a:lnTo>
                <a:cubicBezTo>
                  <a:pt x="2213610" y="139065"/>
                  <a:pt x="2216468" y="136208"/>
                  <a:pt x="2220278" y="132398"/>
                </a:cubicBezTo>
                <a:cubicBezTo>
                  <a:pt x="2224088" y="129540"/>
                  <a:pt x="2229803" y="125730"/>
                  <a:pt x="2233613" y="122873"/>
                </a:cubicBezTo>
                <a:cubicBezTo>
                  <a:pt x="2243138" y="116205"/>
                  <a:pt x="2251710" y="112395"/>
                  <a:pt x="2260283" y="107632"/>
                </a:cubicBezTo>
                <a:cubicBezTo>
                  <a:pt x="2268855" y="103823"/>
                  <a:pt x="2278380" y="100013"/>
                  <a:pt x="2286953" y="97155"/>
                </a:cubicBezTo>
                <a:cubicBezTo>
                  <a:pt x="2295525" y="94298"/>
                  <a:pt x="2304098" y="91440"/>
                  <a:pt x="2312670" y="89535"/>
                </a:cubicBezTo>
                <a:cubicBezTo>
                  <a:pt x="2346008" y="80963"/>
                  <a:pt x="2375535" y="77152"/>
                  <a:pt x="2400300" y="71438"/>
                </a:cubicBezTo>
                <a:cubicBezTo>
                  <a:pt x="2425065" y="65723"/>
                  <a:pt x="2446020" y="60007"/>
                  <a:pt x="2462213" y="52388"/>
                </a:cubicBezTo>
                <a:cubicBezTo>
                  <a:pt x="2469833" y="48577"/>
                  <a:pt x="2477453" y="44768"/>
                  <a:pt x="2483168" y="40005"/>
                </a:cubicBezTo>
                <a:cubicBezTo>
                  <a:pt x="2486025" y="38100"/>
                  <a:pt x="2488883" y="36195"/>
                  <a:pt x="2491740" y="34290"/>
                </a:cubicBezTo>
                <a:cubicBezTo>
                  <a:pt x="2494598" y="32385"/>
                  <a:pt x="2496503" y="29527"/>
                  <a:pt x="2498408" y="27623"/>
                </a:cubicBezTo>
                <a:cubicBezTo>
                  <a:pt x="2500313" y="25718"/>
                  <a:pt x="2502218" y="24765"/>
                  <a:pt x="2503170" y="22860"/>
                </a:cubicBezTo>
                <a:cubicBezTo>
                  <a:pt x="2505075" y="20955"/>
                  <a:pt x="2506980" y="18098"/>
                  <a:pt x="2508885" y="16193"/>
                </a:cubicBezTo>
                <a:cubicBezTo>
                  <a:pt x="2510790" y="14288"/>
                  <a:pt x="2512695" y="12382"/>
                  <a:pt x="2513648" y="10477"/>
                </a:cubicBezTo>
                <a:cubicBezTo>
                  <a:pt x="2514600" y="9525"/>
                  <a:pt x="2515553" y="7620"/>
                  <a:pt x="2516505" y="6668"/>
                </a:cubicBezTo>
                <a:cubicBezTo>
                  <a:pt x="2519363" y="1905"/>
                  <a:pt x="2521268" y="0"/>
                  <a:pt x="2521268" y="0"/>
                </a:cubicBezTo>
                <a:lnTo>
                  <a:pt x="2569845" y="33338"/>
                </a:lnTo>
                <a:cubicBezTo>
                  <a:pt x="2569845" y="33338"/>
                  <a:pt x="2566988" y="37148"/>
                  <a:pt x="2561273" y="44768"/>
                </a:cubicBezTo>
                <a:cubicBezTo>
                  <a:pt x="2560320" y="46673"/>
                  <a:pt x="2558415" y="48577"/>
                  <a:pt x="2556510" y="51435"/>
                </a:cubicBezTo>
                <a:cubicBezTo>
                  <a:pt x="2554605" y="53340"/>
                  <a:pt x="2553653" y="55245"/>
                  <a:pt x="2551748" y="57150"/>
                </a:cubicBezTo>
                <a:cubicBezTo>
                  <a:pt x="2549843" y="59055"/>
                  <a:pt x="2547938" y="60960"/>
                  <a:pt x="2546033" y="63818"/>
                </a:cubicBezTo>
                <a:lnTo>
                  <a:pt x="2545080" y="64770"/>
                </a:lnTo>
                <a:cubicBezTo>
                  <a:pt x="2545080" y="64770"/>
                  <a:pt x="2543175" y="66675"/>
                  <a:pt x="2544128" y="65723"/>
                </a:cubicBezTo>
                <a:lnTo>
                  <a:pt x="2544128" y="65723"/>
                </a:lnTo>
                <a:lnTo>
                  <a:pt x="2543175" y="65723"/>
                </a:lnTo>
                <a:lnTo>
                  <a:pt x="2541270" y="67627"/>
                </a:lnTo>
                <a:cubicBezTo>
                  <a:pt x="2539365" y="68580"/>
                  <a:pt x="2538413" y="70485"/>
                  <a:pt x="2536508" y="71438"/>
                </a:cubicBezTo>
                <a:cubicBezTo>
                  <a:pt x="2533650" y="74295"/>
                  <a:pt x="2529840" y="77152"/>
                  <a:pt x="2526030" y="80010"/>
                </a:cubicBezTo>
                <a:cubicBezTo>
                  <a:pt x="2522220" y="82868"/>
                  <a:pt x="2518410" y="85725"/>
                  <a:pt x="2513648" y="88582"/>
                </a:cubicBezTo>
                <a:cubicBezTo>
                  <a:pt x="2505075" y="94298"/>
                  <a:pt x="2495550" y="99060"/>
                  <a:pt x="2484120" y="104775"/>
                </a:cubicBezTo>
                <a:cubicBezTo>
                  <a:pt x="2462213" y="114300"/>
                  <a:pt x="2437448" y="120968"/>
                  <a:pt x="2409825" y="125730"/>
                </a:cubicBezTo>
                <a:cubicBezTo>
                  <a:pt x="2382203" y="130493"/>
                  <a:pt x="2353628" y="134302"/>
                  <a:pt x="2324100" y="141923"/>
                </a:cubicBezTo>
                <a:cubicBezTo>
                  <a:pt x="2316480" y="143827"/>
                  <a:pt x="2309813" y="145733"/>
                  <a:pt x="2302193" y="147638"/>
                </a:cubicBezTo>
                <a:cubicBezTo>
                  <a:pt x="2294573" y="149543"/>
                  <a:pt x="2287905" y="152400"/>
                  <a:pt x="2281238" y="155258"/>
                </a:cubicBezTo>
                <a:cubicBezTo>
                  <a:pt x="2274570" y="159067"/>
                  <a:pt x="2266950" y="161925"/>
                  <a:pt x="2262188" y="165735"/>
                </a:cubicBezTo>
                <a:cubicBezTo>
                  <a:pt x="2259330" y="167640"/>
                  <a:pt x="2256473" y="169545"/>
                  <a:pt x="2253615" y="171450"/>
                </a:cubicBezTo>
                <a:cubicBezTo>
                  <a:pt x="2249805" y="174308"/>
                  <a:pt x="2246948" y="177165"/>
                  <a:pt x="2243138" y="180023"/>
                </a:cubicBezTo>
                <a:lnTo>
                  <a:pt x="2240280" y="181927"/>
                </a:lnTo>
                <a:lnTo>
                  <a:pt x="2239328" y="182880"/>
                </a:lnTo>
                <a:lnTo>
                  <a:pt x="2238375" y="183833"/>
                </a:lnTo>
                <a:cubicBezTo>
                  <a:pt x="2237423" y="184785"/>
                  <a:pt x="2239328" y="182880"/>
                  <a:pt x="2239328" y="182880"/>
                </a:cubicBezTo>
                <a:lnTo>
                  <a:pt x="2235518" y="187642"/>
                </a:lnTo>
                <a:cubicBezTo>
                  <a:pt x="2232660" y="190500"/>
                  <a:pt x="2229803" y="193358"/>
                  <a:pt x="2227898" y="196215"/>
                </a:cubicBezTo>
                <a:cubicBezTo>
                  <a:pt x="2224088" y="202883"/>
                  <a:pt x="2218373" y="209550"/>
                  <a:pt x="2214563" y="217170"/>
                </a:cubicBezTo>
                <a:cubicBezTo>
                  <a:pt x="2205990" y="232410"/>
                  <a:pt x="2201228" y="249555"/>
                  <a:pt x="2196465" y="268605"/>
                </a:cubicBezTo>
                <a:cubicBezTo>
                  <a:pt x="2191703" y="287655"/>
                  <a:pt x="2188845" y="308610"/>
                  <a:pt x="2185035" y="329565"/>
                </a:cubicBezTo>
                <a:cubicBezTo>
                  <a:pt x="2181225" y="351473"/>
                  <a:pt x="2177415" y="374333"/>
                  <a:pt x="2168843" y="398145"/>
                </a:cubicBezTo>
                <a:cubicBezTo>
                  <a:pt x="2166938" y="403860"/>
                  <a:pt x="2165033" y="410528"/>
                  <a:pt x="2162175" y="416242"/>
                </a:cubicBezTo>
                <a:lnTo>
                  <a:pt x="2158365" y="424815"/>
                </a:lnTo>
                <a:lnTo>
                  <a:pt x="2153603" y="433388"/>
                </a:lnTo>
                <a:cubicBezTo>
                  <a:pt x="2150745" y="439103"/>
                  <a:pt x="2147888" y="444817"/>
                  <a:pt x="2143125" y="451485"/>
                </a:cubicBezTo>
                <a:lnTo>
                  <a:pt x="2137410" y="461010"/>
                </a:lnTo>
                <a:cubicBezTo>
                  <a:pt x="2135505" y="463867"/>
                  <a:pt x="2133600" y="467678"/>
                  <a:pt x="2131695" y="469583"/>
                </a:cubicBezTo>
                <a:cubicBezTo>
                  <a:pt x="2127885" y="474345"/>
                  <a:pt x="2124075" y="478155"/>
                  <a:pt x="2120265" y="482917"/>
                </a:cubicBezTo>
                <a:lnTo>
                  <a:pt x="2118360" y="484823"/>
                </a:lnTo>
                <a:lnTo>
                  <a:pt x="2117408" y="485775"/>
                </a:lnTo>
                <a:lnTo>
                  <a:pt x="2115503" y="487680"/>
                </a:lnTo>
                <a:lnTo>
                  <a:pt x="2111693" y="491490"/>
                </a:lnTo>
                <a:lnTo>
                  <a:pt x="2104073" y="498158"/>
                </a:lnTo>
                <a:cubicBezTo>
                  <a:pt x="2099310" y="502920"/>
                  <a:pt x="2092643" y="505778"/>
                  <a:pt x="2086927" y="510540"/>
                </a:cubicBezTo>
                <a:cubicBezTo>
                  <a:pt x="2081213" y="514350"/>
                  <a:pt x="2074545" y="517208"/>
                  <a:pt x="2068830" y="521017"/>
                </a:cubicBezTo>
                <a:cubicBezTo>
                  <a:pt x="2044065" y="533400"/>
                  <a:pt x="2017395" y="540068"/>
                  <a:pt x="1990725" y="545783"/>
                </a:cubicBezTo>
                <a:cubicBezTo>
                  <a:pt x="1965008" y="550545"/>
                  <a:pt x="1939290" y="554355"/>
                  <a:pt x="1914525" y="559118"/>
                </a:cubicBezTo>
                <a:cubicBezTo>
                  <a:pt x="1889760" y="563880"/>
                  <a:pt x="1865948" y="570548"/>
                  <a:pt x="1845945" y="581978"/>
                </a:cubicBezTo>
                <a:cubicBezTo>
                  <a:pt x="1840230" y="584835"/>
                  <a:pt x="1837373" y="587693"/>
                  <a:pt x="1832610" y="590550"/>
                </a:cubicBezTo>
                <a:cubicBezTo>
                  <a:pt x="1831658" y="591503"/>
                  <a:pt x="1830705" y="591503"/>
                  <a:pt x="1828800" y="592455"/>
                </a:cubicBezTo>
                <a:lnTo>
                  <a:pt x="1824990" y="595313"/>
                </a:lnTo>
                <a:lnTo>
                  <a:pt x="1817370" y="601980"/>
                </a:lnTo>
                <a:lnTo>
                  <a:pt x="1813560" y="605790"/>
                </a:lnTo>
                <a:cubicBezTo>
                  <a:pt x="1815465" y="603885"/>
                  <a:pt x="1813560" y="605790"/>
                  <a:pt x="1813560" y="605790"/>
                </a:cubicBezTo>
                <a:lnTo>
                  <a:pt x="1812608" y="606743"/>
                </a:lnTo>
                <a:lnTo>
                  <a:pt x="1810702" y="608648"/>
                </a:lnTo>
                <a:lnTo>
                  <a:pt x="1804988" y="615315"/>
                </a:lnTo>
                <a:cubicBezTo>
                  <a:pt x="1801177" y="619125"/>
                  <a:pt x="1798320" y="624840"/>
                  <a:pt x="1794510" y="629603"/>
                </a:cubicBezTo>
                <a:cubicBezTo>
                  <a:pt x="1781175" y="649605"/>
                  <a:pt x="1773555" y="673418"/>
                  <a:pt x="1767840" y="700088"/>
                </a:cubicBezTo>
                <a:cubicBezTo>
                  <a:pt x="1762125" y="725805"/>
                  <a:pt x="1758315" y="754380"/>
                  <a:pt x="1752600" y="782955"/>
                </a:cubicBezTo>
                <a:cubicBezTo>
                  <a:pt x="1746885" y="812483"/>
                  <a:pt x="1738313" y="842963"/>
                  <a:pt x="1721168" y="871538"/>
                </a:cubicBezTo>
                <a:cubicBezTo>
                  <a:pt x="1716405" y="879158"/>
                  <a:pt x="1711643" y="886778"/>
                  <a:pt x="1705927" y="893445"/>
                </a:cubicBezTo>
                <a:lnTo>
                  <a:pt x="1698308" y="902018"/>
                </a:lnTo>
                <a:lnTo>
                  <a:pt x="1694498" y="905828"/>
                </a:lnTo>
                <a:lnTo>
                  <a:pt x="1692593" y="907733"/>
                </a:lnTo>
                <a:cubicBezTo>
                  <a:pt x="1689735" y="910590"/>
                  <a:pt x="1691640" y="908685"/>
                  <a:pt x="1690688" y="909638"/>
                </a:cubicBezTo>
                <a:lnTo>
                  <a:pt x="1689735" y="910590"/>
                </a:lnTo>
                <a:cubicBezTo>
                  <a:pt x="1683068" y="916305"/>
                  <a:pt x="1677352" y="922020"/>
                  <a:pt x="1670685" y="926783"/>
                </a:cubicBezTo>
                <a:cubicBezTo>
                  <a:pt x="1664018" y="931545"/>
                  <a:pt x="1657350" y="936308"/>
                  <a:pt x="1649730" y="940118"/>
                </a:cubicBezTo>
                <a:cubicBezTo>
                  <a:pt x="1620202" y="956310"/>
                  <a:pt x="1588770" y="963930"/>
                  <a:pt x="1559243" y="969645"/>
                </a:cubicBezTo>
                <a:cubicBezTo>
                  <a:pt x="1528763" y="975360"/>
                  <a:pt x="1500188" y="979170"/>
                  <a:pt x="1472565" y="985838"/>
                </a:cubicBezTo>
                <a:cubicBezTo>
                  <a:pt x="1444943" y="992505"/>
                  <a:pt x="1419225" y="1002983"/>
                  <a:pt x="1400175" y="1018222"/>
                </a:cubicBezTo>
                <a:lnTo>
                  <a:pt x="1391602" y="1025843"/>
                </a:lnTo>
                <a:lnTo>
                  <a:pt x="1389698" y="1027747"/>
                </a:lnTo>
                <a:lnTo>
                  <a:pt x="1388745" y="1028700"/>
                </a:lnTo>
                <a:cubicBezTo>
                  <a:pt x="1387793" y="1029653"/>
                  <a:pt x="1389698" y="1027747"/>
                  <a:pt x="1388745" y="1028700"/>
                </a:cubicBezTo>
                <a:lnTo>
                  <a:pt x="1385888" y="1032510"/>
                </a:lnTo>
                <a:cubicBezTo>
                  <a:pt x="1382077" y="1037272"/>
                  <a:pt x="1377315" y="1042035"/>
                  <a:pt x="1373505" y="1047750"/>
                </a:cubicBezTo>
                <a:lnTo>
                  <a:pt x="1367790" y="1056323"/>
                </a:lnTo>
                <a:cubicBezTo>
                  <a:pt x="1365885" y="1059180"/>
                  <a:pt x="1364933" y="1062038"/>
                  <a:pt x="1363027" y="1064895"/>
                </a:cubicBezTo>
                <a:lnTo>
                  <a:pt x="1358265" y="1073468"/>
                </a:lnTo>
                <a:lnTo>
                  <a:pt x="1354455" y="1082993"/>
                </a:lnTo>
                <a:cubicBezTo>
                  <a:pt x="1334452" y="1134428"/>
                  <a:pt x="1336358" y="1198245"/>
                  <a:pt x="1312545" y="1261110"/>
                </a:cubicBezTo>
                <a:lnTo>
                  <a:pt x="1307783" y="1272540"/>
                </a:lnTo>
                <a:cubicBezTo>
                  <a:pt x="1305877" y="1276350"/>
                  <a:pt x="1303973" y="1280160"/>
                  <a:pt x="1302068" y="1283970"/>
                </a:cubicBezTo>
                <a:cubicBezTo>
                  <a:pt x="1300163" y="1287780"/>
                  <a:pt x="1298258" y="1291590"/>
                  <a:pt x="1296352" y="1295400"/>
                </a:cubicBezTo>
                <a:lnTo>
                  <a:pt x="1288733" y="1306830"/>
                </a:lnTo>
                <a:cubicBezTo>
                  <a:pt x="1283018" y="1315403"/>
                  <a:pt x="1278255" y="1320165"/>
                  <a:pt x="1273493" y="1325880"/>
                </a:cubicBezTo>
                <a:lnTo>
                  <a:pt x="1269683" y="1330643"/>
                </a:lnTo>
                <a:cubicBezTo>
                  <a:pt x="1269683" y="1330643"/>
                  <a:pt x="1266825" y="1333500"/>
                  <a:pt x="1267777" y="1332548"/>
                </a:cubicBezTo>
                <a:lnTo>
                  <a:pt x="1266825" y="1333500"/>
                </a:lnTo>
                <a:lnTo>
                  <a:pt x="1263968" y="1335405"/>
                </a:lnTo>
                <a:lnTo>
                  <a:pt x="1254443" y="1343978"/>
                </a:lnTo>
                <a:cubicBezTo>
                  <a:pt x="1251585" y="1346835"/>
                  <a:pt x="1247775" y="1349693"/>
                  <a:pt x="1243965" y="1351598"/>
                </a:cubicBezTo>
                <a:lnTo>
                  <a:pt x="1233488" y="1359218"/>
                </a:lnTo>
                <a:cubicBezTo>
                  <a:pt x="1225868" y="1363980"/>
                  <a:pt x="1218248" y="1366838"/>
                  <a:pt x="1210627" y="1370648"/>
                </a:cubicBezTo>
                <a:cubicBezTo>
                  <a:pt x="1203008" y="1373505"/>
                  <a:pt x="1195388" y="1377315"/>
                  <a:pt x="1186815" y="1379220"/>
                </a:cubicBezTo>
                <a:cubicBezTo>
                  <a:pt x="1179195" y="1381125"/>
                  <a:pt x="1170623" y="1383983"/>
                  <a:pt x="1163002" y="1385888"/>
                </a:cubicBezTo>
                <a:cubicBezTo>
                  <a:pt x="1131570" y="1393508"/>
                  <a:pt x="1101090" y="1397318"/>
                  <a:pt x="1072515" y="1403033"/>
                </a:cubicBezTo>
                <a:cubicBezTo>
                  <a:pt x="1043940" y="1408748"/>
                  <a:pt x="1016318" y="1416368"/>
                  <a:pt x="993458" y="1428750"/>
                </a:cubicBezTo>
                <a:cubicBezTo>
                  <a:pt x="988695" y="1432560"/>
                  <a:pt x="983933" y="1435418"/>
                  <a:pt x="978218" y="1439228"/>
                </a:cubicBezTo>
                <a:lnTo>
                  <a:pt x="969645" y="1446848"/>
                </a:lnTo>
                <a:lnTo>
                  <a:pt x="965835" y="1450658"/>
                </a:lnTo>
                <a:lnTo>
                  <a:pt x="963930" y="1452563"/>
                </a:lnTo>
                <a:cubicBezTo>
                  <a:pt x="962977" y="1453515"/>
                  <a:pt x="964883" y="1451610"/>
                  <a:pt x="963930" y="1452563"/>
                </a:cubicBezTo>
                <a:lnTo>
                  <a:pt x="962977" y="1453515"/>
                </a:lnTo>
                <a:cubicBezTo>
                  <a:pt x="959168" y="1458278"/>
                  <a:pt x="954405" y="1463040"/>
                  <a:pt x="950595" y="1468755"/>
                </a:cubicBezTo>
                <a:lnTo>
                  <a:pt x="944880" y="1476375"/>
                </a:lnTo>
                <a:cubicBezTo>
                  <a:pt x="942975" y="1479233"/>
                  <a:pt x="941070" y="1482090"/>
                  <a:pt x="940118" y="1484948"/>
                </a:cubicBezTo>
                <a:cubicBezTo>
                  <a:pt x="927735" y="1507808"/>
                  <a:pt x="921068" y="1534478"/>
                  <a:pt x="915353" y="1563053"/>
                </a:cubicBezTo>
                <a:cubicBezTo>
                  <a:pt x="909638" y="1590675"/>
                  <a:pt x="905828" y="1620203"/>
                  <a:pt x="899160" y="1650683"/>
                </a:cubicBezTo>
                <a:cubicBezTo>
                  <a:pt x="895350" y="1665923"/>
                  <a:pt x="890588" y="1681163"/>
                  <a:pt x="884873" y="1695450"/>
                </a:cubicBezTo>
                <a:cubicBezTo>
                  <a:pt x="882015" y="1703070"/>
                  <a:pt x="877253" y="1709738"/>
                  <a:pt x="874395" y="1717358"/>
                </a:cubicBezTo>
                <a:cubicBezTo>
                  <a:pt x="869633" y="1724978"/>
                  <a:pt x="864870" y="1731645"/>
                  <a:pt x="860108" y="1739265"/>
                </a:cubicBezTo>
                <a:lnTo>
                  <a:pt x="845820" y="1755458"/>
                </a:lnTo>
                <a:cubicBezTo>
                  <a:pt x="845820" y="1755458"/>
                  <a:pt x="842963" y="1758315"/>
                  <a:pt x="843915" y="1757363"/>
                </a:cubicBezTo>
                <a:lnTo>
                  <a:pt x="842963" y="1758315"/>
                </a:lnTo>
                <a:lnTo>
                  <a:pt x="841058" y="1760220"/>
                </a:lnTo>
                <a:lnTo>
                  <a:pt x="836295" y="1764030"/>
                </a:lnTo>
                <a:lnTo>
                  <a:pt x="826770" y="1771650"/>
                </a:lnTo>
                <a:cubicBezTo>
                  <a:pt x="820103" y="1776413"/>
                  <a:pt x="813435" y="1781175"/>
                  <a:pt x="806768" y="1784985"/>
                </a:cubicBezTo>
                <a:cubicBezTo>
                  <a:pt x="800100" y="1788795"/>
                  <a:pt x="792480" y="1792605"/>
                  <a:pt x="785813" y="1795463"/>
                </a:cubicBezTo>
                <a:cubicBezTo>
                  <a:pt x="757238" y="1807845"/>
                  <a:pt x="727710" y="1814513"/>
                  <a:pt x="700088" y="1819275"/>
                </a:cubicBezTo>
                <a:cubicBezTo>
                  <a:pt x="672465" y="1824038"/>
                  <a:pt x="645795" y="1827848"/>
                  <a:pt x="621983" y="1834515"/>
                </a:cubicBezTo>
                <a:cubicBezTo>
                  <a:pt x="616268" y="1836420"/>
                  <a:pt x="610553" y="1838325"/>
                  <a:pt x="603885" y="1840230"/>
                </a:cubicBezTo>
                <a:cubicBezTo>
                  <a:pt x="598170" y="1842135"/>
                  <a:pt x="592455" y="1844993"/>
                  <a:pt x="586740" y="1846898"/>
                </a:cubicBezTo>
                <a:cubicBezTo>
                  <a:pt x="581025" y="1849755"/>
                  <a:pt x="576263" y="1852613"/>
                  <a:pt x="571500" y="1854518"/>
                </a:cubicBezTo>
                <a:cubicBezTo>
                  <a:pt x="566738" y="1857375"/>
                  <a:pt x="562928" y="1860233"/>
                  <a:pt x="558165" y="1863090"/>
                </a:cubicBezTo>
                <a:cubicBezTo>
                  <a:pt x="556260" y="1864043"/>
                  <a:pt x="553403" y="1866900"/>
                  <a:pt x="550545" y="1868805"/>
                </a:cubicBezTo>
                <a:lnTo>
                  <a:pt x="542925" y="1875473"/>
                </a:lnTo>
                <a:lnTo>
                  <a:pt x="541020" y="1877378"/>
                </a:lnTo>
                <a:lnTo>
                  <a:pt x="540068" y="1878330"/>
                </a:lnTo>
                <a:cubicBezTo>
                  <a:pt x="540068" y="1878330"/>
                  <a:pt x="538163" y="1880235"/>
                  <a:pt x="540068" y="1878330"/>
                </a:cubicBezTo>
                <a:lnTo>
                  <a:pt x="537210" y="1881188"/>
                </a:lnTo>
                <a:lnTo>
                  <a:pt x="531495" y="1887855"/>
                </a:lnTo>
                <a:cubicBezTo>
                  <a:pt x="527685" y="1891665"/>
                  <a:pt x="524828" y="1896428"/>
                  <a:pt x="521970" y="1901190"/>
                </a:cubicBezTo>
                <a:cubicBezTo>
                  <a:pt x="520065" y="1903095"/>
                  <a:pt x="519113" y="1905953"/>
                  <a:pt x="517208" y="1907858"/>
                </a:cubicBezTo>
                <a:lnTo>
                  <a:pt x="513398" y="1915478"/>
                </a:lnTo>
                <a:cubicBezTo>
                  <a:pt x="503873" y="1935480"/>
                  <a:pt x="497205" y="1958340"/>
                  <a:pt x="492442" y="1981200"/>
                </a:cubicBezTo>
                <a:cubicBezTo>
                  <a:pt x="482917" y="2027873"/>
                  <a:pt x="479108" y="2077403"/>
                  <a:pt x="458153" y="2125028"/>
                </a:cubicBezTo>
                <a:cubicBezTo>
                  <a:pt x="455295" y="2130743"/>
                  <a:pt x="452438" y="2136458"/>
                  <a:pt x="449580" y="2142173"/>
                </a:cubicBezTo>
                <a:cubicBezTo>
                  <a:pt x="446723" y="2147888"/>
                  <a:pt x="441960" y="2153603"/>
                  <a:pt x="438150" y="2159318"/>
                </a:cubicBezTo>
                <a:cubicBezTo>
                  <a:pt x="434340" y="2165985"/>
                  <a:pt x="430530" y="2168843"/>
                  <a:pt x="426720" y="2173605"/>
                </a:cubicBezTo>
                <a:lnTo>
                  <a:pt x="421005" y="2180273"/>
                </a:lnTo>
                <a:lnTo>
                  <a:pt x="420053" y="2181225"/>
                </a:lnTo>
                <a:cubicBezTo>
                  <a:pt x="421005" y="2180273"/>
                  <a:pt x="418148" y="2183130"/>
                  <a:pt x="418148" y="2183130"/>
                </a:cubicBezTo>
                <a:lnTo>
                  <a:pt x="416242" y="2185035"/>
                </a:lnTo>
                <a:lnTo>
                  <a:pt x="412433" y="2187893"/>
                </a:lnTo>
                <a:cubicBezTo>
                  <a:pt x="394335" y="2205990"/>
                  <a:pt x="371475" y="2217420"/>
                  <a:pt x="350520" y="2225993"/>
                </a:cubicBezTo>
                <a:cubicBezTo>
                  <a:pt x="328613" y="2234565"/>
                  <a:pt x="307658" y="2239328"/>
                  <a:pt x="287655" y="2244090"/>
                </a:cubicBezTo>
                <a:cubicBezTo>
                  <a:pt x="267653" y="2247900"/>
                  <a:pt x="248603" y="2250758"/>
                  <a:pt x="230505" y="2254568"/>
                </a:cubicBezTo>
                <a:cubicBezTo>
                  <a:pt x="195263" y="2261235"/>
                  <a:pt x="163830" y="2269808"/>
                  <a:pt x="140970" y="2284095"/>
                </a:cubicBezTo>
                <a:cubicBezTo>
                  <a:pt x="138113" y="2286000"/>
                  <a:pt x="136208" y="2286953"/>
                  <a:pt x="133350" y="2288858"/>
                </a:cubicBezTo>
                <a:cubicBezTo>
                  <a:pt x="132398" y="2289810"/>
                  <a:pt x="130492" y="2290763"/>
                  <a:pt x="129540" y="2291715"/>
                </a:cubicBezTo>
                <a:lnTo>
                  <a:pt x="124778" y="2295525"/>
                </a:lnTo>
                <a:cubicBezTo>
                  <a:pt x="121920" y="2298383"/>
                  <a:pt x="119063" y="2300288"/>
                  <a:pt x="116205" y="2303145"/>
                </a:cubicBezTo>
                <a:lnTo>
                  <a:pt x="114300" y="2305050"/>
                </a:lnTo>
                <a:lnTo>
                  <a:pt x="113348" y="2305050"/>
                </a:lnTo>
                <a:cubicBezTo>
                  <a:pt x="113348" y="2305050"/>
                  <a:pt x="115253" y="2303145"/>
                  <a:pt x="114300" y="2304098"/>
                </a:cubicBezTo>
                <a:lnTo>
                  <a:pt x="113348" y="2305050"/>
                </a:lnTo>
                <a:lnTo>
                  <a:pt x="110490" y="2308860"/>
                </a:lnTo>
                <a:cubicBezTo>
                  <a:pt x="101917" y="2318385"/>
                  <a:pt x="95250" y="2327910"/>
                  <a:pt x="90488" y="2338388"/>
                </a:cubicBezTo>
                <a:cubicBezTo>
                  <a:pt x="80010" y="2358390"/>
                  <a:pt x="74295" y="2380298"/>
                  <a:pt x="70485" y="2399348"/>
                </a:cubicBezTo>
                <a:cubicBezTo>
                  <a:pt x="66675" y="2418398"/>
                  <a:pt x="63817" y="2435543"/>
                  <a:pt x="61913" y="2449830"/>
                </a:cubicBezTo>
                <a:cubicBezTo>
                  <a:pt x="60008" y="2464118"/>
                  <a:pt x="58103" y="2475548"/>
                  <a:pt x="56198" y="2483168"/>
                </a:cubicBezTo>
                <a:cubicBezTo>
                  <a:pt x="55245" y="2490788"/>
                  <a:pt x="54292" y="2494598"/>
                  <a:pt x="54292" y="2494598"/>
                </a:cubicBezTo>
                <a:lnTo>
                  <a:pt x="0" y="2483168"/>
                </a:lnTo>
                <a:close/>
              </a:path>
            </a:pathLst>
          </a:custGeom>
          <a:solidFill>
            <a:schemeClr val="accent2">
              <a:lumMod val="75000"/>
              <a:alpha val="8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8AD2C3A1-6FB9-429E-B741-EF5F81A84567}"/>
              </a:ext>
            </a:extLst>
          </p:cNvPr>
          <p:cNvSpPr/>
          <p:nvPr userDrawn="1"/>
        </p:nvSpPr>
        <p:spPr>
          <a:xfrm>
            <a:off x="8874758" y="1"/>
            <a:ext cx="6460391" cy="6832935"/>
          </a:xfrm>
          <a:custGeom>
            <a:avLst/>
            <a:gdLst>
              <a:gd name="connsiteX0" fmla="*/ 0 w 2807970"/>
              <a:gd name="connsiteY0" fmla="*/ 2915603 h 2969894"/>
              <a:gd name="connsiteX1" fmla="*/ 12383 w 2807970"/>
              <a:gd name="connsiteY1" fmla="*/ 2912745 h 2969894"/>
              <a:gd name="connsiteX2" fmla="*/ 25717 w 2807970"/>
              <a:gd name="connsiteY2" fmla="*/ 2908935 h 2969894"/>
              <a:gd name="connsiteX3" fmla="*/ 43815 w 2807970"/>
              <a:gd name="connsiteY3" fmla="*/ 2902268 h 2969894"/>
              <a:gd name="connsiteX4" fmla="*/ 85725 w 2807970"/>
              <a:gd name="connsiteY4" fmla="*/ 2874645 h 2969894"/>
              <a:gd name="connsiteX5" fmla="*/ 121920 w 2807970"/>
              <a:gd name="connsiteY5" fmla="*/ 2816543 h 2969894"/>
              <a:gd name="connsiteX6" fmla="*/ 143827 w 2807970"/>
              <a:gd name="connsiteY6" fmla="*/ 2722245 h 2969894"/>
              <a:gd name="connsiteX7" fmla="*/ 157163 w 2807970"/>
              <a:gd name="connsiteY7" fmla="*/ 2664143 h 2969894"/>
              <a:gd name="connsiteX8" fmla="*/ 168592 w 2807970"/>
              <a:gd name="connsiteY8" fmla="*/ 2632710 h 2969894"/>
              <a:gd name="connsiteX9" fmla="*/ 176213 w 2807970"/>
              <a:gd name="connsiteY9" fmla="*/ 2617470 h 2969894"/>
              <a:gd name="connsiteX10" fmla="*/ 185738 w 2807970"/>
              <a:gd name="connsiteY10" fmla="*/ 2602230 h 2969894"/>
              <a:gd name="connsiteX11" fmla="*/ 208597 w 2807970"/>
              <a:gd name="connsiteY11" fmla="*/ 2573655 h 2969894"/>
              <a:gd name="connsiteX12" fmla="*/ 210502 w 2807970"/>
              <a:gd name="connsiteY12" fmla="*/ 2571750 h 2969894"/>
              <a:gd name="connsiteX13" fmla="*/ 211455 w 2807970"/>
              <a:gd name="connsiteY13" fmla="*/ 2570798 h 2969894"/>
              <a:gd name="connsiteX14" fmla="*/ 213360 w 2807970"/>
              <a:gd name="connsiteY14" fmla="*/ 2569845 h 2969894"/>
              <a:gd name="connsiteX15" fmla="*/ 216217 w 2807970"/>
              <a:gd name="connsiteY15" fmla="*/ 2566988 h 2969894"/>
              <a:gd name="connsiteX16" fmla="*/ 222885 w 2807970"/>
              <a:gd name="connsiteY16" fmla="*/ 2561273 h 2969894"/>
              <a:gd name="connsiteX17" fmla="*/ 238125 w 2807970"/>
              <a:gd name="connsiteY17" fmla="*/ 2549843 h 2969894"/>
              <a:gd name="connsiteX18" fmla="*/ 246697 w 2807970"/>
              <a:gd name="connsiteY18" fmla="*/ 2544128 h 2969894"/>
              <a:gd name="connsiteX19" fmla="*/ 255270 w 2807970"/>
              <a:gd name="connsiteY19" fmla="*/ 2539365 h 2969894"/>
              <a:gd name="connsiteX20" fmla="*/ 272415 w 2807970"/>
              <a:gd name="connsiteY20" fmla="*/ 2530793 h 2969894"/>
              <a:gd name="connsiteX21" fmla="*/ 290513 w 2807970"/>
              <a:gd name="connsiteY21" fmla="*/ 2524125 h 2969894"/>
              <a:gd name="connsiteX22" fmla="*/ 308610 w 2807970"/>
              <a:gd name="connsiteY22" fmla="*/ 2518410 h 2969894"/>
              <a:gd name="connsiteX23" fmla="*/ 453390 w 2807970"/>
              <a:gd name="connsiteY23" fmla="*/ 2486978 h 2969894"/>
              <a:gd name="connsiteX24" fmla="*/ 469583 w 2807970"/>
              <a:gd name="connsiteY24" fmla="*/ 2480310 h 2969894"/>
              <a:gd name="connsiteX25" fmla="*/ 484822 w 2807970"/>
              <a:gd name="connsiteY25" fmla="*/ 2472690 h 2969894"/>
              <a:gd name="connsiteX26" fmla="*/ 499110 w 2807970"/>
              <a:gd name="connsiteY26" fmla="*/ 2463165 h 2969894"/>
              <a:gd name="connsiteX27" fmla="*/ 505777 w 2807970"/>
              <a:gd name="connsiteY27" fmla="*/ 2457450 h 2969894"/>
              <a:gd name="connsiteX28" fmla="*/ 508635 w 2807970"/>
              <a:gd name="connsiteY28" fmla="*/ 2454593 h 2969894"/>
              <a:gd name="connsiteX29" fmla="*/ 510540 w 2807970"/>
              <a:gd name="connsiteY29" fmla="*/ 2453640 h 2969894"/>
              <a:gd name="connsiteX30" fmla="*/ 511492 w 2807970"/>
              <a:gd name="connsiteY30" fmla="*/ 2452688 h 2969894"/>
              <a:gd name="connsiteX31" fmla="*/ 511492 w 2807970"/>
              <a:gd name="connsiteY31" fmla="*/ 2452688 h 2969894"/>
              <a:gd name="connsiteX32" fmla="*/ 524827 w 2807970"/>
              <a:gd name="connsiteY32" fmla="*/ 2437448 h 2969894"/>
              <a:gd name="connsiteX33" fmla="*/ 533400 w 2807970"/>
              <a:gd name="connsiteY33" fmla="*/ 2424113 h 2969894"/>
              <a:gd name="connsiteX34" fmla="*/ 541972 w 2807970"/>
              <a:gd name="connsiteY34" fmla="*/ 2407920 h 2969894"/>
              <a:gd name="connsiteX35" fmla="*/ 548640 w 2807970"/>
              <a:gd name="connsiteY35" fmla="*/ 2390775 h 2969894"/>
              <a:gd name="connsiteX36" fmla="*/ 567690 w 2807970"/>
              <a:gd name="connsiteY36" fmla="*/ 2310765 h 2969894"/>
              <a:gd name="connsiteX37" fmla="*/ 590550 w 2807970"/>
              <a:gd name="connsiteY37" fmla="*/ 2221230 h 2969894"/>
              <a:gd name="connsiteX38" fmla="*/ 595313 w 2807970"/>
              <a:gd name="connsiteY38" fmla="*/ 2209800 h 2969894"/>
              <a:gd name="connsiteX39" fmla="*/ 601027 w 2807970"/>
              <a:gd name="connsiteY39" fmla="*/ 2198370 h 2969894"/>
              <a:gd name="connsiteX40" fmla="*/ 606743 w 2807970"/>
              <a:gd name="connsiteY40" fmla="*/ 2186940 h 2969894"/>
              <a:gd name="connsiteX41" fmla="*/ 614363 w 2807970"/>
              <a:gd name="connsiteY41" fmla="*/ 2176463 h 2969894"/>
              <a:gd name="connsiteX42" fmla="*/ 630555 w 2807970"/>
              <a:gd name="connsiteY42" fmla="*/ 2156460 h 2969894"/>
              <a:gd name="connsiteX43" fmla="*/ 635318 w 2807970"/>
              <a:gd name="connsiteY43" fmla="*/ 2151698 h 2969894"/>
              <a:gd name="connsiteX44" fmla="*/ 637222 w 2807970"/>
              <a:gd name="connsiteY44" fmla="*/ 2149793 h 2969894"/>
              <a:gd name="connsiteX45" fmla="*/ 638175 w 2807970"/>
              <a:gd name="connsiteY45" fmla="*/ 2148840 h 2969894"/>
              <a:gd name="connsiteX46" fmla="*/ 640080 w 2807970"/>
              <a:gd name="connsiteY46" fmla="*/ 2146935 h 2969894"/>
              <a:gd name="connsiteX47" fmla="*/ 648652 w 2807970"/>
              <a:gd name="connsiteY47" fmla="*/ 2139315 h 2969894"/>
              <a:gd name="connsiteX48" fmla="*/ 741045 w 2807970"/>
              <a:gd name="connsiteY48" fmla="*/ 2096453 h 2969894"/>
              <a:gd name="connsiteX49" fmla="*/ 835343 w 2807970"/>
              <a:gd name="connsiteY49" fmla="*/ 2077403 h 2969894"/>
              <a:gd name="connsiteX50" fmla="*/ 917258 w 2807970"/>
              <a:gd name="connsiteY50" fmla="*/ 2045970 h 2969894"/>
              <a:gd name="connsiteX51" fmla="*/ 934402 w 2807970"/>
              <a:gd name="connsiteY51" fmla="*/ 2032635 h 2969894"/>
              <a:gd name="connsiteX52" fmla="*/ 936308 w 2807970"/>
              <a:gd name="connsiteY52" fmla="*/ 2030730 h 2969894"/>
              <a:gd name="connsiteX53" fmla="*/ 937260 w 2807970"/>
              <a:gd name="connsiteY53" fmla="*/ 2029778 h 2969894"/>
              <a:gd name="connsiteX54" fmla="*/ 937260 w 2807970"/>
              <a:gd name="connsiteY54" fmla="*/ 2029778 h 2969894"/>
              <a:gd name="connsiteX55" fmla="*/ 941070 w 2807970"/>
              <a:gd name="connsiteY55" fmla="*/ 2025015 h 2969894"/>
              <a:gd name="connsiteX56" fmla="*/ 949643 w 2807970"/>
              <a:gd name="connsiteY56" fmla="*/ 2015490 h 2969894"/>
              <a:gd name="connsiteX57" fmla="*/ 961072 w 2807970"/>
              <a:gd name="connsiteY57" fmla="*/ 1998345 h 2969894"/>
              <a:gd name="connsiteX58" fmla="*/ 970597 w 2807970"/>
              <a:gd name="connsiteY58" fmla="*/ 1978343 h 2969894"/>
              <a:gd name="connsiteX59" fmla="*/ 994410 w 2807970"/>
              <a:gd name="connsiteY59" fmla="*/ 1885950 h 2969894"/>
              <a:gd name="connsiteX60" fmla="*/ 1022033 w 2807970"/>
              <a:gd name="connsiteY60" fmla="*/ 1784033 h 2969894"/>
              <a:gd name="connsiteX61" fmla="*/ 1028700 w 2807970"/>
              <a:gd name="connsiteY61" fmla="*/ 1771650 h 2969894"/>
              <a:gd name="connsiteX62" fmla="*/ 1031558 w 2807970"/>
              <a:gd name="connsiteY62" fmla="*/ 1764983 h 2969894"/>
              <a:gd name="connsiteX63" fmla="*/ 1035368 w 2807970"/>
              <a:gd name="connsiteY63" fmla="*/ 1759268 h 2969894"/>
              <a:gd name="connsiteX64" fmla="*/ 1042988 w 2807970"/>
              <a:gd name="connsiteY64" fmla="*/ 1747838 h 2969894"/>
              <a:gd name="connsiteX65" fmla="*/ 1052513 w 2807970"/>
              <a:gd name="connsiteY65" fmla="*/ 1737360 h 2969894"/>
              <a:gd name="connsiteX66" fmla="*/ 1057275 w 2807970"/>
              <a:gd name="connsiteY66" fmla="*/ 1731645 h 2969894"/>
              <a:gd name="connsiteX67" fmla="*/ 1060133 w 2807970"/>
              <a:gd name="connsiteY67" fmla="*/ 1728788 h 2969894"/>
              <a:gd name="connsiteX68" fmla="*/ 1062038 w 2807970"/>
              <a:gd name="connsiteY68" fmla="*/ 1726883 h 2969894"/>
              <a:gd name="connsiteX69" fmla="*/ 1062990 w 2807970"/>
              <a:gd name="connsiteY69" fmla="*/ 1725930 h 2969894"/>
              <a:gd name="connsiteX70" fmla="*/ 1072515 w 2807970"/>
              <a:gd name="connsiteY70" fmla="*/ 1717358 h 2969894"/>
              <a:gd name="connsiteX71" fmla="*/ 1077277 w 2807970"/>
              <a:gd name="connsiteY71" fmla="*/ 1713548 h 2969894"/>
              <a:gd name="connsiteX72" fmla="*/ 1083945 w 2807970"/>
              <a:gd name="connsiteY72" fmla="*/ 1708785 h 2969894"/>
              <a:gd name="connsiteX73" fmla="*/ 1096327 w 2807970"/>
              <a:gd name="connsiteY73" fmla="*/ 1700213 h 2969894"/>
              <a:gd name="connsiteX74" fmla="*/ 1200150 w 2807970"/>
              <a:gd name="connsiteY74" fmla="*/ 1665923 h 2969894"/>
              <a:gd name="connsiteX75" fmla="*/ 1298258 w 2807970"/>
              <a:gd name="connsiteY75" fmla="*/ 1644015 h 2969894"/>
              <a:gd name="connsiteX76" fmla="*/ 1340168 w 2807970"/>
              <a:gd name="connsiteY76" fmla="*/ 1623060 h 2969894"/>
              <a:gd name="connsiteX77" fmla="*/ 1358265 w 2807970"/>
              <a:gd name="connsiteY77" fmla="*/ 1608773 h 2969894"/>
              <a:gd name="connsiteX78" fmla="*/ 1360170 w 2807970"/>
              <a:gd name="connsiteY78" fmla="*/ 1606868 h 2969894"/>
              <a:gd name="connsiteX79" fmla="*/ 1361123 w 2807970"/>
              <a:gd name="connsiteY79" fmla="*/ 1605915 h 2969894"/>
              <a:gd name="connsiteX80" fmla="*/ 1361123 w 2807970"/>
              <a:gd name="connsiteY80" fmla="*/ 1605915 h 2969894"/>
              <a:gd name="connsiteX81" fmla="*/ 1365885 w 2807970"/>
              <a:gd name="connsiteY81" fmla="*/ 1601153 h 2969894"/>
              <a:gd name="connsiteX82" fmla="*/ 1374458 w 2807970"/>
              <a:gd name="connsiteY82" fmla="*/ 1591628 h 2969894"/>
              <a:gd name="connsiteX83" fmla="*/ 1380173 w 2807970"/>
              <a:gd name="connsiteY83" fmla="*/ 1583055 h 2969894"/>
              <a:gd name="connsiteX84" fmla="*/ 1385887 w 2807970"/>
              <a:gd name="connsiteY84" fmla="*/ 1573530 h 2969894"/>
              <a:gd name="connsiteX85" fmla="*/ 1391602 w 2807970"/>
              <a:gd name="connsiteY85" fmla="*/ 1563053 h 2969894"/>
              <a:gd name="connsiteX86" fmla="*/ 1396365 w 2807970"/>
              <a:gd name="connsiteY86" fmla="*/ 1551623 h 2969894"/>
              <a:gd name="connsiteX87" fmla="*/ 1409700 w 2807970"/>
              <a:gd name="connsiteY87" fmla="*/ 1504950 h 2969894"/>
              <a:gd name="connsiteX88" fmla="*/ 1430655 w 2807970"/>
              <a:gd name="connsiteY88" fmla="*/ 1401128 h 2969894"/>
              <a:gd name="connsiteX89" fmla="*/ 1485900 w 2807970"/>
              <a:gd name="connsiteY89" fmla="*/ 1301115 h 2969894"/>
              <a:gd name="connsiteX90" fmla="*/ 1495425 w 2807970"/>
              <a:gd name="connsiteY90" fmla="*/ 1292543 h 2969894"/>
              <a:gd name="connsiteX91" fmla="*/ 1500187 w 2807970"/>
              <a:gd name="connsiteY91" fmla="*/ 1287780 h 2969894"/>
              <a:gd name="connsiteX92" fmla="*/ 1506855 w 2807970"/>
              <a:gd name="connsiteY92" fmla="*/ 1283018 h 2969894"/>
              <a:gd name="connsiteX93" fmla="*/ 1519237 w 2807970"/>
              <a:gd name="connsiteY93" fmla="*/ 1274445 h 2969894"/>
              <a:gd name="connsiteX94" fmla="*/ 1531620 w 2807970"/>
              <a:gd name="connsiteY94" fmla="*/ 1267778 h 2969894"/>
              <a:gd name="connsiteX95" fmla="*/ 1584008 w 2807970"/>
              <a:gd name="connsiteY95" fmla="*/ 1248728 h 2969894"/>
              <a:gd name="connsiteX96" fmla="*/ 1685925 w 2807970"/>
              <a:gd name="connsiteY96" fmla="*/ 1227773 h 2969894"/>
              <a:gd name="connsiteX97" fmla="*/ 1770698 w 2807970"/>
              <a:gd name="connsiteY97" fmla="*/ 1191578 h 2969894"/>
              <a:gd name="connsiteX98" fmla="*/ 1779270 w 2807970"/>
              <a:gd name="connsiteY98" fmla="*/ 1183958 h 2969894"/>
              <a:gd name="connsiteX99" fmla="*/ 1783080 w 2807970"/>
              <a:gd name="connsiteY99" fmla="*/ 1180148 h 2969894"/>
              <a:gd name="connsiteX100" fmla="*/ 1783080 w 2807970"/>
              <a:gd name="connsiteY100" fmla="*/ 1180148 h 2969894"/>
              <a:gd name="connsiteX101" fmla="*/ 1784033 w 2807970"/>
              <a:gd name="connsiteY101" fmla="*/ 1179195 h 2969894"/>
              <a:gd name="connsiteX102" fmla="*/ 1785937 w 2807970"/>
              <a:gd name="connsiteY102" fmla="*/ 1176338 h 2969894"/>
              <a:gd name="connsiteX103" fmla="*/ 1794510 w 2807970"/>
              <a:gd name="connsiteY103" fmla="*/ 1166813 h 2969894"/>
              <a:gd name="connsiteX104" fmla="*/ 1796415 w 2807970"/>
              <a:gd name="connsiteY104" fmla="*/ 1163955 h 2969894"/>
              <a:gd name="connsiteX105" fmla="*/ 1797368 w 2807970"/>
              <a:gd name="connsiteY105" fmla="*/ 1162050 h 2969894"/>
              <a:gd name="connsiteX106" fmla="*/ 1800225 w 2807970"/>
              <a:gd name="connsiteY106" fmla="*/ 1157288 h 2969894"/>
              <a:gd name="connsiteX107" fmla="*/ 1805940 w 2807970"/>
              <a:gd name="connsiteY107" fmla="*/ 1148715 h 2969894"/>
              <a:gd name="connsiteX108" fmla="*/ 1810702 w 2807970"/>
              <a:gd name="connsiteY108" fmla="*/ 1138238 h 2969894"/>
              <a:gd name="connsiteX109" fmla="*/ 1813560 w 2807970"/>
              <a:gd name="connsiteY109" fmla="*/ 1133475 h 2969894"/>
              <a:gd name="connsiteX110" fmla="*/ 1815465 w 2807970"/>
              <a:gd name="connsiteY110" fmla="*/ 1127760 h 2969894"/>
              <a:gd name="connsiteX111" fmla="*/ 1819275 w 2807970"/>
              <a:gd name="connsiteY111" fmla="*/ 1117283 h 2969894"/>
              <a:gd name="connsiteX112" fmla="*/ 1840230 w 2807970"/>
              <a:gd name="connsiteY112" fmla="*/ 1022985 h 2969894"/>
              <a:gd name="connsiteX113" fmla="*/ 1870710 w 2807970"/>
              <a:gd name="connsiteY113" fmla="*/ 922973 h 2969894"/>
              <a:gd name="connsiteX114" fmla="*/ 1902143 w 2807970"/>
              <a:gd name="connsiteY114" fmla="*/ 878205 h 2969894"/>
              <a:gd name="connsiteX115" fmla="*/ 1903095 w 2807970"/>
              <a:gd name="connsiteY115" fmla="*/ 877253 h 2969894"/>
              <a:gd name="connsiteX116" fmla="*/ 1905000 w 2807970"/>
              <a:gd name="connsiteY116" fmla="*/ 875348 h 2969894"/>
              <a:gd name="connsiteX117" fmla="*/ 1906905 w 2807970"/>
              <a:gd name="connsiteY117" fmla="*/ 873443 h 2969894"/>
              <a:gd name="connsiteX118" fmla="*/ 1911668 w 2807970"/>
              <a:gd name="connsiteY118" fmla="*/ 869633 h 2969894"/>
              <a:gd name="connsiteX119" fmla="*/ 1921193 w 2807970"/>
              <a:gd name="connsiteY119" fmla="*/ 862013 h 2969894"/>
              <a:gd name="connsiteX120" fmla="*/ 1945005 w 2807970"/>
              <a:gd name="connsiteY120" fmla="*/ 846773 h 2969894"/>
              <a:gd name="connsiteX121" fmla="*/ 2041208 w 2807970"/>
              <a:gd name="connsiteY121" fmla="*/ 814388 h 2969894"/>
              <a:gd name="connsiteX122" fmla="*/ 2130743 w 2807970"/>
              <a:gd name="connsiteY122" fmla="*/ 795338 h 2969894"/>
              <a:gd name="connsiteX123" fmla="*/ 2201228 w 2807970"/>
              <a:gd name="connsiteY123" fmla="*/ 758190 h 2969894"/>
              <a:gd name="connsiteX124" fmla="*/ 2205037 w 2807970"/>
              <a:gd name="connsiteY124" fmla="*/ 755333 h 2969894"/>
              <a:gd name="connsiteX125" fmla="*/ 2205037 w 2807970"/>
              <a:gd name="connsiteY125" fmla="*/ 755333 h 2969894"/>
              <a:gd name="connsiteX126" fmla="*/ 2205990 w 2807970"/>
              <a:gd name="connsiteY126" fmla="*/ 754380 h 2969894"/>
              <a:gd name="connsiteX127" fmla="*/ 2207895 w 2807970"/>
              <a:gd name="connsiteY127" fmla="*/ 752475 h 2969894"/>
              <a:gd name="connsiteX128" fmla="*/ 2215515 w 2807970"/>
              <a:gd name="connsiteY128" fmla="*/ 743903 h 2969894"/>
              <a:gd name="connsiteX129" fmla="*/ 2219325 w 2807970"/>
              <a:gd name="connsiteY129" fmla="*/ 740093 h 2969894"/>
              <a:gd name="connsiteX130" fmla="*/ 2222183 w 2807970"/>
              <a:gd name="connsiteY130" fmla="*/ 736283 h 2969894"/>
              <a:gd name="connsiteX131" fmla="*/ 2226945 w 2807970"/>
              <a:gd name="connsiteY131" fmla="*/ 728663 h 2969894"/>
              <a:gd name="connsiteX132" fmla="*/ 2231708 w 2807970"/>
              <a:gd name="connsiteY132" fmla="*/ 720090 h 2969894"/>
              <a:gd name="connsiteX133" fmla="*/ 2236470 w 2807970"/>
              <a:gd name="connsiteY133" fmla="*/ 711518 h 2969894"/>
              <a:gd name="connsiteX134" fmla="*/ 2244090 w 2807970"/>
              <a:gd name="connsiteY134" fmla="*/ 693420 h 2969894"/>
              <a:gd name="connsiteX135" fmla="*/ 2262187 w 2807970"/>
              <a:gd name="connsiteY135" fmla="*/ 613410 h 2969894"/>
              <a:gd name="connsiteX136" fmla="*/ 2282190 w 2807970"/>
              <a:gd name="connsiteY136" fmla="*/ 528638 h 2969894"/>
              <a:gd name="connsiteX137" fmla="*/ 2327910 w 2807970"/>
              <a:gd name="connsiteY137" fmla="*/ 451485 h 2969894"/>
              <a:gd name="connsiteX138" fmla="*/ 2328862 w 2807970"/>
              <a:gd name="connsiteY138" fmla="*/ 450533 h 2969894"/>
              <a:gd name="connsiteX139" fmla="*/ 2330768 w 2807970"/>
              <a:gd name="connsiteY139" fmla="*/ 448628 h 2969894"/>
              <a:gd name="connsiteX140" fmla="*/ 2332673 w 2807970"/>
              <a:gd name="connsiteY140" fmla="*/ 446723 h 2969894"/>
              <a:gd name="connsiteX141" fmla="*/ 2336483 w 2807970"/>
              <a:gd name="connsiteY141" fmla="*/ 443865 h 2969894"/>
              <a:gd name="connsiteX142" fmla="*/ 2344103 w 2807970"/>
              <a:gd name="connsiteY142" fmla="*/ 437198 h 2969894"/>
              <a:gd name="connsiteX143" fmla="*/ 2352675 w 2807970"/>
              <a:gd name="connsiteY143" fmla="*/ 430530 h 2969894"/>
              <a:gd name="connsiteX144" fmla="*/ 2362200 w 2807970"/>
              <a:gd name="connsiteY144" fmla="*/ 423863 h 2969894"/>
              <a:gd name="connsiteX145" fmla="*/ 2366962 w 2807970"/>
              <a:gd name="connsiteY145" fmla="*/ 421005 h 2969894"/>
              <a:gd name="connsiteX146" fmla="*/ 2371725 w 2807970"/>
              <a:gd name="connsiteY146" fmla="*/ 418148 h 2969894"/>
              <a:gd name="connsiteX147" fmla="*/ 2381250 w 2807970"/>
              <a:gd name="connsiteY147" fmla="*/ 413385 h 2969894"/>
              <a:gd name="connsiteX148" fmla="*/ 2400300 w 2807970"/>
              <a:gd name="connsiteY148" fmla="*/ 404813 h 2969894"/>
              <a:gd name="connsiteX149" fmla="*/ 2475548 w 2807970"/>
              <a:gd name="connsiteY149" fmla="*/ 384810 h 2969894"/>
              <a:gd name="connsiteX150" fmla="*/ 2597468 w 2807970"/>
              <a:gd name="connsiteY150" fmla="*/ 350520 h 2969894"/>
              <a:gd name="connsiteX151" fmla="*/ 2608898 w 2807970"/>
              <a:gd name="connsiteY151" fmla="*/ 343853 h 2969894"/>
              <a:gd name="connsiteX152" fmla="*/ 2619375 w 2807970"/>
              <a:gd name="connsiteY152" fmla="*/ 336233 h 2969894"/>
              <a:gd name="connsiteX153" fmla="*/ 2628900 w 2807970"/>
              <a:gd name="connsiteY153" fmla="*/ 327660 h 2969894"/>
              <a:gd name="connsiteX154" fmla="*/ 2629853 w 2807970"/>
              <a:gd name="connsiteY154" fmla="*/ 326708 h 2969894"/>
              <a:gd name="connsiteX155" fmla="*/ 2628900 w 2807970"/>
              <a:gd name="connsiteY155" fmla="*/ 327660 h 2969894"/>
              <a:gd name="connsiteX156" fmla="*/ 2629853 w 2807970"/>
              <a:gd name="connsiteY156" fmla="*/ 325755 h 2969894"/>
              <a:gd name="connsiteX157" fmla="*/ 2632710 w 2807970"/>
              <a:gd name="connsiteY157" fmla="*/ 322898 h 2969894"/>
              <a:gd name="connsiteX158" fmla="*/ 2637473 w 2807970"/>
              <a:gd name="connsiteY158" fmla="*/ 317183 h 2969894"/>
              <a:gd name="connsiteX159" fmla="*/ 2642235 w 2807970"/>
              <a:gd name="connsiteY159" fmla="*/ 311468 h 2969894"/>
              <a:gd name="connsiteX160" fmla="*/ 2645093 w 2807970"/>
              <a:gd name="connsiteY160" fmla="*/ 306705 h 2969894"/>
              <a:gd name="connsiteX161" fmla="*/ 2650808 w 2807970"/>
              <a:gd name="connsiteY161" fmla="*/ 297180 h 2969894"/>
              <a:gd name="connsiteX162" fmla="*/ 2661285 w 2807970"/>
              <a:gd name="connsiteY162" fmla="*/ 275273 h 2969894"/>
              <a:gd name="connsiteX163" fmla="*/ 2683193 w 2807970"/>
              <a:gd name="connsiteY163" fmla="*/ 182880 h 2969894"/>
              <a:gd name="connsiteX164" fmla="*/ 2703195 w 2807970"/>
              <a:gd name="connsiteY164" fmla="*/ 99060 h 2969894"/>
              <a:gd name="connsiteX165" fmla="*/ 2735580 w 2807970"/>
              <a:gd name="connsiteY165" fmla="*/ 39053 h 2969894"/>
              <a:gd name="connsiteX166" fmla="*/ 2744153 w 2807970"/>
              <a:gd name="connsiteY166" fmla="*/ 28575 h 2969894"/>
              <a:gd name="connsiteX167" fmla="*/ 2747962 w 2807970"/>
              <a:gd name="connsiteY167" fmla="*/ 23813 h 2969894"/>
              <a:gd name="connsiteX168" fmla="*/ 2748915 w 2807970"/>
              <a:gd name="connsiteY168" fmla="*/ 22860 h 2969894"/>
              <a:gd name="connsiteX169" fmla="*/ 2748915 w 2807970"/>
              <a:gd name="connsiteY169" fmla="*/ 22860 h 2969894"/>
              <a:gd name="connsiteX170" fmla="*/ 2749868 w 2807970"/>
              <a:gd name="connsiteY170" fmla="*/ 21908 h 2969894"/>
              <a:gd name="connsiteX171" fmla="*/ 2749868 w 2807970"/>
              <a:gd name="connsiteY171" fmla="*/ 21908 h 2969894"/>
              <a:gd name="connsiteX172" fmla="*/ 2751773 w 2807970"/>
              <a:gd name="connsiteY172" fmla="*/ 20003 h 2969894"/>
              <a:gd name="connsiteX173" fmla="*/ 2758440 w 2807970"/>
              <a:gd name="connsiteY173" fmla="*/ 14288 h 2969894"/>
              <a:gd name="connsiteX174" fmla="*/ 2764155 w 2807970"/>
              <a:gd name="connsiteY174" fmla="*/ 9525 h 2969894"/>
              <a:gd name="connsiteX175" fmla="*/ 2777490 w 2807970"/>
              <a:gd name="connsiteY175" fmla="*/ 0 h 2969894"/>
              <a:gd name="connsiteX176" fmla="*/ 2807970 w 2807970"/>
              <a:gd name="connsiteY176" fmla="*/ 45720 h 2969894"/>
              <a:gd name="connsiteX177" fmla="*/ 2800350 w 2807970"/>
              <a:gd name="connsiteY177" fmla="*/ 51435 h 2969894"/>
              <a:gd name="connsiteX178" fmla="*/ 2795587 w 2807970"/>
              <a:gd name="connsiteY178" fmla="*/ 55245 h 2969894"/>
              <a:gd name="connsiteX179" fmla="*/ 2788920 w 2807970"/>
              <a:gd name="connsiteY179" fmla="*/ 60960 h 2969894"/>
              <a:gd name="connsiteX180" fmla="*/ 2787015 w 2807970"/>
              <a:gd name="connsiteY180" fmla="*/ 62865 h 2969894"/>
              <a:gd name="connsiteX181" fmla="*/ 2787015 w 2807970"/>
              <a:gd name="connsiteY181" fmla="*/ 62865 h 2969894"/>
              <a:gd name="connsiteX182" fmla="*/ 2787968 w 2807970"/>
              <a:gd name="connsiteY182" fmla="*/ 61913 h 2969894"/>
              <a:gd name="connsiteX183" fmla="*/ 2787968 w 2807970"/>
              <a:gd name="connsiteY183" fmla="*/ 61913 h 2969894"/>
              <a:gd name="connsiteX184" fmla="*/ 2787015 w 2807970"/>
              <a:gd name="connsiteY184" fmla="*/ 62865 h 2969894"/>
              <a:gd name="connsiteX185" fmla="*/ 2784158 w 2807970"/>
              <a:gd name="connsiteY185" fmla="*/ 65723 h 2969894"/>
              <a:gd name="connsiteX186" fmla="*/ 2777490 w 2807970"/>
              <a:gd name="connsiteY186" fmla="*/ 73343 h 2969894"/>
              <a:gd name="connsiteX187" fmla="*/ 2753678 w 2807970"/>
              <a:gd name="connsiteY187" fmla="*/ 118110 h 2969894"/>
              <a:gd name="connsiteX188" fmla="*/ 2735580 w 2807970"/>
              <a:gd name="connsiteY188" fmla="*/ 192405 h 2969894"/>
              <a:gd name="connsiteX189" fmla="*/ 2709862 w 2807970"/>
              <a:gd name="connsiteY189" fmla="*/ 295275 h 2969894"/>
              <a:gd name="connsiteX190" fmla="*/ 2696528 w 2807970"/>
              <a:gd name="connsiteY190" fmla="*/ 323850 h 2969894"/>
              <a:gd name="connsiteX191" fmla="*/ 2687003 w 2807970"/>
              <a:gd name="connsiteY191" fmla="*/ 339090 h 2969894"/>
              <a:gd name="connsiteX192" fmla="*/ 2681287 w 2807970"/>
              <a:gd name="connsiteY192" fmla="*/ 346710 h 2969894"/>
              <a:gd name="connsiteX193" fmla="*/ 2676525 w 2807970"/>
              <a:gd name="connsiteY193" fmla="*/ 352425 h 2969894"/>
              <a:gd name="connsiteX194" fmla="*/ 2671762 w 2807970"/>
              <a:gd name="connsiteY194" fmla="*/ 358140 h 2969894"/>
              <a:gd name="connsiteX195" fmla="*/ 2668905 w 2807970"/>
              <a:gd name="connsiteY195" fmla="*/ 360998 h 2969894"/>
              <a:gd name="connsiteX196" fmla="*/ 2667953 w 2807970"/>
              <a:gd name="connsiteY196" fmla="*/ 361950 h 2969894"/>
              <a:gd name="connsiteX197" fmla="*/ 2666048 w 2807970"/>
              <a:gd name="connsiteY197" fmla="*/ 363855 h 2969894"/>
              <a:gd name="connsiteX198" fmla="*/ 2665095 w 2807970"/>
              <a:gd name="connsiteY198" fmla="*/ 364808 h 2969894"/>
              <a:gd name="connsiteX199" fmla="*/ 2651760 w 2807970"/>
              <a:gd name="connsiteY199" fmla="*/ 376238 h 2969894"/>
              <a:gd name="connsiteX200" fmla="*/ 2637473 w 2807970"/>
              <a:gd name="connsiteY200" fmla="*/ 386715 h 2969894"/>
              <a:gd name="connsiteX201" fmla="*/ 2622233 w 2807970"/>
              <a:gd name="connsiteY201" fmla="*/ 396240 h 2969894"/>
              <a:gd name="connsiteX202" fmla="*/ 2484120 w 2807970"/>
              <a:gd name="connsiteY202" fmla="*/ 433388 h 2969894"/>
              <a:gd name="connsiteX203" fmla="*/ 2417445 w 2807970"/>
              <a:gd name="connsiteY203" fmla="*/ 449580 h 2969894"/>
              <a:gd name="connsiteX204" fmla="*/ 2402205 w 2807970"/>
              <a:gd name="connsiteY204" fmla="*/ 456248 h 2969894"/>
              <a:gd name="connsiteX205" fmla="*/ 2394585 w 2807970"/>
              <a:gd name="connsiteY205" fmla="*/ 460058 h 2969894"/>
              <a:gd name="connsiteX206" fmla="*/ 2390775 w 2807970"/>
              <a:gd name="connsiteY206" fmla="*/ 461963 h 2969894"/>
              <a:gd name="connsiteX207" fmla="*/ 2387918 w 2807970"/>
              <a:gd name="connsiteY207" fmla="*/ 463868 h 2969894"/>
              <a:gd name="connsiteX208" fmla="*/ 2381250 w 2807970"/>
              <a:gd name="connsiteY208" fmla="*/ 467678 h 2969894"/>
              <a:gd name="connsiteX209" fmla="*/ 2374583 w 2807970"/>
              <a:gd name="connsiteY209" fmla="*/ 472440 h 2969894"/>
              <a:gd name="connsiteX210" fmla="*/ 2366962 w 2807970"/>
              <a:gd name="connsiteY210" fmla="*/ 479108 h 2969894"/>
              <a:gd name="connsiteX211" fmla="*/ 2363153 w 2807970"/>
              <a:gd name="connsiteY211" fmla="*/ 481965 h 2969894"/>
              <a:gd name="connsiteX212" fmla="*/ 2361248 w 2807970"/>
              <a:gd name="connsiteY212" fmla="*/ 483870 h 2969894"/>
              <a:gd name="connsiteX213" fmla="*/ 2361248 w 2807970"/>
              <a:gd name="connsiteY213" fmla="*/ 483870 h 2969894"/>
              <a:gd name="connsiteX214" fmla="*/ 2360295 w 2807970"/>
              <a:gd name="connsiteY214" fmla="*/ 484823 h 2969894"/>
              <a:gd name="connsiteX215" fmla="*/ 2325053 w 2807970"/>
              <a:gd name="connsiteY215" fmla="*/ 543878 h 2969894"/>
              <a:gd name="connsiteX216" fmla="*/ 2306955 w 2807970"/>
              <a:gd name="connsiteY216" fmla="*/ 621030 h 2969894"/>
              <a:gd name="connsiteX217" fmla="*/ 2286953 w 2807970"/>
              <a:gd name="connsiteY217" fmla="*/ 708660 h 2969894"/>
              <a:gd name="connsiteX218" fmla="*/ 2278380 w 2807970"/>
              <a:gd name="connsiteY218" fmla="*/ 731520 h 2969894"/>
              <a:gd name="connsiteX219" fmla="*/ 2272665 w 2807970"/>
              <a:gd name="connsiteY219" fmla="*/ 742950 h 2969894"/>
              <a:gd name="connsiteX220" fmla="*/ 2265998 w 2807970"/>
              <a:gd name="connsiteY220" fmla="*/ 754380 h 2969894"/>
              <a:gd name="connsiteX221" fmla="*/ 2258378 w 2807970"/>
              <a:gd name="connsiteY221" fmla="*/ 765810 h 2969894"/>
              <a:gd name="connsiteX222" fmla="*/ 2254568 w 2807970"/>
              <a:gd name="connsiteY222" fmla="*/ 771525 h 2969894"/>
              <a:gd name="connsiteX223" fmla="*/ 2250758 w 2807970"/>
              <a:gd name="connsiteY223" fmla="*/ 775335 h 2969894"/>
              <a:gd name="connsiteX224" fmla="*/ 2243137 w 2807970"/>
              <a:gd name="connsiteY224" fmla="*/ 783908 h 2969894"/>
              <a:gd name="connsiteX225" fmla="*/ 2241233 w 2807970"/>
              <a:gd name="connsiteY225" fmla="*/ 785813 h 2969894"/>
              <a:gd name="connsiteX226" fmla="*/ 2240280 w 2807970"/>
              <a:gd name="connsiteY226" fmla="*/ 786765 h 2969894"/>
              <a:gd name="connsiteX227" fmla="*/ 2238375 w 2807970"/>
              <a:gd name="connsiteY227" fmla="*/ 788670 h 2969894"/>
              <a:gd name="connsiteX228" fmla="*/ 2233612 w 2807970"/>
              <a:gd name="connsiteY228" fmla="*/ 792480 h 2969894"/>
              <a:gd name="connsiteX229" fmla="*/ 2145030 w 2807970"/>
              <a:gd name="connsiteY229" fmla="*/ 839153 h 2969894"/>
              <a:gd name="connsiteX230" fmla="*/ 2051685 w 2807970"/>
              <a:gd name="connsiteY230" fmla="*/ 857250 h 2969894"/>
              <a:gd name="connsiteX231" fmla="*/ 1967865 w 2807970"/>
              <a:gd name="connsiteY231" fmla="*/ 882968 h 2969894"/>
              <a:gd name="connsiteX232" fmla="*/ 1950720 w 2807970"/>
              <a:gd name="connsiteY232" fmla="*/ 893445 h 2969894"/>
              <a:gd name="connsiteX233" fmla="*/ 1941195 w 2807970"/>
              <a:gd name="connsiteY233" fmla="*/ 901065 h 2969894"/>
              <a:gd name="connsiteX234" fmla="*/ 1936433 w 2807970"/>
              <a:gd name="connsiteY234" fmla="*/ 904875 h 2969894"/>
              <a:gd name="connsiteX235" fmla="*/ 1934527 w 2807970"/>
              <a:gd name="connsiteY235" fmla="*/ 906780 h 2969894"/>
              <a:gd name="connsiteX236" fmla="*/ 1934527 w 2807970"/>
              <a:gd name="connsiteY236" fmla="*/ 906780 h 2969894"/>
              <a:gd name="connsiteX237" fmla="*/ 1933575 w 2807970"/>
              <a:gd name="connsiteY237" fmla="*/ 907733 h 2969894"/>
              <a:gd name="connsiteX238" fmla="*/ 1908810 w 2807970"/>
              <a:gd name="connsiteY238" fmla="*/ 942023 h 2969894"/>
              <a:gd name="connsiteX239" fmla="*/ 1883093 w 2807970"/>
              <a:gd name="connsiteY239" fmla="*/ 1030605 h 2969894"/>
              <a:gd name="connsiteX240" fmla="*/ 1861185 w 2807970"/>
              <a:gd name="connsiteY240" fmla="*/ 1131570 h 2969894"/>
              <a:gd name="connsiteX241" fmla="*/ 1856423 w 2807970"/>
              <a:gd name="connsiteY241" fmla="*/ 1144905 h 2969894"/>
              <a:gd name="connsiteX242" fmla="*/ 1853565 w 2807970"/>
              <a:gd name="connsiteY242" fmla="*/ 1151573 h 2969894"/>
              <a:gd name="connsiteX243" fmla="*/ 1850708 w 2807970"/>
              <a:gd name="connsiteY243" fmla="*/ 1158240 h 2969894"/>
              <a:gd name="connsiteX244" fmla="*/ 1844040 w 2807970"/>
              <a:gd name="connsiteY244" fmla="*/ 1170623 h 2969894"/>
              <a:gd name="connsiteX245" fmla="*/ 1835468 w 2807970"/>
              <a:gd name="connsiteY245" fmla="*/ 1183005 h 2969894"/>
              <a:gd name="connsiteX246" fmla="*/ 1830705 w 2807970"/>
              <a:gd name="connsiteY246" fmla="*/ 1189673 h 2969894"/>
              <a:gd name="connsiteX247" fmla="*/ 1828800 w 2807970"/>
              <a:gd name="connsiteY247" fmla="*/ 1192530 h 2969894"/>
              <a:gd name="connsiteX248" fmla="*/ 1826895 w 2807970"/>
              <a:gd name="connsiteY248" fmla="*/ 1195388 h 2969894"/>
              <a:gd name="connsiteX249" fmla="*/ 1818323 w 2807970"/>
              <a:gd name="connsiteY249" fmla="*/ 1204913 h 2969894"/>
              <a:gd name="connsiteX250" fmla="*/ 1816418 w 2807970"/>
              <a:gd name="connsiteY250" fmla="*/ 1207770 h 2969894"/>
              <a:gd name="connsiteX251" fmla="*/ 1815465 w 2807970"/>
              <a:gd name="connsiteY251" fmla="*/ 1208723 h 2969894"/>
              <a:gd name="connsiteX252" fmla="*/ 1813560 w 2807970"/>
              <a:gd name="connsiteY252" fmla="*/ 1210628 h 2969894"/>
              <a:gd name="connsiteX253" fmla="*/ 1807845 w 2807970"/>
              <a:gd name="connsiteY253" fmla="*/ 1215390 h 2969894"/>
              <a:gd name="connsiteX254" fmla="*/ 1797368 w 2807970"/>
              <a:gd name="connsiteY254" fmla="*/ 1224915 h 2969894"/>
              <a:gd name="connsiteX255" fmla="*/ 1695450 w 2807970"/>
              <a:gd name="connsiteY255" fmla="*/ 1267778 h 2969894"/>
              <a:gd name="connsiteX256" fmla="*/ 1594485 w 2807970"/>
              <a:gd name="connsiteY256" fmla="*/ 1286828 h 2969894"/>
              <a:gd name="connsiteX257" fmla="*/ 1549718 w 2807970"/>
              <a:gd name="connsiteY257" fmla="*/ 1303020 h 2969894"/>
              <a:gd name="connsiteX258" fmla="*/ 1539240 w 2807970"/>
              <a:gd name="connsiteY258" fmla="*/ 1308735 h 2969894"/>
              <a:gd name="connsiteX259" fmla="*/ 1530668 w 2807970"/>
              <a:gd name="connsiteY259" fmla="*/ 1314450 h 2969894"/>
              <a:gd name="connsiteX260" fmla="*/ 1525905 w 2807970"/>
              <a:gd name="connsiteY260" fmla="*/ 1317308 h 2969894"/>
              <a:gd name="connsiteX261" fmla="*/ 1521143 w 2807970"/>
              <a:gd name="connsiteY261" fmla="*/ 1321118 h 2969894"/>
              <a:gd name="connsiteX262" fmla="*/ 1511618 w 2807970"/>
              <a:gd name="connsiteY262" fmla="*/ 1329690 h 2969894"/>
              <a:gd name="connsiteX263" fmla="*/ 1510665 w 2807970"/>
              <a:gd name="connsiteY263" fmla="*/ 1330643 h 2969894"/>
              <a:gd name="connsiteX264" fmla="*/ 1510665 w 2807970"/>
              <a:gd name="connsiteY264" fmla="*/ 1330643 h 2969894"/>
              <a:gd name="connsiteX265" fmla="*/ 1508760 w 2807970"/>
              <a:gd name="connsiteY265" fmla="*/ 1332548 h 2969894"/>
              <a:gd name="connsiteX266" fmla="*/ 1504950 w 2807970"/>
              <a:gd name="connsiteY266" fmla="*/ 1337310 h 2969894"/>
              <a:gd name="connsiteX267" fmla="*/ 1497330 w 2807970"/>
              <a:gd name="connsiteY267" fmla="*/ 1345883 h 2969894"/>
              <a:gd name="connsiteX268" fmla="*/ 1484948 w 2807970"/>
              <a:gd name="connsiteY268" fmla="*/ 1365885 h 2969894"/>
              <a:gd name="connsiteX269" fmla="*/ 1479233 w 2807970"/>
              <a:gd name="connsiteY269" fmla="*/ 1376363 h 2969894"/>
              <a:gd name="connsiteX270" fmla="*/ 1474470 w 2807970"/>
              <a:gd name="connsiteY270" fmla="*/ 1387793 h 2969894"/>
              <a:gd name="connsiteX271" fmla="*/ 1466850 w 2807970"/>
              <a:gd name="connsiteY271" fmla="*/ 1410653 h 2969894"/>
              <a:gd name="connsiteX272" fmla="*/ 1446848 w 2807970"/>
              <a:gd name="connsiteY272" fmla="*/ 1512570 h 2969894"/>
              <a:gd name="connsiteX273" fmla="*/ 1431608 w 2807970"/>
              <a:gd name="connsiteY273" fmla="*/ 1565910 h 2969894"/>
              <a:gd name="connsiteX274" fmla="*/ 1425893 w 2807970"/>
              <a:gd name="connsiteY274" fmla="*/ 1579245 h 2969894"/>
              <a:gd name="connsiteX275" fmla="*/ 1419225 w 2807970"/>
              <a:gd name="connsiteY275" fmla="*/ 1592580 h 2969894"/>
              <a:gd name="connsiteX276" fmla="*/ 1411605 w 2807970"/>
              <a:gd name="connsiteY276" fmla="*/ 1605915 h 2969894"/>
              <a:gd name="connsiteX277" fmla="*/ 1403033 w 2807970"/>
              <a:gd name="connsiteY277" fmla="*/ 1618298 h 2969894"/>
              <a:gd name="connsiteX278" fmla="*/ 1394460 w 2807970"/>
              <a:gd name="connsiteY278" fmla="*/ 1627823 h 2969894"/>
              <a:gd name="connsiteX279" fmla="*/ 1390650 w 2807970"/>
              <a:gd name="connsiteY279" fmla="*/ 1632585 h 2969894"/>
              <a:gd name="connsiteX280" fmla="*/ 1388745 w 2807970"/>
              <a:gd name="connsiteY280" fmla="*/ 1634490 h 2969894"/>
              <a:gd name="connsiteX281" fmla="*/ 1387793 w 2807970"/>
              <a:gd name="connsiteY281" fmla="*/ 1635443 h 2969894"/>
              <a:gd name="connsiteX282" fmla="*/ 1384935 w 2807970"/>
              <a:gd name="connsiteY282" fmla="*/ 1638300 h 2969894"/>
              <a:gd name="connsiteX283" fmla="*/ 1362075 w 2807970"/>
              <a:gd name="connsiteY283" fmla="*/ 1656398 h 2969894"/>
              <a:gd name="connsiteX284" fmla="*/ 1310640 w 2807970"/>
              <a:gd name="connsiteY284" fmla="*/ 1681163 h 2969894"/>
              <a:gd name="connsiteX285" fmla="*/ 1205865 w 2807970"/>
              <a:gd name="connsiteY285" fmla="*/ 1703070 h 2969894"/>
              <a:gd name="connsiteX286" fmla="*/ 1114425 w 2807970"/>
              <a:gd name="connsiteY286" fmla="*/ 1732598 h 2969894"/>
              <a:gd name="connsiteX287" fmla="*/ 1105852 w 2807970"/>
              <a:gd name="connsiteY287" fmla="*/ 1738313 h 2969894"/>
              <a:gd name="connsiteX288" fmla="*/ 1101090 w 2807970"/>
              <a:gd name="connsiteY288" fmla="*/ 1741170 h 2969894"/>
              <a:gd name="connsiteX289" fmla="*/ 1096327 w 2807970"/>
              <a:gd name="connsiteY289" fmla="*/ 1744980 h 2969894"/>
              <a:gd name="connsiteX290" fmla="*/ 1086802 w 2807970"/>
              <a:gd name="connsiteY290" fmla="*/ 1753553 h 2969894"/>
              <a:gd name="connsiteX291" fmla="*/ 1085850 w 2807970"/>
              <a:gd name="connsiteY291" fmla="*/ 1754505 h 2969894"/>
              <a:gd name="connsiteX292" fmla="*/ 1085850 w 2807970"/>
              <a:gd name="connsiteY292" fmla="*/ 1754505 h 2969894"/>
              <a:gd name="connsiteX293" fmla="*/ 1083945 w 2807970"/>
              <a:gd name="connsiteY293" fmla="*/ 1756410 h 2969894"/>
              <a:gd name="connsiteX294" fmla="*/ 1080135 w 2807970"/>
              <a:gd name="connsiteY294" fmla="*/ 1760220 h 2969894"/>
              <a:gd name="connsiteX295" fmla="*/ 1072515 w 2807970"/>
              <a:gd name="connsiteY295" fmla="*/ 1768793 h 2969894"/>
              <a:gd name="connsiteX296" fmla="*/ 1065848 w 2807970"/>
              <a:gd name="connsiteY296" fmla="*/ 1778318 h 2969894"/>
              <a:gd name="connsiteX297" fmla="*/ 1062990 w 2807970"/>
              <a:gd name="connsiteY297" fmla="*/ 1783080 h 2969894"/>
              <a:gd name="connsiteX298" fmla="*/ 1060133 w 2807970"/>
              <a:gd name="connsiteY298" fmla="*/ 1787843 h 2969894"/>
              <a:gd name="connsiteX299" fmla="*/ 1055370 w 2807970"/>
              <a:gd name="connsiteY299" fmla="*/ 1798320 h 2969894"/>
              <a:gd name="connsiteX300" fmla="*/ 1031558 w 2807970"/>
              <a:gd name="connsiteY300" fmla="*/ 1891665 h 2969894"/>
              <a:gd name="connsiteX301" fmla="*/ 1006793 w 2807970"/>
              <a:gd name="connsiteY301" fmla="*/ 1993583 h 2969894"/>
              <a:gd name="connsiteX302" fmla="*/ 995363 w 2807970"/>
              <a:gd name="connsiteY302" fmla="*/ 2018348 h 2969894"/>
              <a:gd name="connsiteX303" fmla="*/ 979170 w 2807970"/>
              <a:gd name="connsiteY303" fmla="*/ 2042160 h 2969894"/>
              <a:gd name="connsiteX304" fmla="*/ 971550 w 2807970"/>
              <a:gd name="connsiteY304" fmla="*/ 2051685 h 2969894"/>
              <a:gd name="connsiteX305" fmla="*/ 967740 w 2807970"/>
              <a:gd name="connsiteY305" fmla="*/ 2056448 h 2969894"/>
              <a:gd name="connsiteX306" fmla="*/ 965835 w 2807970"/>
              <a:gd name="connsiteY306" fmla="*/ 2058353 h 2969894"/>
              <a:gd name="connsiteX307" fmla="*/ 964883 w 2807970"/>
              <a:gd name="connsiteY307" fmla="*/ 2059305 h 2969894"/>
              <a:gd name="connsiteX308" fmla="*/ 962025 w 2807970"/>
              <a:gd name="connsiteY308" fmla="*/ 2061210 h 2969894"/>
              <a:gd name="connsiteX309" fmla="*/ 940118 w 2807970"/>
              <a:gd name="connsiteY309" fmla="*/ 2078355 h 2969894"/>
              <a:gd name="connsiteX310" fmla="*/ 842010 w 2807970"/>
              <a:gd name="connsiteY310" fmla="*/ 2116455 h 2969894"/>
              <a:gd name="connsiteX311" fmla="*/ 748665 w 2807970"/>
              <a:gd name="connsiteY311" fmla="*/ 2134553 h 2969894"/>
              <a:gd name="connsiteX312" fmla="*/ 727710 w 2807970"/>
              <a:gd name="connsiteY312" fmla="*/ 2140268 h 2969894"/>
              <a:gd name="connsiteX313" fmla="*/ 707708 w 2807970"/>
              <a:gd name="connsiteY313" fmla="*/ 2147888 h 2969894"/>
              <a:gd name="connsiteX314" fmla="*/ 689610 w 2807970"/>
              <a:gd name="connsiteY314" fmla="*/ 2157413 h 2969894"/>
              <a:gd name="connsiteX315" fmla="*/ 681990 w 2807970"/>
              <a:gd name="connsiteY315" fmla="*/ 2162175 h 2969894"/>
              <a:gd name="connsiteX316" fmla="*/ 673418 w 2807970"/>
              <a:gd name="connsiteY316" fmla="*/ 2167890 h 2969894"/>
              <a:gd name="connsiteX317" fmla="*/ 664845 w 2807970"/>
              <a:gd name="connsiteY317" fmla="*/ 2175510 h 2969894"/>
              <a:gd name="connsiteX318" fmla="*/ 662940 w 2807970"/>
              <a:gd name="connsiteY318" fmla="*/ 2177415 h 2969894"/>
              <a:gd name="connsiteX319" fmla="*/ 661988 w 2807970"/>
              <a:gd name="connsiteY319" fmla="*/ 2178368 h 2969894"/>
              <a:gd name="connsiteX320" fmla="*/ 661988 w 2807970"/>
              <a:gd name="connsiteY320" fmla="*/ 2178368 h 2969894"/>
              <a:gd name="connsiteX321" fmla="*/ 659130 w 2807970"/>
              <a:gd name="connsiteY321" fmla="*/ 2182178 h 2969894"/>
              <a:gd name="connsiteX322" fmla="*/ 646747 w 2807970"/>
              <a:gd name="connsiteY322" fmla="*/ 2197418 h 2969894"/>
              <a:gd name="connsiteX323" fmla="*/ 641033 w 2807970"/>
              <a:gd name="connsiteY323" fmla="*/ 2205990 h 2969894"/>
              <a:gd name="connsiteX324" fmla="*/ 636270 w 2807970"/>
              <a:gd name="connsiteY324" fmla="*/ 2214563 h 2969894"/>
              <a:gd name="connsiteX325" fmla="*/ 631508 w 2807970"/>
              <a:gd name="connsiteY325" fmla="*/ 2223135 h 2969894"/>
              <a:gd name="connsiteX326" fmla="*/ 627697 w 2807970"/>
              <a:gd name="connsiteY326" fmla="*/ 2232660 h 2969894"/>
              <a:gd name="connsiteX327" fmla="*/ 589597 w 2807970"/>
              <a:gd name="connsiteY327" fmla="*/ 2402205 h 2969894"/>
              <a:gd name="connsiteX328" fmla="*/ 581025 w 2807970"/>
              <a:gd name="connsiteY328" fmla="*/ 2424113 h 2969894"/>
              <a:gd name="connsiteX329" fmla="*/ 570547 w 2807970"/>
              <a:gd name="connsiteY329" fmla="*/ 2445068 h 2969894"/>
              <a:gd name="connsiteX330" fmla="*/ 556260 w 2807970"/>
              <a:gd name="connsiteY330" fmla="*/ 2466023 h 2969894"/>
              <a:gd name="connsiteX331" fmla="*/ 542925 w 2807970"/>
              <a:gd name="connsiteY331" fmla="*/ 2481263 h 2969894"/>
              <a:gd name="connsiteX332" fmla="*/ 541020 w 2807970"/>
              <a:gd name="connsiteY332" fmla="*/ 2483168 h 2969894"/>
              <a:gd name="connsiteX333" fmla="*/ 544830 w 2807970"/>
              <a:gd name="connsiteY333" fmla="*/ 2486025 h 2969894"/>
              <a:gd name="connsiteX334" fmla="*/ 542925 w 2807970"/>
              <a:gd name="connsiteY334" fmla="*/ 2487930 h 2969894"/>
              <a:gd name="connsiteX335" fmla="*/ 538163 w 2807970"/>
              <a:gd name="connsiteY335" fmla="*/ 2491740 h 2969894"/>
              <a:gd name="connsiteX336" fmla="*/ 529590 w 2807970"/>
              <a:gd name="connsiteY336" fmla="*/ 2499360 h 2969894"/>
              <a:gd name="connsiteX337" fmla="*/ 510540 w 2807970"/>
              <a:gd name="connsiteY337" fmla="*/ 2512695 h 2969894"/>
              <a:gd name="connsiteX338" fmla="*/ 490538 w 2807970"/>
              <a:gd name="connsiteY338" fmla="*/ 2523173 h 2969894"/>
              <a:gd name="connsiteX339" fmla="*/ 470535 w 2807970"/>
              <a:gd name="connsiteY339" fmla="*/ 2531745 h 2969894"/>
              <a:gd name="connsiteX340" fmla="*/ 392430 w 2807970"/>
              <a:gd name="connsiteY340" fmla="*/ 2550795 h 2969894"/>
              <a:gd name="connsiteX341" fmla="*/ 322897 w 2807970"/>
              <a:gd name="connsiteY341" fmla="*/ 2565083 h 2969894"/>
              <a:gd name="connsiteX342" fmla="*/ 307658 w 2807970"/>
              <a:gd name="connsiteY342" fmla="*/ 2569845 h 2969894"/>
              <a:gd name="connsiteX343" fmla="*/ 293370 w 2807970"/>
              <a:gd name="connsiteY343" fmla="*/ 2575560 h 2969894"/>
              <a:gd name="connsiteX344" fmla="*/ 280035 w 2807970"/>
              <a:gd name="connsiteY344" fmla="*/ 2582228 h 2969894"/>
              <a:gd name="connsiteX345" fmla="*/ 273367 w 2807970"/>
              <a:gd name="connsiteY345" fmla="*/ 2586038 h 2969894"/>
              <a:gd name="connsiteX346" fmla="*/ 267652 w 2807970"/>
              <a:gd name="connsiteY346" fmla="*/ 2589848 h 2969894"/>
              <a:gd name="connsiteX347" fmla="*/ 256222 w 2807970"/>
              <a:gd name="connsiteY347" fmla="*/ 2598420 h 2969894"/>
              <a:gd name="connsiteX348" fmla="*/ 244792 w 2807970"/>
              <a:gd name="connsiteY348" fmla="*/ 2607945 h 2969894"/>
              <a:gd name="connsiteX349" fmla="*/ 227647 w 2807970"/>
              <a:gd name="connsiteY349" fmla="*/ 2629853 h 2969894"/>
              <a:gd name="connsiteX350" fmla="*/ 205740 w 2807970"/>
              <a:gd name="connsiteY350" fmla="*/ 2679383 h 2969894"/>
              <a:gd name="connsiteX351" fmla="*/ 194310 w 2807970"/>
              <a:gd name="connsiteY351" fmla="*/ 2732723 h 2969894"/>
              <a:gd name="connsiteX352" fmla="*/ 172402 w 2807970"/>
              <a:gd name="connsiteY352" fmla="*/ 2835593 h 2969894"/>
              <a:gd name="connsiteX353" fmla="*/ 151447 w 2807970"/>
              <a:gd name="connsiteY353" fmla="*/ 2880360 h 2969894"/>
              <a:gd name="connsiteX354" fmla="*/ 144780 w 2807970"/>
              <a:gd name="connsiteY354" fmla="*/ 2890838 h 2969894"/>
              <a:gd name="connsiteX355" fmla="*/ 140970 w 2807970"/>
              <a:gd name="connsiteY355" fmla="*/ 2895600 h 2969894"/>
              <a:gd name="connsiteX356" fmla="*/ 138113 w 2807970"/>
              <a:gd name="connsiteY356" fmla="*/ 2899410 h 2969894"/>
              <a:gd name="connsiteX357" fmla="*/ 132397 w 2807970"/>
              <a:gd name="connsiteY357" fmla="*/ 2906078 h 2969894"/>
              <a:gd name="connsiteX358" fmla="*/ 129540 w 2807970"/>
              <a:gd name="connsiteY358" fmla="*/ 2909888 h 2969894"/>
              <a:gd name="connsiteX359" fmla="*/ 128588 w 2807970"/>
              <a:gd name="connsiteY359" fmla="*/ 2910840 h 2969894"/>
              <a:gd name="connsiteX360" fmla="*/ 128588 w 2807970"/>
              <a:gd name="connsiteY360" fmla="*/ 2910840 h 2969894"/>
              <a:gd name="connsiteX361" fmla="*/ 126683 w 2807970"/>
              <a:gd name="connsiteY361" fmla="*/ 2912745 h 2969894"/>
              <a:gd name="connsiteX362" fmla="*/ 124777 w 2807970"/>
              <a:gd name="connsiteY362" fmla="*/ 2914650 h 2969894"/>
              <a:gd name="connsiteX363" fmla="*/ 67627 w 2807970"/>
              <a:gd name="connsiteY363" fmla="*/ 2953703 h 2969894"/>
              <a:gd name="connsiteX364" fmla="*/ 44767 w 2807970"/>
              <a:gd name="connsiteY364" fmla="*/ 2962275 h 2969894"/>
              <a:gd name="connsiteX365" fmla="*/ 27622 w 2807970"/>
              <a:gd name="connsiteY365" fmla="*/ 2967038 h 2969894"/>
              <a:gd name="connsiteX366" fmla="*/ 15240 w 2807970"/>
              <a:gd name="connsiteY366" fmla="*/ 2969895 h 2969894"/>
              <a:gd name="connsiteX367" fmla="*/ 0 w 2807970"/>
              <a:gd name="connsiteY367" fmla="*/ 2915603 h 2969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</a:cxnLst>
            <a:rect l="l" t="t" r="r" b="b"/>
            <a:pathLst>
              <a:path w="2807970" h="2969894">
                <a:moveTo>
                  <a:pt x="0" y="2915603"/>
                </a:moveTo>
                <a:cubicBezTo>
                  <a:pt x="0" y="2915603"/>
                  <a:pt x="3810" y="2914650"/>
                  <a:pt x="12383" y="2912745"/>
                </a:cubicBezTo>
                <a:cubicBezTo>
                  <a:pt x="16192" y="2911793"/>
                  <a:pt x="20002" y="2909888"/>
                  <a:pt x="25717" y="2908935"/>
                </a:cubicBezTo>
                <a:cubicBezTo>
                  <a:pt x="30480" y="2907030"/>
                  <a:pt x="37147" y="2905125"/>
                  <a:pt x="43815" y="2902268"/>
                </a:cubicBezTo>
                <a:cubicBezTo>
                  <a:pt x="57150" y="2896553"/>
                  <a:pt x="71438" y="2887980"/>
                  <a:pt x="85725" y="2874645"/>
                </a:cubicBezTo>
                <a:cubicBezTo>
                  <a:pt x="100965" y="2859405"/>
                  <a:pt x="112395" y="2842260"/>
                  <a:pt x="121920" y="2816543"/>
                </a:cubicBezTo>
                <a:cubicBezTo>
                  <a:pt x="131445" y="2790825"/>
                  <a:pt x="137160" y="2759393"/>
                  <a:pt x="143827" y="2722245"/>
                </a:cubicBezTo>
                <a:cubicBezTo>
                  <a:pt x="147638" y="2704148"/>
                  <a:pt x="151447" y="2684145"/>
                  <a:pt x="157163" y="2664143"/>
                </a:cubicBezTo>
                <a:cubicBezTo>
                  <a:pt x="160020" y="2653665"/>
                  <a:pt x="163830" y="2643188"/>
                  <a:pt x="168592" y="2632710"/>
                </a:cubicBezTo>
                <a:cubicBezTo>
                  <a:pt x="170497" y="2627948"/>
                  <a:pt x="173355" y="2622233"/>
                  <a:pt x="176213" y="2617470"/>
                </a:cubicBezTo>
                <a:cubicBezTo>
                  <a:pt x="179070" y="2611755"/>
                  <a:pt x="181927" y="2606993"/>
                  <a:pt x="185738" y="2602230"/>
                </a:cubicBezTo>
                <a:cubicBezTo>
                  <a:pt x="192405" y="2591753"/>
                  <a:pt x="200977" y="2583180"/>
                  <a:pt x="208597" y="2573655"/>
                </a:cubicBezTo>
                <a:cubicBezTo>
                  <a:pt x="207645" y="2574608"/>
                  <a:pt x="210502" y="2571750"/>
                  <a:pt x="210502" y="2571750"/>
                </a:cubicBezTo>
                <a:lnTo>
                  <a:pt x="211455" y="2570798"/>
                </a:lnTo>
                <a:lnTo>
                  <a:pt x="213360" y="2569845"/>
                </a:lnTo>
                <a:lnTo>
                  <a:pt x="216217" y="2566988"/>
                </a:lnTo>
                <a:lnTo>
                  <a:pt x="222885" y="2561273"/>
                </a:lnTo>
                <a:cubicBezTo>
                  <a:pt x="226695" y="2557463"/>
                  <a:pt x="232410" y="2553653"/>
                  <a:pt x="238125" y="2549843"/>
                </a:cubicBezTo>
                <a:lnTo>
                  <a:pt x="246697" y="2544128"/>
                </a:lnTo>
                <a:cubicBezTo>
                  <a:pt x="249555" y="2542223"/>
                  <a:pt x="252413" y="2541270"/>
                  <a:pt x="255270" y="2539365"/>
                </a:cubicBezTo>
                <a:cubicBezTo>
                  <a:pt x="260985" y="2536508"/>
                  <a:pt x="266700" y="2532698"/>
                  <a:pt x="272415" y="2530793"/>
                </a:cubicBezTo>
                <a:cubicBezTo>
                  <a:pt x="278130" y="2528888"/>
                  <a:pt x="284797" y="2526030"/>
                  <a:pt x="290513" y="2524125"/>
                </a:cubicBezTo>
                <a:cubicBezTo>
                  <a:pt x="296227" y="2522220"/>
                  <a:pt x="302895" y="2520315"/>
                  <a:pt x="308610" y="2518410"/>
                </a:cubicBezTo>
                <a:cubicBezTo>
                  <a:pt x="357188" y="2505075"/>
                  <a:pt x="408622" y="2502218"/>
                  <a:pt x="453390" y="2486978"/>
                </a:cubicBezTo>
                <a:cubicBezTo>
                  <a:pt x="459105" y="2485073"/>
                  <a:pt x="464820" y="2483168"/>
                  <a:pt x="469583" y="2480310"/>
                </a:cubicBezTo>
                <a:cubicBezTo>
                  <a:pt x="474345" y="2477453"/>
                  <a:pt x="480060" y="2475548"/>
                  <a:pt x="484822" y="2472690"/>
                </a:cubicBezTo>
                <a:cubicBezTo>
                  <a:pt x="489585" y="2469833"/>
                  <a:pt x="494347" y="2466023"/>
                  <a:pt x="499110" y="2463165"/>
                </a:cubicBezTo>
                <a:lnTo>
                  <a:pt x="505777" y="2457450"/>
                </a:lnTo>
                <a:lnTo>
                  <a:pt x="508635" y="2454593"/>
                </a:lnTo>
                <a:lnTo>
                  <a:pt x="510540" y="2453640"/>
                </a:lnTo>
                <a:lnTo>
                  <a:pt x="511492" y="2452688"/>
                </a:lnTo>
                <a:cubicBezTo>
                  <a:pt x="511492" y="2452688"/>
                  <a:pt x="513397" y="2450783"/>
                  <a:pt x="511492" y="2452688"/>
                </a:cubicBezTo>
                <a:cubicBezTo>
                  <a:pt x="516255" y="2447925"/>
                  <a:pt x="520065" y="2442210"/>
                  <a:pt x="524827" y="2437448"/>
                </a:cubicBezTo>
                <a:cubicBezTo>
                  <a:pt x="527685" y="2432685"/>
                  <a:pt x="530543" y="2427923"/>
                  <a:pt x="533400" y="2424113"/>
                </a:cubicBezTo>
                <a:cubicBezTo>
                  <a:pt x="536258" y="2418398"/>
                  <a:pt x="539115" y="2413635"/>
                  <a:pt x="541972" y="2407920"/>
                </a:cubicBezTo>
                <a:cubicBezTo>
                  <a:pt x="543877" y="2402205"/>
                  <a:pt x="546735" y="2396490"/>
                  <a:pt x="548640" y="2390775"/>
                </a:cubicBezTo>
                <a:cubicBezTo>
                  <a:pt x="557213" y="2366010"/>
                  <a:pt x="561975" y="2339340"/>
                  <a:pt x="567690" y="2310765"/>
                </a:cubicBezTo>
                <a:cubicBezTo>
                  <a:pt x="573405" y="2282190"/>
                  <a:pt x="578168" y="2251710"/>
                  <a:pt x="590550" y="2221230"/>
                </a:cubicBezTo>
                <a:lnTo>
                  <a:pt x="595313" y="2209800"/>
                </a:lnTo>
                <a:lnTo>
                  <a:pt x="601027" y="2198370"/>
                </a:lnTo>
                <a:cubicBezTo>
                  <a:pt x="602933" y="2194560"/>
                  <a:pt x="604838" y="2190750"/>
                  <a:pt x="606743" y="2186940"/>
                </a:cubicBezTo>
                <a:lnTo>
                  <a:pt x="614363" y="2176463"/>
                </a:lnTo>
                <a:cubicBezTo>
                  <a:pt x="619125" y="2168843"/>
                  <a:pt x="624840" y="2163128"/>
                  <a:pt x="630555" y="2156460"/>
                </a:cubicBezTo>
                <a:lnTo>
                  <a:pt x="635318" y="2151698"/>
                </a:lnTo>
                <a:cubicBezTo>
                  <a:pt x="638175" y="2149793"/>
                  <a:pt x="636270" y="2150745"/>
                  <a:pt x="637222" y="2149793"/>
                </a:cubicBezTo>
                <a:lnTo>
                  <a:pt x="638175" y="2148840"/>
                </a:lnTo>
                <a:lnTo>
                  <a:pt x="640080" y="2146935"/>
                </a:lnTo>
                <a:lnTo>
                  <a:pt x="648652" y="2139315"/>
                </a:lnTo>
                <a:cubicBezTo>
                  <a:pt x="676275" y="2116455"/>
                  <a:pt x="709613" y="2104073"/>
                  <a:pt x="741045" y="2096453"/>
                </a:cubicBezTo>
                <a:cubicBezTo>
                  <a:pt x="773430" y="2088833"/>
                  <a:pt x="804863" y="2084070"/>
                  <a:pt x="835343" y="2077403"/>
                </a:cubicBezTo>
                <a:cubicBezTo>
                  <a:pt x="865822" y="2070735"/>
                  <a:pt x="894397" y="2062163"/>
                  <a:pt x="917258" y="2045970"/>
                </a:cubicBezTo>
                <a:cubicBezTo>
                  <a:pt x="923925" y="2042160"/>
                  <a:pt x="928688" y="2037398"/>
                  <a:pt x="934402" y="2032635"/>
                </a:cubicBezTo>
                <a:lnTo>
                  <a:pt x="936308" y="2030730"/>
                </a:lnTo>
                <a:lnTo>
                  <a:pt x="937260" y="2029778"/>
                </a:lnTo>
                <a:cubicBezTo>
                  <a:pt x="935355" y="2031683"/>
                  <a:pt x="937260" y="2029778"/>
                  <a:pt x="937260" y="2029778"/>
                </a:cubicBezTo>
                <a:lnTo>
                  <a:pt x="941070" y="2025015"/>
                </a:lnTo>
                <a:lnTo>
                  <a:pt x="949643" y="2015490"/>
                </a:lnTo>
                <a:cubicBezTo>
                  <a:pt x="953452" y="2009775"/>
                  <a:pt x="957263" y="2005013"/>
                  <a:pt x="961072" y="1998345"/>
                </a:cubicBezTo>
                <a:cubicBezTo>
                  <a:pt x="963930" y="1991678"/>
                  <a:pt x="968693" y="1985963"/>
                  <a:pt x="970597" y="1978343"/>
                </a:cubicBezTo>
                <a:cubicBezTo>
                  <a:pt x="982027" y="1950720"/>
                  <a:pt x="987743" y="1918335"/>
                  <a:pt x="994410" y="1885950"/>
                </a:cubicBezTo>
                <a:cubicBezTo>
                  <a:pt x="1000125" y="1852613"/>
                  <a:pt x="1006793" y="1817370"/>
                  <a:pt x="1022033" y="1784033"/>
                </a:cubicBezTo>
                <a:lnTo>
                  <a:pt x="1028700" y="1771650"/>
                </a:lnTo>
                <a:cubicBezTo>
                  <a:pt x="1029652" y="1769745"/>
                  <a:pt x="1030605" y="1767840"/>
                  <a:pt x="1031558" y="1764983"/>
                </a:cubicBezTo>
                <a:lnTo>
                  <a:pt x="1035368" y="1759268"/>
                </a:lnTo>
                <a:lnTo>
                  <a:pt x="1042988" y="1747838"/>
                </a:lnTo>
                <a:cubicBezTo>
                  <a:pt x="1045845" y="1744028"/>
                  <a:pt x="1048702" y="1740218"/>
                  <a:pt x="1052513" y="1737360"/>
                </a:cubicBezTo>
                <a:lnTo>
                  <a:pt x="1057275" y="1731645"/>
                </a:lnTo>
                <a:lnTo>
                  <a:pt x="1060133" y="1728788"/>
                </a:lnTo>
                <a:cubicBezTo>
                  <a:pt x="1062038" y="1726883"/>
                  <a:pt x="1061085" y="1727835"/>
                  <a:pt x="1062038" y="1726883"/>
                </a:cubicBezTo>
                <a:lnTo>
                  <a:pt x="1062990" y="1725930"/>
                </a:lnTo>
                <a:lnTo>
                  <a:pt x="1072515" y="1717358"/>
                </a:lnTo>
                <a:cubicBezTo>
                  <a:pt x="1074420" y="1716405"/>
                  <a:pt x="1075373" y="1714500"/>
                  <a:pt x="1077277" y="1713548"/>
                </a:cubicBezTo>
                <a:lnTo>
                  <a:pt x="1083945" y="1708785"/>
                </a:lnTo>
                <a:lnTo>
                  <a:pt x="1096327" y="1700213"/>
                </a:lnTo>
                <a:cubicBezTo>
                  <a:pt x="1129665" y="1681163"/>
                  <a:pt x="1165860" y="1672590"/>
                  <a:pt x="1200150" y="1665923"/>
                </a:cubicBezTo>
                <a:cubicBezTo>
                  <a:pt x="1234440" y="1659255"/>
                  <a:pt x="1267777" y="1654493"/>
                  <a:pt x="1298258" y="1644015"/>
                </a:cubicBezTo>
                <a:cubicBezTo>
                  <a:pt x="1312545" y="1638300"/>
                  <a:pt x="1327785" y="1632585"/>
                  <a:pt x="1340168" y="1623060"/>
                </a:cubicBezTo>
                <a:cubicBezTo>
                  <a:pt x="1346835" y="1619250"/>
                  <a:pt x="1352550" y="1613535"/>
                  <a:pt x="1358265" y="1608773"/>
                </a:cubicBezTo>
                <a:lnTo>
                  <a:pt x="1360170" y="1606868"/>
                </a:lnTo>
                <a:lnTo>
                  <a:pt x="1361123" y="1605915"/>
                </a:lnTo>
                <a:cubicBezTo>
                  <a:pt x="1359218" y="1607820"/>
                  <a:pt x="1361123" y="1605915"/>
                  <a:pt x="1361123" y="1605915"/>
                </a:cubicBezTo>
                <a:lnTo>
                  <a:pt x="1365885" y="1601153"/>
                </a:lnTo>
                <a:lnTo>
                  <a:pt x="1374458" y="1591628"/>
                </a:lnTo>
                <a:lnTo>
                  <a:pt x="1380173" y="1583055"/>
                </a:lnTo>
                <a:cubicBezTo>
                  <a:pt x="1382077" y="1580198"/>
                  <a:pt x="1383983" y="1577340"/>
                  <a:pt x="1385887" y="1573530"/>
                </a:cubicBezTo>
                <a:lnTo>
                  <a:pt x="1391602" y="1563053"/>
                </a:lnTo>
                <a:cubicBezTo>
                  <a:pt x="1393508" y="1559243"/>
                  <a:pt x="1394460" y="1555433"/>
                  <a:pt x="1396365" y="1551623"/>
                </a:cubicBezTo>
                <a:cubicBezTo>
                  <a:pt x="1402080" y="1537335"/>
                  <a:pt x="1405890" y="1521143"/>
                  <a:pt x="1409700" y="1504950"/>
                </a:cubicBezTo>
                <a:cubicBezTo>
                  <a:pt x="1417320" y="1471613"/>
                  <a:pt x="1421130" y="1437323"/>
                  <a:pt x="1430655" y="1401128"/>
                </a:cubicBezTo>
                <a:cubicBezTo>
                  <a:pt x="1440180" y="1365885"/>
                  <a:pt x="1456373" y="1329690"/>
                  <a:pt x="1485900" y="1301115"/>
                </a:cubicBezTo>
                <a:lnTo>
                  <a:pt x="1495425" y="1292543"/>
                </a:lnTo>
                <a:cubicBezTo>
                  <a:pt x="1497330" y="1290638"/>
                  <a:pt x="1498283" y="1289685"/>
                  <a:pt x="1500187" y="1287780"/>
                </a:cubicBezTo>
                <a:lnTo>
                  <a:pt x="1506855" y="1283018"/>
                </a:lnTo>
                <a:lnTo>
                  <a:pt x="1519237" y="1274445"/>
                </a:lnTo>
                <a:cubicBezTo>
                  <a:pt x="1523048" y="1271588"/>
                  <a:pt x="1527810" y="1269683"/>
                  <a:pt x="1531620" y="1267778"/>
                </a:cubicBezTo>
                <a:cubicBezTo>
                  <a:pt x="1548765" y="1259205"/>
                  <a:pt x="1566862" y="1253490"/>
                  <a:pt x="1584008" y="1248728"/>
                </a:cubicBezTo>
                <a:cubicBezTo>
                  <a:pt x="1619250" y="1240155"/>
                  <a:pt x="1653540" y="1235393"/>
                  <a:pt x="1685925" y="1227773"/>
                </a:cubicBezTo>
                <a:cubicBezTo>
                  <a:pt x="1718310" y="1220153"/>
                  <a:pt x="1747837" y="1209675"/>
                  <a:pt x="1770698" y="1191578"/>
                </a:cubicBezTo>
                <a:lnTo>
                  <a:pt x="1779270" y="1183958"/>
                </a:lnTo>
                <a:lnTo>
                  <a:pt x="1783080" y="1180148"/>
                </a:lnTo>
                <a:cubicBezTo>
                  <a:pt x="1784033" y="1179195"/>
                  <a:pt x="1782127" y="1181100"/>
                  <a:pt x="1783080" y="1180148"/>
                </a:cubicBezTo>
                <a:lnTo>
                  <a:pt x="1784033" y="1179195"/>
                </a:lnTo>
                <a:lnTo>
                  <a:pt x="1785937" y="1176338"/>
                </a:lnTo>
                <a:lnTo>
                  <a:pt x="1794510" y="1166813"/>
                </a:lnTo>
                <a:lnTo>
                  <a:pt x="1796415" y="1163955"/>
                </a:lnTo>
                <a:lnTo>
                  <a:pt x="1797368" y="1162050"/>
                </a:lnTo>
                <a:lnTo>
                  <a:pt x="1800225" y="1157288"/>
                </a:lnTo>
                <a:cubicBezTo>
                  <a:pt x="1802130" y="1154430"/>
                  <a:pt x="1804035" y="1151573"/>
                  <a:pt x="1805940" y="1148715"/>
                </a:cubicBezTo>
                <a:lnTo>
                  <a:pt x="1810702" y="1138238"/>
                </a:lnTo>
                <a:lnTo>
                  <a:pt x="1813560" y="1133475"/>
                </a:lnTo>
                <a:lnTo>
                  <a:pt x="1815465" y="1127760"/>
                </a:lnTo>
                <a:lnTo>
                  <a:pt x="1819275" y="1117283"/>
                </a:lnTo>
                <a:cubicBezTo>
                  <a:pt x="1829752" y="1087755"/>
                  <a:pt x="1834515" y="1055370"/>
                  <a:pt x="1840230" y="1022985"/>
                </a:cubicBezTo>
                <a:cubicBezTo>
                  <a:pt x="1845945" y="989648"/>
                  <a:pt x="1853565" y="955358"/>
                  <a:pt x="1870710" y="922973"/>
                </a:cubicBezTo>
                <a:cubicBezTo>
                  <a:pt x="1878330" y="906780"/>
                  <a:pt x="1889760" y="891540"/>
                  <a:pt x="1902143" y="878205"/>
                </a:cubicBezTo>
                <a:lnTo>
                  <a:pt x="1903095" y="877253"/>
                </a:lnTo>
                <a:cubicBezTo>
                  <a:pt x="1904048" y="876300"/>
                  <a:pt x="1903095" y="877253"/>
                  <a:pt x="1905000" y="875348"/>
                </a:cubicBezTo>
                <a:lnTo>
                  <a:pt x="1906905" y="873443"/>
                </a:lnTo>
                <a:lnTo>
                  <a:pt x="1911668" y="869633"/>
                </a:lnTo>
                <a:lnTo>
                  <a:pt x="1921193" y="862013"/>
                </a:lnTo>
                <a:cubicBezTo>
                  <a:pt x="1928812" y="856298"/>
                  <a:pt x="1937385" y="850583"/>
                  <a:pt x="1945005" y="846773"/>
                </a:cubicBezTo>
                <a:cubicBezTo>
                  <a:pt x="1976437" y="829628"/>
                  <a:pt x="2009775" y="821055"/>
                  <a:pt x="2041208" y="814388"/>
                </a:cubicBezTo>
                <a:cubicBezTo>
                  <a:pt x="2072640" y="807720"/>
                  <a:pt x="2103120" y="803910"/>
                  <a:pt x="2130743" y="795338"/>
                </a:cubicBezTo>
                <a:cubicBezTo>
                  <a:pt x="2158365" y="786765"/>
                  <a:pt x="2182178" y="775335"/>
                  <a:pt x="2201228" y="758190"/>
                </a:cubicBezTo>
                <a:lnTo>
                  <a:pt x="2205037" y="755333"/>
                </a:lnTo>
                <a:cubicBezTo>
                  <a:pt x="2205037" y="755333"/>
                  <a:pt x="2206943" y="753428"/>
                  <a:pt x="2205037" y="755333"/>
                </a:cubicBezTo>
                <a:lnTo>
                  <a:pt x="2205990" y="754380"/>
                </a:lnTo>
                <a:lnTo>
                  <a:pt x="2207895" y="752475"/>
                </a:lnTo>
                <a:lnTo>
                  <a:pt x="2215515" y="743903"/>
                </a:lnTo>
                <a:lnTo>
                  <a:pt x="2219325" y="740093"/>
                </a:lnTo>
                <a:cubicBezTo>
                  <a:pt x="2220278" y="739140"/>
                  <a:pt x="2221230" y="737235"/>
                  <a:pt x="2222183" y="736283"/>
                </a:cubicBezTo>
                <a:lnTo>
                  <a:pt x="2226945" y="728663"/>
                </a:lnTo>
                <a:cubicBezTo>
                  <a:pt x="2228850" y="726758"/>
                  <a:pt x="2229803" y="723900"/>
                  <a:pt x="2231708" y="720090"/>
                </a:cubicBezTo>
                <a:lnTo>
                  <a:pt x="2236470" y="711518"/>
                </a:lnTo>
                <a:cubicBezTo>
                  <a:pt x="2239328" y="705803"/>
                  <a:pt x="2241233" y="699135"/>
                  <a:pt x="2244090" y="693420"/>
                </a:cubicBezTo>
                <a:cubicBezTo>
                  <a:pt x="2252662" y="668655"/>
                  <a:pt x="2257425" y="641033"/>
                  <a:pt x="2262187" y="613410"/>
                </a:cubicBezTo>
                <a:cubicBezTo>
                  <a:pt x="2266950" y="585788"/>
                  <a:pt x="2271712" y="557213"/>
                  <a:pt x="2282190" y="528638"/>
                </a:cubicBezTo>
                <a:cubicBezTo>
                  <a:pt x="2291715" y="501015"/>
                  <a:pt x="2306955" y="473393"/>
                  <a:pt x="2327910" y="451485"/>
                </a:cubicBezTo>
                <a:lnTo>
                  <a:pt x="2328862" y="450533"/>
                </a:lnTo>
                <a:lnTo>
                  <a:pt x="2330768" y="448628"/>
                </a:lnTo>
                <a:lnTo>
                  <a:pt x="2332673" y="446723"/>
                </a:lnTo>
                <a:lnTo>
                  <a:pt x="2336483" y="443865"/>
                </a:lnTo>
                <a:lnTo>
                  <a:pt x="2344103" y="437198"/>
                </a:lnTo>
                <a:cubicBezTo>
                  <a:pt x="2346008" y="435293"/>
                  <a:pt x="2349818" y="432435"/>
                  <a:pt x="2352675" y="430530"/>
                </a:cubicBezTo>
                <a:lnTo>
                  <a:pt x="2362200" y="423863"/>
                </a:lnTo>
                <a:lnTo>
                  <a:pt x="2366962" y="421005"/>
                </a:lnTo>
                <a:lnTo>
                  <a:pt x="2371725" y="418148"/>
                </a:lnTo>
                <a:lnTo>
                  <a:pt x="2381250" y="413385"/>
                </a:lnTo>
                <a:cubicBezTo>
                  <a:pt x="2387918" y="409575"/>
                  <a:pt x="2393633" y="407670"/>
                  <a:pt x="2400300" y="404813"/>
                </a:cubicBezTo>
                <a:cubicBezTo>
                  <a:pt x="2426018" y="395288"/>
                  <a:pt x="2451735" y="389573"/>
                  <a:pt x="2475548" y="384810"/>
                </a:cubicBezTo>
                <a:cubicBezTo>
                  <a:pt x="2523173" y="376238"/>
                  <a:pt x="2566035" y="368618"/>
                  <a:pt x="2597468" y="350520"/>
                </a:cubicBezTo>
                <a:cubicBezTo>
                  <a:pt x="2601278" y="348615"/>
                  <a:pt x="2605087" y="345758"/>
                  <a:pt x="2608898" y="343853"/>
                </a:cubicBezTo>
                <a:cubicBezTo>
                  <a:pt x="2612708" y="340995"/>
                  <a:pt x="2616518" y="339090"/>
                  <a:pt x="2619375" y="336233"/>
                </a:cubicBezTo>
                <a:cubicBezTo>
                  <a:pt x="2622233" y="333375"/>
                  <a:pt x="2626043" y="330518"/>
                  <a:pt x="2628900" y="327660"/>
                </a:cubicBezTo>
                <a:lnTo>
                  <a:pt x="2629853" y="326708"/>
                </a:lnTo>
                <a:cubicBezTo>
                  <a:pt x="2629853" y="326708"/>
                  <a:pt x="2627948" y="328613"/>
                  <a:pt x="2628900" y="327660"/>
                </a:cubicBezTo>
                <a:lnTo>
                  <a:pt x="2629853" y="325755"/>
                </a:lnTo>
                <a:lnTo>
                  <a:pt x="2632710" y="322898"/>
                </a:lnTo>
                <a:lnTo>
                  <a:pt x="2637473" y="317183"/>
                </a:lnTo>
                <a:lnTo>
                  <a:pt x="2642235" y="311468"/>
                </a:lnTo>
                <a:lnTo>
                  <a:pt x="2645093" y="306705"/>
                </a:lnTo>
                <a:cubicBezTo>
                  <a:pt x="2646998" y="303848"/>
                  <a:pt x="2648903" y="300990"/>
                  <a:pt x="2650808" y="297180"/>
                </a:cubicBezTo>
                <a:cubicBezTo>
                  <a:pt x="2654618" y="289560"/>
                  <a:pt x="2658428" y="282893"/>
                  <a:pt x="2661285" y="275273"/>
                </a:cubicBezTo>
                <a:cubicBezTo>
                  <a:pt x="2672715" y="244793"/>
                  <a:pt x="2677478" y="212408"/>
                  <a:pt x="2683193" y="182880"/>
                </a:cubicBezTo>
                <a:cubicBezTo>
                  <a:pt x="2687955" y="152400"/>
                  <a:pt x="2694623" y="123825"/>
                  <a:pt x="2703195" y="99060"/>
                </a:cubicBezTo>
                <a:cubicBezTo>
                  <a:pt x="2711768" y="74295"/>
                  <a:pt x="2724150" y="53340"/>
                  <a:pt x="2735580" y="39053"/>
                </a:cubicBezTo>
                <a:cubicBezTo>
                  <a:pt x="2738437" y="35243"/>
                  <a:pt x="2741295" y="32385"/>
                  <a:pt x="2744153" y="28575"/>
                </a:cubicBezTo>
                <a:cubicBezTo>
                  <a:pt x="2745105" y="26670"/>
                  <a:pt x="2747010" y="25718"/>
                  <a:pt x="2747962" y="23813"/>
                </a:cubicBezTo>
                <a:lnTo>
                  <a:pt x="2748915" y="22860"/>
                </a:lnTo>
                <a:lnTo>
                  <a:pt x="2748915" y="22860"/>
                </a:lnTo>
                <a:lnTo>
                  <a:pt x="2749868" y="21908"/>
                </a:lnTo>
                <a:lnTo>
                  <a:pt x="2749868" y="21908"/>
                </a:lnTo>
                <a:lnTo>
                  <a:pt x="2751773" y="20003"/>
                </a:lnTo>
                <a:cubicBezTo>
                  <a:pt x="2753678" y="18098"/>
                  <a:pt x="2756535" y="16193"/>
                  <a:pt x="2758440" y="14288"/>
                </a:cubicBezTo>
                <a:cubicBezTo>
                  <a:pt x="2760345" y="12383"/>
                  <a:pt x="2762250" y="11430"/>
                  <a:pt x="2764155" y="9525"/>
                </a:cubicBezTo>
                <a:cubicBezTo>
                  <a:pt x="2772728" y="2858"/>
                  <a:pt x="2777490" y="0"/>
                  <a:pt x="2777490" y="0"/>
                </a:cubicBezTo>
                <a:lnTo>
                  <a:pt x="2807970" y="45720"/>
                </a:lnTo>
                <a:cubicBezTo>
                  <a:pt x="2807970" y="45720"/>
                  <a:pt x="2805112" y="47625"/>
                  <a:pt x="2800350" y="51435"/>
                </a:cubicBezTo>
                <a:cubicBezTo>
                  <a:pt x="2799398" y="52388"/>
                  <a:pt x="2797493" y="53340"/>
                  <a:pt x="2795587" y="55245"/>
                </a:cubicBezTo>
                <a:cubicBezTo>
                  <a:pt x="2793683" y="57150"/>
                  <a:pt x="2791778" y="59055"/>
                  <a:pt x="2788920" y="60960"/>
                </a:cubicBezTo>
                <a:lnTo>
                  <a:pt x="2787015" y="62865"/>
                </a:lnTo>
                <a:lnTo>
                  <a:pt x="2787015" y="62865"/>
                </a:lnTo>
                <a:cubicBezTo>
                  <a:pt x="2786062" y="63818"/>
                  <a:pt x="2787968" y="61913"/>
                  <a:pt x="2787968" y="61913"/>
                </a:cubicBezTo>
                <a:lnTo>
                  <a:pt x="2787968" y="61913"/>
                </a:lnTo>
                <a:lnTo>
                  <a:pt x="2787015" y="62865"/>
                </a:lnTo>
                <a:cubicBezTo>
                  <a:pt x="2786062" y="63818"/>
                  <a:pt x="2785110" y="64770"/>
                  <a:pt x="2784158" y="65723"/>
                </a:cubicBezTo>
                <a:cubicBezTo>
                  <a:pt x="2782253" y="67628"/>
                  <a:pt x="2780348" y="70485"/>
                  <a:pt x="2777490" y="73343"/>
                </a:cubicBezTo>
                <a:cubicBezTo>
                  <a:pt x="2769870" y="83820"/>
                  <a:pt x="2760345" y="98108"/>
                  <a:pt x="2753678" y="118110"/>
                </a:cubicBezTo>
                <a:cubicBezTo>
                  <a:pt x="2746058" y="138113"/>
                  <a:pt x="2741295" y="162878"/>
                  <a:pt x="2735580" y="192405"/>
                </a:cubicBezTo>
                <a:cubicBezTo>
                  <a:pt x="2729865" y="221933"/>
                  <a:pt x="2725103" y="257175"/>
                  <a:pt x="2709862" y="295275"/>
                </a:cubicBezTo>
                <a:cubicBezTo>
                  <a:pt x="2707005" y="304800"/>
                  <a:pt x="2701290" y="314325"/>
                  <a:pt x="2696528" y="323850"/>
                </a:cubicBezTo>
                <a:cubicBezTo>
                  <a:pt x="2693670" y="328613"/>
                  <a:pt x="2689860" y="333375"/>
                  <a:pt x="2687003" y="339090"/>
                </a:cubicBezTo>
                <a:lnTo>
                  <a:pt x="2681287" y="346710"/>
                </a:lnTo>
                <a:lnTo>
                  <a:pt x="2676525" y="352425"/>
                </a:lnTo>
                <a:lnTo>
                  <a:pt x="2671762" y="358140"/>
                </a:lnTo>
                <a:lnTo>
                  <a:pt x="2668905" y="360998"/>
                </a:lnTo>
                <a:lnTo>
                  <a:pt x="2667953" y="361950"/>
                </a:lnTo>
                <a:cubicBezTo>
                  <a:pt x="2668905" y="360998"/>
                  <a:pt x="2666048" y="363855"/>
                  <a:pt x="2666048" y="363855"/>
                </a:cubicBezTo>
                <a:lnTo>
                  <a:pt x="2665095" y="364808"/>
                </a:lnTo>
                <a:cubicBezTo>
                  <a:pt x="2660333" y="368618"/>
                  <a:pt x="2656523" y="372428"/>
                  <a:pt x="2651760" y="376238"/>
                </a:cubicBezTo>
                <a:cubicBezTo>
                  <a:pt x="2646998" y="380048"/>
                  <a:pt x="2642235" y="382905"/>
                  <a:pt x="2637473" y="386715"/>
                </a:cubicBezTo>
                <a:cubicBezTo>
                  <a:pt x="2632710" y="389573"/>
                  <a:pt x="2626995" y="393383"/>
                  <a:pt x="2622233" y="396240"/>
                </a:cubicBezTo>
                <a:cubicBezTo>
                  <a:pt x="2579370" y="419100"/>
                  <a:pt x="2529840" y="424815"/>
                  <a:pt x="2484120" y="433388"/>
                </a:cubicBezTo>
                <a:cubicBezTo>
                  <a:pt x="2461260" y="437198"/>
                  <a:pt x="2438400" y="441960"/>
                  <a:pt x="2417445" y="449580"/>
                </a:cubicBezTo>
                <a:cubicBezTo>
                  <a:pt x="2412683" y="451485"/>
                  <a:pt x="2406968" y="453390"/>
                  <a:pt x="2402205" y="456248"/>
                </a:cubicBezTo>
                <a:lnTo>
                  <a:pt x="2394585" y="460058"/>
                </a:lnTo>
                <a:lnTo>
                  <a:pt x="2390775" y="461963"/>
                </a:lnTo>
                <a:lnTo>
                  <a:pt x="2387918" y="463868"/>
                </a:lnTo>
                <a:lnTo>
                  <a:pt x="2381250" y="467678"/>
                </a:lnTo>
                <a:cubicBezTo>
                  <a:pt x="2379345" y="469583"/>
                  <a:pt x="2377440" y="469583"/>
                  <a:pt x="2374583" y="472440"/>
                </a:cubicBezTo>
                <a:lnTo>
                  <a:pt x="2366962" y="479108"/>
                </a:lnTo>
                <a:lnTo>
                  <a:pt x="2363153" y="481965"/>
                </a:lnTo>
                <a:lnTo>
                  <a:pt x="2361248" y="483870"/>
                </a:lnTo>
                <a:cubicBezTo>
                  <a:pt x="2361248" y="483870"/>
                  <a:pt x="2359343" y="485775"/>
                  <a:pt x="2361248" y="483870"/>
                </a:cubicBezTo>
                <a:lnTo>
                  <a:pt x="2360295" y="484823"/>
                </a:lnTo>
                <a:cubicBezTo>
                  <a:pt x="2344103" y="500063"/>
                  <a:pt x="2332673" y="521018"/>
                  <a:pt x="2325053" y="543878"/>
                </a:cubicBezTo>
                <a:cubicBezTo>
                  <a:pt x="2316480" y="567690"/>
                  <a:pt x="2311718" y="593408"/>
                  <a:pt x="2306955" y="621030"/>
                </a:cubicBezTo>
                <a:cubicBezTo>
                  <a:pt x="2302193" y="648653"/>
                  <a:pt x="2297430" y="678180"/>
                  <a:pt x="2286953" y="708660"/>
                </a:cubicBezTo>
                <a:cubicBezTo>
                  <a:pt x="2284095" y="716280"/>
                  <a:pt x="2281237" y="723900"/>
                  <a:pt x="2278380" y="731520"/>
                </a:cubicBezTo>
                <a:lnTo>
                  <a:pt x="2272665" y="742950"/>
                </a:lnTo>
                <a:cubicBezTo>
                  <a:pt x="2270760" y="746760"/>
                  <a:pt x="2268855" y="750570"/>
                  <a:pt x="2265998" y="754380"/>
                </a:cubicBezTo>
                <a:lnTo>
                  <a:pt x="2258378" y="765810"/>
                </a:lnTo>
                <a:lnTo>
                  <a:pt x="2254568" y="771525"/>
                </a:lnTo>
                <a:lnTo>
                  <a:pt x="2250758" y="775335"/>
                </a:lnTo>
                <a:lnTo>
                  <a:pt x="2243137" y="783908"/>
                </a:lnTo>
                <a:lnTo>
                  <a:pt x="2241233" y="785813"/>
                </a:lnTo>
                <a:lnTo>
                  <a:pt x="2240280" y="786765"/>
                </a:lnTo>
                <a:cubicBezTo>
                  <a:pt x="2237423" y="789623"/>
                  <a:pt x="2239328" y="787718"/>
                  <a:pt x="2238375" y="788670"/>
                </a:cubicBezTo>
                <a:lnTo>
                  <a:pt x="2233612" y="792480"/>
                </a:lnTo>
                <a:cubicBezTo>
                  <a:pt x="2208848" y="816293"/>
                  <a:pt x="2176462" y="830580"/>
                  <a:pt x="2145030" y="839153"/>
                </a:cubicBezTo>
                <a:cubicBezTo>
                  <a:pt x="2113598" y="847725"/>
                  <a:pt x="2081212" y="851535"/>
                  <a:pt x="2051685" y="857250"/>
                </a:cubicBezTo>
                <a:cubicBezTo>
                  <a:pt x="2021205" y="862965"/>
                  <a:pt x="1992630" y="869633"/>
                  <a:pt x="1967865" y="882968"/>
                </a:cubicBezTo>
                <a:cubicBezTo>
                  <a:pt x="1961198" y="885825"/>
                  <a:pt x="1956435" y="889635"/>
                  <a:pt x="1950720" y="893445"/>
                </a:cubicBezTo>
                <a:lnTo>
                  <a:pt x="1941195" y="901065"/>
                </a:lnTo>
                <a:lnTo>
                  <a:pt x="1936433" y="904875"/>
                </a:lnTo>
                <a:lnTo>
                  <a:pt x="1934527" y="906780"/>
                </a:lnTo>
                <a:cubicBezTo>
                  <a:pt x="1936433" y="904875"/>
                  <a:pt x="1934527" y="906780"/>
                  <a:pt x="1934527" y="906780"/>
                </a:cubicBezTo>
                <a:lnTo>
                  <a:pt x="1933575" y="907733"/>
                </a:lnTo>
                <a:cubicBezTo>
                  <a:pt x="1924050" y="918210"/>
                  <a:pt x="1915477" y="929640"/>
                  <a:pt x="1908810" y="942023"/>
                </a:cubicBezTo>
                <a:cubicBezTo>
                  <a:pt x="1895475" y="967740"/>
                  <a:pt x="1888808" y="998220"/>
                  <a:pt x="1883093" y="1030605"/>
                </a:cubicBezTo>
                <a:cubicBezTo>
                  <a:pt x="1877377" y="1062990"/>
                  <a:pt x="1872615" y="1097280"/>
                  <a:pt x="1861185" y="1131570"/>
                </a:cubicBezTo>
                <a:lnTo>
                  <a:pt x="1856423" y="1144905"/>
                </a:lnTo>
                <a:lnTo>
                  <a:pt x="1853565" y="1151573"/>
                </a:lnTo>
                <a:lnTo>
                  <a:pt x="1850708" y="1158240"/>
                </a:lnTo>
                <a:lnTo>
                  <a:pt x="1844040" y="1170623"/>
                </a:lnTo>
                <a:cubicBezTo>
                  <a:pt x="1842135" y="1174433"/>
                  <a:pt x="1838325" y="1179195"/>
                  <a:pt x="1835468" y="1183005"/>
                </a:cubicBezTo>
                <a:lnTo>
                  <a:pt x="1830705" y="1189673"/>
                </a:lnTo>
                <a:lnTo>
                  <a:pt x="1828800" y="1192530"/>
                </a:lnTo>
                <a:lnTo>
                  <a:pt x="1826895" y="1195388"/>
                </a:lnTo>
                <a:lnTo>
                  <a:pt x="1818323" y="1204913"/>
                </a:lnTo>
                <a:lnTo>
                  <a:pt x="1816418" y="1207770"/>
                </a:lnTo>
                <a:lnTo>
                  <a:pt x="1815465" y="1208723"/>
                </a:lnTo>
                <a:cubicBezTo>
                  <a:pt x="1815465" y="1208723"/>
                  <a:pt x="1812608" y="1211580"/>
                  <a:pt x="1813560" y="1210628"/>
                </a:cubicBezTo>
                <a:lnTo>
                  <a:pt x="1807845" y="1215390"/>
                </a:lnTo>
                <a:lnTo>
                  <a:pt x="1797368" y="1224915"/>
                </a:lnTo>
                <a:cubicBezTo>
                  <a:pt x="1766887" y="1248728"/>
                  <a:pt x="1729740" y="1260158"/>
                  <a:pt x="1695450" y="1267778"/>
                </a:cubicBezTo>
                <a:cubicBezTo>
                  <a:pt x="1660208" y="1275398"/>
                  <a:pt x="1626870" y="1279208"/>
                  <a:pt x="1594485" y="1286828"/>
                </a:cubicBezTo>
                <a:cubicBezTo>
                  <a:pt x="1578293" y="1290638"/>
                  <a:pt x="1563052" y="1295400"/>
                  <a:pt x="1549718" y="1303020"/>
                </a:cubicBezTo>
                <a:cubicBezTo>
                  <a:pt x="1545908" y="1304925"/>
                  <a:pt x="1543050" y="1306830"/>
                  <a:pt x="1539240" y="1308735"/>
                </a:cubicBezTo>
                <a:lnTo>
                  <a:pt x="1530668" y="1314450"/>
                </a:lnTo>
                <a:lnTo>
                  <a:pt x="1525905" y="1317308"/>
                </a:lnTo>
                <a:cubicBezTo>
                  <a:pt x="1524000" y="1318260"/>
                  <a:pt x="1523048" y="1320165"/>
                  <a:pt x="1521143" y="1321118"/>
                </a:cubicBezTo>
                <a:lnTo>
                  <a:pt x="1511618" y="1329690"/>
                </a:lnTo>
                <a:lnTo>
                  <a:pt x="1510665" y="1330643"/>
                </a:lnTo>
                <a:cubicBezTo>
                  <a:pt x="1509712" y="1331595"/>
                  <a:pt x="1511618" y="1329690"/>
                  <a:pt x="1510665" y="1330643"/>
                </a:cubicBezTo>
                <a:lnTo>
                  <a:pt x="1508760" y="1332548"/>
                </a:lnTo>
                <a:lnTo>
                  <a:pt x="1504950" y="1337310"/>
                </a:lnTo>
                <a:cubicBezTo>
                  <a:pt x="1502093" y="1340168"/>
                  <a:pt x="1499235" y="1343025"/>
                  <a:pt x="1497330" y="1345883"/>
                </a:cubicBezTo>
                <a:cubicBezTo>
                  <a:pt x="1493520" y="1352550"/>
                  <a:pt x="1488758" y="1358265"/>
                  <a:pt x="1484948" y="1365885"/>
                </a:cubicBezTo>
                <a:lnTo>
                  <a:pt x="1479233" y="1376363"/>
                </a:lnTo>
                <a:lnTo>
                  <a:pt x="1474470" y="1387793"/>
                </a:lnTo>
                <a:cubicBezTo>
                  <a:pt x="1471612" y="1395413"/>
                  <a:pt x="1469708" y="1403033"/>
                  <a:pt x="1466850" y="1410653"/>
                </a:cubicBezTo>
                <a:cubicBezTo>
                  <a:pt x="1458277" y="1442085"/>
                  <a:pt x="1454468" y="1477328"/>
                  <a:pt x="1446848" y="1512570"/>
                </a:cubicBezTo>
                <a:cubicBezTo>
                  <a:pt x="1443037" y="1530668"/>
                  <a:pt x="1438275" y="1547813"/>
                  <a:pt x="1431608" y="1565910"/>
                </a:cubicBezTo>
                <a:cubicBezTo>
                  <a:pt x="1429702" y="1570673"/>
                  <a:pt x="1428750" y="1574483"/>
                  <a:pt x="1425893" y="1579245"/>
                </a:cubicBezTo>
                <a:lnTo>
                  <a:pt x="1419225" y="1592580"/>
                </a:lnTo>
                <a:cubicBezTo>
                  <a:pt x="1417320" y="1596390"/>
                  <a:pt x="1414462" y="1601153"/>
                  <a:pt x="1411605" y="1605915"/>
                </a:cubicBezTo>
                <a:cubicBezTo>
                  <a:pt x="1408748" y="1609725"/>
                  <a:pt x="1405890" y="1614488"/>
                  <a:pt x="1403033" y="1618298"/>
                </a:cubicBezTo>
                <a:lnTo>
                  <a:pt x="1394460" y="1627823"/>
                </a:lnTo>
                <a:lnTo>
                  <a:pt x="1390650" y="1632585"/>
                </a:lnTo>
                <a:cubicBezTo>
                  <a:pt x="1389698" y="1633538"/>
                  <a:pt x="1390650" y="1632585"/>
                  <a:pt x="1388745" y="1634490"/>
                </a:cubicBezTo>
                <a:lnTo>
                  <a:pt x="1387793" y="1635443"/>
                </a:lnTo>
                <a:lnTo>
                  <a:pt x="1384935" y="1638300"/>
                </a:lnTo>
                <a:cubicBezTo>
                  <a:pt x="1377315" y="1644968"/>
                  <a:pt x="1370648" y="1651635"/>
                  <a:pt x="1362075" y="1656398"/>
                </a:cubicBezTo>
                <a:cubicBezTo>
                  <a:pt x="1345883" y="1667828"/>
                  <a:pt x="1327785" y="1675448"/>
                  <a:pt x="1310640" y="1681163"/>
                </a:cubicBezTo>
                <a:cubicBezTo>
                  <a:pt x="1275398" y="1692593"/>
                  <a:pt x="1239202" y="1697355"/>
                  <a:pt x="1205865" y="1703070"/>
                </a:cubicBezTo>
                <a:cubicBezTo>
                  <a:pt x="1172527" y="1708785"/>
                  <a:pt x="1141095" y="1717358"/>
                  <a:pt x="1114425" y="1732598"/>
                </a:cubicBezTo>
                <a:lnTo>
                  <a:pt x="1105852" y="1738313"/>
                </a:lnTo>
                <a:lnTo>
                  <a:pt x="1101090" y="1741170"/>
                </a:lnTo>
                <a:cubicBezTo>
                  <a:pt x="1099185" y="1742123"/>
                  <a:pt x="1098233" y="1744028"/>
                  <a:pt x="1096327" y="1744980"/>
                </a:cubicBezTo>
                <a:lnTo>
                  <a:pt x="1086802" y="1753553"/>
                </a:lnTo>
                <a:lnTo>
                  <a:pt x="1085850" y="1754505"/>
                </a:lnTo>
                <a:cubicBezTo>
                  <a:pt x="1085850" y="1754505"/>
                  <a:pt x="1083945" y="1756410"/>
                  <a:pt x="1085850" y="1754505"/>
                </a:cubicBezTo>
                <a:lnTo>
                  <a:pt x="1083945" y="1756410"/>
                </a:lnTo>
                <a:lnTo>
                  <a:pt x="1080135" y="1760220"/>
                </a:lnTo>
                <a:cubicBezTo>
                  <a:pt x="1077277" y="1763078"/>
                  <a:pt x="1075373" y="1765935"/>
                  <a:pt x="1072515" y="1768793"/>
                </a:cubicBezTo>
                <a:lnTo>
                  <a:pt x="1065848" y="1778318"/>
                </a:lnTo>
                <a:lnTo>
                  <a:pt x="1062990" y="1783080"/>
                </a:lnTo>
                <a:cubicBezTo>
                  <a:pt x="1062038" y="1784985"/>
                  <a:pt x="1061085" y="1786890"/>
                  <a:pt x="1060133" y="1787843"/>
                </a:cubicBezTo>
                <a:lnTo>
                  <a:pt x="1055370" y="1798320"/>
                </a:lnTo>
                <a:cubicBezTo>
                  <a:pt x="1042988" y="1826895"/>
                  <a:pt x="1037272" y="1858328"/>
                  <a:pt x="1031558" y="1891665"/>
                </a:cubicBezTo>
                <a:cubicBezTo>
                  <a:pt x="1025843" y="1925003"/>
                  <a:pt x="1020127" y="1959293"/>
                  <a:pt x="1006793" y="1993583"/>
                </a:cubicBezTo>
                <a:cubicBezTo>
                  <a:pt x="1003935" y="2002155"/>
                  <a:pt x="999172" y="2009775"/>
                  <a:pt x="995363" y="2018348"/>
                </a:cubicBezTo>
                <a:cubicBezTo>
                  <a:pt x="990600" y="2025968"/>
                  <a:pt x="984885" y="2035493"/>
                  <a:pt x="979170" y="2042160"/>
                </a:cubicBezTo>
                <a:lnTo>
                  <a:pt x="971550" y="2051685"/>
                </a:lnTo>
                <a:lnTo>
                  <a:pt x="967740" y="2056448"/>
                </a:lnTo>
                <a:cubicBezTo>
                  <a:pt x="966788" y="2057400"/>
                  <a:pt x="967740" y="2056448"/>
                  <a:pt x="965835" y="2058353"/>
                </a:cubicBezTo>
                <a:lnTo>
                  <a:pt x="964883" y="2059305"/>
                </a:lnTo>
                <a:lnTo>
                  <a:pt x="962025" y="2061210"/>
                </a:lnTo>
                <a:cubicBezTo>
                  <a:pt x="955358" y="2066925"/>
                  <a:pt x="948690" y="2073593"/>
                  <a:pt x="940118" y="2078355"/>
                </a:cubicBezTo>
                <a:cubicBezTo>
                  <a:pt x="909638" y="2099310"/>
                  <a:pt x="874395" y="2109788"/>
                  <a:pt x="842010" y="2116455"/>
                </a:cubicBezTo>
                <a:cubicBezTo>
                  <a:pt x="809625" y="2123123"/>
                  <a:pt x="778193" y="2126933"/>
                  <a:pt x="748665" y="2134553"/>
                </a:cubicBezTo>
                <a:cubicBezTo>
                  <a:pt x="741045" y="2136458"/>
                  <a:pt x="734377" y="2138363"/>
                  <a:pt x="727710" y="2140268"/>
                </a:cubicBezTo>
                <a:cubicBezTo>
                  <a:pt x="721043" y="2142173"/>
                  <a:pt x="714375" y="2145030"/>
                  <a:pt x="707708" y="2147888"/>
                </a:cubicBezTo>
                <a:cubicBezTo>
                  <a:pt x="701993" y="2150745"/>
                  <a:pt x="695325" y="2153603"/>
                  <a:pt x="689610" y="2157413"/>
                </a:cubicBezTo>
                <a:lnTo>
                  <a:pt x="681990" y="2162175"/>
                </a:lnTo>
                <a:cubicBezTo>
                  <a:pt x="679133" y="2164080"/>
                  <a:pt x="677227" y="2165033"/>
                  <a:pt x="673418" y="2167890"/>
                </a:cubicBezTo>
                <a:lnTo>
                  <a:pt x="664845" y="2175510"/>
                </a:lnTo>
                <a:lnTo>
                  <a:pt x="662940" y="2177415"/>
                </a:lnTo>
                <a:lnTo>
                  <a:pt x="661988" y="2178368"/>
                </a:lnTo>
                <a:cubicBezTo>
                  <a:pt x="661988" y="2178368"/>
                  <a:pt x="660083" y="2180273"/>
                  <a:pt x="661988" y="2178368"/>
                </a:cubicBezTo>
                <a:lnTo>
                  <a:pt x="659130" y="2182178"/>
                </a:lnTo>
                <a:cubicBezTo>
                  <a:pt x="655320" y="2186940"/>
                  <a:pt x="650558" y="2191703"/>
                  <a:pt x="646747" y="2197418"/>
                </a:cubicBezTo>
                <a:lnTo>
                  <a:pt x="641033" y="2205990"/>
                </a:lnTo>
                <a:cubicBezTo>
                  <a:pt x="639127" y="2208848"/>
                  <a:pt x="638175" y="2211705"/>
                  <a:pt x="636270" y="2214563"/>
                </a:cubicBezTo>
                <a:lnTo>
                  <a:pt x="631508" y="2223135"/>
                </a:lnTo>
                <a:lnTo>
                  <a:pt x="627697" y="2232660"/>
                </a:lnTo>
                <a:cubicBezTo>
                  <a:pt x="608647" y="2284095"/>
                  <a:pt x="608647" y="2344103"/>
                  <a:pt x="589597" y="2402205"/>
                </a:cubicBezTo>
                <a:cubicBezTo>
                  <a:pt x="586740" y="2409825"/>
                  <a:pt x="583883" y="2416493"/>
                  <a:pt x="581025" y="2424113"/>
                </a:cubicBezTo>
                <a:cubicBezTo>
                  <a:pt x="577215" y="2430780"/>
                  <a:pt x="574358" y="2438400"/>
                  <a:pt x="570547" y="2445068"/>
                </a:cubicBezTo>
                <a:cubicBezTo>
                  <a:pt x="565785" y="2451735"/>
                  <a:pt x="561022" y="2459355"/>
                  <a:pt x="556260" y="2466023"/>
                </a:cubicBezTo>
                <a:cubicBezTo>
                  <a:pt x="551497" y="2470785"/>
                  <a:pt x="547688" y="2476500"/>
                  <a:pt x="542925" y="2481263"/>
                </a:cubicBezTo>
                <a:cubicBezTo>
                  <a:pt x="540068" y="2484120"/>
                  <a:pt x="541972" y="2482215"/>
                  <a:pt x="541020" y="2483168"/>
                </a:cubicBezTo>
                <a:lnTo>
                  <a:pt x="544830" y="2486025"/>
                </a:lnTo>
                <a:lnTo>
                  <a:pt x="542925" y="2487930"/>
                </a:lnTo>
                <a:lnTo>
                  <a:pt x="538163" y="2491740"/>
                </a:lnTo>
                <a:lnTo>
                  <a:pt x="529590" y="2499360"/>
                </a:lnTo>
                <a:cubicBezTo>
                  <a:pt x="523875" y="2504123"/>
                  <a:pt x="517208" y="2507933"/>
                  <a:pt x="510540" y="2512695"/>
                </a:cubicBezTo>
                <a:cubicBezTo>
                  <a:pt x="503872" y="2516505"/>
                  <a:pt x="497205" y="2519363"/>
                  <a:pt x="490538" y="2523173"/>
                </a:cubicBezTo>
                <a:cubicBezTo>
                  <a:pt x="483870" y="2526030"/>
                  <a:pt x="477202" y="2528888"/>
                  <a:pt x="470535" y="2531745"/>
                </a:cubicBezTo>
                <a:cubicBezTo>
                  <a:pt x="443865" y="2541270"/>
                  <a:pt x="417195" y="2546033"/>
                  <a:pt x="392430" y="2550795"/>
                </a:cubicBezTo>
                <a:cubicBezTo>
                  <a:pt x="367665" y="2555558"/>
                  <a:pt x="343852" y="2559368"/>
                  <a:pt x="322897" y="2565083"/>
                </a:cubicBezTo>
                <a:cubicBezTo>
                  <a:pt x="317183" y="2566988"/>
                  <a:pt x="312420" y="2567940"/>
                  <a:pt x="307658" y="2569845"/>
                </a:cubicBezTo>
                <a:cubicBezTo>
                  <a:pt x="302895" y="2571750"/>
                  <a:pt x="298133" y="2573655"/>
                  <a:pt x="293370" y="2575560"/>
                </a:cubicBezTo>
                <a:cubicBezTo>
                  <a:pt x="288608" y="2577465"/>
                  <a:pt x="283845" y="2580323"/>
                  <a:pt x="280035" y="2582228"/>
                </a:cubicBezTo>
                <a:cubicBezTo>
                  <a:pt x="278130" y="2583180"/>
                  <a:pt x="275272" y="2584133"/>
                  <a:pt x="273367" y="2586038"/>
                </a:cubicBezTo>
                <a:lnTo>
                  <a:pt x="267652" y="2589848"/>
                </a:lnTo>
                <a:cubicBezTo>
                  <a:pt x="263842" y="2592705"/>
                  <a:pt x="260033" y="2593658"/>
                  <a:pt x="256222" y="2598420"/>
                </a:cubicBezTo>
                <a:cubicBezTo>
                  <a:pt x="252413" y="2601278"/>
                  <a:pt x="248602" y="2605088"/>
                  <a:pt x="244792" y="2607945"/>
                </a:cubicBezTo>
                <a:cubicBezTo>
                  <a:pt x="239077" y="2614613"/>
                  <a:pt x="232410" y="2621280"/>
                  <a:pt x="227647" y="2629853"/>
                </a:cubicBezTo>
                <a:cubicBezTo>
                  <a:pt x="218122" y="2645093"/>
                  <a:pt x="210502" y="2662238"/>
                  <a:pt x="205740" y="2679383"/>
                </a:cubicBezTo>
                <a:cubicBezTo>
                  <a:pt x="200977" y="2696528"/>
                  <a:pt x="197167" y="2714625"/>
                  <a:pt x="194310" y="2732723"/>
                </a:cubicBezTo>
                <a:cubicBezTo>
                  <a:pt x="188595" y="2767965"/>
                  <a:pt x="183833" y="2803208"/>
                  <a:pt x="172402" y="2835593"/>
                </a:cubicBezTo>
                <a:cubicBezTo>
                  <a:pt x="166688" y="2851785"/>
                  <a:pt x="160020" y="2866073"/>
                  <a:pt x="151447" y="2880360"/>
                </a:cubicBezTo>
                <a:cubicBezTo>
                  <a:pt x="148590" y="2884170"/>
                  <a:pt x="146685" y="2887028"/>
                  <a:pt x="144780" y="2890838"/>
                </a:cubicBezTo>
                <a:cubicBezTo>
                  <a:pt x="143827" y="2892743"/>
                  <a:pt x="142875" y="2894648"/>
                  <a:pt x="140970" y="2895600"/>
                </a:cubicBezTo>
                <a:lnTo>
                  <a:pt x="138113" y="2899410"/>
                </a:lnTo>
                <a:cubicBezTo>
                  <a:pt x="136208" y="2902268"/>
                  <a:pt x="134302" y="2904173"/>
                  <a:pt x="132397" y="2906078"/>
                </a:cubicBezTo>
                <a:lnTo>
                  <a:pt x="129540" y="2909888"/>
                </a:lnTo>
                <a:lnTo>
                  <a:pt x="128588" y="2910840"/>
                </a:lnTo>
                <a:lnTo>
                  <a:pt x="128588" y="2910840"/>
                </a:lnTo>
                <a:lnTo>
                  <a:pt x="126683" y="2912745"/>
                </a:lnTo>
                <a:lnTo>
                  <a:pt x="124777" y="2914650"/>
                </a:lnTo>
                <a:cubicBezTo>
                  <a:pt x="104775" y="2933700"/>
                  <a:pt x="83820" y="2946083"/>
                  <a:pt x="67627" y="2953703"/>
                </a:cubicBezTo>
                <a:cubicBezTo>
                  <a:pt x="59055" y="2957513"/>
                  <a:pt x="51435" y="2960370"/>
                  <a:pt x="44767" y="2962275"/>
                </a:cubicBezTo>
                <a:cubicBezTo>
                  <a:pt x="38100" y="2964180"/>
                  <a:pt x="32385" y="2966085"/>
                  <a:pt x="27622" y="2967038"/>
                </a:cubicBezTo>
                <a:cubicBezTo>
                  <a:pt x="19050" y="2968943"/>
                  <a:pt x="15240" y="2969895"/>
                  <a:pt x="15240" y="2969895"/>
                </a:cubicBezTo>
                <a:lnTo>
                  <a:pt x="0" y="2915603"/>
                </a:lnTo>
                <a:close/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F3CE93C5-5611-4C75-8A94-67472DD92C39}"/>
              </a:ext>
            </a:extLst>
          </p:cNvPr>
          <p:cNvSpPr/>
          <p:nvPr userDrawn="1"/>
        </p:nvSpPr>
        <p:spPr>
          <a:xfrm>
            <a:off x="7910520" y="48215"/>
            <a:ext cx="6918402" cy="6736513"/>
          </a:xfrm>
          <a:custGeom>
            <a:avLst/>
            <a:gdLst>
              <a:gd name="connsiteX0" fmla="*/ 0 w 3007042"/>
              <a:gd name="connsiteY0" fmla="*/ 2912745 h 2927985"/>
              <a:gd name="connsiteX1" fmla="*/ 4763 w 3007042"/>
              <a:gd name="connsiteY1" fmla="*/ 2900363 h 2927985"/>
              <a:gd name="connsiteX2" fmla="*/ 11430 w 3007042"/>
              <a:gd name="connsiteY2" fmla="*/ 2884170 h 2927985"/>
              <a:gd name="connsiteX3" fmla="*/ 17145 w 3007042"/>
              <a:gd name="connsiteY3" fmla="*/ 2872740 h 2927985"/>
              <a:gd name="connsiteX4" fmla="*/ 23813 w 3007042"/>
              <a:gd name="connsiteY4" fmla="*/ 2860358 h 2927985"/>
              <a:gd name="connsiteX5" fmla="*/ 42863 w 3007042"/>
              <a:gd name="connsiteY5" fmla="*/ 2833688 h 2927985"/>
              <a:gd name="connsiteX6" fmla="*/ 48577 w 3007042"/>
              <a:gd name="connsiteY6" fmla="*/ 2827020 h 2927985"/>
              <a:gd name="connsiteX7" fmla="*/ 51435 w 3007042"/>
              <a:gd name="connsiteY7" fmla="*/ 2823210 h 2927985"/>
              <a:gd name="connsiteX8" fmla="*/ 52388 w 3007042"/>
              <a:gd name="connsiteY8" fmla="*/ 2822258 h 2927985"/>
              <a:gd name="connsiteX9" fmla="*/ 52388 w 3007042"/>
              <a:gd name="connsiteY9" fmla="*/ 2822258 h 2927985"/>
              <a:gd name="connsiteX10" fmla="*/ 54292 w 3007042"/>
              <a:gd name="connsiteY10" fmla="*/ 2820353 h 2927985"/>
              <a:gd name="connsiteX11" fmla="*/ 56197 w 3007042"/>
              <a:gd name="connsiteY11" fmla="*/ 2819400 h 2927985"/>
              <a:gd name="connsiteX12" fmla="*/ 69532 w 3007042"/>
              <a:gd name="connsiteY12" fmla="*/ 2807970 h 2927985"/>
              <a:gd name="connsiteX13" fmla="*/ 155257 w 3007042"/>
              <a:gd name="connsiteY13" fmla="*/ 2767965 h 2927985"/>
              <a:gd name="connsiteX14" fmla="*/ 258127 w 3007042"/>
              <a:gd name="connsiteY14" fmla="*/ 2747963 h 2927985"/>
              <a:gd name="connsiteX15" fmla="*/ 309563 w 3007042"/>
              <a:gd name="connsiteY15" fmla="*/ 2732723 h 2927985"/>
              <a:gd name="connsiteX16" fmla="*/ 355282 w 3007042"/>
              <a:gd name="connsiteY16" fmla="*/ 2703195 h 2927985"/>
              <a:gd name="connsiteX17" fmla="*/ 356235 w 3007042"/>
              <a:gd name="connsiteY17" fmla="*/ 2702243 h 2927985"/>
              <a:gd name="connsiteX18" fmla="*/ 356235 w 3007042"/>
              <a:gd name="connsiteY18" fmla="*/ 2703195 h 2927985"/>
              <a:gd name="connsiteX19" fmla="*/ 357188 w 3007042"/>
              <a:gd name="connsiteY19" fmla="*/ 2701290 h 2927985"/>
              <a:gd name="connsiteX20" fmla="*/ 360045 w 3007042"/>
              <a:gd name="connsiteY20" fmla="*/ 2698433 h 2927985"/>
              <a:gd name="connsiteX21" fmla="*/ 365760 w 3007042"/>
              <a:gd name="connsiteY21" fmla="*/ 2691765 h 2927985"/>
              <a:gd name="connsiteX22" fmla="*/ 374332 w 3007042"/>
              <a:gd name="connsiteY22" fmla="*/ 2680335 h 2927985"/>
              <a:gd name="connsiteX23" fmla="*/ 381953 w 3007042"/>
              <a:gd name="connsiteY23" fmla="*/ 2668905 h 2927985"/>
              <a:gd name="connsiteX24" fmla="*/ 388620 w 3007042"/>
              <a:gd name="connsiteY24" fmla="*/ 2655570 h 2927985"/>
              <a:gd name="connsiteX25" fmla="*/ 407670 w 3007042"/>
              <a:gd name="connsiteY25" fmla="*/ 2591753 h 2927985"/>
              <a:gd name="connsiteX26" fmla="*/ 422910 w 3007042"/>
              <a:gd name="connsiteY26" fmla="*/ 2516505 h 2927985"/>
              <a:gd name="connsiteX27" fmla="*/ 453390 w 3007042"/>
              <a:gd name="connsiteY27" fmla="*/ 2436495 h 2927985"/>
              <a:gd name="connsiteX28" fmla="*/ 466725 w 3007042"/>
              <a:gd name="connsiteY28" fmla="*/ 2417445 h 2927985"/>
              <a:gd name="connsiteX29" fmla="*/ 474345 w 3007042"/>
              <a:gd name="connsiteY29" fmla="*/ 2408873 h 2927985"/>
              <a:gd name="connsiteX30" fmla="*/ 478155 w 3007042"/>
              <a:gd name="connsiteY30" fmla="*/ 2404110 h 2927985"/>
              <a:gd name="connsiteX31" fmla="*/ 480060 w 3007042"/>
              <a:gd name="connsiteY31" fmla="*/ 2402205 h 2927985"/>
              <a:gd name="connsiteX32" fmla="*/ 481965 w 3007042"/>
              <a:gd name="connsiteY32" fmla="*/ 2400300 h 2927985"/>
              <a:gd name="connsiteX33" fmla="*/ 482917 w 3007042"/>
              <a:gd name="connsiteY33" fmla="*/ 2399348 h 2927985"/>
              <a:gd name="connsiteX34" fmla="*/ 499110 w 3007042"/>
              <a:gd name="connsiteY34" fmla="*/ 2386013 h 2927985"/>
              <a:gd name="connsiteX35" fmla="*/ 520065 w 3007042"/>
              <a:gd name="connsiteY35" fmla="*/ 2372678 h 2927985"/>
              <a:gd name="connsiteX36" fmla="*/ 606743 w 3007042"/>
              <a:gd name="connsiteY36" fmla="*/ 2343150 h 2927985"/>
              <a:gd name="connsiteX37" fmla="*/ 693420 w 3007042"/>
              <a:gd name="connsiteY37" fmla="*/ 2326958 h 2927985"/>
              <a:gd name="connsiteX38" fmla="*/ 768668 w 3007042"/>
              <a:gd name="connsiteY38" fmla="*/ 2294573 h 2927985"/>
              <a:gd name="connsiteX39" fmla="*/ 783908 w 3007042"/>
              <a:gd name="connsiteY39" fmla="*/ 2281238 h 2927985"/>
              <a:gd name="connsiteX40" fmla="*/ 790575 w 3007042"/>
              <a:gd name="connsiteY40" fmla="*/ 2273618 h 2927985"/>
              <a:gd name="connsiteX41" fmla="*/ 798195 w 3007042"/>
              <a:gd name="connsiteY41" fmla="*/ 2265045 h 2927985"/>
              <a:gd name="connsiteX42" fmla="*/ 802958 w 3007042"/>
              <a:gd name="connsiteY42" fmla="*/ 2257425 h 2927985"/>
              <a:gd name="connsiteX43" fmla="*/ 807720 w 3007042"/>
              <a:gd name="connsiteY43" fmla="*/ 2248853 h 2927985"/>
              <a:gd name="connsiteX44" fmla="*/ 817245 w 3007042"/>
              <a:gd name="connsiteY44" fmla="*/ 2229803 h 2927985"/>
              <a:gd name="connsiteX45" fmla="*/ 840105 w 3007042"/>
              <a:gd name="connsiteY45" fmla="*/ 2141220 h 2927985"/>
              <a:gd name="connsiteX46" fmla="*/ 865822 w 3007042"/>
              <a:gd name="connsiteY46" fmla="*/ 2042160 h 2927985"/>
              <a:gd name="connsiteX47" fmla="*/ 878205 w 3007042"/>
              <a:gd name="connsiteY47" fmla="*/ 2017395 h 2927985"/>
              <a:gd name="connsiteX48" fmla="*/ 894397 w 3007042"/>
              <a:gd name="connsiteY48" fmla="*/ 1994535 h 2927985"/>
              <a:gd name="connsiteX49" fmla="*/ 903922 w 3007042"/>
              <a:gd name="connsiteY49" fmla="*/ 1984058 h 2927985"/>
              <a:gd name="connsiteX50" fmla="*/ 905827 w 3007042"/>
              <a:gd name="connsiteY50" fmla="*/ 1981200 h 2927985"/>
              <a:gd name="connsiteX51" fmla="*/ 906780 w 3007042"/>
              <a:gd name="connsiteY51" fmla="*/ 1980248 h 2927985"/>
              <a:gd name="connsiteX52" fmla="*/ 908685 w 3007042"/>
              <a:gd name="connsiteY52" fmla="*/ 1978343 h 2927985"/>
              <a:gd name="connsiteX53" fmla="*/ 913447 w 3007042"/>
              <a:gd name="connsiteY53" fmla="*/ 1974533 h 2927985"/>
              <a:gd name="connsiteX54" fmla="*/ 922972 w 3007042"/>
              <a:gd name="connsiteY54" fmla="*/ 1965960 h 2927985"/>
              <a:gd name="connsiteX55" fmla="*/ 935355 w 3007042"/>
              <a:gd name="connsiteY55" fmla="*/ 1957388 h 2927985"/>
              <a:gd name="connsiteX56" fmla="*/ 985838 w 3007042"/>
              <a:gd name="connsiteY56" fmla="*/ 1932623 h 2927985"/>
              <a:gd name="connsiteX57" fmla="*/ 1037272 w 3007042"/>
              <a:gd name="connsiteY57" fmla="*/ 1919288 h 2927985"/>
              <a:gd name="connsiteX58" fmla="*/ 1136333 w 3007042"/>
              <a:gd name="connsiteY58" fmla="*/ 1898333 h 2927985"/>
              <a:gd name="connsiteX59" fmla="*/ 1180148 w 3007042"/>
              <a:gd name="connsiteY59" fmla="*/ 1880235 h 2927985"/>
              <a:gd name="connsiteX60" fmla="*/ 1215390 w 3007042"/>
              <a:gd name="connsiteY60" fmla="*/ 1850708 h 2927985"/>
              <a:gd name="connsiteX61" fmla="*/ 1223963 w 3007042"/>
              <a:gd name="connsiteY61" fmla="*/ 1841183 h 2927985"/>
              <a:gd name="connsiteX62" fmla="*/ 1229677 w 3007042"/>
              <a:gd name="connsiteY62" fmla="*/ 1831658 h 2927985"/>
              <a:gd name="connsiteX63" fmla="*/ 1235393 w 3007042"/>
              <a:gd name="connsiteY63" fmla="*/ 1822133 h 2927985"/>
              <a:gd name="connsiteX64" fmla="*/ 1241108 w 3007042"/>
              <a:gd name="connsiteY64" fmla="*/ 1811655 h 2927985"/>
              <a:gd name="connsiteX65" fmla="*/ 1256348 w 3007042"/>
              <a:gd name="connsiteY65" fmla="*/ 1764983 h 2927985"/>
              <a:gd name="connsiteX66" fmla="*/ 1278255 w 3007042"/>
              <a:gd name="connsiteY66" fmla="*/ 1660208 h 2927985"/>
              <a:gd name="connsiteX67" fmla="*/ 1330643 w 3007042"/>
              <a:gd name="connsiteY67" fmla="*/ 1558290 h 2927985"/>
              <a:gd name="connsiteX68" fmla="*/ 1331595 w 3007042"/>
              <a:gd name="connsiteY68" fmla="*/ 1557338 h 2927985"/>
              <a:gd name="connsiteX69" fmla="*/ 1333500 w 3007042"/>
              <a:gd name="connsiteY69" fmla="*/ 1555433 h 2927985"/>
              <a:gd name="connsiteX70" fmla="*/ 1336358 w 3007042"/>
              <a:gd name="connsiteY70" fmla="*/ 1553528 h 2927985"/>
              <a:gd name="connsiteX71" fmla="*/ 1341120 w 3007042"/>
              <a:gd name="connsiteY71" fmla="*/ 1548765 h 2927985"/>
              <a:gd name="connsiteX72" fmla="*/ 1351598 w 3007042"/>
              <a:gd name="connsiteY72" fmla="*/ 1540193 h 2927985"/>
              <a:gd name="connsiteX73" fmla="*/ 1377315 w 3007042"/>
              <a:gd name="connsiteY73" fmla="*/ 1524000 h 2927985"/>
              <a:gd name="connsiteX74" fmla="*/ 1430655 w 3007042"/>
              <a:gd name="connsiteY74" fmla="*/ 1503998 h 2927985"/>
              <a:gd name="connsiteX75" fmla="*/ 1536383 w 3007042"/>
              <a:gd name="connsiteY75" fmla="*/ 1482090 h 2927985"/>
              <a:gd name="connsiteX76" fmla="*/ 1584960 w 3007042"/>
              <a:gd name="connsiteY76" fmla="*/ 1466850 h 2927985"/>
              <a:gd name="connsiteX77" fmla="*/ 1625918 w 3007042"/>
              <a:gd name="connsiteY77" fmla="*/ 1441133 h 2927985"/>
              <a:gd name="connsiteX78" fmla="*/ 1630680 w 3007042"/>
              <a:gd name="connsiteY78" fmla="*/ 1437323 h 2927985"/>
              <a:gd name="connsiteX79" fmla="*/ 1632585 w 3007042"/>
              <a:gd name="connsiteY79" fmla="*/ 1435418 h 2927985"/>
              <a:gd name="connsiteX80" fmla="*/ 1633538 w 3007042"/>
              <a:gd name="connsiteY80" fmla="*/ 1434465 h 2927985"/>
              <a:gd name="connsiteX81" fmla="*/ 1633538 w 3007042"/>
              <a:gd name="connsiteY81" fmla="*/ 1434465 h 2927985"/>
              <a:gd name="connsiteX82" fmla="*/ 1642110 w 3007042"/>
              <a:gd name="connsiteY82" fmla="*/ 1423988 h 2927985"/>
              <a:gd name="connsiteX83" fmla="*/ 1646873 w 3007042"/>
              <a:gd name="connsiteY83" fmla="*/ 1419225 h 2927985"/>
              <a:gd name="connsiteX84" fmla="*/ 1649730 w 3007042"/>
              <a:gd name="connsiteY84" fmla="*/ 1414463 h 2927985"/>
              <a:gd name="connsiteX85" fmla="*/ 1656398 w 3007042"/>
              <a:gd name="connsiteY85" fmla="*/ 1404938 h 2927985"/>
              <a:gd name="connsiteX86" fmla="*/ 1675448 w 3007042"/>
              <a:gd name="connsiteY86" fmla="*/ 1359218 h 2927985"/>
              <a:gd name="connsiteX87" fmla="*/ 1696402 w 3007042"/>
              <a:gd name="connsiteY87" fmla="*/ 1255395 h 2927985"/>
              <a:gd name="connsiteX88" fmla="*/ 1738312 w 3007042"/>
              <a:gd name="connsiteY88" fmla="*/ 1150620 h 2927985"/>
              <a:gd name="connsiteX89" fmla="*/ 1747837 w 3007042"/>
              <a:gd name="connsiteY89" fmla="*/ 1139190 h 2927985"/>
              <a:gd name="connsiteX90" fmla="*/ 1752600 w 3007042"/>
              <a:gd name="connsiteY90" fmla="*/ 1133475 h 2927985"/>
              <a:gd name="connsiteX91" fmla="*/ 1753552 w 3007042"/>
              <a:gd name="connsiteY91" fmla="*/ 1132523 h 2927985"/>
              <a:gd name="connsiteX92" fmla="*/ 1755458 w 3007042"/>
              <a:gd name="connsiteY92" fmla="*/ 1130618 h 2927985"/>
              <a:gd name="connsiteX93" fmla="*/ 1758315 w 3007042"/>
              <a:gd name="connsiteY93" fmla="*/ 1128713 h 2927985"/>
              <a:gd name="connsiteX94" fmla="*/ 1780223 w 3007042"/>
              <a:gd name="connsiteY94" fmla="*/ 1111568 h 2927985"/>
              <a:gd name="connsiteX95" fmla="*/ 1792605 w 3007042"/>
              <a:gd name="connsiteY95" fmla="*/ 1102995 h 2927985"/>
              <a:gd name="connsiteX96" fmla="*/ 1804987 w 3007042"/>
              <a:gd name="connsiteY96" fmla="*/ 1096328 h 2927985"/>
              <a:gd name="connsiteX97" fmla="*/ 1818323 w 3007042"/>
              <a:gd name="connsiteY97" fmla="*/ 1090613 h 2927985"/>
              <a:gd name="connsiteX98" fmla="*/ 1831658 w 3007042"/>
              <a:gd name="connsiteY98" fmla="*/ 1085850 h 2927985"/>
              <a:gd name="connsiteX99" fmla="*/ 1936433 w 3007042"/>
              <a:gd name="connsiteY99" fmla="*/ 1062038 h 2927985"/>
              <a:gd name="connsiteX100" fmla="*/ 2027873 w 3007042"/>
              <a:gd name="connsiteY100" fmla="*/ 1031558 h 2927985"/>
              <a:gd name="connsiteX101" fmla="*/ 2062162 w 3007042"/>
              <a:gd name="connsiteY101" fmla="*/ 1002983 h 2927985"/>
              <a:gd name="connsiteX102" fmla="*/ 2070735 w 3007042"/>
              <a:gd name="connsiteY102" fmla="*/ 993458 h 2927985"/>
              <a:gd name="connsiteX103" fmla="*/ 2076450 w 3007042"/>
              <a:gd name="connsiteY103" fmla="*/ 984885 h 2927985"/>
              <a:gd name="connsiteX104" fmla="*/ 2086927 w 3007042"/>
              <a:gd name="connsiteY104" fmla="*/ 965835 h 2927985"/>
              <a:gd name="connsiteX105" fmla="*/ 2111693 w 3007042"/>
              <a:gd name="connsiteY105" fmla="*/ 874395 h 2927985"/>
              <a:gd name="connsiteX106" fmla="*/ 2135505 w 3007042"/>
              <a:gd name="connsiteY106" fmla="*/ 775335 h 2927985"/>
              <a:gd name="connsiteX107" fmla="*/ 2140268 w 3007042"/>
              <a:gd name="connsiteY107" fmla="*/ 762953 h 2927985"/>
              <a:gd name="connsiteX108" fmla="*/ 2145983 w 3007042"/>
              <a:gd name="connsiteY108" fmla="*/ 751523 h 2927985"/>
              <a:gd name="connsiteX109" fmla="*/ 2160270 w 3007042"/>
              <a:gd name="connsiteY109" fmla="*/ 728663 h 2927985"/>
              <a:gd name="connsiteX110" fmla="*/ 2177415 w 3007042"/>
              <a:gd name="connsiteY110" fmla="*/ 708660 h 2927985"/>
              <a:gd name="connsiteX111" fmla="*/ 2179320 w 3007042"/>
              <a:gd name="connsiteY111" fmla="*/ 706755 h 2927985"/>
              <a:gd name="connsiteX112" fmla="*/ 2180273 w 3007042"/>
              <a:gd name="connsiteY112" fmla="*/ 705803 h 2927985"/>
              <a:gd name="connsiteX113" fmla="*/ 2182178 w 3007042"/>
              <a:gd name="connsiteY113" fmla="*/ 703898 h 2927985"/>
              <a:gd name="connsiteX114" fmla="*/ 2186940 w 3007042"/>
              <a:gd name="connsiteY114" fmla="*/ 700088 h 2927985"/>
              <a:gd name="connsiteX115" fmla="*/ 2196465 w 3007042"/>
              <a:gd name="connsiteY115" fmla="*/ 692468 h 2927985"/>
              <a:gd name="connsiteX116" fmla="*/ 2219325 w 3007042"/>
              <a:gd name="connsiteY116" fmla="*/ 677228 h 2927985"/>
              <a:gd name="connsiteX117" fmla="*/ 2242185 w 3007042"/>
              <a:gd name="connsiteY117" fmla="*/ 665798 h 2927985"/>
              <a:gd name="connsiteX118" fmla="*/ 2253615 w 3007042"/>
              <a:gd name="connsiteY118" fmla="*/ 661035 h 2927985"/>
              <a:gd name="connsiteX119" fmla="*/ 2265045 w 3007042"/>
              <a:gd name="connsiteY119" fmla="*/ 657225 h 2927985"/>
              <a:gd name="connsiteX120" fmla="*/ 2288858 w 3007042"/>
              <a:gd name="connsiteY120" fmla="*/ 650558 h 2927985"/>
              <a:gd name="connsiteX121" fmla="*/ 2378393 w 3007042"/>
              <a:gd name="connsiteY121" fmla="*/ 632460 h 2927985"/>
              <a:gd name="connsiteX122" fmla="*/ 2454593 w 3007042"/>
              <a:gd name="connsiteY122" fmla="*/ 603885 h 2927985"/>
              <a:gd name="connsiteX123" fmla="*/ 2469833 w 3007042"/>
              <a:gd name="connsiteY123" fmla="*/ 592455 h 2927985"/>
              <a:gd name="connsiteX124" fmla="*/ 2476500 w 3007042"/>
              <a:gd name="connsiteY124" fmla="*/ 585788 h 2927985"/>
              <a:gd name="connsiteX125" fmla="*/ 2478405 w 3007042"/>
              <a:gd name="connsiteY125" fmla="*/ 583883 h 2927985"/>
              <a:gd name="connsiteX126" fmla="*/ 2478405 w 3007042"/>
              <a:gd name="connsiteY126" fmla="*/ 583883 h 2927985"/>
              <a:gd name="connsiteX127" fmla="*/ 2479358 w 3007042"/>
              <a:gd name="connsiteY127" fmla="*/ 582930 h 2927985"/>
              <a:gd name="connsiteX128" fmla="*/ 2483168 w 3007042"/>
              <a:gd name="connsiteY128" fmla="*/ 579120 h 2927985"/>
              <a:gd name="connsiteX129" fmla="*/ 2495550 w 3007042"/>
              <a:gd name="connsiteY129" fmla="*/ 563880 h 2927985"/>
              <a:gd name="connsiteX130" fmla="*/ 2504123 w 3007042"/>
              <a:gd name="connsiteY130" fmla="*/ 548640 h 2927985"/>
              <a:gd name="connsiteX131" fmla="*/ 2527935 w 3007042"/>
              <a:gd name="connsiteY131" fmla="*/ 476250 h 2927985"/>
              <a:gd name="connsiteX132" fmla="*/ 2542223 w 3007042"/>
              <a:gd name="connsiteY132" fmla="*/ 398145 h 2927985"/>
              <a:gd name="connsiteX133" fmla="*/ 2569845 w 3007042"/>
              <a:gd name="connsiteY133" fmla="*/ 321945 h 2927985"/>
              <a:gd name="connsiteX134" fmla="*/ 2593658 w 3007042"/>
              <a:gd name="connsiteY134" fmla="*/ 288608 h 2927985"/>
              <a:gd name="connsiteX135" fmla="*/ 2597468 w 3007042"/>
              <a:gd name="connsiteY135" fmla="*/ 284798 h 2927985"/>
              <a:gd name="connsiteX136" fmla="*/ 2599373 w 3007042"/>
              <a:gd name="connsiteY136" fmla="*/ 282893 h 2927985"/>
              <a:gd name="connsiteX137" fmla="*/ 2600325 w 3007042"/>
              <a:gd name="connsiteY137" fmla="*/ 281940 h 2927985"/>
              <a:gd name="connsiteX138" fmla="*/ 2602230 w 3007042"/>
              <a:gd name="connsiteY138" fmla="*/ 280035 h 2927985"/>
              <a:gd name="connsiteX139" fmla="*/ 2608898 w 3007042"/>
              <a:gd name="connsiteY139" fmla="*/ 274320 h 2927985"/>
              <a:gd name="connsiteX140" fmla="*/ 2623185 w 3007042"/>
              <a:gd name="connsiteY140" fmla="*/ 262890 h 2927985"/>
              <a:gd name="connsiteX141" fmla="*/ 2640330 w 3007042"/>
              <a:gd name="connsiteY141" fmla="*/ 251460 h 2927985"/>
              <a:gd name="connsiteX142" fmla="*/ 2657475 w 3007042"/>
              <a:gd name="connsiteY142" fmla="*/ 242888 h 2927985"/>
              <a:gd name="connsiteX143" fmla="*/ 2691765 w 3007042"/>
              <a:gd name="connsiteY143" fmla="*/ 230505 h 2927985"/>
              <a:gd name="connsiteX144" fmla="*/ 2755583 w 3007042"/>
              <a:gd name="connsiteY144" fmla="*/ 215265 h 2927985"/>
              <a:gd name="connsiteX145" fmla="*/ 2812733 w 3007042"/>
              <a:gd name="connsiteY145" fmla="*/ 203835 h 2927985"/>
              <a:gd name="connsiteX146" fmla="*/ 2860358 w 3007042"/>
              <a:gd name="connsiteY146" fmla="*/ 187643 h 2927985"/>
              <a:gd name="connsiteX147" fmla="*/ 2879408 w 3007042"/>
              <a:gd name="connsiteY147" fmla="*/ 177165 h 2927985"/>
              <a:gd name="connsiteX148" fmla="*/ 2887980 w 3007042"/>
              <a:gd name="connsiteY148" fmla="*/ 171450 h 2927985"/>
              <a:gd name="connsiteX149" fmla="*/ 2895600 w 3007042"/>
              <a:gd name="connsiteY149" fmla="*/ 164783 h 2927985"/>
              <a:gd name="connsiteX150" fmla="*/ 2899410 w 3007042"/>
              <a:gd name="connsiteY150" fmla="*/ 161925 h 2927985"/>
              <a:gd name="connsiteX151" fmla="*/ 2901315 w 3007042"/>
              <a:gd name="connsiteY151" fmla="*/ 160020 h 2927985"/>
              <a:gd name="connsiteX152" fmla="*/ 2902268 w 3007042"/>
              <a:gd name="connsiteY152" fmla="*/ 159068 h 2927985"/>
              <a:gd name="connsiteX153" fmla="*/ 2902268 w 3007042"/>
              <a:gd name="connsiteY153" fmla="*/ 159068 h 2927985"/>
              <a:gd name="connsiteX154" fmla="*/ 2901315 w 3007042"/>
              <a:gd name="connsiteY154" fmla="*/ 160020 h 2927985"/>
              <a:gd name="connsiteX155" fmla="*/ 2908935 w 3007042"/>
              <a:gd name="connsiteY155" fmla="*/ 151448 h 2927985"/>
              <a:gd name="connsiteX156" fmla="*/ 2915603 w 3007042"/>
              <a:gd name="connsiteY156" fmla="*/ 142875 h 2927985"/>
              <a:gd name="connsiteX157" fmla="*/ 2920365 w 3007042"/>
              <a:gd name="connsiteY157" fmla="*/ 135255 h 2927985"/>
              <a:gd name="connsiteX158" fmla="*/ 2934653 w 3007042"/>
              <a:gd name="connsiteY158" fmla="*/ 105728 h 2927985"/>
              <a:gd name="connsiteX159" fmla="*/ 2939415 w 3007042"/>
              <a:gd name="connsiteY159" fmla="*/ 90488 h 2927985"/>
              <a:gd name="connsiteX160" fmla="*/ 2943225 w 3007042"/>
              <a:gd name="connsiteY160" fmla="*/ 76200 h 2927985"/>
              <a:gd name="connsiteX161" fmla="*/ 2948940 w 3007042"/>
              <a:gd name="connsiteY161" fmla="*/ 50483 h 2927985"/>
              <a:gd name="connsiteX162" fmla="*/ 2958465 w 3007042"/>
              <a:gd name="connsiteY162" fmla="*/ 0 h 2927985"/>
              <a:gd name="connsiteX163" fmla="*/ 3007043 w 3007042"/>
              <a:gd name="connsiteY163" fmla="*/ 8572 h 2927985"/>
              <a:gd name="connsiteX164" fmla="*/ 3005137 w 3007042"/>
              <a:gd name="connsiteY164" fmla="*/ 21908 h 2927985"/>
              <a:gd name="connsiteX165" fmla="*/ 2998470 w 3007042"/>
              <a:gd name="connsiteY165" fmla="*/ 60008 h 2927985"/>
              <a:gd name="connsiteX166" fmla="*/ 2991803 w 3007042"/>
              <a:gd name="connsiteY166" fmla="*/ 88583 h 2927985"/>
              <a:gd name="connsiteX167" fmla="*/ 2987040 w 3007042"/>
              <a:gd name="connsiteY167" fmla="*/ 105728 h 2927985"/>
              <a:gd name="connsiteX168" fmla="*/ 2980373 w 3007042"/>
              <a:gd name="connsiteY168" fmla="*/ 123825 h 2927985"/>
              <a:gd name="connsiteX169" fmla="*/ 2959418 w 3007042"/>
              <a:gd name="connsiteY169" fmla="*/ 163830 h 2927985"/>
              <a:gd name="connsiteX170" fmla="*/ 2951798 w 3007042"/>
              <a:gd name="connsiteY170" fmla="*/ 174308 h 2927985"/>
              <a:gd name="connsiteX171" fmla="*/ 2944178 w 3007042"/>
              <a:gd name="connsiteY171" fmla="*/ 182880 h 2927985"/>
              <a:gd name="connsiteX172" fmla="*/ 2936558 w 3007042"/>
              <a:gd name="connsiteY172" fmla="*/ 191453 h 2927985"/>
              <a:gd name="connsiteX173" fmla="*/ 2934653 w 3007042"/>
              <a:gd name="connsiteY173" fmla="*/ 193358 h 2927985"/>
              <a:gd name="connsiteX174" fmla="*/ 2933700 w 3007042"/>
              <a:gd name="connsiteY174" fmla="*/ 194310 h 2927985"/>
              <a:gd name="connsiteX175" fmla="*/ 2932748 w 3007042"/>
              <a:gd name="connsiteY175" fmla="*/ 195263 h 2927985"/>
              <a:gd name="connsiteX176" fmla="*/ 2929890 w 3007042"/>
              <a:gd name="connsiteY176" fmla="*/ 197168 h 2927985"/>
              <a:gd name="connsiteX177" fmla="*/ 2926080 w 3007042"/>
              <a:gd name="connsiteY177" fmla="*/ 198120 h 2927985"/>
              <a:gd name="connsiteX178" fmla="*/ 2915603 w 3007042"/>
              <a:gd name="connsiteY178" fmla="*/ 206693 h 2927985"/>
              <a:gd name="connsiteX179" fmla="*/ 2904173 w 3007042"/>
              <a:gd name="connsiteY179" fmla="*/ 214313 h 2927985"/>
              <a:gd name="connsiteX180" fmla="*/ 2878455 w 3007042"/>
              <a:gd name="connsiteY180" fmla="*/ 227648 h 2927985"/>
              <a:gd name="connsiteX181" fmla="*/ 2822258 w 3007042"/>
              <a:gd name="connsiteY181" fmla="*/ 245745 h 2927985"/>
              <a:gd name="connsiteX182" fmla="*/ 2703195 w 3007042"/>
              <a:gd name="connsiteY182" fmla="*/ 269558 h 2927985"/>
              <a:gd name="connsiteX183" fmla="*/ 2674620 w 3007042"/>
              <a:gd name="connsiteY183" fmla="*/ 280035 h 2927985"/>
              <a:gd name="connsiteX184" fmla="*/ 2661285 w 3007042"/>
              <a:gd name="connsiteY184" fmla="*/ 286703 h 2927985"/>
              <a:gd name="connsiteX185" fmla="*/ 2648903 w 3007042"/>
              <a:gd name="connsiteY185" fmla="*/ 294323 h 2927985"/>
              <a:gd name="connsiteX186" fmla="*/ 2635568 w 3007042"/>
              <a:gd name="connsiteY186" fmla="*/ 304800 h 2927985"/>
              <a:gd name="connsiteX187" fmla="*/ 2628900 w 3007042"/>
              <a:gd name="connsiteY187" fmla="*/ 310515 h 2927985"/>
              <a:gd name="connsiteX188" fmla="*/ 2628900 w 3007042"/>
              <a:gd name="connsiteY188" fmla="*/ 310515 h 2927985"/>
              <a:gd name="connsiteX189" fmla="*/ 2627948 w 3007042"/>
              <a:gd name="connsiteY189" fmla="*/ 311468 h 2927985"/>
              <a:gd name="connsiteX190" fmla="*/ 2626995 w 3007042"/>
              <a:gd name="connsiteY190" fmla="*/ 313373 h 2927985"/>
              <a:gd name="connsiteX191" fmla="*/ 2624137 w 3007042"/>
              <a:gd name="connsiteY191" fmla="*/ 316230 h 2927985"/>
              <a:gd name="connsiteX192" fmla="*/ 2606040 w 3007042"/>
              <a:gd name="connsiteY192" fmla="*/ 341948 h 2927985"/>
              <a:gd name="connsiteX193" fmla="*/ 2583180 w 3007042"/>
              <a:gd name="connsiteY193" fmla="*/ 407670 h 2927985"/>
              <a:gd name="connsiteX194" fmla="*/ 2568893 w 3007042"/>
              <a:gd name="connsiteY194" fmla="*/ 484823 h 2927985"/>
              <a:gd name="connsiteX195" fmla="*/ 2541270 w 3007042"/>
              <a:gd name="connsiteY195" fmla="*/ 568643 h 2927985"/>
              <a:gd name="connsiteX196" fmla="*/ 2527935 w 3007042"/>
              <a:gd name="connsiteY196" fmla="*/ 589598 h 2927985"/>
              <a:gd name="connsiteX197" fmla="*/ 2513648 w 3007042"/>
              <a:gd name="connsiteY197" fmla="*/ 606743 h 2927985"/>
              <a:gd name="connsiteX198" fmla="*/ 2509837 w 3007042"/>
              <a:gd name="connsiteY198" fmla="*/ 610553 h 2927985"/>
              <a:gd name="connsiteX199" fmla="*/ 2508885 w 3007042"/>
              <a:gd name="connsiteY199" fmla="*/ 611505 h 2927985"/>
              <a:gd name="connsiteX200" fmla="*/ 2506980 w 3007042"/>
              <a:gd name="connsiteY200" fmla="*/ 613410 h 2927985"/>
              <a:gd name="connsiteX201" fmla="*/ 2505075 w 3007042"/>
              <a:gd name="connsiteY201" fmla="*/ 615315 h 2927985"/>
              <a:gd name="connsiteX202" fmla="*/ 2495550 w 3007042"/>
              <a:gd name="connsiteY202" fmla="*/ 622935 h 2927985"/>
              <a:gd name="connsiteX203" fmla="*/ 2475548 w 3007042"/>
              <a:gd name="connsiteY203" fmla="*/ 637223 h 2927985"/>
              <a:gd name="connsiteX204" fmla="*/ 2386012 w 3007042"/>
              <a:gd name="connsiteY204" fmla="*/ 670560 h 2927985"/>
              <a:gd name="connsiteX205" fmla="*/ 2296478 w 3007042"/>
              <a:gd name="connsiteY205" fmla="*/ 686753 h 2927985"/>
              <a:gd name="connsiteX206" fmla="*/ 2275523 w 3007042"/>
              <a:gd name="connsiteY206" fmla="*/ 692468 h 2927985"/>
              <a:gd name="connsiteX207" fmla="*/ 2265045 w 3007042"/>
              <a:gd name="connsiteY207" fmla="*/ 695325 h 2927985"/>
              <a:gd name="connsiteX208" fmla="*/ 2254568 w 3007042"/>
              <a:gd name="connsiteY208" fmla="*/ 699135 h 2927985"/>
              <a:gd name="connsiteX209" fmla="*/ 2235518 w 3007042"/>
              <a:gd name="connsiteY209" fmla="*/ 707708 h 2927985"/>
              <a:gd name="connsiteX210" fmla="*/ 2218373 w 3007042"/>
              <a:gd name="connsiteY210" fmla="*/ 718185 h 2927985"/>
              <a:gd name="connsiteX211" fmla="*/ 2209800 w 3007042"/>
              <a:gd name="connsiteY211" fmla="*/ 725805 h 2927985"/>
              <a:gd name="connsiteX212" fmla="*/ 2205037 w 3007042"/>
              <a:gd name="connsiteY212" fmla="*/ 729615 h 2927985"/>
              <a:gd name="connsiteX213" fmla="*/ 2203133 w 3007042"/>
              <a:gd name="connsiteY213" fmla="*/ 731520 h 2927985"/>
              <a:gd name="connsiteX214" fmla="*/ 2202180 w 3007042"/>
              <a:gd name="connsiteY214" fmla="*/ 732473 h 2927985"/>
              <a:gd name="connsiteX215" fmla="*/ 2202180 w 3007042"/>
              <a:gd name="connsiteY215" fmla="*/ 732473 h 2927985"/>
              <a:gd name="connsiteX216" fmla="*/ 2188845 w 3007042"/>
              <a:gd name="connsiteY216" fmla="*/ 748665 h 2927985"/>
              <a:gd name="connsiteX217" fmla="*/ 2177415 w 3007042"/>
              <a:gd name="connsiteY217" fmla="*/ 766763 h 2927985"/>
              <a:gd name="connsiteX218" fmla="*/ 2172653 w 3007042"/>
              <a:gd name="connsiteY218" fmla="*/ 776288 h 2927985"/>
              <a:gd name="connsiteX219" fmla="*/ 2168843 w 3007042"/>
              <a:gd name="connsiteY219" fmla="*/ 786765 h 2927985"/>
              <a:gd name="connsiteX220" fmla="*/ 2146935 w 3007042"/>
              <a:gd name="connsiteY220" fmla="*/ 879158 h 2927985"/>
              <a:gd name="connsiteX221" fmla="*/ 2120265 w 3007042"/>
              <a:gd name="connsiteY221" fmla="*/ 980123 h 2927985"/>
              <a:gd name="connsiteX222" fmla="*/ 2106930 w 3007042"/>
              <a:gd name="connsiteY222" fmla="*/ 1004888 h 2927985"/>
              <a:gd name="connsiteX223" fmla="*/ 2098358 w 3007042"/>
              <a:gd name="connsiteY223" fmla="*/ 1017270 h 2927985"/>
              <a:gd name="connsiteX224" fmla="*/ 2089785 w 3007042"/>
              <a:gd name="connsiteY224" fmla="*/ 1026795 h 2927985"/>
              <a:gd name="connsiteX225" fmla="*/ 2045970 w 3007042"/>
              <a:gd name="connsiteY225" fmla="*/ 1062990 h 2927985"/>
              <a:gd name="connsiteX226" fmla="*/ 1942148 w 3007042"/>
              <a:gd name="connsiteY226" fmla="*/ 1096328 h 2927985"/>
              <a:gd name="connsiteX227" fmla="*/ 1842135 w 3007042"/>
              <a:gd name="connsiteY227" fmla="*/ 1117283 h 2927985"/>
              <a:gd name="connsiteX228" fmla="*/ 1830705 w 3007042"/>
              <a:gd name="connsiteY228" fmla="*/ 1122045 h 2927985"/>
              <a:gd name="connsiteX229" fmla="*/ 1819275 w 3007042"/>
              <a:gd name="connsiteY229" fmla="*/ 1126808 h 2927985"/>
              <a:gd name="connsiteX230" fmla="*/ 1808798 w 3007042"/>
              <a:gd name="connsiteY230" fmla="*/ 1132523 h 2927985"/>
              <a:gd name="connsiteX231" fmla="*/ 1799273 w 3007042"/>
              <a:gd name="connsiteY231" fmla="*/ 1138238 h 2927985"/>
              <a:gd name="connsiteX232" fmla="*/ 1780223 w 3007042"/>
              <a:gd name="connsiteY232" fmla="*/ 1153478 h 2927985"/>
              <a:gd name="connsiteX233" fmla="*/ 1777365 w 3007042"/>
              <a:gd name="connsiteY233" fmla="*/ 1155383 h 2927985"/>
              <a:gd name="connsiteX234" fmla="*/ 1777365 w 3007042"/>
              <a:gd name="connsiteY234" fmla="*/ 1155383 h 2927985"/>
              <a:gd name="connsiteX235" fmla="*/ 1776412 w 3007042"/>
              <a:gd name="connsiteY235" fmla="*/ 1156335 h 2927985"/>
              <a:gd name="connsiteX236" fmla="*/ 1772602 w 3007042"/>
              <a:gd name="connsiteY236" fmla="*/ 1161098 h 2927985"/>
              <a:gd name="connsiteX237" fmla="*/ 1764983 w 3007042"/>
              <a:gd name="connsiteY237" fmla="*/ 1169670 h 2927985"/>
              <a:gd name="connsiteX238" fmla="*/ 1729740 w 3007042"/>
              <a:gd name="connsiteY238" fmla="*/ 1261110 h 2927985"/>
              <a:gd name="connsiteX239" fmla="*/ 1707833 w 3007042"/>
              <a:gd name="connsiteY239" fmla="*/ 1367790 h 2927985"/>
              <a:gd name="connsiteX240" fmla="*/ 1685925 w 3007042"/>
              <a:gd name="connsiteY240" fmla="*/ 1421130 h 2927985"/>
              <a:gd name="connsiteX241" fmla="*/ 1677352 w 3007042"/>
              <a:gd name="connsiteY241" fmla="*/ 1434465 h 2927985"/>
              <a:gd name="connsiteX242" fmla="*/ 1672590 w 3007042"/>
              <a:gd name="connsiteY242" fmla="*/ 1441133 h 2927985"/>
              <a:gd name="connsiteX243" fmla="*/ 1667827 w 3007042"/>
              <a:gd name="connsiteY243" fmla="*/ 1445895 h 2927985"/>
              <a:gd name="connsiteX244" fmla="*/ 1659255 w 3007042"/>
              <a:gd name="connsiteY244" fmla="*/ 1456373 h 2927985"/>
              <a:gd name="connsiteX245" fmla="*/ 1657350 w 3007042"/>
              <a:gd name="connsiteY245" fmla="*/ 1458278 h 2927985"/>
              <a:gd name="connsiteX246" fmla="*/ 1656398 w 3007042"/>
              <a:gd name="connsiteY246" fmla="*/ 1459230 h 2927985"/>
              <a:gd name="connsiteX247" fmla="*/ 1653540 w 3007042"/>
              <a:gd name="connsiteY247" fmla="*/ 1462088 h 2927985"/>
              <a:gd name="connsiteX248" fmla="*/ 1647825 w 3007042"/>
              <a:gd name="connsiteY248" fmla="*/ 1466850 h 2927985"/>
              <a:gd name="connsiteX249" fmla="*/ 1624013 w 3007042"/>
              <a:gd name="connsiteY249" fmla="*/ 1484948 h 2927985"/>
              <a:gd name="connsiteX250" fmla="*/ 1610677 w 3007042"/>
              <a:gd name="connsiteY250" fmla="*/ 1491615 h 2927985"/>
              <a:gd name="connsiteX251" fmla="*/ 1597343 w 3007042"/>
              <a:gd name="connsiteY251" fmla="*/ 1498283 h 2927985"/>
              <a:gd name="connsiteX252" fmla="*/ 1543050 w 3007042"/>
              <a:gd name="connsiteY252" fmla="*/ 1514475 h 2927985"/>
              <a:gd name="connsiteX253" fmla="*/ 1438275 w 3007042"/>
              <a:gd name="connsiteY253" fmla="*/ 1534478 h 2927985"/>
              <a:gd name="connsiteX254" fmla="*/ 1391602 w 3007042"/>
              <a:gd name="connsiteY254" fmla="*/ 1551623 h 2927985"/>
              <a:gd name="connsiteX255" fmla="*/ 1371600 w 3007042"/>
              <a:gd name="connsiteY255" fmla="*/ 1564005 h 2927985"/>
              <a:gd name="connsiteX256" fmla="*/ 1361123 w 3007042"/>
              <a:gd name="connsiteY256" fmla="*/ 1572578 h 2927985"/>
              <a:gd name="connsiteX257" fmla="*/ 1356360 w 3007042"/>
              <a:gd name="connsiteY257" fmla="*/ 1577340 h 2927985"/>
              <a:gd name="connsiteX258" fmla="*/ 1353502 w 3007042"/>
              <a:gd name="connsiteY258" fmla="*/ 1579245 h 2927985"/>
              <a:gd name="connsiteX259" fmla="*/ 1353502 w 3007042"/>
              <a:gd name="connsiteY259" fmla="*/ 1579245 h 2927985"/>
              <a:gd name="connsiteX260" fmla="*/ 1352550 w 3007042"/>
              <a:gd name="connsiteY260" fmla="*/ 1580198 h 2927985"/>
              <a:gd name="connsiteX261" fmla="*/ 1309688 w 3007042"/>
              <a:gd name="connsiteY261" fmla="*/ 1666875 h 2927985"/>
              <a:gd name="connsiteX262" fmla="*/ 1289685 w 3007042"/>
              <a:gd name="connsiteY262" fmla="*/ 1771650 h 2927985"/>
              <a:gd name="connsiteX263" fmla="*/ 1272540 w 3007042"/>
              <a:gd name="connsiteY263" fmla="*/ 1824990 h 2927985"/>
              <a:gd name="connsiteX264" fmla="*/ 1265873 w 3007042"/>
              <a:gd name="connsiteY264" fmla="*/ 1838325 h 2927985"/>
              <a:gd name="connsiteX265" fmla="*/ 1258252 w 3007042"/>
              <a:gd name="connsiteY265" fmla="*/ 1851660 h 2927985"/>
              <a:gd name="connsiteX266" fmla="*/ 1249680 w 3007042"/>
              <a:gd name="connsiteY266" fmla="*/ 1864995 h 2927985"/>
              <a:gd name="connsiteX267" fmla="*/ 1241108 w 3007042"/>
              <a:gd name="connsiteY267" fmla="*/ 1875473 h 2927985"/>
              <a:gd name="connsiteX268" fmla="*/ 1196340 w 3007042"/>
              <a:gd name="connsiteY268" fmla="*/ 1912620 h 2927985"/>
              <a:gd name="connsiteX269" fmla="*/ 1143952 w 3007042"/>
              <a:gd name="connsiteY269" fmla="*/ 1934528 h 2927985"/>
              <a:gd name="connsiteX270" fmla="*/ 1041083 w 3007042"/>
              <a:gd name="connsiteY270" fmla="*/ 1955483 h 2927985"/>
              <a:gd name="connsiteX271" fmla="*/ 993458 w 3007042"/>
              <a:gd name="connsiteY271" fmla="*/ 1966913 h 2927985"/>
              <a:gd name="connsiteX272" fmla="*/ 971550 w 3007042"/>
              <a:gd name="connsiteY272" fmla="*/ 1975485 h 2927985"/>
              <a:gd name="connsiteX273" fmla="*/ 952500 w 3007042"/>
              <a:gd name="connsiteY273" fmla="*/ 1985963 h 2927985"/>
              <a:gd name="connsiteX274" fmla="*/ 943927 w 3007042"/>
              <a:gd name="connsiteY274" fmla="*/ 1991678 h 2927985"/>
              <a:gd name="connsiteX275" fmla="*/ 934402 w 3007042"/>
              <a:gd name="connsiteY275" fmla="*/ 2000250 h 2927985"/>
              <a:gd name="connsiteX276" fmla="*/ 929640 w 3007042"/>
              <a:gd name="connsiteY276" fmla="*/ 2004060 h 2927985"/>
              <a:gd name="connsiteX277" fmla="*/ 929640 w 3007042"/>
              <a:gd name="connsiteY277" fmla="*/ 2004060 h 2927985"/>
              <a:gd name="connsiteX278" fmla="*/ 928688 w 3007042"/>
              <a:gd name="connsiteY278" fmla="*/ 2005013 h 2927985"/>
              <a:gd name="connsiteX279" fmla="*/ 926783 w 3007042"/>
              <a:gd name="connsiteY279" fmla="*/ 2006918 h 2927985"/>
              <a:gd name="connsiteX280" fmla="*/ 919163 w 3007042"/>
              <a:gd name="connsiteY280" fmla="*/ 2015490 h 2927985"/>
              <a:gd name="connsiteX281" fmla="*/ 906780 w 3007042"/>
              <a:gd name="connsiteY281" fmla="*/ 2033588 h 2927985"/>
              <a:gd name="connsiteX282" fmla="*/ 897255 w 3007042"/>
              <a:gd name="connsiteY282" fmla="*/ 2053590 h 2927985"/>
              <a:gd name="connsiteX283" fmla="*/ 875347 w 3007042"/>
              <a:gd name="connsiteY283" fmla="*/ 2145030 h 2927985"/>
              <a:gd name="connsiteX284" fmla="*/ 851535 w 3007042"/>
              <a:gd name="connsiteY284" fmla="*/ 2242185 h 2927985"/>
              <a:gd name="connsiteX285" fmla="*/ 841058 w 3007042"/>
              <a:gd name="connsiteY285" fmla="*/ 2265998 h 2927985"/>
              <a:gd name="connsiteX286" fmla="*/ 834390 w 3007042"/>
              <a:gd name="connsiteY286" fmla="*/ 2277428 h 2927985"/>
              <a:gd name="connsiteX287" fmla="*/ 826770 w 3007042"/>
              <a:gd name="connsiteY287" fmla="*/ 2288858 h 2927985"/>
              <a:gd name="connsiteX288" fmla="*/ 819150 w 3007042"/>
              <a:gd name="connsiteY288" fmla="*/ 2298383 h 2927985"/>
              <a:gd name="connsiteX289" fmla="*/ 815340 w 3007042"/>
              <a:gd name="connsiteY289" fmla="*/ 2303145 h 2927985"/>
              <a:gd name="connsiteX290" fmla="*/ 813435 w 3007042"/>
              <a:gd name="connsiteY290" fmla="*/ 2305050 h 2927985"/>
              <a:gd name="connsiteX291" fmla="*/ 812483 w 3007042"/>
              <a:gd name="connsiteY291" fmla="*/ 2306003 h 2927985"/>
              <a:gd name="connsiteX292" fmla="*/ 810577 w 3007042"/>
              <a:gd name="connsiteY292" fmla="*/ 2307908 h 2927985"/>
              <a:gd name="connsiteX293" fmla="*/ 790575 w 3007042"/>
              <a:gd name="connsiteY293" fmla="*/ 2325053 h 2927985"/>
              <a:gd name="connsiteX294" fmla="*/ 745808 w 3007042"/>
              <a:gd name="connsiteY294" fmla="*/ 2349818 h 2927985"/>
              <a:gd name="connsiteX295" fmla="*/ 734377 w 3007042"/>
              <a:gd name="connsiteY295" fmla="*/ 2354580 h 2927985"/>
              <a:gd name="connsiteX296" fmla="*/ 722947 w 3007042"/>
              <a:gd name="connsiteY296" fmla="*/ 2358390 h 2927985"/>
              <a:gd name="connsiteX297" fmla="*/ 711518 w 3007042"/>
              <a:gd name="connsiteY297" fmla="*/ 2362200 h 2927985"/>
              <a:gd name="connsiteX298" fmla="*/ 700088 w 3007042"/>
              <a:gd name="connsiteY298" fmla="*/ 2365058 h 2927985"/>
              <a:gd name="connsiteX299" fmla="*/ 612458 w 3007042"/>
              <a:gd name="connsiteY299" fmla="*/ 2382203 h 2927985"/>
              <a:gd name="connsiteX300" fmla="*/ 538163 w 3007042"/>
              <a:gd name="connsiteY300" fmla="*/ 2407920 h 2927985"/>
              <a:gd name="connsiteX301" fmla="*/ 523875 w 3007042"/>
              <a:gd name="connsiteY301" fmla="*/ 2417445 h 2927985"/>
              <a:gd name="connsiteX302" fmla="*/ 508635 w 3007042"/>
              <a:gd name="connsiteY302" fmla="*/ 2430780 h 2927985"/>
              <a:gd name="connsiteX303" fmla="*/ 498158 w 3007042"/>
              <a:gd name="connsiteY303" fmla="*/ 2443163 h 2927985"/>
              <a:gd name="connsiteX304" fmla="*/ 488633 w 3007042"/>
              <a:gd name="connsiteY304" fmla="*/ 2457450 h 2927985"/>
              <a:gd name="connsiteX305" fmla="*/ 464820 w 3007042"/>
              <a:gd name="connsiteY305" fmla="*/ 2525078 h 2927985"/>
              <a:gd name="connsiteX306" fmla="*/ 451485 w 3007042"/>
              <a:gd name="connsiteY306" fmla="*/ 2598420 h 2927985"/>
              <a:gd name="connsiteX307" fmla="*/ 431483 w 3007042"/>
              <a:gd name="connsiteY307" fmla="*/ 2672715 h 2927985"/>
              <a:gd name="connsiteX308" fmla="*/ 422910 w 3007042"/>
              <a:gd name="connsiteY308" fmla="*/ 2689860 h 2927985"/>
              <a:gd name="connsiteX309" fmla="*/ 412432 w 3007042"/>
              <a:gd name="connsiteY309" fmla="*/ 2707005 h 2927985"/>
              <a:gd name="connsiteX310" fmla="*/ 401003 w 3007042"/>
              <a:gd name="connsiteY310" fmla="*/ 2722245 h 2927985"/>
              <a:gd name="connsiteX311" fmla="*/ 395288 w 3007042"/>
              <a:gd name="connsiteY311" fmla="*/ 2728913 h 2927985"/>
              <a:gd name="connsiteX312" fmla="*/ 392430 w 3007042"/>
              <a:gd name="connsiteY312" fmla="*/ 2731770 h 2927985"/>
              <a:gd name="connsiteX313" fmla="*/ 391478 w 3007042"/>
              <a:gd name="connsiteY313" fmla="*/ 2733675 h 2927985"/>
              <a:gd name="connsiteX314" fmla="*/ 389572 w 3007042"/>
              <a:gd name="connsiteY314" fmla="*/ 2735580 h 2927985"/>
              <a:gd name="connsiteX315" fmla="*/ 388620 w 3007042"/>
              <a:gd name="connsiteY315" fmla="*/ 2736533 h 2927985"/>
              <a:gd name="connsiteX316" fmla="*/ 328613 w 3007042"/>
              <a:gd name="connsiteY316" fmla="*/ 2776538 h 2927985"/>
              <a:gd name="connsiteX317" fmla="*/ 267653 w 3007042"/>
              <a:gd name="connsiteY317" fmla="*/ 2795588 h 2927985"/>
              <a:gd name="connsiteX318" fmla="*/ 166688 w 3007042"/>
              <a:gd name="connsiteY318" fmla="*/ 2815590 h 2927985"/>
              <a:gd name="connsiteX319" fmla="*/ 146685 w 3007042"/>
              <a:gd name="connsiteY319" fmla="*/ 2821305 h 2927985"/>
              <a:gd name="connsiteX320" fmla="*/ 128588 w 3007042"/>
              <a:gd name="connsiteY320" fmla="*/ 2828925 h 2927985"/>
              <a:gd name="connsiteX321" fmla="*/ 113347 w 3007042"/>
              <a:gd name="connsiteY321" fmla="*/ 2837498 h 2927985"/>
              <a:gd name="connsiteX322" fmla="*/ 100965 w 3007042"/>
              <a:gd name="connsiteY322" fmla="*/ 2846070 h 2927985"/>
              <a:gd name="connsiteX323" fmla="*/ 87630 w 3007042"/>
              <a:gd name="connsiteY323" fmla="*/ 2857500 h 2927985"/>
              <a:gd name="connsiteX324" fmla="*/ 85725 w 3007042"/>
              <a:gd name="connsiteY324" fmla="*/ 2858453 h 2927985"/>
              <a:gd name="connsiteX325" fmla="*/ 86677 w 3007042"/>
              <a:gd name="connsiteY325" fmla="*/ 2857500 h 2927985"/>
              <a:gd name="connsiteX326" fmla="*/ 86677 w 3007042"/>
              <a:gd name="connsiteY326" fmla="*/ 2857500 h 2927985"/>
              <a:gd name="connsiteX327" fmla="*/ 85725 w 3007042"/>
              <a:gd name="connsiteY327" fmla="*/ 2858453 h 2927985"/>
              <a:gd name="connsiteX328" fmla="*/ 83820 w 3007042"/>
              <a:gd name="connsiteY328" fmla="*/ 2861310 h 2927985"/>
              <a:gd name="connsiteX329" fmla="*/ 80010 w 3007042"/>
              <a:gd name="connsiteY329" fmla="*/ 2866073 h 2927985"/>
              <a:gd name="connsiteX330" fmla="*/ 66675 w 3007042"/>
              <a:gd name="connsiteY330" fmla="*/ 2885123 h 2927985"/>
              <a:gd name="connsiteX331" fmla="*/ 61913 w 3007042"/>
              <a:gd name="connsiteY331" fmla="*/ 2893695 h 2927985"/>
              <a:gd name="connsiteX332" fmla="*/ 58102 w 3007042"/>
              <a:gd name="connsiteY332" fmla="*/ 2901315 h 2927985"/>
              <a:gd name="connsiteX333" fmla="*/ 52388 w 3007042"/>
              <a:gd name="connsiteY333" fmla="*/ 2915603 h 2927985"/>
              <a:gd name="connsiteX334" fmla="*/ 48577 w 3007042"/>
              <a:gd name="connsiteY334" fmla="*/ 2927985 h 2927985"/>
              <a:gd name="connsiteX335" fmla="*/ 0 w 3007042"/>
              <a:gd name="connsiteY335" fmla="*/ 2912745 h 2927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</a:cxnLst>
            <a:rect l="l" t="t" r="r" b="b"/>
            <a:pathLst>
              <a:path w="3007042" h="2927985">
                <a:moveTo>
                  <a:pt x="0" y="2912745"/>
                </a:moveTo>
                <a:cubicBezTo>
                  <a:pt x="0" y="2912745"/>
                  <a:pt x="1905" y="2908935"/>
                  <a:pt x="4763" y="2900363"/>
                </a:cubicBezTo>
                <a:cubicBezTo>
                  <a:pt x="6667" y="2896553"/>
                  <a:pt x="7620" y="2891790"/>
                  <a:pt x="11430" y="2884170"/>
                </a:cubicBezTo>
                <a:cubicBezTo>
                  <a:pt x="13335" y="2880360"/>
                  <a:pt x="15240" y="2876550"/>
                  <a:pt x="17145" y="2872740"/>
                </a:cubicBezTo>
                <a:cubicBezTo>
                  <a:pt x="19050" y="2868930"/>
                  <a:pt x="20955" y="2864168"/>
                  <a:pt x="23813" y="2860358"/>
                </a:cubicBezTo>
                <a:cubicBezTo>
                  <a:pt x="29527" y="2851785"/>
                  <a:pt x="34290" y="2842260"/>
                  <a:pt x="42863" y="2833688"/>
                </a:cubicBezTo>
                <a:cubicBezTo>
                  <a:pt x="44767" y="2831783"/>
                  <a:pt x="46672" y="2828925"/>
                  <a:pt x="48577" y="2827020"/>
                </a:cubicBezTo>
                <a:lnTo>
                  <a:pt x="51435" y="2823210"/>
                </a:lnTo>
                <a:lnTo>
                  <a:pt x="52388" y="2822258"/>
                </a:lnTo>
                <a:lnTo>
                  <a:pt x="52388" y="2822258"/>
                </a:lnTo>
                <a:lnTo>
                  <a:pt x="54292" y="2820353"/>
                </a:lnTo>
                <a:lnTo>
                  <a:pt x="56197" y="2819400"/>
                </a:lnTo>
                <a:cubicBezTo>
                  <a:pt x="60007" y="2815590"/>
                  <a:pt x="64770" y="2811780"/>
                  <a:pt x="69532" y="2807970"/>
                </a:cubicBezTo>
                <a:cubicBezTo>
                  <a:pt x="94297" y="2788920"/>
                  <a:pt x="122872" y="2776538"/>
                  <a:pt x="155257" y="2767965"/>
                </a:cubicBezTo>
                <a:cubicBezTo>
                  <a:pt x="187642" y="2759393"/>
                  <a:pt x="222885" y="2754630"/>
                  <a:pt x="258127" y="2747963"/>
                </a:cubicBezTo>
                <a:cubicBezTo>
                  <a:pt x="275272" y="2744153"/>
                  <a:pt x="293370" y="2739390"/>
                  <a:pt x="309563" y="2732723"/>
                </a:cubicBezTo>
                <a:cubicBezTo>
                  <a:pt x="325755" y="2725103"/>
                  <a:pt x="340995" y="2716530"/>
                  <a:pt x="355282" y="2703195"/>
                </a:cubicBezTo>
                <a:lnTo>
                  <a:pt x="356235" y="2702243"/>
                </a:lnTo>
                <a:cubicBezTo>
                  <a:pt x="356235" y="2702243"/>
                  <a:pt x="354330" y="2704148"/>
                  <a:pt x="356235" y="2703195"/>
                </a:cubicBezTo>
                <a:lnTo>
                  <a:pt x="357188" y="2701290"/>
                </a:lnTo>
                <a:lnTo>
                  <a:pt x="360045" y="2698433"/>
                </a:lnTo>
                <a:lnTo>
                  <a:pt x="365760" y="2691765"/>
                </a:lnTo>
                <a:cubicBezTo>
                  <a:pt x="369570" y="2687003"/>
                  <a:pt x="371475" y="2684145"/>
                  <a:pt x="374332" y="2680335"/>
                </a:cubicBezTo>
                <a:cubicBezTo>
                  <a:pt x="377190" y="2676525"/>
                  <a:pt x="379095" y="2673668"/>
                  <a:pt x="381953" y="2668905"/>
                </a:cubicBezTo>
                <a:cubicBezTo>
                  <a:pt x="383857" y="2664143"/>
                  <a:pt x="386715" y="2660333"/>
                  <a:pt x="388620" y="2655570"/>
                </a:cubicBezTo>
                <a:cubicBezTo>
                  <a:pt x="397192" y="2636520"/>
                  <a:pt x="401955" y="2614613"/>
                  <a:pt x="407670" y="2591753"/>
                </a:cubicBezTo>
                <a:cubicBezTo>
                  <a:pt x="412432" y="2567940"/>
                  <a:pt x="416242" y="2543175"/>
                  <a:pt x="422910" y="2516505"/>
                </a:cubicBezTo>
                <a:cubicBezTo>
                  <a:pt x="429578" y="2490788"/>
                  <a:pt x="438150" y="2462213"/>
                  <a:pt x="453390" y="2436495"/>
                </a:cubicBezTo>
                <a:cubicBezTo>
                  <a:pt x="458152" y="2429828"/>
                  <a:pt x="461963" y="2424113"/>
                  <a:pt x="466725" y="2417445"/>
                </a:cubicBezTo>
                <a:lnTo>
                  <a:pt x="474345" y="2408873"/>
                </a:lnTo>
                <a:lnTo>
                  <a:pt x="478155" y="2404110"/>
                </a:lnTo>
                <a:lnTo>
                  <a:pt x="480060" y="2402205"/>
                </a:lnTo>
                <a:cubicBezTo>
                  <a:pt x="481013" y="2401253"/>
                  <a:pt x="480060" y="2402205"/>
                  <a:pt x="481965" y="2400300"/>
                </a:cubicBezTo>
                <a:lnTo>
                  <a:pt x="482917" y="2399348"/>
                </a:lnTo>
                <a:cubicBezTo>
                  <a:pt x="488633" y="2394585"/>
                  <a:pt x="493395" y="2390775"/>
                  <a:pt x="499110" y="2386013"/>
                </a:cubicBezTo>
                <a:cubicBezTo>
                  <a:pt x="505777" y="2381250"/>
                  <a:pt x="512445" y="2376488"/>
                  <a:pt x="520065" y="2372678"/>
                </a:cubicBezTo>
                <a:cubicBezTo>
                  <a:pt x="547688" y="2357438"/>
                  <a:pt x="578168" y="2348865"/>
                  <a:pt x="606743" y="2343150"/>
                </a:cubicBezTo>
                <a:cubicBezTo>
                  <a:pt x="636270" y="2337435"/>
                  <a:pt x="665797" y="2332673"/>
                  <a:pt x="693420" y="2326958"/>
                </a:cubicBezTo>
                <a:cubicBezTo>
                  <a:pt x="721043" y="2320290"/>
                  <a:pt x="747713" y="2310765"/>
                  <a:pt x="768668" y="2294573"/>
                </a:cubicBezTo>
                <a:cubicBezTo>
                  <a:pt x="774383" y="2290763"/>
                  <a:pt x="779145" y="2286000"/>
                  <a:pt x="783908" y="2281238"/>
                </a:cubicBezTo>
                <a:lnTo>
                  <a:pt x="790575" y="2273618"/>
                </a:lnTo>
                <a:cubicBezTo>
                  <a:pt x="793433" y="2270760"/>
                  <a:pt x="796290" y="2267903"/>
                  <a:pt x="798195" y="2265045"/>
                </a:cubicBezTo>
                <a:lnTo>
                  <a:pt x="802958" y="2257425"/>
                </a:lnTo>
                <a:cubicBezTo>
                  <a:pt x="804863" y="2254568"/>
                  <a:pt x="806768" y="2252663"/>
                  <a:pt x="807720" y="2248853"/>
                </a:cubicBezTo>
                <a:cubicBezTo>
                  <a:pt x="810577" y="2242185"/>
                  <a:pt x="814388" y="2236470"/>
                  <a:pt x="817245" y="2229803"/>
                </a:cubicBezTo>
                <a:cubicBezTo>
                  <a:pt x="828675" y="2203133"/>
                  <a:pt x="834390" y="2172653"/>
                  <a:pt x="840105" y="2141220"/>
                </a:cubicBezTo>
                <a:cubicBezTo>
                  <a:pt x="845820" y="2109788"/>
                  <a:pt x="852488" y="2075498"/>
                  <a:pt x="865822" y="2042160"/>
                </a:cubicBezTo>
                <a:cubicBezTo>
                  <a:pt x="868680" y="2033588"/>
                  <a:pt x="873443" y="2025968"/>
                  <a:pt x="878205" y="2017395"/>
                </a:cubicBezTo>
                <a:cubicBezTo>
                  <a:pt x="882968" y="2009775"/>
                  <a:pt x="887730" y="2001203"/>
                  <a:pt x="894397" y="1994535"/>
                </a:cubicBezTo>
                <a:lnTo>
                  <a:pt x="903922" y="1984058"/>
                </a:lnTo>
                <a:lnTo>
                  <a:pt x="905827" y="1981200"/>
                </a:lnTo>
                <a:lnTo>
                  <a:pt x="906780" y="1980248"/>
                </a:lnTo>
                <a:cubicBezTo>
                  <a:pt x="908685" y="1978343"/>
                  <a:pt x="907733" y="1979295"/>
                  <a:pt x="908685" y="1978343"/>
                </a:cubicBezTo>
                <a:lnTo>
                  <a:pt x="913447" y="1974533"/>
                </a:lnTo>
                <a:lnTo>
                  <a:pt x="922972" y="1965960"/>
                </a:lnTo>
                <a:cubicBezTo>
                  <a:pt x="926783" y="1963103"/>
                  <a:pt x="930593" y="1960245"/>
                  <a:pt x="935355" y="1957388"/>
                </a:cubicBezTo>
                <a:cubicBezTo>
                  <a:pt x="951547" y="1945958"/>
                  <a:pt x="968693" y="1939290"/>
                  <a:pt x="985838" y="1932623"/>
                </a:cubicBezTo>
                <a:cubicBezTo>
                  <a:pt x="1002983" y="1926908"/>
                  <a:pt x="1020127" y="1922145"/>
                  <a:pt x="1037272" y="1919288"/>
                </a:cubicBezTo>
                <a:cubicBezTo>
                  <a:pt x="1071563" y="1912620"/>
                  <a:pt x="1105852" y="1907858"/>
                  <a:pt x="1136333" y="1898333"/>
                </a:cubicBezTo>
                <a:cubicBezTo>
                  <a:pt x="1152525" y="1894523"/>
                  <a:pt x="1166813" y="1887855"/>
                  <a:pt x="1180148" y="1880235"/>
                </a:cubicBezTo>
                <a:cubicBezTo>
                  <a:pt x="1193483" y="1871663"/>
                  <a:pt x="1205865" y="1863090"/>
                  <a:pt x="1215390" y="1850708"/>
                </a:cubicBezTo>
                <a:cubicBezTo>
                  <a:pt x="1218248" y="1847850"/>
                  <a:pt x="1222058" y="1844040"/>
                  <a:pt x="1223963" y="1841183"/>
                </a:cubicBezTo>
                <a:lnTo>
                  <a:pt x="1229677" y="1831658"/>
                </a:lnTo>
                <a:cubicBezTo>
                  <a:pt x="1231583" y="1828800"/>
                  <a:pt x="1233488" y="1824990"/>
                  <a:pt x="1235393" y="1822133"/>
                </a:cubicBezTo>
                <a:lnTo>
                  <a:pt x="1241108" y="1811655"/>
                </a:lnTo>
                <a:cubicBezTo>
                  <a:pt x="1246823" y="1796415"/>
                  <a:pt x="1252538" y="1781175"/>
                  <a:pt x="1256348" y="1764983"/>
                </a:cubicBezTo>
                <a:cubicBezTo>
                  <a:pt x="1264920" y="1731645"/>
                  <a:pt x="1268730" y="1696403"/>
                  <a:pt x="1278255" y="1660208"/>
                </a:cubicBezTo>
                <a:cubicBezTo>
                  <a:pt x="1286827" y="1624013"/>
                  <a:pt x="1303020" y="1586865"/>
                  <a:pt x="1330643" y="1558290"/>
                </a:cubicBezTo>
                <a:lnTo>
                  <a:pt x="1331595" y="1557338"/>
                </a:lnTo>
                <a:cubicBezTo>
                  <a:pt x="1331595" y="1557338"/>
                  <a:pt x="1333500" y="1555433"/>
                  <a:pt x="1333500" y="1555433"/>
                </a:cubicBezTo>
                <a:lnTo>
                  <a:pt x="1336358" y="1553528"/>
                </a:lnTo>
                <a:lnTo>
                  <a:pt x="1341120" y="1548765"/>
                </a:lnTo>
                <a:cubicBezTo>
                  <a:pt x="1344930" y="1545908"/>
                  <a:pt x="1347788" y="1543050"/>
                  <a:pt x="1351598" y="1540193"/>
                </a:cubicBezTo>
                <a:cubicBezTo>
                  <a:pt x="1360170" y="1534478"/>
                  <a:pt x="1368743" y="1527810"/>
                  <a:pt x="1377315" y="1524000"/>
                </a:cubicBezTo>
                <a:cubicBezTo>
                  <a:pt x="1394460" y="1514475"/>
                  <a:pt x="1412558" y="1508760"/>
                  <a:pt x="1430655" y="1503998"/>
                </a:cubicBezTo>
                <a:cubicBezTo>
                  <a:pt x="1466850" y="1494473"/>
                  <a:pt x="1503045" y="1490663"/>
                  <a:pt x="1536383" y="1482090"/>
                </a:cubicBezTo>
                <a:cubicBezTo>
                  <a:pt x="1553527" y="1478280"/>
                  <a:pt x="1569720" y="1473518"/>
                  <a:pt x="1584960" y="1466850"/>
                </a:cubicBezTo>
                <a:cubicBezTo>
                  <a:pt x="1600200" y="1460183"/>
                  <a:pt x="1614488" y="1452563"/>
                  <a:pt x="1625918" y="1441133"/>
                </a:cubicBezTo>
                <a:lnTo>
                  <a:pt x="1630680" y="1437323"/>
                </a:lnTo>
                <a:lnTo>
                  <a:pt x="1632585" y="1435418"/>
                </a:lnTo>
                <a:lnTo>
                  <a:pt x="1633538" y="1434465"/>
                </a:lnTo>
                <a:cubicBezTo>
                  <a:pt x="1632585" y="1435418"/>
                  <a:pt x="1633538" y="1434465"/>
                  <a:pt x="1633538" y="1434465"/>
                </a:cubicBezTo>
                <a:lnTo>
                  <a:pt x="1642110" y="1423988"/>
                </a:lnTo>
                <a:lnTo>
                  <a:pt x="1646873" y="1419225"/>
                </a:lnTo>
                <a:lnTo>
                  <a:pt x="1649730" y="1414463"/>
                </a:lnTo>
                <a:lnTo>
                  <a:pt x="1656398" y="1404938"/>
                </a:lnTo>
                <a:cubicBezTo>
                  <a:pt x="1664018" y="1390650"/>
                  <a:pt x="1670685" y="1375410"/>
                  <a:pt x="1675448" y="1359218"/>
                </a:cubicBezTo>
                <a:cubicBezTo>
                  <a:pt x="1684973" y="1326833"/>
                  <a:pt x="1689735" y="1291590"/>
                  <a:pt x="1696402" y="1255395"/>
                </a:cubicBezTo>
                <a:cubicBezTo>
                  <a:pt x="1703070" y="1220153"/>
                  <a:pt x="1715452" y="1182053"/>
                  <a:pt x="1738312" y="1150620"/>
                </a:cubicBezTo>
                <a:cubicBezTo>
                  <a:pt x="1741170" y="1146810"/>
                  <a:pt x="1744980" y="1143000"/>
                  <a:pt x="1747837" y="1139190"/>
                </a:cubicBezTo>
                <a:lnTo>
                  <a:pt x="1752600" y="1133475"/>
                </a:lnTo>
                <a:lnTo>
                  <a:pt x="1753552" y="1132523"/>
                </a:lnTo>
                <a:cubicBezTo>
                  <a:pt x="1754505" y="1131570"/>
                  <a:pt x="1753552" y="1132523"/>
                  <a:pt x="1755458" y="1130618"/>
                </a:cubicBezTo>
                <a:lnTo>
                  <a:pt x="1758315" y="1128713"/>
                </a:lnTo>
                <a:cubicBezTo>
                  <a:pt x="1764983" y="1122998"/>
                  <a:pt x="1770698" y="1117283"/>
                  <a:pt x="1780223" y="1111568"/>
                </a:cubicBezTo>
                <a:cubicBezTo>
                  <a:pt x="1784033" y="1108710"/>
                  <a:pt x="1788795" y="1105853"/>
                  <a:pt x="1792605" y="1102995"/>
                </a:cubicBezTo>
                <a:lnTo>
                  <a:pt x="1804987" y="1096328"/>
                </a:lnTo>
                <a:cubicBezTo>
                  <a:pt x="1808798" y="1094423"/>
                  <a:pt x="1813560" y="1092518"/>
                  <a:pt x="1818323" y="1090613"/>
                </a:cubicBezTo>
                <a:lnTo>
                  <a:pt x="1831658" y="1085850"/>
                </a:lnTo>
                <a:cubicBezTo>
                  <a:pt x="1866900" y="1073468"/>
                  <a:pt x="1902143" y="1068705"/>
                  <a:pt x="1936433" y="1062038"/>
                </a:cubicBezTo>
                <a:cubicBezTo>
                  <a:pt x="1969770" y="1055370"/>
                  <a:pt x="2001202" y="1047750"/>
                  <a:pt x="2027873" y="1031558"/>
                </a:cubicBezTo>
                <a:cubicBezTo>
                  <a:pt x="2040255" y="1022985"/>
                  <a:pt x="2052637" y="1014413"/>
                  <a:pt x="2062162" y="1002983"/>
                </a:cubicBezTo>
                <a:cubicBezTo>
                  <a:pt x="2065020" y="1000125"/>
                  <a:pt x="2067877" y="996315"/>
                  <a:pt x="2070735" y="993458"/>
                </a:cubicBezTo>
                <a:lnTo>
                  <a:pt x="2076450" y="984885"/>
                </a:lnTo>
                <a:cubicBezTo>
                  <a:pt x="2080260" y="979170"/>
                  <a:pt x="2083118" y="971550"/>
                  <a:pt x="2086927" y="965835"/>
                </a:cubicBezTo>
                <a:cubicBezTo>
                  <a:pt x="2099310" y="938213"/>
                  <a:pt x="2105978" y="905828"/>
                  <a:pt x="2111693" y="874395"/>
                </a:cubicBezTo>
                <a:cubicBezTo>
                  <a:pt x="2117408" y="842010"/>
                  <a:pt x="2123123" y="808673"/>
                  <a:pt x="2135505" y="775335"/>
                </a:cubicBezTo>
                <a:cubicBezTo>
                  <a:pt x="2137410" y="771525"/>
                  <a:pt x="2138362" y="766763"/>
                  <a:pt x="2140268" y="762953"/>
                </a:cubicBezTo>
                <a:lnTo>
                  <a:pt x="2145983" y="751523"/>
                </a:lnTo>
                <a:cubicBezTo>
                  <a:pt x="2149793" y="743903"/>
                  <a:pt x="2155508" y="736283"/>
                  <a:pt x="2160270" y="728663"/>
                </a:cubicBezTo>
                <a:cubicBezTo>
                  <a:pt x="2165033" y="721043"/>
                  <a:pt x="2171700" y="715328"/>
                  <a:pt x="2177415" y="708660"/>
                </a:cubicBezTo>
                <a:cubicBezTo>
                  <a:pt x="2178368" y="707708"/>
                  <a:pt x="2177415" y="708660"/>
                  <a:pt x="2179320" y="706755"/>
                </a:cubicBezTo>
                <a:lnTo>
                  <a:pt x="2180273" y="705803"/>
                </a:lnTo>
                <a:lnTo>
                  <a:pt x="2182178" y="703898"/>
                </a:lnTo>
                <a:lnTo>
                  <a:pt x="2186940" y="700088"/>
                </a:lnTo>
                <a:cubicBezTo>
                  <a:pt x="2189798" y="697230"/>
                  <a:pt x="2192655" y="694373"/>
                  <a:pt x="2196465" y="692468"/>
                </a:cubicBezTo>
                <a:cubicBezTo>
                  <a:pt x="2204085" y="687705"/>
                  <a:pt x="2211705" y="681038"/>
                  <a:pt x="2219325" y="677228"/>
                </a:cubicBezTo>
                <a:cubicBezTo>
                  <a:pt x="2226945" y="673418"/>
                  <a:pt x="2234565" y="668655"/>
                  <a:pt x="2242185" y="665798"/>
                </a:cubicBezTo>
                <a:lnTo>
                  <a:pt x="2253615" y="661035"/>
                </a:lnTo>
                <a:cubicBezTo>
                  <a:pt x="2257425" y="659130"/>
                  <a:pt x="2261235" y="658178"/>
                  <a:pt x="2265045" y="657225"/>
                </a:cubicBezTo>
                <a:cubicBezTo>
                  <a:pt x="2272665" y="654368"/>
                  <a:pt x="2281237" y="652463"/>
                  <a:pt x="2288858" y="650558"/>
                </a:cubicBezTo>
                <a:cubicBezTo>
                  <a:pt x="2320290" y="642938"/>
                  <a:pt x="2350770" y="639128"/>
                  <a:pt x="2378393" y="632460"/>
                </a:cubicBezTo>
                <a:cubicBezTo>
                  <a:pt x="2406968" y="625793"/>
                  <a:pt x="2432685" y="617220"/>
                  <a:pt x="2454593" y="603885"/>
                </a:cubicBezTo>
                <a:cubicBezTo>
                  <a:pt x="2459355" y="600075"/>
                  <a:pt x="2465070" y="597218"/>
                  <a:pt x="2469833" y="592455"/>
                </a:cubicBezTo>
                <a:lnTo>
                  <a:pt x="2476500" y="585788"/>
                </a:lnTo>
                <a:lnTo>
                  <a:pt x="2478405" y="583883"/>
                </a:lnTo>
                <a:cubicBezTo>
                  <a:pt x="2479358" y="583883"/>
                  <a:pt x="2477453" y="584835"/>
                  <a:pt x="2478405" y="583883"/>
                </a:cubicBezTo>
                <a:lnTo>
                  <a:pt x="2479358" y="582930"/>
                </a:lnTo>
                <a:lnTo>
                  <a:pt x="2483168" y="579120"/>
                </a:lnTo>
                <a:cubicBezTo>
                  <a:pt x="2487930" y="573405"/>
                  <a:pt x="2492693" y="567690"/>
                  <a:pt x="2495550" y="563880"/>
                </a:cubicBezTo>
                <a:cubicBezTo>
                  <a:pt x="2498408" y="559118"/>
                  <a:pt x="2502218" y="554355"/>
                  <a:pt x="2504123" y="548640"/>
                </a:cubicBezTo>
                <a:cubicBezTo>
                  <a:pt x="2515553" y="526733"/>
                  <a:pt x="2522220" y="501968"/>
                  <a:pt x="2527935" y="476250"/>
                </a:cubicBezTo>
                <a:cubicBezTo>
                  <a:pt x="2532698" y="450533"/>
                  <a:pt x="2536508" y="424815"/>
                  <a:pt x="2542223" y="398145"/>
                </a:cubicBezTo>
                <a:cubicBezTo>
                  <a:pt x="2547937" y="372428"/>
                  <a:pt x="2555558" y="345758"/>
                  <a:pt x="2569845" y="321945"/>
                </a:cubicBezTo>
                <a:cubicBezTo>
                  <a:pt x="2576512" y="310515"/>
                  <a:pt x="2584133" y="299085"/>
                  <a:pt x="2593658" y="288608"/>
                </a:cubicBezTo>
                <a:lnTo>
                  <a:pt x="2597468" y="284798"/>
                </a:lnTo>
                <a:lnTo>
                  <a:pt x="2599373" y="282893"/>
                </a:lnTo>
                <a:lnTo>
                  <a:pt x="2600325" y="281940"/>
                </a:lnTo>
                <a:cubicBezTo>
                  <a:pt x="2601278" y="280988"/>
                  <a:pt x="2600325" y="281940"/>
                  <a:pt x="2602230" y="280035"/>
                </a:cubicBezTo>
                <a:lnTo>
                  <a:pt x="2608898" y="274320"/>
                </a:lnTo>
                <a:cubicBezTo>
                  <a:pt x="2613660" y="270510"/>
                  <a:pt x="2616518" y="266700"/>
                  <a:pt x="2623185" y="262890"/>
                </a:cubicBezTo>
                <a:cubicBezTo>
                  <a:pt x="2628900" y="259080"/>
                  <a:pt x="2634615" y="255270"/>
                  <a:pt x="2640330" y="251460"/>
                </a:cubicBezTo>
                <a:cubicBezTo>
                  <a:pt x="2646045" y="248603"/>
                  <a:pt x="2651760" y="245745"/>
                  <a:pt x="2657475" y="242888"/>
                </a:cubicBezTo>
                <a:cubicBezTo>
                  <a:pt x="2668905" y="238125"/>
                  <a:pt x="2680335" y="233363"/>
                  <a:pt x="2691765" y="230505"/>
                </a:cubicBezTo>
                <a:cubicBezTo>
                  <a:pt x="2714625" y="223838"/>
                  <a:pt x="2735580" y="219075"/>
                  <a:pt x="2755583" y="215265"/>
                </a:cubicBezTo>
                <a:cubicBezTo>
                  <a:pt x="2775585" y="211455"/>
                  <a:pt x="2794635" y="208598"/>
                  <a:pt x="2812733" y="203835"/>
                </a:cubicBezTo>
                <a:cubicBezTo>
                  <a:pt x="2830830" y="200025"/>
                  <a:pt x="2846070" y="194310"/>
                  <a:pt x="2860358" y="187643"/>
                </a:cubicBezTo>
                <a:cubicBezTo>
                  <a:pt x="2867025" y="183833"/>
                  <a:pt x="2873693" y="180975"/>
                  <a:pt x="2879408" y="177165"/>
                </a:cubicBezTo>
                <a:cubicBezTo>
                  <a:pt x="2882265" y="175260"/>
                  <a:pt x="2885123" y="173355"/>
                  <a:pt x="2887980" y="171450"/>
                </a:cubicBezTo>
                <a:cubicBezTo>
                  <a:pt x="2890837" y="169545"/>
                  <a:pt x="2892743" y="166688"/>
                  <a:pt x="2895600" y="164783"/>
                </a:cubicBezTo>
                <a:lnTo>
                  <a:pt x="2899410" y="161925"/>
                </a:lnTo>
                <a:lnTo>
                  <a:pt x="2901315" y="160020"/>
                </a:lnTo>
                <a:lnTo>
                  <a:pt x="2902268" y="159068"/>
                </a:lnTo>
                <a:lnTo>
                  <a:pt x="2902268" y="159068"/>
                </a:lnTo>
                <a:cubicBezTo>
                  <a:pt x="2902268" y="159068"/>
                  <a:pt x="2900362" y="160973"/>
                  <a:pt x="2901315" y="160020"/>
                </a:cubicBezTo>
                <a:cubicBezTo>
                  <a:pt x="2904173" y="157163"/>
                  <a:pt x="2906078" y="154305"/>
                  <a:pt x="2908935" y="151448"/>
                </a:cubicBezTo>
                <a:cubicBezTo>
                  <a:pt x="2911793" y="148590"/>
                  <a:pt x="2913698" y="145733"/>
                  <a:pt x="2915603" y="142875"/>
                </a:cubicBezTo>
                <a:cubicBezTo>
                  <a:pt x="2917508" y="140018"/>
                  <a:pt x="2918460" y="138113"/>
                  <a:pt x="2920365" y="135255"/>
                </a:cubicBezTo>
                <a:cubicBezTo>
                  <a:pt x="2926080" y="126683"/>
                  <a:pt x="2930843" y="115253"/>
                  <a:pt x="2934653" y="105728"/>
                </a:cubicBezTo>
                <a:cubicBezTo>
                  <a:pt x="2936558" y="100965"/>
                  <a:pt x="2938462" y="95250"/>
                  <a:pt x="2939415" y="90488"/>
                </a:cubicBezTo>
                <a:cubicBezTo>
                  <a:pt x="2941320" y="85725"/>
                  <a:pt x="2942273" y="80963"/>
                  <a:pt x="2943225" y="76200"/>
                </a:cubicBezTo>
                <a:cubicBezTo>
                  <a:pt x="2946083" y="66675"/>
                  <a:pt x="2947035" y="58103"/>
                  <a:pt x="2948940" y="50483"/>
                </a:cubicBezTo>
                <a:cubicBezTo>
                  <a:pt x="2954655" y="17145"/>
                  <a:pt x="2958465" y="0"/>
                  <a:pt x="2958465" y="0"/>
                </a:cubicBezTo>
                <a:lnTo>
                  <a:pt x="3007043" y="8572"/>
                </a:lnTo>
                <a:cubicBezTo>
                  <a:pt x="3007043" y="8572"/>
                  <a:pt x="3006090" y="13335"/>
                  <a:pt x="3005137" y="21908"/>
                </a:cubicBezTo>
                <a:cubicBezTo>
                  <a:pt x="3003233" y="30480"/>
                  <a:pt x="3001328" y="42862"/>
                  <a:pt x="2998470" y="60008"/>
                </a:cubicBezTo>
                <a:cubicBezTo>
                  <a:pt x="2996565" y="68580"/>
                  <a:pt x="2994660" y="78105"/>
                  <a:pt x="2991803" y="88583"/>
                </a:cubicBezTo>
                <a:cubicBezTo>
                  <a:pt x="2989898" y="94298"/>
                  <a:pt x="2988945" y="99060"/>
                  <a:pt x="2987040" y="105728"/>
                </a:cubicBezTo>
                <a:cubicBezTo>
                  <a:pt x="2985135" y="111442"/>
                  <a:pt x="2983230" y="118110"/>
                  <a:pt x="2980373" y="123825"/>
                </a:cubicBezTo>
                <a:cubicBezTo>
                  <a:pt x="2974658" y="136208"/>
                  <a:pt x="2969895" y="149543"/>
                  <a:pt x="2959418" y="163830"/>
                </a:cubicBezTo>
                <a:cubicBezTo>
                  <a:pt x="2957512" y="167640"/>
                  <a:pt x="2954655" y="171450"/>
                  <a:pt x="2951798" y="174308"/>
                </a:cubicBezTo>
                <a:cubicBezTo>
                  <a:pt x="2948940" y="177165"/>
                  <a:pt x="2947035" y="180023"/>
                  <a:pt x="2944178" y="182880"/>
                </a:cubicBezTo>
                <a:cubicBezTo>
                  <a:pt x="2941320" y="185738"/>
                  <a:pt x="2939415" y="188595"/>
                  <a:pt x="2936558" y="191453"/>
                </a:cubicBezTo>
                <a:cubicBezTo>
                  <a:pt x="2937510" y="190500"/>
                  <a:pt x="2934653" y="193358"/>
                  <a:pt x="2934653" y="193358"/>
                </a:cubicBezTo>
                <a:lnTo>
                  <a:pt x="2933700" y="194310"/>
                </a:lnTo>
                <a:lnTo>
                  <a:pt x="2932748" y="195263"/>
                </a:lnTo>
                <a:lnTo>
                  <a:pt x="2929890" y="197168"/>
                </a:lnTo>
                <a:lnTo>
                  <a:pt x="2926080" y="198120"/>
                </a:lnTo>
                <a:cubicBezTo>
                  <a:pt x="2922270" y="200978"/>
                  <a:pt x="2919412" y="203835"/>
                  <a:pt x="2915603" y="206693"/>
                </a:cubicBezTo>
                <a:cubicBezTo>
                  <a:pt x="2911793" y="209550"/>
                  <a:pt x="2907983" y="211455"/>
                  <a:pt x="2904173" y="214313"/>
                </a:cubicBezTo>
                <a:cubicBezTo>
                  <a:pt x="2896553" y="220028"/>
                  <a:pt x="2887980" y="222885"/>
                  <a:pt x="2878455" y="227648"/>
                </a:cubicBezTo>
                <a:cubicBezTo>
                  <a:pt x="2860358" y="235268"/>
                  <a:pt x="2841308" y="240983"/>
                  <a:pt x="2822258" y="245745"/>
                </a:cubicBezTo>
                <a:cubicBezTo>
                  <a:pt x="2783205" y="255270"/>
                  <a:pt x="2742248" y="258128"/>
                  <a:pt x="2703195" y="269558"/>
                </a:cubicBezTo>
                <a:cubicBezTo>
                  <a:pt x="2693670" y="272415"/>
                  <a:pt x="2684145" y="276225"/>
                  <a:pt x="2674620" y="280035"/>
                </a:cubicBezTo>
                <a:cubicBezTo>
                  <a:pt x="2669858" y="281940"/>
                  <a:pt x="2666048" y="284798"/>
                  <a:pt x="2661285" y="286703"/>
                </a:cubicBezTo>
                <a:cubicBezTo>
                  <a:pt x="2657475" y="289560"/>
                  <a:pt x="2653665" y="291465"/>
                  <a:pt x="2648903" y="294323"/>
                </a:cubicBezTo>
                <a:cubicBezTo>
                  <a:pt x="2645093" y="296228"/>
                  <a:pt x="2640330" y="300990"/>
                  <a:pt x="2635568" y="304800"/>
                </a:cubicBezTo>
                <a:lnTo>
                  <a:pt x="2628900" y="310515"/>
                </a:lnTo>
                <a:cubicBezTo>
                  <a:pt x="2630805" y="308610"/>
                  <a:pt x="2628900" y="310515"/>
                  <a:pt x="2628900" y="310515"/>
                </a:cubicBezTo>
                <a:lnTo>
                  <a:pt x="2627948" y="311468"/>
                </a:lnTo>
                <a:lnTo>
                  <a:pt x="2626995" y="313373"/>
                </a:lnTo>
                <a:lnTo>
                  <a:pt x="2624137" y="316230"/>
                </a:lnTo>
                <a:cubicBezTo>
                  <a:pt x="2616518" y="323850"/>
                  <a:pt x="2610803" y="332423"/>
                  <a:pt x="2606040" y="341948"/>
                </a:cubicBezTo>
                <a:cubicBezTo>
                  <a:pt x="2595562" y="360998"/>
                  <a:pt x="2587943" y="382905"/>
                  <a:pt x="2583180" y="407670"/>
                </a:cubicBezTo>
                <a:cubicBezTo>
                  <a:pt x="2577465" y="431483"/>
                  <a:pt x="2573655" y="458153"/>
                  <a:pt x="2568893" y="484823"/>
                </a:cubicBezTo>
                <a:cubicBezTo>
                  <a:pt x="2563178" y="511493"/>
                  <a:pt x="2556510" y="541020"/>
                  <a:pt x="2541270" y="568643"/>
                </a:cubicBezTo>
                <a:cubicBezTo>
                  <a:pt x="2538412" y="575310"/>
                  <a:pt x="2532698" y="582930"/>
                  <a:pt x="2527935" y="589598"/>
                </a:cubicBezTo>
                <a:cubicBezTo>
                  <a:pt x="2523173" y="597218"/>
                  <a:pt x="2518410" y="601980"/>
                  <a:pt x="2513648" y="606743"/>
                </a:cubicBezTo>
                <a:lnTo>
                  <a:pt x="2509837" y="610553"/>
                </a:lnTo>
                <a:lnTo>
                  <a:pt x="2508885" y="611505"/>
                </a:lnTo>
                <a:cubicBezTo>
                  <a:pt x="2509837" y="610553"/>
                  <a:pt x="2506980" y="613410"/>
                  <a:pt x="2506980" y="613410"/>
                </a:cubicBezTo>
                <a:lnTo>
                  <a:pt x="2505075" y="615315"/>
                </a:lnTo>
                <a:lnTo>
                  <a:pt x="2495550" y="622935"/>
                </a:lnTo>
                <a:cubicBezTo>
                  <a:pt x="2489835" y="628650"/>
                  <a:pt x="2482215" y="632460"/>
                  <a:pt x="2475548" y="637223"/>
                </a:cubicBezTo>
                <a:cubicBezTo>
                  <a:pt x="2447925" y="654368"/>
                  <a:pt x="2416493" y="663893"/>
                  <a:pt x="2386012" y="670560"/>
                </a:cubicBezTo>
                <a:cubicBezTo>
                  <a:pt x="2355533" y="677228"/>
                  <a:pt x="2325053" y="680085"/>
                  <a:pt x="2296478" y="686753"/>
                </a:cubicBezTo>
                <a:cubicBezTo>
                  <a:pt x="2288858" y="688658"/>
                  <a:pt x="2282190" y="689610"/>
                  <a:pt x="2275523" y="692468"/>
                </a:cubicBezTo>
                <a:cubicBezTo>
                  <a:pt x="2271712" y="693420"/>
                  <a:pt x="2268855" y="694373"/>
                  <a:pt x="2265045" y="695325"/>
                </a:cubicBezTo>
                <a:lnTo>
                  <a:pt x="2254568" y="699135"/>
                </a:lnTo>
                <a:cubicBezTo>
                  <a:pt x="2247900" y="701040"/>
                  <a:pt x="2241233" y="704850"/>
                  <a:pt x="2235518" y="707708"/>
                </a:cubicBezTo>
                <a:cubicBezTo>
                  <a:pt x="2228850" y="710565"/>
                  <a:pt x="2224087" y="714375"/>
                  <a:pt x="2218373" y="718185"/>
                </a:cubicBezTo>
                <a:cubicBezTo>
                  <a:pt x="2215515" y="720090"/>
                  <a:pt x="2212658" y="722948"/>
                  <a:pt x="2209800" y="725805"/>
                </a:cubicBezTo>
                <a:lnTo>
                  <a:pt x="2205037" y="729615"/>
                </a:lnTo>
                <a:lnTo>
                  <a:pt x="2203133" y="731520"/>
                </a:lnTo>
                <a:lnTo>
                  <a:pt x="2202180" y="732473"/>
                </a:lnTo>
                <a:cubicBezTo>
                  <a:pt x="2203133" y="731520"/>
                  <a:pt x="2202180" y="732473"/>
                  <a:pt x="2202180" y="732473"/>
                </a:cubicBezTo>
                <a:cubicBezTo>
                  <a:pt x="2197418" y="738188"/>
                  <a:pt x="2192655" y="742950"/>
                  <a:pt x="2188845" y="748665"/>
                </a:cubicBezTo>
                <a:cubicBezTo>
                  <a:pt x="2185035" y="754380"/>
                  <a:pt x="2180273" y="760095"/>
                  <a:pt x="2177415" y="766763"/>
                </a:cubicBezTo>
                <a:lnTo>
                  <a:pt x="2172653" y="776288"/>
                </a:lnTo>
                <a:cubicBezTo>
                  <a:pt x="2170748" y="780098"/>
                  <a:pt x="2169795" y="782955"/>
                  <a:pt x="2168843" y="786765"/>
                </a:cubicBezTo>
                <a:cubicBezTo>
                  <a:pt x="2158365" y="814388"/>
                  <a:pt x="2152650" y="845820"/>
                  <a:pt x="2146935" y="879158"/>
                </a:cubicBezTo>
                <a:cubicBezTo>
                  <a:pt x="2141220" y="911543"/>
                  <a:pt x="2135505" y="946785"/>
                  <a:pt x="2120265" y="980123"/>
                </a:cubicBezTo>
                <a:cubicBezTo>
                  <a:pt x="2115503" y="988695"/>
                  <a:pt x="2112645" y="996315"/>
                  <a:pt x="2106930" y="1004888"/>
                </a:cubicBezTo>
                <a:lnTo>
                  <a:pt x="2098358" y="1017270"/>
                </a:lnTo>
                <a:cubicBezTo>
                  <a:pt x="2095500" y="1021080"/>
                  <a:pt x="2092643" y="1023938"/>
                  <a:pt x="2089785" y="1026795"/>
                </a:cubicBezTo>
                <a:cubicBezTo>
                  <a:pt x="2077402" y="1041083"/>
                  <a:pt x="2062162" y="1052513"/>
                  <a:pt x="2045970" y="1062990"/>
                </a:cubicBezTo>
                <a:cubicBezTo>
                  <a:pt x="2012633" y="1082040"/>
                  <a:pt x="1976437" y="1089660"/>
                  <a:pt x="1942148" y="1096328"/>
                </a:cubicBezTo>
                <a:cubicBezTo>
                  <a:pt x="1907858" y="1102043"/>
                  <a:pt x="1873568" y="1106805"/>
                  <a:pt x="1842135" y="1117283"/>
                </a:cubicBezTo>
                <a:lnTo>
                  <a:pt x="1830705" y="1122045"/>
                </a:lnTo>
                <a:cubicBezTo>
                  <a:pt x="1826895" y="1122998"/>
                  <a:pt x="1823085" y="1124903"/>
                  <a:pt x="1819275" y="1126808"/>
                </a:cubicBezTo>
                <a:lnTo>
                  <a:pt x="1808798" y="1132523"/>
                </a:lnTo>
                <a:cubicBezTo>
                  <a:pt x="1805940" y="1134428"/>
                  <a:pt x="1802130" y="1136333"/>
                  <a:pt x="1799273" y="1138238"/>
                </a:cubicBezTo>
                <a:cubicBezTo>
                  <a:pt x="1793558" y="1141095"/>
                  <a:pt x="1785937" y="1148715"/>
                  <a:pt x="1780223" y="1153478"/>
                </a:cubicBezTo>
                <a:lnTo>
                  <a:pt x="1777365" y="1155383"/>
                </a:lnTo>
                <a:cubicBezTo>
                  <a:pt x="1778318" y="1154430"/>
                  <a:pt x="1777365" y="1155383"/>
                  <a:pt x="1777365" y="1155383"/>
                </a:cubicBezTo>
                <a:lnTo>
                  <a:pt x="1776412" y="1156335"/>
                </a:lnTo>
                <a:lnTo>
                  <a:pt x="1772602" y="1161098"/>
                </a:lnTo>
                <a:cubicBezTo>
                  <a:pt x="1769745" y="1163955"/>
                  <a:pt x="1766887" y="1166813"/>
                  <a:pt x="1764983" y="1169670"/>
                </a:cubicBezTo>
                <a:cubicBezTo>
                  <a:pt x="1746885" y="1195388"/>
                  <a:pt x="1735455" y="1226820"/>
                  <a:pt x="1729740" y="1261110"/>
                </a:cubicBezTo>
                <a:cubicBezTo>
                  <a:pt x="1723073" y="1295400"/>
                  <a:pt x="1719262" y="1330643"/>
                  <a:pt x="1707833" y="1367790"/>
                </a:cubicBezTo>
                <a:cubicBezTo>
                  <a:pt x="1703070" y="1385888"/>
                  <a:pt x="1695450" y="1403985"/>
                  <a:pt x="1685925" y="1421130"/>
                </a:cubicBezTo>
                <a:lnTo>
                  <a:pt x="1677352" y="1434465"/>
                </a:lnTo>
                <a:lnTo>
                  <a:pt x="1672590" y="1441133"/>
                </a:lnTo>
                <a:lnTo>
                  <a:pt x="1667827" y="1445895"/>
                </a:lnTo>
                <a:lnTo>
                  <a:pt x="1659255" y="1456373"/>
                </a:lnTo>
                <a:cubicBezTo>
                  <a:pt x="1658302" y="1457325"/>
                  <a:pt x="1659255" y="1456373"/>
                  <a:pt x="1657350" y="1458278"/>
                </a:cubicBezTo>
                <a:lnTo>
                  <a:pt x="1656398" y="1459230"/>
                </a:lnTo>
                <a:lnTo>
                  <a:pt x="1653540" y="1462088"/>
                </a:lnTo>
                <a:lnTo>
                  <a:pt x="1647825" y="1466850"/>
                </a:lnTo>
                <a:cubicBezTo>
                  <a:pt x="1640205" y="1473518"/>
                  <a:pt x="1631633" y="1479233"/>
                  <a:pt x="1624013" y="1484948"/>
                </a:cubicBezTo>
                <a:cubicBezTo>
                  <a:pt x="1620202" y="1487805"/>
                  <a:pt x="1615440" y="1489710"/>
                  <a:pt x="1610677" y="1491615"/>
                </a:cubicBezTo>
                <a:cubicBezTo>
                  <a:pt x="1605915" y="1493520"/>
                  <a:pt x="1602105" y="1496378"/>
                  <a:pt x="1597343" y="1498283"/>
                </a:cubicBezTo>
                <a:cubicBezTo>
                  <a:pt x="1579245" y="1505903"/>
                  <a:pt x="1561148" y="1510665"/>
                  <a:pt x="1543050" y="1514475"/>
                </a:cubicBezTo>
                <a:cubicBezTo>
                  <a:pt x="1506855" y="1522095"/>
                  <a:pt x="1470660" y="1525905"/>
                  <a:pt x="1438275" y="1534478"/>
                </a:cubicBezTo>
                <a:cubicBezTo>
                  <a:pt x="1422083" y="1539240"/>
                  <a:pt x="1405890" y="1544003"/>
                  <a:pt x="1391602" y="1551623"/>
                </a:cubicBezTo>
                <a:cubicBezTo>
                  <a:pt x="1383983" y="1555433"/>
                  <a:pt x="1378268" y="1559243"/>
                  <a:pt x="1371600" y="1564005"/>
                </a:cubicBezTo>
                <a:cubicBezTo>
                  <a:pt x="1368743" y="1565910"/>
                  <a:pt x="1364933" y="1569720"/>
                  <a:pt x="1361123" y="1572578"/>
                </a:cubicBezTo>
                <a:lnTo>
                  <a:pt x="1356360" y="1577340"/>
                </a:lnTo>
                <a:lnTo>
                  <a:pt x="1353502" y="1579245"/>
                </a:lnTo>
                <a:cubicBezTo>
                  <a:pt x="1352550" y="1580198"/>
                  <a:pt x="1354455" y="1578293"/>
                  <a:pt x="1353502" y="1579245"/>
                </a:cubicBezTo>
                <a:lnTo>
                  <a:pt x="1352550" y="1580198"/>
                </a:lnTo>
                <a:cubicBezTo>
                  <a:pt x="1330643" y="1603058"/>
                  <a:pt x="1317308" y="1633538"/>
                  <a:pt x="1309688" y="1666875"/>
                </a:cubicBezTo>
                <a:cubicBezTo>
                  <a:pt x="1302068" y="1700213"/>
                  <a:pt x="1298258" y="1735455"/>
                  <a:pt x="1289685" y="1771650"/>
                </a:cubicBezTo>
                <a:cubicBezTo>
                  <a:pt x="1285875" y="1789748"/>
                  <a:pt x="1280160" y="1807845"/>
                  <a:pt x="1272540" y="1824990"/>
                </a:cubicBezTo>
                <a:lnTo>
                  <a:pt x="1265873" y="1838325"/>
                </a:lnTo>
                <a:cubicBezTo>
                  <a:pt x="1263968" y="1843088"/>
                  <a:pt x="1262063" y="1846898"/>
                  <a:pt x="1258252" y="1851660"/>
                </a:cubicBezTo>
                <a:lnTo>
                  <a:pt x="1249680" y="1864995"/>
                </a:lnTo>
                <a:cubicBezTo>
                  <a:pt x="1246823" y="1868805"/>
                  <a:pt x="1243965" y="1871663"/>
                  <a:pt x="1241108" y="1875473"/>
                </a:cubicBezTo>
                <a:cubicBezTo>
                  <a:pt x="1228725" y="1890713"/>
                  <a:pt x="1212533" y="1902143"/>
                  <a:pt x="1196340" y="1912620"/>
                </a:cubicBezTo>
                <a:cubicBezTo>
                  <a:pt x="1179195" y="1921193"/>
                  <a:pt x="1162050" y="1929765"/>
                  <a:pt x="1143952" y="1934528"/>
                </a:cubicBezTo>
                <a:cubicBezTo>
                  <a:pt x="1108710" y="1945005"/>
                  <a:pt x="1073468" y="1948815"/>
                  <a:pt x="1041083" y="1955483"/>
                </a:cubicBezTo>
                <a:cubicBezTo>
                  <a:pt x="1024890" y="1958340"/>
                  <a:pt x="1008697" y="1962150"/>
                  <a:pt x="993458" y="1966913"/>
                </a:cubicBezTo>
                <a:cubicBezTo>
                  <a:pt x="985838" y="1969770"/>
                  <a:pt x="979170" y="1972628"/>
                  <a:pt x="971550" y="1975485"/>
                </a:cubicBezTo>
                <a:cubicBezTo>
                  <a:pt x="964883" y="1979295"/>
                  <a:pt x="957263" y="1982153"/>
                  <a:pt x="952500" y="1985963"/>
                </a:cubicBezTo>
                <a:cubicBezTo>
                  <a:pt x="949643" y="1987868"/>
                  <a:pt x="946785" y="1989773"/>
                  <a:pt x="943927" y="1991678"/>
                </a:cubicBezTo>
                <a:lnTo>
                  <a:pt x="934402" y="2000250"/>
                </a:lnTo>
                <a:lnTo>
                  <a:pt x="929640" y="2004060"/>
                </a:lnTo>
                <a:cubicBezTo>
                  <a:pt x="929640" y="2004060"/>
                  <a:pt x="927735" y="2005965"/>
                  <a:pt x="929640" y="2004060"/>
                </a:cubicBezTo>
                <a:lnTo>
                  <a:pt x="928688" y="2005013"/>
                </a:lnTo>
                <a:lnTo>
                  <a:pt x="926783" y="2006918"/>
                </a:lnTo>
                <a:lnTo>
                  <a:pt x="919163" y="2015490"/>
                </a:lnTo>
                <a:cubicBezTo>
                  <a:pt x="914400" y="2021205"/>
                  <a:pt x="910590" y="2027873"/>
                  <a:pt x="906780" y="2033588"/>
                </a:cubicBezTo>
                <a:cubicBezTo>
                  <a:pt x="903922" y="2040255"/>
                  <a:pt x="900113" y="2046923"/>
                  <a:pt x="897255" y="2053590"/>
                </a:cubicBezTo>
                <a:cubicBezTo>
                  <a:pt x="885825" y="2081213"/>
                  <a:pt x="881063" y="2112645"/>
                  <a:pt x="875347" y="2145030"/>
                </a:cubicBezTo>
                <a:cubicBezTo>
                  <a:pt x="869633" y="2177415"/>
                  <a:pt x="864870" y="2209800"/>
                  <a:pt x="851535" y="2242185"/>
                </a:cubicBezTo>
                <a:cubicBezTo>
                  <a:pt x="848677" y="2250758"/>
                  <a:pt x="844868" y="2258378"/>
                  <a:pt x="841058" y="2265998"/>
                </a:cubicBezTo>
                <a:cubicBezTo>
                  <a:pt x="839152" y="2269808"/>
                  <a:pt x="836295" y="2273618"/>
                  <a:pt x="834390" y="2277428"/>
                </a:cubicBezTo>
                <a:lnTo>
                  <a:pt x="826770" y="2288858"/>
                </a:lnTo>
                <a:cubicBezTo>
                  <a:pt x="823913" y="2292668"/>
                  <a:pt x="822008" y="2294573"/>
                  <a:pt x="819150" y="2298383"/>
                </a:cubicBezTo>
                <a:lnTo>
                  <a:pt x="815340" y="2303145"/>
                </a:lnTo>
                <a:lnTo>
                  <a:pt x="813435" y="2305050"/>
                </a:lnTo>
                <a:lnTo>
                  <a:pt x="812483" y="2306003"/>
                </a:lnTo>
                <a:cubicBezTo>
                  <a:pt x="811530" y="2306955"/>
                  <a:pt x="812483" y="2306003"/>
                  <a:pt x="810577" y="2307908"/>
                </a:cubicBezTo>
                <a:cubicBezTo>
                  <a:pt x="803910" y="2313623"/>
                  <a:pt x="797243" y="2319338"/>
                  <a:pt x="790575" y="2325053"/>
                </a:cubicBezTo>
                <a:cubicBezTo>
                  <a:pt x="776288" y="2335530"/>
                  <a:pt x="761047" y="2344103"/>
                  <a:pt x="745808" y="2349818"/>
                </a:cubicBezTo>
                <a:lnTo>
                  <a:pt x="734377" y="2354580"/>
                </a:lnTo>
                <a:cubicBezTo>
                  <a:pt x="730568" y="2356485"/>
                  <a:pt x="726758" y="2356485"/>
                  <a:pt x="722947" y="2358390"/>
                </a:cubicBezTo>
                <a:lnTo>
                  <a:pt x="711518" y="2362200"/>
                </a:lnTo>
                <a:lnTo>
                  <a:pt x="700088" y="2365058"/>
                </a:lnTo>
                <a:cubicBezTo>
                  <a:pt x="669608" y="2372678"/>
                  <a:pt x="640080" y="2376488"/>
                  <a:pt x="612458" y="2382203"/>
                </a:cubicBezTo>
                <a:cubicBezTo>
                  <a:pt x="584835" y="2387918"/>
                  <a:pt x="559118" y="2395538"/>
                  <a:pt x="538163" y="2407920"/>
                </a:cubicBezTo>
                <a:cubicBezTo>
                  <a:pt x="533400" y="2410778"/>
                  <a:pt x="528638" y="2413635"/>
                  <a:pt x="523875" y="2417445"/>
                </a:cubicBezTo>
                <a:cubicBezTo>
                  <a:pt x="519113" y="2421255"/>
                  <a:pt x="513397" y="2426018"/>
                  <a:pt x="508635" y="2430780"/>
                </a:cubicBezTo>
                <a:cubicBezTo>
                  <a:pt x="504825" y="2434590"/>
                  <a:pt x="501015" y="2439353"/>
                  <a:pt x="498158" y="2443163"/>
                </a:cubicBezTo>
                <a:cubicBezTo>
                  <a:pt x="494347" y="2447925"/>
                  <a:pt x="491490" y="2452688"/>
                  <a:pt x="488633" y="2457450"/>
                </a:cubicBezTo>
                <a:cubicBezTo>
                  <a:pt x="476250" y="2477453"/>
                  <a:pt x="469583" y="2501265"/>
                  <a:pt x="464820" y="2525078"/>
                </a:cubicBezTo>
                <a:cubicBezTo>
                  <a:pt x="460058" y="2548890"/>
                  <a:pt x="456247" y="2573655"/>
                  <a:pt x="451485" y="2598420"/>
                </a:cubicBezTo>
                <a:cubicBezTo>
                  <a:pt x="446722" y="2623185"/>
                  <a:pt x="441008" y="2647950"/>
                  <a:pt x="431483" y="2672715"/>
                </a:cubicBezTo>
                <a:cubicBezTo>
                  <a:pt x="429578" y="2678430"/>
                  <a:pt x="425767" y="2684145"/>
                  <a:pt x="422910" y="2689860"/>
                </a:cubicBezTo>
                <a:cubicBezTo>
                  <a:pt x="420053" y="2695575"/>
                  <a:pt x="416242" y="2701290"/>
                  <a:pt x="412432" y="2707005"/>
                </a:cubicBezTo>
                <a:cubicBezTo>
                  <a:pt x="408622" y="2712720"/>
                  <a:pt x="404813" y="2718435"/>
                  <a:pt x="401003" y="2722245"/>
                </a:cubicBezTo>
                <a:lnTo>
                  <a:pt x="395288" y="2728913"/>
                </a:lnTo>
                <a:lnTo>
                  <a:pt x="392430" y="2731770"/>
                </a:lnTo>
                <a:lnTo>
                  <a:pt x="391478" y="2733675"/>
                </a:lnTo>
                <a:cubicBezTo>
                  <a:pt x="392430" y="2732723"/>
                  <a:pt x="389572" y="2735580"/>
                  <a:pt x="389572" y="2735580"/>
                </a:cubicBezTo>
                <a:lnTo>
                  <a:pt x="388620" y="2736533"/>
                </a:lnTo>
                <a:cubicBezTo>
                  <a:pt x="370522" y="2754630"/>
                  <a:pt x="349567" y="2767013"/>
                  <a:pt x="328613" y="2776538"/>
                </a:cubicBezTo>
                <a:cubicBezTo>
                  <a:pt x="307657" y="2786063"/>
                  <a:pt x="286703" y="2790825"/>
                  <a:pt x="267653" y="2795588"/>
                </a:cubicBezTo>
                <a:cubicBezTo>
                  <a:pt x="228600" y="2803208"/>
                  <a:pt x="195263" y="2807970"/>
                  <a:pt x="166688" y="2815590"/>
                </a:cubicBezTo>
                <a:cubicBezTo>
                  <a:pt x="160020" y="2817495"/>
                  <a:pt x="153352" y="2819400"/>
                  <a:pt x="146685" y="2821305"/>
                </a:cubicBezTo>
                <a:cubicBezTo>
                  <a:pt x="140970" y="2824163"/>
                  <a:pt x="134302" y="2826068"/>
                  <a:pt x="128588" y="2828925"/>
                </a:cubicBezTo>
                <a:cubicBezTo>
                  <a:pt x="123825" y="2831783"/>
                  <a:pt x="117157" y="2834640"/>
                  <a:pt x="113347" y="2837498"/>
                </a:cubicBezTo>
                <a:cubicBezTo>
                  <a:pt x="109538" y="2840355"/>
                  <a:pt x="105727" y="2842260"/>
                  <a:pt x="100965" y="2846070"/>
                </a:cubicBezTo>
                <a:cubicBezTo>
                  <a:pt x="96202" y="2849880"/>
                  <a:pt x="92392" y="2853690"/>
                  <a:pt x="87630" y="2857500"/>
                </a:cubicBezTo>
                <a:lnTo>
                  <a:pt x="85725" y="2858453"/>
                </a:lnTo>
                <a:cubicBezTo>
                  <a:pt x="85725" y="2858453"/>
                  <a:pt x="83820" y="2859405"/>
                  <a:pt x="86677" y="2857500"/>
                </a:cubicBezTo>
                <a:lnTo>
                  <a:pt x="86677" y="2857500"/>
                </a:lnTo>
                <a:lnTo>
                  <a:pt x="85725" y="2858453"/>
                </a:lnTo>
                <a:lnTo>
                  <a:pt x="83820" y="2861310"/>
                </a:lnTo>
                <a:cubicBezTo>
                  <a:pt x="81915" y="2863215"/>
                  <a:pt x="80963" y="2865120"/>
                  <a:pt x="80010" y="2866073"/>
                </a:cubicBezTo>
                <a:cubicBezTo>
                  <a:pt x="74295" y="2872740"/>
                  <a:pt x="70485" y="2879408"/>
                  <a:pt x="66675" y="2885123"/>
                </a:cubicBezTo>
                <a:cubicBezTo>
                  <a:pt x="64770" y="2887980"/>
                  <a:pt x="62865" y="2890838"/>
                  <a:pt x="61913" y="2893695"/>
                </a:cubicBezTo>
                <a:cubicBezTo>
                  <a:pt x="60960" y="2896553"/>
                  <a:pt x="59055" y="2899410"/>
                  <a:pt x="58102" y="2901315"/>
                </a:cubicBezTo>
                <a:cubicBezTo>
                  <a:pt x="56197" y="2905125"/>
                  <a:pt x="54292" y="2910840"/>
                  <a:pt x="52388" y="2915603"/>
                </a:cubicBezTo>
                <a:cubicBezTo>
                  <a:pt x="49530" y="2924175"/>
                  <a:pt x="48577" y="2927985"/>
                  <a:pt x="48577" y="2927985"/>
                </a:cubicBezTo>
                <a:lnTo>
                  <a:pt x="0" y="2912745"/>
                </a:lnTo>
                <a:close/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C393F7F4-FB87-44DD-A5B3-7E9A05899718}"/>
              </a:ext>
            </a:extLst>
          </p:cNvPr>
          <p:cNvSpPr/>
          <p:nvPr userDrawn="1"/>
        </p:nvSpPr>
        <p:spPr>
          <a:xfrm>
            <a:off x="7483187" y="10959"/>
            <a:ext cx="6861425" cy="6775959"/>
          </a:xfrm>
          <a:custGeom>
            <a:avLst/>
            <a:gdLst>
              <a:gd name="connsiteX0" fmla="*/ 0 w 2982277"/>
              <a:gd name="connsiteY0" fmla="*/ 2929890 h 2945130"/>
              <a:gd name="connsiteX1" fmla="*/ 3810 w 2982277"/>
              <a:gd name="connsiteY1" fmla="*/ 2917508 h 2945130"/>
              <a:gd name="connsiteX2" fmla="*/ 7620 w 2982277"/>
              <a:gd name="connsiteY2" fmla="*/ 2903220 h 2945130"/>
              <a:gd name="connsiteX3" fmla="*/ 12382 w 2982277"/>
              <a:gd name="connsiteY3" fmla="*/ 2882265 h 2945130"/>
              <a:gd name="connsiteX4" fmla="*/ 23813 w 2982277"/>
              <a:gd name="connsiteY4" fmla="*/ 2821305 h 2945130"/>
              <a:gd name="connsiteX5" fmla="*/ 51435 w 2982277"/>
              <a:gd name="connsiteY5" fmla="*/ 2735580 h 2945130"/>
              <a:gd name="connsiteX6" fmla="*/ 84772 w 2982277"/>
              <a:gd name="connsiteY6" fmla="*/ 2689860 h 2945130"/>
              <a:gd name="connsiteX7" fmla="*/ 85725 w 2982277"/>
              <a:gd name="connsiteY7" fmla="*/ 2688908 h 2945130"/>
              <a:gd name="connsiteX8" fmla="*/ 87630 w 2982277"/>
              <a:gd name="connsiteY8" fmla="*/ 2687003 h 2945130"/>
              <a:gd name="connsiteX9" fmla="*/ 88582 w 2982277"/>
              <a:gd name="connsiteY9" fmla="*/ 2686050 h 2945130"/>
              <a:gd name="connsiteX10" fmla="*/ 91440 w 2982277"/>
              <a:gd name="connsiteY10" fmla="*/ 2684145 h 2945130"/>
              <a:gd name="connsiteX11" fmla="*/ 96203 w 2982277"/>
              <a:gd name="connsiteY11" fmla="*/ 2679383 h 2945130"/>
              <a:gd name="connsiteX12" fmla="*/ 100965 w 2982277"/>
              <a:gd name="connsiteY12" fmla="*/ 2674620 h 2945130"/>
              <a:gd name="connsiteX13" fmla="*/ 103822 w 2982277"/>
              <a:gd name="connsiteY13" fmla="*/ 2672715 h 2945130"/>
              <a:gd name="connsiteX14" fmla="*/ 107632 w 2982277"/>
              <a:gd name="connsiteY14" fmla="*/ 2670810 h 2945130"/>
              <a:gd name="connsiteX15" fmla="*/ 136208 w 2982277"/>
              <a:gd name="connsiteY15" fmla="*/ 2653665 h 2945130"/>
              <a:gd name="connsiteX16" fmla="*/ 260033 w 2982277"/>
              <a:gd name="connsiteY16" fmla="*/ 2619375 h 2945130"/>
              <a:gd name="connsiteX17" fmla="*/ 379095 w 2982277"/>
              <a:gd name="connsiteY17" fmla="*/ 2576513 h 2945130"/>
              <a:gd name="connsiteX18" fmla="*/ 384810 w 2982277"/>
              <a:gd name="connsiteY18" fmla="*/ 2571750 h 2945130"/>
              <a:gd name="connsiteX19" fmla="*/ 387668 w 2982277"/>
              <a:gd name="connsiteY19" fmla="*/ 2568893 h 2945130"/>
              <a:gd name="connsiteX20" fmla="*/ 389572 w 2982277"/>
              <a:gd name="connsiteY20" fmla="*/ 2567940 h 2945130"/>
              <a:gd name="connsiteX21" fmla="*/ 390525 w 2982277"/>
              <a:gd name="connsiteY21" fmla="*/ 2566988 h 2945130"/>
              <a:gd name="connsiteX22" fmla="*/ 390525 w 2982277"/>
              <a:gd name="connsiteY22" fmla="*/ 2566988 h 2945130"/>
              <a:gd name="connsiteX23" fmla="*/ 402908 w 2982277"/>
              <a:gd name="connsiteY23" fmla="*/ 2552700 h 2945130"/>
              <a:gd name="connsiteX24" fmla="*/ 411480 w 2982277"/>
              <a:gd name="connsiteY24" fmla="*/ 2540318 h 2945130"/>
              <a:gd name="connsiteX25" fmla="*/ 419100 w 2982277"/>
              <a:gd name="connsiteY25" fmla="*/ 2526030 h 2945130"/>
              <a:gd name="connsiteX26" fmla="*/ 441008 w 2982277"/>
              <a:gd name="connsiteY26" fmla="*/ 2455545 h 2945130"/>
              <a:gd name="connsiteX27" fmla="*/ 457200 w 2982277"/>
              <a:gd name="connsiteY27" fmla="*/ 2373630 h 2945130"/>
              <a:gd name="connsiteX28" fmla="*/ 493395 w 2982277"/>
              <a:gd name="connsiteY28" fmla="*/ 2288858 h 2945130"/>
              <a:gd name="connsiteX29" fmla="*/ 508635 w 2982277"/>
              <a:gd name="connsiteY29" fmla="*/ 2269808 h 2945130"/>
              <a:gd name="connsiteX30" fmla="*/ 512445 w 2982277"/>
              <a:gd name="connsiteY30" fmla="*/ 2265045 h 2945130"/>
              <a:gd name="connsiteX31" fmla="*/ 514350 w 2982277"/>
              <a:gd name="connsiteY31" fmla="*/ 2263140 h 2945130"/>
              <a:gd name="connsiteX32" fmla="*/ 515303 w 2982277"/>
              <a:gd name="connsiteY32" fmla="*/ 2262188 h 2945130"/>
              <a:gd name="connsiteX33" fmla="*/ 517208 w 2982277"/>
              <a:gd name="connsiteY33" fmla="*/ 2260283 h 2945130"/>
              <a:gd name="connsiteX34" fmla="*/ 525780 w 2982277"/>
              <a:gd name="connsiteY34" fmla="*/ 2252663 h 2945130"/>
              <a:gd name="connsiteX35" fmla="*/ 529590 w 2982277"/>
              <a:gd name="connsiteY35" fmla="*/ 2248853 h 2945130"/>
              <a:gd name="connsiteX36" fmla="*/ 535305 w 2982277"/>
              <a:gd name="connsiteY36" fmla="*/ 2245043 h 2945130"/>
              <a:gd name="connsiteX37" fmla="*/ 545783 w 2982277"/>
              <a:gd name="connsiteY37" fmla="*/ 2237423 h 2945130"/>
              <a:gd name="connsiteX38" fmla="*/ 567690 w 2982277"/>
              <a:gd name="connsiteY38" fmla="*/ 2225993 h 2945130"/>
              <a:gd name="connsiteX39" fmla="*/ 660083 w 2982277"/>
              <a:gd name="connsiteY39" fmla="*/ 2200275 h 2945130"/>
              <a:gd name="connsiteX40" fmla="*/ 748665 w 2982277"/>
              <a:gd name="connsiteY40" fmla="*/ 2181225 h 2945130"/>
              <a:gd name="connsiteX41" fmla="*/ 821055 w 2982277"/>
              <a:gd name="connsiteY41" fmla="*/ 2136458 h 2945130"/>
              <a:gd name="connsiteX42" fmla="*/ 828675 w 2982277"/>
              <a:gd name="connsiteY42" fmla="*/ 2126933 h 2945130"/>
              <a:gd name="connsiteX43" fmla="*/ 834390 w 2982277"/>
              <a:gd name="connsiteY43" fmla="*/ 2118360 h 2945130"/>
              <a:gd name="connsiteX44" fmla="*/ 844868 w 2982277"/>
              <a:gd name="connsiteY44" fmla="*/ 2099310 h 2945130"/>
              <a:gd name="connsiteX45" fmla="*/ 853440 w 2982277"/>
              <a:gd name="connsiteY45" fmla="*/ 2078355 h 2945130"/>
              <a:gd name="connsiteX46" fmla="*/ 860108 w 2982277"/>
              <a:gd name="connsiteY46" fmla="*/ 2056448 h 2945130"/>
              <a:gd name="connsiteX47" fmla="*/ 880110 w 2982277"/>
              <a:gd name="connsiteY47" fmla="*/ 1959293 h 2945130"/>
              <a:gd name="connsiteX48" fmla="*/ 922020 w 2982277"/>
              <a:gd name="connsiteY48" fmla="*/ 1859280 h 2945130"/>
              <a:gd name="connsiteX49" fmla="*/ 931545 w 2982277"/>
              <a:gd name="connsiteY49" fmla="*/ 1848803 h 2945130"/>
              <a:gd name="connsiteX50" fmla="*/ 936308 w 2982277"/>
              <a:gd name="connsiteY50" fmla="*/ 1843088 h 2945130"/>
              <a:gd name="connsiteX51" fmla="*/ 938213 w 2982277"/>
              <a:gd name="connsiteY51" fmla="*/ 1840230 h 2945130"/>
              <a:gd name="connsiteX52" fmla="*/ 941070 w 2982277"/>
              <a:gd name="connsiteY52" fmla="*/ 1837373 h 2945130"/>
              <a:gd name="connsiteX53" fmla="*/ 950595 w 2982277"/>
              <a:gd name="connsiteY53" fmla="*/ 1828800 h 2945130"/>
              <a:gd name="connsiteX54" fmla="*/ 955358 w 2982277"/>
              <a:gd name="connsiteY54" fmla="*/ 1824990 h 2945130"/>
              <a:gd name="connsiteX55" fmla="*/ 961073 w 2982277"/>
              <a:gd name="connsiteY55" fmla="*/ 1821180 h 2945130"/>
              <a:gd name="connsiteX56" fmla="*/ 973455 w 2982277"/>
              <a:gd name="connsiteY56" fmla="*/ 1812608 h 2945130"/>
              <a:gd name="connsiteX57" fmla="*/ 985838 w 2982277"/>
              <a:gd name="connsiteY57" fmla="*/ 1805940 h 2945130"/>
              <a:gd name="connsiteX58" fmla="*/ 1011555 w 2982277"/>
              <a:gd name="connsiteY58" fmla="*/ 1795463 h 2945130"/>
              <a:gd name="connsiteX59" fmla="*/ 1116330 w 2982277"/>
              <a:gd name="connsiteY59" fmla="*/ 1771650 h 2945130"/>
              <a:gd name="connsiteX60" fmla="*/ 1210628 w 2982277"/>
              <a:gd name="connsiteY60" fmla="*/ 1741170 h 2945130"/>
              <a:gd name="connsiteX61" fmla="*/ 1272540 w 2982277"/>
              <a:gd name="connsiteY61" fmla="*/ 1670685 h 2945130"/>
              <a:gd name="connsiteX62" fmla="*/ 1298258 w 2982277"/>
              <a:gd name="connsiteY62" fmla="*/ 1570673 h 2945130"/>
              <a:gd name="connsiteX63" fmla="*/ 1329690 w 2982277"/>
              <a:gd name="connsiteY63" fmla="*/ 1463993 h 2945130"/>
              <a:gd name="connsiteX64" fmla="*/ 1336358 w 2982277"/>
              <a:gd name="connsiteY64" fmla="*/ 1451610 h 2945130"/>
              <a:gd name="connsiteX65" fmla="*/ 1343978 w 2982277"/>
              <a:gd name="connsiteY65" fmla="*/ 1439228 h 2945130"/>
              <a:gd name="connsiteX66" fmla="*/ 1353503 w 2982277"/>
              <a:gd name="connsiteY66" fmla="*/ 1427798 h 2945130"/>
              <a:gd name="connsiteX67" fmla="*/ 1358265 w 2982277"/>
              <a:gd name="connsiteY67" fmla="*/ 1422083 h 2945130"/>
              <a:gd name="connsiteX68" fmla="*/ 1361123 w 2982277"/>
              <a:gd name="connsiteY68" fmla="*/ 1419225 h 2945130"/>
              <a:gd name="connsiteX69" fmla="*/ 1362075 w 2982277"/>
              <a:gd name="connsiteY69" fmla="*/ 1418273 h 2945130"/>
              <a:gd name="connsiteX70" fmla="*/ 1363980 w 2982277"/>
              <a:gd name="connsiteY70" fmla="*/ 1416368 h 2945130"/>
              <a:gd name="connsiteX71" fmla="*/ 1374458 w 2982277"/>
              <a:gd name="connsiteY71" fmla="*/ 1407795 h 2945130"/>
              <a:gd name="connsiteX72" fmla="*/ 1379220 w 2982277"/>
              <a:gd name="connsiteY72" fmla="*/ 1403033 h 2945130"/>
              <a:gd name="connsiteX73" fmla="*/ 1385888 w 2982277"/>
              <a:gd name="connsiteY73" fmla="*/ 1398270 h 2945130"/>
              <a:gd name="connsiteX74" fmla="*/ 1398270 w 2982277"/>
              <a:gd name="connsiteY74" fmla="*/ 1389698 h 2945130"/>
              <a:gd name="connsiteX75" fmla="*/ 1411605 w 2982277"/>
              <a:gd name="connsiteY75" fmla="*/ 1383030 h 2945130"/>
              <a:gd name="connsiteX76" fmla="*/ 1519238 w 2982277"/>
              <a:gd name="connsiteY76" fmla="*/ 1352550 h 2945130"/>
              <a:gd name="connsiteX77" fmla="*/ 1619250 w 2982277"/>
              <a:gd name="connsiteY77" fmla="*/ 1326833 h 2945130"/>
              <a:gd name="connsiteX78" fmla="*/ 1629728 w 2982277"/>
              <a:gd name="connsiteY78" fmla="*/ 1321118 h 2945130"/>
              <a:gd name="connsiteX79" fmla="*/ 1635443 w 2982277"/>
              <a:gd name="connsiteY79" fmla="*/ 1318260 h 2945130"/>
              <a:gd name="connsiteX80" fmla="*/ 1640205 w 2982277"/>
              <a:gd name="connsiteY80" fmla="*/ 1314450 h 2945130"/>
              <a:gd name="connsiteX81" fmla="*/ 1650683 w 2982277"/>
              <a:gd name="connsiteY81" fmla="*/ 1307783 h 2945130"/>
              <a:gd name="connsiteX82" fmla="*/ 1660208 w 2982277"/>
              <a:gd name="connsiteY82" fmla="*/ 1300163 h 2945130"/>
              <a:gd name="connsiteX83" fmla="*/ 1664970 w 2982277"/>
              <a:gd name="connsiteY83" fmla="*/ 1296353 h 2945130"/>
              <a:gd name="connsiteX84" fmla="*/ 1665923 w 2982277"/>
              <a:gd name="connsiteY84" fmla="*/ 1295400 h 2945130"/>
              <a:gd name="connsiteX85" fmla="*/ 1665923 w 2982277"/>
              <a:gd name="connsiteY85" fmla="*/ 1295400 h 2945130"/>
              <a:gd name="connsiteX86" fmla="*/ 1667828 w 2982277"/>
              <a:gd name="connsiteY86" fmla="*/ 1292543 h 2945130"/>
              <a:gd name="connsiteX87" fmla="*/ 1676400 w 2982277"/>
              <a:gd name="connsiteY87" fmla="*/ 1282065 h 2945130"/>
              <a:gd name="connsiteX88" fmla="*/ 1683068 w 2982277"/>
              <a:gd name="connsiteY88" fmla="*/ 1272540 h 2945130"/>
              <a:gd name="connsiteX89" fmla="*/ 1688783 w 2982277"/>
              <a:gd name="connsiteY89" fmla="*/ 1263015 h 2945130"/>
              <a:gd name="connsiteX90" fmla="*/ 1718310 w 2982277"/>
              <a:gd name="connsiteY90" fmla="*/ 1166813 h 2945130"/>
              <a:gd name="connsiteX91" fmla="*/ 1728788 w 2982277"/>
              <a:gd name="connsiteY91" fmla="*/ 1114425 h 2945130"/>
              <a:gd name="connsiteX92" fmla="*/ 1744028 w 2982277"/>
              <a:gd name="connsiteY92" fmla="*/ 1062038 h 2945130"/>
              <a:gd name="connsiteX93" fmla="*/ 1748790 w 2982277"/>
              <a:gd name="connsiteY93" fmla="*/ 1048703 h 2945130"/>
              <a:gd name="connsiteX94" fmla="*/ 1755458 w 2982277"/>
              <a:gd name="connsiteY94" fmla="*/ 1036320 h 2945130"/>
              <a:gd name="connsiteX95" fmla="*/ 1770698 w 2982277"/>
              <a:gd name="connsiteY95" fmla="*/ 1012508 h 2945130"/>
              <a:gd name="connsiteX96" fmla="*/ 1780223 w 2982277"/>
              <a:gd name="connsiteY96" fmla="*/ 1002030 h 2945130"/>
              <a:gd name="connsiteX97" fmla="*/ 1784985 w 2982277"/>
              <a:gd name="connsiteY97" fmla="*/ 996315 h 2945130"/>
              <a:gd name="connsiteX98" fmla="*/ 1786890 w 2982277"/>
              <a:gd name="connsiteY98" fmla="*/ 993458 h 2945130"/>
              <a:gd name="connsiteX99" fmla="*/ 1788795 w 2982277"/>
              <a:gd name="connsiteY99" fmla="*/ 991553 h 2945130"/>
              <a:gd name="connsiteX100" fmla="*/ 1789748 w 2982277"/>
              <a:gd name="connsiteY100" fmla="*/ 990600 h 2945130"/>
              <a:gd name="connsiteX101" fmla="*/ 1799273 w 2982277"/>
              <a:gd name="connsiteY101" fmla="*/ 982028 h 2945130"/>
              <a:gd name="connsiteX102" fmla="*/ 1804035 w 2982277"/>
              <a:gd name="connsiteY102" fmla="*/ 978218 h 2945130"/>
              <a:gd name="connsiteX103" fmla="*/ 1809750 w 2982277"/>
              <a:gd name="connsiteY103" fmla="*/ 974408 h 2945130"/>
              <a:gd name="connsiteX104" fmla="*/ 1911668 w 2982277"/>
              <a:gd name="connsiteY104" fmla="*/ 935355 h 2945130"/>
              <a:gd name="connsiteX105" fmla="*/ 2009775 w 2982277"/>
              <a:gd name="connsiteY105" fmla="*/ 914400 h 2945130"/>
              <a:gd name="connsiteX106" fmla="*/ 2031683 w 2982277"/>
              <a:gd name="connsiteY106" fmla="*/ 906780 h 2945130"/>
              <a:gd name="connsiteX107" fmla="*/ 2042160 w 2982277"/>
              <a:gd name="connsiteY107" fmla="*/ 902018 h 2945130"/>
              <a:gd name="connsiteX108" fmla="*/ 2052637 w 2982277"/>
              <a:gd name="connsiteY108" fmla="*/ 896303 h 2945130"/>
              <a:gd name="connsiteX109" fmla="*/ 2057400 w 2982277"/>
              <a:gd name="connsiteY109" fmla="*/ 893445 h 2945130"/>
              <a:gd name="connsiteX110" fmla="*/ 2062162 w 2982277"/>
              <a:gd name="connsiteY110" fmla="*/ 890588 h 2945130"/>
              <a:gd name="connsiteX111" fmla="*/ 2071687 w 2982277"/>
              <a:gd name="connsiteY111" fmla="*/ 883920 h 2945130"/>
              <a:gd name="connsiteX112" fmla="*/ 2080260 w 2982277"/>
              <a:gd name="connsiteY112" fmla="*/ 876300 h 2945130"/>
              <a:gd name="connsiteX113" fmla="*/ 2084070 w 2982277"/>
              <a:gd name="connsiteY113" fmla="*/ 872490 h 2945130"/>
              <a:gd name="connsiteX114" fmla="*/ 2085975 w 2982277"/>
              <a:gd name="connsiteY114" fmla="*/ 870585 h 2945130"/>
              <a:gd name="connsiteX115" fmla="*/ 2085975 w 2982277"/>
              <a:gd name="connsiteY115" fmla="*/ 870585 h 2945130"/>
              <a:gd name="connsiteX116" fmla="*/ 2086928 w 2982277"/>
              <a:gd name="connsiteY116" fmla="*/ 869633 h 2945130"/>
              <a:gd name="connsiteX117" fmla="*/ 2095500 w 2982277"/>
              <a:gd name="connsiteY117" fmla="*/ 860108 h 2945130"/>
              <a:gd name="connsiteX118" fmla="*/ 2102168 w 2982277"/>
              <a:gd name="connsiteY118" fmla="*/ 850583 h 2945130"/>
              <a:gd name="connsiteX119" fmla="*/ 2112645 w 2982277"/>
              <a:gd name="connsiteY119" fmla="*/ 832485 h 2945130"/>
              <a:gd name="connsiteX120" fmla="*/ 2117408 w 2982277"/>
              <a:gd name="connsiteY120" fmla="*/ 822960 h 2945130"/>
              <a:gd name="connsiteX121" fmla="*/ 2121218 w 2982277"/>
              <a:gd name="connsiteY121" fmla="*/ 812483 h 2945130"/>
              <a:gd name="connsiteX122" fmla="*/ 2128838 w 2982277"/>
              <a:gd name="connsiteY122" fmla="*/ 790575 h 2945130"/>
              <a:gd name="connsiteX123" fmla="*/ 2147888 w 2982277"/>
              <a:gd name="connsiteY123" fmla="*/ 698183 h 2945130"/>
              <a:gd name="connsiteX124" fmla="*/ 2179320 w 2982277"/>
              <a:gd name="connsiteY124" fmla="*/ 604838 h 2945130"/>
              <a:gd name="connsiteX125" fmla="*/ 2193608 w 2982277"/>
              <a:gd name="connsiteY125" fmla="*/ 583883 h 2945130"/>
              <a:gd name="connsiteX126" fmla="*/ 2202180 w 2982277"/>
              <a:gd name="connsiteY126" fmla="*/ 574358 h 2945130"/>
              <a:gd name="connsiteX127" fmla="*/ 2205990 w 2982277"/>
              <a:gd name="connsiteY127" fmla="*/ 569595 h 2945130"/>
              <a:gd name="connsiteX128" fmla="*/ 2206943 w 2982277"/>
              <a:gd name="connsiteY128" fmla="*/ 568643 h 2945130"/>
              <a:gd name="connsiteX129" fmla="*/ 2208848 w 2982277"/>
              <a:gd name="connsiteY129" fmla="*/ 566738 h 2945130"/>
              <a:gd name="connsiteX130" fmla="*/ 2210753 w 2982277"/>
              <a:gd name="connsiteY130" fmla="*/ 564833 h 2945130"/>
              <a:gd name="connsiteX131" fmla="*/ 2219325 w 2982277"/>
              <a:gd name="connsiteY131" fmla="*/ 557213 h 2945130"/>
              <a:gd name="connsiteX132" fmla="*/ 2228850 w 2982277"/>
              <a:gd name="connsiteY132" fmla="*/ 549593 h 2945130"/>
              <a:gd name="connsiteX133" fmla="*/ 2250758 w 2982277"/>
              <a:gd name="connsiteY133" fmla="*/ 536258 h 2945130"/>
              <a:gd name="connsiteX134" fmla="*/ 2339340 w 2982277"/>
              <a:gd name="connsiteY134" fmla="*/ 506730 h 2945130"/>
              <a:gd name="connsiteX135" fmla="*/ 2422208 w 2982277"/>
              <a:gd name="connsiteY135" fmla="*/ 489585 h 2945130"/>
              <a:gd name="connsiteX136" fmla="*/ 2490788 w 2982277"/>
              <a:gd name="connsiteY136" fmla="*/ 460058 h 2945130"/>
              <a:gd name="connsiteX137" fmla="*/ 2504123 w 2982277"/>
              <a:gd name="connsiteY137" fmla="*/ 448628 h 2945130"/>
              <a:gd name="connsiteX138" fmla="*/ 2506980 w 2982277"/>
              <a:gd name="connsiteY138" fmla="*/ 445770 h 2945130"/>
              <a:gd name="connsiteX139" fmla="*/ 2507933 w 2982277"/>
              <a:gd name="connsiteY139" fmla="*/ 444818 h 2945130"/>
              <a:gd name="connsiteX140" fmla="*/ 2507933 w 2982277"/>
              <a:gd name="connsiteY140" fmla="*/ 444818 h 2945130"/>
              <a:gd name="connsiteX141" fmla="*/ 2509838 w 2982277"/>
              <a:gd name="connsiteY141" fmla="*/ 442913 h 2945130"/>
              <a:gd name="connsiteX142" fmla="*/ 2516505 w 2982277"/>
              <a:gd name="connsiteY142" fmla="*/ 435293 h 2945130"/>
              <a:gd name="connsiteX143" fmla="*/ 2522220 w 2982277"/>
              <a:gd name="connsiteY143" fmla="*/ 427673 h 2945130"/>
              <a:gd name="connsiteX144" fmla="*/ 2526983 w 2982277"/>
              <a:gd name="connsiteY144" fmla="*/ 421005 h 2945130"/>
              <a:gd name="connsiteX145" fmla="*/ 2531745 w 2982277"/>
              <a:gd name="connsiteY145" fmla="*/ 414338 h 2945130"/>
              <a:gd name="connsiteX146" fmla="*/ 2535555 w 2982277"/>
              <a:gd name="connsiteY146" fmla="*/ 406718 h 2945130"/>
              <a:gd name="connsiteX147" fmla="*/ 2557463 w 2982277"/>
              <a:gd name="connsiteY147" fmla="*/ 340043 h 2945130"/>
              <a:gd name="connsiteX148" fmla="*/ 2590800 w 2982277"/>
              <a:gd name="connsiteY148" fmla="*/ 200978 h 2945130"/>
              <a:gd name="connsiteX149" fmla="*/ 2628900 w 2982277"/>
              <a:gd name="connsiteY149" fmla="*/ 142875 h 2945130"/>
              <a:gd name="connsiteX150" fmla="*/ 2629853 w 2982277"/>
              <a:gd name="connsiteY150" fmla="*/ 140970 h 2945130"/>
              <a:gd name="connsiteX151" fmla="*/ 2631758 w 2982277"/>
              <a:gd name="connsiteY151" fmla="*/ 139065 h 2945130"/>
              <a:gd name="connsiteX152" fmla="*/ 2634615 w 2982277"/>
              <a:gd name="connsiteY152" fmla="*/ 136208 h 2945130"/>
              <a:gd name="connsiteX153" fmla="*/ 2640330 w 2982277"/>
              <a:gd name="connsiteY153" fmla="*/ 131445 h 2945130"/>
              <a:gd name="connsiteX154" fmla="*/ 2646045 w 2982277"/>
              <a:gd name="connsiteY154" fmla="*/ 126683 h 2945130"/>
              <a:gd name="connsiteX155" fmla="*/ 2652713 w 2982277"/>
              <a:gd name="connsiteY155" fmla="*/ 121920 h 2945130"/>
              <a:gd name="connsiteX156" fmla="*/ 2667000 w 2982277"/>
              <a:gd name="connsiteY156" fmla="*/ 112395 h 2945130"/>
              <a:gd name="connsiteX157" fmla="*/ 2681288 w 2982277"/>
              <a:gd name="connsiteY157" fmla="*/ 104775 h 2945130"/>
              <a:gd name="connsiteX158" fmla="*/ 2695575 w 2982277"/>
              <a:gd name="connsiteY158" fmla="*/ 98108 h 2945130"/>
              <a:gd name="connsiteX159" fmla="*/ 2709863 w 2982277"/>
              <a:gd name="connsiteY159" fmla="*/ 92393 h 2945130"/>
              <a:gd name="connsiteX160" fmla="*/ 2736533 w 2982277"/>
              <a:gd name="connsiteY160" fmla="*/ 84773 h 2945130"/>
              <a:gd name="connsiteX161" fmla="*/ 2786063 w 2982277"/>
              <a:gd name="connsiteY161" fmla="*/ 74295 h 2945130"/>
              <a:gd name="connsiteX162" fmla="*/ 2865120 w 2982277"/>
              <a:gd name="connsiteY162" fmla="*/ 56198 h 2945130"/>
              <a:gd name="connsiteX163" fmla="*/ 2914650 w 2982277"/>
              <a:gd name="connsiteY163" fmla="*/ 31433 h 2945130"/>
              <a:gd name="connsiteX164" fmla="*/ 2928938 w 2982277"/>
              <a:gd name="connsiteY164" fmla="*/ 19050 h 2945130"/>
              <a:gd name="connsiteX165" fmla="*/ 2930843 w 2982277"/>
              <a:gd name="connsiteY165" fmla="*/ 18098 h 2945130"/>
              <a:gd name="connsiteX166" fmla="*/ 2930843 w 2982277"/>
              <a:gd name="connsiteY166" fmla="*/ 18098 h 2945130"/>
              <a:gd name="connsiteX167" fmla="*/ 2930843 w 2982277"/>
              <a:gd name="connsiteY167" fmla="*/ 18098 h 2945130"/>
              <a:gd name="connsiteX168" fmla="*/ 2930843 w 2982277"/>
              <a:gd name="connsiteY168" fmla="*/ 18098 h 2945130"/>
              <a:gd name="connsiteX169" fmla="*/ 2931795 w 2982277"/>
              <a:gd name="connsiteY169" fmla="*/ 17145 h 2945130"/>
              <a:gd name="connsiteX170" fmla="*/ 2934653 w 2982277"/>
              <a:gd name="connsiteY170" fmla="*/ 14288 h 2945130"/>
              <a:gd name="connsiteX171" fmla="*/ 2939415 w 2982277"/>
              <a:gd name="connsiteY171" fmla="*/ 8573 h 2945130"/>
              <a:gd name="connsiteX172" fmla="*/ 2946083 w 2982277"/>
              <a:gd name="connsiteY172" fmla="*/ 0 h 2945130"/>
              <a:gd name="connsiteX173" fmla="*/ 2982278 w 2982277"/>
              <a:gd name="connsiteY173" fmla="*/ 25718 h 2945130"/>
              <a:gd name="connsiteX174" fmla="*/ 2972753 w 2982277"/>
              <a:gd name="connsiteY174" fmla="*/ 38100 h 2945130"/>
              <a:gd name="connsiteX175" fmla="*/ 2967990 w 2982277"/>
              <a:gd name="connsiteY175" fmla="*/ 43815 h 2945130"/>
              <a:gd name="connsiteX176" fmla="*/ 2965133 w 2982277"/>
              <a:gd name="connsiteY176" fmla="*/ 46673 h 2945130"/>
              <a:gd name="connsiteX177" fmla="*/ 2969895 w 2982277"/>
              <a:gd name="connsiteY177" fmla="*/ 52388 h 2945130"/>
              <a:gd name="connsiteX178" fmla="*/ 2968943 w 2982277"/>
              <a:gd name="connsiteY178" fmla="*/ 53340 h 2945130"/>
              <a:gd name="connsiteX179" fmla="*/ 2967990 w 2982277"/>
              <a:gd name="connsiteY179" fmla="*/ 53340 h 2945130"/>
              <a:gd name="connsiteX180" fmla="*/ 2966085 w 2982277"/>
              <a:gd name="connsiteY180" fmla="*/ 55245 h 2945130"/>
              <a:gd name="connsiteX181" fmla="*/ 2947035 w 2982277"/>
              <a:gd name="connsiteY181" fmla="*/ 71438 h 2945130"/>
              <a:gd name="connsiteX182" fmla="*/ 2885123 w 2982277"/>
              <a:gd name="connsiteY182" fmla="*/ 100965 h 2945130"/>
              <a:gd name="connsiteX183" fmla="*/ 2800350 w 2982277"/>
              <a:gd name="connsiteY183" fmla="*/ 119063 h 2945130"/>
              <a:gd name="connsiteX184" fmla="*/ 2752725 w 2982277"/>
              <a:gd name="connsiteY184" fmla="*/ 127635 h 2945130"/>
              <a:gd name="connsiteX185" fmla="*/ 2728913 w 2982277"/>
              <a:gd name="connsiteY185" fmla="*/ 134303 h 2945130"/>
              <a:gd name="connsiteX186" fmla="*/ 2717483 w 2982277"/>
              <a:gd name="connsiteY186" fmla="*/ 139065 h 2945130"/>
              <a:gd name="connsiteX187" fmla="*/ 2706053 w 2982277"/>
              <a:gd name="connsiteY187" fmla="*/ 143828 h 2945130"/>
              <a:gd name="connsiteX188" fmla="*/ 2694623 w 2982277"/>
              <a:gd name="connsiteY188" fmla="*/ 149543 h 2945130"/>
              <a:gd name="connsiteX189" fmla="*/ 2684145 w 2982277"/>
              <a:gd name="connsiteY189" fmla="*/ 156210 h 2945130"/>
              <a:gd name="connsiteX190" fmla="*/ 2678430 w 2982277"/>
              <a:gd name="connsiteY190" fmla="*/ 160020 h 2945130"/>
              <a:gd name="connsiteX191" fmla="*/ 2672715 w 2982277"/>
              <a:gd name="connsiteY191" fmla="*/ 164783 h 2945130"/>
              <a:gd name="connsiteX192" fmla="*/ 2667000 w 2982277"/>
              <a:gd name="connsiteY192" fmla="*/ 169545 h 2945130"/>
              <a:gd name="connsiteX193" fmla="*/ 2664143 w 2982277"/>
              <a:gd name="connsiteY193" fmla="*/ 172403 h 2945130"/>
              <a:gd name="connsiteX194" fmla="*/ 2663190 w 2982277"/>
              <a:gd name="connsiteY194" fmla="*/ 173355 h 2945130"/>
              <a:gd name="connsiteX195" fmla="*/ 2663190 w 2982277"/>
              <a:gd name="connsiteY195" fmla="*/ 173355 h 2945130"/>
              <a:gd name="connsiteX196" fmla="*/ 2662238 w 2982277"/>
              <a:gd name="connsiteY196" fmla="*/ 174308 h 2945130"/>
              <a:gd name="connsiteX197" fmla="*/ 2630805 w 2982277"/>
              <a:gd name="connsiteY197" fmla="*/ 220980 h 2945130"/>
              <a:gd name="connsiteX198" fmla="*/ 2600325 w 2982277"/>
              <a:gd name="connsiteY198" fmla="*/ 352425 h 2945130"/>
              <a:gd name="connsiteX199" fmla="*/ 2574608 w 2982277"/>
              <a:gd name="connsiteY199" fmla="*/ 428625 h 2945130"/>
              <a:gd name="connsiteX200" fmla="*/ 2569845 w 2982277"/>
              <a:gd name="connsiteY200" fmla="*/ 438150 h 2945130"/>
              <a:gd name="connsiteX201" fmla="*/ 2563178 w 2982277"/>
              <a:gd name="connsiteY201" fmla="*/ 447675 h 2945130"/>
              <a:gd name="connsiteX202" fmla="*/ 2556510 w 2982277"/>
              <a:gd name="connsiteY202" fmla="*/ 457200 h 2945130"/>
              <a:gd name="connsiteX203" fmla="*/ 2549843 w 2982277"/>
              <a:gd name="connsiteY203" fmla="*/ 464820 h 2945130"/>
              <a:gd name="connsiteX204" fmla="*/ 2543175 w 2982277"/>
              <a:gd name="connsiteY204" fmla="*/ 472440 h 2945130"/>
              <a:gd name="connsiteX205" fmla="*/ 2541270 w 2982277"/>
              <a:gd name="connsiteY205" fmla="*/ 474345 h 2945130"/>
              <a:gd name="connsiteX206" fmla="*/ 2539365 w 2982277"/>
              <a:gd name="connsiteY206" fmla="*/ 476250 h 2945130"/>
              <a:gd name="connsiteX207" fmla="*/ 2538413 w 2982277"/>
              <a:gd name="connsiteY207" fmla="*/ 477203 h 2945130"/>
              <a:gd name="connsiteX208" fmla="*/ 2534603 w 2982277"/>
              <a:gd name="connsiteY208" fmla="*/ 481013 h 2945130"/>
              <a:gd name="connsiteX209" fmla="*/ 2517458 w 2982277"/>
              <a:gd name="connsiteY209" fmla="*/ 495300 h 2945130"/>
              <a:gd name="connsiteX210" fmla="*/ 2435543 w 2982277"/>
              <a:gd name="connsiteY210" fmla="*/ 529590 h 2945130"/>
              <a:gd name="connsiteX211" fmla="*/ 2350770 w 2982277"/>
              <a:gd name="connsiteY211" fmla="*/ 545783 h 2945130"/>
              <a:gd name="connsiteX212" fmla="*/ 2271713 w 2982277"/>
              <a:gd name="connsiteY212" fmla="*/ 570548 h 2945130"/>
              <a:gd name="connsiteX213" fmla="*/ 2254568 w 2982277"/>
              <a:gd name="connsiteY213" fmla="*/ 581025 h 2945130"/>
              <a:gd name="connsiteX214" fmla="*/ 2245995 w 2982277"/>
              <a:gd name="connsiteY214" fmla="*/ 587693 h 2945130"/>
              <a:gd name="connsiteX215" fmla="*/ 2237423 w 2982277"/>
              <a:gd name="connsiteY215" fmla="*/ 595313 h 2945130"/>
              <a:gd name="connsiteX216" fmla="*/ 2235518 w 2982277"/>
              <a:gd name="connsiteY216" fmla="*/ 597218 h 2945130"/>
              <a:gd name="connsiteX217" fmla="*/ 2235518 w 2982277"/>
              <a:gd name="connsiteY217" fmla="*/ 597218 h 2945130"/>
              <a:gd name="connsiteX218" fmla="*/ 2234565 w 2982277"/>
              <a:gd name="connsiteY218" fmla="*/ 598170 h 2945130"/>
              <a:gd name="connsiteX219" fmla="*/ 2230755 w 2982277"/>
              <a:gd name="connsiteY219" fmla="*/ 601980 h 2945130"/>
              <a:gd name="connsiteX220" fmla="*/ 2224088 w 2982277"/>
              <a:gd name="connsiteY220" fmla="*/ 609600 h 2945130"/>
              <a:gd name="connsiteX221" fmla="*/ 2212658 w 2982277"/>
              <a:gd name="connsiteY221" fmla="*/ 626745 h 2945130"/>
              <a:gd name="connsiteX222" fmla="*/ 2185035 w 2982277"/>
              <a:gd name="connsiteY222" fmla="*/ 710565 h 2945130"/>
              <a:gd name="connsiteX223" fmla="*/ 2165985 w 2982277"/>
              <a:gd name="connsiteY223" fmla="*/ 805815 h 2945130"/>
              <a:gd name="connsiteX224" fmla="*/ 2158365 w 2982277"/>
              <a:gd name="connsiteY224" fmla="*/ 830580 h 2945130"/>
              <a:gd name="connsiteX225" fmla="*/ 2153603 w 2982277"/>
              <a:gd name="connsiteY225" fmla="*/ 842963 h 2945130"/>
              <a:gd name="connsiteX226" fmla="*/ 2147888 w 2982277"/>
              <a:gd name="connsiteY226" fmla="*/ 855345 h 2945130"/>
              <a:gd name="connsiteX227" fmla="*/ 2133600 w 2982277"/>
              <a:gd name="connsiteY227" fmla="*/ 879158 h 2945130"/>
              <a:gd name="connsiteX228" fmla="*/ 2125028 w 2982277"/>
              <a:gd name="connsiteY228" fmla="*/ 889635 h 2945130"/>
              <a:gd name="connsiteX229" fmla="*/ 2117408 w 2982277"/>
              <a:gd name="connsiteY229" fmla="*/ 899160 h 2945130"/>
              <a:gd name="connsiteX230" fmla="*/ 2023110 w 2982277"/>
              <a:gd name="connsiteY230" fmla="*/ 951548 h 2945130"/>
              <a:gd name="connsiteX231" fmla="*/ 1922145 w 2982277"/>
              <a:gd name="connsiteY231" fmla="*/ 971550 h 2945130"/>
              <a:gd name="connsiteX232" fmla="*/ 1874520 w 2982277"/>
              <a:gd name="connsiteY232" fmla="*/ 983933 h 2945130"/>
              <a:gd name="connsiteX233" fmla="*/ 1852612 w 2982277"/>
              <a:gd name="connsiteY233" fmla="*/ 993458 h 2945130"/>
              <a:gd name="connsiteX234" fmla="*/ 1842135 w 2982277"/>
              <a:gd name="connsiteY234" fmla="*/ 999173 h 2945130"/>
              <a:gd name="connsiteX235" fmla="*/ 1832610 w 2982277"/>
              <a:gd name="connsiteY235" fmla="*/ 1004888 h 2945130"/>
              <a:gd name="connsiteX236" fmla="*/ 1827848 w 2982277"/>
              <a:gd name="connsiteY236" fmla="*/ 1007745 h 2945130"/>
              <a:gd name="connsiteX237" fmla="*/ 1823085 w 2982277"/>
              <a:gd name="connsiteY237" fmla="*/ 1011555 h 2945130"/>
              <a:gd name="connsiteX238" fmla="*/ 1813560 w 2982277"/>
              <a:gd name="connsiteY238" fmla="*/ 1020128 h 2945130"/>
              <a:gd name="connsiteX239" fmla="*/ 1812608 w 2982277"/>
              <a:gd name="connsiteY239" fmla="*/ 1021080 h 2945130"/>
              <a:gd name="connsiteX240" fmla="*/ 1812608 w 2982277"/>
              <a:gd name="connsiteY240" fmla="*/ 1021080 h 2945130"/>
              <a:gd name="connsiteX241" fmla="*/ 1810703 w 2982277"/>
              <a:gd name="connsiteY241" fmla="*/ 1022985 h 2945130"/>
              <a:gd name="connsiteX242" fmla="*/ 1806893 w 2982277"/>
              <a:gd name="connsiteY242" fmla="*/ 1027748 h 2945130"/>
              <a:gd name="connsiteX243" fmla="*/ 1799273 w 2982277"/>
              <a:gd name="connsiteY243" fmla="*/ 1036320 h 2945130"/>
              <a:gd name="connsiteX244" fmla="*/ 1786890 w 2982277"/>
              <a:gd name="connsiteY244" fmla="*/ 1056323 h 2945130"/>
              <a:gd name="connsiteX245" fmla="*/ 1781175 w 2982277"/>
              <a:gd name="connsiteY245" fmla="*/ 1066800 h 2945130"/>
              <a:gd name="connsiteX246" fmla="*/ 1776413 w 2982277"/>
              <a:gd name="connsiteY246" fmla="*/ 1078230 h 2945130"/>
              <a:gd name="connsiteX247" fmla="*/ 1753553 w 2982277"/>
              <a:gd name="connsiteY247" fmla="*/ 1178243 h 2945130"/>
              <a:gd name="connsiteX248" fmla="*/ 1721168 w 2982277"/>
              <a:gd name="connsiteY248" fmla="*/ 1283970 h 2945130"/>
              <a:gd name="connsiteX249" fmla="*/ 1712595 w 2982277"/>
              <a:gd name="connsiteY249" fmla="*/ 1296353 h 2945130"/>
              <a:gd name="connsiteX250" fmla="*/ 1704023 w 2982277"/>
              <a:gd name="connsiteY250" fmla="*/ 1308735 h 2945130"/>
              <a:gd name="connsiteX251" fmla="*/ 1695450 w 2982277"/>
              <a:gd name="connsiteY251" fmla="*/ 1319213 h 2945130"/>
              <a:gd name="connsiteX252" fmla="*/ 1693545 w 2982277"/>
              <a:gd name="connsiteY252" fmla="*/ 1322070 h 2945130"/>
              <a:gd name="connsiteX253" fmla="*/ 1691640 w 2982277"/>
              <a:gd name="connsiteY253" fmla="*/ 1323975 h 2945130"/>
              <a:gd name="connsiteX254" fmla="*/ 1690688 w 2982277"/>
              <a:gd name="connsiteY254" fmla="*/ 1324928 h 2945130"/>
              <a:gd name="connsiteX255" fmla="*/ 1684973 w 2982277"/>
              <a:gd name="connsiteY255" fmla="*/ 1329690 h 2945130"/>
              <a:gd name="connsiteX256" fmla="*/ 1673543 w 2982277"/>
              <a:gd name="connsiteY256" fmla="*/ 1339215 h 2945130"/>
              <a:gd name="connsiteX257" fmla="*/ 1661160 w 2982277"/>
              <a:gd name="connsiteY257" fmla="*/ 1347788 h 2945130"/>
              <a:gd name="connsiteX258" fmla="*/ 1655445 w 2982277"/>
              <a:gd name="connsiteY258" fmla="*/ 1351598 h 2945130"/>
              <a:gd name="connsiteX259" fmla="*/ 1648778 w 2982277"/>
              <a:gd name="connsiteY259" fmla="*/ 1354455 h 2945130"/>
              <a:gd name="connsiteX260" fmla="*/ 1635443 w 2982277"/>
              <a:gd name="connsiteY260" fmla="*/ 1361123 h 2945130"/>
              <a:gd name="connsiteX261" fmla="*/ 1527810 w 2982277"/>
              <a:gd name="connsiteY261" fmla="*/ 1388745 h 2945130"/>
              <a:gd name="connsiteX262" fmla="*/ 1428750 w 2982277"/>
              <a:gd name="connsiteY262" fmla="*/ 1415415 h 2945130"/>
              <a:gd name="connsiteX263" fmla="*/ 1417320 w 2982277"/>
              <a:gd name="connsiteY263" fmla="*/ 1421130 h 2945130"/>
              <a:gd name="connsiteX264" fmla="*/ 1407795 w 2982277"/>
              <a:gd name="connsiteY264" fmla="*/ 1427798 h 2945130"/>
              <a:gd name="connsiteX265" fmla="*/ 1403033 w 2982277"/>
              <a:gd name="connsiteY265" fmla="*/ 1430655 h 2945130"/>
              <a:gd name="connsiteX266" fmla="*/ 1398270 w 2982277"/>
              <a:gd name="connsiteY266" fmla="*/ 1435418 h 2945130"/>
              <a:gd name="connsiteX267" fmla="*/ 1387793 w 2982277"/>
              <a:gd name="connsiteY267" fmla="*/ 1443038 h 2945130"/>
              <a:gd name="connsiteX268" fmla="*/ 1380173 w 2982277"/>
              <a:gd name="connsiteY268" fmla="*/ 1451610 h 2945130"/>
              <a:gd name="connsiteX269" fmla="*/ 1372553 w 2982277"/>
              <a:gd name="connsiteY269" fmla="*/ 1461135 h 2945130"/>
              <a:gd name="connsiteX270" fmla="*/ 1365885 w 2982277"/>
              <a:gd name="connsiteY270" fmla="*/ 1471613 h 2945130"/>
              <a:gd name="connsiteX271" fmla="*/ 1360170 w 2982277"/>
              <a:gd name="connsiteY271" fmla="*/ 1482090 h 2945130"/>
              <a:gd name="connsiteX272" fmla="*/ 1333500 w 2982277"/>
              <a:gd name="connsiteY272" fmla="*/ 1581150 h 2945130"/>
              <a:gd name="connsiteX273" fmla="*/ 1306830 w 2982277"/>
              <a:gd name="connsiteY273" fmla="*/ 1688783 h 2945130"/>
              <a:gd name="connsiteX274" fmla="*/ 1231583 w 2982277"/>
              <a:gd name="connsiteY274" fmla="*/ 1775460 h 2945130"/>
              <a:gd name="connsiteX275" fmla="*/ 1125855 w 2982277"/>
              <a:gd name="connsiteY275" fmla="*/ 1808798 h 2945130"/>
              <a:gd name="connsiteX276" fmla="*/ 1026795 w 2982277"/>
              <a:gd name="connsiteY276" fmla="*/ 1830705 h 2945130"/>
              <a:gd name="connsiteX277" fmla="*/ 1004888 w 2982277"/>
              <a:gd name="connsiteY277" fmla="*/ 1840230 h 2945130"/>
              <a:gd name="connsiteX278" fmla="*/ 994410 w 2982277"/>
              <a:gd name="connsiteY278" fmla="*/ 1845945 h 2945130"/>
              <a:gd name="connsiteX279" fmla="*/ 984885 w 2982277"/>
              <a:gd name="connsiteY279" fmla="*/ 1851660 h 2945130"/>
              <a:gd name="connsiteX280" fmla="*/ 980123 w 2982277"/>
              <a:gd name="connsiteY280" fmla="*/ 1854518 h 2945130"/>
              <a:gd name="connsiteX281" fmla="*/ 975360 w 2982277"/>
              <a:gd name="connsiteY281" fmla="*/ 1858328 h 2945130"/>
              <a:gd name="connsiteX282" fmla="*/ 965835 w 2982277"/>
              <a:gd name="connsiteY282" fmla="*/ 1866900 h 2945130"/>
              <a:gd name="connsiteX283" fmla="*/ 964883 w 2982277"/>
              <a:gd name="connsiteY283" fmla="*/ 1867853 h 2945130"/>
              <a:gd name="connsiteX284" fmla="*/ 964883 w 2982277"/>
              <a:gd name="connsiteY284" fmla="*/ 1867853 h 2945130"/>
              <a:gd name="connsiteX285" fmla="*/ 962977 w 2982277"/>
              <a:gd name="connsiteY285" fmla="*/ 1869758 h 2945130"/>
              <a:gd name="connsiteX286" fmla="*/ 959168 w 2982277"/>
              <a:gd name="connsiteY286" fmla="*/ 1874520 h 2945130"/>
              <a:gd name="connsiteX287" fmla="*/ 951548 w 2982277"/>
              <a:gd name="connsiteY287" fmla="*/ 1883093 h 2945130"/>
              <a:gd name="connsiteX288" fmla="*/ 917258 w 2982277"/>
              <a:gd name="connsiteY288" fmla="*/ 1969770 h 2945130"/>
              <a:gd name="connsiteX289" fmla="*/ 899160 w 2982277"/>
              <a:gd name="connsiteY289" fmla="*/ 2068830 h 2945130"/>
              <a:gd name="connsiteX290" fmla="*/ 892493 w 2982277"/>
              <a:gd name="connsiteY290" fmla="*/ 2093595 h 2945130"/>
              <a:gd name="connsiteX291" fmla="*/ 882968 w 2982277"/>
              <a:gd name="connsiteY291" fmla="*/ 2118360 h 2945130"/>
              <a:gd name="connsiteX292" fmla="*/ 869633 w 2982277"/>
              <a:gd name="connsiteY292" fmla="*/ 2142173 h 2945130"/>
              <a:gd name="connsiteX293" fmla="*/ 862013 w 2982277"/>
              <a:gd name="connsiteY293" fmla="*/ 2153603 h 2945130"/>
              <a:gd name="connsiteX294" fmla="*/ 854393 w 2982277"/>
              <a:gd name="connsiteY294" fmla="*/ 2163128 h 2945130"/>
              <a:gd name="connsiteX295" fmla="*/ 765810 w 2982277"/>
              <a:gd name="connsiteY295" fmla="*/ 2219325 h 2945130"/>
              <a:gd name="connsiteX296" fmla="*/ 671513 w 2982277"/>
              <a:gd name="connsiteY296" fmla="*/ 2240280 h 2945130"/>
              <a:gd name="connsiteX297" fmla="*/ 588645 w 2982277"/>
              <a:gd name="connsiteY297" fmla="*/ 2263140 h 2945130"/>
              <a:gd name="connsiteX298" fmla="*/ 571500 w 2982277"/>
              <a:gd name="connsiteY298" fmla="*/ 2272665 h 2945130"/>
              <a:gd name="connsiteX299" fmla="*/ 563880 w 2982277"/>
              <a:gd name="connsiteY299" fmla="*/ 2277428 h 2945130"/>
              <a:gd name="connsiteX300" fmla="*/ 560070 w 2982277"/>
              <a:gd name="connsiteY300" fmla="*/ 2280285 h 2945130"/>
              <a:gd name="connsiteX301" fmla="*/ 556260 w 2982277"/>
              <a:gd name="connsiteY301" fmla="*/ 2284095 h 2945130"/>
              <a:gd name="connsiteX302" fmla="*/ 547688 w 2982277"/>
              <a:gd name="connsiteY302" fmla="*/ 2291715 h 2945130"/>
              <a:gd name="connsiteX303" fmla="*/ 545783 w 2982277"/>
              <a:gd name="connsiteY303" fmla="*/ 2293620 h 2945130"/>
              <a:gd name="connsiteX304" fmla="*/ 544830 w 2982277"/>
              <a:gd name="connsiteY304" fmla="*/ 2294573 h 2945130"/>
              <a:gd name="connsiteX305" fmla="*/ 544830 w 2982277"/>
              <a:gd name="connsiteY305" fmla="*/ 2294573 h 2945130"/>
              <a:gd name="connsiteX306" fmla="*/ 541973 w 2982277"/>
              <a:gd name="connsiteY306" fmla="*/ 2298383 h 2945130"/>
              <a:gd name="connsiteX307" fmla="*/ 529590 w 2982277"/>
              <a:gd name="connsiteY307" fmla="*/ 2313623 h 2945130"/>
              <a:gd name="connsiteX308" fmla="*/ 501015 w 2982277"/>
              <a:gd name="connsiteY308" fmla="*/ 2386013 h 2945130"/>
              <a:gd name="connsiteX309" fmla="*/ 486728 w 2982277"/>
              <a:gd name="connsiteY309" fmla="*/ 2466023 h 2945130"/>
              <a:gd name="connsiteX310" fmla="*/ 462915 w 2982277"/>
              <a:gd name="connsiteY310" fmla="*/ 2546985 h 2945130"/>
              <a:gd name="connsiteX311" fmla="*/ 452438 w 2982277"/>
              <a:gd name="connsiteY311" fmla="*/ 2566035 h 2945130"/>
              <a:gd name="connsiteX312" fmla="*/ 440055 w 2982277"/>
              <a:gd name="connsiteY312" fmla="*/ 2584133 h 2945130"/>
              <a:gd name="connsiteX313" fmla="*/ 427672 w 2982277"/>
              <a:gd name="connsiteY313" fmla="*/ 2598420 h 2945130"/>
              <a:gd name="connsiteX314" fmla="*/ 425768 w 2982277"/>
              <a:gd name="connsiteY314" fmla="*/ 2600325 h 2945130"/>
              <a:gd name="connsiteX315" fmla="*/ 424815 w 2982277"/>
              <a:gd name="connsiteY315" fmla="*/ 2601278 h 2945130"/>
              <a:gd name="connsiteX316" fmla="*/ 422910 w 2982277"/>
              <a:gd name="connsiteY316" fmla="*/ 2603183 h 2945130"/>
              <a:gd name="connsiteX317" fmla="*/ 419100 w 2982277"/>
              <a:gd name="connsiteY317" fmla="*/ 2606993 h 2945130"/>
              <a:gd name="connsiteX318" fmla="*/ 411480 w 2982277"/>
              <a:gd name="connsiteY318" fmla="*/ 2613660 h 2945130"/>
              <a:gd name="connsiteX319" fmla="*/ 340995 w 2982277"/>
              <a:gd name="connsiteY319" fmla="*/ 2649855 h 2945130"/>
              <a:gd name="connsiteX320" fmla="*/ 272415 w 2982277"/>
              <a:gd name="connsiteY320" fmla="*/ 2666048 h 2945130"/>
              <a:gd name="connsiteX321" fmla="*/ 160972 w 2982277"/>
              <a:gd name="connsiteY321" fmla="*/ 2696528 h 2945130"/>
              <a:gd name="connsiteX322" fmla="*/ 141922 w 2982277"/>
              <a:gd name="connsiteY322" fmla="*/ 2707958 h 2945130"/>
              <a:gd name="connsiteX323" fmla="*/ 140018 w 2982277"/>
              <a:gd name="connsiteY323" fmla="*/ 2709863 h 2945130"/>
              <a:gd name="connsiteX324" fmla="*/ 137160 w 2982277"/>
              <a:gd name="connsiteY324" fmla="*/ 2711768 h 2945130"/>
              <a:gd name="connsiteX325" fmla="*/ 132397 w 2982277"/>
              <a:gd name="connsiteY325" fmla="*/ 2716530 h 2945130"/>
              <a:gd name="connsiteX326" fmla="*/ 127635 w 2982277"/>
              <a:gd name="connsiteY326" fmla="*/ 2721293 h 2945130"/>
              <a:gd name="connsiteX327" fmla="*/ 124778 w 2982277"/>
              <a:gd name="connsiteY327" fmla="*/ 2723198 h 2945130"/>
              <a:gd name="connsiteX328" fmla="*/ 123825 w 2982277"/>
              <a:gd name="connsiteY328" fmla="*/ 2724150 h 2945130"/>
              <a:gd name="connsiteX329" fmla="*/ 124778 w 2982277"/>
              <a:gd name="connsiteY329" fmla="*/ 2723198 h 2945130"/>
              <a:gd name="connsiteX330" fmla="*/ 123825 w 2982277"/>
              <a:gd name="connsiteY330" fmla="*/ 2724150 h 2945130"/>
              <a:gd name="connsiteX331" fmla="*/ 100013 w 2982277"/>
              <a:gd name="connsiteY331" fmla="*/ 2758440 h 2945130"/>
              <a:gd name="connsiteX332" fmla="*/ 78105 w 2982277"/>
              <a:gd name="connsiteY332" fmla="*/ 2831783 h 2945130"/>
              <a:gd name="connsiteX333" fmla="*/ 67628 w 2982277"/>
              <a:gd name="connsiteY333" fmla="*/ 2892743 h 2945130"/>
              <a:gd name="connsiteX334" fmla="*/ 62865 w 2982277"/>
              <a:gd name="connsiteY334" fmla="*/ 2915603 h 2945130"/>
              <a:gd name="connsiteX335" fmla="*/ 58103 w 2982277"/>
              <a:gd name="connsiteY335" fmla="*/ 2932748 h 2945130"/>
              <a:gd name="connsiteX336" fmla="*/ 54293 w 2982277"/>
              <a:gd name="connsiteY336" fmla="*/ 2945130 h 2945130"/>
              <a:gd name="connsiteX337" fmla="*/ 0 w 2982277"/>
              <a:gd name="connsiteY337" fmla="*/ 2929890 h 2945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</a:cxnLst>
            <a:rect l="l" t="t" r="r" b="b"/>
            <a:pathLst>
              <a:path w="2982277" h="2945130">
                <a:moveTo>
                  <a:pt x="0" y="2929890"/>
                </a:moveTo>
                <a:cubicBezTo>
                  <a:pt x="0" y="2929890"/>
                  <a:pt x="953" y="2926080"/>
                  <a:pt x="3810" y="2917508"/>
                </a:cubicBezTo>
                <a:cubicBezTo>
                  <a:pt x="4763" y="2913698"/>
                  <a:pt x="5715" y="2908935"/>
                  <a:pt x="7620" y="2903220"/>
                </a:cubicBezTo>
                <a:cubicBezTo>
                  <a:pt x="8572" y="2897505"/>
                  <a:pt x="10478" y="2890838"/>
                  <a:pt x="12382" y="2882265"/>
                </a:cubicBezTo>
                <a:cubicBezTo>
                  <a:pt x="16193" y="2866073"/>
                  <a:pt x="19050" y="2846070"/>
                  <a:pt x="23813" y="2821305"/>
                </a:cubicBezTo>
                <a:cubicBezTo>
                  <a:pt x="29528" y="2796540"/>
                  <a:pt x="35243" y="2767013"/>
                  <a:pt x="51435" y="2735580"/>
                </a:cubicBezTo>
                <a:cubicBezTo>
                  <a:pt x="60007" y="2720340"/>
                  <a:pt x="70485" y="2704148"/>
                  <a:pt x="84772" y="2689860"/>
                </a:cubicBezTo>
                <a:lnTo>
                  <a:pt x="85725" y="2688908"/>
                </a:lnTo>
                <a:cubicBezTo>
                  <a:pt x="85725" y="2688908"/>
                  <a:pt x="88582" y="2686050"/>
                  <a:pt x="87630" y="2687003"/>
                </a:cubicBezTo>
                <a:lnTo>
                  <a:pt x="88582" y="2686050"/>
                </a:lnTo>
                <a:lnTo>
                  <a:pt x="91440" y="2684145"/>
                </a:lnTo>
                <a:lnTo>
                  <a:pt x="96203" y="2679383"/>
                </a:lnTo>
                <a:lnTo>
                  <a:pt x="100965" y="2674620"/>
                </a:lnTo>
                <a:lnTo>
                  <a:pt x="103822" y="2672715"/>
                </a:lnTo>
                <a:lnTo>
                  <a:pt x="107632" y="2670810"/>
                </a:lnTo>
                <a:cubicBezTo>
                  <a:pt x="117157" y="2664143"/>
                  <a:pt x="126682" y="2658428"/>
                  <a:pt x="136208" y="2653665"/>
                </a:cubicBezTo>
                <a:cubicBezTo>
                  <a:pt x="174308" y="2633663"/>
                  <a:pt x="218122" y="2626995"/>
                  <a:pt x="260033" y="2619375"/>
                </a:cubicBezTo>
                <a:cubicBezTo>
                  <a:pt x="302895" y="2611755"/>
                  <a:pt x="345758" y="2603183"/>
                  <a:pt x="379095" y="2576513"/>
                </a:cubicBezTo>
                <a:lnTo>
                  <a:pt x="384810" y="2571750"/>
                </a:lnTo>
                <a:lnTo>
                  <a:pt x="387668" y="2568893"/>
                </a:lnTo>
                <a:lnTo>
                  <a:pt x="389572" y="2567940"/>
                </a:lnTo>
                <a:lnTo>
                  <a:pt x="390525" y="2566988"/>
                </a:lnTo>
                <a:cubicBezTo>
                  <a:pt x="391478" y="2566988"/>
                  <a:pt x="388620" y="2568893"/>
                  <a:pt x="390525" y="2566988"/>
                </a:cubicBezTo>
                <a:cubicBezTo>
                  <a:pt x="394335" y="2562225"/>
                  <a:pt x="399097" y="2557463"/>
                  <a:pt x="402908" y="2552700"/>
                </a:cubicBezTo>
                <a:cubicBezTo>
                  <a:pt x="406718" y="2547938"/>
                  <a:pt x="408622" y="2544128"/>
                  <a:pt x="411480" y="2540318"/>
                </a:cubicBezTo>
                <a:cubicBezTo>
                  <a:pt x="414338" y="2536508"/>
                  <a:pt x="417195" y="2530793"/>
                  <a:pt x="419100" y="2526030"/>
                </a:cubicBezTo>
                <a:cubicBezTo>
                  <a:pt x="429578" y="2505075"/>
                  <a:pt x="435293" y="2481263"/>
                  <a:pt x="441008" y="2455545"/>
                </a:cubicBezTo>
                <a:cubicBezTo>
                  <a:pt x="446722" y="2429828"/>
                  <a:pt x="450533" y="2402205"/>
                  <a:pt x="457200" y="2373630"/>
                </a:cubicBezTo>
                <a:cubicBezTo>
                  <a:pt x="463868" y="2345055"/>
                  <a:pt x="475297" y="2315528"/>
                  <a:pt x="493395" y="2288858"/>
                </a:cubicBezTo>
                <a:cubicBezTo>
                  <a:pt x="497205" y="2282190"/>
                  <a:pt x="503872" y="2276475"/>
                  <a:pt x="508635" y="2269808"/>
                </a:cubicBezTo>
                <a:lnTo>
                  <a:pt x="512445" y="2265045"/>
                </a:lnTo>
                <a:cubicBezTo>
                  <a:pt x="514350" y="2263140"/>
                  <a:pt x="513397" y="2264093"/>
                  <a:pt x="514350" y="2263140"/>
                </a:cubicBezTo>
                <a:lnTo>
                  <a:pt x="515303" y="2262188"/>
                </a:lnTo>
                <a:lnTo>
                  <a:pt x="517208" y="2260283"/>
                </a:lnTo>
                <a:lnTo>
                  <a:pt x="525780" y="2252663"/>
                </a:lnTo>
                <a:cubicBezTo>
                  <a:pt x="526733" y="2251710"/>
                  <a:pt x="528638" y="2249805"/>
                  <a:pt x="529590" y="2248853"/>
                </a:cubicBezTo>
                <a:lnTo>
                  <a:pt x="535305" y="2245043"/>
                </a:lnTo>
                <a:lnTo>
                  <a:pt x="545783" y="2237423"/>
                </a:lnTo>
                <a:cubicBezTo>
                  <a:pt x="553403" y="2232660"/>
                  <a:pt x="560070" y="2229803"/>
                  <a:pt x="567690" y="2225993"/>
                </a:cubicBezTo>
                <a:cubicBezTo>
                  <a:pt x="597218" y="2212658"/>
                  <a:pt x="629602" y="2205990"/>
                  <a:pt x="660083" y="2200275"/>
                </a:cubicBezTo>
                <a:cubicBezTo>
                  <a:pt x="690563" y="2194560"/>
                  <a:pt x="721043" y="2190750"/>
                  <a:pt x="748665" y="2181225"/>
                </a:cubicBezTo>
                <a:cubicBezTo>
                  <a:pt x="777240" y="2172653"/>
                  <a:pt x="802005" y="2158365"/>
                  <a:pt x="821055" y="2136458"/>
                </a:cubicBezTo>
                <a:lnTo>
                  <a:pt x="828675" y="2126933"/>
                </a:lnTo>
                <a:lnTo>
                  <a:pt x="834390" y="2118360"/>
                </a:lnTo>
                <a:cubicBezTo>
                  <a:pt x="838200" y="2113598"/>
                  <a:pt x="841058" y="2105978"/>
                  <a:pt x="844868" y="2099310"/>
                </a:cubicBezTo>
                <a:cubicBezTo>
                  <a:pt x="848677" y="2092643"/>
                  <a:pt x="850583" y="2085023"/>
                  <a:pt x="853440" y="2078355"/>
                </a:cubicBezTo>
                <a:cubicBezTo>
                  <a:pt x="855345" y="2070735"/>
                  <a:pt x="858202" y="2064068"/>
                  <a:pt x="860108" y="2056448"/>
                </a:cubicBezTo>
                <a:cubicBezTo>
                  <a:pt x="867727" y="2025968"/>
                  <a:pt x="872490" y="1992630"/>
                  <a:pt x="880110" y="1959293"/>
                </a:cubicBezTo>
                <a:cubicBezTo>
                  <a:pt x="887730" y="1925955"/>
                  <a:pt x="899160" y="1889760"/>
                  <a:pt x="922020" y="1859280"/>
                </a:cubicBezTo>
                <a:cubicBezTo>
                  <a:pt x="924877" y="1855470"/>
                  <a:pt x="927735" y="1851660"/>
                  <a:pt x="931545" y="1848803"/>
                </a:cubicBezTo>
                <a:lnTo>
                  <a:pt x="936308" y="1843088"/>
                </a:lnTo>
                <a:lnTo>
                  <a:pt x="938213" y="1840230"/>
                </a:lnTo>
                <a:lnTo>
                  <a:pt x="941070" y="1837373"/>
                </a:lnTo>
                <a:lnTo>
                  <a:pt x="950595" y="1828800"/>
                </a:lnTo>
                <a:cubicBezTo>
                  <a:pt x="952500" y="1827848"/>
                  <a:pt x="953452" y="1825943"/>
                  <a:pt x="955358" y="1824990"/>
                </a:cubicBezTo>
                <a:lnTo>
                  <a:pt x="961073" y="1821180"/>
                </a:lnTo>
                <a:lnTo>
                  <a:pt x="973455" y="1812608"/>
                </a:lnTo>
                <a:lnTo>
                  <a:pt x="985838" y="1805940"/>
                </a:lnTo>
                <a:cubicBezTo>
                  <a:pt x="994410" y="1801178"/>
                  <a:pt x="1002983" y="1798320"/>
                  <a:pt x="1011555" y="1795463"/>
                </a:cubicBezTo>
                <a:cubicBezTo>
                  <a:pt x="1046798" y="1783080"/>
                  <a:pt x="1082040" y="1778318"/>
                  <a:pt x="1116330" y="1771650"/>
                </a:cubicBezTo>
                <a:cubicBezTo>
                  <a:pt x="1150620" y="1765935"/>
                  <a:pt x="1183005" y="1757363"/>
                  <a:pt x="1210628" y="1741170"/>
                </a:cubicBezTo>
                <a:cubicBezTo>
                  <a:pt x="1238250" y="1724978"/>
                  <a:pt x="1260158" y="1700213"/>
                  <a:pt x="1272540" y="1670685"/>
                </a:cubicBezTo>
                <a:cubicBezTo>
                  <a:pt x="1285875" y="1640205"/>
                  <a:pt x="1291590" y="1605915"/>
                  <a:pt x="1298258" y="1570673"/>
                </a:cubicBezTo>
                <a:cubicBezTo>
                  <a:pt x="1304925" y="1535430"/>
                  <a:pt x="1311593" y="1498283"/>
                  <a:pt x="1329690" y="1463993"/>
                </a:cubicBezTo>
                <a:cubicBezTo>
                  <a:pt x="1331595" y="1460183"/>
                  <a:pt x="1333500" y="1455420"/>
                  <a:pt x="1336358" y="1451610"/>
                </a:cubicBezTo>
                <a:lnTo>
                  <a:pt x="1343978" y="1439228"/>
                </a:lnTo>
                <a:cubicBezTo>
                  <a:pt x="1346835" y="1435418"/>
                  <a:pt x="1349693" y="1431608"/>
                  <a:pt x="1353503" y="1427798"/>
                </a:cubicBezTo>
                <a:lnTo>
                  <a:pt x="1358265" y="1422083"/>
                </a:lnTo>
                <a:lnTo>
                  <a:pt x="1361123" y="1419225"/>
                </a:lnTo>
                <a:lnTo>
                  <a:pt x="1362075" y="1418273"/>
                </a:lnTo>
                <a:cubicBezTo>
                  <a:pt x="1362075" y="1418273"/>
                  <a:pt x="1363980" y="1416368"/>
                  <a:pt x="1363980" y="1416368"/>
                </a:cubicBezTo>
                <a:lnTo>
                  <a:pt x="1374458" y="1407795"/>
                </a:lnTo>
                <a:lnTo>
                  <a:pt x="1379220" y="1403033"/>
                </a:lnTo>
                <a:lnTo>
                  <a:pt x="1385888" y="1398270"/>
                </a:lnTo>
                <a:lnTo>
                  <a:pt x="1398270" y="1389698"/>
                </a:lnTo>
                <a:cubicBezTo>
                  <a:pt x="1403033" y="1386840"/>
                  <a:pt x="1406843" y="1384935"/>
                  <a:pt x="1411605" y="1383030"/>
                </a:cubicBezTo>
                <a:cubicBezTo>
                  <a:pt x="1446848" y="1364933"/>
                  <a:pt x="1483995" y="1359218"/>
                  <a:pt x="1519238" y="1352550"/>
                </a:cubicBezTo>
                <a:cubicBezTo>
                  <a:pt x="1554480" y="1345883"/>
                  <a:pt x="1588770" y="1340168"/>
                  <a:pt x="1619250" y="1326833"/>
                </a:cubicBezTo>
                <a:lnTo>
                  <a:pt x="1629728" y="1321118"/>
                </a:lnTo>
                <a:lnTo>
                  <a:pt x="1635443" y="1318260"/>
                </a:lnTo>
                <a:lnTo>
                  <a:pt x="1640205" y="1314450"/>
                </a:lnTo>
                <a:lnTo>
                  <a:pt x="1650683" y="1307783"/>
                </a:lnTo>
                <a:cubicBezTo>
                  <a:pt x="1653540" y="1304925"/>
                  <a:pt x="1656398" y="1302068"/>
                  <a:pt x="1660208" y="1300163"/>
                </a:cubicBezTo>
                <a:lnTo>
                  <a:pt x="1664970" y="1296353"/>
                </a:lnTo>
                <a:lnTo>
                  <a:pt x="1665923" y="1295400"/>
                </a:lnTo>
                <a:cubicBezTo>
                  <a:pt x="1666875" y="1295400"/>
                  <a:pt x="1664970" y="1296353"/>
                  <a:pt x="1665923" y="1295400"/>
                </a:cubicBezTo>
                <a:lnTo>
                  <a:pt x="1667828" y="1292543"/>
                </a:lnTo>
                <a:lnTo>
                  <a:pt x="1676400" y="1282065"/>
                </a:lnTo>
                <a:cubicBezTo>
                  <a:pt x="1680210" y="1278255"/>
                  <a:pt x="1681163" y="1275398"/>
                  <a:pt x="1683068" y="1272540"/>
                </a:cubicBezTo>
                <a:cubicBezTo>
                  <a:pt x="1684973" y="1269683"/>
                  <a:pt x="1687830" y="1266825"/>
                  <a:pt x="1688783" y="1263015"/>
                </a:cubicBezTo>
                <a:cubicBezTo>
                  <a:pt x="1704023" y="1234440"/>
                  <a:pt x="1712595" y="1201103"/>
                  <a:pt x="1718310" y="1166813"/>
                </a:cubicBezTo>
                <a:cubicBezTo>
                  <a:pt x="1721168" y="1149668"/>
                  <a:pt x="1724978" y="1132523"/>
                  <a:pt x="1728788" y="1114425"/>
                </a:cubicBezTo>
                <a:cubicBezTo>
                  <a:pt x="1732598" y="1097280"/>
                  <a:pt x="1736408" y="1079183"/>
                  <a:pt x="1744028" y="1062038"/>
                </a:cubicBezTo>
                <a:lnTo>
                  <a:pt x="1748790" y="1048703"/>
                </a:lnTo>
                <a:lnTo>
                  <a:pt x="1755458" y="1036320"/>
                </a:lnTo>
                <a:cubicBezTo>
                  <a:pt x="1759268" y="1027748"/>
                  <a:pt x="1764983" y="1020128"/>
                  <a:pt x="1770698" y="1012508"/>
                </a:cubicBezTo>
                <a:cubicBezTo>
                  <a:pt x="1773555" y="1008698"/>
                  <a:pt x="1776413" y="1004888"/>
                  <a:pt x="1780223" y="1002030"/>
                </a:cubicBezTo>
                <a:lnTo>
                  <a:pt x="1784985" y="996315"/>
                </a:lnTo>
                <a:lnTo>
                  <a:pt x="1786890" y="993458"/>
                </a:lnTo>
                <a:cubicBezTo>
                  <a:pt x="1786890" y="993458"/>
                  <a:pt x="1788795" y="991553"/>
                  <a:pt x="1788795" y="991553"/>
                </a:cubicBezTo>
                <a:lnTo>
                  <a:pt x="1789748" y="990600"/>
                </a:lnTo>
                <a:lnTo>
                  <a:pt x="1799273" y="982028"/>
                </a:lnTo>
                <a:cubicBezTo>
                  <a:pt x="1801178" y="981075"/>
                  <a:pt x="1802130" y="979170"/>
                  <a:pt x="1804035" y="978218"/>
                </a:cubicBezTo>
                <a:lnTo>
                  <a:pt x="1809750" y="974408"/>
                </a:lnTo>
                <a:cubicBezTo>
                  <a:pt x="1842135" y="951548"/>
                  <a:pt x="1877378" y="942023"/>
                  <a:pt x="1911668" y="935355"/>
                </a:cubicBezTo>
                <a:cubicBezTo>
                  <a:pt x="1945958" y="927735"/>
                  <a:pt x="1979295" y="923925"/>
                  <a:pt x="2009775" y="914400"/>
                </a:cubicBezTo>
                <a:cubicBezTo>
                  <a:pt x="2017395" y="912495"/>
                  <a:pt x="2025015" y="909638"/>
                  <a:pt x="2031683" y="906780"/>
                </a:cubicBezTo>
                <a:cubicBezTo>
                  <a:pt x="2035493" y="904875"/>
                  <a:pt x="2039303" y="903923"/>
                  <a:pt x="2042160" y="902018"/>
                </a:cubicBezTo>
                <a:lnTo>
                  <a:pt x="2052637" y="896303"/>
                </a:lnTo>
                <a:lnTo>
                  <a:pt x="2057400" y="893445"/>
                </a:lnTo>
                <a:lnTo>
                  <a:pt x="2062162" y="890588"/>
                </a:lnTo>
                <a:lnTo>
                  <a:pt x="2071687" y="883920"/>
                </a:lnTo>
                <a:cubicBezTo>
                  <a:pt x="2074545" y="882015"/>
                  <a:pt x="2077403" y="879158"/>
                  <a:pt x="2080260" y="876300"/>
                </a:cubicBezTo>
                <a:lnTo>
                  <a:pt x="2084070" y="872490"/>
                </a:lnTo>
                <a:lnTo>
                  <a:pt x="2085975" y="870585"/>
                </a:lnTo>
                <a:cubicBezTo>
                  <a:pt x="2085975" y="870585"/>
                  <a:pt x="2087880" y="869633"/>
                  <a:pt x="2085975" y="870585"/>
                </a:cubicBezTo>
                <a:lnTo>
                  <a:pt x="2086928" y="869633"/>
                </a:lnTo>
                <a:lnTo>
                  <a:pt x="2095500" y="860108"/>
                </a:lnTo>
                <a:cubicBezTo>
                  <a:pt x="2098358" y="857250"/>
                  <a:pt x="2101215" y="853440"/>
                  <a:pt x="2102168" y="850583"/>
                </a:cubicBezTo>
                <a:cubicBezTo>
                  <a:pt x="2105978" y="844868"/>
                  <a:pt x="2109788" y="839153"/>
                  <a:pt x="2112645" y="832485"/>
                </a:cubicBezTo>
                <a:lnTo>
                  <a:pt x="2117408" y="822960"/>
                </a:lnTo>
                <a:lnTo>
                  <a:pt x="2121218" y="812483"/>
                </a:lnTo>
                <a:cubicBezTo>
                  <a:pt x="2124075" y="805815"/>
                  <a:pt x="2125980" y="798195"/>
                  <a:pt x="2128838" y="790575"/>
                </a:cubicBezTo>
                <a:cubicBezTo>
                  <a:pt x="2137410" y="761048"/>
                  <a:pt x="2141220" y="729615"/>
                  <a:pt x="2147888" y="698183"/>
                </a:cubicBezTo>
                <a:cubicBezTo>
                  <a:pt x="2154555" y="666750"/>
                  <a:pt x="2163128" y="634365"/>
                  <a:pt x="2179320" y="604838"/>
                </a:cubicBezTo>
                <a:cubicBezTo>
                  <a:pt x="2184083" y="598170"/>
                  <a:pt x="2187893" y="590550"/>
                  <a:pt x="2193608" y="583883"/>
                </a:cubicBezTo>
                <a:lnTo>
                  <a:pt x="2202180" y="574358"/>
                </a:lnTo>
                <a:lnTo>
                  <a:pt x="2205990" y="569595"/>
                </a:lnTo>
                <a:lnTo>
                  <a:pt x="2206943" y="568643"/>
                </a:lnTo>
                <a:cubicBezTo>
                  <a:pt x="2206943" y="568643"/>
                  <a:pt x="2208848" y="566738"/>
                  <a:pt x="2208848" y="566738"/>
                </a:cubicBezTo>
                <a:lnTo>
                  <a:pt x="2210753" y="564833"/>
                </a:lnTo>
                <a:lnTo>
                  <a:pt x="2219325" y="557213"/>
                </a:lnTo>
                <a:cubicBezTo>
                  <a:pt x="2222183" y="554355"/>
                  <a:pt x="2225040" y="552450"/>
                  <a:pt x="2228850" y="549593"/>
                </a:cubicBezTo>
                <a:cubicBezTo>
                  <a:pt x="2236470" y="544830"/>
                  <a:pt x="2243138" y="539115"/>
                  <a:pt x="2250758" y="536258"/>
                </a:cubicBezTo>
                <a:cubicBezTo>
                  <a:pt x="2279333" y="521018"/>
                  <a:pt x="2309813" y="512445"/>
                  <a:pt x="2339340" y="506730"/>
                </a:cubicBezTo>
                <a:cubicBezTo>
                  <a:pt x="2367915" y="501015"/>
                  <a:pt x="2396490" y="497205"/>
                  <a:pt x="2422208" y="489585"/>
                </a:cubicBezTo>
                <a:cubicBezTo>
                  <a:pt x="2447925" y="482918"/>
                  <a:pt x="2471738" y="473393"/>
                  <a:pt x="2490788" y="460058"/>
                </a:cubicBezTo>
                <a:cubicBezTo>
                  <a:pt x="2496503" y="457200"/>
                  <a:pt x="2500313" y="452438"/>
                  <a:pt x="2504123" y="448628"/>
                </a:cubicBezTo>
                <a:lnTo>
                  <a:pt x="2506980" y="445770"/>
                </a:lnTo>
                <a:lnTo>
                  <a:pt x="2507933" y="444818"/>
                </a:lnTo>
                <a:cubicBezTo>
                  <a:pt x="2508885" y="443865"/>
                  <a:pt x="2506980" y="445770"/>
                  <a:pt x="2507933" y="444818"/>
                </a:cubicBezTo>
                <a:lnTo>
                  <a:pt x="2509838" y="442913"/>
                </a:lnTo>
                <a:lnTo>
                  <a:pt x="2516505" y="435293"/>
                </a:lnTo>
                <a:cubicBezTo>
                  <a:pt x="2518410" y="432435"/>
                  <a:pt x="2521268" y="430530"/>
                  <a:pt x="2522220" y="427673"/>
                </a:cubicBezTo>
                <a:lnTo>
                  <a:pt x="2526983" y="421005"/>
                </a:lnTo>
                <a:lnTo>
                  <a:pt x="2531745" y="414338"/>
                </a:lnTo>
                <a:lnTo>
                  <a:pt x="2535555" y="406718"/>
                </a:lnTo>
                <a:cubicBezTo>
                  <a:pt x="2546033" y="385763"/>
                  <a:pt x="2552700" y="362903"/>
                  <a:pt x="2557463" y="340043"/>
                </a:cubicBezTo>
                <a:cubicBezTo>
                  <a:pt x="2566988" y="293370"/>
                  <a:pt x="2571750" y="244793"/>
                  <a:pt x="2590800" y="200978"/>
                </a:cubicBezTo>
                <a:cubicBezTo>
                  <a:pt x="2600325" y="179070"/>
                  <a:pt x="2612708" y="159068"/>
                  <a:pt x="2628900" y="142875"/>
                </a:cubicBezTo>
                <a:lnTo>
                  <a:pt x="2629853" y="140970"/>
                </a:lnTo>
                <a:lnTo>
                  <a:pt x="2631758" y="139065"/>
                </a:lnTo>
                <a:lnTo>
                  <a:pt x="2634615" y="136208"/>
                </a:lnTo>
                <a:lnTo>
                  <a:pt x="2640330" y="131445"/>
                </a:lnTo>
                <a:lnTo>
                  <a:pt x="2646045" y="126683"/>
                </a:lnTo>
                <a:cubicBezTo>
                  <a:pt x="2647950" y="124778"/>
                  <a:pt x="2650808" y="122873"/>
                  <a:pt x="2652713" y="121920"/>
                </a:cubicBezTo>
                <a:cubicBezTo>
                  <a:pt x="2657475" y="119063"/>
                  <a:pt x="2662238" y="115253"/>
                  <a:pt x="2667000" y="112395"/>
                </a:cubicBezTo>
                <a:cubicBezTo>
                  <a:pt x="2671763" y="109538"/>
                  <a:pt x="2676525" y="107633"/>
                  <a:pt x="2681288" y="104775"/>
                </a:cubicBezTo>
                <a:cubicBezTo>
                  <a:pt x="2686050" y="101918"/>
                  <a:pt x="2690813" y="100013"/>
                  <a:pt x="2695575" y="98108"/>
                </a:cubicBezTo>
                <a:cubicBezTo>
                  <a:pt x="2700338" y="96203"/>
                  <a:pt x="2705100" y="94298"/>
                  <a:pt x="2709863" y="92393"/>
                </a:cubicBezTo>
                <a:cubicBezTo>
                  <a:pt x="2719388" y="89535"/>
                  <a:pt x="2727960" y="86678"/>
                  <a:pt x="2736533" y="84773"/>
                </a:cubicBezTo>
                <a:cubicBezTo>
                  <a:pt x="2754630" y="80010"/>
                  <a:pt x="2770823" y="77153"/>
                  <a:pt x="2786063" y="74295"/>
                </a:cubicBezTo>
                <a:cubicBezTo>
                  <a:pt x="2817495" y="68580"/>
                  <a:pt x="2843213" y="63818"/>
                  <a:pt x="2865120" y="56198"/>
                </a:cubicBezTo>
                <a:cubicBezTo>
                  <a:pt x="2886075" y="48578"/>
                  <a:pt x="2902268" y="40005"/>
                  <a:pt x="2914650" y="31433"/>
                </a:cubicBezTo>
                <a:cubicBezTo>
                  <a:pt x="2920365" y="27623"/>
                  <a:pt x="2925128" y="22860"/>
                  <a:pt x="2928938" y="19050"/>
                </a:cubicBezTo>
                <a:lnTo>
                  <a:pt x="2930843" y="18098"/>
                </a:lnTo>
                <a:lnTo>
                  <a:pt x="2930843" y="18098"/>
                </a:lnTo>
                <a:cubicBezTo>
                  <a:pt x="2930843" y="18098"/>
                  <a:pt x="2929890" y="19050"/>
                  <a:pt x="2930843" y="18098"/>
                </a:cubicBezTo>
                <a:lnTo>
                  <a:pt x="2930843" y="18098"/>
                </a:lnTo>
                <a:lnTo>
                  <a:pt x="2931795" y="17145"/>
                </a:lnTo>
                <a:cubicBezTo>
                  <a:pt x="2932748" y="16193"/>
                  <a:pt x="2933700" y="15240"/>
                  <a:pt x="2934653" y="14288"/>
                </a:cubicBezTo>
                <a:cubicBezTo>
                  <a:pt x="2936558" y="12383"/>
                  <a:pt x="2938463" y="10478"/>
                  <a:pt x="2939415" y="8573"/>
                </a:cubicBezTo>
                <a:cubicBezTo>
                  <a:pt x="2943225" y="2858"/>
                  <a:pt x="2946083" y="0"/>
                  <a:pt x="2946083" y="0"/>
                </a:cubicBezTo>
                <a:lnTo>
                  <a:pt x="2982278" y="25718"/>
                </a:lnTo>
                <a:cubicBezTo>
                  <a:pt x="2982278" y="25718"/>
                  <a:pt x="2978468" y="29528"/>
                  <a:pt x="2972753" y="38100"/>
                </a:cubicBezTo>
                <a:cubicBezTo>
                  <a:pt x="2970848" y="40005"/>
                  <a:pt x="2969895" y="41910"/>
                  <a:pt x="2967990" y="43815"/>
                </a:cubicBezTo>
                <a:cubicBezTo>
                  <a:pt x="2967038" y="44768"/>
                  <a:pt x="2966085" y="45720"/>
                  <a:pt x="2965133" y="46673"/>
                </a:cubicBezTo>
                <a:lnTo>
                  <a:pt x="2969895" y="52388"/>
                </a:lnTo>
                <a:lnTo>
                  <a:pt x="2968943" y="53340"/>
                </a:lnTo>
                <a:lnTo>
                  <a:pt x="2967990" y="53340"/>
                </a:lnTo>
                <a:lnTo>
                  <a:pt x="2966085" y="55245"/>
                </a:lnTo>
                <a:cubicBezTo>
                  <a:pt x="2960370" y="60008"/>
                  <a:pt x="2954655" y="65723"/>
                  <a:pt x="2947035" y="71438"/>
                </a:cubicBezTo>
                <a:cubicBezTo>
                  <a:pt x="2931795" y="82868"/>
                  <a:pt x="2910840" y="93345"/>
                  <a:pt x="2885123" y="100965"/>
                </a:cubicBezTo>
                <a:cubicBezTo>
                  <a:pt x="2860358" y="108585"/>
                  <a:pt x="2830830" y="114300"/>
                  <a:pt x="2800350" y="119063"/>
                </a:cubicBezTo>
                <a:cubicBezTo>
                  <a:pt x="2785110" y="121920"/>
                  <a:pt x="2768918" y="123825"/>
                  <a:pt x="2752725" y="127635"/>
                </a:cubicBezTo>
                <a:cubicBezTo>
                  <a:pt x="2744153" y="129540"/>
                  <a:pt x="2736533" y="131445"/>
                  <a:pt x="2728913" y="134303"/>
                </a:cubicBezTo>
                <a:cubicBezTo>
                  <a:pt x="2725103" y="135255"/>
                  <a:pt x="2721293" y="137160"/>
                  <a:pt x="2717483" y="139065"/>
                </a:cubicBezTo>
                <a:cubicBezTo>
                  <a:pt x="2713673" y="140970"/>
                  <a:pt x="2709863" y="141923"/>
                  <a:pt x="2706053" y="143828"/>
                </a:cubicBezTo>
                <a:cubicBezTo>
                  <a:pt x="2702243" y="145733"/>
                  <a:pt x="2698433" y="147638"/>
                  <a:pt x="2694623" y="149543"/>
                </a:cubicBezTo>
                <a:cubicBezTo>
                  <a:pt x="2690813" y="151448"/>
                  <a:pt x="2687955" y="154305"/>
                  <a:pt x="2684145" y="156210"/>
                </a:cubicBezTo>
                <a:cubicBezTo>
                  <a:pt x="2682240" y="157163"/>
                  <a:pt x="2680335" y="158115"/>
                  <a:pt x="2678430" y="160020"/>
                </a:cubicBezTo>
                <a:lnTo>
                  <a:pt x="2672715" y="164783"/>
                </a:lnTo>
                <a:lnTo>
                  <a:pt x="2667000" y="169545"/>
                </a:lnTo>
                <a:lnTo>
                  <a:pt x="2664143" y="172403"/>
                </a:lnTo>
                <a:lnTo>
                  <a:pt x="2663190" y="173355"/>
                </a:lnTo>
                <a:cubicBezTo>
                  <a:pt x="2663190" y="173355"/>
                  <a:pt x="2662238" y="174308"/>
                  <a:pt x="2663190" y="173355"/>
                </a:cubicBezTo>
                <a:lnTo>
                  <a:pt x="2662238" y="174308"/>
                </a:lnTo>
                <a:cubicBezTo>
                  <a:pt x="2649855" y="187643"/>
                  <a:pt x="2639378" y="202883"/>
                  <a:pt x="2630805" y="220980"/>
                </a:cubicBezTo>
                <a:cubicBezTo>
                  <a:pt x="2614613" y="258128"/>
                  <a:pt x="2609850" y="302895"/>
                  <a:pt x="2600325" y="352425"/>
                </a:cubicBezTo>
                <a:cubicBezTo>
                  <a:pt x="2594610" y="377190"/>
                  <a:pt x="2587943" y="402908"/>
                  <a:pt x="2574608" y="428625"/>
                </a:cubicBezTo>
                <a:lnTo>
                  <a:pt x="2569845" y="438150"/>
                </a:lnTo>
                <a:lnTo>
                  <a:pt x="2563178" y="447675"/>
                </a:lnTo>
                <a:lnTo>
                  <a:pt x="2556510" y="457200"/>
                </a:lnTo>
                <a:cubicBezTo>
                  <a:pt x="2554605" y="460058"/>
                  <a:pt x="2551748" y="461963"/>
                  <a:pt x="2549843" y="464820"/>
                </a:cubicBezTo>
                <a:lnTo>
                  <a:pt x="2543175" y="472440"/>
                </a:lnTo>
                <a:lnTo>
                  <a:pt x="2541270" y="474345"/>
                </a:lnTo>
                <a:cubicBezTo>
                  <a:pt x="2541270" y="474345"/>
                  <a:pt x="2539365" y="476250"/>
                  <a:pt x="2539365" y="476250"/>
                </a:cubicBezTo>
                <a:lnTo>
                  <a:pt x="2538413" y="477203"/>
                </a:lnTo>
                <a:lnTo>
                  <a:pt x="2534603" y="481013"/>
                </a:lnTo>
                <a:cubicBezTo>
                  <a:pt x="2528888" y="485775"/>
                  <a:pt x="2523173" y="491490"/>
                  <a:pt x="2517458" y="495300"/>
                </a:cubicBezTo>
                <a:cubicBezTo>
                  <a:pt x="2492693" y="512445"/>
                  <a:pt x="2464118" y="522923"/>
                  <a:pt x="2435543" y="529590"/>
                </a:cubicBezTo>
                <a:cubicBezTo>
                  <a:pt x="2406968" y="536258"/>
                  <a:pt x="2378393" y="540068"/>
                  <a:pt x="2350770" y="545783"/>
                </a:cubicBezTo>
                <a:cubicBezTo>
                  <a:pt x="2323148" y="550545"/>
                  <a:pt x="2295525" y="557213"/>
                  <a:pt x="2271713" y="570548"/>
                </a:cubicBezTo>
                <a:cubicBezTo>
                  <a:pt x="2265045" y="573405"/>
                  <a:pt x="2260283" y="577215"/>
                  <a:pt x="2254568" y="581025"/>
                </a:cubicBezTo>
                <a:cubicBezTo>
                  <a:pt x="2251710" y="581978"/>
                  <a:pt x="2248853" y="584835"/>
                  <a:pt x="2245995" y="587693"/>
                </a:cubicBezTo>
                <a:lnTo>
                  <a:pt x="2237423" y="595313"/>
                </a:lnTo>
                <a:lnTo>
                  <a:pt x="2235518" y="597218"/>
                </a:lnTo>
                <a:cubicBezTo>
                  <a:pt x="2234565" y="597218"/>
                  <a:pt x="2236470" y="596265"/>
                  <a:pt x="2235518" y="597218"/>
                </a:cubicBezTo>
                <a:lnTo>
                  <a:pt x="2234565" y="598170"/>
                </a:lnTo>
                <a:lnTo>
                  <a:pt x="2230755" y="601980"/>
                </a:lnTo>
                <a:lnTo>
                  <a:pt x="2224088" y="609600"/>
                </a:lnTo>
                <a:cubicBezTo>
                  <a:pt x="2220278" y="615315"/>
                  <a:pt x="2216468" y="621030"/>
                  <a:pt x="2212658" y="626745"/>
                </a:cubicBezTo>
                <a:cubicBezTo>
                  <a:pt x="2198370" y="651510"/>
                  <a:pt x="2190750" y="680085"/>
                  <a:pt x="2185035" y="710565"/>
                </a:cubicBezTo>
                <a:cubicBezTo>
                  <a:pt x="2179320" y="741045"/>
                  <a:pt x="2175510" y="773430"/>
                  <a:pt x="2165985" y="805815"/>
                </a:cubicBezTo>
                <a:cubicBezTo>
                  <a:pt x="2163128" y="814388"/>
                  <a:pt x="2161223" y="822008"/>
                  <a:pt x="2158365" y="830580"/>
                </a:cubicBezTo>
                <a:lnTo>
                  <a:pt x="2153603" y="842963"/>
                </a:lnTo>
                <a:cubicBezTo>
                  <a:pt x="2151698" y="846773"/>
                  <a:pt x="2149793" y="850583"/>
                  <a:pt x="2147888" y="855345"/>
                </a:cubicBezTo>
                <a:cubicBezTo>
                  <a:pt x="2144078" y="862965"/>
                  <a:pt x="2138363" y="871538"/>
                  <a:pt x="2133600" y="879158"/>
                </a:cubicBezTo>
                <a:cubicBezTo>
                  <a:pt x="2130743" y="882968"/>
                  <a:pt x="2127885" y="885825"/>
                  <a:pt x="2125028" y="889635"/>
                </a:cubicBezTo>
                <a:lnTo>
                  <a:pt x="2117408" y="899160"/>
                </a:lnTo>
                <a:cubicBezTo>
                  <a:pt x="2090737" y="926783"/>
                  <a:pt x="2056448" y="942023"/>
                  <a:pt x="2023110" y="951548"/>
                </a:cubicBezTo>
                <a:cubicBezTo>
                  <a:pt x="1988820" y="961073"/>
                  <a:pt x="1954530" y="964883"/>
                  <a:pt x="1922145" y="971550"/>
                </a:cubicBezTo>
                <a:cubicBezTo>
                  <a:pt x="1905953" y="974408"/>
                  <a:pt x="1889760" y="978218"/>
                  <a:pt x="1874520" y="983933"/>
                </a:cubicBezTo>
                <a:cubicBezTo>
                  <a:pt x="1866900" y="986790"/>
                  <a:pt x="1859280" y="989648"/>
                  <a:pt x="1852612" y="993458"/>
                </a:cubicBezTo>
                <a:lnTo>
                  <a:pt x="1842135" y="999173"/>
                </a:lnTo>
                <a:lnTo>
                  <a:pt x="1832610" y="1004888"/>
                </a:lnTo>
                <a:lnTo>
                  <a:pt x="1827848" y="1007745"/>
                </a:lnTo>
                <a:cubicBezTo>
                  <a:pt x="1825943" y="1008698"/>
                  <a:pt x="1824990" y="1010603"/>
                  <a:pt x="1823085" y="1011555"/>
                </a:cubicBezTo>
                <a:lnTo>
                  <a:pt x="1813560" y="1020128"/>
                </a:lnTo>
                <a:lnTo>
                  <a:pt x="1812608" y="1021080"/>
                </a:lnTo>
                <a:cubicBezTo>
                  <a:pt x="1811655" y="1022033"/>
                  <a:pt x="1812608" y="1021080"/>
                  <a:pt x="1812608" y="1021080"/>
                </a:cubicBezTo>
                <a:lnTo>
                  <a:pt x="1810703" y="1022985"/>
                </a:lnTo>
                <a:lnTo>
                  <a:pt x="1806893" y="1027748"/>
                </a:lnTo>
                <a:cubicBezTo>
                  <a:pt x="1804035" y="1030605"/>
                  <a:pt x="1801178" y="1033463"/>
                  <a:pt x="1799273" y="1036320"/>
                </a:cubicBezTo>
                <a:cubicBezTo>
                  <a:pt x="1795463" y="1042988"/>
                  <a:pt x="1789748" y="1048703"/>
                  <a:pt x="1786890" y="1056323"/>
                </a:cubicBezTo>
                <a:lnTo>
                  <a:pt x="1781175" y="1066800"/>
                </a:lnTo>
                <a:lnTo>
                  <a:pt x="1776413" y="1078230"/>
                </a:lnTo>
                <a:cubicBezTo>
                  <a:pt x="1764983" y="1108710"/>
                  <a:pt x="1760220" y="1143000"/>
                  <a:pt x="1753553" y="1178243"/>
                </a:cubicBezTo>
                <a:cubicBezTo>
                  <a:pt x="1747838" y="1213485"/>
                  <a:pt x="1739265" y="1250633"/>
                  <a:pt x="1721168" y="1283970"/>
                </a:cubicBezTo>
                <a:cubicBezTo>
                  <a:pt x="1719263" y="1288733"/>
                  <a:pt x="1715453" y="1292543"/>
                  <a:pt x="1712595" y="1296353"/>
                </a:cubicBezTo>
                <a:cubicBezTo>
                  <a:pt x="1709738" y="1300163"/>
                  <a:pt x="1706880" y="1304925"/>
                  <a:pt x="1704023" y="1308735"/>
                </a:cubicBezTo>
                <a:lnTo>
                  <a:pt x="1695450" y="1319213"/>
                </a:lnTo>
                <a:lnTo>
                  <a:pt x="1693545" y="1322070"/>
                </a:lnTo>
                <a:cubicBezTo>
                  <a:pt x="1693545" y="1322070"/>
                  <a:pt x="1691640" y="1323975"/>
                  <a:pt x="1691640" y="1323975"/>
                </a:cubicBezTo>
                <a:lnTo>
                  <a:pt x="1690688" y="1324928"/>
                </a:lnTo>
                <a:lnTo>
                  <a:pt x="1684973" y="1329690"/>
                </a:lnTo>
                <a:cubicBezTo>
                  <a:pt x="1681163" y="1332548"/>
                  <a:pt x="1677353" y="1336358"/>
                  <a:pt x="1673543" y="1339215"/>
                </a:cubicBezTo>
                <a:lnTo>
                  <a:pt x="1661160" y="1347788"/>
                </a:lnTo>
                <a:lnTo>
                  <a:pt x="1655445" y="1351598"/>
                </a:lnTo>
                <a:lnTo>
                  <a:pt x="1648778" y="1354455"/>
                </a:lnTo>
                <a:lnTo>
                  <a:pt x="1635443" y="1361123"/>
                </a:lnTo>
                <a:cubicBezTo>
                  <a:pt x="1600200" y="1376363"/>
                  <a:pt x="1563053" y="1383030"/>
                  <a:pt x="1527810" y="1388745"/>
                </a:cubicBezTo>
                <a:cubicBezTo>
                  <a:pt x="1492568" y="1394460"/>
                  <a:pt x="1458278" y="1401128"/>
                  <a:pt x="1428750" y="1415415"/>
                </a:cubicBezTo>
                <a:cubicBezTo>
                  <a:pt x="1424940" y="1417320"/>
                  <a:pt x="1421130" y="1419225"/>
                  <a:pt x="1417320" y="1421130"/>
                </a:cubicBezTo>
                <a:lnTo>
                  <a:pt x="1407795" y="1427798"/>
                </a:lnTo>
                <a:lnTo>
                  <a:pt x="1403033" y="1430655"/>
                </a:lnTo>
                <a:lnTo>
                  <a:pt x="1398270" y="1435418"/>
                </a:lnTo>
                <a:lnTo>
                  <a:pt x="1387793" y="1443038"/>
                </a:lnTo>
                <a:lnTo>
                  <a:pt x="1380173" y="1451610"/>
                </a:lnTo>
                <a:cubicBezTo>
                  <a:pt x="1377315" y="1454468"/>
                  <a:pt x="1374458" y="1457325"/>
                  <a:pt x="1372553" y="1461135"/>
                </a:cubicBezTo>
                <a:lnTo>
                  <a:pt x="1365885" y="1471613"/>
                </a:lnTo>
                <a:cubicBezTo>
                  <a:pt x="1363028" y="1474470"/>
                  <a:pt x="1362075" y="1479233"/>
                  <a:pt x="1360170" y="1482090"/>
                </a:cubicBezTo>
                <a:cubicBezTo>
                  <a:pt x="1344930" y="1511618"/>
                  <a:pt x="1339215" y="1545908"/>
                  <a:pt x="1333500" y="1581150"/>
                </a:cubicBezTo>
                <a:cubicBezTo>
                  <a:pt x="1327785" y="1616393"/>
                  <a:pt x="1322070" y="1652588"/>
                  <a:pt x="1306830" y="1688783"/>
                </a:cubicBezTo>
                <a:cubicBezTo>
                  <a:pt x="1291590" y="1724978"/>
                  <a:pt x="1264920" y="1755458"/>
                  <a:pt x="1231583" y="1775460"/>
                </a:cubicBezTo>
                <a:cubicBezTo>
                  <a:pt x="1197293" y="1794510"/>
                  <a:pt x="1161098" y="1803083"/>
                  <a:pt x="1125855" y="1808798"/>
                </a:cubicBezTo>
                <a:cubicBezTo>
                  <a:pt x="1090613" y="1815465"/>
                  <a:pt x="1057275" y="1820228"/>
                  <a:pt x="1026795" y="1830705"/>
                </a:cubicBezTo>
                <a:cubicBezTo>
                  <a:pt x="1019175" y="1833563"/>
                  <a:pt x="1011555" y="1836420"/>
                  <a:pt x="1004888" y="1840230"/>
                </a:cubicBezTo>
                <a:lnTo>
                  <a:pt x="994410" y="1845945"/>
                </a:lnTo>
                <a:lnTo>
                  <a:pt x="984885" y="1851660"/>
                </a:lnTo>
                <a:lnTo>
                  <a:pt x="980123" y="1854518"/>
                </a:lnTo>
                <a:cubicBezTo>
                  <a:pt x="978218" y="1855470"/>
                  <a:pt x="977265" y="1857375"/>
                  <a:pt x="975360" y="1858328"/>
                </a:cubicBezTo>
                <a:lnTo>
                  <a:pt x="965835" y="1866900"/>
                </a:lnTo>
                <a:lnTo>
                  <a:pt x="964883" y="1867853"/>
                </a:lnTo>
                <a:cubicBezTo>
                  <a:pt x="964883" y="1867853"/>
                  <a:pt x="962977" y="1869758"/>
                  <a:pt x="964883" y="1867853"/>
                </a:cubicBezTo>
                <a:lnTo>
                  <a:pt x="962977" y="1869758"/>
                </a:lnTo>
                <a:lnTo>
                  <a:pt x="959168" y="1874520"/>
                </a:lnTo>
                <a:cubicBezTo>
                  <a:pt x="956310" y="1877378"/>
                  <a:pt x="954405" y="1880235"/>
                  <a:pt x="951548" y="1883093"/>
                </a:cubicBezTo>
                <a:cubicBezTo>
                  <a:pt x="933450" y="1907858"/>
                  <a:pt x="923925" y="1938338"/>
                  <a:pt x="917258" y="1969770"/>
                </a:cubicBezTo>
                <a:cubicBezTo>
                  <a:pt x="910590" y="2002155"/>
                  <a:pt x="907733" y="2035493"/>
                  <a:pt x="899160" y="2068830"/>
                </a:cubicBezTo>
                <a:cubicBezTo>
                  <a:pt x="897255" y="2077403"/>
                  <a:pt x="894398" y="2085975"/>
                  <a:pt x="892493" y="2093595"/>
                </a:cubicBezTo>
                <a:cubicBezTo>
                  <a:pt x="889635" y="2102168"/>
                  <a:pt x="886777" y="2110740"/>
                  <a:pt x="882968" y="2118360"/>
                </a:cubicBezTo>
                <a:cubicBezTo>
                  <a:pt x="879158" y="2125980"/>
                  <a:pt x="875348" y="2134553"/>
                  <a:pt x="869633" y="2142173"/>
                </a:cubicBezTo>
                <a:lnTo>
                  <a:pt x="862013" y="2153603"/>
                </a:lnTo>
                <a:lnTo>
                  <a:pt x="854393" y="2163128"/>
                </a:lnTo>
                <a:cubicBezTo>
                  <a:pt x="830580" y="2190750"/>
                  <a:pt x="798195" y="2209800"/>
                  <a:pt x="765810" y="2219325"/>
                </a:cubicBezTo>
                <a:cubicBezTo>
                  <a:pt x="733425" y="2228850"/>
                  <a:pt x="701993" y="2234565"/>
                  <a:pt x="671513" y="2240280"/>
                </a:cubicBezTo>
                <a:cubicBezTo>
                  <a:pt x="641985" y="2245995"/>
                  <a:pt x="613410" y="2251710"/>
                  <a:pt x="588645" y="2263140"/>
                </a:cubicBezTo>
                <a:cubicBezTo>
                  <a:pt x="582930" y="2265998"/>
                  <a:pt x="576263" y="2268855"/>
                  <a:pt x="571500" y="2272665"/>
                </a:cubicBezTo>
                <a:lnTo>
                  <a:pt x="563880" y="2277428"/>
                </a:lnTo>
                <a:lnTo>
                  <a:pt x="560070" y="2280285"/>
                </a:lnTo>
                <a:cubicBezTo>
                  <a:pt x="559118" y="2281238"/>
                  <a:pt x="557213" y="2283143"/>
                  <a:pt x="556260" y="2284095"/>
                </a:cubicBezTo>
                <a:lnTo>
                  <a:pt x="547688" y="2291715"/>
                </a:lnTo>
                <a:lnTo>
                  <a:pt x="545783" y="2293620"/>
                </a:lnTo>
                <a:lnTo>
                  <a:pt x="544830" y="2294573"/>
                </a:lnTo>
                <a:cubicBezTo>
                  <a:pt x="544830" y="2294573"/>
                  <a:pt x="542925" y="2296478"/>
                  <a:pt x="544830" y="2294573"/>
                </a:cubicBezTo>
                <a:lnTo>
                  <a:pt x="541973" y="2298383"/>
                </a:lnTo>
                <a:cubicBezTo>
                  <a:pt x="538163" y="2303145"/>
                  <a:pt x="533400" y="2307908"/>
                  <a:pt x="529590" y="2313623"/>
                </a:cubicBezTo>
                <a:cubicBezTo>
                  <a:pt x="515303" y="2334578"/>
                  <a:pt x="506730" y="2359343"/>
                  <a:pt x="501015" y="2386013"/>
                </a:cubicBezTo>
                <a:cubicBezTo>
                  <a:pt x="495300" y="2411730"/>
                  <a:pt x="491490" y="2439353"/>
                  <a:pt x="486728" y="2466023"/>
                </a:cubicBezTo>
                <a:cubicBezTo>
                  <a:pt x="481965" y="2492693"/>
                  <a:pt x="475297" y="2520315"/>
                  <a:pt x="462915" y="2546985"/>
                </a:cubicBezTo>
                <a:cubicBezTo>
                  <a:pt x="459105" y="2553653"/>
                  <a:pt x="457200" y="2559368"/>
                  <a:pt x="452438" y="2566035"/>
                </a:cubicBezTo>
                <a:cubicBezTo>
                  <a:pt x="448628" y="2572703"/>
                  <a:pt x="443865" y="2579370"/>
                  <a:pt x="440055" y="2584133"/>
                </a:cubicBezTo>
                <a:cubicBezTo>
                  <a:pt x="436245" y="2588895"/>
                  <a:pt x="431483" y="2593658"/>
                  <a:pt x="427672" y="2598420"/>
                </a:cubicBezTo>
                <a:cubicBezTo>
                  <a:pt x="428625" y="2597468"/>
                  <a:pt x="425768" y="2600325"/>
                  <a:pt x="425768" y="2600325"/>
                </a:cubicBezTo>
                <a:lnTo>
                  <a:pt x="424815" y="2601278"/>
                </a:lnTo>
                <a:lnTo>
                  <a:pt x="422910" y="2603183"/>
                </a:lnTo>
                <a:lnTo>
                  <a:pt x="419100" y="2606993"/>
                </a:lnTo>
                <a:lnTo>
                  <a:pt x="411480" y="2613660"/>
                </a:lnTo>
                <a:cubicBezTo>
                  <a:pt x="389572" y="2630805"/>
                  <a:pt x="364808" y="2642235"/>
                  <a:pt x="340995" y="2649855"/>
                </a:cubicBezTo>
                <a:cubicBezTo>
                  <a:pt x="317183" y="2657475"/>
                  <a:pt x="294322" y="2661285"/>
                  <a:pt x="272415" y="2666048"/>
                </a:cubicBezTo>
                <a:cubicBezTo>
                  <a:pt x="229553" y="2673668"/>
                  <a:pt x="190500" y="2680335"/>
                  <a:pt x="160972" y="2696528"/>
                </a:cubicBezTo>
                <a:cubicBezTo>
                  <a:pt x="153353" y="2700338"/>
                  <a:pt x="147638" y="2704148"/>
                  <a:pt x="141922" y="2707958"/>
                </a:cubicBezTo>
                <a:lnTo>
                  <a:pt x="140018" y="2709863"/>
                </a:lnTo>
                <a:lnTo>
                  <a:pt x="137160" y="2711768"/>
                </a:lnTo>
                <a:lnTo>
                  <a:pt x="132397" y="2716530"/>
                </a:lnTo>
                <a:lnTo>
                  <a:pt x="127635" y="2721293"/>
                </a:lnTo>
                <a:lnTo>
                  <a:pt x="124778" y="2723198"/>
                </a:lnTo>
                <a:lnTo>
                  <a:pt x="123825" y="2724150"/>
                </a:lnTo>
                <a:cubicBezTo>
                  <a:pt x="122872" y="2725103"/>
                  <a:pt x="124778" y="2723198"/>
                  <a:pt x="124778" y="2723198"/>
                </a:cubicBezTo>
                <a:lnTo>
                  <a:pt x="123825" y="2724150"/>
                </a:lnTo>
                <a:cubicBezTo>
                  <a:pt x="113347" y="2734628"/>
                  <a:pt x="105728" y="2747010"/>
                  <a:pt x="100013" y="2758440"/>
                </a:cubicBezTo>
                <a:cubicBezTo>
                  <a:pt x="87630" y="2783205"/>
                  <a:pt x="81915" y="2808923"/>
                  <a:pt x="78105" y="2831783"/>
                </a:cubicBezTo>
                <a:cubicBezTo>
                  <a:pt x="74295" y="2855595"/>
                  <a:pt x="70485" y="2876550"/>
                  <a:pt x="67628" y="2892743"/>
                </a:cubicBezTo>
                <a:cubicBezTo>
                  <a:pt x="65722" y="2901315"/>
                  <a:pt x="64770" y="2908935"/>
                  <a:pt x="62865" y="2915603"/>
                </a:cubicBezTo>
                <a:cubicBezTo>
                  <a:pt x="60960" y="2922270"/>
                  <a:pt x="60007" y="2928938"/>
                  <a:pt x="58103" y="2932748"/>
                </a:cubicBezTo>
                <a:cubicBezTo>
                  <a:pt x="55245" y="2941320"/>
                  <a:pt x="54293" y="2945130"/>
                  <a:pt x="54293" y="2945130"/>
                </a:cubicBezTo>
                <a:lnTo>
                  <a:pt x="0" y="2929890"/>
                </a:lnTo>
                <a:close/>
              </a:path>
            </a:pathLst>
          </a:custGeom>
          <a:solidFill>
            <a:schemeClr val="accent2">
              <a:lumMod val="75000"/>
              <a:alpha val="6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F65B4ED4-D250-4214-ADEC-7B0D16D299ED}"/>
              </a:ext>
            </a:extLst>
          </p:cNvPr>
          <p:cNvSpPr/>
          <p:nvPr userDrawn="1"/>
        </p:nvSpPr>
        <p:spPr>
          <a:xfrm>
            <a:off x="6529906" y="41640"/>
            <a:ext cx="6703640" cy="6786915"/>
          </a:xfrm>
          <a:custGeom>
            <a:avLst/>
            <a:gdLst>
              <a:gd name="connsiteX0" fmla="*/ 0 w 2913697"/>
              <a:gd name="connsiteY0" fmla="*/ 2898458 h 2949892"/>
              <a:gd name="connsiteX1" fmla="*/ 12383 w 2913697"/>
              <a:gd name="connsiteY1" fmla="*/ 2894648 h 2949892"/>
              <a:gd name="connsiteX2" fmla="*/ 29528 w 2913697"/>
              <a:gd name="connsiteY2" fmla="*/ 2889885 h 2949892"/>
              <a:gd name="connsiteX3" fmla="*/ 52388 w 2913697"/>
              <a:gd name="connsiteY3" fmla="*/ 2885123 h 2949892"/>
              <a:gd name="connsiteX4" fmla="*/ 113348 w 2913697"/>
              <a:gd name="connsiteY4" fmla="*/ 2874645 h 2949892"/>
              <a:gd name="connsiteX5" fmla="*/ 186690 w 2913697"/>
              <a:gd name="connsiteY5" fmla="*/ 2853690 h 2949892"/>
              <a:gd name="connsiteX6" fmla="*/ 221933 w 2913697"/>
              <a:gd name="connsiteY6" fmla="*/ 2830830 h 2949892"/>
              <a:gd name="connsiteX7" fmla="*/ 225743 w 2913697"/>
              <a:gd name="connsiteY7" fmla="*/ 2827020 h 2949892"/>
              <a:gd name="connsiteX8" fmla="*/ 226695 w 2913697"/>
              <a:gd name="connsiteY8" fmla="*/ 2826068 h 2949892"/>
              <a:gd name="connsiteX9" fmla="*/ 227648 w 2913697"/>
              <a:gd name="connsiteY9" fmla="*/ 2826068 h 2949892"/>
              <a:gd name="connsiteX10" fmla="*/ 226695 w 2913697"/>
              <a:gd name="connsiteY10" fmla="*/ 2827020 h 2949892"/>
              <a:gd name="connsiteX11" fmla="*/ 228600 w 2913697"/>
              <a:gd name="connsiteY11" fmla="*/ 2824163 h 2949892"/>
              <a:gd name="connsiteX12" fmla="*/ 237173 w 2913697"/>
              <a:gd name="connsiteY12" fmla="*/ 2813685 h 2949892"/>
              <a:gd name="connsiteX13" fmla="*/ 243840 w 2913697"/>
              <a:gd name="connsiteY13" fmla="*/ 2804160 h 2949892"/>
              <a:gd name="connsiteX14" fmla="*/ 249555 w 2913697"/>
              <a:gd name="connsiteY14" fmla="*/ 2794635 h 2949892"/>
              <a:gd name="connsiteX15" fmla="*/ 269558 w 2913697"/>
              <a:gd name="connsiteY15" fmla="*/ 2746058 h 2949892"/>
              <a:gd name="connsiteX16" fmla="*/ 281940 w 2913697"/>
              <a:gd name="connsiteY16" fmla="*/ 2687003 h 2949892"/>
              <a:gd name="connsiteX17" fmla="*/ 297180 w 2913697"/>
              <a:gd name="connsiteY17" fmla="*/ 2619375 h 2949892"/>
              <a:gd name="connsiteX18" fmla="*/ 330518 w 2913697"/>
              <a:gd name="connsiteY18" fmla="*/ 2548890 h 2949892"/>
              <a:gd name="connsiteX19" fmla="*/ 343853 w 2913697"/>
              <a:gd name="connsiteY19" fmla="*/ 2532698 h 2949892"/>
              <a:gd name="connsiteX20" fmla="*/ 347663 w 2913697"/>
              <a:gd name="connsiteY20" fmla="*/ 2528888 h 2949892"/>
              <a:gd name="connsiteX21" fmla="*/ 349568 w 2913697"/>
              <a:gd name="connsiteY21" fmla="*/ 2526983 h 2949892"/>
              <a:gd name="connsiteX22" fmla="*/ 350520 w 2913697"/>
              <a:gd name="connsiteY22" fmla="*/ 2526030 h 2949892"/>
              <a:gd name="connsiteX23" fmla="*/ 352425 w 2913697"/>
              <a:gd name="connsiteY23" fmla="*/ 2524125 h 2949892"/>
              <a:gd name="connsiteX24" fmla="*/ 359093 w 2913697"/>
              <a:gd name="connsiteY24" fmla="*/ 2518410 h 2949892"/>
              <a:gd name="connsiteX25" fmla="*/ 375285 w 2913697"/>
              <a:gd name="connsiteY25" fmla="*/ 2506028 h 2949892"/>
              <a:gd name="connsiteX26" fmla="*/ 394335 w 2913697"/>
              <a:gd name="connsiteY26" fmla="*/ 2494598 h 2949892"/>
              <a:gd name="connsiteX27" fmla="*/ 474345 w 2913697"/>
              <a:gd name="connsiteY27" fmla="*/ 2467928 h 2949892"/>
              <a:gd name="connsiteX28" fmla="*/ 554355 w 2913697"/>
              <a:gd name="connsiteY28" fmla="*/ 2452688 h 2949892"/>
              <a:gd name="connsiteX29" fmla="*/ 627698 w 2913697"/>
              <a:gd name="connsiteY29" fmla="*/ 2426970 h 2949892"/>
              <a:gd name="connsiteX30" fmla="*/ 642938 w 2913697"/>
              <a:gd name="connsiteY30" fmla="*/ 2416493 h 2949892"/>
              <a:gd name="connsiteX31" fmla="*/ 650558 w 2913697"/>
              <a:gd name="connsiteY31" fmla="*/ 2409825 h 2949892"/>
              <a:gd name="connsiteX32" fmla="*/ 654368 w 2913697"/>
              <a:gd name="connsiteY32" fmla="*/ 2406968 h 2949892"/>
              <a:gd name="connsiteX33" fmla="*/ 655320 w 2913697"/>
              <a:gd name="connsiteY33" fmla="*/ 2406015 h 2949892"/>
              <a:gd name="connsiteX34" fmla="*/ 655320 w 2913697"/>
              <a:gd name="connsiteY34" fmla="*/ 2406015 h 2949892"/>
              <a:gd name="connsiteX35" fmla="*/ 657225 w 2913697"/>
              <a:gd name="connsiteY35" fmla="*/ 2404110 h 2949892"/>
              <a:gd name="connsiteX36" fmla="*/ 664845 w 2913697"/>
              <a:gd name="connsiteY36" fmla="*/ 2395538 h 2949892"/>
              <a:gd name="connsiteX37" fmla="*/ 668655 w 2913697"/>
              <a:gd name="connsiteY37" fmla="*/ 2391728 h 2949892"/>
              <a:gd name="connsiteX38" fmla="*/ 671513 w 2913697"/>
              <a:gd name="connsiteY38" fmla="*/ 2387918 h 2949892"/>
              <a:gd name="connsiteX39" fmla="*/ 676275 w 2913697"/>
              <a:gd name="connsiteY39" fmla="*/ 2380298 h 2949892"/>
              <a:gd name="connsiteX40" fmla="*/ 679133 w 2913697"/>
              <a:gd name="connsiteY40" fmla="*/ 2376488 h 2949892"/>
              <a:gd name="connsiteX41" fmla="*/ 681038 w 2913697"/>
              <a:gd name="connsiteY41" fmla="*/ 2371725 h 2949892"/>
              <a:gd name="connsiteX42" fmla="*/ 707708 w 2913697"/>
              <a:gd name="connsiteY42" fmla="*/ 2291715 h 2949892"/>
              <a:gd name="connsiteX43" fmla="*/ 727710 w 2913697"/>
              <a:gd name="connsiteY43" fmla="*/ 2199323 h 2949892"/>
              <a:gd name="connsiteX44" fmla="*/ 776288 w 2913697"/>
              <a:gd name="connsiteY44" fmla="*/ 2108835 h 2949892"/>
              <a:gd name="connsiteX45" fmla="*/ 778193 w 2913697"/>
              <a:gd name="connsiteY45" fmla="*/ 2105978 h 2949892"/>
              <a:gd name="connsiteX46" fmla="*/ 779145 w 2913697"/>
              <a:gd name="connsiteY46" fmla="*/ 2105025 h 2949892"/>
              <a:gd name="connsiteX47" fmla="*/ 781050 w 2913697"/>
              <a:gd name="connsiteY47" fmla="*/ 2103120 h 2949892"/>
              <a:gd name="connsiteX48" fmla="*/ 785813 w 2913697"/>
              <a:gd name="connsiteY48" fmla="*/ 2099310 h 2949892"/>
              <a:gd name="connsiteX49" fmla="*/ 795338 w 2913697"/>
              <a:gd name="connsiteY49" fmla="*/ 2091690 h 2949892"/>
              <a:gd name="connsiteX50" fmla="*/ 818198 w 2913697"/>
              <a:gd name="connsiteY50" fmla="*/ 2076450 h 2949892"/>
              <a:gd name="connsiteX51" fmla="*/ 866775 w 2913697"/>
              <a:gd name="connsiteY51" fmla="*/ 2056448 h 2949892"/>
              <a:gd name="connsiteX52" fmla="*/ 965835 w 2913697"/>
              <a:gd name="connsiteY52" fmla="*/ 2035493 h 2949892"/>
              <a:gd name="connsiteX53" fmla="*/ 1055370 w 2913697"/>
              <a:gd name="connsiteY53" fmla="*/ 2005965 h 2949892"/>
              <a:gd name="connsiteX54" fmla="*/ 1073468 w 2913697"/>
              <a:gd name="connsiteY54" fmla="*/ 1992630 h 2949892"/>
              <a:gd name="connsiteX55" fmla="*/ 1082040 w 2913697"/>
              <a:gd name="connsiteY55" fmla="*/ 1985010 h 2949892"/>
              <a:gd name="connsiteX56" fmla="*/ 1082040 w 2913697"/>
              <a:gd name="connsiteY56" fmla="*/ 1985010 h 2949892"/>
              <a:gd name="connsiteX57" fmla="*/ 1082993 w 2913697"/>
              <a:gd name="connsiteY57" fmla="*/ 1984058 h 2949892"/>
              <a:gd name="connsiteX58" fmla="*/ 1084898 w 2913697"/>
              <a:gd name="connsiteY58" fmla="*/ 1981200 h 2949892"/>
              <a:gd name="connsiteX59" fmla="*/ 1088708 w 2913697"/>
              <a:gd name="connsiteY59" fmla="*/ 1976438 h 2949892"/>
              <a:gd name="connsiteX60" fmla="*/ 1092518 w 2913697"/>
              <a:gd name="connsiteY60" fmla="*/ 1971675 h 2949892"/>
              <a:gd name="connsiteX61" fmla="*/ 1096328 w 2913697"/>
              <a:gd name="connsiteY61" fmla="*/ 1966913 h 2949892"/>
              <a:gd name="connsiteX62" fmla="*/ 1102043 w 2913697"/>
              <a:gd name="connsiteY62" fmla="*/ 1958340 h 2949892"/>
              <a:gd name="connsiteX63" fmla="*/ 1107758 w 2913697"/>
              <a:gd name="connsiteY63" fmla="*/ 1948815 h 2949892"/>
              <a:gd name="connsiteX64" fmla="*/ 1113473 w 2913697"/>
              <a:gd name="connsiteY64" fmla="*/ 1938338 h 2949892"/>
              <a:gd name="connsiteX65" fmla="*/ 1139190 w 2913697"/>
              <a:gd name="connsiteY65" fmla="*/ 1842135 h 2949892"/>
              <a:gd name="connsiteX66" fmla="*/ 1167765 w 2913697"/>
              <a:gd name="connsiteY66" fmla="*/ 1737360 h 2949892"/>
              <a:gd name="connsiteX67" fmla="*/ 1181100 w 2913697"/>
              <a:gd name="connsiteY67" fmla="*/ 1712595 h 2949892"/>
              <a:gd name="connsiteX68" fmla="*/ 1188720 w 2913697"/>
              <a:gd name="connsiteY68" fmla="*/ 1701165 h 2949892"/>
              <a:gd name="connsiteX69" fmla="*/ 1198245 w 2913697"/>
              <a:gd name="connsiteY69" fmla="*/ 1690688 h 2949892"/>
              <a:gd name="connsiteX70" fmla="*/ 1203008 w 2913697"/>
              <a:gd name="connsiteY70" fmla="*/ 1684973 h 2949892"/>
              <a:gd name="connsiteX71" fmla="*/ 1203960 w 2913697"/>
              <a:gd name="connsiteY71" fmla="*/ 1684020 h 2949892"/>
              <a:gd name="connsiteX72" fmla="*/ 1205865 w 2913697"/>
              <a:gd name="connsiteY72" fmla="*/ 1682115 h 2949892"/>
              <a:gd name="connsiteX73" fmla="*/ 1208723 w 2913697"/>
              <a:gd name="connsiteY73" fmla="*/ 1680210 h 2949892"/>
              <a:gd name="connsiteX74" fmla="*/ 1218248 w 2913697"/>
              <a:gd name="connsiteY74" fmla="*/ 1671638 h 2949892"/>
              <a:gd name="connsiteX75" fmla="*/ 1221105 w 2913697"/>
              <a:gd name="connsiteY75" fmla="*/ 1669733 h 2949892"/>
              <a:gd name="connsiteX76" fmla="*/ 1223963 w 2913697"/>
              <a:gd name="connsiteY76" fmla="*/ 1667828 h 2949892"/>
              <a:gd name="connsiteX77" fmla="*/ 1230630 w 2913697"/>
              <a:gd name="connsiteY77" fmla="*/ 1664018 h 2949892"/>
              <a:gd name="connsiteX78" fmla="*/ 1243013 w 2913697"/>
              <a:gd name="connsiteY78" fmla="*/ 1656398 h 2949892"/>
              <a:gd name="connsiteX79" fmla="*/ 1348740 w 2913697"/>
              <a:gd name="connsiteY79" fmla="*/ 1623060 h 2949892"/>
              <a:gd name="connsiteX80" fmla="*/ 1449705 w 2913697"/>
              <a:gd name="connsiteY80" fmla="*/ 1599248 h 2949892"/>
              <a:gd name="connsiteX81" fmla="*/ 1492568 w 2913697"/>
              <a:gd name="connsiteY81" fmla="*/ 1576388 h 2949892"/>
              <a:gd name="connsiteX82" fmla="*/ 1502093 w 2913697"/>
              <a:gd name="connsiteY82" fmla="*/ 1568768 h 2949892"/>
              <a:gd name="connsiteX83" fmla="*/ 1506855 w 2913697"/>
              <a:gd name="connsiteY83" fmla="*/ 1564958 h 2949892"/>
              <a:gd name="connsiteX84" fmla="*/ 1506855 w 2913697"/>
              <a:gd name="connsiteY84" fmla="*/ 1564958 h 2949892"/>
              <a:gd name="connsiteX85" fmla="*/ 1507808 w 2913697"/>
              <a:gd name="connsiteY85" fmla="*/ 1564005 h 2949892"/>
              <a:gd name="connsiteX86" fmla="*/ 1509713 w 2913697"/>
              <a:gd name="connsiteY86" fmla="*/ 1561148 h 2949892"/>
              <a:gd name="connsiteX87" fmla="*/ 1518285 w 2913697"/>
              <a:gd name="connsiteY87" fmla="*/ 1550670 h 2949892"/>
              <a:gd name="connsiteX88" fmla="*/ 1524953 w 2913697"/>
              <a:gd name="connsiteY88" fmla="*/ 1541145 h 2949892"/>
              <a:gd name="connsiteX89" fmla="*/ 1545908 w 2913697"/>
              <a:gd name="connsiteY89" fmla="*/ 1497330 h 2949892"/>
              <a:gd name="connsiteX90" fmla="*/ 1558290 w 2913697"/>
              <a:gd name="connsiteY90" fmla="*/ 1447800 h 2949892"/>
              <a:gd name="connsiteX91" fmla="*/ 1581150 w 2913697"/>
              <a:gd name="connsiteY91" fmla="*/ 1342073 h 2949892"/>
              <a:gd name="connsiteX92" fmla="*/ 1591628 w 2913697"/>
              <a:gd name="connsiteY92" fmla="*/ 1316355 h 2949892"/>
              <a:gd name="connsiteX93" fmla="*/ 1605915 w 2913697"/>
              <a:gd name="connsiteY93" fmla="*/ 1291590 h 2949892"/>
              <a:gd name="connsiteX94" fmla="*/ 1613535 w 2913697"/>
              <a:gd name="connsiteY94" fmla="*/ 1280160 h 2949892"/>
              <a:gd name="connsiteX95" fmla="*/ 1623060 w 2913697"/>
              <a:gd name="connsiteY95" fmla="*/ 1269683 h 2949892"/>
              <a:gd name="connsiteX96" fmla="*/ 1627823 w 2913697"/>
              <a:gd name="connsiteY96" fmla="*/ 1263968 h 2949892"/>
              <a:gd name="connsiteX97" fmla="*/ 1629728 w 2913697"/>
              <a:gd name="connsiteY97" fmla="*/ 1262063 h 2949892"/>
              <a:gd name="connsiteX98" fmla="*/ 1630680 w 2913697"/>
              <a:gd name="connsiteY98" fmla="*/ 1261110 h 2949892"/>
              <a:gd name="connsiteX99" fmla="*/ 1633538 w 2913697"/>
              <a:gd name="connsiteY99" fmla="*/ 1259205 h 2949892"/>
              <a:gd name="connsiteX100" fmla="*/ 1643063 w 2913697"/>
              <a:gd name="connsiteY100" fmla="*/ 1250633 h 2949892"/>
              <a:gd name="connsiteX101" fmla="*/ 1745933 w 2913697"/>
              <a:gd name="connsiteY101" fmla="*/ 1207770 h 2949892"/>
              <a:gd name="connsiteX102" fmla="*/ 1847850 w 2913697"/>
              <a:gd name="connsiteY102" fmla="*/ 1186815 h 2949892"/>
              <a:gd name="connsiteX103" fmla="*/ 1871663 w 2913697"/>
              <a:gd name="connsiteY103" fmla="*/ 1179195 h 2949892"/>
              <a:gd name="connsiteX104" fmla="*/ 1883093 w 2913697"/>
              <a:gd name="connsiteY104" fmla="*/ 1174433 h 2949892"/>
              <a:gd name="connsiteX105" fmla="*/ 1893570 w 2913697"/>
              <a:gd name="connsiteY105" fmla="*/ 1168718 h 2949892"/>
              <a:gd name="connsiteX106" fmla="*/ 1913573 w 2913697"/>
              <a:gd name="connsiteY106" fmla="*/ 1156335 h 2949892"/>
              <a:gd name="connsiteX107" fmla="*/ 1923098 w 2913697"/>
              <a:gd name="connsiteY107" fmla="*/ 1148715 h 2949892"/>
              <a:gd name="connsiteX108" fmla="*/ 1927860 w 2913697"/>
              <a:gd name="connsiteY108" fmla="*/ 1144905 h 2949892"/>
              <a:gd name="connsiteX109" fmla="*/ 1929765 w 2913697"/>
              <a:gd name="connsiteY109" fmla="*/ 1143000 h 2949892"/>
              <a:gd name="connsiteX110" fmla="*/ 1930718 w 2913697"/>
              <a:gd name="connsiteY110" fmla="*/ 1142048 h 2949892"/>
              <a:gd name="connsiteX111" fmla="*/ 1930718 w 2913697"/>
              <a:gd name="connsiteY111" fmla="*/ 1142048 h 2949892"/>
              <a:gd name="connsiteX112" fmla="*/ 1939290 w 2913697"/>
              <a:gd name="connsiteY112" fmla="*/ 1132523 h 2949892"/>
              <a:gd name="connsiteX113" fmla="*/ 1943100 w 2913697"/>
              <a:gd name="connsiteY113" fmla="*/ 1127760 h 2949892"/>
              <a:gd name="connsiteX114" fmla="*/ 1945958 w 2913697"/>
              <a:gd name="connsiteY114" fmla="*/ 1122998 h 2949892"/>
              <a:gd name="connsiteX115" fmla="*/ 1951673 w 2913697"/>
              <a:gd name="connsiteY115" fmla="*/ 1113473 h 2949892"/>
              <a:gd name="connsiteX116" fmla="*/ 1957388 w 2913697"/>
              <a:gd name="connsiteY116" fmla="*/ 1102995 h 2949892"/>
              <a:gd name="connsiteX117" fmla="*/ 1974533 w 2913697"/>
              <a:gd name="connsiteY117" fmla="*/ 1058228 h 2949892"/>
              <a:gd name="connsiteX118" fmla="*/ 1994535 w 2913697"/>
              <a:gd name="connsiteY118" fmla="*/ 960120 h 2949892"/>
              <a:gd name="connsiteX119" fmla="*/ 2032635 w 2913697"/>
              <a:gd name="connsiteY119" fmla="*/ 863918 h 2949892"/>
              <a:gd name="connsiteX120" fmla="*/ 2048828 w 2913697"/>
              <a:gd name="connsiteY120" fmla="*/ 842963 h 2949892"/>
              <a:gd name="connsiteX121" fmla="*/ 2050733 w 2913697"/>
              <a:gd name="connsiteY121" fmla="*/ 840105 h 2949892"/>
              <a:gd name="connsiteX122" fmla="*/ 2052638 w 2913697"/>
              <a:gd name="connsiteY122" fmla="*/ 838200 h 2949892"/>
              <a:gd name="connsiteX123" fmla="*/ 2053590 w 2913697"/>
              <a:gd name="connsiteY123" fmla="*/ 837248 h 2949892"/>
              <a:gd name="connsiteX124" fmla="*/ 2058353 w 2913697"/>
              <a:gd name="connsiteY124" fmla="*/ 833438 h 2949892"/>
              <a:gd name="connsiteX125" fmla="*/ 2067878 w 2913697"/>
              <a:gd name="connsiteY125" fmla="*/ 825818 h 2949892"/>
              <a:gd name="connsiteX126" fmla="*/ 2090738 w 2913697"/>
              <a:gd name="connsiteY126" fmla="*/ 810578 h 2949892"/>
              <a:gd name="connsiteX127" fmla="*/ 2113598 w 2913697"/>
              <a:gd name="connsiteY127" fmla="*/ 799148 h 2949892"/>
              <a:gd name="connsiteX128" fmla="*/ 2296478 w 2913697"/>
              <a:gd name="connsiteY128" fmla="*/ 753428 h 2949892"/>
              <a:gd name="connsiteX129" fmla="*/ 2364105 w 2913697"/>
              <a:gd name="connsiteY129" fmla="*/ 705803 h 2949892"/>
              <a:gd name="connsiteX130" fmla="*/ 2398395 w 2913697"/>
              <a:gd name="connsiteY130" fmla="*/ 633413 h 2949892"/>
              <a:gd name="connsiteX131" fmla="*/ 2438400 w 2913697"/>
              <a:gd name="connsiteY131" fmla="*/ 469583 h 2949892"/>
              <a:gd name="connsiteX132" fmla="*/ 2488883 w 2913697"/>
              <a:gd name="connsiteY132" fmla="*/ 402908 h 2949892"/>
              <a:gd name="connsiteX133" fmla="*/ 2492693 w 2913697"/>
              <a:gd name="connsiteY133" fmla="*/ 400050 h 2949892"/>
              <a:gd name="connsiteX134" fmla="*/ 2497455 w 2913697"/>
              <a:gd name="connsiteY134" fmla="*/ 397193 h 2949892"/>
              <a:gd name="connsiteX135" fmla="*/ 2506028 w 2913697"/>
              <a:gd name="connsiteY135" fmla="*/ 391478 h 2949892"/>
              <a:gd name="connsiteX136" fmla="*/ 2524125 w 2913697"/>
              <a:gd name="connsiteY136" fmla="*/ 381000 h 2949892"/>
              <a:gd name="connsiteX137" fmla="*/ 2542223 w 2913697"/>
              <a:gd name="connsiteY137" fmla="*/ 372428 h 2949892"/>
              <a:gd name="connsiteX138" fmla="*/ 2560320 w 2913697"/>
              <a:gd name="connsiteY138" fmla="*/ 365760 h 2949892"/>
              <a:gd name="connsiteX139" fmla="*/ 2695575 w 2913697"/>
              <a:gd name="connsiteY139" fmla="*/ 335280 h 2949892"/>
              <a:gd name="connsiteX140" fmla="*/ 2748915 w 2913697"/>
              <a:gd name="connsiteY140" fmla="*/ 313373 h 2949892"/>
              <a:gd name="connsiteX141" fmla="*/ 2760345 w 2913697"/>
              <a:gd name="connsiteY141" fmla="*/ 305753 h 2949892"/>
              <a:gd name="connsiteX142" fmla="*/ 2770823 w 2913697"/>
              <a:gd name="connsiteY142" fmla="*/ 297180 h 2949892"/>
              <a:gd name="connsiteX143" fmla="*/ 2775585 w 2913697"/>
              <a:gd name="connsiteY143" fmla="*/ 292418 h 2949892"/>
              <a:gd name="connsiteX144" fmla="*/ 2776538 w 2913697"/>
              <a:gd name="connsiteY144" fmla="*/ 291465 h 2949892"/>
              <a:gd name="connsiteX145" fmla="*/ 2776538 w 2913697"/>
              <a:gd name="connsiteY145" fmla="*/ 291465 h 2949892"/>
              <a:gd name="connsiteX146" fmla="*/ 2777490 w 2913697"/>
              <a:gd name="connsiteY146" fmla="*/ 290513 h 2949892"/>
              <a:gd name="connsiteX147" fmla="*/ 2779395 w 2913697"/>
              <a:gd name="connsiteY147" fmla="*/ 287655 h 2949892"/>
              <a:gd name="connsiteX148" fmla="*/ 2788920 w 2913697"/>
              <a:gd name="connsiteY148" fmla="*/ 277178 h 2949892"/>
              <a:gd name="connsiteX149" fmla="*/ 2795588 w 2913697"/>
              <a:gd name="connsiteY149" fmla="*/ 267653 h 2949892"/>
              <a:gd name="connsiteX150" fmla="*/ 2798445 w 2913697"/>
              <a:gd name="connsiteY150" fmla="*/ 262890 h 2949892"/>
              <a:gd name="connsiteX151" fmla="*/ 2801303 w 2913697"/>
              <a:gd name="connsiteY151" fmla="*/ 257175 h 2949892"/>
              <a:gd name="connsiteX152" fmla="*/ 2807018 w 2913697"/>
              <a:gd name="connsiteY152" fmla="*/ 246698 h 2949892"/>
              <a:gd name="connsiteX153" fmla="*/ 2811780 w 2913697"/>
              <a:gd name="connsiteY153" fmla="*/ 235268 h 2949892"/>
              <a:gd name="connsiteX154" fmla="*/ 2819400 w 2913697"/>
              <a:gd name="connsiteY154" fmla="*/ 213360 h 2949892"/>
              <a:gd name="connsiteX155" fmla="*/ 2825115 w 2913697"/>
              <a:gd name="connsiteY155" fmla="*/ 191453 h 2949892"/>
              <a:gd name="connsiteX156" fmla="*/ 2840355 w 2913697"/>
              <a:gd name="connsiteY156" fmla="*/ 109538 h 2949892"/>
              <a:gd name="connsiteX157" fmla="*/ 2848928 w 2913697"/>
              <a:gd name="connsiteY157" fmla="*/ 75248 h 2949892"/>
              <a:gd name="connsiteX158" fmla="*/ 2859405 w 2913697"/>
              <a:gd name="connsiteY158" fmla="*/ 47625 h 2949892"/>
              <a:gd name="connsiteX159" fmla="*/ 2864168 w 2913697"/>
              <a:gd name="connsiteY159" fmla="*/ 36195 h 2949892"/>
              <a:gd name="connsiteX160" fmla="*/ 2869883 w 2913697"/>
              <a:gd name="connsiteY160" fmla="*/ 26670 h 2949892"/>
              <a:gd name="connsiteX161" fmla="*/ 2874645 w 2913697"/>
              <a:gd name="connsiteY161" fmla="*/ 18098 h 2949892"/>
              <a:gd name="connsiteX162" fmla="*/ 2879408 w 2913697"/>
              <a:gd name="connsiteY162" fmla="*/ 11430 h 2949892"/>
              <a:gd name="connsiteX163" fmla="*/ 2887980 w 2913697"/>
              <a:gd name="connsiteY163" fmla="*/ 0 h 2949892"/>
              <a:gd name="connsiteX164" fmla="*/ 2913698 w 2913697"/>
              <a:gd name="connsiteY164" fmla="*/ 21907 h 2949892"/>
              <a:gd name="connsiteX165" fmla="*/ 2907030 w 2913697"/>
              <a:gd name="connsiteY165" fmla="*/ 31432 h 2949892"/>
              <a:gd name="connsiteX166" fmla="*/ 2903220 w 2913697"/>
              <a:gd name="connsiteY166" fmla="*/ 36195 h 2949892"/>
              <a:gd name="connsiteX167" fmla="*/ 2899410 w 2913697"/>
              <a:gd name="connsiteY167" fmla="*/ 42863 h 2949892"/>
              <a:gd name="connsiteX168" fmla="*/ 2894648 w 2913697"/>
              <a:gd name="connsiteY168" fmla="*/ 50483 h 2949892"/>
              <a:gd name="connsiteX169" fmla="*/ 2889885 w 2913697"/>
              <a:gd name="connsiteY169" fmla="*/ 60008 h 2949892"/>
              <a:gd name="connsiteX170" fmla="*/ 2881313 w 2913697"/>
              <a:gd name="connsiteY170" fmla="*/ 84773 h 2949892"/>
              <a:gd name="connsiteX171" fmla="*/ 2873693 w 2913697"/>
              <a:gd name="connsiteY171" fmla="*/ 116205 h 2949892"/>
              <a:gd name="connsiteX172" fmla="*/ 2858453 w 2913697"/>
              <a:gd name="connsiteY172" fmla="*/ 198120 h 2949892"/>
              <a:gd name="connsiteX173" fmla="*/ 2852738 w 2913697"/>
              <a:gd name="connsiteY173" fmla="*/ 221933 h 2949892"/>
              <a:gd name="connsiteX174" fmla="*/ 2844165 w 2913697"/>
              <a:gd name="connsiteY174" fmla="*/ 247650 h 2949892"/>
              <a:gd name="connsiteX175" fmla="*/ 2838450 w 2913697"/>
              <a:gd name="connsiteY175" fmla="*/ 260985 h 2949892"/>
              <a:gd name="connsiteX176" fmla="*/ 2831783 w 2913697"/>
              <a:gd name="connsiteY176" fmla="*/ 274320 h 2949892"/>
              <a:gd name="connsiteX177" fmla="*/ 2827973 w 2913697"/>
              <a:gd name="connsiteY177" fmla="*/ 280988 h 2949892"/>
              <a:gd name="connsiteX178" fmla="*/ 2823210 w 2913697"/>
              <a:gd name="connsiteY178" fmla="*/ 287655 h 2949892"/>
              <a:gd name="connsiteX179" fmla="*/ 2813685 w 2913697"/>
              <a:gd name="connsiteY179" fmla="*/ 300990 h 2949892"/>
              <a:gd name="connsiteX180" fmla="*/ 2804160 w 2913697"/>
              <a:gd name="connsiteY180" fmla="*/ 311468 h 2949892"/>
              <a:gd name="connsiteX181" fmla="*/ 2801303 w 2913697"/>
              <a:gd name="connsiteY181" fmla="*/ 314325 h 2949892"/>
              <a:gd name="connsiteX182" fmla="*/ 2800350 w 2913697"/>
              <a:gd name="connsiteY182" fmla="*/ 315278 h 2949892"/>
              <a:gd name="connsiteX183" fmla="*/ 2799398 w 2913697"/>
              <a:gd name="connsiteY183" fmla="*/ 317183 h 2949892"/>
              <a:gd name="connsiteX184" fmla="*/ 2797493 w 2913697"/>
              <a:gd name="connsiteY184" fmla="*/ 318135 h 2949892"/>
              <a:gd name="connsiteX185" fmla="*/ 2791778 w 2913697"/>
              <a:gd name="connsiteY185" fmla="*/ 323850 h 2949892"/>
              <a:gd name="connsiteX186" fmla="*/ 2779395 w 2913697"/>
              <a:gd name="connsiteY186" fmla="*/ 334328 h 2949892"/>
              <a:gd name="connsiteX187" fmla="*/ 2765108 w 2913697"/>
              <a:gd name="connsiteY187" fmla="*/ 343853 h 2949892"/>
              <a:gd name="connsiteX188" fmla="*/ 2703195 w 2913697"/>
              <a:gd name="connsiteY188" fmla="*/ 368618 h 2949892"/>
              <a:gd name="connsiteX189" fmla="*/ 2635568 w 2913697"/>
              <a:gd name="connsiteY189" fmla="*/ 381953 h 2949892"/>
              <a:gd name="connsiteX190" fmla="*/ 2567940 w 2913697"/>
              <a:gd name="connsiteY190" fmla="*/ 396240 h 2949892"/>
              <a:gd name="connsiteX191" fmla="*/ 2551748 w 2913697"/>
              <a:gd name="connsiteY191" fmla="*/ 401955 h 2949892"/>
              <a:gd name="connsiteX192" fmla="*/ 2535555 w 2913697"/>
              <a:gd name="connsiteY192" fmla="*/ 408623 h 2949892"/>
              <a:gd name="connsiteX193" fmla="*/ 2520315 w 2913697"/>
              <a:gd name="connsiteY193" fmla="*/ 417195 h 2949892"/>
              <a:gd name="connsiteX194" fmla="*/ 2513648 w 2913697"/>
              <a:gd name="connsiteY194" fmla="*/ 421958 h 2949892"/>
              <a:gd name="connsiteX195" fmla="*/ 2509838 w 2913697"/>
              <a:gd name="connsiteY195" fmla="*/ 423863 h 2949892"/>
              <a:gd name="connsiteX196" fmla="*/ 2506028 w 2913697"/>
              <a:gd name="connsiteY196" fmla="*/ 426720 h 2949892"/>
              <a:gd name="connsiteX197" fmla="*/ 2498408 w 2913697"/>
              <a:gd name="connsiteY197" fmla="*/ 433388 h 2949892"/>
              <a:gd name="connsiteX198" fmla="*/ 2494598 w 2913697"/>
              <a:gd name="connsiteY198" fmla="*/ 436245 h 2949892"/>
              <a:gd name="connsiteX199" fmla="*/ 2493645 w 2913697"/>
              <a:gd name="connsiteY199" fmla="*/ 437198 h 2949892"/>
              <a:gd name="connsiteX200" fmla="*/ 2493645 w 2913697"/>
              <a:gd name="connsiteY200" fmla="*/ 437198 h 2949892"/>
              <a:gd name="connsiteX201" fmla="*/ 2491740 w 2913697"/>
              <a:gd name="connsiteY201" fmla="*/ 439103 h 2949892"/>
              <a:gd name="connsiteX202" fmla="*/ 2480310 w 2913697"/>
              <a:gd name="connsiteY202" fmla="*/ 452438 h 2949892"/>
              <a:gd name="connsiteX203" fmla="*/ 2470785 w 2913697"/>
              <a:gd name="connsiteY203" fmla="*/ 467678 h 2949892"/>
              <a:gd name="connsiteX204" fmla="*/ 2462213 w 2913697"/>
              <a:gd name="connsiteY204" fmla="*/ 483870 h 2949892"/>
              <a:gd name="connsiteX205" fmla="*/ 2441258 w 2913697"/>
              <a:gd name="connsiteY205" fmla="*/ 559118 h 2949892"/>
              <a:gd name="connsiteX206" fmla="*/ 2425065 w 2913697"/>
              <a:gd name="connsiteY206" fmla="*/ 643890 h 2949892"/>
              <a:gd name="connsiteX207" fmla="*/ 2384108 w 2913697"/>
              <a:gd name="connsiteY207" fmla="*/ 728663 h 2949892"/>
              <a:gd name="connsiteX208" fmla="*/ 2376488 w 2913697"/>
              <a:gd name="connsiteY208" fmla="*/ 737235 h 2949892"/>
              <a:gd name="connsiteX209" fmla="*/ 2374583 w 2913697"/>
              <a:gd name="connsiteY209" fmla="*/ 739140 h 2949892"/>
              <a:gd name="connsiteX210" fmla="*/ 2373630 w 2913697"/>
              <a:gd name="connsiteY210" fmla="*/ 740093 h 2949892"/>
              <a:gd name="connsiteX211" fmla="*/ 2371725 w 2913697"/>
              <a:gd name="connsiteY211" fmla="*/ 741998 h 2949892"/>
              <a:gd name="connsiteX212" fmla="*/ 2366963 w 2913697"/>
              <a:gd name="connsiteY212" fmla="*/ 745808 h 2949892"/>
              <a:gd name="connsiteX213" fmla="*/ 2347913 w 2913697"/>
              <a:gd name="connsiteY213" fmla="*/ 761048 h 2949892"/>
              <a:gd name="connsiteX214" fmla="*/ 2337435 w 2913697"/>
              <a:gd name="connsiteY214" fmla="*/ 767715 h 2949892"/>
              <a:gd name="connsiteX215" fmla="*/ 2326958 w 2913697"/>
              <a:gd name="connsiteY215" fmla="*/ 773430 h 2949892"/>
              <a:gd name="connsiteX216" fmla="*/ 2315528 w 2913697"/>
              <a:gd name="connsiteY216" fmla="*/ 779145 h 2949892"/>
              <a:gd name="connsiteX217" fmla="*/ 2304098 w 2913697"/>
              <a:gd name="connsiteY217" fmla="*/ 783908 h 2949892"/>
              <a:gd name="connsiteX218" fmla="*/ 2121218 w 2913697"/>
              <a:gd name="connsiteY218" fmla="*/ 827723 h 2949892"/>
              <a:gd name="connsiteX219" fmla="*/ 2101215 w 2913697"/>
              <a:gd name="connsiteY219" fmla="*/ 837248 h 2949892"/>
              <a:gd name="connsiteX220" fmla="*/ 2083118 w 2913697"/>
              <a:gd name="connsiteY220" fmla="*/ 848678 h 2949892"/>
              <a:gd name="connsiteX221" fmla="*/ 2073593 w 2913697"/>
              <a:gd name="connsiteY221" fmla="*/ 856298 h 2949892"/>
              <a:gd name="connsiteX222" fmla="*/ 2068830 w 2913697"/>
              <a:gd name="connsiteY222" fmla="*/ 860108 h 2949892"/>
              <a:gd name="connsiteX223" fmla="*/ 2067878 w 2913697"/>
              <a:gd name="connsiteY223" fmla="*/ 861060 h 2949892"/>
              <a:gd name="connsiteX224" fmla="*/ 2067878 w 2913697"/>
              <a:gd name="connsiteY224" fmla="*/ 861060 h 2949892"/>
              <a:gd name="connsiteX225" fmla="*/ 2065973 w 2913697"/>
              <a:gd name="connsiteY225" fmla="*/ 862965 h 2949892"/>
              <a:gd name="connsiteX226" fmla="*/ 2051685 w 2913697"/>
              <a:gd name="connsiteY226" fmla="*/ 880110 h 2949892"/>
              <a:gd name="connsiteX227" fmla="*/ 2018348 w 2913697"/>
              <a:gd name="connsiteY227" fmla="*/ 967740 h 2949892"/>
              <a:gd name="connsiteX228" fmla="*/ 1999298 w 2913697"/>
              <a:gd name="connsiteY228" fmla="*/ 1067753 h 2949892"/>
              <a:gd name="connsiteX229" fmla="*/ 1980248 w 2913697"/>
              <a:gd name="connsiteY229" fmla="*/ 1118235 h 2949892"/>
              <a:gd name="connsiteX230" fmla="*/ 1973580 w 2913697"/>
              <a:gd name="connsiteY230" fmla="*/ 1130618 h 2949892"/>
              <a:gd name="connsiteX231" fmla="*/ 1965960 w 2913697"/>
              <a:gd name="connsiteY231" fmla="*/ 1143000 h 2949892"/>
              <a:gd name="connsiteX232" fmla="*/ 1962150 w 2913697"/>
              <a:gd name="connsiteY232" fmla="*/ 1148715 h 2949892"/>
              <a:gd name="connsiteX233" fmla="*/ 1958340 w 2913697"/>
              <a:gd name="connsiteY233" fmla="*/ 1153478 h 2949892"/>
              <a:gd name="connsiteX234" fmla="*/ 1949768 w 2913697"/>
              <a:gd name="connsiteY234" fmla="*/ 1163003 h 2949892"/>
              <a:gd name="connsiteX235" fmla="*/ 1852613 w 2913697"/>
              <a:gd name="connsiteY235" fmla="*/ 1215390 h 2949892"/>
              <a:gd name="connsiteX236" fmla="*/ 1748790 w 2913697"/>
              <a:gd name="connsiteY236" fmla="*/ 1235393 h 2949892"/>
              <a:gd name="connsiteX237" fmla="*/ 1700213 w 2913697"/>
              <a:gd name="connsiteY237" fmla="*/ 1249680 h 2949892"/>
              <a:gd name="connsiteX238" fmla="*/ 1678305 w 2913697"/>
              <a:gd name="connsiteY238" fmla="*/ 1260158 h 2949892"/>
              <a:gd name="connsiteX239" fmla="*/ 1667828 w 2913697"/>
              <a:gd name="connsiteY239" fmla="*/ 1266825 h 2949892"/>
              <a:gd name="connsiteX240" fmla="*/ 1658303 w 2913697"/>
              <a:gd name="connsiteY240" fmla="*/ 1273493 h 2949892"/>
              <a:gd name="connsiteX241" fmla="*/ 1648778 w 2913697"/>
              <a:gd name="connsiteY241" fmla="*/ 1282065 h 2949892"/>
              <a:gd name="connsiteX242" fmla="*/ 1644968 w 2913697"/>
              <a:gd name="connsiteY242" fmla="*/ 1285875 h 2949892"/>
              <a:gd name="connsiteX243" fmla="*/ 1641158 w 2913697"/>
              <a:gd name="connsiteY243" fmla="*/ 1290638 h 2949892"/>
              <a:gd name="connsiteX244" fmla="*/ 1633538 w 2913697"/>
              <a:gd name="connsiteY244" fmla="*/ 1300163 h 2949892"/>
              <a:gd name="connsiteX245" fmla="*/ 1626870 w 2913697"/>
              <a:gd name="connsiteY245" fmla="*/ 1310640 h 2949892"/>
              <a:gd name="connsiteX246" fmla="*/ 1605915 w 2913697"/>
              <a:gd name="connsiteY246" fmla="*/ 1355408 h 2949892"/>
              <a:gd name="connsiteX247" fmla="*/ 1584960 w 2913697"/>
              <a:gd name="connsiteY247" fmla="*/ 1458278 h 2949892"/>
              <a:gd name="connsiteX248" fmla="*/ 1547813 w 2913697"/>
              <a:gd name="connsiteY248" fmla="*/ 1564005 h 2949892"/>
              <a:gd name="connsiteX249" fmla="*/ 1539240 w 2913697"/>
              <a:gd name="connsiteY249" fmla="*/ 1576388 h 2949892"/>
              <a:gd name="connsiteX250" fmla="*/ 1530668 w 2913697"/>
              <a:gd name="connsiteY250" fmla="*/ 1586865 h 2949892"/>
              <a:gd name="connsiteX251" fmla="*/ 1528763 w 2913697"/>
              <a:gd name="connsiteY251" fmla="*/ 1589723 h 2949892"/>
              <a:gd name="connsiteX252" fmla="*/ 1527810 w 2913697"/>
              <a:gd name="connsiteY252" fmla="*/ 1590675 h 2949892"/>
              <a:gd name="connsiteX253" fmla="*/ 1525905 w 2913697"/>
              <a:gd name="connsiteY253" fmla="*/ 1592580 h 2949892"/>
              <a:gd name="connsiteX254" fmla="*/ 1520190 w 2913697"/>
              <a:gd name="connsiteY254" fmla="*/ 1597343 h 2949892"/>
              <a:gd name="connsiteX255" fmla="*/ 1508760 w 2913697"/>
              <a:gd name="connsiteY255" fmla="*/ 1606868 h 2949892"/>
              <a:gd name="connsiteX256" fmla="*/ 1458278 w 2913697"/>
              <a:gd name="connsiteY256" fmla="*/ 1634490 h 2949892"/>
              <a:gd name="connsiteX257" fmla="*/ 1351598 w 2913697"/>
              <a:gd name="connsiteY257" fmla="*/ 1659255 h 2949892"/>
              <a:gd name="connsiteX258" fmla="*/ 1255395 w 2913697"/>
              <a:gd name="connsiteY258" fmla="*/ 1688783 h 2949892"/>
              <a:gd name="connsiteX259" fmla="*/ 1245870 w 2913697"/>
              <a:gd name="connsiteY259" fmla="*/ 1694498 h 2949892"/>
              <a:gd name="connsiteX260" fmla="*/ 1241108 w 2913697"/>
              <a:gd name="connsiteY260" fmla="*/ 1697355 h 2949892"/>
              <a:gd name="connsiteX261" fmla="*/ 1238250 w 2913697"/>
              <a:gd name="connsiteY261" fmla="*/ 1699260 h 2949892"/>
              <a:gd name="connsiteX262" fmla="*/ 1235393 w 2913697"/>
              <a:gd name="connsiteY262" fmla="*/ 1701165 h 2949892"/>
              <a:gd name="connsiteX263" fmla="*/ 1225868 w 2913697"/>
              <a:gd name="connsiteY263" fmla="*/ 1709738 h 2949892"/>
              <a:gd name="connsiteX264" fmla="*/ 1223010 w 2913697"/>
              <a:gd name="connsiteY264" fmla="*/ 1711643 h 2949892"/>
              <a:gd name="connsiteX265" fmla="*/ 1222058 w 2913697"/>
              <a:gd name="connsiteY265" fmla="*/ 1711643 h 2949892"/>
              <a:gd name="connsiteX266" fmla="*/ 1221105 w 2913697"/>
              <a:gd name="connsiteY266" fmla="*/ 1712595 h 2949892"/>
              <a:gd name="connsiteX267" fmla="*/ 1217295 w 2913697"/>
              <a:gd name="connsiteY267" fmla="*/ 1717358 h 2949892"/>
              <a:gd name="connsiteX268" fmla="*/ 1209675 w 2913697"/>
              <a:gd name="connsiteY268" fmla="*/ 1725930 h 2949892"/>
              <a:gd name="connsiteX269" fmla="*/ 1203008 w 2913697"/>
              <a:gd name="connsiteY269" fmla="*/ 1736408 h 2949892"/>
              <a:gd name="connsiteX270" fmla="*/ 1191578 w 2913697"/>
              <a:gd name="connsiteY270" fmla="*/ 1757363 h 2949892"/>
              <a:gd name="connsiteX271" fmla="*/ 1141095 w 2913697"/>
              <a:gd name="connsiteY271" fmla="*/ 1959293 h 2949892"/>
              <a:gd name="connsiteX272" fmla="*/ 1134428 w 2913697"/>
              <a:gd name="connsiteY272" fmla="*/ 1971675 h 2949892"/>
              <a:gd name="connsiteX273" fmla="*/ 1127760 w 2913697"/>
              <a:gd name="connsiteY273" fmla="*/ 1984058 h 2949892"/>
              <a:gd name="connsiteX274" fmla="*/ 1119188 w 2913697"/>
              <a:gd name="connsiteY274" fmla="*/ 1996440 h 2949892"/>
              <a:gd name="connsiteX275" fmla="*/ 1110615 w 2913697"/>
              <a:gd name="connsiteY275" fmla="*/ 2006918 h 2949892"/>
              <a:gd name="connsiteX276" fmla="*/ 1106805 w 2913697"/>
              <a:gd name="connsiteY276" fmla="*/ 2011680 h 2949892"/>
              <a:gd name="connsiteX277" fmla="*/ 1104900 w 2913697"/>
              <a:gd name="connsiteY277" fmla="*/ 2014538 h 2949892"/>
              <a:gd name="connsiteX278" fmla="*/ 1103948 w 2913697"/>
              <a:gd name="connsiteY278" fmla="*/ 2015490 h 2949892"/>
              <a:gd name="connsiteX279" fmla="*/ 1102043 w 2913697"/>
              <a:gd name="connsiteY279" fmla="*/ 2017395 h 2949892"/>
              <a:gd name="connsiteX280" fmla="*/ 1091565 w 2913697"/>
              <a:gd name="connsiteY280" fmla="*/ 2026920 h 2949892"/>
              <a:gd name="connsiteX281" fmla="*/ 1068705 w 2913697"/>
              <a:gd name="connsiteY281" fmla="*/ 2043113 h 2949892"/>
              <a:gd name="connsiteX282" fmla="*/ 967740 w 2913697"/>
              <a:gd name="connsiteY282" fmla="*/ 2077403 h 2949892"/>
              <a:gd name="connsiteX283" fmla="*/ 872490 w 2913697"/>
              <a:gd name="connsiteY283" fmla="*/ 2097405 h 2949892"/>
              <a:gd name="connsiteX284" fmla="*/ 830580 w 2913697"/>
              <a:gd name="connsiteY284" fmla="*/ 2114550 h 2949892"/>
              <a:gd name="connsiteX285" fmla="*/ 822008 w 2913697"/>
              <a:gd name="connsiteY285" fmla="*/ 2120265 h 2949892"/>
              <a:gd name="connsiteX286" fmla="*/ 813435 w 2913697"/>
              <a:gd name="connsiteY286" fmla="*/ 2125980 h 2949892"/>
              <a:gd name="connsiteX287" fmla="*/ 803910 w 2913697"/>
              <a:gd name="connsiteY287" fmla="*/ 2133600 h 2949892"/>
              <a:gd name="connsiteX288" fmla="*/ 799148 w 2913697"/>
              <a:gd name="connsiteY288" fmla="*/ 2137410 h 2949892"/>
              <a:gd name="connsiteX289" fmla="*/ 796290 w 2913697"/>
              <a:gd name="connsiteY289" fmla="*/ 2140268 h 2949892"/>
              <a:gd name="connsiteX290" fmla="*/ 757238 w 2913697"/>
              <a:gd name="connsiteY290" fmla="*/ 2216468 h 2949892"/>
              <a:gd name="connsiteX291" fmla="*/ 740093 w 2913697"/>
              <a:gd name="connsiteY291" fmla="*/ 2306003 h 2949892"/>
              <a:gd name="connsiteX292" fmla="*/ 711518 w 2913697"/>
              <a:gd name="connsiteY292" fmla="*/ 2397443 h 2949892"/>
              <a:gd name="connsiteX293" fmla="*/ 708660 w 2913697"/>
              <a:gd name="connsiteY293" fmla="*/ 2403158 h 2949892"/>
              <a:gd name="connsiteX294" fmla="*/ 704850 w 2913697"/>
              <a:gd name="connsiteY294" fmla="*/ 2408873 h 2949892"/>
              <a:gd name="connsiteX295" fmla="*/ 697230 w 2913697"/>
              <a:gd name="connsiteY295" fmla="*/ 2419350 h 2949892"/>
              <a:gd name="connsiteX296" fmla="*/ 689610 w 2913697"/>
              <a:gd name="connsiteY296" fmla="*/ 2428875 h 2949892"/>
              <a:gd name="connsiteX297" fmla="*/ 687705 w 2913697"/>
              <a:gd name="connsiteY297" fmla="*/ 2429828 h 2949892"/>
              <a:gd name="connsiteX298" fmla="*/ 685800 w 2913697"/>
              <a:gd name="connsiteY298" fmla="*/ 2431733 h 2949892"/>
              <a:gd name="connsiteX299" fmla="*/ 683895 w 2913697"/>
              <a:gd name="connsiteY299" fmla="*/ 2433638 h 2949892"/>
              <a:gd name="connsiteX300" fmla="*/ 682943 w 2913697"/>
              <a:gd name="connsiteY300" fmla="*/ 2434590 h 2949892"/>
              <a:gd name="connsiteX301" fmla="*/ 678180 w 2913697"/>
              <a:gd name="connsiteY301" fmla="*/ 2438400 h 2949892"/>
              <a:gd name="connsiteX302" fmla="*/ 668655 w 2913697"/>
              <a:gd name="connsiteY302" fmla="*/ 2446973 h 2949892"/>
              <a:gd name="connsiteX303" fmla="*/ 648653 w 2913697"/>
              <a:gd name="connsiteY303" fmla="*/ 2461260 h 2949892"/>
              <a:gd name="connsiteX304" fmla="*/ 562928 w 2913697"/>
              <a:gd name="connsiteY304" fmla="*/ 2492693 h 2949892"/>
              <a:gd name="connsiteX305" fmla="*/ 541973 w 2913697"/>
              <a:gd name="connsiteY305" fmla="*/ 2496503 h 2949892"/>
              <a:gd name="connsiteX306" fmla="*/ 521970 w 2913697"/>
              <a:gd name="connsiteY306" fmla="*/ 2500313 h 2949892"/>
              <a:gd name="connsiteX307" fmla="*/ 482918 w 2913697"/>
              <a:gd name="connsiteY307" fmla="*/ 2507933 h 2949892"/>
              <a:gd name="connsiteX308" fmla="*/ 415290 w 2913697"/>
              <a:gd name="connsiteY308" fmla="*/ 2531745 h 2949892"/>
              <a:gd name="connsiteX309" fmla="*/ 401955 w 2913697"/>
              <a:gd name="connsiteY309" fmla="*/ 2540318 h 2949892"/>
              <a:gd name="connsiteX310" fmla="*/ 388620 w 2913697"/>
              <a:gd name="connsiteY310" fmla="*/ 2550795 h 2949892"/>
              <a:gd name="connsiteX311" fmla="*/ 381953 w 2913697"/>
              <a:gd name="connsiteY311" fmla="*/ 2556510 h 2949892"/>
              <a:gd name="connsiteX312" fmla="*/ 381953 w 2913697"/>
              <a:gd name="connsiteY312" fmla="*/ 2556510 h 2949892"/>
              <a:gd name="connsiteX313" fmla="*/ 381000 w 2913697"/>
              <a:gd name="connsiteY313" fmla="*/ 2557463 h 2949892"/>
              <a:gd name="connsiteX314" fmla="*/ 380048 w 2913697"/>
              <a:gd name="connsiteY314" fmla="*/ 2559368 h 2949892"/>
              <a:gd name="connsiteX315" fmla="*/ 377190 w 2913697"/>
              <a:gd name="connsiteY315" fmla="*/ 2562225 h 2949892"/>
              <a:gd name="connsiteX316" fmla="*/ 367665 w 2913697"/>
              <a:gd name="connsiteY316" fmla="*/ 2574608 h 2949892"/>
              <a:gd name="connsiteX317" fmla="*/ 341948 w 2913697"/>
              <a:gd name="connsiteY317" fmla="*/ 2632710 h 2949892"/>
              <a:gd name="connsiteX318" fmla="*/ 329565 w 2913697"/>
              <a:gd name="connsiteY318" fmla="*/ 2696528 h 2949892"/>
              <a:gd name="connsiteX319" fmla="*/ 317183 w 2913697"/>
              <a:gd name="connsiteY319" fmla="*/ 2760345 h 2949892"/>
              <a:gd name="connsiteX320" fmla="*/ 294323 w 2913697"/>
              <a:gd name="connsiteY320" fmla="*/ 2820353 h 2949892"/>
              <a:gd name="connsiteX321" fmla="*/ 285750 w 2913697"/>
              <a:gd name="connsiteY321" fmla="*/ 2834640 h 2949892"/>
              <a:gd name="connsiteX322" fmla="*/ 276225 w 2913697"/>
              <a:gd name="connsiteY322" fmla="*/ 2847023 h 2949892"/>
              <a:gd name="connsiteX323" fmla="*/ 267653 w 2913697"/>
              <a:gd name="connsiteY323" fmla="*/ 2857500 h 2949892"/>
              <a:gd name="connsiteX324" fmla="*/ 265748 w 2913697"/>
              <a:gd name="connsiteY324" fmla="*/ 2860358 h 2949892"/>
              <a:gd name="connsiteX325" fmla="*/ 263843 w 2913697"/>
              <a:gd name="connsiteY325" fmla="*/ 2862263 h 2949892"/>
              <a:gd name="connsiteX326" fmla="*/ 262890 w 2913697"/>
              <a:gd name="connsiteY326" fmla="*/ 2863215 h 2949892"/>
              <a:gd name="connsiteX327" fmla="*/ 261938 w 2913697"/>
              <a:gd name="connsiteY327" fmla="*/ 2864168 h 2949892"/>
              <a:gd name="connsiteX328" fmla="*/ 256223 w 2913697"/>
              <a:gd name="connsiteY328" fmla="*/ 2868930 h 2949892"/>
              <a:gd name="connsiteX329" fmla="*/ 209550 w 2913697"/>
              <a:gd name="connsiteY329" fmla="*/ 2900363 h 2949892"/>
              <a:gd name="connsiteX330" fmla="*/ 163830 w 2913697"/>
              <a:gd name="connsiteY330" fmla="*/ 2916555 h 2949892"/>
              <a:gd name="connsiteX331" fmla="*/ 123825 w 2913697"/>
              <a:gd name="connsiteY331" fmla="*/ 2926080 h 2949892"/>
              <a:gd name="connsiteX332" fmla="*/ 63818 w 2913697"/>
              <a:gd name="connsiteY332" fmla="*/ 2937510 h 2949892"/>
              <a:gd name="connsiteX333" fmla="*/ 43815 w 2913697"/>
              <a:gd name="connsiteY333" fmla="*/ 2942273 h 2949892"/>
              <a:gd name="connsiteX334" fmla="*/ 30480 w 2913697"/>
              <a:gd name="connsiteY334" fmla="*/ 2946083 h 2949892"/>
              <a:gd name="connsiteX335" fmla="*/ 18098 w 2913697"/>
              <a:gd name="connsiteY335" fmla="*/ 2949893 h 2949892"/>
              <a:gd name="connsiteX336" fmla="*/ 0 w 2913697"/>
              <a:gd name="connsiteY336" fmla="*/ 2898458 h 2949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2913697" h="2949892">
                <a:moveTo>
                  <a:pt x="0" y="2898458"/>
                </a:moveTo>
                <a:cubicBezTo>
                  <a:pt x="0" y="2898458"/>
                  <a:pt x="3810" y="2897505"/>
                  <a:pt x="12383" y="2894648"/>
                </a:cubicBezTo>
                <a:cubicBezTo>
                  <a:pt x="16193" y="2893695"/>
                  <a:pt x="22860" y="2891790"/>
                  <a:pt x="29528" y="2889885"/>
                </a:cubicBezTo>
                <a:cubicBezTo>
                  <a:pt x="36195" y="2887980"/>
                  <a:pt x="43815" y="2886075"/>
                  <a:pt x="52388" y="2885123"/>
                </a:cubicBezTo>
                <a:cubicBezTo>
                  <a:pt x="69533" y="2881313"/>
                  <a:pt x="90488" y="2878455"/>
                  <a:pt x="113348" y="2874645"/>
                </a:cubicBezTo>
                <a:cubicBezTo>
                  <a:pt x="136208" y="2869883"/>
                  <a:pt x="161925" y="2865120"/>
                  <a:pt x="186690" y="2853690"/>
                </a:cubicBezTo>
                <a:cubicBezTo>
                  <a:pt x="199073" y="2847975"/>
                  <a:pt x="210503" y="2840355"/>
                  <a:pt x="221933" y="2830830"/>
                </a:cubicBezTo>
                <a:lnTo>
                  <a:pt x="225743" y="2827020"/>
                </a:lnTo>
                <a:lnTo>
                  <a:pt x="226695" y="2826068"/>
                </a:lnTo>
                <a:lnTo>
                  <a:pt x="227648" y="2826068"/>
                </a:lnTo>
                <a:cubicBezTo>
                  <a:pt x="225743" y="2827973"/>
                  <a:pt x="227648" y="2826068"/>
                  <a:pt x="226695" y="2827020"/>
                </a:cubicBezTo>
                <a:lnTo>
                  <a:pt x="228600" y="2824163"/>
                </a:lnTo>
                <a:cubicBezTo>
                  <a:pt x="231458" y="2821305"/>
                  <a:pt x="234315" y="2817495"/>
                  <a:pt x="237173" y="2813685"/>
                </a:cubicBezTo>
                <a:cubicBezTo>
                  <a:pt x="240983" y="2809875"/>
                  <a:pt x="241935" y="2807018"/>
                  <a:pt x="243840" y="2804160"/>
                </a:cubicBezTo>
                <a:cubicBezTo>
                  <a:pt x="245745" y="2801303"/>
                  <a:pt x="247650" y="2798445"/>
                  <a:pt x="249555" y="2794635"/>
                </a:cubicBezTo>
                <a:cubicBezTo>
                  <a:pt x="257175" y="2780348"/>
                  <a:pt x="263843" y="2764155"/>
                  <a:pt x="269558" y="2746058"/>
                </a:cubicBezTo>
                <a:cubicBezTo>
                  <a:pt x="274320" y="2727960"/>
                  <a:pt x="278130" y="2707958"/>
                  <a:pt x="281940" y="2687003"/>
                </a:cubicBezTo>
                <a:cubicBezTo>
                  <a:pt x="285750" y="2666048"/>
                  <a:pt x="290513" y="2643188"/>
                  <a:pt x="297180" y="2619375"/>
                </a:cubicBezTo>
                <a:cubicBezTo>
                  <a:pt x="303848" y="2595563"/>
                  <a:pt x="314325" y="2570798"/>
                  <a:pt x="330518" y="2548890"/>
                </a:cubicBezTo>
                <a:cubicBezTo>
                  <a:pt x="334328" y="2543175"/>
                  <a:pt x="339090" y="2538413"/>
                  <a:pt x="343853" y="2532698"/>
                </a:cubicBezTo>
                <a:lnTo>
                  <a:pt x="347663" y="2528888"/>
                </a:lnTo>
                <a:lnTo>
                  <a:pt x="349568" y="2526983"/>
                </a:lnTo>
                <a:lnTo>
                  <a:pt x="350520" y="2526030"/>
                </a:lnTo>
                <a:cubicBezTo>
                  <a:pt x="351473" y="2525078"/>
                  <a:pt x="349568" y="2526030"/>
                  <a:pt x="352425" y="2524125"/>
                </a:cubicBezTo>
                <a:lnTo>
                  <a:pt x="359093" y="2518410"/>
                </a:lnTo>
                <a:cubicBezTo>
                  <a:pt x="363855" y="2514600"/>
                  <a:pt x="367665" y="2509838"/>
                  <a:pt x="375285" y="2506028"/>
                </a:cubicBezTo>
                <a:cubicBezTo>
                  <a:pt x="381953" y="2502218"/>
                  <a:pt x="387668" y="2497455"/>
                  <a:pt x="394335" y="2494598"/>
                </a:cubicBezTo>
                <a:cubicBezTo>
                  <a:pt x="420053" y="2481263"/>
                  <a:pt x="446722" y="2473643"/>
                  <a:pt x="474345" y="2467928"/>
                </a:cubicBezTo>
                <a:cubicBezTo>
                  <a:pt x="501968" y="2462213"/>
                  <a:pt x="528638" y="2458403"/>
                  <a:pt x="554355" y="2452688"/>
                </a:cubicBezTo>
                <a:cubicBezTo>
                  <a:pt x="580073" y="2446973"/>
                  <a:pt x="605790" y="2440305"/>
                  <a:pt x="627698" y="2426970"/>
                </a:cubicBezTo>
                <a:cubicBezTo>
                  <a:pt x="632460" y="2423160"/>
                  <a:pt x="638175" y="2420303"/>
                  <a:pt x="642938" y="2416493"/>
                </a:cubicBezTo>
                <a:lnTo>
                  <a:pt x="650558" y="2409825"/>
                </a:lnTo>
                <a:lnTo>
                  <a:pt x="654368" y="2406968"/>
                </a:lnTo>
                <a:lnTo>
                  <a:pt x="655320" y="2406015"/>
                </a:lnTo>
                <a:cubicBezTo>
                  <a:pt x="653415" y="2407920"/>
                  <a:pt x="655320" y="2406015"/>
                  <a:pt x="655320" y="2406015"/>
                </a:cubicBezTo>
                <a:lnTo>
                  <a:pt x="657225" y="2404110"/>
                </a:lnTo>
                <a:lnTo>
                  <a:pt x="664845" y="2395538"/>
                </a:lnTo>
                <a:lnTo>
                  <a:pt x="668655" y="2391728"/>
                </a:lnTo>
                <a:cubicBezTo>
                  <a:pt x="669608" y="2390775"/>
                  <a:pt x="670560" y="2388870"/>
                  <a:pt x="671513" y="2387918"/>
                </a:cubicBezTo>
                <a:lnTo>
                  <a:pt x="676275" y="2380298"/>
                </a:lnTo>
                <a:cubicBezTo>
                  <a:pt x="677228" y="2379345"/>
                  <a:pt x="678180" y="2377440"/>
                  <a:pt x="679133" y="2376488"/>
                </a:cubicBezTo>
                <a:lnTo>
                  <a:pt x="681038" y="2371725"/>
                </a:lnTo>
                <a:cubicBezTo>
                  <a:pt x="693420" y="2348865"/>
                  <a:pt x="701040" y="2321243"/>
                  <a:pt x="707708" y="2291715"/>
                </a:cubicBezTo>
                <a:cubicBezTo>
                  <a:pt x="713423" y="2262188"/>
                  <a:pt x="718185" y="2231708"/>
                  <a:pt x="727710" y="2199323"/>
                </a:cubicBezTo>
                <a:cubicBezTo>
                  <a:pt x="736283" y="2167890"/>
                  <a:pt x="751523" y="2134553"/>
                  <a:pt x="776288" y="2108835"/>
                </a:cubicBezTo>
                <a:lnTo>
                  <a:pt x="778193" y="2105978"/>
                </a:lnTo>
                <a:lnTo>
                  <a:pt x="779145" y="2105025"/>
                </a:lnTo>
                <a:cubicBezTo>
                  <a:pt x="779145" y="2105025"/>
                  <a:pt x="781050" y="2103120"/>
                  <a:pt x="781050" y="2103120"/>
                </a:cubicBezTo>
                <a:lnTo>
                  <a:pt x="785813" y="2099310"/>
                </a:lnTo>
                <a:lnTo>
                  <a:pt x="795338" y="2091690"/>
                </a:lnTo>
                <a:cubicBezTo>
                  <a:pt x="802005" y="2085975"/>
                  <a:pt x="810578" y="2081213"/>
                  <a:pt x="818198" y="2076450"/>
                </a:cubicBezTo>
                <a:cubicBezTo>
                  <a:pt x="833438" y="2067878"/>
                  <a:pt x="850583" y="2061210"/>
                  <a:pt x="866775" y="2056448"/>
                </a:cubicBezTo>
                <a:cubicBezTo>
                  <a:pt x="900113" y="2045970"/>
                  <a:pt x="933450" y="2042160"/>
                  <a:pt x="965835" y="2035493"/>
                </a:cubicBezTo>
                <a:cubicBezTo>
                  <a:pt x="998220" y="2028825"/>
                  <a:pt x="1029653" y="2021205"/>
                  <a:pt x="1055370" y="2005965"/>
                </a:cubicBezTo>
                <a:cubicBezTo>
                  <a:pt x="1061085" y="2001203"/>
                  <a:pt x="1068705" y="1998345"/>
                  <a:pt x="1073468" y="1992630"/>
                </a:cubicBezTo>
                <a:lnTo>
                  <a:pt x="1082040" y="1985010"/>
                </a:lnTo>
                <a:cubicBezTo>
                  <a:pt x="1082040" y="1985010"/>
                  <a:pt x="1083945" y="1984058"/>
                  <a:pt x="1082040" y="1985010"/>
                </a:cubicBezTo>
                <a:lnTo>
                  <a:pt x="1082993" y="1984058"/>
                </a:lnTo>
                <a:lnTo>
                  <a:pt x="1084898" y="1981200"/>
                </a:lnTo>
                <a:lnTo>
                  <a:pt x="1088708" y="1976438"/>
                </a:lnTo>
                <a:lnTo>
                  <a:pt x="1092518" y="1971675"/>
                </a:lnTo>
                <a:cubicBezTo>
                  <a:pt x="1094423" y="1969770"/>
                  <a:pt x="1095375" y="1968818"/>
                  <a:pt x="1096328" y="1966913"/>
                </a:cubicBezTo>
                <a:lnTo>
                  <a:pt x="1102043" y="1958340"/>
                </a:lnTo>
                <a:cubicBezTo>
                  <a:pt x="1103948" y="1955483"/>
                  <a:pt x="1105853" y="1951673"/>
                  <a:pt x="1107758" y="1948815"/>
                </a:cubicBezTo>
                <a:lnTo>
                  <a:pt x="1113473" y="1938338"/>
                </a:lnTo>
                <a:cubicBezTo>
                  <a:pt x="1125855" y="1909763"/>
                  <a:pt x="1132523" y="1876425"/>
                  <a:pt x="1139190" y="1842135"/>
                </a:cubicBezTo>
                <a:cubicBezTo>
                  <a:pt x="1145858" y="1807845"/>
                  <a:pt x="1151573" y="1771650"/>
                  <a:pt x="1167765" y="1737360"/>
                </a:cubicBezTo>
                <a:cubicBezTo>
                  <a:pt x="1172528" y="1728788"/>
                  <a:pt x="1175385" y="1720215"/>
                  <a:pt x="1181100" y="1712595"/>
                </a:cubicBezTo>
                <a:lnTo>
                  <a:pt x="1188720" y="1701165"/>
                </a:lnTo>
                <a:lnTo>
                  <a:pt x="1198245" y="1690688"/>
                </a:lnTo>
                <a:lnTo>
                  <a:pt x="1203008" y="1684973"/>
                </a:lnTo>
                <a:lnTo>
                  <a:pt x="1203960" y="1684020"/>
                </a:lnTo>
                <a:lnTo>
                  <a:pt x="1205865" y="1682115"/>
                </a:lnTo>
                <a:lnTo>
                  <a:pt x="1208723" y="1680210"/>
                </a:lnTo>
                <a:lnTo>
                  <a:pt x="1218248" y="1671638"/>
                </a:lnTo>
                <a:lnTo>
                  <a:pt x="1221105" y="1669733"/>
                </a:lnTo>
                <a:lnTo>
                  <a:pt x="1223963" y="1667828"/>
                </a:lnTo>
                <a:lnTo>
                  <a:pt x="1230630" y="1664018"/>
                </a:lnTo>
                <a:cubicBezTo>
                  <a:pt x="1234440" y="1661160"/>
                  <a:pt x="1239203" y="1658303"/>
                  <a:pt x="1243013" y="1656398"/>
                </a:cubicBezTo>
                <a:cubicBezTo>
                  <a:pt x="1276350" y="1638300"/>
                  <a:pt x="1313498" y="1629728"/>
                  <a:pt x="1348740" y="1623060"/>
                </a:cubicBezTo>
                <a:cubicBezTo>
                  <a:pt x="1383983" y="1616393"/>
                  <a:pt x="1418273" y="1611630"/>
                  <a:pt x="1449705" y="1599248"/>
                </a:cubicBezTo>
                <a:cubicBezTo>
                  <a:pt x="1465898" y="1593533"/>
                  <a:pt x="1479233" y="1584960"/>
                  <a:pt x="1492568" y="1576388"/>
                </a:cubicBezTo>
                <a:lnTo>
                  <a:pt x="1502093" y="1568768"/>
                </a:lnTo>
                <a:lnTo>
                  <a:pt x="1506855" y="1564958"/>
                </a:lnTo>
                <a:cubicBezTo>
                  <a:pt x="1506855" y="1564958"/>
                  <a:pt x="1508760" y="1564005"/>
                  <a:pt x="1506855" y="1564958"/>
                </a:cubicBezTo>
                <a:lnTo>
                  <a:pt x="1507808" y="1564005"/>
                </a:lnTo>
                <a:lnTo>
                  <a:pt x="1509713" y="1561148"/>
                </a:lnTo>
                <a:lnTo>
                  <a:pt x="1518285" y="1550670"/>
                </a:lnTo>
                <a:cubicBezTo>
                  <a:pt x="1521143" y="1546860"/>
                  <a:pt x="1523048" y="1544003"/>
                  <a:pt x="1524953" y="1541145"/>
                </a:cubicBezTo>
                <a:cubicBezTo>
                  <a:pt x="1533525" y="1528763"/>
                  <a:pt x="1541145" y="1512570"/>
                  <a:pt x="1545908" y="1497330"/>
                </a:cubicBezTo>
                <a:cubicBezTo>
                  <a:pt x="1550670" y="1481138"/>
                  <a:pt x="1555433" y="1464945"/>
                  <a:pt x="1558290" y="1447800"/>
                </a:cubicBezTo>
                <a:cubicBezTo>
                  <a:pt x="1564958" y="1413510"/>
                  <a:pt x="1570673" y="1377315"/>
                  <a:pt x="1581150" y="1342073"/>
                </a:cubicBezTo>
                <a:cubicBezTo>
                  <a:pt x="1584008" y="1333500"/>
                  <a:pt x="1587818" y="1324928"/>
                  <a:pt x="1591628" y="1316355"/>
                </a:cubicBezTo>
                <a:cubicBezTo>
                  <a:pt x="1596390" y="1307783"/>
                  <a:pt x="1600200" y="1299210"/>
                  <a:pt x="1605915" y="1291590"/>
                </a:cubicBezTo>
                <a:cubicBezTo>
                  <a:pt x="1608773" y="1287780"/>
                  <a:pt x="1610678" y="1283970"/>
                  <a:pt x="1613535" y="1280160"/>
                </a:cubicBezTo>
                <a:lnTo>
                  <a:pt x="1623060" y="1269683"/>
                </a:lnTo>
                <a:lnTo>
                  <a:pt x="1627823" y="1263968"/>
                </a:lnTo>
                <a:cubicBezTo>
                  <a:pt x="1627823" y="1263968"/>
                  <a:pt x="1629728" y="1262063"/>
                  <a:pt x="1629728" y="1262063"/>
                </a:cubicBezTo>
                <a:lnTo>
                  <a:pt x="1630680" y="1261110"/>
                </a:lnTo>
                <a:lnTo>
                  <a:pt x="1633538" y="1259205"/>
                </a:lnTo>
                <a:lnTo>
                  <a:pt x="1643063" y="1250633"/>
                </a:lnTo>
                <a:cubicBezTo>
                  <a:pt x="1674495" y="1225868"/>
                  <a:pt x="1710690" y="1215390"/>
                  <a:pt x="1745933" y="1207770"/>
                </a:cubicBezTo>
                <a:cubicBezTo>
                  <a:pt x="1781175" y="1200150"/>
                  <a:pt x="1815465" y="1195388"/>
                  <a:pt x="1847850" y="1186815"/>
                </a:cubicBezTo>
                <a:cubicBezTo>
                  <a:pt x="1855470" y="1183958"/>
                  <a:pt x="1864043" y="1182053"/>
                  <a:pt x="1871663" y="1179195"/>
                </a:cubicBezTo>
                <a:lnTo>
                  <a:pt x="1883093" y="1174433"/>
                </a:lnTo>
                <a:cubicBezTo>
                  <a:pt x="1886903" y="1172528"/>
                  <a:pt x="1889760" y="1170623"/>
                  <a:pt x="1893570" y="1168718"/>
                </a:cubicBezTo>
                <a:cubicBezTo>
                  <a:pt x="1901190" y="1165860"/>
                  <a:pt x="1906905" y="1160145"/>
                  <a:pt x="1913573" y="1156335"/>
                </a:cubicBezTo>
                <a:cubicBezTo>
                  <a:pt x="1917383" y="1154430"/>
                  <a:pt x="1919288" y="1151573"/>
                  <a:pt x="1923098" y="1148715"/>
                </a:cubicBezTo>
                <a:lnTo>
                  <a:pt x="1927860" y="1144905"/>
                </a:lnTo>
                <a:lnTo>
                  <a:pt x="1929765" y="1143000"/>
                </a:lnTo>
                <a:lnTo>
                  <a:pt x="1930718" y="1142048"/>
                </a:lnTo>
                <a:cubicBezTo>
                  <a:pt x="1929765" y="1143000"/>
                  <a:pt x="1930718" y="1142048"/>
                  <a:pt x="1930718" y="1142048"/>
                </a:cubicBezTo>
                <a:lnTo>
                  <a:pt x="1939290" y="1132523"/>
                </a:lnTo>
                <a:lnTo>
                  <a:pt x="1943100" y="1127760"/>
                </a:lnTo>
                <a:cubicBezTo>
                  <a:pt x="1944053" y="1125855"/>
                  <a:pt x="1945005" y="1124903"/>
                  <a:pt x="1945958" y="1122998"/>
                </a:cubicBezTo>
                <a:lnTo>
                  <a:pt x="1951673" y="1113473"/>
                </a:lnTo>
                <a:cubicBezTo>
                  <a:pt x="1953578" y="1110615"/>
                  <a:pt x="1955483" y="1106805"/>
                  <a:pt x="1957388" y="1102995"/>
                </a:cubicBezTo>
                <a:cubicBezTo>
                  <a:pt x="1965008" y="1088708"/>
                  <a:pt x="1969770" y="1073468"/>
                  <a:pt x="1974533" y="1058228"/>
                </a:cubicBezTo>
                <a:cubicBezTo>
                  <a:pt x="1983105" y="1026795"/>
                  <a:pt x="1987868" y="993458"/>
                  <a:pt x="1994535" y="960120"/>
                </a:cubicBezTo>
                <a:cubicBezTo>
                  <a:pt x="2001203" y="926783"/>
                  <a:pt x="2011680" y="892493"/>
                  <a:pt x="2032635" y="863918"/>
                </a:cubicBezTo>
                <a:cubicBezTo>
                  <a:pt x="2037398" y="856298"/>
                  <a:pt x="2043113" y="849630"/>
                  <a:pt x="2048828" y="842963"/>
                </a:cubicBezTo>
                <a:lnTo>
                  <a:pt x="2050733" y="840105"/>
                </a:lnTo>
                <a:cubicBezTo>
                  <a:pt x="2050733" y="840105"/>
                  <a:pt x="2052638" y="838200"/>
                  <a:pt x="2052638" y="838200"/>
                </a:cubicBezTo>
                <a:lnTo>
                  <a:pt x="2053590" y="837248"/>
                </a:lnTo>
                <a:lnTo>
                  <a:pt x="2058353" y="833438"/>
                </a:lnTo>
                <a:lnTo>
                  <a:pt x="2067878" y="825818"/>
                </a:lnTo>
                <a:cubicBezTo>
                  <a:pt x="2075498" y="821055"/>
                  <a:pt x="2083118" y="815340"/>
                  <a:pt x="2090738" y="810578"/>
                </a:cubicBezTo>
                <a:cubicBezTo>
                  <a:pt x="2098358" y="806768"/>
                  <a:pt x="2105978" y="802005"/>
                  <a:pt x="2113598" y="799148"/>
                </a:cubicBezTo>
                <a:cubicBezTo>
                  <a:pt x="2177415" y="773430"/>
                  <a:pt x="2242185" y="774383"/>
                  <a:pt x="2296478" y="753428"/>
                </a:cubicBezTo>
                <a:cubicBezTo>
                  <a:pt x="2323148" y="742950"/>
                  <a:pt x="2346008" y="727710"/>
                  <a:pt x="2364105" y="705803"/>
                </a:cubicBezTo>
                <a:cubicBezTo>
                  <a:pt x="2381250" y="685800"/>
                  <a:pt x="2391728" y="660083"/>
                  <a:pt x="2398395" y="633413"/>
                </a:cubicBezTo>
                <a:cubicBezTo>
                  <a:pt x="2412683" y="580073"/>
                  <a:pt x="2414588" y="521970"/>
                  <a:pt x="2438400" y="469583"/>
                </a:cubicBezTo>
                <a:cubicBezTo>
                  <a:pt x="2449830" y="443865"/>
                  <a:pt x="2467928" y="419100"/>
                  <a:pt x="2488883" y="402908"/>
                </a:cubicBezTo>
                <a:lnTo>
                  <a:pt x="2492693" y="400050"/>
                </a:lnTo>
                <a:lnTo>
                  <a:pt x="2497455" y="397193"/>
                </a:lnTo>
                <a:lnTo>
                  <a:pt x="2506028" y="391478"/>
                </a:lnTo>
                <a:cubicBezTo>
                  <a:pt x="2511743" y="386715"/>
                  <a:pt x="2518410" y="384810"/>
                  <a:pt x="2524125" y="381000"/>
                </a:cubicBezTo>
                <a:cubicBezTo>
                  <a:pt x="2529840" y="378143"/>
                  <a:pt x="2536508" y="375285"/>
                  <a:pt x="2542223" y="372428"/>
                </a:cubicBezTo>
                <a:cubicBezTo>
                  <a:pt x="2547938" y="369570"/>
                  <a:pt x="2554605" y="367665"/>
                  <a:pt x="2560320" y="365760"/>
                </a:cubicBezTo>
                <a:cubicBezTo>
                  <a:pt x="2608898" y="350520"/>
                  <a:pt x="2655570" y="346710"/>
                  <a:pt x="2695575" y="335280"/>
                </a:cubicBezTo>
                <a:cubicBezTo>
                  <a:pt x="2715578" y="329565"/>
                  <a:pt x="2733675" y="321945"/>
                  <a:pt x="2748915" y="313373"/>
                </a:cubicBezTo>
                <a:cubicBezTo>
                  <a:pt x="2752725" y="310515"/>
                  <a:pt x="2756535" y="308610"/>
                  <a:pt x="2760345" y="305753"/>
                </a:cubicBezTo>
                <a:cubicBezTo>
                  <a:pt x="2764155" y="302895"/>
                  <a:pt x="2767013" y="300038"/>
                  <a:pt x="2770823" y="297180"/>
                </a:cubicBezTo>
                <a:lnTo>
                  <a:pt x="2775585" y="292418"/>
                </a:lnTo>
                <a:lnTo>
                  <a:pt x="2776538" y="291465"/>
                </a:lnTo>
                <a:cubicBezTo>
                  <a:pt x="2776538" y="291465"/>
                  <a:pt x="2775585" y="292418"/>
                  <a:pt x="2776538" y="291465"/>
                </a:cubicBezTo>
                <a:lnTo>
                  <a:pt x="2777490" y="290513"/>
                </a:lnTo>
                <a:lnTo>
                  <a:pt x="2779395" y="287655"/>
                </a:lnTo>
                <a:cubicBezTo>
                  <a:pt x="2782253" y="283845"/>
                  <a:pt x="2786063" y="280035"/>
                  <a:pt x="2788920" y="277178"/>
                </a:cubicBezTo>
                <a:cubicBezTo>
                  <a:pt x="2791778" y="273368"/>
                  <a:pt x="2793683" y="270510"/>
                  <a:pt x="2795588" y="267653"/>
                </a:cubicBezTo>
                <a:lnTo>
                  <a:pt x="2798445" y="262890"/>
                </a:lnTo>
                <a:cubicBezTo>
                  <a:pt x="2799398" y="260985"/>
                  <a:pt x="2800350" y="259080"/>
                  <a:pt x="2801303" y="257175"/>
                </a:cubicBezTo>
                <a:cubicBezTo>
                  <a:pt x="2803208" y="253365"/>
                  <a:pt x="2805113" y="249555"/>
                  <a:pt x="2807018" y="246698"/>
                </a:cubicBezTo>
                <a:cubicBezTo>
                  <a:pt x="2808923" y="242888"/>
                  <a:pt x="2809875" y="239078"/>
                  <a:pt x="2811780" y="235268"/>
                </a:cubicBezTo>
                <a:cubicBezTo>
                  <a:pt x="2814638" y="227648"/>
                  <a:pt x="2816543" y="220028"/>
                  <a:pt x="2819400" y="213360"/>
                </a:cubicBezTo>
                <a:cubicBezTo>
                  <a:pt x="2821305" y="205740"/>
                  <a:pt x="2823210" y="198120"/>
                  <a:pt x="2825115" y="191453"/>
                </a:cubicBezTo>
                <a:cubicBezTo>
                  <a:pt x="2831783" y="161925"/>
                  <a:pt x="2835593" y="134303"/>
                  <a:pt x="2840355" y="109538"/>
                </a:cubicBezTo>
                <a:cubicBezTo>
                  <a:pt x="2843213" y="97155"/>
                  <a:pt x="2846070" y="85725"/>
                  <a:pt x="2848928" y="75248"/>
                </a:cubicBezTo>
                <a:cubicBezTo>
                  <a:pt x="2852738" y="64770"/>
                  <a:pt x="2855595" y="55245"/>
                  <a:pt x="2859405" y="47625"/>
                </a:cubicBezTo>
                <a:cubicBezTo>
                  <a:pt x="2861310" y="43815"/>
                  <a:pt x="2863215" y="40005"/>
                  <a:pt x="2864168" y="36195"/>
                </a:cubicBezTo>
                <a:cubicBezTo>
                  <a:pt x="2866073" y="32385"/>
                  <a:pt x="2867978" y="29528"/>
                  <a:pt x="2869883" y="26670"/>
                </a:cubicBezTo>
                <a:cubicBezTo>
                  <a:pt x="2871788" y="23813"/>
                  <a:pt x="2872740" y="20955"/>
                  <a:pt x="2874645" y="18098"/>
                </a:cubicBezTo>
                <a:cubicBezTo>
                  <a:pt x="2876550" y="15240"/>
                  <a:pt x="2877503" y="13335"/>
                  <a:pt x="2879408" y="11430"/>
                </a:cubicBezTo>
                <a:cubicBezTo>
                  <a:pt x="2885123" y="3810"/>
                  <a:pt x="2887980" y="0"/>
                  <a:pt x="2887980" y="0"/>
                </a:cubicBezTo>
                <a:lnTo>
                  <a:pt x="2913698" y="21907"/>
                </a:lnTo>
                <a:cubicBezTo>
                  <a:pt x="2913698" y="21907"/>
                  <a:pt x="2911793" y="25718"/>
                  <a:pt x="2907030" y="31432"/>
                </a:cubicBezTo>
                <a:cubicBezTo>
                  <a:pt x="2906078" y="33338"/>
                  <a:pt x="2904173" y="34290"/>
                  <a:pt x="2903220" y="36195"/>
                </a:cubicBezTo>
                <a:cubicBezTo>
                  <a:pt x="2902268" y="38100"/>
                  <a:pt x="2900363" y="40958"/>
                  <a:pt x="2899410" y="42863"/>
                </a:cubicBezTo>
                <a:cubicBezTo>
                  <a:pt x="2897505" y="45720"/>
                  <a:pt x="2896553" y="47625"/>
                  <a:pt x="2894648" y="50483"/>
                </a:cubicBezTo>
                <a:cubicBezTo>
                  <a:pt x="2893695" y="53340"/>
                  <a:pt x="2891790" y="57150"/>
                  <a:pt x="2889885" y="60008"/>
                </a:cubicBezTo>
                <a:cubicBezTo>
                  <a:pt x="2886075" y="66675"/>
                  <a:pt x="2884170" y="75248"/>
                  <a:pt x="2881313" y="84773"/>
                </a:cubicBezTo>
                <a:cubicBezTo>
                  <a:pt x="2878455" y="94298"/>
                  <a:pt x="2875598" y="104775"/>
                  <a:pt x="2873693" y="116205"/>
                </a:cubicBezTo>
                <a:cubicBezTo>
                  <a:pt x="2868930" y="139065"/>
                  <a:pt x="2865120" y="166688"/>
                  <a:pt x="2858453" y="198120"/>
                </a:cubicBezTo>
                <a:cubicBezTo>
                  <a:pt x="2856548" y="205740"/>
                  <a:pt x="2854643" y="214313"/>
                  <a:pt x="2852738" y="221933"/>
                </a:cubicBezTo>
                <a:cubicBezTo>
                  <a:pt x="2849880" y="230505"/>
                  <a:pt x="2847975" y="239078"/>
                  <a:pt x="2844165" y="247650"/>
                </a:cubicBezTo>
                <a:cubicBezTo>
                  <a:pt x="2842260" y="252413"/>
                  <a:pt x="2840355" y="256223"/>
                  <a:pt x="2838450" y="260985"/>
                </a:cubicBezTo>
                <a:cubicBezTo>
                  <a:pt x="2836545" y="264795"/>
                  <a:pt x="2833688" y="269558"/>
                  <a:pt x="2831783" y="274320"/>
                </a:cubicBezTo>
                <a:cubicBezTo>
                  <a:pt x="2830830" y="276225"/>
                  <a:pt x="2829878" y="279083"/>
                  <a:pt x="2827973" y="280988"/>
                </a:cubicBezTo>
                <a:lnTo>
                  <a:pt x="2823210" y="287655"/>
                </a:lnTo>
                <a:cubicBezTo>
                  <a:pt x="2820353" y="291465"/>
                  <a:pt x="2817495" y="297180"/>
                  <a:pt x="2813685" y="300990"/>
                </a:cubicBezTo>
                <a:cubicBezTo>
                  <a:pt x="2810828" y="304800"/>
                  <a:pt x="2807018" y="307658"/>
                  <a:pt x="2804160" y="311468"/>
                </a:cubicBezTo>
                <a:lnTo>
                  <a:pt x="2801303" y="314325"/>
                </a:lnTo>
                <a:lnTo>
                  <a:pt x="2800350" y="315278"/>
                </a:lnTo>
                <a:cubicBezTo>
                  <a:pt x="2800350" y="315278"/>
                  <a:pt x="2799398" y="316230"/>
                  <a:pt x="2799398" y="317183"/>
                </a:cubicBezTo>
                <a:lnTo>
                  <a:pt x="2797493" y="318135"/>
                </a:lnTo>
                <a:lnTo>
                  <a:pt x="2791778" y="323850"/>
                </a:lnTo>
                <a:cubicBezTo>
                  <a:pt x="2787968" y="327660"/>
                  <a:pt x="2784158" y="331470"/>
                  <a:pt x="2779395" y="334328"/>
                </a:cubicBezTo>
                <a:cubicBezTo>
                  <a:pt x="2774633" y="337185"/>
                  <a:pt x="2769870" y="340043"/>
                  <a:pt x="2765108" y="343853"/>
                </a:cubicBezTo>
                <a:cubicBezTo>
                  <a:pt x="2746058" y="355283"/>
                  <a:pt x="2725103" y="362903"/>
                  <a:pt x="2703195" y="368618"/>
                </a:cubicBezTo>
                <a:cubicBezTo>
                  <a:pt x="2681288" y="374333"/>
                  <a:pt x="2658428" y="378143"/>
                  <a:pt x="2635568" y="381953"/>
                </a:cubicBezTo>
                <a:cubicBezTo>
                  <a:pt x="2612708" y="385763"/>
                  <a:pt x="2589848" y="389573"/>
                  <a:pt x="2567940" y="396240"/>
                </a:cubicBezTo>
                <a:cubicBezTo>
                  <a:pt x="2562225" y="398145"/>
                  <a:pt x="2556510" y="400050"/>
                  <a:pt x="2551748" y="401955"/>
                </a:cubicBezTo>
                <a:cubicBezTo>
                  <a:pt x="2546033" y="403860"/>
                  <a:pt x="2541270" y="405765"/>
                  <a:pt x="2535555" y="408623"/>
                </a:cubicBezTo>
                <a:cubicBezTo>
                  <a:pt x="2530793" y="411480"/>
                  <a:pt x="2525078" y="413385"/>
                  <a:pt x="2520315" y="417195"/>
                </a:cubicBezTo>
                <a:lnTo>
                  <a:pt x="2513648" y="421958"/>
                </a:lnTo>
                <a:lnTo>
                  <a:pt x="2509838" y="423863"/>
                </a:lnTo>
                <a:lnTo>
                  <a:pt x="2506028" y="426720"/>
                </a:lnTo>
                <a:lnTo>
                  <a:pt x="2498408" y="433388"/>
                </a:lnTo>
                <a:lnTo>
                  <a:pt x="2494598" y="436245"/>
                </a:lnTo>
                <a:lnTo>
                  <a:pt x="2493645" y="437198"/>
                </a:lnTo>
                <a:cubicBezTo>
                  <a:pt x="2493645" y="437198"/>
                  <a:pt x="2492693" y="438150"/>
                  <a:pt x="2493645" y="437198"/>
                </a:cubicBezTo>
                <a:lnTo>
                  <a:pt x="2491740" y="439103"/>
                </a:lnTo>
                <a:cubicBezTo>
                  <a:pt x="2487930" y="443865"/>
                  <a:pt x="2484120" y="447675"/>
                  <a:pt x="2480310" y="452438"/>
                </a:cubicBezTo>
                <a:cubicBezTo>
                  <a:pt x="2477453" y="457200"/>
                  <a:pt x="2473643" y="462915"/>
                  <a:pt x="2470785" y="467678"/>
                </a:cubicBezTo>
                <a:cubicBezTo>
                  <a:pt x="2467928" y="473393"/>
                  <a:pt x="2465070" y="478155"/>
                  <a:pt x="2462213" y="483870"/>
                </a:cubicBezTo>
                <a:cubicBezTo>
                  <a:pt x="2451735" y="506730"/>
                  <a:pt x="2446020" y="532448"/>
                  <a:pt x="2441258" y="559118"/>
                </a:cubicBezTo>
                <a:cubicBezTo>
                  <a:pt x="2436495" y="585788"/>
                  <a:pt x="2432685" y="614363"/>
                  <a:pt x="2425065" y="643890"/>
                </a:cubicBezTo>
                <a:cubicBezTo>
                  <a:pt x="2417445" y="672465"/>
                  <a:pt x="2405063" y="702945"/>
                  <a:pt x="2384108" y="728663"/>
                </a:cubicBezTo>
                <a:lnTo>
                  <a:pt x="2376488" y="737235"/>
                </a:lnTo>
                <a:lnTo>
                  <a:pt x="2374583" y="739140"/>
                </a:lnTo>
                <a:lnTo>
                  <a:pt x="2373630" y="740093"/>
                </a:lnTo>
                <a:cubicBezTo>
                  <a:pt x="2373630" y="740093"/>
                  <a:pt x="2371725" y="741998"/>
                  <a:pt x="2371725" y="741998"/>
                </a:cubicBezTo>
                <a:lnTo>
                  <a:pt x="2366963" y="745808"/>
                </a:lnTo>
                <a:cubicBezTo>
                  <a:pt x="2360295" y="751523"/>
                  <a:pt x="2354580" y="757238"/>
                  <a:pt x="2347913" y="761048"/>
                </a:cubicBezTo>
                <a:lnTo>
                  <a:pt x="2337435" y="767715"/>
                </a:lnTo>
                <a:cubicBezTo>
                  <a:pt x="2333625" y="769620"/>
                  <a:pt x="2329815" y="771525"/>
                  <a:pt x="2326958" y="773430"/>
                </a:cubicBezTo>
                <a:lnTo>
                  <a:pt x="2315528" y="779145"/>
                </a:lnTo>
                <a:lnTo>
                  <a:pt x="2304098" y="783908"/>
                </a:lnTo>
                <a:cubicBezTo>
                  <a:pt x="2243138" y="806768"/>
                  <a:pt x="2178368" y="804863"/>
                  <a:pt x="2121218" y="827723"/>
                </a:cubicBezTo>
                <a:cubicBezTo>
                  <a:pt x="2113598" y="830580"/>
                  <a:pt x="2107883" y="834390"/>
                  <a:pt x="2101215" y="837248"/>
                </a:cubicBezTo>
                <a:cubicBezTo>
                  <a:pt x="2094548" y="841058"/>
                  <a:pt x="2088833" y="844868"/>
                  <a:pt x="2083118" y="848678"/>
                </a:cubicBezTo>
                <a:lnTo>
                  <a:pt x="2073593" y="856298"/>
                </a:lnTo>
                <a:lnTo>
                  <a:pt x="2068830" y="860108"/>
                </a:lnTo>
                <a:lnTo>
                  <a:pt x="2067878" y="861060"/>
                </a:lnTo>
                <a:cubicBezTo>
                  <a:pt x="2066925" y="862013"/>
                  <a:pt x="2067878" y="861060"/>
                  <a:pt x="2067878" y="861060"/>
                </a:cubicBezTo>
                <a:lnTo>
                  <a:pt x="2065973" y="862965"/>
                </a:lnTo>
                <a:cubicBezTo>
                  <a:pt x="2061210" y="868680"/>
                  <a:pt x="2055495" y="873443"/>
                  <a:pt x="2051685" y="880110"/>
                </a:cubicBezTo>
                <a:cubicBezTo>
                  <a:pt x="2034540" y="904875"/>
                  <a:pt x="2025015" y="935355"/>
                  <a:pt x="2018348" y="967740"/>
                </a:cubicBezTo>
                <a:cubicBezTo>
                  <a:pt x="2011680" y="1000125"/>
                  <a:pt x="2007870" y="1033463"/>
                  <a:pt x="1999298" y="1067753"/>
                </a:cubicBezTo>
                <a:cubicBezTo>
                  <a:pt x="1994535" y="1084898"/>
                  <a:pt x="1988820" y="1102043"/>
                  <a:pt x="1980248" y="1118235"/>
                </a:cubicBezTo>
                <a:cubicBezTo>
                  <a:pt x="1978343" y="1122045"/>
                  <a:pt x="1976438" y="1126808"/>
                  <a:pt x="1973580" y="1130618"/>
                </a:cubicBezTo>
                <a:lnTo>
                  <a:pt x="1965960" y="1143000"/>
                </a:lnTo>
                <a:cubicBezTo>
                  <a:pt x="1965008" y="1144905"/>
                  <a:pt x="1963103" y="1146810"/>
                  <a:pt x="1962150" y="1148715"/>
                </a:cubicBezTo>
                <a:lnTo>
                  <a:pt x="1958340" y="1153478"/>
                </a:lnTo>
                <a:lnTo>
                  <a:pt x="1949768" y="1163003"/>
                </a:lnTo>
                <a:cubicBezTo>
                  <a:pt x="1922145" y="1191578"/>
                  <a:pt x="1887855" y="1206818"/>
                  <a:pt x="1852613" y="1215390"/>
                </a:cubicBezTo>
                <a:cubicBezTo>
                  <a:pt x="1817370" y="1223963"/>
                  <a:pt x="1783080" y="1228725"/>
                  <a:pt x="1748790" y="1235393"/>
                </a:cubicBezTo>
                <a:cubicBezTo>
                  <a:pt x="1732598" y="1239203"/>
                  <a:pt x="1715453" y="1243013"/>
                  <a:pt x="1700213" y="1249680"/>
                </a:cubicBezTo>
                <a:cubicBezTo>
                  <a:pt x="1692593" y="1252538"/>
                  <a:pt x="1684973" y="1256348"/>
                  <a:pt x="1678305" y="1260158"/>
                </a:cubicBezTo>
                <a:cubicBezTo>
                  <a:pt x="1674495" y="1262063"/>
                  <a:pt x="1671638" y="1263968"/>
                  <a:pt x="1667828" y="1266825"/>
                </a:cubicBezTo>
                <a:cubicBezTo>
                  <a:pt x="1664970" y="1268730"/>
                  <a:pt x="1661160" y="1270635"/>
                  <a:pt x="1658303" y="1273493"/>
                </a:cubicBezTo>
                <a:lnTo>
                  <a:pt x="1648778" y="1282065"/>
                </a:lnTo>
                <a:lnTo>
                  <a:pt x="1644968" y="1285875"/>
                </a:lnTo>
                <a:lnTo>
                  <a:pt x="1641158" y="1290638"/>
                </a:lnTo>
                <a:lnTo>
                  <a:pt x="1633538" y="1300163"/>
                </a:lnTo>
                <a:cubicBezTo>
                  <a:pt x="1630680" y="1303020"/>
                  <a:pt x="1628775" y="1306830"/>
                  <a:pt x="1626870" y="1310640"/>
                </a:cubicBezTo>
                <a:cubicBezTo>
                  <a:pt x="1617345" y="1323975"/>
                  <a:pt x="1611630" y="1339215"/>
                  <a:pt x="1605915" y="1355408"/>
                </a:cubicBezTo>
                <a:cubicBezTo>
                  <a:pt x="1595438" y="1387793"/>
                  <a:pt x="1591628" y="1423035"/>
                  <a:pt x="1584960" y="1458278"/>
                </a:cubicBezTo>
                <a:cubicBezTo>
                  <a:pt x="1578293" y="1493520"/>
                  <a:pt x="1569720" y="1530668"/>
                  <a:pt x="1547813" y="1564005"/>
                </a:cubicBezTo>
                <a:cubicBezTo>
                  <a:pt x="1544955" y="1567815"/>
                  <a:pt x="1542098" y="1572578"/>
                  <a:pt x="1539240" y="1576388"/>
                </a:cubicBezTo>
                <a:lnTo>
                  <a:pt x="1530668" y="1586865"/>
                </a:lnTo>
                <a:lnTo>
                  <a:pt x="1528763" y="1589723"/>
                </a:lnTo>
                <a:lnTo>
                  <a:pt x="1527810" y="1590675"/>
                </a:lnTo>
                <a:cubicBezTo>
                  <a:pt x="1525905" y="1592580"/>
                  <a:pt x="1526858" y="1591628"/>
                  <a:pt x="1525905" y="1592580"/>
                </a:cubicBezTo>
                <a:lnTo>
                  <a:pt x="1520190" y="1597343"/>
                </a:lnTo>
                <a:lnTo>
                  <a:pt x="1508760" y="1606868"/>
                </a:lnTo>
                <a:cubicBezTo>
                  <a:pt x="1492568" y="1618298"/>
                  <a:pt x="1476375" y="1627823"/>
                  <a:pt x="1458278" y="1634490"/>
                </a:cubicBezTo>
                <a:cubicBezTo>
                  <a:pt x="1423035" y="1648778"/>
                  <a:pt x="1386840" y="1652588"/>
                  <a:pt x="1351598" y="1659255"/>
                </a:cubicBezTo>
                <a:cubicBezTo>
                  <a:pt x="1317308" y="1664970"/>
                  <a:pt x="1283970" y="1673543"/>
                  <a:pt x="1255395" y="1688783"/>
                </a:cubicBezTo>
                <a:cubicBezTo>
                  <a:pt x="1251585" y="1690688"/>
                  <a:pt x="1248728" y="1692593"/>
                  <a:pt x="1245870" y="1694498"/>
                </a:cubicBezTo>
                <a:lnTo>
                  <a:pt x="1241108" y="1697355"/>
                </a:lnTo>
                <a:lnTo>
                  <a:pt x="1238250" y="1699260"/>
                </a:lnTo>
                <a:lnTo>
                  <a:pt x="1235393" y="1701165"/>
                </a:lnTo>
                <a:lnTo>
                  <a:pt x="1225868" y="1709738"/>
                </a:lnTo>
                <a:lnTo>
                  <a:pt x="1223010" y="1711643"/>
                </a:lnTo>
                <a:cubicBezTo>
                  <a:pt x="1223010" y="1711643"/>
                  <a:pt x="1221105" y="1712595"/>
                  <a:pt x="1222058" y="1711643"/>
                </a:cubicBezTo>
                <a:lnTo>
                  <a:pt x="1221105" y="1712595"/>
                </a:lnTo>
                <a:lnTo>
                  <a:pt x="1217295" y="1717358"/>
                </a:lnTo>
                <a:lnTo>
                  <a:pt x="1209675" y="1725930"/>
                </a:lnTo>
                <a:lnTo>
                  <a:pt x="1203008" y="1736408"/>
                </a:lnTo>
                <a:cubicBezTo>
                  <a:pt x="1198245" y="1743075"/>
                  <a:pt x="1195388" y="1750695"/>
                  <a:pt x="1191578" y="1757363"/>
                </a:cubicBezTo>
                <a:cubicBezTo>
                  <a:pt x="1164908" y="1817370"/>
                  <a:pt x="1169670" y="1889760"/>
                  <a:pt x="1141095" y="1959293"/>
                </a:cubicBezTo>
                <a:lnTo>
                  <a:pt x="1134428" y="1971675"/>
                </a:lnTo>
                <a:cubicBezTo>
                  <a:pt x="1132523" y="1975485"/>
                  <a:pt x="1130618" y="1980248"/>
                  <a:pt x="1127760" y="1984058"/>
                </a:cubicBezTo>
                <a:lnTo>
                  <a:pt x="1119188" y="1996440"/>
                </a:lnTo>
                <a:cubicBezTo>
                  <a:pt x="1116330" y="2001203"/>
                  <a:pt x="1113473" y="2003108"/>
                  <a:pt x="1110615" y="2006918"/>
                </a:cubicBezTo>
                <a:lnTo>
                  <a:pt x="1106805" y="2011680"/>
                </a:lnTo>
                <a:lnTo>
                  <a:pt x="1104900" y="2014538"/>
                </a:lnTo>
                <a:lnTo>
                  <a:pt x="1103948" y="2015490"/>
                </a:lnTo>
                <a:cubicBezTo>
                  <a:pt x="1102043" y="2017395"/>
                  <a:pt x="1102995" y="2016443"/>
                  <a:pt x="1102043" y="2017395"/>
                </a:cubicBezTo>
                <a:lnTo>
                  <a:pt x="1091565" y="2026920"/>
                </a:lnTo>
                <a:cubicBezTo>
                  <a:pt x="1084898" y="2033588"/>
                  <a:pt x="1076325" y="2038350"/>
                  <a:pt x="1068705" y="2043113"/>
                </a:cubicBezTo>
                <a:cubicBezTo>
                  <a:pt x="1036320" y="2062163"/>
                  <a:pt x="1001078" y="2070735"/>
                  <a:pt x="967740" y="2077403"/>
                </a:cubicBezTo>
                <a:cubicBezTo>
                  <a:pt x="934403" y="2084070"/>
                  <a:pt x="902018" y="2087880"/>
                  <a:pt x="872490" y="2097405"/>
                </a:cubicBezTo>
                <a:cubicBezTo>
                  <a:pt x="857250" y="2101215"/>
                  <a:pt x="843915" y="2107883"/>
                  <a:pt x="830580" y="2114550"/>
                </a:cubicBezTo>
                <a:cubicBezTo>
                  <a:pt x="827723" y="2116455"/>
                  <a:pt x="824865" y="2118360"/>
                  <a:pt x="822008" y="2120265"/>
                </a:cubicBezTo>
                <a:cubicBezTo>
                  <a:pt x="819150" y="2122170"/>
                  <a:pt x="816293" y="2123123"/>
                  <a:pt x="813435" y="2125980"/>
                </a:cubicBezTo>
                <a:lnTo>
                  <a:pt x="803910" y="2133600"/>
                </a:lnTo>
                <a:lnTo>
                  <a:pt x="799148" y="2137410"/>
                </a:lnTo>
                <a:lnTo>
                  <a:pt x="796290" y="2140268"/>
                </a:lnTo>
                <a:cubicBezTo>
                  <a:pt x="776288" y="2161223"/>
                  <a:pt x="764858" y="2187893"/>
                  <a:pt x="757238" y="2216468"/>
                </a:cubicBezTo>
                <a:cubicBezTo>
                  <a:pt x="749618" y="2245043"/>
                  <a:pt x="745808" y="2275523"/>
                  <a:pt x="740093" y="2306003"/>
                </a:cubicBezTo>
                <a:cubicBezTo>
                  <a:pt x="734378" y="2336483"/>
                  <a:pt x="726758" y="2368868"/>
                  <a:pt x="711518" y="2397443"/>
                </a:cubicBezTo>
                <a:lnTo>
                  <a:pt x="708660" y="2403158"/>
                </a:lnTo>
                <a:cubicBezTo>
                  <a:pt x="707708" y="2405063"/>
                  <a:pt x="706755" y="2406968"/>
                  <a:pt x="704850" y="2408873"/>
                </a:cubicBezTo>
                <a:lnTo>
                  <a:pt x="697230" y="2419350"/>
                </a:lnTo>
                <a:cubicBezTo>
                  <a:pt x="694373" y="2423160"/>
                  <a:pt x="692468" y="2426018"/>
                  <a:pt x="689610" y="2428875"/>
                </a:cubicBezTo>
                <a:lnTo>
                  <a:pt x="687705" y="2429828"/>
                </a:lnTo>
                <a:lnTo>
                  <a:pt x="685800" y="2431733"/>
                </a:lnTo>
                <a:cubicBezTo>
                  <a:pt x="684848" y="2432685"/>
                  <a:pt x="685800" y="2431733"/>
                  <a:pt x="683895" y="2433638"/>
                </a:cubicBezTo>
                <a:lnTo>
                  <a:pt x="682943" y="2434590"/>
                </a:lnTo>
                <a:lnTo>
                  <a:pt x="678180" y="2438400"/>
                </a:lnTo>
                <a:lnTo>
                  <a:pt x="668655" y="2446973"/>
                </a:lnTo>
                <a:cubicBezTo>
                  <a:pt x="662940" y="2452688"/>
                  <a:pt x="655320" y="2456498"/>
                  <a:pt x="648653" y="2461260"/>
                </a:cubicBezTo>
                <a:cubicBezTo>
                  <a:pt x="621030" y="2478405"/>
                  <a:pt x="591503" y="2486978"/>
                  <a:pt x="562928" y="2492693"/>
                </a:cubicBezTo>
                <a:cubicBezTo>
                  <a:pt x="556260" y="2493645"/>
                  <a:pt x="548640" y="2495550"/>
                  <a:pt x="541973" y="2496503"/>
                </a:cubicBezTo>
                <a:cubicBezTo>
                  <a:pt x="535305" y="2497455"/>
                  <a:pt x="528638" y="2498408"/>
                  <a:pt x="521970" y="2500313"/>
                </a:cubicBezTo>
                <a:cubicBezTo>
                  <a:pt x="508635" y="2502218"/>
                  <a:pt x="495300" y="2505075"/>
                  <a:pt x="482918" y="2507933"/>
                </a:cubicBezTo>
                <a:cubicBezTo>
                  <a:pt x="458153" y="2513648"/>
                  <a:pt x="434340" y="2520315"/>
                  <a:pt x="415290" y="2531745"/>
                </a:cubicBezTo>
                <a:cubicBezTo>
                  <a:pt x="409575" y="2534603"/>
                  <a:pt x="406718" y="2537460"/>
                  <a:pt x="401955" y="2540318"/>
                </a:cubicBezTo>
                <a:cubicBezTo>
                  <a:pt x="398145" y="2542223"/>
                  <a:pt x="393383" y="2546985"/>
                  <a:pt x="388620" y="2550795"/>
                </a:cubicBezTo>
                <a:lnTo>
                  <a:pt x="381953" y="2556510"/>
                </a:lnTo>
                <a:cubicBezTo>
                  <a:pt x="383858" y="2554605"/>
                  <a:pt x="381953" y="2556510"/>
                  <a:pt x="381953" y="2556510"/>
                </a:cubicBezTo>
                <a:lnTo>
                  <a:pt x="381000" y="2557463"/>
                </a:lnTo>
                <a:lnTo>
                  <a:pt x="380048" y="2559368"/>
                </a:lnTo>
                <a:lnTo>
                  <a:pt x="377190" y="2562225"/>
                </a:lnTo>
                <a:cubicBezTo>
                  <a:pt x="373380" y="2566035"/>
                  <a:pt x="369570" y="2569845"/>
                  <a:pt x="367665" y="2574608"/>
                </a:cubicBezTo>
                <a:cubicBezTo>
                  <a:pt x="355283" y="2591753"/>
                  <a:pt x="347663" y="2611755"/>
                  <a:pt x="341948" y="2632710"/>
                </a:cubicBezTo>
                <a:cubicBezTo>
                  <a:pt x="336233" y="2653665"/>
                  <a:pt x="332423" y="2674620"/>
                  <a:pt x="329565" y="2696528"/>
                </a:cubicBezTo>
                <a:cubicBezTo>
                  <a:pt x="325755" y="2718435"/>
                  <a:pt x="321945" y="2739390"/>
                  <a:pt x="317183" y="2760345"/>
                </a:cubicBezTo>
                <a:cubicBezTo>
                  <a:pt x="311468" y="2781300"/>
                  <a:pt x="304800" y="2802255"/>
                  <a:pt x="294323" y="2820353"/>
                </a:cubicBezTo>
                <a:cubicBezTo>
                  <a:pt x="292418" y="2825115"/>
                  <a:pt x="288608" y="2829878"/>
                  <a:pt x="285750" y="2834640"/>
                </a:cubicBezTo>
                <a:cubicBezTo>
                  <a:pt x="282893" y="2839403"/>
                  <a:pt x="279083" y="2844165"/>
                  <a:pt x="276225" y="2847023"/>
                </a:cubicBezTo>
                <a:cubicBezTo>
                  <a:pt x="273368" y="2850833"/>
                  <a:pt x="270510" y="2853690"/>
                  <a:pt x="267653" y="2857500"/>
                </a:cubicBezTo>
                <a:lnTo>
                  <a:pt x="265748" y="2860358"/>
                </a:lnTo>
                <a:cubicBezTo>
                  <a:pt x="264795" y="2861310"/>
                  <a:pt x="266700" y="2859405"/>
                  <a:pt x="263843" y="2862263"/>
                </a:cubicBezTo>
                <a:lnTo>
                  <a:pt x="262890" y="2863215"/>
                </a:lnTo>
                <a:lnTo>
                  <a:pt x="261938" y="2864168"/>
                </a:lnTo>
                <a:lnTo>
                  <a:pt x="256223" y="2868930"/>
                </a:lnTo>
                <a:cubicBezTo>
                  <a:pt x="241935" y="2882265"/>
                  <a:pt x="224790" y="2892743"/>
                  <a:pt x="209550" y="2900363"/>
                </a:cubicBezTo>
                <a:cubicBezTo>
                  <a:pt x="193358" y="2907983"/>
                  <a:pt x="178118" y="2912745"/>
                  <a:pt x="163830" y="2916555"/>
                </a:cubicBezTo>
                <a:cubicBezTo>
                  <a:pt x="149543" y="2920365"/>
                  <a:pt x="136208" y="2923223"/>
                  <a:pt x="123825" y="2926080"/>
                </a:cubicBezTo>
                <a:cubicBezTo>
                  <a:pt x="99060" y="2930843"/>
                  <a:pt x="79058" y="2933700"/>
                  <a:pt x="63818" y="2937510"/>
                </a:cubicBezTo>
                <a:cubicBezTo>
                  <a:pt x="56198" y="2939415"/>
                  <a:pt x="49530" y="2940368"/>
                  <a:pt x="43815" y="2942273"/>
                </a:cubicBezTo>
                <a:cubicBezTo>
                  <a:pt x="38100" y="2944178"/>
                  <a:pt x="34290" y="2945130"/>
                  <a:pt x="30480" y="2946083"/>
                </a:cubicBezTo>
                <a:cubicBezTo>
                  <a:pt x="21908" y="2948940"/>
                  <a:pt x="18098" y="2949893"/>
                  <a:pt x="18098" y="2949893"/>
                </a:cubicBezTo>
                <a:lnTo>
                  <a:pt x="0" y="2898458"/>
                </a:lnTo>
                <a:close/>
              </a:path>
            </a:pathLst>
          </a:custGeom>
          <a:solidFill>
            <a:schemeClr val="accent2">
              <a:lumMod val="75000"/>
              <a:alpha val="6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A0736AD9-F553-40C5-917A-23B8BC53F337}"/>
              </a:ext>
            </a:extLst>
          </p:cNvPr>
          <p:cNvSpPr/>
          <p:nvPr userDrawn="1"/>
        </p:nvSpPr>
        <p:spPr>
          <a:xfrm>
            <a:off x="6113533" y="28491"/>
            <a:ext cx="6666385" cy="6464771"/>
          </a:xfrm>
          <a:custGeom>
            <a:avLst/>
            <a:gdLst>
              <a:gd name="connsiteX0" fmla="*/ 0 w 2897504"/>
              <a:gd name="connsiteY0" fmla="*/ 2767013 h 2809874"/>
              <a:gd name="connsiteX1" fmla="*/ 11430 w 2897504"/>
              <a:gd name="connsiteY1" fmla="*/ 2761298 h 2809874"/>
              <a:gd name="connsiteX2" fmla="*/ 27623 w 2897504"/>
              <a:gd name="connsiteY2" fmla="*/ 2754630 h 2809874"/>
              <a:gd name="connsiteX3" fmla="*/ 50483 w 2897504"/>
              <a:gd name="connsiteY3" fmla="*/ 2747010 h 2809874"/>
              <a:gd name="connsiteX4" fmla="*/ 111443 w 2897504"/>
              <a:gd name="connsiteY4" fmla="*/ 2733675 h 2809874"/>
              <a:gd name="connsiteX5" fmla="*/ 187643 w 2897504"/>
              <a:gd name="connsiteY5" fmla="*/ 2718435 h 2809874"/>
              <a:gd name="connsiteX6" fmla="*/ 207645 w 2897504"/>
              <a:gd name="connsiteY6" fmla="*/ 2711768 h 2809874"/>
              <a:gd name="connsiteX7" fmla="*/ 226695 w 2897504"/>
              <a:gd name="connsiteY7" fmla="*/ 2702243 h 2809874"/>
              <a:gd name="connsiteX8" fmla="*/ 244793 w 2897504"/>
              <a:gd name="connsiteY8" fmla="*/ 2690813 h 2809874"/>
              <a:gd name="connsiteX9" fmla="*/ 253365 w 2897504"/>
              <a:gd name="connsiteY9" fmla="*/ 2683193 h 2809874"/>
              <a:gd name="connsiteX10" fmla="*/ 258128 w 2897504"/>
              <a:gd name="connsiteY10" fmla="*/ 2679383 h 2809874"/>
              <a:gd name="connsiteX11" fmla="*/ 261938 w 2897504"/>
              <a:gd name="connsiteY11" fmla="*/ 2675573 h 2809874"/>
              <a:gd name="connsiteX12" fmla="*/ 271463 w 2897504"/>
              <a:gd name="connsiteY12" fmla="*/ 2665095 h 2809874"/>
              <a:gd name="connsiteX13" fmla="*/ 278130 w 2897504"/>
              <a:gd name="connsiteY13" fmla="*/ 2655570 h 2809874"/>
              <a:gd name="connsiteX14" fmla="*/ 280988 w 2897504"/>
              <a:gd name="connsiteY14" fmla="*/ 2650808 h 2809874"/>
              <a:gd name="connsiteX15" fmla="*/ 283845 w 2897504"/>
              <a:gd name="connsiteY15" fmla="*/ 2645093 h 2809874"/>
              <a:gd name="connsiteX16" fmla="*/ 289560 w 2897504"/>
              <a:gd name="connsiteY16" fmla="*/ 2633663 h 2809874"/>
              <a:gd name="connsiteX17" fmla="*/ 306705 w 2897504"/>
              <a:gd name="connsiteY17" fmla="*/ 2580323 h 2809874"/>
              <a:gd name="connsiteX18" fmla="*/ 319088 w 2897504"/>
              <a:gd name="connsiteY18" fmla="*/ 2516505 h 2809874"/>
              <a:gd name="connsiteX19" fmla="*/ 338138 w 2897504"/>
              <a:gd name="connsiteY19" fmla="*/ 2446020 h 2809874"/>
              <a:gd name="connsiteX20" fmla="*/ 381953 w 2897504"/>
              <a:gd name="connsiteY20" fmla="*/ 2378393 h 2809874"/>
              <a:gd name="connsiteX21" fmla="*/ 383858 w 2897504"/>
              <a:gd name="connsiteY21" fmla="*/ 2376488 h 2809874"/>
              <a:gd name="connsiteX22" fmla="*/ 384810 w 2897504"/>
              <a:gd name="connsiteY22" fmla="*/ 2375535 h 2809874"/>
              <a:gd name="connsiteX23" fmla="*/ 386715 w 2897504"/>
              <a:gd name="connsiteY23" fmla="*/ 2373630 h 2809874"/>
              <a:gd name="connsiteX24" fmla="*/ 390525 w 2897504"/>
              <a:gd name="connsiteY24" fmla="*/ 2370773 h 2809874"/>
              <a:gd name="connsiteX25" fmla="*/ 398145 w 2897504"/>
              <a:gd name="connsiteY25" fmla="*/ 2365058 h 2809874"/>
              <a:gd name="connsiteX26" fmla="*/ 406718 w 2897504"/>
              <a:gd name="connsiteY26" fmla="*/ 2358390 h 2809874"/>
              <a:gd name="connsiteX27" fmla="*/ 416243 w 2897504"/>
              <a:gd name="connsiteY27" fmla="*/ 2352675 h 2809874"/>
              <a:gd name="connsiteX28" fmla="*/ 435293 w 2897504"/>
              <a:gd name="connsiteY28" fmla="*/ 2342198 h 2809874"/>
              <a:gd name="connsiteX29" fmla="*/ 454343 w 2897504"/>
              <a:gd name="connsiteY29" fmla="*/ 2333625 h 2809874"/>
              <a:gd name="connsiteX30" fmla="*/ 613410 w 2897504"/>
              <a:gd name="connsiteY30" fmla="*/ 2297430 h 2809874"/>
              <a:gd name="connsiteX31" fmla="*/ 681038 w 2897504"/>
              <a:gd name="connsiteY31" fmla="*/ 2262188 h 2809874"/>
              <a:gd name="connsiteX32" fmla="*/ 687705 w 2897504"/>
              <a:gd name="connsiteY32" fmla="*/ 2256473 h 2809874"/>
              <a:gd name="connsiteX33" fmla="*/ 695325 w 2897504"/>
              <a:gd name="connsiteY33" fmla="*/ 2247900 h 2809874"/>
              <a:gd name="connsiteX34" fmla="*/ 701993 w 2897504"/>
              <a:gd name="connsiteY34" fmla="*/ 2240280 h 2809874"/>
              <a:gd name="connsiteX35" fmla="*/ 706755 w 2897504"/>
              <a:gd name="connsiteY35" fmla="*/ 2232660 h 2809874"/>
              <a:gd name="connsiteX36" fmla="*/ 716280 w 2897504"/>
              <a:gd name="connsiteY36" fmla="*/ 2215515 h 2809874"/>
              <a:gd name="connsiteX37" fmla="*/ 724853 w 2897504"/>
              <a:gd name="connsiteY37" fmla="*/ 2196465 h 2809874"/>
              <a:gd name="connsiteX38" fmla="*/ 769620 w 2897504"/>
              <a:gd name="connsiteY38" fmla="*/ 2019300 h 2809874"/>
              <a:gd name="connsiteX39" fmla="*/ 794385 w 2897504"/>
              <a:gd name="connsiteY39" fmla="*/ 1974533 h 2809874"/>
              <a:gd name="connsiteX40" fmla="*/ 811530 w 2897504"/>
              <a:gd name="connsiteY40" fmla="*/ 1954530 h 2809874"/>
              <a:gd name="connsiteX41" fmla="*/ 813435 w 2897504"/>
              <a:gd name="connsiteY41" fmla="*/ 1952625 h 2809874"/>
              <a:gd name="connsiteX42" fmla="*/ 814388 w 2897504"/>
              <a:gd name="connsiteY42" fmla="*/ 1951673 h 2809874"/>
              <a:gd name="connsiteX43" fmla="*/ 816293 w 2897504"/>
              <a:gd name="connsiteY43" fmla="*/ 1949768 h 2809874"/>
              <a:gd name="connsiteX44" fmla="*/ 821055 w 2897504"/>
              <a:gd name="connsiteY44" fmla="*/ 1945958 h 2809874"/>
              <a:gd name="connsiteX45" fmla="*/ 830580 w 2897504"/>
              <a:gd name="connsiteY45" fmla="*/ 1938338 h 2809874"/>
              <a:gd name="connsiteX46" fmla="*/ 877253 w 2897504"/>
              <a:gd name="connsiteY46" fmla="*/ 1913573 h 2809874"/>
              <a:gd name="connsiteX47" fmla="*/ 889635 w 2897504"/>
              <a:gd name="connsiteY47" fmla="*/ 1908810 h 2809874"/>
              <a:gd name="connsiteX48" fmla="*/ 902018 w 2897504"/>
              <a:gd name="connsiteY48" fmla="*/ 1905000 h 2809874"/>
              <a:gd name="connsiteX49" fmla="*/ 926783 w 2897504"/>
              <a:gd name="connsiteY49" fmla="*/ 1898333 h 2809874"/>
              <a:gd name="connsiteX50" fmla="*/ 1022985 w 2897504"/>
              <a:gd name="connsiteY50" fmla="*/ 1879283 h 2809874"/>
              <a:gd name="connsiteX51" fmla="*/ 1106805 w 2897504"/>
              <a:gd name="connsiteY51" fmla="*/ 1842135 h 2809874"/>
              <a:gd name="connsiteX52" fmla="*/ 1115378 w 2897504"/>
              <a:gd name="connsiteY52" fmla="*/ 1834515 h 2809874"/>
              <a:gd name="connsiteX53" fmla="*/ 1116330 w 2897504"/>
              <a:gd name="connsiteY53" fmla="*/ 1833563 h 2809874"/>
              <a:gd name="connsiteX54" fmla="*/ 1116330 w 2897504"/>
              <a:gd name="connsiteY54" fmla="*/ 1833563 h 2809874"/>
              <a:gd name="connsiteX55" fmla="*/ 1118235 w 2897504"/>
              <a:gd name="connsiteY55" fmla="*/ 1831658 h 2809874"/>
              <a:gd name="connsiteX56" fmla="*/ 1122045 w 2897504"/>
              <a:gd name="connsiteY56" fmla="*/ 1826895 h 2809874"/>
              <a:gd name="connsiteX57" fmla="*/ 1129665 w 2897504"/>
              <a:gd name="connsiteY57" fmla="*/ 1817370 h 2809874"/>
              <a:gd name="connsiteX58" fmla="*/ 1135380 w 2897504"/>
              <a:gd name="connsiteY58" fmla="*/ 1808798 h 2809874"/>
              <a:gd name="connsiteX59" fmla="*/ 1138238 w 2897504"/>
              <a:gd name="connsiteY59" fmla="*/ 1804035 h 2809874"/>
              <a:gd name="connsiteX60" fmla="*/ 1141095 w 2897504"/>
              <a:gd name="connsiteY60" fmla="*/ 1799273 h 2809874"/>
              <a:gd name="connsiteX61" fmla="*/ 1146810 w 2897504"/>
              <a:gd name="connsiteY61" fmla="*/ 1788795 h 2809874"/>
              <a:gd name="connsiteX62" fmla="*/ 1155383 w 2897504"/>
              <a:gd name="connsiteY62" fmla="*/ 1766888 h 2809874"/>
              <a:gd name="connsiteX63" fmla="*/ 1177290 w 2897504"/>
              <a:gd name="connsiteY63" fmla="*/ 1669733 h 2809874"/>
              <a:gd name="connsiteX64" fmla="*/ 1210628 w 2897504"/>
              <a:gd name="connsiteY64" fmla="*/ 1568768 h 2809874"/>
              <a:gd name="connsiteX65" fmla="*/ 1245870 w 2897504"/>
              <a:gd name="connsiteY65" fmla="*/ 1525905 h 2809874"/>
              <a:gd name="connsiteX66" fmla="*/ 1255395 w 2897504"/>
              <a:gd name="connsiteY66" fmla="*/ 1517333 h 2809874"/>
              <a:gd name="connsiteX67" fmla="*/ 1267778 w 2897504"/>
              <a:gd name="connsiteY67" fmla="*/ 1509713 h 2809874"/>
              <a:gd name="connsiteX68" fmla="*/ 1292543 w 2897504"/>
              <a:gd name="connsiteY68" fmla="*/ 1496378 h 2809874"/>
              <a:gd name="connsiteX69" fmla="*/ 1492568 w 2897504"/>
              <a:gd name="connsiteY69" fmla="*/ 1443990 h 2809874"/>
              <a:gd name="connsiteX70" fmla="*/ 1532573 w 2897504"/>
              <a:gd name="connsiteY70" fmla="*/ 1418273 h 2809874"/>
              <a:gd name="connsiteX71" fmla="*/ 1541145 w 2897504"/>
              <a:gd name="connsiteY71" fmla="*/ 1410653 h 2809874"/>
              <a:gd name="connsiteX72" fmla="*/ 1549718 w 2897504"/>
              <a:gd name="connsiteY72" fmla="*/ 1401128 h 2809874"/>
              <a:gd name="connsiteX73" fmla="*/ 1564005 w 2897504"/>
              <a:gd name="connsiteY73" fmla="*/ 1382078 h 2809874"/>
              <a:gd name="connsiteX74" fmla="*/ 1595438 w 2897504"/>
              <a:gd name="connsiteY74" fmla="*/ 1288733 h 2809874"/>
              <a:gd name="connsiteX75" fmla="*/ 1618298 w 2897504"/>
              <a:gd name="connsiteY75" fmla="*/ 1186815 h 2809874"/>
              <a:gd name="connsiteX76" fmla="*/ 1677353 w 2897504"/>
              <a:gd name="connsiteY76" fmla="*/ 1097280 h 2809874"/>
              <a:gd name="connsiteX77" fmla="*/ 1774508 w 2897504"/>
              <a:gd name="connsiteY77" fmla="*/ 1054418 h 2809874"/>
              <a:gd name="connsiteX78" fmla="*/ 1872615 w 2897504"/>
              <a:gd name="connsiteY78" fmla="*/ 1034415 h 2809874"/>
              <a:gd name="connsiteX79" fmla="*/ 1918335 w 2897504"/>
              <a:gd name="connsiteY79" fmla="*/ 1020128 h 2809874"/>
              <a:gd name="connsiteX80" fmla="*/ 1957388 w 2897504"/>
              <a:gd name="connsiteY80" fmla="*/ 995363 h 2809874"/>
              <a:gd name="connsiteX81" fmla="*/ 1965960 w 2897504"/>
              <a:gd name="connsiteY81" fmla="*/ 987743 h 2809874"/>
              <a:gd name="connsiteX82" fmla="*/ 1966913 w 2897504"/>
              <a:gd name="connsiteY82" fmla="*/ 986790 h 2809874"/>
              <a:gd name="connsiteX83" fmla="*/ 1966913 w 2897504"/>
              <a:gd name="connsiteY83" fmla="*/ 985838 h 2809874"/>
              <a:gd name="connsiteX84" fmla="*/ 1968818 w 2897504"/>
              <a:gd name="connsiteY84" fmla="*/ 983933 h 2809874"/>
              <a:gd name="connsiteX85" fmla="*/ 1972628 w 2897504"/>
              <a:gd name="connsiteY85" fmla="*/ 979170 h 2809874"/>
              <a:gd name="connsiteX86" fmla="*/ 1980248 w 2897504"/>
              <a:gd name="connsiteY86" fmla="*/ 969645 h 2809874"/>
              <a:gd name="connsiteX87" fmla="*/ 1985963 w 2897504"/>
              <a:gd name="connsiteY87" fmla="*/ 961073 h 2809874"/>
              <a:gd name="connsiteX88" fmla="*/ 1996440 w 2897504"/>
              <a:gd name="connsiteY88" fmla="*/ 941070 h 2809874"/>
              <a:gd name="connsiteX89" fmla="*/ 2005013 w 2897504"/>
              <a:gd name="connsiteY89" fmla="*/ 920115 h 2809874"/>
              <a:gd name="connsiteX90" fmla="*/ 2025968 w 2897504"/>
              <a:gd name="connsiteY90" fmla="*/ 827723 h 2809874"/>
              <a:gd name="connsiteX91" fmla="*/ 2053590 w 2897504"/>
              <a:gd name="connsiteY91" fmla="*/ 734378 h 2809874"/>
              <a:gd name="connsiteX92" fmla="*/ 2117408 w 2897504"/>
              <a:gd name="connsiteY92" fmla="*/ 661035 h 2809874"/>
              <a:gd name="connsiteX93" fmla="*/ 2205038 w 2897504"/>
              <a:gd name="connsiteY93" fmla="*/ 627698 h 2809874"/>
              <a:gd name="connsiteX94" fmla="*/ 2290763 w 2897504"/>
              <a:gd name="connsiteY94" fmla="*/ 610553 h 2809874"/>
              <a:gd name="connsiteX95" fmla="*/ 2365058 w 2897504"/>
              <a:gd name="connsiteY95" fmla="*/ 581025 h 2809874"/>
              <a:gd name="connsiteX96" fmla="*/ 2372678 w 2897504"/>
              <a:gd name="connsiteY96" fmla="*/ 575310 h 2809874"/>
              <a:gd name="connsiteX97" fmla="*/ 2380298 w 2897504"/>
              <a:gd name="connsiteY97" fmla="*/ 568643 h 2809874"/>
              <a:gd name="connsiteX98" fmla="*/ 2387918 w 2897504"/>
              <a:gd name="connsiteY98" fmla="*/ 561975 h 2809874"/>
              <a:gd name="connsiteX99" fmla="*/ 2388870 w 2897504"/>
              <a:gd name="connsiteY99" fmla="*/ 561023 h 2809874"/>
              <a:gd name="connsiteX100" fmla="*/ 2388870 w 2897504"/>
              <a:gd name="connsiteY100" fmla="*/ 561023 h 2809874"/>
              <a:gd name="connsiteX101" fmla="*/ 2390775 w 2897504"/>
              <a:gd name="connsiteY101" fmla="*/ 559118 h 2809874"/>
              <a:gd name="connsiteX102" fmla="*/ 2394585 w 2897504"/>
              <a:gd name="connsiteY102" fmla="*/ 555308 h 2809874"/>
              <a:gd name="connsiteX103" fmla="*/ 2406968 w 2897504"/>
              <a:gd name="connsiteY103" fmla="*/ 540068 h 2809874"/>
              <a:gd name="connsiteX104" fmla="*/ 2416493 w 2897504"/>
              <a:gd name="connsiteY104" fmla="*/ 524828 h 2809874"/>
              <a:gd name="connsiteX105" fmla="*/ 2440305 w 2897504"/>
              <a:gd name="connsiteY105" fmla="*/ 453390 h 2809874"/>
              <a:gd name="connsiteX106" fmla="*/ 2477453 w 2897504"/>
              <a:gd name="connsiteY106" fmla="*/ 306705 h 2809874"/>
              <a:gd name="connsiteX107" fmla="*/ 2497455 w 2897504"/>
              <a:gd name="connsiteY107" fmla="*/ 275273 h 2809874"/>
              <a:gd name="connsiteX108" fmla="*/ 2509838 w 2897504"/>
              <a:gd name="connsiteY108" fmla="*/ 260985 h 2809874"/>
              <a:gd name="connsiteX109" fmla="*/ 2511743 w 2897504"/>
              <a:gd name="connsiteY109" fmla="*/ 259080 h 2809874"/>
              <a:gd name="connsiteX110" fmla="*/ 2512695 w 2897504"/>
              <a:gd name="connsiteY110" fmla="*/ 258128 h 2809874"/>
              <a:gd name="connsiteX111" fmla="*/ 2513648 w 2897504"/>
              <a:gd name="connsiteY111" fmla="*/ 257175 h 2809874"/>
              <a:gd name="connsiteX112" fmla="*/ 2516505 w 2897504"/>
              <a:gd name="connsiteY112" fmla="*/ 254318 h 2809874"/>
              <a:gd name="connsiteX113" fmla="*/ 2523173 w 2897504"/>
              <a:gd name="connsiteY113" fmla="*/ 248603 h 2809874"/>
              <a:gd name="connsiteX114" fmla="*/ 2529840 w 2897504"/>
              <a:gd name="connsiteY114" fmla="*/ 242888 h 2809874"/>
              <a:gd name="connsiteX115" fmla="*/ 2537460 w 2897504"/>
              <a:gd name="connsiteY115" fmla="*/ 237173 h 2809874"/>
              <a:gd name="connsiteX116" fmla="*/ 2552700 w 2897504"/>
              <a:gd name="connsiteY116" fmla="*/ 227648 h 2809874"/>
              <a:gd name="connsiteX117" fmla="*/ 2567940 w 2897504"/>
              <a:gd name="connsiteY117" fmla="*/ 220028 h 2809874"/>
              <a:gd name="connsiteX118" fmla="*/ 2583180 w 2897504"/>
              <a:gd name="connsiteY118" fmla="*/ 213360 h 2809874"/>
              <a:gd name="connsiteX119" fmla="*/ 2644140 w 2897504"/>
              <a:gd name="connsiteY119" fmla="*/ 197168 h 2809874"/>
              <a:gd name="connsiteX120" fmla="*/ 2699385 w 2897504"/>
              <a:gd name="connsiteY120" fmla="*/ 186690 h 2809874"/>
              <a:gd name="connsiteX121" fmla="*/ 2747963 w 2897504"/>
              <a:gd name="connsiteY121" fmla="*/ 174308 h 2809874"/>
              <a:gd name="connsiteX122" fmla="*/ 2787968 w 2897504"/>
              <a:gd name="connsiteY122" fmla="*/ 154305 h 2809874"/>
              <a:gd name="connsiteX123" fmla="*/ 2796540 w 2897504"/>
              <a:gd name="connsiteY123" fmla="*/ 148590 h 2809874"/>
              <a:gd name="connsiteX124" fmla="*/ 2804160 w 2897504"/>
              <a:gd name="connsiteY124" fmla="*/ 141923 h 2809874"/>
              <a:gd name="connsiteX125" fmla="*/ 2811780 w 2897504"/>
              <a:gd name="connsiteY125" fmla="*/ 135255 h 2809874"/>
              <a:gd name="connsiteX126" fmla="*/ 2812733 w 2897504"/>
              <a:gd name="connsiteY126" fmla="*/ 134303 h 2809874"/>
              <a:gd name="connsiteX127" fmla="*/ 2812733 w 2897504"/>
              <a:gd name="connsiteY127" fmla="*/ 134303 h 2809874"/>
              <a:gd name="connsiteX128" fmla="*/ 2812733 w 2897504"/>
              <a:gd name="connsiteY128" fmla="*/ 133350 h 2809874"/>
              <a:gd name="connsiteX129" fmla="*/ 2814638 w 2897504"/>
              <a:gd name="connsiteY129" fmla="*/ 131445 h 2809874"/>
              <a:gd name="connsiteX130" fmla="*/ 2818448 w 2897504"/>
              <a:gd name="connsiteY130" fmla="*/ 127635 h 2809874"/>
              <a:gd name="connsiteX131" fmla="*/ 2825115 w 2897504"/>
              <a:gd name="connsiteY131" fmla="*/ 120015 h 2809874"/>
              <a:gd name="connsiteX132" fmla="*/ 2829878 w 2897504"/>
              <a:gd name="connsiteY132" fmla="*/ 113348 h 2809874"/>
              <a:gd name="connsiteX133" fmla="*/ 2838450 w 2897504"/>
              <a:gd name="connsiteY133" fmla="*/ 100013 h 2809874"/>
              <a:gd name="connsiteX134" fmla="*/ 2858453 w 2897504"/>
              <a:gd name="connsiteY134" fmla="*/ 47625 h 2809874"/>
              <a:gd name="connsiteX135" fmla="*/ 2863215 w 2897504"/>
              <a:gd name="connsiteY135" fmla="*/ 27622 h 2809874"/>
              <a:gd name="connsiteX136" fmla="*/ 2866073 w 2897504"/>
              <a:gd name="connsiteY136" fmla="*/ 12383 h 2809874"/>
              <a:gd name="connsiteX137" fmla="*/ 2867978 w 2897504"/>
              <a:gd name="connsiteY137" fmla="*/ 0 h 2809874"/>
              <a:gd name="connsiteX138" fmla="*/ 2897505 w 2897504"/>
              <a:gd name="connsiteY138" fmla="*/ 4763 h 2809874"/>
              <a:gd name="connsiteX139" fmla="*/ 2895600 w 2897504"/>
              <a:gd name="connsiteY139" fmla="*/ 17145 h 2809874"/>
              <a:gd name="connsiteX140" fmla="*/ 2892743 w 2897504"/>
              <a:gd name="connsiteY140" fmla="*/ 32385 h 2809874"/>
              <a:gd name="connsiteX141" fmla="*/ 2887980 w 2897504"/>
              <a:gd name="connsiteY141" fmla="*/ 54293 h 2809874"/>
              <a:gd name="connsiteX142" fmla="*/ 2865120 w 2897504"/>
              <a:gd name="connsiteY142" fmla="*/ 113348 h 2809874"/>
              <a:gd name="connsiteX143" fmla="*/ 2854643 w 2897504"/>
              <a:gd name="connsiteY143" fmla="*/ 130493 h 2809874"/>
              <a:gd name="connsiteX144" fmla="*/ 2847975 w 2897504"/>
              <a:gd name="connsiteY144" fmla="*/ 139065 h 2809874"/>
              <a:gd name="connsiteX145" fmla="*/ 2841308 w 2897504"/>
              <a:gd name="connsiteY145" fmla="*/ 146685 h 2809874"/>
              <a:gd name="connsiteX146" fmla="*/ 2837498 w 2897504"/>
              <a:gd name="connsiteY146" fmla="*/ 150495 h 2809874"/>
              <a:gd name="connsiteX147" fmla="*/ 2835593 w 2897504"/>
              <a:gd name="connsiteY147" fmla="*/ 152400 h 2809874"/>
              <a:gd name="connsiteX148" fmla="*/ 2835593 w 2897504"/>
              <a:gd name="connsiteY148" fmla="*/ 153353 h 2809874"/>
              <a:gd name="connsiteX149" fmla="*/ 2834640 w 2897504"/>
              <a:gd name="connsiteY149" fmla="*/ 154305 h 2809874"/>
              <a:gd name="connsiteX150" fmla="*/ 2833688 w 2897504"/>
              <a:gd name="connsiteY150" fmla="*/ 155258 h 2809874"/>
              <a:gd name="connsiteX151" fmla="*/ 2825115 w 2897504"/>
              <a:gd name="connsiteY151" fmla="*/ 162878 h 2809874"/>
              <a:gd name="connsiteX152" fmla="*/ 2815590 w 2897504"/>
              <a:gd name="connsiteY152" fmla="*/ 170498 h 2809874"/>
              <a:gd name="connsiteX153" fmla="*/ 2805113 w 2897504"/>
              <a:gd name="connsiteY153" fmla="*/ 177165 h 2809874"/>
              <a:gd name="connsiteX154" fmla="*/ 2706053 w 2897504"/>
              <a:gd name="connsiteY154" fmla="*/ 212408 h 2809874"/>
              <a:gd name="connsiteX155" fmla="*/ 2649855 w 2897504"/>
              <a:gd name="connsiteY155" fmla="*/ 221933 h 2809874"/>
              <a:gd name="connsiteX156" fmla="*/ 2592705 w 2897504"/>
              <a:gd name="connsiteY156" fmla="*/ 236220 h 2809874"/>
              <a:gd name="connsiteX157" fmla="*/ 2578418 w 2897504"/>
              <a:gd name="connsiteY157" fmla="*/ 241935 h 2809874"/>
              <a:gd name="connsiteX158" fmla="*/ 2565083 w 2897504"/>
              <a:gd name="connsiteY158" fmla="*/ 248603 h 2809874"/>
              <a:gd name="connsiteX159" fmla="*/ 2552700 w 2897504"/>
              <a:gd name="connsiteY159" fmla="*/ 256223 h 2809874"/>
              <a:gd name="connsiteX160" fmla="*/ 2546985 w 2897504"/>
              <a:gd name="connsiteY160" fmla="*/ 260033 h 2809874"/>
              <a:gd name="connsiteX161" fmla="*/ 2540318 w 2897504"/>
              <a:gd name="connsiteY161" fmla="*/ 265748 h 2809874"/>
              <a:gd name="connsiteX162" fmla="*/ 2501265 w 2897504"/>
              <a:gd name="connsiteY162" fmla="*/ 316230 h 2809874"/>
              <a:gd name="connsiteX163" fmla="*/ 2480310 w 2897504"/>
              <a:gd name="connsiteY163" fmla="*/ 381953 h 2809874"/>
              <a:gd name="connsiteX164" fmla="*/ 2466023 w 2897504"/>
              <a:gd name="connsiteY164" fmla="*/ 457200 h 2809874"/>
              <a:gd name="connsiteX165" fmla="*/ 2440305 w 2897504"/>
              <a:gd name="connsiteY165" fmla="*/ 535305 h 2809874"/>
              <a:gd name="connsiteX166" fmla="*/ 2428875 w 2897504"/>
              <a:gd name="connsiteY166" fmla="*/ 554355 h 2809874"/>
              <a:gd name="connsiteX167" fmla="*/ 2415540 w 2897504"/>
              <a:gd name="connsiteY167" fmla="*/ 571500 h 2809874"/>
              <a:gd name="connsiteX168" fmla="*/ 2411730 w 2897504"/>
              <a:gd name="connsiteY168" fmla="*/ 575310 h 2809874"/>
              <a:gd name="connsiteX169" fmla="*/ 2409825 w 2897504"/>
              <a:gd name="connsiteY169" fmla="*/ 577215 h 2809874"/>
              <a:gd name="connsiteX170" fmla="*/ 2407920 w 2897504"/>
              <a:gd name="connsiteY170" fmla="*/ 579120 h 2809874"/>
              <a:gd name="connsiteX171" fmla="*/ 2406968 w 2897504"/>
              <a:gd name="connsiteY171" fmla="*/ 580073 h 2809874"/>
              <a:gd name="connsiteX172" fmla="*/ 2398395 w 2897504"/>
              <a:gd name="connsiteY172" fmla="*/ 587693 h 2809874"/>
              <a:gd name="connsiteX173" fmla="*/ 2389823 w 2897504"/>
              <a:gd name="connsiteY173" fmla="*/ 595313 h 2809874"/>
              <a:gd name="connsiteX174" fmla="*/ 2380298 w 2897504"/>
              <a:gd name="connsiteY174" fmla="*/ 601980 h 2809874"/>
              <a:gd name="connsiteX175" fmla="*/ 2297430 w 2897504"/>
              <a:gd name="connsiteY175" fmla="*/ 634365 h 2809874"/>
              <a:gd name="connsiteX176" fmla="*/ 2210753 w 2897504"/>
              <a:gd name="connsiteY176" fmla="*/ 650558 h 2809874"/>
              <a:gd name="connsiteX177" fmla="*/ 2130743 w 2897504"/>
              <a:gd name="connsiteY177" fmla="*/ 680085 h 2809874"/>
              <a:gd name="connsiteX178" fmla="*/ 2074545 w 2897504"/>
              <a:gd name="connsiteY178" fmla="*/ 743903 h 2809874"/>
              <a:gd name="connsiteX179" fmla="*/ 2049780 w 2897504"/>
              <a:gd name="connsiteY179" fmla="*/ 831533 h 2809874"/>
              <a:gd name="connsiteX180" fmla="*/ 2028825 w 2897504"/>
              <a:gd name="connsiteY180" fmla="*/ 927735 h 2809874"/>
              <a:gd name="connsiteX181" fmla="*/ 2019300 w 2897504"/>
              <a:gd name="connsiteY181" fmla="*/ 951548 h 2809874"/>
              <a:gd name="connsiteX182" fmla="*/ 2006918 w 2897504"/>
              <a:gd name="connsiteY182" fmla="*/ 974408 h 2809874"/>
              <a:gd name="connsiteX183" fmla="*/ 1999298 w 2897504"/>
              <a:gd name="connsiteY183" fmla="*/ 985838 h 2809874"/>
              <a:gd name="connsiteX184" fmla="*/ 1991678 w 2897504"/>
              <a:gd name="connsiteY184" fmla="*/ 995363 h 2809874"/>
              <a:gd name="connsiteX185" fmla="*/ 1987868 w 2897504"/>
              <a:gd name="connsiteY185" fmla="*/ 1000125 h 2809874"/>
              <a:gd name="connsiteX186" fmla="*/ 1983105 w 2897504"/>
              <a:gd name="connsiteY186" fmla="*/ 1006793 h 2809874"/>
              <a:gd name="connsiteX187" fmla="*/ 1981200 w 2897504"/>
              <a:gd name="connsiteY187" fmla="*/ 1008698 h 2809874"/>
              <a:gd name="connsiteX188" fmla="*/ 1980248 w 2897504"/>
              <a:gd name="connsiteY188" fmla="*/ 1009650 h 2809874"/>
              <a:gd name="connsiteX189" fmla="*/ 1969770 w 2897504"/>
              <a:gd name="connsiteY189" fmla="*/ 1018223 h 2809874"/>
              <a:gd name="connsiteX190" fmla="*/ 1947863 w 2897504"/>
              <a:gd name="connsiteY190" fmla="*/ 1033463 h 2809874"/>
              <a:gd name="connsiteX191" fmla="*/ 1924050 w 2897504"/>
              <a:gd name="connsiteY191" fmla="*/ 1045845 h 2809874"/>
              <a:gd name="connsiteX192" fmla="*/ 1874520 w 2897504"/>
              <a:gd name="connsiteY192" fmla="*/ 1062038 h 2809874"/>
              <a:gd name="connsiteX193" fmla="*/ 1775460 w 2897504"/>
              <a:gd name="connsiteY193" fmla="*/ 1081088 h 2809874"/>
              <a:gd name="connsiteX194" fmla="*/ 1751648 w 2897504"/>
              <a:gd name="connsiteY194" fmla="*/ 1087755 h 2809874"/>
              <a:gd name="connsiteX195" fmla="*/ 1728788 w 2897504"/>
              <a:gd name="connsiteY195" fmla="*/ 1095375 h 2809874"/>
              <a:gd name="connsiteX196" fmla="*/ 1706880 w 2897504"/>
              <a:gd name="connsiteY196" fmla="*/ 1105853 h 2809874"/>
              <a:gd name="connsiteX197" fmla="*/ 1697355 w 2897504"/>
              <a:gd name="connsiteY197" fmla="*/ 1112520 h 2809874"/>
              <a:gd name="connsiteX198" fmla="*/ 1687830 w 2897504"/>
              <a:gd name="connsiteY198" fmla="*/ 1119188 h 2809874"/>
              <a:gd name="connsiteX199" fmla="*/ 1636395 w 2897504"/>
              <a:gd name="connsiteY199" fmla="*/ 1198245 h 2809874"/>
              <a:gd name="connsiteX200" fmla="*/ 1615440 w 2897504"/>
              <a:gd name="connsiteY200" fmla="*/ 1297305 h 2809874"/>
              <a:gd name="connsiteX201" fmla="*/ 1582103 w 2897504"/>
              <a:gd name="connsiteY201" fmla="*/ 1399223 h 2809874"/>
              <a:gd name="connsiteX202" fmla="*/ 1565910 w 2897504"/>
              <a:gd name="connsiteY202" fmla="*/ 1422083 h 2809874"/>
              <a:gd name="connsiteX203" fmla="*/ 1557338 w 2897504"/>
              <a:gd name="connsiteY203" fmla="*/ 1431608 h 2809874"/>
              <a:gd name="connsiteX204" fmla="*/ 1555433 w 2897504"/>
              <a:gd name="connsiteY204" fmla="*/ 1433513 h 2809874"/>
              <a:gd name="connsiteX205" fmla="*/ 1554480 w 2897504"/>
              <a:gd name="connsiteY205" fmla="*/ 1434465 h 2809874"/>
              <a:gd name="connsiteX206" fmla="*/ 1551623 w 2897504"/>
              <a:gd name="connsiteY206" fmla="*/ 1436370 h 2809874"/>
              <a:gd name="connsiteX207" fmla="*/ 1545908 w 2897504"/>
              <a:gd name="connsiteY207" fmla="*/ 1441133 h 2809874"/>
              <a:gd name="connsiteX208" fmla="*/ 1499235 w 2897504"/>
              <a:gd name="connsiteY208" fmla="*/ 1470660 h 2809874"/>
              <a:gd name="connsiteX209" fmla="*/ 1299210 w 2897504"/>
              <a:gd name="connsiteY209" fmla="*/ 1522095 h 2809874"/>
              <a:gd name="connsiteX210" fmla="*/ 1288733 w 2897504"/>
              <a:gd name="connsiteY210" fmla="*/ 1527810 h 2809874"/>
              <a:gd name="connsiteX211" fmla="*/ 1279208 w 2897504"/>
              <a:gd name="connsiteY211" fmla="*/ 1533525 h 2809874"/>
              <a:gd name="connsiteX212" fmla="*/ 1269683 w 2897504"/>
              <a:gd name="connsiteY212" fmla="*/ 1540193 h 2809874"/>
              <a:gd name="connsiteX213" fmla="*/ 1260158 w 2897504"/>
              <a:gd name="connsiteY213" fmla="*/ 1548765 h 2809874"/>
              <a:gd name="connsiteX214" fmla="*/ 1230630 w 2897504"/>
              <a:gd name="connsiteY214" fmla="*/ 1584960 h 2809874"/>
              <a:gd name="connsiteX215" fmla="*/ 1202055 w 2897504"/>
              <a:gd name="connsiteY215" fmla="*/ 1678305 h 2809874"/>
              <a:gd name="connsiteX216" fmla="*/ 1181100 w 2897504"/>
              <a:gd name="connsiteY216" fmla="*/ 1779270 h 2809874"/>
              <a:gd name="connsiteX217" fmla="*/ 1171575 w 2897504"/>
              <a:gd name="connsiteY217" fmla="*/ 1804035 h 2809874"/>
              <a:gd name="connsiteX218" fmla="*/ 1165860 w 2897504"/>
              <a:gd name="connsiteY218" fmla="*/ 1816418 h 2809874"/>
              <a:gd name="connsiteX219" fmla="*/ 1163003 w 2897504"/>
              <a:gd name="connsiteY219" fmla="*/ 1822133 h 2809874"/>
              <a:gd name="connsiteX220" fmla="*/ 1159193 w 2897504"/>
              <a:gd name="connsiteY220" fmla="*/ 1827848 h 2809874"/>
              <a:gd name="connsiteX221" fmla="*/ 1151573 w 2897504"/>
              <a:gd name="connsiteY221" fmla="*/ 1839278 h 2809874"/>
              <a:gd name="connsiteX222" fmla="*/ 1143000 w 2897504"/>
              <a:gd name="connsiteY222" fmla="*/ 1848803 h 2809874"/>
              <a:gd name="connsiteX223" fmla="*/ 1139190 w 2897504"/>
              <a:gd name="connsiteY223" fmla="*/ 1853565 h 2809874"/>
              <a:gd name="connsiteX224" fmla="*/ 1137285 w 2897504"/>
              <a:gd name="connsiteY224" fmla="*/ 1855470 h 2809874"/>
              <a:gd name="connsiteX225" fmla="*/ 1135380 w 2897504"/>
              <a:gd name="connsiteY225" fmla="*/ 1857375 h 2809874"/>
              <a:gd name="connsiteX226" fmla="*/ 1134428 w 2897504"/>
              <a:gd name="connsiteY226" fmla="*/ 1858328 h 2809874"/>
              <a:gd name="connsiteX227" fmla="*/ 1123950 w 2897504"/>
              <a:gd name="connsiteY227" fmla="*/ 1867853 h 2809874"/>
              <a:gd name="connsiteX228" fmla="*/ 1119188 w 2897504"/>
              <a:gd name="connsiteY228" fmla="*/ 1872615 h 2809874"/>
              <a:gd name="connsiteX229" fmla="*/ 1113473 w 2897504"/>
              <a:gd name="connsiteY229" fmla="*/ 1876425 h 2809874"/>
              <a:gd name="connsiteX230" fmla="*/ 1102043 w 2897504"/>
              <a:gd name="connsiteY230" fmla="*/ 1884045 h 2809874"/>
              <a:gd name="connsiteX231" fmla="*/ 1078230 w 2897504"/>
              <a:gd name="connsiteY231" fmla="*/ 1896428 h 2809874"/>
              <a:gd name="connsiteX232" fmla="*/ 1028700 w 2897504"/>
              <a:gd name="connsiteY232" fmla="*/ 1912620 h 2809874"/>
              <a:gd name="connsiteX233" fmla="*/ 932498 w 2897504"/>
              <a:gd name="connsiteY233" fmla="*/ 1931670 h 2809874"/>
              <a:gd name="connsiteX234" fmla="*/ 909638 w 2897504"/>
              <a:gd name="connsiteY234" fmla="*/ 1937385 h 2809874"/>
              <a:gd name="connsiteX235" fmla="*/ 898208 w 2897504"/>
              <a:gd name="connsiteY235" fmla="*/ 1940243 h 2809874"/>
              <a:gd name="connsiteX236" fmla="*/ 887730 w 2897504"/>
              <a:gd name="connsiteY236" fmla="*/ 1944053 h 2809874"/>
              <a:gd name="connsiteX237" fmla="*/ 849630 w 2897504"/>
              <a:gd name="connsiteY237" fmla="*/ 1964055 h 2809874"/>
              <a:gd name="connsiteX238" fmla="*/ 841058 w 2897504"/>
              <a:gd name="connsiteY238" fmla="*/ 1971675 h 2809874"/>
              <a:gd name="connsiteX239" fmla="*/ 833438 w 2897504"/>
              <a:gd name="connsiteY239" fmla="*/ 1979295 h 2809874"/>
              <a:gd name="connsiteX240" fmla="*/ 820103 w 2897504"/>
              <a:gd name="connsiteY240" fmla="*/ 1995488 h 2809874"/>
              <a:gd name="connsiteX241" fmla="*/ 800100 w 2897504"/>
              <a:gd name="connsiteY241" fmla="*/ 2033588 h 2809874"/>
              <a:gd name="connsiteX242" fmla="*/ 759143 w 2897504"/>
              <a:gd name="connsiteY242" fmla="*/ 2210753 h 2809874"/>
              <a:gd name="connsiteX243" fmla="*/ 749618 w 2897504"/>
              <a:gd name="connsiteY243" fmla="*/ 2232660 h 2809874"/>
              <a:gd name="connsiteX244" fmla="*/ 737235 w 2897504"/>
              <a:gd name="connsiteY244" fmla="*/ 2254568 h 2809874"/>
              <a:gd name="connsiteX245" fmla="*/ 729615 w 2897504"/>
              <a:gd name="connsiteY245" fmla="*/ 2265045 h 2809874"/>
              <a:gd name="connsiteX246" fmla="*/ 722948 w 2897504"/>
              <a:gd name="connsiteY246" fmla="*/ 2273618 h 2809874"/>
              <a:gd name="connsiteX247" fmla="*/ 716280 w 2897504"/>
              <a:gd name="connsiteY247" fmla="*/ 2282190 h 2809874"/>
              <a:gd name="connsiteX248" fmla="*/ 714375 w 2897504"/>
              <a:gd name="connsiteY248" fmla="*/ 2284095 h 2809874"/>
              <a:gd name="connsiteX249" fmla="*/ 713423 w 2897504"/>
              <a:gd name="connsiteY249" fmla="*/ 2285048 h 2809874"/>
              <a:gd name="connsiteX250" fmla="*/ 711518 w 2897504"/>
              <a:gd name="connsiteY250" fmla="*/ 2286953 h 2809874"/>
              <a:gd name="connsiteX251" fmla="*/ 706755 w 2897504"/>
              <a:gd name="connsiteY251" fmla="*/ 2290763 h 2809874"/>
              <a:gd name="connsiteX252" fmla="*/ 624840 w 2897504"/>
              <a:gd name="connsiteY252" fmla="*/ 2334578 h 2809874"/>
              <a:gd name="connsiteX253" fmla="*/ 541973 w 2897504"/>
              <a:gd name="connsiteY253" fmla="*/ 2351723 h 2809874"/>
              <a:gd name="connsiteX254" fmla="*/ 468630 w 2897504"/>
              <a:gd name="connsiteY254" fmla="*/ 2369820 h 2809874"/>
              <a:gd name="connsiteX255" fmla="*/ 452438 w 2897504"/>
              <a:gd name="connsiteY255" fmla="*/ 2376488 h 2809874"/>
              <a:gd name="connsiteX256" fmla="*/ 438150 w 2897504"/>
              <a:gd name="connsiteY256" fmla="*/ 2385060 h 2809874"/>
              <a:gd name="connsiteX257" fmla="*/ 431483 w 2897504"/>
              <a:gd name="connsiteY257" fmla="*/ 2389823 h 2809874"/>
              <a:gd name="connsiteX258" fmla="*/ 424815 w 2897504"/>
              <a:gd name="connsiteY258" fmla="*/ 2394585 h 2809874"/>
              <a:gd name="connsiteX259" fmla="*/ 412433 w 2897504"/>
              <a:gd name="connsiteY259" fmla="*/ 2406015 h 2809874"/>
              <a:gd name="connsiteX260" fmla="*/ 379095 w 2897504"/>
              <a:gd name="connsiteY260" fmla="*/ 2460308 h 2809874"/>
              <a:gd name="connsiteX261" fmla="*/ 352425 w 2897504"/>
              <a:gd name="connsiteY261" fmla="*/ 2587943 h 2809874"/>
              <a:gd name="connsiteX262" fmla="*/ 333375 w 2897504"/>
              <a:gd name="connsiteY262" fmla="*/ 2650808 h 2809874"/>
              <a:gd name="connsiteX263" fmla="*/ 325755 w 2897504"/>
              <a:gd name="connsiteY263" fmla="*/ 2665095 h 2809874"/>
              <a:gd name="connsiteX264" fmla="*/ 321945 w 2897504"/>
              <a:gd name="connsiteY264" fmla="*/ 2672715 h 2809874"/>
              <a:gd name="connsiteX265" fmla="*/ 317183 w 2897504"/>
              <a:gd name="connsiteY265" fmla="*/ 2680335 h 2809874"/>
              <a:gd name="connsiteX266" fmla="*/ 307658 w 2897504"/>
              <a:gd name="connsiteY266" fmla="*/ 2694623 h 2809874"/>
              <a:gd name="connsiteX267" fmla="*/ 299085 w 2897504"/>
              <a:gd name="connsiteY267" fmla="*/ 2705100 h 2809874"/>
              <a:gd name="connsiteX268" fmla="*/ 297180 w 2897504"/>
              <a:gd name="connsiteY268" fmla="*/ 2707958 h 2809874"/>
              <a:gd name="connsiteX269" fmla="*/ 296228 w 2897504"/>
              <a:gd name="connsiteY269" fmla="*/ 2708910 h 2809874"/>
              <a:gd name="connsiteX270" fmla="*/ 295275 w 2897504"/>
              <a:gd name="connsiteY270" fmla="*/ 2709863 h 2809874"/>
              <a:gd name="connsiteX271" fmla="*/ 293370 w 2897504"/>
              <a:gd name="connsiteY271" fmla="*/ 2711768 h 2809874"/>
              <a:gd name="connsiteX272" fmla="*/ 287655 w 2897504"/>
              <a:gd name="connsiteY272" fmla="*/ 2716530 h 2809874"/>
              <a:gd name="connsiteX273" fmla="*/ 276225 w 2897504"/>
              <a:gd name="connsiteY273" fmla="*/ 2726055 h 2809874"/>
              <a:gd name="connsiteX274" fmla="*/ 251460 w 2897504"/>
              <a:gd name="connsiteY274" fmla="*/ 2742248 h 2809874"/>
              <a:gd name="connsiteX275" fmla="*/ 226695 w 2897504"/>
              <a:gd name="connsiteY275" fmla="*/ 2754630 h 2809874"/>
              <a:gd name="connsiteX276" fmla="*/ 202883 w 2897504"/>
              <a:gd name="connsiteY276" fmla="*/ 2763203 h 2809874"/>
              <a:gd name="connsiteX277" fmla="*/ 120968 w 2897504"/>
              <a:gd name="connsiteY277" fmla="*/ 2781300 h 2809874"/>
              <a:gd name="connsiteX278" fmla="*/ 64770 w 2897504"/>
              <a:gd name="connsiteY278" fmla="*/ 2793683 h 2809874"/>
              <a:gd name="connsiteX279" fmla="*/ 46673 w 2897504"/>
              <a:gd name="connsiteY279" fmla="*/ 2799398 h 2809874"/>
              <a:gd name="connsiteX280" fmla="*/ 34290 w 2897504"/>
              <a:gd name="connsiteY280" fmla="*/ 2804160 h 2809874"/>
              <a:gd name="connsiteX281" fmla="*/ 22860 w 2897504"/>
              <a:gd name="connsiteY281" fmla="*/ 2809875 h 2809874"/>
              <a:gd name="connsiteX282" fmla="*/ 0 w 2897504"/>
              <a:gd name="connsiteY282" fmla="*/ 2767013 h 2809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</a:cxnLst>
            <a:rect l="l" t="t" r="r" b="b"/>
            <a:pathLst>
              <a:path w="2897504" h="2809874">
                <a:moveTo>
                  <a:pt x="0" y="2767013"/>
                </a:moveTo>
                <a:cubicBezTo>
                  <a:pt x="0" y="2767013"/>
                  <a:pt x="3810" y="2765108"/>
                  <a:pt x="11430" y="2761298"/>
                </a:cubicBezTo>
                <a:cubicBezTo>
                  <a:pt x="15240" y="2759393"/>
                  <a:pt x="20955" y="2757488"/>
                  <a:pt x="27623" y="2754630"/>
                </a:cubicBezTo>
                <a:cubicBezTo>
                  <a:pt x="34290" y="2751773"/>
                  <a:pt x="41910" y="2749868"/>
                  <a:pt x="50483" y="2747010"/>
                </a:cubicBezTo>
                <a:cubicBezTo>
                  <a:pt x="67628" y="2742248"/>
                  <a:pt x="87630" y="2738438"/>
                  <a:pt x="111443" y="2733675"/>
                </a:cubicBezTo>
                <a:cubicBezTo>
                  <a:pt x="134303" y="2729865"/>
                  <a:pt x="160973" y="2726055"/>
                  <a:pt x="187643" y="2718435"/>
                </a:cubicBezTo>
                <a:cubicBezTo>
                  <a:pt x="194310" y="2716530"/>
                  <a:pt x="200978" y="2713673"/>
                  <a:pt x="207645" y="2711768"/>
                </a:cubicBezTo>
                <a:cubicBezTo>
                  <a:pt x="214313" y="2708910"/>
                  <a:pt x="220980" y="2706053"/>
                  <a:pt x="226695" y="2702243"/>
                </a:cubicBezTo>
                <a:cubicBezTo>
                  <a:pt x="233363" y="2699385"/>
                  <a:pt x="239078" y="2694623"/>
                  <a:pt x="244793" y="2690813"/>
                </a:cubicBezTo>
                <a:cubicBezTo>
                  <a:pt x="247650" y="2688908"/>
                  <a:pt x="250508" y="2686050"/>
                  <a:pt x="253365" y="2683193"/>
                </a:cubicBezTo>
                <a:lnTo>
                  <a:pt x="258128" y="2679383"/>
                </a:lnTo>
                <a:lnTo>
                  <a:pt x="261938" y="2675573"/>
                </a:lnTo>
                <a:cubicBezTo>
                  <a:pt x="264795" y="2671763"/>
                  <a:pt x="267653" y="2668905"/>
                  <a:pt x="271463" y="2665095"/>
                </a:cubicBezTo>
                <a:cubicBezTo>
                  <a:pt x="274320" y="2662238"/>
                  <a:pt x="275273" y="2658428"/>
                  <a:pt x="278130" y="2655570"/>
                </a:cubicBezTo>
                <a:lnTo>
                  <a:pt x="280988" y="2650808"/>
                </a:lnTo>
                <a:cubicBezTo>
                  <a:pt x="281940" y="2648903"/>
                  <a:pt x="282893" y="2646998"/>
                  <a:pt x="283845" y="2645093"/>
                </a:cubicBezTo>
                <a:cubicBezTo>
                  <a:pt x="285750" y="2641283"/>
                  <a:pt x="287655" y="2637473"/>
                  <a:pt x="289560" y="2633663"/>
                </a:cubicBezTo>
                <a:cubicBezTo>
                  <a:pt x="296228" y="2617470"/>
                  <a:pt x="301943" y="2599373"/>
                  <a:pt x="306705" y="2580323"/>
                </a:cubicBezTo>
                <a:cubicBezTo>
                  <a:pt x="311468" y="2560320"/>
                  <a:pt x="314325" y="2539365"/>
                  <a:pt x="319088" y="2516505"/>
                </a:cubicBezTo>
                <a:cubicBezTo>
                  <a:pt x="323850" y="2493645"/>
                  <a:pt x="328613" y="2469833"/>
                  <a:pt x="338138" y="2446020"/>
                </a:cubicBezTo>
                <a:cubicBezTo>
                  <a:pt x="347663" y="2422208"/>
                  <a:pt x="361950" y="2398395"/>
                  <a:pt x="381953" y="2378393"/>
                </a:cubicBezTo>
                <a:cubicBezTo>
                  <a:pt x="381000" y="2379345"/>
                  <a:pt x="383858" y="2376488"/>
                  <a:pt x="383858" y="2376488"/>
                </a:cubicBezTo>
                <a:lnTo>
                  <a:pt x="384810" y="2375535"/>
                </a:lnTo>
                <a:lnTo>
                  <a:pt x="386715" y="2373630"/>
                </a:lnTo>
                <a:lnTo>
                  <a:pt x="390525" y="2370773"/>
                </a:lnTo>
                <a:lnTo>
                  <a:pt x="398145" y="2365058"/>
                </a:lnTo>
                <a:cubicBezTo>
                  <a:pt x="400050" y="2363153"/>
                  <a:pt x="403860" y="2361248"/>
                  <a:pt x="406718" y="2358390"/>
                </a:cubicBezTo>
                <a:lnTo>
                  <a:pt x="416243" y="2352675"/>
                </a:lnTo>
                <a:cubicBezTo>
                  <a:pt x="422910" y="2347913"/>
                  <a:pt x="428625" y="2346008"/>
                  <a:pt x="435293" y="2342198"/>
                </a:cubicBezTo>
                <a:cubicBezTo>
                  <a:pt x="441960" y="2338388"/>
                  <a:pt x="448628" y="2336483"/>
                  <a:pt x="454343" y="2333625"/>
                </a:cubicBezTo>
                <a:cubicBezTo>
                  <a:pt x="506730" y="2313623"/>
                  <a:pt x="562928" y="2312670"/>
                  <a:pt x="613410" y="2297430"/>
                </a:cubicBezTo>
                <a:cubicBezTo>
                  <a:pt x="638175" y="2289810"/>
                  <a:pt x="661988" y="2279333"/>
                  <a:pt x="681038" y="2262188"/>
                </a:cubicBezTo>
                <a:lnTo>
                  <a:pt x="687705" y="2256473"/>
                </a:lnTo>
                <a:lnTo>
                  <a:pt x="695325" y="2247900"/>
                </a:lnTo>
                <a:cubicBezTo>
                  <a:pt x="697230" y="2245043"/>
                  <a:pt x="700088" y="2242185"/>
                  <a:pt x="701993" y="2240280"/>
                </a:cubicBezTo>
                <a:lnTo>
                  <a:pt x="706755" y="2232660"/>
                </a:lnTo>
                <a:cubicBezTo>
                  <a:pt x="710565" y="2227898"/>
                  <a:pt x="713423" y="2222183"/>
                  <a:pt x="716280" y="2215515"/>
                </a:cubicBezTo>
                <a:cubicBezTo>
                  <a:pt x="720090" y="2209800"/>
                  <a:pt x="721995" y="2203133"/>
                  <a:pt x="724853" y="2196465"/>
                </a:cubicBezTo>
                <a:cubicBezTo>
                  <a:pt x="744855" y="2145030"/>
                  <a:pt x="744855" y="2081213"/>
                  <a:pt x="769620" y="2019300"/>
                </a:cubicBezTo>
                <a:cubicBezTo>
                  <a:pt x="775335" y="2004060"/>
                  <a:pt x="783908" y="1988820"/>
                  <a:pt x="794385" y="1974533"/>
                </a:cubicBezTo>
                <a:cubicBezTo>
                  <a:pt x="799148" y="1967865"/>
                  <a:pt x="805815" y="1961198"/>
                  <a:pt x="811530" y="1954530"/>
                </a:cubicBezTo>
                <a:cubicBezTo>
                  <a:pt x="813435" y="1952625"/>
                  <a:pt x="812483" y="1953578"/>
                  <a:pt x="813435" y="1952625"/>
                </a:cubicBezTo>
                <a:lnTo>
                  <a:pt x="814388" y="1951673"/>
                </a:lnTo>
                <a:lnTo>
                  <a:pt x="816293" y="1949768"/>
                </a:lnTo>
                <a:lnTo>
                  <a:pt x="821055" y="1945958"/>
                </a:lnTo>
                <a:cubicBezTo>
                  <a:pt x="823913" y="1943100"/>
                  <a:pt x="826770" y="1941195"/>
                  <a:pt x="830580" y="1938338"/>
                </a:cubicBezTo>
                <a:cubicBezTo>
                  <a:pt x="845820" y="1927860"/>
                  <a:pt x="861060" y="1919288"/>
                  <a:pt x="877253" y="1913573"/>
                </a:cubicBezTo>
                <a:lnTo>
                  <a:pt x="889635" y="1908810"/>
                </a:lnTo>
                <a:lnTo>
                  <a:pt x="902018" y="1905000"/>
                </a:lnTo>
                <a:cubicBezTo>
                  <a:pt x="910590" y="1902143"/>
                  <a:pt x="918210" y="1900238"/>
                  <a:pt x="926783" y="1898333"/>
                </a:cubicBezTo>
                <a:cubicBezTo>
                  <a:pt x="959168" y="1890713"/>
                  <a:pt x="991553" y="1886903"/>
                  <a:pt x="1022985" y="1879283"/>
                </a:cubicBezTo>
                <a:cubicBezTo>
                  <a:pt x="1053465" y="1871663"/>
                  <a:pt x="1082993" y="1861185"/>
                  <a:pt x="1106805" y="1842135"/>
                </a:cubicBezTo>
                <a:lnTo>
                  <a:pt x="1115378" y="1834515"/>
                </a:lnTo>
                <a:lnTo>
                  <a:pt x="1116330" y="1833563"/>
                </a:lnTo>
                <a:cubicBezTo>
                  <a:pt x="1117283" y="1833563"/>
                  <a:pt x="1115378" y="1834515"/>
                  <a:pt x="1116330" y="1833563"/>
                </a:cubicBezTo>
                <a:lnTo>
                  <a:pt x="1118235" y="1831658"/>
                </a:lnTo>
                <a:lnTo>
                  <a:pt x="1122045" y="1826895"/>
                </a:lnTo>
                <a:cubicBezTo>
                  <a:pt x="1124903" y="1824038"/>
                  <a:pt x="1127760" y="1820228"/>
                  <a:pt x="1129665" y="1817370"/>
                </a:cubicBezTo>
                <a:lnTo>
                  <a:pt x="1135380" y="1808798"/>
                </a:lnTo>
                <a:lnTo>
                  <a:pt x="1138238" y="1804035"/>
                </a:lnTo>
                <a:cubicBezTo>
                  <a:pt x="1139190" y="1802130"/>
                  <a:pt x="1140143" y="1800225"/>
                  <a:pt x="1141095" y="1799273"/>
                </a:cubicBezTo>
                <a:lnTo>
                  <a:pt x="1146810" y="1788795"/>
                </a:lnTo>
                <a:cubicBezTo>
                  <a:pt x="1149668" y="1782128"/>
                  <a:pt x="1152525" y="1774508"/>
                  <a:pt x="1155383" y="1766888"/>
                </a:cubicBezTo>
                <a:cubicBezTo>
                  <a:pt x="1165860" y="1736408"/>
                  <a:pt x="1170623" y="1703070"/>
                  <a:pt x="1177290" y="1669733"/>
                </a:cubicBezTo>
                <a:cubicBezTo>
                  <a:pt x="1183958" y="1636395"/>
                  <a:pt x="1192530" y="1601153"/>
                  <a:pt x="1210628" y="1568768"/>
                </a:cubicBezTo>
                <a:cubicBezTo>
                  <a:pt x="1220153" y="1553528"/>
                  <a:pt x="1231583" y="1538288"/>
                  <a:pt x="1245870" y="1525905"/>
                </a:cubicBezTo>
                <a:cubicBezTo>
                  <a:pt x="1248728" y="1523048"/>
                  <a:pt x="1252538" y="1520190"/>
                  <a:pt x="1255395" y="1517333"/>
                </a:cubicBezTo>
                <a:lnTo>
                  <a:pt x="1267778" y="1509713"/>
                </a:lnTo>
                <a:cubicBezTo>
                  <a:pt x="1275398" y="1503998"/>
                  <a:pt x="1283970" y="1501140"/>
                  <a:pt x="1292543" y="1496378"/>
                </a:cubicBezTo>
                <a:cubicBezTo>
                  <a:pt x="1360170" y="1466850"/>
                  <a:pt x="1432560" y="1469708"/>
                  <a:pt x="1492568" y="1443990"/>
                </a:cubicBezTo>
                <a:cubicBezTo>
                  <a:pt x="1506855" y="1437323"/>
                  <a:pt x="1521143" y="1429703"/>
                  <a:pt x="1532573" y="1418273"/>
                </a:cubicBezTo>
                <a:lnTo>
                  <a:pt x="1541145" y="1410653"/>
                </a:lnTo>
                <a:lnTo>
                  <a:pt x="1549718" y="1401128"/>
                </a:lnTo>
                <a:cubicBezTo>
                  <a:pt x="1556385" y="1394460"/>
                  <a:pt x="1559243" y="1388745"/>
                  <a:pt x="1564005" y="1382078"/>
                </a:cubicBezTo>
                <a:cubicBezTo>
                  <a:pt x="1581150" y="1354455"/>
                  <a:pt x="1588770" y="1322070"/>
                  <a:pt x="1595438" y="1288733"/>
                </a:cubicBezTo>
                <a:cubicBezTo>
                  <a:pt x="1602105" y="1255395"/>
                  <a:pt x="1606868" y="1221105"/>
                  <a:pt x="1618298" y="1186815"/>
                </a:cubicBezTo>
                <a:cubicBezTo>
                  <a:pt x="1628775" y="1153478"/>
                  <a:pt x="1649730" y="1120140"/>
                  <a:pt x="1677353" y="1097280"/>
                </a:cubicBezTo>
                <a:cubicBezTo>
                  <a:pt x="1705928" y="1072515"/>
                  <a:pt x="1741170" y="1062038"/>
                  <a:pt x="1774508" y="1054418"/>
                </a:cubicBezTo>
                <a:cubicBezTo>
                  <a:pt x="1807845" y="1046798"/>
                  <a:pt x="1841183" y="1042035"/>
                  <a:pt x="1872615" y="1034415"/>
                </a:cubicBezTo>
                <a:cubicBezTo>
                  <a:pt x="1888808" y="1030605"/>
                  <a:pt x="1903095" y="1025843"/>
                  <a:pt x="1918335" y="1020128"/>
                </a:cubicBezTo>
                <a:cubicBezTo>
                  <a:pt x="1932623" y="1013460"/>
                  <a:pt x="1945958" y="1005840"/>
                  <a:pt x="1957388" y="995363"/>
                </a:cubicBezTo>
                <a:lnTo>
                  <a:pt x="1965960" y="987743"/>
                </a:lnTo>
                <a:lnTo>
                  <a:pt x="1966913" y="986790"/>
                </a:lnTo>
                <a:cubicBezTo>
                  <a:pt x="1965960" y="987743"/>
                  <a:pt x="1966913" y="986790"/>
                  <a:pt x="1966913" y="985838"/>
                </a:cubicBezTo>
                <a:lnTo>
                  <a:pt x="1968818" y="983933"/>
                </a:lnTo>
                <a:lnTo>
                  <a:pt x="1972628" y="979170"/>
                </a:lnTo>
                <a:cubicBezTo>
                  <a:pt x="1975485" y="976313"/>
                  <a:pt x="1978343" y="973455"/>
                  <a:pt x="1980248" y="969645"/>
                </a:cubicBezTo>
                <a:lnTo>
                  <a:pt x="1985963" y="961073"/>
                </a:lnTo>
                <a:cubicBezTo>
                  <a:pt x="1990725" y="955358"/>
                  <a:pt x="1993583" y="947738"/>
                  <a:pt x="1996440" y="941070"/>
                </a:cubicBezTo>
                <a:cubicBezTo>
                  <a:pt x="1999298" y="934403"/>
                  <a:pt x="2002155" y="926783"/>
                  <a:pt x="2005013" y="920115"/>
                </a:cubicBezTo>
                <a:cubicBezTo>
                  <a:pt x="2014538" y="890588"/>
                  <a:pt x="2019300" y="859155"/>
                  <a:pt x="2025968" y="827723"/>
                </a:cubicBezTo>
                <a:cubicBezTo>
                  <a:pt x="2031683" y="796290"/>
                  <a:pt x="2038350" y="763905"/>
                  <a:pt x="2053590" y="734378"/>
                </a:cubicBezTo>
                <a:cubicBezTo>
                  <a:pt x="2067878" y="704850"/>
                  <a:pt x="2090738" y="679133"/>
                  <a:pt x="2117408" y="661035"/>
                </a:cubicBezTo>
                <a:cubicBezTo>
                  <a:pt x="2145030" y="642938"/>
                  <a:pt x="2175510" y="634365"/>
                  <a:pt x="2205038" y="627698"/>
                </a:cubicBezTo>
                <a:cubicBezTo>
                  <a:pt x="2234565" y="621030"/>
                  <a:pt x="2264093" y="617220"/>
                  <a:pt x="2290763" y="610553"/>
                </a:cubicBezTo>
                <a:cubicBezTo>
                  <a:pt x="2318385" y="603885"/>
                  <a:pt x="2344103" y="595313"/>
                  <a:pt x="2365058" y="581025"/>
                </a:cubicBezTo>
                <a:lnTo>
                  <a:pt x="2372678" y="575310"/>
                </a:lnTo>
                <a:cubicBezTo>
                  <a:pt x="2375535" y="573405"/>
                  <a:pt x="2377440" y="571500"/>
                  <a:pt x="2380298" y="568643"/>
                </a:cubicBezTo>
                <a:lnTo>
                  <a:pt x="2387918" y="561975"/>
                </a:lnTo>
                <a:lnTo>
                  <a:pt x="2388870" y="561023"/>
                </a:lnTo>
                <a:cubicBezTo>
                  <a:pt x="2389823" y="560070"/>
                  <a:pt x="2388870" y="561023"/>
                  <a:pt x="2388870" y="561023"/>
                </a:cubicBezTo>
                <a:lnTo>
                  <a:pt x="2390775" y="559118"/>
                </a:lnTo>
                <a:lnTo>
                  <a:pt x="2394585" y="555308"/>
                </a:lnTo>
                <a:cubicBezTo>
                  <a:pt x="2399348" y="550545"/>
                  <a:pt x="2404110" y="544830"/>
                  <a:pt x="2406968" y="540068"/>
                </a:cubicBezTo>
                <a:cubicBezTo>
                  <a:pt x="2409825" y="535305"/>
                  <a:pt x="2413635" y="530543"/>
                  <a:pt x="2416493" y="524828"/>
                </a:cubicBezTo>
                <a:cubicBezTo>
                  <a:pt x="2427923" y="502920"/>
                  <a:pt x="2435543" y="478155"/>
                  <a:pt x="2440305" y="453390"/>
                </a:cubicBezTo>
                <a:cubicBezTo>
                  <a:pt x="2450783" y="403860"/>
                  <a:pt x="2454593" y="352425"/>
                  <a:pt x="2477453" y="306705"/>
                </a:cubicBezTo>
                <a:cubicBezTo>
                  <a:pt x="2483168" y="295275"/>
                  <a:pt x="2489835" y="284798"/>
                  <a:pt x="2497455" y="275273"/>
                </a:cubicBezTo>
                <a:cubicBezTo>
                  <a:pt x="2501265" y="270510"/>
                  <a:pt x="2506028" y="265748"/>
                  <a:pt x="2509838" y="260985"/>
                </a:cubicBezTo>
                <a:lnTo>
                  <a:pt x="2511743" y="259080"/>
                </a:lnTo>
                <a:cubicBezTo>
                  <a:pt x="2511743" y="259080"/>
                  <a:pt x="2512695" y="258128"/>
                  <a:pt x="2512695" y="258128"/>
                </a:cubicBezTo>
                <a:lnTo>
                  <a:pt x="2513648" y="257175"/>
                </a:lnTo>
                <a:lnTo>
                  <a:pt x="2516505" y="254318"/>
                </a:lnTo>
                <a:lnTo>
                  <a:pt x="2523173" y="248603"/>
                </a:lnTo>
                <a:cubicBezTo>
                  <a:pt x="2525078" y="246698"/>
                  <a:pt x="2526983" y="244793"/>
                  <a:pt x="2529840" y="242888"/>
                </a:cubicBezTo>
                <a:lnTo>
                  <a:pt x="2537460" y="237173"/>
                </a:lnTo>
                <a:cubicBezTo>
                  <a:pt x="2542223" y="233363"/>
                  <a:pt x="2547938" y="229553"/>
                  <a:pt x="2552700" y="227648"/>
                </a:cubicBezTo>
                <a:cubicBezTo>
                  <a:pt x="2557463" y="224790"/>
                  <a:pt x="2563178" y="221933"/>
                  <a:pt x="2567940" y="220028"/>
                </a:cubicBezTo>
                <a:cubicBezTo>
                  <a:pt x="2573655" y="218123"/>
                  <a:pt x="2578418" y="216218"/>
                  <a:pt x="2583180" y="213360"/>
                </a:cubicBezTo>
                <a:cubicBezTo>
                  <a:pt x="2604135" y="205740"/>
                  <a:pt x="2625090" y="200978"/>
                  <a:pt x="2644140" y="197168"/>
                </a:cubicBezTo>
                <a:cubicBezTo>
                  <a:pt x="2663190" y="193358"/>
                  <a:pt x="2682240" y="189548"/>
                  <a:pt x="2699385" y="186690"/>
                </a:cubicBezTo>
                <a:cubicBezTo>
                  <a:pt x="2717483" y="182880"/>
                  <a:pt x="2732723" y="179070"/>
                  <a:pt x="2747963" y="174308"/>
                </a:cubicBezTo>
                <a:cubicBezTo>
                  <a:pt x="2762250" y="168593"/>
                  <a:pt x="2776538" y="162878"/>
                  <a:pt x="2787968" y="154305"/>
                </a:cubicBezTo>
                <a:cubicBezTo>
                  <a:pt x="2790825" y="152400"/>
                  <a:pt x="2793683" y="150495"/>
                  <a:pt x="2796540" y="148590"/>
                </a:cubicBezTo>
                <a:cubicBezTo>
                  <a:pt x="2799398" y="146685"/>
                  <a:pt x="2801303" y="143828"/>
                  <a:pt x="2804160" y="141923"/>
                </a:cubicBezTo>
                <a:cubicBezTo>
                  <a:pt x="2807018" y="140018"/>
                  <a:pt x="2808923" y="138113"/>
                  <a:pt x="2811780" y="135255"/>
                </a:cubicBezTo>
                <a:lnTo>
                  <a:pt x="2812733" y="134303"/>
                </a:lnTo>
                <a:cubicBezTo>
                  <a:pt x="2812733" y="134303"/>
                  <a:pt x="2813685" y="133350"/>
                  <a:pt x="2812733" y="134303"/>
                </a:cubicBezTo>
                <a:lnTo>
                  <a:pt x="2812733" y="133350"/>
                </a:lnTo>
                <a:lnTo>
                  <a:pt x="2814638" y="131445"/>
                </a:lnTo>
                <a:lnTo>
                  <a:pt x="2818448" y="127635"/>
                </a:lnTo>
                <a:cubicBezTo>
                  <a:pt x="2820353" y="124778"/>
                  <a:pt x="2823210" y="122873"/>
                  <a:pt x="2825115" y="120015"/>
                </a:cubicBezTo>
                <a:cubicBezTo>
                  <a:pt x="2827020" y="117158"/>
                  <a:pt x="2827973" y="115253"/>
                  <a:pt x="2829878" y="113348"/>
                </a:cubicBezTo>
                <a:cubicBezTo>
                  <a:pt x="2832735" y="108585"/>
                  <a:pt x="2835593" y="104775"/>
                  <a:pt x="2838450" y="100013"/>
                </a:cubicBezTo>
                <a:cubicBezTo>
                  <a:pt x="2848928" y="80963"/>
                  <a:pt x="2854643" y="62865"/>
                  <a:pt x="2858453" y="47625"/>
                </a:cubicBezTo>
                <a:cubicBezTo>
                  <a:pt x="2860358" y="40005"/>
                  <a:pt x="2862263" y="33338"/>
                  <a:pt x="2863215" y="27622"/>
                </a:cubicBezTo>
                <a:cubicBezTo>
                  <a:pt x="2864168" y="21908"/>
                  <a:pt x="2865120" y="17145"/>
                  <a:pt x="2866073" y="12383"/>
                </a:cubicBezTo>
                <a:cubicBezTo>
                  <a:pt x="2867978" y="3810"/>
                  <a:pt x="2867978" y="0"/>
                  <a:pt x="2867978" y="0"/>
                </a:cubicBezTo>
                <a:lnTo>
                  <a:pt x="2897505" y="4763"/>
                </a:lnTo>
                <a:cubicBezTo>
                  <a:pt x="2897505" y="4763"/>
                  <a:pt x="2896553" y="9525"/>
                  <a:pt x="2895600" y="17145"/>
                </a:cubicBezTo>
                <a:cubicBezTo>
                  <a:pt x="2894648" y="20955"/>
                  <a:pt x="2893695" y="26670"/>
                  <a:pt x="2892743" y="32385"/>
                </a:cubicBezTo>
                <a:cubicBezTo>
                  <a:pt x="2891790" y="39053"/>
                  <a:pt x="2889885" y="45720"/>
                  <a:pt x="2887980" y="54293"/>
                </a:cubicBezTo>
                <a:cubicBezTo>
                  <a:pt x="2884170" y="70485"/>
                  <a:pt x="2877503" y="91440"/>
                  <a:pt x="2865120" y="113348"/>
                </a:cubicBezTo>
                <a:cubicBezTo>
                  <a:pt x="2862263" y="119063"/>
                  <a:pt x="2858453" y="124778"/>
                  <a:pt x="2854643" y="130493"/>
                </a:cubicBezTo>
                <a:cubicBezTo>
                  <a:pt x="2852738" y="133350"/>
                  <a:pt x="2850833" y="137160"/>
                  <a:pt x="2847975" y="139065"/>
                </a:cubicBezTo>
                <a:cubicBezTo>
                  <a:pt x="2846070" y="141923"/>
                  <a:pt x="2843213" y="143828"/>
                  <a:pt x="2841308" y="146685"/>
                </a:cubicBezTo>
                <a:lnTo>
                  <a:pt x="2837498" y="150495"/>
                </a:lnTo>
                <a:lnTo>
                  <a:pt x="2835593" y="152400"/>
                </a:lnTo>
                <a:lnTo>
                  <a:pt x="2835593" y="153353"/>
                </a:lnTo>
                <a:cubicBezTo>
                  <a:pt x="2834640" y="155258"/>
                  <a:pt x="2834640" y="154305"/>
                  <a:pt x="2834640" y="154305"/>
                </a:cubicBezTo>
                <a:lnTo>
                  <a:pt x="2833688" y="155258"/>
                </a:lnTo>
                <a:cubicBezTo>
                  <a:pt x="2830830" y="158115"/>
                  <a:pt x="2827973" y="160020"/>
                  <a:pt x="2825115" y="162878"/>
                </a:cubicBezTo>
                <a:cubicBezTo>
                  <a:pt x="2822258" y="165735"/>
                  <a:pt x="2819400" y="168593"/>
                  <a:pt x="2815590" y="170498"/>
                </a:cubicBezTo>
                <a:cubicBezTo>
                  <a:pt x="2812733" y="172403"/>
                  <a:pt x="2808923" y="175260"/>
                  <a:pt x="2805113" y="177165"/>
                </a:cubicBezTo>
                <a:cubicBezTo>
                  <a:pt x="2777490" y="195263"/>
                  <a:pt x="2742248" y="204788"/>
                  <a:pt x="2706053" y="212408"/>
                </a:cubicBezTo>
                <a:cubicBezTo>
                  <a:pt x="2687955" y="216218"/>
                  <a:pt x="2668905" y="219075"/>
                  <a:pt x="2649855" y="221933"/>
                </a:cubicBezTo>
                <a:cubicBezTo>
                  <a:pt x="2630805" y="225743"/>
                  <a:pt x="2611755" y="230505"/>
                  <a:pt x="2592705" y="236220"/>
                </a:cubicBezTo>
                <a:cubicBezTo>
                  <a:pt x="2587943" y="238125"/>
                  <a:pt x="2583180" y="240030"/>
                  <a:pt x="2578418" y="241935"/>
                </a:cubicBezTo>
                <a:cubicBezTo>
                  <a:pt x="2573655" y="243840"/>
                  <a:pt x="2569845" y="246698"/>
                  <a:pt x="2565083" y="248603"/>
                </a:cubicBezTo>
                <a:cubicBezTo>
                  <a:pt x="2560320" y="250508"/>
                  <a:pt x="2556510" y="253365"/>
                  <a:pt x="2552700" y="256223"/>
                </a:cubicBezTo>
                <a:lnTo>
                  <a:pt x="2546985" y="260033"/>
                </a:lnTo>
                <a:cubicBezTo>
                  <a:pt x="2545080" y="260985"/>
                  <a:pt x="2543175" y="263843"/>
                  <a:pt x="2540318" y="265748"/>
                </a:cubicBezTo>
                <a:cubicBezTo>
                  <a:pt x="2524125" y="279083"/>
                  <a:pt x="2510790" y="296228"/>
                  <a:pt x="2501265" y="316230"/>
                </a:cubicBezTo>
                <a:cubicBezTo>
                  <a:pt x="2491740" y="336233"/>
                  <a:pt x="2485073" y="358140"/>
                  <a:pt x="2480310" y="381953"/>
                </a:cubicBezTo>
                <a:cubicBezTo>
                  <a:pt x="2475548" y="405765"/>
                  <a:pt x="2471738" y="430530"/>
                  <a:pt x="2466023" y="457200"/>
                </a:cubicBezTo>
                <a:cubicBezTo>
                  <a:pt x="2460308" y="482918"/>
                  <a:pt x="2453640" y="510540"/>
                  <a:pt x="2440305" y="535305"/>
                </a:cubicBezTo>
                <a:cubicBezTo>
                  <a:pt x="2437448" y="541973"/>
                  <a:pt x="2432685" y="547688"/>
                  <a:pt x="2428875" y="554355"/>
                </a:cubicBezTo>
                <a:cubicBezTo>
                  <a:pt x="2425065" y="561023"/>
                  <a:pt x="2420303" y="565785"/>
                  <a:pt x="2415540" y="571500"/>
                </a:cubicBezTo>
                <a:lnTo>
                  <a:pt x="2411730" y="575310"/>
                </a:lnTo>
                <a:lnTo>
                  <a:pt x="2409825" y="577215"/>
                </a:lnTo>
                <a:cubicBezTo>
                  <a:pt x="2409825" y="577215"/>
                  <a:pt x="2407920" y="579120"/>
                  <a:pt x="2407920" y="579120"/>
                </a:cubicBezTo>
                <a:lnTo>
                  <a:pt x="2406968" y="580073"/>
                </a:lnTo>
                <a:lnTo>
                  <a:pt x="2398395" y="587693"/>
                </a:lnTo>
                <a:cubicBezTo>
                  <a:pt x="2395538" y="589598"/>
                  <a:pt x="2392680" y="592455"/>
                  <a:pt x="2389823" y="595313"/>
                </a:cubicBezTo>
                <a:lnTo>
                  <a:pt x="2380298" y="601980"/>
                </a:lnTo>
                <a:cubicBezTo>
                  <a:pt x="2355533" y="618173"/>
                  <a:pt x="2326005" y="628650"/>
                  <a:pt x="2297430" y="634365"/>
                </a:cubicBezTo>
                <a:cubicBezTo>
                  <a:pt x="2268855" y="640080"/>
                  <a:pt x="2239328" y="644843"/>
                  <a:pt x="2210753" y="650558"/>
                </a:cubicBezTo>
                <a:cubicBezTo>
                  <a:pt x="2182178" y="656273"/>
                  <a:pt x="2154555" y="664845"/>
                  <a:pt x="2130743" y="680085"/>
                </a:cubicBezTo>
                <a:cubicBezTo>
                  <a:pt x="2105978" y="695325"/>
                  <a:pt x="2086928" y="717233"/>
                  <a:pt x="2074545" y="743903"/>
                </a:cubicBezTo>
                <a:cubicBezTo>
                  <a:pt x="2061210" y="770573"/>
                  <a:pt x="2055495" y="801053"/>
                  <a:pt x="2049780" y="831533"/>
                </a:cubicBezTo>
                <a:cubicBezTo>
                  <a:pt x="2044065" y="862965"/>
                  <a:pt x="2040255" y="895350"/>
                  <a:pt x="2028825" y="927735"/>
                </a:cubicBezTo>
                <a:cubicBezTo>
                  <a:pt x="2025968" y="935355"/>
                  <a:pt x="2023110" y="943928"/>
                  <a:pt x="2019300" y="951548"/>
                </a:cubicBezTo>
                <a:cubicBezTo>
                  <a:pt x="2015490" y="959168"/>
                  <a:pt x="2011680" y="966788"/>
                  <a:pt x="2006918" y="974408"/>
                </a:cubicBezTo>
                <a:lnTo>
                  <a:pt x="1999298" y="985838"/>
                </a:lnTo>
                <a:cubicBezTo>
                  <a:pt x="1996440" y="989648"/>
                  <a:pt x="1993583" y="992505"/>
                  <a:pt x="1991678" y="995363"/>
                </a:cubicBezTo>
                <a:lnTo>
                  <a:pt x="1987868" y="1000125"/>
                </a:lnTo>
                <a:lnTo>
                  <a:pt x="1983105" y="1006793"/>
                </a:lnTo>
                <a:lnTo>
                  <a:pt x="1981200" y="1008698"/>
                </a:lnTo>
                <a:lnTo>
                  <a:pt x="1980248" y="1009650"/>
                </a:lnTo>
                <a:lnTo>
                  <a:pt x="1969770" y="1018223"/>
                </a:lnTo>
                <a:cubicBezTo>
                  <a:pt x="1963103" y="1023938"/>
                  <a:pt x="1955483" y="1028700"/>
                  <a:pt x="1947863" y="1033463"/>
                </a:cubicBezTo>
                <a:cubicBezTo>
                  <a:pt x="1940243" y="1038225"/>
                  <a:pt x="1932623" y="1042035"/>
                  <a:pt x="1924050" y="1045845"/>
                </a:cubicBezTo>
                <a:cubicBezTo>
                  <a:pt x="1907858" y="1052513"/>
                  <a:pt x="1891665" y="1058228"/>
                  <a:pt x="1874520" y="1062038"/>
                </a:cubicBezTo>
                <a:cubicBezTo>
                  <a:pt x="1841183" y="1069658"/>
                  <a:pt x="1807845" y="1073468"/>
                  <a:pt x="1775460" y="1081088"/>
                </a:cubicBezTo>
                <a:cubicBezTo>
                  <a:pt x="1767840" y="1082993"/>
                  <a:pt x="1759268" y="1084898"/>
                  <a:pt x="1751648" y="1087755"/>
                </a:cubicBezTo>
                <a:cubicBezTo>
                  <a:pt x="1744028" y="1089660"/>
                  <a:pt x="1736408" y="1092518"/>
                  <a:pt x="1728788" y="1095375"/>
                </a:cubicBezTo>
                <a:cubicBezTo>
                  <a:pt x="1721168" y="1098233"/>
                  <a:pt x="1714500" y="1102043"/>
                  <a:pt x="1706880" y="1105853"/>
                </a:cubicBezTo>
                <a:lnTo>
                  <a:pt x="1697355" y="1112520"/>
                </a:lnTo>
                <a:cubicBezTo>
                  <a:pt x="1694498" y="1114425"/>
                  <a:pt x="1690688" y="1116330"/>
                  <a:pt x="1687830" y="1119188"/>
                </a:cubicBezTo>
                <a:cubicBezTo>
                  <a:pt x="1663065" y="1140143"/>
                  <a:pt x="1645920" y="1166813"/>
                  <a:pt x="1636395" y="1198245"/>
                </a:cubicBezTo>
                <a:cubicBezTo>
                  <a:pt x="1626870" y="1229678"/>
                  <a:pt x="1622108" y="1263015"/>
                  <a:pt x="1615440" y="1297305"/>
                </a:cubicBezTo>
                <a:cubicBezTo>
                  <a:pt x="1608773" y="1331595"/>
                  <a:pt x="1601153" y="1366838"/>
                  <a:pt x="1582103" y="1399223"/>
                </a:cubicBezTo>
                <a:cubicBezTo>
                  <a:pt x="1576388" y="1406843"/>
                  <a:pt x="1571625" y="1416368"/>
                  <a:pt x="1565910" y="1422083"/>
                </a:cubicBezTo>
                <a:lnTo>
                  <a:pt x="1557338" y="1431608"/>
                </a:lnTo>
                <a:cubicBezTo>
                  <a:pt x="1557338" y="1431608"/>
                  <a:pt x="1555433" y="1433513"/>
                  <a:pt x="1555433" y="1433513"/>
                </a:cubicBezTo>
                <a:lnTo>
                  <a:pt x="1554480" y="1434465"/>
                </a:lnTo>
                <a:lnTo>
                  <a:pt x="1551623" y="1436370"/>
                </a:lnTo>
                <a:lnTo>
                  <a:pt x="1545908" y="1441133"/>
                </a:lnTo>
                <a:cubicBezTo>
                  <a:pt x="1531620" y="1453515"/>
                  <a:pt x="1515428" y="1463040"/>
                  <a:pt x="1499235" y="1470660"/>
                </a:cubicBezTo>
                <a:cubicBezTo>
                  <a:pt x="1430655" y="1499235"/>
                  <a:pt x="1358265" y="1494473"/>
                  <a:pt x="1299210" y="1522095"/>
                </a:cubicBezTo>
                <a:cubicBezTo>
                  <a:pt x="1295400" y="1524000"/>
                  <a:pt x="1291590" y="1525905"/>
                  <a:pt x="1288733" y="1527810"/>
                </a:cubicBezTo>
                <a:cubicBezTo>
                  <a:pt x="1284923" y="1529715"/>
                  <a:pt x="1282065" y="1531620"/>
                  <a:pt x="1279208" y="1533525"/>
                </a:cubicBezTo>
                <a:lnTo>
                  <a:pt x="1269683" y="1540193"/>
                </a:lnTo>
                <a:cubicBezTo>
                  <a:pt x="1266825" y="1543050"/>
                  <a:pt x="1263015" y="1545908"/>
                  <a:pt x="1260158" y="1548765"/>
                </a:cubicBezTo>
                <a:cubicBezTo>
                  <a:pt x="1247775" y="1559243"/>
                  <a:pt x="1239203" y="1571625"/>
                  <a:pt x="1230630" y="1584960"/>
                </a:cubicBezTo>
                <a:cubicBezTo>
                  <a:pt x="1215390" y="1612583"/>
                  <a:pt x="1207770" y="1644968"/>
                  <a:pt x="1202055" y="1678305"/>
                </a:cubicBezTo>
                <a:cubicBezTo>
                  <a:pt x="1196340" y="1711643"/>
                  <a:pt x="1191578" y="1745933"/>
                  <a:pt x="1181100" y="1779270"/>
                </a:cubicBezTo>
                <a:cubicBezTo>
                  <a:pt x="1178243" y="1787843"/>
                  <a:pt x="1175385" y="1796415"/>
                  <a:pt x="1171575" y="1804035"/>
                </a:cubicBezTo>
                <a:lnTo>
                  <a:pt x="1165860" y="1816418"/>
                </a:lnTo>
                <a:cubicBezTo>
                  <a:pt x="1164908" y="1818323"/>
                  <a:pt x="1163955" y="1820228"/>
                  <a:pt x="1163003" y="1822133"/>
                </a:cubicBezTo>
                <a:lnTo>
                  <a:pt x="1159193" y="1827848"/>
                </a:lnTo>
                <a:lnTo>
                  <a:pt x="1151573" y="1839278"/>
                </a:lnTo>
                <a:cubicBezTo>
                  <a:pt x="1148715" y="1843088"/>
                  <a:pt x="1145858" y="1845945"/>
                  <a:pt x="1143000" y="1848803"/>
                </a:cubicBezTo>
                <a:lnTo>
                  <a:pt x="1139190" y="1853565"/>
                </a:lnTo>
                <a:lnTo>
                  <a:pt x="1137285" y="1855470"/>
                </a:lnTo>
                <a:cubicBezTo>
                  <a:pt x="1137285" y="1855470"/>
                  <a:pt x="1135380" y="1857375"/>
                  <a:pt x="1135380" y="1857375"/>
                </a:cubicBezTo>
                <a:lnTo>
                  <a:pt x="1134428" y="1858328"/>
                </a:lnTo>
                <a:lnTo>
                  <a:pt x="1123950" y="1867853"/>
                </a:lnTo>
                <a:lnTo>
                  <a:pt x="1119188" y="1872615"/>
                </a:lnTo>
                <a:cubicBezTo>
                  <a:pt x="1117283" y="1873568"/>
                  <a:pt x="1115378" y="1875473"/>
                  <a:pt x="1113473" y="1876425"/>
                </a:cubicBezTo>
                <a:lnTo>
                  <a:pt x="1102043" y="1884045"/>
                </a:lnTo>
                <a:cubicBezTo>
                  <a:pt x="1094423" y="1888808"/>
                  <a:pt x="1085850" y="1892618"/>
                  <a:pt x="1078230" y="1896428"/>
                </a:cubicBezTo>
                <a:cubicBezTo>
                  <a:pt x="1062038" y="1903095"/>
                  <a:pt x="1044893" y="1908810"/>
                  <a:pt x="1028700" y="1912620"/>
                </a:cubicBezTo>
                <a:cubicBezTo>
                  <a:pt x="995363" y="1920240"/>
                  <a:pt x="962978" y="1924050"/>
                  <a:pt x="932498" y="1931670"/>
                </a:cubicBezTo>
                <a:cubicBezTo>
                  <a:pt x="924878" y="1933575"/>
                  <a:pt x="917258" y="1935480"/>
                  <a:pt x="909638" y="1937385"/>
                </a:cubicBezTo>
                <a:lnTo>
                  <a:pt x="898208" y="1940243"/>
                </a:lnTo>
                <a:lnTo>
                  <a:pt x="887730" y="1944053"/>
                </a:lnTo>
                <a:cubicBezTo>
                  <a:pt x="873443" y="1948815"/>
                  <a:pt x="861060" y="1957388"/>
                  <a:pt x="849630" y="1964055"/>
                </a:cubicBezTo>
                <a:cubicBezTo>
                  <a:pt x="846773" y="1965960"/>
                  <a:pt x="843915" y="1968818"/>
                  <a:pt x="841058" y="1971675"/>
                </a:cubicBezTo>
                <a:lnTo>
                  <a:pt x="833438" y="1979295"/>
                </a:lnTo>
                <a:cubicBezTo>
                  <a:pt x="828675" y="1985010"/>
                  <a:pt x="823913" y="1989773"/>
                  <a:pt x="820103" y="1995488"/>
                </a:cubicBezTo>
                <a:cubicBezTo>
                  <a:pt x="812483" y="2006918"/>
                  <a:pt x="804863" y="2019300"/>
                  <a:pt x="800100" y="2033588"/>
                </a:cubicBezTo>
                <a:cubicBezTo>
                  <a:pt x="779145" y="2087880"/>
                  <a:pt x="780098" y="2150745"/>
                  <a:pt x="759143" y="2210753"/>
                </a:cubicBezTo>
                <a:cubicBezTo>
                  <a:pt x="756285" y="2218373"/>
                  <a:pt x="753428" y="2225993"/>
                  <a:pt x="749618" y="2232660"/>
                </a:cubicBezTo>
                <a:cubicBezTo>
                  <a:pt x="745808" y="2240280"/>
                  <a:pt x="742950" y="2246948"/>
                  <a:pt x="737235" y="2254568"/>
                </a:cubicBezTo>
                <a:lnTo>
                  <a:pt x="729615" y="2265045"/>
                </a:lnTo>
                <a:cubicBezTo>
                  <a:pt x="726758" y="2268855"/>
                  <a:pt x="724853" y="2270760"/>
                  <a:pt x="722948" y="2273618"/>
                </a:cubicBezTo>
                <a:lnTo>
                  <a:pt x="716280" y="2282190"/>
                </a:lnTo>
                <a:cubicBezTo>
                  <a:pt x="715328" y="2283143"/>
                  <a:pt x="716280" y="2282190"/>
                  <a:pt x="714375" y="2284095"/>
                </a:cubicBezTo>
                <a:lnTo>
                  <a:pt x="713423" y="2285048"/>
                </a:lnTo>
                <a:lnTo>
                  <a:pt x="711518" y="2286953"/>
                </a:lnTo>
                <a:lnTo>
                  <a:pt x="706755" y="2290763"/>
                </a:lnTo>
                <a:cubicBezTo>
                  <a:pt x="682943" y="2312670"/>
                  <a:pt x="653415" y="2326005"/>
                  <a:pt x="624840" y="2334578"/>
                </a:cubicBezTo>
                <a:cubicBezTo>
                  <a:pt x="596265" y="2343150"/>
                  <a:pt x="568643" y="2346960"/>
                  <a:pt x="541973" y="2351723"/>
                </a:cubicBezTo>
                <a:cubicBezTo>
                  <a:pt x="515303" y="2356485"/>
                  <a:pt x="490538" y="2361248"/>
                  <a:pt x="468630" y="2369820"/>
                </a:cubicBezTo>
                <a:cubicBezTo>
                  <a:pt x="462915" y="2371725"/>
                  <a:pt x="457200" y="2373630"/>
                  <a:pt x="452438" y="2376488"/>
                </a:cubicBezTo>
                <a:cubicBezTo>
                  <a:pt x="447675" y="2379345"/>
                  <a:pt x="441960" y="2381250"/>
                  <a:pt x="438150" y="2385060"/>
                </a:cubicBezTo>
                <a:lnTo>
                  <a:pt x="431483" y="2389823"/>
                </a:lnTo>
                <a:cubicBezTo>
                  <a:pt x="429578" y="2391728"/>
                  <a:pt x="427673" y="2392680"/>
                  <a:pt x="424815" y="2394585"/>
                </a:cubicBezTo>
                <a:cubicBezTo>
                  <a:pt x="420053" y="2398395"/>
                  <a:pt x="416243" y="2402205"/>
                  <a:pt x="412433" y="2406015"/>
                </a:cubicBezTo>
                <a:cubicBezTo>
                  <a:pt x="397193" y="2421255"/>
                  <a:pt x="386715" y="2440305"/>
                  <a:pt x="379095" y="2460308"/>
                </a:cubicBezTo>
                <a:cubicBezTo>
                  <a:pt x="363855" y="2500313"/>
                  <a:pt x="360998" y="2545080"/>
                  <a:pt x="352425" y="2587943"/>
                </a:cubicBezTo>
                <a:cubicBezTo>
                  <a:pt x="347663" y="2609850"/>
                  <a:pt x="341948" y="2630805"/>
                  <a:pt x="333375" y="2650808"/>
                </a:cubicBezTo>
                <a:cubicBezTo>
                  <a:pt x="331470" y="2655570"/>
                  <a:pt x="328613" y="2660333"/>
                  <a:pt x="325755" y="2665095"/>
                </a:cubicBezTo>
                <a:cubicBezTo>
                  <a:pt x="324803" y="2667953"/>
                  <a:pt x="323850" y="2669858"/>
                  <a:pt x="321945" y="2672715"/>
                </a:cubicBezTo>
                <a:lnTo>
                  <a:pt x="317183" y="2680335"/>
                </a:lnTo>
                <a:cubicBezTo>
                  <a:pt x="314325" y="2685098"/>
                  <a:pt x="310515" y="2689860"/>
                  <a:pt x="307658" y="2694623"/>
                </a:cubicBezTo>
                <a:cubicBezTo>
                  <a:pt x="304800" y="2698433"/>
                  <a:pt x="301943" y="2701290"/>
                  <a:pt x="299085" y="2705100"/>
                </a:cubicBezTo>
                <a:lnTo>
                  <a:pt x="297180" y="2707958"/>
                </a:lnTo>
                <a:lnTo>
                  <a:pt x="296228" y="2708910"/>
                </a:lnTo>
                <a:lnTo>
                  <a:pt x="295275" y="2709863"/>
                </a:lnTo>
                <a:cubicBezTo>
                  <a:pt x="296228" y="2708910"/>
                  <a:pt x="293370" y="2711768"/>
                  <a:pt x="293370" y="2711768"/>
                </a:cubicBezTo>
                <a:lnTo>
                  <a:pt x="287655" y="2716530"/>
                </a:lnTo>
                <a:cubicBezTo>
                  <a:pt x="283845" y="2720340"/>
                  <a:pt x="280035" y="2723198"/>
                  <a:pt x="276225" y="2726055"/>
                </a:cubicBezTo>
                <a:cubicBezTo>
                  <a:pt x="267653" y="2731770"/>
                  <a:pt x="260033" y="2737485"/>
                  <a:pt x="251460" y="2742248"/>
                </a:cubicBezTo>
                <a:cubicBezTo>
                  <a:pt x="242888" y="2747010"/>
                  <a:pt x="235268" y="2750820"/>
                  <a:pt x="226695" y="2754630"/>
                </a:cubicBezTo>
                <a:cubicBezTo>
                  <a:pt x="218123" y="2757488"/>
                  <a:pt x="210503" y="2761298"/>
                  <a:pt x="202883" y="2763203"/>
                </a:cubicBezTo>
                <a:cubicBezTo>
                  <a:pt x="171450" y="2772728"/>
                  <a:pt x="143828" y="2776538"/>
                  <a:pt x="120968" y="2781300"/>
                </a:cubicBezTo>
                <a:cubicBezTo>
                  <a:pt x="98108" y="2785110"/>
                  <a:pt x="80010" y="2789873"/>
                  <a:pt x="64770" y="2793683"/>
                </a:cubicBezTo>
                <a:cubicBezTo>
                  <a:pt x="58103" y="2795588"/>
                  <a:pt x="51435" y="2797493"/>
                  <a:pt x="46673" y="2799398"/>
                </a:cubicBezTo>
                <a:cubicBezTo>
                  <a:pt x="41910" y="2801303"/>
                  <a:pt x="38100" y="2802255"/>
                  <a:pt x="34290" y="2804160"/>
                </a:cubicBezTo>
                <a:cubicBezTo>
                  <a:pt x="26670" y="2807970"/>
                  <a:pt x="22860" y="2809875"/>
                  <a:pt x="22860" y="2809875"/>
                </a:cubicBezTo>
                <a:lnTo>
                  <a:pt x="0" y="2767013"/>
                </a:lnTo>
                <a:close/>
              </a:path>
            </a:pathLst>
          </a:custGeom>
          <a:solidFill>
            <a:schemeClr val="accent2">
              <a:lumMod val="75000"/>
              <a:alpha val="5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52AEFA81-E940-445E-9FC0-D86F254288E7}"/>
              </a:ext>
            </a:extLst>
          </p:cNvPr>
          <p:cNvSpPr/>
          <p:nvPr userDrawn="1"/>
        </p:nvSpPr>
        <p:spPr>
          <a:xfrm>
            <a:off x="6126679" y="19725"/>
            <a:ext cx="6125098" cy="6054971"/>
          </a:xfrm>
          <a:custGeom>
            <a:avLst/>
            <a:gdLst>
              <a:gd name="connsiteX0" fmla="*/ 0 w 2662237"/>
              <a:gd name="connsiteY0" fmla="*/ 2580323 h 2631757"/>
              <a:gd name="connsiteX1" fmla="*/ 11430 w 2662237"/>
              <a:gd name="connsiteY1" fmla="*/ 2577465 h 2631757"/>
              <a:gd name="connsiteX2" fmla="*/ 41910 w 2662237"/>
              <a:gd name="connsiteY2" fmla="*/ 2568893 h 2631757"/>
              <a:gd name="connsiteX3" fmla="*/ 85725 w 2662237"/>
              <a:gd name="connsiteY3" fmla="*/ 2546985 h 2631757"/>
              <a:gd name="connsiteX4" fmla="*/ 91440 w 2662237"/>
              <a:gd name="connsiteY4" fmla="*/ 2543175 h 2631757"/>
              <a:gd name="connsiteX5" fmla="*/ 97155 w 2662237"/>
              <a:gd name="connsiteY5" fmla="*/ 2538413 h 2631757"/>
              <a:gd name="connsiteX6" fmla="*/ 100013 w 2662237"/>
              <a:gd name="connsiteY6" fmla="*/ 2535555 h 2631757"/>
              <a:gd name="connsiteX7" fmla="*/ 101918 w 2662237"/>
              <a:gd name="connsiteY7" fmla="*/ 2534603 h 2631757"/>
              <a:gd name="connsiteX8" fmla="*/ 102870 w 2662237"/>
              <a:gd name="connsiteY8" fmla="*/ 2533650 h 2631757"/>
              <a:gd name="connsiteX9" fmla="*/ 102870 w 2662237"/>
              <a:gd name="connsiteY9" fmla="*/ 2533650 h 2631757"/>
              <a:gd name="connsiteX10" fmla="*/ 101918 w 2662237"/>
              <a:gd name="connsiteY10" fmla="*/ 2534603 h 2631757"/>
              <a:gd name="connsiteX11" fmla="*/ 107633 w 2662237"/>
              <a:gd name="connsiteY11" fmla="*/ 2527935 h 2631757"/>
              <a:gd name="connsiteX12" fmla="*/ 114300 w 2662237"/>
              <a:gd name="connsiteY12" fmla="*/ 2521268 h 2631757"/>
              <a:gd name="connsiteX13" fmla="*/ 119063 w 2662237"/>
              <a:gd name="connsiteY13" fmla="*/ 2514600 h 2631757"/>
              <a:gd name="connsiteX14" fmla="*/ 127635 w 2662237"/>
              <a:gd name="connsiteY14" fmla="*/ 2500313 h 2631757"/>
              <a:gd name="connsiteX15" fmla="*/ 154305 w 2662237"/>
              <a:gd name="connsiteY15" fmla="*/ 2418398 h 2631757"/>
              <a:gd name="connsiteX16" fmla="*/ 180023 w 2662237"/>
              <a:gd name="connsiteY16" fmla="*/ 2308860 h 2631757"/>
              <a:gd name="connsiteX17" fmla="*/ 211455 w 2662237"/>
              <a:gd name="connsiteY17" fmla="*/ 2250758 h 2631757"/>
              <a:gd name="connsiteX18" fmla="*/ 222885 w 2662237"/>
              <a:gd name="connsiteY18" fmla="*/ 2237423 h 2631757"/>
              <a:gd name="connsiteX19" fmla="*/ 225743 w 2662237"/>
              <a:gd name="connsiteY19" fmla="*/ 2234565 h 2631757"/>
              <a:gd name="connsiteX20" fmla="*/ 227648 w 2662237"/>
              <a:gd name="connsiteY20" fmla="*/ 2232660 h 2631757"/>
              <a:gd name="connsiteX21" fmla="*/ 228600 w 2662237"/>
              <a:gd name="connsiteY21" fmla="*/ 2231708 h 2631757"/>
              <a:gd name="connsiteX22" fmla="*/ 230505 w 2662237"/>
              <a:gd name="connsiteY22" fmla="*/ 2230755 h 2631757"/>
              <a:gd name="connsiteX23" fmla="*/ 236220 w 2662237"/>
              <a:gd name="connsiteY23" fmla="*/ 2225993 h 2631757"/>
              <a:gd name="connsiteX24" fmla="*/ 265748 w 2662237"/>
              <a:gd name="connsiteY24" fmla="*/ 2205038 h 2631757"/>
              <a:gd name="connsiteX25" fmla="*/ 403860 w 2662237"/>
              <a:gd name="connsiteY25" fmla="*/ 2165985 h 2631757"/>
              <a:gd name="connsiteX26" fmla="*/ 472440 w 2662237"/>
              <a:gd name="connsiteY26" fmla="*/ 2148840 h 2631757"/>
              <a:gd name="connsiteX27" fmla="*/ 530543 w 2662237"/>
              <a:gd name="connsiteY27" fmla="*/ 2113598 h 2631757"/>
              <a:gd name="connsiteX28" fmla="*/ 530543 w 2662237"/>
              <a:gd name="connsiteY28" fmla="*/ 2113598 h 2631757"/>
              <a:gd name="connsiteX29" fmla="*/ 531495 w 2662237"/>
              <a:gd name="connsiteY29" fmla="*/ 2112645 h 2631757"/>
              <a:gd name="connsiteX30" fmla="*/ 533400 w 2662237"/>
              <a:gd name="connsiteY30" fmla="*/ 2110740 h 2631757"/>
              <a:gd name="connsiteX31" fmla="*/ 536258 w 2662237"/>
              <a:gd name="connsiteY31" fmla="*/ 2106930 h 2631757"/>
              <a:gd name="connsiteX32" fmla="*/ 542925 w 2662237"/>
              <a:gd name="connsiteY32" fmla="*/ 2099310 h 2631757"/>
              <a:gd name="connsiteX33" fmla="*/ 547688 w 2662237"/>
              <a:gd name="connsiteY33" fmla="*/ 2092643 h 2631757"/>
              <a:gd name="connsiteX34" fmla="*/ 552450 w 2662237"/>
              <a:gd name="connsiteY34" fmla="*/ 2085975 h 2631757"/>
              <a:gd name="connsiteX35" fmla="*/ 568643 w 2662237"/>
              <a:gd name="connsiteY35" fmla="*/ 2053590 h 2631757"/>
              <a:gd name="connsiteX36" fmla="*/ 587693 w 2662237"/>
              <a:gd name="connsiteY36" fmla="*/ 1977390 h 2631757"/>
              <a:gd name="connsiteX37" fmla="*/ 606743 w 2662237"/>
              <a:gd name="connsiteY37" fmla="*/ 1893570 h 2631757"/>
              <a:gd name="connsiteX38" fmla="*/ 652463 w 2662237"/>
              <a:gd name="connsiteY38" fmla="*/ 1814513 h 2631757"/>
              <a:gd name="connsiteX39" fmla="*/ 654368 w 2662237"/>
              <a:gd name="connsiteY39" fmla="*/ 1812608 h 2631757"/>
              <a:gd name="connsiteX40" fmla="*/ 656273 w 2662237"/>
              <a:gd name="connsiteY40" fmla="*/ 1810703 h 2631757"/>
              <a:gd name="connsiteX41" fmla="*/ 657225 w 2662237"/>
              <a:gd name="connsiteY41" fmla="*/ 1809750 h 2631757"/>
              <a:gd name="connsiteX42" fmla="*/ 661035 w 2662237"/>
              <a:gd name="connsiteY42" fmla="*/ 1805940 h 2631757"/>
              <a:gd name="connsiteX43" fmla="*/ 669608 w 2662237"/>
              <a:gd name="connsiteY43" fmla="*/ 1798320 h 2631757"/>
              <a:gd name="connsiteX44" fmla="*/ 689610 w 2662237"/>
              <a:gd name="connsiteY44" fmla="*/ 1784033 h 2631757"/>
              <a:gd name="connsiteX45" fmla="*/ 710565 w 2662237"/>
              <a:gd name="connsiteY45" fmla="*/ 1772603 h 2631757"/>
              <a:gd name="connsiteX46" fmla="*/ 732473 w 2662237"/>
              <a:gd name="connsiteY46" fmla="*/ 1764030 h 2631757"/>
              <a:gd name="connsiteX47" fmla="*/ 822008 w 2662237"/>
              <a:gd name="connsiteY47" fmla="*/ 1744028 h 2631757"/>
              <a:gd name="connsiteX48" fmla="*/ 843915 w 2662237"/>
              <a:gd name="connsiteY48" fmla="*/ 1740218 h 2631757"/>
              <a:gd name="connsiteX49" fmla="*/ 865823 w 2662237"/>
              <a:gd name="connsiteY49" fmla="*/ 1735455 h 2631757"/>
              <a:gd name="connsiteX50" fmla="*/ 906780 w 2662237"/>
              <a:gd name="connsiteY50" fmla="*/ 1722120 h 2631757"/>
              <a:gd name="connsiteX51" fmla="*/ 925830 w 2662237"/>
              <a:gd name="connsiteY51" fmla="*/ 1713548 h 2631757"/>
              <a:gd name="connsiteX52" fmla="*/ 943928 w 2662237"/>
              <a:gd name="connsiteY52" fmla="*/ 1702118 h 2631757"/>
              <a:gd name="connsiteX53" fmla="*/ 959168 w 2662237"/>
              <a:gd name="connsiteY53" fmla="*/ 1688783 h 2631757"/>
              <a:gd name="connsiteX54" fmla="*/ 974408 w 2662237"/>
              <a:gd name="connsiteY54" fmla="*/ 1671638 h 2631757"/>
              <a:gd name="connsiteX55" fmla="*/ 980123 w 2662237"/>
              <a:gd name="connsiteY55" fmla="*/ 1663065 h 2631757"/>
              <a:gd name="connsiteX56" fmla="*/ 985838 w 2662237"/>
              <a:gd name="connsiteY56" fmla="*/ 1654493 h 2631757"/>
              <a:gd name="connsiteX57" fmla="*/ 995363 w 2662237"/>
              <a:gd name="connsiteY57" fmla="*/ 1634490 h 2631757"/>
              <a:gd name="connsiteX58" fmla="*/ 999173 w 2662237"/>
              <a:gd name="connsiteY58" fmla="*/ 1624013 h 2631757"/>
              <a:gd name="connsiteX59" fmla="*/ 1002983 w 2662237"/>
              <a:gd name="connsiteY59" fmla="*/ 1613535 h 2631757"/>
              <a:gd name="connsiteX60" fmla="*/ 1008698 w 2662237"/>
              <a:gd name="connsiteY60" fmla="*/ 1591628 h 2631757"/>
              <a:gd name="connsiteX61" fmla="*/ 1017270 w 2662237"/>
              <a:gd name="connsiteY61" fmla="*/ 1545908 h 2631757"/>
              <a:gd name="connsiteX62" fmla="*/ 1026795 w 2662237"/>
              <a:gd name="connsiteY62" fmla="*/ 1499235 h 2631757"/>
              <a:gd name="connsiteX63" fmla="*/ 1064895 w 2662237"/>
              <a:gd name="connsiteY63" fmla="*/ 1407795 h 2631757"/>
              <a:gd name="connsiteX64" fmla="*/ 1072515 w 2662237"/>
              <a:gd name="connsiteY64" fmla="*/ 1398270 h 2631757"/>
              <a:gd name="connsiteX65" fmla="*/ 1081088 w 2662237"/>
              <a:gd name="connsiteY65" fmla="*/ 1388745 h 2631757"/>
              <a:gd name="connsiteX66" fmla="*/ 1082040 w 2662237"/>
              <a:gd name="connsiteY66" fmla="*/ 1387793 h 2631757"/>
              <a:gd name="connsiteX67" fmla="*/ 1083945 w 2662237"/>
              <a:gd name="connsiteY67" fmla="*/ 1385888 h 2631757"/>
              <a:gd name="connsiteX68" fmla="*/ 1085850 w 2662237"/>
              <a:gd name="connsiteY68" fmla="*/ 1383983 h 2631757"/>
              <a:gd name="connsiteX69" fmla="*/ 1090613 w 2662237"/>
              <a:gd name="connsiteY69" fmla="*/ 1380173 h 2631757"/>
              <a:gd name="connsiteX70" fmla="*/ 1099185 w 2662237"/>
              <a:gd name="connsiteY70" fmla="*/ 1372553 h 2631757"/>
              <a:gd name="connsiteX71" fmla="*/ 1121093 w 2662237"/>
              <a:gd name="connsiteY71" fmla="*/ 1358265 h 2631757"/>
              <a:gd name="connsiteX72" fmla="*/ 1143953 w 2662237"/>
              <a:gd name="connsiteY72" fmla="*/ 1347788 h 2631757"/>
              <a:gd name="connsiteX73" fmla="*/ 1239203 w 2662237"/>
              <a:gd name="connsiteY73" fmla="*/ 1323975 h 2631757"/>
              <a:gd name="connsiteX74" fmla="*/ 1285875 w 2662237"/>
              <a:gd name="connsiteY74" fmla="*/ 1314450 h 2631757"/>
              <a:gd name="connsiteX75" fmla="*/ 1308735 w 2662237"/>
              <a:gd name="connsiteY75" fmla="*/ 1308735 h 2631757"/>
              <a:gd name="connsiteX76" fmla="*/ 1320165 w 2662237"/>
              <a:gd name="connsiteY76" fmla="*/ 1305878 h 2631757"/>
              <a:gd name="connsiteX77" fmla="*/ 1330643 w 2662237"/>
              <a:gd name="connsiteY77" fmla="*/ 1302068 h 2631757"/>
              <a:gd name="connsiteX78" fmla="*/ 1369695 w 2662237"/>
              <a:gd name="connsiteY78" fmla="*/ 1280160 h 2631757"/>
              <a:gd name="connsiteX79" fmla="*/ 1378268 w 2662237"/>
              <a:gd name="connsiteY79" fmla="*/ 1273493 h 2631757"/>
              <a:gd name="connsiteX80" fmla="*/ 1382078 w 2662237"/>
              <a:gd name="connsiteY80" fmla="*/ 1269683 h 2631757"/>
              <a:gd name="connsiteX81" fmla="*/ 1383983 w 2662237"/>
              <a:gd name="connsiteY81" fmla="*/ 1267778 h 2631757"/>
              <a:gd name="connsiteX82" fmla="*/ 1384935 w 2662237"/>
              <a:gd name="connsiteY82" fmla="*/ 1266825 h 2631757"/>
              <a:gd name="connsiteX83" fmla="*/ 1385888 w 2662237"/>
              <a:gd name="connsiteY83" fmla="*/ 1265873 h 2631757"/>
              <a:gd name="connsiteX84" fmla="*/ 1393508 w 2662237"/>
              <a:gd name="connsiteY84" fmla="*/ 1257300 h 2631757"/>
              <a:gd name="connsiteX85" fmla="*/ 1401128 w 2662237"/>
              <a:gd name="connsiteY85" fmla="*/ 1248728 h 2631757"/>
              <a:gd name="connsiteX86" fmla="*/ 1422083 w 2662237"/>
              <a:gd name="connsiteY86" fmla="*/ 1209675 h 2631757"/>
              <a:gd name="connsiteX87" fmla="*/ 1435418 w 2662237"/>
              <a:gd name="connsiteY87" fmla="*/ 1165860 h 2631757"/>
              <a:gd name="connsiteX88" fmla="*/ 1454468 w 2662237"/>
              <a:gd name="connsiteY88" fmla="*/ 1072515 h 2631757"/>
              <a:gd name="connsiteX89" fmla="*/ 1469708 w 2662237"/>
              <a:gd name="connsiteY89" fmla="*/ 1025843 h 2631757"/>
              <a:gd name="connsiteX90" fmla="*/ 1480185 w 2662237"/>
              <a:gd name="connsiteY90" fmla="*/ 1002983 h 2631757"/>
              <a:gd name="connsiteX91" fmla="*/ 1493520 w 2662237"/>
              <a:gd name="connsiteY91" fmla="*/ 982028 h 2631757"/>
              <a:gd name="connsiteX92" fmla="*/ 1502093 w 2662237"/>
              <a:gd name="connsiteY92" fmla="*/ 972503 h 2631757"/>
              <a:gd name="connsiteX93" fmla="*/ 1505903 w 2662237"/>
              <a:gd name="connsiteY93" fmla="*/ 967740 h 2631757"/>
              <a:gd name="connsiteX94" fmla="*/ 1507808 w 2662237"/>
              <a:gd name="connsiteY94" fmla="*/ 965835 h 2631757"/>
              <a:gd name="connsiteX95" fmla="*/ 1509713 w 2662237"/>
              <a:gd name="connsiteY95" fmla="*/ 963930 h 2631757"/>
              <a:gd name="connsiteX96" fmla="*/ 1510665 w 2662237"/>
              <a:gd name="connsiteY96" fmla="*/ 962978 h 2631757"/>
              <a:gd name="connsiteX97" fmla="*/ 1519238 w 2662237"/>
              <a:gd name="connsiteY97" fmla="*/ 955358 h 2631757"/>
              <a:gd name="connsiteX98" fmla="*/ 1528763 w 2662237"/>
              <a:gd name="connsiteY98" fmla="*/ 947738 h 2631757"/>
              <a:gd name="connsiteX99" fmla="*/ 1550670 w 2662237"/>
              <a:gd name="connsiteY99" fmla="*/ 934403 h 2631757"/>
              <a:gd name="connsiteX100" fmla="*/ 1562100 w 2662237"/>
              <a:gd name="connsiteY100" fmla="*/ 928688 h 2631757"/>
              <a:gd name="connsiteX101" fmla="*/ 1573530 w 2662237"/>
              <a:gd name="connsiteY101" fmla="*/ 923925 h 2631757"/>
              <a:gd name="connsiteX102" fmla="*/ 1665923 w 2662237"/>
              <a:gd name="connsiteY102" fmla="*/ 901065 h 2631757"/>
              <a:gd name="connsiteX103" fmla="*/ 1753553 w 2662237"/>
              <a:gd name="connsiteY103" fmla="*/ 880110 h 2631757"/>
              <a:gd name="connsiteX104" fmla="*/ 1822133 w 2662237"/>
              <a:gd name="connsiteY104" fmla="*/ 830580 h 2631757"/>
              <a:gd name="connsiteX105" fmla="*/ 1857375 w 2662237"/>
              <a:gd name="connsiteY105" fmla="*/ 754380 h 2631757"/>
              <a:gd name="connsiteX106" fmla="*/ 1865948 w 2662237"/>
              <a:gd name="connsiteY106" fmla="*/ 712470 h 2631757"/>
              <a:gd name="connsiteX107" fmla="*/ 1873568 w 2662237"/>
              <a:gd name="connsiteY107" fmla="*/ 669608 h 2631757"/>
              <a:gd name="connsiteX108" fmla="*/ 1900238 w 2662237"/>
              <a:gd name="connsiteY108" fmla="*/ 585788 h 2631757"/>
              <a:gd name="connsiteX109" fmla="*/ 1905000 w 2662237"/>
              <a:gd name="connsiteY109" fmla="*/ 576263 h 2631757"/>
              <a:gd name="connsiteX110" fmla="*/ 1910715 w 2662237"/>
              <a:gd name="connsiteY110" fmla="*/ 566738 h 2631757"/>
              <a:gd name="connsiteX111" fmla="*/ 1917383 w 2662237"/>
              <a:gd name="connsiteY111" fmla="*/ 557213 h 2631757"/>
              <a:gd name="connsiteX112" fmla="*/ 1925003 w 2662237"/>
              <a:gd name="connsiteY112" fmla="*/ 548640 h 2631757"/>
              <a:gd name="connsiteX113" fmla="*/ 1932623 w 2662237"/>
              <a:gd name="connsiteY113" fmla="*/ 540068 h 2631757"/>
              <a:gd name="connsiteX114" fmla="*/ 1941195 w 2662237"/>
              <a:gd name="connsiteY114" fmla="*/ 532448 h 2631757"/>
              <a:gd name="connsiteX115" fmla="*/ 1948815 w 2662237"/>
              <a:gd name="connsiteY115" fmla="*/ 525780 h 2631757"/>
              <a:gd name="connsiteX116" fmla="*/ 1958340 w 2662237"/>
              <a:gd name="connsiteY116" fmla="*/ 519113 h 2631757"/>
              <a:gd name="connsiteX117" fmla="*/ 2036445 w 2662237"/>
              <a:gd name="connsiteY117" fmla="*/ 486728 h 2631757"/>
              <a:gd name="connsiteX118" fmla="*/ 2075498 w 2662237"/>
              <a:gd name="connsiteY118" fmla="*/ 478155 h 2631757"/>
              <a:gd name="connsiteX119" fmla="*/ 2113598 w 2662237"/>
              <a:gd name="connsiteY119" fmla="*/ 470535 h 2631757"/>
              <a:gd name="connsiteX120" fmla="*/ 2185035 w 2662237"/>
              <a:gd name="connsiteY120" fmla="*/ 450533 h 2631757"/>
              <a:gd name="connsiteX121" fmla="*/ 2240280 w 2662237"/>
              <a:gd name="connsiteY121" fmla="*/ 410528 h 2631757"/>
              <a:gd name="connsiteX122" fmla="*/ 2288858 w 2662237"/>
              <a:gd name="connsiteY122" fmla="*/ 290513 h 2631757"/>
              <a:gd name="connsiteX123" fmla="*/ 2319338 w 2662237"/>
              <a:gd name="connsiteY123" fmla="*/ 167640 h 2631757"/>
              <a:gd name="connsiteX124" fmla="*/ 2334578 w 2662237"/>
              <a:gd name="connsiteY124" fmla="*/ 140970 h 2631757"/>
              <a:gd name="connsiteX125" fmla="*/ 2343150 w 2662237"/>
              <a:gd name="connsiteY125" fmla="*/ 128588 h 2631757"/>
              <a:gd name="connsiteX126" fmla="*/ 2352675 w 2662237"/>
              <a:gd name="connsiteY126" fmla="*/ 117158 h 2631757"/>
              <a:gd name="connsiteX127" fmla="*/ 2354580 w 2662237"/>
              <a:gd name="connsiteY127" fmla="*/ 114300 h 2631757"/>
              <a:gd name="connsiteX128" fmla="*/ 2355533 w 2662237"/>
              <a:gd name="connsiteY128" fmla="*/ 113348 h 2631757"/>
              <a:gd name="connsiteX129" fmla="*/ 2356485 w 2662237"/>
              <a:gd name="connsiteY129" fmla="*/ 112395 h 2631757"/>
              <a:gd name="connsiteX130" fmla="*/ 2357438 w 2662237"/>
              <a:gd name="connsiteY130" fmla="*/ 111443 h 2631757"/>
              <a:gd name="connsiteX131" fmla="*/ 2362200 w 2662237"/>
              <a:gd name="connsiteY131" fmla="*/ 106680 h 2631757"/>
              <a:gd name="connsiteX132" fmla="*/ 2372678 w 2662237"/>
              <a:gd name="connsiteY132" fmla="*/ 98108 h 2631757"/>
              <a:gd name="connsiteX133" fmla="*/ 2396490 w 2662237"/>
              <a:gd name="connsiteY133" fmla="*/ 82868 h 2631757"/>
              <a:gd name="connsiteX134" fmla="*/ 2487930 w 2662237"/>
              <a:gd name="connsiteY134" fmla="*/ 53340 h 2631757"/>
              <a:gd name="connsiteX135" fmla="*/ 2560320 w 2662237"/>
              <a:gd name="connsiteY135" fmla="*/ 39053 h 2631757"/>
              <a:gd name="connsiteX136" fmla="*/ 2609850 w 2662237"/>
              <a:gd name="connsiteY136" fmla="*/ 22860 h 2631757"/>
              <a:gd name="connsiteX137" fmla="*/ 2626043 w 2662237"/>
              <a:gd name="connsiteY137" fmla="*/ 14288 h 2631757"/>
              <a:gd name="connsiteX138" fmla="*/ 2637473 w 2662237"/>
              <a:gd name="connsiteY138" fmla="*/ 6668 h 2631757"/>
              <a:gd name="connsiteX139" fmla="*/ 2646045 w 2662237"/>
              <a:gd name="connsiteY139" fmla="*/ 0 h 2631757"/>
              <a:gd name="connsiteX140" fmla="*/ 2662238 w 2662237"/>
              <a:gd name="connsiteY140" fmla="*/ 20003 h 2631757"/>
              <a:gd name="connsiteX141" fmla="*/ 2651760 w 2662237"/>
              <a:gd name="connsiteY141" fmla="*/ 27623 h 2631757"/>
              <a:gd name="connsiteX142" fmla="*/ 2638425 w 2662237"/>
              <a:gd name="connsiteY142" fmla="*/ 36195 h 2631757"/>
              <a:gd name="connsiteX143" fmla="*/ 2619375 w 2662237"/>
              <a:gd name="connsiteY143" fmla="*/ 45720 h 2631757"/>
              <a:gd name="connsiteX144" fmla="*/ 2564130 w 2662237"/>
              <a:gd name="connsiteY144" fmla="*/ 63818 h 2631757"/>
              <a:gd name="connsiteX145" fmla="*/ 2489835 w 2662237"/>
              <a:gd name="connsiteY145" fmla="*/ 77153 h 2631757"/>
              <a:gd name="connsiteX146" fmla="*/ 2405063 w 2662237"/>
              <a:gd name="connsiteY146" fmla="*/ 102870 h 2631757"/>
              <a:gd name="connsiteX147" fmla="*/ 2385060 w 2662237"/>
              <a:gd name="connsiteY147" fmla="*/ 115253 h 2631757"/>
              <a:gd name="connsiteX148" fmla="*/ 2375535 w 2662237"/>
              <a:gd name="connsiteY148" fmla="*/ 123825 h 2631757"/>
              <a:gd name="connsiteX149" fmla="*/ 2370773 w 2662237"/>
              <a:gd name="connsiteY149" fmla="*/ 128588 h 2631757"/>
              <a:gd name="connsiteX150" fmla="*/ 2369820 w 2662237"/>
              <a:gd name="connsiteY150" fmla="*/ 129540 h 2631757"/>
              <a:gd name="connsiteX151" fmla="*/ 2369820 w 2662237"/>
              <a:gd name="connsiteY151" fmla="*/ 129540 h 2631757"/>
              <a:gd name="connsiteX152" fmla="*/ 2368868 w 2662237"/>
              <a:gd name="connsiteY152" fmla="*/ 130493 h 2631757"/>
              <a:gd name="connsiteX153" fmla="*/ 2366963 w 2662237"/>
              <a:gd name="connsiteY153" fmla="*/ 132398 h 2631757"/>
              <a:gd name="connsiteX154" fmla="*/ 2350770 w 2662237"/>
              <a:gd name="connsiteY154" fmla="*/ 152400 h 2631757"/>
              <a:gd name="connsiteX155" fmla="*/ 2337435 w 2662237"/>
              <a:gd name="connsiteY155" fmla="*/ 176213 h 2631757"/>
              <a:gd name="connsiteX156" fmla="*/ 2320290 w 2662237"/>
              <a:gd name="connsiteY156" fmla="*/ 231458 h 2631757"/>
              <a:gd name="connsiteX157" fmla="*/ 2308860 w 2662237"/>
              <a:gd name="connsiteY157" fmla="*/ 294323 h 2631757"/>
              <a:gd name="connsiteX158" fmla="*/ 2291715 w 2662237"/>
              <a:gd name="connsiteY158" fmla="*/ 360998 h 2631757"/>
              <a:gd name="connsiteX159" fmla="*/ 2285048 w 2662237"/>
              <a:gd name="connsiteY159" fmla="*/ 378143 h 2631757"/>
              <a:gd name="connsiteX160" fmla="*/ 2276475 w 2662237"/>
              <a:gd name="connsiteY160" fmla="*/ 394335 h 2631757"/>
              <a:gd name="connsiteX161" fmla="*/ 2254568 w 2662237"/>
              <a:gd name="connsiteY161" fmla="*/ 424815 h 2631757"/>
              <a:gd name="connsiteX162" fmla="*/ 2190750 w 2662237"/>
              <a:gd name="connsiteY162" fmla="*/ 469583 h 2631757"/>
              <a:gd name="connsiteX163" fmla="*/ 2115503 w 2662237"/>
              <a:gd name="connsiteY163" fmla="*/ 490538 h 2631757"/>
              <a:gd name="connsiteX164" fmla="*/ 2038350 w 2662237"/>
              <a:gd name="connsiteY164" fmla="*/ 504825 h 2631757"/>
              <a:gd name="connsiteX165" fmla="*/ 1966913 w 2662237"/>
              <a:gd name="connsiteY165" fmla="*/ 533400 h 2631757"/>
              <a:gd name="connsiteX166" fmla="*/ 1915478 w 2662237"/>
              <a:gd name="connsiteY166" fmla="*/ 592455 h 2631757"/>
              <a:gd name="connsiteX167" fmla="*/ 1891665 w 2662237"/>
              <a:gd name="connsiteY167" fmla="*/ 671513 h 2631757"/>
              <a:gd name="connsiteX168" fmla="*/ 1884045 w 2662237"/>
              <a:gd name="connsiteY168" fmla="*/ 714375 h 2631757"/>
              <a:gd name="connsiteX169" fmla="*/ 1874520 w 2662237"/>
              <a:gd name="connsiteY169" fmla="*/ 758190 h 2631757"/>
              <a:gd name="connsiteX170" fmla="*/ 1834515 w 2662237"/>
              <a:gd name="connsiteY170" fmla="*/ 842963 h 2631757"/>
              <a:gd name="connsiteX171" fmla="*/ 1826895 w 2662237"/>
              <a:gd name="connsiteY171" fmla="*/ 851535 h 2631757"/>
              <a:gd name="connsiteX172" fmla="*/ 1823085 w 2662237"/>
              <a:gd name="connsiteY172" fmla="*/ 855345 h 2631757"/>
              <a:gd name="connsiteX173" fmla="*/ 1821180 w 2662237"/>
              <a:gd name="connsiteY173" fmla="*/ 857250 h 2631757"/>
              <a:gd name="connsiteX174" fmla="*/ 1820228 w 2662237"/>
              <a:gd name="connsiteY174" fmla="*/ 858203 h 2631757"/>
              <a:gd name="connsiteX175" fmla="*/ 1818323 w 2662237"/>
              <a:gd name="connsiteY175" fmla="*/ 860108 h 2631757"/>
              <a:gd name="connsiteX176" fmla="*/ 1799273 w 2662237"/>
              <a:gd name="connsiteY176" fmla="*/ 875348 h 2631757"/>
              <a:gd name="connsiteX177" fmla="*/ 1778318 w 2662237"/>
              <a:gd name="connsiteY177" fmla="*/ 887730 h 2631757"/>
              <a:gd name="connsiteX178" fmla="*/ 1767840 w 2662237"/>
              <a:gd name="connsiteY178" fmla="*/ 896303 h 2631757"/>
              <a:gd name="connsiteX179" fmla="*/ 1756410 w 2662237"/>
              <a:gd name="connsiteY179" fmla="*/ 901065 h 2631757"/>
              <a:gd name="connsiteX180" fmla="*/ 1664970 w 2662237"/>
              <a:gd name="connsiteY180" fmla="*/ 922973 h 2631757"/>
              <a:gd name="connsiteX181" fmla="*/ 1576388 w 2662237"/>
              <a:gd name="connsiteY181" fmla="*/ 943928 h 2631757"/>
              <a:gd name="connsiteX182" fmla="*/ 1565910 w 2662237"/>
              <a:gd name="connsiteY182" fmla="*/ 947738 h 2631757"/>
              <a:gd name="connsiteX183" fmla="*/ 1556385 w 2662237"/>
              <a:gd name="connsiteY183" fmla="*/ 952500 h 2631757"/>
              <a:gd name="connsiteX184" fmla="*/ 1538288 w 2662237"/>
              <a:gd name="connsiteY184" fmla="*/ 963930 h 2631757"/>
              <a:gd name="connsiteX185" fmla="*/ 1529715 w 2662237"/>
              <a:gd name="connsiteY185" fmla="*/ 970598 h 2631757"/>
              <a:gd name="connsiteX186" fmla="*/ 1521143 w 2662237"/>
              <a:gd name="connsiteY186" fmla="*/ 978218 h 2631757"/>
              <a:gd name="connsiteX187" fmla="*/ 1520190 w 2662237"/>
              <a:gd name="connsiteY187" fmla="*/ 979170 h 2631757"/>
              <a:gd name="connsiteX188" fmla="*/ 1519238 w 2662237"/>
              <a:gd name="connsiteY188" fmla="*/ 980123 h 2631757"/>
              <a:gd name="connsiteX189" fmla="*/ 1517333 w 2662237"/>
              <a:gd name="connsiteY189" fmla="*/ 982028 h 2631757"/>
              <a:gd name="connsiteX190" fmla="*/ 1513523 w 2662237"/>
              <a:gd name="connsiteY190" fmla="*/ 985838 h 2631757"/>
              <a:gd name="connsiteX191" fmla="*/ 1505903 w 2662237"/>
              <a:gd name="connsiteY191" fmla="*/ 994410 h 2631757"/>
              <a:gd name="connsiteX192" fmla="*/ 1493520 w 2662237"/>
              <a:gd name="connsiteY192" fmla="*/ 1013460 h 2631757"/>
              <a:gd name="connsiteX193" fmla="*/ 1483995 w 2662237"/>
              <a:gd name="connsiteY193" fmla="*/ 1033463 h 2631757"/>
              <a:gd name="connsiteX194" fmla="*/ 1476375 w 2662237"/>
              <a:gd name="connsiteY194" fmla="*/ 1055370 h 2631757"/>
              <a:gd name="connsiteX195" fmla="*/ 1473518 w 2662237"/>
              <a:gd name="connsiteY195" fmla="*/ 1066800 h 2631757"/>
              <a:gd name="connsiteX196" fmla="*/ 1470660 w 2662237"/>
              <a:gd name="connsiteY196" fmla="*/ 1078230 h 2631757"/>
              <a:gd name="connsiteX197" fmla="*/ 1453515 w 2662237"/>
              <a:gd name="connsiteY197" fmla="*/ 1171575 h 2631757"/>
              <a:gd name="connsiteX198" fmla="*/ 1447800 w 2662237"/>
              <a:gd name="connsiteY198" fmla="*/ 1195388 h 2631757"/>
              <a:gd name="connsiteX199" fmla="*/ 1440180 w 2662237"/>
              <a:gd name="connsiteY199" fmla="*/ 1219200 h 2631757"/>
              <a:gd name="connsiteX200" fmla="*/ 1435418 w 2662237"/>
              <a:gd name="connsiteY200" fmla="*/ 1230630 h 2631757"/>
              <a:gd name="connsiteX201" fmla="*/ 1429703 w 2662237"/>
              <a:gd name="connsiteY201" fmla="*/ 1242060 h 2631757"/>
              <a:gd name="connsiteX202" fmla="*/ 1416368 w 2662237"/>
              <a:gd name="connsiteY202" fmla="*/ 1263968 h 2631757"/>
              <a:gd name="connsiteX203" fmla="*/ 1401128 w 2662237"/>
              <a:gd name="connsiteY203" fmla="*/ 1283018 h 2631757"/>
              <a:gd name="connsiteX204" fmla="*/ 1399223 w 2662237"/>
              <a:gd name="connsiteY204" fmla="*/ 1284923 h 2631757"/>
              <a:gd name="connsiteX205" fmla="*/ 1398270 w 2662237"/>
              <a:gd name="connsiteY205" fmla="*/ 1285875 h 2631757"/>
              <a:gd name="connsiteX206" fmla="*/ 1395413 w 2662237"/>
              <a:gd name="connsiteY206" fmla="*/ 1287780 h 2631757"/>
              <a:gd name="connsiteX207" fmla="*/ 1390650 w 2662237"/>
              <a:gd name="connsiteY207" fmla="*/ 1292543 h 2631757"/>
              <a:gd name="connsiteX208" fmla="*/ 1381125 w 2662237"/>
              <a:gd name="connsiteY208" fmla="*/ 1301115 h 2631757"/>
              <a:gd name="connsiteX209" fmla="*/ 1336358 w 2662237"/>
              <a:gd name="connsiteY209" fmla="*/ 1325880 h 2631757"/>
              <a:gd name="connsiteX210" fmla="*/ 1324928 w 2662237"/>
              <a:gd name="connsiteY210" fmla="*/ 1330643 h 2631757"/>
              <a:gd name="connsiteX211" fmla="*/ 1312545 w 2662237"/>
              <a:gd name="connsiteY211" fmla="*/ 1334453 h 2631757"/>
              <a:gd name="connsiteX212" fmla="*/ 1288733 w 2662237"/>
              <a:gd name="connsiteY212" fmla="*/ 1341120 h 2631757"/>
              <a:gd name="connsiteX213" fmla="*/ 1241108 w 2662237"/>
              <a:gd name="connsiteY213" fmla="*/ 1349693 h 2631757"/>
              <a:gd name="connsiteX214" fmla="*/ 1150620 w 2662237"/>
              <a:gd name="connsiteY214" fmla="*/ 1372553 h 2631757"/>
              <a:gd name="connsiteX215" fmla="*/ 1130618 w 2662237"/>
              <a:gd name="connsiteY215" fmla="*/ 1382078 h 2631757"/>
              <a:gd name="connsiteX216" fmla="*/ 1112520 w 2662237"/>
              <a:gd name="connsiteY216" fmla="*/ 1393508 h 2631757"/>
              <a:gd name="connsiteX217" fmla="*/ 1103948 w 2662237"/>
              <a:gd name="connsiteY217" fmla="*/ 1401128 h 2631757"/>
              <a:gd name="connsiteX218" fmla="*/ 1099185 w 2662237"/>
              <a:gd name="connsiteY218" fmla="*/ 1404938 h 2631757"/>
              <a:gd name="connsiteX219" fmla="*/ 1097280 w 2662237"/>
              <a:gd name="connsiteY219" fmla="*/ 1406843 h 2631757"/>
              <a:gd name="connsiteX220" fmla="*/ 1097280 w 2662237"/>
              <a:gd name="connsiteY220" fmla="*/ 1407795 h 2631757"/>
              <a:gd name="connsiteX221" fmla="*/ 1096328 w 2662237"/>
              <a:gd name="connsiteY221" fmla="*/ 1408748 h 2631757"/>
              <a:gd name="connsiteX222" fmla="*/ 1088708 w 2662237"/>
              <a:gd name="connsiteY222" fmla="*/ 1417320 h 2631757"/>
              <a:gd name="connsiteX223" fmla="*/ 1082040 w 2662237"/>
              <a:gd name="connsiteY223" fmla="*/ 1425893 h 2631757"/>
              <a:gd name="connsiteX224" fmla="*/ 1048703 w 2662237"/>
              <a:gd name="connsiteY224" fmla="*/ 1508760 h 2631757"/>
              <a:gd name="connsiteX225" fmla="*/ 1040130 w 2662237"/>
              <a:gd name="connsiteY225" fmla="*/ 1554480 h 2631757"/>
              <a:gd name="connsiteX226" fmla="*/ 1031558 w 2662237"/>
              <a:gd name="connsiteY226" fmla="*/ 1601153 h 2631757"/>
              <a:gd name="connsiteX227" fmla="*/ 1025843 w 2662237"/>
              <a:gd name="connsiteY227" fmla="*/ 1624965 h 2631757"/>
              <a:gd name="connsiteX228" fmla="*/ 1022033 w 2662237"/>
              <a:gd name="connsiteY228" fmla="*/ 1636395 h 2631757"/>
              <a:gd name="connsiteX229" fmla="*/ 1017270 w 2662237"/>
              <a:gd name="connsiteY229" fmla="*/ 1647825 h 2631757"/>
              <a:gd name="connsiteX230" fmla="*/ 993458 w 2662237"/>
              <a:gd name="connsiteY230" fmla="*/ 1691640 h 2631757"/>
              <a:gd name="connsiteX231" fmla="*/ 978218 w 2662237"/>
              <a:gd name="connsiteY231" fmla="*/ 1709738 h 2631757"/>
              <a:gd name="connsiteX232" fmla="*/ 976313 w 2662237"/>
              <a:gd name="connsiteY232" fmla="*/ 1711643 h 2631757"/>
              <a:gd name="connsiteX233" fmla="*/ 975360 w 2662237"/>
              <a:gd name="connsiteY233" fmla="*/ 1712595 h 2631757"/>
              <a:gd name="connsiteX234" fmla="*/ 973455 w 2662237"/>
              <a:gd name="connsiteY234" fmla="*/ 1714500 h 2631757"/>
              <a:gd name="connsiteX235" fmla="*/ 968693 w 2662237"/>
              <a:gd name="connsiteY235" fmla="*/ 1718310 h 2631757"/>
              <a:gd name="connsiteX236" fmla="*/ 959168 w 2662237"/>
              <a:gd name="connsiteY236" fmla="*/ 1726883 h 2631757"/>
              <a:gd name="connsiteX237" fmla="*/ 938213 w 2662237"/>
              <a:gd name="connsiteY237" fmla="*/ 1740218 h 2631757"/>
              <a:gd name="connsiteX238" fmla="*/ 916305 w 2662237"/>
              <a:gd name="connsiteY238" fmla="*/ 1750695 h 2631757"/>
              <a:gd name="connsiteX239" fmla="*/ 893445 w 2662237"/>
              <a:gd name="connsiteY239" fmla="*/ 1759268 h 2631757"/>
              <a:gd name="connsiteX240" fmla="*/ 882015 w 2662237"/>
              <a:gd name="connsiteY240" fmla="*/ 1763078 h 2631757"/>
              <a:gd name="connsiteX241" fmla="*/ 870585 w 2662237"/>
              <a:gd name="connsiteY241" fmla="*/ 1765935 h 2631757"/>
              <a:gd name="connsiteX242" fmla="*/ 825818 w 2662237"/>
              <a:gd name="connsiteY242" fmla="*/ 1775460 h 2631757"/>
              <a:gd name="connsiteX243" fmla="*/ 741045 w 2662237"/>
              <a:gd name="connsiteY243" fmla="*/ 1794510 h 2631757"/>
              <a:gd name="connsiteX244" fmla="*/ 721995 w 2662237"/>
              <a:gd name="connsiteY244" fmla="*/ 1802130 h 2631757"/>
              <a:gd name="connsiteX245" fmla="*/ 703898 w 2662237"/>
              <a:gd name="connsiteY245" fmla="*/ 1811655 h 2631757"/>
              <a:gd name="connsiteX246" fmla="*/ 696278 w 2662237"/>
              <a:gd name="connsiteY246" fmla="*/ 1817370 h 2631757"/>
              <a:gd name="connsiteX247" fmla="*/ 688658 w 2662237"/>
              <a:gd name="connsiteY247" fmla="*/ 1823085 h 2631757"/>
              <a:gd name="connsiteX248" fmla="*/ 680085 w 2662237"/>
              <a:gd name="connsiteY248" fmla="*/ 1830705 h 2631757"/>
              <a:gd name="connsiteX249" fmla="*/ 676275 w 2662237"/>
              <a:gd name="connsiteY249" fmla="*/ 1834515 h 2631757"/>
              <a:gd name="connsiteX250" fmla="*/ 675323 w 2662237"/>
              <a:gd name="connsiteY250" fmla="*/ 1835468 h 2631757"/>
              <a:gd name="connsiteX251" fmla="*/ 675323 w 2662237"/>
              <a:gd name="connsiteY251" fmla="*/ 1835468 h 2631757"/>
              <a:gd name="connsiteX252" fmla="*/ 673418 w 2662237"/>
              <a:gd name="connsiteY252" fmla="*/ 1837373 h 2631757"/>
              <a:gd name="connsiteX253" fmla="*/ 635318 w 2662237"/>
              <a:gd name="connsiteY253" fmla="*/ 1905953 h 2631757"/>
              <a:gd name="connsiteX254" fmla="*/ 619125 w 2662237"/>
              <a:gd name="connsiteY254" fmla="*/ 1985963 h 2631757"/>
              <a:gd name="connsiteX255" fmla="*/ 600075 w 2662237"/>
              <a:gd name="connsiteY255" fmla="*/ 2067878 h 2631757"/>
              <a:gd name="connsiteX256" fmla="*/ 581978 w 2662237"/>
              <a:gd name="connsiteY256" fmla="*/ 2106930 h 2631757"/>
              <a:gd name="connsiteX257" fmla="*/ 569595 w 2662237"/>
              <a:gd name="connsiteY257" fmla="*/ 2125028 h 2631757"/>
              <a:gd name="connsiteX258" fmla="*/ 562928 w 2662237"/>
              <a:gd name="connsiteY258" fmla="*/ 2132648 h 2631757"/>
              <a:gd name="connsiteX259" fmla="*/ 560070 w 2662237"/>
              <a:gd name="connsiteY259" fmla="*/ 2136458 h 2631757"/>
              <a:gd name="connsiteX260" fmla="*/ 558165 w 2662237"/>
              <a:gd name="connsiteY260" fmla="*/ 2138363 h 2631757"/>
              <a:gd name="connsiteX261" fmla="*/ 557213 w 2662237"/>
              <a:gd name="connsiteY261" fmla="*/ 2139315 h 2631757"/>
              <a:gd name="connsiteX262" fmla="*/ 555308 w 2662237"/>
              <a:gd name="connsiteY262" fmla="*/ 2141220 h 2631757"/>
              <a:gd name="connsiteX263" fmla="*/ 484823 w 2662237"/>
              <a:gd name="connsiteY263" fmla="*/ 2185035 h 2631757"/>
              <a:gd name="connsiteX264" fmla="*/ 410528 w 2662237"/>
              <a:gd name="connsiteY264" fmla="*/ 2204085 h 2631757"/>
              <a:gd name="connsiteX265" fmla="*/ 284798 w 2662237"/>
              <a:gd name="connsiteY265" fmla="*/ 2239328 h 2631757"/>
              <a:gd name="connsiteX266" fmla="*/ 261938 w 2662237"/>
              <a:gd name="connsiteY266" fmla="*/ 2256473 h 2631757"/>
              <a:gd name="connsiteX267" fmla="*/ 256223 w 2662237"/>
              <a:gd name="connsiteY267" fmla="*/ 2262188 h 2631757"/>
              <a:gd name="connsiteX268" fmla="*/ 254318 w 2662237"/>
              <a:gd name="connsiteY268" fmla="*/ 2263140 h 2631757"/>
              <a:gd name="connsiteX269" fmla="*/ 253365 w 2662237"/>
              <a:gd name="connsiteY269" fmla="*/ 2264093 h 2631757"/>
              <a:gd name="connsiteX270" fmla="*/ 253365 w 2662237"/>
              <a:gd name="connsiteY270" fmla="*/ 2264093 h 2631757"/>
              <a:gd name="connsiteX271" fmla="*/ 251460 w 2662237"/>
              <a:gd name="connsiteY271" fmla="*/ 2266950 h 2631757"/>
              <a:gd name="connsiteX272" fmla="*/ 242888 w 2662237"/>
              <a:gd name="connsiteY272" fmla="*/ 2277428 h 2631757"/>
              <a:gd name="connsiteX273" fmla="*/ 218123 w 2662237"/>
              <a:gd name="connsiteY273" fmla="*/ 2326005 h 2631757"/>
              <a:gd name="connsiteX274" fmla="*/ 196215 w 2662237"/>
              <a:gd name="connsiteY274" fmla="*/ 2429828 h 2631757"/>
              <a:gd name="connsiteX275" fmla="*/ 167640 w 2662237"/>
              <a:gd name="connsiteY275" fmla="*/ 2524125 h 2631757"/>
              <a:gd name="connsiteX276" fmla="*/ 155258 w 2662237"/>
              <a:gd name="connsiteY276" fmla="*/ 2545080 h 2631757"/>
              <a:gd name="connsiteX277" fmla="*/ 148590 w 2662237"/>
              <a:gd name="connsiteY277" fmla="*/ 2554605 h 2631757"/>
              <a:gd name="connsiteX278" fmla="*/ 141923 w 2662237"/>
              <a:gd name="connsiteY278" fmla="*/ 2562225 h 2631757"/>
              <a:gd name="connsiteX279" fmla="*/ 136208 w 2662237"/>
              <a:gd name="connsiteY279" fmla="*/ 2568893 h 2631757"/>
              <a:gd name="connsiteX280" fmla="*/ 135255 w 2662237"/>
              <a:gd name="connsiteY280" fmla="*/ 2570798 h 2631757"/>
              <a:gd name="connsiteX281" fmla="*/ 135255 w 2662237"/>
              <a:gd name="connsiteY281" fmla="*/ 2570798 h 2631757"/>
              <a:gd name="connsiteX282" fmla="*/ 134303 w 2662237"/>
              <a:gd name="connsiteY282" fmla="*/ 2571750 h 2631757"/>
              <a:gd name="connsiteX283" fmla="*/ 132398 w 2662237"/>
              <a:gd name="connsiteY283" fmla="*/ 2573655 h 2631757"/>
              <a:gd name="connsiteX284" fmla="*/ 128588 w 2662237"/>
              <a:gd name="connsiteY284" fmla="*/ 2577465 h 2631757"/>
              <a:gd name="connsiteX285" fmla="*/ 120968 w 2662237"/>
              <a:gd name="connsiteY285" fmla="*/ 2584133 h 2631757"/>
              <a:gd name="connsiteX286" fmla="*/ 113348 w 2662237"/>
              <a:gd name="connsiteY286" fmla="*/ 2589848 h 2631757"/>
              <a:gd name="connsiteX287" fmla="*/ 59055 w 2662237"/>
              <a:gd name="connsiteY287" fmla="*/ 2618423 h 2631757"/>
              <a:gd name="connsiteX288" fmla="*/ 23813 w 2662237"/>
              <a:gd name="connsiteY288" fmla="*/ 2628900 h 2631757"/>
              <a:gd name="connsiteX289" fmla="*/ 12383 w 2662237"/>
              <a:gd name="connsiteY289" fmla="*/ 2631758 h 2631757"/>
              <a:gd name="connsiteX290" fmla="*/ 0 w 2662237"/>
              <a:gd name="connsiteY290" fmla="*/ 2580323 h 2631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</a:cxnLst>
            <a:rect l="l" t="t" r="r" b="b"/>
            <a:pathLst>
              <a:path w="2662237" h="2631757">
                <a:moveTo>
                  <a:pt x="0" y="2580323"/>
                </a:moveTo>
                <a:cubicBezTo>
                  <a:pt x="0" y="2580323"/>
                  <a:pt x="3810" y="2579370"/>
                  <a:pt x="11430" y="2577465"/>
                </a:cubicBezTo>
                <a:cubicBezTo>
                  <a:pt x="19050" y="2575560"/>
                  <a:pt x="28575" y="2573655"/>
                  <a:pt x="41910" y="2568893"/>
                </a:cubicBezTo>
                <a:cubicBezTo>
                  <a:pt x="54293" y="2564130"/>
                  <a:pt x="70485" y="2558415"/>
                  <a:pt x="85725" y="2546985"/>
                </a:cubicBezTo>
                <a:cubicBezTo>
                  <a:pt x="87630" y="2546033"/>
                  <a:pt x="89535" y="2544128"/>
                  <a:pt x="91440" y="2543175"/>
                </a:cubicBezTo>
                <a:cubicBezTo>
                  <a:pt x="93345" y="2541270"/>
                  <a:pt x="95250" y="2540318"/>
                  <a:pt x="97155" y="2538413"/>
                </a:cubicBezTo>
                <a:lnTo>
                  <a:pt x="100013" y="2535555"/>
                </a:lnTo>
                <a:lnTo>
                  <a:pt x="101918" y="2534603"/>
                </a:lnTo>
                <a:lnTo>
                  <a:pt x="102870" y="2533650"/>
                </a:lnTo>
                <a:lnTo>
                  <a:pt x="102870" y="2533650"/>
                </a:lnTo>
                <a:cubicBezTo>
                  <a:pt x="102870" y="2533650"/>
                  <a:pt x="100965" y="2535555"/>
                  <a:pt x="101918" y="2534603"/>
                </a:cubicBezTo>
                <a:cubicBezTo>
                  <a:pt x="103823" y="2532698"/>
                  <a:pt x="105728" y="2529840"/>
                  <a:pt x="107633" y="2527935"/>
                </a:cubicBezTo>
                <a:cubicBezTo>
                  <a:pt x="109538" y="2526030"/>
                  <a:pt x="111443" y="2523173"/>
                  <a:pt x="114300" y="2521268"/>
                </a:cubicBezTo>
                <a:cubicBezTo>
                  <a:pt x="117158" y="2518410"/>
                  <a:pt x="117158" y="2516505"/>
                  <a:pt x="119063" y="2514600"/>
                </a:cubicBezTo>
                <a:cubicBezTo>
                  <a:pt x="121920" y="2509838"/>
                  <a:pt x="125730" y="2506028"/>
                  <a:pt x="127635" y="2500313"/>
                </a:cubicBezTo>
                <a:cubicBezTo>
                  <a:pt x="140018" y="2478405"/>
                  <a:pt x="147638" y="2450783"/>
                  <a:pt x="154305" y="2418398"/>
                </a:cubicBezTo>
                <a:cubicBezTo>
                  <a:pt x="160973" y="2386013"/>
                  <a:pt x="165735" y="2348865"/>
                  <a:pt x="180023" y="2308860"/>
                </a:cubicBezTo>
                <a:cubicBezTo>
                  <a:pt x="186690" y="2288858"/>
                  <a:pt x="197168" y="2268855"/>
                  <a:pt x="211455" y="2250758"/>
                </a:cubicBezTo>
                <a:cubicBezTo>
                  <a:pt x="215265" y="2245995"/>
                  <a:pt x="219075" y="2242185"/>
                  <a:pt x="222885" y="2237423"/>
                </a:cubicBezTo>
                <a:lnTo>
                  <a:pt x="225743" y="2234565"/>
                </a:lnTo>
                <a:cubicBezTo>
                  <a:pt x="226695" y="2233613"/>
                  <a:pt x="225743" y="2234565"/>
                  <a:pt x="227648" y="2232660"/>
                </a:cubicBezTo>
                <a:lnTo>
                  <a:pt x="228600" y="2231708"/>
                </a:lnTo>
                <a:lnTo>
                  <a:pt x="230505" y="2230755"/>
                </a:lnTo>
                <a:lnTo>
                  <a:pt x="236220" y="2225993"/>
                </a:lnTo>
                <a:cubicBezTo>
                  <a:pt x="242888" y="2219325"/>
                  <a:pt x="255270" y="2211705"/>
                  <a:pt x="265748" y="2205038"/>
                </a:cubicBezTo>
                <a:cubicBezTo>
                  <a:pt x="308610" y="2181225"/>
                  <a:pt x="357188" y="2174558"/>
                  <a:pt x="403860" y="2165985"/>
                </a:cubicBezTo>
                <a:cubicBezTo>
                  <a:pt x="426720" y="2162175"/>
                  <a:pt x="450533" y="2157413"/>
                  <a:pt x="472440" y="2148840"/>
                </a:cubicBezTo>
                <a:cubicBezTo>
                  <a:pt x="494348" y="2141220"/>
                  <a:pt x="514350" y="2129790"/>
                  <a:pt x="530543" y="2113598"/>
                </a:cubicBezTo>
                <a:cubicBezTo>
                  <a:pt x="530543" y="2113598"/>
                  <a:pt x="531495" y="2112645"/>
                  <a:pt x="530543" y="2113598"/>
                </a:cubicBezTo>
                <a:lnTo>
                  <a:pt x="531495" y="2112645"/>
                </a:lnTo>
                <a:lnTo>
                  <a:pt x="533400" y="2110740"/>
                </a:lnTo>
                <a:lnTo>
                  <a:pt x="536258" y="2106930"/>
                </a:lnTo>
                <a:lnTo>
                  <a:pt x="542925" y="2099310"/>
                </a:lnTo>
                <a:cubicBezTo>
                  <a:pt x="545783" y="2096453"/>
                  <a:pt x="546735" y="2094548"/>
                  <a:pt x="547688" y="2092643"/>
                </a:cubicBezTo>
                <a:lnTo>
                  <a:pt x="552450" y="2085975"/>
                </a:lnTo>
                <a:cubicBezTo>
                  <a:pt x="558165" y="2076450"/>
                  <a:pt x="563880" y="2065020"/>
                  <a:pt x="568643" y="2053590"/>
                </a:cubicBezTo>
                <a:cubicBezTo>
                  <a:pt x="577215" y="2030730"/>
                  <a:pt x="582930" y="2004060"/>
                  <a:pt x="587693" y="1977390"/>
                </a:cubicBezTo>
                <a:cubicBezTo>
                  <a:pt x="592455" y="1950720"/>
                  <a:pt x="598170" y="1922145"/>
                  <a:pt x="606743" y="1893570"/>
                </a:cubicBezTo>
                <a:cubicBezTo>
                  <a:pt x="615315" y="1864995"/>
                  <a:pt x="630555" y="1837373"/>
                  <a:pt x="652463" y="1814513"/>
                </a:cubicBezTo>
                <a:lnTo>
                  <a:pt x="654368" y="1812608"/>
                </a:lnTo>
                <a:cubicBezTo>
                  <a:pt x="654368" y="1812608"/>
                  <a:pt x="656273" y="1810703"/>
                  <a:pt x="656273" y="1810703"/>
                </a:cubicBezTo>
                <a:lnTo>
                  <a:pt x="657225" y="1809750"/>
                </a:lnTo>
                <a:lnTo>
                  <a:pt x="661035" y="1805940"/>
                </a:lnTo>
                <a:lnTo>
                  <a:pt x="669608" y="1798320"/>
                </a:lnTo>
                <a:cubicBezTo>
                  <a:pt x="675323" y="1793558"/>
                  <a:pt x="682943" y="1788795"/>
                  <a:pt x="689610" y="1784033"/>
                </a:cubicBezTo>
                <a:cubicBezTo>
                  <a:pt x="696278" y="1780223"/>
                  <a:pt x="703898" y="1776413"/>
                  <a:pt x="710565" y="1772603"/>
                </a:cubicBezTo>
                <a:cubicBezTo>
                  <a:pt x="718185" y="1769745"/>
                  <a:pt x="724853" y="1766888"/>
                  <a:pt x="732473" y="1764030"/>
                </a:cubicBezTo>
                <a:cubicBezTo>
                  <a:pt x="762000" y="1753553"/>
                  <a:pt x="792480" y="1749743"/>
                  <a:pt x="822008" y="1744028"/>
                </a:cubicBezTo>
                <a:lnTo>
                  <a:pt x="843915" y="1740218"/>
                </a:lnTo>
                <a:cubicBezTo>
                  <a:pt x="851535" y="1739265"/>
                  <a:pt x="858203" y="1737360"/>
                  <a:pt x="865823" y="1735455"/>
                </a:cubicBezTo>
                <a:cubicBezTo>
                  <a:pt x="880110" y="1731645"/>
                  <a:pt x="894398" y="1727835"/>
                  <a:pt x="906780" y="1722120"/>
                </a:cubicBezTo>
                <a:cubicBezTo>
                  <a:pt x="913448" y="1720215"/>
                  <a:pt x="919163" y="1716405"/>
                  <a:pt x="925830" y="1713548"/>
                </a:cubicBezTo>
                <a:cubicBezTo>
                  <a:pt x="932498" y="1710690"/>
                  <a:pt x="937260" y="1705928"/>
                  <a:pt x="943928" y="1702118"/>
                </a:cubicBezTo>
                <a:lnTo>
                  <a:pt x="959168" y="1688783"/>
                </a:lnTo>
                <a:cubicBezTo>
                  <a:pt x="963930" y="1683068"/>
                  <a:pt x="969645" y="1677353"/>
                  <a:pt x="974408" y="1671638"/>
                </a:cubicBezTo>
                <a:lnTo>
                  <a:pt x="980123" y="1663065"/>
                </a:lnTo>
                <a:cubicBezTo>
                  <a:pt x="982028" y="1660208"/>
                  <a:pt x="983933" y="1657350"/>
                  <a:pt x="985838" y="1654493"/>
                </a:cubicBezTo>
                <a:cubicBezTo>
                  <a:pt x="988695" y="1647825"/>
                  <a:pt x="992505" y="1642110"/>
                  <a:pt x="995363" y="1634490"/>
                </a:cubicBezTo>
                <a:lnTo>
                  <a:pt x="999173" y="1624013"/>
                </a:lnTo>
                <a:lnTo>
                  <a:pt x="1002983" y="1613535"/>
                </a:lnTo>
                <a:cubicBezTo>
                  <a:pt x="1005840" y="1606868"/>
                  <a:pt x="1006793" y="1599248"/>
                  <a:pt x="1008698" y="1591628"/>
                </a:cubicBezTo>
                <a:cubicBezTo>
                  <a:pt x="1012508" y="1577340"/>
                  <a:pt x="1015365" y="1561148"/>
                  <a:pt x="1017270" y="1545908"/>
                </a:cubicBezTo>
                <a:cubicBezTo>
                  <a:pt x="1020128" y="1530668"/>
                  <a:pt x="1022985" y="1514475"/>
                  <a:pt x="1026795" y="1499235"/>
                </a:cubicBezTo>
                <a:cubicBezTo>
                  <a:pt x="1033463" y="1467803"/>
                  <a:pt x="1044893" y="1435418"/>
                  <a:pt x="1064895" y="1407795"/>
                </a:cubicBezTo>
                <a:cubicBezTo>
                  <a:pt x="1066800" y="1403985"/>
                  <a:pt x="1069658" y="1401128"/>
                  <a:pt x="1072515" y="1398270"/>
                </a:cubicBezTo>
                <a:lnTo>
                  <a:pt x="1081088" y="1388745"/>
                </a:lnTo>
                <a:lnTo>
                  <a:pt x="1082040" y="1387793"/>
                </a:lnTo>
                <a:cubicBezTo>
                  <a:pt x="1082040" y="1387793"/>
                  <a:pt x="1082993" y="1386840"/>
                  <a:pt x="1083945" y="1385888"/>
                </a:cubicBezTo>
                <a:lnTo>
                  <a:pt x="1085850" y="1383983"/>
                </a:lnTo>
                <a:lnTo>
                  <a:pt x="1090613" y="1380173"/>
                </a:lnTo>
                <a:lnTo>
                  <a:pt x="1099185" y="1372553"/>
                </a:lnTo>
                <a:cubicBezTo>
                  <a:pt x="1106805" y="1367790"/>
                  <a:pt x="1113473" y="1362075"/>
                  <a:pt x="1121093" y="1358265"/>
                </a:cubicBezTo>
                <a:cubicBezTo>
                  <a:pt x="1128713" y="1354455"/>
                  <a:pt x="1136333" y="1349693"/>
                  <a:pt x="1143953" y="1347788"/>
                </a:cubicBezTo>
                <a:cubicBezTo>
                  <a:pt x="1175385" y="1335405"/>
                  <a:pt x="1207770" y="1329690"/>
                  <a:pt x="1239203" y="1323975"/>
                </a:cubicBezTo>
                <a:cubicBezTo>
                  <a:pt x="1255395" y="1321118"/>
                  <a:pt x="1270635" y="1318260"/>
                  <a:pt x="1285875" y="1314450"/>
                </a:cubicBezTo>
                <a:cubicBezTo>
                  <a:pt x="1293495" y="1312545"/>
                  <a:pt x="1301115" y="1310640"/>
                  <a:pt x="1308735" y="1308735"/>
                </a:cubicBezTo>
                <a:lnTo>
                  <a:pt x="1320165" y="1305878"/>
                </a:lnTo>
                <a:lnTo>
                  <a:pt x="1330643" y="1302068"/>
                </a:lnTo>
                <a:cubicBezTo>
                  <a:pt x="1344930" y="1296353"/>
                  <a:pt x="1358265" y="1288733"/>
                  <a:pt x="1369695" y="1280160"/>
                </a:cubicBezTo>
                <a:cubicBezTo>
                  <a:pt x="1372553" y="1278255"/>
                  <a:pt x="1375410" y="1275398"/>
                  <a:pt x="1378268" y="1273493"/>
                </a:cubicBezTo>
                <a:lnTo>
                  <a:pt x="1382078" y="1269683"/>
                </a:lnTo>
                <a:lnTo>
                  <a:pt x="1383983" y="1267778"/>
                </a:lnTo>
                <a:lnTo>
                  <a:pt x="1384935" y="1266825"/>
                </a:lnTo>
                <a:cubicBezTo>
                  <a:pt x="1384935" y="1266825"/>
                  <a:pt x="1384935" y="1266825"/>
                  <a:pt x="1385888" y="1265873"/>
                </a:cubicBezTo>
                <a:lnTo>
                  <a:pt x="1393508" y="1257300"/>
                </a:lnTo>
                <a:cubicBezTo>
                  <a:pt x="1396365" y="1254443"/>
                  <a:pt x="1399223" y="1251585"/>
                  <a:pt x="1401128" y="1248728"/>
                </a:cubicBezTo>
                <a:cubicBezTo>
                  <a:pt x="1408748" y="1237298"/>
                  <a:pt x="1416368" y="1223963"/>
                  <a:pt x="1422083" y="1209675"/>
                </a:cubicBezTo>
                <a:cubicBezTo>
                  <a:pt x="1427798" y="1195388"/>
                  <a:pt x="1431608" y="1180148"/>
                  <a:pt x="1435418" y="1165860"/>
                </a:cubicBezTo>
                <a:cubicBezTo>
                  <a:pt x="1442085" y="1135380"/>
                  <a:pt x="1446848" y="1103948"/>
                  <a:pt x="1454468" y="1072515"/>
                </a:cubicBezTo>
                <a:cubicBezTo>
                  <a:pt x="1458278" y="1056323"/>
                  <a:pt x="1463040" y="1041083"/>
                  <a:pt x="1469708" y="1025843"/>
                </a:cubicBezTo>
                <a:cubicBezTo>
                  <a:pt x="1472565" y="1018223"/>
                  <a:pt x="1477328" y="1010603"/>
                  <a:pt x="1480185" y="1002983"/>
                </a:cubicBezTo>
                <a:cubicBezTo>
                  <a:pt x="1483995" y="995363"/>
                  <a:pt x="1488758" y="988695"/>
                  <a:pt x="1493520" y="982028"/>
                </a:cubicBezTo>
                <a:lnTo>
                  <a:pt x="1502093" y="972503"/>
                </a:lnTo>
                <a:lnTo>
                  <a:pt x="1505903" y="967740"/>
                </a:lnTo>
                <a:lnTo>
                  <a:pt x="1507808" y="965835"/>
                </a:lnTo>
                <a:cubicBezTo>
                  <a:pt x="1508760" y="964883"/>
                  <a:pt x="1508760" y="964883"/>
                  <a:pt x="1509713" y="963930"/>
                </a:cubicBezTo>
                <a:lnTo>
                  <a:pt x="1510665" y="962978"/>
                </a:lnTo>
                <a:lnTo>
                  <a:pt x="1519238" y="955358"/>
                </a:lnTo>
                <a:cubicBezTo>
                  <a:pt x="1522095" y="952500"/>
                  <a:pt x="1524953" y="950595"/>
                  <a:pt x="1528763" y="947738"/>
                </a:cubicBezTo>
                <a:cubicBezTo>
                  <a:pt x="1535430" y="942975"/>
                  <a:pt x="1543050" y="938213"/>
                  <a:pt x="1550670" y="934403"/>
                </a:cubicBezTo>
                <a:lnTo>
                  <a:pt x="1562100" y="928688"/>
                </a:lnTo>
                <a:cubicBezTo>
                  <a:pt x="1565910" y="926783"/>
                  <a:pt x="1569720" y="925830"/>
                  <a:pt x="1573530" y="923925"/>
                </a:cubicBezTo>
                <a:cubicBezTo>
                  <a:pt x="1604010" y="912495"/>
                  <a:pt x="1635443" y="906780"/>
                  <a:pt x="1665923" y="901065"/>
                </a:cubicBezTo>
                <a:cubicBezTo>
                  <a:pt x="1696403" y="895350"/>
                  <a:pt x="1725930" y="890588"/>
                  <a:pt x="1753553" y="880110"/>
                </a:cubicBezTo>
                <a:cubicBezTo>
                  <a:pt x="1781175" y="869633"/>
                  <a:pt x="1804035" y="853440"/>
                  <a:pt x="1822133" y="830580"/>
                </a:cubicBezTo>
                <a:cubicBezTo>
                  <a:pt x="1839278" y="809625"/>
                  <a:pt x="1850708" y="782955"/>
                  <a:pt x="1857375" y="754380"/>
                </a:cubicBezTo>
                <a:cubicBezTo>
                  <a:pt x="1861185" y="740093"/>
                  <a:pt x="1864043" y="726758"/>
                  <a:pt x="1865948" y="712470"/>
                </a:cubicBezTo>
                <a:cubicBezTo>
                  <a:pt x="1868805" y="698183"/>
                  <a:pt x="1871663" y="683895"/>
                  <a:pt x="1873568" y="669608"/>
                </a:cubicBezTo>
                <a:cubicBezTo>
                  <a:pt x="1879283" y="641033"/>
                  <a:pt x="1885950" y="611505"/>
                  <a:pt x="1900238" y="585788"/>
                </a:cubicBezTo>
                <a:lnTo>
                  <a:pt x="1905000" y="576263"/>
                </a:lnTo>
                <a:lnTo>
                  <a:pt x="1910715" y="566738"/>
                </a:lnTo>
                <a:lnTo>
                  <a:pt x="1917383" y="557213"/>
                </a:lnTo>
                <a:lnTo>
                  <a:pt x="1925003" y="548640"/>
                </a:lnTo>
                <a:lnTo>
                  <a:pt x="1932623" y="540068"/>
                </a:lnTo>
                <a:lnTo>
                  <a:pt x="1941195" y="532448"/>
                </a:lnTo>
                <a:lnTo>
                  <a:pt x="1948815" y="525780"/>
                </a:lnTo>
                <a:cubicBezTo>
                  <a:pt x="1951673" y="523875"/>
                  <a:pt x="1954530" y="521970"/>
                  <a:pt x="1958340" y="519113"/>
                </a:cubicBezTo>
                <a:cubicBezTo>
                  <a:pt x="1983105" y="501968"/>
                  <a:pt x="2009775" y="493395"/>
                  <a:pt x="2036445" y="486728"/>
                </a:cubicBezTo>
                <a:cubicBezTo>
                  <a:pt x="2049780" y="482918"/>
                  <a:pt x="2063115" y="481013"/>
                  <a:pt x="2075498" y="478155"/>
                </a:cubicBezTo>
                <a:cubicBezTo>
                  <a:pt x="2088833" y="475298"/>
                  <a:pt x="2101215" y="473393"/>
                  <a:pt x="2113598" y="470535"/>
                </a:cubicBezTo>
                <a:cubicBezTo>
                  <a:pt x="2138363" y="465773"/>
                  <a:pt x="2163128" y="460058"/>
                  <a:pt x="2185035" y="450533"/>
                </a:cubicBezTo>
                <a:cubicBezTo>
                  <a:pt x="2206943" y="441008"/>
                  <a:pt x="2225993" y="426720"/>
                  <a:pt x="2240280" y="410528"/>
                </a:cubicBezTo>
                <a:cubicBezTo>
                  <a:pt x="2270760" y="377190"/>
                  <a:pt x="2281238" y="332423"/>
                  <a:pt x="2288858" y="290513"/>
                </a:cubicBezTo>
                <a:cubicBezTo>
                  <a:pt x="2296478" y="247650"/>
                  <a:pt x="2303145" y="205740"/>
                  <a:pt x="2319338" y="167640"/>
                </a:cubicBezTo>
                <a:cubicBezTo>
                  <a:pt x="2324100" y="158115"/>
                  <a:pt x="2327910" y="149543"/>
                  <a:pt x="2334578" y="140970"/>
                </a:cubicBezTo>
                <a:cubicBezTo>
                  <a:pt x="2337435" y="137160"/>
                  <a:pt x="2339340" y="132398"/>
                  <a:pt x="2343150" y="128588"/>
                </a:cubicBezTo>
                <a:cubicBezTo>
                  <a:pt x="2346008" y="124778"/>
                  <a:pt x="2349818" y="120968"/>
                  <a:pt x="2352675" y="117158"/>
                </a:cubicBezTo>
                <a:lnTo>
                  <a:pt x="2354580" y="114300"/>
                </a:lnTo>
                <a:lnTo>
                  <a:pt x="2355533" y="113348"/>
                </a:lnTo>
                <a:cubicBezTo>
                  <a:pt x="2355533" y="113348"/>
                  <a:pt x="2356485" y="112395"/>
                  <a:pt x="2356485" y="112395"/>
                </a:cubicBezTo>
                <a:lnTo>
                  <a:pt x="2357438" y="111443"/>
                </a:lnTo>
                <a:lnTo>
                  <a:pt x="2362200" y="106680"/>
                </a:lnTo>
                <a:cubicBezTo>
                  <a:pt x="2366010" y="103823"/>
                  <a:pt x="2368868" y="100965"/>
                  <a:pt x="2372678" y="98108"/>
                </a:cubicBezTo>
                <a:cubicBezTo>
                  <a:pt x="2380298" y="92393"/>
                  <a:pt x="2388870" y="86678"/>
                  <a:pt x="2396490" y="82868"/>
                </a:cubicBezTo>
                <a:cubicBezTo>
                  <a:pt x="2427923" y="65723"/>
                  <a:pt x="2460308" y="58103"/>
                  <a:pt x="2487930" y="53340"/>
                </a:cubicBezTo>
                <a:cubicBezTo>
                  <a:pt x="2515553" y="47625"/>
                  <a:pt x="2540318" y="43815"/>
                  <a:pt x="2560320" y="39053"/>
                </a:cubicBezTo>
                <a:cubicBezTo>
                  <a:pt x="2580323" y="34290"/>
                  <a:pt x="2597468" y="28575"/>
                  <a:pt x="2609850" y="22860"/>
                </a:cubicBezTo>
                <a:cubicBezTo>
                  <a:pt x="2616518" y="20003"/>
                  <a:pt x="2621280" y="17145"/>
                  <a:pt x="2626043" y="14288"/>
                </a:cubicBezTo>
                <a:cubicBezTo>
                  <a:pt x="2630805" y="11430"/>
                  <a:pt x="2634615" y="8573"/>
                  <a:pt x="2637473" y="6668"/>
                </a:cubicBezTo>
                <a:cubicBezTo>
                  <a:pt x="2643188" y="1905"/>
                  <a:pt x="2646045" y="0"/>
                  <a:pt x="2646045" y="0"/>
                </a:cubicBezTo>
                <a:lnTo>
                  <a:pt x="2662238" y="20003"/>
                </a:lnTo>
                <a:cubicBezTo>
                  <a:pt x="2662238" y="20003"/>
                  <a:pt x="2659380" y="22860"/>
                  <a:pt x="2651760" y="27623"/>
                </a:cubicBezTo>
                <a:cubicBezTo>
                  <a:pt x="2647950" y="30480"/>
                  <a:pt x="2644140" y="33338"/>
                  <a:pt x="2638425" y="36195"/>
                </a:cubicBezTo>
                <a:cubicBezTo>
                  <a:pt x="2632710" y="39053"/>
                  <a:pt x="2626995" y="42863"/>
                  <a:pt x="2619375" y="45720"/>
                </a:cubicBezTo>
                <a:cubicBezTo>
                  <a:pt x="2605088" y="52388"/>
                  <a:pt x="2586038" y="58103"/>
                  <a:pt x="2564130" y="63818"/>
                </a:cubicBezTo>
                <a:cubicBezTo>
                  <a:pt x="2542223" y="68580"/>
                  <a:pt x="2517458" y="72390"/>
                  <a:pt x="2489835" y="77153"/>
                </a:cubicBezTo>
                <a:cubicBezTo>
                  <a:pt x="2463165" y="81915"/>
                  <a:pt x="2432685" y="88583"/>
                  <a:pt x="2405063" y="102870"/>
                </a:cubicBezTo>
                <a:cubicBezTo>
                  <a:pt x="2397443" y="106680"/>
                  <a:pt x="2391728" y="111443"/>
                  <a:pt x="2385060" y="115253"/>
                </a:cubicBezTo>
                <a:cubicBezTo>
                  <a:pt x="2382203" y="117158"/>
                  <a:pt x="2378393" y="120968"/>
                  <a:pt x="2375535" y="123825"/>
                </a:cubicBezTo>
                <a:lnTo>
                  <a:pt x="2370773" y="128588"/>
                </a:lnTo>
                <a:lnTo>
                  <a:pt x="2369820" y="129540"/>
                </a:lnTo>
                <a:cubicBezTo>
                  <a:pt x="2368868" y="130493"/>
                  <a:pt x="2369820" y="129540"/>
                  <a:pt x="2369820" y="129540"/>
                </a:cubicBezTo>
                <a:lnTo>
                  <a:pt x="2368868" y="130493"/>
                </a:lnTo>
                <a:lnTo>
                  <a:pt x="2366963" y="132398"/>
                </a:lnTo>
                <a:cubicBezTo>
                  <a:pt x="2361248" y="139065"/>
                  <a:pt x="2355533" y="144780"/>
                  <a:pt x="2350770" y="152400"/>
                </a:cubicBezTo>
                <a:cubicBezTo>
                  <a:pt x="2345055" y="159068"/>
                  <a:pt x="2342198" y="167640"/>
                  <a:pt x="2337435" y="176213"/>
                </a:cubicBezTo>
                <a:cubicBezTo>
                  <a:pt x="2329815" y="193358"/>
                  <a:pt x="2324100" y="211455"/>
                  <a:pt x="2320290" y="231458"/>
                </a:cubicBezTo>
                <a:cubicBezTo>
                  <a:pt x="2315528" y="251460"/>
                  <a:pt x="2312670" y="272415"/>
                  <a:pt x="2308860" y="294323"/>
                </a:cubicBezTo>
                <a:cubicBezTo>
                  <a:pt x="2305050" y="316230"/>
                  <a:pt x="2300288" y="338138"/>
                  <a:pt x="2291715" y="360998"/>
                </a:cubicBezTo>
                <a:cubicBezTo>
                  <a:pt x="2289810" y="366713"/>
                  <a:pt x="2286953" y="372428"/>
                  <a:pt x="2285048" y="378143"/>
                </a:cubicBezTo>
                <a:cubicBezTo>
                  <a:pt x="2282190" y="383858"/>
                  <a:pt x="2279333" y="389573"/>
                  <a:pt x="2276475" y="394335"/>
                </a:cubicBezTo>
                <a:cubicBezTo>
                  <a:pt x="2269808" y="404813"/>
                  <a:pt x="2262188" y="417195"/>
                  <a:pt x="2254568" y="424815"/>
                </a:cubicBezTo>
                <a:cubicBezTo>
                  <a:pt x="2237423" y="443865"/>
                  <a:pt x="2215515" y="459105"/>
                  <a:pt x="2190750" y="469583"/>
                </a:cubicBezTo>
                <a:cubicBezTo>
                  <a:pt x="2166938" y="480060"/>
                  <a:pt x="2140268" y="485775"/>
                  <a:pt x="2115503" y="490538"/>
                </a:cubicBezTo>
                <a:cubicBezTo>
                  <a:pt x="2089785" y="495300"/>
                  <a:pt x="2064068" y="499110"/>
                  <a:pt x="2038350" y="504825"/>
                </a:cubicBezTo>
                <a:cubicBezTo>
                  <a:pt x="2012633" y="510540"/>
                  <a:pt x="1987868" y="520065"/>
                  <a:pt x="1966913" y="533400"/>
                </a:cubicBezTo>
                <a:cubicBezTo>
                  <a:pt x="1945005" y="548640"/>
                  <a:pt x="1927860" y="567690"/>
                  <a:pt x="1915478" y="592455"/>
                </a:cubicBezTo>
                <a:cubicBezTo>
                  <a:pt x="1904048" y="616268"/>
                  <a:pt x="1896428" y="643890"/>
                  <a:pt x="1891665" y="671513"/>
                </a:cubicBezTo>
                <a:cubicBezTo>
                  <a:pt x="1888808" y="685800"/>
                  <a:pt x="1886903" y="700088"/>
                  <a:pt x="1884045" y="714375"/>
                </a:cubicBezTo>
                <a:cubicBezTo>
                  <a:pt x="1881188" y="728663"/>
                  <a:pt x="1878330" y="743903"/>
                  <a:pt x="1874520" y="758190"/>
                </a:cubicBezTo>
                <a:cubicBezTo>
                  <a:pt x="1866900" y="787718"/>
                  <a:pt x="1855470" y="817245"/>
                  <a:pt x="1834515" y="842963"/>
                </a:cubicBezTo>
                <a:lnTo>
                  <a:pt x="1826895" y="851535"/>
                </a:lnTo>
                <a:lnTo>
                  <a:pt x="1823085" y="855345"/>
                </a:lnTo>
                <a:cubicBezTo>
                  <a:pt x="1822133" y="856298"/>
                  <a:pt x="1822133" y="856298"/>
                  <a:pt x="1821180" y="857250"/>
                </a:cubicBezTo>
                <a:lnTo>
                  <a:pt x="1820228" y="858203"/>
                </a:lnTo>
                <a:lnTo>
                  <a:pt x="1818323" y="860108"/>
                </a:lnTo>
                <a:cubicBezTo>
                  <a:pt x="1812608" y="864870"/>
                  <a:pt x="1806893" y="871538"/>
                  <a:pt x="1799273" y="875348"/>
                </a:cubicBezTo>
                <a:cubicBezTo>
                  <a:pt x="1792605" y="880110"/>
                  <a:pt x="1785938" y="884873"/>
                  <a:pt x="1778318" y="887730"/>
                </a:cubicBezTo>
                <a:lnTo>
                  <a:pt x="1767840" y="896303"/>
                </a:lnTo>
                <a:lnTo>
                  <a:pt x="1756410" y="901065"/>
                </a:lnTo>
                <a:cubicBezTo>
                  <a:pt x="1726883" y="912495"/>
                  <a:pt x="1695450" y="918210"/>
                  <a:pt x="1664970" y="922973"/>
                </a:cubicBezTo>
                <a:cubicBezTo>
                  <a:pt x="1634490" y="927735"/>
                  <a:pt x="1604010" y="933450"/>
                  <a:pt x="1576388" y="943928"/>
                </a:cubicBezTo>
                <a:cubicBezTo>
                  <a:pt x="1572578" y="944880"/>
                  <a:pt x="1569720" y="946785"/>
                  <a:pt x="1565910" y="947738"/>
                </a:cubicBezTo>
                <a:lnTo>
                  <a:pt x="1556385" y="952500"/>
                </a:lnTo>
                <a:cubicBezTo>
                  <a:pt x="1549718" y="955358"/>
                  <a:pt x="1544003" y="960120"/>
                  <a:pt x="1538288" y="963930"/>
                </a:cubicBezTo>
                <a:cubicBezTo>
                  <a:pt x="1535430" y="965835"/>
                  <a:pt x="1532573" y="968693"/>
                  <a:pt x="1529715" y="970598"/>
                </a:cubicBezTo>
                <a:lnTo>
                  <a:pt x="1521143" y="978218"/>
                </a:lnTo>
                <a:lnTo>
                  <a:pt x="1520190" y="979170"/>
                </a:lnTo>
                <a:cubicBezTo>
                  <a:pt x="1520190" y="979170"/>
                  <a:pt x="1519238" y="980123"/>
                  <a:pt x="1519238" y="980123"/>
                </a:cubicBezTo>
                <a:lnTo>
                  <a:pt x="1517333" y="982028"/>
                </a:lnTo>
                <a:lnTo>
                  <a:pt x="1513523" y="985838"/>
                </a:lnTo>
                <a:lnTo>
                  <a:pt x="1505903" y="994410"/>
                </a:lnTo>
                <a:cubicBezTo>
                  <a:pt x="1502093" y="1000125"/>
                  <a:pt x="1497330" y="1006793"/>
                  <a:pt x="1493520" y="1013460"/>
                </a:cubicBezTo>
                <a:cubicBezTo>
                  <a:pt x="1490663" y="1020128"/>
                  <a:pt x="1485900" y="1026795"/>
                  <a:pt x="1483995" y="1033463"/>
                </a:cubicBezTo>
                <a:cubicBezTo>
                  <a:pt x="1481138" y="1040130"/>
                  <a:pt x="1478280" y="1047750"/>
                  <a:pt x="1476375" y="1055370"/>
                </a:cubicBezTo>
                <a:lnTo>
                  <a:pt x="1473518" y="1066800"/>
                </a:lnTo>
                <a:lnTo>
                  <a:pt x="1470660" y="1078230"/>
                </a:lnTo>
                <a:cubicBezTo>
                  <a:pt x="1463040" y="1108710"/>
                  <a:pt x="1460183" y="1140143"/>
                  <a:pt x="1453515" y="1171575"/>
                </a:cubicBezTo>
                <a:cubicBezTo>
                  <a:pt x="1451610" y="1179195"/>
                  <a:pt x="1449705" y="1187768"/>
                  <a:pt x="1447800" y="1195388"/>
                </a:cubicBezTo>
                <a:cubicBezTo>
                  <a:pt x="1445895" y="1203008"/>
                  <a:pt x="1443038" y="1211580"/>
                  <a:pt x="1440180" y="1219200"/>
                </a:cubicBezTo>
                <a:cubicBezTo>
                  <a:pt x="1438275" y="1223010"/>
                  <a:pt x="1437323" y="1226820"/>
                  <a:pt x="1435418" y="1230630"/>
                </a:cubicBezTo>
                <a:lnTo>
                  <a:pt x="1429703" y="1242060"/>
                </a:lnTo>
                <a:cubicBezTo>
                  <a:pt x="1425893" y="1249680"/>
                  <a:pt x="1420178" y="1257300"/>
                  <a:pt x="1416368" y="1263968"/>
                </a:cubicBezTo>
                <a:cubicBezTo>
                  <a:pt x="1411605" y="1271588"/>
                  <a:pt x="1405890" y="1276350"/>
                  <a:pt x="1401128" y="1283018"/>
                </a:cubicBezTo>
                <a:cubicBezTo>
                  <a:pt x="1401128" y="1283018"/>
                  <a:pt x="1400175" y="1283970"/>
                  <a:pt x="1399223" y="1284923"/>
                </a:cubicBezTo>
                <a:lnTo>
                  <a:pt x="1398270" y="1285875"/>
                </a:lnTo>
                <a:lnTo>
                  <a:pt x="1395413" y="1287780"/>
                </a:lnTo>
                <a:lnTo>
                  <a:pt x="1390650" y="1292543"/>
                </a:lnTo>
                <a:cubicBezTo>
                  <a:pt x="1387793" y="1295400"/>
                  <a:pt x="1383983" y="1298258"/>
                  <a:pt x="1381125" y="1301115"/>
                </a:cubicBezTo>
                <a:cubicBezTo>
                  <a:pt x="1366838" y="1310640"/>
                  <a:pt x="1352550" y="1319213"/>
                  <a:pt x="1336358" y="1325880"/>
                </a:cubicBezTo>
                <a:lnTo>
                  <a:pt x="1324928" y="1330643"/>
                </a:lnTo>
                <a:lnTo>
                  <a:pt x="1312545" y="1334453"/>
                </a:lnTo>
                <a:cubicBezTo>
                  <a:pt x="1304925" y="1337310"/>
                  <a:pt x="1296353" y="1339215"/>
                  <a:pt x="1288733" y="1341120"/>
                </a:cubicBezTo>
                <a:cubicBezTo>
                  <a:pt x="1272540" y="1343978"/>
                  <a:pt x="1256348" y="1346835"/>
                  <a:pt x="1241108" y="1349693"/>
                </a:cubicBezTo>
                <a:cubicBezTo>
                  <a:pt x="1209675" y="1355408"/>
                  <a:pt x="1179195" y="1361123"/>
                  <a:pt x="1150620" y="1372553"/>
                </a:cubicBezTo>
                <a:cubicBezTo>
                  <a:pt x="1143000" y="1375410"/>
                  <a:pt x="1137285" y="1379220"/>
                  <a:pt x="1130618" y="1382078"/>
                </a:cubicBezTo>
                <a:cubicBezTo>
                  <a:pt x="1123950" y="1385888"/>
                  <a:pt x="1118235" y="1389698"/>
                  <a:pt x="1112520" y="1393508"/>
                </a:cubicBezTo>
                <a:lnTo>
                  <a:pt x="1103948" y="1401128"/>
                </a:lnTo>
                <a:lnTo>
                  <a:pt x="1099185" y="1404938"/>
                </a:lnTo>
                <a:lnTo>
                  <a:pt x="1097280" y="1406843"/>
                </a:lnTo>
                <a:cubicBezTo>
                  <a:pt x="1096328" y="1406843"/>
                  <a:pt x="1097280" y="1406843"/>
                  <a:pt x="1097280" y="1407795"/>
                </a:cubicBezTo>
                <a:lnTo>
                  <a:pt x="1096328" y="1408748"/>
                </a:lnTo>
                <a:lnTo>
                  <a:pt x="1088708" y="1417320"/>
                </a:lnTo>
                <a:cubicBezTo>
                  <a:pt x="1085850" y="1420178"/>
                  <a:pt x="1083945" y="1423035"/>
                  <a:pt x="1082040" y="1425893"/>
                </a:cubicBezTo>
                <a:cubicBezTo>
                  <a:pt x="1064895" y="1450658"/>
                  <a:pt x="1055370" y="1479233"/>
                  <a:pt x="1048703" y="1508760"/>
                </a:cubicBezTo>
                <a:cubicBezTo>
                  <a:pt x="1045845" y="1524000"/>
                  <a:pt x="1042988" y="1539240"/>
                  <a:pt x="1040130" y="1554480"/>
                </a:cubicBezTo>
                <a:cubicBezTo>
                  <a:pt x="1037273" y="1569720"/>
                  <a:pt x="1034415" y="1585913"/>
                  <a:pt x="1031558" y="1601153"/>
                </a:cubicBezTo>
                <a:cubicBezTo>
                  <a:pt x="1029653" y="1608773"/>
                  <a:pt x="1027748" y="1616393"/>
                  <a:pt x="1025843" y="1624965"/>
                </a:cubicBezTo>
                <a:cubicBezTo>
                  <a:pt x="1024890" y="1628775"/>
                  <a:pt x="1023938" y="1632585"/>
                  <a:pt x="1022033" y="1636395"/>
                </a:cubicBezTo>
                <a:lnTo>
                  <a:pt x="1017270" y="1647825"/>
                </a:lnTo>
                <a:cubicBezTo>
                  <a:pt x="1011555" y="1663065"/>
                  <a:pt x="1002983" y="1677353"/>
                  <a:pt x="993458" y="1691640"/>
                </a:cubicBezTo>
                <a:cubicBezTo>
                  <a:pt x="988695" y="1698308"/>
                  <a:pt x="982980" y="1704023"/>
                  <a:pt x="978218" y="1709738"/>
                </a:cubicBezTo>
                <a:cubicBezTo>
                  <a:pt x="978218" y="1709738"/>
                  <a:pt x="977265" y="1711643"/>
                  <a:pt x="976313" y="1711643"/>
                </a:cubicBezTo>
                <a:lnTo>
                  <a:pt x="975360" y="1712595"/>
                </a:lnTo>
                <a:lnTo>
                  <a:pt x="973455" y="1714500"/>
                </a:lnTo>
                <a:lnTo>
                  <a:pt x="968693" y="1718310"/>
                </a:lnTo>
                <a:cubicBezTo>
                  <a:pt x="965835" y="1721168"/>
                  <a:pt x="962025" y="1724025"/>
                  <a:pt x="959168" y="1726883"/>
                </a:cubicBezTo>
                <a:cubicBezTo>
                  <a:pt x="952500" y="1731645"/>
                  <a:pt x="945833" y="1736408"/>
                  <a:pt x="938213" y="1740218"/>
                </a:cubicBezTo>
                <a:cubicBezTo>
                  <a:pt x="930593" y="1744028"/>
                  <a:pt x="923925" y="1747838"/>
                  <a:pt x="916305" y="1750695"/>
                </a:cubicBezTo>
                <a:cubicBezTo>
                  <a:pt x="908685" y="1753553"/>
                  <a:pt x="901065" y="1756410"/>
                  <a:pt x="893445" y="1759268"/>
                </a:cubicBezTo>
                <a:lnTo>
                  <a:pt x="882015" y="1763078"/>
                </a:lnTo>
                <a:cubicBezTo>
                  <a:pt x="878205" y="1764030"/>
                  <a:pt x="874395" y="1764983"/>
                  <a:pt x="870585" y="1765935"/>
                </a:cubicBezTo>
                <a:cubicBezTo>
                  <a:pt x="855345" y="1769745"/>
                  <a:pt x="840105" y="1772603"/>
                  <a:pt x="825818" y="1775460"/>
                </a:cubicBezTo>
                <a:cubicBezTo>
                  <a:pt x="796290" y="1780223"/>
                  <a:pt x="767715" y="1785938"/>
                  <a:pt x="741045" y="1794510"/>
                </a:cubicBezTo>
                <a:cubicBezTo>
                  <a:pt x="734378" y="1797368"/>
                  <a:pt x="727710" y="1799273"/>
                  <a:pt x="721995" y="1802130"/>
                </a:cubicBezTo>
                <a:cubicBezTo>
                  <a:pt x="716280" y="1804988"/>
                  <a:pt x="709613" y="1807845"/>
                  <a:pt x="703898" y="1811655"/>
                </a:cubicBezTo>
                <a:lnTo>
                  <a:pt x="696278" y="1817370"/>
                </a:lnTo>
                <a:cubicBezTo>
                  <a:pt x="693420" y="1819275"/>
                  <a:pt x="690563" y="1820228"/>
                  <a:pt x="688658" y="1823085"/>
                </a:cubicBezTo>
                <a:lnTo>
                  <a:pt x="680085" y="1830705"/>
                </a:lnTo>
                <a:lnTo>
                  <a:pt x="676275" y="1834515"/>
                </a:lnTo>
                <a:lnTo>
                  <a:pt x="675323" y="1835468"/>
                </a:lnTo>
                <a:cubicBezTo>
                  <a:pt x="674370" y="1835468"/>
                  <a:pt x="676275" y="1834515"/>
                  <a:pt x="675323" y="1835468"/>
                </a:cubicBezTo>
                <a:lnTo>
                  <a:pt x="673418" y="1837373"/>
                </a:lnTo>
                <a:cubicBezTo>
                  <a:pt x="655320" y="1856423"/>
                  <a:pt x="643890" y="1880235"/>
                  <a:pt x="635318" y="1905953"/>
                </a:cubicBezTo>
                <a:cubicBezTo>
                  <a:pt x="626745" y="1931670"/>
                  <a:pt x="622935" y="1958340"/>
                  <a:pt x="619125" y="1985963"/>
                </a:cubicBezTo>
                <a:cubicBezTo>
                  <a:pt x="614363" y="2013585"/>
                  <a:pt x="609600" y="2041208"/>
                  <a:pt x="600075" y="2067878"/>
                </a:cubicBezTo>
                <a:cubicBezTo>
                  <a:pt x="595313" y="2081213"/>
                  <a:pt x="589598" y="2094548"/>
                  <a:pt x="581978" y="2106930"/>
                </a:cubicBezTo>
                <a:cubicBezTo>
                  <a:pt x="578168" y="2112645"/>
                  <a:pt x="573405" y="2120265"/>
                  <a:pt x="569595" y="2125028"/>
                </a:cubicBezTo>
                <a:lnTo>
                  <a:pt x="562928" y="2132648"/>
                </a:lnTo>
                <a:lnTo>
                  <a:pt x="560070" y="2136458"/>
                </a:lnTo>
                <a:lnTo>
                  <a:pt x="558165" y="2138363"/>
                </a:lnTo>
                <a:lnTo>
                  <a:pt x="557213" y="2139315"/>
                </a:lnTo>
                <a:cubicBezTo>
                  <a:pt x="555308" y="2141220"/>
                  <a:pt x="556260" y="2140268"/>
                  <a:pt x="555308" y="2141220"/>
                </a:cubicBezTo>
                <a:cubicBezTo>
                  <a:pt x="535305" y="2161223"/>
                  <a:pt x="509588" y="2175510"/>
                  <a:pt x="484823" y="2185035"/>
                </a:cubicBezTo>
                <a:cubicBezTo>
                  <a:pt x="460058" y="2194560"/>
                  <a:pt x="434340" y="2199323"/>
                  <a:pt x="410528" y="2204085"/>
                </a:cubicBezTo>
                <a:cubicBezTo>
                  <a:pt x="362903" y="2212658"/>
                  <a:pt x="319088" y="2220278"/>
                  <a:pt x="284798" y="2239328"/>
                </a:cubicBezTo>
                <a:cubicBezTo>
                  <a:pt x="277178" y="2245043"/>
                  <a:pt x="269558" y="2247900"/>
                  <a:pt x="261938" y="2256473"/>
                </a:cubicBezTo>
                <a:lnTo>
                  <a:pt x="256223" y="2262188"/>
                </a:lnTo>
                <a:lnTo>
                  <a:pt x="254318" y="2263140"/>
                </a:lnTo>
                <a:lnTo>
                  <a:pt x="253365" y="2264093"/>
                </a:lnTo>
                <a:cubicBezTo>
                  <a:pt x="255270" y="2262188"/>
                  <a:pt x="253365" y="2264093"/>
                  <a:pt x="253365" y="2264093"/>
                </a:cubicBezTo>
                <a:lnTo>
                  <a:pt x="251460" y="2266950"/>
                </a:lnTo>
                <a:cubicBezTo>
                  <a:pt x="248603" y="2270760"/>
                  <a:pt x="245745" y="2273618"/>
                  <a:pt x="242888" y="2277428"/>
                </a:cubicBezTo>
                <a:cubicBezTo>
                  <a:pt x="232410" y="2292668"/>
                  <a:pt x="223838" y="2308860"/>
                  <a:pt x="218123" y="2326005"/>
                </a:cubicBezTo>
                <a:cubicBezTo>
                  <a:pt x="206693" y="2360295"/>
                  <a:pt x="202883" y="2396490"/>
                  <a:pt x="196215" y="2429828"/>
                </a:cubicBezTo>
                <a:cubicBezTo>
                  <a:pt x="190500" y="2464118"/>
                  <a:pt x="181928" y="2496503"/>
                  <a:pt x="167640" y="2524125"/>
                </a:cubicBezTo>
                <a:cubicBezTo>
                  <a:pt x="164783" y="2530793"/>
                  <a:pt x="160020" y="2538413"/>
                  <a:pt x="155258" y="2545080"/>
                </a:cubicBezTo>
                <a:cubicBezTo>
                  <a:pt x="153353" y="2547938"/>
                  <a:pt x="150495" y="2551748"/>
                  <a:pt x="148590" y="2554605"/>
                </a:cubicBezTo>
                <a:cubicBezTo>
                  <a:pt x="146685" y="2557463"/>
                  <a:pt x="144780" y="2559368"/>
                  <a:pt x="141923" y="2562225"/>
                </a:cubicBezTo>
                <a:cubicBezTo>
                  <a:pt x="140018" y="2564130"/>
                  <a:pt x="138113" y="2566988"/>
                  <a:pt x="136208" y="2568893"/>
                </a:cubicBezTo>
                <a:cubicBezTo>
                  <a:pt x="137160" y="2567940"/>
                  <a:pt x="134303" y="2570798"/>
                  <a:pt x="135255" y="2570798"/>
                </a:cubicBezTo>
                <a:lnTo>
                  <a:pt x="135255" y="2570798"/>
                </a:lnTo>
                <a:lnTo>
                  <a:pt x="134303" y="2571750"/>
                </a:lnTo>
                <a:lnTo>
                  <a:pt x="132398" y="2573655"/>
                </a:lnTo>
                <a:lnTo>
                  <a:pt x="128588" y="2577465"/>
                </a:lnTo>
                <a:cubicBezTo>
                  <a:pt x="125730" y="2579370"/>
                  <a:pt x="123825" y="2582228"/>
                  <a:pt x="120968" y="2584133"/>
                </a:cubicBezTo>
                <a:cubicBezTo>
                  <a:pt x="118110" y="2586038"/>
                  <a:pt x="116205" y="2587943"/>
                  <a:pt x="113348" y="2589848"/>
                </a:cubicBezTo>
                <a:cubicBezTo>
                  <a:pt x="93345" y="2604135"/>
                  <a:pt x="74295" y="2612708"/>
                  <a:pt x="59055" y="2618423"/>
                </a:cubicBezTo>
                <a:cubicBezTo>
                  <a:pt x="43815" y="2624138"/>
                  <a:pt x="31432" y="2626995"/>
                  <a:pt x="23813" y="2628900"/>
                </a:cubicBezTo>
                <a:cubicBezTo>
                  <a:pt x="16192" y="2630805"/>
                  <a:pt x="12383" y="2631758"/>
                  <a:pt x="12383" y="2631758"/>
                </a:cubicBezTo>
                <a:lnTo>
                  <a:pt x="0" y="2580323"/>
                </a:lnTo>
                <a:close/>
              </a:path>
            </a:pathLst>
          </a:custGeom>
          <a:solidFill>
            <a:schemeClr val="accent2">
              <a:lumMod val="75000"/>
              <a:alpha val="5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0EFDEEFA-4539-4329-9446-D5F45925E436}"/>
              </a:ext>
            </a:extLst>
          </p:cNvPr>
          <p:cNvSpPr/>
          <p:nvPr userDrawn="1"/>
        </p:nvSpPr>
        <p:spPr>
          <a:xfrm>
            <a:off x="6096001" y="35066"/>
            <a:ext cx="5064437" cy="5375622"/>
          </a:xfrm>
          <a:custGeom>
            <a:avLst/>
            <a:gdLst>
              <a:gd name="connsiteX0" fmla="*/ 0 w 2201227"/>
              <a:gd name="connsiteY0" fmla="*/ 2324100 h 2336482"/>
              <a:gd name="connsiteX1" fmla="*/ 3810 w 2201227"/>
              <a:gd name="connsiteY1" fmla="*/ 2314575 h 2336482"/>
              <a:gd name="connsiteX2" fmla="*/ 5715 w 2201227"/>
              <a:gd name="connsiteY2" fmla="*/ 2308860 h 2336482"/>
              <a:gd name="connsiteX3" fmla="*/ 7620 w 2201227"/>
              <a:gd name="connsiteY3" fmla="*/ 2303145 h 2336482"/>
              <a:gd name="connsiteX4" fmla="*/ 11430 w 2201227"/>
              <a:gd name="connsiteY4" fmla="*/ 2287905 h 2336482"/>
              <a:gd name="connsiteX5" fmla="*/ 20955 w 2201227"/>
              <a:gd name="connsiteY5" fmla="*/ 2242185 h 2336482"/>
              <a:gd name="connsiteX6" fmla="*/ 34290 w 2201227"/>
              <a:gd name="connsiteY6" fmla="*/ 2177415 h 2336482"/>
              <a:gd name="connsiteX7" fmla="*/ 40005 w 2201227"/>
              <a:gd name="connsiteY7" fmla="*/ 2158365 h 2336482"/>
              <a:gd name="connsiteX8" fmla="*/ 47625 w 2201227"/>
              <a:gd name="connsiteY8" fmla="*/ 2138363 h 2336482"/>
              <a:gd name="connsiteX9" fmla="*/ 57150 w 2201227"/>
              <a:gd name="connsiteY9" fmla="*/ 2118360 h 2336482"/>
              <a:gd name="connsiteX10" fmla="*/ 69533 w 2201227"/>
              <a:gd name="connsiteY10" fmla="*/ 2098358 h 2336482"/>
              <a:gd name="connsiteX11" fmla="*/ 77153 w 2201227"/>
              <a:gd name="connsiteY11" fmla="*/ 2088833 h 2336482"/>
              <a:gd name="connsiteX12" fmla="*/ 85725 w 2201227"/>
              <a:gd name="connsiteY12" fmla="*/ 2079308 h 2336482"/>
              <a:gd name="connsiteX13" fmla="*/ 87630 w 2201227"/>
              <a:gd name="connsiteY13" fmla="*/ 2077403 h 2336482"/>
              <a:gd name="connsiteX14" fmla="*/ 88583 w 2201227"/>
              <a:gd name="connsiteY14" fmla="*/ 2076450 h 2336482"/>
              <a:gd name="connsiteX15" fmla="*/ 89535 w 2201227"/>
              <a:gd name="connsiteY15" fmla="*/ 2075498 h 2336482"/>
              <a:gd name="connsiteX16" fmla="*/ 90488 w 2201227"/>
              <a:gd name="connsiteY16" fmla="*/ 2074545 h 2336482"/>
              <a:gd name="connsiteX17" fmla="*/ 95250 w 2201227"/>
              <a:gd name="connsiteY17" fmla="*/ 2070735 h 2336482"/>
              <a:gd name="connsiteX18" fmla="*/ 103823 w 2201227"/>
              <a:gd name="connsiteY18" fmla="*/ 2063115 h 2336482"/>
              <a:gd name="connsiteX19" fmla="*/ 114300 w 2201227"/>
              <a:gd name="connsiteY19" fmla="*/ 2055495 h 2336482"/>
              <a:gd name="connsiteX20" fmla="*/ 125730 w 2201227"/>
              <a:gd name="connsiteY20" fmla="*/ 2047875 h 2336482"/>
              <a:gd name="connsiteX21" fmla="*/ 149543 w 2201227"/>
              <a:gd name="connsiteY21" fmla="*/ 2036445 h 2336482"/>
              <a:gd name="connsiteX22" fmla="*/ 257175 w 2201227"/>
              <a:gd name="connsiteY22" fmla="*/ 2009775 h 2336482"/>
              <a:gd name="connsiteX23" fmla="*/ 364808 w 2201227"/>
              <a:gd name="connsiteY23" fmla="*/ 1977390 h 2336482"/>
              <a:gd name="connsiteX24" fmla="*/ 376238 w 2201227"/>
              <a:gd name="connsiteY24" fmla="*/ 1969770 h 2336482"/>
              <a:gd name="connsiteX25" fmla="*/ 386715 w 2201227"/>
              <a:gd name="connsiteY25" fmla="*/ 1960245 h 2336482"/>
              <a:gd name="connsiteX26" fmla="*/ 392430 w 2201227"/>
              <a:gd name="connsiteY26" fmla="*/ 1955483 h 2336482"/>
              <a:gd name="connsiteX27" fmla="*/ 392430 w 2201227"/>
              <a:gd name="connsiteY27" fmla="*/ 1955483 h 2336482"/>
              <a:gd name="connsiteX28" fmla="*/ 393383 w 2201227"/>
              <a:gd name="connsiteY28" fmla="*/ 1954530 h 2336482"/>
              <a:gd name="connsiteX29" fmla="*/ 394335 w 2201227"/>
              <a:gd name="connsiteY29" fmla="*/ 1952625 h 2336482"/>
              <a:gd name="connsiteX30" fmla="*/ 397193 w 2201227"/>
              <a:gd name="connsiteY30" fmla="*/ 1949768 h 2336482"/>
              <a:gd name="connsiteX31" fmla="*/ 407670 w 2201227"/>
              <a:gd name="connsiteY31" fmla="*/ 1937385 h 2336482"/>
              <a:gd name="connsiteX32" fmla="*/ 415290 w 2201227"/>
              <a:gd name="connsiteY32" fmla="*/ 1925955 h 2336482"/>
              <a:gd name="connsiteX33" fmla="*/ 422910 w 2201227"/>
              <a:gd name="connsiteY33" fmla="*/ 1912620 h 2336482"/>
              <a:gd name="connsiteX34" fmla="*/ 428625 w 2201227"/>
              <a:gd name="connsiteY34" fmla="*/ 1898333 h 2336482"/>
              <a:gd name="connsiteX35" fmla="*/ 434340 w 2201227"/>
              <a:gd name="connsiteY35" fmla="*/ 1884045 h 2336482"/>
              <a:gd name="connsiteX36" fmla="*/ 449580 w 2201227"/>
              <a:gd name="connsiteY36" fmla="*/ 1820228 h 2336482"/>
              <a:gd name="connsiteX37" fmla="*/ 463868 w 2201227"/>
              <a:gd name="connsiteY37" fmla="*/ 1750695 h 2336482"/>
              <a:gd name="connsiteX38" fmla="*/ 494348 w 2201227"/>
              <a:gd name="connsiteY38" fmla="*/ 1681163 h 2336482"/>
              <a:gd name="connsiteX39" fmla="*/ 505778 w 2201227"/>
              <a:gd name="connsiteY39" fmla="*/ 1664970 h 2336482"/>
              <a:gd name="connsiteX40" fmla="*/ 512445 w 2201227"/>
              <a:gd name="connsiteY40" fmla="*/ 1657350 h 2336482"/>
              <a:gd name="connsiteX41" fmla="*/ 515303 w 2201227"/>
              <a:gd name="connsiteY41" fmla="*/ 1653540 h 2336482"/>
              <a:gd name="connsiteX42" fmla="*/ 517208 w 2201227"/>
              <a:gd name="connsiteY42" fmla="*/ 1651635 h 2336482"/>
              <a:gd name="connsiteX43" fmla="*/ 518160 w 2201227"/>
              <a:gd name="connsiteY43" fmla="*/ 1650683 h 2336482"/>
              <a:gd name="connsiteX44" fmla="*/ 520065 w 2201227"/>
              <a:gd name="connsiteY44" fmla="*/ 1648778 h 2336482"/>
              <a:gd name="connsiteX45" fmla="*/ 534353 w 2201227"/>
              <a:gd name="connsiteY45" fmla="*/ 1636395 h 2336482"/>
              <a:gd name="connsiteX46" fmla="*/ 551498 w 2201227"/>
              <a:gd name="connsiteY46" fmla="*/ 1624965 h 2336482"/>
              <a:gd name="connsiteX47" fmla="*/ 625793 w 2201227"/>
              <a:gd name="connsiteY47" fmla="*/ 1597343 h 2336482"/>
              <a:gd name="connsiteX48" fmla="*/ 701993 w 2201227"/>
              <a:gd name="connsiteY48" fmla="*/ 1583055 h 2336482"/>
              <a:gd name="connsiteX49" fmla="*/ 774383 w 2201227"/>
              <a:gd name="connsiteY49" fmla="*/ 1562100 h 2336482"/>
              <a:gd name="connsiteX50" fmla="*/ 832485 w 2201227"/>
              <a:gd name="connsiteY50" fmla="*/ 1517333 h 2336482"/>
              <a:gd name="connsiteX51" fmla="*/ 864870 w 2201227"/>
              <a:gd name="connsiteY51" fmla="*/ 1450658 h 2336482"/>
              <a:gd name="connsiteX52" fmla="*/ 881063 w 2201227"/>
              <a:gd name="connsiteY52" fmla="*/ 1372553 h 2336482"/>
              <a:gd name="connsiteX53" fmla="*/ 902970 w 2201227"/>
              <a:gd name="connsiteY53" fmla="*/ 1291590 h 2336482"/>
              <a:gd name="connsiteX54" fmla="*/ 952500 w 2201227"/>
              <a:gd name="connsiteY54" fmla="*/ 1221105 h 2336482"/>
              <a:gd name="connsiteX55" fmla="*/ 960120 w 2201227"/>
              <a:gd name="connsiteY55" fmla="*/ 1214438 h 2336482"/>
              <a:gd name="connsiteX56" fmla="*/ 969645 w 2201227"/>
              <a:gd name="connsiteY56" fmla="*/ 1207770 h 2336482"/>
              <a:gd name="connsiteX57" fmla="*/ 979170 w 2201227"/>
              <a:gd name="connsiteY57" fmla="*/ 1202055 h 2336482"/>
              <a:gd name="connsiteX58" fmla="*/ 988695 w 2201227"/>
              <a:gd name="connsiteY58" fmla="*/ 1197293 h 2336482"/>
              <a:gd name="connsiteX59" fmla="*/ 998220 w 2201227"/>
              <a:gd name="connsiteY59" fmla="*/ 1192530 h 2336482"/>
              <a:gd name="connsiteX60" fmla="*/ 1008698 w 2201227"/>
              <a:gd name="connsiteY60" fmla="*/ 1188720 h 2336482"/>
              <a:gd name="connsiteX61" fmla="*/ 1028700 w 2201227"/>
              <a:gd name="connsiteY61" fmla="*/ 1182053 h 2336482"/>
              <a:gd name="connsiteX62" fmla="*/ 1110615 w 2201227"/>
              <a:gd name="connsiteY62" fmla="*/ 1164908 h 2336482"/>
              <a:gd name="connsiteX63" fmla="*/ 1188720 w 2201227"/>
              <a:gd name="connsiteY63" fmla="*/ 1144905 h 2336482"/>
              <a:gd name="connsiteX64" fmla="*/ 1252538 w 2201227"/>
              <a:gd name="connsiteY64" fmla="*/ 1101090 h 2336482"/>
              <a:gd name="connsiteX65" fmla="*/ 1259205 w 2201227"/>
              <a:gd name="connsiteY65" fmla="*/ 1093470 h 2336482"/>
              <a:gd name="connsiteX66" fmla="*/ 1264920 w 2201227"/>
              <a:gd name="connsiteY66" fmla="*/ 1085850 h 2336482"/>
              <a:gd name="connsiteX67" fmla="*/ 1270635 w 2201227"/>
              <a:gd name="connsiteY67" fmla="*/ 1078230 h 2336482"/>
              <a:gd name="connsiteX68" fmla="*/ 1275398 w 2201227"/>
              <a:gd name="connsiteY68" fmla="*/ 1069658 h 2336482"/>
              <a:gd name="connsiteX69" fmla="*/ 1280160 w 2201227"/>
              <a:gd name="connsiteY69" fmla="*/ 1061085 h 2336482"/>
              <a:gd name="connsiteX70" fmla="*/ 1283970 w 2201227"/>
              <a:gd name="connsiteY70" fmla="*/ 1051560 h 2336482"/>
              <a:gd name="connsiteX71" fmla="*/ 1287780 w 2201227"/>
              <a:gd name="connsiteY71" fmla="*/ 1042035 h 2336482"/>
              <a:gd name="connsiteX72" fmla="*/ 1290638 w 2201227"/>
              <a:gd name="connsiteY72" fmla="*/ 1032510 h 2336482"/>
              <a:gd name="connsiteX73" fmla="*/ 1295400 w 2201227"/>
              <a:gd name="connsiteY73" fmla="*/ 1013460 h 2336482"/>
              <a:gd name="connsiteX74" fmla="*/ 1300163 w 2201227"/>
              <a:gd name="connsiteY74" fmla="*/ 993458 h 2336482"/>
              <a:gd name="connsiteX75" fmla="*/ 1307783 w 2201227"/>
              <a:gd name="connsiteY75" fmla="*/ 953453 h 2336482"/>
              <a:gd name="connsiteX76" fmla="*/ 1316355 w 2201227"/>
              <a:gd name="connsiteY76" fmla="*/ 913448 h 2336482"/>
              <a:gd name="connsiteX77" fmla="*/ 1327785 w 2201227"/>
              <a:gd name="connsiteY77" fmla="*/ 873443 h 2336482"/>
              <a:gd name="connsiteX78" fmla="*/ 1373505 w 2201227"/>
              <a:gd name="connsiteY78" fmla="*/ 802958 h 2336482"/>
              <a:gd name="connsiteX79" fmla="*/ 1388745 w 2201227"/>
              <a:gd name="connsiteY79" fmla="*/ 789623 h 2336482"/>
              <a:gd name="connsiteX80" fmla="*/ 1406843 w 2201227"/>
              <a:gd name="connsiteY80" fmla="*/ 778193 h 2336482"/>
              <a:gd name="connsiteX81" fmla="*/ 1424940 w 2201227"/>
              <a:gd name="connsiteY81" fmla="*/ 768668 h 2336482"/>
              <a:gd name="connsiteX82" fmla="*/ 1443990 w 2201227"/>
              <a:gd name="connsiteY82" fmla="*/ 761048 h 2336482"/>
              <a:gd name="connsiteX83" fmla="*/ 1521143 w 2201227"/>
              <a:gd name="connsiteY83" fmla="*/ 742950 h 2336482"/>
              <a:gd name="connsiteX84" fmla="*/ 1595438 w 2201227"/>
              <a:gd name="connsiteY84" fmla="*/ 726758 h 2336482"/>
              <a:gd name="connsiteX85" fmla="*/ 1659255 w 2201227"/>
              <a:gd name="connsiteY85" fmla="*/ 695325 h 2336482"/>
              <a:gd name="connsiteX86" fmla="*/ 1672590 w 2201227"/>
              <a:gd name="connsiteY86" fmla="*/ 683895 h 2336482"/>
              <a:gd name="connsiteX87" fmla="*/ 1684020 w 2201227"/>
              <a:gd name="connsiteY87" fmla="*/ 670560 h 2336482"/>
              <a:gd name="connsiteX88" fmla="*/ 1702118 w 2201227"/>
              <a:gd name="connsiteY88" fmla="*/ 641033 h 2336482"/>
              <a:gd name="connsiteX89" fmla="*/ 1724025 w 2201227"/>
              <a:gd name="connsiteY89" fmla="*/ 574358 h 2336482"/>
              <a:gd name="connsiteX90" fmla="*/ 1730693 w 2201227"/>
              <a:gd name="connsiteY90" fmla="*/ 540068 h 2336482"/>
              <a:gd name="connsiteX91" fmla="*/ 1737360 w 2201227"/>
              <a:gd name="connsiteY91" fmla="*/ 505778 h 2336482"/>
              <a:gd name="connsiteX92" fmla="*/ 1756410 w 2201227"/>
              <a:gd name="connsiteY92" fmla="*/ 439103 h 2336482"/>
              <a:gd name="connsiteX93" fmla="*/ 1793558 w 2201227"/>
              <a:gd name="connsiteY93" fmla="*/ 381953 h 2336482"/>
              <a:gd name="connsiteX94" fmla="*/ 1794510 w 2201227"/>
              <a:gd name="connsiteY94" fmla="*/ 381000 h 2336482"/>
              <a:gd name="connsiteX95" fmla="*/ 1795463 w 2201227"/>
              <a:gd name="connsiteY95" fmla="*/ 380048 h 2336482"/>
              <a:gd name="connsiteX96" fmla="*/ 1797368 w 2201227"/>
              <a:gd name="connsiteY96" fmla="*/ 379095 h 2336482"/>
              <a:gd name="connsiteX97" fmla="*/ 1800225 w 2201227"/>
              <a:gd name="connsiteY97" fmla="*/ 376238 h 2336482"/>
              <a:gd name="connsiteX98" fmla="*/ 1805940 w 2201227"/>
              <a:gd name="connsiteY98" fmla="*/ 370523 h 2336482"/>
              <a:gd name="connsiteX99" fmla="*/ 1819275 w 2201227"/>
              <a:gd name="connsiteY99" fmla="*/ 360998 h 2336482"/>
              <a:gd name="connsiteX100" fmla="*/ 1847850 w 2201227"/>
              <a:gd name="connsiteY100" fmla="*/ 344805 h 2336482"/>
              <a:gd name="connsiteX101" fmla="*/ 1877378 w 2201227"/>
              <a:gd name="connsiteY101" fmla="*/ 334328 h 2336482"/>
              <a:gd name="connsiteX102" fmla="*/ 1906905 w 2201227"/>
              <a:gd name="connsiteY102" fmla="*/ 326708 h 2336482"/>
              <a:gd name="connsiteX103" fmla="*/ 1964055 w 2201227"/>
              <a:gd name="connsiteY103" fmla="*/ 316230 h 2336482"/>
              <a:gd name="connsiteX104" fmla="*/ 2063115 w 2201227"/>
              <a:gd name="connsiteY104" fmla="*/ 285750 h 2336482"/>
              <a:gd name="connsiteX105" fmla="*/ 2082165 w 2201227"/>
              <a:gd name="connsiteY105" fmla="*/ 272415 h 2336482"/>
              <a:gd name="connsiteX106" fmla="*/ 2090738 w 2201227"/>
              <a:gd name="connsiteY106" fmla="*/ 264795 h 2336482"/>
              <a:gd name="connsiteX107" fmla="*/ 2094548 w 2201227"/>
              <a:gd name="connsiteY107" fmla="*/ 260985 h 2336482"/>
              <a:gd name="connsiteX108" fmla="*/ 2095500 w 2201227"/>
              <a:gd name="connsiteY108" fmla="*/ 260033 h 2336482"/>
              <a:gd name="connsiteX109" fmla="*/ 2096453 w 2201227"/>
              <a:gd name="connsiteY109" fmla="*/ 259080 h 2336482"/>
              <a:gd name="connsiteX110" fmla="*/ 2098358 w 2201227"/>
              <a:gd name="connsiteY110" fmla="*/ 257175 h 2336482"/>
              <a:gd name="connsiteX111" fmla="*/ 2105978 w 2201227"/>
              <a:gd name="connsiteY111" fmla="*/ 248603 h 2336482"/>
              <a:gd name="connsiteX112" fmla="*/ 2112645 w 2201227"/>
              <a:gd name="connsiteY112" fmla="*/ 240030 h 2336482"/>
              <a:gd name="connsiteX113" fmla="*/ 2123123 w 2201227"/>
              <a:gd name="connsiteY113" fmla="*/ 221933 h 2336482"/>
              <a:gd name="connsiteX114" fmla="*/ 2146935 w 2201227"/>
              <a:gd name="connsiteY114" fmla="*/ 148590 h 2336482"/>
              <a:gd name="connsiteX115" fmla="*/ 2158365 w 2201227"/>
              <a:gd name="connsiteY115" fmla="*/ 85725 h 2336482"/>
              <a:gd name="connsiteX116" fmla="*/ 2169795 w 2201227"/>
              <a:gd name="connsiteY116" fmla="*/ 38100 h 2336482"/>
              <a:gd name="connsiteX117" fmla="*/ 2180273 w 2201227"/>
              <a:gd name="connsiteY117" fmla="*/ 9525 h 2336482"/>
              <a:gd name="connsiteX118" fmla="*/ 2185035 w 2201227"/>
              <a:gd name="connsiteY118" fmla="*/ 0 h 2336482"/>
              <a:gd name="connsiteX119" fmla="*/ 2201228 w 2201227"/>
              <a:gd name="connsiteY119" fmla="*/ 8573 h 2336482"/>
              <a:gd name="connsiteX120" fmla="*/ 2197418 w 2201227"/>
              <a:gd name="connsiteY120" fmla="*/ 17145 h 2336482"/>
              <a:gd name="connsiteX121" fmla="*/ 2186940 w 2201227"/>
              <a:gd name="connsiteY121" fmla="*/ 43815 h 2336482"/>
              <a:gd name="connsiteX122" fmla="*/ 2175510 w 2201227"/>
              <a:gd name="connsiteY122" fmla="*/ 88583 h 2336482"/>
              <a:gd name="connsiteX123" fmla="*/ 2169795 w 2201227"/>
              <a:gd name="connsiteY123" fmla="*/ 118110 h 2336482"/>
              <a:gd name="connsiteX124" fmla="*/ 2164080 w 2201227"/>
              <a:gd name="connsiteY124" fmla="*/ 152400 h 2336482"/>
              <a:gd name="connsiteX125" fmla="*/ 2138363 w 2201227"/>
              <a:gd name="connsiteY125" fmla="*/ 230505 h 2336482"/>
              <a:gd name="connsiteX126" fmla="*/ 2125980 w 2201227"/>
              <a:gd name="connsiteY126" fmla="*/ 250508 h 2336482"/>
              <a:gd name="connsiteX127" fmla="*/ 2118360 w 2201227"/>
              <a:gd name="connsiteY127" fmla="*/ 260033 h 2336482"/>
              <a:gd name="connsiteX128" fmla="*/ 2110740 w 2201227"/>
              <a:gd name="connsiteY128" fmla="*/ 268605 h 2336482"/>
              <a:gd name="connsiteX129" fmla="*/ 2108835 w 2201227"/>
              <a:gd name="connsiteY129" fmla="*/ 270510 h 2336482"/>
              <a:gd name="connsiteX130" fmla="*/ 2107883 w 2201227"/>
              <a:gd name="connsiteY130" fmla="*/ 271463 h 2336482"/>
              <a:gd name="connsiteX131" fmla="*/ 2105978 w 2201227"/>
              <a:gd name="connsiteY131" fmla="*/ 273368 h 2336482"/>
              <a:gd name="connsiteX132" fmla="*/ 2101215 w 2201227"/>
              <a:gd name="connsiteY132" fmla="*/ 277178 h 2336482"/>
              <a:gd name="connsiteX133" fmla="*/ 2091690 w 2201227"/>
              <a:gd name="connsiteY133" fmla="*/ 285750 h 2336482"/>
              <a:gd name="connsiteX134" fmla="*/ 2069783 w 2201227"/>
              <a:gd name="connsiteY134" fmla="*/ 300038 h 2336482"/>
              <a:gd name="connsiteX135" fmla="*/ 1965008 w 2201227"/>
              <a:gd name="connsiteY135" fmla="*/ 332423 h 2336482"/>
              <a:gd name="connsiteX136" fmla="*/ 1851660 w 2201227"/>
              <a:gd name="connsiteY136" fmla="*/ 360045 h 2336482"/>
              <a:gd name="connsiteX137" fmla="*/ 1825943 w 2201227"/>
              <a:gd name="connsiteY137" fmla="*/ 374333 h 2336482"/>
              <a:gd name="connsiteX138" fmla="*/ 1813560 w 2201227"/>
              <a:gd name="connsiteY138" fmla="*/ 382905 h 2336482"/>
              <a:gd name="connsiteX139" fmla="*/ 1807845 w 2201227"/>
              <a:gd name="connsiteY139" fmla="*/ 388620 h 2336482"/>
              <a:gd name="connsiteX140" fmla="*/ 1804988 w 2201227"/>
              <a:gd name="connsiteY140" fmla="*/ 391478 h 2336482"/>
              <a:gd name="connsiteX141" fmla="*/ 1803083 w 2201227"/>
              <a:gd name="connsiteY141" fmla="*/ 392430 h 2336482"/>
              <a:gd name="connsiteX142" fmla="*/ 1802130 w 2201227"/>
              <a:gd name="connsiteY142" fmla="*/ 393383 h 2336482"/>
              <a:gd name="connsiteX143" fmla="*/ 1802130 w 2201227"/>
              <a:gd name="connsiteY143" fmla="*/ 393383 h 2336482"/>
              <a:gd name="connsiteX144" fmla="*/ 1767840 w 2201227"/>
              <a:gd name="connsiteY144" fmla="*/ 445770 h 2336482"/>
              <a:gd name="connsiteX145" fmla="*/ 1749743 w 2201227"/>
              <a:gd name="connsiteY145" fmla="*/ 509588 h 2336482"/>
              <a:gd name="connsiteX146" fmla="*/ 1737360 w 2201227"/>
              <a:gd name="connsiteY146" fmla="*/ 579120 h 2336482"/>
              <a:gd name="connsiteX147" fmla="*/ 1714500 w 2201227"/>
              <a:gd name="connsiteY147" fmla="*/ 649605 h 2336482"/>
              <a:gd name="connsiteX148" fmla="*/ 1693545 w 2201227"/>
              <a:gd name="connsiteY148" fmla="*/ 682943 h 2336482"/>
              <a:gd name="connsiteX149" fmla="*/ 1681163 w 2201227"/>
              <a:gd name="connsiteY149" fmla="*/ 697230 h 2336482"/>
              <a:gd name="connsiteX150" fmla="*/ 1665923 w 2201227"/>
              <a:gd name="connsiteY150" fmla="*/ 710565 h 2336482"/>
              <a:gd name="connsiteX151" fmla="*/ 1595438 w 2201227"/>
              <a:gd name="connsiteY151" fmla="*/ 744855 h 2336482"/>
              <a:gd name="connsiteX152" fmla="*/ 1519238 w 2201227"/>
              <a:gd name="connsiteY152" fmla="*/ 761048 h 2336482"/>
              <a:gd name="connsiteX153" fmla="*/ 1443990 w 2201227"/>
              <a:gd name="connsiteY153" fmla="*/ 778193 h 2336482"/>
              <a:gd name="connsiteX154" fmla="*/ 1425893 w 2201227"/>
              <a:gd name="connsiteY154" fmla="*/ 784860 h 2336482"/>
              <a:gd name="connsiteX155" fmla="*/ 1408748 w 2201227"/>
              <a:gd name="connsiteY155" fmla="*/ 793433 h 2336482"/>
              <a:gd name="connsiteX156" fmla="*/ 1393508 w 2201227"/>
              <a:gd name="connsiteY156" fmla="*/ 803910 h 2336482"/>
              <a:gd name="connsiteX157" fmla="*/ 1378268 w 2201227"/>
              <a:gd name="connsiteY157" fmla="*/ 816293 h 2336482"/>
              <a:gd name="connsiteX158" fmla="*/ 1354455 w 2201227"/>
              <a:gd name="connsiteY158" fmla="*/ 845820 h 2336482"/>
              <a:gd name="connsiteX159" fmla="*/ 1344930 w 2201227"/>
              <a:gd name="connsiteY159" fmla="*/ 862965 h 2336482"/>
              <a:gd name="connsiteX160" fmla="*/ 1337310 w 2201227"/>
              <a:gd name="connsiteY160" fmla="*/ 881063 h 2336482"/>
              <a:gd name="connsiteX161" fmla="*/ 1325880 w 2201227"/>
              <a:gd name="connsiteY161" fmla="*/ 919163 h 2336482"/>
              <a:gd name="connsiteX162" fmla="*/ 1322070 w 2201227"/>
              <a:gd name="connsiteY162" fmla="*/ 939165 h 2336482"/>
              <a:gd name="connsiteX163" fmla="*/ 1318260 w 2201227"/>
              <a:gd name="connsiteY163" fmla="*/ 959168 h 2336482"/>
              <a:gd name="connsiteX164" fmla="*/ 1310640 w 2201227"/>
              <a:gd name="connsiteY164" fmla="*/ 999173 h 2336482"/>
              <a:gd name="connsiteX165" fmla="*/ 1306830 w 2201227"/>
              <a:gd name="connsiteY165" fmla="*/ 1019175 h 2336482"/>
              <a:gd name="connsiteX166" fmla="*/ 1301115 w 2201227"/>
              <a:gd name="connsiteY166" fmla="*/ 1039178 h 2336482"/>
              <a:gd name="connsiteX167" fmla="*/ 1298258 w 2201227"/>
              <a:gd name="connsiteY167" fmla="*/ 1049655 h 2336482"/>
              <a:gd name="connsiteX168" fmla="*/ 1294448 w 2201227"/>
              <a:gd name="connsiteY168" fmla="*/ 1059180 h 2336482"/>
              <a:gd name="connsiteX169" fmla="*/ 1290638 w 2201227"/>
              <a:gd name="connsiteY169" fmla="*/ 1068705 h 2336482"/>
              <a:gd name="connsiteX170" fmla="*/ 1285875 w 2201227"/>
              <a:gd name="connsiteY170" fmla="*/ 1078230 h 2336482"/>
              <a:gd name="connsiteX171" fmla="*/ 1281113 w 2201227"/>
              <a:gd name="connsiteY171" fmla="*/ 1087755 h 2336482"/>
              <a:gd name="connsiteX172" fmla="*/ 1275398 w 2201227"/>
              <a:gd name="connsiteY172" fmla="*/ 1097280 h 2336482"/>
              <a:gd name="connsiteX173" fmla="*/ 1268730 w 2201227"/>
              <a:gd name="connsiteY173" fmla="*/ 1106805 h 2336482"/>
              <a:gd name="connsiteX174" fmla="*/ 1262063 w 2201227"/>
              <a:gd name="connsiteY174" fmla="*/ 1114425 h 2336482"/>
              <a:gd name="connsiteX175" fmla="*/ 1190625 w 2201227"/>
              <a:gd name="connsiteY175" fmla="*/ 1163003 h 2336482"/>
              <a:gd name="connsiteX176" fmla="*/ 1108710 w 2201227"/>
              <a:gd name="connsiteY176" fmla="*/ 1183958 h 2336482"/>
              <a:gd name="connsiteX177" fmla="*/ 1028700 w 2201227"/>
              <a:gd name="connsiteY177" fmla="*/ 1201103 h 2336482"/>
              <a:gd name="connsiteX178" fmla="*/ 1009650 w 2201227"/>
              <a:gd name="connsiteY178" fmla="*/ 1207770 h 2336482"/>
              <a:gd name="connsiteX179" fmla="*/ 1000125 w 2201227"/>
              <a:gd name="connsiteY179" fmla="*/ 1211580 h 2336482"/>
              <a:gd name="connsiteX180" fmla="*/ 991553 w 2201227"/>
              <a:gd name="connsiteY180" fmla="*/ 1216343 h 2336482"/>
              <a:gd name="connsiteX181" fmla="*/ 982980 w 2201227"/>
              <a:gd name="connsiteY181" fmla="*/ 1221105 h 2336482"/>
              <a:gd name="connsiteX182" fmla="*/ 975360 w 2201227"/>
              <a:gd name="connsiteY182" fmla="*/ 1225868 h 2336482"/>
              <a:gd name="connsiteX183" fmla="*/ 967740 w 2201227"/>
              <a:gd name="connsiteY183" fmla="*/ 1230630 h 2336482"/>
              <a:gd name="connsiteX184" fmla="*/ 960120 w 2201227"/>
              <a:gd name="connsiteY184" fmla="*/ 1237298 h 2336482"/>
              <a:gd name="connsiteX185" fmla="*/ 952500 w 2201227"/>
              <a:gd name="connsiteY185" fmla="*/ 1243965 h 2336482"/>
              <a:gd name="connsiteX186" fmla="*/ 951548 w 2201227"/>
              <a:gd name="connsiteY186" fmla="*/ 1244918 h 2336482"/>
              <a:gd name="connsiteX187" fmla="*/ 951548 w 2201227"/>
              <a:gd name="connsiteY187" fmla="*/ 1244918 h 2336482"/>
              <a:gd name="connsiteX188" fmla="*/ 949643 w 2201227"/>
              <a:gd name="connsiteY188" fmla="*/ 1246823 h 2336482"/>
              <a:gd name="connsiteX189" fmla="*/ 946785 w 2201227"/>
              <a:gd name="connsiteY189" fmla="*/ 1250633 h 2336482"/>
              <a:gd name="connsiteX190" fmla="*/ 934403 w 2201227"/>
              <a:gd name="connsiteY190" fmla="*/ 1265873 h 2336482"/>
              <a:gd name="connsiteX191" fmla="*/ 924878 w 2201227"/>
              <a:gd name="connsiteY191" fmla="*/ 1282065 h 2336482"/>
              <a:gd name="connsiteX192" fmla="*/ 916305 w 2201227"/>
              <a:gd name="connsiteY192" fmla="*/ 1300163 h 2336482"/>
              <a:gd name="connsiteX193" fmla="*/ 897255 w 2201227"/>
              <a:gd name="connsiteY193" fmla="*/ 1377315 h 2336482"/>
              <a:gd name="connsiteX194" fmla="*/ 881063 w 2201227"/>
              <a:gd name="connsiteY194" fmla="*/ 1458278 h 2336482"/>
              <a:gd name="connsiteX195" fmla="*/ 844868 w 2201227"/>
              <a:gd name="connsiteY195" fmla="*/ 1534478 h 2336482"/>
              <a:gd name="connsiteX196" fmla="*/ 838200 w 2201227"/>
              <a:gd name="connsiteY196" fmla="*/ 1542098 h 2336482"/>
              <a:gd name="connsiteX197" fmla="*/ 835343 w 2201227"/>
              <a:gd name="connsiteY197" fmla="*/ 1545908 h 2336482"/>
              <a:gd name="connsiteX198" fmla="*/ 833438 w 2201227"/>
              <a:gd name="connsiteY198" fmla="*/ 1547813 h 2336482"/>
              <a:gd name="connsiteX199" fmla="*/ 832485 w 2201227"/>
              <a:gd name="connsiteY199" fmla="*/ 1548765 h 2336482"/>
              <a:gd name="connsiteX200" fmla="*/ 830580 w 2201227"/>
              <a:gd name="connsiteY200" fmla="*/ 1550670 h 2336482"/>
              <a:gd name="connsiteX201" fmla="*/ 814388 w 2201227"/>
              <a:gd name="connsiteY201" fmla="*/ 1564958 h 2336482"/>
              <a:gd name="connsiteX202" fmla="*/ 797243 w 2201227"/>
              <a:gd name="connsiteY202" fmla="*/ 1576388 h 2336482"/>
              <a:gd name="connsiteX203" fmla="*/ 778193 w 2201227"/>
              <a:gd name="connsiteY203" fmla="*/ 1585913 h 2336482"/>
              <a:gd name="connsiteX204" fmla="*/ 701040 w 2201227"/>
              <a:gd name="connsiteY204" fmla="*/ 1608773 h 2336482"/>
              <a:gd name="connsiteX205" fmla="*/ 625793 w 2201227"/>
              <a:gd name="connsiteY205" fmla="*/ 1623060 h 2336482"/>
              <a:gd name="connsiteX206" fmla="*/ 559118 w 2201227"/>
              <a:gd name="connsiteY206" fmla="*/ 1647825 h 2336482"/>
              <a:gd name="connsiteX207" fmla="*/ 545783 w 2201227"/>
              <a:gd name="connsiteY207" fmla="*/ 1657350 h 2336482"/>
              <a:gd name="connsiteX208" fmla="*/ 531495 w 2201227"/>
              <a:gd name="connsiteY208" fmla="*/ 1669733 h 2336482"/>
              <a:gd name="connsiteX209" fmla="*/ 529590 w 2201227"/>
              <a:gd name="connsiteY209" fmla="*/ 1671638 h 2336482"/>
              <a:gd name="connsiteX210" fmla="*/ 528638 w 2201227"/>
              <a:gd name="connsiteY210" fmla="*/ 1672590 h 2336482"/>
              <a:gd name="connsiteX211" fmla="*/ 528638 w 2201227"/>
              <a:gd name="connsiteY211" fmla="*/ 1672590 h 2336482"/>
              <a:gd name="connsiteX212" fmla="*/ 525780 w 2201227"/>
              <a:gd name="connsiteY212" fmla="*/ 1675448 h 2336482"/>
              <a:gd name="connsiteX213" fmla="*/ 520065 w 2201227"/>
              <a:gd name="connsiteY213" fmla="*/ 1682115 h 2336482"/>
              <a:gd name="connsiteX214" fmla="*/ 510540 w 2201227"/>
              <a:gd name="connsiteY214" fmla="*/ 1695450 h 2336482"/>
              <a:gd name="connsiteX215" fmla="*/ 484823 w 2201227"/>
              <a:gd name="connsiteY215" fmla="*/ 1757363 h 2336482"/>
              <a:gd name="connsiteX216" fmla="*/ 471488 w 2201227"/>
              <a:gd name="connsiteY216" fmla="*/ 1824990 h 2336482"/>
              <a:gd name="connsiteX217" fmla="*/ 456248 w 2201227"/>
              <a:gd name="connsiteY217" fmla="*/ 1893570 h 2336482"/>
              <a:gd name="connsiteX218" fmla="*/ 450533 w 2201227"/>
              <a:gd name="connsiteY218" fmla="*/ 1909763 h 2336482"/>
              <a:gd name="connsiteX219" fmla="*/ 443865 w 2201227"/>
              <a:gd name="connsiteY219" fmla="*/ 1925955 h 2336482"/>
              <a:gd name="connsiteX220" fmla="*/ 435293 w 2201227"/>
              <a:gd name="connsiteY220" fmla="*/ 1942148 h 2336482"/>
              <a:gd name="connsiteX221" fmla="*/ 424815 w 2201227"/>
              <a:gd name="connsiteY221" fmla="*/ 1957388 h 2336482"/>
              <a:gd name="connsiteX222" fmla="*/ 414338 w 2201227"/>
              <a:gd name="connsiteY222" fmla="*/ 1969770 h 2336482"/>
              <a:gd name="connsiteX223" fmla="*/ 411480 w 2201227"/>
              <a:gd name="connsiteY223" fmla="*/ 1972628 h 2336482"/>
              <a:gd name="connsiteX224" fmla="*/ 410528 w 2201227"/>
              <a:gd name="connsiteY224" fmla="*/ 1974533 h 2336482"/>
              <a:gd name="connsiteX225" fmla="*/ 409575 w 2201227"/>
              <a:gd name="connsiteY225" fmla="*/ 1975485 h 2336482"/>
              <a:gd name="connsiteX226" fmla="*/ 407670 w 2201227"/>
              <a:gd name="connsiteY226" fmla="*/ 1977390 h 2336482"/>
              <a:gd name="connsiteX227" fmla="*/ 401003 w 2201227"/>
              <a:gd name="connsiteY227" fmla="*/ 1983105 h 2336482"/>
              <a:gd name="connsiteX228" fmla="*/ 387668 w 2201227"/>
              <a:gd name="connsiteY228" fmla="*/ 1994535 h 2336482"/>
              <a:gd name="connsiteX229" fmla="*/ 373380 w 2201227"/>
              <a:gd name="connsiteY229" fmla="*/ 2004060 h 2336482"/>
              <a:gd name="connsiteX230" fmla="*/ 313373 w 2201227"/>
              <a:gd name="connsiteY230" fmla="*/ 2028825 h 2336482"/>
              <a:gd name="connsiteX231" fmla="*/ 255270 w 2201227"/>
              <a:gd name="connsiteY231" fmla="*/ 2041208 h 2336482"/>
              <a:gd name="connsiteX232" fmla="*/ 155258 w 2201227"/>
              <a:gd name="connsiteY232" fmla="*/ 2065973 h 2336482"/>
              <a:gd name="connsiteX233" fmla="*/ 135255 w 2201227"/>
              <a:gd name="connsiteY233" fmla="*/ 2076450 h 2336482"/>
              <a:gd name="connsiteX234" fmla="*/ 126683 w 2201227"/>
              <a:gd name="connsiteY234" fmla="*/ 2082165 h 2336482"/>
              <a:gd name="connsiteX235" fmla="*/ 118110 w 2201227"/>
              <a:gd name="connsiteY235" fmla="*/ 2088833 h 2336482"/>
              <a:gd name="connsiteX236" fmla="*/ 109538 w 2201227"/>
              <a:gd name="connsiteY236" fmla="*/ 2096453 h 2336482"/>
              <a:gd name="connsiteX237" fmla="*/ 104775 w 2201227"/>
              <a:gd name="connsiteY237" fmla="*/ 2100263 h 2336482"/>
              <a:gd name="connsiteX238" fmla="*/ 104775 w 2201227"/>
              <a:gd name="connsiteY238" fmla="*/ 2100263 h 2336482"/>
              <a:gd name="connsiteX239" fmla="*/ 104775 w 2201227"/>
              <a:gd name="connsiteY239" fmla="*/ 2101215 h 2336482"/>
              <a:gd name="connsiteX240" fmla="*/ 103823 w 2201227"/>
              <a:gd name="connsiteY240" fmla="*/ 2102168 h 2336482"/>
              <a:gd name="connsiteX241" fmla="*/ 101918 w 2201227"/>
              <a:gd name="connsiteY241" fmla="*/ 2104073 h 2336482"/>
              <a:gd name="connsiteX242" fmla="*/ 95250 w 2201227"/>
              <a:gd name="connsiteY242" fmla="*/ 2111693 h 2336482"/>
              <a:gd name="connsiteX243" fmla="*/ 89535 w 2201227"/>
              <a:gd name="connsiteY243" fmla="*/ 2119313 h 2336482"/>
              <a:gd name="connsiteX244" fmla="*/ 61913 w 2201227"/>
              <a:gd name="connsiteY244" fmla="*/ 2186940 h 2336482"/>
              <a:gd name="connsiteX245" fmla="*/ 50483 w 2201227"/>
              <a:gd name="connsiteY245" fmla="*/ 2248853 h 2336482"/>
              <a:gd name="connsiteX246" fmla="*/ 40958 w 2201227"/>
              <a:gd name="connsiteY246" fmla="*/ 2296478 h 2336482"/>
              <a:gd name="connsiteX247" fmla="*/ 32385 w 2201227"/>
              <a:gd name="connsiteY247" fmla="*/ 2326958 h 2336482"/>
              <a:gd name="connsiteX248" fmla="*/ 29528 w 2201227"/>
              <a:gd name="connsiteY248" fmla="*/ 2336483 h 2336482"/>
              <a:gd name="connsiteX249" fmla="*/ 0 w 2201227"/>
              <a:gd name="connsiteY249" fmla="*/ 2324100 h 233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</a:cxnLst>
            <a:rect l="l" t="t" r="r" b="b"/>
            <a:pathLst>
              <a:path w="2201227" h="2336482">
                <a:moveTo>
                  <a:pt x="0" y="2324100"/>
                </a:moveTo>
                <a:cubicBezTo>
                  <a:pt x="0" y="2324100"/>
                  <a:pt x="953" y="2321243"/>
                  <a:pt x="3810" y="2314575"/>
                </a:cubicBezTo>
                <a:cubicBezTo>
                  <a:pt x="4763" y="2312670"/>
                  <a:pt x="4763" y="2311718"/>
                  <a:pt x="5715" y="2308860"/>
                </a:cubicBezTo>
                <a:cubicBezTo>
                  <a:pt x="6668" y="2306955"/>
                  <a:pt x="6668" y="2305050"/>
                  <a:pt x="7620" y="2303145"/>
                </a:cubicBezTo>
                <a:cubicBezTo>
                  <a:pt x="8573" y="2299335"/>
                  <a:pt x="10478" y="2293620"/>
                  <a:pt x="11430" y="2287905"/>
                </a:cubicBezTo>
                <a:cubicBezTo>
                  <a:pt x="14288" y="2276475"/>
                  <a:pt x="17145" y="2261235"/>
                  <a:pt x="20955" y="2242185"/>
                </a:cubicBezTo>
                <a:cubicBezTo>
                  <a:pt x="24765" y="2224088"/>
                  <a:pt x="27623" y="2202180"/>
                  <a:pt x="34290" y="2177415"/>
                </a:cubicBezTo>
                <a:cubicBezTo>
                  <a:pt x="36195" y="2171700"/>
                  <a:pt x="37148" y="2165033"/>
                  <a:pt x="40005" y="2158365"/>
                </a:cubicBezTo>
                <a:cubicBezTo>
                  <a:pt x="41910" y="2151698"/>
                  <a:pt x="44768" y="2145030"/>
                  <a:pt x="47625" y="2138363"/>
                </a:cubicBezTo>
                <a:cubicBezTo>
                  <a:pt x="50483" y="2131695"/>
                  <a:pt x="54293" y="2125028"/>
                  <a:pt x="57150" y="2118360"/>
                </a:cubicBezTo>
                <a:cubicBezTo>
                  <a:pt x="60960" y="2111693"/>
                  <a:pt x="64770" y="2105025"/>
                  <a:pt x="69533" y="2098358"/>
                </a:cubicBezTo>
                <a:cubicBezTo>
                  <a:pt x="72390" y="2095500"/>
                  <a:pt x="74295" y="2091690"/>
                  <a:pt x="77153" y="2088833"/>
                </a:cubicBezTo>
                <a:cubicBezTo>
                  <a:pt x="80010" y="2085975"/>
                  <a:pt x="82868" y="2083118"/>
                  <a:pt x="85725" y="2079308"/>
                </a:cubicBezTo>
                <a:lnTo>
                  <a:pt x="87630" y="2077403"/>
                </a:lnTo>
                <a:lnTo>
                  <a:pt x="88583" y="2076450"/>
                </a:lnTo>
                <a:lnTo>
                  <a:pt x="89535" y="2075498"/>
                </a:lnTo>
                <a:cubicBezTo>
                  <a:pt x="90488" y="2074545"/>
                  <a:pt x="88583" y="2075498"/>
                  <a:pt x="90488" y="2074545"/>
                </a:cubicBezTo>
                <a:lnTo>
                  <a:pt x="95250" y="2070735"/>
                </a:lnTo>
                <a:cubicBezTo>
                  <a:pt x="98108" y="2067878"/>
                  <a:pt x="100965" y="2065973"/>
                  <a:pt x="103823" y="2063115"/>
                </a:cubicBezTo>
                <a:cubicBezTo>
                  <a:pt x="106680" y="2060258"/>
                  <a:pt x="110490" y="2058353"/>
                  <a:pt x="114300" y="2055495"/>
                </a:cubicBezTo>
                <a:cubicBezTo>
                  <a:pt x="118110" y="2052638"/>
                  <a:pt x="121920" y="2050733"/>
                  <a:pt x="125730" y="2047875"/>
                </a:cubicBezTo>
                <a:cubicBezTo>
                  <a:pt x="133350" y="2044065"/>
                  <a:pt x="141923" y="2039303"/>
                  <a:pt x="149543" y="2036445"/>
                </a:cubicBezTo>
                <a:cubicBezTo>
                  <a:pt x="182880" y="2022158"/>
                  <a:pt x="220028" y="2016443"/>
                  <a:pt x="257175" y="2009775"/>
                </a:cubicBezTo>
                <a:cubicBezTo>
                  <a:pt x="294323" y="2003108"/>
                  <a:pt x="332423" y="1996440"/>
                  <a:pt x="364808" y="1977390"/>
                </a:cubicBezTo>
                <a:cubicBezTo>
                  <a:pt x="368618" y="1974533"/>
                  <a:pt x="372428" y="1972628"/>
                  <a:pt x="376238" y="1969770"/>
                </a:cubicBezTo>
                <a:cubicBezTo>
                  <a:pt x="380048" y="1966913"/>
                  <a:pt x="383858" y="1964055"/>
                  <a:pt x="386715" y="1960245"/>
                </a:cubicBezTo>
                <a:lnTo>
                  <a:pt x="392430" y="1955483"/>
                </a:lnTo>
                <a:cubicBezTo>
                  <a:pt x="393383" y="1954530"/>
                  <a:pt x="392430" y="1956435"/>
                  <a:pt x="392430" y="1955483"/>
                </a:cubicBezTo>
                <a:lnTo>
                  <a:pt x="393383" y="1954530"/>
                </a:lnTo>
                <a:lnTo>
                  <a:pt x="394335" y="1952625"/>
                </a:lnTo>
                <a:lnTo>
                  <a:pt x="397193" y="1949768"/>
                </a:lnTo>
                <a:cubicBezTo>
                  <a:pt x="401003" y="1945958"/>
                  <a:pt x="404813" y="1941195"/>
                  <a:pt x="407670" y="1937385"/>
                </a:cubicBezTo>
                <a:cubicBezTo>
                  <a:pt x="410528" y="1933575"/>
                  <a:pt x="412433" y="1929765"/>
                  <a:pt x="415290" y="1925955"/>
                </a:cubicBezTo>
                <a:cubicBezTo>
                  <a:pt x="418148" y="1922145"/>
                  <a:pt x="420053" y="1917383"/>
                  <a:pt x="422910" y="1912620"/>
                </a:cubicBezTo>
                <a:cubicBezTo>
                  <a:pt x="425768" y="1907858"/>
                  <a:pt x="426720" y="1903095"/>
                  <a:pt x="428625" y="1898333"/>
                </a:cubicBezTo>
                <a:cubicBezTo>
                  <a:pt x="430530" y="1893570"/>
                  <a:pt x="432435" y="1888808"/>
                  <a:pt x="434340" y="1884045"/>
                </a:cubicBezTo>
                <a:cubicBezTo>
                  <a:pt x="441008" y="1864043"/>
                  <a:pt x="445770" y="1842135"/>
                  <a:pt x="449580" y="1820228"/>
                </a:cubicBezTo>
                <a:cubicBezTo>
                  <a:pt x="454343" y="1797368"/>
                  <a:pt x="457200" y="1774508"/>
                  <a:pt x="463868" y="1750695"/>
                </a:cubicBezTo>
                <a:cubicBezTo>
                  <a:pt x="470535" y="1726883"/>
                  <a:pt x="480060" y="1703070"/>
                  <a:pt x="494348" y="1681163"/>
                </a:cubicBezTo>
                <a:cubicBezTo>
                  <a:pt x="498158" y="1675448"/>
                  <a:pt x="501968" y="1669733"/>
                  <a:pt x="505778" y="1664970"/>
                </a:cubicBezTo>
                <a:lnTo>
                  <a:pt x="512445" y="1657350"/>
                </a:lnTo>
                <a:lnTo>
                  <a:pt x="515303" y="1653540"/>
                </a:lnTo>
                <a:cubicBezTo>
                  <a:pt x="515303" y="1653540"/>
                  <a:pt x="516255" y="1652588"/>
                  <a:pt x="517208" y="1651635"/>
                </a:cubicBezTo>
                <a:lnTo>
                  <a:pt x="518160" y="1650683"/>
                </a:lnTo>
                <a:lnTo>
                  <a:pt x="520065" y="1648778"/>
                </a:lnTo>
                <a:cubicBezTo>
                  <a:pt x="524828" y="1644968"/>
                  <a:pt x="529590" y="1641158"/>
                  <a:pt x="534353" y="1636395"/>
                </a:cubicBezTo>
                <a:cubicBezTo>
                  <a:pt x="540068" y="1632585"/>
                  <a:pt x="545783" y="1628775"/>
                  <a:pt x="551498" y="1624965"/>
                </a:cubicBezTo>
                <a:cubicBezTo>
                  <a:pt x="574358" y="1611630"/>
                  <a:pt x="600075" y="1603058"/>
                  <a:pt x="625793" y="1597343"/>
                </a:cubicBezTo>
                <a:cubicBezTo>
                  <a:pt x="651510" y="1591628"/>
                  <a:pt x="677228" y="1587818"/>
                  <a:pt x="701993" y="1583055"/>
                </a:cubicBezTo>
                <a:cubicBezTo>
                  <a:pt x="726758" y="1578293"/>
                  <a:pt x="751523" y="1572578"/>
                  <a:pt x="774383" y="1562100"/>
                </a:cubicBezTo>
                <a:cubicBezTo>
                  <a:pt x="797243" y="1551623"/>
                  <a:pt x="816293" y="1537335"/>
                  <a:pt x="832485" y="1517333"/>
                </a:cubicBezTo>
                <a:cubicBezTo>
                  <a:pt x="846773" y="1498283"/>
                  <a:pt x="858203" y="1475423"/>
                  <a:pt x="864870" y="1450658"/>
                </a:cubicBezTo>
                <a:cubicBezTo>
                  <a:pt x="872490" y="1425893"/>
                  <a:pt x="876300" y="1399223"/>
                  <a:pt x="881063" y="1372553"/>
                </a:cubicBezTo>
                <a:cubicBezTo>
                  <a:pt x="885825" y="1345883"/>
                  <a:pt x="892493" y="1318260"/>
                  <a:pt x="902970" y="1291590"/>
                </a:cubicBezTo>
                <a:cubicBezTo>
                  <a:pt x="913448" y="1264920"/>
                  <a:pt x="930593" y="1240155"/>
                  <a:pt x="952500" y="1221105"/>
                </a:cubicBezTo>
                <a:cubicBezTo>
                  <a:pt x="955358" y="1219200"/>
                  <a:pt x="957263" y="1216343"/>
                  <a:pt x="960120" y="1214438"/>
                </a:cubicBezTo>
                <a:lnTo>
                  <a:pt x="969645" y="1207770"/>
                </a:lnTo>
                <a:cubicBezTo>
                  <a:pt x="972503" y="1205865"/>
                  <a:pt x="976313" y="1203960"/>
                  <a:pt x="979170" y="1202055"/>
                </a:cubicBezTo>
                <a:lnTo>
                  <a:pt x="988695" y="1197293"/>
                </a:lnTo>
                <a:cubicBezTo>
                  <a:pt x="991553" y="1195388"/>
                  <a:pt x="995363" y="1193483"/>
                  <a:pt x="998220" y="1192530"/>
                </a:cubicBezTo>
                <a:lnTo>
                  <a:pt x="1008698" y="1188720"/>
                </a:lnTo>
                <a:cubicBezTo>
                  <a:pt x="1015365" y="1185863"/>
                  <a:pt x="1022033" y="1183958"/>
                  <a:pt x="1028700" y="1182053"/>
                </a:cubicBezTo>
                <a:cubicBezTo>
                  <a:pt x="1056323" y="1174433"/>
                  <a:pt x="1083945" y="1169670"/>
                  <a:pt x="1110615" y="1164908"/>
                </a:cubicBezTo>
                <a:cubicBezTo>
                  <a:pt x="1137285" y="1160145"/>
                  <a:pt x="1163955" y="1154430"/>
                  <a:pt x="1188720" y="1144905"/>
                </a:cubicBezTo>
                <a:cubicBezTo>
                  <a:pt x="1213485" y="1135380"/>
                  <a:pt x="1235393" y="1121093"/>
                  <a:pt x="1252538" y="1101090"/>
                </a:cubicBezTo>
                <a:lnTo>
                  <a:pt x="1259205" y="1093470"/>
                </a:lnTo>
                <a:cubicBezTo>
                  <a:pt x="1261110" y="1090613"/>
                  <a:pt x="1263015" y="1088708"/>
                  <a:pt x="1264920" y="1085850"/>
                </a:cubicBezTo>
                <a:lnTo>
                  <a:pt x="1270635" y="1078230"/>
                </a:lnTo>
                <a:cubicBezTo>
                  <a:pt x="1272540" y="1075373"/>
                  <a:pt x="1273493" y="1072515"/>
                  <a:pt x="1275398" y="1069658"/>
                </a:cubicBezTo>
                <a:lnTo>
                  <a:pt x="1280160" y="1061085"/>
                </a:lnTo>
                <a:cubicBezTo>
                  <a:pt x="1281113" y="1058228"/>
                  <a:pt x="1283018" y="1055370"/>
                  <a:pt x="1283970" y="1051560"/>
                </a:cubicBezTo>
                <a:lnTo>
                  <a:pt x="1287780" y="1042035"/>
                </a:lnTo>
                <a:lnTo>
                  <a:pt x="1290638" y="1032510"/>
                </a:lnTo>
                <a:cubicBezTo>
                  <a:pt x="1292543" y="1025843"/>
                  <a:pt x="1294448" y="1020128"/>
                  <a:pt x="1295400" y="1013460"/>
                </a:cubicBezTo>
                <a:cubicBezTo>
                  <a:pt x="1297305" y="1006793"/>
                  <a:pt x="1298258" y="1000125"/>
                  <a:pt x="1300163" y="993458"/>
                </a:cubicBezTo>
                <a:cubicBezTo>
                  <a:pt x="1303020" y="980123"/>
                  <a:pt x="1304925" y="966788"/>
                  <a:pt x="1307783" y="953453"/>
                </a:cubicBezTo>
                <a:cubicBezTo>
                  <a:pt x="1309688" y="940118"/>
                  <a:pt x="1312545" y="926783"/>
                  <a:pt x="1316355" y="913448"/>
                </a:cubicBezTo>
                <a:cubicBezTo>
                  <a:pt x="1319213" y="900113"/>
                  <a:pt x="1323023" y="886778"/>
                  <a:pt x="1327785" y="873443"/>
                </a:cubicBezTo>
                <a:cubicBezTo>
                  <a:pt x="1337310" y="846773"/>
                  <a:pt x="1352550" y="822960"/>
                  <a:pt x="1373505" y="802958"/>
                </a:cubicBezTo>
                <a:cubicBezTo>
                  <a:pt x="1378268" y="798195"/>
                  <a:pt x="1383030" y="794385"/>
                  <a:pt x="1388745" y="789623"/>
                </a:cubicBezTo>
                <a:cubicBezTo>
                  <a:pt x="1394460" y="785813"/>
                  <a:pt x="1400175" y="781050"/>
                  <a:pt x="1406843" y="778193"/>
                </a:cubicBezTo>
                <a:lnTo>
                  <a:pt x="1424940" y="768668"/>
                </a:lnTo>
                <a:lnTo>
                  <a:pt x="1443990" y="761048"/>
                </a:lnTo>
                <a:cubicBezTo>
                  <a:pt x="1469708" y="752475"/>
                  <a:pt x="1495425" y="747713"/>
                  <a:pt x="1521143" y="742950"/>
                </a:cubicBezTo>
                <a:cubicBezTo>
                  <a:pt x="1546860" y="738188"/>
                  <a:pt x="1571625" y="734378"/>
                  <a:pt x="1595438" y="726758"/>
                </a:cubicBezTo>
                <a:cubicBezTo>
                  <a:pt x="1619250" y="719138"/>
                  <a:pt x="1641158" y="709613"/>
                  <a:pt x="1659255" y="695325"/>
                </a:cubicBezTo>
                <a:lnTo>
                  <a:pt x="1672590" y="683895"/>
                </a:lnTo>
                <a:lnTo>
                  <a:pt x="1684020" y="670560"/>
                </a:lnTo>
                <a:cubicBezTo>
                  <a:pt x="1690688" y="661035"/>
                  <a:pt x="1697355" y="652463"/>
                  <a:pt x="1702118" y="641033"/>
                </a:cubicBezTo>
                <a:cubicBezTo>
                  <a:pt x="1712595" y="620078"/>
                  <a:pt x="1719263" y="597218"/>
                  <a:pt x="1724025" y="574358"/>
                </a:cubicBezTo>
                <a:cubicBezTo>
                  <a:pt x="1725930" y="562928"/>
                  <a:pt x="1728788" y="551498"/>
                  <a:pt x="1730693" y="540068"/>
                </a:cubicBezTo>
                <a:cubicBezTo>
                  <a:pt x="1732598" y="528638"/>
                  <a:pt x="1735455" y="517208"/>
                  <a:pt x="1737360" y="505778"/>
                </a:cubicBezTo>
                <a:cubicBezTo>
                  <a:pt x="1742123" y="482918"/>
                  <a:pt x="1746885" y="460058"/>
                  <a:pt x="1756410" y="439103"/>
                </a:cubicBezTo>
                <a:cubicBezTo>
                  <a:pt x="1765935" y="418148"/>
                  <a:pt x="1778318" y="398145"/>
                  <a:pt x="1793558" y="381953"/>
                </a:cubicBezTo>
                <a:cubicBezTo>
                  <a:pt x="1793558" y="381953"/>
                  <a:pt x="1793558" y="381953"/>
                  <a:pt x="1794510" y="381000"/>
                </a:cubicBezTo>
                <a:lnTo>
                  <a:pt x="1795463" y="380048"/>
                </a:lnTo>
                <a:lnTo>
                  <a:pt x="1797368" y="379095"/>
                </a:lnTo>
                <a:lnTo>
                  <a:pt x="1800225" y="376238"/>
                </a:lnTo>
                <a:lnTo>
                  <a:pt x="1805940" y="370523"/>
                </a:lnTo>
                <a:cubicBezTo>
                  <a:pt x="1809750" y="366713"/>
                  <a:pt x="1814513" y="363855"/>
                  <a:pt x="1819275" y="360998"/>
                </a:cubicBezTo>
                <a:cubicBezTo>
                  <a:pt x="1828800" y="354330"/>
                  <a:pt x="1838325" y="349568"/>
                  <a:pt x="1847850" y="344805"/>
                </a:cubicBezTo>
                <a:cubicBezTo>
                  <a:pt x="1857375" y="340995"/>
                  <a:pt x="1867853" y="336233"/>
                  <a:pt x="1877378" y="334328"/>
                </a:cubicBezTo>
                <a:cubicBezTo>
                  <a:pt x="1886903" y="330518"/>
                  <a:pt x="1897380" y="328613"/>
                  <a:pt x="1906905" y="326708"/>
                </a:cubicBezTo>
                <a:cubicBezTo>
                  <a:pt x="1926908" y="322898"/>
                  <a:pt x="1945958" y="319088"/>
                  <a:pt x="1964055" y="316230"/>
                </a:cubicBezTo>
                <a:cubicBezTo>
                  <a:pt x="2001203" y="309563"/>
                  <a:pt x="2034540" y="300990"/>
                  <a:pt x="2063115" y="285750"/>
                </a:cubicBezTo>
                <a:cubicBezTo>
                  <a:pt x="2069783" y="281940"/>
                  <a:pt x="2076450" y="277178"/>
                  <a:pt x="2082165" y="272415"/>
                </a:cubicBezTo>
                <a:cubicBezTo>
                  <a:pt x="2085023" y="269558"/>
                  <a:pt x="2087880" y="267653"/>
                  <a:pt x="2090738" y="264795"/>
                </a:cubicBezTo>
                <a:lnTo>
                  <a:pt x="2094548" y="260985"/>
                </a:lnTo>
                <a:cubicBezTo>
                  <a:pt x="2094548" y="260985"/>
                  <a:pt x="2095500" y="260033"/>
                  <a:pt x="2095500" y="260033"/>
                </a:cubicBezTo>
                <a:lnTo>
                  <a:pt x="2096453" y="259080"/>
                </a:lnTo>
                <a:lnTo>
                  <a:pt x="2098358" y="257175"/>
                </a:lnTo>
                <a:cubicBezTo>
                  <a:pt x="2101215" y="254318"/>
                  <a:pt x="2103120" y="251460"/>
                  <a:pt x="2105978" y="248603"/>
                </a:cubicBezTo>
                <a:cubicBezTo>
                  <a:pt x="2108835" y="245745"/>
                  <a:pt x="2109788" y="242888"/>
                  <a:pt x="2112645" y="240030"/>
                </a:cubicBezTo>
                <a:cubicBezTo>
                  <a:pt x="2116455" y="234315"/>
                  <a:pt x="2120265" y="228600"/>
                  <a:pt x="2123123" y="221933"/>
                </a:cubicBezTo>
                <a:cubicBezTo>
                  <a:pt x="2136458" y="197168"/>
                  <a:pt x="2142173" y="171450"/>
                  <a:pt x="2146935" y="148590"/>
                </a:cubicBezTo>
                <a:cubicBezTo>
                  <a:pt x="2151698" y="125730"/>
                  <a:pt x="2155508" y="103823"/>
                  <a:pt x="2158365" y="85725"/>
                </a:cubicBezTo>
                <a:cubicBezTo>
                  <a:pt x="2162175" y="66675"/>
                  <a:pt x="2165985" y="51435"/>
                  <a:pt x="2169795" y="38100"/>
                </a:cubicBezTo>
                <a:cubicBezTo>
                  <a:pt x="2173605" y="25718"/>
                  <a:pt x="2177415" y="16192"/>
                  <a:pt x="2180273" y="9525"/>
                </a:cubicBezTo>
                <a:cubicBezTo>
                  <a:pt x="2183130" y="2857"/>
                  <a:pt x="2185035" y="0"/>
                  <a:pt x="2185035" y="0"/>
                </a:cubicBezTo>
                <a:lnTo>
                  <a:pt x="2201228" y="8573"/>
                </a:lnTo>
                <a:cubicBezTo>
                  <a:pt x="2201228" y="8573"/>
                  <a:pt x="2200275" y="11430"/>
                  <a:pt x="2197418" y="17145"/>
                </a:cubicBezTo>
                <a:cubicBezTo>
                  <a:pt x="2194560" y="22860"/>
                  <a:pt x="2190750" y="31433"/>
                  <a:pt x="2186940" y="43815"/>
                </a:cubicBezTo>
                <a:cubicBezTo>
                  <a:pt x="2183130" y="55245"/>
                  <a:pt x="2179320" y="70485"/>
                  <a:pt x="2175510" y="88583"/>
                </a:cubicBezTo>
                <a:cubicBezTo>
                  <a:pt x="2173605" y="98108"/>
                  <a:pt x="2171700" y="107633"/>
                  <a:pt x="2169795" y="118110"/>
                </a:cubicBezTo>
                <a:cubicBezTo>
                  <a:pt x="2167890" y="128588"/>
                  <a:pt x="2165985" y="140018"/>
                  <a:pt x="2164080" y="152400"/>
                </a:cubicBezTo>
                <a:cubicBezTo>
                  <a:pt x="2159318" y="176213"/>
                  <a:pt x="2152650" y="203835"/>
                  <a:pt x="2138363" y="230505"/>
                </a:cubicBezTo>
                <a:cubicBezTo>
                  <a:pt x="2134553" y="237173"/>
                  <a:pt x="2130743" y="243840"/>
                  <a:pt x="2125980" y="250508"/>
                </a:cubicBezTo>
                <a:cubicBezTo>
                  <a:pt x="2123123" y="253365"/>
                  <a:pt x="2121218" y="257175"/>
                  <a:pt x="2118360" y="260033"/>
                </a:cubicBezTo>
                <a:cubicBezTo>
                  <a:pt x="2115503" y="262890"/>
                  <a:pt x="2113598" y="265748"/>
                  <a:pt x="2110740" y="268605"/>
                </a:cubicBezTo>
                <a:lnTo>
                  <a:pt x="2108835" y="270510"/>
                </a:lnTo>
                <a:lnTo>
                  <a:pt x="2107883" y="271463"/>
                </a:lnTo>
                <a:cubicBezTo>
                  <a:pt x="2106930" y="272415"/>
                  <a:pt x="2106930" y="272415"/>
                  <a:pt x="2105978" y="273368"/>
                </a:cubicBezTo>
                <a:lnTo>
                  <a:pt x="2101215" y="277178"/>
                </a:lnTo>
                <a:cubicBezTo>
                  <a:pt x="2098358" y="280035"/>
                  <a:pt x="2094548" y="282893"/>
                  <a:pt x="2091690" y="285750"/>
                </a:cubicBezTo>
                <a:cubicBezTo>
                  <a:pt x="2085023" y="290513"/>
                  <a:pt x="2077403" y="295275"/>
                  <a:pt x="2069783" y="300038"/>
                </a:cubicBezTo>
                <a:cubicBezTo>
                  <a:pt x="2038350" y="317183"/>
                  <a:pt x="2002155" y="325755"/>
                  <a:pt x="1965008" y="332423"/>
                </a:cubicBezTo>
                <a:cubicBezTo>
                  <a:pt x="1927860" y="339090"/>
                  <a:pt x="1888808" y="343853"/>
                  <a:pt x="1851660" y="360045"/>
                </a:cubicBezTo>
                <a:cubicBezTo>
                  <a:pt x="1843088" y="364808"/>
                  <a:pt x="1833563" y="368618"/>
                  <a:pt x="1825943" y="374333"/>
                </a:cubicBezTo>
                <a:cubicBezTo>
                  <a:pt x="1822133" y="377190"/>
                  <a:pt x="1817370" y="379095"/>
                  <a:pt x="1813560" y="382905"/>
                </a:cubicBezTo>
                <a:lnTo>
                  <a:pt x="1807845" y="388620"/>
                </a:lnTo>
                <a:lnTo>
                  <a:pt x="1804988" y="391478"/>
                </a:lnTo>
                <a:lnTo>
                  <a:pt x="1803083" y="392430"/>
                </a:lnTo>
                <a:lnTo>
                  <a:pt x="1802130" y="393383"/>
                </a:lnTo>
                <a:cubicBezTo>
                  <a:pt x="1803083" y="392430"/>
                  <a:pt x="1802130" y="393383"/>
                  <a:pt x="1802130" y="393383"/>
                </a:cubicBezTo>
                <a:cubicBezTo>
                  <a:pt x="1787843" y="407670"/>
                  <a:pt x="1776413" y="425768"/>
                  <a:pt x="1767840" y="445770"/>
                </a:cubicBezTo>
                <a:cubicBezTo>
                  <a:pt x="1759268" y="465773"/>
                  <a:pt x="1754505" y="486728"/>
                  <a:pt x="1749743" y="509588"/>
                </a:cubicBezTo>
                <a:cubicBezTo>
                  <a:pt x="1744980" y="531495"/>
                  <a:pt x="1742123" y="555308"/>
                  <a:pt x="1737360" y="579120"/>
                </a:cubicBezTo>
                <a:cubicBezTo>
                  <a:pt x="1732598" y="602933"/>
                  <a:pt x="1725930" y="626745"/>
                  <a:pt x="1714500" y="649605"/>
                </a:cubicBezTo>
                <a:cubicBezTo>
                  <a:pt x="1709738" y="661035"/>
                  <a:pt x="1701165" y="672465"/>
                  <a:pt x="1693545" y="682943"/>
                </a:cubicBezTo>
                <a:lnTo>
                  <a:pt x="1681163" y="697230"/>
                </a:lnTo>
                <a:lnTo>
                  <a:pt x="1665923" y="710565"/>
                </a:lnTo>
                <a:cubicBezTo>
                  <a:pt x="1644968" y="726758"/>
                  <a:pt x="1621155" y="738188"/>
                  <a:pt x="1595438" y="744855"/>
                </a:cubicBezTo>
                <a:cubicBezTo>
                  <a:pt x="1570673" y="752475"/>
                  <a:pt x="1544955" y="756285"/>
                  <a:pt x="1519238" y="761048"/>
                </a:cubicBezTo>
                <a:cubicBezTo>
                  <a:pt x="1493520" y="765810"/>
                  <a:pt x="1468755" y="769620"/>
                  <a:pt x="1443990" y="778193"/>
                </a:cubicBezTo>
                <a:lnTo>
                  <a:pt x="1425893" y="784860"/>
                </a:lnTo>
                <a:lnTo>
                  <a:pt x="1408748" y="793433"/>
                </a:lnTo>
                <a:cubicBezTo>
                  <a:pt x="1403033" y="796290"/>
                  <a:pt x="1398270" y="800100"/>
                  <a:pt x="1393508" y="803910"/>
                </a:cubicBezTo>
                <a:cubicBezTo>
                  <a:pt x="1388745" y="807720"/>
                  <a:pt x="1383030" y="812483"/>
                  <a:pt x="1378268" y="816293"/>
                </a:cubicBezTo>
                <a:cubicBezTo>
                  <a:pt x="1369695" y="824865"/>
                  <a:pt x="1361123" y="834390"/>
                  <a:pt x="1354455" y="845820"/>
                </a:cubicBezTo>
                <a:cubicBezTo>
                  <a:pt x="1350645" y="850583"/>
                  <a:pt x="1348740" y="857250"/>
                  <a:pt x="1344930" y="862965"/>
                </a:cubicBezTo>
                <a:cubicBezTo>
                  <a:pt x="1342073" y="868680"/>
                  <a:pt x="1340168" y="874395"/>
                  <a:pt x="1337310" y="881063"/>
                </a:cubicBezTo>
                <a:cubicBezTo>
                  <a:pt x="1332548" y="893445"/>
                  <a:pt x="1329690" y="905828"/>
                  <a:pt x="1325880" y="919163"/>
                </a:cubicBezTo>
                <a:cubicBezTo>
                  <a:pt x="1323975" y="925830"/>
                  <a:pt x="1323023" y="932498"/>
                  <a:pt x="1322070" y="939165"/>
                </a:cubicBezTo>
                <a:lnTo>
                  <a:pt x="1318260" y="959168"/>
                </a:lnTo>
                <a:cubicBezTo>
                  <a:pt x="1315403" y="972503"/>
                  <a:pt x="1313498" y="985838"/>
                  <a:pt x="1310640" y="999173"/>
                </a:cubicBezTo>
                <a:cubicBezTo>
                  <a:pt x="1309688" y="1005840"/>
                  <a:pt x="1307783" y="1012508"/>
                  <a:pt x="1306830" y="1019175"/>
                </a:cubicBezTo>
                <a:cubicBezTo>
                  <a:pt x="1304925" y="1025843"/>
                  <a:pt x="1303020" y="1032510"/>
                  <a:pt x="1301115" y="1039178"/>
                </a:cubicBezTo>
                <a:lnTo>
                  <a:pt x="1298258" y="1049655"/>
                </a:lnTo>
                <a:lnTo>
                  <a:pt x="1294448" y="1059180"/>
                </a:lnTo>
                <a:cubicBezTo>
                  <a:pt x="1293495" y="1062038"/>
                  <a:pt x="1291590" y="1065848"/>
                  <a:pt x="1290638" y="1068705"/>
                </a:cubicBezTo>
                <a:lnTo>
                  <a:pt x="1285875" y="1078230"/>
                </a:lnTo>
                <a:cubicBezTo>
                  <a:pt x="1283970" y="1081088"/>
                  <a:pt x="1283018" y="1084898"/>
                  <a:pt x="1281113" y="1087755"/>
                </a:cubicBezTo>
                <a:lnTo>
                  <a:pt x="1275398" y="1097280"/>
                </a:lnTo>
                <a:cubicBezTo>
                  <a:pt x="1273493" y="1100138"/>
                  <a:pt x="1271588" y="1103948"/>
                  <a:pt x="1268730" y="1106805"/>
                </a:cubicBezTo>
                <a:lnTo>
                  <a:pt x="1262063" y="1114425"/>
                </a:lnTo>
                <a:cubicBezTo>
                  <a:pt x="1243013" y="1136333"/>
                  <a:pt x="1217295" y="1152525"/>
                  <a:pt x="1190625" y="1163003"/>
                </a:cubicBezTo>
                <a:cubicBezTo>
                  <a:pt x="1163955" y="1173480"/>
                  <a:pt x="1136333" y="1179195"/>
                  <a:pt x="1108710" y="1183958"/>
                </a:cubicBezTo>
                <a:cubicBezTo>
                  <a:pt x="1081088" y="1188720"/>
                  <a:pt x="1054418" y="1193483"/>
                  <a:pt x="1028700" y="1201103"/>
                </a:cubicBezTo>
                <a:cubicBezTo>
                  <a:pt x="1022033" y="1203008"/>
                  <a:pt x="1016318" y="1204913"/>
                  <a:pt x="1009650" y="1207770"/>
                </a:cubicBezTo>
                <a:lnTo>
                  <a:pt x="1000125" y="1211580"/>
                </a:lnTo>
                <a:cubicBezTo>
                  <a:pt x="997268" y="1212533"/>
                  <a:pt x="994410" y="1214438"/>
                  <a:pt x="991553" y="1216343"/>
                </a:cubicBezTo>
                <a:lnTo>
                  <a:pt x="982980" y="1221105"/>
                </a:lnTo>
                <a:cubicBezTo>
                  <a:pt x="980123" y="1223010"/>
                  <a:pt x="978218" y="1224915"/>
                  <a:pt x="975360" y="1225868"/>
                </a:cubicBezTo>
                <a:lnTo>
                  <a:pt x="967740" y="1230630"/>
                </a:lnTo>
                <a:cubicBezTo>
                  <a:pt x="964883" y="1232535"/>
                  <a:pt x="962978" y="1235393"/>
                  <a:pt x="960120" y="1237298"/>
                </a:cubicBezTo>
                <a:lnTo>
                  <a:pt x="952500" y="1243965"/>
                </a:lnTo>
                <a:lnTo>
                  <a:pt x="951548" y="1244918"/>
                </a:lnTo>
                <a:cubicBezTo>
                  <a:pt x="951548" y="1244918"/>
                  <a:pt x="951548" y="1244918"/>
                  <a:pt x="951548" y="1244918"/>
                </a:cubicBezTo>
                <a:lnTo>
                  <a:pt x="949643" y="1246823"/>
                </a:lnTo>
                <a:lnTo>
                  <a:pt x="946785" y="1250633"/>
                </a:lnTo>
                <a:cubicBezTo>
                  <a:pt x="942975" y="1255395"/>
                  <a:pt x="938213" y="1260158"/>
                  <a:pt x="934403" y="1265873"/>
                </a:cubicBezTo>
                <a:cubicBezTo>
                  <a:pt x="930593" y="1271588"/>
                  <a:pt x="927735" y="1276350"/>
                  <a:pt x="924878" y="1282065"/>
                </a:cubicBezTo>
                <a:cubicBezTo>
                  <a:pt x="922020" y="1287780"/>
                  <a:pt x="919163" y="1293495"/>
                  <a:pt x="916305" y="1300163"/>
                </a:cubicBezTo>
                <a:cubicBezTo>
                  <a:pt x="906780" y="1323975"/>
                  <a:pt x="902018" y="1350645"/>
                  <a:pt x="897255" y="1377315"/>
                </a:cubicBezTo>
                <a:cubicBezTo>
                  <a:pt x="892493" y="1403985"/>
                  <a:pt x="888683" y="1430655"/>
                  <a:pt x="881063" y="1458278"/>
                </a:cubicBezTo>
                <a:cubicBezTo>
                  <a:pt x="873443" y="1484948"/>
                  <a:pt x="862965" y="1511618"/>
                  <a:pt x="844868" y="1534478"/>
                </a:cubicBezTo>
                <a:lnTo>
                  <a:pt x="838200" y="1542098"/>
                </a:lnTo>
                <a:lnTo>
                  <a:pt x="835343" y="1545908"/>
                </a:lnTo>
                <a:lnTo>
                  <a:pt x="833438" y="1547813"/>
                </a:lnTo>
                <a:lnTo>
                  <a:pt x="832485" y="1548765"/>
                </a:lnTo>
                <a:cubicBezTo>
                  <a:pt x="831533" y="1550670"/>
                  <a:pt x="831533" y="1549718"/>
                  <a:pt x="830580" y="1550670"/>
                </a:cubicBezTo>
                <a:lnTo>
                  <a:pt x="814388" y="1564958"/>
                </a:lnTo>
                <a:lnTo>
                  <a:pt x="797243" y="1576388"/>
                </a:lnTo>
                <a:cubicBezTo>
                  <a:pt x="791528" y="1580198"/>
                  <a:pt x="784860" y="1583055"/>
                  <a:pt x="778193" y="1585913"/>
                </a:cubicBezTo>
                <a:cubicBezTo>
                  <a:pt x="752475" y="1597343"/>
                  <a:pt x="726758" y="1604010"/>
                  <a:pt x="701040" y="1608773"/>
                </a:cubicBezTo>
                <a:cubicBezTo>
                  <a:pt x="675323" y="1613535"/>
                  <a:pt x="650558" y="1617345"/>
                  <a:pt x="625793" y="1623060"/>
                </a:cubicBezTo>
                <a:cubicBezTo>
                  <a:pt x="601980" y="1628775"/>
                  <a:pt x="579120" y="1636395"/>
                  <a:pt x="559118" y="1647825"/>
                </a:cubicBezTo>
                <a:lnTo>
                  <a:pt x="545783" y="1657350"/>
                </a:lnTo>
                <a:cubicBezTo>
                  <a:pt x="541020" y="1661160"/>
                  <a:pt x="536258" y="1665923"/>
                  <a:pt x="531495" y="1669733"/>
                </a:cubicBezTo>
                <a:lnTo>
                  <a:pt x="529590" y="1671638"/>
                </a:lnTo>
                <a:lnTo>
                  <a:pt x="528638" y="1672590"/>
                </a:lnTo>
                <a:cubicBezTo>
                  <a:pt x="528638" y="1672590"/>
                  <a:pt x="529590" y="1671638"/>
                  <a:pt x="528638" y="1672590"/>
                </a:cubicBezTo>
                <a:lnTo>
                  <a:pt x="525780" y="1675448"/>
                </a:lnTo>
                <a:lnTo>
                  <a:pt x="520065" y="1682115"/>
                </a:lnTo>
                <a:cubicBezTo>
                  <a:pt x="516255" y="1685925"/>
                  <a:pt x="513398" y="1690688"/>
                  <a:pt x="510540" y="1695450"/>
                </a:cubicBezTo>
                <a:cubicBezTo>
                  <a:pt x="498158" y="1714500"/>
                  <a:pt x="490538" y="1735455"/>
                  <a:pt x="484823" y="1757363"/>
                </a:cubicBezTo>
                <a:cubicBezTo>
                  <a:pt x="480060" y="1779270"/>
                  <a:pt x="475298" y="1802130"/>
                  <a:pt x="471488" y="1824990"/>
                </a:cubicBezTo>
                <a:cubicBezTo>
                  <a:pt x="467678" y="1847850"/>
                  <a:pt x="463868" y="1870710"/>
                  <a:pt x="456248" y="1893570"/>
                </a:cubicBezTo>
                <a:cubicBezTo>
                  <a:pt x="454343" y="1899285"/>
                  <a:pt x="452438" y="1905000"/>
                  <a:pt x="450533" y="1909763"/>
                </a:cubicBezTo>
                <a:cubicBezTo>
                  <a:pt x="448628" y="1915478"/>
                  <a:pt x="446723" y="1921193"/>
                  <a:pt x="443865" y="1925955"/>
                </a:cubicBezTo>
                <a:cubicBezTo>
                  <a:pt x="441008" y="1931670"/>
                  <a:pt x="439103" y="1936433"/>
                  <a:pt x="435293" y="1942148"/>
                </a:cubicBezTo>
                <a:cubicBezTo>
                  <a:pt x="431483" y="1946910"/>
                  <a:pt x="428625" y="1952625"/>
                  <a:pt x="424815" y="1957388"/>
                </a:cubicBezTo>
                <a:cubicBezTo>
                  <a:pt x="421005" y="1962150"/>
                  <a:pt x="418148" y="1965960"/>
                  <a:pt x="414338" y="1969770"/>
                </a:cubicBezTo>
                <a:lnTo>
                  <a:pt x="411480" y="1972628"/>
                </a:lnTo>
                <a:lnTo>
                  <a:pt x="410528" y="1974533"/>
                </a:lnTo>
                <a:lnTo>
                  <a:pt x="409575" y="1975485"/>
                </a:lnTo>
                <a:cubicBezTo>
                  <a:pt x="409575" y="1975485"/>
                  <a:pt x="407670" y="1977390"/>
                  <a:pt x="407670" y="1977390"/>
                </a:cubicBezTo>
                <a:lnTo>
                  <a:pt x="401003" y="1983105"/>
                </a:lnTo>
                <a:cubicBezTo>
                  <a:pt x="396240" y="1986915"/>
                  <a:pt x="392430" y="1990725"/>
                  <a:pt x="387668" y="1994535"/>
                </a:cubicBezTo>
                <a:cubicBezTo>
                  <a:pt x="382905" y="1997393"/>
                  <a:pt x="378143" y="2001203"/>
                  <a:pt x="373380" y="2004060"/>
                </a:cubicBezTo>
                <a:cubicBezTo>
                  <a:pt x="354330" y="2015490"/>
                  <a:pt x="333375" y="2023110"/>
                  <a:pt x="313373" y="2028825"/>
                </a:cubicBezTo>
                <a:cubicBezTo>
                  <a:pt x="293370" y="2034540"/>
                  <a:pt x="274320" y="2038350"/>
                  <a:pt x="255270" y="2041208"/>
                </a:cubicBezTo>
                <a:cubicBezTo>
                  <a:pt x="218123" y="2047875"/>
                  <a:pt x="183833" y="2054543"/>
                  <a:pt x="155258" y="2065973"/>
                </a:cubicBezTo>
                <a:cubicBezTo>
                  <a:pt x="147638" y="2068830"/>
                  <a:pt x="141923" y="2072640"/>
                  <a:pt x="135255" y="2076450"/>
                </a:cubicBezTo>
                <a:cubicBezTo>
                  <a:pt x="132398" y="2078355"/>
                  <a:pt x="129540" y="2080260"/>
                  <a:pt x="126683" y="2082165"/>
                </a:cubicBezTo>
                <a:cubicBezTo>
                  <a:pt x="123825" y="2084070"/>
                  <a:pt x="120968" y="2085023"/>
                  <a:pt x="118110" y="2088833"/>
                </a:cubicBezTo>
                <a:cubicBezTo>
                  <a:pt x="115253" y="2091690"/>
                  <a:pt x="112395" y="2093595"/>
                  <a:pt x="109538" y="2096453"/>
                </a:cubicBezTo>
                <a:lnTo>
                  <a:pt x="104775" y="2100263"/>
                </a:lnTo>
                <a:cubicBezTo>
                  <a:pt x="106680" y="2099310"/>
                  <a:pt x="104775" y="2100263"/>
                  <a:pt x="104775" y="2100263"/>
                </a:cubicBezTo>
                <a:lnTo>
                  <a:pt x="104775" y="2101215"/>
                </a:lnTo>
                <a:lnTo>
                  <a:pt x="103823" y="2102168"/>
                </a:lnTo>
                <a:lnTo>
                  <a:pt x="101918" y="2104073"/>
                </a:lnTo>
                <a:cubicBezTo>
                  <a:pt x="100013" y="2106930"/>
                  <a:pt x="97155" y="2108835"/>
                  <a:pt x="95250" y="2111693"/>
                </a:cubicBezTo>
                <a:cubicBezTo>
                  <a:pt x="93345" y="2114550"/>
                  <a:pt x="91440" y="2117408"/>
                  <a:pt x="89535" y="2119313"/>
                </a:cubicBezTo>
                <a:cubicBezTo>
                  <a:pt x="74295" y="2140268"/>
                  <a:pt x="66675" y="2165033"/>
                  <a:pt x="61913" y="2186940"/>
                </a:cubicBezTo>
                <a:cubicBezTo>
                  <a:pt x="56198" y="2208848"/>
                  <a:pt x="53340" y="2230755"/>
                  <a:pt x="50483" y="2248853"/>
                </a:cubicBezTo>
                <a:cubicBezTo>
                  <a:pt x="47625" y="2267903"/>
                  <a:pt x="44768" y="2283143"/>
                  <a:pt x="40958" y="2296478"/>
                </a:cubicBezTo>
                <a:cubicBezTo>
                  <a:pt x="38100" y="2308860"/>
                  <a:pt x="34290" y="2321243"/>
                  <a:pt x="32385" y="2326958"/>
                </a:cubicBezTo>
                <a:cubicBezTo>
                  <a:pt x="30480" y="2333625"/>
                  <a:pt x="29528" y="2336483"/>
                  <a:pt x="29528" y="2336483"/>
                </a:cubicBezTo>
                <a:lnTo>
                  <a:pt x="0" y="2324100"/>
                </a:lnTo>
                <a:close/>
              </a:path>
            </a:pathLst>
          </a:custGeom>
          <a:solidFill>
            <a:schemeClr val="accent2">
              <a:lumMod val="75000"/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DD6ADB9F-5E2A-4BE5-B137-302A4D78021A}"/>
              </a:ext>
            </a:extLst>
          </p:cNvPr>
          <p:cNvSpPr/>
          <p:nvPr userDrawn="1"/>
        </p:nvSpPr>
        <p:spPr>
          <a:xfrm>
            <a:off x="6128872" y="46023"/>
            <a:ext cx="4591084" cy="4389471"/>
          </a:xfrm>
          <a:custGeom>
            <a:avLst/>
            <a:gdLst>
              <a:gd name="connsiteX0" fmla="*/ 0 w 1995487"/>
              <a:gd name="connsiteY0" fmla="*/ 1875473 h 1907857"/>
              <a:gd name="connsiteX1" fmla="*/ 8573 w 1995487"/>
              <a:gd name="connsiteY1" fmla="*/ 1872615 h 1907857"/>
              <a:gd name="connsiteX2" fmla="*/ 34290 w 1995487"/>
              <a:gd name="connsiteY2" fmla="*/ 1865948 h 1907857"/>
              <a:gd name="connsiteX3" fmla="*/ 128588 w 1995487"/>
              <a:gd name="connsiteY3" fmla="*/ 1847850 h 1907857"/>
              <a:gd name="connsiteX4" fmla="*/ 245745 w 1995487"/>
              <a:gd name="connsiteY4" fmla="*/ 1779270 h 1907857"/>
              <a:gd name="connsiteX5" fmla="*/ 256223 w 1995487"/>
              <a:gd name="connsiteY5" fmla="*/ 1762125 h 1907857"/>
              <a:gd name="connsiteX6" fmla="*/ 260985 w 1995487"/>
              <a:gd name="connsiteY6" fmla="*/ 1752600 h 1907857"/>
              <a:gd name="connsiteX7" fmla="*/ 264795 w 1995487"/>
              <a:gd name="connsiteY7" fmla="*/ 1743075 h 1907857"/>
              <a:gd name="connsiteX8" fmla="*/ 278130 w 1995487"/>
              <a:gd name="connsiteY8" fmla="*/ 1700213 h 1907857"/>
              <a:gd name="connsiteX9" fmla="*/ 299085 w 1995487"/>
              <a:gd name="connsiteY9" fmla="*/ 1600200 h 1907857"/>
              <a:gd name="connsiteX10" fmla="*/ 354330 w 1995487"/>
              <a:gd name="connsiteY10" fmla="*/ 1497330 h 1907857"/>
              <a:gd name="connsiteX11" fmla="*/ 405765 w 1995487"/>
              <a:gd name="connsiteY11" fmla="*/ 1463040 h 1907857"/>
              <a:gd name="connsiteX12" fmla="*/ 464820 w 1995487"/>
              <a:gd name="connsiteY12" fmla="*/ 1443990 h 1907857"/>
              <a:gd name="connsiteX13" fmla="*/ 586740 w 1995487"/>
              <a:gd name="connsiteY13" fmla="*/ 1418273 h 1907857"/>
              <a:gd name="connsiteX14" fmla="*/ 641033 w 1995487"/>
              <a:gd name="connsiteY14" fmla="*/ 1391603 h 1907857"/>
              <a:gd name="connsiteX15" fmla="*/ 652463 w 1995487"/>
              <a:gd name="connsiteY15" fmla="*/ 1381125 h 1907857"/>
              <a:gd name="connsiteX16" fmla="*/ 655320 w 1995487"/>
              <a:gd name="connsiteY16" fmla="*/ 1378268 h 1907857"/>
              <a:gd name="connsiteX17" fmla="*/ 656273 w 1995487"/>
              <a:gd name="connsiteY17" fmla="*/ 1377315 h 1907857"/>
              <a:gd name="connsiteX18" fmla="*/ 656273 w 1995487"/>
              <a:gd name="connsiteY18" fmla="*/ 1377315 h 1907857"/>
              <a:gd name="connsiteX19" fmla="*/ 657225 w 1995487"/>
              <a:gd name="connsiteY19" fmla="*/ 1375410 h 1907857"/>
              <a:gd name="connsiteX20" fmla="*/ 661988 w 1995487"/>
              <a:gd name="connsiteY20" fmla="*/ 1370648 h 1907857"/>
              <a:gd name="connsiteX21" fmla="*/ 671513 w 1995487"/>
              <a:gd name="connsiteY21" fmla="*/ 1358265 h 1907857"/>
              <a:gd name="connsiteX22" fmla="*/ 680085 w 1995487"/>
              <a:gd name="connsiteY22" fmla="*/ 1345883 h 1907857"/>
              <a:gd name="connsiteX23" fmla="*/ 702945 w 1995487"/>
              <a:gd name="connsiteY23" fmla="*/ 1285875 h 1907857"/>
              <a:gd name="connsiteX24" fmla="*/ 716280 w 1995487"/>
              <a:gd name="connsiteY24" fmla="*/ 1220153 h 1907857"/>
              <a:gd name="connsiteX25" fmla="*/ 732473 w 1995487"/>
              <a:gd name="connsiteY25" fmla="*/ 1151573 h 1907857"/>
              <a:gd name="connsiteX26" fmla="*/ 739140 w 1995487"/>
              <a:gd name="connsiteY26" fmla="*/ 1134428 h 1907857"/>
              <a:gd name="connsiteX27" fmla="*/ 746760 w 1995487"/>
              <a:gd name="connsiteY27" fmla="*/ 1118235 h 1907857"/>
              <a:gd name="connsiteX28" fmla="*/ 756285 w 1995487"/>
              <a:gd name="connsiteY28" fmla="*/ 1102995 h 1907857"/>
              <a:gd name="connsiteX29" fmla="*/ 761048 w 1995487"/>
              <a:gd name="connsiteY29" fmla="*/ 1095375 h 1907857"/>
              <a:gd name="connsiteX30" fmla="*/ 766763 w 1995487"/>
              <a:gd name="connsiteY30" fmla="*/ 1088708 h 1907857"/>
              <a:gd name="connsiteX31" fmla="*/ 772478 w 1995487"/>
              <a:gd name="connsiteY31" fmla="*/ 1082040 h 1907857"/>
              <a:gd name="connsiteX32" fmla="*/ 775335 w 1995487"/>
              <a:gd name="connsiteY32" fmla="*/ 1078230 h 1907857"/>
              <a:gd name="connsiteX33" fmla="*/ 776288 w 1995487"/>
              <a:gd name="connsiteY33" fmla="*/ 1077278 h 1907857"/>
              <a:gd name="connsiteX34" fmla="*/ 777240 w 1995487"/>
              <a:gd name="connsiteY34" fmla="*/ 1076325 h 1907857"/>
              <a:gd name="connsiteX35" fmla="*/ 779145 w 1995487"/>
              <a:gd name="connsiteY35" fmla="*/ 1074420 h 1907857"/>
              <a:gd name="connsiteX36" fmla="*/ 792480 w 1995487"/>
              <a:gd name="connsiteY36" fmla="*/ 1062990 h 1907857"/>
              <a:gd name="connsiteX37" fmla="*/ 808673 w 1995487"/>
              <a:gd name="connsiteY37" fmla="*/ 1052513 h 1907857"/>
              <a:gd name="connsiteX38" fmla="*/ 824865 w 1995487"/>
              <a:gd name="connsiteY38" fmla="*/ 1043940 h 1907857"/>
              <a:gd name="connsiteX39" fmla="*/ 894398 w 1995487"/>
              <a:gd name="connsiteY39" fmla="*/ 1022033 h 1907857"/>
              <a:gd name="connsiteX40" fmla="*/ 1030605 w 1995487"/>
              <a:gd name="connsiteY40" fmla="*/ 989648 h 1907857"/>
              <a:gd name="connsiteX41" fmla="*/ 1084898 w 1995487"/>
              <a:gd name="connsiteY41" fmla="*/ 950595 h 1907857"/>
              <a:gd name="connsiteX42" fmla="*/ 1090613 w 1995487"/>
              <a:gd name="connsiteY42" fmla="*/ 943928 h 1907857"/>
              <a:gd name="connsiteX43" fmla="*/ 1093470 w 1995487"/>
              <a:gd name="connsiteY43" fmla="*/ 940118 h 1907857"/>
              <a:gd name="connsiteX44" fmla="*/ 1095375 w 1995487"/>
              <a:gd name="connsiteY44" fmla="*/ 936308 h 1907857"/>
              <a:gd name="connsiteX45" fmla="*/ 1103948 w 1995487"/>
              <a:gd name="connsiteY45" fmla="*/ 922973 h 1907857"/>
              <a:gd name="connsiteX46" fmla="*/ 1111568 w 1995487"/>
              <a:gd name="connsiteY46" fmla="*/ 907733 h 1907857"/>
              <a:gd name="connsiteX47" fmla="*/ 1118235 w 1995487"/>
              <a:gd name="connsiteY47" fmla="*/ 891540 h 1907857"/>
              <a:gd name="connsiteX48" fmla="*/ 1135380 w 1995487"/>
              <a:gd name="connsiteY48" fmla="*/ 824865 h 1907857"/>
              <a:gd name="connsiteX49" fmla="*/ 1148715 w 1995487"/>
              <a:gd name="connsiteY49" fmla="*/ 755333 h 1907857"/>
              <a:gd name="connsiteX50" fmla="*/ 1174433 w 1995487"/>
              <a:gd name="connsiteY50" fmla="*/ 688658 h 1907857"/>
              <a:gd name="connsiteX51" fmla="*/ 1183958 w 1995487"/>
              <a:gd name="connsiteY51" fmla="*/ 673418 h 1907857"/>
              <a:gd name="connsiteX52" fmla="*/ 1195388 w 1995487"/>
              <a:gd name="connsiteY52" fmla="*/ 659130 h 1907857"/>
              <a:gd name="connsiteX53" fmla="*/ 1202055 w 1995487"/>
              <a:gd name="connsiteY53" fmla="*/ 652463 h 1907857"/>
              <a:gd name="connsiteX54" fmla="*/ 1208723 w 1995487"/>
              <a:gd name="connsiteY54" fmla="*/ 646748 h 1907857"/>
              <a:gd name="connsiteX55" fmla="*/ 1222058 w 1995487"/>
              <a:gd name="connsiteY55" fmla="*/ 635318 h 1907857"/>
              <a:gd name="connsiteX56" fmla="*/ 1285875 w 1995487"/>
              <a:gd name="connsiteY56" fmla="*/ 605790 h 1907857"/>
              <a:gd name="connsiteX57" fmla="*/ 1352550 w 1995487"/>
              <a:gd name="connsiteY57" fmla="*/ 591503 h 1907857"/>
              <a:gd name="connsiteX58" fmla="*/ 1416368 w 1995487"/>
              <a:gd name="connsiteY58" fmla="*/ 578168 h 1907857"/>
              <a:gd name="connsiteX59" fmla="*/ 1474470 w 1995487"/>
              <a:gd name="connsiteY59" fmla="*/ 554355 h 1907857"/>
              <a:gd name="connsiteX60" fmla="*/ 1486853 w 1995487"/>
              <a:gd name="connsiteY60" fmla="*/ 545783 h 1907857"/>
              <a:gd name="connsiteX61" fmla="*/ 1498283 w 1995487"/>
              <a:gd name="connsiteY61" fmla="*/ 536258 h 1907857"/>
              <a:gd name="connsiteX62" fmla="*/ 1503998 w 1995487"/>
              <a:gd name="connsiteY62" fmla="*/ 531495 h 1907857"/>
              <a:gd name="connsiteX63" fmla="*/ 1509713 w 1995487"/>
              <a:gd name="connsiteY63" fmla="*/ 525780 h 1907857"/>
              <a:gd name="connsiteX64" fmla="*/ 1519238 w 1995487"/>
              <a:gd name="connsiteY64" fmla="*/ 514350 h 1907857"/>
              <a:gd name="connsiteX65" fmla="*/ 1545908 w 1995487"/>
              <a:gd name="connsiteY65" fmla="*/ 461963 h 1907857"/>
              <a:gd name="connsiteX66" fmla="*/ 1570673 w 1995487"/>
              <a:gd name="connsiteY66" fmla="*/ 346710 h 1907857"/>
              <a:gd name="connsiteX67" fmla="*/ 1586865 w 1995487"/>
              <a:gd name="connsiteY67" fmla="*/ 291465 h 1907857"/>
              <a:gd name="connsiteX68" fmla="*/ 1599248 w 1995487"/>
              <a:gd name="connsiteY68" fmla="*/ 265748 h 1907857"/>
              <a:gd name="connsiteX69" fmla="*/ 1606868 w 1995487"/>
              <a:gd name="connsiteY69" fmla="*/ 254318 h 1907857"/>
              <a:gd name="connsiteX70" fmla="*/ 1615440 w 1995487"/>
              <a:gd name="connsiteY70" fmla="*/ 242888 h 1907857"/>
              <a:gd name="connsiteX71" fmla="*/ 1624965 w 1995487"/>
              <a:gd name="connsiteY71" fmla="*/ 232410 h 1907857"/>
              <a:gd name="connsiteX72" fmla="*/ 1626870 w 1995487"/>
              <a:gd name="connsiteY72" fmla="*/ 229553 h 1907857"/>
              <a:gd name="connsiteX73" fmla="*/ 1629728 w 1995487"/>
              <a:gd name="connsiteY73" fmla="*/ 226695 h 1907857"/>
              <a:gd name="connsiteX74" fmla="*/ 1634490 w 1995487"/>
              <a:gd name="connsiteY74" fmla="*/ 221933 h 1907857"/>
              <a:gd name="connsiteX75" fmla="*/ 1644015 w 1995487"/>
              <a:gd name="connsiteY75" fmla="*/ 213360 h 1907857"/>
              <a:gd name="connsiteX76" fmla="*/ 1655445 w 1995487"/>
              <a:gd name="connsiteY76" fmla="*/ 205740 h 1907857"/>
              <a:gd name="connsiteX77" fmla="*/ 1678305 w 1995487"/>
              <a:gd name="connsiteY77" fmla="*/ 193358 h 1907857"/>
              <a:gd name="connsiteX78" fmla="*/ 1702118 w 1995487"/>
              <a:gd name="connsiteY78" fmla="*/ 183833 h 1907857"/>
              <a:gd name="connsiteX79" fmla="*/ 1792605 w 1995487"/>
              <a:gd name="connsiteY79" fmla="*/ 163830 h 1907857"/>
              <a:gd name="connsiteX80" fmla="*/ 1869758 w 1995487"/>
              <a:gd name="connsiteY80" fmla="*/ 143828 h 1907857"/>
              <a:gd name="connsiteX81" fmla="*/ 1885950 w 1995487"/>
              <a:gd name="connsiteY81" fmla="*/ 137160 h 1907857"/>
              <a:gd name="connsiteX82" fmla="*/ 1900238 w 1995487"/>
              <a:gd name="connsiteY82" fmla="*/ 129540 h 1907857"/>
              <a:gd name="connsiteX83" fmla="*/ 1913573 w 1995487"/>
              <a:gd name="connsiteY83" fmla="*/ 120968 h 1907857"/>
              <a:gd name="connsiteX84" fmla="*/ 1925003 w 1995487"/>
              <a:gd name="connsiteY84" fmla="*/ 110490 h 1907857"/>
              <a:gd name="connsiteX85" fmla="*/ 1927860 w 1995487"/>
              <a:gd name="connsiteY85" fmla="*/ 107633 h 1907857"/>
              <a:gd name="connsiteX86" fmla="*/ 1928813 w 1995487"/>
              <a:gd name="connsiteY86" fmla="*/ 106680 h 1907857"/>
              <a:gd name="connsiteX87" fmla="*/ 1929765 w 1995487"/>
              <a:gd name="connsiteY87" fmla="*/ 105728 h 1907857"/>
              <a:gd name="connsiteX88" fmla="*/ 1934528 w 1995487"/>
              <a:gd name="connsiteY88" fmla="*/ 100013 h 1907857"/>
              <a:gd name="connsiteX89" fmla="*/ 1939290 w 1995487"/>
              <a:gd name="connsiteY89" fmla="*/ 94298 h 1907857"/>
              <a:gd name="connsiteX90" fmla="*/ 1943100 w 1995487"/>
              <a:gd name="connsiteY90" fmla="*/ 89535 h 1907857"/>
              <a:gd name="connsiteX91" fmla="*/ 1956435 w 1995487"/>
              <a:gd name="connsiteY91" fmla="*/ 68580 h 1907857"/>
              <a:gd name="connsiteX92" fmla="*/ 1970723 w 1995487"/>
              <a:gd name="connsiteY92" fmla="*/ 32385 h 1907857"/>
              <a:gd name="connsiteX93" fmla="*/ 1977390 w 1995487"/>
              <a:gd name="connsiteY93" fmla="*/ 8573 h 1907857"/>
              <a:gd name="connsiteX94" fmla="*/ 1979295 w 1995487"/>
              <a:gd name="connsiteY94" fmla="*/ 0 h 1907857"/>
              <a:gd name="connsiteX95" fmla="*/ 1995488 w 1995487"/>
              <a:gd name="connsiteY95" fmla="*/ 3810 h 1907857"/>
              <a:gd name="connsiteX96" fmla="*/ 1993583 w 1995487"/>
              <a:gd name="connsiteY96" fmla="*/ 12383 h 1907857"/>
              <a:gd name="connsiteX97" fmla="*/ 1986915 w 1995487"/>
              <a:gd name="connsiteY97" fmla="*/ 37148 h 1907857"/>
              <a:gd name="connsiteX98" fmla="*/ 1970723 w 1995487"/>
              <a:gd name="connsiteY98" fmla="*/ 76200 h 1907857"/>
              <a:gd name="connsiteX99" fmla="*/ 1956435 w 1995487"/>
              <a:gd name="connsiteY99" fmla="*/ 99060 h 1907857"/>
              <a:gd name="connsiteX100" fmla="*/ 1951673 w 1995487"/>
              <a:gd name="connsiteY100" fmla="*/ 104775 h 1907857"/>
              <a:gd name="connsiteX101" fmla="*/ 1946910 w 1995487"/>
              <a:gd name="connsiteY101" fmla="*/ 110490 h 1907857"/>
              <a:gd name="connsiteX102" fmla="*/ 1942148 w 1995487"/>
              <a:gd name="connsiteY102" fmla="*/ 116205 h 1907857"/>
              <a:gd name="connsiteX103" fmla="*/ 1941195 w 1995487"/>
              <a:gd name="connsiteY103" fmla="*/ 117158 h 1907857"/>
              <a:gd name="connsiteX104" fmla="*/ 1939290 w 1995487"/>
              <a:gd name="connsiteY104" fmla="*/ 119063 h 1907857"/>
              <a:gd name="connsiteX105" fmla="*/ 1936433 w 1995487"/>
              <a:gd name="connsiteY105" fmla="*/ 121920 h 1907857"/>
              <a:gd name="connsiteX106" fmla="*/ 1875473 w 1995487"/>
              <a:gd name="connsiteY106" fmla="*/ 159068 h 1907857"/>
              <a:gd name="connsiteX107" fmla="*/ 1795463 w 1995487"/>
              <a:gd name="connsiteY107" fmla="*/ 179070 h 1907857"/>
              <a:gd name="connsiteX108" fmla="*/ 1706880 w 1995487"/>
              <a:gd name="connsiteY108" fmla="*/ 198120 h 1907857"/>
              <a:gd name="connsiteX109" fmla="*/ 1684973 w 1995487"/>
              <a:gd name="connsiteY109" fmla="*/ 206693 h 1907857"/>
              <a:gd name="connsiteX110" fmla="*/ 1664018 w 1995487"/>
              <a:gd name="connsiteY110" fmla="*/ 218123 h 1907857"/>
              <a:gd name="connsiteX111" fmla="*/ 1653540 w 1995487"/>
              <a:gd name="connsiteY111" fmla="*/ 224790 h 1907857"/>
              <a:gd name="connsiteX112" fmla="*/ 1644015 w 1995487"/>
              <a:gd name="connsiteY112" fmla="*/ 233363 h 1907857"/>
              <a:gd name="connsiteX113" fmla="*/ 1639253 w 1995487"/>
              <a:gd name="connsiteY113" fmla="*/ 238125 h 1907857"/>
              <a:gd name="connsiteX114" fmla="*/ 1637348 w 1995487"/>
              <a:gd name="connsiteY114" fmla="*/ 240030 h 1907857"/>
              <a:gd name="connsiteX115" fmla="*/ 1635443 w 1995487"/>
              <a:gd name="connsiteY115" fmla="*/ 241935 h 1907857"/>
              <a:gd name="connsiteX116" fmla="*/ 1626870 w 1995487"/>
              <a:gd name="connsiteY116" fmla="*/ 251460 h 1907857"/>
              <a:gd name="connsiteX117" fmla="*/ 1585913 w 1995487"/>
              <a:gd name="connsiteY117" fmla="*/ 349568 h 1907857"/>
              <a:gd name="connsiteX118" fmla="*/ 1561148 w 1995487"/>
              <a:gd name="connsiteY118" fmla="*/ 466725 h 1907857"/>
              <a:gd name="connsiteX119" fmla="*/ 1532573 w 1995487"/>
              <a:gd name="connsiteY119" fmla="*/ 523875 h 1907857"/>
              <a:gd name="connsiteX120" fmla="*/ 1522095 w 1995487"/>
              <a:gd name="connsiteY120" fmla="*/ 536258 h 1907857"/>
              <a:gd name="connsiteX121" fmla="*/ 1517333 w 1995487"/>
              <a:gd name="connsiteY121" fmla="*/ 541973 h 1907857"/>
              <a:gd name="connsiteX122" fmla="*/ 1510665 w 1995487"/>
              <a:gd name="connsiteY122" fmla="*/ 547688 h 1907857"/>
              <a:gd name="connsiteX123" fmla="*/ 1498283 w 1995487"/>
              <a:gd name="connsiteY123" fmla="*/ 558165 h 1907857"/>
              <a:gd name="connsiteX124" fmla="*/ 1483995 w 1995487"/>
              <a:gd name="connsiteY124" fmla="*/ 567690 h 1907857"/>
              <a:gd name="connsiteX125" fmla="*/ 1422083 w 1995487"/>
              <a:gd name="connsiteY125" fmla="*/ 592455 h 1907857"/>
              <a:gd name="connsiteX126" fmla="*/ 1356360 w 1995487"/>
              <a:gd name="connsiteY126" fmla="*/ 605790 h 1907857"/>
              <a:gd name="connsiteX127" fmla="*/ 1291590 w 1995487"/>
              <a:gd name="connsiteY127" fmla="*/ 620078 h 1907857"/>
              <a:gd name="connsiteX128" fmla="*/ 1232535 w 1995487"/>
              <a:gd name="connsiteY128" fmla="*/ 647700 h 1907857"/>
              <a:gd name="connsiteX129" fmla="*/ 1219200 w 1995487"/>
              <a:gd name="connsiteY129" fmla="*/ 658178 h 1907857"/>
              <a:gd name="connsiteX130" fmla="*/ 1212533 w 1995487"/>
              <a:gd name="connsiteY130" fmla="*/ 663893 h 1907857"/>
              <a:gd name="connsiteX131" fmla="*/ 1207770 w 1995487"/>
              <a:gd name="connsiteY131" fmla="*/ 669608 h 1907857"/>
              <a:gd name="connsiteX132" fmla="*/ 1197293 w 1995487"/>
              <a:gd name="connsiteY132" fmla="*/ 681990 h 1907857"/>
              <a:gd name="connsiteX133" fmla="*/ 1187768 w 1995487"/>
              <a:gd name="connsiteY133" fmla="*/ 696278 h 1907857"/>
              <a:gd name="connsiteX134" fmla="*/ 1164908 w 1995487"/>
              <a:gd name="connsiteY134" fmla="*/ 759143 h 1907857"/>
              <a:gd name="connsiteX135" fmla="*/ 1151573 w 1995487"/>
              <a:gd name="connsiteY135" fmla="*/ 827723 h 1907857"/>
              <a:gd name="connsiteX136" fmla="*/ 1134428 w 1995487"/>
              <a:gd name="connsiteY136" fmla="*/ 897255 h 1907857"/>
              <a:gd name="connsiteX137" fmla="*/ 1127760 w 1995487"/>
              <a:gd name="connsiteY137" fmla="*/ 914400 h 1907857"/>
              <a:gd name="connsiteX138" fmla="*/ 1119188 w 1995487"/>
              <a:gd name="connsiteY138" fmla="*/ 930593 h 1907857"/>
              <a:gd name="connsiteX139" fmla="*/ 1108710 w 1995487"/>
              <a:gd name="connsiteY139" fmla="*/ 946785 h 1907857"/>
              <a:gd name="connsiteX140" fmla="*/ 1105853 w 1995487"/>
              <a:gd name="connsiteY140" fmla="*/ 950595 h 1907857"/>
              <a:gd name="connsiteX141" fmla="*/ 1102995 w 1995487"/>
              <a:gd name="connsiteY141" fmla="*/ 954405 h 1907857"/>
              <a:gd name="connsiteX142" fmla="*/ 1097280 w 1995487"/>
              <a:gd name="connsiteY142" fmla="*/ 961073 h 1907857"/>
              <a:gd name="connsiteX143" fmla="*/ 1037273 w 1995487"/>
              <a:gd name="connsiteY143" fmla="*/ 1004888 h 1907857"/>
              <a:gd name="connsiteX144" fmla="*/ 967740 w 1995487"/>
              <a:gd name="connsiteY144" fmla="*/ 1024890 h 1907857"/>
              <a:gd name="connsiteX145" fmla="*/ 932498 w 1995487"/>
              <a:gd name="connsiteY145" fmla="*/ 1031558 h 1907857"/>
              <a:gd name="connsiteX146" fmla="*/ 898208 w 1995487"/>
              <a:gd name="connsiteY146" fmla="*/ 1037273 h 1907857"/>
              <a:gd name="connsiteX147" fmla="*/ 833438 w 1995487"/>
              <a:gd name="connsiteY147" fmla="*/ 1058228 h 1907857"/>
              <a:gd name="connsiteX148" fmla="*/ 819150 w 1995487"/>
              <a:gd name="connsiteY148" fmla="*/ 1065848 h 1907857"/>
              <a:gd name="connsiteX149" fmla="*/ 805815 w 1995487"/>
              <a:gd name="connsiteY149" fmla="*/ 1074420 h 1907857"/>
              <a:gd name="connsiteX150" fmla="*/ 792480 w 1995487"/>
              <a:gd name="connsiteY150" fmla="*/ 1085850 h 1907857"/>
              <a:gd name="connsiteX151" fmla="*/ 790575 w 1995487"/>
              <a:gd name="connsiteY151" fmla="*/ 1087755 h 1907857"/>
              <a:gd name="connsiteX152" fmla="*/ 789623 w 1995487"/>
              <a:gd name="connsiteY152" fmla="*/ 1088708 h 1907857"/>
              <a:gd name="connsiteX153" fmla="*/ 789623 w 1995487"/>
              <a:gd name="connsiteY153" fmla="*/ 1088708 h 1907857"/>
              <a:gd name="connsiteX154" fmla="*/ 786765 w 1995487"/>
              <a:gd name="connsiteY154" fmla="*/ 1091565 h 1907857"/>
              <a:gd name="connsiteX155" fmla="*/ 781050 w 1995487"/>
              <a:gd name="connsiteY155" fmla="*/ 1098233 h 1907857"/>
              <a:gd name="connsiteX156" fmla="*/ 775335 w 1995487"/>
              <a:gd name="connsiteY156" fmla="*/ 1104900 h 1907857"/>
              <a:gd name="connsiteX157" fmla="*/ 770573 w 1995487"/>
              <a:gd name="connsiteY157" fmla="*/ 1111568 h 1907857"/>
              <a:gd name="connsiteX158" fmla="*/ 762000 w 1995487"/>
              <a:gd name="connsiteY158" fmla="*/ 1125855 h 1907857"/>
              <a:gd name="connsiteX159" fmla="*/ 754380 w 1995487"/>
              <a:gd name="connsiteY159" fmla="*/ 1141095 h 1907857"/>
              <a:gd name="connsiteX160" fmla="*/ 748665 w 1995487"/>
              <a:gd name="connsiteY160" fmla="*/ 1156335 h 1907857"/>
              <a:gd name="connsiteX161" fmla="*/ 733425 w 1995487"/>
              <a:gd name="connsiteY161" fmla="*/ 1222058 h 1907857"/>
              <a:gd name="connsiteX162" fmla="*/ 721043 w 1995487"/>
              <a:gd name="connsiteY162" fmla="*/ 1289685 h 1907857"/>
              <a:gd name="connsiteX163" fmla="*/ 697230 w 1995487"/>
              <a:gd name="connsiteY163" fmla="*/ 1355408 h 1907857"/>
              <a:gd name="connsiteX164" fmla="*/ 687705 w 1995487"/>
              <a:gd name="connsiteY164" fmla="*/ 1370648 h 1907857"/>
              <a:gd name="connsiteX165" fmla="*/ 677228 w 1995487"/>
              <a:gd name="connsiteY165" fmla="*/ 1383983 h 1907857"/>
              <a:gd name="connsiteX166" fmla="*/ 671513 w 1995487"/>
              <a:gd name="connsiteY166" fmla="*/ 1390650 h 1907857"/>
              <a:gd name="connsiteX167" fmla="*/ 670560 w 1995487"/>
              <a:gd name="connsiteY167" fmla="*/ 1392555 h 1907857"/>
              <a:gd name="connsiteX168" fmla="*/ 669608 w 1995487"/>
              <a:gd name="connsiteY168" fmla="*/ 1393508 h 1907857"/>
              <a:gd name="connsiteX169" fmla="*/ 668655 w 1995487"/>
              <a:gd name="connsiteY169" fmla="*/ 1394460 h 1907857"/>
              <a:gd name="connsiteX170" fmla="*/ 665798 w 1995487"/>
              <a:gd name="connsiteY170" fmla="*/ 1397318 h 1907857"/>
              <a:gd name="connsiteX171" fmla="*/ 652463 w 1995487"/>
              <a:gd name="connsiteY171" fmla="*/ 1408748 h 1907857"/>
              <a:gd name="connsiteX172" fmla="*/ 591503 w 1995487"/>
              <a:gd name="connsiteY172" fmla="*/ 1439228 h 1907857"/>
              <a:gd name="connsiteX173" fmla="*/ 467678 w 1995487"/>
              <a:gd name="connsiteY173" fmla="*/ 1465898 h 1907857"/>
              <a:gd name="connsiteX174" fmla="*/ 412433 w 1995487"/>
              <a:gd name="connsiteY174" fmla="*/ 1483995 h 1907857"/>
              <a:gd name="connsiteX175" fmla="*/ 400050 w 1995487"/>
              <a:gd name="connsiteY175" fmla="*/ 1490663 h 1907857"/>
              <a:gd name="connsiteX176" fmla="*/ 388620 w 1995487"/>
              <a:gd name="connsiteY176" fmla="*/ 1498283 h 1907857"/>
              <a:gd name="connsiteX177" fmla="*/ 366713 w 1995487"/>
              <a:gd name="connsiteY177" fmla="*/ 1516380 h 1907857"/>
              <a:gd name="connsiteX178" fmla="*/ 365760 w 1995487"/>
              <a:gd name="connsiteY178" fmla="*/ 1517333 h 1907857"/>
              <a:gd name="connsiteX179" fmla="*/ 365760 w 1995487"/>
              <a:gd name="connsiteY179" fmla="*/ 1517333 h 1907857"/>
              <a:gd name="connsiteX180" fmla="*/ 364808 w 1995487"/>
              <a:gd name="connsiteY180" fmla="*/ 1518285 h 1907857"/>
              <a:gd name="connsiteX181" fmla="*/ 362903 w 1995487"/>
              <a:gd name="connsiteY181" fmla="*/ 1521143 h 1907857"/>
              <a:gd name="connsiteX182" fmla="*/ 358140 w 1995487"/>
              <a:gd name="connsiteY182" fmla="*/ 1525905 h 1907857"/>
              <a:gd name="connsiteX183" fmla="*/ 349568 w 1995487"/>
              <a:gd name="connsiteY183" fmla="*/ 1536383 h 1907857"/>
              <a:gd name="connsiteX184" fmla="*/ 342900 w 1995487"/>
              <a:gd name="connsiteY184" fmla="*/ 1547813 h 1907857"/>
              <a:gd name="connsiteX185" fmla="*/ 337185 w 1995487"/>
              <a:gd name="connsiteY185" fmla="*/ 1559243 h 1907857"/>
              <a:gd name="connsiteX186" fmla="*/ 327660 w 1995487"/>
              <a:gd name="connsiteY186" fmla="*/ 1583055 h 1907857"/>
              <a:gd name="connsiteX187" fmla="*/ 320993 w 1995487"/>
              <a:gd name="connsiteY187" fmla="*/ 1607820 h 1907857"/>
              <a:gd name="connsiteX188" fmla="*/ 301943 w 1995487"/>
              <a:gd name="connsiteY188" fmla="*/ 1707833 h 1907857"/>
              <a:gd name="connsiteX189" fmla="*/ 266700 w 1995487"/>
              <a:gd name="connsiteY189" fmla="*/ 1798320 h 1907857"/>
              <a:gd name="connsiteX190" fmla="*/ 253365 w 1995487"/>
              <a:gd name="connsiteY190" fmla="*/ 1815465 h 1907857"/>
              <a:gd name="connsiteX191" fmla="*/ 249555 w 1995487"/>
              <a:gd name="connsiteY191" fmla="*/ 1819275 h 1907857"/>
              <a:gd name="connsiteX192" fmla="*/ 247650 w 1995487"/>
              <a:gd name="connsiteY192" fmla="*/ 1822133 h 1907857"/>
              <a:gd name="connsiteX193" fmla="*/ 245745 w 1995487"/>
              <a:gd name="connsiteY193" fmla="*/ 1824038 h 1907857"/>
              <a:gd name="connsiteX194" fmla="*/ 237173 w 1995487"/>
              <a:gd name="connsiteY194" fmla="*/ 1831658 h 1907857"/>
              <a:gd name="connsiteX195" fmla="*/ 220028 w 1995487"/>
              <a:gd name="connsiteY195" fmla="*/ 1844993 h 1907857"/>
              <a:gd name="connsiteX196" fmla="*/ 201930 w 1995487"/>
              <a:gd name="connsiteY196" fmla="*/ 1855470 h 1907857"/>
              <a:gd name="connsiteX197" fmla="*/ 133350 w 1995487"/>
              <a:gd name="connsiteY197" fmla="*/ 1879283 h 1907857"/>
              <a:gd name="connsiteX198" fmla="*/ 78105 w 1995487"/>
              <a:gd name="connsiteY198" fmla="*/ 1889760 h 1907857"/>
              <a:gd name="connsiteX199" fmla="*/ 39053 w 1995487"/>
              <a:gd name="connsiteY199" fmla="*/ 1898333 h 1907857"/>
              <a:gd name="connsiteX200" fmla="*/ 16193 w 1995487"/>
              <a:gd name="connsiteY200" fmla="*/ 1905000 h 1907857"/>
              <a:gd name="connsiteX201" fmla="*/ 7620 w 1995487"/>
              <a:gd name="connsiteY201" fmla="*/ 1907858 h 1907857"/>
              <a:gd name="connsiteX202" fmla="*/ 0 w 1995487"/>
              <a:gd name="connsiteY202" fmla="*/ 1875473 h 1907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</a:cxnLst>
            <a:rect l="l" t="t" r="r" b="b"/>
            <a:pathLst>
              <a:path w="1995487" h="1907857">
                <a:moveTo>
                  <a:pt x="0" y="1875473"/>
                </a:moveTo>
                <a:cubicBezTo>
                  <a:pt x="0" y="1875473"/>
                  <a:pt x="2857" y="1874520"/>
                  <a:pt x="8573" y="1872615"/>
                </a:cubicBezTo>
                <a:cubicBezTo>
                  <a:pt x="13335" y="1870710"/>
                  <a:pt x="22860" y="1868805"/>
                  <a:pt x="34290" y="1865948"/>
                </a:cubicBezTo>
                <a:cubicBezTo>
                  <a:pt x="56198" y="1860233"/>
                  <a:pt x="89535" y="1856423"/>
                  <a:pt x="128588" y="1847850"/>
                </a:cubicBezTo>
                <a:cubicBezTo>
                  <a:pt x="167640" y="1839278"/>
                  <a:pt x="214313" y="1824990"/>
                  <a:pt x="245745" y="1779270"/>
                </a:cubicBezTo>
                <a:cubicBezTo>
                  <a:pt x="249555" y="1774508"/>
                  <a:pt x="253365" y="1768793"/>
                  <a:pt x="256223" y="1762125"/>
                </a:cubicBezTo>
                <a:cubicBezTo>
                  <a:pt x="258128" y="1759268"/>
                  <a:pt x="259080" y="1756410"/>
                  <a:pt x="260985" y="1752600"/>
                </a:cubicBezTo>
                <a:cubicBezTo>
                  <a:pt x="261938" y="1749743"/>
                  <a:pt x="263843" y="1745933"/>
                  <a:pt x="264795" y="1743075"/>
                </a:cubicBezTo>
                <a:cubicBezTo>
                  <a:pt x="270510" y="1729740"/>
                  <a:pt x="274320" y="1715453"/>
                  <a:pt x="278130" y="1700213"/>
                </a:cubicBezTo>
                <a:cubicBezTo>
                  <a:pt x="285750" y="1669733"/>
                  <a:pt x="289560" y="1635443"/>
                  <a:pt x="299085" y="1600200"/>
                </a:cubicBezTo>
                <a:cubicBezTo>
                  <a:pt x="307658" y="1564958"/>
                  <a:pt x="323850" y="1527810"/>
                  <a:pt x="354330" y="1497330"/>
                </a:cubicBezTo>
                <a:cubicBezTo>
                  <a:pt x="367665" y="1484948"/>
                  <a:pt x="386715" y="1471613"/>
                  <a:pt x="405765" y="1463040"/>
                </a:cubicBezTo>
                <a:cubicBezTo>
                  <a:pt x="424815" y="1454468"/>
                  <a:pt x="444818" y="1448753"/>
                  <a:pt x="464820" y="1443990"/>
                </a:cubicBezTo>
                <a:cubicBezTo>
                  <a:pt x="505778" y="1434465"/>
                  <a:pt x="546735" y="1430655"/>
                  <a:pt x="586740" y="1418273"/>
                </a:cubicBezTo>
                <a:cubicBezTo>
                  <a:pt x="605790" y="1411605"/>
                  <a:pt x="624840" y="1403033"/>
                  <a:pt x="641033" y="1391603"/>
                </a:cubicBezTo>
                <a:lnTo>
                  <a:pt x="652463" y="1381125"/>
                </a:lnTo>
                <a:lnTo>
                  <a:pt x="655320" y="1378268"/>
                </a:lnTo>
                <a:lnTo>
                  <a:pt x="656273" y="1377315"/>
                </a:lnTo>
                <a:cubicBezTo>
                  <a:pt x="655320" y="1378268"/>
                  <a:pt x="656273" y="1377315"/>
                  <a:pt x="656273" y="1377315"/>
                </a:cubicBezTo>
                <a:lnTo>
                  <a:pt x="657225" y="1375410"/>
                </a:lnTo>
                <a:lnTo>
                  <a:pt x="661988" y="1370648"/>
                </a:lnTo>
                <a:cubicBezTo>
                  <a:pt x="665798" y="1366838"/>
                  <a:pt x="669608" y="1362075"/>
                  <a:pt x="671513" y="1358265"/>
                </a:cubicBezTo>
                <a:cubicBezTo>
                  <a:pt x="674370" y="1354455"/>
                  <a:pt x="677228" y="1350645"/>
                  <a:pt x="680085" y="1345883"/>
                </a:cubicBezTo>
                <a:cubicBezTo>
                  <a:pt x="690563" y="1327785"/>
                  <a:pt x="697230" y="1306830"/>
                  <a:pt x="702945" y="1285875"/>
                </a:cubicBezTo>
                <a:cubicBezTo>
                  <a:pt x="708660" y="1264920"/>
                  <a:pt x="711518" y="1242060"/>
                  <a:pt x="716280" y="1220153"/>
                </a:cubicBezTo>
                <a:cubicBezTo>
                  <a:pt x="721043" y="1197293"/>
                  <a:pt x="724853" y="1174433"/>
                  <a:pt x="732473" y="1151573"/>
                </a:cubicBezTo>
                <a:lnTo>
                  <a:pt x="739140" y="1134428"/>
                </a:lnTo>
                <a:cubicBezTo>
                  <a:pt x="741045" y="1128713"/>
                  <a:pt x="744855" y="1123950"/>
                  <a:pt x="746760" y="1118235"/>
                </a:cubicBezTo>
                <a:cubicBezTo>
                  <a:pt x="749618" y="1112520"/>
                  <a:pt x="753428" y="1107758"/>
                  <a:pt x="756285" y="1102995"/>
                </a:cubicBezTo>
                <a:lnTo>
                  <a:pt x="761048" y="1095375"/>
                </a:lnTo>
                <a:cubicBezTo>
                  <a:pt x="762953" y="1092518"/>
                  <a:pt x="764858" y="1090613"/>
                  <a:pt x="766763" y="1088708"/>
                </a:cubicBezTo>
                <a:lnTo>
                  <a:pt x="772478" y="1082040"/>
                </a:lnTo>
                <a:lnTo>
                  <a:pt x="775335" y="1078230"/>
                </a:lnTo>
                <a:cubicBezTo>
                  <a:pt x="775335" y="1078230"/>
                  <a:pt x="776288" y="1077278"/>
                  <a:pt x="776288" y="1077278"/>
                </a:cubicBezTo>
                <a:lnTo>
                  <a:pt x="777240" y="1076325"/>
                </a:lnTo>
                <a:lnTo>
                  <a:pt x="779145" y="1074420"/>
                </a:lnTo>
                <a:lnTo>
                  <a:pt x="792480" y="1062990"/>
                </a:lnTo>
                <a:lnTo>
                  <a:pt x="808673" y="1052513"/>
                </a:lnTo>
                <a:cubicBezTo>
                  <a:pt x="814388" y="1048703"/>
                  <a:pt x="819150" y="1046798"/>
                  <a:pt x="824865" y="1043940"/>
                </a:cubicBezTo>
                <a:cubicBezTo>
                  <a:pt x="846773" y="1033463"/>
                  <a:pt x="870585" y="1026795"/>
                  <a:pt x="894398" y="1022033"/>
                </a:cubicBezTo>
                <a:cubicBezTo>
                  <a:pt x="941070" y="1011555"/>
                  <a:pt x="988695" y="1007745"/>
                  <a:pt x="1030605" y="989648"/>
                </a:cubicBezTo>
                <a:cubicBezTo>
                  <a:pt x="1051560" y="980123"/>
                  <a:pt x="1070610" y="967740"/>
                  <a:pt x="1084898" y="950595"/>
                </a:cubicBezTo>
                <a:lnTo>
                  <a:pt x="1090613" y="943928"/>
                </a:lnTo>
                <a:lnTo>
                  <a:pt x="1093470" y="940118"/>
                </a:lnTo>
                <a:lnTo>
                  <a:pt x="1095375" y="936308"/>
                </a:lnTo>
                <a:cubicBezTo>
                  <a:pt x="1098233" y="931545"/>
                  <a:pt x="1101090" y="927735"/>
                  <a:pt x="1103948" y="922973"/>
                </a:cubicBezTo>
                <a:lnTo>
                  <a:pt x="1111568" y="907733"/>
                </a:lnTo>
                <a:cubicBezTo>
                  <a:pt x="1113473" y="902970"/>
                  <a:pt x="1116330" y="897255"/>
                  <a:pt x="1118235" y="891540"/>
                </a:cubicBezTo>
                <a:cubicBezTo>
                  <a:pt x="1125855" y="869633"/>
                  <a:pt x="1130618" y="847725"/>
                  <a:pt x="1135380" y="824865"/>
                </a:cubicBezTo>
                <a:cubicBezTo>
                  <a:pt x="1139190" y="802005"/>
                  <a:pt x="1143000" y="778193"/>
                  <a:pt x="1148715" y="755333"/>
                </a:cubicBezTo>
                <a:cubicBezTo>
                  <a:pt x="1154430" y="732473"/>
                  <a:pt x="1162050" y="709613"/>
                  <a:pt x="1174433" y="688658"/>
                </a:cubicBezTo>
                <a:lnTo>
                  <a:pt x="1183958" y="673418"/>
                </a:lnTo>
                <a:cubicBezTo>
                  <a:pt x="1186815" y="668655"/>
                  <a:pt x="1191578" y="663893"/>
                  <a:pt x="1195388" y="659130"/>
                </a:cubicBezTo>
                <a:cubicBezTo>
                  <a:pt x="1197293" y="657225"/>
                  <a:pt x="1199198" y="655320"/>
                  <a:pt x="1202055" y="652463"/>
                </a:cubicBezTo>
                <a:lnTo>
                  <a:pt x="1208723" y="646748"/>
                </a:lnTo>
                <a:cubicBezTo>
                  <a:pt x="1213485" y="642938"/>
                  <a:pt x="1217295" y="639128"/>
                  <a:pt x="1222058" y="635318"/>
                </a:cubicBezTo>
                <a:cubicBezTo>
                  <a:pt x="1242060" y="621030"/>
                  <a:pt x="1263968" y="612458"/>
                  <a:pt x="1285875" y="605790"/>
                </a:cubicBezTo>
                <a:cubicBezTo>
                  <a:pt x="1307783" y="599123"/>
                  <a:pt x="1330643" y="595313"/>
                  <a:pt x="1352550" y="591503"/>
                </a:cubicBezTo>
                <a:cubicBezTo>
                  <a:pt x="1374458" y="587693"/>
                  <a:pt x="1396365" y="583883"/>
                  <a:pt x="1416368" y="578168"/>
                </a:cubicBezTo>
                <a:cubicBezTo>
                  <a:pt x="1437323" y="572453"/>
                  <a:pt x="1456373" y="564833"/>
                  <a:pt x="1474470" y="554355"/>
                </a:cubicBezTo>
                <a:lnTo>
                  <a:pt x="1486853" y="545783"/>
                </a:lnTo>
                <a:cubicBezTo>
                  <a:pt x="1490663" y="542925"/>
                  <a:pt x="1494473" y="539115"/>
                  <a:pt x="1498283" y="536258"/>
                </a:cubicBezTo>
                <a:lnTo>
                  <a:pt x="1503998" y="531495"/>
                </a:lnTo>
                <a:lnTo>
                  <a:pt x="1509713" y="525780"/>
                </a:lnTo>
                <a:cubicBezTo>
                  <a:pt x="1512570" y="521970"/>
                  <a:pt x="1517333" y="518160"/>
                  <a:pt x="1519238" y="514350"/>
                </a:cubicBezTo>
                <a:cubicBezTo>
                  <a:pt x="1530668" y="499110"/>
                  <a:pt x="1539240" y="480060"/>
                  <a:pt x="1545908" y="461963"/>
                </a:cubicBezTo>
                <a:cubicBezTo>
                  <a:pt x="1558290" y="423863"/>
                  <a:pt x="1563053" y="384810"/>
                  <a:pt x="1570673" y="346710"/>
                </a:cubicBezTo>
                <a:cubicBezTo>
                  <a:pt x="1574483" y="327660"/>
                  <a:pt x="1579245" y="308610"/>
                  <a:pt x="1586865" y="291465"/>
                </a:cubicBezTo>
                <a:cubicBezTo>
                  <a:pt x="1589723" y="282893"/>
                  <a:pt x="1594485" y="274320"/>
                  <a:pt x="1599248" y="265748"/>
                </a:cubicBezTo>
                <a:cubicBezTo>
                  <a:pt x="1601153" y="261938"/>
                  <a:pt x="1604010" y="258128"/>
                  <a:pt x="1606868" y="254318"/>
                </a:cubicBezTo>
                <a:cubicBezTo>
                  <a:pt x="1609725" y="250508"/>
                  <a:pt x="1611630" y="246698"/>
                  <a:pt x="1615440" y="242888"/>
                </a:cubicBezTo>
                <a:cubicBezTo>
                  <a:pt x="1618298" y="239078"/>
                  <a:pt x="1621155" y="236220"/>
                  <a:pt x="1624965" y="232410"/>
                </a:cubicBezTo>
                <a:lnTo>
                  <a:pt x="1626870" y="229553"/>
                </a:lnTo>
                <a:cubicBezTo>
                  <a:pt x="1628775" y="227648"/>
                  <a:pt x="1628775" y="227648"/>
                  <a:pt x="1629728" y="226695"/>
                </a:cubicBezTo>
                <a:lnTo>
                  <a:pt x="1634490" y="221933"/>
                </a:lnTo>
                <a:cubicBezTo>
                  <a:pt x="1638300" y="219075"/>
                  <a:pt x="1641158" y="216218"/>
                  <a:pt x="1644015" y="213360"/>
                </a:cubicBezTo>
                <a:cubicBezTo>
                  <a:pt x="1647825" y="210503"/>
                  <a:pt x="1651635" y="208598"/>
                  <a:pt x="1655445" y="205740"/>
                </a:cubicBezTo>
                <a:cubicBezTo>
                  <a:pt x="1663065" y="200025"/>
                  <a:pt x="1670685" y="197168"/>
                  <a:pt x="1678305" y="193358"/>
                </a:cubicBezTo>
                <a:cubicBezTo>
                  <a:pt x="1685925" y="189548"/>
                  <a:pt x="1694498" y="186690"/>
                  <a:pt x="1702118" y="183833"/>
                </a:cubicBezTo>
                <a:cubicBezTo>
                  <a:pt x="1733550" y="173355"/>
                  <a:pt x="1764983" y="168593"/>
                  <a:pt x="1792605" y="163830"/>
                </a:cubicBezTo>
                <a:cubicBezTo>
                  <a:pt x="1821180" y="158115"/>
                  <a:pt x="1846898" y="153353"/>
                  <a:pt x="1869758" y="143828"/>
                </a:cubicBezTo>
                <a:cubicBezTo>
                  <a:pt x="1875473" y="141923"/>
                  <a:pt x="1881188" y="140018"/>
                  <a:pt x="1885950" y="137160"/>
                </a:cubicBezTo>
                <a:cubicBezTo>
                  <a:pt x="1890713" y="134303"/>
                  <a:pt x="1896428" y="132398"/>
                  <a:pt x="1900238" y="129540"/>
                </a:cubicBezTo>
                <a:cubicBezTo>
                  <a:pt x="1905000" y="126683"/>
                  <a:pt x="1908810" y="123825"/>
                  <a:pt x="1913573" y="120968"/>
                </a:cubicBezTo>
                <a:cubicBezTo>
                  <a:pt x="1917383" y="117158"/>
                  <a:pt x="1921193" y="114300"/>
                  <a:pt x="1925003" y="110490"/>
                </a:cubicBezTo>
                <a:lnTo>
                  <a:pt x="1927860" y="107633"/>
                </a:lnTo>
                <a:lnTo>
                  <a:pt x="1928813" y="106680"/>
                </a:lnTo>
                <a:lnTo>
                  <a:pt x="1929765" y="105728"/>
                </a:lnTo>
                <a:cubicBezTo>
                  <a:pt x="1931670" y="103823"/>
                  <a:pt x="1932623" y="101918"/>
                  <a:pt x="1934528" y="100013"/>
                </a:cubicBezTo>
                <a:cubicBezTo>
                  <a:pt x="1936433" y="98108"/>
                  <a:pt x="1938338" y="96203"/>
                  <a:pt x="1939290" y="94298"/>
                </a:cubicBezTo>
                <a:cubicBezTo>
                  <a:pt x="1940243" y="92393"/>
                  <a:pt x="1942148" y="90488"/>
                  <a:pt x="1943100" y="89535"/>
                </a:cubicBezTo>
                <a:cubicBezTo>
                  <a:pt x="1947863" y="82868"/>
                  <a:pt x="1952625" y="75248"/>
                  <a:pt x="1956435" y="68580"/>
                </a:cubicBezTo>
                <a:cubicBezTo>
                  <a:pt x="1964055" y="55245"/>
                  <a:pt x="1967865" y="41910"/>
                  <a:pt x="1970723" y="32385"/>
                </a:cubicBezTo>
                <a:cubicBezTo>
                  <a:pt x="1973580" y="21908"/>
                  <a:pt x="1975485" y="14288"/>
                  <a:pt x="1977390" y="8573"/>
                </a:cubicBezTo>
                <a:cubicBezTo>
                  <a:pt x="1978343" y="2858"/>
                  <a:pt x="1979295" y="0"/>
                  <a:pt x="1979295" y="0"/>
                </a:cubicBezTo>
                <a:lnTo>
                  <a:pt x="1995488" y="3810"/>
                </a:lnTo>
                <a:cubicBezTo>
                  <a:pt x="1995488" y="3810"/>
                  <a:pt x="1994535" y="6668"/>
                  <a:pt x="1993583" y="12383"/>
                </a:cubicBezTo>
                <a:cubicBezTo>
                  <a:pt x="1992630" y="18098"/>
                  <a:pt x="1989773" y="26670"/>
                  <a:pt x="1986915" y="37148"/>
                </a:cubicBezTo>
                <a:cubicBezTo>
                  <a:pt x="1983105" y="47625"/>
                  <a:pt x="1979295" y="61913"/>
                  <a:pt x="1970723" y="76200"/>
                </a:cubicBezTo>
                <a:cubicBezTo>
                  <a:pt x="1966913" y="83820"/>
                  <a:pt x="1962150" y="91440"/>
                  <a:pt x="1956435" y="99060"/>
                </a:cubicBezTo>
                <a:cubicBezTo>
                  <a:pt x="1954530" y="100965"/>
                  <a:pt x="1953578" y="102870"/>
                  <a:pt x="1951673" y="104775"/>
                </a:cubicBezTo>
                <a:cubicBezTo>
                  <a:pt x="1949768" y="106680"/>
                  <a:pt x="1948815" y="108585"/>
                  <a:pt x="1946910" y="110490"/>
                </a:cubicBezTo>
                <a:cubicBezTo>
                  <a:pt x="1945005" y="112395"/>
                  <a:pt x="1943100" y="114300"/>
                  <a:pt x="1942148" y="116205"/>
                </a:cubicBezTo>
                <a:lnTo>
                  <a:pt x="1941195" y="117158"/>
                </a:lnTo>
                <a:cubicBezTo>
                  <a:pt x="1940243" y="118110"/>
                  <a:pt x="1940243" y="118110"/>
                  <a:pt x="1939290" y="119063"/>
                </a:cubicBezTo>
                <a:lnTo>
                  <a:pt x="1936433" y="121920"/>
                </a:lnTo>
                <a:cubicBezTo>
                  <a:pt x="1921193" y="137160"/>
                  <a:pt x="1899285" y="149543"/>
                  <a:pt x="1875473" y="159068"/>
                </a:cubicBezTo>
                <a:cubicBezTo>
                  <a:pt x="1850708" y="167640"/>
                  <a:pt x="1824038" y="174308"/>
                  <a:pt x="1795463" y="179070"/>
                </a:cubicBezTo>
                <a:cubicBezTo>
                  <a:pt x="1766888" y="183833"/>
                  <a:pt x="1736408" y="188595"/>
                  <a:pt x="1706880" y="198120"/>
                </a:cubicBezTo>
                <a:cubicBezTo>
                  <a:pt x="1699260" y="200978"/>
                  <a:pt x="1691640" y="203835"/>
                  <a:pt x="1684973" y="206693"/>
                </a:cubicBezTo>
                <a:cubicBezTo>
                  <a:pt x="1678305" y="210503"/>
                  <a:pt x="1669733" y="213360"/>
                  <a:pt x="1664018" y="218123"/>
                </a:cubicBezTo>
                <a:cubicBezTo>
                  <a:pt x="1660208" y="220028"/>
                  <a:pt x="1657350" y="222885"/>
                  <a:pt x="1653540" y="224790"/>
                </a:cubicBezTo>
                <a:cubicBezTo>
                  <a:pt x="1650683" y="227648"/>
                  <a:pt x="1646873" y="230505"/>
                  <a:pt x="1644015" y="233363"/>
                </a:cubicBezTo>
                <a:lnTo>
                  <a:pt x="1639253" y="238125"/>
                </a:lnTo>
                <a:cubicBezTo>
                  <a:pt x="1638300" y="239078"/>
                  <a:pt x="1637348" y="240030"/>
                  <a:pt x="1637348" y="240030"/>
                </a:cubicBezTo>
                <a:lnTo>
                  <a:pt x="1635443" y="241935"/>
                </a:lnTo>
                <a:cubicBezTo>
                  <a:pt x="1632585" y="244793"/>
                  <a:pt x="1629728" y="248603"/>
                  <a:pt x="1626870" y="251460"/>
                </a:cubicBezTo>
                <a:cubicBezTo>
                  <a:pt x="1604963" y="278130"/>
                  <a:pt x="1593533" y="313373"/>
                  <a:pt x="1585913" y="349568"/>
                </a:cubicBezTo>
                <a:cubicBezTo>
                  <a:pt x="1578293" y="386715"/>
                  <a:pt x="1574483" y="426720"/>
                  <a:pt x="1561148" y="466725"/>
                </a:cubicBezTo>
                <a:cubicBezTo>
                  <a:pt x="1554480" y="486728"/>
                  <a:pt x="1545908" y="505778"/>
                  <a:pt x="1532573" y="523875"/>
                </a:cubicBezTo>
                <a:cubicBezTo>
                  <a:pt x="1529715" y="528638"/>
                  <a:pt x="1525905" y="531495"/>
                  <a:pt x="1522095" y="536258"/>
                </a:cubicBezTo>
                <a:lnTo>
                  <a:pt x="1517333" y="541973"/>
                </a:lnTo>
                <a:cubicBezTo>
                  <a:pt x="1514475" y="544830"/>
                  <a:pt x="1513523" y="545783"/>
                  <a:pt x="1510665" y="547688"/>
                </a:cubicBezTo>
                <a:cubicBezTo>
                  <a:pt x="1506855" y="551498"/>
                  <a:pt x="1502093" y="555308"/>
                  <a:pt x="1498283" y="558165"/>
                </a:cubicBezTo>
                <a:lnTo>
                  <a:pt x="1483995" y="567690"/>
                </a:lnTo>
                <a:cubicBezTo>
                  <a:pt x="1464945" y="579120"/>
                  <a:pt x="1443990" y="586740"/>
                  <a:pt x="1422083" y="592455"/>
                </a:cubicBezTo>
                <a:cubicBezTo>
                  <a:pt x="1400175" y="598170"/>
                  <a:pt x="1378268" y="601980"/>
                  <a:pt x="1356360" y="605790"/>
                </a:cubicBezTo>
                <a:cubicBezTo>
                  <a:pt x="1334453" y="609600"/>
                  <a:pt x="1312545" y="613410"/>
                  <a:pt x="1291590" y="620078"/>
                </a:cubicBezTo>
                <a:cubicBezTo>
                  <a:pt x="1270635" y="626745"/>
                  <a:pt x="1249680" y="635318"/>
                  <a:pt x="1232535" y="647700"/>
                </a:cubicBezTo>
                <a:cubicBezTo>
                  <a:pt x="1227773" y="650558"/>
                  <a:pt x="1223963" y="654368"/>
                  <a:pt x="1219200" y="658178"/>
                </a:cubicBezTo>
                <a:lnTo>
                  <a:pt x="1212533" y="663893"/>
                </a:lnTo>
                <a:lnTo>
                  <a:pt x="1207770" y="669608"/>
                </a:lnTo>
                <a:cubicBezTo>
                  <a:pt x="1203960" y="673418"/>
                  <a:pt x="1200150" y="677228"/>
                  <a:pt x="1197293" y="681990"/>
                </a:cubicBezTo>
                <a:lnTo>
                  <a:pt x="1187768" y="696278"/>
                </a:lnTo>
                <a:cubicBezTo>
                  <a:pt x="1176338" y="715328"/>
                  <a:pt x="1169670" y="737235"/>
                  <a:pt x="1164908" y="759143"/>
                </a:cubicBezTo>
                <a:cubicBezTo>
                  <a:pt x="1160145" y="781050"/>
                  <a:pt x="1156335" y="804863"/>
                  <a:pt x="1151573" y="827723"/>
                </a:cubicBezTo>
                <a:cubicBezTo>
                  <a:pt x="1147763" y="850583"/>
                  <a:pt x="1143000" y="874395"/>
                  <a:pt x="1134428" y="897255"/>
                </a:cubicBezTo>
                <a:cubicBezTo>
                  <a:pt x="1132523" y="902970"/>
                  <a:pt x="1130618" y="908685"/>
                  <a:pt x="1127760" y="914400"/>
                </a:cubicBezTo>
                <a:lnTo>
                  <a:pt x="1119188" y="930593"/>
                </a:lnTo>
                <a:cubicBezTo>
                  <a:pt x="1116330" y="936308"/>
                  <a:pt x="1112520" y="941070"/>
                  <a:pt x="1108710" y="946785"/>
                </a:cubicBezTo>
                <a:lnTo>
                  <a:pt x="1105853" y="950595"/>
                </a:lnTo>
                <a:lnTo>
                  <a:pt x="1102995" y="954405"/>
                </a:lnTo>
                <a:lnTo>
                  <a:pt x="1097280" y="961073"/>
                </a:lnTo>
                <a:cubicBezTo>
                  <a:pt x="1080135" y="979170"/>
                  <a:pt x="1060133" y="994410"/>
                  <a:pt x="1037273" y="1004888"/>
                </a:cubicBezTo>
                <a:cubicBezTo>
                  <a:pt x="1014413" y="1014413"/>
                  <a:pt x="990600" y="1020128"/>
                  <a:pt x="967740" y="1024890"/>
                </a:cubicBezTo>
                <a:cubicBezTo>
                  <a:pt x="956310" y="1026795"/>
                  <a:pt x="943928" y="1028700"/>
                  <a:pt x="932498" y="1031558"/>
                </a:cubicBezTo>
                <a:cubicBezTo>
                  <a:pt x="921068" y="1033463"/>
                  <a:pt x="909638" y="1035368"/>
                  <a:pt x="898208" y="1037273"/>
                </a:cubicBezTo>
                <a:cubicBezTo>
                  <a:pt x="875348" y="1042035"/>
                  <a:pt x="853440" y="1047750"/>
                  <a:pt x="833438" y="1058228"/>
                </a:cubicBezTo>
                <a:cubicBezTo>
                  <a:pt x="828675" y="1061085"/>
                  <a:pt x="822960" y="1062990"/>
                  <a:pt x="819150" y="1065848"/>
                </a:cubicBezTo>
                <a:lnTo>
                  <a:pt x="805815" y="1074420"/>
                </a:lnTo>
                <a:lnTo>
                  <a:pt x="792480" y="1085850"/>
                </a:lnTo>
                <a:lnTo>
                  <a:pt x="790575" y="1087755"/>
                </a:lnTo>
                <a:lnTo>
                  <a:pt x="789623" y="1088708"/>
                </a:lnTo>
                <a:cubicBezTo>
                  <a:pt x="789623" y="1088708"/>
                  <a:pt x="789623" y="1088708"/>
                  <a:pt x="789623" y="1088708"/>
                </a:cubicBezTo>
                <a:lnTo>
                  <a:pt x="786765" y="1091565"/>
                </a:lnTo>
                <a:lnTo>
                  <a:pt x="781050" y="1098233"/>
                </a:lnTo>
                <a:cubicBezTo>
                  <a:pt x="779145" y="1100138"/>
                  <a:pt x="777240" y="1102043"/>
                  <a:pt x="775335" y="1104900"/>
                </a:cubicBezTo>
                <a:lnTo>
                  <a:pt x="770573" y="1111568"/>
                </a:lnTo>
                <a:cubicBezTo>
                  <a:pt x="767715" y="1116330"/>
                  <a:pt x="764858" y="1121093"/>
                  <a:pt x="762000" y="1125855"/>
                </a:cubicBezTo>
                <a:cubicBezTo>
                  <a:pt x="760095" y="1130618"/>
                  <a:pt x="756285" y="1135380"/>
                  <a:pt x="754380" y="1141095"/>
                </a:cubicBezTo>
                <a:lnTo>
                  <a:pt x="748665" y="1156335"/>
                </a:lnTo>
                <a:cubicBezTo>
                  <a:pt x="741998" y="1177290"/>
                  <a:pt x="737235" y="1200150"/>
                  <a:pt x="733425" y="1222058"/>
                </a:cubicBezTo>
                <a:cubicBezTo>
                  <a:pt x="729615" y="1244918"/>
                  <a:pt x="726758" y="1266825"/>
                  <a:pt x="721043" y="1289685"/>
                </a:cubicBezTo>
                <a:cubicBezTo>
                  <a:pt x="716280" y="1312545"/>
                  <a:pt x="708660" y="1334453"/>
                  <a:pt x="697230" y="1355408"/>
                </a:cubicBezTo>
                <a:cubicBezTo>
                  <a:pt x="694373" y="1360170"/>
                  <a:pt x="690563" y="1365885"/>
                  <a:pt x="687705" y="1370648"/>
                </a:cubicBezTo>
                <a:cubicBezTo>
                  <a:pt x="684848" y="1376363"/>
                  <a:pt x="681038" y="1380173"/>
                  <a:pt x="677228" y="1383983"/>
                </a:cubicBezTo>
                <a:lnTo>
                  <a:pt x="671513" y="1390650"/>
                </a:lnTo>
                <a:lnTo>
                  <a:pt x="670560" y="1392555"/>
                </a:lnTo>
                <a:lnTo>
                  <a:pt x="669608" y="1393508"/>
                </a:lnTo>
                <a:lnTo>
                  <a:pt x="668655" y="1394460"/>
                </a:lnTo>
                <a:lnTo>
                  <a:pt x="665798" y="1397318"/>
                </a:lnTo>
                <a:lnTo>
                  <a:pt x="652463" y="1408748"/>
                </a:lnTo>
                <a:cubicBezTo>
                  <a:pt x="633413" y="1422083"/>
                  <a:pt x="612458" y="1432560"/>
                  <a:pt x="591503" y="1439228"/>
                </a:cubicBezTo>
                <a:cubicBezTo>
                  <a:pt x="548640" y="1452563"/>
                  <a:pt x="506730" y="1456373"/>
                  <a:pt x="467678" y="1465898"/>
                </a:cubicBezTo>
                <a:cubicBezTo>
                  <a:pt x="448628" y="1469708"/>
                  <a:pt x="429578" y="1476375"/>
                  <a:pt x="412433" y="1483995"/>
                </a:cubicBezTo>
                <a:cubicBezTo>
                  <a:pt x="408623" y="1485900"/>
                  <a:pt x="403860" y="1487805"/>
                  <a:pt x="400050" y="1490663"/>
                </a:cubicBezTo>
                <a:cubicBezTo>
                  <a:pt x="396240" y="1492568"/>
                  <a:pt x="392430" y="1495425"/>
                  <a:pt x="388620" y="1498283"/>
                </a:cubicBezTo>
                <a:cubicBezTo>
                  <a:pt x="381000" y="1502093"/>
                  <a:pt x="374333" y="1509713"/>
                  <a:pt x="366713" y="1516380"/>
                </a:cubicBezTo>
                <a:lnTo>
                  <a:pt x="365760" y="1517333"/>
                </a:lnTo>
                <a:cubicBezTo>
                  <a:pt x="365760" y="1517333"/>
                  <a:pt x="364808" y="1518285"/>
                  <a:pt x="365760" y="1517333"/>
                </a:cubicBezTo>
                <a:lnTo>
                  <a:pt x="364808" y="1518285"/>
                </a:lnTo>
                <a:lnTo>
                  <a:pt x="362903" y="1521143"/>
                </a:lnTo>
                <a:lnTo>
                  <a:pt x="358140" y="1525905"/>
                </a:lnTo>
                <a:cubicBezTo>
                  <a:pt x="355283" y="1528763"/>
                  <a:pt x="352425" y="1532573"/>
                  <a:pt x="349568" y="1536383"/>
                </a:cubicBezTo>
                <a:cubicBezTo>
                  <a:pt x="346710" y="1540193"/>
                  <a:pt x="344805" y="1544003"/>
                  <a:pt x="342900" y="1547813"/>
                </a:cubicBezTo>
                <a:cubicBezTo>
                  <a:pt x="340995" y="1551623"/>
                  <a:pt x="339090" y="1555433"/>
                  <a:pt x="337185" y="1559243"/>
                </a:cubicBezTo>
                <a:cubicBezTo>
                  <a:pt x="333375" y="1566863"/>
                  <a:pt x="330518" y="1575435"/>
                  <a:pt x="327660" y="1583055"/>
                </a:cubicBezTo>
                <a:cubicBezTo>
                  <a:pt x="324803" y="1591628"/>
                  <a:pt x="322898" y="1599248"/>
                  <a:pt x="320993" y="1607820"/>
                </a:cubicBezTo>
                <a:cubicBezTo>
                  <a:pt x="313373" y="1641158"/>
                  <a:pt x="309563" y="1675448"/>
                  <a:pt x="301943" y="1707833"/>
                </a:cubicBezTo>
                <a:cubicBezTo>
                  <a:pt x="295275" y="1740218"/>
                  <a:pt x="284798" y="1771650"/>
                  <a:pt x="266700" y="1798320"/>
                </a:cubicBezTo>
                <a:cubicBezTo>
                  <a:pt x="261938" y="1805940"/>
                  <a:pt x="257175" y="1810703"/>
                  <a:pt x="253365" y="1815465"/>
                </a:cubicBezTo>
                <a:lnTo>
                  <a:pt x="249555" y="1819275"/>
                </a:lnTo>
                <a:lnTo>
                  <a:pt x="247650" y="1822133"/>
                </a:lnTo>
                <a:lnTo>
                  <a:pt x="245745" y="1824038"/>
                </a:lnTo>
                <a:cubicBezTo>
                  <a:pt x="242888" y="1826895"/>
                  <a:pt x="240030" y="1828800"/>
                  <a:pt x="237173" y="1831658"/>
                </a:cubicBezTo>
                <a:cubicBezTo>
                  <a:pt x="231458" y="1836420"/>
                  <a:pt x="225743" y="1840230"/>
                  <a:pt x="220028" y="1844993"/>
                </a:cubicBezTo>
                <a:cubicBezTo>
                  <a:pt x="214313" y="1848803"/>
                  <a:pt x="208598" y="1852613"/>
                  <a:pt x="201930" y="1855470"/>
                </a:cubicBezTo>
                <a:cubicBezTo>
                  <a:pt x="178118" y="1867853"/>
                  <a:pt x="154305" y="1874520"/>
                  <a:pt x="133350" y="1879283"/>
                </a:cubicBezTo>
                <a:cubicBezTo>
                  <a:pt x="112395" y="1884045"/>
                  <a:pt x="94298" y="1886903"/>
                  <a:pt x="78105" y="1889760"/>
                </a:cubicBezTo>
                <a:cubicBezTo>
                  <a:pt x="61913" y="1892618"/>
                  <a:pt x="49530" y="1895475"/>
                  <a:pt x="39053" y="1898333"/>
                </a:cubicBezTo>
                <a:cubicBezTo>
                  <a:pt x="28575" y="1901190"/>
                  <a:pt x="21908" y="1903095"/>
                  <a:pt x="16193" y="1905000"/>
                </a:cubicBezTo>
                <a:cubicBezTo>
                  <a:pt x="10477" y="1906905"/>
                  <a:pt x="7620" y="1907858"/>
                  <a:pt x="7620" y="1907858"/>
                </a:cubicBezTo>
                <a:lnTo>
                  <a:pt x="0" y="1875473"/>
                </a:lnTo>
                <a:close/>
              </a:path>
            </a:pathLst>
          </a:custGeom>
          <a:solidFill>
            <a:schemeClr val="accent2">
              <a:lumMod val="75000"/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0A09A728-5829-4223-9EB6-606FBB52FD78}"/>
              </a:ext>
            </a:extLst>
          </p:cNvPr>
          <p:cNvSpPr/>
          <p:nvPr userDrawn="1"/>
        </p:nvSpPr>
        <p:spPr>
          <a:xfrm>
            <a:off x="6128872" y="32874"/>
            <a:ext cx="3964329" cy="3968712"/>
          </a:xfrm>
          <a:custGeom>
            <a:avLst/>
            <a:gdLst>
              <a:gd name="connsiteX0" fmla="*/ 0 w 1723072"/>
              <a:gd name="connsiteY0" fmla="*/ 1698308 h 1724977"/>
              <a:gd name="connsiteX1" fmla="*/ 7620 w 1723072"/>
              <a:gd name="connsiteY1" fmla="*/ 1696403 h 1724977"/>
              <a:gd name="connsiteX2" fmla="*/ 16193 w 1723072"/>
              <a:gd name="connsiteY2" fmla="*/ 1693545 h 1724977"/>
              <a:gd name="connsiteX3" fmla="*/ 27623 w 1723072"/>
              <a:gd name="connsiteY3" fmla="*/ 1688783 h 1724977"/>
              <a:gd name="connsiteX4" fmla="*/ 57150 w 1723072"/>
              <a:gd name="connsiteY4" fmla="*/ 1672590 h 1724977"/>
              <a:gd name="connsiteX5" fmla="*/ 65723 w 1723072"/>
              <a:gd name="connsiteY5" fmla="*/ 1666875 h 1724977"/>
              <a:gd name="connsiteX6" fmla="*/ 74295 w 1723072"/>
              <a:gd name="connsiteY6" fmla="*/ 1660208 h 1724977"/>
              <a:gd name="connsiteX7" fmla="*/ 78105 w 1723072"/>
              <a:gd name="connsiteY7" fmla="*/ 1656398 h 1724977"/>
              <a:gd name="connsiteX8" fmla="*/ 81915 w 1723072"/>
              <a:gd name="connsiteY8" fmla="*/ 1652588 h 1724977"/>
              <a:gd name="connsiteX9" fmla="*/ 90488 w 1723072"/>
              <a:gd name="connsiteY9" fmla="*/ 1643063 h 1724977"/>
              <a:gd name="connsiteX10" fmla="*/ 98108 w 1723072"/>
              <a:gd name="connsiteY10" fmla="*/ 1632585 h 1724977"/>
              <a:gd name="connsiteX11" fmla="*/ 104775 w 1723072"/>
              <a:gd name="connsiteY11" fmla="*/ 1621155 h 1724977"/>
              <a:gd name="connsiteX12" fmla="*/ 111443 w 1723072"/>
              <a:gd name="connsiteY12" fmla="*/ 1607820 h 1724977"/>
              <a:gd name="connsiteX13" fmla="*/ 117158 w 1723072"/>
              <a:gd name="connsiteY13" fmla="*/ 1593533 h 1724977"/>
              <a:gd name="connsiteX14" fmla="*/ 134303 w 1723072"/>
              <a:gd name="connsiteY14" fmla="*/ 1526858 h 1724977"/>
              <a:gd name="connsiteX15" fmla="*/ 151448 w 1723072"/>
              <a:gd name="connsiteY15" fmla="*/ 1446848 h 1724977"/>
              <a:gd name="connsiteX16" fmla="*/ 167640 w 1723072"/>
              <a:gd name="connsiteY16" fmla="*/ 1403985 h 1724977"/>
              <a:gd name="connsiteX17" fmla="*/ 173355 w 1723072"/>
              <a:gd name="connsiteY17" fmla="*/ 1393508 h 1724977"/>
              <a:gd name="connsiteX18" fmla="*/ 180023 w 1723072"/>
              <a:gd name="connsiteY18" fmla="*/ 1383030 h 1724977"/>
              <a:gd name="connsiteX19" fmla="*/ 186690 w 1723072"/>
              <a:gd name="connsiteY19" fmla="*/ 1372553 h 1724977"/>
              <a:gd name="connsiteX20" fmla="*/ 195263 w 1723072"/>
              <a:gd name="connsiteY20" fmla="*/ 1363028 h 1724977"/>
              <a:gd name="connsiteX21" fmla="*/ 199073 w 1723072"/>
              <a:gd name="connsiteY21" fmla="*/ 1358265 h 1724977"/>
              <a:gd name="connsiteX22" fmla="*/ 200978 w 1723072"/>
              <a:gd name="connsiteY22" fmla="*/ 1356360 h 1724977"/>
              <a:gd name="connsiteX23" fmla="*/ 201930 w 1723072"/>
              <a:gd name="connsiteY23" fmla="*/ 1355408 h 1724977"/>
              <a:gd name="connsiteX24" fmla="*/ 202883 w 1723072"/>
              <a:gd name="connsiteY24" fmla="*/ 1354455 h 1724977"/>
              <a:gd name="connsiteX25" fmla="*/ 203835 w 1723072"/>
              <a:gd name="connsiteY25" fmla="*/ 1353503 h 1724977"/>
              <a:gd name="connsiteX26" fmla="*/ 213360 w 1723072"/>
              <a:gd name="connsiteY26" fmla="*/ 1345883 h 1724977"/>
              <a:gd name="connsiteX27" fmla="*/ 234315 w 1723072"/>
              <a:gd name="connsiteY27" fmla="*/ 1330643 h 1724977"/>
              <a:gd name="connsiteX28" fmla="*/ 245745 w 1723072"/>
              <a:gd name="connsiteY28" fmla="*/ 1323975 h 1724977"/>
              <a:gd name="connsiteX29" fmla="*/ 257175 w 1723072"/>
              <a:gd name="connsiteY29" fmla="*/ 1318260 h 1724977"/>
              <a:gd name="connsiteX30" fmla="*/ 281940 w 1723072"/>
              <a:gd name="connsiteY30" fmla="*/ 1308735 h 1724977"/>
              <a:gd name="connsiteX31" fmla="*/ 333375 w 1723072"/>
              <a:gd name="connsiteY31" fmla="*/ 1296353 h 1724977"/>
              <a:gd name="connsiteX32" fmla="*/ 385763 w 1723072"/>
              <a:gd name="connsiteY32" fmla="*/ 1286828 h 1724977"/>
              <a:gd name="connsiteX33" fmla="*/ 437198 w 1723072"/>
              <a:gd name="connsiteY33" fmla="*/ 1274445 h 1724977"/>
              <a:gd name="connsiteX34" fmla="*/ 484823 w 1723072"/>
              <a:gd name="connsiteY34" fmla="*/ 1251585 h 1724977"/>
              <a:gd name="connsiteX35" fmla="*/ 490538 w 1723072"/>
              <a:gd name="connsiteY35" fmla="*/ 1247775 h 1724977"/>
              <a:gd name="connsiteX36" fmla="*/ 495300 w 1723072"/>
              <a:gd name="connsiteY36" fmla="*/ 1243013 h 1724977"/>
              <a:gd name="connsiteX37" fmla="*/ 505778 w 1723072"/>
              <a:gd name="connsiteY37" fmla="*/ 1234440 h 1724977"/>
              <a:gd name="connsiteX38" fmla="*/ 515303 w 1723072"/>
              <a:gd name="connsiteY38" fmla="*/ 1223963 h 1724977"/>
              <a:gd name="connsiteX39" fmla="*/ 520065 w 1723072"/>
              <a:gd name="connsiteY39" fmla="*/ 1218248 h 1724977"/>
              <a:gd name="connsiteX40" fmla="*/ 523875 w 1723072"/>
              <a:gd name="connsiteY40" fmla="*/ 1212533 h 1724977"/>
              <a:gd name="connsiteX41" fmla="*/ 531495 w 1723072"/>
              <a:gd name="connsiteY41" fmla="*/ 1201103 h 1724977"/>
              <a:gd name="connsiteX42" fmla="*/ 538163 w 1723072"/>
              <a:gd name="connsiteY42" fmla="*/ 1188720 h 1724977"/>
              <a:gd name="connsiteX43" fmla="*/ 543878 w 1723072"/>
              <a:gd name="connsiteY43" fmla="*/ 1176338 h 1724977"/>
              <a:gd name="connsiteX44" fmla="*/ 548640 w 1723072"/>
              <a:gd name="connsiteY44" fmla="*/ 1163003 h 1724977"/>
              <a:gd name="connsiteX45" fmla="*/ 573405 w 1723072"/>
              <a:gd name="connsiteY45" fmla="*/ 1047750 h 1724977"/>
              <a:gd name="connsiteX46" fmla="*/ 581025 w 1723072"/>
              <a:gd name="connsiteY46" fmla="*/ 1018223 h 1724977"/>
              <a:gd name="connsiteX47" fmla="*/ 585788 w 1723072"/>
              <a:gd name="connsiteY47" fmla="*/ 1002983 h 1724977"/>
              <a:gd name="connsiteX48" fmla="*/ 591503 w 1723072"/>
              <a:gd name="connsiteY48" fmla="*/ 988695 h 1724977"/>
              <a:gd name="connsiteX49" fmla="*/ 598170 w 1723072"/>
              <a:gd name="connsiteY49" fmla="*/ 974408 h 1724977"/>
              <a:gd name="connsiteX50" fmla="*/ 601980 w 1723072"/>
              <a:gd name="connsiteY50" fmla="*/ 967740 h 1724977"/>
              <a:gd name="connsiteX51" fmla="*/ 606743 w 1723072"/>
              <a:gd name="connsiteY51" fmla="*/ 961073 h 1724977"/>
              <a:gd name="connsiteX52" fmla="*/ 616268 w 1723072"/>
              <a:gd name="connsiteY52" fmla="*/ 947738 h 1724977"/>
              <a:gd name="connsiteX53" fmla="*/ 626745 w 1723072"/>
              <a:gd name="connsiteY53" fmla="*/ 935355 h 1724977"/>
              <a:gd name="connsiteX54" fmla="*/ 629603 w 1723072"/>
              <a:gd name="connsiteY54" fmla="*/ 932498 h 1724977"/>
              <a:gd name="connsiteX55" fmla="*/ 632460 w 1723072"/>
              <a:gd name="connsiteY55" fmla="*/ 929640 h 1724977"/>
              <a:gd name="connsiteX56" fmla="*/ 638175 w 1723072"/>
              <a:gd name="connsiteY56" fmla="*/ 924878 h 1724977"/>
              <a:gd name="connsiteX57" fmla="*/ 650558 w 1723072"/>
              <a:gd name="connsiteY57" fmla="*/ 915353 h 1724977"/>
              <a:gd name="connsiteX58" fmla="*/ 663893 w 1723072"/>
              <a:gd name="connsiteY58" fmla="*/ 905828 h 1724977"/>
              <a:gd name="connsiteX59" fmla="*/ 678180 w 1723072"/>
              <a:gd name="connsiteY59" fmla="*/ 898208 h 1724977"/>
              <a:gd name="connsiteX60" fmla="*/ 739140 w 1723072"/>
              <a:gd name="connsiteY60" fmla="*/ 878205 h 1724977"/>
              <a:gd name="connsiteX61" fmla="*/ 861060 w 1723072"/>
              <a:gd name="connsiteY61" fmla="*/ 852488 h 1724977"/>
              <a:gd name="connsiteX62" fmla="*/ 915353 w 1723072"/>
              <a:gd name="connsiteY62" fmla="*/ 825818 h 1724977"/>
              <a:gd name="connsiteX63" fmla="*/ 926783 w 1723072"/>
              <a:gd name="connsiteY63" fmla="*/ 816293 h 1724977"/>
              <a:gd name="connsiteX64" fmla="*/ 932498 w 1723072"/>
              <a:gd name="connsiteY64" fmla="*/ 811530 h 1724977"/>
              <a:gd name="connsiteX65" fmla="*/ 937260 w 1723072"/>
              <a:gd name="connsiteY65" fmla="*/ 805815 h 1724977"/>
              <a:gd name="connsiteX66" fmla="*/ 947738 w 1723072"/>
              <a:gd name="connsiteY66" fmla="*/ 794385 h 1724977"/>
              <a:gd name="connsiteX67" fmla="*/ 955358 w 1723072"/>
              <a:gd name="connsiteY67" fmla="*/ 782003 h 1724977"/>
              <a:gd name="connsiteX68" fmla="*/ 991553 w 1723072"/>
              <a:gd name="connsiteY68" fmla="*/ 666750 h 1724977"/>
              <a:gd name="connsiteX69" fmla="*/ 1025843 w 1723072"/>
              <a:gd name="connsiteY69" fmla="*/ 547688 h 1724977"/>
              <a:gd name="connsiteX70" fmla="*/ 1064895 w 1723072"/>
              <a:gd name="connsiteY70" fmla="*/ 500063 h 1724977"/>
              <a:gd name="connsiteX71" fmla="*/ 1070610 w 1723072"/>
              <a:gd name="connsiteY71" fmla="*/ 495300 h 1724977"/>
              <a:gd name="connsiteX72" fmla="*/ 1077278 w 1723072"/>
              <a:gd name="connsiteY72" fmla="*/ 490538 h 1724977"/>
              <a:gd name="connsiteX73" fmla="*/ 1090613 w 1723072"/>
              <a:gd name="connsiteY73" fmla="*/ 481965 h 1724977"/>
              <a:gd name="connsiteX74" fmla="*/ 1118235 w 1723072"/>
              <a:gd name="connsiteY74" fmla="*/ 468630 h 1724977"/>
              <a:gd name="connsiteX75" fmla="*/ 1175385 w 1723072"/>
              <a:gd name="connsiteY75" fmla="*/ 452438 h 1724977"/>
              <a:gd name="connsiteX76" fmla="*/ 1231583 w 1723072"/>
              <a:gd name="connsiteY76" fmla="*/ 441960 h 1724977"/>
              <a:gd name="connsiteX77" fmla="*/ 1333500 w 1723072"/>
              <a:gd name="connsiteY77" fmla="*/ 406718 h 1724977"/>
              <a:gd name="connsiteX78" fmla="*/ 1343978 w 1723072"/>
              <a:gd name="connsiteY78" fmla="*/ 399098 h 1724977"/>
              <a:gd name="connsiteX79" fmla="*/ 1353503 w 1723072"/>
              <a:gd name="connsiteY79" fmla="*/ 390525 h 1724977"/>
              <a:gd name="connsiteX80" fmla="*/ 1358265 w 1723072"/>
              <a:gd name="connsiteY80" fmla="*/ 386715 h 1724977"/>
              <a:gd name="connsiteX81" fmla="*/ 1362075 w 1723072"/>
              <a:gd name="connsiteY81" fmla="*/ 381953 h 1724977"/>
              <a:gd name="connsiteX82" fmla="*/ 1370648 w 1723072"/>
              <a:gd name="connsiteY82" fmla="*/ 372428 h 1724977"/>
              <a:gd name="connsiteX83" fmla="*/ 1377315 w 1723072"/>
              <a:gd name="connsiteY83" fmla="*/ 361950 h 1724977"/>
              <a:gd name="connsiteX84" fmla="*/ 1383983 w 1723072"/>
              <a:gd name="connsiteY84" fmla="*/ 351473 h 1724977"/>
              <a:gd name="connsiteX85" fmla="*/ 1394460 w 1723072"/>
              <a:gd name="connsiteY85" fmla="*/ 328613 h 1724977"/>
              <a:gd name="connsiteX86" fmla="*/ 1417320 w 1723072"/>
              <a:gd name="connsiteY86" fmla="*/ 235268 h 1724977"/>
              <a:gd name="connsiteX87" fmla="*/ 1439228 w 1723072"/>
              <a:gd name="connsiteY87" fmla="*/ 146685 h 1724977"/>
              <a:gd name="connsiteX88" fmla="*/ 1484948 w 1723072"/>
              <a:gd name="connsiteY88" fmla="*/ 77153 h 1724977"/>
              <a:gd name="connsiteX89" fmla="*/ 1491615 w 1723072"/>
              <a:gd name="connsiteY89" fmla="*/ 70485 h 1724977"/>
              <a:gd name="connsiteX90" fmla="*/ 1499235 w 1723072"/>
              <a:gd name="connsiteY90" fmla="*/ 64770 h 1724977"/>
              <a:gd name="connsiteX91" fmla="*/ 1515428 w 1723072"/>
              <a:gd name="connsiteY91" fmla="*/ 54293 h 1724977"/>
              <a:gd name="connsiteX92" fmla="*/ 1547813 w 1723072"/>
              <a:gd name="connsiteY92" fmla="*/ 40005 h 1724977"/>
              <a:gd name="connsiteX93" fmla="*/ 1606868 w 1723072"/>
              <a:gd name="connsiteY93" fmla="*/ 24765 h 1724977"/>
              <a:gd name="connsiteX94" fmla="*/ 1689735 w 1723072"/>
              <a:gd name="connsiteY94" fmla="*/ 8573 h 1724977"/>
              <a:gd name="connsiteX95" fmla="*/ 1710690 w 1723072"/>
              <a:gd name="connsiteY95" fmla="*/ 1905 h 1724977"/>
              <a:gd name="connsiteX96" fmla="*/ 1718310 w 1723072"/>
              <a:gd name="connsiteY96" fmla="*/ 0 h 1724977"/>
              <a:gd name="connsiteX97" fmla="*/ 1723073 w 1723072"/>
              <a:gd name="connsiteY97" fmla="*/ 12383 h 1724977"/>
              <a:gd name="connsiteX98" fmla="*/ 1693545 w 1723072"/>
              <a:gd name="connsiteY98" fmla="*/ 20955 h 1724977"/>
              <a:gd name="connsiteX99" fmla="*/ 1658303 w 1723072"/>
              <a:gd name="connsiteY99" fmla="*/ 28575 h 1724977"/>
              <a:gd name="connsiteX100" fmla="*/ 1610678 w 1723072"/>
              <a:gd name="connsiteY100" fmla="*/ 37148 h 1724977"/>
              <a:gd name="connsiteX101" fmla="*/ 1583055 w 1723072"/>
              <a:gd name="connsiteY101" fmla="*/ 42863 h 1724977"/>
              <a:gd name="connsiteX102" fmla="*/ 1567815 w 1723072"/>
              <a:gd name="connsiteY102" fmla="*/ 46673 h 1724977"/>
              <a:gd name="connsiteX103" fmla="*/ 1552575 w 1723072"/>
              <a:gd name="connsiteY103" fmla="*/ 51435 h 1724977"/>
              <a:gd name="connsiteX104" fmla="*/ 1493520 w 1723072"/>
              <a:gd name="connsiteY104" fmla="*/ 85725 h 1724977"/>
              <a:gd name="connsiteX105" fmla="*/ 1486853 w 1723072"/>
              <a:gd name="connsiteY105" fmla="*/ 92393 h 1724977"/>
              <a:gd name="connsiteX106" fmla="*/ 1481138 w 1723072"/>
              <a:gd name="connsiteY106" fmla="*/ 100013 h 1724977"/>
              <a:gd name="connsiteX107" fmla="*/ 1475423 w 1723072"/>
              <a:gd name="connsiteY107" fmla="*/ 107633 h 1724977"/>
              <a:gd name="connsiteX108" fmla="*/ 1469708 w 1723072"/>
              <a:gd name="connsiteY108" fmla="*/ 115253 h 1724977"/>
              <a:gd name="connsiteX109" fmla="*/ 1463993 w 1723072"/>
              <a:gd name="connsiteY109" fmla="*/ 123825 h 1724977"/>
              <a:gd name="connsiteX110" fmla="*/ 1459230 w 1723072"/>
              <a:gd name="connsiteY110" fmla="*/ 132398 h 1724977"/>
              <a:gd name="connsiteX111" fmla="*/ 1454468 w 1723072"/>
              <a:gd name="connsiteY111" fmla="*/ 141923 h 1724977"/>
              <a:gd name="connsiteX112" fmla="*/ 1450658 w 1723072"/>
              <a:gd name="connsiteY112" fmla="*/ 151448 h 1724977"/>
              <a:gd name="connsiteX113" fmla="*/ 1429703 w 1723072"/>
              <a:gd name="connsiteY113" fmla="*/ 237173 h 1724977"/>
              <a:gd name="connsiteX114" fmla="*/ 1406843 w 1723072"/>
              <a:gd name="connsiteY114" fmla="*/ 333375 h 1724977"/>
              <a:gd name="connsiteX115" fmla="*/ 1395413 w 1723072"/>
              <a:gd name="connsiteY115" fmla="*/ 357188 h 1724977"/>
              <a:gd name="connsiteX116" fmla="*/ 1387793 w 1723072"/>
              <a:gd name="connsiteY116" fmla="*/ 368618 h 1724977"/>
              <a:gd name="connsiteX117" fmla="*/ 1380173 w 1723072"/>
              <a:gd name="connsiteY117" fmla="*/ 380048 h 1724977"/>
              <a:gd name="connsiteX118" fmla="*/ 1371600 w 1723072"/>
              <a:gd name="connsiteY118" fmla="*/ 389573 h 1724977"/>
              <a:gd name="connsiteX119" fmla="*/ 1366838 w 1723072"/>
              <a:gd name="connsiteY119" fmla="*/ 395288 h 1724977"/>
              <a:gd name="connsiteX120" fmla="*/ 1362075 w 1723072"/>
              <a:gd name="connsiteY120" fmla="*/ 400050 h 1724977"/>
              <a:gd name="connsiteX121" fmla="*/ 1351598 w 1723072"/>
              <a:gd name="connsiteY121" fmla="*/ 409575 h 1724977"/>
              <a:gd name="connsiteX122" fmla="*/ 1340168 w 1723072"/>
              <a:gd name="connsiteY122" fmla="*/ 417195 h 1724977"/>
              <a:gd name="connsiteX123" fmla="*/ 1234440 w 1723072"/>
              <a:gd name="connsiteY123" fmla="*/ 454343 h 1724977"/>
              <a:gd name="connsiteX124" fmla="*/ 1122998 w 1723072"/>
              <a:gd name="connsiteY124" fmla="*/ 480060 h 1724977"/>
              <a:gd name="connsiteX125" fmla="*/ 1097280 w 1723072"/>
              <a:gd name="connsiteY125" fmla="*/ 492443 h 1724977"/>
              <a:gd name="connsiteX126" fmla="*/ 1085850 w 1723072"/>
              <a:gd name="connsiteY126" fmla="*/ 500063 h 1724977"/>
              <a:gd name="connsiteX127" fmla="*/ 1080135 w 1723072"/>
              <a:gd name="connsiteY127" fmla="*/ 503873 h 1724977"/>
              <a:gd name="connsiteX128" fmla="*/ 1074420 w 1723072"/>
              <a:gd name="connsiteY128" fmla="*/ 508635 h 1724977"/>
              <a:gd name="connsiteX129" fmla="*/ 1038225 w 1723072"/>
              <a:gd name="connsiteY129" fmla="*/ 553403 h 1724977"/>
              <a:gd name="connsiteX130" fmla="*/ 1005840 w 1723072"/>
              <a:gd name="connsiteY130" fmla="*/ 668655 h 1724977"/>
              <a:gd name="connsiteX131" fmla="*/ 993458 w 1723072"/>
              <a:gd name="connsiteY131" fmla="*/ 729615 h 1724977"/>
              <a:gd name="connsiteX132" fmla="*/ 968693 w 1723072"/>
              <a:gd name="connsiteY132" fmla="*/ 788670 h 1724977"/>
              <a:gd name="connsiteX133" fmla="*/ 959168 w 1723072"/>
              <a:gd name="connsiteY133" fmla="*/ 802958 h 1724977"/>
              <a:gd name="connsiteX134" fmla="*/ 948690 w 1723072"/>
              <a:gd name="connsiteY134" fmla="*/ 815340 h 1724977"/>
              <a:gd name="connsiteX135" fmla="*/ 942975 w 1723072"/>
              <a:gd name="connsiteY135" fmla="*/ 822008 h 1724977"/>
              <a:gd name="connsiteX136" fmla="*/ 937260 w 1723072"/>
              <a:gd name="connsiteY136" fmla="*/ 827723 h 1724977"/>
              <a:gd name="connsiteX137" fmla="*/ 924878 w 1723072"/>
              <a:gd name="connsiteY137" fmla="*/ 838200 h 1724977"/>
              <a:gd name="connsiteX138" fmla="*/ 866775 w 1723072"/>
              <a:gd name="connsiteY138" fmla="*/ 866775 h 1724977"/>
              <a:gd name="connsiteX139" fmla="*/ 743903 w 1723072"/>
              <a:gd name="connsiteY139" fmla="*/ 892493 h 1724977"/>
              <a:gd name="connsiteX140" fmla="*/ 686753 w 1723072"/>
              <a:gd name="connsiteY140" fmla="*/ 911543 h 1724977"/>
              <a:gd name="connsiteX141" fmla="*/ 673418 w 1723072"/>
              <a:gd name="connsiteY141" fmla="*/ 918210 h 1724977"/>
              <a:gd name="connsiteX142" fmla="*/ 661035 w 1723072"/>
              <a:gd name="connsiteY142" fmla="*/ 925830 h 1724977"/>
              <a:gd name="connsiteX143" fmla="*/ 649605 w 1723072"/>
              <a:gd name="connsiteY143" fmla="*/ 935355 h 1724977"/>
              <a:gd name="connsiteX144" fmla="*/ 643890 w 1723072"/>
              <a:gd name="connsiteY144" fmla="*/ 940118 h 1724977"/>
              <a:gd name="connsiteX145" fmla="*/ 641033 w 1723072"/>
              <a:gd name="connsiteY145" fmla="*/ 942023 h 1724977"/>
              <a:gd name="connsiteX146" fmla="*/ 639128 w 1723072"/>
              <a:gd name="connsiteY146" fmla="*/ 944880 h 1724977"/>
              <a:gd name="connsiteX147" fmla="*/ 591503 w 1723072"/>
              <a:gd name="connsiteY147" fmla="*/ 1050608 h 1724977"/>
              <a:gd name="connsiteX148" fmla="*/ 566738 w 1723072"/>
              <a:gd name="connsiteY148" fmla="*/ 1168718 h 1724977"/>
              <a:gd name="connsiteX149" fmla="*/ 540068 w 1723072"/>
              <a:gd name="connsiteY149" fmla="*/ 1223963 h 1724977"/>
              <a:gd name="connsiteX150" fmla="*/ 535305 w 1723072"/>
              <a:gd name="connsiteY150" fmla="*/ 1230630 h 1724977"/>
              <a:gd name="connsiteX151" fmla="*/ 530543 w 1723072"/>
              <a:gd name="connsiteY151" fmla="*/ 1236345 h 1724977"/>
              <a:gd name="connsiteX152" fmla="*/ 525780 w 1723072"/>
              <a:gd name="connsiteY152" fmla="*/ 1242060 h 1724977"/>
              <a:gd name="connsiteX153" fmla="*/ 523875 w 1723072"/>
              <a:gd name="connsiteY153" fmla="*/ 1244918 h 1724977"/>
              <a:gd name="connsiteX154" fmla="*/ 522923 w 1723072"/>
              <a:gd name="connsiteY154" fmla="*/ 1245870 h 1724977"/>
              <a:gd name="connsiteX155" fmla="*/ 521970 w 1723072"/>
              <a:gd name="connsiteY155" fmla="*/ 1246823 h 1724977"/>
              <a:gd name="connsiteX156" fmla="*/ 521018 w 1723072"/>
              <a:gd name="connsiteY156" fmla="*/ 1247775 h 1724977"/>
              <a:gd name="connsiteX157" fmla="*/ 509588 w 1723072"/>
              <a:gd name="connsiteY157" fmla="*/ 1257300 h 1724977"/>
              <a:gd name="connsiteX158" fmla="*/ 503873 w 1723072"/>
              <a:gd name="connsiteY158" fmla="*/ 1262063 h 1724977"/>
              <a:gd name="connsiteX159" fmla="*/ 498158 w 1723072"/>
              <a:gd name="connsiteY159" fmla="*/ 1265873 h 1724977"/>
              <a:gd name="connsiteX160" fmla="*/ 485775 w 1723072"/>
              <a:gd name="connsiteY160" fmla="*/ 1274445 h 1724977"/>
              <a:gd name="connsiteX161" fmla="*/ 472440 w 1723072"/>
              <a:gd name="connsiteY161" fmla="*/ 1281113 h 1724977"/>
              <a:gd name="connsiteX162" fmla="*/ 459105 w 1723072"/>
              <a:gd name="connsiteY162" fmla="*/ 1286828 h 1724977"/>
              <a:gd name="connsiteX163" fmla="*/ 445770 w 1723072"/>
              <a:gd name="connsiteY163" fmla="*/ 1291590 h 1724977"/>
              <a:gd name="connsiteX164" fmla="*/ 391478 w 1723072"/>
              <a:gd name="connsiteY164" fmla="*/ 1304925 h 1724977"/>
              <a:gd name="connsiteX165" fmla="*/ 339090 w 1723072"/>
              <a:gd name="connsiteY165" fmla="*/ 1314450 h 1724977"/>
              <a:gd name="connsiteX166" fmla="*/ 290513 w 1723072"/>
              <a:gd name="connsiteY166" fmla="*/ 1325880 h 1724977"/>
              <a:gd name="connsiteX167" fmla="*/ 213360 w 1723072"/>
              <a:gd name="connsiteY167" fmla="*/ 1374458 h 1724977"/>
              <a:gd name="connsiteX168" fmla="*/ 175260 w 1723072"/>
              <a:gd name="connsiteY168" fmla="*/ 1449705 h 1724977"/>
              <a:gd name="connsiteX169" fmla="*/ 160020 w 1723072"/>
              <a:gd name="connsiteY169" fmla="*/ 1528763 h 1724977"/>
              <a:gd name="connsiteX170" fmla="*/ 142875 w 1723072"/>
              <a:gd name="connsiteY170" fmla="*/ 1600200 h 1724977"/>
              <a:gd name="connsiteX171" fmla="*/ 137160 w 1723072"/>
              <a:gd name="connsiteY171" fmla="*/ 1616393 h 1724977"/>
              <a:gd name="connsiteX172" fmla="*/ 129540 w 1723072"/>
              <a:gd name="connsiteY172" fmla="*/ 1631633 h 1724977"/>
              <a:gd name="connsiteX173" fmla="*/ 120968 w 1723072"/>
              <a:gd name="connsiteY173" fmla="*/ 1645920 h 1724977"/>
              <a:gd name="connsiteX174" fmla="*/ 112395 w 1723072"/>
              <a:gd name="connsiteY174" fmla="*/ 1658303 h 1724977"/>
              <a:gd name="connsiteX175" fmla="*/ 103823 w 1723072"/>
              <a:gd name="connsiteY175" fmla="*/ 1668780 h 1724977"/>
              <a:gd name="connsiteX176" fmla="*/ 101918 w 1723072"/>
              <a:gd name="connsiteY176" fmla="*/ 1671638 h 1724977"/>
              <a:gd name="connsiteX177" fmla="*/ 100965 w 1723072"/>
              <a:gd name="connsiteY177" fmla="*/ 1672590 h 1724977"/>
              <a:gd name="connsiteX178" fmla="*/ 100013 w 1723072"/>
              <a:gd name="connsiteY178" fmla="*/ 1673543 h 1724977"/>
              <a:gd name="connsiteX179" fmla="*/ 100013 w 1723072"/>
              <a:gd name="connsiteY179" fmla="*/ 1673543 h 1724977"/>
              <a:gd name="connsiteX180" fmla="*/ 99060 w 1723072"/>
              <a:gd name="connsiteY180" fmla="*/ 1674495 h 1724977"/>
              <a:gd name="connsiteX181" fmla="*/ 94298 w 1723072"/>
              <a:gd name="connsiteY181" fmla="*/ 1679258 h 1724977"/>
              <a:gd name="connsiteX182" fmla="*/ 84773 w 1723072"/>
              <a:gd name="connsiteY182" fmla="*/ 1687830 h 1724977"/>
              <a:gd name="connsiteX183" fmla="*/ 75248 w 1723072"/>
              <a:gd name="connsiteY183" fmla="*/ 1695450 h 1724977"/>
              <a:gd name="connsiteX184" fmla="*/ 40958 w 1723072"/>
              <a:gd name="connsiteY184" fmla="*/ 1714500 h 1724977"/>
              <a:gd name="connsiteX185" fmla="*/ 19050 w 1723072"/>
              <a:gd name="connsiteY185" fmla="*/ 1723073 h 1724977"/>
              <a:gd name="connsiteX186" fmla="*/ 11430 w 1723072"/>
              <a:gd name="connsiteY186" fmla="*/ 1724978 h 1724977"/>
              <a:gd name="connsiteX187" fmla="*/ 0 w 1723072"/>
              <a:gd name="connsiteY187" fmla="*/ 1698308 h 1724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</a:cxnLst>
            <a:rect l="l" t="t" r="r" b="b"/>
            <a:pathLst>
              <a:path w="1723072" h="1724977">
                <a:moveTo>
                  <a:pt x="0" y="1698308"/>
                </a:moveTo>
                <a:cubicBezTo>
                  <a:pt x="0" y="1698308"/>
                  <a:pt x="2857" y="1697355"/>
                  <a:pt x="7620" y="1696403"/>
                </a:cubicBezTo>
                <a:cubicBezTo>
                  <a:pt x="10477" y="1695450"/>
                  <a:pt x="13335" y="1694498"/>
                  <a:pt x="16193" y="1693545"/>
                </a:cubicBezTo>
                <a:cubicBezTo>
                  <a:pt x="19050" y="1692593"/>
                  <a:pt x="22860" y="1690688"/>
                  <a:pt x="27623" y="1688783"/>
                </a:cubicBezTo>
                <a:cubicBezTo>
                  <a:pt x="36195" y="1684973"/>
                  <a:pt x="46673" y="1680210"/>
                  <a:pt x="57150" y="1672590"/>
                </a:cubicBezTo>
                <a:cubicBezTo>
                  <a:pt x="60008" y="1670685"/>
                  <a:pt x="62865" y="1668780"/>
                  <a:pt x="65723" y="1666875"/>
                </a:cubicBezTo>
                <a:cubicBezTo>
                  <a:pt x="68580" y="1664970"/>
                  <a:pt x="71438" y="1662113"/>
                  <a:pt x="74295" y="1660208"/>
                </a:cubicBezTo>
                <a:cubicBezTo>
                  <a:pt x="75248" y="1659255"/>
                  <a:pt x="77153" y="1657350"/>
                  <a:pt x="78105" y="1656398"/>
                </a:cubicBezTo>
                <a:cubicBezTo>
                  <a:pt x="79058" y="1655445"/>
                  <a:pt x="80963" y="1653540"/>
                  <a:pt x="81915" y="1652588"/>
                </a:cubicBezTo>
                <a:cubicBezTo>
                  <a:pt x="84773" y="1649730"/>
                  <a:pt x="87630" y="1645920"/>
                  <a:pt x="90488" y="1643063"/>
                </a:cubicBezTo>
                <a:cubicBezTo>
                  <a:pt x="93345" y="1639253"/>
                  <a:pt x="95250" y="1636395"/>
                  <a:pt x="98108" y="1632585"/>
                </a:cubicBezTo>
                <a:cubicBezTo>
                  <a:pt x="100965" y="1628775"/>
                  <a:pt x="102870" y="1625918"/>
                  <a:pt x="104775" y="1621155"/>
                </a:cubicBezTo>
                <a:cubicBezTo>
                  <a:pt x="106680" y="1617345"/>
                  <a:pt x="109538" y="1612583"/>
                  <a:pt x="111443" y="1607820"/>
                </a:cubicBezTo>
                <a:cubicBezTo>
                  <a:pt x="113348" y="1603058"/>
                  <a:pt x="115253" y="1598295"/>
                  <a:pt x="117158" y="1593533"/>
                </a:cubicBezTo>
                <a:cubicBezTo>
                  <a:pt x="123825" y="1573530"/>
                  <a:pt x="129540" y="1551623"/>
                  <a:pt x="134303" y="1526858"/>
                </a:cubicBezTo>
                <a:cubicBezTo>
                  <a:pt x="139065" y="1502093"/>
                  <a:pt x="142875" y="1474470"/>
                  <a:pt x="151448" y="1446848"/>
                </a:cubicBezTo>
                <a:cubicBezTo>
                  <a:pt x="155258" y="1432560"/>
                  <a:pt x="160973" y="1418273"/>
                  <a:pt x="167640" y="1403985"/>
                </a:cubicBezTo>
                <a:cubicBezTo>
                  <a:pt x="169545" y="1400175"/>
                  <a:pt x="171450" y="1397318"/>
                  <a:pt x="173355" y="1393508"/>
                </a:cubicBezTo>
                <a:cubicBezTo>
                  <a:pt x="175260" y="1389698"/>
                  <a:pt x="178118" y="1386840"/>
                  <a:pt x="180023" y="1383030"/>
                </a:cubicBezTo>
                <a:cubicBezTo>
                  <a:pt x="181928" y="1379220"/>
                  <a:pt x="184785" y="1376363"/>
                  <a:pt x="186690" y="1372553"/>
                </a:cubicBezTo>
                <a:cubicBezTo>
                  <a:pt x="189548" y="1369695"/>
                  <a:pt x="192405" y="1365885"/>
                  <a:pt x="195263" y="1363028"/>
                </a:cubicBezTo>
                <a:lnTo>
                  <a:pt x="199073" y="1358265"/>
                </a:lnTo>
                <a:lnTo>
                  <a:pt x="200978" y="1356360"/>
                </a:lnTo>
                <a:lnTo>
                  <a:pt x="201930" y="1355408"/>
                </a:lnTo>
                <a:cubicBezTo>
                  <a:pt x="202883" y="1354455"/>
                  <a:pt x="202883" y="1354455"/>
                  <a:pt x="202883" y="1354455"/>
                </a:cubicBezTo>
                <a:lnTo>
                  <a:pt x="203835" y="1353503"/>
                </a:lnTo>
                <a:lnTo>
                  <a:pt x="213360" y="1345883"/>
                </a:lnTo>
                <a:cubicBezTo>
                  <a:pt x="219075" y="1340168"/>
                  <a:pt x="226695" y="1335405"/>
                  <a:pt x="234315" y="1330643"/>
                </a:cubicBezTo>
                <a:cubicBezTo>
                  <a:pt x="238125" y="1327785"/>
                  <a:pt x="241935" y="1326833"/>
                  <a:pt x="245745" y="1323975"/>
                </a:cubicBezTo>
                <a:cubicBezTo>
                  <a:pt x="249555" y="1322070"/>
                  <a:pt x="253365" y="1320165"/>
                  <a:pt x="257175" y="1318260"/>
                </a:cubicBezTo>
                <a:cubicBezTo>
                  <a:pt x="265748" y="1315403"/>
                  <a:pt x="273368" y="1311593"/>
                  <a:pt x="281940" y="1308735"/>
                </a:cubicBezTo>
                <a:cubicBezTo>
                  <a:pt x="299085" y="1303020"/>
                  <a:pt x="316230" y="1299210"/>
                  <a:pt x="333375" y="1296353"/>
                </a:cubicBezTo>
                <a:cubicBezTo>
                  <a:pt x="350520" y="1293495"/>
                  <a:pt x="368618" y="1290638"/>
                  <a:pt x="385763" y="1286828"/>
                </a:cubicBezTo>
                <a:cubicBezTo>
                  <a:pt x="402908" y="1283970"/>
                  <a:pt x="420053" y="1279208"/>
                  <a:pt x="437198" y="1274445"/>
                </a:cubicBezTo>
                <a:cubicBezTo>
                  <a:pt x="453390" y="1268730"/>
                  <a:pt x="470535" y="1262063"/>
                  <a:pt x="484823" y="1251585"/>
                </a:cubicBezTo>
                <a:lnTo>
                  <a:pt x="490538" y="1247775"/>
                </a:lnTo>
                <a:cubicBezTo>
                  <a:pt x="492443" y="1246823"/>
                  <a:pt x="494348" y="1244918"/>
                  <a:pt x="495300" y="1243013"/>
                </a:cubicBezTo>
                <a:lnTo>
                  <a:pt x="505778" y="1234440"/>
                </a:lnTo>
                <a:lnTo>
                  <a:pt x="515303" y="1223963"/>
                </a:lnTo>
                <a:lnTo>
                  <a:pt x="520065" y="1218248"/>
                </a:lnTo>
                <a:cubicBezTo>
                  <a:pt x="521018" y="1216343"/>
                  <a:pt x="522923" y="1214438"/>
                  <a:pt x="523875" y="1212533"/>
                </a:cubicBezTo>
                <a:lnTo>
                  <a:pt x="531495" y="1201103"/>
                </a:lnTo>
                <a:lnTo>
                  <a:pt x="538163" y="1188720"/>
                </a:lnTo>
                <a:cubicBezTo>
                  <a:pt x="540068" y="1184910"/>
                  <a:pt x="541973" y="1180148"/>
                  <a:pt x="543878" y="1176338"/>
                </a:cubicBezTo>
                <a:cubicBezTo>
                  <a:pt x="545783" y="1171575"/>
                  <a:pt x="547688" y="1167765"/>
                  <a:pt x="548640" y="1163003"/>
                </a:cubicBezTo>
                <a:cubicBezTo>
                  <a:pt x="560070" y="1126808"/>
                  <a:pt x="565785" y="1087755"/>
                  <a:pt x="573405" y="1047750"/>
                </a:cubicBezTo>
                <a:cubicBezTo>
                  <a:pt x="575310" y="1038225"/>
                  <a:pt x="578168" y="1027748"/>
                  <a:pt x="581025" y="1018223"/>
                </a:cubicBezTo>
                <a:cubicBezTo>
                  <a:pt x="582930" y="1013460"/>
                  <a:pt x="583883" y="1007745"/>
                  <a:pt x="585788" y="1002983"/>
                </a:cubicBezTo>
                <a:lnTo>
                  <a:pt x="591503" y="988695"/>
                </a:lnTo>
                <a:cubicBezTo>
                  <a:pt x="593408" y="983933"/>
                  <a:pt x="596265" y="979170"/>
                  <a:pt x="598170" y="974408"/>
                </a:cubicBezTo>
                <a:lnTo>
                  <a:pt x="601980" y="967740"/>
                </a:lnTo>
                <a:lnTo>
                  <a:pt x="606743" y="961073"/>
                </a:lnTo>
                <a:cubicBezTo>
                  <a:pt x="609600" y="956310"/>
                  <a:pt x="612458" y="951548"/>
                  <a:pt x="616268" y="947738"/>
                </a:cubicBezTo>
                <a:lnTo>
                  <a:pt x="626745" y="935355"/>
                </a:lnTo>
                <a:lnTo>
                  <a:pt x="629603" y="932498"/>
                </a:lnTo>
                <a:cubicBezTo>
                  <a:pt x="631508" y="930593"/>
                  <a:pt x="631508" y="930593"/>
                  <a:pt x="632460" y="929640"/>
                </a:cubicBezTo>
                <a:lnTo>
                  <a:pt x="638175" y="924878"/>
                </a:lnTo>
                <a:cubicBezTo>
                  <a:pt x="641985" y="921068"/>
                  <a:pt x="645795" y="918210"/>
                  <a:pt x="650558" y="915353"/>
                </a:cubicBezTo>
                <a:lnTo>
                  <a:pt x="663893" y="905828"/>
                </a:lnTo>
                <a:lnTo>
                  <a:pt x="678180" y="898208"/>
                </a:lnTo>
                <a:cubicBezTo>
                  <a:pt x="697230" y="889635"/>
                  <a:pt x="718185" y="882968"/>
                  <a:pt x="739140" y="878205"/>
                </a:cubicBezTo>
                <a:cubicBezTo>
                  <a:pt x="780098" y="868680"/>
                  <a:pt x="822008" y="864870"/>
                  <a:pt x="861060" y="852488"/>
                </a:cubicBezTo>
                <a:cubicBezTo>
                  <a:pt x="880110" y="845820"/>
                  <a:pt x="899160" y="837248"/>
                  <a:pt x="915353" y="825818"/>
                </a:cubicBezTo>
                <a:cubicBezTo>
                  <a:pt x="919163" y="822960"/>
                  <a:pt x="922973" y="819150"/>
                  <a:pt x="926783" y="816293"/>
                </a:cubicBezTo>
                <a:lnTo>
                  <a:pt x="932498" y="811530"/>
                </a:lnTo>
                <a:cubicBezTo>
                  <a:pt x="933450" y="810578"/>
                  <a:pt x="935355" y="807720"/>
                  <a:pt x="937260" y="805815"/>
                </a:cubicBezTo>
                <a:cubicBezTo>
                  <a:pt x="940118" y="802005"/>
                  <a:pt x="943928" y="798195"/>
                  <a:pt x="947738" y="794385"/>
                </a:cubicBezTo>
                <a:lnTo>
                  <a:pt x="955358" y="782003"/>
                </a:lnTo>
                <a:cubicBezTo>
                  <a:pt x="976313" y="747713"/>
                  <a:pt x="983933" y="706755"/>
                  <a:pt x="991553" y="666750"/>
                </a:cubicBezTo>
                <a:cubicBezTo>
                  <a:pt x="999173" y="626745"/>
                  <a:pt x="1005840" y="584835"/>
                  <a:pt x="1025843" y="547688"/>
                </a:cubicBezTo>
                <a:cubicBezTo>
                  <a:pt x="1036320" y="529590"/>
                  <a:pt x="1048703" y="512445"/>
                  <a:pt x="1064895" y="500063"/>
                </a:cubicBezTo>
                <a:lnTo>
                  <a:pt x="1070610" y="495300"/>
                </a:lnTo>
                <a:cubicBezTo>
                  <a:pt x="1072515" y="493395"/>
                  <a:pt x="1074420" y="492443"/>
                  <a:pt x="1077278" y="490538"/>
                </a:cubicBezTo>
                <a:cubicBezTo>
                  <a:pt x="1082040" y="487680"/>
                  <a:pt x="1085850" y="484823"/>
                  <a:pt x="1090613" y="481965"/>
                </a:cubicBezTo>
                <a:cubicBezTo>
                  <a:pt x="1100138" y="477203"/>
                  <a:pt x="1108710" y="472440"/>
                  <a:pt x="1118235" y="468630"/>
                </a:cubicBezTo>
                <a:cubicBezTo>
                  <a:pt x="1137285" y="461010"/>
                  <a:pt x="1156335" y="456248"/>
                  <a:pt x="1175385" y="452438"/>
                </a:cubicBezTo>
                <a:cubicBezTo>
                  <a:pt x="1194435" y="448628"/>
                  <a:pt x="1213485" y="444818"/>
                  <a:pt x="1231583" y="441960"/>
                </a:cubicBezTo>
                <a:cubicBezTo>
                  <a:pt x="1267778" y="435293"/>
                  <a:pt x="1303973" y="426720"/>
                  <a:pt x="1333500" y="406718"/>
                </a:cubicBezTo>
                <a:cubicBezTo>
                  <a:pt x="1337310" y="403860"/>
                  <a:pt x="1341120" y="401955"/>
                  <a:pt x="1343978" y="399098"/>
                </a:cubicBezTo>
                <a:lnTo>
                  <a:pt x="1353503" y="390525"/>
                </a:lnTo>
                <a:lnTo>
                  <a:pt x="1358265" y="386715"/>
                </a:lnTo>
                <a:cubicBezTo>
                  <a:pt x="1359218" y="385763"/>
                  <a:pt x="1361123" y="383858"/>
                  <a:pt x="1362075" y="381953"/>
                </a:cubicBezTo>
                <a:lnTo>
                  <a:pt x="1370648" y="372428"/>
                </a:lnTo>
                <a:cubicBezTo>
                  <a:pt x="1373505" y="369570"/>
                  <a:pt x="1375410" y="365760"/>
                  <a:pt x="1377315" y="361950"/>
                </a:cubicBezTo>
                <a:cubicBezTo>
                  <a:pt x="1379220" y="358140"/>
                  <a:pt x="1382078" y="355283"/>
                  <a:pt x="1383983" y="351473"/>
                </a:cubicBezTo>
                <a:cubicBezTo>
                  <a:pt x="1387793" y="343853"/>
                  <a:pt x="1391603" y="337185"/>
                  <a:pt x="1394460" y="328613"/>
                </a:cubicBezTo>
                <a:cubicBezTo>
                  <a:pt x="1406843" y="298133"/>
                  <a:pt x="1411605" y="265748"/>
                  <a:pt x="1417320" y="235268"/>
                </a:cubicBezTo>
                <a:cubicBezTo>
                  <a:pt x="1423035" y="204788"/>
                  <a:pt x="1428750" y="174308"/>
                  <a:pt x="1439228" y="146685"/>
                </a:cubicBezTo>
                <a:cubicBezTo>
                  <a:pt x="1449705" y="119063"/>
                  <a:pt x="1465898" y="95250"/>
                  <a:pt x="1484948" y="77153"/>
                </a:cubicBezTo>
                <a:cubicBezTo>
                  <a:pt x="1486853" y="75248"/>
                  <a:pt x="1489710" y="72390"/>
                  <a:pt x="1491615" y="70485"/>
                </a:cubicBezTo>
                <a:cubicBezTo>
                  <a:pt x="1494473" y="68580"/>
                  <a:pt x="1497330" y="66675"/>
                  <a:pt x="1499235" y="64770"/>
                </a:cubicBezTo>
                <a:cubicBezTo>
                  <a:pt x="1503998" y="60960"/>
                  <a:pt x="1509713" y="58103"/>
                  <a:pt x="1515428" y="54293"/>
                </a:cubicBezTo>
                <a:cubicBezTo>
                  <a:pt x="1525905" y="48578"/>
                  <a:pt x="1537335" y="43815"/>
                  <a:pt x="1547813" y="40005"/>
                </a:cubicBezTo>
                <a:cubicBezTo>
                  <a:pt x="1568768" y="32385"/>
                  <a:pt x="1588770" y="27623"/>
                  <a:pt x="1606868" y="24765"/>
                </a:cubicBezTo>
                <a:cubicBezTo>
                  <a:pt x="1643063" y="18098"/>
                  <a:pt x="1670685" y="13335"/>
                  <a:pt x="1689735" y="8573"/>
                </a:cubicBezTo>
                <a:cubicBezTo>
                  <a:pt x="1699260" y="5715"/>
                  <a:pt x="1705928" y="3810"/>
                  <a:pt x="1710690" y="1905"/>
                </a:cubicBezTo>
                <a:cubicBezTo>
                  <a:pt x="1715453" y="0"/>
                  <a:pt x="1718310" y="0"/>
                  <a:pt x="1718310" y="0"/>
                </a:cubicBezTo>
                <a:lnTo>
                  <a:pt x="1723073" y="12383"/>
                </a:lnTo>
                <a:cubicBezTo>
                  <a:pt x="1723073" y="12383"/>
                  <a:pt x="1713548" y="17145"/>
                  <a:pt x="1693545" y="20955"/>
                </a:cubicBezTo>
                <a:cubicBezTo>
                  <a:pt x="1684020" y="23813"/>
                  <a:pt x="1671638" y="25717"/>
                  <a:pt x="1658303" y="28575"/>
                </a:cubicBezTo>
                <a:cubicBezTo>
                  <a:pt x="1644015" y="30480"/>
                  <a:pt x="1627823" y="33338"/>
                  <a:pt x="1610678" y="37148"/>
                </a:cubicBezTo>
                <a:cubicBezTo>
                  <a:pt x="1602105" y="39053"/>
                  <a:pt x="1592580" y="40958"/>
                  <a:pt x="1583055" y="42863"/>
                </a:cubicBezTo>
                <a:cubicBezTo>
                  <a:pt x="1578293" y="43815"/>
                  <a:pt x="1573530" y="45720"/>
                  <a:pt x="1567815" y="46673"/>
                </a:cubicBezTo>
                <a:cubicBezTo>
                  <a:pt x="1563053" y="48578"/>
                  <a:pt x="1558290" y="49530"/>
                  <a:pt x="1552575" y="51435"/>
                </a:cubicBezTo>
                <a:cubicBezTo>
                  <a:pt x="1532573" y="59055"/>
                  <a:pt x="1511618" y="69533"/>
                  <a:pt x="1493520" y="85725"/>
                </a:cubicBezTo>
                <a:cubicBezTo>
                  <a:pt x="1491615" y="87630"/>
                  <a:pt x="1487805" y="89535"/>
                  <a:pt x="1486853" y="92393"/>
                </a:cubicBezTo>
                <a:cubicBezTo>
                  <a:pt x="1484948" y="95250"/>
                  <a:pt x="1483043" y="97155"/>
                  <a:pt x="1481138" y="100013"/>
                </a:cubicBezTo>
                <a:cubicBezTo>
                  <a:pt x="1479233" y="102870"/>
                  <a:pt x="1477328" y="104775"/>
                  <a:pt x="1475423" y="107633"/>
                </a:cubicBezTo>
                <a:cubicBezTo>
                  <a:pt x="1473518" y="110490"/>
                  <a:pt x="1471613" y="113348"/>
                  <a:pt x="1469708" y="115253"/>
                </a:cubicBezTo>
                <a:cubicBezTo>
                  <a:pt x="1467803" y="118110"/>
                  <a:pt x="1465898" y="120968"/>
                  <a:pt x="1463993" y="123825"/>
                </a:cubicBezTo>
                <a:cubicBezTo>
                  <a:pt x="1462088" y="126683"/>
                  <a:pt x="1461135" y="129540"/>
                  <a:pt x="1459230" y="132398"/>
                </a:cubicBezTo>
                <a:cubicBezTo>
                  <a:pt x="1457325" y="135255"/>
                  <a:pt x="1456373" y="138113"/>
                  <a:pt x="1454468" y="141923"/>
                </a:cubicBezTo>
                <a:cubicBezTo>
                  <a:pt x="1453515" y="144780"/>
                  <a:pt x="1451610" y="148590"/>
                  <a:pt x="1450658" y="151448"/>
                </a:cubicBezTo>
                <a:cubicBezTo>
                  <a:pt x="1440180" y="177165"/>
                  <a:pt x="1435418" y="206693"/>
                  <a:pt x="1429703" y="237173"/>
                </a:cubicBezTo>
                <a:cubicBezTo>
                  <a:pt x="1424940" y="267653"/>
                  <a:pt x="1419225" y="300990"/>
                  <a:pt x="1406843" y="333375"/>
                </a:cubicBezTo>
                <a:cubicBezTo>
                  <a:pt x="1403985" y="341948"/>
                  <a:pt x="1399223" y="349568"/>
                  <a:pt x="1395413" y="357188"/>
                </a:cubicBezTo>
                <a:cubicBezTo>
                  <a:pt x="1393508" y="360998"/>
                  <a:pt x="1390650" y="364808"/>
                  <a:pt x="1387793" y="368618"/>
                </a:cubicBezTo>
                <a:cubicBezTo>
                  <a:pt x="1384935" y="372428"/>
                  <a:pt x="1383030" y="376238"/>
                  <a:pt x="1380173" y="380048"/>
                </a:cubicBezTo>
                <a:lnTo>
                  <a:pt x="1371600" y="389573"/>
                </a:lnTo>
                <a:cubicBezTo>
                  <a:pt x="1369695" y="391478"/>
                  <a:pt x="1368743" y="392430"/>
                  <a:pt x="1366838" y="395288"/>
                </a:cubicBezTo>
                <a:lnTo>
                  <a:pt x="1362075" y="400050"/>
                </a:lnTo>
                <a:lnTo>
                  <a:pt x="1351598" y="409575"/>
                </a:lnTo>
                <a:cubicBezTo>
                  <a:pt x="1347788" y="412433"/>
                  <a:pt x="1343978" y="414338"/>
                  <a:pt x="1340168" y="417195"/>
                </a:cubicBezTo>
                <a:cubicBezTo>
                  <a:pt x="1308735" y="438150"/>
                  <a:pt x="1271588" y="446723"/>
                  <a:pt x="1234440" y="454343"/>
                </a:cubicBezTo>
                <a:cubicBezTo>
                  <a:pt x="1197293" y="461010"/>
                  <a:pt x="1159193" y="465773"/>
                  <a:pt x="1122998" y="480060"/>
                </a:cubicBezTo>
                <a:cubicBezTo>
                  <a:pt x="1113473" y="482918"/>
                  <a:pt x="1105853" y="487680"/>
                  <a:pt x="1097280" y="492443"/>
                </a:cubicBezTo>
                <a:lnTo>
                  <a:pt x="1085850" y="500063"/>
                </a:lnTo>
                <a:cubicBezTo>
                  <a:pt x="1083945" y="501015"/>
                  <a:pt x="1082040" y="502920"/>
                  <a:pt x="1080135" y="503873"/>
                </a:cubicBezTo>
                <a:lnTo>
                  <a:pt x="1074420" y="508635"/>
                </a:lnTo>
                <a:cubicBezTo>
                  <a:pt x="1059180" y="521018"/>
                  <a:pt x="1047750" y="536258"/>
                  <a:pt x="1038225" y="553403"/>
                </a:cubicBezTo>
                <a:cubicBezTo>
                  <a:pt x="1020128" y="587693"/>
                  <a:pt x="1012508" y="627698"/>
                  <a:pt x="1005840" y="668655"/>
                </a:cubicBezTo>
                <a:cubicBezTo>
                  <a:pt x="1002030" y="688658"/>
                  <a:pt x="999173" y="709613"/>
                  <a:pt x="993458" y="729615"/>
                </a:cubicBezTo>
                <a:cubicBezTo>
                  <a:pt x="987743" y="749618"/>
                  <a:pt x="980123" y="770573"/>
                  <a:pt x="968693" y="788670"/>
                </a:cubicBezTo>
                <a:lnTo>
                  <a:pt x="959168" y="802958"/>
                </a:lnTo>
                <a:cubicBezTo>
                  <a:pt x="956310" y="807720"/>
                  <a:pt x="952500" y="810578"/>
                  <a:pt x="948690" y="815340"/>
                </a:cubicBezTo>
                <a:cubicBezTo>
                  <a:pt x="946785" y="817245"/>
                  <a:pt x="945833" y="819150"/>
                  <a:pt x="942975" y="822008"/>
                </a:cubicBezTo>
                <a:lnTo>
                  <a:pt x="937260" y="827723"/>
                </a:lnTo>
                <a:cubicBezTo>
                  <a:pt x="933450" y="831533"/>
                  <a:pt x="929640" y="835343"/>
                  <a:pt x="924878" y="838200"/>
                </a:cubicBezTo>
                <a:cubicBezTo>
                  <a:pt x="907733" y="851535"/>
                  <a:pt x="886778" y="860108"/>
                  <a:pt x="866775" y="866775"/>
                </a:cubicBezTo>
                <a:cubicBezTo>
                  <a:pt x="825818" y="880110"/>
                  <a:pt x="783908" y="883920"/>
                  <a:pt x="743903" y="892493"/>
                </a:cubicBezTo>
                <a:cubicBezTo>
                  <a:pt x="723900" y="896303"/>
                  <a:pt x="704850" y="902970"/>
                  <a:pt x="686753" y="911543"/>
                </a:cubicBezTo>
                <a:lnTo>
                  <a:pt x="673418" y="918210"/>
                </a:lnTo>
                <a:lnTo>
                  <a:pt x="661035" y="925830"/>
                </a:lnTo>
                <a:cubicBezTo>
                  <a:pt x="657225" y="927735"/>
                  <a:pt x="653415" y="931545"/>
                  <a:pt x="649605" y="935355"/>
                </a:cubicBezTo>
                <a:lnTo>
                  <a:pt x="643890" y="940118"/>
                </a:lnTo>
                <a:lnTo>
                  <a:pt x="641033" y="942023"/>
                </a:lnTo>
                <a:lnTo>
                  <a:pt x="639128" y="944880"/>
                </a:lnTo>
                <a:cubicBezTo>
                  <a:pt x="611505" y="973455"/>
                  <a:pt x="599123" y="1011555"/>
                  <a:pt x="591503" y="1050608"/>
                </a:cubicBezTo>
                <a:cubicBezTo>
                  <a:pt x="582930" y="1089660"/>
                  <a:pt x="580073" y="1129665"/>
                  <a:pt x="566738" y="1168718"/>
                </a:cubicBezTo>
                <a:cubicBezTo>
                  <a:pt x="560070" y="1187768"/>
                  <a:pt x="553403" y="1206818"/>
                  <a:pt x="540068" y="1223963"/>
                </a:cubicBezTo>
                <a:cubicBezTo>
                  <a:pt x="538163" y="1225868"/>
                  <a:pt x="537210" y="1228725"/>
                  <a:pt x="535305" y="1230630"/>
                </a:cubicBezTo>
                <a:lnTo>
                  <a:pt x="530543" y="1236345"/>
                </a:lnTo>
                <a:lnTo>
                  <a:pt x="525780" y="1242060"/>
                </a:lnTo>
                <a:lnTo>
                  <a:pt x="523875" y="1244918"/>
                </a:lnTo>
                <a:lnTo>
                  <a:pt x="522923" y="1245870"/>
                </a:lnTo>
                <a:lnTo>
                  <a:pt x="521970" y="1246823"/>
                </a:lnTo>
                <a:cubicBezTo>
                  <a:pt x="521970" y="1246823"/>
                  <a:pt x="521018" y="1247775"/>
                  <a:pt x="521018" y="1247775"/>
                </a:cubicBezTo>
                <a:lnTo>
                  <a:pt x="509588" y="1257300"/>
                </a:lnTo>
                <a:lnTo>
                  <a:pt x="503873" y="1262063"/>
                </a:lnTo>
                <a:lnTo>
                  <a:pt x="498158" y="1265873"/>
                </a:lnTo>
                <a:cubicBezTo>
                  <a:pt x="494348" y="1268730"/>
                  <a:pt x="489585" y="1271588"/>
                  <a:pt x="485775" y="1274445"/>
                </a:cubicBezTo>
                <a:lnTo>
                  <a:pt x="472440" y="1281113"/>
                </a:lnTo>
                <a:cubicBezTo>
                  <a:pt x="467678" y="1283970"/>
                  <a:pt x="463868" y="1284923"/>
                  <a:pt x="459105" y="1286828"/>
                </a:cubicBezTo>
                <a:cubicBezTo>
                  <a:pt x="454343" y="1288733"/>
                  <a:pt x="450533" y="1290638"/>
                  <a:pt x="445770" y="1291590"/>
                </a:cubicBezTo>
                <a:cubicBezTo>
                  <a:pt x="427673" y="1297305"/>
                  <a:pt x="409575" y="1302068"/>
                  <a:pt x="391478" y="1304925"/>
                </a:cubicBezTo>
                <a:cubicBezTo>
                  <a:pt x="373380" y="1308735"/>
                  <a:pt x="356235" y="1311593"/>
                  <a:pt x="339090" y="1314450"/>
                </a:cubicBezTo>
                <a:cubicBezTo>
                  <a:pt x="321945" y="1317308"/>
                  <a:pt x="305753" y="1321118"/>
                  <a:pt x="290513" y="1325880"/>
                </a:cubicBezTo>
                <a:cubicBezTo>
                  <a:pt x="259080" y="1335405"/>
                  <a:pt x="233363" y="1351598"/>
                  <a:pt x="213360" y="1374458"/>
                </a:cubicBezTo>
                <a:cubicBezTo>
                  <a:pt x="194310" y="1396365"/>
                  <a:pt x="182880" y="1423035"/>
                  <a:pt x="175260" y="1449705"/>
                </a:cubicBezTo>
                <a:cubicBezTo>
                  <a:pt x="168593" y="1476375"/>
                  <a:pt x="164783" y="1503045"/>
                  <a:pt x="160020" y="1528763"/>
                </a:cubicBezTo>
                <a:cubicBezTo>
                  <a:pt x="155258" y="1554480"/>
                  <a:pt x="150495" y="1578293"/>
                  <a:pt x="142875" y="1600200"/>
                </a:cubicBezTo>
                <a:cubicBezTo>
                  <a:pt x="140970" y="1605915"/>
                  <a:pt x="139065" y="1610678"/>
                  <a:pt x="137160" y="1616393"/>
                </a:cubicBezTo>
                <a:cubicBezTo>
                  <a:pt x="135255" y="1621155"/>
                  <a:pt x="132398" y="1626870"/>
                  <a:pt x="129540" y="1631633"/>
                </a:cubicBezTo>
                <a:cubicBezTo>
                  <a:pt x="127635" y="1636395"/>
                  <a:pt x="123825" y="1641158"/>
                  <a:pt x="120968" y="1645920"/>
                </a:cubicBezTo>
                <a:cubicBezTo>
                  <a:pt x="118110" y="1650683"/>
                  <a:pt x="115253" y="1655445"/>
                  <a:pt x="112395" y="1658303"/>
                </a:cubicBezTo>
                <a:cubicBezTo>
                  <a:pt x="109538" y="1662113"/>
                  <a:pt x="106680" y="1664970"/>
                  <a:pt x="103823" y="1668780"/>
                </a:cubicBezTo>
                <a:lnTo>
                  <a:pt x="101918" y="1671638"/>
                </a:lnTo>
                <a:lnTo>
                  <a:pt x="100965" y="1672590"/>
                </a:lnTo>
                <a:lnTo>
                  <a:pt x="100013" y="1673543"/>
                </a:lnTo>
                <a:lnTo>
                  <a:pt x="100013" y="1673543"/>
                </a:lnTo>
                <a:cubicBezTo>
                  <a:pt x="99060" y="1674495"/>
                  <a:pt x="99060" y="1674495"/>
                  <a:pt x="99060" y="1674495"/>
                </a:cubicBezTo>
                <a:cubicBezTo>
                  <a:pt x="97155" y="1676400"/>
                  <a:pt x="96203" y="1677353"/>
                  <a:pt x="94298" y="1679258"/>
                </a:cubicBezTo>
                <a:cubicBezTo>
                  <a:pt x="91440" y="1682115"/>
                  <a:pt x="87630" y="1684973"/>
                  <a:pt x="84773" y="1687830"/>
                </a:cubicBezTo>
                <a:cubicBezTo>
                  <a:pt x="81915" y="1690688"/>
                  <a:pt x="78105" y="1692593"/>
                  <a:pt x="75248" y="1695450"/>
                </a:cubicBezTo>
                <a:cubicBezTo>
                  <a:pt x="62865" y="1704023"/>
                  <a:pt x="51435" y="1709738"/>
                  <a:pt x="40958" y="1714500"/>
                </a:cubicBezTo>
                <a:cubicBezTo>
                  <a:pt x="31433" y="1718310"/>
                  <a:pt x="22860" y="1721168"/>
                  <a:pt x="19050" y="1723073"/>
                </a:cubicBezTo>
                <a:cubicBezTo>
                  <a:pt x="14288" y="1724978"/>
                  <a:pt x="11430" y="1724978"/>
                  <a:pt x="11430" y="1724978"/>
                </a:cubicBezTo>
                <a:lnTo>
                  <a:pt x="0" y="1698308"/>
                </a:lnTo>
                <a:close/>
              </a:path>
            </a:pathLst>
          </a:custGeom>
          <a:solidFill>
            <a:schemeClr val="accent2">
              <a:lumMod val="75000"/>
              <a:alpha val="3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FBFE3269-5A19-4FEE-A903-8839ADBADFCC}"/>
              </a:ext>
            </a:extLst>
          </p:cNvPr>
          <p:cNvSpPr/>
          <p:nvPr userDrawn="1"/>
        </p:nvSpPr>
        <p:spPr>
          <a:xfrm>
            <a:off x="6115723" y="50405"/>
            <a:ext cx="2993519" cy="3019816"/>
          </a:xfrm>
          <a:custGeom>
            <a:avLst/>
            <a:gdLst>
              <a:gd name="connsiteX0" fmla="*/ 0 w 1301115"/>
              <a:gd name="connsiteY0" fmla="*/ 1307783 h 1312545"/>
              <a:gd name="connsiteX1" fmla="*/ 1905 w 1301115"/>
              <a:gd name="connsiteY1" fmla="*/ 1302068 h 1312545"/>
              <a:gd name="connsiteX2" fmla="*/ 6668 w 1301115"/>
              <a:gd name="connsiteY2" fmla="*/ 1284923 h 1312545"/>
              <a:gd name="connsiteX3" fmla="*/ 34290 w 1301115"/>
              <a:gd name="connsiteY3" fmla="*/ 1223010 h 1312545"/>
              <a:gd name="connsiteX4" fmla="*/ 115253 w 1301115"/>
              <a:gd name="connsiteY4" fmla="*/ 1157288 h 1312545"/>
              <a:gd name="connsiteX5" fmla="*/ 176213 w 1301115"/>
              <a:gd name="connsiteY5" fmla="*/ 1139190 h 1312545"/>
              <a:gd name="connsiteX6" fmla="*/ 209550 w 1301115"/>
              <a:gd name="connsiteY6" fmla="*/ 1133475 h 1312545"/>
              <a:gd name="connsiteX7" fmla="*/ 243840 w 1301115"/>
              <a:gd name="connsiteY7" fmla="*/ 1126808 h 1312545"/>
              <a:gd name="connsiteX8" fmla="*/ 313373 w 1301115"/>
              <a:gd name="connsiteY8" fmla="*/ 1106805 h 1312545"/>
              <a:gd name="connsiteX9" fmla="*/ 373380 w 1301115"/>
              <a:gd name="connsiteY9" fmla="*/ 1061085 h 1312545"/>
              <a:gd name="connsiteX10" fmla="*/ 379095 w 1301115"/>
              <a:gd name="connsiteY10" fmla="*/ 1053465 h 1312545"/>
              <a:gd name="connsiteX11" fmla="*/ 384810 w 1301115"/>
              <a:gd name="connsiteY11" fmla="*/ 1045845 h 1312545"/>
              <a:gd name="connsiteX12" fmla="*/ 394335 w 1301115"/>
              <a:gd name="connsiteY12" fmla="*/ 1028700 h 1312545"/>
              <a:gd name="connsiteX13" fmla="*/ 401955 w 1301115"/>
              <a:gd name="connsiteY13" fmla="*/ 1009650 h 1312545"/>
              <a:gd name="connsiteX14" fmla="*/ 407670 w 1301115"/>
              <a:gd name="connsiteY14" fmla="*/ 989648 h 1312545"/>
              <a:gd name="connsiteX15" fmla="*/ 424815 w 1301115"/>
              <a:gd name="connsiteY15" fmla="*/ 904875 h 1312545"/>
              <a:gd name="connsiteX16" fmla="*/ 435293 w 1301115"/>
              <a:gd name="connsiteY16" fmla="*/ 860108 h 1312545"/>
              <a:gd name="connsiteX17" fmla="*/ 442913 w 1301115"/>
              <a:gd name="connsiteY17" fmla="*/ 838200 h 1312545"/>
              <a:gd name="connsiteX18" fmla="*/ 447675 w 1301115"/>
              <a:gd name="connsiteY18" fmla="*/ 827723 h 1312545"/>
              <a:gd name="connsiteX19" fmla="*/ 453390 w 1301115"/>
              <a:gd name="connsiteY19" fmla="*/ 817245 h 1312545"/>
              <a:gd name="connsiteX20" fmla="*/ 459105 w 1301115"/>
              <a:gd name="connsiteY20" fmla="*/ 806768 h 1312545"/>
              <a:gd name="connsiteX21" fmla="*/ 465773 w 1301115"/>
              <a:gd name="connsiteY21" fmla="*/ 797243 h 1312545"/>
              <a:gd name="connsiteX22" fmla="*/ 481013 w 1301115"/>
              <a:gd name="connsiteY22" fmla="*/ 778193 h 1312545"/>
              <a:gd name="connsiteX23" fmla="*/ 484823 w 1301115"/>
              <a:gd name="connsiteY23" fmla="*/ 773430 h 1312545"/>
              <a:gd name="connsiteX24" fmla="*/ 489585 w 1301115"/>
              <a:gd name="connsiteY24" fmla="*/ 769620 h 1312545"/>
              <a:gd name="connsiteX25" fmla="*/ 498158 w 1301115"/>
              <a:gd name="connsiteY25" fmla="*/ 762000 h 1312545"/>
              <a:gd name="connsiteX26" fmla="*/ 518160 w 1301115"/>
              <a:gd name="connsiteY26" fmla="*/ 747713 h 1312545"/>
              <a:gd name="connsiteX27" fmla="*/ 540068 w 1301115"/>
              <a:gd name="connsiteY27" fmla="*/ 736283 h 1312545"/>
              <a:gd name="connsiteX28" fmla="*/ 562928 w 1301115"/>
              <a:gd name="connsiteY28" fmla="*/ 727710 h 1312545"/>
              <a:gd name="connsiteX29" fmla="*/ 609600 w 1301115"/>
              <a:gd name="connsiteY29" fmla="*/ 716280 h 1312545"/>
              <a:gd name="connsiteX30" fmla="*/ 701993 w 1301115"/>
              <a:gd name="connsiteY30" fmla="*/ 698183 h 1312545"/>
              <a:gd name="connsiteX31" fmla="*/ 782955 w 1301115"/>
              <a:gd name="connsiteY31" fmla="*/ 656273 h 1312545"/>
              <a:gd name="connsiteX32" fmla="*/ 787718 w 1301115"/>
              <a:gd name="connsiteY32" fmla="*/ 652463 h 1312545"/>
              <a:gd name="connsiteX33" fmla="*/ 791528 w 1301115"/>
              <a:gd name="connsiteY33" fmla="*/ 648653 h 1312545"/>
              <a:gd name="connsiteX34" fmla="*/ 799148 w 1301115"/>
              <a:gd name="connsiteY34" fmla="*/ 640080 h 1312545"/>
              <a:gd name="connsiteX35" fmla="*/ 805815 w 1301115"/>
              <a:gd name="connsiteY35" fmla="*/ 630555 h 1312545"/>
              <a:gd name="connsiteX36" fmla="*/ 811530 w 1301115"/>
              <a:gd name="connsiteY36" fmla="*/ 621030 h 1312545"/>
              <a:gd name="connsiteX37" fmla="*/ 822008 w 1301115"/>
              <a:gd name="connsiteY37" fmla="*/ 601028 h 1312545"/>
              <a:gd name="connsiteX38" fmla="*/ 829628 w 1301115"/>
              <a:gd name="connsiteY38" fmla="*/ 579120 h 1312545"/>
              <a:gd name="connsiteX39" fmla="*/ 849630 w 1301115"/>
              <a:gd name="connsiteY39" fmla="*/ 489585 h 1312545"/>
              <a:gd name="connsiteX40" fmla="*/ 874395 w 1301115"/>
              <a:gd name="connsiteY40" fmla="*/ 401003 h 1312545"/>
              <a:gd name="connsiteX41" fmla="*/ 884873 w 1301115"/>
              <a:gd name="connsiteY41" fmla="*/ 381000 h 1312545"/>
              <a:gd name="connsiteX42" fmla="*/ 898208 w 1301115"/>
              <a:gd name="connsiteY42" fmla="*/ 362903 h 1312545"/>
              <a:gd name="connsiteX43" fmla="*/ 905828 w 1301115"/>
              <a:gd name="connsiteY43" fmla="*/ 354330 h 1312545"/>
              <a:gd name="connsiteX44" fmla="*/ 909638 w 1301115"/>
              <a:gd name="connsiteY44" fmla="*/ 350520 h 1312545"/>
              <a:gd name="connsiteX45" fmla="*/ 913448 w 1301115"/>
              <a:gd name="connsiteY45" fmla="*/ 346710 h 1312545"/>
              <a:gd name="connsiteX46" fmla="*/ 922020 w 1301115"/>
              <a:gd name="connsiteY46" fmla="*/ 340043 h 1312545"/>
              <a:gd name="connsiteX47" fmla="*/ 930593 w 1301115"/>
              <a:gd name="connsiteY47" fmla="*/ 333375 h 1312545"/>
              <a:gd name="connsiteX48" fmla="*/ 1008698 w 1301115"/>
              <a:gd name="connsiteY48" fmla="*/ 299085 h 1312545"/>
              <a:gd name="connsiteX49" fmla="*/ 1086803 w 1301115"/>
              <a:gd name="connsiteY49" fmla="*/ 283845 h 1312545"/>
              <a:gd name="connsiteX50" fmla="*/ 1157288 w 1301115"/>
              <a:gd name="connsiteY50" fmla="*/ 264795 h 1312545"/>
              <a:gd name="connsiteX51" fmla="*/ 1212533 w 1301115"/>
              <a:gd name="connsiteY51" fmla="*/ 229553 h 1312545"/>
              <a:gd name="connsiteX52" fmla="*/ 1223010 w 1301115"/>
              <a:gd name="connsiteY52" fmla="*/ 218123 h 1312545"/>
              <a:gd name="connsiteX53" fmla="*/ 1231583 w 1301115"/>
              <a:gd name="connsiteY53" fmla="*/ 205740 h 1312545"/>
              <a:gd name="connsiteX54" fmla="*/ 1239203 w 1301115"/>
              <a:gd name="connsiteY54" fmla="*/ 193358 h 1312545"/>
              <a:gd name="connsiteX55" fmla="*/ 1245870 w 1301115"/>
              <a:gd name="connsiteY55" fmla="*/ 180975 h 1312545"/>
              <a:gd name="connsiteX56" fmla="*/ 1271588 w 1301115"/>
              <a:gd name="connsiteY56" fmla="*/ 85725 h 1312545"/>
              <a:gd name="connsiteX57" fmla="*/ 1284923 w 1301115"/>
              <a:gd name="connsiteY57" fmla="*/ 21908 h 1312545"/>
              <a:gd name="connsiteX58" fmla="*/ 1289685 w 1301115"/>
              <a:gd name="connsiteY58" fmla="*/ 5715 h 1312545"/>
              <a:gd name="connsiteX59" fmla="*/ 1291590 w 1301115"/>
              <a:gd name="connsiteY59" fmla="*/ 0 h 1312545"/>
              <a:gd name="connsiteX60" fmla="*/ 1301115 w 1301115"/>
              <a:gd name="connsiteY60" fmla="*/ 2857 h 1312545"/>
              <a:gd name="connsiteX61" fmla="*/ 1299210 w 1301115"/>
              <a:gd name="connsiteY61" fmla="*/ 8573 h 1312545"/>
              <a:gd name="connsiteX62" fmla="*/ 1294448 w 1301115"/>
              <a:gd name="connsiteY62" fmla="*/ 24765 h 1312545"/>
              <a:gd name="connsiteX63" fmla="*/ 1282065 w 1301115"/>
              <a:gd name="connsiteY63" fmla="*/ 87630 h 1312545"/>
              <a:gd name="connsiteX64" fmla="*/ 1273493 w 1301115"/>
              <a:gd name="connsiteY64" fmla="*/ 133350 h 1312545"/>
              <a:gd name="connsiteX65" fmla="*/ 1256348 w 1301115"/>
              <a:gd name="connsiteY65" fmla="*/ 185738 h 1312545"/>
              <a:gd name="connsiteX66" fmla="*/ 1249680 w 1301115"/>
              <a:gd name="connsiteY66" fmla="*/ 199073 h 1312545"/>
              <a:gd name="connsiteX67" fmla="*/ 1242060 w 1301115"/>
              <a:gd name="connsiteY67" fmla="*/ 212408 h 1312545"/>
              <a:gd name="connsiteX68" fmla="*/ 1232535 w 1301115"/>
              <a:gd name="connsiteY68" fmla="*/ 225743 h 1312545"/>
              <a:gd name="connsiteX69" fmla="*/ 1221105 w 1301115"/>
              <a:gd name="connsiteY69" fmla="*/ 238125 h 1312545"/>
              <a:gd name="connsiteX70" fmla="*/ 1162050 w 1301115"/>
              <a:gd name="connsiteY70" fmla="*/ 276225 h 1312545"/>
              <a:gd name="connsiteX71" fmla="*/ 1089660 w 1301115"/>
              <a:gd name="connsiteY71" fmla="*/ 296228 h 1312545"/>
              <a:gd name="connsiteX72" fmla="*/ 1011555 w 1301115"/>
              <a:gd name="connsiteY72" fmla="*/ 310515 h 1312545"/>
              <a:gd name="connsiteX73" fmla="*/ 937260 w 1301115"/>
              <a:gd name="connsiteY73" fmla="*/ 342900 h 1312545"/>
              <a:gd name="connsiteX74" fmla="*/ 928688 w 1301115"/>
              <a:gd name="connsiteY74" fmla="*/ 349568 h 1312545"/>
              <a:gd name="connsiteX75" fmla="*/ 920115 w 1301115"/>
              <a:gd name="connsiteY75" fmla="*/ 356235 h 1312545"/>
              <a:gd name="connsiteX76" fmla="*/ 916305 w 1301115"/>
              <a:gd name="connsiteY76" fmla="*/ 360045 h 1312545"/>
              <a:gd name="connsiteX77" fmla="*/ 912495 w 1301115"/>
              <a:gd name="connsiteY77" fmla="*/ 363855 h 1312545"/>
              <a:gd name="connsiteX78" fmla="*/ 905828 w 1301115"/>
              <a:gd name="connsiteY78" fmla="*/ 371475 h 1312545"/>
              <a:gd name="connsiteX79" fmla="*/ 893445 w 1301115"/>
              <a:gd name="connsiteY79" fmla="*/ 388620 h 1312545"/>
              <a:gd name="connsiteX80" fmla="*/ 883920 w 1301115"/>
              <a:gd name="connsiteY80" fmla="*/ 407670 h 1312545"/>
              <a:gd name="connsiteX81" fmla="*/ 861060 w 1301115"/>
              <a:gd name="connsiteY81" fmla="*/ 493395 h 1312545"/>
              <a:gd name="connsiteX82" fmla="*/ 842010 w 1301115"/>
              <a:gd name="connsiteY82" fmla="*/ 584835 h 1312545"/>
              <a:gd name="connsiteX83" fmla="*/ 833438 w 1301115"/>
              <a:gd name="connsiteY83" fmla="*/ 607695 h 1312545"/>
              <a:gd name="connsiteX84" fmla="*/ 822960 w 1301115"/>
              <a:gd name="connsiteY84" fmla="*/ 629603 h 1312545"/>
              <a:gd name="connsiteX85" fmla="*/ 816293 w 1301115"/>
              <a:gd name="connsiteY85" fmla="*/ 640080 h 1312545"/>
              <a:gd name="connsiteX86" fmla="*/ 808673 w 1301115"/>
              <a:gd name="connsiteY86" fmla="*/ 649605 h 1312545"/>
              <a:gd name="connsiteX87" fmla="*/ 801053 w 1301115"/>
              <a:gd name="connsiteY87" fmla="*/ 658178 h 1312545"/>
              <a:gd name="connsiteX88" fmla="*/ 796290 w 1301115"/>
              <a:gd name="connsiteY88" fmla="*/ 662940 h 1312545"/>
              <a:gd name="connsiteX89" fmla="*/ 791528 w 1301115"/>
              <a:gd name="connsiteY89" fmla="*/ 666750 h 1312545"/>
              <a:gd name="connsiteX90" fmla="*/ 704850 w 1301115"/>
              <a:gd name="connsiteY90" fmla="*/ 711518 h 1312545"/>
              <a:gd name="connsiteX91" fmla="*/ 611505 w 1301115"/>
              <a:gd name="connsiteY91" fmla="*/ 730568 h 1312545"/>
              <a:gd name="connsiteX92" fmla="*/ 524828 w 1301115"/>
              <a:gd name="connsiteY92" fmla="*/ 760095 h 1312545"/>
              <a:gd name="connsiteX93" fmla="*/ 515303 w 1301115"/>
              <a:gd name="connsiteY93" fmla="*/ 765810 h 1312545"/>
              <a:gd name="connsiteX94" fmla="*/ 506730 w 1301115"/>
              <a:gd name="connsiteY94" fmla="*/ 772478 h 1312545"/>
              <a:gd name="connsiteX95" fmla="*/ 498158 w 1301115"/>
              <a:gd name="connsiteY95" fmla="*/ 780098 h 1312545"/>
              <a:gd name="connsiteX96" fmla="*/ 494348 w 1301115"/>
              <a:gd name="connsiteY96" fmla="*/ 783908 h 1312545"/>
              <a:gd name="connsiteX97" fmla="*/ 487680 w 1301115"/>
              <a:gd name="connsiteY97" fmla="*/ 787718 h 1312545"/>
              <a:gd name="connsiteX98" fmla="*/ 474345 w 1301115"/>
              <a:gd name="connsiteY98" fmla="*/ 804863 h 1312545"/>
              <a:gd name="connsiteX99" fmla="*/ 468630 w 1301115"/>
              <a:gd name="connsiteY99" fmla="*/ 814388 h 1312545"/>
              <a:gd name="connsiteX100" fmla="*/ 463868 w 1301115"/>
              <a:gd name="connsiteY100" fmla="*/ 823913 h 1312545"/>
              <a:gd name="connsiteX101" fmla="*/ 459105 w 1301115"/>
              <a:gd name="connsiteY101" fmla="*/ 833438 h 1312545"/>
              <a:gd name="connsiteX102" fmla="*/ 455295 w 1301115"/>
              <a:gd name="connsiteY102" fmla="*/ 843915 h 1312545"/>
              <a:gd name="connsiteX103" fmla="*/ 448628 w 1301115"/>
              <a:gd name="connsiteY103" fmla="*/ 864870 h 1312545"/>
              <a:gd name="connsiteX104" fmla="*/ 439103 w 1301115"/>
              <a:gd name="connsiteY104" fmla="*/ 907733 h 1312545"/>
              <a:gd name="connsiteX105" fmla="*/ 422910 w 1301115"/>
              <a:gd name="connsiteY105" fmla="*/ 994410 h 1312545"/>
              <a:gd name="connsiteX106" fmla="*/ 408623 w 1301115"/>
              <a:gd name="connsiteY106" fmla="*/ 1035368 h 1312545"/>
              <a:gd name="connsiteX107" fmla="*/ 398145 w 1301115"/>
              <a:gd name="connsiteY107" fmla="*/ 1054418 h 1312545"/>
              <a:gd name="connsiteX108" fmla="*/ 385763 w 1301115"/>
              <a:gd name="connsiteY108" fmla="*/ 1072515 h 1312545"/>
              <a:gd name="connsiteX109" fmla="*/ 320993 w 1301115"/>
              <a:gd name="connsiteY109" fmla="*/ 1122998 h 1312545"/>
              <a:gd name="connsiteX110" fmla="*/ 247650 w 1301115"/>
              <a:gd name="connsiteY110" fmla="*/ 1144905 h 1312545"/>
              <a:gd name="connsiteX111" fmla="*/ 123825 w 1301115"/>
              <a:gd name="connsiteY111" fmla="*/ 1174433 h 1312545"/>
              <a:gd name="connsiteX112" fmla="*/ 111443 w 1301115"/>
              <a:gd name="connsiteY112" fmla="*/ 1180148 h 1312545"/>
              <a:gd name="connsiteX113" fmla="*/ 100013 w 1301115"/>
              <a:gd name="connsiteY113" fmla="*/ 1186815 h 1312545"/>
              <a:gd name="connsiteX114" fmla="*/ 80010 w 1301115"/>
              <a:gd name="connsiteY114" fmla="*/ 1201103 h 1312545"/>
              <a:gd name="connsiteX115" fmla="*/ 70485 w 1301115"/>
              <a:gd name="connsiteY115" fmla="*/ 1208723 h 1312545"/>
              <a:gd name="connsiteX116" fmla="*/ 70485 w 1301115"/>
              <a:gd name="connsiteY116" fmla="*/ 1208723 h 1312545"/>
              <a:gd name="connsiteX117" fmla="*/ 70485 w 1301115"/>
              <a:gd name="connsiteY117" fmla="*/ 1208723 h 1312545"/>
              <a:gd name="connsiteX118" fmla="*/ 70485 w 1301115"/>
              <a:gd name="connsiteY118" fmla="*/ 1209675 h 1312545"/>
              <a:gd name="connsiteX119" fmla="*/ 67628 w 1301115"/>
              <a:gd name="connsiteY119" fmla="*/ 1211580 h 1312545"/>
              <a:gd name="connsiteX120" fmla="*/ 65723 w 1301115"/>
              <a:gd name="connsiteY120" fmla="*/ 1213485 h 1312545"/>
              <a:gd name="connsiteX121" fmla="*/ 61913 w 1301115"/>
              <a:gd name="connsiteY121" fmla="*/ 1217295 h 1312545"/>
              <a:gd name="connsiteX122" fmla="*/ 55245 w 1301115"/>
              <a:gd name="connsiteY122" fmla="*/ 1225868 h 1312545"/>
              <a:gd name="connsiteX123" fmla="*/ 49530 w 1301115"/>
              <a:gd name="connsiteY123" fmla="*/ 1234440 h 1312545"/>
              <a:gd name="connsiteX124" fmla="*/ 25718 w 1301115"/>
              <a:gd name="connsiteY124" fmla="*/ 1290638 h 1312545"/>
              <a:gd name="connsiteX125" fmla="*/ 21908 w 1301115"/>
              <a:gd name="connsiteY125" fmla="*/ 1306830 h 1312545"/>
              <a:gd name="connsiteX126" fmla="*/ 20955 w 1301115"/>
              <a:gd name="connsiteY126" fmla="*/ 1312545 h 1312545"/>
              <a:gd name="connsiteX127" fmla="*/ 0 w 1301115"/>
              <a:gd name="connsiteY127" fmla="*/ 1307783 h 1312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</a:cxnLst>
            <a:rect l="l" t="t" r="r" b="b"/>
            <a:pathLst>
              <a:path w="1301115" h="1312545">
                <a:moveTo>
                  <a:pt x="0" y="1307783"/>
                </a:moveTo>
                <a:cubicBezTo>
                  <a:pt x="0" y="1307783"/>
                  <a:pt x="953" y="1305878"/>
                  <a:pt x="1905" y="1302068"/>
                </a:cubicBezTo>
                <a:cubicBezTo>
                  <a:pt x="2858" y="1298258"/>
                  <a:pt x="3810" y="1292543"/>
                  <a:pt x="6668" y="1284923"/>
                </a:cubicBezTo>
                <a:cubicBezTo>
                  <a:pt x="11430" y="1270635"/>
                  <a:pt x="18098" y="1247775"/>
                  <a:pt x="34290" y="1223010"/>
                </a:cubicBezTo>
                <a:cubicBezTo>
                  <a:pt x="50483" y="1198245"/>
                  <a:pt x="77153" y="1172528"/>
                  <a:pt x="115253" y="1157288"/>
                </a:cubicBezTo>
                <a:cubicBezTo>
                  <a:pt x="134303" y="1149668"/>
                  <a:pt x="154305" y="1143953"/>
                  <a:pt x="176213" y="1139190"/>
                </a:cubicBezTo>
                <a:cubicBezTo>
                  <a:pt x="186690" y="1137285"/>
                  <a:pt x="198120" y="1135380"/>
                  <a:pt x="209550" y="1133475"/>
                </a:cubicBezTo>
                <a:cubicBezTo>
                  <a:pt x="220980" y="1131570"/>
                  <a:pt x="232410" y="1129665"/>
                  <a:pt x="243840" y="1126808"/>
                </a:cubicBezTo>
                <a:cubicBezTo>
                  <a:pt x="266700" y="1122045"/>
                  <a:pt x="290513" y="1116330"/>
                  <a:pt x="313373" y="1106805"/>
                </a:cubicBezTo>
                <a:cubicBezTo>
                  <a:pt x="336233" y="1097280"/>
                  <a:pt x="356235" y="1082040"/>
                  <a:pt x="373380" y="1061085"/>
                </a:cubicBezTo>
                <a:cubicBezTo>
                  <a:pt x="376238" y="1058228"/>
                  <a:pt x="377190" y="1056323"/>
                  <a:pt x="379095" y="1053465"/>
                </a:cubicBezTo>
                <a:lnTo>
                  <a:pt x="384810" y="1045845"/>
                </a:lnTo>
                <a:cubicBezTo>
                  <a:pt x="388620" y="1040130"/>
                  <a:pt x="390525" y="1034415"/>
                  <a:pt x="394335" y="1028700"/>
                </a:cubicBezTo>
                <a:cubicBezTo>
                  <a:pt x="397193" y="1022985"/>
                  <a:pt x="399098" y="1016318"/>
                  <a:pt x="401955" y="1009650"/>
                </a:cubicBezTo>
                <a:cubicBezTo>
                  <a:pt x="403860" y="1002983"/>
                  <a:pt x="405765" y="996315"/>
                  <a:pt x="407670" y="989648"/>
                </a:cubicBezTo>
                <a:cubicBezTo>
                  <a:pt x="415290" y="962978"/>
                  <a:pt x="420053" y="933450"/>
                  <a:pt x="424815" y="904875"/>
                </a:cubicBezTo>
                <a:cubicBezTo>
                  <a:pt x="427673" y="890588"/>
                  <a:pt x="430530" y="875348"/>
                  <a:pt x="435293" y="860108"/>
                </a:cubicBezTo>
                <a:cubicBezTo>
                  <a:pt x="437198" y="852488"/>
                  <a:pt x="439103" y="844868"/>
                  <a:pt x="442913" y="838200"/>
                </a:cubicBezTo>
                <a:lnTo>
                  <a:pt x="447675" y="827723"/>
                </a:lnTo>
                <a:cubicBezTo>
                  <a:pt x="449580" y="823913"/>
                  <a:pt x="451485" y="821055"/>
                  <a:pt x="453390" y="817245"/>
                </a:cubicBezTo>
                <a:cubicBezTo>
                  <a:pt x="455295" y="813435"/>
                  <a:pt x="457200" y="809625"/>
                  <a:pt x="459105" y="806768"/>
                </a:cubicBezTo>
                <a:lnTo>
                  <a:pt x="465773" y="797243"/>
                </a:lnTo>
                <a:cubicBezTo>
                  <a:pt x="469583" y="790575"/>
                  <a:pt x="475298" y="784860"/>
                  <a:pt x="481013" y="778193"/>
                </a:cubicBezTo>
                <a:lnTo>
                  <a:pt x="484823" y="773430"/>
                </a:lnTo>
                <a:lnTo>
                  <a:pt x="489585" y="769620"/>
                </a:lnTo>
                <a:lnTo>
                  <a:pt x="498158" y="762000"/>
                </a:lnTo>
                <a:cubicBezTo>
                  <a:pt x="503873" y="757238"/>
                  <a:pt x="511493" y="752475"/>
                  <a:pt x="518160" y="747713"/>
                </a:cubicBezTo>
                <a:cubicBezTo>
                  <a:pt x="524828" y="743903"/>
                  <a:pt x="532448" y="740093"/>
                  <a:pt x="540068" y="736283"/>
                </a:cubicBezTo>
                <a:cubicBezTo>
                  <a:pt x="547688" y="733425"/>
                  <a:pt x="555308" y="730568"/>
                  <a:pt x="562928" y="727710"/>
                </a:cubicBezTo>
                <a:cubicBezTo>
                  <a:pt x="578168" y="722948"/>
                  <a:pt x="593408" y="719138"/>
                  <a:pt x="609600" y="716280"/>
                </a:cubicBezTo>
                <a:cubicBezTo>
                  <a:pt x="641033" y="709613"/>
                  <a:pt x="672465" y="705803"/>
                  <a:pt x="701993" y="698183"/>
                </a:cubicBezTo>
                <a:cubicBezTo>
                  <a:pt x="731520" y="690563"/>
                  <a:pt x="761048" y="677228"/>
                  <a:pt x="782955" y="656273"/>
                </a:cubicBezTo>
                <a:lnTo>
                  <a:pt x="787718" y="652463"/>
                </a:lnTo>
                <a:cubicBezTo>
                  <a:pt x="788670" y="651510"/>
                  <a:pt x="790575" y="649605"/>
                  <a:pt x="791528" y="648653"/>
                </a:cubicBezTo>
                <a:lnTo>
                  <a:pt x="799148" y="640080"/>
                </a:lnTo>
                <a:cubicBezTo>
                  <a:pt x="802005" y="637223"/>
                  <a:pt x="803910" y="634365"/>
                  <a:pt x="805815" y="630555"/>
                </a:cubicBezTo>
                <a:lnTo>
                  <a:pt x="811530" y="621030"/>
                </a:lnTo>
                <a:cubicBezTo>
                  <a:pt x="815340" y="614363"/>
                  <a:pt x="819150" y="607695"/>
                  <a:pt x="822008" y="601028"/>
                </a:cubicBezTo>
                <a:cubicBezTo>
                  <a:pt x="824865" y="593408"/>
                  <a:pt x="827723" y="586740"/>
                  <a:pt x="829628" y="579120"/>
                </a:cubicBezTo>
                <a:cubicBezTo>
                  <a:pt x="839153" y="549593"/>
                  <a:pt x="843915" y="519113"/>
                  <a:pt x="849630" y="489585"/>
                </a:cubicBezTo>
                <a:cubicBezTo>
                  <a:pt x="855345" y="459105"/>
                  <a:pt x="861060" y="429578"/>
                  <a:pt x="874395" y="401003"/>
                </a:cubicBezTo>
                <a:cubicBezTo>
                  <a:pt x="878205" y="394335"/>
                  <a:pt x="881063" y="387668"/>
                  <a:pt x="884873" y="381000"/>
                </a:cubicBezTo>
                <a:cubicBezTo>
                  <a:pt x="889635" y="375285"/>
                  <a:pt x="892493" y="367665"/>
                  <a:pt x="898208" y="362903"/>
                </a:cubicBezTo>
                <a:lnTo>
                  <a:pt x="905828" y="354330"/>
                </a:lnTo>
                <a:lnTo>
                  <a:pt x="909638" y="350520"/>
                </a:lnTo>
                <a:cubicBezTo>
                  <a:pt x="911543" y="348615"/>
                  <a:pt x="912495" y="347663"/>
                  <a:pt x="913448" y="346710"/>
                </a:cubicBezTo>
                <a:lnTo>
                  <a:pt x="922020" y="340043"/>
                </a:lnTo>
                <a:cubicBezTo>
                  <a:pt x="924878" y="337185"/>
                  <a:pt x="927735" y="335280"/>
                  <a:pt x="930593" y="333375"/>
                </a:cubicBezTo>
                <a:cubicBezTo>
                  <a:pt x="955358" y="316230"/>
                  <a:pt x="982028" y="305753"/>
                  <a:pt x="1008698" y="299085"/>
                </a:cubicBezTo>
                <a:cubicBezTo>
                  <a:pt x="1035368" y="292418"/>
                  <a:pt x="1062038" y="288608"/>
                  <a:pt x="1086803" y="283845"/>
                </a:cubicBezTo>
                <a:cubicBezTo>
                  <a:pt x="1111568" y="279083"/>
                  <a:pt x="1135380" y="273368"/>
                  <a:pt x="1157288" y="264795"/>
                </a:cubicBezTo>
                <a:cubicBezTo>
                  <a:pt x="1179195" y="256223"/>
                  <a:pt x="1197293" y="243840"/>
                  <a:pt x="1212533" y="229553"/>
                </a:cubicBezTo>
                <a:cubicBezTo>
                  <a:pt x="1216343" y="225743"/>
                  <a:pt x="1219200" y="221933"/>
                  <a:pt x="1223010" y="218123"/>
                </a:cubicBezTo>
                <a:cubicBezTo>
                  <a:pt x="1225868" y="214313"/>
                  <a:pt x="1228725" y="210503"/>
                  <a:pt x="1231583" y="205740"/>
                </a:cubicBezTo>
                <a:cubicBezTo>
                  <a:pt x="1234440" y="201930"/>
                  <a:pt x="1236345" y="197168"/>
                  <a:pt x="1239203" y="193358"/>
                </a:cubicBezTo>
                <a:cubicBezTo>
                  <a:pt x="1241108" y="188595"/>
                  <a:pt x="1243013" y="184785"/>
                  <a:pt x="1245870" y="180975"/>
                </a:cubicBezTo>
                <a:cubicBezTo>
                  <a:pt x="1261110" y="146685"/>
                  <a:pt x="1266825" y="113348"/>
                  <a:pt x="1271588" y="85725"/>
                </a:cubicBezTo>
                <a:cubicBezTo>
                  <a:pt x="1276350" y="58102"/>
                  <a:pt x="1280160" y="37148"/>
                  <a:pt x="1284923" y="21908"/>
                </a:cubicBezTo>
                <a:cubicBezTo>
                  <a:pt x="1286828" y="14288"/>
                  <a:pt x="1288733" y="9525"/>
                  <a:pt x="1289685" y="5715"/>
                </a:cubicBezTo>
                <a:cubicBezTo>
                  <a:pt x="1290638" y="1905"/>
                  <a:pt x="1291590" y="0"/>
                  <a:pt x="1291590" y="0"/>
                </a:cubicBezTo>
                <a:lnTo>
                  <a:pt x="1301115" y="2857"/>
                </a:lnTo>
                <a:cubicBezTo>
                  <a:pt x="1301115" y="2857"/>
                  <a:pt x="1300163" y="4763"/>
                  <a:pt x="1299210" y="8573"/>
                </a:cubicBezTo>
                <a:cubicBezTo>
                  <a:pt x="1298258" y="12383"/>
                  <a:pt x="1296353" y="17145"/>
                  <a:pt x="1294448" y="24765"/>
                </a:cubicBezTo>
                <a:cubicBezTo>
                  <a:pt x="1290638" y="39053"/>
                  <a:pt x="1286828" y="60008"/>
                  <a:pt x="1282065" y="87630"/>
                </a:cubicBezTo>
                <a:cubicBezTo>
                  <a:pt x="1279208" y="100965"/>
                  <a:pt x="1277303" y="116205"/>
                  <a:pt x="1273493" y="133350"/>
                </a:cubicBezTo>
                <a:cubicBezTo>
                  <a:pt x="1269683" y="149543"/>
                  <a:pt x="1264920" y="167640"/>
                  <a:pt x="1256348" y="185738"/>
                </a:cubicBezTo>
                <a:cubicBezTo>
                  <a:pt x="1254443" y="190500"/>
                  <a:pt x="1251585" y="194310"/>
                  <a:pt x="1249680" y="199073"/>
                </a:cubicBezTo>
                <a:cubicBezTo>
                  <a:pt x="1246823" y="203835"/>
                  <a:pt x="1243965" y="207645"/>
                  <a:pt x="1242060" y="212408"/>
                </a:cubicBezTo>
                <a:cubicBezTo>
                  <a:pt x="1239203" y="217170"/>
                  <a:pt x="1235393" y="220980"/>
                  <a:pt x="1232535" y="225743"/>
                </a:cubicBezTo>
                <a:cubicBezTo>
                  <a:pt x="1228725" y="229553"/>
                  <a:pt x="1224915" y="233363"/>
                  <a:pt x="1221105" y="238125"/>
                </a:cubicBezTo>
                <a:cubicBezTo>
                  <a:pt x="1204913" y="253365"/>
                  <a:pt x="1184910" y="266700"/>
                  <a:pt x="1162050" y="276225"/>
                </a:cubicBezTo>
                <a:cubicBezTo>
                  <a:pt x="1139190" y="285750"/>
                  <a:pt x="1114425" y="291465"/>
                  <a:pt x="1089660" y="296228"/>
                </a:cubicBezTo>
                <a:cubicBezTo>
                  <a:pt x="1063943" y="300038"/>
                  <a:pt x="1038225" y="304800"/>
                  <a:pt x="1011555" y="310515"/>
                </a:cubicBezTo>
                <a:cubicBezTo>
                  <a:pt x="985838" y="317183"/>
                  <a:pt x="959168" y="326708"/>
                  <a:pt x="937260" y="342900"/>
                </a:cubicBezTo>
                <a:cubicBezTo>
                  <a:pt x="934403" y="344805"/>
                  <a:pt x="931545" y="346710"/>
                  <a:pt x="928688" y="349568"/>
                </a:cubicBezTo>
                <a:lnTo>
                  <a:pt x="920115" y="356235"/>
                </a:lnTo>
                <a:cubicBezTo>
                  <a:pt x="919163" y="357188"/>
                  <a:pt x="917258" y="359093"/>
                  <a:pt x="916305" y="360045"/>
                </a:cubicBezTo>
                <a:lnTo>
                  <a:pt x="912495" y="363855"/>
                </a:lnTo>
                <a:lnTo>
                  <a:pt x="905828" y="371475"/>
                </a:lnTo>
                <a:cubicBezTo>
                  <a:pt x="901065" y="376238"/>
                  <a:pt x="898208" y="382905"/>
                  <a:pt x="893445" y="388620"/>
                </a:cubicBezTo>
                <a:cubicBezTo>
                  <a:pt x="889635" y="394335"/>
                  <a:pt x="886778" y="401003"/>
                  <a:pt x="883920" y="407670"/>
                </a:cubicBezTo>
                <a:cubicBezTo>
                  <a:pt x="872490" y="434340"/>
                  <a:pt x="865823" y="463868"/>
                  <a:pt x="861060" y="493395"/>
                </a:cubicBezTo>
                <a:cubicBezTo>
                  <a:pt x="855345" y="522923"/>
                  <a:pt x="850583" y="554355"/>
                  <a:pt x="842010" y="584835"/>
                </a:cubicBezTo>
                <a:cubicBezTo>
                  <a:pt x="840105" y="592455"/>
                  <a:pt x="836295" y="600075"/>
                  <a:pt x="833438" y="607695"/>
                </a:cubicBezTo>
                <a:cubicBezTo>
                  <a:pt x="829628" y="615315"/>
                  <a:pt x="826770" y="621983"/>
                  <a:pt x="822960" y="629603"/>
                </a:cubicBezTo>
                <a:lnTo>
                  <a:pt x="816293" y="640080"/>
                </a:lnTo>
                <a:cubicBezTo>
                  <a:pt x="814388" y="643890"/>
                  <a:pt x="811530" y="646748"/>
                  <a:pt x="808673" y="649605"/>
                </a:cubicBezTo>
                <a:lnTo>
                  <a:pt x="801053" y="658178"/>
                </a:lnTo>
                <a:cubicBezTo>
                  <a:pt x="799148" y="660083"/>
                  <a:pt x="799148" y="661035"/>
                  <a:pt x="796290" y="662940"/>
                </a:cubicBezTo>
                <a:lnTo>
                  <a:pt x="791528" y="666750"/>
                </a:lnTo>
                <a:cubicBezTo>
                  <a:pt x="767715" y="689610"/>
                  <a:pt x="736283" y="702945"/>
                  <a:pt x="704850" y="711518"/>
                </a:cubicBezTo>
                <a:cubicBezTo>
                  <a:pt x="673418" y="720090"/>
                  <a:pt x="641985" y="723900"/>
                  <a:pt x="611505" y="730568"/>
                </a:cubicBezTo>
                <a:cubicBezTo>
                  <a:pt x="581025" y="736283"/>
                  <a:pt x="550545" y="744855"/>
                  <a:pt x="524828" y="760095"/>
                </a:cubicBezTo>
                <a:lnTo>
                  <a:pt x="515303" y="765810"/>
                </a:lnTo>
                <a:cubicBezTo>
                  <a:pt x="512445" y="767715"/>
                  <a:pt x="509588" y="769620"/>
                  <a:pt x="506730" y="772478"/>
                </a:cubicBezTo>
                <a:lnTo>
                  <a:pt x="498158" y="780098"/>
                </a:lnTo>
                <a:lnTo>
                  <a:pt x="494348" y="783908"/>
                </a:lnTo>
                <a:lnTo>
                  <a:pt x="487680" y="787718"/>
                </a:lnTo>
                <a:cubicBezTo>
                  <a:pt x="482918" y="793433"/>
                  <a:pt x="478155" y="799148"/>
                  <a:pt x="474345" y="804863"/>
                </a:cubicBezTo>
                <a:lnTo>
                  <a:pt x="468630" y="814388"/>
                </a:lnTo>
                <a:cubicBezTo>
                  <a:pt x="466725" y="817245"/>
                  <a:pt x="464820" y="821055"/>
                  <a:pt x="463868" y="823913"/>
                </a:cubicBezTo>
                <a:cubicBezTo>
                  <a:pt x="461963" y="826770"/>
                  <a:pt x="460058" y="830580"/>
                  <a:pt x="459105" y="833438"/>
                </a:cubicBezTo>
                <a:lnTo>
                  <a:pt x="455295" y="843915"/>
                </a:lnTo>
                <a:cubicBezTo>
                  <a:pt x="452438" y="850583"/>
                  <a:pt x="450533" y="858203"/>
                  <a:pt x="448628" y="864870"/>
                </a:cubicBezTo>
                <a:cubicBezTo>
                  <a:pt x="444818" y="879158"/>
                  <a:pt x="441960" y="893445"/>
                  <a:pt x="439103" y="907733"/>
                </a:cubicBezTo>
                <a:cubicBezTo>
                  <a:pt x="433388" y="936308"/>
                  <a:pt x="430530" y="965835"/>
                  <a:pt x="422910" y="994410"/>
                </a:cubicBezTo>
                <a:cubicBezTo>
                  <a:pt x="419100" y="1008698"/>
                  <a:pt x="414338" y="1022033"/>
                  <a:pt x="408623" y="1035368"/>
                </a:cubicBezTo>
                <a:cubicBezTo>
                  <a:pt x="404813" y="1042035"/>
                  <a:pt x="402908" y="1048703"/>
                  <a:pt x="398145" y="1054418"/>
                </a:cubicBezTo>
                <a:cubicBezTo>
                  <a:pt x="394335" y="1060133"/>
                  <a:pt x="389573" y="1066800"/>
                  <a:pt x="385763" y="1072515"/>
                </a:cubicBezTo>
                <a:cubicBezTo>
                  <a:pt x="368618" y="1094423"/>
                  <a:pt x="344805" y="1111568"/>
                  <a:pt x="320993" y="1122998"/>
                </a:cubicBezTo>
                <a:cubicBezTo>
                  <a:pt x="296228" y="1134428"/>
                  <a:pt x="271463" y="1140143"/>
                  <a:pt x="247650" y="1144905"/>
                </a:cubicBezTo>
                <a:cubicBezTo>
                  <a:pt x="200025" y="1153478"/>
                  <a:pt x="157163" y="1160145"/>
                  <a:pt x="123825" y="1174433"/>
                </a:cubicBezTo>
                <a:cubicBezTo>
                  <a:pt x="119063" y="1176338"/>
                  <a:pt x="115253" y="1178243"/>
                  <a:pt x="111443" y="1180148"/>
                </a:cubicBezTo>
                <a:cubicBezTo>
                  <a:pt x="107633" y="1182053"/>
                  <a:pt x="102870" y="1183958"/>
                  <a:pt x="100013" y="1186815"/>
                </a:cubicBezTo>
                <a:cubicBezTo>
                  <a:pt x="93345" y="1191578"/>
                  <a:pt x="86678" y="1195388"/>
                  <a:pt x="80010" y="1201103"/>
                </a:cubicBezTo>
                <a:cubicBezTo>
                  <a:pt x="77153" y="1203960"/>
                  <a:pt x="73343" y="1206818"/>
                  <a:pt x="70485" y="1208723"/>
                </a:cubicBezTo>
                <a:cubicBezTo>
                  <a:pt x="71438" y="1207770"/>
                  <a:pt x="70485" y="1208723"/>
                  <a:pt x="70485" y="1208723"/>
                </a:cubicBezTo>
                <a:lnTo>
                  <a:pt x="70485" y="1208723"/>
                </a:lnTo>
                <a:lnTo>
                  <a:pt x="70485" y="1209675"/>
                </a:lnTo>
                <a:lnTo>
                  <a:pt x="67628" y="1211580"/>
                </a:lnTo>
                <a:lnTo>
                  <a:pt x="65723" y="1213485"/>
                </a:lnTo>
                <a:lnTo>
                  <a:pt x="61913" y="1217295"/>
                </a:lnTo>
                <a:cubicBezTo>
                  <a:pt x="59055" y="1220153"/>
                  <a:pt x="57150" y="1223010"/>
                  <a:pt x="55245" y="1225868"/>
                </a:cubicBezTo>
                <a:cubicBezTo>
                  <a:pt x="53340" y="1228725"/>
                  <a:pt x="51435" y="1231583"/>
                  <a:pt x="49530" y="1234440"/>
                </a:cubicBezTo>
                <a:cubicBezTo>
                  <a:pt x="36195" y="1256348"/>
                  <a:pt x="29528" y="1277303"/>
                  <a:pt x="25718" y="1290638"/>
                </a:cubicBezTo>
                <a:cubicBezTo>
                  <a:pt x="23813" y="1297305"/>
                  <a:pt x="22860" y="1303020"/>
                  <a:pt x="21908" y="1306830"/>
                </a:cubicBezTo>
                <a:cubicBezTo>
                  <a:pt x="20955" y="1310640"/>
                  <a:pt x="20955" y="1312545"/>
                  <a:pt x="20955" y="1312545"/>
                </a:cubicBezTo>
                <a:lnTo>
                  <a:pt x="0" y="1307783"/>
                </a:lnTo>
                <a:close/>
              </a:path>
            </a:pathLst>
          </a:custGeom>
          <a:solidFill>
            <a:schemeClr val="accent2">
              <a:lumMod val="75000"/>
              <a:alpha val="3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48628271-E100-4158-988B-EAA3A36E7C54}"/>
              </a:ext>
            </a:extLst>
          </p:cNvPr>
          <p:cNvSpPr/>
          <p:nvPr userDrawn="1"/>
        </p:nvSpPr>
        <p:spPr>
          <a:xfrm>
            <a:off x="6131064" y="43832"/>
            <a:ext cx="2542078" cy="2327316"/>
          </a:xfrm>
          <a:custGeom>
            <a:avLst/>
            <a:gdLst>
              <a:gd name="connsiteX0" fmla="*/ 1905 w 1104899"/>
              <a:gd name="connsiteY0" fmla="*/ 995363 h 1011554"/>
              <a:gd name="connsiteX1" fmla="*/ 20003 w 1104899"/>
              <a:gd name="connsiteY1" fmla="*/ 991553 h 1011554"/>
              <a:gd name="connsiteX2" fmla="*/ 71438 w 1104899"/>
              <a:gd name="connsiteY2" fmla="*/ 982028 h 1011554"/>
              <a:gd name="connsiteX3" fmla="*/ 147638 w 1104899"/>
              <a:gd name="connsiteY3" fmla="*/ 962025 h 1011554"/>
              <a:gd name="connsiteX4" fmla="*/ 188595 w 1104899"/>
              <a:gd name="connsiteY4" fmla="*/ 938213 h 1011554"/>
              <a:gd name="connsiteX5" fmla="*/ 198120 w 1104899"/>
              <a:gd name="connsiteY5" fmla="*/ 929640 h 1011554"/>
              <a:gd name="connsiteX6" fmla="*/ 200978 w 1104899"/>
              <a:gd name="connsiteY6" fmla="*/ 927735 h 1011554"/>
              <a:gd name="connsiteX7" fmla="*/ 201930 w 1104899"/>
              <a:gd name="connsiteY7" fmla="*/ 926783 h 1011554"/>
              <a:gd name="connsiteX8" fmla="*/ 202883 w 1104899"/>
              <a:gd name="connsiteY8" fmla="*/ 925830 h 1011554"/>
              <a:gd name="connsiteX9" fmla="*/ 207645 w 1104899"/>
              <a:gd name="connsiteY9" fmla="*/ 921068 h 1011554"/>
              <a:gd name="connsiteX10" fmla="*/ 216218 w 1104899"/>
              <a:gd name="connsiteY10" fmla="*/ 910590 h 1011554"/>
              <a:gd name="connsiteX11" fmla="*/ 223838 w 1104899"/>
              <a:gd name="connsiteY11" fmla="*/ 899160 h 1011554"/>
              <a:gd name="connsiteX12" fmla="*/ 230505 w 1104899"/>
              <a:gd name="connsiteY12" fmla="*/ 886778 h 1011554"/>
              <a:gd name="connsiteX13" fmla="*/ 236220 w 1104899"/>
              <a:gd name="connsiteY13" fmla="*/ 873443 h 1011554"/>
              <a:gd name="connsiteX14" fmla="*/ 241935 w 1104899"/>
              <a:gd name="connsiteY14" fmla="*/ 860108 h 1011554"/>
              <a:gd name="connsiteX15" fmla="*/ 246698 w 1104899"/>
              <a:gd name="connsiteY15" fmla="*/ 845820 h 1011554"/>
              <a:gd name="connsiteX16" fmla="*/ 260033 w 1104899"/>
              <a:gd name="connsiteY16" fmla="*/ 783908 h 1011554"/>
              <a:gd name="connsiteX17" fmla="*/ 266700 w 1104899"/>
              <a:gd name="connsiteY17" fmla="*/ 750570 h 1011554"/>
              <a:gd name="connsiteX18" fmla="*/ 274320 w 1104899"/>
              <a:gd name="connsiteY18" fmla="*/ 716280 h 1011554"/>
              <a:gd name="connsiteX19" fmla="*/ 302895 w 1104899"/>
              <a:gd name="connsiteY19" fmla="*/ 649605 h 1011554"/>
              <a:gd name="connsiteX20" fmla="*/ 308610 w 1104899"/>
              <a:gd name="connsiteY20" fmla="*/ 641985 h 1011554"/>
              <a:gd name="connsiteX21" fmla="*/ 314325 w 1104899"/>
              <a:gd name="connsiteY21" fmla="*/ 634365 h 1011554"/>
              <a:gd name="connsiteX22" fmla="*/ 320993 w 1104899"/>
              <a:gd name="connsiteY22" fmla="*/ 627698 h 1011554"/>
              <a:gd name="connsiteX23" fmla="*/ 323850 w 1104899"/>
              <a:gd name="connsiteY23" fmla="*/ 623888 h 1011554"/>
              <a:gd name="connsiteX24" fmla="*/ 327660 w 1104899"/>
              <a:gd name="connsiteY24" fmla="*/ 621030 h 1011554"/>
              <a:gd name="connsiteX25" fmla="*/ 341948 w 1104899"/>
              <a:gd name="connsiteY25" fmla="*/ 608648 h 1011554"/>
              <a:gd name="connsiteX26" fmla="*/ 358140 w 1104899"/>
              <a:gd name="connsiteY26" fmla="*/ 598170 h 1011554"/>
              <a:gd name="connsiteX27" fmla="*/ 429578 w 1104899"/>
              <a:gd name="connsiteY27" fmla="*/ 571500 h 1011554"/>
              <a:gd name="connsiteX28" fmla="*/ 577215 w 1104899"/>
              <a:gd name="connsiteY28" fmla="*/ 536258 h 1011554"/>
              <a:gd name="connsiteX29" fmla="*/ 636270 w 1104899"/>
              <a:gd name="connsiteY29" fmla="*/ 492443 h 1011554"/>
              <a:gd name="connsiteX30" fmla="*/ 670560 w 1104899"/>
              <a:gd name="connsiteY30" fmla="*/ 427673 h 1011554"/>
              <a:gd name="connsiteX31" fmla="*/ 702945 w 1104899"/>
              <a:gd name="connsiteY31" fmla="*/ 282893 h 1011554"/>
              <a:gd name="connsiteX32" fmla="*/ 734378 w 1104899"/>
              <a:gd name="connsiteY32" fmla="*/ 218123 h 1011554"/>
              <a:gd name="connsiteX33" fmla="*/ 745808 w 1104899"/>
              <a:gd name="connsiteY33" fmla="*/ 204788 h 1011554"/>
              <a:gd name="connsiteX34" fmla="*/ 748665 w 1104899"/>
              <a:gd name="connsiteY34" fmla="*/ 201930 h 1011554"/>
              <a:gd name="connsiteX35" fmla="*/ 749618 w 1104899"/>
              <a:gd name="connsiteY35" fmla="*/ 200978 h 1011554"/>
              <a:gd name="connsiteX36" fmla="*/ 750570 w 1104899"/>
              <a:gd name="connsiteY36" fmla="*/ 200025 h 1011554"/>
              <a:gd name="connsiteX37" fmla="*/ 752475 w 1104899"/>
              <a:gd name="connsiteY37" fmla="*/ 199073 h 1011554"/>
              <a:gd name="connsiteX38" fmla="*/ 759143 w 1104899"/>
              <a:gd name="connsiteY38" fmla="*/ 193358 h 1011554"/>
              <a:gd name="connsiteX39" fmla="*/ 772478 w 1104899"/>
              <a:gd name="connsiteY39" fmla="*/ 182880 h 1011554"/>
              <a:gd name="connsiteX40" fmla="*/ 786765 w 1104899"/>
              <a:gd name="connsiteY40" fmla="*/ 173355 h 1011554"/>
              <a:gd name="connsiteX41" fmla="*/ 906780 w 1104899"/>
              <a:gd name="connsiteY41" fmla="*/ 138113 h 1011554"/>
              <a:gd name="connsiteX42" fmla="*/ 1006793 w 1104899"/>
              <a:gd name="connsiteY42" fmla="*/ 111443 h 1011554"/>
              <a:gd name="connsiteX43" fmla="*/ 1025843 w 1104899"/>
              <a:gd name="connsiteY43" fmla="*/ 100965 h 1011554"/>
              <a:gd name="connsiteX44" fmla="*/ 1042035 w 1104899"/>
              <a:gd name="connsiteY44" fmla="*/ 88583 h 1011554"/>
              <a:gd name="connsiteX45" fmla="*/ 1049655 w 1104899"/>
              <a:gd name="connsiteY45" fmla="*/ 81915 h 1011554"/>
              <a:gd name="connsiteX46" fmla="*/ 1052513 w 1104899"/>
              <a:gd name="connsiteY46" fmla="*/ 79058 h 1011554"/>
              <a:gd name="connsiteX47" fmla="*/ 1055370 w 1104899"/>
              <a:gd name="connsiteY47" fmla="*/ 75248 h 1011554"/>
              <a:gd name="connsiteX48" fmla="*/ 1066800 w 1104899"/>
              <a:gd name="connsiteY48" fmla="*/ 61913 h 1011554"/>
              <a:gd name="connsiteX49" fmla="*/ 1075373 w 1104899"/>
              <a:gd name="connsiteY49" fmla="*/ 48578 h 1011554"/>
              <a:gd name="connsiteX50" fmla="*/ 1082040 w 1104899"/>
              <a:gd name="connsiteY50" fmla="*/ 37148 h 1011554"/>
              <a:gd name="connsiteX51" fmla="*/ 1090613 w 1104899"/>
              <a:gd name="connsiteY51" fmla="*/ 17145 h 1011554"/>
              <a:gd name="connsiteX52" fmla="*/ 1096328 w 1104899"/>
              <a:gd name="connsiteY52" fmla="*/ 0 h 1011554"/>
              <a:gd name="connsiteX53" fmla="*/ 1104900 w 1104899"/>
              <a:gd name="connsiteY53" fmla="*/ 2857 h 1011554"/>
              <a:gd name="connsiteX54" fmla="*/ 1099185 w 1104899"/>
              <a:gd name="connsiteY54" fmla="*/ 20955 h 1011554"/>
              <a:gd name="connsiteX55" fmla="*/ 1089660 w 1104899"/>
              <a:gd name="connsiteY55" fmla="*/ 41910 h 1011554"/>
              <a:gd name="connsiteX56" fmla="*/ 1082993 w 1104899"/>
              <a:gd name="connsiteY56" fmla="*/ 54293 h 1011554"/>
              <a:gd name="connsiteX57" fmla="*/ 1074420 w 1104899"/>
              <a:gd name="connsiteY57" fmla="*/ 68580 h 1011554"/>
              <a:gd name="connsiteX58" fmla="*/ 1062990 w 1104899"/>
              <a:gd name="connsiteY58" fmla="*/ 81915 h 1011554"/>
              <a:gd name="connsiteX59" fmla="*/ 1060133 w 1104899"/>
              <a:gd name="connsiteY59" fmla="*/ 85725 h 1011554"/>
              <a:gd name="connsiteX60" fmla="*/ 1056323 w 1104899"/>
              <a:gd name="connsiteY60" fmla="*/ 89535 h 1011554"/>
              <a:gd name="connsiteX61" fmla="*/ 1048703 w 1104899"/>
              <a:gd name="connsiteY61" fmla="*/ 96203 h 1011554"/>
              <a:gd name="connsiteX62" fmla="*/ 1031558 w 1104899"/>
              <a:gd name="connsiteY62" fmla="*/ 108585 h 1011554"/>
              <a:gd name="connsiteX63" fmla="*/ 1011555 w 1104899"/>
              <a:gd name="connsiteY63" fmla="*/ 120015 h 1011554"/>
              <a:gd name="connsiteX64" fmla="*/ 909638 w 1104899"/>
              <a:gd name="connsiteY64" fmla="*/ 147638 h 1011554"/>
              <a:gd name="connsiteX65" fmla="*/ 792480 w 1104899"/>
              <a:gd name="connsiteY65" fmla="*/ 180975 h 1011554"/>
              <a:gd name="connsiteX66" fmla="*/ 779145 w 1104899"/>
              <a:gd name="connsiteY66" fmla="*/ 189548 h 1011554"/>
              <a:gd name="connsiteX67" fmla="*/ 765810 w 1104899"/>
              <a:gd name="connsiteY67" fmla="*/ 200025 h 1011554"/>
              <a:gd name="connsiteX68" fmla="*/ 759143 w 1104899"/>
              <a:gd name="connsiteY68" fmla="*/ 205740 h 1011554"/>
              <a:gd name="connsiteX69" fmla="*/ 756285 w 1104899"/>
              <a:gd name="connsiteY69" fmla="*/ 208598 h 1011554"/>
              <a:gd name="connsiteX70" fmla="*/ 755333 w 1104899"/>
              <a:gd name="connsiteY70" fmla="*/ 209550 h 1011554"/>
              <a:gd name="connsiteX71" fmla="*/ 754380 w 1104899"/>
              <a:gd name="connsiteY71" fmla="*/ 209550 h 1011554"/>
              <a:gd name="connsiteX72" fmla="*/ 751523 w 1104899"/>
              <a:gd name="connsiteY72" fmla="*/ 212408 h 1011554"/>
              <a:gd name="connsiteX73" fmla="*/ 741045 w 1104899"/>
              <a:gd name="connsiteY73" fmla="*/ 224790 h 1011554"/>
              <a:gd name="connsiteX74" fmla="*/ 711518 w 1104899"/>
              <a:gd name="connsiteY74" fmla="*/ 286703 h 1011554"/>
              <a:gd name="connsiteX75" fmla="*/ 680085 w 1104899"/>
              <a:gd name="connsiteY75" fmla="*/ 431483 h 1011554"/>
              <a:gd name="connsiteX76" fmla="*/ 673418 w 1104899"/>
              <a:gd name="connsiteY76" fmla="*/ 449580 h 1011554"/>
              <a:gd name="connsiteX77" fmla="*/ 669608 w 1104899"/>
              <a:gd name="connsiteY77" fmla="*/ 459105 h 1011554"/>
              <a:gd name="connsiteX78" fmla="*/ 664845 w 1104899"/>
              <a:gd name="connsiteY78" fmla="*/ 467678 h 1011554"/>
              <a:gd name="connsiteX79" fmla="*/ 660083 w 1104899"/>
              <a:gd name="connsiteY79" fmla="*/ 476250 h 1011554"/>
              <a:gd name="connsiteX80" fmla="*/ 654368 w 1104899"/>
              <a:gd name="connsiteY80" fmla="*/ 484823 h 1011554"/>
              <a:gd name="connsiteX81" fmla="*/ 642938 w 1104899"/>
              <a:gd name="connsiteY81" fmla="*/ 501015 h 1011554"/>
              <a:gd name="connsiteX82" fmla="*/ 580073 w 1104899"/>
              <a:gd name="connsiteY82" fmla="*/ 547688 h 1011554"/>
              <a:gd name="connsiteX83" fmla="*/ 430530 w 1104899"/>
              <a:gd name="connsiteY83" fmla="*/ 582930 h 1011554"/>
              <a:gd name="connsiteX84" fmla="*/ 361950 w 1104899"/>
              <a:gd name="connsiteY84" fmla="*/ 608648 h 1011554"/>
              <a:gd name="connsiteX85" fmla="*/ 347663 w 1104899"/>
              <a:gd name="connsiteY85" fmla="*/ 618173 h 1011554"/>
              <a:gd name="connsiteX86" fmla="*/ 333375 w 1104899"/>
              <a:gd name="connsiteY86" fmla="*/ 630555 h 1011554"/>
              <a:gd name="connsiteX87" fmla="*/ 330518 w 1104899"/>
              <a:gd name="connsiteY87" fmla="*/ 633413 h 1011554"/>
              <a:gd name="connsiteX88" fmla="*/ 327660 w 1104899"/>
              <a:gd name="connsiteY88" fmla="*/ 636270 h 1011554"/>
              <a:gd name="connsiteX89" fmla="*/ 321945 w 1104899"/>
              <a:gd name="connsiteY89" fmla="*/ 642938 h 1011554"/>
              <a:gd name="connsiteX90" fmla="*/ 311468 w 1104899"/>
              <a:gd name="connsiteY90" fmla="*/ 657225 h 1011554"/>
              <a:gd name="connsiteX91" fmla="*/ 284798 w 1104899"/>
              <a:gd name="connsiteY91" fmla="*/ 720090 h 1011554"/>
              <a:gd name="connsiteX92" fmla="*/ 271463 w 1104899"/>
              <a:gd name="connsiteY92" fmla="*/ 785813 h 1011554"/>
              <a:gd name="connsiteX93" fmla="*/ 258128 w 1104899"/>
              <a:gd name="connsiteY93" fmla="*/ 849630 h 1011554"/>
              <a:gd name="connsiteX94" fmla="*/ 253365 w 1104899"/>
              <a:gd name="connsiteY94" fmla="*/ 864870 h 1011554"/>
              <a:gd name="connsiteX95" fmla="*/ 247650 w 1104899"/>
              <a:gd name="connsiteY95" fmla="*/ 879158 h 1011554"/>
              <a:gd name="connsiteX96" fmla="*/ 240983 w 1104899"/>
              <a:gd name="connsiteY96" fmla="*/ 893445 h 1011554"/>
              <a:gd name="connsiteX97" fmla="*/ 233363 w 1104899"/>
              <a:gd name="connsiteY97" fmla="*/ 906780 h 1011554"/>
              <a:gd name="connsiteX98" fmla="*/ 224790 w 1104899"/>
              <a:gd name="connsiteY98" fmla="*/ 919163 h 1011554"/>
              <a:gd name="connsiteX99" fmla="*/ 215265 w 1104899"/>
              <a:gd name="connsiteY99" fmla="*/ 929640 h 1011554"/>
              <a:gd name="connsiteX100" fmla="*/ 210503 w 1104899"/>
              <a:gd name="connsiteY100" fmla="*/ 934403 h 1011554"/>
              <a:gd name="connsiteX101" fmla="*/ 209550 w 1104899"/>
              <a:gd name="connsiteY101" fmla="*/ 935355 h 1011554"/>
              <a:gd name="connsiteX102" fmla="*/ 207645 w 1104899"/>
              <a:gd name="connsiteY102" fmla="*/ 937260 h 1011554"/>
              <a:gd name="connsiteX103" fmla="*/ 204788 w 1104899"/>
              <a:gd name="connsiteY103" fmla="*/ 940118 h 1011554"/>
              <a:gd name="connsiteX104" fmla="*/ 194310 w 1104899"/>
              <a:gd name="connsiteY104" fmla="*/ 949643 h 1011554"/>
              <a:gd name="connsiteX105" fmla="*/ 149543 w 1104899"/>
              <a:gd name="connsiteY105" fmla="*/ 976313 h 1011554"/>
              <a:gd name="connsiteX106" fmla="*/ 69533 w 1104899"/>
              <a:gd name="connsiteY106" fmla="*/ 998220 h 1011554"/>
              <a:gd name="connsiteX107" fmla="*/ 18098 w 1104899"/>
              <a:gd name="connsiteY107" fmla="*/ 1007745 h 1011554"/>
              <a:gd name="connsiteX108" fmla="*/ 0 w 1104899"/>
              <a:gd name="connsiteY108" fmla="*/ 1011555 h 1011554"/>
              <a:gd name="connsiteX109" fmla="*/ 1905 w 1104899"/>
              <a:gd name="connsiteY109" fmla="*/ 995363 h 1011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104899" h="1011554">
                <a:moveTo>
                  <a:pt x="1905" y="995363"/>
                </a:moveTo>
                <a:cubicBezTo>
                  <a:pt x="1905" y="995363"/>
                  <a:pt x="8573" y="994410"/>
                  <a:pt x="20003" y="991553"/>
                </a:cubicBezTo>
                <a:cubicBezTo>
                  <a:pt x="32385" y="988695"/>
                  <a:pt x="49530" y="985838"/>
                  <a:pt x="71438" y="982028"/>
                </a:cubicBezTo>
                <a:cubicBezTo>
                  <a:pt x="93345" y="978218"/>
                  <a:pt x="120015" y="973455"/>
                  <a:pt x="147638" y="962025"/>
                </a:cubicBezTo>
                <a:cubicBezTo>
                  <a:pt x="161925" y="956310"/>
                  <a:pt x="175260" y="948690"/>
                  <a:pt x="188595" y="938213"/>
                </a:cubicBezTo>
                <a:cubicBezTo>
                  <a:pt x="192405" y="936308"/>
                  <a:pt x="195263" y="932498"/>
                  <a:pt x="198120" y="929640"/>
                </a:cubicBezTo>
                <a:lnTo>
                  <a:pt x="200978" y="927735"/>
                </a:lnTo>
                <a:cubicBezTo>
                  <a:pt x="200978" y="927735"/>
                  <a:pt x="201930" y="926783"/>
                  <a:pt x="201930" y="926783"/>
                </a:cubicBezTo>
                <a:lnTo>
                  <a:pt x="202883" y="925830"/>
                </a:lnTo>
                <a:lnTo>
                  <a:pt x="207645" y="921068"/>
                </a:lnTo>
                <a:cubicBezTo>
                  <a:pt x="210503" y="917258"/>
                  <a:pt x="214313" y="914400"/>
                  <a:pt x="216218" y="910590"/>
                </a:cubicBezTo>
                <a:cubicBezTo>
                  <a:pt x="218123" y="906780"/>
                  <a:pt x="220980" y="902970"/>
                  <a:pt x="223838" y="899160"/>
                </a:cubicBezTo>
                <a:cubicBezTo>
                  <a:pt x="226695" y="895350"/>
                  <a:pt x="228600" y="891540"/>
                  <a:pt x="230505" y="886778"/>
                </a:cubicBezTo>
                <a:cubicBezTo>
                  <a:pt x="232410" y="882968"/>
                  <a:pt x="235268" y="878205"/>
                  <a:pt x="236220" y="873443"/>
                </a:cubicBezTo>
                <a:cubicBezTo>
                  <a:pt x="238125" y="868680"/>
                  <a:pt x="240030" y="864870"/>
                  <a:pt x="241935" y="860108"/>
                </a:cubicBezTo>
                <a:cubicBezTo>
                  <a:pt x="243840" y="855345"/>
                  <a:pt x="244793" y="850583"/>
                  <a:pt x="246698" y="845820"/>
                </a:cubicBezTo>
                <a:cubicBezTo>
                  <a:pt x="252413" y="825818"/>
                  <a:pt x="257175" y="805815"/>
                  <a:pt x="260033" y="783908"/>
                </a:cubicBezTo>
                <a:cubicBezTo>
                  <a:pt x="261938" y="773430"/>
                  <a:pt x="263843" y="762000"/>
                  <a:pt x="266700" y="750570"/>
                </a:cubicBezTo>
                <a:cubicBezTo>
                  <a:pt x="268605" y="739140"/>
                  <a:pt x="271463" y="727710"/>
                  <a:pt x="274320" y="716280"/>
                </a:cubicBezTo>
                <a:cubicBezTo>
                  <a:pt x="280988" y="693420"/>
                  <a:pt x="289560" y="670560"/>
                  <a:pt x="302895" y="649605"/>
                </a:cubicBezTo>
                <a:lnTo>
                  <a:pt x="308610" y="641985"/>
                </a:lnTo>
                <a:cubicBezTo>
                  <a:pt x="310515" y="639128"/>
                  <a:pt x="312420" y="637223"/>
                  <a:pt x="314325" y="634365"/>
                </a:cubicBezTo>
                <a:lnTo>
                  <a:pt x="320993" y="627698"/>
                </a:lnTo>
                <a:lnTo>
                  <a:pt x="323850" y="623888"/>
                </a:lnTo>
                <a:cubicBezTo>
                  <a:pt x="325755" y="621983"/>
                  <a:pt x="326708" y="621983"/>
                  <a:pt x="327660" y="621030"/>
                </a:cubicBezTo>
                <a:cubicBezTo>
                  <a:pt x="332423" y="617220"/>
                  <a:pt x="337185" y="612458"/>
                  <a:pt x="341948" y="608648"/>
                </a:cubicBezTo>
                <a:cubicBezTo>
                  <a:pt x="347663" y="604838"/>
                  <a:pt x="352425" y="601028"/>
                  <a:pt x="358140" y="598170"/>
                </a:cubicBezTo>
                <a:cubicBezTo>
                  <a:pt x="381000" y="585788"/>
                  <a:pt x="404813" y="577215"/>
                  <a:pt x="429578" y="571500"/>
                </a:cubicBezTo>
                <a:cubicBezTo>
                  <a:pt x="479108" y="560070"/>
                  <a:pt x="531495" y="556260"/>
                  <a:pt x="577215" y="536258"/>
                </a:cubicBezTo>
                <a:cubicBezTo>
                  <a:pt x="600075" y="526733"/>
                  <a:pt x="621030" y="511493"/>
                  <a:pt x="636270" y="492443"/>
                </a:cubicBezTo>
                <a:cubicBezTo>
                  <a:pt x="652463" y="473393"/>
                  <a:pt x="662940" y="451485"/>
                  <a:pt x="670560" y="427673"/>
                </a:cubicBezTo>
                <a:cubicBezTo>
                  <a:pt x="685800" y="380048"/>
                  <a:pt x="687705" y="329565"/>
                  <a:pt x="702945" y="282893"/>
                </a:cubicBezTo>
                <a:cubicBezTo>
                  <a:pt x="709613" y="260033"/>
                  <a:pt x="720090" y="237173"/>
                  <a:pt x="734378" y="218123"/>
                </a:cubicBezTo>
                <a:cubicBezTo>
                  <a:pt x="738188" y="213360"/>
                  <a:pt x="741998" y="209550"/>
                  <a:pt x="745808" y="204788"/>
                </a:cubicBezTo>
                <a:lnTo>
                  <a:pt x="748665" y="201930"/>
                </a:lnTo>
                <a:lnTo>
                  <a:pt x="749618" y="200978"/>
                </a:lnTo>
                <a:cubicBezTo>
                  <a:pt x="750570" y="200025"/>
                  <a:pt x="750570" y="200025"/>
                  <a:pt x="750570" y="200025"/>
                </a:cubicBezTo>
                <a:lnTo>
                  <a:pt x="752475" y="199073"/>
                </a:lnTo>
                <a:lnTo>
                  <a:pt x="759143" y="193358"/>
                </a:lnTo>
                <a:cubicBezTo>
                  <a:pt x="762953" y="189548"/>
                  <a:pt x="767715" y="185738"/>
                  <a:pt x="772478" y="182880"/>
                </a:cubicBezTo>
                <a:cubicBezTo>
                  <a:pt x="777240" y="180023"/>
                  <a:pt x="782003" y="176213"/>
                  <a:pt x="786765" y="173355"/>
                </a:cubicBezTo>
                <a:cubicBezTo>
                  <a:pt x="826770" y="151448"/>
                  <a:pt x="869633" y="145733"/>
                  <a:pt x="906780" y="138113"/>
                </a:cubicBezTo>
                <a:cubicBezTo>
                  <a:pt x="944880" y="131445"/>
                  <a:pt x="979170" y="124778"/>
                  <a:pt x="1006793" y="111443"/>
                </a:cubicBezTo>
                <a:cubicBezTo>
                  <a:pt x="1013460" y="107633"/>
                  <a:pt x="1020128" y="104775"/>
                  <a:pt x="1025843" y="100965"/>
                </a:cubicBezTo>
                <a:cubicBezTo>
                  <a:pt x="1031558" y="97155"/>
                  <a:pt x="1037273" y="93345"/>
                  <a:pt x="1042035" y="88583"/>
                </a:cubicBezTo>
                <a:cubicBezTo>
                  <a:pt x="1044893" y="86678"/>
                  <a:pt x="1046798" y="84773"/>
                  <a:pt x="1049655" y="81915"/>
                </a:cubicBezTo>
                <a:cubicBezTo>
                  <a:pt x="1050608" y="80963"/>
                  <a:pt x="1052513" y="80010"/>
                  <a:pt x="1052513" y="79058"/>
                </a:cubicBezTo>
                <a:lnTo>
                  <a:pt x="1055370" y="75248"/>
                </a:lnTo>
                <a:cubicBezTo>
                  <a:pt x="1059180" y="70485"/>
                  <a:pt x="1062990" y="65723"/>
                  <a:pt x="1066800" y="61913"/>
                </a:cubicBezTo>
                <a:cubicBezTo>
                  <a:pt x="1069658" y="57150"/>
                  <a:pt x="1072515" y="53340"/>
                  <a:pt x="1075373" y="48578"/>
                </a:cubicBezTo>
                <a:cubicBezTo>
                  <a:pt x="1078230" y="44768"/>
                  <a:pt x="1080135" y="40958"/>
                  <a:pt x="1082040" y="37148"/>
                </a:cubicBezTo>
                <a:cubicBezTo>
                  <a:pt x="1085850" y="29528"/>
                  <a:pt x="1088708" y="22860"/>
                  <a:pt x="1090613" y="17145"/>
                </a:cubicBezTo>
                <a:cubicBezTo>
                  <a:pt x="1094423" y="5715"/>
                  <a:pt x="1096328" y="0"/>
                  <a:pt x="1096328" y="0"/>
                </a:cubicBezTo>
                <a:lnTo>
                  <a:pt x="1104900" y="2857"/>
                </a:lnTo>
                <a:cubicBezTo>
                  <a:pt x="1104900" y="2857"/>
                  <a:pt x="1102995" y="8573"/>
                  <a:pt x="1099185" y="20955"/>
                </a:cubicBezTo>
                <a:cubicBezTo>
                  <a:pt x="1097280" y="26670"/>
                  <a:pt x="1093470" y="33338"/>
                  <a:pt x="1089660" y="41910"/>
                </a:cubicBezTo>
                <a:cubicBezTo>
                  <a:pt x="1087755" y="45720"/>
                  <a:pt x="1085850" y="50483"/>
                  <a:pt x="1082993" y="54293"/>
                </a:cubicBezTo>
                <a:cubicBezTo>
                  <a:pt x="1080135" y="59055"/>
                  <a:pt x="1077278" y="63818"/>
                  <a:pt x="1074420" y="68580"/>
                </a:cubicBezTo>
                <a:cubicBezTo>
                  <a:pt x="1070610" y="72390"/>
                  <a:pt x="1066800" y="77153"/>
                  <a:pt x="1062990" y="81915"/>
                </a:cubicBezTo>
                <a:lnTo>
                  <a:pt x="1060133" y="85725"/>
                </a:lnTo>
                <a:cubicBezTo>
                  <a:pt x="1058228" y="87630"/>
                  <a:pt x="1057275" y="87630"/>
                  <a:pt x="1056323" y="89535"/>
                </a:cubicBezTo>
                <a:cubicBezTo>
                  <a:pt x="1053465" y="91440"/>
                  <a:pt x="1051560" y="94298"/>
                  <a:pt x="1048703" y="96203"/>
                </a:cubicBezTo>
                <a:cubicBezTo>
                  <a:pt x="1043940" y="100965"/>
                  <a:pt x="1037273" y="104775"/>
                  <a:pt x="1031558" y="108585"/>
                </a:cubicBezTo>
                <a:cubicBezTo>
                  <a:pt x="1025843" y="113348"/>
                  <a:pt x="1018223" y="116205"/>
                  <a:pt x="1011555" y="120015"/>
                </a:cubicBezTo>
                <a:cubicBezTo>
                  <a:pt x="982980" y="134303"/>
                  <a:pt x="946785" y="140970"/>
                  <a:pt x="909638" y="147638"/>
                </a:cubicBezTo>
                <a:cubicBezTo>
                  <a:pt x="871538" y="154305"/>
                  <a:pt x="830580" y="160020"/>
                  <a:pt x="792480" y="180975"/>
                </a:cubicBezTo>
                <a:cubicBezTo>
                  <a:pt x="787718" y="183833"/>
                  <a:pt x="783908" y="186690"/>
                  <a:pt x="779145" y="189548"/>
                </a:cubicBezTo>
                <a:cubicBezTo>
                  <a:pt x="774383" y="192405"/>
                  <a:pt x="770573" y="196215"/>
                  <a:pt x="765810" y="200025"/>
                </a:cubicBezTo>
                <a:lnTo>
                  <a:pt x="759143" y="205740"/>
                </a:lnTo>
                <a:lnTo>
                  <a:pt x="756285" y="208598"/>
                </a:lnTo>
                <a:cubicBezTo>
                  <a:pt x="756285" y="208598"/>
                  <a:pt x="755333" y="209550"/>
                  <a:pt x="755333" y="209550"/>
                </a:cubicBezTo>
                <a:lnTo>
                  <a:pt x="754380" y="209550"/>
                </a:lnTo>
                <a:lnTo>
                  <a:pt x="751523" y="212408"/>
                </a:lnTo>
                <a:cubicBezTo>
                  <a:pt x="747713" y="217170"/>
                  <a:pt x="743903" y="220980"/>
                  <a:pt x="741045" y="224790"/>
                </a:cubicBezTo>
                <a:cubicBezTo>
                  <a:pt x="727710" y="242888"/>
                  <a:pt x="718185" y="263843"/>
                  <a:pt x="711518" y="286703"/>
                </a:cubicBezTo>
                <a:cubicBezTo>
                  <a:pt x="698183" y="332423"/>
                  <a:pt x="695325" y="381953"/>
                  <a:pt x="680085" y="431483"/>
                </a:cubicBezTo>
                <a:cubicBezTo>
                  <a:pt x="678180" y="438150"/>
                  <a:pt x="676275" y="443865"/>
                  <a:pt x="673418" y="449580"/>
                </a:cubicBezTo>
                <a:cubicBezTo>
                  <a:pt x="672465" y="452438"/>
                  <a:pt x="671513" y="455295"/>
                  <a:pt x="669608" y="459105"/>
                </a:cubicBezTo>
                <a:lnTo>
                  <a:pt x="664845" y="467678"/>
                </a:lnTo>
                <a:lnTo>
                  <a:pt x="660083" y="476250"/>
                </a:lnTo>
                <a:cubicBezTo>
                  <a:pt x="658178" y="479108"/>
                  <a:pt x="656273" y="481965"/>
                  <a:pt x="654368" y="484823"/>
                </a:cubicBezTo>
                <a:cubicBezTo>
                  <a:pt x="650558" y="490538"/>
                  <a:pt x="646748" y="496253"/>
                  <a:pt x="642938" y="501015"/>
                </a:cubicBezTo>
                <a:cubicBezTo>
                  <a:pt x="626745" y="521018"/>
                  <a:pt x="603885" y="537210"/>
                  <a:pt x="580073" y="547688"/>
                </a:cubicBezTo>
                <a:cubicBezTo>
                  <a:pt x="531495" y="568643"/>
                  <a:pt x="479108" y="571500"/>
                  <a:pt x="430530" y="582930"/>
                </a:cubicBezTo>
                <a:cubicBezTo>
                  <a:pt x="406718" y="588645"/>
                  <a:pt x="382905" y="596265"/>
                  <a:pt x="361950" y="608648"/>
                </a:cubicBezTo>
                <a:lnTo>
                  <a:pt x="347663" y="618173"/>
                </a:lnTo>
                <a:cubicBezTo>
                  <a:pt x="342900" y="621983"/>
                  <a:pt x="338138" y="625793"/>
                  <a:pt x="333375" y="630555"/>
                </a:cubicBezTo>
                <a:lnTo>
                  <a:pt x="330518" y="633413"/>
                </a:lnTo>
                <a:lnTo>
                  <a:pt x="327660" y="636270"/>
                </a:lnTo>
                <a:lnTo>
                  <a:pt x="321945" y="642938"/>
                </a:lnTo>
                <a:cubicBezTo>
                  <a:pt x="318135" y="646748"/>
                  <a:pt x="314325" y="652463"/>
                  <a:pt x="311468" y="657225"/>
                </a:cubicBezTo>
                <a:cubicBezTo>
                  <a:pt x="299085" y="676275"/>
                  <a:pt x="290513" y="698183"/>
                  <a:pt x="284798" y="720090"/>
                </a:cubicBezTo>
                <a:cubicBezTo>
                  <a:pt x="279083" y="741998"/>
                  <a:pt x="276225" y="763905"/>
                  <a:pt x="271463" y="785813"/>
                </a:cubicBezTo>
                <a:cubicBezTo>
                  <a:pt x="267653" y="807720"/>
                  <a:pt x="263843" y="828675"/>
                  <a:pt x="258128" y="849630"/>
                </a:cubicBezTo>
                <a:cubicBezTo>
                  <a:pt x="256223" y="854393"/>
                  <a:pt x="255270" y="860108"/>
                  <a:pt x="253365" y="864870"/>
                </a:cubicBezTo>
                <a:cubicBezTo>
                  <a:pt x="251460" y="869633"/>
                  <a:pt x="249555" y="874395"/>
                  <a:pt x="247650" y="879158"/>
                </a:cubicBezTo>
                <a:cubicBezTo>
                  <a:pt x="245745" y="883920"/>
                  <a:pt x="242888" y="888683"/>
                  <a:pt x="240983" y="893445"/>
                </a:cubicBezTo>
                <a:cubicBezTo>
                  <a:pt x="238125" y="898208"/>
                  <a:pt x="237173" y="902970"/>
                  <a:pt x="233363" y="906780"/>
                </a:cubicBezTo>
                <a:cubicBezTo>
                  <a:pt x="230505" y="911543"/>
                  <a:pt x="227648" y="915353"/>
                  <a:pt x="224790" y="919163"/>
                </a:cubicBezTo>
                <a:cubicBezTo>
                  <a:pt x="221933" y="922973"/>
                  <a:pt x="219075" y="926783"/>
                  <a:pt x="215265" y="929640"/>
                </a:cubicBezTo>
                <a:lnTo>
                  <a:pt x="210503" y="934403"/>
                </a:lnTo>
                <a:lnTo>
                  <a:pt x="209550" y="935355"/>
                </a:lnTo>
                <a:cubicBezTo>
                  <a:pt x="208598" y="936308"/>
                  <a:pt x="208598" y="936308"/>
                  <a:pt x="207645" y="937260"/>
                </a:cubicBezTo>
                <a:lnTo>
                  <a:pt x="204788" y="940118"/>
                </a:lnTo>
                <a:cubicBezTo>
                  <a:pt x="200978" y="942975"/>
                  <a:pt x="198120" y="946785"/>
                  <a:pt x="194310" y="949643"/>
                </a:cubicBezTo>
                <a:cubicBezTo>
                  <a:pt x="180023" y="961073"/>
                  <a:pt x="164783" y="969645"/>
                  <a:pt x="149543" y="976313"/>
                </a:cubicBezTo>
                <a:cubicBezTo>
                  <a:pt x="119063" y="988695"/>
                  <a:pt x="92393" y="993458"/>
                  <a:pt x="69533" y="998220"/>
                </a:cubicBezTo>
                <a:cubicBezTo>
                  <a:pt x="47625" y="1002030"/>
                  <a:pt x="29527" y="1004888"/>
                  <a:pt x="18098" y="1007745"/>
                </a:cubicBezTo>
                <a:cubicBezTo>
                  <a:pt x="6667" y="1010603"/>
                  <a:pt x="0" y="1011555"/>
                  <a:pt x="0" y="1011555"/>
                </a:cubicBezTo>
                <a:lnTo>
                  <a:pt x="1905" y="995363"/>
                </a:lnTo>
                <a:close/>
              </a:path>
            </a:pathLst>
          </a:custGeom>
          <a:solidFill>
            <a:schemeClr val="accent2">
              <a:lumMod val="75000"/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1C1547AB-E838-400B-A551-F05793AC7BA5}"/>
              </a:ext>
            </a:extLst>
          </p:cNvPr>
          <p:cNvSpPr/>
          <p:nvPr userDrawn="1"/>
        </p:nvSpPr>
        <p:spPr>
          <a:xfrm>
            <a:off x="6150786" y="43832"/>
            <a:ext cx="1593182" cy="1884646"/>
          </a:xfrm>
          <a:custGeom>
            <a:avLst/>
            <a:gdLst>
              <a:gd name="connsiteX0" fmla="*/ 0 w 692467"/>
              <a:gd name="connsiteY0" fmla="*/ 805815 h 819150"/>
              <a:gd name="connsiteX1" fmla="*/ 11430 w 692467"/>
              <a:gd name="connsiteY1" fmla="*/ 800100 h 819150"/>
              <a:gd name="connsiteX2" fmla="*/ 39053 w 692467"/>
              <a:gd name="connsiteY2" fmla="*/ 779145 h 819150"/>
              <a:gd name="connsiteX3" fmla="*/ 40958 w 692467"/>
              <a:gd name="connsiteY3" fmla="*/ 777240 h 819150"/>
              <a:gd name="connsiteX4" fmla="*/ 41910 w 692467"/>
              <a:gd name="connsiteY4" fmla="*/ 776288 h 819150"/>
              <a:gd name="connsiteX5" fmla="*/ 41910 w 692467"/>
              <a:gd name="connsiteY5" fmla="*/ 776288 h 819150"/>
              <a:gd name="connsiteX6" fmla="*/ 42863 w 692467"/>
              <a:gd name="connsiteY6" fmla="*/ 775335 h 819150"/>
              <a:gd name="connsiteX7" fmla="*/ 46673 w 692467"/>
              <a:gd name="connsiteY7" fmla="*/ 770573 h 819150"/>
              <a:gd name="connsiteX8" fmla="*/ 55245 w 692467"/>
              <a:gd name="connsiteY8" fmla="*/ 760095 h 819150"/>
              <a:gd name="connsiteX9" fmla="*/ 70485 w 692467"/>
              <a:gd name="connsiteY9" fmla="*/ 735330 h 819150"/>
              <a:gd name="connsiteX10" fmla="*/ 74295 w 692467"/>
              <a:gd name="connsiteY10" fmla="*/ 727710 h 819150"/>
              <a:gd name="connsiteX11" fmla="*/ 77153 w 692467"/>
              <a:gd name="connsiteY11" fmla="*/ 720090 h 819150"/>
              <a:gd name="connsiteX12" fmla="*/ 83820 w 692467"/>
              <a:gd name="connsiteY12" fmla="*/ 703898 h 819150"/>
              <a:gd name="connsiteX13" fmla="*/ 93345 w 692467"/>
              <a:gd name="connsiteY13" fmla="*/ 666750 h 819150"/>
              <a:gd name="connsiteX14" fmla="*/ 110490 w 692467"/>
              <a:gd name="connsiteY14" fmla="*/ 580073 h 819150"/>
              <a:gd name="connsiteX15" fmla="*/ 125730 w 692467"/>
              <a:gd name="connsiteY15" fmla="*/ 533400 h 819150"/>
              <a:gd name="connsiteX16" fmla="*/ 137160 w 692467"/>
              <a:gd name="connsiteY16" fmla="*/ 510540 h 819150"/>
              <a:gd name="connsiteX17" fmla="*/ 143828 w 692467"/>
              <a:gd name="connsiteY17" fmla="*/ 500063 h 819150"/>
              <a:gd name="connsiteX18" fmla="*/ 151448 w 692467"/>
              <a:gd name="connsiteY18" fmla="*/ 489585 h 819150"/>
              <a:gd name="connsiteX19" fmla="*/ 160020 w 692467"/>
              <a:gd name="connsiteY19" fmla="*/ 480060 h 819150"/>
              <a:gd name="connsiteX20" fmla="*/ 164783 w 692467"/>
              <a:gd name="connsiteY20" fmla="*/ 475298 h 819150"/>
              <a:gd name="connsiteX21" fmla="*/ 169545 w 692467"/>
              <a:gd name="connsiteY21" fmla="*/ 471488 h 819150"/>
              <a:gd name="connsiteX22" fmla="*/ 179070 w 692467"/>
              <a:gd name="connsiteY22" fmla="*/ 462915 h 819150"/>
              <a:gd name="connsiteX23" fmla="*/ 190500 w 692467"/>
              <a:gd name="connsiteY23" fmla="*/ 455295 h 819150"/>
              <a:gd name="connsiteX24" fmla="*/ 240030 w 692467"/>
              <a:gd name="connsiteY24" fmla="*/ 432435 h 819150"/>
              <a:gd name="connsiteX25" fmla="*/ 346710 w 692467"/>
              <a:gd name="connsiteY25" fmla="*/ 409575 h 819150"/>
              <a:gd name="connsiteX26" fmla="*/ 399098 w 692467"/>
              <a:gd name="connsiteY26" fmla="*/ 396240 h 819150"/>
              <a:gd name="connsiteX27" fmla="*/ 423863 w 692467"/>
              <a:gd name="connsiteY27" fmla="*/ 385763 h 819150"/>
              <a:gd name="connsiteX28" fmla="*/ 435293 w 692467"/>
              <a:gd name="connsiteY28" fmla="*/ 380048 h 819150"/>
              <a:gd name="connsiteX29" fmla="*/ 445770 w 692467"/>
              <a:gd name="connsiteY29" fmla="*/ 372428 h 819150"/>
              <a:gd name="connsiteX30" fmla="*/ 451485 w 692467"/>
              <a:gd name="connsiteY30" fmla="*/ 368618 h 819150"/>
              <a:gd name="connsiteX31" fmla="*/ 456248 w 692467"/>
              <a:gd name="connsiteY31" fmla="*/ 364808 h 819150"/>
              <a:gd name="connsiteX32" fmla="*/ 465773 w 692467"/>
              <a:gd name="connsiteY32" fmla="*/ 356235 h 819150"/>
              <a:gd name="connsiteX33" fmla="*/ 474345 w 692467"/>
              <a:gd name="connsiteY33" fmla="*/ 346710 h 819150"/>
              <a:gd name="connsiteX34" fmla="*/ 482918 w 692467"/>
              <a:gd name="connsiteY34" fmla="*/ 336233 h 819150"/>
              <a:gd name="connsiteX35" fmla="*/ 506730 w 692467"/>
              <a:gd name="connsiteY35" fmla="*/ 291465 h 819150"/>
              <a:gd name="connsiteX36" fmla="*/ 528638 w 692467"/>
              <a:gd name="connsiteY36" fmla="*/ 197168 h 819150"/>
              <a:gd name="connsiteX37" fmla="*/ 538163 w 692467"/>
              <a:gd name="connsiteY37" fmla="*/ 152400 h 819150"/>
              <a:gd name="connsiteX38" fmla="*/ 543878 w 692467"/>
              <a:gd name="connsiteY38" fmla="*/ 131445 h 819150"/>
              <a:gd name="connsiteX39" fmla="*/ 551498 w 692467"/>
              <a:gd name="connsiteY39" fmla="*/ 111443 h 819150"/>
              <a:gd name="connsiteX40" fmla="*/ 593408 w 692467"/>
              <a:gd name="connsiteY40" fmla="*/ 48578 h 819150"/>
              <a:gd name="connsiteX41" fmla="*/ 641985 w 692467"/>
              <a:gd name="connsiteY41" fmla="*/ 17145 h 819150"/>
              <a:gd name="connsiteX42" fmla="*/ 677228 w 692467"/>
              <a:gd name="connsiteY42" fmla="*/ 4763 h 819150"/>
              <a:gd name="connsiteX43" fmla="*/ 690563 w 692467"/>
              <a:gd name="connsiteY43" fmla="*/ 0 h 819150"/>
              <a:gd name="connsiteX44" fmla="*/ 692468 w 692467"/>
              <a:gd name="connsiteY44" fmla="*/ 6668 h 819150"/>
              <a:gd name="connsiteX45" fmla="*/ 680085 w 692467"/>
              <a:gd name="connsiteY45" fmla="*/ 9525 h 819150"/>
              <a:gd name="connsiteX46" fmla="*/ 645795 w 692467"/>
              <a:gd name="connsiteY46" fmla="*/ 21908 h 819150"/>
              <a:gd name="connsiteX47" fmla="*/ 599123 w 692467"/>
              <a:gd name="connsiteY47" fmla="*/ 53340 h 819150"/>
              <a:gd name="connsiteX48" fmla="*/ 559118 w 692467"/>
              <a:gd name="connsiteY48" fmla="*/ 113348 h 819150"/>
              <a:gd name="connsiteX49" fmla="*/ 546735 w 692467"/>
              <a:gd name="connsiteY49" fmla="*/ 153353 h 819150"/>
              <a:gd name="connsiteX50" fmla="*/ 538163 w 692467"/>
              <a:gd name="connsiteY50" fmla="*/ 198120 h 819150"/>
              <a:gd name="connsiteX51" fmla="*/ 529590 w 692467"/>
              <a:gd name="connsiteY51" fmla="*/ 245745 h 819150"/>
              <a:gd name="connsiteX52" fmla="*/ 523875 w 692467"/>
              <a:gd name="connsiteY52" fmla="*/ 270510 h 819150"/>
              <a:gd name="connsiteX53" fmla="*/ 516255 w 692467"/>
              <a:gd name="connsiteY53" fmla="*/ 295275 h 819150"/>
              <a:gd name="connsiteX54" fmla="*/ 511493 w 692467"/>
              <a:gd name="connsiteY54" fmla="*/ 307658 h 819150"/>
              <a:gd name="connsiteX55" fmla="*/ 505778 w 692467"/>
              <a:gd name="connsiteY55" fmla="*/ 319088 h 819150"/>
              <a:gd name="connsiteX56" fmla="*/ 491490 w 692467"/>
              <a:gd name="connsiteY56" fmla="*/ 341948 h 819150"/>
              <a:gd name="connsiteX57" fmla="*/ 482918 w 692467"/>
              <a:gd name="connsiteY57" fmla="*/ 352425 h 819150"/>
              <a:gd name="connsiteX58" fmla="*/ 473393 w 692467"/>
              <a:gd name="connsiteY58" fmla="*/ 362903 h 819150"/>
              <a:gd name="connsiteX59" fmla="*/ 462915 w 692467"/>
              <a:gd name="connsiteY59" fmla="*/ 371475 h 819150"/>
              <a:gd name="connsiteX60" fmla="*/ 458153 w 692467"/>
              <a:gd name="connsiteY60" fmla="*/ 376238 h 819150"/>
              <a:gd name="connsiteX61" fmla="*/ 452438 w 692467"/>
              <a:gd name="connsiteY61" fmla="*/ 379095 h 819150"/>
              <a:gd name="connsiteX62" fmla="*/ 441008 w 692467"/>
              <a:gd name="connsiteY62" fmla="*/ 386715 h 819150"/>
              <a:gd name="connsiteX63" fmla="*/ 428625 w 692467"/>
              <a:gd name="connsiteY63" fmla="*/ 393383 h 819150"/>
              <a:gd name="connsiteX64" fmla="*/ 402908 w 692467"/>
              <a:gd name="connsiteY64" fmla="*/ 403860 h 819150"/>
              <a:gd name="connsiteX65" fmla="*/ 349568 w 692467"/>
              <a:gd name="connsiteY65" fmla="*/ 418148 h 819150"/>
              <a:gd name="connsiteX66" fmla="*/ 243840 w 692467"/>
              <a:gd name="connsiteY66" fmla="*/ 441008 h 819150"/>
              <a:gd name="connsiteX67" fmla="*/ 219075 w 692467"/>
              <a:gd name="connsiteY67" fmla="*/ 450533 h 819150"/>
              <a:gd name="connsiteX68" fmla="*/ 197168 w 692467"/>
              <a:gd name="connsiteY68" fmla="*/ 462915 h 819150"/>
              <a:gd name="connsiteX69" fmla="*/ 186690 w 692467"/>
              <a:gd name="connsiteY69" fmla="*/ 469583 h 819150"/>
              <a:gd name="connsiteX70" fmla="*/ 177165 w 692467"/>
              <a:gd name="connsiteY70" fmla="*/ 478155 h 819150"/>
              <a:gd name="connsiteX71" fmla="*/ 172403 w 692467"/>
              <a:gd name="connsiteY71" fmla="*/ 482918 h 819150"/>
              <a:gd name="connsiteX72" fmla="*/ 168593 w 692467"/>
              <a:gd name="connsiteY72" fmla="*/ 487680 h 819150"/>
              <a:gd name="connsiteX73" fmla="*/ 160973 w 692467"/>
              <a:gd name="connsiteY73" fmla="*/ 497205 h 819150"/>
              <a:gd name="connsiteX74" fmla="*/ 153353 w 692467"/>
              <a:gd name="connsiteY74" fmla="*/ 506730 h 819150"/>
              <a:gd name="connsiteX75" fmla="*/ 146685 w 692467"/>
              <a:gd name="connsiteY75" fmla="*/ 517208 h 819150"/>
              <a:gd name="connsiteX76" fmla="*/ 136208 w 692467"/>
              <a:gd name="connsiteY76" fmla="*/ 539115 h 819150"/>
              <a:gd name="connsiteX77" fmla="*/ 128588 w 692467"/>
              <a:gd name="connsiteY77" fmla="*/ 561975 h 819150"/>
              <a:gd name="connsiteX78" fmla="*/ 122873 w 692467"/>
              <a:gd name="connsiteY78" fmla="*/ 584835 h 819150"/>
              <a:gd name="connsiteX79" fmla="*/ 106680 w 692467"/>
              <a:gd name="connsiteY79" fmla="*/ 671513 h 819150"/>
              <a:gd name="connsiteX80" fmla="*/ 102870 w 692467"/>
              <a:gd name="connsiteY80" fmla="*/ 691515 h 819150"/>
              <a:gd name="connsiteX81" fmla="*/ 97155 w 692467"/>
              <a:gd name="connsiteY81" fmla="*/ 710565 h 819150"/>
              <a:gd name="connsiteX82" fmla="*/ 91440 w 692467"/>
              <a:gd name="connsiteY82" fmla="*/ 727710 h 819150"/>
              <a:gd name="connsiteX83" fmla="*/ 88583 w 692467"/>
              <a:gd name="connsiteY83" fmla="*/ 736283 h 819150"/>
              <a:gd name="connsiteX84" fmla="*/ 84773 w 692467"/>
              <a:gd name="connsiteY84" fmla="*/ 743903 h 819150"/>
              <a:gd name="connsiteX85" fmla="*/ 67628 w 692467"/>
              <a:gd name="connsiteY85" fmla="*/ 771525 h 819150"/>
              <a:gd name="connsiteX86" fmla="*/ 59055 w 692467"/>
              <a:gd name="connsiteY86" fmla="*/ 782003 h 819150"/>
              <a:gd name="connsiteX87" fmla="*/ 55245 w 692467"/>
              <a:gd name="connsiteY87" fmla="*/ 786765 h 819150"/>
              <a:gd name="connsiteX88" fmla="*/ 54293 w 692467"/>
              <a:gd name="connsiteY88" fmla="*/ 787718 h 819150"/>
              <a:gd name="connsiteX89" fmla="*/ 52388 w 692467"/>
              <a:gd name="connsiteY89" fmla="*/ 786765 h 819150"/>
              <a:gd name="connsiteX90" fmla="*/ 51435 w 692467"/>
              <a:gd name="connsiteY90" fmla="*/ 787718 h 819150"/>
              <a:gd name="connsiteX91" fmla="*/ 49530 w 692467"/>
              <a:gd name="connsiteY91" fmla="*/ 789623 h 819150"/>
              <a:gd name="connsiteX92" fmla="*/ 19050 w 692467"/>
              <a:gd name="connsiteY92" fmla="*/ 813435 h 819150"/>
              <a:gd name="connsiteX93" fmla="*/ 6668 w 692467"/>
              <a:gd name="connsiteY93" fmla="*/ 819150 h 819150"/>
              <a:gd name="connsiteX94" fmla="*/ 0 w 692467"/>
              <a:gd name="connsiteY94" fmla="*/ 805815 h 81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692467" h="819150">
                <a:moveTo>
                  <a:pt x="0" y="805815"/>
                </a:moveTo>
                <a:cubicBezTo>
                  <a:pt x="0" y="805815"/>
                  <a:pt x="3810" y="803910"/>
                  <a:pt x="11430" y="800100"/>
                </a:cubicBezTo>
                <a:cubicBezTo>
                  <a:pt x="18098" y="796290"/>
                  <a:pt x="28575" y="789623"/>
                  <a:pt x="39053" y="779145"/>
                </a:cubicBezTo>
                <a:lnTo>
                  <a:pt x="40958" y="777240"/>
                </a:lnTo>
                <a:lnTo>
                  <a:pt x="41910" y="776288"/>
                </a:lnTo>
                <a:cubicBezTo>
                  <a:pt x="40958" y="777240"/>
                  <a:pt x="41910" y="776288"/>
                  <a:pt x="41910" y="776288"/>
                </a:cubicBezTo>
                <a:lnTo>
                  <a:pt x="42863" y="775335"/>
                </a:lnTo>
                <a:cubicBezTo>
                  <a:pt x="43815" y="773430"/>
                  <a:pt x="45720" y="772478"/>
                  <a:pt x="46673" y="770573"/>
                </a:cubicBezTo>
                <a:cubicBezTo>
                  <a:pt x="49530" y="766763"/>
                  <a:pt x="52388" y="763905"/>
                  <a:pt x="55245" y="760095"/>
                </a:cubicBezTo>
                <a:cubicBezTo>
                  <a:pt x="60008" y="752475"/>
                  <a:pt x="65723" y="744855"/>
                  <a:pt x="70485" y="735330"/>
                </a:cubicBezTo>
                <a:cubicBezTo>
                  <a:pt x="71438" y="733425"/>
                  <a:pt x="73343" y="730568"/>
                  <a:pt x="74295" y="727710"/>
                </a:cubicBezTo>
                <a:cubicBezTo>
                  <a:pt x="75248" y="724853"/>
                  <a:pt x="76200" y="722948"/>
                  <a:pt x="77153" y="720090"/>
                </a:cubicBezTo>
                <a:cubicBezTo>
                  <a:pt x="79058" y="714375"/>
                  <a:pt x="81915" y="709613"/>
                  <a:pt x="83820" y="703898"/>
                </a:cubicBezTo>
                <a:cubicBezTo>
                  <a:pt x="87630" y="692468"/>
                  <a:pt x="90488" y="680085"/>
                  <a:pt x="93345" y="666750"/>
                </a:cubicBezTo>
                <a:cubicBezTo>
                  <a:pt x="99060" y="640080"/>
                  <a:pt x="102870" y="610553"/>
                  <a:pt x="110490" y="580073"/>
                </a:cubicBezTo>
                <a:cubicBezTo>
                  <a:pt x="114300" y="564833"/>
                  <a:pt x="119063" y="548640"/>
                  <a:pt x="125730" y="533400"/>
                </a:cubicBezTo>
                <a:cubicBezTo>
                  <a:pt x="128588" y="525780"/>
                  <a:pt x="133350" y="518160"/>
                  <a:pt x="137160" y="510540"/>
                </a:cubicBezTo>
                <a:cubicBezTo>
                  <a:pt x="139065" y="506730"/>
                  <a:pt x="141923" y="502920"/>
                  <a:pt x="143828" y="500063"/>
                </a:cubicBezTo>
                <a:cubicBezTo>
                  <a:pt x="146685" y="496253"/>
                  <a:pt x="148590" y="492443"/>
                  <a:pt x="151448" y="489585"/>
                </a:cubicBezTo>
                <a:lnTo>
                  <a:pt x="160020" y="480060"/>
                </a:lnTo>
                <a:cubicBezTo>
                  <a:pt x="161925" y="478155"/>
                  <a:pt x="162878" y="477203"/>
                  <a:pt x="164783" y="475298"/>
                </a:cubicBezTo>
                <a:lnTo>
                  <a:pt x="169545" y="471488"/>
                </a:lnTo>
                <a:lnTo>
                  <a:pt x="179070" y="462915"/>
                </a:lnTo>
                <a:cubicBezTo>
                  <a:pt x="182880" y="460058"/>
                  <a:pt x="186690" y="458153"/>
                  <a:pt x="190500" y="455295"/>
                </a:cubicBezTo>
                <a:cubicBezTo>
                  <a:pt x="205740" y="444818"/>
                  <a:pt x="222885" y="438150"/>
                  <a:pt x="240030" y="432435"/>
                </a:cubicBezTo>
                <a:cubicBezTo>
                  <a:pt x="275273" y="421958"/>
                  <a:pt x="311468" y="417195"/>
                  <a:pt x="346710" y="409575"/>
                </a:cubicBezTo>
                <a:cubicBezTo>
                  <a:pt x="364808" y="406718"/>
                  <a:pt x="381953" y="401955"/>
                  <a:pt x="399098" y="396240"/>
                </a:cubicBezTo>
                <a:cubicBezTo>
                  <a:pt x="407670" y="392430"/>
                  <a:pt x="416243" y="390525"/>
                  <a:pt x="423863" y="385763"/>
                </a:cubicBezTo>
                <a:cubicBezTo>
                  <a:pt x="427673" y="383858"/>
                  <a:pt x="431483" y="381953"/>
                  <a:pt x="435293" y="380048"/>
                </a:cubicBezTo>
                <a:lnTo>
                  <a:pt x="445770" y="372428"/>
                </a:lnTo>
                <a:lnTo>
                  <a:pt x="451485" y="368618"/>
                </a:lnTo>
                <a:lnTo>
                  <a:pt x="456248" y="364808"/>
                </a:lnTo>
                <a:lnTo>
                  <a:pt x="465773" y="356235"/>
                </a:lnTo>
                <a:cubicBezTo>
                  <a:pt x="468630" y="353378"/>
                  <a:pt x="471488" y="349568"/>
                  <a:pt x="474345" y="346710"/>
                </a:cubicBezTo>
                <a:cubicBezTo>
                  <a:pt x="477203" y="342900"/>
                  <a:pt x="480060" y="340043"/>
                  <a:pt x="482918" y="336233"/>
                </a:cubicBezTo>
                <a:cubicBezTo>
                  <a:pt x="492443" y="322898"/>
                  <a:pt x="501015" y="307658"/>
                  <a:pt x="506730" y="291465"/>
                </a:cubicBezTo>
                <a:cubicBezTo>
                  <a:pt x="518160" y="260033"/>
                  <a:pt x="523875" y="227648"/>
                  <a:pt x="528638" y="197168"/>
                </a:cubicBezTo>
                <a:cubicBezTo>
                  <a:pt x="531495" y="181928"/>
                  <a:pt x="534353" y="166688"/>
                  <a:pt x="538163" y="152400"/>
                </a:cubicBezTo>
                <a:cubicBezTo>
                  <a:pt x="540068" y="144780"/>
                  <a:pt x="541973" y="138113"/>
                  <a:pt x="543878" y="131445"/>
                </a:cubicBezTo>
                <a:cubicBezTo>
                  <a:pt x="545783" y="124778"/>
                  <a:pt x="548640" y="118110"/>
                  <a:pt x="551498" y="111443"/>
                </a:cubicBezTo>
                <a:cubicBezTo>
                  <a:pt x="561975" y="85725"/>
                  <a:pt x="577215" y="64770"/>
                  <a:pt x="593408" y="48578"/>
                </a:cubicBezTo>
                <a:cubicBezTo>
                  <a:pt x="609600" y="33338"/>
                  <a:pt x="627698" y="23813"/>
                  <a:pt x="641985" y="17145"/>
                </a:cubicBezTo>
                <a:cubicBezTo>
                  <a:pt x="656273" y="10477"/>
                  <a:pt x="668655" y="6668"/>
                  <a:pt x="677228" y="4763"/>
                </a:cubicBezTo>
                <a:cubicBezTo>
                  <a:pt x="686753" y="952"/>
                  <a:pt x="690563" y="0"/>
                  <a:pt x="690563" y="0"/>
                </a:cubicBezTo>
                <a:lnTo>
                  <a:pt x="692468" y="6668"/>
                </a:lnTo>
                <a:cubicBezTo>
                  <a:pt x="692468" y="6668"/>
                  <a:pt x="687705" y="7620"/>
                  <a:pt x="680085" y="9525"/>
                </a:cubicBezTo>
                <a:cubicBezTo>
                  <a:pt x="672465" y="12383"/>
                  <a:pt x="660083" y="15240"/>
                  <a:pt x="645795" y="21908"/>
                </a:cubicBezTo>
                <a:cubicBezTo>
                  <a:pt x="631508" y="28575"/>
                  <a:pt x="615315" y="38100"/>
                  <a:pt x="599123" y="53340"/>
                </a:cubicBezTo>
                <a:cubicBezTo>
                  <a:pt x="583883" y="68580"/>
                  <a:pt x="568643" y="88583"/>
                  <a:pt x="559118" y="113348"/>
                </a:cubicBezTo>
                <a:cubicBezTo>
                  <a:pt x="554355" y="125730"/>
                  <a:pt x="549593" y="139065"/>
                  <a:pt x="546735" y="153353"/>
                </a:cubicBezTo>
                <a:cubicBezTo>
                  <a:pt x="542925" y="167640"/>
                  <a:pt x="540068" y="181928"/>
                  <a:pt x="538163" y="198120"/>
                </a:cubicBezTo>
                <a:cubicBezTo>
                  <a:pt x="535305" y="213360"/>
                  <a:pt x="532448" y="229553"/>
                  <a:pt x="529590" y="245745"/>
                </a:cubicBezTo>
                <a:cubicBezTo>
                  <a:pt x="527685" y="253365"/>
                  <a:pt x="525780" y="261938"/>
                  <a:pt x="523875" y="270510"/>
                </a:cubicBezTo>
                <a:cubicBezTo>
                  <a:pt x="521018" y="278130"/>
                  <a:pt x="519113" y="286703"/>
                  <a:pt x="516255" y="295275"/>
                </a:cubicBezTo>
                <a:cubicBezTo>
                  <a:pt x="514350" y="299085"/>
                  <a:pt x="513398" y="303848"/>
                  <a:pt x="511493" y="307658"/>
                </a:cubicBezTo>
                <a:cubicBezTo>
                  <a:pt x="509588" y="311468"/>
                  <a:pt x="507683" y="315278"/>
                  <a:pt x="505778" y="319088"/>
                </a:cubicBezTo>
                <a:cubicBezTo>
                  <a:pt x="501968" y="327660"/>
                  <a:pt x="497205" y="334328"/>
                  <a:pt x="491490" y="341948"/>
                </a:cubicBezTo>
                <a:cubicBezTo>
                  <a:pt x="488633" y="345758"/>
                  <a:pt x="485775" y="348615"/>
                  <a:pt x="482918" y="352425"/>
                </a:cubicBezTo>
                <a:cubicBezTo>
                  <a:pt x="480060" y="356235"/>
                  <a:pt x="477203" y="359093"/>
                  <a:pt x="473393" y="362903"/>
                </a:cubicBezTo>
                <a:lnTo>
                  <a:pt x="462915" y="371475"/>
                </a:lnTo>
                <a:lnTo>
                  <a:pt x="458153" y="376238"/>
                </a:lnTo>
                <a:lnTo>
                  <a:pt x="452438" y="379095"/>
                </a:lnTo>
                <a:lnTo>
                  <a:pt x="441008" y="386715"/>
                </a:lnTo>
                <a:cubicBezTo>
                  <a:pt x="437198" y="388620"/>
                  <a:pt x="432435" y="390525"/>
                  <a:pt x="428625" y="393383"/>
                </a:cubicBezTo>
                <a:cubicBezTo>
                  <a:pt x="421005" y="398145"/>
                  <a:pt x="411480" y="401003"/>
                  <a:pt x="402908" y="403860"/>
                </a:cubicBezTo>
                <a:cubicBezTo>
                  <a:pt x="385763" y="409575"/>
                  <a:pt x="367665" y="414338"/>
                  <a:pt x="349568" y="418148"/>
                </a:cubicBezTo>
                <a:cubicBezTo>
                  <a:pt x="313373" y="424815"/>
                  <a:pt x="277178" y="429578"/>
                  <a:pt x="243840" y="441008"/>
                </a:cubicBezTo>
                <a:cubicBezTo>
                  <a:pt x="235268" y="443865"/>
                  <a:pt x="227648" y="446723"/>
                  <a:pt x="219075" y="450533"/>
                </a:cubicBezTo>
                <a:cubicBezTo>
                  <a:pt x="211455" y="454343"/>
                  <a:pt x="203835" y="458153"/>
                  <a:pt x="197168" y="462915"/>
                </a:cubicBezTo>
                <a:cubicBezTo>
                  <a:pt x="193358" y="464820"/>
                  <a:pt x="190500" y="467678"/>
                  <a:pt x="186690" y="469583"/>
                </a:cubicBezTo>
                <a:lnTo>
                  <a:pt x="177165" y="478155"/>
                </a:lnTo>
                <a:lnTo>
                  <a:pt x="172403" y="482918"/>
                </a:lnTo>
                <a:cubicBezTo>
                  <a:pt x="171450" y="483870"/>
                  <a:pt x="169545" y="485775"/>
                  <a:pt x="168593" y="487680"/>
                </a:cubicBezTo>
                <a:lnTo>
                  <a:pt x="160973" y="497205"/>
                </a:lnTo>
                <a:cubicBezTo>
                  <a:pt x="158115" y="500063"/>
                  <a:pt x="156210" y="503873"/>
                  <a:pt x="153353" y="506730"/>
                </a:cubicBezTo>
                <a:cubicBezTo>
                  <a:pt x="151448" y="510540"/>
                  <a:pt x="148590" y="513398"/>
                  <a:pt x="146685" y="517208"/>
                </a:cubicBezTo>
                <a:cubicBezTo>
                  <a:pt x="142875" y="524828"/>
                  <a:pt x="139065" y="531495"/>
                  <a:pt x="136208" y="539115"/>
                </a:cubicBezTo>
                <a:cubicBezTo>
                  <a:pt x="133350" y="546735"/>
                  <a:pt x="130493" y="554355"/>
                  <a:pt x="128588" y="561975"/>
                </a:cubicBezTo>
                <a:cubicBezTo>
                  <a:pt x="125730" y="569595"/>
                  <a:pt x="123825" y="577215"/>
                  <a:pt x="122873" y="584835"/>
                </a:cubicBezTo>
                <a:cubicBezTo>
                  <a:pt x="116205" y="615315"/>
                  <a:pt x="112395" y="643890"/>
                  <a:pt x="106680" y="671513"/>
                </a:cubicBezTo>
                <a:cubicBezTo>
                  <a:pt x="105728" y="678180"/>
                  <a:pt x="103823" y="684848"/>
                  <a:pt x="102870" y="691515"/>
                </a:cubicBezTo>
                <a:cubicBezTo>
                  <a:pt x="101918" y="698183"/>
                  <a:pt x="99060" y="703898"/>
                  <a:pt x="97155" y="710565"/>
                </a:cubicBezTo>
                <a:cubicBezTo>
                  <a:pt x="95250" y="716280"/>
                  <a:pt x="93345" y="722948"/>
                  <a:pt x="91440" y="727710"/>
                </a:cubicBezTo>
                <a:cubicBezTo>
                  <a:pt x="90488" y="730568"/>
                  <a:pt x="89535" y="733425"/>
                  <a:pt x="88583" y="736283"/>
                </a:cubicBezTo>
                <a:cubicBezTo>
                  <a:pt x="87630" y="739140"/>
                  <a:pt x="85725" y="741045"/>
                  <a:pt x="84773" y="743903"/>
                </a:cubicBezTo>
                <a:cubicBezTo>
                  <a:pt x="80010" y="754380"/>
                  <a:pt x="73343" y="762953"/>
                  <a:pt x="67628" y="771525"/>
                </a:cubicBezTo>
                <a:cubicBezTo>
                  <a:pt x="64770" y="775335"/>
                  <a:pt x="61913" y="779145"/>
                  <a:pt x="59055" y="782003"/>
                </a:cubicBezTo>
                <a:cubicBezTo>
                  <a:pt x="57150" y="783908"/>
                  <a:pt x="56197" y="784860"/>
                  <a:pt x="55245" y="786765"/>
                </a:cubicBezTo>
                <a:lnTo>
                  <a:pt x="54293" y="787718"/>
                </a:lnTo>
                <a:lnTo>
                  <a:pt x="52388" y="786765"/>
                </a:lnTo>
                <a:lnTo>
                  <a:pt x="51435" y="787718"/>
                </a:lnTo>
                <a:lnTo>
                  <a:pt x="49530" y="789623"/>
                </a:lnTo>
                <a:cubicBezTo>
                  <a:pt x="38100" y="801053"/>
                  <a:pt x="26670" y="807720"/>
                  <a:pt x="19050" y="813435"/>
                </a:cubicBezTo>
                <a:cubicBezTo>
                  <a:pt x="10477" y="817245"/>
                  <a:pt x="6668" y="819150"/>
                  <a:pt x="6668" y="819150"/>
                </a:cubicBezTo>
                <a:lnTo>
                  <a:pt x="0" y="805815"/>
                </a:lnTo>
                <a:close/>
              </a:path>
            </a:pathLst>
          </a:custGeom>
          <a:solidFill>
            <a:schemeClr val="accent2">
              <a:lumMod val="75000"/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586ED657-612F-46F5-B93B-AE209A07A334}"/>
              </a:ext>
            </a:extLst>
          </p:cNvPr>
          <p:cNvSpPr/>
          <p:nvPr userDrawn="1"/>
        </p:nvSpPr>
        <p:spPr>
          <a:xfrm>
            <a:off x="6128872" y="54788"/>
            <a:ext cx="926982" cy="813026"/>
          </a:xfrm>
          <a:custGeom>
            <a:avLst/>
            <a:gdLst>
              <a:gd name="connsiteX0" fmla="*/ 0 w 402907"/>
              <a:gd name="connsiteY0" fmla="*/ 345758 h 353377"/>
              <a:gd name="connsiteX1" fmla="*/ 3810 w 402907"/>
              <a:gd name="connsiteY1" fmla="*/ 340043 h 353377"/>
              <a:gd name="connsiteX2" fmla="*/ 15240 w 402907"/>
              <a:gd name="connsiteY2" fmla="*/ 324803 h 353377"/>
              <a:gd name="connsiteX3" fmla="*/ 24765 w 402907"/>
              <a:gd name="connsiteY3" fmla="*/ 314325 h 353377"/>
              <a:gd name="connsiteX4" fmla="*/ 37148 w 402907"/>
              <a:gd name="connsiteY4" fmla="*/ 305753 h 353377"/>
              <a:gd name="connsiteX5" fmla="*/ 70485 w 402907"/>
              <a:gd name="connsiteY5" fmla="*/ 285750 h 353377"/>
              <a:gd name="connsiteX6" fmla="*/ 112395 w 402907"/>
              <a:gd name="connsiteY6" fmla="*/ 270510 h 353377"/>
              <a:gd name="connsiteX7" fmla="*/ 136208 w 402907"/>
              <a:gd name="connsiteY7" fmla="*/ 264795 h 353377"/>
              <a:gd name="connsiteX8" fmla="*/ 160973 w 402907"/>
              <a:gd name="connsiteY8" fmla="*/ 260033 h 353377"/>
              <a:gd name="connsiteX9" fmla="*/ 212408 w 402907"/>
              <a:gd name="connsiteY9" fmla="*/ 250508 h 353377"/>
              <a:gd name="connsiteX10" fmla="*/ 263843 w 402907"/>
              <a:gd name="connsiteY10" fmla="*/ 236220 h 353377"/>
              <a:gd name="connsiteX11" fmla="*/ 310515 w 402907"/>
              <a:gd name="connsiteY11" fmla="*/ 211455 h 353377"/>
              <a:gd name="connsiteX12" fmla="*/ 320040 w 402907"/>
              <a:gd name="connsiteY12" fmla="*/ 202883 h 353377"/>
              <a:gd name="connsiteX13" fmla="*/ 324803 w 402907"/>
              <a:gd name="connsiteY13" fmla="*/ 199073 h 353377"/>
              <a:gd name="connsiteX14" fmla="*/ 329565 w 402907"/>
              <a:gd name="connsiteY14" fmla="*/ 194310 h 353377"/>
              <a:gd name="connsiteX15" fmla="*/ 338138 w 402907"/>
              <a:gd name="connsiteY15" fmla="*/ 184785 h 353377"/>
              <a:gd name="connsiteX16" fmla="*/ 345758 w 402907"/>
              <a:gd name="connsiteY16" fmla="*/ 174308 h 353377"/>
              <a:gd name="connsiteX17" fmla="*/ 366713 w 402907"/>
              <a:gd name="connsiteY17" fmla="*/ 131445 h 353377"/>
              <a:gd name="connsiteX18" fmla="*/ 378143 w 402907"/>
              <a:gd name="connsiteY18" fmla="*/ 89535 h 353377"/>
              <a:gd name="connsiteX19" fmla="*/ 390525 w 402907"/>
              <a:gd name="connsiteY19" fmla="*/ 24765 h 353377"/>
              <a:gd name="connsiteX20" fmla="*/ 396240 w 402907"/>
              <a:gd name="connsiteY20" fmla="*/ 0 h 353377"/>
              <a:gd name="connsiteX21" fmla="*/ 402908 w 402907"/>
              <a:gd name="connsiteY21" fmla="*/ 1905 h 353377"/>
              <a:gd name="connsiteX22" fmla="*/ 401955 w 402907"/>
              <a:gd name="connsiteY22" fmla="*/ 8573 h 353377"/>
              <a:gd name="connsiteX23" fmla="*/ 398145 w 402907"/>
              <a:gd name="connsiteY23" fmla="*/ 26670 h 353377"/>
              <a:gd name="connsiteX24" fmla="*/ 393383 w 402907"/>
              <a:gd name="connsiteY24" fmla="*/ 55245 h 353377"/>
              <a:gd name="connsiteX25" fmla="*/ 386715 w 402907"/>
              <a:gd name="connsiteY25" fmla="*/ 92393 h 353377"/>
              <a:gd name="connsiteX26" fmla="*/ 375285 w 402907"/>
              <a:gd name="connsiteY26" fmla="*/ 135255 h 353377"/>
              <a:gd name="connsiteX27" fmla="*/ 353378 w 402907"/>
              <a:gd name="connsiteY27" fmla="*/ 180975 h 353377"/>
              <a:gd name="connsiteX28" fmla="*/ 345758 w 402907"/>
              <a:gd name="connsiteY28" fmla="*/ 191453 h 353377"/>
              <a:gd name="connsiteX29" fmla="*/ 337185 w 402907"/>
              <a:gd name="connsiteY29" fmla="*/ 201930 h 353377"/>
              <a:gd name="connsiteX30" fmla="*/ 332423 w 402907"/>
              <a:gd name="connsiteY30" fmla="*/ 206693 h 353377"/>
              <a:gd name="connsiteX31" fmla="*/ 327660 w 402907"/>
              <a:gd name="connsiteY31" fmla="*/ 211455 h 353377"/>
              <a:gd name="connsiteX32" fmla="*/ 317183 w 402907"/>
              <a:gd name="connsiteY32" fmla="*/ 220980 h 353377"/>
              <a:gd name="connsiteX33" fmla="*/ 268605 w 402907"/>
              <a:gd name="connsiteY33" fmla="*/ 247650 h 353377"/>
              <a:gd name="connsiteX34" fmla="*/ 241935 w 402907"/>
              <a:gd name="connsiteY34" fmla="*/ 256223 h 353377"/>
              <a:gd name="connsiteX35" fmla="*/ 215265 w 402907"/>
              <a:gd name="connsiteY35" fmla="*/ 262890 h 353377"/>
              <a:gd name="connsiteX36" fmla="*/ 162878 w 402907"/>
              <a:gd name="connsiteY36" fmla="*/ 272415 h 353377"/>
              <a:gd name="connsiteX37" fmla="*/ 138113 w 402907"/>
              <a:gd name="connsiteY37" fmla="*/ 277178 h 353377"/>
              <a:gd name="connsiteX38" fmla="*/ 115253 w 402907"/>
              <a:gd name="connsiteY38" fmla="*/ 282893 h 353377"/>
              <a:gd name="connsiteX39" fmla="*/ 74295 w 402907"/>
              <a:gd name="connsiteY39" fmla="*/ 298133 h 353377"/>
              <a:gd name="connsiteX40" fmla="*/ 43815 w 402907"/>
              <a:gd name="connsiteY40" fmla="*/ 313373 h 353377"/>
              <a:gd name="connsiteX41" fmla="*/ 32385 w 402907"/>
              <a:gd name="connsiteY41" fmla="*/ 323850 h 353377"/>
              <a:gd name="connsiteX42" fmla="*/ 23813 w 402907"/>
              <a:gd name="connsiteY42" fmla="*/ 333375 h 353377"/>
              <a:gd name="connsiteX43" fmla="*/ 12383 w 402907"/>
              <a:gd name="connsiteY43" fmla="*/ 347663 h 353377"/>
              <a:gd name="connsiteX44" fmla="*/ 8573 w 402907"/>
              <a:gd name="connsiteY44" fmla="*/ 353378 h 353377"/>
              <a:gd name="connsiteX45" fmla="*/ 0 w 402907"/>
              <a:gd name="connsiteY45" fmla="*/ 345758 h 353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02907" h="353377">
                <a:moveTo>
                  <a:pt x="0" y="345758"/>
                </a:moveTo>
                <a:cubicBezTo>
                  <a:pt x="0" y="345758"/>
                  <a:pt x="953" y="343853"/>
                  <a:pt x="3810" y="340043"/>
                </a:cubicBezTo>
                <a:cubicBezTo>
                  <a:pt x="6668" y="336233"/>
                  <a:pt x="9525" y="331470"/>
                  <a:pt x="15240" y="324803"/>
                </a:cubicBezTo>
                <a:cubicBezTo>
                  <a:pt x="18098" y="321945"/>
                  <a:pt x="20955" y="318135"/>
                  <a:pt x="24765" y="314325"/>
                </a:cubicBezTo>
                <a:cubicBezTo>
                  <a:pt x="28575" y="312420"/>
                  <a:pt x="33338" y="309563"/>
                  <a:pt x="37148" y="305753"/>
                </a:cubicBezTo>
                <a:cubicBezTo>
                  <a:pt x="46673" y="299085"/>
                  <a:pt x="57150" y="291465"/>
                  <a:pt x="70485" y="285750"/>
                </a:cubicBezTo>
                <a:cubicBezTo>
                  <a:pt x="82868" y="280035"/>
                  <a:pt x="97155" y="274320"/>
                  <a:pt x="112395" y="270510"/>
                </a:cubicBezTo>
                <a:cubicBezTo>
                  <a:pt x="120015" y="268605"/>
                  <a:pt x="127635" y="266700"/>
                  <a:pt x="136208" y="264795"/>
                </a:cubicBezTo>
                <a:cubicBezTo>
                  <a:pt x="144780" y="262890"/>
                  <a:pt x="152400" y="260985"/>
                  <a:pt x="160973" y="260033"/>
                </a:cubicBezTo>
                <a:cubicBezTo>
                  <a:pt x="178118" y="257175"/>
                  <a:pt x="195263" y="254318"/>
                  <a:pt x="212408" y="250508"/>
                </a:cubicBezTo>
                <a:cubicBezTo>
                  <a:pt x="229553" y="246698"/>
                  <a:pt x="247650" y="242888"/>
                  <a:pt x="263843" y="236220"/>
                </a:cubicBezTo>
                <a:cubicBezTo>
                  <a:pt x="280988" y="230505"/>
                  <a:pt x="296228" y="220980"/>
                  <a:pt x="310515" y="211455"/>
                </a:cubicBezTo>
                <a:lnTo>
                  <a:pt x="320040" y="202883"/>
                </a:lnTo>
                <a:lnTo>
                  <a:pt x="324803" y="199073"/>
                </a:lnTo>
                <a:lnTo>
                  <a:pt x="329565" y="194310"/>
                </a:lnTo>
                <a:cubicBezTo>
                  <a:pt x="332423" y="191453"/>
                  <a:pt x="335280" y="187643"/>
                  <a:pt x="338138" y="184785"/>
                </a:cubicBezTo>
                <a:cubicBezTo>
                  <a:pt x="340995" y="180975"/>
                  <a:pt x="342900" y="178118"/>
                  <a:pt x="345758" y="174308"/>
                </a:cubicBezTo>
                <a:cubicBezTo>
                  <a:pt x="355283" y="160020"/>
                  <a:pt x="361950" y="145733"/>
                  <a:pt x="366713" y="131445"/>
                </a:cubicBezTo>
                <a:cubicBezTo>
                  <a:pt x="372428" y="117158"/>
                  <a:pt x="375285" y="102870"/>
                  <a:pt x="378143" y="89535"/>
                </a:cubicBezTo>
                <a:cubicBezTo>
                  <a:pt x="383858" y="62865"/>
                  <a:pt x="386715" y="40005"/>
                  <a:pt x="390525" y="24765"/>
                </a:cubicBezTo>
                <a:cubicBezTo>
                  <a:pt x="394335" y="9525"/>
                  <a:pt x="396240" y="0"/>
                  <a:pt x="396240" y="0"/>
                </a:cubicBezTo>
                <a:lnTo>
                  <a:pt x="402908" y="1905"/>
                </a:lnTo>
                <a:cubicBezTo>
                  <a:pt x="402908" y="1905"/>
                  <a:pt x="401955" y="3810"/>
                  <a:pt x="401955" y="8573"/>
                </a:cubicBezTo>
                <a:cubicBezTo>
                  <a:pt x="401003" y="12383"/>
                  <a:pt x="400050" y="19050"/>
                  <a:pt x="398145" y="26670"/>
                </a:cubicBezTo>
                <a:cubicBezTo>
                  <a:pt x="397193" y="34290"/>
                  <a:pt x="395288" y="43815"/>
                  <a:pt x="393383" y="55245"/>
                </a:cubicBezTo>
                <a:cubicBezTo>
                  <a:pt x="391478" y="66675"/>
                  <a:pt x="389573" y="79058"/>
                  <a:pt x="386715" y="92393"/>
                </a:cubicBezTo>
                <a:cubicBezTo>
                  <a:pt x="383858" y="105728"/>
                  <a:pt x="380048" y="120015"/>
                  <a:pt x="375285" y="135255"/>
                </a:cubicBezTo>
                <a:cubicBezTo>
                  <a:pt x="370523" y="150495"/>
                  <a:pt x="362903" y="165735"/>
                  <a:pt x="353378" y="180975"/>
                </a:cubicBezTo>
                <a:cubicBezTo>
                  <a:pt x="351473" y="184785"/>
                  <a:pt x="348615" y="188595"/>
                  <a:pt x="345758" y="191453"/>
                </a:cubicBezTo>
                <a:cubicBezTo>
                  <a:pt x="342900" y="195263"/>
                  <a:pt x="340043" y="198120"/>
                  <a:pt x="337185" y="201930"/>
                </a:cubicBezTo>
                <a:lnTo>
                  <a:pt x="332423" y="206693"/>
                </a:lnTo>
                <a:lnTo>
                  <a:pt x="327660" y="211455"/>
                </a:lnTo>
                <a:cubicBezTo>
                  <a:pt x="323850" y="214313"/>
                  <a:pt x="320993" y="217170"/>
                  <a:pt x="317183" y="220980"/>
                </a:cubicBezTo>
                <a:cubicBezTo>
                  <a:pt x="301943" y="231458"/>
                  <a:pt x="285750" y="241935"/>
                  <a:pt x="268605" y="247650"/>
                </a:cubicBezTo>
                <a:cubicBezTo>
                  <a:pt x="260033" y="251460"/>
                  <a:pt x="250508" y="253365"/>
                  <a:pt x="241935" y="256223"/>
                </a:cubicBezTo>
                <a:cubicBezTo>
                  <a:pt x="233363" y="258128"/>
                  <a:pt x="223838" y="260985"/>
                  <a:pt x="215265" y="262890"/>
                </a:cubicBezTo>
                <a:cubicBezTo>
                  <a:pt x="197168" y="266700"/>
                  <a:pt x="180023" y="269558"/>
                  <a:pt x="162878" y="272415"/>
                </a:cubicBezTo>
                <a:cubicBezTo>
                  <a:pt x="154305" y="274320"/>
                  <a:pt x="146685" y="275273"/>
                  <a:pt x="138113" y="277178"/>
                </a:cubicBezTo>
                <a:cubicBezTo>
                  <a:pt x="130493" y="279083"/>
                  <a:pt x="121920" y="280988"/>
                  <a:pt x="115253" y="282893"/>
                </a:cubicBezTo>
                <a:cubicBezTo>
                  <a:pt x="100013" y="286703"/>
                  <a:pt x="86678" y="291465"/>
                  <a:pt x="74295" y="298133"/>
                </a:cubicBezTo>
                <a:cubicBezTo>
                  <a:pt x="61913" y="300038"/>
                  <a:pt x="52388" y="306705"/>
                  <a:pt x="43815" y="313373"/>
                </a:cubicBezTo>
                <a:cubicBezTo>
                  <a:pt x="40005" y="317183"/>
                  <a:pt x="35243" y="320040"/>
                  <a:pt x="32385" y="323850"/>
                </a:cubicBezTo>
                <a:cubicBezTo>
                  <a:pt x="29528" y="326708"/>
                  <a:pt x="26670" y="330518"/>
                  <a:pt x="23813" y="333375"/>
                </a:cubicBezTo>
                <a:cubicBezTo>
                  <a:pt x="19050" y="339090"/>
                  <a:pt x="15240" y="343853"/>
                  <a:pt x="12383" y="347663"/>
                </a:cubicBezTo>
                <a:cubicBezTo>
                  <a:pt x="9525" y="351473"/>
                  <a:pt x="8573" y="353378"/>
                  <a:pt x="8573" y="353378"/>
                </a:cubicBezTo>
                <a:lnTo>
                  <a:pt x="0" y="345758"/>
                </a:lnTo>
                <a:close/>
              </a:path>
            </a:pathLst>
          </a:custGeom>
          <a:solidFill>
            <a:schemeClr val="accent2">
              <a:lumMod val="75000"/>
              <a:alpha val="1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9812CCDC-FFE0-44A9-A06D-A9D675ACBB50}"/>
              </a:ext>
            </a:extLst>
          </p:cNvPr>
          <p:cNvSpPr/>
          <p:nvPr userDrawn="1"/>
        </p:nvSpPr>
        <p:spPr>
          <a:xfrm>
            <a:off x="6137637" y="46023"/>
            <a:ext cx="486502" cy="273930"/>
          </a:xfrm>
          <a:custGeom>
            <a:avLst/>
            <a:gdLst>
              <a:gd name="connsiteX0" fmla="*/ 0 w 211455"/>
              <a:gd name="connsiteY0" fmla="*/ 113348 h 119062"/>
              <a:gd name="connsiteX1" fmla="*/ 38100 w 211455"/>
              <a:gd name="connsiteY1" fmla="*/ 106680 h 119062"/>
              <a:gd name="connsiteX2" fmla="*/ 56198 w 211455"/>
              <a:gd name="connsiteY2" fmla="*/ 102870 h 119062"/>
              <a:gd name="connsiteX3" fmla="*/ 76200 w 211455"/>
              <a:gd name="connsiteY3" fmla="*/ 98108 h 119062"/>
              <a:gd name="connsiteX4" fmla="*/ 97155 w 211455"/>
              <a:gd name="connsiteY4" fmla="*/ 92393 h 119062"/>
              <a:gd name="connsiteX5" fmla="*/ 118110 w 211455"/>
              <a:gd name="connsiteY5" fmla="*/ 83820 h 119062"/>
              <a:gd name="connsiteX6" fmla="*/ 138113 w 211455"/>
              <a:gd name="connsiteY6" fmla="*/ 73343 h 119062"/>
              <a:gd name="connsiteX7" fmla="*/ 156210 w 211455"/>
              <a:gd name="connsiteY7" fmla="*/ 60960 h 119062"/>
              <a:gd name="connsiteX8" fmla="*/ 173355 w 211455"/>
              <a:gd name="connsiteY8" fmla="*/ 47625 h 119062"/>
              <a:gd name="connsiteX9" fmla="*/ 185738 w 211455"/>
              <a:gd name="connsiteY9" fmla="*/ 33338 h 119062"/>
              <a:gd name="connsiteX10" fmla="*/ 190500 w 211455"/>
              <a:gd name="connsiteY10" fmla="*/ 26670 h 119062"/>
              <a:gd name="connsiteX11" fmla="*/ 194310 w 211455"/>
              <a:gd name="connsiteY11" fmla="*/ 20003 h 119062"/>
              <a:gd name="connsiteX12" fmla="*/ 200025 w 211455"/>
              <a:gd name="connsiteY12" fmla="*/ 9525 h 119062"/>
              <a:gd name="connsiteX13" fmla="*/ 204788 w 211455"/>
              <a:gd name="connsiteY13" fmla="*/ 0 h 119062"/>
              <a:gd name="connsiteX14" fmla="*/ 211455 w 211455"/>
              <a:gd name="connsiteY14" fmla="*/ 2858 h 119062"/>
              <a:gd name="connsiteX15" fmla="*/ 206693 w 211455"/>
              <a:gd name="connsiteY15" fmla="*/ 12383 h 119062"/>
              <a:gd name="connsiteX16" fmla="*/ 200025 w 211455"/>
              <a:gd name="connsiteY16" fmla="*/ 22860 h 119062"/>
              <a:gd name="connsiteX17" fmla="*/ 196215 w 211455"/>
              <a:gd name="connsiteY17" fmla="*/ 29528 h 119062"/>
              <a:gd name="connsiteX18" fmla="*/ 191453 w 211455"/>
              <a:gd name="connsiteY18" fmla="*/ 36195 h 119062"/>
              <a:gd name="connsiteX19" fmla="*/ 179070 w 211455"/>
              <a:gd name="connsiteY19" fmla="*/ 50483 h 119062"/>
              <a:gd name="connsiteX20" fmla="*/ 162878 w 211455"/>
              <a:gd name="connsiteY20" fmla="*/ 64770 h 119062"/>
              <a:gd name="connsiteX21" fmla="*/ 143828 w 211455"/>
              <a:gd name="connsiteY21" fmla="*/ 78105 h 119062"/>
              <a:gd name="connsiteX22" fmla="*/ 122873 w 211455"/>
              <a:gd name="connsiteY22" fmla="*/ 88583 h 119062"/>
              <a:gd name="connsiteX23" fmla="*/ 100965 w 211455"/>
              <a:gd name="connsiteY23" fmla="*/ 97155 h 119062"/>
              <a:gd name="connsiteX24" fmla="*/ 79058 w 211455"/>
              <a:gd name="connsiteY24" fmla="*/ 103823 h 119062"/>
              <a:gd name="connsiteX25" fmla="*/ 40005 w 211455"/>
              <a:gd name="connsiteY25" fmla="*/ 112395 h 119062"/>
              <a:gd name="connsiteX26" fmla="*/ 1905 w 211455"/>
              <a:gd name="connsiteY26" fmla="*/ 119063 h 119062"/>
              <a:gd name="connsiteX27" fmla="*/ 0 w 211455"/>
              <a:gd name="connsiteY27" fmla="*/ 113348 h 119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11455" h="119062">
                <a:moveTo>
                  <a:pt x="0" y="113348"/>
                </a:moveTo>
                <a:cubicBezTo>
                  <a:pt x="0" y="113348"/>
                  <a:pt x="15240" y="110490"/>
                  <a:pt x="38100" y="106680"/>
                </a:cubicBezTo>
                <a:cubicBezTo>
                  <a:pt x="43815" y="105728"/>
                  <a:pt x="50483" y="104775"/>
                  <a:pt x="56198" y="102870"/>
                </a:cubicBezTo>
                <a:cubicBezTo>
                  <a:pt x="62865" y="101918"/>
                  <a:pt x="69533" y="100013"/>
                  <a:pt x="76200" y="98108"/>
                </a:cubicBezTo>
                <a:cubicBezTo>
                  <a:pt x="82868" y="96203"/>
                  <a:pt x="90488" y="94298"/>
                  <a:pt x="97155" y="92393"/>
                </a:cubicBezTo>
                <a:cubicBezTo>
                  <a:pt x="103823" y="89535"/>
                  <a:pt x="111443" y="87630"/>
                  <a:pt x="118110" y="83820"/>
                </a:cubicBezTo>
                <a:cubicBezTo>
                  <a:pt x="124778" y="80010"/>
                  <a:pt x="132398" y="78105"/>
                  <a:pt x="138113" y="73343"/>
                </a:cubicBezTo>
                <a:cubicBezTo>
                  <a:pt x="144780" y="69533"/>
                  <a:pt x="151448" y="65723"/>
                  <a:pt x="156210" y="60960"/>
                </a:cubicBezTo>
                <a:cubicBezTo>
                  <a:pt x="162878" y="56198"/>
                  <a:pt x="168593" y="52388"/>
                  <a:pt x="173355" y="47625"/>
                </a:cubicBezTo>
                <a:cubicBezTo>
                  <a:pt x="178118" y="42863"/>
                  <a:pt x="181928" y="38100"/>
                  <a:pt x="185738" y="33338"/>
                </a:cubicBezTo>
                <a:cubicBezTo>
                  <a:pt x="187643" y="31433"/>
                  <a:pt x="188595" y="28575"/>
                  <a:pt x="190500" y="26670"/>
                </a:cubicBezTo>
                <a:cubicBezTo>
                  <a:pt x="191453" y="24765"/>
                  <a:pt x="193358" y="21908"/>
                  <a:pt x="194310" y="20003"/>
                </a:cubicBezTo>
                <a:cubicBezTo>
                  <a:pt x="197168" y="16193"/>
                  <a:pt x="199073" y="12383"/>
                  <a:pt x="200025" y="9525"/>
                </a:cubicBezTo>
                <a:cubicBezTo>
                  <a:pt x="202883" y="3810"/>
                  <a:pt x="204788" y="0"/>
                  <a:pt x="204788" y="0"/>
                </a:cubicBezTo>
                <a:lnTo>
                  <a:pt x="211455" y="2858"/>
                </a:lnTo>
                <a:cubicBezTo>
                  <a:pt x="211455" y="2858"/>
                  <a:pt x="209550" y="6668"/>
                  <a:pt x="206693" y="12383"/>
                </a:cubicBezTo>
                <a:cubicBezTo>
                  <a:pt x="204788" y="15240"/>
                  <a:pt x="202883" y="19050"/>
                  <a:pt x="200025" y="22860"/>
                </a:cubicBezTo>
                <a:cubicBezTo>
                  <a:pt x="199073" y="24765"/>
                  <a:pt x="197168" y="26670"/>
                  <a:pt x="196215" y="29528"/>
                </a:cubicBezTo>
                <a:cubicBezTo>
                  <a:pt x="194310" y="31433"/>
                  <a:pt x="192405" y="34290"/>
                  <a:pt x="191453" y="36195"/>
                </a:cubicBezTo>
                <a:cubicBezTo>
                  <a:pt x="187643" y="40958"/>
                  <a:pt x="183833" y="45720"/>
                  <a:pt x="179070" y="50483"/>
                </a:cubicBezTo>
                <a:cubicBezTo>
                  <a:pt x="174308" y="56198"/>
                  <a:pt x="168593" y="60007"/>
                  <a:pt x="162878" y="64770"/>
                </a:cubicBezTo>
                <a:cubicBezTo>
                  <a:pt x="157163" y="70485"/>
                  <a:pt x="150495" y="73343"/>
                  <a:pt x="143828" y="78105"/>
                </a:cubicBezTo>
                <a:cubicBezTo>
                  <a:pt x="137160" y="82868"/>
                  <a:pt x="129540" y="85725"/>
                  <a:pt x="122873" y="88583"/>
                </a:cubicBezTo>
                <a:cubicBezTo>
                  <a:pt x="116205" y="92393"/>
                  <a:pt x="107633" y="94298"/>
                  <a:pt x="100965" y="97155"/>
                </a:cubicBezTo>
                <a:cubicBezTo>
                  <a:pt x="93345" y="100013"/>
                  <a:pt x="85725" y="101918"/>
                  <a:pt x="79058" y="103823"/>
                </a:cubicBezTo>
                <a:cubicBezTo>
                  <a:pt x="64770" y="107633"/>
                  <a:pt x="51435" y="110490"/>
                  <a:pt x="40005" y="112395"/>
                </a:cubicBezTo>
                <a:cubicBezTo>
                  <a:pt x="17145" y="116205"/>
                  <a:pt x="1905" y="119063"/>
                  <a:pt x="1905" y="119063"/>
                </a:cubicBezTo>
                <a:lnTo>
                  <a:pt x="0" y="113348"/>
                </a:lnTo>
                <a:close/>
              </a:path>
            </a:pathLst>
          </a:custGeom>
          <a:solidFill>
            <a:schemeClr val="accent2">
              <a:lumMod val="75000"/>
              <a:alpha val="1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06C75706-4214-43AB-85EE-D31B7EFEBD0F}"/>
              </a:ext>
            </a:extLst>
          </p:cNvPr>
          <p:cNvSpPr/>
          <p:nvPr userDrawn="1"/>
        </p:nvSpPr>
        <p:spPr>
          <a:xfrm rot="10800000">
            <a:off x="5241334" y="4563932"/>
            <a:ext cx="7457793" cy="7097486"/>
          </a:xfrm>
          <a:prstGeom prst="ellipse">
            <a:avLst/>
          </a:prstGeom>
          <a:gradFill>
            <a:gsLst>
              <a:gs pos="100000">
                <a:schemeClr val="accent6"/>
              </a:gs>
              <a:gs pos="60000">
                <a:schemeClr val="accent5"/>
              </a:gs>
              <a:gs pos="5000">
                <a:schemeClr val="accent4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softEdge rad="1270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AAC82518-DA05-407D-A5A0-81F662F68761}"/>
              </a:ext>
            </a:extLst>
          </p:cNvPr>
          <p:cNvSpPr/>
          <p:nvPr userDrawn="1"/>
        </p:nvSpPr>
        <p:spPr>
          <a:xfrm rot="5400000" flipH="1" flipV="1">
            <a:off x="584199" y="-4749806"/>
            <a:ext cx="20612102" cy="2603503"/>
          </a:xfrm>
          <a:custGeom>
            <a:avLst/>
            <a:gdLst>
              <a:gd name="connsiteX0" fmla="*/ 3160014 w 12192000"/>
              <a:gd name="connsiteY0" fmla="*/ 111 h 1431147"/>
              <a:gd name="connsiteX1" fmla="*/ 3793490 w 12192000"/>
              <a:gd name="connsiteY1" fmla="*/ 177657 h 1431147"/>
              <a:gd name="connsiteX2" fmla="*/ 4064000 w 12192000"/>
              <a:gd name="connsiteY2" fmla="*/ 124825 h 1431147"/>
              <a:gd name="connsiteX3" fmla="*/ 4064000 w 12192000"/>
              <a:gd name="connsiteY3" fmla="*/ 125079 h 1431147"/>
              <a:gd name="connsiteX4" fmla="*/ 4624832 w 12192000"/>
              <a:gd name="connsiteY4" fmla="*/ 160893 h 1431147"/>
              <a:gd name="connsiteX5" fmla="*/ 5554472 w 12192000"/>
              <a:gd name="connsiteY5" fmla="*/ 13573 h 1431147"/>
              <a:gd name="connsiteX6" fmla="*/ 6576314 w 12192000"/>
              <a:gd name="connsiteY6" fmla="*/ 137017 h 1431147"/>
              <a:gd name="connsiteX7" fmla="*/ 7224014 w 12192000"/>
              <a:gd name="connsiteY7" fmla="*/ 111 h 1431147"/>
              <a:gd name="connsiteX8" fmla="*/ 7857490 w 12192000"/>
              <a:gd name="connsiteY8" fmla="*/ 177657 h 1431147"/>
              <a:gd name="connsiteX9" fmla="*/ 8128000 w 12192000"/>
              <a:gd name="connsiteY9" fmla="*/ 140827 h 1431147"/>
              <a:gd name="connsiteX10" fmla="*/ 8128000 w 12192000"/>
              <a:gd name="connsiteY10" fmla="*/ 141081 h 1431147"/>
              <a:gd name="connsiteX11" fmla="*/ 8688832 w 12192000"/>
              <a:gd name="connsiteY11" fmla="*/ 160893 h 1431147"/>
              <a:gd name="connsiteX12" fmla="*/ 9618472 w 12192000"/>
              <a:gd name="connsiteY12" fmla="*/ 13573 h 1431147"/>
              <a:gd name="connsiteX13" fmla="*/ 10640314 w 12192000"/>
              <a:gd name="connsiteY13" fmla="*/ 137017 h 1431147"/>
              <a:gd name="connsiteX14" fmla="*/ 11288014 w 12192000"/>
              <a:gd name="connsiteY14" fmla="*/ 111 h 1431147"/>
              <a:gd name="connsiteX15" fmla="*/ 11921490 w 12192000"/>
              <a:gd name="connsiteY15" fmla="*/ 177657 h 1431147"/>
              <a:gd name="connsiteX16" fmla="*/ 12192000 w 12192000"/>
              <a:gd name="connsiteY16" fmla="*/ 140827 h 1431147"/>
              <a:gd name="connsiteX17" fmla="*/ 12192000 w 12192000"/>
              <a:gd name="connsiteY17" fmla="*/ 1431147 h 1431147"/>
              <a:gd name="connsiteX18" fmla="*/ 8128000 w 12192000"/>
              <a:gd name="connsiteY18" fmla="*/ 1431147 h 1431147"/>
              <a:gd name="connsiteX19" fmla="*/ 4064000 w 12192000"/>
              <a:gd name="connsiteY19" fmla="*/ 1431147 h 1431147"/>
              <a:gd name="connsiteX20" fmla="*/ 0 w 12192000"/>
              <a:gd name="connsiteY20" fmla="*/ 1431147 h 1431147"/>
              <a:gd name="connsiteX21" fmla="*/ 0 w 12192000"/>
              <a:gd name="connsiteY21" fmla="*/ 141081 h 1431147"/>
              <a:gd name="connsiteX22" fmla="*/ 560832 w 12192000"/>
              <a:gd name="connsiteY22" fmla="*/ 160893 h 1431147"/>
              <a:gd name="connsiteX23" fmla="*/ 1490472 w 12192000"/>
              <a:gd name="connsiteY23" fmla="*/ 13573 h 1431147"/>
              <a:gd name="connsiteX24" fmla="*/ 2512314 w 12192000"/>
              <a:gd name="connsiteY24" fmla="*/ 137017 h 1431147"/>
              <a:gd name="connsiteX25" fmla="*/ 3160014 w 12192000"/>
              <a:gd name="connsiteY25" fmla="*/ 111 h 1431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2192000" h="1431147">
                <a:moveTo>
                  <a:pt x="3160014" y="111"/>
                </a:moveTo>
                <a:cubicBezTo>
                  <a:pt x="3418586" y="4175"/>
                  <a:pt x="3597657" y="157337"/>
                  <a:pt x="3793490" y="177657"/>
                </a:cubicBezTo>
                <a:cubicBezTo>
                  <a:pt x="3908045" y="189595"/>
                  <a:pt x="4064000" y="124825"/>
                  <a:pt x="4064000" y="124825"/>
                </a:cubicBezTo>
                <a:lnTo>
                  <a:pt x="4064000" y="125079"/>
                </a:lnTo>
                <a:cubicBezTo>
                  <a:pt x="4064000" y="125079"/>
                  <a:pt x="4227830" y="48117"/>
                  <a:pt x="4624832" y="160893"/>
                </a:cubicBezTo>
                <a:cubicBezTo>
                  <a:pt x="5007356" y="269351"/>
                  <a:pt x="5221987" y="17637"/>
                  <a:pt x="5554472" y="13573"/>
                </a:cubicBezTo>
                <a:cubicBezTo>
                  <a:pt x="5896610" y="9509"/>
                  <a:pt x="6320282" y="179689"/>
                  <a:pt x="6576314" y="137017"/>
                </a:cubicBezTo>
                <a:cubicBezTo>
                  <a:pt x="6767322" y="105013"/>
                  <a:pt x="6954012" y="-3953"/>
                  <a:pt x="7224014" y="111"/>
                </a:cubicBezTo>
                <a:cubicBezTo>
                  <a:pt x="7482586" y="4175"/>
                  <a:pt x="7661148" y="166227"/>
                  <a:pt x="7857490" y="177657"/>
                </a:cubicBezTo>
                <a:cubicBezTo>
                  <a:pt x="7991856" y="185531"/>
                  <a:pt x="8128000" y="140827"/>
                  <a:pt x="8128000" y="140827"/>
                </a:cubicBezTo>
                <a:lnTo>
                  <a:pt x="8128000" y="141081"/>
                </a:lnTo>
                <a:cubicBezTo>
                  <a:pt x="8128000" y="141081"/>
                  <a:pt x="8314690" y="89265"/>
                  <a:pt x="8688832" y="160893"/>
                </a:cubicBezTo>
                <a:cubicBezTo>
                  <a:pt x="9079484" y="235569"/>
                  <a:pt x="9285986" y="17637"/>
                  <a:pt x="9618472" y="13573"/>
                </a:cubicBezTo>
                <a:cubicBezTo>
                  <a:pt x="9960610" y="9509"/>
                  <a:pt x="10384282" y="179689"/>
                  <a:pt x="10640314" y="137017"/>
                </a:cubicBezTo>
                <a:cubicBezTo>
                  <a:pt x="10831322" y="105013"/>
                  <a:pt x="11018012" y="-3953"/>
                  <a:pt x="11288014" y="111"/>
                </a:cubicBezTo>
                <a:cubicBezTo>
                  <a:pt x="11546586" y="4175"/>
                  <a:pt x="11725656" y="157337"/>
                  <a:pt x="11921490" y="177657"/>
                </a:cubicBezTo>
                <a:cubicBezTo>
                  <a:pt x="12036044" y="189595"/>
                  <a:pt x="12192000" y="140827"/>
                  <a:pt x="12192000" y="140827"/>
                </a:cubicBezTo>
                <a:lnTo>
                  <a:pt x="12192000" y="1431147"/>
                </a:lnTo>
                <a:lnTo>
                  <a:pt x="8128000" y="1431147"/>
                </a:lnTo>
                <a:lnTo>
                  <a:pt x="4064000" y="1431147"/>
                </a:lnTo>
                <a:lnTo>
                  <a:pt x="0" y="1431147"/>
                </a:lnTo>
                <a:lnTo>
                  <a:pt x="0" y="141081"/>
                </a:lnTo>
                <a:cubicBezTo>
                  <a:pt x="0" y="141081"/>
                  <a:pt x="186690" y="89265"/>
                  <a:pt x="560832" y="160893"/>
                </a:cubicBezTo>
                <a:cubicBezTo>
                  <a:pt x="951484" y="235569"/>
                  <a:pt x="1157986" y="17637"/>
                  <a:pt x="1490472" y="13573"/>
                </a:cubicBezTo>
                <a:cubicBezTo>
                  <a:pt x="1832610" y="9509"/>
                  <a:pt x="2256282" y="179689"/>
                  <a:pt x="2512314" y="137017"/>
                </a:cubicBezTo>
                <a:cubicBezTo>
                  <a:pt x="2703323" y="105013"/>
                  <a:pt x="2890012" y="-3953"/>
                  <a:pt x="3160014" y="111"/>
                </a:cubicBezTo>
                <a:close/>
              </a:path>
            </a:pathLst>
          </a:custGeom>
          <a:gradFill flip="none" rotWithShape="1">
            <a:gsLst>
              <a:gs pos="100000">
                <a:schemeClr val="accent5"/>
              </a:gs>
              <a:gs pos="66000">
                <a:schemeClr val="accent6"/>
              </a:gs>
              <a:gs pos="33000">
                <a:schemeClr val="accent5"/>
              </a:gs>
              <a:gs pos="0">
                <a:schemeClr val="accent6"/>
              </a:gs>
            </a:gsLst>
            <a:lin ang="10800000" scaled="1"/>
            <a:tileRect/>
          </a:gradFill>
          <a:ln w="2540" cap="flat">
            <a:noFill/>
            <a:prstDash val="solid"/>
            <a:miter/>
          </a:ln>
          <a:effectLst>
            <a:outerShdw blurRad="482600" dist="381000" dir="10800000" algn="r" rotWithShape="0">
              <a:prstClr val="black">
                <a:alpha val="25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F44B8E20-DAE2-4901-97D8-5681132F4226}"/>
              </a:ext>
            </a:extLst>
          </p:cNvPr>
          <p:cNvSpPr/>
          <p:nvPr userDrawn="1"/>
        </p:nvSpPr>
        <p:spPr>
          <a:xfrm rot="16200000" flipV="1">
            <a:off x="-2908298" y="-4749801"/>
            <a:ext cx="20612101" cy="2603502"/>
          </a:xfrm>
          <a:custGeom>
            <a:avLst/>
            <a:gdLst>
              <a:gd name="connsiteX0" fmla="*/ 1549146 w 12192000"/>
              <a:gd name="connsiteY0" fmla="*/ 17 h 1253507"/>
              <a:gd name="connsiteX1" fmla="*/ 2439670 w 12192000"/>
              <a:gd name="connsiteY1" fmla="*/ 146321 h 1253507"/>
              <a:gd name="connsiteX2" fmla="*/ 3081020 w 12192000"/>
              <a:gd name="connsiteY2" fmla="*/ 50817 h 1253507"/>
              <a:gd name="connsiteX3" fmla="*/ 3664712 w 12192000"/>
              <a:gd name="connsiteY3" fmla="*/ 173245 h 1253507"/>
              <a:gd name="connsiteX4" fmla="*/ 4064000 w 12192000"/>
              <a:gd name="connsiteY4" fmla="*/ 162323 h 1253507"/>
              <a:gd name="connsiteX5" fmla="*/ 4354322 w 12192000"/>
              <a:gd name="connsiteY5" fmla="*/ 144289 h 1253507"/>
              <a:gd name="connsiteX6" fmla="*/ 4887722 w 12192000"/>
              <a:gd name="connsiteY6" fmla="*/ 155211 h 1253507"/>
              <a:gd name="connsiteX7" fmla="*/ 5613146 w 12192000"/>
              <a:gd name="connsiteY7" fmla="*/ 17 h 1253507"/>
              <a:gd name="connsiteX8" fmla="*/ 6503670 w 12192000"/>
              <a:gd name="connsiteY8" fmla="*/ 146321 h 1253507"/>
              <a:gd name="connsiteX9" fmla="*/ 7145020 w 12192000"/>
              <a:gd name="connsiteY9" fmla="*/ 50817 h 1253507"/>
              <a:gd name="connsiteX10" fmla="*/ 7713980 w 12192000"/>
              <a:gd name="connsiteY10" fmla="*/ 209821 h 1253507"/>
              <a:gd name="connsiteX11" fmla="*/ 8128000 w 12192000"/>
              <a:gd name="connsiteY11" fmla="*/ 206011 h 1253507"/>
              <a:gd name="connsiteX12" fmla="*/ 8418322 w 12192000"/>
              <a:gd name="connsiteY12" fmla="*/ 144289 h 1253507"/>
              <a:gd name="connsiteX13" fmla="*/ 8951722 w 12192000"/>
              <a:gd name="connsiteY13" fmla="*/ 155211 h 1253507"/>
              <a:gd name="connsiteX14" fmla="*/ 9677146 w 12192000"/>
              <a:gd name="connsiteY14" fmla="*/ 17 h 1253507"/>
              <a:gd name="connsiteX15" fmla="*/ 10567670 w 12192000"/>
              <a:gd name="connsiteY15" fmla="*/ 146321 h 1253507"/>
              <a:gd name="connsiteX16" fmla="*/ 11209020 w 12192000"/>
              <a:gd name="connsiteY16" fmla="*/ 50817 h 1253507"/>
              <a:gd name="connsiteX17" fmla="*/ 11740896 w 12192000"/>
              <a:gd name="connsiteY17" fmla="*/ 186707 h 1253507"/>
              <a:gd name="connsiteX18" fmla="*/ 12192000 w 12192000"/>
              <a:gd name="connsiteY18" fmla="*/ 206011 h 1253507"/>
              <a:gd name="connsiteX19" fmla="*/ 12192000 w 12192000"/>
              <a:gd name="connsiteY19" fmla="*/ 1253507 h 1253507"/>
              <a:gd name="connsiteX20" fmla="*/ 8128000 w 12192000"/>
              <a:gd name="connsiteY20" fmla="*/ 1253507 h 1253507"/>
              <a:gd name="connsiteX21" fmla="*/ 4064000 w 12192000"/>
              <a:gd name="connsiteY21" fmla="*/ 1253507 h 1253507"/>
              <a:gd name="connsiteX22" fmla="*/ 0 w 12192000"/>
              <a:gd name="connsiteY22" fmla="*/ 1253507 h 1253507"/>
              <a:gd name="connsiteX23" fmla="*/ 0 w 12192000"/>
              <a:gd name="connsiteY23" fmla="*/ 206011 h 1253507"/>
              <a:gd name="connsiteX24" fmla="*/ 290322 w 12192000"/>
              <a:gd name="connsiteY24" fmla="*/ 144289 h 1253507"/>
              <a:gd name="connsiteX25" fmla="*/ 823722 w 12192000"/>
              <a:gd name="connsiteY25" fmla="*/ 155211 h 1253507"/>
              <a:gd name="connsiteX26" fmla="*/ 1549146 w 12192000"/>
              <a:gd name="connsiteY26" fmla="*/ 17 h 1253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2192000" h="1253507">
                <a:moveTo>
                  <a:pt x="1549146" y="17"/>
                </a:moveTo>
                <a:cubicBezTo>
                  <a:pt x="1798574" y="1033"/>
                  <a:pt x="2042414" y="110507"/>
                  <a:pt x="2439670" y="146321"/>
                </a:cubicBezTo>
                <a:cubicBezTo>
                  <a:pt x="2799588" y="178833"/>
                  <a:pt x="2835402" y="81805"/>
                  <a:pt x="3081020" y="50817"/>
                </a:cubicBezTo>
                <a:cubicBezTo>
                  <a:pt x="3282442" y="25417"/>
                  <a:pt x="3402330" y="149877"/>
                  <a:pt x="3664712" y="173245"/>
                </a:cubicBezTo>
                <a:cubicBezTo>
                  <a:pt x="3918204" y="195597"/>
                  <a:pt x="3863340" y="190263"/>
                  <a:pt x="4064000" y="162323"/>
                </a:cubicBezTo>
                <a:cubicBezTo>
                  <a:pt x="4064000" y="162323"/>
                  <a:pt x="4156710" y="142765"/>
                  <a:pt x="4354322" y="144289"/>
                </a:cubicBezTo>
                <a:cubicBezTo>
                  <a:pt x="4523486" y="145813"/>
                  <a:pt x="4658614" y="217187"/>
                  <a:pt x="4887722" y="155211"/>
                </a:cubicBezTo>
                <a:cubicBezTo>
                  <a:pt x="5212588" y="67327"/>
                  <a:pt x="5309616" y="-1253"/>
                  <a:pt x="5613146" y="17"/>
                </a:cubicBezTo>
                <a:cubicBezTo>
                  <a:pt x="5862574" y="1033"/>
                  <a:pt x="6106414" y="110507"/>
                  <a:pt x="6503670" y="146321"/>
                </a:cubicBezTo>
                <a:cubicBezTo>
                  <a:pt x="6863588" y="178833"/>
                  <a:pt x="6899402" y="81805"/>
                  <a:pt x="7145020" y="50817"/>
                </a:cubicBezTo>
                <a:cubicBezTo>
                  <a:pt x="7346442" y="25417"/>
                  <a:pt x="7459980" y="140479"/>
                  <a:pt x="7713980" y="209821"/>
                </a:cubicBezTo>
                <a:cubicBezTo>
                  <a:pt x="7884414" y="256557"/>
                  <a:pt x="8006334" y="254779"/>
                  <a:pt x="8128000" y="206011"/>
                </a:cubicBezTo>
                <a:cubicBezTo>
                  <a:pt x="8128000" y="206011"/>
                  <a:pt x="8217916" y="149115"/>
                  <a:pt x="8418322" y="144289"/>
                </a:cubicBezTo>
                <a:cubicBezTo>
                  <a:pt x="8587486" y="140225"/>
                  <a:pt x="8722614" y="217187"/>
                  <a:pt x="8951722" y="155211"/>
                </a:cubicBezTo>
                <a:cubicBezTo>
                  <a:pt x="9276588" y="67327"/>
                  <a:pt x="9373616" y="-1253"/>
                  <a:pt x="9677146" y="17"/>
                </a:cubicBezTo>
                <a:cubicBezTo>
                  <a:pt x="9926574" y="1033"/>
                  <a:pt x="10170414" y="110507"/>
                  <a:pt x="10567670" y="146321"/>
                </a:cubicBezTo>
                <a:cubicBezTo>
                  <a:pt x="10927589" y="178833"/>
                  <a:pt x="10963402" y="81805"/>
                  <a:pt x="11209020" y="50817"/>
                </a:cubicBezTo>
                <a:cubicBezTo>
                  <a:pt x="11410442" y="25417"/>
                  <a:pt x="11489944" y="106697"/>
                  <a:pt x="11740896" y="186707"/>
                </a:cubicBezTo>
                <a:cubicBezTo>
                  <a:pt x="11903964" y="238523"/>
                  <a:pt x="12038584" y="277893"/>
                  <a:pt x="12192000" y="206011"/>
                </a:cubicBezTo>
                <a:lnTo>
                  <a:pt x="12192000" y="1253507"/>
                </a:lnTo>
                <a:lnTo>
                  <a:pt x="8128000" y="1253507"/>
                </a:lnTo>
                <a:lnTo>
                  <a:pt x="4064000" y="1253507"/>
                </a:lnTo>
                <a:lnTo>
                  <a:pt x="0" y="1253507"/>
                </a:lnTo>
                <a:lnTo>
                  <a:pt x="0" y="206011"/>
                </a:lnTo>
                <a:cubicBezTo>
                  <a:pt x="0" y="206011"/>
                  <a:pt x="89916" y="149115"/>
                  <a:pt x="290322" y="144289"/>
                </a:cubicBezTo>
                <a:cubicBezTo>
                  <a:pt x="459486" y="140225"/>
                  <a:pt x="594614" y="217187"/>
                  <a:pt x="823722" y="155211"/>
                </a:cubicBezTo>
                <a:cubicBezTo>
                  <a:pt x="1148588" y="67327"/>
                  <a:pt x="1245616" y="-1253"/>
                  <a:pt x="1549146" y="17"/>
                </a:cubicBezTo>
                <a:close/>
              </a:path>
            </a:pathLst>
          </a:custGeom>
          <a:gradFill flip="none" rotWithShape="1">
            <a:gsLst>
              <a:gs pos="100000">
                <a:schemeClr val="accent5"/>
              </a:gs>
              <a:gs pos="66000">
                <a:schemeClr val="accent6"/>
              </a:gs>
              <a:gs pos="33000">
                <a:schemeClr val="accent5"/>
              </a:gs>
              <a:gs pos="0">
                <a:schemeClr val="accent6"/>
              </a:gs>
            </a:gsLst>
            <a:lin ang="10800000" scaled="1"/>
            <a:tileRect/>
          </a:gradFill>
          <a:ln w="2540" cap="flat">
            <a:noFill/>
            <a:prstDash val="solid"/>
            <a:miter/>
          </a:ln>
          <a:effectLst>
            <a:outerShdw blurRad="482600" dist="381000" algn="l" rotWithShape="0">
              <a:prstClr val="black">
                <a:alpha val="25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A0566E2A-14E2-42F1-9D9E-B4F3C9EAC923}"/>
              </a:ext>
            </a:extLst>
          </p:cNvPr>
          <p:cNvSpPr/>
          <p:nvPr userDrawn="1"/>
        </p:nvSpPr>
        <p:spPr>
          <a:xfrm rot="16200000" flipH="1">
            <a:off x="831843" y="-4502156"/>
            <a:ext cx="20612111" cy="2108204"/>
          </a:xfrm>
          <a:custGeom>
            <a:avLst/>
            <a:gdLst>
              <a:gd name="connsiteX0" fmla="*/ 0 w 20612111"/>
              <a:gd name="connsiteY0" fmla="*/ 1408500 h 1408500"/>
              <a:gd name="connsiteX1" fmla="*/ 0 w 20612111"/>
              <a:gd name="connsiteY1" fmla="*/ 785280 h 1408500"/>
              <a:gd name="connsiteX2" fmla="*/ 3 w 20612111"/>
              <a:gd name="connsiteY2" fmla="*/ 785280 h 1408500"/>
              <a:gd name="connsiteX3" fmla="*/ 3 w 20612111"/>
              <a:gd name="connsiteY3" fmla="*/ 218152 h 1408500"/>
              <a:gd name="connsiteX4" fmla="*/ 1039198 w 20612111"/>
              <a:gd name="connsiteY4" fmla="*/ 198828 h 1408500"/>
              <a:gd name="connsiteX5" fmla="*/ 3391554 w 20612111"/>
              <a:gd name="connsiteY5" fmla="*/ 223305 h 1408500"/>
              <a:gd name="connsiteX6" fmla="*/ 4475838 w 20612111"/>
              <a:gd name="connsiteY6" fmla="*/ 225022 h 1408500"/>
              <a:gd name="connsiteX7" fmla="*/ 6319332 w 20612111"/>
              <a:gd name="connsiteY7" fmla="*/ 158033 h 1408500"/>
              <a:gd name="connsiteX8" fmla="*/ 6826463 w 20612111"/>
              <a:gd name="connsiteY8" fmla="*/ 224036 h 1408500"/>
              <a:gd name="connsiteX9" fmla="*/ 6870705 w 20612111"/>
              <a:gd name="connsiteY9" fmla="*/ 218581 h 1408500"/>
              <a:gd name="connsiteX10" fmla="*/ 6870705 w 20612111"/>
              <a:gd name="connsiteY10" fmla="*/ 218151 h 1408500"/>
              <a:gd name="connsiteX11" fmla="*/ 7909899 w 20612111"/>
              <a:gd name="connsiteY11" fmla="*/ 198828 h 1408500"/>
              <a:gd name="connsiteX12" fmla="*/ 10262256 w 20612111"/>
              <a:gd name="connsiteY12" fmla="*/ 223304 h 1408500"/>
              <a:gd name="connsiteX13" fmla="*/ 11346538 w 20612111"/>
              <a:gd name="connsiteY13" fmla="*/ 225022 h 1408500"/>
              <a:gd name="connsiteX14" fmla="*/ 12857663 w 20612111"/>
              <a:gd name="connsiteY14" fmla="*/ 211281 h 1408500"/>
              <a:gd name="connsiteX15" fmla="*/ 13741407 w 20612111"/>
              <a:gd name="connsiteY15" fmla="*/ 334524 h 1408500"/>
              <a:gd name="connsiteX16" fmla="*/ 14780601 w 20612111"/>
              <a:gd name="connsiteY16" fmla="*/ 198828 h 1408500"/>
              <a:gd name="connsiteX17" fmla="*/ 17132956 w 20612111"/>
              <a:gd name="connsiteY17" fmla="*/ 223305 h 1408500"/>
              <a:gd name="connsiteX18" fmla="*/ 18217240 w 20612111"/>
              <a:gd name="connsiteY18" fmla="*/ 225022 h 1408500"/>
              <a:gd name="connsiteX19" fmla="*/ 20060736 w 20612111"/>
              <a:gd name="connsiteY19" fmla="*/ 158033 h 1408500"/>
              <a:gd name="connsiteX20" fmla="*/ 20612108 w 20612111"/>
              <a:gd name="connsiteY20" fmla="*/ 218581 h 1408500"/>
              <a:gd name="connsiteX21" fmla="*/ 20612108 w 20612111"/>
              <a:gd name="connsiteY21" fmla="*/ 785281 h 1408500"/>
              <a:gd name="connsiteX22" fmla="*/ 20612111 w 20612111"/>
              <a:gd name="connsiteY22" fmla="*/ 785281 h 1408500"/>
              <a:gd name="connsiteX23" fmla="*/ 20612111 w 20612111"/>
              <a:gd name="connsiteY23" fmla="*/ 1408500 h 140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20612111" h="1408500">
                <a:moveTo>
                  <a:pt x="0" y="1408500"/>
                </a:moveTo>
                <a:lnTo>
                  <a:pt x="0" y="785280"/>
                </a:lnTo>
                <a:lnTo>
                  <a:pt x="3" y="785280"/>
                </a:lnTo>
                <a:lnTo>
                  <a:pt x="3" y="218152"/>
                </a:lnTo>
                <a:cubicBezTo>
                  <a:pt x="3" y="218152"/>
                  <a:pt x="473224" y="88897"/>
                  <a:pt x="1039198" y="198828"/>
                </a:cubicBezTo>
                <a:cubicBezTo>
                  <a:pt x="1762770" y="339248"/>
                  <a:pt x="2240712" y="-150290"/>
                  <a:pt x="3391554" y="223305"/>
                </a:cubicBezTo>
                <a:cubicBezTo>
                  <a:pt x="3973418" y="412249"/>
                  <a:pt x="4153774" y="349124"/>
                  <a:pt x="4475838" y="225022"/>
                </a:cubicBezTo>
                <a:cubicBezTo>
                  <a:pt x="5213150" y="-59253"/>
                  <a:pt x="5818631" y="-20605"/>
                  <a:pt x="6319332" y="158033"/>
                </a:cubicBezTo>
                <a:cubicBezTo>
                  <a:pt x="6542845" y="237583"/>
                  <a:pt x="6741236" y="231866"/>
                  <a:pt x="6826463" y="224036"/>
                </a:cubicBezTo>
                <a:lnTo>
                  <a:pt x="6870705" y="218581"/>
                </a:lnTo>
                <a:lnTo>
                  <a:pt x="6870705" y="218151"/>
                </a:lnTo>
                <a:cubicBezTo>
                  <a:pt x="6870705" y="218151"/>
                  <a:pt x="7428521" y="89755"/>
                  <a:pt x="7909899" y="198828"/>
                </a:cubicBezTo>
                <a:cubicBezTo>
                  <a:pt x="8628746" y="361577"/>
                  <a:pt x="9111414" y="-150290"/>
                  <a:pt x="10262256" y="223304"/>
                </a:cubicBezTo>
                <a:cubicBezTo>
                  <a:pt x="10844118" y="412249"/>
                  <a:pt x="11026621" y="353848"/>
                  <a:pt x="11346538" y="225022"/>
                </a:cubicBezTo>
                <a:cubicBezTo>
                  <a:pt x="11921101" y="-6864"/>
                  <a:pt x="12450574" y="-130537"/>
                  <a:pt x="12857663" y="211281"/>
                </a:cubicBezTo>
                <a:cubicBezTo>
                  <a:pt x="13233405" y="526474"/>
                  <a:pt x="13741407" y="334524"/>
                  <a:pt x="13741407" y="334524"/>
                </a:cubicBezTo>
                <a:cubicBezTo>
                  <a:pt x="13741407" y="334524"/>
                  <a:pt x="14242109" y="108220"/>
                  <a:pt x="14780601" y="198828"/>
                </a:cubicBezTo>
                <a:cubicBezTo>
                  <a:pt x="15507607" y="321641"/>
                  <a:pt x="15982115" y="-150290"/>
                  <a:pt x="17132956" y="223305"/>
                </a:cubicBezTo>
                <a:cubicBezTo>
                  <a:pt x="17714820" y="412249"/>
                  <a:pt x="17895176" y="349124"/>
                  <a:pt x="18217240" y="225022"/>
                </a:cubicBezTo>
                <a:cubicBezTo>
                  <a:pt x="18954552" y="-59253"/>
                  <a:pt x="19560032" y="-20605"/>
                  <a:pt x="20060736" y="158033"/>
                </a:cubicBezTo>
                <a:cubicBezTo>
                  <a:pt x="20358752" y="264099"/>
                  <a:pt x="20612108" y="218581"/>
                  <a:pt x="20612108" y="218581"/>
                </a:cubicBezTo>
                <a:lnTo>
                  <a:pt x="20612108" y="785281"/>
                </a:lnTo>
                <a:lnTo>
                  <a:pt x="20612111" y="785281"/>
                </a:lnTo>
                <a:lnTo>
                  <a:pt x="20612111" y="1408500"/>
                </a:lnTo>
                <a:close/>
              </a:path>
            </a:pathLst>
          </a:custGeom>
          <a:gradFill>
            <a:gsLst>
              <a:gs pos="100000">
                <a:schemeClr val="accent4"/>
              </a:gs>
              <a:gs pos="66000">
                <a:schemeClr val="accent2"/>
              </a:gs>
              <a:gs pos="33000">
                <a:schemeClr val="accent4"/>
              </a:gs>
              <a:gs pos="0">
                <a:schemeClr val="accent2"/>
              </a:gs>
            </a:gsLst>
            <a:lin ang="0" scaled="1"/>
          </a:gradFill>
          <a:ln w="2540" cap="flat">
            <a:noFill/>
            <a:prstDash val="solid"/>
            <a:miter/>
          </a:ln>
          <a:effectLst>
            <a:outerShdw blurRad="482600" dist="381000" dir="10800000" algn="r" rotWithShape="0">
              <a:prstClr val="black">
                <a:alpha val="25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A21BE14D-4FF3-405F-A2A8-F7BB7A76BC1A}"/>
              </a:ext>
            </a:extLst>
          </p:cNvPr>
          <p:cNvSpPr/>
          <p:nvPr userDrawn="1"/>
        </p:nvSpPr>
        <p:spPr>
          <a:xfrm rot="16200000" flipH="1">
            <a:off x="1174743" y="-4159258"/>
            <a:ext cx="20612115" cy="1422399"/>
          </a:xfrm>
          <a:custGeom>
            <a:avLst/>
            <a:gdLst>
              <a:gd name="connsiteX0" fmla="*/ 6870706 w 20612115"/>
              <a:gd name="connsiteY0" fmla="*/ 1082275 h 1082275"/>
              <a:gd name="connsiteX1" fmla="*/ 6870706 w 20612115"/>
              <a:gd name="connsiteY1" fmla="*/ 326068 h 1082275"/>
              <a:gd name="connsiteX2" fmla="*/ 7724820 w 20612115"/>
              <a:gd name="connsiteY2" fmla="*/ 326068 h 1082275"/>
              <a:gd name="connsiteX3" fmla="*/ 10120979 w 20612115"/>
              <a:gd name="connsiteY3" fmla="*/ 250490 h 1082275"/>
              <a:gd name="connsiteX4" fmla="*/ 11675905 w 20612115"/>
              <a:gd name="connsiteY4" fmla="*/ 138841 h 1082275"/>
              <a:gd name="connsiteX5" fmla="*/ 13220954 w 20612115"/>
              <a:gd name="connsiteY5" fmla="*/ 182642 h 1082275"/>
              <a:gd name="connsiteX6" fmla="*/ 13741410 w 20612115"/>
              <a:gd name="connsiteY6" fmla="*/ 326068 h 1082275"/>
              <a:gd name="connsiteX7" fmla="*/ 14595524 w 20612115"/>
              <a:gd name="connsiteY7" fmla="*/ 326068 h 1082275"/>
              <a:gd name="connsiteX8" fmla="*/ 16991683 w 20612115"/>
              <a:gd name="connsiteY8" fmla="*/ 250490 h 1082275"/>
              <a:gd name="connsiteX9" fmla="*/ 18546610 w 20612115"/>
              <a:gd name="connsiteY9" fmla="*/ 138841 h 1082275"/>
              <a:gd name="connsiteX10" fmla="*/ 20091659 w 20612115"/>
              <a:gd name="connsiteY10" fmla="*/ 182642 h 1082275"/>
              <a:gd name="connsiteX11" fmla="*/ 20612115 w 20612115"/>
              <a:gd name="connsiteY11" fmla="*/ 326068 h 1082275"/>
              <a:gd name="connsiteX12" fmla="*/ 20612115 w 20612115"/>
              <a:gd name="connsiteY12" fmla="*/ 1082275 h 1082275"/>
              <a:gd name="connsiteX13" fmla="*/ 13741410 w 20612115"/>
              <a:gd name="connsiteY13" fmla="*/ 1082275 h 1082275"/>
              <a:gd name="connsiteX14" fmla="*/ 0 w 20612115"/>
              <a:gd name="connsiteY14" fmla="*/ 1082275 h 1082275"/>
              <a:gd name="connsiteX15" fmla="*/ 0 w 20612115"/>
              <a:gd name="connsiteY15" fmla="*/ 326068 h 1082275"/>
              <a:gd name="connsiteX16" fmla="*/ 854114 w 20612115"/>
              <a:gd name="connsiteY16" fmla="*/ 326068 h 1082275"/>
              <a:gd name="connsiteX17" fmla="*/ 3250273 w 20612115"/>
              <a:gd name="connsiteY17" fmla="*/ 250490 h 1082275"/>
              <a:gd name="connsiteX18" fmla="*/ 4805200 w 20612115"/>
              <a:gd name="connsiteY18" fmla="*/ 138841 h 1082275"/>
              <a:gd name="connsiteX19" fmla="*/ 6350249 w 20612115"/>
              <a:gd name="connsiteY19" fmla="*/ 182642 h 1082275"/>
              <a:gd name="connsiteX20" fmla="*/ 6870706 w 20612115"/>
              <a:gd name="connsiteY20" fmla="*/ 326068 h 1082275"/>
              <a:gd name="connsiteX21" fmla="*/ 6870706 w 20612115"/>
              <a:gd name="connsiteY21" fmla="*/ 1082275 h 1082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0612115" h="1082275">
                <a:moveTo>
                  <a:pt x="6870706" y="1082275"/>
                </a:moveTo>
                <a:lnTo>
                  <a:pt x="6870706" y="326068"/>
                </a:lnTo>
                <a:cubicBezTo>
                  <a:pt x="6870706" y="326068"/>
                  <a:pt x="7321167" y="366433"/>
                  <a:pt x="7724820" y="326068"/>
                </a:cubicBezTo>
                <a:cubicBezTo>
                  <a:pt x="8329012" y="265520"/>
                  <a:pt x="9051725" y="-208559"/>
                  <a:pt x="10120979" y="250490"/>
                </a:cubicBezTo>
                <a:cubicBezTo>
                  <a:pt x="10120979" y="250490"/>
                  <a:pt x="10661188" y="492683"/>
                  <a:pt x="11675905" y="138841"/>
                </a:cubicBezTo>
                <a:cubicBezTo>
                  <a:pt x="12533025" y="-160464"/>
                  <a:pt x="13034157" y="105776"/>
                  <a:pt x="13220954" y="182642"/>
                </a:cubicBezTo>
                <a:cubicBezTo>
                  <a:pt x="13533142" y="311038"/>
                  <a:pt x="13741410" y="326068"/>
                  <a:pt x="13741410" y="326068"/>
                </a:cubicBezTo>
                <a:cubicBezTo>
                  <a:pt x="13741410" y="326068"/>
                  <a:pt x="14191871" y="366433"/>
                  <a:pt x="14595524" y="326068"/>
                </a:cubicBezTo>
                <a:cubicBezTo>
                  <a:pt x="15199717" y="265520"/>
                  <a:pt x="15922430" y="-208559"/>
                  <a:pt x="16991683" y="250490"/>
                </a:cubicBezTo>
                <a:cubicBezTo>
                  <a:pt x="16991683" y="250490"/>
                  <a:pt x="17531892" y="492683"/>
                  <a:pt x="18546610" y="138841"/>
                </a:cubicBezTo>
                <a:cubicBezTo>
                  <a:pt x="19403730" y="-160464"/>
                  <a:pt x="19904862" y="105776"/>
                  <a:pt x="20091659" y="182642"/>
                </a:cubicBezTo>
                <a:cubicBezTo>
                  <a:pt x="20403847" y="311038"/>
                  <a:pt x="20612115" y="326068"/>
                  <a:pt x="20612115" y="326068"/>
                </a:cubicBezTo>
                <a:lnTo>
                  <a:pt x="20612115" y="1082275"/>
                </a:lnTo>
                <a:lnTo>
                  <a:pt x="13741410" y="1082275"/>
                </a:lnTo>
                <a:close/>
                <a:moveTo>
                  <a:pt x="0" y="1082275"/>
                </a:moveTo>
                <a:lnTo>
                  <a:pt x="0" y="326068"/>
                </a:lnTo>
                <a:cubicBezTo>
                  <a:pt x="0" y="326068"/>
                  <a:pt x="450461" y="366433"/>
                  <a:pt x="854114" y="326068"/>
                </a:cubicBezTo>
                <a:cubicBezTo>
                  <a:pt x="1458307" y="265520"/>
                  <a:pt x="2181020" y="-208559"/>
                  <a:pt x="3250273" y="250490"/>
                </a:cubicBezTo>
                <a:cubicBezTo>
                  <a:pt x="3250273" y="250490"/>
                  <a:pt x="3790482" y="492683"/>
                  <a:pt x="4805200" y="138841"/>
                </a:cubicBezTo>
                <a:cubicBezTo>
                  <a:pt x="5662320" y="-160464"/>
                  <a:pt x="6163452" y="105776"/>
                  <a:pt x="6350249" y="182642"/>
                </a:cubicBezTo>
                <a:cubicBezTo>
                  <a:pt x="6662437" y="311038"/>
                  <a:pt x="6870706" y="326068"/>
                  <a:pt x="6870706" y="326068"/>
                </a:cubicBezTo>
                <a:lnTo>
                  <a:pt x="6870706" y="1082275"/>
                </a:lnTo>
                <a:close/>
              </a:path>
            </a:pathLst>
          </a:custGeom>
          <a:gradFill>
            <a:gsLst>
              <a:gs pos="100000">
                <a:schemeClr val="accent1">
                  <a:lumMod val="60000"/>
                  <a:lumOff val="40000"/>
                </a:schemeClr>
              </a:gs>
              <a:gs pos="66000">
                <a:schemeClr val="accent2">
                  <a:lumMod val="60000"/>
                  <a:lumOff val="40000"/>
                </a:schemeClr>
              </a:gs>
              <a:gs pos="33000">
                <a:schemeClr val="accent1">
                  <a:lumMod val="60000"/>
                  <a:lumOff val="40000"/>
                </a:schemeClr>
              </a:gs>
              <a:gs pos="0">
                <a:schemeClr val="accent2">
                  <a:lumMod val="60000"/>
                  <a:lumOff val="40000"/>
                </a:schemeClr>
              </a:gs>
            </a:gsLst>
            <a:lin ang="0" scaled="1"/>
          </a:gradFill>
          <a:ln w="2540" cap="flat">
            <a:noFill/>
            <a:prstDash val="solid"/>
            <a:miter/>
          </a:ln>
          <a:effectLst>
            <a:outerShdw blurRad="482600" dist="381000" dir="10800000" algn="r" rotWithShape="0">
              <a:prstClr val="black">
                <a:alpha val="25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E6BD369A-75C5-48F3-80A4-72588A4DBD09}"/>
              </a:ext>
            </a:extLst>
          </p:cNvPr>
          <p:cNvSpPr/>
          <p:nvPr userDrawn="1"/>
        </p:nvSpPr>
        <p:spPr>
          <a:xfrm rot="5400000">
            <a:off x="-3138038" y="-4520070"/>
            <a:ext cx="20612109" cy="2144030"/>
          </a:xfrm>
          <a:custGeom>
            <a:avLst/>
            <a:gdLst>
              <a:gd name="connsiteX0" fmla="*/ 0 w 20612109"/>
              <a:gd name="connsiteY0" fmla="*/ 1765187 h 1765188"/>
              <a:gd name="connsiteX1" fmla="*/ 0 w 20612109"/>
              <a:gd name="connsiteY1" fmla="*/ 561893 h 1765188"/>
              <a:gd name="connsiteX2" fmla="*/ 2 w 20612109"/>
              <a:gd name="connsiteY2" fmla="*/ 561893 h 1765188"/>
              <a:gd name="connsiteX3" fmla="*/ 2 w 20612109"/>
              <a:gd name="connsiteY3" fmla="*/ 290561 h 1765188"/>
              <a:gd name="connsiteX4" fmla="*/ 760074 w 20612109"/>
              <a:gd name="connsiteY4" fmla="*/ 148853 h 1765188"/>
              <a:gd name="connsiteX5" fmla="*/ 1649830 w 20612109"/>
              <a:gd name="connsiteY5" fmla="*/ 18739 h 1765188"/>
              <a:gd name="connsiteX6" fmla="*/ 2959986 w 20612109"/>
              <a:gd name="connsiteY6" fmla="*/ 212407 h 1765188"/>
              <a:gd name="connsiteX7" fmla="*/ 3830418 w 20612109"/>
              <a:gd name="connsiteY7" fmla="*/ 99900 h 1765188"/>
              <a:gd name="connsiteX8" fmla="*/ 5258666 w 20612109"/>
              <a:gd name="connsiteY8" fmla="*/ 134682 h 1765188"/>
              <a:gd name="connsiteX9" fmla="*/ 6347243 w 20612109"/>
              <a:gd name="connsiteY9" fmla="*/ 142412 h 1765188"/>
              <a:gd name="connsiteX10" fmla="*/ 6870704 w 20612109"/>
              <a:gd name="connsiteY10" fmla="*/ 259643 h 1765188"/>
              <a:gd name="connsiteX11" fmla="*/ 6870704 w 20612109"/>
              <a:gd name="connsiteY11" fmla="*/ 290562 h 1765188"/>
              <a:gd name="connsiteX12" fmla="*/ 6891815 w 20612109"/>
              <a:gd name="connsiteY12" fmla="*/ 285553 h 1765188"/>
              <a:gd name="connsiteX13" fmla="*/ 7678871 w 20612109"/>
              <a:gd name="connsiteY13" fmla="*/ 278109 h 1765188"/>
              <a:gd name="connsiteX14" fmla="*/ 8520961 w 20612109"/>
              <a:gd name="connsiteY14" fmla="*/ 49658 h 1765188"/>
              <a:gd name="connsiteX15" fmla="*/ 9831118 w 20612109"/>
              <a:gd name="connsiteY15" fmla="*/ 243326 h 1765188"/>
              <a:gd name="connsiteX16" fmla="*/ 10701549 w 20612109"/>
              <a:gd name="connsiteY16" fmla="*/ 130389 h 1765188"/>
              <a:gd name="connsiteX17" fmla="*/ 12129796 w 20612109"/>
              <a:gd name="connsiteY17" fmla="*/ 165172 h 1765188"/>
              <a:gd name="connsiteX18" fmla="*/ 13218373 w 20612109"/>
              <a:gd name="connsiteY18" fmla="*/ 172901 h 1765188"/>
              <a:gd name="connsiteX19" fmla="*/ 13741834 w 20612109"/>
              <a:gd name="connsiteY19" fmla="*/ 321051 h 1765188"/>
              <a:gd name="connsiteX20" fmla="*/ 13741834 w 20612109"/>
              <a:gd name="connsiteY20" fmla="*/ 321539 h 1765188"/>
              <a:gd name="connsiteX21" fmla="*/ 13772638 w 20612109"/>
              <a:gd name="connsiteY21" fmla="*/ 325721 h 1765188"/>
              <a:gd name="connsiteX22" fmla="*/ 14399274 w 20612109"/>
              <a:gd name="connsiteY22" fmla="*/ 314610 h 1765188"/>
              <a:gd name="connsiteX23" fmla="*/ 15391232 w 20612109"/>
              <a:gd name="connsiteY23" fmla="*/ 49658 h 1765188"/>
              <a:gd name="connsiteX24" fmla="*/ 16701389 w 20612109"/>
              <a:gd name="connsiteY24" fmla="*/ 243326 h 1765188"/>
              <a:gd name="connsiteX25" fmla="*/ 17571821 w 20612109"/>
              <a:gd name="connsiteY25" fmla="*/ 130389 h 1765188"/>
              <a:gd name="connsiteX26" fmla="*/ 19000069 w 20612109"/>
              <a:gd name="connsiteY26" fmla="*/ 165172 h 1765188"/>
              <a:gd name="connsiteX27" fmla="*/ 20088645 w 20612109"/>
              <a:gd name="connsiteY27" fmla="*/ 172902 h 1765188"/>
              <a:gd name="connsiteX28" fmla="*/ 20612107 w 20612109"/>
              <a:gd name="connsiteY28" fmla="*/ 290562 h 1765188"/>
              <a:gd name="connsiteX29" fmla="*/ 20612107 w 20612109"/>
              <a:gd name="connsiteY29" fmla="*/ 561894 h 1765188"/>
              <a:gd name="connsiteX30" fmla="*/ 20612109 w 20612109"/>
              <a:gd name="connsiteY30" fmla="*/ 561894 h 1765188"/>
              <a:gd name="connsiteX31" fmla="*/ 20612109 w 20612109"/>
              <a:gd name="connsiteY31" fmla="*/ 1765188 h 1765188"/>
              <a:gd name="connsiteX0" fmla="*/ 0 w 20612109"/>
              <a:gd name="connsiteY0" fmla="*/ 1765187 h 1765188"/>
              <a:gd name="connsiteX1" fmla="*/ 0 w 20612109"/>
              <a:gd name="connsiteY1" fmla="*/ 561893 h 1765188"/>
              <a:gd name="connsiteX2" fmla="*/ 2 w 20612109"/>
              <a:gd name="connsiteY2" fmla="*/ 561893 h 1765188"/>
              <a:gd name="connsiteX3" fmla="*/ 2 w 20612109"/>
              <a:gd name="connsiteY3" fmla="*/ 290561 h 1765188"/>
              <a:gd name="connsiteX4" fmla="*/ 760074 w 20612109"/>
              <a:gd name="connsiteY4" fmla="*/ 148853 h 1765188"/>
              <a:gd name="connsiteX5" fmla="*/ 1649830 w 20612109"/>
              <a:gd name="connsiteY5" fmla="*/ 18739 h 1765188"/>
              <a:gd name="connsiteX6" fmla="*/ 2959986 w 20612109"/>
              <a:gd name="connsiteY6" fmla="*/ 212407 h 1765188"/>
              <a:gd name="connsiteX7" fmla="*/ 3830418 w 20612109"/>
              <a:gd name="connsiteY7" fmla="*/ 99900 h 1765188"/>
              <a:gd name="connsiteX8" fmla="*/ 5258666 w 20612109"/>
              <a:gd name="connsiteY8" fmla="*/ 134682 h 1765188"/>
              <a:gd name="connsiteX9" fmla="*/ 6347243 w 20612109"/>
              <a:gd name="connsiteY9" fmla="*/ 142412 h 1765188"/>
              <a:gd name="connsiteX10" fmla="*/ 6870704 w 20612109"/>
              <a:gd name="connsiteY10" fmla="*/ 259643 h 1765188"/>
              <a:gd name="connsiteX11" fmla="*/ 6891815 w 20612109"/>
              <a:gd name="connsiteY11" fmla="*/ 285553 h 1765188"/>
              <a:gd name="connsiteX12" fmla="*/ 7678871 w 20612109"/>
              <a:gd name="connsiteY12" fmla="*/ 278109 h 1765188"/>
              <a:gd name="connsiteX13" fmla="*/ 8520961 w 20612109"/>
              <a:gd name="connsiteY13" fmla="*/ 49658 h 1765188"/>
              <a:gd name="connsiteX14" fmla="*/ 9831118 w 20612109"/>
              <a:gd name="connsiteY14" fmla="*/ 243326 h 1765188"/>
              <a:gd name="connsiteX15" fmla="*/ 10701549 w 20612109"/>
              <a:gd name="connsiteY15" fmla="*/ 130389 h 1765188"/>
              <a:gd name="connsiteX16" fmla="*/ 12129796 w 20612109"/>
              <a:gd name="connsiteY16" fmla="*/ 165172 h 1765188"/>
              <a:gd name="connsiteX17" fmla="*/ 13218373 w 20612109"/>
              <a:gd name="connsiteY17" fmla="*/ 172901 h 1765188"/>
              <a:gd name="connsiteX18" fmla="*/ 13741834 w 20612109"/>
              <a:gd name="connsiteY18" fmla="*/ 321051 h 1765188"/>
              <a:gd name="connsiteX19" fmla="*/ 13741834 w 20612109"/>
              <a:gd name="connsiteY19" fmla="*/ 321539 h 1765188"/>
              <a:gd name="connsiteX20" fmla="*/ 13772638 w 20612109"/>
              <a:gd name="connsiteY20" fmla="*/ 325721 h 1765188"/>
              <a:gd name="connsiteX21" fmla="*/ 14399274 w 20612109"/>
              <a:gd name="connsiteY21" fmla="*/ 314610 h 1765188"/>
              <a:gd name="connsiteX22" fmla="*/ 15391232 w 20612109"/>
              <a:gd name="connsiteY22" fmla="*/ 49658 h 1765188"/>
              <a:gd name="connsiteX23" fmla="*/ 16701389 w 20612109"/>
              <a:gd name="connsiteY23" fmla="*/ 243326 h 1765188"/>
              <a:gd name="connsiteX24" fmla="*/ 17571821 w 20612109"/>
              <a:gd name="connsiteY24" fmla="*/ 130389 h 1765188"/>
              <a:gd name="connsiteX25" fmla="*/ 19000069 w 20612109"/>
              <a:gd name="connsiteY25" fmla="*/ 165172 h 1765188"/>
              <a:gd name="connsiteX26" fmla="*/ 20088645 w 20612109"/>
              <a:gd name="connsiteY26" fmla="*/ 172902 h 1765188"/>
              <a:gd name="connsiteX27" fmla="*/ 20612107 w 20612109"/>
              <a:gd name="connsiteY27" fmla="*/ 290562 h 1765188"/>
              <a:gd name="connsiteX28" fmla="*/ 20612107 w 20612109"/>
              <a:gd name="connsiteY28" fmla="*/ 561894 h 1765188"/>
              <a:gd name="connsiteX29" fmla="*/ 20612109 w 20612109"/>
              <a:gd name="connsiteY29" fmla="*/ 561894 h 1765188"/>
              <a:gd name="connsiteX30" fmla="*/ 20612109 w 20612109"/>
              <a:gd name="connsiteY30" fmla="*/ 1765188 h 1765188"/>
              <a:gd name="connsiteX31" fmla="*/ 0 w 20612109"/>
              <a:gd name="connsiteY31" fmla="*/ 1765187 h 1765188"/>
              <a:gd name="connsiteX0" fmla="*/ 0 w 20612109"/>
              <a:gd name="connsiteY0" fmla="*/ 1765187 h 1765188"/>
              <a:gd name="connsiteX1" fmla="*/ 0 w 20612109"/>
              <a:gd name="connsiteY1" fmla="*/ 561893 h 1765188"/>
              <a:gd name="connsiteX2" fmla="*/ 2 w 20612109"/>
              <a:gd name="connsiteY2" fmla="*/ 561893 h 1765188"/>
              <a:gd name="connsiteX3" fmla="*/ 2 w 20612109"/>
              <a:gd name="connsiteY3" fmla="*/ 290561 h 1765188"/>
              <a:gd name="connsiteX4" fmla="*/ 760074 w 20612109"/>
              <a:gd name="connsiteY4" fmla="*/ 148853 h 1765188"/>
              <a:gd name="connsiteX5" fmla="*/ 1649830 w 20612109"/>
              <a:gd name="connsiteY5" fmla="*/ 18739 h 1765188"/>
              <a:gd name="connsiteX6" fmla="*/ 2959986 w 20612109"/>
              <a:gd name="connsiteY6" fmla="*/ 212407 h 1765188"/>
              <a:gd name="connsiteX7" fmla="*/ 3830418 w 20612109"/>
              <a:gd name="connsiteY7" fmla="*/ 99900 h 1765188"/>
              <a:gd name="connsiteX8" fmla="*/ 5258666 w 20612109"/>
              <a:gd name="connsiteY8" fmla="*/ 134682 h 1765188"/>
              <a:gd name="connsiteX9" fmla="*/ 6347243 w 20612109"/>
              <a:gd name="connsiteY9" fmla="*/ 142412 h 1765188"/>
              <a:gd name="connsiteX10" fmla="*/ 6870704 w 20612109"/>
              <a:gd name="connsiteY10" fmla="*/ 259643 h 1765188"/>
              <a:gd name="connsiteX11" fmla="*/ 7678871 w 20612109"/>
              <a:gd name="connsiteY11" fmla="*/ 278109 h 1765188"/>
              <a:gd name="connsiteX12" fmla="*/ 8520961 w 20612109"/>
              <a:gd name="connsiteY12" fmla="*/ 49658 h 1765188"/>
              <a:gd name="connsiteX13" fmla="*/ 9831118 w 20612109"/>
              <a:gd name="connsiteY13" fmla="*/ 243326 h 1765188"/>
              <a:gd name="connsiteX14" fmla="*/ 10701549 w 20612109"/>
              <a:gd name="connsiteY14" fmla="*/ 130389 h 1765188"/>
              <a:gd name="connsiteX15" fmla="*/ 12129796 w 20612109"/>
              <a:gd name="connsiteY15" fmla="*/ 165172 h 1765188"/>
              <a:gd name="connsiteX16" fmla="*/ 13218373 w 20612109"/>
              <a:gd name="connsiteY16" fmla="*/ 172901 h 1765188"/>
              <a:gd name="connsiteX17" fmla="*/ 13741834 w 20612109"/>
              <a:gd name="connsiteY17" fmla="*/ 321051 h 1765188"/>
              <a:gd name="connsiteX18" fmla="*/ 13741834 w 20612109"/>
              <a:gd name="connsiteY18" fmla="*/ 321539 h 1765188"/>
              <a:gd name="connsiteX19" fmla="*/ 13772638 w 20612109"/>
              <a:gd name="connsiteY19" fmla="*/ 325721 h 1765188"/>
              <a:gd name="connsiteX20" fmla="*/ 14399274 w 20612109"/>
              <a:gd name="connsiteY20" fmla="*/ 314610 h 1765188"/>
              <a:gd name="connsiteX21" fmla="*/ 15391232 w 20612109"/>
              <a:gd name="connsiteY21" fmla="*/ 49658 h 1765188"/>
              <a:gd name="connsiteX22" fmla="*/ 16701389 w 20612109"/>
              <a:gd name="connsiteY22" fmla="*/ 243326 h 1765188"/>
              <a:gd name="connsiteX23" fmla="*/ 17571821 w 20612109"/>
              <a:gd name="connsiteY23" fmla="*/ 130389 h 1765188"/>
              <a:gd name="connsiteX24" fmla="*/ 19000069 w 20612109"/>
              <a:gd name="connsiteY24" fmla="*/ 165172 h 1765188"/>
              <a:gd name="connsiteX25" fmla="*/ 20088645 w 20612109"/>
              <a:gd name="connsiteY25" fmla="*/ 172902 h 1765188"/>
              <a:gd name="connsiteX26" fmla="*/ 20612107 w 20612109"/>
              <a:gd name="connsiteY26" fmla="*/ 290562 h 1765188"/>
              <a:gd name="connsiteX27" fmla="*/ 20612107 w 20612109"/>
              <a:gd name="connsiteY27" fmla="*/ 561894 h 1765188"/>
              <a:gd name="connsiteX28" fmla="*/ 20612109 w 20612109"/>
              <a:gd name="connsiteY28" fmla="*/ 561894 h 1765188"/>
              <a:gd name="connsiteX29" fmla="*/ 20612109 w 20612109"/>
              <a:gd name="connsiteY29" fmla="*/ 1765188 h 1765188"/>
              <a:gd name="connsiteX30" fmla="*/ 0 w 20612109"/>
              <a:gd name="connsiteY30" fmla="*/ 1765187 h 1765188"/>
              <a:gd name="connsiteX0" fmla="*/ 0 w 20612109"/>
              <a:gd name="connsiteY0" fmla="*/ 1765187 h 1765188"/>
              <a:gd name="connsiteX1" fmla="*/ 0 w 20612109"/>
              <a:gd name="connsiteY1" fmla="*/ 561893 h 1765188"/>
              <a:gd name="connsiteX2" fmla="*/ 2 w 20612109"/>
              <a:gd name="connsiteY2" fmla="*/ 561893 h 1765188"/>
              <a:gd name="connsiteX3" fmla="*/ 2 w 20612109"/>
              <a:gd name="connsiteY3" fmla="*/ 290561 h 1765188"/>
              <a:gd name="connsiteX4" fmla="*/ 760074 w 20612109"/>
              <a:gd name="connsiteY4" fmla="*/ 148853 h 1765188"/>
              <a:gd name="connsiteX5" fmla="*/ 1649830 w 20612109"/>
              <a:gd name="connsiteY5" fmla="*/ 18739 h 1765188"/>
              <a:gd name="connsiteX6" fmla="*/ 2959986 w 20612109"/>
              <a:gd name="connsiteY6" fmla="*/ 212407 h 1765188"/>
              <a:gd name="connsiteX7" fmla="*/ 3830418 w 20612109"/>
              <a:gd name="connsiteY7" fmla="*/ 99900 h 1765188"/>
              <a:gd name="connsiteX8" fmla="*/ 5258666 w 20612109"/>
              <a:gd name="connsiteY8" fmla="*/ 134682 h 1765188"/>
              <a:gd name="connsiteX9" fmla="*/ 6347243 w 20612109"/>
              <a:gd name="connsiteY9" fmla="*/ 142412 h 1765188"/>
              <a:gd name="connsiteX10" fmla="*/ 6870704 w 20612109"/>
              <a:gd name="connsiteY10" fmla="*/ 259643 h 1765188"/>
              <a:gd name="connsiteX11" fmla="*/ 7678871 w 20612109"/>
              <a:gd name="connsiteY11" fmla="*/ 278109 h 1765188"/>
              <a:gd name="connsiteX12" fmla="*/ 8520961 w 20612109"/>
              <a:gd name="connsiteY12" fmla="*/ 49658 h 1765188"/>
              <a:gd name="connsiteX13" fmla="*/ 9831118 w 20612109"/>
              <a:gd name="connsiteY13" fmla="*/ 243326 h 1765188"/>
              <a:gd name="connsiteX14" fmla="*/ 10701549 w 20612109"/>
              <a:gd name="connsiteY14" fmla="*/ 130389 h 1765188"/>
              <a:gd name="connsiteX15" fmla="*/ 12129796 w 20612109"/>
              <a:gd name="connsiteY15" fmla="*/ 165172 h 1765188"/>
              <a:gd name="connsiteX16" fmla="*/ 13218373 w 20612109"/>
              <a:gd name="connsiteY16" fmla="*/ 172901 h 1765188"/>
              <a:gd name="connsiteX17" fmla="*/ 13741834 w 20612109"/>
              <a:gd name="connsiteY17" fmla="*/ 321051 h 1765188"/>
              <a:gd name="connsiteX18" fmla="*/ 13741834 w 20612109"/>
              <a:gd name="connsiteY18" fmla="*/ 321539 h 1765188"/>
              <a:gd name="connsiteX19" fmla="*/ 13772638 w 20612109"/>
              <a:gd name="connsiteY19" fmla="*/ 325721 h 1765188"/>
              <a:gd name="connsiteX20" fmla="*/ 14399274 w 20612109"/>
              <a:gd name="connsiteY20" fmla="*/ 314610 h 1765188"/>
              <a:gd name="connsiteX21" fmla="*/ 15391232 w 20612109"/>
              <a:gd name="connsiteY21" fmla="*/ 49658 h 1765188"/>
              <a:gd name="connsiteX22" fmla="*/ 16701389 w 20612109"/>
              <a:gd name="connsiteY22" fmla="*/ 243326 h 1765188"/>
              <a:gd name="connsiteX23" fmla="*/ 17571821 w 20612109"/>
              <a:gd name="connsiteY23" fmla="*/ 130389 h 1765188"/>
              <a:gd name="connsiteX24" fmla="*/ 19000069 w 20612109"/>
              <a:gd name="connsiteY24" fmla="*/ 165172 h 1765188"/>
              <a:gd name="connsiteX25" fmla="*/ 20088645 w 20612109"/>
              <a:gd name="connsiteY25" fmla="*/ 172902 h 1765188"/>
              <a:gd name="connsiteX26" fmla="*/ 20612107 w 20612109"/>
              <a:gd name="connsiteY26" fmla="*/ 290562 h 1765188"/>
              <a:gd name="connsiteX27" fmla="*/ 20612107 w 20612109"/>
              <a:gd name="connsiteY27" fmla="*/ 561894 h 1765188"/>
              <a:gd name="connsiteX28" fmla="*/ 20612109 w 20612109"/>
              <a:gd name="connsiteY28" fmla="*/ 561894 h 1765188"/>
              <a:gd name="connsiteX29" fmla="*/ 20612109 w 20612109"/>
              <a:gd name="connsiteY29" fmla="*/ 1765188 h 1765188"/>
              <a:gd name="connsiteX30" fmla="*/ 0 w 20612109"/>
              <a:gd name="connsiteY30" fmla="*/ 1765187 h 1765188"/>
              <a:gd name="connsiteX0" fmla="*/ 0 w 20612109"/>
              <a:gd name="connsiteY0" fmla="*/ 1765187 h 1765188"/>
              <a:gd name="connsiteX1" fmla="*/ 0 w 20612109"/>
              <a:gd name="connsiteY1" fmla="*/ 561893 h 1765188"/>
              <a:gd name="connsiteX2" fmla="*/ 2 w 20612109"/>
              <a:gd name="connsiteY2" fmla="*/ 561893 h 1765188"/>
              <a:gd name="connsiteX3" fmla="*/ 2 w 20612109"/>
              <a:gd name="connsiteY3" fmla="*/ 290561 h 1765188"/>
              <a:gd name="connsiteX4" fmla="*/ 760074 w 20612109"/>
              <a:gd name="connsiteY4" fmla="*/ 148853 h 1765188"/>
              <a:gd name="connsiteX5" fmla="*/ 1649830 w 20612109"/>
              <a:gd name="connsiteY5" fmla="*/ 18739 h 1765188"/>
              <a:gd name="connsiteX6" fmla="*/ 2959986 w 20612109"/>
              <a:gd name="connsiteY6" fmla="*/ 212407 h 1765188"/>
              <a:gd name="connsiteX7" fmla="*/ 3830418 w 20612109"/>
              <a:gd name="connsiteY7" fmla="*/ 99900 h 1765188"/>
              <a:gd name="connsiteX8" fmla="*/ 5258666 w 20612109"/>
              <a:gd name="connsiteY8" fmla="*/ 134682 h 1765188"/>
              <a:gd name="connsiteX9" fmla="*/ 6347243 w 20612109"/>
              <a:gd name="connsiteY9" fmla="*/ 142412 h 1765188"/>
              <a:gd name="connsiteX10" fmla="*/ 6870704 w 20612109"/>
              <a:gd name="connsiteY10" fmla="*/ 259643 h 1765188"/>
              <a:gd name="connsiteX11" fmla="*/ 7678871 w 20612109"/>
              <a:gd name="connsiteY11" fmla="*/ 278109 h 1765188"/>
              <a:gd name="connsiteX12" fmla="*/ 8520961 w 20612109"/>
              <a:gd name="connsiteY12" fmla="*/ 49658 h 1765188"/>
              <a:gd name="connsiteX13" fmla="*/ 9831118 w 20612109"/>
              <a:gd name="connsiteY13" fmla="*/ 243326 h 1765188"/>
              <a:gd name="connsiteX14" fmla="*/ 10701549 w 20612109"/>
              <a:gd name="connsiteY14" fmla="*/ 130389 h 1765188"/>
              <a:gd name="connsiteX15" fmla="*/ 12129796 w 20612109"/>
              <a:gd name="connsiteY15" fmla="*/ 165172 h 1765188"/>
              <a:gd name="connsiteX16" fmla="*/ 13218373 w 20612109"/>
              <a:gd name="connsiteY16" fmla="*/ 172901 h 1765188"/>
              <a:gd name="connsiteX17" fmla="*/ 13741834 w 20612109"/>
              <a:gd name="connsiteY17" fmla="*/ 321051 h 1765188"/>
              <a:gd name="connsiteX18" fmla="*/ 13741834 w 20612109"/>
              <a:gd name="connsiteY18" fmla="*/ 321539 h 1765188"/>
              <a:gd name="connsiteX19" fmla="*/ 13772638 w 20612109"/>
              <a:gd name="connsiteY19" fmla="*/ 325721 h 1765188"/>
              <a:gd name="connsiteX20" fmla="*/ 14399274 w 20612109"/>
              <a:gd name="connsiteY20" fmla="*/ 314610 h 1765188"/>
              <a:gd name="connsiteX21" fmla="*/ 15391232 w 20612109"/>
              <a:gd name="connsiteY21" fmla="*/ 49658 h 1765188"/>
              <a:gd name="connsiteX22" fmla="*/ 16701389 w 20612109"/>
              <a:gd name="connsiteY22" fmla="*/ 243326 h 1765188"/>
              <a:gd name="connsiteX23" fmla="*/ 17571821 w 20612109"/>
              <a:gd name="connsiteY23" fmla="*/ 130389 h 1765188"/>
              <a:gd name="connsiteX24" fmla="*/ 19000069 w 20612109"/>
              <a:gd name="connsiteY24" fmla="*/ 165172 h 1765188"/>
              <a:gd name="connsiteX25" fmla="*/ 20088645 w 20612109"/>
              <a:gd name="connsiteY25" fmla="*/ 172902 h 1765188"/>
              <a:gd name="connsiteX26" fmla="*/ 20612107 w 20612109"/>
              <a:gd name="connsiteY26" fmla="*/ 290562 h 1765188"/>
              <a:gd name="connsiteX27" fmla="*/ 20612107 w 20612109"/>
              <a:gd name="connsiteY27" fmla="*/ 561894 h 1765188"/>
              <a:gd name="connsiteX28" fmla="*/ 20612109 w 20612109"/>
              <a:gd name="connsiteY28" fmla="*/ 561894 h 1765188"/>
              <a:gd name="connsiteX29" fmla="*/ 20612109 w 20612109"/>
              <a:gd name="connsiteY29" fmla="*/ 1765188 h 1765188"/>
              <a:gd name="connsiteX30" fmla="*/ 0 w 20612109"/>
              <a:gd name="connsiteY30" fmla="*/ 1765187 h 1765188"/>
              <a:gd name="connsiteX0" fmla="*/ 0 w 20612109"/>
              <a:gd name="connsiteY0" fmla="*/ 1747332 h 1747333"/>
              <a:gd name="connsiteX1" fmla="*/ 0 w 20612109"/>
              <a:gd name="connsiteY1" fmla="*/ 544038 h 1747333"/>
              <a:gd name="connsiteX2" fmla="*/ 2 w 20612109"/>
              <a:gd name="connsiteY2" fmla="*/ 544038 h 1747333"/>
              <a:gd name="connsiteX3" fmla="*/ 2 w 20612109"/>
              <a:gd name="connsiteY3" fmla="*/ 272706 h 1747333"/>
              <a:gd name="connsiteX4" fmla="*/ 1649830 w 20612109"/>
              <a:gd name="connsiteY4" fmla="*/ 884 h 1747333"/>
              <a:gd name="connsiteX5" fmla="*/ 2959986 w 20612109"/>
              <a:gd name="connsiteY5" fmla="*/ 194552 h 1747333"/>
              <a:gd name="connsiteX6" fmla="*/ 3830418 w 20612109"/>
              <a:gd name="connsiteY6" fmla="*/ 82045 h 1747333"/>
              <a:gd name="connsiteX7" fmla="*/ 5258666 w 20612109"/>
              <a:gd name="connsiteY7" fmla="*/ 116827 h 1747333"/>
              <a:gd name="connsiteX8" fmla="*/ 6347243 w 20612109"/>
              <a:gd name="connsiteY8" fmla="*/ 124557 h 1747333"/>
              <a:gd name="connsiteX9" fmla="*/ 6870704 w 20612109"/>
              <a:gd name="connsiteY9" fmla="*/ 241788 h 1747333"/>
              <a:gd name="connsiteX10" fmla="*/ 7678871 w 20612109"/>
              <a:gd name="connsiteY10" fmla="*/ 260254 h 1747333"/>
              <a:gd name="connsiteX11" fmla="*/ 8520961 w 20612109"/>
              <a:gd name="connsiteY11" fmla="*/ 31803 h 1747333"/>
              <a:gd name="connsiteX12" fmla="*/ 9831118 w 20612109"/>
              <a:gd name="connsiteY12" fmla="*/ 225471 h 1747333"/>
              <a:gd name="connsiteX13" fmla="*/ 10701549 w 20612109"/>
              <a:gd name="connsiteY13" fmla="*/ 112534 h 1747333"/>
              <a:gd name="connsiteX14" fmla="*/ 12129796 w 20612109"/>
              <a:gd name="connsiteY14" fmla="*/ 147317 h 1747333"/>
              <a:gd name="connsiteX15" fmla="*/ 13218373 w 20612109"/>
              <a:gd name="connsiteY15" fmla="*/ 155046 h 1747333"/>
              <a:gd name="connsiteX16" fmla="*/ 13741834 w 20612109"/>
              <a:gd name="connsiteY16" fmla="*/ 303196 h 1747333"/>
              <a:gd name="connsiteX17" fmla="*/ 13741834 w 20612109"/>
              <a:gd name="connsiteY17" fmla="*/ 303684 h 1747333"/>
              <a:gd name="connsiteX18" fmla="*/ 13772638 w 20612109"/>
              <a:gd name="connsiteY18" fmla="*/ 307866 h 1747333"/>
              <a:gd name="connsiteX19" fmla="*/ 14399274 w 20612109"/>
              <a:gd name="connsiteY19" fmla="*/ 296755 h 1747333"/>
              <a:gd name="connsiteX20" fmla="*/ 15391232 w 20612109"/>
              <a:gd name="connsiteY20" fmla="*/ 31803 h 1747333"/>
              <a:gd name="connsiteX21" fmla="*/ 16701389 w 20612109"/>
              <a:gd name="connsiteY21" fmla="*/ 225471 h 1747333"/>
              <a:gd name="connsiteX22" fmla="*/ 17571821 w 20612109"/>
              <a:gd name="connsiteY22" fmla="*/ 112534 h 1747333"/>
              <a:gd name="connsiteX23" fmla="*/ 19000069 w 20612109"/>
              <a:gd name="connsiteY23" fmla="*/ 147317 h 1747333"/>
              <a:gd name="connsiteX24" fmla="*/ 20088645 w 20612109"/>
              <a:gd name="connsiteY24" fmla="*/ 155047 h 1747333"/>
              <a:gd name="connsiteX25" fmla="*/ 20612107 w 20612109"/>
              <a:gd name="connsiteY25" fmla="*/ 272707 h 1747333"/>
              <a:gd name="connsiteX26" fmla="*/ 20612107 w 20612109"/>
              <a:gd name="connsiteY26" fmla="*/ 544039 h 1747333"/>
              <a:gd name="connsiteX27" fmla="*/ 20612109 w 20612109"/>
              <a:gd name="connsiteY27" fmla="*/ 544039 h 1747333"/>
              <a:gd name="connsiteX28" fmla="*/ 20612109 w 20612109"/>
              <a:gd name="connsiteY28" fmla="*/ 1747333 h 1747333"/>
              <a:gd name="connsiteX29" fmla="*/ 0 w 20612109"/>
              <a:gd name="connsiteY29" fmla="*/ 1747332 h 1747333"/>
              <a:gd name="connsiteX0" fmla="*/ 0 w 20612109"/>
              <a:gd name="connsiteY0" fmla="*/ 1779603 h 1779604"/>
              <a:gd name="connsiteX1" fmla="*/ 0 w 20612109"/>
              <a:gd name="connsiteY1" fmla="*/ 576309 h 1779604"/>
              <a:gd name="connsiteX2" fmla="*/ 2 w 20612109"/>
              <a:gd name="connsiteY2" fmla="*/ 576309 h 1779604"/>
              <a:gd name="connsiteX3" fmla="*/ 2 w 20612109"/>
              <a:gd name="connsiteY3" fmla="*/ 304977 h 1779604"/>
              <a:gd name="connsiteX4" fmla="*/ 1649830 w 20612109"/>
              <a:gd name="connsiteY4" fmla="*/ 33155 h 1779604"/>
              <a:gd name="connsiteX5" fmla="*/ 2959986 w 20612109"/>
              <a:gd name="connsiteY5" fmla="*/ 226823 h 1779604"/>
              <a:gd name="connsiteX6" fmla="*/ 3830418 w 20612109"/>
              <a:gd name="connsiteY6" fmla="*/ 114316 h 1779604"/>
              <a:gd name="connsiteX7" fmla="*/ 5258666 w 20612109"/>
              <a:gd name="connsiteY7" fmla="*/ 149098 h 1779604"/>
              <a:gd name="connsiteX8" fmla="*/ 6347243 w 20612109"/>
              <a:gd name="connsiteY8" fmla="*/ 156828 h 1779604"/>
              <a:gd name="connsiteX9" fmla="*/ 6870704 w 20612109"/>
              <a:gd name="connsiteY9" fmla="*/ 274059 h 1779604"/>
              <a:gd name="connsiteX10" fmla="*/ 7678871 w 20612109"/>
              <a:gd name="connsiteY10" fmla="*/ 292525 h 1779604"/>
              <a:gd name="connsiteX11" fmla="*/ 8520961 w 20612109"/>
              <a:gd name="connsiteY11" fmla="*/ 64074 h 1779604"/>
              <a:gd name="connsiteX12" fmla="*/ 9831118 w 20612109"/>
              <a:gd name="connsiteY12" fmla="*/ 257742 h 1779604"/>
              <a:gd name="connsiteX13" fmla="*/ 10701549 w 20612109"/>
              <a:gd name="connsiteY13" fmla="*/ 144805 h 1779604"/>
              <a:gd name="connsiteX14" fmla="*/ 12129796 w 20612109"/>
              <a:gd name="connsiteY14" fmla="*/ 179588 h 1779604"/>
              <a:gd name="connsiteX15" fmla="*/ 13218373 w 20612109"/>
              <a:gd name="connsiteY15" fmla="*/ 187317 h 1779604"/>
              <a:gd name="connsiteX16" fmla="*/ 13741834 w 20612109"/>
              <a:gd name="connsiteY16" fmla="*/ 335467 h 1779604"/>
              <a:gd name="connsiteX17" fmla="*/ 13741834 w 20612109"/>
              <a:gd name="connsiteY17" fmla="*/ 335955 h 1779604"/>
              <a:gd name="connsiteX18" fmla="*/ 13772638 w 20612109"/>
              <a:gd name="connsiteY18" fmla="*/ 340137 h 1779604"/>
              <a:gd name="connsiteX19" fmla="*/ 14399274 w 20612109"/>
              <a:gd name="connsiteY19" fmla="*/ 329026 h 1779604"/>
              <a:gd name="connsiteX20" fmla="*/ 15391232 w 20612109"/>
              <a:gd name="connsiteY20" fmla="*/ 64074 h 1779604"/>
              <a:gd name="connsiteX21" fmla="*/ 16701389 w 20612109"/>
              <a:gd name="connsiteY21" fmla="*/ 257742 h 1779604"/>
              <a:gd name="connsiteX22" fmla="*/ 17571821 w 20612109"/>
              <a:gd name="connsiteY22" fmla="*/ 144805 h 1779604"/>
              <a:gd name="connsiteX23" fmla="*/ 19000069 w 20612109"/>
              <a:gd name="connsiteY23" fmla="*/ 179588 h 1779604"/>
              <a:gd name="connsiteX24" fmla="*/ 20088645 w 20612109"/>
              <a:gd name="connsiteY24" fmla="*/ 187318 h 1779604"/>
              <a:gd name="connsiteX25" fmla="*/ 20612107 w 20612109"/>
              <a:gd name="connsiteY25" fmla="*/ 304978 h 1779604"/>
              <a:gd name="connsiteX26" fmla="*/ 20612107 w 20612109"/>
              <a:gd name="connsiteY26" fmla="*/ 576310 h 1779604"/>
              <a:gd name="connsiteX27" fmla="*/ 20612109 w 20612109"/>
              <a:gd name="connsiteY27" fmla="*/ 576310 h 1779604"/>
              <a:gd name="connsiteX28" fmla="*/ 20612109 w 20612109"/>
              <a:gd name="connsiteY28" fmla="*/ 1779604 h 1779604"/>
              <a:gd name="connsiteX29" fmla="*/ 0 w 20612109"/>
              <a:gd name="connsiteY29" fmla="*/ 1779603 h 1779604"/>
              <a:gd name="connsiteX0" fmla="*/ 0 w 20612109"/>
              <a:gd name="connsiteY0" fmla="*/ 1779603 h 1779604"/>
              <a:gd name="connsiteX1" fmla="*/ 0 w 20612109"/>
              <a:gd name="connsiteY1" fmla="*/ 576309 h 1779604"/>
              <a:gd name="connsiteX2" fmla="*/ 2 w 20612109"/>
              <a:gd name="connsiteY2" fmla="*/ 576309 h 1779604"/>
              <a:gd name="connsiteX3" fmla="*/ 2 w 20612109"/>
              <a:gd name="connsiteY3" fmla="*/ 304977 h 1779604"/>
              <a:gd name="connsiteX4" fmla="*/ 1649830 w 20612109"/>
              <a:gd name="connsiteY4" fmla="*/ 33155 h 1779604"/>
              <a:gd name="connsiteX5" fmla="*/ 2959986 w 20612109"/>
              <a:gd name="connsiteY5" fmla="*/ 226823 h 1779604"/>
              <a:gd name="connsiteX6" fmla="*/ 3830418 w 20612109"/>
              <a:gd name="connsiteY6" fmla="*/ 114316 h 1779604"/>
              <a:gd name="connsiteX7" fmla="*/ 5258666 w 20612109"/>
              <a:gd name="connsiteY7" fmla="*/ 149098 h 1779604"/>
              <a:gd name="connsiteX8" fmla="*/ 6347243 w 20612109"/>
              <a:gd name="connsiteY8" fmla="*/ 156828 h 1779604"/>
              <a:gd name="connsiteX9" fmla="*/ 6870704 w 20612109"/>
              <a:gd name="connsiteY9" fmla="*/ 274059 h 1779604"/>
              <a:gd name="connsiteX10" fmla="*/ 7678871 w 20612109"/>
              <a:gd name="connsiteY10" fmla="*/ 292525 h 1779604"/>
              <a:gd name="connsiteX11" fmla="*/ 8520961 w 20612109"/>
              <a:gd name="connsiteY11" fmla="*/ 64074 h 1779604"/>
              <a:gd name="connsiteX12" fmla="*/ 9831118 w 20612109"/>
              <a:gd name="connsiteY12" fmla="*/ 257742 h 1779604"/>
              <a:gd name="connsiteX13" fmla="*/ 10701549 w 20612109"/>
              <a:gd name="connsiteY13" fmla="*/ 144805 h 1779604"/>
              <a:gd name="connsiteX14" fmla="*/ 12129796 w 20612109"/>
              <a:gd name="connsiteY14" fmla="*/ 179588 h 1779604"/>
              <a:gd name="connsiteX15" fmla="*/ 13218373 w 20612109"/>
              <a:gd name="connsiteY15" fmla="*/ 187317 h 1779604"/>
              <a:gd name="connsiteX16" fmla="*/ 13741834 w 20612109"/>
              <a:gd name="connsiteY16" fmla="*/ 335467 h 1779604"/>
              <a:gd name="connsiteX17" fmla="*/ 13741834 w 20612109"/>
              <a:gd name="connsiteY17" fmla="*/ 335955 h 1779604"/>
              <a:gd name="connsiteX18" fmla="*/ 13772638 w 20612109"/>
              <a:gd name="connsiteY18" fmla="*/ 340137 h 1779604"/>
              <a:gd name="connsiteX19" fmla="*/ 14399274 w 20612109"/>
              <a:gd name="connsiteY19" fmla="*/ 329026 h 1779604"/>
              <a:gd name="connsiteX20" fmla="*/ 15391232 w 20612109"/>
              <a:gd name="connsiteY20" fmla="*/ 64074 h 1779604"/>
              <a:gd name="connsiteX21" fmla="*/ 16701389 w 20612109"/>
              <a:gd name="connsiteY21" fmla="*/ 257742 h 1779604"/>
              <a:gd name="connsiteX22" fmla="*/ 17571821 w 20612109"/>
              <a:gd name="connsiteY22" fmla="*/ 144805 h 1779604"/>
              <a:gd name="connsiteX23" fmla="*/ 19000069 w 20612109"/>
              <a:gd name="connsiteY23" fmla="*/ 179588 h 1779604"/>
              <a:gd name="connsiteX24" fmla="*/ 20088645 w 20612109"/>
              <a:gd name="connsiteY24" fmla="*/ 187318 h 1779604"/>
              <a:gd name="connsiteX25" fmla="*/ 20612107 w 20612109"/>
              <a:gd name="connsiteY25" fmla="*/ 304978 h 1779604"/>
              <a:gd name="connsiteX26" fmla="*/ 20612107 w 20612109"/>
              <a:gd name="connsiteY26" fmla="*/ 576310 h 1779604"/>
              <a:gd name="connsiteX27" fmla="*/ 20612109 w 20612109"/>
              <a:gd name="connsiteY27" fmla="*/ 576310 h 1779604"/>
              <a:gd name="connsiteX28" fmla="*/ 20612109 w 20612109"/>
              <a:gd name="connsiteY28" fmla="*/ 1779604 h 1779604"/>
              <a:gd name="connsiteX29" fmla="*/ 0 w 20612109"/>
              <a:gd name="connsiteY29" fmla="*/ 1779603 h 1779604"/>
              <a:gd name="connsiteX0" fmla="*/ 0 w 20612109"/>
              <a:gd name="connsiteY0" fmla="*/ 1779603 h 1779604"/>
              <a:gd name="connsiteX1" fmla="*/ 0 w 20612109"/>
              <a:gd name="connsiteY1" fmla="*/ 576309 h 1779604"/>
              <a:gd name="connsiteX2" fmla="*/ 2 w 20612109"/>
              <a:gd name="connsiteY2" fmla="*/ 576309 h 1779604"/>
              <a:gd name="connsiteX3" fmla="*/ 2 w 20612109"/>
              <a:gd name="connsiteY3" fmla="*/ 304977 h 1779604"/>
              <a:gd name="connsiteX4" fmla="*/ 1649830 w 20612109"/>
              <a:gd name="connsiteY4" fmla="*/ 33155 h 1779604"/>
              <a:gd name="connsiteX5" fmla="*/ 2959986 w 20612109"/>
              <a:gd name="connsiteY5" fmla="*/ 226823 h 1779604"/>
              <a:gd name="connsiteX6" fmla="*/ 3830418 w 20612109"/>
              <a:gd name="connsiteY6" fmla="*/ 114316 h 1779604"/>
              <a:gd name="connsiteX7" fmla="*/ 5258666 w 20612109"/>
              <a:gd name="connsiteY7" fmla="*/ 149098 h 1779604"/>
              <a:gd name="connsiteX8" fmla="*/ 6347243 w 20612109"/>
              <a:gd name="connsiteY8" fmla="*/ 156828 h 1779604"/>
              <a:gd name="connsiteX9" fmla="*/ 6870704 w 20612109"/>
              <a:gd name="connsiteY9" fmla="*/ 274059 h 1779604"/>
              <a:gd name="connsiteX10" fmla="*/ 7678871 w 20612109"/>
              <a:gd name="connsiteY10" fmla="*/ 292525 h 1779604"/>
              <a:gd name="connsiteX11" fmla="*/ 8520961 w 20612109"/>
              <a:gd name="connsiteY11" fmla="*/ 64074 h 1779604"/>
              <a:gd name="connsiteX12" fmla="*/ 9831118 w 20612109"/>
              <a:gd name="connsiteY12" fmla="*/ 257742 h 1779604"/>
              <a:gd name="connsiteX13" fmla="*/ 10701549 w 20612109"/>
              <a:gd name="connsiteY13" fmla="*/ 144805 h 1779604"/>
              <a:gd name="connsiteX14" fmla="*/ 12129796 w 20612109"/>
              <a:gd name="connsiteY14" fmla="*/ 179588 h 1779604"/>
              <a:gd name="connsiteX15" fmla="*/ 13218373 w 20612109"/>
              <a:gd name="connsiteY15" fmla="*/ 187317 h 1779604"/>
              <a:gd name="connsiteX16" fmla="*/ 13741834 w 20612109"/>
              <a:gd name="connsiteY16" fmla="*/ 335467 h 1779604"/>
              <a:gd name="connsiteX17" fmla="*/ 13741834 w 20612109"/>
              <a:gd name="connsiteY17" fmla="*/ 335955 h 1779604"/>
              <a:gd name="connsiteX18" fmla="*/ 13772638 w 20612109"/>
              <a:gd name="connsiteY18" fmla="*/ 340137 h 1779604"/>
              <a:gd name="connsiteX19" fmla="*/ 14399274 w 20612109"/>
              <a:gd name="connsiteY19" fmla="*/ 329026 h 1779604"/>
              <a:gd name="connsiteX20" fmla="*/ 15391232 w 20612109"/>
              <a:gd name="connsiteY20" fmla="*/ 64074 h 1779604"/>
              <a:gd name="connsiteX21" fmla="*/ 16701389 w 20612109"/>
              <a:gd name="connsiteY21" fmla="*/ 257742 h 1779604"/>
              <a:gd name="connsiteX22" fmla="*/ 17571821 w 20612109"/>
              <a:gd name="connsiteY22" fmla="*/ 144805 h 1779604"/>
              <a:gd name="connsiteX23" fmla="*/ 19000069 w 20612109"/>
              <a:gd name="connsiteY23" fmla="*/ 179588 h 1779604"/>
              <a:gd name="connsiteX24" fmla="*/ 20088645 w 20612109"/>
              <a:gd name="connsiteY24" fmla="*/ 187318 h 1779604"/>
              <a:gd name="connsiteX25" fmla="*/ 20612107 w 20612109"/>
              <a:gd name="connsiteY25" fmla="*/ 304978 h 1779604"/>
              <a:gd name="connsiteX26" fmla="*/ 20612107 w 20612109"/>
              <a:gd name="connsiteY26" fmla="*/ 576310 h 1779604"/>
              <a:gd name="connsiteX27" fmla="*/ 20612109 w 20612109"/>
              <a:gd name="connsiteY27" fmla="*/ 576310 h 1779604"/>
              <a:gd name="connsiteX28" fmla="*/ 20612109 w 20612109"/>
              <a:gd name="connsiteY28" fmla="*/ 1779604 h 1779604"/>
              <a:gd name="connsiteX29" fmla="*/ 0 w 20612109"/>
              <a:gd name="connsiteY29" fmla="*/ 1779603 h 1779604"/>
              <a:gd name="connsiteX0" fmla="*/ 0 w 20612109"/>
              <a:gd name="connsiteY0" fmla="*/ 1779603 h 1779604"/>
              <a:gd name="connsiteX1" fmla="*/ 0 w 20612109"/>
              <a:gd name="connsiteY1" fmla="*/ 576309 h 1779604"/>
              <a:gd name="connsiteX2" fmla="*/ 2 w 20612109"/>
              <a:gd name="connsiteY2" fmla="*/ 576309 h 1779604"/>
              <a:gd name="connsiteX3" fmla="*/ 2 w 20612109"/>
              <a:gd name="connsiteY3" fmla="*/ 304977 h 1779604"/>
              <a:gd name="connsiteX4" fmla="*/ 1649830 w 20612109"/>
              <a:gd name="connsiteY4" fmla="*/ 33155 h 1779604"/>
              <a:gd name="connsiteX5" fmla="*/ 2959986 w 20612109"/>
              <a:gd name="connsiteY5" fmla="*/ 226823 h 1779604"/>
              <a:gd name="connsiteX6" fmla="*/ 3830418 w 20612109"/>
              <a:gd name="connsiteY6" fmla="*/ 114316 h 1779604"/>
              <a:gd name="connsiteX7" fmla="*/ 5258666 w 20612109"/>
              <a:gd name="connsiteY7" fmla="*/ 149098 h 1779604"/>
              <a:gd name="connsiteX8" fmla="*/ 6347243 w 20612109"/>
              <a:gd name="connsiteY8" fmla="*/ 156828 h 1779604"/>
              <a:gd name="connsiteX9" fmla="*/ 6870704 w 20612109"/>
              <a:gd name="connsiteY9" fmla="*/ 274059 h 1779604"/>
              <a:gd name="connsiteX10" fmla="*/ 7678871 w 20612109"/>
              <a:gd name="connsiteY10" fmla="*/ 292525 h 1779604"/>
              <a:gd name="connsiteX11" fmla="*/ 8520961 w 20612109"/>
              <a:gd name="connsiteY11" fmla="*/ 64074 h 1779604"/>
              <a:gd name="connsiteX12" fmla="*/ 9831118 w 20612109"/>
              <a:gd name="connsiteY12" fmla="*/ 257742 h 1779604"/>
              <a:gd name="connsiteX13" fmla="*/ 10701549 w 20612109"/>
              <a:gd name="connsiteY13" fmla="*/ 144805 h 1779604"/>
              <a:gd name="connsiteX14" fmla="*/ 12129796 w 20612109"/>
              <a:gd name="connsiteY14" fmla="*/ 179588 h 1779604"/>
              <a:gd name="connsiteX15" fmla="*/ 13218373 w 20612109"/>
              <a:gd name="connsiteY15" fmla="*/ 187317 h 1779604"/>
              <a:gd name="connsiteX16" fmla="*/ 13741834 w 20612109"/>
              <a:gd name="connsiteY16" fmla="*/ 335467 h 1779604"/>
              <a:gd name="connsiteX17" fmla="*/ 13741834 w 20612109"/>
              <a:gd name="connsiteY17" fmla="*/ 335955 h 1779604"/>
              <a:gd name="connsiteX18" fmla="*/ 13772638 w 20612109"/>
              <a:gd name="connsiteY18" fmla="*/ 340137 h 1779604"/>
              <a:gd name="connsiteX19" fmla="*/ 14399274 w 20612109"/>
              <a:gd name="connsiteY19" fmla="*/ 329026 h 1779604"/>
              <a:gd name="connsiteX20" fmla="*/ 15391232 w 20612109"/>
              <a:gd name="connsiteY20" fmla="*/ 64074 h 1779604"/>
              <a:gd name="connsiteX21" fmla="*/ 16701389 w 20612109"/>
              <a:gd name="connsiteY21" fmla="*/ 257742 h 1779604"/>
              <a:gd name="connsiteX22" fmla="*/ 17571821 w 20612109"/>
              <a:gd name="connsiteY22" fmla="*/ 144805 h 1779604"/>
              <a:gd name="connsiteX23" fmla="*/ 19000069 w 20612109"/>
              <a:gd name="connsiteY23" fmla="*/ 179588 h 1779604"/>
              <a:gd name="connsiteX24" fmla="*/ 20088645 w 20612109"/>
              <a:gd name="connsiteY24" fmla="*/ 187318 h 1779604"/>
              <a:gd name="connsiteX25" fmla="*/ 20612107 w 20612109"/>
              <a:gd name="connsiteY25" fmla="*/ 304978 h 1779604"/>
              <a:gd name="connsiteX26" fmla="*/ 20612107 w 20612109"/>
              <a:gd name="connsiteY26" fmla="*/ 576310 h 1779604"/>
              <a:gd name="connsiteX27" fmla="*/ 20612109 w 20612109"/>
              <a:gd name="connsiteY27" fmla="*/ 576310 h 1779604"/>
              <a:gd name="connsiteX28" fmla="*/ 20612109 w 20612109"/>
              <a:gd name="connsiteY28" fmla="*/ 1779604 h 1779604"/>
              <a:gd name="connsiteX29" fmla="*/ 0 w 20612109"/>
              <a:gd name="connsiteY29" fmla="*/ 1779603 h 1779604"/>
              <a:gd name="connsiteX0" fmla="*/ 0 w 20612109"/>
              <a:gd name="connsiteY0" fmla="*/ 1779603 h 1779604"/>
              <a:gd name="connsiteX1" fmla="*/ 0 w 20612109"/>
              <a:gd name="connsiteY1" fmla="*/ 576309 h 1779604"/>
              <a:gd name="connsiteX2" fmla="*/ 2 w 20612109"/>
              <a:gd name="connsiteY2" fmla="*/ 576309 h 1779604"/>
              <a:gd name="connsiteX3" fmla="*/ 2 w 20612109"/>
              <a:gd name="connsiteY3" fmla="*/ 304977 h 1779604"/>
              <a:gd name="connsiteX4" fmla="*/ 1649830 w 20612109"/>
              <a:gd name="connsiteY4" fmla="*/ 33155 h 1779604"/>
              <a:gd name="connsiteX5" fmla="*/ 2959986 w 20612109"/>
              <a:gd name="connsiteY5" fmla="*/ 226823 h 1779604"/>
              <a:gd name="connsiteX6" fmla="*/ 3830418 w 20612109"/>
              <a:gd name="connsiteY6" fmla="*/ 114316 h 1779604"/>
              <a:gd name="connsiteX7" fmla="*/ 5258666 w 20612109"/>
              <a:gd name="connsiteY7" fmla="*/ 149098 h 1779604"/>
              <a:gd name="connsiteX8" fmla="*/ 6347243 w 20612109"/>
              <a:gd name="connsiteY8" fmla="*/ 156828 h 1779604"/>
              <a:gd name="connsiteX9" fmla="*/ 6870704 w 20612109"/>
              <a:gd name="connsiteY9" fmla="*/ 274059 h 1779604"/>
              <a:gd name="connsiteX10" fmla="*/ 7678871 w 20612109"/>
              <a:gd name="connsiteY10" fmla="*/ 292525 h 1779604"/>
              <a:gd name="connsiteX11" fmla="*/ 8520961 w 20612109"/>
              <a:gd name="connsiteY11" fmla="*/ 64074 h 1779604"/>
              <a:gd name="connsiteX12" fmla="*/ 9831118 w 20612109"/>
              <a:gd name="connsiteY12" fmla="*/ 257742 h 1779604"/>
              <a:gd name="connsiteX13" fmla="*/ 10701549 w 20612109"/>
              <a:gd name="connsiteY13" fmla="*/ 144805 h 1779604"/>
              <a:gd name="connsiteX14" fmla="*/ 12129796 w 20612109"/>
              <a:gd name="connsiteY14" fmla="*/ 179588 h 1779604"/>
              <a:gd name="connsiteX15" fmla="*/ 13218373 w 20612109"/>
              <a:gd name="connsiteY15" fmla="*/ 187317 h 1779604"/>
              <a:gd name="connsiteX16" fmla="*/ 13741834 w 20612109"/>
              <a:gd name="connsiteY16" fmla="*/ 335467 h 1779604"/>
              <a:gd name="connsiteX17" fmla="*/ 13741834 w 20612109"/>
              <a:gd name="connsiteY17" fmla="*/ 335955 h 1779604"/>
              <a:gd name="connsiteX18" fmla="*/ 13772638 w 20612109"/>
              <a:gd name="connsiteY18" fmla="*/ 340137 h 1779604"/>
              <a:gd name="connsiteX19" fmla="*/ 14399274 w 20612109"/>
              <a:gd name="connsiteY19" fmla="*/ 329026 h 1779604"/>
              <a:gd name="connsiteX20" fmla="*/ 15391232 w 20612109"/>
              <a:gd name="connsiteY20" fmla="*/ 64074 h 1779604"/>
              <a:gd name="connsiteX21" fmla="*/ 16701389 w 20612109"/>
              <a:gd name="connsiteY21" fmla="*/ 257742 h 1779604"/>
              <a:gd name="connsiteX22" fmla="*/ 17571821 w 20612109"/>
              <a:gd name="connsiteY22" fmla="*/ 144805 h 1779604"/>
              <a:gd name="connsiteX23" fmla="*/ 19000069 w 20612109"/>
              <a:gd name="connsiteY23" fmla="*/ 179588 h 1779604"/>
              <a:gd name="connsiteX24" fmla="*/ 20088645 w 20612109"/>
              <a:gd name="connsiteY24" fmla="*/ 187318 h 1779604"/>
              <a:gd name="connsiteX25" fmla="*/ 20612107 w 20612109"/>
              <a:gd name="connsiteY25" fmla="*/ 304978 h 1779604"/>
              <a:gd name="connsiteX26" fmla="*/ 20612107 w 20612109"/>
              <a:gd name="connsiteY26" fmla="*/ 576310 h 1779604"/>
              <a:gd name="connsiteX27" fmla="*/ 20612109 w 20612109"/>
              <a:gd name="connsiteY27" fmla="*/ 576310 h 1779604"/>
              <a:gd name="connsiteX28" fmla="*/ 20612109 w 20612109"/>
              <a:gd name="connsiteY28" fmla="*/ 1779604 h 1779604"/>
              <a:gd name="connsiteX29" fmla="*/ 0 w 20612109"/>
              <a:gd name="connsiteY29" fmla="*/ 1779603 h 1779604"/>
              <a:gd name="connsiteX0" fmla="*/ 0 w 20612109"/>
              <a:gd name="connsiteY0" fmla="*/ 1754246 h 1754247"/>
              <a:gd name="connsiteX1" fmla="*/ 0 w 20612109"/>
              <a:gd name="connsiteY1" fmla="*/ 550952 h 1754247"/>
              <a:gd name="connsiteX2" fmla="*/ 2 w 20612109"/>
              <a:gd name="connsiteY2" fmla="*/ 550952 h 1754247"/>
              <a:gd name="connsiteX3" fmla="*/ 2 w 20612109"/>
              <a:gd name="connsiteY3" fmla="*/ 279620 h 1754247"/>
              <a:gd name="connsiteX4" fmla="*/ 1649830 w 20612109"/>
              <a:gd name="connsiteY4" fmla="*/ 7798 h 1754247"/>
              <a:gd name="connsiteX5" fmla="*/ 2959986 w 20612109"/>
              <a:gd name="connsiteY5" fmla="*/ 201466 h 1754247"/>
              <a:gd name="connsiteX6" fmla="*/ 3830418 w 20612109"/>
              <a:gd name="connsiteY6" fmla="*/ 88959 h 1754247"/>
              <a:gd name="connsiteX7" fmla="*/ 5258666 w 20612109"/>
              <a:gd name="connsiteY7" fmla="*/ 123741 h 1754247"/>
              <a:gd name="connsiteX8" fmla="*/ 6347243 w 20612109"/>
              <a:gd name="connsiteY8" fmla="*/ 131471 h 1754247"/>
              <a:gd name="connsiteX9" fmla="*/ 6870704 w 20612109"/>
              <a:gd name="connsiteY9" fmla="*/ 248702 h 1754247"/>
              <a:gd name="connsiteX10" fmla="*/ 7678871 w 20612109"/>
              <a:gd name="connsiteY10" fmla="*/ 267168 h 1754247"/>
              <a:gd name="connsiteX11" fmla="*/ 8520961 w 20612109"/>
              <a:gd name="connsiteY11" fmla="*/ 38717 h 1754247"/>
              <a:gd name="connsiteX12" fmla="*/ 9831118 w 20612109"/>
              <a:gd name="connsiteY12" fmla="*/ 232385 h 1754247"/>
              <a:gd name="connsiteX13" fmla="*/ 10701549 w 20612109"/>
              <a:gd name="connsiteY13" fmla="*/ 119448 h 1754247"/>
              <a:gd name="connsiteX14" fmla="*/ 12129796 w 20612109"/>
              <a:gd name="connsiteY14" fmla="*/ 154231 h 1754247"/>
              <a:gd name="connsiteX15" fmla="*/ 13218373 w 20612109"/>
              <a:gd name="connsiteY15" fmla="*/ 161960 h 1754247"/>
              <a:gd name="connsiteX16" fmla="*/ 13741834 w 20612109"/>
              <a:gd name="connsiteY16" fmla="*/ 310110 h 1754247"/>
              <a:gd name="connsiteX17" fmla="*/ 13741834 w 20612109"/>
              <a:gd name="connsiteY17" fmla="*/ 310598 h 1754247"/>
              <a:gd name="connsiteX18" fmla="*/ 13772638 w 20612109"/>
              <a:gd name="connsiteY18" fmla="*/ 314780 h 1754247"/>
              <a:gd name="connsiteX19" fmla="*/ 14399274 w 20612109"/>
              <a:gd name="connsiteY19" fmla="*/ 303669 h 1754247"/>
              <a:gd name="connsiteX20" fmla="*/ 15391232 w 20612109"/>
              <a:gd name="connsiteY20" fmla="*/ 38717 h 1754247"/>
              <a:gd name="connsiteX21" fmla="*/ 16701389 w 20612109"/>
              <a:gd name="connsiteY21" fmla="*/ 232385 h 1754247"/>
              <a:gd name="connsiteX22" fmla="*/ 17571821 w 20612109"/>
              <a:gd name="connsiteY22" fmla="*/ 119448 h 1754247"/>
              <a:gd name="connsiteX23" fmla="*/ 19000069 w 20612109"/>
              <a:gd name="connsiteY23" fmla="*/ 154231 h 1754247"/>
              <a:gd name="connsiteX24" fmla="*/ 20088645 w 20612109"/>
              <a:gd name="connsiteY24" fmla="*/ 161961 h 1754247"/>
              <a:gd name="connsiteX25" fmla="*/ 20612107 w 20612109"/>
              <a:gd name="connsiteY25" fmla="*/ 279621 h 1754247"/>
              <a:gd name="connsiteX26" fmla="*/ 20612107 w 20612109"/>
              <a:gd name="connsiteY26" fmla="*/ 550953 h 1754247"/>
              <a:gd name="connsiteX27" fmla="*/ 20612109 w 20612109"/>
              <a:gd name="connsiteY27" fmla="*/ 550953 h 1754247"/>
              <a:gd name="connsiteX28" fmla="*/ 20612109 w 20612109"/>
              <a:gd name="connsiteY28" fmla="*/ 1754247 h 1754247"/>
              <a:gd name="connsiteX29" fmla="*/ 0 w 20612109"/>
              <a:gd name="connsiteY29" fmla="*/ 1754246 h 1754247"/>
              <a:gd name="connsiteX0" fmla="*/ 0 w 20612109"/>
              <a:gd name="connsiteY0" fmla="*/ 1799568 h 1799569"/>
              <a:gd name="connsiteX1" fmla="*/ 0 w 20612109"/>
              <a:gd name="connsiteY1" fmla="*/ 596274 h 1799569"/>
              <a:gd name="connsiteX2" fmla="*/ 2 w 20612109"/>
              <a:gd name="connsiteY2" fmla="*/ 596274 h 1799569"/>
              <a:gd name="connsiteX3" fmla="*/ 2 w 20612109"/>
              <a:gd name="connsiteY3" fmla="*/ 324942 h 1799569"/>
              <a:gd name="connsiteX4" fmla="*/ 1452980 w 20612109"/>
              <a:gd name="connsiteY4" fmla="*/ 5268 h 1799569"/>
              <a:gd name="connsiteX5" fmla="*/ 2959986 w 20612109"/>
              <a:gd name="connsiteY5" fmla="*/ 246788 h 1799569"/>
              <a:gd name="connsiteX6" fmla="*/ 3830418 w 20612109"/>
              <a:gd name="connsiteY6" fmla="*/ 134281 h 1799569"/>
              <a:gd name="connsiteX7" fmla="*/ 5258666 w 20612109"/>
              <a:gd name="connsiteY7" fmla="*/ 169063 h 1799569"/>
              <a:gd name="connsiteX8" fmla="*/ 6347243 w 20612109"/>
              <a:gd name="connsiteY8" fmla="*/ 176793 h 1799569"/>
              <a:gd name="connsiteX9" fmla="*/ 6870704 w 20612109"/>
              <a:gd name="connsiteY9" fmla="*/ 294024 h 1799569"/>
              <a:gd name="connsiteX10" fmla="*/ 7678871 w 20612109"/>
              <a:gd name="connsiteY10" fmla="*/ 312490 h 1799569"/>
              <a:gd name="connsiteX11" fmla="*/ 8520961 w 20612109"/>
              <a:gd name="connsiteY11" fmla="*/ 84039 h 1799569"/>
              <a:gd name="connsiteX12" fmla="*/ 9831118 w 20612109"/>
              <a:gd name="connsiteY12" fmla="*/ 277707 h 1799569"/>
              <a:gd name="connsiteX13" fmla="*/ 10701549 w 20612109"/>
              <a:gd name="connsiteY13" fmla="*/ 164770 h 1799569"/>
              <a:gd name="connsiteX14" fmla="*/ 12129796 w 20612109"/>
              <a:gd name="connsiteY14" fmla="*/ 199553 h 1799569"/>
              <a:gd name="connsiteX15" fmla="*/ 13218373 w 20612109"/>
              <a:gd name="connsiteY15" fmla="*/ 207282 h 1799569"/>
              <a:gd name="connsiteX16" fmla="*/ 13741834 w 20612109"/>
              <a:gd name="connsiteY16" fmla="*/ 355432 h 1799569"/>
              <a:gd name="connsiteX17" fmla="*/ 13741834 w 20612109"/>
              <a:gd name="connsiteY17" fmla="*/ 355920 h 1799569"/>
              <a:gd name="connsiteX18" fmla="*/ 13772638 w 20612109"/>
              <a:gd name="connsiteY18" fmla="*/ 360102 h 1799569"/>
              <a:gd name="connsiteX19" fmla="*/ 14399274 w 20612109"/>
              <a:gd name="connsiteY19" fmla="*/ 348991 h 1799569"/>
              <a:gd name="connsiteX20" fmla="*/ 15391232 w 20612109"/>
              <a:gd name="connsiteY20" fmla="*/ 84039 h 1799569"/>
              <a:gd name="connsiteX21" fmla="*/ 16701389 w 20612109"/>
              <a:gd name="connsiteY21" fmla="*/ 277707 h 1799569"/>
              <a:gd name="connsiteX22" fmla="*/ 17571821 w 20612109"/>
              <a:gd name="connsiteY22" fmla="*/ 164770 h 1799569"/>
              <a:gd name="connsiteX23" fmla="*/ 19000069 w 20612109"/>
              <a:gd name="connsiteY23" fmla="*/ 199553 h 1799569"/>
              <a:gd name="connsiteX24" fmla="*/ 20088645 w 20612109"/>
              <a:gd name="connsiteY24" fmla="*/ 207283 h 1799569"/>
              <a:gd name="connsiteX25" fmla="*/ 20612107 w 20612109"/>
              <a:gd name="connsiteY25" fmla="*/ 324943 h 1799569"/>
              <a:gd name="connsiteX26" fmla="*/ 20612107 w 20612109"/>
              <a:gd name="connsiteY26" fmla="*/ 596275 h 1799569"/>
              <a:gd name="connsiteX27" fmla="*/ 20612109 w 20612109"/>
              <a:gd name="connsiteY27" fmla="*/ 596275 h 1799569"/>
              <a:gd name="connsiteX28" fmla="*/ 20612109 w 20612109"/>
              <a:gd name="connsiteY28" fmla="*/ 1799569 h 1799569"/>
              <a:gd name="connsiteX29" fmla="*/ 0 w 20612109"/>
              <a:gd name="connsiteY29" fmla="*/ 1799568 h 1799569"/>
              <a:gd name="connsiteX0" fmla="*/ 0 w 20612109"/>
              <a:gd name="connsiteY0" fmla="*/ 1795186 h 1795187"/>
              <a:gd name="connsiteX1" fmla="*/ 0 w 20612109"/>
              <a:gd name="connsiteY1" fmla="*/ 591892 h 1795187"/>
              <a:gd name="connsiteX2" fmla="*/ 2 w 20612109"/>
              <a:gd name="connsiteY2" fmla="*/ 591892 h 1795187"/>
              <a:gd name="connsiteX3" fmla="*/ 2 w 20612109"/>
              <a:gd name="connsiteY3" fmla="*/ 320560 h 1795187"/>
              <a:gd name="connsiteX4" fmla="*/ 1452980 w 20612109"/>
              <a:gd name="connsiteY4" fmla="*/ 886 h 1795187"/>
              <a:gd name="connsiteX5" fmla="*/ 2959986 w 20612109"/>
              <a:gd name="connsiteY5" fmla="*/ 242406 h 1795187"/>
              <a:gd name="connsiteX6" fmla="*/ 3830418 w 20612109"/>
              <a:gd name="connsiteY6" fmla="*/ 129899 h 1795187"/>
              <a:gd name="connsiteX7" fmla="*/ 5258666 w 20612109"/>
              <a:gd name="connsiteY7" fmla="*/ 164681 h 1795187"/>
              <a:gd name="connsiteX8" fmla="*/ 6347243 w 20612109"/>
              <a:gd name="connsiteY8" fmla="*/ 172411 h 1795187"/>
              <a:gd name="connsiteX9" fmla="*/ 6870704 w 20612109"/>
              <a:gd name="connsiteY9" fmla="*/ 289642 h 1795187"/>
              <a:gd name="connsiteX10" fmla="*/ 7678871 w 20612109"/>
              <a:gd name="connsiteY10" fmla="*/ 308108 h 1795187"/>
              <a:gd name="connsiteX11" fmla="*/ 8520961 w 20612109"/>
              <a:gd name="connsiteY11" fmla="*/ 79657 h 1795187"/>
              <a:gd name="connsiteX12" fmla="*/ 9831118 w 20612109"/>
              <a:gd name="connsiteY12" fmla="*/ 273325 h 1795187"/>
              <a:gd name="connsiteX13" fmla="*/ 10701549 w 20612109"/>
              <a:gd name="connsiteY13" fmla="*/ 160388 h 1795187"/>
              <a:gd name="connsiteX14" fmla="*/ 12129796 w 20612109"/>
              <a:gd name="connsiteY14" fmla="*/ 195171 h 1795187"/>
              <a:gd name="connsiteX15" fmla="*/ 13218373 w 20612109"/>
              <a:gd name="connsiteY15" fmla="*/ 202900 h 1795187"/>
              <a:gd name="connsiteX16" fmla="*/ 13741834 w 20612109"/>
              <a:gd name="connsiteY16" fmla="*/ 351050 h 1795187"/>
              <a:gd name="connsiteX17" fmla="*/ 13741834 w 20612109"/>
              <a:gd name="connsiteY17" fmla="*/ 351538 h 1795187"/>
              <a:gd name="connsiteX18" fmla="*/ 13772638 w 20612109"/>
              <a:gd name="connsiteY18" fmla="*/ 355720 h 1795187"/>
              <a:gd name="connsiteX19" fmla="*/ 14399274 w 20612109"/>
              <a:gd name="connsiteY19" fmla="*/ 344609 h 1795187"/>
              <a:gd name="connsiteX20" fmla="*/ 15391232 w 20612109"/>
              <a:gd name="connsiteY20" fmla="*/ 79657 h 1795187"/>
              <a:gd name="connsiteX21" fmla="*/ 16701389 w 20612109"/>
              <a:gd name="connsiteY21" fmla="*/ 273325 h 1795187"/>
              <a:gd name="connsiteX22" fmla="*/ 17571821 w 20612109"/>
              <a:gd name="connsiteY22" fmla="*/ 160388 h 1795187"/>
              <a:gd name="connsiteX23" fmla="*/ 19000069 w 20612109"/>
              <a:gd name="connsiteY23" fmla="*/ 195171 h 1795187"/>
              <a:gd name="connsiteX24" fmla="*/ 20088645 w 20612109"/>
              <a:gd name="connsiteY24" fmla="*/ 202901 h 1795187"/>
              <a:gd name="connsiteX25" fmla="*/ 20612107 w 20612109"/>
              <a:gd name="connsiteY25" fmla="*/ 320561 h 1795187"/>
              <a:gd name="connsiteX26" fmla="*/ 20612107 w 20612109"/>
              <a:gd name="connsiteY26" fmla="*/ 591893 h 1795187"/>
              <a:gd name="connsiteX27" fmla="*/ 20612109 w 20612109"/>
              <a:gd name="connsiteY27" fmla="*/ 591893 h 1795187"/>
              <a:gd name="connsiteX28" fmla="*/ 20612109 w 20612109"/>
              <a:gd name="connsiteY28" fmla="*/ 1795187 h 1795187"/>
              <a:gd name="connsiteX29" fmla="*/ 0 w 20612109"/>
              <a:gd name="connsiteY29" fmla="*/ 1795186 h 1795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0612109" h="1795187">
                <a:moveTo>
                  <a:pt x="0" y="1795186"/>
                </a:moveTo>
                <a:lnTo>
                  <a:pt x="0" y="591892"/>
                </a:lnTo>
                <a:lnTo>
                  <a:pt x="2" y="591892"/>
                </a:lnTo>
                <a:lnTo>
                  <a:pt x="2" y="320560"/>
                </a:lnTo>
                <a:cubicBezTo>
                  <a:pt x="322598" y="267252"/>
                  <a:pt x="772325" y="24548"/>
                  <a:pt x="1452980" y="886"/>
                </a:cubicBezTo>
                <a:cubicBezTo>
                  <a:pt x="1946185" y="-16260"/>
                  <a:pt x="2563746" y="220904"/>
                  <a:pt x="2959986" y="242406"/>
                </a:cubicBezTo>
                <a:cubicBezTo>
                  <a:pt x="3356226" y="263908"/>
                  <a:pt x="3511790" y="186582"/>
                  <a:pt x="3830418" y="129899"/>
                </a:cubicBezTo>
                <a:cubicBezTo>
                  <a:pt x="4370628" y="34138"/>
                  <a:pt x="4471112" y="361355"/>
                  <a:pt x="5258666" y="164681"/>
                </a:cubicBezTo>
                <a:cubicBezTo>
                  <a:pt x="5548953" y="92110"/>
                  <a:pt x="5971072" y="42297"/>
                  <a:pt x="6347243" y="172411"/>
                </a:cubicBezTo>
                <a:cubicBezTo>
                  <a:pt x="6789115" y="324855"/>
                  <a:pt x="6601315" y="283487"/>
                  <a:pt x="6870704" y="289642"/>
                </a:cubicBezTo>
                <a:cubicBezTo>
                  <a:pt x="7140093" y="295797"/>
                  <a:pt x="7276130" y="168601"/>
                  <a:pt x="7678871" y="308108"/>
                </a:cubicBezTo>
                <a:cubicBezTo>
                  <a:pt x="7977459" y="411537"/>
                  <a:pt x="8064059" y="171982"/>
                  <a:pt x="8520961" y="79657"/>
                </a:cubicBezTo>
                <a:cubicBezTo>
                  <a:pt x="8919892" y="-1074"/>
                  <a:pt x="9278456" y="200753"/>
                  <a:pt x="9831118" y="273325"/>
                </a:cubicBezTo>
                <a:cubicBezTo>
                  <a:pt x="10108951" y="309825"/>
                  <a:pt x="10382491" y="217071"/>
                  <a:pt x="10701549" y="160388"/>
                </a:cubicBezTo>
                <a:cubicBezTo>
                  <a:pt x="11241758" y="64627"/>
                  <a:pt x="11342242" y="391844"/>
                  <a:pt x="12129796" y="195171"/>
                </a:cubicBezTo>
                <a:cubicBezTo>
                  <a:pt x="12420083" y="122599"/>
                  <a:pt x="12843061" y="70210"/>
                  <a:pt x="13218373" y="202900"/>
                </a:cubicBezTo>
                <a:cubicBezTo>
                  <a:pt x="13673557" y="363932"/>
                  <a:pt x="13741834" y="351050"/>
                  <a:pt x="13741834" y="351050"/>
                </a:cubicBezTo>
                <a:lnTo>
                  <a:pt x="13741834" y="351538"/>
                </a:lnTo>
                <a:lnTo>
                  <a:pt x="13772638" y="355720"/>
                </a:lnTo>
                <a:cubicBezTo>
                  <a:pt x="13838400" y="362644"/>
                  <a:pt x="14017628" y="372950"/>
                  <a:pt x="14399274" y="344609"/>
                </a:cubicBezTo>
                <a:cubicBezTo>
                  <a:pt x="14845441" y="311544"/>
                  <a:pt x="14934330" y="172412"/>
                  <a:pt x="15391232" y="79657"/>
                </a:cubicBezTo>
                <a:cubicBezTo>
                  <a:pt x="15790162" y="-1073"/>
                  <a:pt x="16148727" y="200754"/>
                  <a:pt x="16701389" y="273325"/>
                </a:cubicBezTo>
                <a:cubicBezTo>
                  <a:pt x="16979223" y="309826"/>
                  <a:pt x="17252763" y="217071"/>
                  <a:pt x="17571821" y="160388"/>
                </a:cubicBezTo>
                <a:cubicBezTo>
                  <a:pt x="18112029" y="64628"/>
                  <a:pt x="18212517" y="391845"/>
                  <a:pt x="19000069" y="195171"/>
                </a:cubicBezTo>
                <a:cubicBezTo>
                  <a:pt x="19290357" y="122599"/>
                  <a:pt x="19712473" y="72787"/>
                  <a:pt x="20088645" y="202901"/>
                </a:cubicBezTo>
                <a:cubicBezTo>
                  <a:pt x="20530517" y="355774"/>
                  <a:pt x="20612107" y="320561"/>
                  <a:pt x="20612107" y="320561"/>
                </a:cubicBezTo>
                <a:lnTo>
                  <a:pt x="20612107" y="591893"/>
                </a:lnTo>
                <a:lnTo>
                  <a:pt x="20612109" y="591893"/>
                </a:lnTo>
                <a:lnTo>
                  <a:pt x="20612109" y="1795187"/>
                </a:lnTo>
                <a:lnTo>
                  <a:pt x="0" y="1795186"/>
                </a:lnTo>
                <a:close/>
              </a:path>
            </a:pathLst>
          </a:custGeom>
          <a:gradFill flip="none" rotWithShape="1">
            <a:gsLst>
              <a:gs pos="100000">
                <a:schemeClr val="accent4"/>
              </a:gs>
              <a:gs pos="66000">
                <a:schemeClr val="accent2"/>
              </a:gs>
              <a:gs pos="33000">
                <a:schemeClr val="accent4"/>
              </a:gs>
              <a:gs pos="0">
                <a:schemeClr val="accent2"/>
              </a:gs>
            </a:gsLst>
            <a:lin ang="0" scaled="1"/>
            <a:tileRect/>
          </a:gradFill>
          <a:ln w="2540" cap="flat">
            <a:noFill/>
            <a:prstDash val="solid"/>
            <a:miter/>
          </a:ln>
          <a:effectLst>
            <a:outerShdw blurRad="482600" dist="381000" algn="l" rotWithShape="0">
              <a:prstClr val="black">
                <a:alpha val="25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615B17AA-6B3A-4281-B49E-7123B536CAA0}"/>
              </a:ext>
            </a:extLst>
          </p:cNvPr>
          <p:cNvSpPr/>
          <p:nvPr userDrawn="1"/>
        </p:nvSpPr>
        <p:spPr>
          <a:xfrm rot="5400000">
            <a:off x="-3397254" y="-4260862"/>
            <a:ext cx="20612115" cy="1625604"/>
          </a:xfrm>
          <a:custGeom>
            <a:avLst/>
            <a:gdLst>
              <a:gd name="connsiteX0" fmla="*/ 0 w 20612115"/>
              <a:gd name="connsiteY0" fmla="*/ 665172 h 665172"/>
              <a:gd name="connsiteX1" fmla="*/ 0 w 20612115"/>
              <a:gd name="connsiteY1" fmla="*/ 226735 h 665172"/>
              <a:gd name="connsiteX2" fmla="*/ 1998088 w 20612115"/>
              <a:gd name="connsiteY2" fmla="*/ 170911 h 665172"/>
              <a:gd name="connsiteX3" fmla="*/ 3435354 w 20612115"/>
              <a:gd name="connsiteY3" fmla="*/ 309183 h 665172"/>
              <a:gd name="connsiteX4" fmla="*/ 5057270 w 20612115"/>
              <a:gd name="connsiteY4" fmla="*/ 2 h 665172"/>
              <a:gd name="connsiteX5" fmla="*/ 6723476 w 20612115"/>
              <a:gd name="connsiteY5" fmla="*/ 247320 h 665172"/>
              <a:gd name="connsiteX6" fmla="*/ 6870705 w 20612115"/>
              <a:gd name="connsiteY6" fmla="*/ 227164 h 665172"/>
              <a:gd name="connsiteX7" fmla="*/ 6870705 w 20612115"/>
              <a:gd name="connsiteY7" fmla="*/ 226735 h 665172"/>
              <a:gd name="connsiteX8" fmla="*/ 8868792 w 20612115"/>
              <a:gd name="connsiteY8" fmla="*/ 170911 h 665172"/>
              <a:gd name="connsiteX9" fmla="*/ 10306058 w 20612115"/>
              <a:gd name="connsiteY9" fmla="*/ 309183 h 665172"/>
              <a:gd name="connsiteX10" fmla="*/ 11927974 w 20612115"/>
              <a:gd name="connsiteY10" fmla="*/ 2 h 665172"/>
              <a:gd name="connsiteX11" fmla="*/ 13741410 w 20612115"/>
              <a:gd name="connsiteY11" fmla="*/ 227164 h 665172"/>
              <a:gd name="connsiteX12" fmla="*/ 13741410 w 20612115"/>
              <a:gd name="connsiteY12" fmla="*/ 226735 h 665172"/>
              <a:gd name="connsiteX13" fmla="*/ 15739497 w 20612115"/>
              <a:gd name="connsiteY13" fmla="*/ 170911 h 665172"/>
              <a:gd name="connsiteX14" fmla="*/ 17176763 w 20612115"/>
              <a:gd name="connsiteY14" fmla="*/ 309183 h 665172"/>
              <a:gd name="connsiteX15" fmla="*/ 18798680 w 20612115"/>
              <a:gd name="connsiteY15" fmla="*/ 2 h 665172"/>
              <a:gd name="connsiteX16" fmla="*/ 20612115 w 20612115"/>
              <a:gd name="connsiteY16" fmla="*/ 227164 h 665172"/>
              <a:gd name="connsiteX17" fmla="*/ 20612115 w 20612115"/>
              <a:gd name="connsiteY17" fmla="*/ 665172 h 665172"/>
              <a:gd name="connsiteX18" fmla="*/ 13741410 w 20612115"/>
              <a:gd name="connsiteY18" fmla="*/ 665172 h 665172"/>
              <a:gd name="connsiteX19" fmla="*/ 6870707 w 20612115"/>
              <a:gd name="connsiteY19" fmla="*/ 665172 h 665172"/>
              <a:gd name="connsiteX20" fmla="*/ 6870705 w 20612115"/>
              <a:gd name="connsiteY20" fmla="*/ 665172 h 665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612115" h="665172">
                <a:moveTo>
                  <a:pt x="0" y="665172"/>
                </a:moveTo>
                <a:lnTo>
                  <a:pt x="0" y="226735"/>
                </a:lnTo>
                <a:cubicBezTo>
                  <a:pt x="0" y="226735"/>
                  <a:pt x="1170598" y="-56682"/>
                  <a:pt x="1998088" y="170911"/>
                </a:cubicBezTo>
                <a:cubicBezTo>
                  <a:pt x="2825579" y="398503"/>
                  <a:pt x="3014523" y="350837"/>
                  <a:pt x="3435354" y="309183"/>
                </a:cubicBezTo>
                <a:cubicBezTo>
                  <a:pt x="3855755" y="267530"/>
                  <a:pt x="4752811" y="2"/>
                  <a:pt x="5057270" y="2"/>
                </a:cubicBezTo>
                <a:cubicBezTo>
                  <a:pt x="5723138" y="-803"/>
                  <a:pt x="6016116" y="320707"/>
                  <a:pt x="6723476" y="247320"/>
                </a:cubicBezTo>
                <a:lnTo>
                  <a:pt x="6870705" y="227164"/>
                </a:lnTo>
                <a:lnTo>
                  <a:pt x="6870705" y="226735"/>
                </a:lnTo>
                <a:cubicBezTo>
                  <a:pt x="6870705" y="226735"/>
                  <a:pt x="8041302" y="-56681"/>
                  <a:pt x="8868792" y="170911"/>
                </a:cubicBezTo>
                <a:cubicBezTo>
                  <a:pt x="9696712" y="398503"/>
                  <a:pt x="9885227" y="350837"/>
                  <a:pt x="10306058" y="309183"/>
                </a:cubicBezTo>
                <a:cubicBezTo>
                  <a:pt x="10726459" y="267530"/>
                  <a:pt x="11623515" y="2"/>
                  <a:pt x="11927974" y="2"/>
                </a:cubicBezTo>
                <a:cubicBezTo>
                  <a:pt x="12638233" y="-857"/>
                  <a:pt x="12924225" y="365008"/>
                  <a:pt x="13741410" y="227164"/>
                </a:cubicBezTo>
                <a:lnTo>
                  <a:pt x="13741410" y="226735"/>
                </a:lnTo>
                <a:cubicBezTo>
                  <a:pt x="13741410" y="226735"/>
                  <a:pt x="14912007" y="-56681"/>
                  <a:pt x="15739497" y="170911"/>
                </a:cubicBezTo>
                <a:cubicBezTo>
                  <a:pt x="16567417" y="398503"/>
                  <a:pt x="16755932" y="350837"/>
                  <a:pt x="17176763" y="309183"/>
                </a:cubicBezTo>
                <a:cubicBezTo>
                  <a:pt x="17597164" y="267530"/>
                  <a:pt x="18494220" y="2"/>
                  <a:pt x="18798680" y="2"/>
                </a:cubicBezTo>
                <a:cubicBezTo>
                  <a:pt x="19508938" y="-857"/>
                  <a:pt x="19794932" y="365008"/>
                  <a:pt x="20612115" y="227164"/>
                </a:cubicBezTo>
                <a:lnTo>
                  <a:pt x="20612115" y="665172"/>
                </a:lnTo>
                <a:lnTo>
                  <a:pt x="13741410" y="665172"/>
                </a:lnTo>
                <a:lnTo>
                  <a:pt x="6870707" y="665172"/>
                </a:lnTo>
                <a:lnTo>
                  <a:pt x="6870705" y="665172"/>
                </a:lnTo>
                <a:close/>
              </a:path>
            </a:pathLst>
          </a:custGeom>
          <a:gradFill flip="none" rotWithShape="1">
            <a:gsLst>
              <a:gs pos="100000">
                <a:schemeClr val="accent1">
                  <a:lumMod val="60000"/>
                  <a:lumOff val="40000"/>
                </a:schemeClr>
              </a:gs>
              <a:gs pos="66000">
                <a:schemeClr val="accent2">
                  <a:lumMod val="60000"/>
                  <a:lumOff val="40000"/>
                </a:schemeClr>
              </a:gs>
              <a:gs pos="33000">
                <a:schemeClr val="accent1">
                  <a:lumMod val="60000"/>
                  <a:lumOff val="40000"/>
                </a:schemeClr>
              </a:gs>
              <a:gs pos="0">
                <a:schemeClr val="accent2">
                  <a:lumMod val="60000"/>
                  <a:lumOff val="40000"/>
                </a:schemeClr>
              </a:gs>
            </a:gsLst>
            <a:lin ang="0" scaled="1"/>
            <a:tileRect/>
          </a:gradFill>
          <a:ln w="2540" cap="flat">
            <a:noFill/>
            <a:prstDash val="solid"/>
            <a:miter/>
          </a:ln>
          <a:effectLst>
            <a:outerShdw blurRad="482600" dist="381000" algn="l" rotWithShape="0">
              <a:prstClr val="black">
                <a:alpha val="25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7287DAB9-3603-4601-9F83-11BEBC0E3496}"/>
              </a:ext>
            </a:extLst>
          </p:cNvPr>
          <p:cNvSpPr/>
          <p:nvPr userDrawn="1"/>
        </p:nvSpPr>
        <p:spPr>
          <a:xfrm>
            <a:off x="0" y="1"/>
            <a:ext cx="6096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9C8414CE-2734-4B47-BFBF-D8400AD1C42F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gradFill flip="none" rotWithShape="1">
                  <a:gsLst>
                    <a:gs pos="100000">
                      <a:schemeClr val="accent3"/>
                    </a:gs>
                    <a:gs pos="45000">
                      <a:schemeClr val="accent2"/>
                    </a:gs>
                    <a:gs pos="5000">
                      <a:schemeClr val="accent1"/>
                    </a:gs>
                  </a:gsLst>
                  <a:path path="circle">
                    <a:fillToRect r="100000" b="100000"/>
                  </a:path>
                  <a:tileRect l="-100000" t="-100000"/>
                </a:gradFill>
                <a:latin typeface="+mj-lt"/>
                <a:cs typeface="Sora ExtraBold" pitchFamily="2" charset="0"/>
              </a:rPr>
              <a:t>2023</a:t>
            </a:r>
            <a:endParaRPr lang="en-US" dirty="0">
              <a:gradFill flip="none" rotWithShape="1">
                <a:gsLst>
                  <a:gs pos="100000">
                    <a:schemeClr val="accent3"/>
                  </a:gs>
                  <a:gs pos="45000">
                    <a:schemeClr val="accent2"/>
                  </a:gs>
                  <a:gs pos="5000">
                    <a:schemeClr val="accent1"/>
                  </a:gs>
                </a:gsLst>
                <a:path path="circle">
                  <a:fillToRect r="100000" b="100000"/>
                </a:path>
                <a:tileRect l="-100000" t="-100000"/>
              </a:gradFill>
              <a:cs typeface="Sora ExtraBold" pitchFamily="2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387A048E-40AA-4E42-8999-FBDAD0533C92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tx1">
                    <a:lumMod val="65000"/>
                    <a:lumOff val="3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tx1">
                    <a:lumMod val="65000"/>
                    <a:lumOff val="3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  <p:cxnSp>
        <p:nvCxnSpPr>
          <p:cNvPr id="46" name="Straight Arrow Connector 45">
            <a:extLst>
              <a:ext uri="{FF2B5EF4-FFF2-40B4-BE49-F238E27FC236}">
                <a16:creationId xmlns:a16="http://schemas.microsoft.com/office/drawing/2014/main" id="{FB80EAF2-A33E-4D20-A710-4BE6CD8C7FEA}"/>
              </a:ext>
            </a:extLst>
          </p:cNvPr>
          <p:cNvCxnSpPr/>
          <p:nvPr userDrawn="1"/>
        </p:nvCxnSpPr>
        <p:spPr>
          <a:xfrm rot="19800000">
            <a:off x="6278194" y="-1635026"/>
            <a:ext cx="0" cy="1383781"/>
          </a:xfrm>
          <a:prstGeom prst="straightConnector1">
            <a:avLst/>
          </a:prstGeom>
          <a:ln w="28575">
            <a:gradFill flip="none" rotWithShape="1">
              <a:gsLst>
                <a:gs pos="0">
                  <a:schemeClr val="bg1">
                    <a:alpha val="0"/>
                  </a:schemeClr>
                </a:gs>
                <a:gs pos="50000">
                  <a:schemeClr val="bg1">
                    <a:alpha val="4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  <a:tailEnd type="non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Arrow Connector 46">
            <a:extLst>
              <a:ext uri="{FF2B5EF4-FFF2-40B4-BE49-F238E27FC236}">
                <a16:creationId xmlns:a16="http://schemas.microsoft.com/office/drawing/2014/main" id="{16EF64A3-1DAA-4F7C-890D-F34B2DFBE78D}"/>
              </a:ext>
            </a:extLst>
          </p:cNvPr>
          <p:cNvCxnSpPr/>
          <p:nvPr userDrawn="1"/>
        </p:nvCxnSpPr>
        <p:spPr>
          <a:xfrm rot="19800000">
            <a:off x="6457734" y="-2871518"/>
            <a:ext cx="0" cy="1383781"/>
          </a:xfrm>
          <a:prstGeom prst="straightConnector1">
            <a:avLst/>
          </a:prstGeom>
          <a:ln w="28575">
            <a:gradFill flip="none" rotWithShape="1">
              <a:gsLst>
                <a:gs pos="0">
                  <a:schemeClr val="bg1">
                    <a:alpha val="0"/>
                  </a:schemeClr>
                </a:gs>
                <a:gs pos="50000">
                  <a:schemeClr val="bg1">
                    <a:alpha val="4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  <a:tailEnd type="non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Straight Arrow Connector 53">
            <a:extLst>
              <a:ext uri="{FF2B5EF4-FFF2-40B4-BE49-F238E27FC236}">
                <a16:creationId xmlns:a16="http://schemas.microsoft.com/office/drawing/2014/main" id="{42FBAAD2-30E7-49FD-9212-99D10AEBE47C}"/>
              </a:ext>
            </a:extLst>
          </p:cNvPr>
          <p:cNvCxnSpPr/>
          <p:nvPr userDrawn="1"/>
        </p:nvCxnSpPr>
        <p:spPr>
          <a:xfrm rot="19800000">
            <a:off x="8135504" y="-1635028"/>
            <a:ext cx="0" cy="1383781"/>
          </a:xfrm>
          <a:prstGeom prst="straightConnector1">
            <a:avLst/>
          </a:prstGeom>
          <a:ln w="28575">
            <a:gradFill flip="none" rotWithShape="1">
              <a:gsLst>
                <a:gs pos="0">
                  <a:schemeClr val="bg1">
                    <a:alpha val="0"/>
                  </a:schemeClr>
                </a:gs>
                <a:gs pos="50000">
                  <a:schemeClr val="bg1">
                    <a:alpha val="4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  <a:tailEnd type="non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Arrow Connector 54">
            <a:extLst>
              <a:ext uri="{FF2B5EF4-FFF2-40B4-BE49-F238E27FC236}">
                <a16:creationId xmlns:a16="http://schemas.microsoft.com/office/drawing/2014/main" id="{12EA1A1B-C2D6-4707-A5E3-5C4D0F7E100A}"/>
              </a:ext>
            </a:extLst>
          </p:cNvPr>
          <p:cNvCxnSpPr/>
          <p:nvPr userDrawn="1"/>
        </p:nvCxnSpPr>
        <p:spPr>
          <a:xfrm rot="19800000">
            <a:off x="5112777" y="-1438016"/>
            <a:ext cx="0" cy="1383781"/>
          </a:xfrm>
          <a:prstGeom prst="straightConnector1">
            <a:avLst/>
          </a:prstGeom>
          <a:ln w="28575">
            <a:gradFill flip="none" rotWithShape="1">
              <a:gsLst>
                <a:gs pos="0">
                  <a:schemeClr val="bg1">
                    <a:alpha val="0"/>
                  </a:schemeClr>
                </a:gs>
                <a:gs pos="50000">
                  <a:schemeClr val="bg1">
                    <a:alpha val="4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  <a:tailEnd type="non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368840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indefinite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indefinite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5" presetClass="emph" presetSubtype="0" repeatCount="indefinite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5" presetClass="emph" presetSubtype="0" repeatCount="indefinite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indefinite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5" presetClass="emph" presetSubtype="0" repeatCount="indefinite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5" presetClass="emph" presetSubtype="0" repeatCount="indefinite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0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5" presetClass="emph" presetSubtype="0" repeatCount="indefinite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5" presetClass="emph" presetSubtype="0" repeatCount="indefinite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6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5" presetClass="emph" presetSubtype="0" repeatCount="indefinite" fill="hold" grpId="0" nodeType="withEffect">
                                  <p:stCondLst>
                                    <p:cond delay="55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5" presetClass="emph" presetSubtype="0" repeatCount="indefinite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5" presetClass="emph" presetSubtype="0" repeatCount="indefinite" fill="hold" grpId="0" nodeType="withEffect">
                                  <p:stCondLst>
                                    <p:cond delay="65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5" presetClass="emph" presetSubtype="0" repeatCount="indefinite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5" presetClass="emph" presetSubtype="0" repeatCount="indefinite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5" presetClass="emph" presetSubtype="0" repeatCount="indefinite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35" presetClass="emph" presetSubtype="0" repeatCount="indefinite" fill="hold" grpId="0" nodeType="withEffect">
                                  <p:stCondLst>
                                    <p:cond delay="85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5" presetClass="emph" presetSubtype="0" repeatCount="indefinite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35" presetClass="emph" presetSubtype="0" repeatCount="indefinite" fill="hold" grpId="0" nodeType="withEffect">
                                  <p:stCondLst>
                                    <p:cond delay="95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5" presetClass="emph" presetSubtype="0" repeatCount="indefinite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5" presetClass="emph" presetSubtype="0" repeatCount="indefinite" fill="hold" grpId="0" nodeType="withEffect">
                                  <p:stCondLst>
                                    <p:cond delay="105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35" presetClass="emph" presetSubtype="0" repeatCount="indefinite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42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2.22222E-6 L -8.33333E-7 2.00834 " pathEditMode="relative" rAng="0" ptsTypes="AA">
                                      <p:cBhvr>
                                        <p:cTn id="52" dur="15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00417"/>
                                    </p:animMotion>
                                  </p:childTnLst>
                                </p:cTn>
                              </p:par>
                              <p:par>
                                <p:cTn id="53" presetID="42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2.22222E-6 L 8.33333E-7 2.00834 " pathEditMode="relative" rAng="0" ptsTypes="AA">
                                      <p:cBhvr>
                                        <p:cTn id="54" dur="15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00417"/>
                                    </p:animMotion>
                                  </p:childTnLst>
                                </p:cTn>
                              </p:par>
                              <p:par>
                                <p:cTn id="55" presetID="42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-2.22222E-6 L -1.66667E-6 2.00834 " pathEditMode="relative" rAng="0" ptsTypes="AA">
                                      <p:cBhvr>
                                        <p:cTn id="56" dur="10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00417"/>
                                    </p:animMotion>
                                  </p:childTnLst>
                                </p:cTn>
                              </p:par>
                              <p:par>
                                <p:cTn id="57" presetID="42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2.22222E-6 L 3.33333E-6 2.00834 " pathEditMode="relative" rAng="0" ptsTypes="AA">
                                      <p:cBhvr>
                                        <p:cTn id="58" dur="5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00417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42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2.22222E-6 L 3.33333E-6 2.00834 " pathEditMode="relative" rAng="0" ptsTypes="AA">
                                      <p:cBhvr>
                                        <p:cTn id="60" dur="5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00417"/>
                                    </p:animMotion>
                                  </p:childTnLst>
                                </p:cTn>
                              </p:par>
                              <p:par>
                                <p:cTn id="61" presetID="42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6.25E-7 -2.22222E-6 L -6.25E-7 2.00834 " pathEditMode="relative" rAng="0" ptsTypes="AA">
                                      <p:cBhvr>
                                        <p:cTn id="62" dur="10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00417"/>
                                    </p:animMotion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6" presetClass="emph" presetSubtype="0" repeatCount="indefinite" accel="50000" decel="5000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7" dur="2000" fill="hold"/>
                                        <p:tgtEl>
                                          <p:spTgt spid="39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68" presetID="8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9" dur="4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0" presetID="42" presetClass="path" presetSubtype="0" repeatCount="indefinite" accel="50000" decel="50000" autoRev="1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-3.7037E-7 L -0.00157 -0.3662 " pathEditMode="relative" rAng="0" ptsTypes="AA">
                                      <p:cBhvr>
                                        <p:cTn id="71" dur="4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8" y="-18310"/>
                                    </p:animMotion>
                                  </p:childTnLst>
                                </p:cTn>
                              </p:par>
                              <p:par>
                                <p:cTn id="72" presetID="42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0 L 0.42644 1.30856 " pathEditMode="relative" rAng="0" ptsTypes="AA">
                                      <p:cBhvr>
                                        <p:cTn id="73" dur="12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315" y="65417"/>
                                    </p:animMotion>
                                  </p:childTnLst>
                                </p:cTn>
                              </p:par>
                              <p:par>
                                <p:cTn id="74" presetID="42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4.07407E-6 L 0.5013 1.53796 " pathEditMode="relative" rAng="0" ptsTypes="AA">
                                      <p:cBhvr>
                                        <p:cTn id="75" dur="1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065" y="76898"/>
                                    </p:animMotion>
                                  </p:childTnLst>
                                </p:cTn>
                              </p:par>
                              <p:par>
                                <p:cTn id="76" presetID="42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0 L 0.4013 1.23125 " pathEditMode="relative" rAng="0" ptsTypes="AA">
                                      <p:cBhvr>
                                        <p:cTn id="77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065" y="61551"/>
                                    </p:animMotion>
                                  </p:childTnLst>
                                </p:cTn>
                              </p:par>
                              <p:par>
                                <p:cTn id="78" presetID="42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-3.7037E-6 L 0.39076 1.19885 " pathEditMode="relative" rAng="0" ptsTypes="AA">
                                      <p:cBhvr>
                                        <p:cTn id="79" dur="2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531" y="599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39" grpId="1" animBg="1"/>
      <p:bldP spid="39" grpId="2" animBg="1"/>
      <p:bldP spid="39" grpId="3" animBg="1"/>
      <p:bldP spid="57" grpId="0" animBg="1"/>
      <p:bldP spid="58" grpId="0" animBg="1"/>
      <p:bldP spid="59" grpId="0" animBg="1"/>
      <p:bldP spid="60" grpId="0" animBg="1"/>
      <p:bldP spid="61" grpId="0" animBg="1"/>
      <p:bldP spid="62" grpId="0" animBg="1"/>
    </p:bldLst>
  </p:timing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6">
            <a:extLst>
              <a:ext uri="{FF2B5EF4-FFF2-40B4-BE49-F238E27FC236}">
                <a16:creationId xmlns:a16="http://schemas.microsoft.com/office/drawing/2014/main" id="{B12D3960-91BC-4A47-95F1-E6FCEFA4BD34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787093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" dur="20000" fill="hold"/>
                                        <p:tgtEl>
                                          <p:spTgt spid="6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6" grpId="1" animBg="1"/>
    </p:bldLst>
  </p:timing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4">
            <a:extLst>
              <a:ext uri="{FF2B5EF4-FFF2-40B4-BE49-F238E27FC236}">
                <a16:creationId xmlns:a16="http://schemas.microsoft.com/office/drawing/2014/main" id="{29086015-4857-44A6-BF76-194CF6EC5C5A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5339017" y="6"/>
            <a:ext cx="1915832" cy="1915832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2" name="Picture Placeholder 4">
            <a:extLst>
              <a:ext uri="{FF2B5EF4-FFF2-40B4-BE49-F238E27FC236}">
                <a16:creationId xmlns:a16="http://schemas.microsoft.com/office/drawing/2014/main" id="{6D9FBE44-2CB8-4DF3-A8A7-EFE5061A6699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8763006" y="5"/>
            <a:ext cx="1915832" cy="1915832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3" name="Picture Placeholder 4">
            <a:extLst>
              <a:ext uri="{FF2B5EF4-FFF2-40B4-BE49-F238E27FC236}">
                <a16:creationId xmlns:a16="http://schemas.microsoft.com/office/drawing/2014/main" id="{053A5A5B-05EE-4443-9F9A-14C39F468D83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5339017" y="3429005"/>
            <a:ext cx="1915832" cy="1915832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4" name="Picture Placeholder 4">
            <a:extLst>
              <a:ext uri="{FF2B5EF4-FFF2-40B4-BE49-F238E27FC236}">
                <a16:creationId xmlns:a16="http://schemas.microsoft.com/office/drawing/2014/main" id="{F283E423-5147-4228-B7C1-120D3AC9F4C2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8763006" y="3429005"/>
            <a:ext cx="1915832" cy="1915832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06655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3.75E-6 -3.33333E-6 L 3.75E-6 0.19167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583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4.375E-6 -3.33333E-6 L 4.375E-6 0.19167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583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22" presetClass="entr" presetSubtype="1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accel="49333" decel="50667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3.75E-6 -3.33333E-6 L 3.75E-6 0.19167 " pathEditMode="relative" rAng="0" ptsTypes="AA">
                                      <p:cBhvr>
                                        <p:cTn id="19" dur="750" spd="-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583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2" presetClass="path" presetSubtype="0" accel="49333" decel="50667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4.375E-6 -3.33333E-6 L 4.375E-6 0.19167 " pathEditMode="relative" rAng="0" ptsTypes="AA">
                                      <p:cBhvr>
                                        <p:cTn id="24" dur="750" spd="-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58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1" grpId="1" animBg="1"/>
      <p:bldP spid="12" grpId="0" animBg="1"/>
      <p:bldP spid="12" grpId="1" animBg="1"/>
      <p:bldP spid="13" grpId="0" animBg="1"/>
      <p:bldP spid="13" grpId="1" animBg="1"/>
      <p:bldP spid="14" grpId="0" animBg="1"/>
      <p:bldP spid="14" grpId="1" animBg="1"/>
    </p:bldLst>
  </p:timing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E94610AE-1469-4E7F-80F9-5E1B2934B47A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5334018" y="7"/>
            <a:ext cx="3428989" cy="3428993"/>
          </a:xfrm>
          <a:custGeom>
            <a:avLst/>
            <a:gdLst>
              <a:gd name="connsiteX0" fmla="*/ 0 w 3428989"/>
              <a:gd name="connsiteY0" fmla="*/ 0 h 3428993"/>
              <a:gd name="connsiteX1" fmla="*/ 3428989 w 3428989"/>
              <a:gd name="connsiteY1" fmla="*/ 1714497 h 3428993"/>
              <a:gd name="connsiteX2" fmla="*/ 0 w 3428989"/>
              <a:gd name="connsiteY2" fmla="*/ 3428993 h 3428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28989" h="3428993">
                <a:moveTo>
                  <a:pt x="0" y="0"/>
                </a:moveTo>
                <a:lnTo>
                  <a:pt x="3428989" y="1714497"/>
                </a:lnTo>
                <a:lnTo>
                  <a:pt x="0" y="3428993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4F42DBDD-805E-481A-B899-47F39F487A13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8763009" y="2"/>
            <a:ext cx="3428989" cy="3428993"/>
          </a:xfrm>
          <a:custGeom>
            <a:avLst/>
            <a:gdLst>
              <a:gd name="connsiteX0" fmla="*/ 0 w 3428989"/>
              <a:gd name="connsiteY0" fmla="*/ 0 h 3428993"/>
              <a:gd name="connsiteX1" fmla="*/ 3428989 w 3428989"/>
              <a:gd name="connsiteY1" fmla="*/ 1714497 h 3428993"/>
              <a:gd name="connsiteX2" fmla="*/ 0 w 3428989"/>
              <a:gd name="connsiteY2" fmla="*/ 3428993 h 3428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28989" h="3428993">
                <a:moveTo>
                  <a:pt x="0" y="0"/>
                </a:moveTo>
                <a:lnTo>
                  <a:pt x="3428989" y="1714497"/>
                </a:lnTo>
                <a:lnTo>
                  <a:pt x="0" y="3428993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8B349C13-8EBA-48F4-A85B-C7110211B380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5334018" y="3429007"/>
            <a:ext cx="3428989" cy="3428993"/>
          </a:xfrm>
          <a:custGeom>
            <a:avLst/>
            <a:gdLst>
              <a:gd name="connsiteX0" fmla="*/ 0 w 3428989"/>
              <a:gd name="connsiteY0" fmla="*/ 0 h 3428993"/>
              <a:gd name="connsiteX1" fmla="*/ 3428989 w 3428989"/>
              <a:gd name="connsiteY1" fmla="*/ 1714497 h 3428993"/>
              <a:gd name="connsiteX2" fmla="*/ 0 w 3428989"/>
              <a:gd name="connsiteY2" fmla="*/ 3428993 h 3428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28989" h="3428993">
                <a:moveTo>
                  <a:pt x="0" y="0"/>
                </a:moveTo>
                <a:lnTo>
                  <a:pt x="3428989" y="1714497"/>
                </a:lnTo>
                <a:lnTo>
                  <a:pt x="0" y="3428993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66591954-1216-4A4A-B828-067E73F5EE8A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8763009" y="3429002"/>
            <a:ext cx="3428989" cy="3428993"/>
          </a:xfrm>
          <a:custGeom>
            <a:avLst/>
            <a:gdLst>
              <a:gd name="connsiteX0" fmla="*/ 0 w 3428989"/>
              <a:gd name="connsiteY0" fmla="*/ 0 h 3428993"/>
              <a:gd name="connsiteX1" fmla="*/ 3428989 w 3428989"/>
              <a:gd name="connsiteY1" fmla="*/ 1714497 h 3428993"/>
              <a:gd name="connsiteX2" fmla="*/ 0 w 3428989"/>
              <a:gd name="connsiteY2" fmla="*/ 3428993 h 3428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28989" h="3428993">
                <a:moveTo>
                  <a:pt x="0" y="0"/>
                </a:moveTo>
                <a:lnTo>
                  <a:pt x="3428989" y="1714497"/>
                </a:lnTo>
                <a:lnTo>
                  <a:pt x="0" y="3428993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387258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5E-6 0 L 5E-6 -0.17222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8611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2" presetClass="entr" presetSubtype="1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3.75E-6 -3.33333E-6 L 3.75E-6 0.19167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583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22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accel="49333" decel="50667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3.75E-6 -3.33333E-6 L 3.75E-6 0.19167 " pathEditMode="relative" rAng="0" ptsTypes="AA">
                                      <p:cBhvr>
                                        <p:cTn id="19" dur="750" spd="-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583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5E-6 0 L 5E-6 -0.17222 " pathEditMode="relative" rAng="0" ptsTypes="AA">
                                      <p:cBhvr>
                                        <p:cTn id="24" dur="750" spd="-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8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7" grpId="1" animBg="1"/>
      <p:bldP spid="8" grpId="0" animBg="1"/>
      <p:bldP spid="8" grpId="1" animBg="1"/>
      <p:bldP spid="9" grpId="0" animBg="1"/>
      <p:bldP spid="9" grpId="1" animBg="1"/>
      <p:bldP spid="10" grpId="0" animBg="1"/>
      <p:bldP spid="10" grpId="1" animBg="1"/>
    </p:bldLst>
  </p:timing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2">
            <a:extLst>
              <a:ext uri="{FF2B5EF4-FFF2-40B4-BE49-F238E27FC236}">
                <a16:creationId xmlns:a16="http://schemas.microsoft.com/office/drawing/2014/main" id="{414EC306-78CB-4DED-ACAC-EA2263C391F6}"/>
              </a:ext>
            </a:extLst>
          </p:cNvPr>
          <p:cNvSpPr/>
          <p:nvPr userDrawn="1"/>
        </p:nvSpPr>
        <p:spPr>
          <a:xfrm>
            <a:off x="0" y="0"/>
            <a:ext cx="6845645" cy="6858000"/>
          </a:xfrm>
          <a:custGeom>
            <a:avLst/>
            <a:gdLst>
              <a:gd name="connsiteX0" fmla="*/ 0 w 1583055"/>
              <a:gd name="connsiteY0" fmla="*/ 0 h 1585912"/>
              <a:gd name="connsiteX1" fmla="*/ 1583055 w 1583055"/>
              <a:gd name="connsiteY1" fmla="*/ 0 h 1585912"/>
              <a:gd name="connsiteX2" fmla="*/ 1583055 w 1583055"/>
              <a:gd name="connsiteY2" fmla="*/ 1585913 h 1585912"/>
              <a:gd name="connsiteX3" fmla="*/ 0 w 1583055"/>
              <a:gd name="connsiteY3" fmla="*/ 1585913 h 1585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83055" h="1585912">
                <a:moveTo>
                  <a:pt x="0" y="0"/>
                </a:moveTo>
                <a:lnTo>
                  <a:pt x="1583055" y="0"/>
                </a:lnTo>
                <a:lnTo>
                  <a:pt x="1583055" y="1585913"/>
                </a:lnTo>
                <a:lnTo>
                  <a:pt x="0" y="1585913"/>
                </a:lnTo>
                <a:close/>
              </a:path>
            </a:pathLst>
          </a:custGeom>
          <a:gradFill>
            <a:gsLst>
              <a:gs pos="100000">
                <a:schemeClr val="accent6"/>
              </a:gs>
              <a:gs pos="60000">
                <a:schemeClr val="accent5"/>
              </a:gs>
              <a:gs pos="5000">
                <a:schemeClr val="accent4"/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84164F88-44EE-4C03-973B-D99F1B883A77}"/>
              </a:ext>
            </a:extLst>
          </p:cNvPr>
          <p:cNvSpPr/>
          <p:nvPr userDrawn="1"/>
        </p:nvSpPr>
        <p:spPr>
          <a:xfrm>
            <a:off x="1860379" y="2445658"/>
            <a:ext cx="7457793" cy="7097486"/>
          </a:xfrm>
          <a:prstGeom prst="ellipse">
            <a:avLst/>
          </a:prstGeom>
          <a:gradFill>
            <a:gsLst>
              <a:gs pos="100000">
                <a:schemeClr val="accent6"/>
              </a:gs>
              <a:gs pos="60000">
                <a:schemeClr val="accent5"/>
              </a:gs>
              <a:gs pos="5000">
                <a:schemeClr val="accent4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softEdge rad="1270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9746ADD1-71B0-423E-A19B-D26318E8C13A}"/>
              </a:ext>
            </a:extLst>
          </p:cNvPr>
          <p:cNvSpPr/>
          <p:nvPr userDrawn="1"/>
        </p:nvSpPr>
        <p:spPr>
          <a:xfrm rot="10800000">
            <a:off x="-3178034" y="-2999468"/>
            <a:ext cx="7457793" cy="7097486"/>
          </a:xfrm>
          <a:prstGeom prst="ellipse">
            <a:avLst/>
          </a:prstGeom>
          <a:gradFill>
            <a:gsLst>
              <a:gs pos="100000">
                <a:schemeClr val="accent6"/>
              </a:gs>
              <a:gs pos="60000">
                <a:schemeClr val="accent5"/>
              </a:gs>
              <a:gs pos="5000">
                <a:schemeClr val="accent4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softEdge rad="1270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93DDF21C-3D66-4A5F-9F12-EED3348A4948}"/>
              </a:ext>
            </a:extLst>
          </p:cNvPr>
          <p:cNvSpPr/>
          <p:nvPr userDrawn="1"/>
        </p:nvSpPr>
        <p:spPr>
          <a:xfrm>
            <a:off x="-1481239" y="1192545"/>
            <a:ext cx="5622784" cy="5351131"/>
          </a:xfrm>
          <a:prstGeom prst="ellipse">
            <a:avLst/>
          </a:prstGeom>
          <a:gradFill>
            <a:gsLst>
              <a:gs pos="100000">
                <a:schemeClr val="accent6">
                  <a:alpha val="60000"/>
                </a:schemeClr>
              </a:gs>
              <a:gs pos="5000">
                <a:schemeClr val="accent6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softEdge rad="1270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406FDE4-B4F2-4E72-8E5C-B76429B3AE26}"/>
              </a:ext>
            </a:extLst>
          </p:cNvPr>
          <p:cNvSpPr/>
          <p:nvPr userDrawn="1"/>
        </p:nvSpPr>
        <p:spPr>
          <a:xfrm>
            <a:off x="6845645" y="1"/>
            <a:ext cx="5346355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D528E4C0-71CA-4E31-89FD-D2176E2C4F5C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1" y="542664"/>
            <a:ext cx="6404923" cy="6311215"/>
          </a:xfrm>
          <a:custGeom>
            <a:avLst/>
            <a:gdLst>
              <a:gd name="connsiteX0" fmla="*/ 4131278 w 6404923"/>
              <a:gd name="connsiteY0" fmla="*/ 0 h 6311215"/>
              <a:gd name="connsiteX1" fmla="*/ 5741774 w 6404923"/>
              <a:gd name="connsiteY1" fmla="*/ 664178 h 6311215"/>
              <a:gd name="connsiteX2" fmla="*/ 6404923 w 6404923"/>
              <a:gd name="connsiteY2" fmla="*/ 2274674 h 6311215"/>
              <a:gd name="connsiteX3" fmla="*/ 5741774 w 6404923"/>
              <a:gd name="connsiteY3" fmla="*/ 3885173 h 6311215"/>
              <a:gd name="connsiteX4" fmla="*/ 3319849 w 6404923"/>
              <a:gd name="connsiteY4" fmla="*/ 6311215 h 6311215"/>
              <a:gd name="connsiteX5" fmla="*/ 0 w 6404923"/>
              <a:gd name="connsiteY5" fmla="*/ 6311215 h 6311215"/>
              <a:gd name="connsiteX6" fmla="*/ 0 w 6404923"/>
              <a:gd name="connsiteY6" fmla="*/ 3189074 h 6311215"/>
              <a:gd name="connsiteX7" fmla="*/ 2520779 w 6404923"/>
              <a:gd name="connsiteY7" fmla="*/ 664178 h 6311215"/>
              <a:gd name="connsiteX8" fmla="*/ 4131278 w 6404923"/>
              <a:gd name="connsiteY8" fmla="*/ 0 h 6311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404923" h="6311215">
                <a:moveTo>
                  <a:pt x="4131278" y="0"/>
                </a:moveTo>
                <a:cubicBezTo>
                  <a:pt x="4715135" y="0"/>
                  <a:pt x="5298991" y="221393"/>
                  <a:pt x="5741774" y="664178"/>
                </a:cubicBezTo>
                <a:cubicBezTo>
                  <a:pt x="6186618" y="1104900"/>
                  <a:pt x="6404923" y="1689787"/>
                  <a:pt x="6404923" y="2274674"/>
                </a:cubicBezTo>
                <a:cubicBezTo>
                  <a:pt x="6404923" y="2859560"/>
                  <a:pt x="6182501" y="3444447"/>
                  <a:pt x="5741774" y="3885173"/>
                </a:cubicBezTo>
                <a:lnTo>
                  <a:pt x="3319849" y="6311215"/>
                </a:lnTo>
                <a:lnTo>
                  <a:pt x="0" y="6311215"/>
                </a:lnTo>
                <a:lnTo>
                  <a:pt x="0" y="3189074"/>
                </a:lnTo>
                <a:lnTo>
                  <a:pt x="2520779" y="664178"/>
                </a:lnTo>
                <a:cubicBezTo>
                  <a:pt x="2963564" y="221393"/>
                  <a:pt x="3547421" y="0"/>
                  <a:pt x="4131278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B8390BF-BC4E-493D-B327-64D2C7269158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tx1">
                    <a:lumMod val="65000"/>
                    <a:lumOff val="3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tx1">
                  <a:lumMod val="65000"/>
                  <a:lumOff val="3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5C1F6A4-A624-42CF-BB75-0B5C19F82FA6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11" name="One">
              <a:extLst>
                <a:ext uri="{FF2B5EF4-FFF2-40B4-BE49-F238E27FC236}">
                  <a16:creationId xmlns:a16="http://schemas.microsoft.com/office/drawing/2014/main" id="{CE72E278-0436-44B5-9CBF-018AB8B9FFF1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2" name="Two">
              <a:extLst>
                <a:ext uri="{FF2B5EF4-FFF2-40B4-BE49-F238E27FC236}">
                  <a16:creationId xmlns:a16="http://schemas.microsoft.com/office/drawing/2014/main" id="{1929034E-C9DC-46A0-B84B-D0BAB363C863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3" name="Four">
              <a:extLst>
                <a:ext uri="{FF2B5EF4-FFF2-40B4-BE49-F238E27FC236}">
                  <a16:creationId xmlns:a16="http://schemas.microsoft.com/office/drawing/2014/main" id="{BFCB97D6-3F5A-4F0E-B0CB-D896527E460C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14A4ACBD-EF2B-4E59-93E0-1A7B4C7DCA87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tx1">
                  <a:lumMod val="95000"/>
                  <a:lumOff val="5000"/>
                </a:schemeClr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433844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mph" presetSubtype="0" repeatCount="indefinite" accel="50000" decel="5000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" dur="2000" fill="hold"/>
                                        <p:tgtEl>
                                          <p:spTgt spid="4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8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1" dur="4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" presetID="42" presetClass="path" presetSubtype="0" repeatCount="indefinite" accel="50000" decel="50000" autoRev="1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4.07407E-6 L -0.40494 -0.81273 " pathEditMode="relative" rAng="0" ptsTypes="AA">
                                      <p:cBhvr>
                                        <p:cTn id="13" dur="4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247" y="-40648"/>
                                    </p:animMotion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6" presetClass="emph" presetSubtype="0" repeatCount="indefinite" accel="50000" decel="5000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8" dur="2000" fill="hold"/>
                                        <p:tgtEl>
                                          <p:spTgt spid="5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19" presetID="8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0" dur="4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42" presetClass="path" presetSubtype="0" repeatCount="indefinite" accel="50000" decel="50000" autoRev="1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9167E-6 -2.59259E-6 L 0.41329 0.79398 " pathEditMode="relative" rAng="0" ptsTypes="AA">
                                      <p:cBhvr>
                                        <p:cTn id="22" dur="4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703" y="39606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" presetClass="emph" presetSubtype="0" repeatCount="indefinite" accel="50000" decel="5000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7" dur="2000" fill="hold"/>
                                        <p:tgtEl>
                                          <p:spTgt spid="6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28" presetID="8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9" dur="4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" presetID="42" presetClass="path" presetSubtype="0" repeatCount="indefinite" accel="50000" decel="50000" autoRev="1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1.11111E-6 L 0.41342 -0.10255 " pathEditMode="relative" rAng="0" ptsTypes="AA">
                                      <p:cBhvr>
                                        <p:cTn id="31" dur="4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664" y="-5139"/>
                                    </p:animMotion>
                                  </p:childTnLst>
                                </p:cTn>
                              </p:par>
                              <p:par>
                                <p:cTn id="32" presetID="2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8.33333E-7 0 L -0.15156 0 " pathEditMode="relative" rAng="0" ptsTypes="AA">
                                      <p:cBhvr>
                                        <p:cTn id="36" dur="750" spd="-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578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  <p:bldP spid="4" grpId="2" animBg="1"/>
      <p:bldP spid="4" grpId="3" animBg="1"/>
      <p:bldP spid="5" grpId="0" animBg="1"/>
      <p:bldP spid="5" grpId="1" animBg="1"/>
      <p:bldP spid="5" grpId="2" animBg="1"/>
      <p:bldP spid="5" grpId="3" animBg="1"/>
      <p:bldP spid="6" grpId="0" animBg="1"/>
      <p:bldP spid="6" grpId="1" animBg="1"/>
      <p:bldP spid="6" grpId="2" animBg="1"/>
      <p:bldP spid="6" grpId="3" animBg="1"/>
      <p:bldP spid="10" grpId="0" animBg="1"/>
      <p:bldP spid="10" grpId="1" animBg="1"/>
    </p:bldLst>
  </p:timing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70F0123B-0707-42BB-A1AA-2017F037C8CD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0" y="1"/>
            <a:ext cx="6845645" cy="6858005"/>
          </a:xfrm>
          <a:custGeom>
            <a:avLst/>
            <a:gdLst>
              <a:gd name="connsiteX0" fmla="*/ 0 w 6845645"/>
              <a:gd name="connsiteY0" fmla="*/ 0 h 6858005"/>
              <a:gd name="connsiteX1" fmla="*/ 6845645 w 6845645"/>
              <a:gd name="connsiteY1" fmla="*/ 0 h 6858005"/>
              <a:gd name="connsiteX2" fmla="*/ 6845645 w 6845645"/>
              <a:gd name="connsiteY2" fmla="*/ 6858005 h 6858005"/>
              <a:gd name="connsiteX3" fmla="*/ 0 w 6845645"/>
              <a:gd name="connsiteY3" fmla="*/ 6858005 h 6858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45645" h="6858005">
                <a:moveTo>
                  <a:pt x="0" y="0"/>
                </a:moveTo>
                <a:lnTo>
                  <a:pt x="6845645" y="0"/>
                </a:lnTo>
                <a:lnTo>
                  <a:pt x="6845645" y="6858005"/>
                </a:lnTo>
                <a:lnTo>
                  <a:pt x="0" y="6858005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278588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8.33333E-7 0 L -0.15156 0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578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</p:bldLst>
  </p:timing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6475D600-08F4-4746-9788-D32F68C06009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8763000" y="3429000"/>
            <a:ext cx="3429000" cy="3429000"/>
          </a:xfrm>
          <a:custGeom>
            <a:avLst/>
            <a:gdLst>
              <a:gd name="connsiteX0" fmla="*/ 0 w 3429000"/>
              <a:gd name="connsiteY0" fmla="*/ 0 h 3429000"/>
              <a:gd name="connsiteX1" fmla="*/ 50180 w 3429000"/>
              <a:gd name="connsiteY1" fmla="*/ 0 h 3429000"/>
              <a:gd name="connsiteX2" fmla="*/ 3429000 w 3429000"/>
              <a:gd name="connsiteY2" fmla="*/ 3379424 h 3429000"/>
              <a:gd name="connsiteX3" fmla="*/ 3424820 w 3429000"/>
              <a:gd name="connsiteY3" fmla="*/ 3429000 h 3429000"/>
              <a:gd name="connsiteX4" fmla="*/ 0 w 3429000"/>
              <a:gd name="connsiteY4" fmla="*/ 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9000" h="3429000">
                <a:moveTo>
                  <a:pt x="0" y="0"/>
                </a:moveTo>
                <a:cubicBezTo>
                  <a:pt x="16727" y="0"/>
                  <a:pt x="33454" y="0"/>
                  <a:pt x="50180" y="0"/>
                </a:cubicBezTo>
                <a:cubicBezTo>
                  <a:pt x="1915222" y="0"/>
                  <a:pt x="3429000" y="1512065"/>
                  <a:pt x="3429000" y="3379424"/>
                </a:cubicBezTo>
                <a:cubicBezTo>
                  <a:pt x="3429000" y="3395950"/>
                  <a:pt x="3429000" y="3412475"/>
                  <a:pt x="3424820" y="3429000"/>
                </a:cubicBezTo>
                <a:cubicBezTo>
                  <a:pt x="1534684" y="3424867"/>
                  <a:pt x="0" y="1892147"/>
                  <a:pt x="0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4F349DDA-8DD1-49E5-81F2-53A0D0DC87D3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5334000" y="3429000"/>
            <a:ext cx="3429000" cy="3429000"/>
          </a:xfrm>
          <a:custGeom>
            <a:avLst/>
            <a:gdLst>
              <a:gd name="connsiteX0" fmla="*/ 3378820 w 3429000"/>
              <a:gd name="connsiteY0" fmla="*/ 0 h 3429000"/>
              <a:gd name="connsiteX1" fmla="*/ 3429000 w 3429000"/>
              <a:gd name="connsiteY1" fmla="*/ 0 h 3429000"/>
              <a:gd name="connsiteX2" fmla="*/ 4180 w 3429000"/>
              <a:gd name="connsiteY2" fmla="*/ 3429000 h 3429000"/>
              <a:gd name="connsiteX3" fmla="*/ 0 w 3429000"/>
              <a:gd name="connsiteY3" fmla="*/ 3379424 h 3429000"/>
              <a:gd name="connsiteX4" fmla="*/ 3378820 w 3429000"/>
              <a:gd name="connsiteY4" fmla="*/ 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9000" h="3429000">
                <a:moveTo>
                  <a:pt x="3378820" y="0"/>
                </a:moveTo>
                <a:cubicBezTo>
                  <a:pt x="3395546" y="0"/>
                  <a:pt x="3412273" y="0"/>
                  <a:pt x="3429000" y="0"/>
                </a:cubicBezTo>
                <a:cubicBezTo>
                  <a:pt x="3429000" y="1892147"/>
                  <a:pt x="1894316" y="3424867"/>
                  <a:pt x="4180" y="3429000"/>
                </a:cubicBezTo>
                <a:cubicBezTo>
                  <a:pt x="0" y="3412475"/>
                  <a:pt x="0" y="3395950"/>
                  <a:pt x="0" y="3379424"/>
                </a:cubicBezTo>
                <a:cubicBezTo>
                  <a:pt x="0" y="1512065"/>
                  <a:pt x="1513778" y="0"/>
                  <a:pt x="3378820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FA855186-071A-438B-8D57-73CD33520245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8763000" y="0"/>
            <a:ext cx="3429000" cy="3429000"/>
          </a:xfrm>
          <a:custGeom>
            <a:avLst/>
            <a:gdLst>
              <a:gd name="connsiteX0" fmla="*/ 3378820 w 3429000"/>
              <a:gd name="connsiteY0" fmla="*/ 0 h 3429000"/>
              <a:gd name="connsiteX1" fmla="*/ 3429000 w 3429000"/>
              <a:gd name="connsiteY1" fmla="*/ 0 h 3429000"/>
              <a:gd name="connsiteX2" fmla="*/ 4180 w 3429000"/>
              <a:gd name="connsiteY2" fmla="*/ 3429000 h 3429000"/>
              <a:gd name="connsiteX3" fmla="*/ 0 w 3429000"/>
              <a:gd name="connsiteY3" fmla="*/ 3379424 h 3429000"/>
              <a:gd name="connsiteX4" fmla="*/ 3378820 w 3429000"/>
              <a:gd name="connsiteY4" fmla="*/ 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9000" h="3429000">
                <a:moveTo>
                  <a:pt x="3378820" y="0"/>
                </a:moveTo>
                <a:cubicBezTo>
                  <a:pt x="3395546" y="0"/>
                  <a:pt x="3412273" y="0"/>
                  <a:pt x="3429000" y="0"/>
                </a:cubicBezTo>
                <a:cubicBezTo>
                  <a:pt x="3429000" y="1892147"/>
                  <a:pt x="1894316" y="3424867"/>
                  <a:pt x="4180" y="3429000"/>
                </a:cubicBezTo>
                <a:cubicBezTo>
                  <a:pt x="0" y="3412475"/>
                  <a:pt x="0" y="3395950"/>
                  <a:pt x="0" y="3379424"/>
                </a:cubicBezTo>
                <a:cubicBezTo>
                  <a:pt x="0" y="1512065"/>
                  <a:pt x="1513778" y="0"/>
                  <a:pt x="3378820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361C01D8-B6B8-4459-AF8A-6DAF3DFFB120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5334000" y="0"/>
            <a:ext cx="3429000" cy="3429000"/>
          </a:xfrm>
          <a:custGeom>
            <a:avLst/>
            <a:gdLst>
              <a:gd name="connsiteX0" fmla="*/ 0 w 3429000"/>
              <a:gd name="connsiteY0" fmla="*/ 0 h 3429000"/>
              <a:gd name="connsiteX1" fmla="*/ 50181 w 3429000"/>
              <a:gd name="connsiteY1" fmla="*/ 0 h 3429000"/>
              <a:gd name="connsiteX2" fmla="*/ 3429000 w 3429000"/>
              <a:gd name="connsiteY2" fmla="*/ 3379424 h 3429000"/>
              <a:gd name="connsiteX3" fmla="*/ 3424820 w 3429000"/>
              <a:gd name="connsiteY3" fmla="*/ 3429000 h 3429000"/>
              <a:gd name="connsiteX4" fmla="*/ 0 w 3429000"/>
              <a:gd name="connsiteY4" fmla="*/ 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9000" h="3429000">
                <a:moveTo>
                  <a:pt x="0" y="0"/>
                </a:moveTo>
                <a:cubicBezTo>
                  <a:pt x="16727" y="0"/>
                  <a:pt x="33454" y="0"/>
                  <a:pt x="50181" y="0"/>
                </a:cubicBezTo>
                <a:cubicBezTo>
                  <a:pt x="1915222" y="0"/>
                  <a:pt x="3429000" y="1512065"/>
                  <a:pt x="3429000" y="3379424"/>
                </a:cubicBezTo>
                <a:cubicBezTo>
                  <a:pt x="3429000" y="3395950"/>
                  <a:pt x="3429000" y="3412475"/>
                  <a:pt x="3424820" y="3429000"/>
                </a:cubicBezTo>
                <a:cubicBezTo>
                  <a:pt x="1534685" y="3424867"/>
                  <a:pt x="0" y="1892147"/>
                  <a:pt x="0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143332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5E-6 0 L 5E-6 -0.17222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8611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5E-6 0 L 5E-6 -0.17222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8611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22" presetClass="entr" presetSubtype="1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accel="49333" decel="50667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3.75E-6 -3.33333E-6 L 3.75E-6 0.19167 " pathEditMode="relative" rAng="0" ptsTypes="AA">
                                      <p:cBhvr>
                                        <p:cTn id="19" dur="750" spd="-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583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2" presetClass="path" presetSubtype="0" accel="49333" decel="50667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3.75E-6 -3.33333E-6 L 3.75E-6 0.19167 " pathEditMode="relative" rAng="0" ptsTypes="AA">
                                      <p:cBhvr>
                                        <p:cTn id="24" dur="750" spd="-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58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3" grpId="1" animBg="1"/>
      <p:bldP spid="11" grpId="0" animBg="1"/>
      <p:bldP spid="11" grpId="1" animBg="1"/>
      <p:bldP spid="9" grpId="0" animBg="1"/>
      <p:bldP spid="9" grpId="1" animBg="1"/>
      <p:bldP spid="7" grpId="0" animBg="1"/>
      <p:bldP spid="7" grpId="1" animBg="1"/>
    </p:bldLst>
  </p:timing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3D9360C1-6BD3-45B1-9BA6-0A44413BD9A8}"/>
              </a:ext>
            </a:extLst>
          </p:cNvPr>
          <p:cNvSpPr/>
          <p:nvPr userDrawn="1"/>
        </p:nvSpPr>
        <p:spPr>
          <a:xfrm>
            <a:off x="5346355" y="0"/>
            <a:ext cx="6845645" cy="6858000"/>
          </a:xfrm>
          <a:custGeom>
            <a:avLst/>
            <a:gdLst>
              <a:gd name="connsiteX0" fmla="*/ 0 w 1583055"/>
              <a:gd name="connsiteY0" fmla="*/ 0 h 1585912"/>
              <a:gd name="connsiteX1" fmla="*/ 1583055 w 1583055"/>
              <a:gd name="connsiteY1" fmla="*/ 0 h 1585912"/>
              <a:gd name="connsiteX2" fmla="*/ 1583055 w 1583055"/>
              <a:gd name="connsiteY2" fmla="*/ 1585913 h 1585912"/>
              <a:gd name="connsiteX3" fmla="*/ 0 w 1583055"/>
              <a:gd name="connsiteY3" fmla="*/ 1585913 h 1585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83055" h="1585912">
                <a:moveTo>
                  <a:pt x="0" y="0"/>
                </a:moveTo>
                <a:lnTo>
                  <a:pt x="1583055" y="0"/>
                </a:lnTo>
                <a:lnTo>
                  <a:pt x="1583055" y="1585913"/>
                </a:lnTo>
                <a:lnTo>
                  <a:pt x="0" y="1585913"/>
                </a:lnTo>
                <a:close/>
              </a:path>
            </a:pathLst>
          </a:custGeom>
          <a:gradFill>
            <a:gsLst>
              <a:gs pos="100000">
                <a:schemeClr val="accent3"/>
              </a:gs>
              <a:gs pos="60000">
                <a:schemeClr val="accent2"/>
              </a:gs>
              <a:gs pos="5000">
                <a:schemeClr val="accent1"/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584799C6-992C-4B1E-9FB1-12CFDE8609E1}"/>
              </a:ext>
            </a:extLst>
          </p:cNvPr>
          <p:cNvSpPr/>
          <p:nvPr userDrawn="1"/>
        </p:nvSpPr>
        <p:spPr>
          <a:xfrm>
            <a:off x="7206734" y="2445658"/>
            <a:ext cx="7457793" cy="7097486"/>
          </a:xfrm>
          <a:prstGeom prst="ellipse">
            <a:avLst/>
          </a:prstGeom>
          <a:gradFill>
            <a:gsLst>
              <a:gs pos="100000">
                <a:schemeClr val="accent3"/>
              </a:gs>
              <a:gs pos="60000">
                <a:schemeClr val="accent2"/>
              </a:gs>
              <a:gs pos="5000">
                <a:schemeClr val="accent1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softEdge rad="1270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41EBE2E4-42FE-45B1-9FD0-E1EE6BC07619}"/>
              </a:ext>
            </a:extLst>
          </p:cNvPr>
          <p:cNvSpPr/>
          <p:nvPr userDrawn="1"/>
        </p:nvSpPr>
        <p:spPr>
          <a:xfrm rot="10800000">
            <a:off x="2168321" y="-2999468"/>
            <a:ext cx="7457793" cy="7097486"/>
          </a:xfrm>
          <a:prstGeom prst="ellipse">
            <a:avLst/>
          </a:prstGeom>
          <a:gradFill>
            <a:gsLst>
              <a:gs pos="100000">
                <a:schemeClr val="accent3"/>
              </a:gs>
              <a:gs pos="60000">
                <a:schemeClr val="accent2"/>
              </a:gs>
              <a:gs pos="5000">
                <a:schemeClr val="accent1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softEdge rad="1270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F98041F0-89E7-43B8-962C-CBA13C3C0275}"/>
              </a:ext>
            </a:extLst>
          </p:cNvPr>
          <p:cNvSpPr/>
          <p:nvPr userDrawn="1"/>
        </p:nvSpPr>
        <p:spPr>
          <a:xfrm>
            <a:off x="3865116" y="1192545"/>
            <a:ext cx="5622784" cy="5351131"/>
          </a:xfrm>
          <a:prstGeom prst="ellipse">
            <a:avLst/>
          </a:prstGeom>
          <a:gradFill>
            <a:gsLst>
              <a:gs pos="100000">
                <a:schemeClr val="accent1">
                  <a:alpha val="60000"/>
                </a:schemeClr>
              </a:gs>
              <a:gs pos="5000">
                <a:schemeClr val="accent1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softEdge rad="1270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20E9B0B1-EA69-4C64-90A3-0CAF1222D503}"/>
              </a:ext>
            </a:extLst>
          </p:cNvPr>
          <p:cNvSpPr/>
          <p:nvPr userDrawn="1"/>
        </p:nvSpPr>
        <p:spPr>
          <a:xfrm>
            <a:off x="0" y="1"/>
            <a:ext cx="5346355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847BF83F-F257-4047-A117-45A9509E7DBF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5824739" y="410323"/>
            <a:ext cx="1756770" cy="1756771"/>
          </a:xfrm>
          <a:custGeom>
            <a:avLst/>
            <a:gdLst>
              <a:gd name="connsiteX0" fmla="*/ 878387 w 1756770"/>
              <a:gd name="connsiteY0" fmla="*/ 0 h 1756771"/>
              <a:gd name="connsiteX1" fmla="*/ 1756770 w 1756770"/>
              <a:gd name="connsiteY1" fmla="*/ 878387 h 1756771"/>
              <a:gd name="connsiteX2" fmla="*/ 878387 w 1756770"/>
              <a:gd name="connsiteY2" fmla="*/ 1756771 h 1756771"/>
              <a:gd name="connsiteX3" fmla="*/ 0 w 1756770"/>
              <a:gd name="connsiteY3" fmla="*/ 878387 h 1756771"/>
              <a:gd name="connsiteX4" fmla="*/ 878387 w 1756770"/>
              <a:gd name="connsiteY4" fmla="*/ 0 h 1756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56770" h="1756771">
                <a:moveTo>
                  <a:pt x="878387" y="0"/>
                </a:moveTo>
                <a:cubicBezTo>
                  <a:pt x="1363502" y="0"/>
                  <a:pt x="1756770" y="393268"/>
                  <a:pt x="1756770" y="878387"/>
                </a:cubicBezTo>
                <a:cubicBezTo>
                  <a:pt x="1756770" y="1363502"/>
                  <a:pt x="1363502" y="1756771"/>
                  <a:pt x="878387" y="1756771"/>
                </a:cubicBezTo>
                <a:cubicBezTo>
                  <a:pt x="393268" y="1756771"/>
                  <a:pt x="0" y="1363502"/>
                  <a:pt x="0" y="878387"/>
                </a:cubicBezTo>
                <a:cubicBezTo>
                  <a:pt x="0" y="393268"/>
                  <a:pt x="393268" y="0"/>
                  <a:pt x="878387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59BF8EBE-9757-4E38-8B0A-6BE73322EBF7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7882550" y="410323"/>
            <a:ext cx="1756770" cy="1756771"/>
          </a:xfrm>
          <a:custGeom>
            <a:avLst/>
            <a:gdLst>
              <a:gd name="connsiteX0" fmla="*/ 878387 w 1756770"/>
              <a:gd name="connsiteY0" fmla="*/ 0 h 1756771"/>
              <a:gd name="connsiteX1" fmla="*/ 1756770 w 1756770"/>
              <a:gd name="connsiteY1" fmla="*/ 878387 h 1756771"/>
              <a:gd name="connsiteX2" fmla="*/ 878387 w 1756770"/>
              <a:gd name="connsiteY2" fmla="*/ 1756771 h 1756771"/>
              <a:gd name="connsiteX3" fmla="*/ 0 w 1756770"/>
              <a:gd name="connsiteY3" fmla="*/ 878387 h 1756771"/>
              <a:gd name="connsiteX4" fmla="*/ 878387 w 1756770"/>
              <a:gd name="connsiteY4" fmla="*/ 0 h 1756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56770" h="1756771">
                <a:moveTo>
                  <a:pt x="878387" y="0"/>
                </a:moveTo>
                <a:cubicBezTo>
                  <a:pt x="1363502" y="0"/>
                  <a:pt x="1756770" y="393268"/>
                  <a:pt x="1756770" y="878387"/>
                </a:cubicBezTo>
                <a:cubicBezTo>
                  <a:pt x="1756770" y="1363502"/>
                  <a:pt x="1363502" y="1756771"/>
                  <a:pt x="878387" y="1756771"/>
                </a:cubicBezTo>
                <a:cubicBezTo>
                  <a:pt x="393268" y="1756771"/>
                  <a:pt x="0" y="1363502"/>
                  <a:pt x="0" y="878387"/>
                </a:cubicBezTo>
                <a:cubicBezTo>
                  <a:pt x="0" y="393268"/>
                  <a:pt x="393268" y="0"/>
                  <a:pt x="878387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23F4489F-7CC1-46B7-BF09-15530CC4B474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9936243" y="410323"/>
            <a:ext cx="1756770" cy="1756771"/>
          </a:xfrm>
          <a:custGeom>
            <a:avLst/>
            <a:gdLst>
              <a:gd name="connsiteX0" fmla="*/ 878387 w 1756770"/>
              <a:gd name="connsiteY0" fmla="*/ 0 h 1756771"/>
              <a:gd name="connsiteX1" fmla="*/ 1756770 w 1756770"/>
              <a:gd name="connsiteY1" fmla="*/ 878387 h 1756771"/>
              <a:gd name="connsiteX2" fmla="*/ 878387 w 1756770"/>
              <a:gd name="connsiteY2" fmla="*/ 1756771 h 1756771"/>
              <a:gd name="connsiteX3" fmla="*/ 0 w 1756770"/>
              <a:gd name="connsiteY3" fmla="*/ 878387 h 1756771"/>
              <a:gd name="connsiteX4" fmla="*/ 878387 w 1756770"/>
              <a:gd name="connsiteY4" fmla="*/ 0 h 1756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56770" h="1756771">
                <a:moveTo>
                  <a:pt x="878387" y="0"/>
                </a:moveTo>
                <a:cubicBezTo>
                  <a:pt x="1363502" y="0"/>
                  <a:pt x="1756770" y="393268"/>
                  <a:pt x="1756770" y="878387"/>
                </a:cubicBezTo>
                <a:cubicBezTo>
                  <a:pt x="1756770" y="1363502"/>
                  <a:pt x="1363502" y="1756771"/>
                  <a:pt x="878387" y="1756771"/>
                </a:cubicBezTo>
                <a:cubicBezTo>
                  <a:pt x="393268" y="1756771"/>
                  <a:pt x="0" y="1363502"/>
                  <a:pt x="0" y="878387"/>
                </a:cubicBezTo>
                <a:cubicBezTo>
                  <a:pt x="0" y="393268"/>
                  <a:pt x="393268" y="0"/>
                  <a:pt x="878387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4850D267-309A-4569-84E2-A77F23D5559B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5824739" y="2554733"/>
            <a:ext cx="1756770" cy="1756771"/>
          </a:xfrm>
          <a:custGeom>
            <a:avLst/>
            <a:gdLst>
              <a:gd name="connsiteX0" fmla="*/ 878387 w 1756770"/>
              <a:gd name="connsiteY0" fmla="*/ 0 h 1756771"/>
              <a:gd name="connsiteX1" fmla="*/ 1756770 w 1756770"/>
              <a:gd name="connsiteY1" fmla="*/ 878387 h 1756771"/>
              <a:gd name="connsiteX2" fmla="*/ 878387 w 1756770"/>
              <a:gd name="connsiteY2" fmla="*/ 1756771 h 1756771"/>
              <a:gd name="connsiteX3" fmla="*/ 0 w 1756770"/>
              <a:gd name="connsiteY3" fmla="*/ 878387 h 1756771"/>
              <a:gd name="connsiteX4" fmla="*/ 878387 w 1756770"/>
              <a:gd name="connsiteY4" fmla="*/ 0 h 1756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56770" h="1756771">
                <a:moveTo>
                  <a:pt x="878387" y="0"/>
                </a:moveTo>
                <a:cubicBezTo>
                  <a:pt x="1363502" y="0"/>
                  <a:pt x="1756770" y="393268"/>
                  <a:pt x="1756770" y="878387"/>
                </a:cubicBezTo>
                <a:cubicBezTo>
                  <a:pt x="1756770" y="1363502"/>
                  <a:pt x="1363502" y="1756771"/>
                  <a:pt x="878387" y="1756771"/>
                </a:cubicBezTo>
                <a:cubicBezTo>
                  <a:pt x="393268" y="1756771"/>
                  <a:pt x="0" y="1363502"/>
                  <a:pt x="0" y="878387"/>
                </a:cubicBezTo>
                <a:cubicBezTo>
                  <a:pt x="0" y="393268"/>
                  <a:pt x="393268" y="0"/>
                  <a:pt x="878387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D9A8C97F-B434-4A3C-9A89-1873929D182B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7882550" y="2554733"/>
            <a:ext cx="1756770" cy="1756771"/>
          </a:xfrm>
          <a:custGeom>
            <a:avLst/>
            <a:gdLst>
              <a:gd name="connsiteX0" fmla="*/ 878387 w 1756770"/>
              <a:gd name="connsiteY0" fmla="*/ 0 h 1756771"/>
              <a:gd name="connsiteX1" fmla="*/ 1756770 w 1756770"/>
              <a:gd name="connsiteY1" fmla="*/ 878387 h 1756771"/>
              <a:gd name="connsiteX2" fmla="*/ 878387 w 1756770"/>
              <a:gd name="connsiteY2" fmla="*/ 1756771 h 1756771"/>
              <a:gd name="connsiteX3" fmla="*/ 0 w 1756770"/>
              <a:gd name="connsiteY3" fmla="*/ 878387 h 1756771"/>
              <a:gd name="connsiteX4" fmla="*/ 878387 w 1756770"/>
              <a:gd name="connsiteY4" fmla="*/ 0 h 1756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56770" h="1756771">
                <a:moveTo>
                  <a:pt x="878387" y="0"/>
                </a:moveTo>
                <a:cubicBezTo>
                  <a:pt x="1363502" y="0"/>
                  <a:pt x="1756770" y="393268"/>
                  <a:pt x="1756770" y="878387"/>
                </a:cubicBezTo>
                <a:cubicBezTo>
                  <a:pt x="1756770" y="1363502"/>
                  <a:pt x="1363502" y="1756771"/>
                  <a:pt x="878387" y="1756771"/>
                </a:cubicBezTo>
                <a:cubicBezTo>
                  <a:pt x="393268" y="1756771"/>
                  <a:pt x="0" y="1363502"/>
                  <a:pt x="0" y="878387"/>
                </a:cubicBezTo>
                <a:cubicBezTo>
                  <a:pt x="0" y="393268"/>
                  <a:pt x="393268" y="0"/>
                  <a:pt x="878387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EF3795CD-70FF-485A-8342-1DFA4CE2604D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>
            <a:off x="9936243" y="2554733"/>
            <a:ext cx="1756770" cy="1756771"/>
          </a:xfrm>
          <a:custGeom>
            <a:avLst/>
            <a:gdLst>
              <a:gd name="connsiteX0" fmla="*/ 878387 w 1756770"/>
              <a:gd name="connsiteY0" fmla="*/ 0 h 1756771"/>
              <a:gd name="connsiteX1" fmla="*/ 1756770 w 1756770"/>
              <a:gd name="connsiteY1" fmla="*/ 878387 h 1756771"/>
              <a:gd name="connsiteX2" fmla="*/ 878387 w 1756770"/>
              <a:gd name="connsiteY2" fmla="*/ 1756771 h 1756771"/>
              <a:gd name="connsiteX3" fmla="*/ 0 w 1756770"/>
              <a:gd name="connsiteY3" fmla="*/ 878387 h 1756771"/>
              <a:gd name="connsiteX4" fmla="*/ 878387 w 1756770"/>
              <a:gd name="connsiteY4" fmla="*/ 0 h 1756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56770" h="1756771">
                <a:moveTo>
                  <a:pt x="878387" y="0"/>
                </a:moveTo>
                <a:cubicBezTo>
                  <a:pt x="1363502" y="0"/>
                  <a:pt x="1756770" y="393268"/>
                  <a:pt x="1756770" y="878387"/>
                </a:cubicBezTo>
                <a:cubicBezTo>
                  <a:pt x="1756770" y="1363502"/>
                  <a:pt x="1363502" y="1756771"/>
                  <a:pt x="878387" y="1756771"/>
                </a:cubicBezTo>
                <a:cubicBezTo>
                  <a:pt x="393268" y="1756771"/>
                  <a:pt x="0" y="1363502"/>
                  <a:pt x="0" y="878387"/>
                </a:cubicBezTo>
                <a:cubicBezTo>
                  <a:pt x="0" y="393268"/>
                  <a:pt x="393268" y="0"/>
                  <a:pt x="878387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BF2C6757-9E8C-4C1D-9EB2-BA11188CA6EF}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5824739" y="4690903"/>
            <a:ext cx="1756770" cy="1756771"/>
          </a:xfrm>
          <a:custGeom>
            <a:avLst/>
            <a:gdLst>
              <a:gd name="connsiteX0" fmla="*/ 878387 w 1756770"/>
              <a:gd name="connsiteY0" fmla="*/ 0 h 1756771"/>
              <a:gd name="connsiteX1" fmla="*/ 1756770 w 1756770"/>
              <a:gd name="connsiteY1" fmla="*/ 878387 h 1756771"/>
              <a:gd name="connsiteX2" fmla="*/ 878387 w 1756770"/>
              <a:gd name="connsiteY2" fmla="*/ 1756771 h 1756771"/>
              <a:gd name="connsiteX3" fmla="*/ 0 w 1756770"/>
              <a:gd name="connsiteY3" fmla="*/ 878387 h 1756771"/>
              <a:gd name="connsiteX4" fmla="*/ 878387 w 1756770"/>
              <a:gd name="connsiteY4" fmla="*/ 0 h 1756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56770" h="1756771">
                <a:moveTo>
                  <a:pt x="878387" y="0"/>
                </a:moveTo>
                <a:cubicBezTo>
                  <a:pt x="1363502" y="0"/>
                  <a:pt x="1756770" y="393268"/>
                  <a:pt x="1756770" y="878387"/>
                </a:cubicBezTo>
                <a:cubicBezTo>
                  <a:pt x="1756770" y="1363502"/>
                  <a:pt x="1363502" y="1756771"/>
                  <a:pt x="878387" y="1756771"/>
                </a:cubicBezTo>
                <a:cubicBezTo>
                  <a:pt x="393268" y="1756771"/>
                  <a:pt x="0" y="1363502"/>
                  <a:pt x="0" y="878387"/>
                </a:cubicBezTo>
                <a:cubicBezTo>
                  <a:pt x="0" y="393268"/>
                  <a:pt x="393268" y="0"/>
                  <a:pt x="878387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C832CAC8-4503-4E59-B439-FDD97AEEE42E}"/>
              </a:ext>
            </a:extLst>
          </p:cNvPr>
          <p:cNvSpPr>
            <a:spLocks noGrp="1"/>
          </p:cNvSpPr>
          <p:nvPr>
            <p:ph type="pic" sz="quarter" idx="28" hasCustomPrompt="1"/>
          </p:nvPr>
        </p:nvSpPr>
        <p:spPr>
          <a:xfrm>
            <a:off x="7882550" y="4690903"/>
            <a:ext cx="1756770" cy="1756771"/>
          </a:xfrm>
          <a:custGeom>
            <a:avLst/>
            <a:gdLst>
              <a:gd name="connsiteX0" fmla="*/ 878387 w 1756770"/>
              <a:gd name="connsiteY0" fmla="*/ 0 h 1756771"/>
              <a:gd name="connsiteX1" fmla="*/ 1756770 w 1756770"/>
              <a:gd name="connsiteY1" fmla="*/ 878387 h 1756771"/>
              <a:gd name="connsiteX2" fmla="*/ 878387 w 1756770"/>
              <a:gd name="connsiteY2" fmla="*/ 1756771 h 1756771"/>
              <a:gd name="connsiteX3" fmla="*/ 0 w 1756770"/>
              <a:gd name="connsiteY3" fmla="*/ 878387 h 1756771"/>
              <a:gd name="connsiteX4" fmla="*/ 878387 w 1756770"/>
              <a:gd name="connsiteY4" fmla="*/ 0 h 1756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56770" h="1756771">
                <a:moveTo>
                  <a:pt x="878387" y="0"/>
                </a:moveTo>
                <a:cubicBezTo>
                  <a:pt x="1363502" y="0"/>
                  <a:pt x="1756770" y="393268"/>
                  <a:pt x="1756770" y="878387"/>
                </a:cubicBezTo>
                <a:cubicBezTo>
                  <a:pt x="1756770" y="1363502"/>
                  <a:pt x="1363502" y="1756771"/>
                  <a:pt x="878387" y="1756771"/>
                </a:cubicBezTo>
                <a:cubicBezTo>
                  <a:pt x="393268" y="1756771"/>
                  <a:pt x="0" y="1363502"/>
                  <a:pt x="0" y="878387"/>
                </a:cubicBezTo>
                <a:cubicBezTo>
                  <a:pt x="0" y="393268"/>
                  <a:pt x="393268" y="0"/>
                  <a:pt x="878387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87003A82-2803-4E81-BE86-37B487BE4D7B}"/>
              </a:ext>
            </a:extLst>
          </p:cNvPr>
          <p:cNvSpPr>
            <a:spLocks noGrp="1"/>
          </p:cNvSpPr>
          <p:nvPr>
            <p:ph type="pic" sz="quarter" idx="29" hasCustomPrompt="1"/>
          </p:nvPr>
        </p:nvSpPr>
        <p:spPr>
          <a:xfrm>
            <a:off x="9936243" y="4690903"/>
            <a:ext cx="1756770" cy="1756771"/>
          </a:xfrm>
          <a:custGeom>
            <a:avLst/>
            <a:gdLst>
              <a:gd name="connsiteX0" fmla="*/ 878387 w 1756770"/>
              <a:gd name="connsiteY0" fmla="*/ 0 h 1756771"/>
              <a:gd name="connsiteX1" fmla="*/ 1756770 w 1756770"/>
              <a:gd name="connsiteY1" fmla="*/ 878387 h 1756771"/>
              <a:gd name="connsiteX2" fmla="*/ 878387 w 1756770"/>
              <a:gd name="connsiteY2" fmla="*/ 1756771 h 1756771"/>
              <a:gd name="connsiteX3" fmla="*/ 0 w 1756770"/>
              <a:gd name="connsiteY3" fmla="*/ 878387 h 1756771"/>
              <a:gd name="connsiteX4" fmla="*/ 878387 w 1756770"/>
              <a:gd name="connsiteY4" fmla="*/ 0 h 1756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56770" h="1756771">
                <a:moveTo>
                  <a:pt x="878387" y="0"/>
                </a:moveTo>
                <a:cubicBezTo>
                  <a:pt x="1363502" y="0"/>
                  <a:pt x="1756770" y="393268"/>
                  <a:pt x="1756770" y="878387"/>
                </a:cubicBezTo>
                <a:cubicBezTo>
                  <a:pt x="1756770" y="1363502"/>
                  <a:pt x="1363502" y="1756771"/>
                  <a:pt x="878387" y="1756771"/>
                </a:cubicBezTo>
                <a:cubicBezTo>
                  <a:pt x="393268" y="1756771"/>
                  <a:pt x="0" y="1363502"/>
                  <a:pt x="0" y="878387"/>
                </a:cubicBezTo>
                <a:cubicBezTo>
                  <a:pt x="0" y="393268"/>
                  <a:pt x="393268" y="0"/>
                  <a:pt x="878387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FFD67008-ECAA-4C0E-9FEF-E4C23539ECA8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gradFill flip="none" rotWithShape="1">
                  <a:gsLst>
                    <a:gs pos="100000">
                      <a:schemeClr val="accent3"/>
                    </a:gs>
                    <a:gs pos="45000">
                      <a:schemeClr val="accent2"/>
                    </a:gs>
                    <a:gs pos="5000">
                      <a:schemeClr val="accent1"/>
                    </a:gs>
                  </a:gsLst>
                  <a:path path="circle">
                    <a:fillToRect r="100000" b="100000"/>
                  </a:path>
                  <a:tileRect l="-100000" t="-100000"/>
                </a:gradFill>
                <a:latin typeface="+mj-lt"/>
                <a:cs typeface="Sora ExtraBold" pitchFamily="2" charset="0"/>
              </a:rPr>
              <a:t>2023</a:t>
            </a:r>
            <a:endParaRPr lang="en-US" dirty="0">
              <a:gradFill flip="none" rotWithShape="1">
                <a:gsLst>
                  <a:gs pos="100000">
                    <a:schemeClr val="accent3"/>
                  </a:gs>
                  <a:gs pos="45000">
                    <a:schemeClr val="accent2"/>
                  </a:gs>
                  <a:gs pos="5000">
                    <a:schemeClr val="accent1"/>
                  </a:gs>
                </a:gsLst>
                <a:path path="circle">
                  <a:fillToRect r="100000" b="100000"/>
                </a:path>
                <a:tileRect l="-100000" t="-100000"/>
              </a:gradFill>
              <a:cs typeface="Sora ExtraBold" pitchFamily="2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142005B-4721-4782-B3F6-FB829A45FF4E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tx1">
                    <a:lumMod val="65000"/>
                    <a:lumOff val="3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tx1">
                    <a:lumMod val="65000"/>
                    <a:lumOff val="3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</p:spTree>
    <p:extLst>
      <p:ext uri="{BB962C8B-B14F-4D97-AF65-F5344CB8AC3E}">
        <p14:creationId xmlns:p14="http://schemas.microsoft.com/office/powerpoint/2010/main" val="8734175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mph" presetSubtype="0" repeatCount="indefinite" accel="50000" decel="5000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" dur="2000" fill="hold"/>
                                        <p:tgtEl>
                                          <p:spTgt spid="12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8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1" dur="4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" presetID="42" presetClass="path" presetSubtype="0" repeatCount="indefinite" accel="50000" decel="50000" autoRev="1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-4.07407E-6 L -0.40495 -0.81273 " pathEditMode="relative" rAng="0" ptsTypes="AA">
                                      <p:cBhvr>
                                        <p:cTn id="13" dur="4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247" y="-40648"/>
                                    </p:animMotion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6" presetClass="emph" presetSubtype="0" repeatCount="indefinite" accel="50000" decel="5000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8" dur="2000" fill="hold"/>
                                        <p:tgtEl>
                                          <p:spTgt spid="13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19" presetID="8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0" dur="4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42" presetClass="path" presetSubtype="0" repeatCount="indefinite" accel="50000" decel="50000" autoRev="1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2.59259E-6 L 0.41329 0.79398 " pathEditMode="relative" rAng="0" ptsTypes="AA">
                                      <p:cBhvr>
                                        <p:cTn id="22" dur="4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664" y="39699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" presetClass="emph" presetSubtype="0" repeatCount="indefinite" accel="50000" decel="5000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7" dur="2000" fill="hold"/>
                                        <p:tgtEl>
                                          <p:spTgt spid="14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28" presetID="8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9" dur="4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" presetID="42" presetClass="path" presetSubtype="0" repeatCount="indefinite" accel="50000" decel="50000" autoRev="1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1.11111E-6 L 0.41341 -0.10255 " pathEditMode="relative" rAng="0" ptsTypes="AA">
                                      <p:cBhvr>
                                        <p:cTn id="31" dur="4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664" y="-5139"/>
                                    </p:animMotion>
                                  </p:childTnLst>
                                </p:cTn>
                              </p:par>
                              <p:par>
                                <p:cTn id="32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1.66667E-6 4.44444E-6 L 1.66667E-6 0.07245 " pathEditMode="relative" rAng="0" ptsTypes="AA">
                                      <p:cBhvr>
                                        <p:cTn id="39" dur="500" spd="-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9" presetClass="entr" presetSubtype="0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1.66667E-6 4.44444E-6 L 1.66667E-6 0.07245 " pathEditMode="relative" rAng="0" ptsTypes="AA">
                                      <p:cBhvr>
                                        <p:cTn id="47" dur="500" spd="-10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49" presetClass="entr" presetSubtype="0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42" presetClass="path" presetSubtype="0" accel="49333" decel="50667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1.66667E-6 4.44444E-6 L 1.66667E-6 0.07245 " pathEditMode="relative" rAng="0" ptsTypes="AA">
                                      <p:cBhvr>
                                        <p:cTn id="55" dur="500" spd="-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56" presetID="49" presetClass="entr" presetSubtype="0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1.66667E-6 4.44444E-6 L 1.66667E-6 0.07245 " pathEditMode="relative" rAng="0" ptsTypes="AA">
                                      <p:cBhvr>
                                        <p:cTn id="63" dur="500" spd="-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64" presetID="49" presetClass="entr" presetSubtype="0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42" presetClass="path" presetSubtype="0" accel="49333" decel="50667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1.66667E-6 4.44444E-6 L 1.66667E-6 0.07245 " pathEditMode="relative" rAng="0" ptsTypes="AA">
                                      <p:cBhvr>
                                        <p:cTn id="71" dur="500" spd="-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72" presetID="49" presetClass="entr" presetSubtype="0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42" presetClass="path" presetSubtype="0" accel="49333" decel="50667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1.66667E-6 4.44444E-6 L 1.66667E-6 0.07245 " pathEditMode="relative" rAng="0" ptsTypes="AA">
                                      <p:cBhvr>
                                        <p:cTn id="79" dur="500" spd="-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80" presetID="49" presetClass="entr" presetSubtype="0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42" presetClass="path" presetSubtype="0" accel="49333" decel="50667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1.66667E-6 4.44444E-6 L 1.66667E-6 0.07245 " pathEditMode="relative" rAng="0" ptsTypes="AA">
                                      <p:cBhvr>
                                        <p:cTn id="87" dur="500" spd="-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88" presetID="49" presetClass="entr" presetSubtype="0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42" presetClass="path" presetSubtype="0" accel="49333" decel="50667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1.66667E-6 4.44444E-6 L 1.66667E-6 0.07245 " pathEditMode="relative" rAng="0" ptsTypes="AA">
                                      <p:cBhvr>
                                        <p:cTn id="95" dur="500" spd="-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96" presetID="49" presetClass="entr" presetSubtype="0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42" presetClass="path" presetSubtype="0" accel="49333" decel="50667" fill="hold" grpId="1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1.66667E-6 4.44444E-6 L 1.66667E-6 0.07245 " pathEditMode="relative" rAng="0" ptsTypes="AA">
                                      <p:cBhvr>
                                        <p:cTn id="103" dur="500" spd="-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2" grpId="1" animBg="1"/>
      <p:bldP spid="12" grpId="2" animBg="1"/>
      <p:bldP spid="12" grpId="3" animBg="1"/>
      <p:bldP spid="13" grpId="0" animBg="1"/>
      <p:bldP spid="13" grpId="1" animBg="1"/>
      <p:bldP spid="13" grpId="2" animBg="1"/>
      <p:bldP spid="13" grpId="3" animBg="1"/>
      <p:bldP spid="14" grpId="0" animBg="1"/>
      <p:bldP spid="14" grpId="1" animBg="1"/>
      <p:bldP spid="14" grpId="2" animBg="1"/>
      <p:bldP spid="14" grpId="3" animBg="1"/>
      <p:bldP spid="21" grpId="0" animBg="1"/>
      <p:bldP spid="21" grpId="1" animBg="1"/>
      <p:bldP spid="22" grpId="0" animBg="1"/>
      <p:bldP spid="22" grpId="1" animBg="1"/>
      <p:bldP spid="23" grpId="0" animBg="1"/>
      <p:bldP spid="23" grpId="1" animBg="1"/>
      <p:bldP spid="24" grpId="0" animBg="1"/>
      <p:bldP spid="24" grpId="1" animBg="1"/>
      <p:bldP spid="25" grpId="0" animBg="1"/>
      <p:bldP spid="25" grpId="1" animBg="1"/>
      <p:bldP spid="26" grpId="0" animBg="1"/>
      <p:bldP spid="26" grpId="1" animBg="1"/>
      <p:bldP spid="27" grpId="0" animBg="1"/>
      <p:bldP spid="27" grpId="1" animBg="1"/>
      <p:bldP spid="28" grpId="0" animBg="1"/>
      <p:bldP spid="28" grpId="1" animBg="1"/>
      <p:bldP spid="29" grpId="0" animBg="1"/>
      <p:bldP spid="29" grpId="1" animBg="1"/>
    </p:bldLst>
  </p:timing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: Shape 3">
            <a:extLst>
              <a:ext uri="{FF2B5EF4-FFF2-40B4-BE49-F238E27FC236}">
                <a16:creationId xmlns:a16="http://schemas.microsoft.com/office/drawing/2014/main" id="{8A85ED60-715E-40CE-B3DC-71EC463673D4}"/>
              </a:ext>
            </a:extLst>
          </p:cNvPr>
          <p:cNvSpPr/>
          <p:nvPr userDrawn="1"/>
        </p:nvSpPr>
        <p:spPr>
          <a:xfrm>
            <a:off x="0" y="0"/>
            <a:ext cx="6845645" cy="6858000"/>
          </a:xfrm>
          <a:custGeom>
            <a:avLst/>
            <a:gdLst>
              <a:gd name="connsiteX0" fmla="*/ 0 w 1583055"/>
              <a:gd name="connsiteY0" fmla="*/ 0 h 1585912"/>
              <a:gd name="connsiteX1" fmla="*/ 1583055 w 1583055"/>
              <a:gd name="connsiteY1" fmla="*/ 0 h 1585912"/>
              <a:gd name="connsiteX2" fmla="*/ 1583055 w 1583055"/>
              <a:gd name="connsiteY2" fmla="*/ 1585913 h 1585912"/>
              <a:gd name="connsiteX3" fmla="*/ 0 w 1583055"/>
              <a:gd name="connsiteY3" fmla="*/ 1585913 h 1585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83055" h="1585912">
                <a:moveTo>
                  <a:pt x="0" y="0"/>
                </a:moveTo>
                <a:lnTo>
                  <a:pt x="1583055" y="0"/>
                </a:lnTo>
                <a:lnTo>
                  <a:pt x="1583055" y="1585913"/>
                </a:lnTo>
                <a:lnTo>
                  <a:pt x="0" y="1585913"/>
                </a:lnTo>
                <a:close/>
              </a:path>
            </a:pathLst>
          </a:custGeom>
          <a:gradFill>
            <a:gsLst>
              <a:gs pos="100000">
                <a:schemeClr val="accent3"/>
              </a:gs>
              <a:gs pos="60000">
                <a:schemeClr val="accent2"/>
              </a:gs>
              <a:gs pos="5000">
                <a:schemeClr val="accent1"/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F27735DD-4EAA-48CB-948E-4B657D11032E}"/>
              </a:ext>
            </a:extLst>
          </p:cNvPr>
          <p:cNvSpPr/>
          <p:nvPr userDrawn="1"/>
        </p:nvSpPr>
        <p:spPr>
          <a:xfrm>
            <a:off x="1860379" y="2445658"/>
            <a:ext cx="7457793" cy="7097486"/>
          </a:xfrm>
          <a:prstGeom prst="ellipse">
            <a:avLst/>
          </a:prstGeom>
          <a:gradFill>
            <a:gsLst>
              <a:gs pos="100000">
                <a:schemeClr val="accent3"/>
              </a:gs>
              <a:gs pos="60000">
                <a:schemeClr val="accent2"/>
              </a:gs>
              <a:gs pos="5000">
                <a:schemeClr val="accent1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softEdge rad="1270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127E0EA2-E0C5-454E-8D5B-4DDBE39B0E82}"/>
              </a:ext>
            </a:extLst>
          </p:cNvPr>
          <p:cNvSpPr/>
          <p:nvPr userDrawn="1"/>
        </p:nvSpPr>
        <p:spPr>
          <a:xfrm rot="10800000">
            <a:off x="-3178034" y="-2999468"/>
            <a:ext cx="7457793" cy="7097486"/>
          </a:xfrm>
          <a:prstGeom prst="ellipse">
            <a:avLst/>
          </a:prstGeom>
          <a:gradFill>
            <a:gsLst>
              <a:gs pos="100000">
                <a:schemeClr val="accent3"/>
              </a:gs>
              <a:gs pos="60000">
                <a:schemeClr val="accent2"/>
              </a:gs>
              <a:gs pos="5000">
                <a:schemeClr val="accent1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softEdge rad="1270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FB5D5C04-AA1E-4B7A-A2E1-27D287061AF2}"/>
              </a:ext>
            </a:extLst>
          </p:cNvPr>
          <p:cNvSpPr/>
          <p:nvPr userDrawn="1"/>
        </p:nvSpPr>
        <p:spPr>
          <a:xfrm>
            <a:off x="-1481239" y="1192545"/>
            <a:ext cx="5622784" cy="5351131"/>
          </a:xfrm>
          <a:prstGeom prst="ellipse">
            <a:avLst/>
          </a:prstGeom>
          <a:gradFill>
            <a:gsLst>
              <a:gs pos="100000">
                <a:schemeClr val="accent1">
                  <a:alpha val="60000"/>
                </a:schemeClr>
              </a:gs>
              <a:gs pos="5000">
                <a:schemeClr val="accent1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softEdge rad="1270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EF622701-1AEA-42FB-9AE1-84AA78618E20}"/>
              </a:ext>
            </a:extLst>
          </p:cNvPr>
          <p:cNvSpPr/>
          <p:nvPr userDrawn="1"/>
        </p:nvSpPr>
        <p:spPr>
          <a:xfrm>
            <a:off x="6845645" y="1"/>
            <a:ext cx="5346355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96FF1FB-40BF-4003-971C-CEFABC8494A9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tx1">
                    <a:lumMod val="65000"/>
                    <a:lumOff val="3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tx1">
                  <a:lumMod val="65000"/>
                  <a:lumOff val="3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9F7D1971-A571-4D22-B567-4B7910980511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11" name="One">
              <a:extLst>
                <a:ext uri="{FF2B5EF4-FFF2-40B4-BE49-F238E27FC236}">
                  <a16:creationId xmlns:a16="http://schemas.microsoft.com/office/drawing/2014/main" id="{54FC1144-B887-4F4B-B152-652A2A3A8A8D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2" name="Two">
              <a:extLst>
                <a:ext uri="{FF2B5EF4-FFF2-40B4-BE49-F238E27FC236}">
                  <a16:creationId xmlns:a16="http://schemas.microsoft.com/office/drawing/2014/main" id="{AE1F5E4C-5769-4B43-989E-D2F67F41FCC9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3" name="Four">
              <a:extLst>
                <a:ext uri="{FF2B5EF4-FFF2-40B4-BE49-F238E27FC236}">
                  <a16:creationId xmlns:a16="http://schemas.microsoft.com/office/drawing/2014/main" id="{0B48AF97-B8C5-4F33-965E-3C5DBF3A2044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68909ACD-624E-4673-B905-A1548EA2CBD4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tx1">
                  <a:lumMod val="95000"/>
                  <a:lumOff val="5000"/>
                </a:schemeClr>
              </a:solidFill>
              <a:cs typeface="Sora ExtraBold" pitchFamily="2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2A21E6B-086D-4337-B0D8-E12CA2BB9BA2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862387" y="866491"/>
            <a:ext cx="5125016" cy="5125016"/>
          </a:xfrm>
          <a:custGeom>
            <a:avLst/>
            <a:gdLst>
              <a:gd name="connsiteX0" fmla="*/ 878387 w 1756770"/>
              <a:gd name="connsiteY0" fmla="*/ 0 h 1756771"/>
              <a:gd name="connsiteX1" fmla="*/ 1756770 w 1756770"/>
              <a:gd name="connsiteY1" fmla="*/ 878387 h 1756771"/>
              <a:gd name="connsiteX2" fmla="*/ 878387 w 1756770"/>
              <a:gd name="connsiteY2" fmla="*/ 1756771 h 1756771"/>
              <a:gd name="connsiteX3" fmla="*/ 0 w 1756770"/>
              <a:gd name="connsiteY3" fmla="*/ 878387 h 1756771"/>
              <a:gd name="connsiteX4" fmla="*/ 878387 w 1756770"/>
              <a:gd name="connsiteY4" fmla="*/ 0 h 1756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56770" h="1756771">
                <a:moveTo>
                  <a:pt x="878387" y="0"/>
                </a:moveTo>
                <a:cubicBezTo>
                  <a:pt x="1363502" y="0"/>
                  <a:pt x="1756770" y="393268"/>
                  <a:pt x="1756770" y="878387"/>
                </a:cubicBezTo>
                <a:cubicBezTo>
                  <a:pt x="1756770" y="1363502"/>
                  <a:pt x="1363502" y="1756771"/>
                  <a:pt x="878387" y="1756771"/>
                </a:cubicBezTo>
                <a:cubicBezTo>
                  <a:pt x="393268" y="1756771"/>
                  <a:pt x="0" y="1363502"/>
                  <a:pt x="0" y="878387"/>
                </a:cubicBezTo>
                <a:cubicBezTo>
                  <a:pt x="0" y="393268"/>
                  <a:pt x="393268" y="0"/>
                  <a:pt x="878387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433392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mph" presetSubtype="0" repeatCount="indefinite" accel="50000" decel="5000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" dur="2000" fill="hold"/>
                                        <p:tgtEl>
                                          <p:spTgt spid="5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8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1" dur="4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" presetID="42" presetClass="path" presetSubtype="0" repeatCount="indefinite" accel="50000" decel="50000" autoRev="1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4.07407E-6 L -0.40494 -0.81273 " pathEditMode="relative" rAng="0" ptsTypes="AA">
                                      <p:cBhvr>
                                        <p:cTn id="13" dur="4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247" y="-40648"/>
                                    </p:animMotion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6" presetClass="emph" presetSubtype="0" repeatCount="indefinite" accel="50000" decel="5000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8" dur="2000" fill="hold"/>
                                        <p:tgtEl>
                                          <p:spTgt spid="6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19" presetID="8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0" dur="4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42" presetClass="path" presetSubtype="0" repeatCount="indefinite" accel="50000" decel="50000" autoRev="1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9167E-6 -2.59259E-6 L 0.41329 0.79398 " pathEditMode="relative" rAng="0" ptsTypes="AA">
                                      <p:cBhvr>
                                        <p:cTn id="22" dur="4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703" y="39606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" presetClass="emph" presetSubtype="0" repeatCount="indefinite" accel="50000" decel="5000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7" dur="2000" fill="hold"/>
                                        <p:tgtEl>
                                          <p:spTgt spid="7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28" presetID="8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9" dur="4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" presetID="42" presetClass="path" presetSubtype="0" repeatCount="indefinite" accel="50000" decel="50000" autoRev="1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1.11111E-6 L 0.41342 -0.10255 " pathEditMode="relative" rAng="0" ptsTypes="AA">
                                      <p:cBhvr>
                                        <p:cTn id="31" dur="4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664" y="-5139"/>
                                    </p:animMotion>
                                  </p:childTnLst>
                                </p:cTn>
                              </p:par>
                              <p:par>
                                <p:cTn id="32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70833E-6 4.81481E-6 L -2.70833E-6 0.16944 " pathEditMode="relative" rAng="0" ptsTypes="AA">
                                      <p:cBhvr>
                                        <p:cTn id="36" dur="750" spd="-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847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" grpId="1" animBg="1"/>
      <p:bldP spid="5" grpId="2" animBg="1"/>
      <p:bldP spid="5" grpId="3" animBg="1"/>
      <p:bldP spid="6" grpId="0" animBg="1"/>
      <p:bldP spid="6" grpId="1" animBg="1"/>
      <p:bldP spid="6" grpId="2" animBg="1"/>
      <p:bldP spid="6" grpId="3" animBg="1"/>
      <p:bldP spid="7" grpId="0" animBg="1"/>
      <p:bldP spid="7" grpId="1" animBg="1"/>
      <p:bldP spid="7" grpId="2" animBg="1"/>
      <p:bldP spid="7" grpId="3" animBg="1"/>
      <p:bldP spid="3" grpId="0" animBg="1"/>
      <p:bldP spid="3" grpId="1" animBg="1"/>
    </p:bldLst>
  </p:timing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2">
            <a:extLst>
              <a:ext uri="{FF2B5EF4-FFF2-40B4-BE49-F238E27FC236}">
                <a16:creationId xmlns:a16="http://schemas.microsoft.com/office/drawing/2014/main" id="{64961617-4F91-4AB8-A475-61A0711FA697}"/>
              </a:ext>
            </a:extLst>
          </p:cNvPr>
          <p:cNvSpPr/>
          <p:nvPr userDrawn="1"/>
        </p:nvSpPr>
        <p:spPr>
          <a:xfrm>
            <a:off x="0" y="0"/>
            <a:ext cx="6845645" cy="6858000"/>
          </a:xfrm>
          <a:custGeom>
            <a:avLst/>
            <a:gdLst>
              <a:gd name="connsiteX0" fmla="*/ 0 w 1583055"/>
              <a:gd name="connsiteY0" fmla="*/ 0 h 1585912"/>
              <a:gd name="connsiteX1" fmla="*/ 1583055 w 1583055"/>
              <a:gd name="connsiteY1" fmla="*/ 0 h 1585912"/>
              <a:gd name="connsiteX2" fmla="*/ 1583055 w 1583055"/>
              <a:gd name="connsiteY2" fmla="*/ 1585913 h 1585912"/>
              <a:gd name="connsiteX3" fmla="*/ 0 w 1583055"/>
              <a:gd name="connsiteY3" fmla="*/ 1585913 h 1585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83055" h="1585912">
                <a:moveTo>
                  <a:pt x="0" y="0"/>
                </a:moveTo>
                <a:lnTo>
                  <a:pt x="1583055" y="0"/>
                </a:lnTo>
                <a:lnTo>
                  <a:pt x="1583055" y="1585913"/>
                </a:lnTo>
                <a:lnTo>
                  <a:pt x="0" y="1585913"/>
                </a:lnTo>
                <a:close/>
              </a:path>
            </a:pathLst>
          </a:custGeom>
          <a:gradFill>
            <a:gsLst>
              <a:gs pos="100000">
                <a:schemeClr val="accent6"/>
              </a:gs>
              <a:gs pos="60000">
                <a:schemeClr val="accent5"/>
              </a:gs>
              <a:gs pos="5000">
                <a:schemeClr val="accent4"/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0005D1B1-3436-4D68-AC57-AF1C14581C9F}"/>
              </a:ext>
            </a:extLst>
          </p:cNvPr>
          <p:cNvSpPr/>
          <p:nvPr userDrawn="1"/>
        </p:nvSpPr>
        <p:spPr>
          <a:xfrm>
            <a:off x="1860379" y="2445658"/>
            <a:ext cx="7457793" cy="7097486"/>
          </a:xfrm>
          <a:prstGeom prst="ellipse">
            <a:avLst/>
          </a:prstGeom>
          <a:gradFill>
            <a:gsLst>
              <a:gs pos="100000">
                <a:schemeClr val="accent6"/>
              </a:gs>
              <a:gs pos="60000">
                <a:schemeClr val="accent5"/>
              </a:gs>
              <a:gs pos="5000">
                <a:schemeClr val="accent4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softEdge rad="1270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31434517-8FA3-4414-8541-3A3F7F92CC1A}"/>
              </a:ext>
            </a:extLst>
          </p:cNvPr>
          <p:cNvSpPr/>
          <p:nvPr userDrawn="1"/>
        </p:nvSpPr>
        <p:spPr>
          <a:xfrm rot="10800000">
            <a:off x="-3178034" y="-2999468"/>
            <a:ext cx="7457793" cy="7097486"/>
          </a:xfrm>
          <a:prstGeom prst="ellipse">
            <a:avLst/>
          </a:prstGeom>
          <a:gradFill>
            <a:gsLst>
              <a:gs pos="100000">
                <a:schemeClr val="accent6"/>
              </a:gs>
              <a:gs pos="60000">
                <a:schemeClr val="accent5"/>
              </a:gs>
              <a:gs pos="5000">
                <a:schemeClr val="accent4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softEdge rad="1270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CD111292-04FB-4660-89C7-04B88E2DAD61}"/>
              </a:ext>
            </a:extLst>
          </p:cNvPr>
          <p:cNvSpPr/>
          <p:nvPr userDrawn="1"/>
        </p:nvSpPr>
        <p:spPr>
          <a:xfrm>
            <a:off x="-1481239" y="1192545"/>
            <a:ext cx="5622784" cy="5351131"/>
          </a:xfrm>
          <a:prstGeom prst="ellipse">
            <a:avLst/>
          </a:prstGeom>
          <a:gradFill>
            <a:gsLst>
              <a:gs pos="100000">
                <a:schemeClr val="accent6">
                  <a:alpha val="60000"/>
                </a:schemeClr>
              </a:gs>
              <a:gs pos="5000">
                <a:schemeClr val="accent6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softEdge rad="1270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74798FDB-3AE9-4325-A5BC-7A79CB90E9EA}"/>
              </a:ext>
            </a:extLst>
          </p:cNvPr>
          <p:cNvSpPr/>
          <p:nvPr userDrawn="1"/>
        </p:nvSpPr>
        <p:spPr>
          <a:xfrm>
            <a:off x="6845645" y="1"/>
            <a:ext cx="5346355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CA5BEA3-8259-4E45-B440-7295C1F66622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tx1">
                    <a:lumMod val="65000"/>
                    <a:lumOff val="3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tx1">
                  <a:lumMod val="65000"/>
                  <a:lumOff val="3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3E96BDAC-1438-4FCA-88B1-1CAA4567D531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11" name="One">
              <a:extLst>
                <a:ext uri="{FF2B5EF4-FFF2-40B4-BE49-F238E27FC236}">
                  <a16:creationId xmlns:a16="http://schemas.microsoft.com/office/drawing/2014/main" id="{D62D2782-03A0-46EE-B03D-DDAF157A83B1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2" name="Two">
              <a:extLst>
                <a:ext uri="{FF2B5EF4-FFF2-40B4-BE49-F238E27FC236}">
                  <a16:creationId xmlns:a16="http://schemas.microsoft.com/office/drawing/2014/main" id="{7843E851-C936-4F4B-9F4B-115590E64E89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3" name="Four">
              <a:extLst>
                <a:ext uri="{FF2B5EF4-FFF2-40B4-BE49-F238E27FC236}">
                  <a16:creationId xmlns:a16="http://schemas.microsoft.com/office/drawing/2014/main" id="{71B5368C-1AF8-4834-81AC-73B1395A5F56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4E12B9ED-FE1F-49D9-A9FF-AD8DFE904114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tx1">
                  <a:lumMod val="95000"/>
                  <a:lumOff val="5000"/>
                </a:schemeClr>
              </a:solidFill>
              <a:cs typeface="Sora ExtraBold" pitchFamily="2" charset="0"/>
            </a:endParaRP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3AA196F6-BEE1-4BA9-9F4B-6F026BD56EA3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177751" y="144682"/>
            <a:ext cx="6535568" cy="6543835"/>
          </a:xfrm>
          <a:custGeom>
            <a:avLst/>
            <a:gdLst>
              <a:gd name="connsiteX0" fmla="*/ 3269852 w 6535568"/>
              <a:gd name="connsiteY0" fmla="*/ 0 h 6543835"/>
              <a:gd name="connsiteX1" fmla="*/ 6535568 w 6535568"/>
              <a:gd name="connsiteY1" fmla="*/ 3269851 h 6543835"/>
              <a:gd name="connsiteX2" fmla="*/ 3269852 w 6535568"/>
              <a:gd name="connsiteY2" fmla="*/ 6543835 h 6543835"/>
              <a:gd name="connsiteX3" fmla="*/ 0 w 6535568"/>
              <a:gd name="connsiteY3" fmla="*/ 3269851 h 6543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35568" h="6543835">
                <a:moveTo>
                  <a:pt x="3269852" y="0"/>
                </a:moveTo>
                <a:lnTo>
                  <a:pt x="6535568" y="3269851"/>
                </a:lnTo>
                <a:lnTo>
                  <a:pt x="3269852" y="6543835"/>
                </a:lnTo>
                <a:lnTo>
                  <a:pt x="0" y="3269851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434363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mph" presetSubtype="0" repeatCount="indefinite" accel="50000" decel="5000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" dur="2000" fill="hold"/>
                                        <p:tgtEl>
                                          <p:spTgt spid="5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8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1" dur="4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" presetID="42" presetClass="path" presetSubtype="0" repeatCount="indefinite" accel="50000" decel="50000" autoRev="1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4.07407E-6 L -0.40494 -0.81273 " pathEditMode="relative" rAng="0" ptsTypes="AA">
                                      <p:cBhvr>
                                        <p:cTn id="13" dur="4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247" y="-40648"/>
                                    </p:animMotion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6" presetClass="emph" presetSubtype="0" repeatCount="indefinite" accel="50000" decel="5000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8" dur="2000" fill="hold"/>
                                        <p:tgtEl>
                                          <p:spTgt spid="6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19" presetID="8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0" dur="4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42" presetClass="path" presetSubtype="0" repeatCount="indefinite" accel="50000" decel="50000" autoRev="1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9167E-6 -2.59259E-6 L 0.41329 0.79398 " pathEditMode="relative" rAng="0" ptsTypes="AA">
                                      <p:cBhvr>
                                        <p:cTn id="22" dur="4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703" y="39606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" presetClass="emph" presetSubtype="0" repeatCount="indefinite" accel="50000" decel="5000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7" dur="2000" fill="hold"/>
                                        <p:tgtEl>
                                          <p:spTgt spid="7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28" presetID="8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9" dur="4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" presetID="42" presetClass="path" presetSubtype="0" repeatCount="indefinite" accel="50000" decel="50000" autoRev="1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1.11111E-6 L 0.41342 -0.10255 " pathEditMode="relative" rAng="0" ptsTypes="AA">
                                      <p:cBhvr>
                                        <p:cTn id="31" dur="4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664" y="-5139"/>
                                    </p:animMotion>
                                  </p:childTnLst>
                                </p:cTn>
                              </p:par>
                              <p:par>
                                <p:cTn id="32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70833E-6 4.81481E-6 L -2.70833E-6 0.16944 " pathEditMode="relative" rAng="0" ptsTypes="AA">
                                      <p:cBhvr>
                                        <p:cTn id="36" dur="75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847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" grpId="1" animBg="1"/>
      <p:bldP spid="5" grpId="2" animBg="1"/>
      <p:bldP spid="5" grpId="3" animBg="1"/>
      <p:bldP spid="6" grpId="0" animBg="1"/>
      <p:bldP spid="6" grpId="1" animBg="1"/>
      <p:bldP spid="6" grpId="2" animBg="1"/>
      <p:bldP spid="6" grpId="3" animBg="1"/>
      <p:bldP spid="7" grpId="0" animBg="1"/>
      <p:bldP spid="7" grpId="1" animBg="1"/>
      <p:bldP spid="7" grpId="2" animBg="1"/>
      <p:bldP spid="7" grpId="3" animBg="1"/>
      <p:bldP spid="4" grpId="0" animBg="1"/>
      <p:bldP spid="4" grpId="1" animBg="1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4_Title Slide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DAA51181-5E80-4BE8-83F8-E3DD4549E684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3565334" y="549275"/>
            <a:ext cx="5061334" cy="5759450"/>
          </a:xfrm>
          <a:custGeom>
            <a:avLst/>
            <a:gdLst>
              <a:gd name="connsiteX0" fmla="*/ 0 w 5061334"/>
              <a:gd name="connsiteY0" fmla="*/ 0 h 5759450"/>
              <a:gd name="connsiteX1" fmla="*/ 5061334 w 5061334"/>
              <a:gd name="connsiteY1" fmla="*/ 0 h 5759450"/>
              <a:gd name="connsiteX2" fmla="*/ 5061334 w 5061334"/>
              <a:gd name="connsiteY2" fmla="*/ 5759450 h 5759450"/>
              <a:gd name="connsiteX3" fmla="*/ 0 w 5061334"/>
              <a:gd name="connsiteY3" fmla="*/ 5759450 h 5759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61334" h="5759450">
                <a:moveTo>
                  <a:pt x="0" y="0"/>
                </a:moveTo>
                <a:lnTo>
                  <a:pt x="5061334" y="0"/>
                </a:lnTo>
                <a:lnTo>
                  <a:pt x="5061334" y="5759450"/>
                </a:lnTo>
                <a:lnTo>
                  <a:pt x="0" y="5759450"/>
                </a:lnTo>
                <a:close/>
              </a:path>
            </a:pathLst>
          </a:custGeom>
          <a:noFill/>
          <a:effectLst/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212633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1.11111E-6 L 0 0.19699 " pathEditMode="relative" rAng="0" ptsTypes="AA">
                                      <p:cBhvr>
                                        <p:cTn id="9" dur="1000" spd="-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8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2" grpId="1"/>
    </p:bldLst>
  </p:timing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3CB5ECFE-E13F-40F3-B56C-171DA57465EF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5334001" y="1"/>
            <a:ext cx="6858000" cy="6858000"/>
          </a:xfrm>
          <a:custGeom>
            <a:avLst/>
            <a:gdLst>
              <a:gd name="connsiteX0" fmla="*/ 0 w 6858000"/>
              <a:gd name="connsiteY0" fmla="*/ 0 h 6858000"/>
              <a:gd name="connsiteX1" fmla="*/ 6858000 w 6858000"/>
              <a:gd name="connsiteY1" fmla="*/ 0 h 6858000"/>
              <a:gd name="connsiteX2" fmla="*/ 6858000 w 6858000"/>
              <a:gd name="connsiteY2" fmla="*/ 6858000 h 6858000"/>
              <a:gd name="connsiteX3" fmla="*/ 0 w 6858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58000" h="6858000">
                <a:moveTo>
                  <a:pt x="0" y="0"/>
                </a:moveTo>
                <a:lnTo>
                  <a:pt x="6858000" y="0"/>
                </a:lnTo>
                <a:lnTo>
                  <a:pt x="6858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F9F78F7-6EC2-475E-B5C1-5C789DBC7F21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5988152" y="601393"/>
            <a:ext cx="1392702" cy="1392702"/>
          </a:xfrm>
          <a:custGeom>
            <a:avLst/>
            <a:gdLst>
              <a:gd name="connsiteX0" fmla="*/ 878387 w 1756770"/>
              <a:gd name="connsiteY0" fmla="*/ 0 h 1756771"/>
              <a:gd name="connsiteX1" fmla="*/ 1756770 w 1756770"/>
              <a:gd name="connsiteY1" fmla="*/ 878387 h 1756771"/>
              <a:gd name="connsiteX2" fmla="*/ 878387 w 1756770"/>
              <a:gd name="connsiteY2" fmla="*/ 1756771 h 1756771"/>
              <a:gd name="connsiteX3" fmla="*/ 0 w 1756770"/>
              <a:gd name="connsiteY3" fmla="*/ 878387 h 1756771"/>
              <a:gd name="connsiteX4" fmla="*/ 878387 w 1756770"/>
              <a:gd name="connsiteY4" fmla="*/ 0 h 1756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56770" h="1756771">
                <a:moveTo>
                  <a:pt x="878387" y="0"/>
                </a:moveTo>
                <a:cubicBezTo>
                  <a:pt x="1363502" y="0"/>
                  <a:pt x="1756770" y="393268"/>
                  <a:pt x="1756770" y="878387"/>
                </a:cubicBezTo>
                <a:cubicBezTo>
                  <a:pt x="1756770" y="1363502"/>
                  <a:pt x="1363502" y="1756771"/>
                  <a:pt x="878387" y="1756771"/>
                </a:cubicBezTo>
                <a:cubicBezTo>
                  <a:pt x="393268" y="1756771"/>
                  <a:pt x="0" y="1363502"/>
                  <a:pt x="0" y="878387"/>
                </a:cubicBezTo>
                <a:cubicBezTo>
                  <a:pt x="0" y="393268"/>
                  <a:pt x="393268" y="0"/>
                  <a:pt x="878387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C755BA71-C220-40F9-8F65-CBA3D812BA8F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5988152" y="2658790"/>
            <a:ext cx="1392702" cy="1392702"/>
          </a:xfrm>
          <a:custGeom>
            <a:avLst/>
            <a:gdLst>
              <a:gd name="connsiteX0" fmla="*/ 878387 w 1756770"/>
              <a:gd name="connsiteY0" fmla="*/ 0 h 1756771"/>
              <a:gd name="connsiteX1" fmla="*/ 1756770 w 1756770"/>
              <a:gd name="connsiteY1" fmla="*/ 878387 h 1756771"/>
              <a:gd name="connsiteX2" fmla="*/ 878387 w 1756770"/>
              <a:gd name="connsiteY2" fmla="*/ 1756771 h 1756771"/>
              <a:gd name="connsiteX3" fmla="*/ 0 w 1756770"/>
              <a:gd name="connsiteY3" fmla="*/ 878387 h 1756771"/>
              <a:gd name="connsiteX4" fmla="*/ 878387 w 1756770"/>
              <a:gd name="connsiteY4" fmla="*/ 0 h 1756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56770" h="1756771">
                <a:moveTo>
                  <a:pt x="878387" y="0"/>
                </a:moveTo>
                <a:cubicBezTo>
                  <a:pt x="1363502" y="0"/>
                  <a:pt x="1756770" y="393268"/>
                  <a:pt x="1756770" y="878387"/>
                </a:cubicBezTo>
                <a:cubicBezTo>
                  <a:pt x="1756770" y="1363502"/>
                  <a:pt x="1363502" y="1756771"/>
                  <a:pt x="878387" y="1756771"/>
                </a:cubicBezTo>
                <a:cubicBezTo>
                  <a:pt x="393268" y="1756771"/>
                  <a:pt x="0" y="1363502"/>
                  <a:pt x="0" y="878387"/>
                </a:cubicBezTo>
                <a:cubicBezTo>
                  <a:pt x="0" y="393268"/>
                  <a:pt x="393268" y="0"/>
                  <a:pt x="878387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566901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1.11022E-16 0 L 0.18333 0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167" y="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3" presetClass="entr" presetSubtype="27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4.16667E-7 -2.59259E-6 L 4.16667E-7 0.07246 " pathEditMode="relative" rAng="0" ptsTypes="AA">
                                      <p:cBhvr>
                                        <p:cTn id="15" dur="500" spd="-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23" presetClass="entr" presetSubtype="272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path" presetSubtype="0" accel="49333" decel="50667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4.16667E-7 -2.59259E-6 L 4.16667E-7 0.07246 " pathEditMode="relative" rAng="0" ptsTypes="AA">
                                      <p:cBhvr>
                                        <p:cTn id="21" dur="500" spd="-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  <p:bldP spid="9" grpId="0" animBg="1"/>
      <p:bldP spid="9" grpId="1" animBg="1"/>
      <p:bldP spid="10" grpId="0" animBg="1"/>
      <p:bldP spid="10" grpId="1" animBg="1"/>
    </p:bldLst>
  </p:timing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A537589E-6744-44A9-A852-CD2C55ABD954}"/>
              </a:ext>
            </a:extLst>
          </p:cNvPr>
          <p:cNvSpPr/>
          <p:nvPr userDrawn="1"/>
        </p:nvSpPr>
        <p:spPr>
          <a:xfrm>
            <a:off x="5346355" y="0"/>
            <a:ext cx="6845645" cy="6858000"/>
          </a:xfrm>
          <a:custGeom>
            <a:avLst/>
            <a:gdLst>
              <a:gd name="connsiteX0" fmla="*/ 0 w 1583055"/>
              <a:gd name="connsiteY0" fmla="*/ 0 h 1585912"/>
              <a:gd name="connsiteX1" fmla="*/ 1583055 w 1583055"/>
              <a:gd name="connsiteY1" fmla="*/ 0 h 1585912"/>
              <a:gd name="connsiteX2" fmla="*/ 1583055 w 1583055"/>
              <a:gd name="connsiteY2" fmla="*/ 1585913 h 1585912"/>
              <a:gd name="connsiteX3" fmla="*/ 0 w 1583055"/>
              <a:gd name="connsiteY3" fmla="*/ 1585913 h 1585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83055" h="1585912">
                <a:moveTo>
                  <a:pt x="0" y="0"/>
                </a:moveTo>
                <a:lnTo>
                  <a:pt x="1583055" y="0"/>
                </a:lnTo>
                <a:lnTo>
                  <a:pt x="1583055" y="1585913"/>
                </a:lnTo>
                <a:lnTo>
                  <a:pt x="0" y="1585913"/>
                </a:lnTo>
                <a:close/>
              </a:path>
            </a:pathLst>
          </a:custGeom>
          <a:gradFill>
            <a:gsLst>
              <a:gs pos="100000">
                <a:schemeClr val="accent6"/>
              </a:gs>
              <a:gs pos="60000">
                <a:schemeClr val="accent5"/>
              </a:gs>
              <a:gs pos="5000">
                <a:schemeClr val="accent4"/>
              </a:gs>
            </a:gsLst>
            <a:path path="circle">
              <a:fillToRect l="100000" t="10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EB2393B3-4608-4AA7-8064-2A42CDF6C182}"/>
              </a:ext>
            </a:extLst>
          </p:cNvPr>
          <p:cNvSpPr/>
          <p:nvPr userDrawn="1"/>
        </p:nvSpPr>
        <p:spPr>
          <a:xfrm>
            <a:off x="7206734" y="2445658"/>
            <a:ext cx="7457793" cy="7097486"/>
          </a:xfrm>
          <a:prstGeom prst="ellipse">
            <a:avLst/>
          </a:prstGeom>
          <a:gradFill>
            <a:gsLst>
              <a:gs pos="100000">
                <a:schemeClr val="accent6"/>
              </a:gs>
              <a:gs pos="60000">
                <a:schemeClr val="accent5"/>
              </a:gs>
              <a:gs pos="5000">
                <a:schemeClr val="accent4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softEdge rad="1270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F2286296-E018-4A76-ACDF-2D5064F13C25}"/>
              </a:ext>
            </a:extLst>
          </p:cNvPr>
          <p:cNvSpPr/>
          <p:nvPr userDrawn="1"/>
        </p:nvSpPr>
        <p:spPr>
          <a:xfrm rot="10800000">
            <a:off x="2168321" y="-2999468"/>
            <a:ext cx="7457793" cy="7097486"/>
          </a:xfrm>
          <a:prstGeom prst="ellipse">
            <a:avLst/>
          </a:prstGeom>
          <a:gradFill>
            <a:gsLst>
              <a:gs pos="100000">
                <a:schemeClr val="accent6"/>
              </a:gs>
              <a:gs pos="60000">
                <a:schemeClr val="accent5"/>
              </a:gs>
              <a:gs pos="5000">
                <a:schemeClr val="accent4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softEdge rad="1270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C6C33E74-6FAD-4E7B-87E8-830CCA1D74C4}"/>
              </a:ext>
            </a:extLst>
          </p:cNvPr>
          <p:cNvSpPr/>
          <p:nvPr userDrawn="1"/>
        </p:nvSpPr>
        <p:spPr>
          <a:xfrm>
            <a:off x="3865116" y="1192545"/>
            <a:ext cx="5622784" cy="5351131"/>
          </a:xfrm>
          <a:prstGeom prst="ellipse">
            <a:avLst/>
          </a:prstGeom>
          <a:gradFill>
            <a:gsLst>
              <a:gs pos="100000">
                <a:schemeClr val="accent6">
                  <a:alpha val="60000"/>
                </a:schemeClr>
              </a:gs>
              <a:gs pos="5000">
                <a:schemeClr val="accent6"/>
              </a:gs>
            </a:gsLst>
            <a:path path="circle">
              <a:fillToRect l="100000" t="100000"/>
            </a:path>
          </a:gradFill>
          <a:ln>
            <a:noFill/>
          </a:ln>
          <a:effectLst>
            <a:softEdge rad="1270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01777F47-75EC-441A-BD55-71B74F34E251}"/>
              </a:ext>
            </a:extLst>
          </p:cNvPr>
          <p:cNvSpPr/>
          <p:nvPr userDrawn="1"/>
        </p:nvSpPr>
        <p:spPr>
          <a:xfrm>
            <a:off x="0" y="1"/>
            <a:ext cx="5346355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C42D863B-6074-416D-9FDD-0DE53BDA7612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gradFill flip="none" rotWithShape="1">
                  <a:gsLst>
                    <a:gs pos="100000">
                      <a:schemeClr val="accent3"/>
                    </a:gs>
                    <a:gs pos="45000">
                      <a:schemeClr val="accent2"/>
                    </a:gs>
                    <a:gs pos="5000">
                      <a:schemeClr val="accent1"/>
                    </a:gs>
                  </a:gsLst>
                  <a:path path="circle">
                    <a:fillToRect r="100000" b="100000"/>
                  </a:path>
                  <a:tileRect l="-100000" t="-100000"/>
                </a:gradFill>
                <a:latin typeface="+mj-lt"/>
                <a:cs typeface="Sora ExtraBold" pitchFamily="2" charset="0"/>
              </a:rPr>
              <a:t>2023</a:t>
            </a:r>
            <a:endParaRPr lang="en-US" dirty="0">
              <a:gradFill flip="none" rotWithShape="1">
                <a:gsLst>
                  <a:gs pos="100000">
                    <a:schemeClr val="accent3"/>
                  </a:gs>
                  <a:gs pos="45000">
                    <a:schemeClr val="accent2"/>
                  </a:gs>
                  <a:gs pos="5000">
                    <a:schemeClr val="accent1"/>
                  </a:gs>
                </a:gsLst>
                <a:path path="circle">
                  <a:fillToRect r="100000" b="100000"/>
                </a:path>
                <a:tileRect l="-100000" t="-100000"/>
              </a:gradFill>
              <a:cs typeface="Sora ExtraBold" pitchFamily="2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DABB0BF-E0C8-40E6-A912-2350BDB1EEE6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tx1">
                    <a:lumMod val="65000"/>
                    <a:lumOff val="3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tx1">
                    <a:lumMod val="65000"/>
                    <a:lumOff val="3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91B341A3-EDB9-4A36-9AB6-384E240C2523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5334000" y="0"/>
            <a:ext cx="3429000" cy="6858000"/>
          </a:xfrm>
          <a:custGeom>
            <a:avLst/>
            <a:gdLst>
              <a:gd name="connsiteX0" fmla="*/ 0 w 3429000"/>
              <a:gd name="connsiteY0" fmla="*/ 0 h 6858000"/>
              <a:gd name="connsiteX1" fmla="*/ 3429000 w 3429000"/>
              <a:gd name="connsiteY1" fmla="*/ 3429000 h 6858000"/>
              <a:gd name="connsiteX2" fmla="*/ 0 w 3429000"/>
              <a:gd name="connsiteY2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29000" h="6858000">
                <a:moveTo>
                  <a:pt x="0" y="0"/>
                </a:moveTo>
                <a:cubicBezTo>
                  <a:pt x="1893784" y="0"/>
                  <a:pt x="3429000" y="1535217"/>
                  <a:pt x="3429000" y="3429000"/>
                </a:cubicBezTo>
                <a:cubicBezTo>
                  <a:pt x="3429000" y="5322784"/>
                  <a:pt x="1893784" y="6858000"/>
                  <a:pt x="0" y="685800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73B03B17-6930-4F63-9434-23D92896D02C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8763000" y="0"/>
            <a:ext cx="3429000" cy="6858000"/>
          </a:xfrm>
          <a:custGeom>
            <a:avLst/>
            <a:gdLst>
              <a:gd name="connsiteX0" fmla="*/ 0 w 3429000"/>
              <a:gd name="connsiteY0" fmla="*/ 0 h 6858000"/>
              <a:gd name="connsiteX1" fmla="*/ 3429000 w 3429000"/>
              <a:gd name="connsiteY1" fmla="*/ 3429000 h 6858000"/>
              <a:gd name="connsiteX2" fmla="*/ 0 w 3429000"/>
              <a:gd name="connsiteY2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29000" h="6858000">
                <a:moveTo>
                  <a:pt x="0" y="0"/>
                </a:moveTo>
                <a:cubicBezTo>
                  <a:pt x="1893784" y="0"/>
                  <a:pt x="3429000" y="1535217"/>
                  <a:pt x="3429000" y="3429000"/>
                </a:cubicBezTo>
                <a:cubicBezTo>
                  <a:pt x="3429000" y="5322784"/>
                  <a:pt x="1893784" y="6858000"/>
                  <a:pt x="0" y="685800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460336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mph" presetSubtype="0" repeatCount="indefinite" accel="50000" decel="5000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" dur="2000" fill="hold"/>
                                        <p:tgtEl>
                                          <p:spTgt spid="18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8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1" dur="4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" presetID="42" presetClass="path" presetSubtype="0" repeatCount="indefinite" accel="50000" decel="50000" autoRev="1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-4.07407E-6 L -0.40495 -0.81273 " pathEditMode="relative" rAng="0" ptsTypes="AA">
                                      <p:cBhvr>
                                        <p:cTn id="13" dur="4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247" y="-40648"/>
                                    </p:animMotion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6" presetClass="emph" presetSubtype="0" repeatCount="indefinite" accel="50000" decel="5000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8" dur="2000" fill="hold"/>
                                        <p:tgtEl>
                                          <p:spTgt spid="19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19" presetID="8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0" dur="4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42" presetClass="path" presetSubtype="0" repeatCount="indefinite" accel="50000" decel="50000" autoRev="1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2.59259E-6 L 0.41329 0.79398 " pathEditMode="relative" rAng="0" ptsTypes="AA">
                                      <p:cBhvr>
                                        <p:cTn id="22" dur="4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664" y="39699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" presetClass="emph" presetSubtype="0" repeatCount="indefinite" accel="50000" decel="5000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7" dur="2000" fill="hold"/>
                                        <p:tgtEl>
                                          <p:spTgt spid="20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  <p:par>
                                <p:cTn id="28" presetID="8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9" dur="4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" presetID="42" presetClass="path" presetSubtype="0" repeatCount="indefinite" accel="50000" decel="50000" autoRev="1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1.11111E-6 L 0.41341 -0.10255 " pathEditMode="relative" rAng="0" ptsTypes="AA">
                                      <p:cBhvr>
                                        <p:cTn id="31" dur="4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664" y="-5139"/>
                                    </p:animMotion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5E-6 0 L 5E-6 -0.17222 " pathEditMode="relative" rAng="0" ptsTypes="AA">
                                      <p:cBhvr>
                                        <p:cTn id="36" dur="750" spd="-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8611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3.75E-6 -3.33333E-6 L 3.75E-6 0.19167 " pathEditMode="relative" rAng="0" ptsTypes="AA">
                                      <p:cBhvr>
                                        <p:cTn id="41" dur="750" spd="-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58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8" grpId="1" animBg="1"/>
      <p:bldP spid="18" grpId="2" animBg="1"/>
      <p:bldP spid="18" grpId="3" animBg="1"/>
      <p:bldP spid="19" grpId="0" animBg="1"/>
      <p:bldP spid="19" grpId="1" animBg="1"/>
      <p:bldP spid="19" grpId="2" animBg="1"/>
      <p:bldP spid="19" grpId="3" animBg="1"/>
      <p:bldP spid="20" grpId="0" animBg="1"/>
      <p:bldP spid="20" grpId="1" animBg="1"/>
      <p:bldP spid="20" grpId="2" animBg="1"/>
      <p:bldP spid="20" grpId="3" animBg="1"/>
      <p:bldP spid="6" grpId="0" animBg="1"/>
      <p:bldP spid="6" grpId="1" animBg="1"/>
      <p:bldP spid="7" grpId="0" animBg="1"/>
      <p:bldP spid="7" grpId="1" animBg="1"/>
    </p:bldLst>
  </p:timing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D8DDCFF6-65F7-439B-928F-25139B380FB6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708029" y="4137029"/>
            <a:ext cx="2017060" cy="2017060"/>
          </a:xfrm>
          <a:custGeom>
            <a:avLst/>
            <a:gdLst>
              <a:gd name="connsiteX0" fmla="*/ 1008532 w 2017060"/>
              <a:gd name="connsiteY0" fmla="*/ 0 h 2017060"/>
              <a:gd name="connsiteX1" fmla="*/ 2017060 w 2017060"/>
              <a:gd name="connsiteY1" fmla="*/ 1008532 h 2017060"/>
              <a:gd name="connsiteX2" fmla="*/ 1008532 w 2017060"/>
              <a:gd name="connsiteY2" fmla="*/ 2017060 h 2017060"/>
              <a:gd name="connsiteX3" fmla="*/ 0 w 2017060"/>
              <a:gd name="connsiteY3" fmla="*/ 1008528 h 2017060"/>
              <a:gd name="connsiteX4" fmla="*/ 1008532 w 2017060"/>
              <a:gd name="connsiteY4" fmla="*/ 0 h 2017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17060" h="2017060">
                <a:moveTo>
                  <a:pt x="1008532" y="0"/>
                </a:moveTo>
                <a:cubicBezTo>
                  <a:pt x="1565526" y="0"/>
                  <a:pt x="2017060" y="451535"/>
                  <a:pt x="2017060" y="1008532"/>
                </a:cubicBezTo>
                <a:cubicBezTo>
                  <a:pt x="2017060" y="1565526"/>
                  <a:pt x="1565526" y="2017060"/>
                  <a:pt x="1008532" y="2017060"/>
                </a:cubicBezTo>
                <a:cubicBezTo>
                  <a:pt x="451535" y="2017060"/>
                  <a:pt x="0" y="1565526"/>
                  <a:pt x="0" y="1008528"/>
                </a:cubicBezTo>
                <a:cubicBezTo>
                  <a:pt x="0" y="451535"/>
                  <a:pt x="451535" y="0"/>
                  <a:pt x="1008532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7ACD629D-9510-4860-90EA-05A528B268C4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4145258" y="708029"/>
            <a:ext cx="2017060" cy="2017060"/>
          </a:xfrm>
          <a:custGeom>
            <a:avLst/>
            <a:gdLst>
              <a:gd name="connsiteX0" fmla="*/ 1008532 w 2017060"/>
              <a:gd name="connsiteY0" fmla="*/ 0 h 2017060"/>
              <a:gd name="connsiteX1" fmla="*/ 2017060 w 2017060"/>
              <a:gd name="connsiteY1" fmla="*/ 1008532 h 2017060"/>
              <a:gd name="connsiteX2" fmla="*/ 1008532 w 2017060"/>
              <a:gd name="connsiteY2" fmla="*/ 2017060 h 2017060"/>
              <a:gd name="connsiteX3" fmla="*/ 0 w 2017060"/>
              <a:gd name="connsiteY3" fmla="*/ 1008528 h 2017060"/>
              <a:gd name="connsiteX4" fmla="*/ 1008532 w 2017060"/>
              <a:gd name="connsiteY4" fmla="*/ 0 h 2017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17060" h="2017060">
                <a:moveTo>
                  <a:pt x="1008532" y="0"/>
                </a:moveTo>
                <a:cubicBezTo>
                  <a:pt x="1565526" y="0"/>
                  <a:pt x="2017060" y="451535"/>
                  <a:pt x="2017060" y="1008532"/>
                </a:cubicBezTo>
                <a:cubicBezTo>
                  <a:pt x="2017060" y="1565526"/>
                  <a:pt x="1565526" y="2017060"/>
                  <a:pt x="1008532" y="2017060"/>
                </a:cubicBezTo>
                <a:cubicBezTo>
                  <a:pt x="451535" y="2017060"/>
                  <a:pt x="0" y="1565526"/>
                  <a:pt x="0" y="1008528"/>
                </a:cubicBezTo>
                <a:cubicBezTo>
                  <a:pt x="0" y="451535"/>
                  <a:pt x="451535" y="0"/>
                  <a:pt x="1008532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D91BD13B-3A6D-4B60-B611-FDF15CD95F18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3430879" y="3428996"/>
            <a:ext cx="3433119" cy="3429004"/>
          </a:xfrm>
          <a:custGeom>
            <a:avLst/>
            <a:gdLst>
              <a:gd name="connsiteX0" fmla="*/ 0 w 3433119"/>
              <a:gd name="connsiteY0" fmla="*/ 0 h 3429004"/>
              <a:gd name="connsiteX1" fmla="*/ 4114 w 3433119"/>
              <a:gd name="connsiteY1" fmla="*/ 0 h 3429004"/>
              <a:gd name="connsiteX2" fmla="*/ 3433119 w 3433119"/>
              <a:gd name="connsiteY2" fmla="*/ 0 h 3429004"/>
              <a:gd name="connsiteX3" fmla="*/ 3433119 w 3433119"/>
              <a:gd name="connsiteY3" fmla="*/ 1712443 h 3429004"/>
              <a:gd name="connsiteX4" fmla="*/ 1716558 w 3433119"/>
              <a:gd name="connsiteY4" fmla="*/ 3429004 h 3429004"/>
              <a:gd name="connsiteX5" fmla="*/ 0 w 3433119"/>
              <a:gd name="connsiteY5" fmla="*/ 1712443 h 3429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33119" h="3429004">
                <a:moveTo>
                  <a:pt x="0" y="0"/>
                </a:moveTo>
                <a:lnTo>
                  <a:pt x="4114" y="0"/>
                </a:lnTo>
                <a:lnTo>
                  <a:pt x="3433119" y="0"/>
                </a:lnTo>
                <a:lnTo>
                  <a:pt x="3433119" y="1712443"/>
                </a:lnTo>
                <a:cubicBezTo>
                  <a:pt x="3433119" y="2659226"/>
                  <a:pt x="2663341" y="3429004"/>
                  <a:pt x="1716558" y="3429004"/>
                </a:cubicBezTo>
                <a:cubicBezTo>
                  <a:pt x="769774" y="3429004"/>
                  <a:pt x="0" y="2659226"/>
                  <a:pt x="0" y="1712443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C36F97B9-9D49-4B7F-A962-CB4969571043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1" y="0"/>
            <a:ext cx="3433119" cy="3429004"/>
          </a:xfrm>
          <a:custGeom>
            <a:avLst/>
            <a:gdLst>
              <a:gd name="connsiteX0" fmla="*/ 1716562 w 3433119"/>
              <a:gd name="connsiteY0" fmla="*/ 0 h 3429004"/>
              <a:gd name="connsiteX1" fmla="*/ 3433119 w 3433119"/>
              <a:gd name="connsiteY1" fmla="*/ 1716562 h 3429004"/>
              <a:gd name="connsiteX2" fmla="*/ 3433119 w 3433119"/>
              <a:gd name="connsiteY2" fmla="*/ 3429004 h 3429004"/>
              <a:gd name="connsiteX3" fmla="*/ 3429005 w 3433119"/>
              <a:gd name="connsiteY3" fmla="*/ 3429004 h 3429004"/>
              <a:gd name="connsiteX4" fmla="*/ 0 w 3433119"/>
              <a:gd name="connsiteY4" fmla="*/ 3429004 h 3429004"/>
              <a:gd name="connsiteX5" fmla="*/ 0 w 3433119"/>
              <a:gd name="connsiteY5" fmla="*/ 1716562 h 3429004"/>
              <a:gd name="connsiteX6" fmla="*/ 1716562 w 3433119"/>
              <a:gd name="connsiteY6" fmla="*/ 0 h 3429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33119" h="3429004">
                <a:moveTo>
                  <a:pt x="1716562" y="0"/>
                </a:moveTo>
                <a:cubicBezTo>
                  <a:pt x="2663345" y="0"/>
                  <a:pt x="3433119" y="769778"/>
                  <a:pt x="3433119" y="1716562"/>
                </a:cubicBezTo>
                <a:lnTo>
                  <a:pt x="3433119" y="3429004"/>
                </a:lnTo>
                <a:lnTo>
                  <a:pt x="3429005" y="3429004"/>
                </a:lnTo>
                <a:lnTo>
                  <a:pt x="0" y="3429004"/>
                </a:lnTo>
                <a:lnTo>
                  <a:pt x="0" y="1716562"/>
                </a:lnTo>
                <a:cubicBezTo>
                  <a:pt x="0" y="769778"/>
                  <a:pt x="769778" y="0"/>
                  <a:pt x="1716562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203538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-3.33333E-6 L 3.75E-6 0.19167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583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5E-6 0 L 5E-6 -0.17222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8611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49" presetClass="entr" presetSubtype="0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1.66667E-6 4.44444E-6 L 1.66667E-6 0.07245 " pathEditMode="relative" rAng="0" ptsTypes="AA">
                                      <p:cBhvr>
                                        <p:cTn id="22" dur="500" spd="-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49" presetClass="entr" presetSubtype="0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1.66667E-6 4.44444E-6 L 1.66667E-6 0.07245 " pathEditMode="relative" rAng="0" ptsTypes="AA">
                                      <p:cBhvr>
                                        <p:cTn id="30" dur="500" spd="-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3" grpId="1" animBg="1"/>
      <p:bldP spid="11" grpId="0" animBg="1"/>
      <p:bldP spid="11" grpId="1" animBg="1"/>
      <p:bldP spid="9" grpId="0" animBg="1"/>
      <p:bldP spid="9" grpId="1" animBg="1"/>
      <p:bldP spid="7" grpId="0" animBg="1"/>
      <p:bldP spid="7" grpId="1" animBg="1"/>
    </p:bldLst>
  </p:timing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41E15DFF-98E9-49C9-BBA8-70AF2163CD35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3426944" y="3426944"/>
            <a:ext cx="3426948" cy="1715528"/>
          </a:xfrm>
          <a:custGeom>
            <a:avLst/>
            <a:gdLst>
              <a:gd name="connsiteX0" fmla="*/ 1715532 w 3426948"/>
              <a:gd name="connsiteY0" fmla="*/ 0 h 1715528"/>
              <a:gd name="connsiteX1" fmla="*/ 3426948 w 3426948"/>
              <a:gd name="connsiteY1" fmla="*/ 1715528 h 1715528"/>
              <a:gd name="connsiteX2" fmla="*/ 0 w 3426948"/>
              <a:gd name="connsiteY2" fmla="*/ 1715528 h 1715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26948" h="1715528">
                <a:moveTo>
                  <a:pt x="1715532" y="0"/>
                </a:moveTo>
                <a:lnTo>
                  <a:pt x="3426948" y="1715528"/>
                </a:lnTo>
                <a:lnTo>
                  <a:pt x="0" y="1715528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0DE539C9-E716-4E86-A07D-A2CEE2690FE7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0" y="3426944"/>
            <a:ext cx="3426948" cy="1715528"/>
          </a:xfrm>
          <a:custGeom>
            <a:avLst/>
            <a:gdLst>
              <a:gd name="connsiteX0" fmla="*/ 1715533 w 3426948"/>
              <a:gd name="connsiteY0" fmla="*/ 0 h 1715528"/>
              <a:gd name="connsiteX1" fmla="*/ 3426948 w 3426948"/>
              <a:gd name="connsiteY1" fmla="*/ 1715528 h 1715528"/>
              <a:gd name="connsiteX2" fmla="*/ 0 w 3426948"/>
              <a:gd name="connsiteY2" fmla="*/ 1715528 h 1715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26948" h="1715528">
                <a:moveTo>
                  <a:pt x="1715533" y="0"/>
                </a:moveTo>
                <a:lnTo>
                  <a:pt x="3426948" y="1715528"/>
                </a:lnTo>
                <a:lnTo>
                  <a:pt x="0" y="1715528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A7792276-C90A-4A44-8BB8-DEFCEA1A34B9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3426944" y="1711416"/>
            <a:ext cx="3426948" cy="1715528"/>
          </a:xfrm>
          <a:custGeom>
            <a:avLst/>
            <a:gdLst>
              <a:gd name="connsiteX0" fmla="*/ 1715532 w 3426948"/>
              <a:gd name="connsiteY0" fmla="*/ 0 h 1715528"/>
              <a:gd name="connsiteX1" fmla="*/ 3426948 w 3426948"/>
              <a:gd name="connsiteY1" fmla="*/ 1715528 h 1715528"/>
              <a:gd name="connsiteX2" fmla="*/ 0 w 3426948"/>
              <a:gd name="connsiteY2" fmla="*/ 1715528 h 1715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26948" h="1715528">
                <a:moveTo>
                  <a:pt x="1715532" y="0"/>
                </a:moveTo>
                <a:lnTo>
                  <a:pt x="3426948" y="1715528"/>
                </a:lnTo>
                <a:lnTo>
                  <a:pt x="0" y="1715528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99C19FEA-F72E-4949-BEC9-51E05D542076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3426944" y="0"/>
            <a:ext cx="3426948" cy="1715528"/>
          </a:xfrm>
          <a:custGeom>
            <a:avLst/>
            <a:gdLst>
              <a:gd name="connsiteX0" fmla="*/ 1715532 w 3426948"/>
              <a:gd name="connsiteY0" fmla="*/ 0 h 1715528"/>
              <a:gd name="connsiteX1" fmla="*/ 3426948 w 3426948"/>
              <a:gd name="connsiteY1" fmla="*/ 1715528 h 1715528"/>
              <a:gd name="connsiteX2" fmla="*/ 0 w 3426948"/>
              <a:gd name="connsiteY2" fmla="*/ 1715528 h 1715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26948" h="1715528">
                <a:moveTo>
                  <a:pt x="1715532" y="0"/>
                </a:moveTo>
                <a:lnTo>
                  <a:pt x="3426948" y="1715528"/>
                </a:lnTo>
                <a:lnTo>
                  <a:pt x="0" y="1715528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7958F8EF-2A5B-48BD-B264-9DF7B368ED77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0" y="0"/>
            <a:ext cx="3426948" cy="3426948"/>
          </a:xfrm>
          <a:custGeom>
            <a:avLst/>
            <a:gdLst>
              <a:gd name="connsiteX0" fmla="*/ 0 w 3426948"/>
              <a:gd name="connsiteY0" fmla="*/ 0 h 3426948"/>
              <a:gd name="connsiteX1" fmla="*/ 3426948 w 3426948"/>
              <a:gd name="connsiteY1" fmla="*/ 0 h 3426948"/>
              <a:gd name="connsiteX2" fmla="*/ 3426948 w 3426948"/>
              <a:gd name="connsiteY2" fmla="*/ 3426948 h 3426948"/>
              <a:gd name="connsiteX3" fmla="*/ 0 w 3426948"/>
              <a:gd name="connsiteY3" fmla="*/ 3426948 h 3426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6948" h="3426948">
                <a:moveTo>
                  <a:pt x="0" y="0"/>
                </a:moveTo>
                <a:lnTo>
                  <a:pt x="3426948" y="0"/>
                </a:lnTo>
                <a:lnTo>
                  <a:pt x="3426948" y="3426948"/>
                </a:lnTo>
                <a:lnTo>
                  <a:pt x="0" y="3426948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94968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6 1.48148E-6 L -4.79167E-6 0.1243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6204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4.79167E-6 1.48148E-6 L -4.79167E-6 0.1243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6204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22" presetClass="entr" presetSubtype="1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accel="49333" decel="50667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-4.79167E-6 1.48148E-6 L -4.79167E-6 0.1243 " pathEditMode="relative" rAng="0" ptsTypes="AA">
                                      <p:cBhvr>
                                        <p:cTn id="19" dur="750" spd="-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6204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2" presetClass="path" presetSubtype="0" accel="49333" decel="50667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-4.79167E-6 1.48148E-6 L -4.79167E-6 0.1243 " pathEditMode="relative" rAng="0" ptsTypes="AA">
                                      <p:cBhvr>
                                        <p:cTn id="24" dur="750" spd="-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6204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22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42" presetClass="path" presetSubtype="0" accel="49333" decel="50667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4.79167E-6 1.48148E-6 L -4.79167E-6 0.1243 " pathEditMode="relative" rAng="0" ptsTypes="AA">
                                      <p:cBhvr>
                                        <p:cTn id="29" dur="750" spd="-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620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6" grpId="1" animBg="1"/>
      <p:bldP spid="14" grpId="0" animBg="1"/>
      <p:bldP spid="14" grpId="1" animBg="1"/>
      <p:bldP spid="12" grpId="0" animBg="1"/>
      <p:bldP spid="12" grpId="1" animBg="1"/>
      <p:bldP spid="10" grpId="0" animBg="1"/>
      <p:bldP spid="10" grpId="1" animBg="1"/>
      <p:bldP spid="8" grpId="0" animBg="1"/>
      <p:bldP spid="8" grpId="1" animBg="1"/>
    </p:bldLst>
  </p:timing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335A4FCB-BA83-46A0-822F-F1AFBC1D51ED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9620268" y="4284532"/>
            <a:ext cx="1718371" cy="1718370"/>
          </a:xfrm>
          <a:custGeom>
            <a:avLst/>
            <a:gdLst>
              <a:gd name="connsiteX0" fmla="*/ 859186 w 1718371"/>
              <a:gd name="connsiteY0" fmla="*/ 0 h 1718370"/>
              <a:gd name="connsiteX1" fmla="*/ 1718371 w 1718371"/>
              <a:gd name="connsiteY1" fmla="*/ 859185 h 1718370"/>
              <a:gd name="connsiteX2" fmla="*/ 859186 w 1718371"/>
              <a:gd name="connsiteY2" fmla="*/ 1718370 h 1718370"/>
              <a:gd name="connsiteX3" fmla="*/ 0 w 1718371"/>
              <a:gd name="connsiteY3" fmla="*/ 859185 h 1718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8371" h="1718370">
                <a:moveTo>
                  <a:pt x="859186" y="0"/>
                </a:moveTo>
                <a:lnTo>
                  <a:pt x="1718371" y="859185"/>
                </a:lnTo>
                <a:lnTo>
                  <a:pt x="859186" y="1718370"/>
                </a:lnTo>
                <a:lnTo>
                  <a:pt x="0" y="859185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4D6C7A8C-A335-42B5-9D95-57E17D199D21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5729417" y="4835352"/>
            <a:ext cx="2631994" cy="609860"/>
          </a:xfrm>
          <a:custGeom>
            <a:avLst/>
            <a:gdLst>
              <a:gd name="connsiteX0" fmla="*/ 2327193 w 2631994"/>
              <a:gd name="connsiteY0" fmla="*/ 259 h 609860"/>
              <a:gd name="connsiteX1" fmla="*/ 2631994 w 2631994"/>
              <a:gd name="connsiteY1" fmla="*/ 305060 h 609860"/>
              <a:gd name="connsiteX2" fmla="*/ 2327193 w 2631994"/>
              <a:gd name="connsiteY2" fmla="*/ 609860 h 609860"/>
              <a:gd name="connsiteX3" fmla="*/ 2022393 w 2631994"/>
              <a:gd name="connsiteY3" fmla="*/ 305060 h 609860"/>
              <a:gd name="connsiteX4" fmla="*/ 2327193 w 2631994"/>
              <a:gd name="connsiteY4" fmla="*/ 259 h 609860"/>
              <a:gd name="connsiteX5" fmla="*/ 304800 w 2631994"/>
              <a:gd name="connsiteY5" fmla="*/ 259 h 609860"/>
              <a:gd name="connsiteX6" fmla="*/ 609601 w 2631994"/>
              <a:gd name="connsiteY6" fmla="*/ 305060 h 609860"/>
              <a:gd name="connsiteX7" fmla="*/ 304800 w 2631994"/>
              <a:gd name="connsiteY7" fmla="*/ 609860 h 609860"/>
              <a:gd name="connsiteX8" fmla="*/ 0 w 2631994"/>
              <a:gd name="connsiteY8" fmla="*/ 305060 h 609860"/>
              <a:gd name="connsiteX9" fmla="*/ 304800 w 2631994"/>
              <a:gd name="connsiteY9" fmla="*/ 259 h 609860"/>
              <a:gd name="connsiteX10" fmla="*/ 1317805 w 2631994"/>
              <a:gd name="connsiteY10" fmla="*/ 0 h 609860"/>
              <a:gd name="connsiteX11" fmla="*/ 1622609 w 2631994"/>
              <a:gd name="connsiteY11" fmla="*/ 304805 h 609860"/>
              <a:gd name="connsiteX12" fmla="*/ 1317805 w 2631994"/>
              <a:gd name="connsiteY12" fmla="*/ 609609 h 609860"/>
              <a:gd name="connsiteX13" fmla="*/ 1013000 w 2631994"/>
              <a:gd name="connsiteY13" fmla="*/ 304805 h 609860"/>
              <a:gd name="connsiteX14" fmla="*/ 1317805 w 2631994"/>
              <a:gd name="connsiteY14" fmla="*/ 0 h 60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631994" h="609860">
                <a:moveTo>
                  <a:pt x="2327193" y="259"/>
                </a:moveTo>
                <a:cubicBezTo>
                  <a:pt x="2495531" y="259"/>
                  <a:pt x="2631994" y="136722"/>
                  <a:pt x="2631994" y="305060"/>
                </a:cubicBezTo>
                <a:cubicBezTo>
                  <a:pt x="2631994" y="473397"/>
                  <a:pt x="2495531" y="609860"/>
                  <a:pt x="2327193" y="609860"/>
                </a:cubicBezTo>
                <a:cubicBezTo>
                  <a:pt x="2158856" y="609860"/>
                  <a:pt x="2022393" y="473397"/>
                  <a:pt x="2022393" y="305060"/>
                </a:cubicBezTo>
                <a:cubicBezTo>
                  <a:pt x="2022393" y="136722"/>
                  <a:pt x="2158856" y="259"/>
                  <a:pt x="2327193" y="259"/>
                </a:cubicBezTo>
                <a:close/>
                <a:moveTo>
                  <a:pt x="304800" y="259"/>
                </a:moveTo>
                <a:cubicBezTo>
                  <a:pt x="473138" y="259"/>
                  <a:pt x="609601" y="136722"/>
                  <a:pt x="609601" y="305060"/>
                </a:cubicBezTo>
                <a:cubicBezTo>
                  <a:pt x="609601" y="473397"/>
                  <a:pt x="473138" y="609860"/>
                  <a:pt x="304800" y="609860"/>
                </a:cubicBezTo>
                <a:cubicBezTo>
                  <a:pt x="136463" y="609860"/>
                  <a:pt x="0" y="473397"/>
                  <a:pt x="0" y="305060"/>
                </a:cubicBezTo>
                <a:cubicBezTo>
                  <a:pt x="0" y="136722"/>
                  <a:pt x="136463" y="259"/>
                  <a:pt x="304800" y="259"/>
                </a:cubicBezTo>
                <a:close/>
                <a:moveTo>
                  <a:pt x="1317805" y="0"/>
                </a:moveTo>
                <a:cubicBezTo>
                  <a:pt x="1486142" y="0"/>
                  <a:pt x="1622609" y="136467"/>
                  <a:pt x="1622609" y="304805"/>
                </a:cubicBezTo>
                <a:cubicBezTo>
                  <a:pt x="1622609" y="473142"/>
                  <a:pt x="1486142" y="609609"/>
                  <a:pt x="1317805" y="609609"/>
                </a:cubicBezTo>
                <a:cubicBezTo>
                  <a:pt x="1149467" y="609609"/>
                  <a:pt x="1013000" y="473142"/>
                  <a:pt x="1013000" y="304805"/>
                </a:cubicBezTo>
                <a:cubicBezTo>
                  <a:pt x="1013000" y="136467"/>
                  <a:pt x="1149467" y="0"/>
                  <a:pt x="1317805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A4271C7E-D83B-4760-A807-6E4E8C76AFDF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8760941" y="2"/>
            <a:ext cx="3431065" cy="3431065"/>
          </a:xfrm>
          <a:custGeom>
            <a:avLst/>
            <a:gdLst>
              <a:gd name="connsiteX0" fmla="*/ 0 w 3431065"/>
              <a:gd name="connsiteY0" fmla="*/ 0 h 3431065"/>
              <a:gd name="connsiteX1" fmla="*/ 3431065 w 3431065"/>
              <a:gd name="connsiteY1" fmla="*/ 0 h 3431065"/>
              <a:gd name="connsiteX2" fmla="*/ 3431065 w 3431065"/>
              <a:gd name="connsiteY2" fmla="*/ 3431065 h 3431065"/>
              <a:gd name="connsiteX3" fmla="*/ 0 w 3431065"/>
              <a:gd name="connsiteY3" fmla="*/ 3431065 h 3431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31065" h="3431065">
                <a:moveTo>
                  <a:pt x="0" y="0"/>
                </a:moveTo>
                <a:lnTo>
                  <a:pt x="3431065" y="0"/>
                </a:lnTo>
                <a:lnTo>
                  <a:pt x="3431065" y="3431065"/>
                </a:lnTo>
                <a:lnTo>
                  <a:pt x="0" y="3431065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5A785152-296E-47B0-978D-ECF865AE2D74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5329880" y="2"/>
            <a:ext cx="3431065" cy="3431065"/>
          </a:xfrm>
          <a:custGeom>
            <a:avLst/>
            <a:gdLst>
              <a:gd name="connsiteX0" fmla="*/ 0 w 3431065"/>
              <a:gd name="connsiteY0" fmla="*/ 0 h 3431065"/>
              <a:gd name="connsiteX1" fmla="*/ 3431065 w 3431065"/>
              <a:gd name="connsiteY1" fmla="*/ 0 h 3431065"/>
              <a:gd name="connsiteX2" fmla="*/ 3431065 w 3431065"/>
              <a:gd name="connsiteY2" fmla="*/ 3431065 h 3431065"/>
              <a:gd name="connsiteX3" fmla="*/ 0 w 3431065"/>
              <a:gd name="connsiteY3" fmla="*/ 3431065 h 3431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31065" h="3431065">
                <a:moveTo>
                  <a:pt x="0" y="0"/>
                </a:moveTo>
                <a:lnTo>
                  <a:pt x="3431065" y="0"/>
                </a:lnTo>
                <a:lnTo>
                  <a:pt x="3431065" y="3431065"/>
                </a:lnTo>
                <a:lnTo>
                  <a:pt x="0" y="3431065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223016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0 L 5E-6 -0.18611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9306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5E-6 0 L 5E-6 -0.18611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9306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22" presetClass="entr" presetSubtype="1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accel="49333" decel="50667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-2.70833E-6 4.81481E-6 L -2.70833E-6 0.16944 " pathEditMode="relative" rAng="0" ptsTypes="AA">
                                      <p:cBhvr>
                                        <p:cTn id="19" dur="750" spd="-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8472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49" presetClass="entr" presetSubtype="0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5E-6 3.7037E-6 L 5E-6 0.10856 " pathEditMode="relative" rAng="0" ptsTypes="AA">
                                      <p:cBhvr>
                                        <p:cTn id="27" dur="500" spd="-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41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6" grpId="1" animBg="1"/>
      <p:bldP spid="14" grpId="0" animBg="1"/>
      <p:bldP spid="14" grpId="1" animBg="1"/>
      <p:bldP spid="11" grpId="0" animBg="1"/>
      <p:bldP spid="11" grpId="1" animBg="1"/>
      <p:bldP spid="9" grpId="0" animBg="1"/>
      <p:bldP spid="9" grpId="1" animBg="1"/>
    </p:bldLst>
  </p:timing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46B0D179-6D7C-4A24-8C9E-36BAA239F1B0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9621916" y="854804"/>
            <a:ext cx="1715279" cy="1715278"/>
          </a:xfrm>
          <a:custGeom>
            <a:avLst/>
            <a:gdLst>
              <a:gd name="connsiteX0" fmla="*/ 857639 w 1715279"/>
              <a:gd name="connsiteY0" fmla="*/ 0 h 1715278"/>
              <a:gd name="connsiteX1" fmla="*/ 1715279 w 1715279"/>
              <a:gd name="connsiteY1" fmla="*/ 857640 h 1715278"/>
              <a:gd name="connsiteX2" fmla="*/ 857640 w 1715279"/>
              <a:gd name="connsiteY2" fmla="*/ 1715278 h 1715278"/>
              <a:gd name="connsiteX3" fmla="*/ 0 w 1715279"/>
              <a:gd name="connsiteY3" fmla="*/ 857639 h 1715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5279" h="1715278">
                <a:moveTo>
                  <a:pt x="857639" y="0"/>
                </a:moveTo>
                <a:lnTo>
                  <a:pt x="1715279" y="857640"/>
                </a:lnTo>
                <a:lnTo>
                  <a:pt x="857640" y="1715278"/>
                </a:lnTo>
                <a:lnTo>
                  <a:pt x="0" y="857639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ECC08E04-97F9-462B-A5A9-04EED92B76C9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8767110" y="3424886"/>
            <a:ext cx="3424890" cy="3433114"/>
          </a:xfrm>
          <a:custGeom>
            <a:avLst/>
            <a:gdLst>
              <a:gd name="connsiteX0" fmla="*/ 0 w 3424890"/>
              <a:gd name="connsiteY0" fmla="*/ 0 h 3424886"/>
              <a:gd name="connsiteX1" fmla="*/ 3424890 w 3424890"/>
              <a:gd name="connsiteY1" fmla="*/ 0 h 3424886"/>
              <a:gd name="connsiteX2" fmla="*/ 3424890 w 3424890"/>
              <a:gd name="connsiteY2" fmla="*/ 3424886 h 3424886"/>
              <a:gd name="connsiteX3" fmla="*/ 0 w 3424890"/>
              <a:gd name="connsiteY3" fmla="*/ 0 h 3424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4890" h="3424886">
                <a:moveTo>
                  <a:pt x="0" y="0"/>
                </a:moveTo>
                <a:lnTo>
                  <a:pt x="3424890" y="0"/>
                </a:lnTo>
                <a:lnTo>
                  <a:pt x="3424890" y="3424886"/>
                </a:lnTo>
                <a:cubicBezTo>
                  <a:pt x="1533595" y="3424886"/>
                  <a:pt x="0" y="1891295"/>
                  <a:pt x="0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52CDD081-3BB1-46F0-A3FD-1759638DFD71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5342220" y="3424886"/>
            <a:ext cx="3424890" cy="3433114"/>
          </a:xfrm>
          <a:custGeom>
            <a:avLst/>
            <a:gdLst>
              <a:gd name="connsiteX0" fmla="*/ 0 w 3424890"/>
              <a:gd name="connsiteY0" fmla="*/ 0 h 3424886"/>
              <a:gd name="connsiteX1" fmla="*/ 3424890 w 3424890"/>
              <a:gd name="connsiteY1" fmla="*/ 0 h 3424886"/>
              <a:gd name="connsiteX2" fmla="*/ 3424890 w 3424890"/>
              <a:gd name="connsiteY2" fmla="*/ 3424886 h 3424886"/>
              <a:gd name="connsiteX3" fmla="*/ 0 w 3424890"/>
              <a:gd name="connsiteY3" fmla="*/ 0 h 3424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4890" h="3424886">
                <a:moveTo>
                  <a:pt x="0" y="0"/>
                </a:moveTo>
                <a:lnTo>
                  <a:pt x="3424890" y="0"/>
                </a:lnTo>
                <a:lnTo>
                  <a:pt x="3424890" y="3424886"/>
                </a:lnTo>
                <a:cubicBezTo>
                  <a:pt x="1533596" y="3424886"/>
                  <a:pt x="0" y="1891295"/>
                  <a:pt x="0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A7726FAC-D7BE-499B-A2FF-A72CCB41136B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5342220" y="0"/>
            <a:ext cx="3424890" cy="3424886"/>
          </a:xfrm>
          <a:custGeom>
            <a:avLst/>
            <a:gdLst>
              <a:gd name="connsiteX0" fmla="*/ 0 w 3424890"/>
              <a:gd name="connsiteY0" fmla="*/ 0 h 3424886"/>
              <a:gd name="connsiteX1" fmla="*/ 3424890 w 3424890"/>
              <a:gd name="connsiteY1" fmla="*/ 0 h 3424886"/>
              <a:gd name="connsiteX2" fmla="*/ 3424890 w 3424890"/>
              <a:gd name="connsiteY2" fmla="*/ 3424886 h 3424886"/>
              <a:gd name="connsiteX3" fmla="*/ 0 w 3424890"/>
              <a:gd name="connsiteY3" fmla="*/ 0 h 3424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4890" h="3424886">
                <a:moveTo>
                  <a:pt x="0" y="0"/>
                </a:moveTo>
                <a:lnTo>
                  <a:pt x="3424890" y="0"/>
                </a:lnTo>
                <a:lnTo>
                  <a:pt x="3424890" y="3424886"/>
                </a:lnTo>
                <a:cubicBezTo>
                  <a:pt x="1533596" y="3424886"/>
                  <a:pt x="0" y="1891295"/>
                  <a:pt x="0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862091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0 L 5E-6 -0.18611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9306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2.70833E-6 4.81481E-6 L -2.70833E-6 0.16944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8472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22" presetClass="entr" presetSubtype="1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accel="49333" decel="50667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-2.70833E-6 4.81481E-6 L -2.70833E-6 0.16944 " pathEditMode="relative" rAng="0" ptsTypes="AA">
                                      <p:cBhvr>
                                        <p:cTn id="19" dur="750" spd="-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8472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5E-6 0 L 5E-6 -0.18611 " pathEditMode="relative" rAng="0" ptsTypes="AA">
                                      <p:cBhvr>
                                        <p:cTn id="24" dur="750" spd="-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93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5" grpId="1" animBg="1"/>
      <p:bldP spid="13" grpId="0" animBg="1"/>
      <p:bldP spid="13" grpId="1" animBg="1"/>
      <p:bldP spid="11" grpId="0" animBg="1"/>
      <p:bldP spid="11" grpId="1" animBg="1"/>
      <p:bldP spid="9" grpId="0" animBg="1"/>
      <p:bldP spid="9" grpId="1" animBg="1"/>
    </p:bldLst>
  </p:timing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CF968057-4FBC-4F1A-B47E-90656023A4FF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3429004" y="3429003"/>
            <a:ext cx="3428998" cy="3429002"/>
          </a:xfrm>
          <a:custGeom>
            <a:avLst/>
            <a:gdLst>
              <a:gd name="connsiteX0" fmla="*/ 0 w 3428998"/>
              <a:gd name="connsiteY0" fmla="*/ 0 h 3429002"/>
              <a:gd name="connsiteX1" fmla="*/ 3428998 w 3428998"/>
              <a:gd name="connsiteY1" fmla="*/ 0 h 3429002"/>
              <a:gd name="connsiteX2" fmla="*/ 3428998 w 3428998"/>
              <a:gd name="connsiteY2" fmla="*/ 3429002 h 3429002"/>
              <a:gd name="connsiteX3" fmla="*/ 0 w 3428998"/>
              <a:gd name="connsiteY3" fmla="*/ 3429002 h 342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8998" h="3429002">
                <a:moveTo>
                  <a:pt x="0" y="0"/>
                </a:moveTo>
                <a:lnTo>
                  <a:pt x="3428998" y="0"/>
                </a:lnTo>
                <a:lnTo>
                  <a:pt x="3428998" y="3429002"/>
                </a:lnTo>
                <a:lnTo>
                  <a:pt x="0" y="3429002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A1A55875-73CC-4442-B4B1-5EE1050AE43A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7" y="3429003"/>
            <a:ext cx="3429002" cy="3429002"/>
          </a:xfrm>
          <a:custGeom>
            <a:avLst/>
            <a:gdLst>
              <a:gd name="connsiteX0" fmla="*/ 0 w 3429002"/>
              <a:gd name="connsiteY0" fmla="*/ 0 h 3429002"/>
              <a:gd name="connsiteX1" fmla="*/ 3429002 w 3429002"/>
              <a:gd name="connsiteY1" fmla="*/ 0 h 3429002"/>
              <a:gd name="connsiteX2" fmla="*/ 3429002 w 3429002"/>
              <a:gd name="connsiteY2" fmla="*/ 3429002 h 3429002"/>
              <a:gd name="connsiteX3" fmla="*/ 0 w 3429002"/>
              <a:gd name="connsiteY3" fmla="*/ 3429002 h 342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9002" h="3429002">
                <a:moveTo>
                  <a:pt x="0" y="0"/>
                </a:moveTo>
                <a:lnTo>
                  <a:pt x="3429002" y="0"/>
                </a:lnTo>
                <a:lnTo>
                  <a:pt x="3429002" y="3429002"/>
                </a:lnTo>
                <a:lnTo>
                  <a:pt x="0" y="3429002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09F121D5-36C6-4211-9223-D7BC38626B61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3429000" y="1"/>
            <a:ext cx="3429005" cy="3429005"/>
          </a:xfrm>
          <a:custGeom>
            <a:avLst/>
            <a:gdLst>
              <a:gd name="connsiteX0" fmla="*/ 0 w 3429005"/>
              <a:gd name="connsiteY0" fmla="*/ 0 h 3429005"/>
              <a:gd name="connsiteX1" fmla="*/ 3429005 w 3429005"/>
              <a:gd name="connsiteY1" fmla="*/ 0 h 3429005"/>
              <a:gd name="connsiteX2" fmla="*/ 3429005 w 3429005"/>
              <a:gd name="connsiteY2" fmla="*/ 3429005 h 3429005"/>
              <a:gd name="connsiteX3" fmla="*/ 0 w 3429005"/>
              <a:gd name="connsiteY3" fmla="*/ 3429005 h 3429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9005" h="3429005">
                <a:moveTo>
                  <a:pt x="0" y="0"/>
                </a:moveTo>
                <a:lnTo>
                  <a:pt x="3429005" y="0"/>
                </a:lnTo>
                <a:lnTo>
                  <a:pt x="3429005" y="3429005"/>
                </a:lnTo>
                <a:lnTo>
                  <a:pt x="0" y="3429005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DFC00833-69EC-4A5D-AA65-EE4FDD6D7738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419844" y="489568"/>
            <a:ext cx="2593403" cy="2593403"/>
          </a:xfrm>
          <a:custGeom>
            <a:avLst/>
            <a:gdLst>
              <a:gd name="connsiteX0" fmla="*/ 1296702 w 2593403"/>
              <a:gd name="connsiteY0" fmla="*/ 0 h 2593403"/>
              <a:gd name="connsiteX1" fmla="*/ 2593403 w 2593403"/>
              <a:gd name="connsiteY1" fmla="*/ 1296702 h 2593403"/>
              <a:gd name="connsiteX2" fmla="*/ 1296702 w 2593403"/>
              <a:gd name="connsiteY2" fmla="*/ 2593403 h 2593403"/>
              <a:gd name="connsiteX3" fmla="*/ 0 w 2593403"/>
              <a:gd name="connsiteY3" fmla="*/ 1296702 h 2593403"/>
              <a:gd name="connsiteX4" fmla="*/ 1296702 w 2593403"/>
              <a:gd name="connsiteY4" fmla="*/ 0 h 2593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93403" h="2593403">
                <a:moveTo>
                  <a:pt x="1296702" y="0"/>
                </a:moveTo>
                <a:cubicBezTo>
                  <a:pt x="2012852" y="0"/>
                  <a:pt x="2593403" y="580551"/>
                  <a:pt x="2593403" y="1296702"/>
                </a:cubicBezTo>
                <a:cubicBezTo>
                  <a:pt x="2593403" y="2012852"/>
                  <a:pt x="2012852" y="2593403"/>
                  <a:pt x="1296702" y="2593403"/>
                </a:cubicBezTo>
                <a:cubicBezTo>
                  <a:pt x="580551" y="2593403"/>
                  <a:pt x="0" y="2012852"/>
                  <a:pt x="0" y="1296702"/>
                </a:cubicBezTo>
                <a:cubicBezTo>
                  <a:pt x="0" y="580551"/>
                  <a:pt x="580551" y="0"/>
                  <a:pt x="1296702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485441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5E-6 0 L 5E-6 -0.18611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9306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2.70833E-6 4.81481E-6 L -2.70833E-6 0.16944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8472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22" presetClass="entr" presetSubtype="1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accel="49333" decel="50667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-2.70833E-6 4.81481E-6 L -2.70833E-6 0.16944 " pathEditMode="relative" rAng="0" ptsTypes="AA">
                                      <p:cBhvr>
                                        <p:cTn id="19" dur="750" spd="-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8472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5E-6 3.7037E-6 L 5E-6 0.10856 " pathEditMode="relative" rAng="0" ptsTypes="AA">
                                      <p:cBhvr>
                                        <p:cTn id="27" dur="500" spd="-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41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3" grpId="1" animBg="1"/>
      <p:bldP spid="11" grpId="0" animBg="1"/>
      <p:bldP spid="11" grpId="1" animBg="1"/>
      <p:bldP spid="9" grpId="0" animBg="1"/>
      <p:bldP spid="9" grpId="1" animBg="1"/>
      <p:bldP spid="7" grpId="0" animBg="1"/>
      <p:bldP spid="7" grpId="1" animBg="1"/>
    </p:bldLst>
  </p:timing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6">
            <a:extLst>
              <a:ext uri="{FF2B5EF4-FFF2-40B4-BE49-F238E27FC236}">
                <a16:creationId xmlns:a16="http://schemas.microsoft.com/office/drawing/2014/main" id="{86AE8DF7-1100-4CAB-8AC2-6CFE1E7C7710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A6E1C2C9-F0D2-413C-A565-2A394EFB2F56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1055688" y="1017639"/>
            <a:ext cx="10080624" cy="2433484"/>
          </a:xfrm>
          <a:custGeom>
            <a:avLst/>
            <a:gdLst>
              <a:gd name="connsiteX0" fmla="*/ 0 w 10080624"/>
              <a:gd name="connsiteY0" fmla="*/ 0 h 2433484"/>
              <a:gd name="connsiteX1" fmla="*/ 10080624 w 10080624"/>
              <a:gd name="connsiteY1" fmla="*/ 0 h 2433484"/>
              <a:gd name="connsiteX2" fmla="*/ 10080624 w 10080624"/>
              <a:gd name="connsiteY2" fmla="*/ 2433484 h 2433484"/>
              <a:gd name="connsiteX3" fmla="*/ 0 w 10080624"/>
              <a:gd name="connsiteY3" fmla="*/ 2433484 h 243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80624" h="2433484">
                <a:moveTo>
                  <a:pt x="0" y="0"/>
                </a:moveTo>
                <a:lnTo>
                  <a:pt x="10080624" y="0"/>
                </a:lnTo>
                <a:lnTo>
                  <a:pt x="10080624" y="2433484"/>
                </a:lnTo>
                <a:lnTo>
                  <a:pt x="0" y="2433484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  <a:effectLst>
            <a:outerShdw blurRad="850900" dist="533400" dir="5400000" sx="92000" sy="92000" algn="t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398215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" dur="20000" fill="hold"/>
                                        <p:tgtEl>
                                          <p:spTgt spid="2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2.59259E-6 L 2.29167E-6 0.07246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5" grpId="0" animBg="1"/>
      <p:bldP spid="5" grpId="1" animBg="1"/>
    </p:bldLst>
  </p:timing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6">
            <a:extLst>
              <a:ext uri="{FF2B5EF4-FFF2-40B4-BE49-F238E27FC236}">
                <a16:creationId xmlns:a16="http://schemas.microsoft.com/office/drawing/2014/main" id="{593BBEBA-A262-4C92-94B3-7280629D579E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F06E3323-220F-43B6-B12B-FC03D26E2596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57724" y="4149080"/>
            <a:ext cx="1440160" cy="1440160"/>
          </a:xfrm>
          <a:custGeom>
            <a:avLst/>
            <a:gdLst>
              <a:gd name="connsiteX0" fmla="*/ 0 w 1440160"/>
              <a:gd name="connsiteY0" fmla="*/ 0 h 1440160"/>
              <a:gd name="connsiteX1" fmla="*/ 1440160 w 1440160"/>
              <a:gd name="connsiteY1" fmla="*/ 0 h 1440160"/>
              <a:gd name="connsiteX2" fmla="*/ 1440160 w 1440160"/>
              <a:gd name="connsiteY2" fmla="*/ 1440160 h 1440160"/>
              <a:gd name="connsiteX3" fmla="*/ 0 w 1440160"/>
              <a:gd name="connsiteY3" fmla="*/ 1440160 h 1440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40160" h="1440160">
                <a:moveTo>
                  <a:pt x="0" y="0"/>
                </a:moveTo>
                <a:lnTo>
                  <a:pt x="1440160" y="0"/>
                </a:lnTo>
                <a:lnTo>
                  <a:pt x="1440160" y="1440160"/>
                </a:lnTo>
                <a:lnTo>
                  <a:pt x="0" y="1440160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  <a:effectLst>
            <a:outerShdw blurRad="546100" dist="368300" dir="5400000" sx="92000" sy="92000" algn="t" rotWithShape="0">
              <a:prstClr val="black">
                <a:alpha val="25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4374FC55-15B9-4C5A-AFEC-F80CE75D34CC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1060674" y="1268760"/>
            <a:ext cx="3597051" cy="2880320"/>
          </a:xfrm>
          <a:custGeom>
            <a:avLst/>
            <a:gdLst>
              <a:gd name="connsiteX0" fmla="*/ 0 w 3597051"/>
              <a:gd name="connsiteY0" fmla="*/ 0 h 2880320"/>
              <a:gd name="connsiteX1" fmla="*/ 3597051 w 3597051"/>
              <a:gd name="connsiteY1" fmla="*/ 0 h 2880320"/>
              <a:gd name="connsiteX2" fmla="*/ 3597051 w 3597051"/>
              <a:gd name="connsiteY2" fmla="*/ 2880320 h 2880320"/>
              <a:gd name="connsiteX3" fmla="*/ 0 w 3597051"/>
              <a:gd name="connsiteY3" fmla="*/ 2880320 h 2880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97051" h="2880320">
                <a:moveTo>
                  <a:pt x="0" y="0"/>
                </a:moveTo>
                <a:lnTo>
                  <a:pt x="3597051" y="0"/>
                </a:lnTo>
                <a:lnTo>
                  <a:pt x="3597051" y="2880320"/>
                </a:lnTo>
                <a:lnTo>
                  <a:pt x="0" y="2880320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  <a:effectLst>
            <a:outerShdw blurRad="850900" dist="533400" dir="5400000" sx="92000" sy="92000" algn="t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168419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" dur="20000" fill="hold"/>
                                        <p:tgtEl>
                                          <p:spTgt spid="2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1.48148E-6 L -3.33333E-6 0.07246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4.375E-6 -3.7037E-6 L 4.375E-6 0.15139 " pathEditMode="relative" rAng="0" ptsTypes="AA">
                                      <p:cBhvr>
                                        <p:cTn id="19" dur="750" spd="-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75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8" grpId="0" animBg="1"/>
      <p:bldP spid="8" grpId="1" animBg="1"/>
      <p:bldP spid="6" grpId="0" animBg="1"/>
      <p:bldP spid="6" grpId="1" animBg="1"/>
    </p:bldLst>
  </p:timing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6">
            <a:extLst>
              <a:ext uri="{FF2B5EF4-FFF2-40B4-BE49-F238E27FC236}">
                <a16:creationId xmlns:a16="http://schemas.microsoft.com/office/drawing/2014/main" id="{A71E451C-873C-4F48-81BE-9FA9AE7157B1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A93D3DE6-FEB0-4435-B188-59008C9F039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395640" y="1268760"/>
            <a:ext cx="4320479" cy="1440160"/>
          </a:xfrm>
          <a:custGeom>
            <a:avLst/>
            <a:gdLst>
              <a:gd name="connsiteX0" fmla="*/ 0 w 1440160"/>
              <a:gd name="connsiteY0" fmla="*/ 0 h 1440160"/>
              <a:gd name="connsiteX1" fmla="*/ 1440160 w 1440160"/>
              <a:gd name="connsiteY1" fmla="*/ 0 h 1440160"/>
              <a:gd name="connsiteX2" fmla="*/ 1440160 w 1440160"/>
              <a:gd name="connsiteY2" fmla="*/ 1440160 h 1440160"/>
              <a:gd name="connsiteX3" fmla="*/ 0 w 1440160"/>
              <a:gd name="connsiteY3" fmla="*/ 1440160 h 1440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40160" h="1440160">
                <a:moveTo>
                  <a:pt x="0" y="0"/>
                </a:moveTo>
                <a:lnTo>
                  <a:pt x="1440160" y="0"/>
                </a:lnTo>
                <a:lnTo>
                  <a:pt x="1440160" y="1440160"/>
                </a:lnTo>
                <a:lnTo>
                  <a:pt x="0" y="1440160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  <a:effectLst>
            <a:outerShdw blurRad="546100" dist="368300" dir="5400000" sx="92000" sy="92000" algn="t" rotWithShape="0">
              <a:prstClr val="black">
                <a:alpha val="25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C2967AFB-B7BE-49D2-9BD9-F3513F809F7A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6395640" y="3513841"/>
            <a:ext cx="4320479" cy="1440160"/>
          </a:xfrm>
          <a:custGeom>
            <a:avLst/>
            <a:gdLst>
              <a:gd name="connsiteX0" fmla="*/ 0 w 1440160"/>
              <a:gd name="connsiteY0" fmla="*/ 0 h 1440160"/>
              <a:gd name="connsiteX1" fmla="*/ 1440160 w 1440160"/>
              <a:gd name="connsiteY1" fmla="*/ 0 h 1440160"/>
              <a:gd name="connsiteX2" fmla="*/ 1440160 w 1440160"/>
              <a:gd name="connsiteY2" fmla="*/ 1440160 h 1440160"/>
              <a:gd name="connsiteX3" fmla="*/ 0 w 1440160"/>
              <a:gd name="connsiteY3" fmla="*/ 1440160 h 1440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40160" h="1440160">
                <a:moveTo>
                  <a:pt x="0" y="0"/>
                </a:moveTo>
                <a:lnTo>
                  <a:pt x="1440160" y="0"/>
                </a:lnTo>
                <a:lnTo>
                  <a:pt x="1440160" y="1440160"/>
                </a:lnTo>
                <a:lnTo>
                  <a:pt x="0" y="1440160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  <a:effectLst>
            <a:outerShdw blurRad="546100" dist="368300" dir="5400000" sx="92000" sy="92000" algn="t" rotWithShape="0">
              <a:prstClr val="black">
                <a:alpha val="25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748717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" dur="20000" fill="hold"/>
                                        <p:tgtEl>
                                          <p:spTgt spid="2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3.125E-6 -3.7037E-6 L -3.125E-6 0.07246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3.125E-6 -3.7037E-6 L -3.125E-6 0.07246 " pathEditMode="relative" rAng="0" ptsTypes="AA">
                                      <p:cBhvr>
                                        <p:cTn id="19" dur="750" spd="-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7" grpId="0" animBg="1"/>
      <p:bldP spid="7" grpId="1" animBg="1"/>
      <p:bldP spid="8" grpId="0" animBg="1"/>
      <p:bldP spid="8" grpId="1" animBg="1"/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5_Title Slide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8065BAB1-CAC9-48CD-8C3C-08C2BA922BD8}"/>
              </a:ext>
            </a:extLst>
          </p:cNvPr>
          <p:cNvSpPr/>
          <p:nvPr userDrawn="1"/>
        </p:nvSpPr>
        <p:spPr>
          <a:xfrm>
            <a:off x="6096000" y="-1"/>
            <a:ext cx="6096000" cy="5168901"/>
          </a:xfrm>
          <a:custGeom>
            <a:avLst/>
            <a:gdLst>
              <a:gd name="connsiteX0" fmla="*/ 1176159 w 6096000"/>
              <a:gd name="connsiteY0" fmla="*/ 0 h 5168901"/>
              <a:gd name="connsiteX1" fmla="*/ 6096000 w 6096000"/>
              <a:gd name="connsiteY1" fmla="*/ 0 h 5168901"/>
              <a:gd name="connsiteX2" fmla="*/ 6096000 w 6096000"/>
              <a:gd name="connsiteY2" fmla="*/ 2061928 h 5168901"/>
              <a:gd name="connsiteX3" fmla="*/ 1206500 w 6096000"/>
              <a:gd name="connsiteY3" fmla="*/ 5168901 h 5168901"/>
              <a:gd name="connsiteX4" fmla="*/ 3378200 w 6096000"/>
              <a:gd name="connsiteY4" fmla="*/ 1676401 h 5168901"/>
              <a:gd name="connsiteX5" fmla="*/ 0 w 6096000"/>
              <a:gd name="connsiteY5" fmla="*/ 2387601 h 5168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96000" h="5168901">
                <a:moveTo>
                  <a:pt x="1176159" y="0"/>
                </a:moveTo>
                <a:lnTo>
                  <a:pt x="6096000" y="0"/>
                </a:lnTo>
                <a:lnTo>
                  <a:pt x="6096000" y="2061928"/>
                </a:lnTo>
                <a:lnTo>
                  <a:pt x="1206500" y="5168901"/>
                </a:lnTo>
                <a:lnTo>
                  <a:pt x="3378200" y="1676401"/>
                </a:lnTo>
                <a:lnTo>
                  <a:pt x="0" y="2387601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23B0F995-9496-4D7E-8001-AEC80270EB65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5842000" y="825501"/>
            <a:ext cx="6134100" cy="4546600"/>
          </a:xfrm>
          <a:custGeom>
            <a:avLst/>
            <a:gdLst>
              <a:gd name="connsiteX0" fmla="*/ 0 w 6134100"/>
              <a:gd name="connsiteY0" fmla="*/ 0 h 4546600"/>
              <a:gd name="connsiteX1" fmla="*/ 6134100 w 6134100"/>
              <a:gd name="connsiteY1" fmla="*/ 0 h 4546600"/>
              <a:gd name="connsiteX2" fmla="*/ 6134100 w 6134100"/>
              <a:gd name="connsiteY2" fmla="*/ 4546600 h 4546600"/>
              <a:gd name="connsiteX3" fmla="*/ 0 w 6134100"/>
              <a:gd name="connsiteY3" fmla="*/ 4546600 h 454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34100" h="4546600">
                <a:moveTo>
                  <a:pt x="0" y="0"/>
                </a:moveTo>
                <a:lnTo>
                  <a:pt x="6134100" y="0"/>
                </a:lnTo>
                <a:lnTo>
                  <a:pt x="6134100" y="4546600"/>
                </a:lnTo>
                <a:lnTo>
                  <a:pt x="0" y="4546600"/>
                </a:lnTo>
                <a:close/>
              </a:path>
            </a:pathLst>
          </a:custGeom>
          <a:noFill/>
          <a:effectLst/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B2EFEC3-AF71-44B4-AC71-40CDC322BB65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tx1">
                    <a:lumMod val="95000"/>
                    <a:lumOff val="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tx1">
                  <a:lumMod val="95000"/>
                  <a:lumOff val="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2E33000-E494-42DA-BDC6-F0107FD83E44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12" name="One">
              <a:extLst>
                <a:ext uri="{FF2B5EF4-FFF2-40B4-BE49-F238E27FC236}">
                  <a16:creationId xmlns:a16="http://schemas.microsoft.com/office/drawing/2014/main" id="{16531BD6-8B0F-47A6-8E03-1E5BE91B7B59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3" name="Two">
              <a:extLst>
                <a:ext uri="{FF2B5EF4-FFF2-40B4-BE49-F238E27FC236}">
                  <a16:creationId xmlns:a16="http://schemas.microsoft.com/office/drawing/2014/main" id="{20F5B720-D15D-4B1D-B5BC-01A341E16AF0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4" name="Four">
              <a:extLst>
                <a:ext uri="{FF2B5EF4-FFF2-40B4-BE49-F238E27FC236}">
                  <a16:creationId xmlns:a16="http://schemas.microsoft.com/office/drawing/2014/main" id="{47A4C618-F3E9-49A1-A383-72E99DE3A0C8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03570A82-B88F-4246-A103-DF2838529364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2023</a:t>
            </a:r>
            <a:endParaRPr lang="en-US" dirty="0">
              <a:solidFill>
                <a:schemeClr val="tx1">
                  <a:lumMod val="95000"/>
                  <a:lumOff val="5000"/>
                </a:schemeClr>
              </a:solidFill>
              <a:cs typeface="Sora ExtraBold" pitchFamily="2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C70282A2-37D3-43F3-BE93-8B2FD2A20B1E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tx1">
                    <a:lumMod val="95000"/>
                    <a:lumOff val="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tx1">
                    <a:lumMod val="95000"/>
                    <a:lumOff val="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18A1AAB-1729-45DC-B5E2-EA867116DCEF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tx1">
                  <a:lumMod val="95000"/>
                  <a:lumOff val="5000"/>
                </a:schemeClr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621273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1.11111E-6 L 0 0.19699 " pathEditMode="relative" rAng="0" ptsTypes="AA">
                                      <p:cBhvr>
                                        <p:cTn id="9" dur="1000" spd="-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838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0" grpId="0"/>
      <p:bldP spid="20" grpId="1"/>
    </p:bldLst>
  </p:timing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6">
            <a:extLst>
              <a:ext uri="{FF2B5EF4-FFF2-40B4-BE49-F238E27FC236}">
                <a16:creationId xmlns:a16="http://schemas.microsoft.com/office/drawing/2014/main" id="{7D6315E2-D565-4E5C-9720-43ECD4F9E20F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E2888FA6-E66F-427C-B501-ED99777D4879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550864" y="549277"/>
            <a:ext cx="3465711" cy="5759448"/>
          </a:xfrm>
          <a:custGeom>
            <a:avLst/>
            <a:gdLst>
              <a:gd name="connsiteX0" fmla="*/ 0 w 3465711"/>
              <a:gd name="connsiteY0" fmla="*/ 0 h 5759448"/>
              <a:gd name="connsiteX1" fmla="*/ 3465711 w 3465711"/>
              <a:gd name="connsiteY1" fmla="*/ 0 h 5759448"/>
              <a:gd name="connsiteX2" fmla="*/ 3465711 w 3465711"/>
              <a:gd name="connsiteY2" fmla="*/ 5759448 h 5759448"/>
              <a:gd name="connsiteX3" fmla="*/ 0 w 3465711"/>
              <a:gd name="connsiteY3" fmla="*/ 5759448 h 5759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65711" h="5759448">
                <a:moveTo>
                  <a:pt x="0" y="0"/>
                </a:moveTo>
                <a:lnTo>
                  <a:pt x="3465711" y="0"/>
                </a:lnTo>
                <a:lnTo>
                  <a:pt x="3465711" y="5759448"/>
                </a:lnTo>
                <a:lnTo>
                  <a:pt x="0" y="5759448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  <a:effectLst>
            <a:outerShdw blurRad="850900" dist="533400" dir="5400000" sx="92000" sy="92000" algn="t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B97BD41F-34D8-4B5B-AB10-A740F07C204D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363146" y="549277"/>
            <a:ext cx="3465711" cy="5759448"/>
          </a:xfrm>
          <a:custGeom>
            <a:avLst/>
            <a:gdLst>
              <a:gd name="connsiteX0" fmla="*/ 0 w 3465711"/>
              <a:gd name="connsiteY0" fmla="*/ 0 h 5759448"/>
              <a:gd name="connsiteX1" fmla="*/ 3465711 w 3465711"/>
              <a:gd name="connsiteY1" fmla="*/ 0 h 5759448"/>
              <a:gd name="connsiteX2" fmla="*/ 3465711 w 3465711"/>
              <a:gd name="connsiteY2" fmla="*/ 5759448 h 5759448"/>
              <a:gd name="connsiteX3" fmla="*/ 0 w 3465711"/>
              <a:gd name="connsiteY3" fmla="*/ 5759448 h 5759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65711" h="5759448">
                <a:moveTo>
                  <a:pt x="0" y="0"/>
                </a:moveTo>
                <a:lnTo>
                  <a:pt x="3465711" y="0"/>
                </a:lnTo>
                <a:lnTo>
                  <a:pt x="3465711" y="5759448"/>
                </a:lnTo>
                <a:lnTo>
                  <a:pt x="0" y="5759448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  <a:effectLst>
            <a:outerShdw blurRad="850900" dist="533400" dir="5400000" sx="92000" sy="92000" algn="t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BC4C48A-F21A-4F8A-A4D0-4E877C424ACB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8175428" y="549277"/>
            <a:ext cx="3465711" cy="5759448"/>
          </a:xfrm>
          <a:custGeom>
            <a:avLst/>
            <a:gdLst>
              <a:gd name="connsiteX0" fmla="*/ 0 w 3465711"/>
              <a:gd name="connsiteY0" fmla="*/ 0 h 5759448"/>
              <a:gd name="connsiteX1" fmla="*/ 3465711 w 3465711"/>
              <a:gd name="connsiteY1" fmla="*/ 0 h 5759448"/>
              <a:gd name="connsiteX2" fmla="*/ 3465711 w 3465711"/>
              <a:gd name="connsiteY2" fmla="*/ 5759448 h 5759448"/>
              <a:gd name="connsiteX3" fmla="*/ 0 w 3465711"/>
              <a:gd name="connsiteY3" fmla="*/ 5759448 h 5759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65711" h="5759448">
                <a:moveTo>
                  <a:pt x="0" y="0"/>
                </a:moveTo>
                <a:lnTo>
                  <a:pt x="3465711" y="0"/>
                </a:lnTo>
                <a:lnTo>
                  <a:pt x="3465711" y="5759448"/>
                </a:lnTo>
                <a:lnTo>
                  <a:pt x="0" y="5759448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  <a:effectLst>
            <a:outerShdw blurRad="850900" dist="533400" dir="5400000" sx="92000" sy="92000" algn="t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701044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" dur="20000" fill="hold"/>
                                        <p:tgtEl>
                                          <p:spTgt spid="2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0 L 4.16667E-7 0.17731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8866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2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5E-6 0 L 5E-6 -0.18611 " pathEditMode="relative" rAng="0" ptsTypes="AA">
                                      <p:cBhvr>
                                        <p:cTn id="19" dur="750" spd="-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9306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4.16667E-7 0 L 4.16667E-7 0.17731 " pathEditMode="relative" rAng="0" ptsTypes="AA">
                                      <p:cBhvr>
                                        <p:cTn id="24" dur="750" spd="-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886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9" grpId="0" animBg="1"/>
      <p:bldP spid="9" grpId="1" animBg="1"/>
      <p:bldP spid="10" grpId="0" animBg="1"/>
      <p:bldP spid="10" grpId="1" animBg="1"/>
      <p:bldP spid="11" grpId="0" animBg="1"/>
      <p:bldP spid="11" grpId="1" animBg="1"/>
    </p:bldLst>
  </p:timing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6">
            <a:extLst>
              <a:ext uri="{FF2B5EF4-FFF2-40B4-BE49-F238E27FC236}">
                <a16:creationId xmlns:a16="http://schemas.microsoft.com/office/drawing/2014/main" id="{8D13FF1D-603E-44A8-9F6E-C57D8BBF14AA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BBE0B460-A72A-4392-92DC-EBCAF053901B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1055689" y="1268760"/>
            <a:ext cx="5760392" cy="4345584"/>
          </a:xfrm>
          <a:custGeom>
            <a:avLst/>
            <a:gdLst>
              <a:gd name="connsiteX0" fmla="*/ 0 w 5760392"/>
              <a:gd name="connsiteY0" fmla="*/ 0 h 4345584"/>
              <a:gd name="connsiteX1" fmla="*/ 5760392 w 5760392"/>
              <a:gd name="connsiteY1" fmla="*/ 0 h 4345584"/>
              <a:gd name="connsiteX2" fmla="*/ 5760392 w 5760392"/>
              <a:gd name="connsiteY2" fmla="*/ 4345584 h 4345584"/>
              <a:gd name="connsiteX3" fmla="*/ 0 w 5760392"/>
              <a:gd name="connsiteY3" fmla="*/ 4345584 h 4345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60392" h="4345584">
                <a:moveTo>
                  <a:pt x="0" y="0"/>
                </a:moveTo>
                <a:lnTo>
                  <a:pt x="5760392" y="0"/>
                </a:lnTo>
                <a:lnTo>
                  <a:pt x="5760392" y="4345584"/>
                </a:lnTo>
                <a:lnTo>
                  <a:pt x="0" y="4345584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  <a:effectLst>
            <a:outerShdw blurRad="850900" dist="533400" dir="5400000" sx="92000" sy="92000" algn="t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588650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" dur="20000" fill="hold"/>
                                        <p:tgtEl>
                                          <p:spTgt spid="2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-7.40741E-7 L -1.25E-6 0.07245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5" grpId="0" animBg="1"/>
      <p:bldP spid="5" grpId="1" animBg="1"/>
    </p:bldLst>
  </p:timing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6">
            <a:extLst>
              <a:ext uri="{FF2B5EF4-FFF2-40B4-BE49-F238E27FC236}">
                <a16:creationId xmlns:a16="http://schemas.microsoft.com/office/drawing/2014/main" id="{9A30D69E-E672-4EE1-9971-7BEA0CF02A32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60ABFBCF-CD4A-4F87-87FE-50FCE5DE989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194702" y="2259829"/>
            <a:ext cx="3615417" cy="1441008"/>
          </a:xfrm>
          <a:custGeom>
            <a:avLst/>
            <a:gdLst>
              <a:gd name="connsiteX0" fmla="*/ 0 w 1440160"/>
              <a:gd name="connsiteY0" fmla="*/ 0 h 1440160"/>
              <a:gd name="connsiteX1" fmla="*/ 1440160 w 1440160"/>
              <a:gd name="connsiteY1" fmla="*/ 0 h 1440160"/>
              <a:gd name="connsiteX2" fmla="*/ 1440160 w 1440160"/>
              <a:gd name="connsiteY2" fmla="*/ 1440160 h 1440160"/>
              <a:gd name="connsiteX3" fmla="*/ 0 w 1440160"/>
              <a:gd name="connsiteY3" fmla="*/ 1440160 h 1440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40160" h="1440160">
                <a:moveTo>
                  <a:pt x="0" y="0"/>
                </a:moveTo>
                <a:lnTo>
                  <a:pt x="1440160" y="0"/>
                </a:lnTo>
                <a:lnTo>
                  <a:pt x="1440160" y="1440160"/>
                </a:lnTo>
                <a:lnTo>
                  <a:pt x="0" y="1440160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  <a:effectLst>
            <a:outerShdw blurRad="546100" dist="368300" dir="5400000" sx="92000" sy="92000" algn="t" rotWithShape="0">
              <a:prstClr val="black">
                <a:alpha val="25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3F4DA98F-4EA9-4156-A07D-2343A84E46BA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1194702" y="3925439"/>
            <a:ext cx="3615417" cy="1442273"/>
          </a:xfrm>
          <a:custGeom>
            <a:avLst/>
            <a:gdLst>
              <a:gd name="connsiteX0" fmla="*/ 0 w 1440160"/>
              <a:gd name="connsiteY0" fmla="*/ 0 h 1440160"/>
              <a:gd name="connsiteX1" fmla="*/ 1440160 w 1440160"/>
              <a:gd name="connsiteY1" fmla="*/ 0 h 1440160"/>
              <a:gd name="connsiteX2" fmla="*/ 1440160 w 1440160"/>
              <a:gd name="connsiteY2" fmla="*/ 1440160 h 1440160"/>
              <a:gd name="connsiteX3" fmla="*/ 0 w 1440160"/>
              <a:gd name="connsiteY3" fmla="*/ 1440160 h 1440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40160" h="1440160">
                <a:moveTo>
                  <a:pt x="0" y="0"/>
                </a:moveTo>
                <a:lnTo>
                  <a:pt x="1440160" y="0"/>
                </a:lnTo>
                <a:lnTo>
                  <a:pt x="1440160" y="1440160"/>
                </a:lnTo>
                <a:lnTo>
                  <a:pt x="0" y="1440160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  <a:effectLst>
            <a:outerShdw blurRad="546100" dist="368300" dir="5400000" sx="92000" sy="92000" algn="t" rotWithShape="0">
              <a:prstClr val="black">
                <a:alpha val="25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73369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" dur="20000" fill="hold"/>
                                        <p:tgtEl>
                                          <p:spTgt spid="2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4.79167E-6 -7.40741E-7 L 4.79167E-6 0.07245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4.79167E-6 -7.40741E-7 L 4.79167E-6 0.07245 " pathEditMode="relative" rAng="0" ptsTypes="AA">
                                      <p:cBhvr>
                                        <p:cTn id="19" dur="750" spd="-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7" grpId="0" animBg="1"/>
      <p:bldP spid="7" grpId="1" animBg="1"/>
      <p:bldP spid="8" grpId="0" animBg="1"/>
      <p:bldP spid="8" grpId="1" animBg="1"/>
    </p:bldLst>
  </p:timing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6">
            <a:extLst>
              <a:ext uri="{FF2B5EF4-FFF2-40B4-BE49-F238E27FC236}">
                <a16:creationId xmlns:a16="http://schemas.microsoft.com/office/drawing/2014/main" id="{948E2A0C-FB32-4809-BE3E-A2873B1BEB44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60DBEE6-3480-4781-936B-BBAC03D80300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3818571" y="0"/>
            <a:ext cx="4554858" cy="3311206"/>
          </a:xfrm>
          <a:custGeom>
            <a:avLst/>
            <a:gdLst>
              <a:gd name="connsiteX0" fmla="*/ 0 w 4554858"/>
              <a:gd name="connsiteY0" fmla="*/ 0 h 3311206"/>
              <a:gd name="connsiteX1" fmla="*/ 4554858 w 4554858"/>
              <a:gd name="connsiteY1" fmla="*/ 0 h 3311206"/>
              <a:gd name="connsiteX2" fmla="*/ 4554858 w 4554858"/>
              <a:gd name="connsiteY2" fmla="*/ 1022302 h 3311206"/>
              <a:gd name="connsiteX3" fmla="*/ 2277429 w 4554858"/>
              <a:gd name="connsiteY3" fmla="*/ 3311206 h 3311206"/>
              <a:gd name="connsiteX4" fmla="*/ 0 w 4554858"/>
              <a:gd name="connsiteY4" fmla="*/ 1022302 h 3311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54858" h="3311206">
                <a:moveTo>
                  <a:pt x="0" y="0"/>
                </a:moveTo>
                <a:lnTo>
                  <a:pt x="4554858" y="0"/>
                </a:lnTo>
                <a:lnTo>
                  <a:pt x="4554858" y="1022302"/>
                </a:lnTo>
                <a:lnTo>
                  <a:pt x="2277429" y="3311206"/>
                </a:lnTo>
                <a:lnTo>
                  <a:pt x="0" y="1022302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  <a:effectLst>
            <a:outerShdw blurRad="850900" dist="533400" dir="5400000" sx="92000" sy="92000" algn="t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2F834578-C527-48E5-8B18-2657CBEB2D5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818571" y="3546794"/>
            <a:ext cx="4554858" cy="3311206"/>
          </a:xfrm>
          <a:custGeom>
            <a:avLst/>
            <a:gdLst>
              <a:gd name="connsiteX0" fmla="*/ 2277429 w 4554858"/>
              <a:gd name="connsiteY0" fmla="*/ 0 h 3311206"/>
              <a:gd name="connsiteX1" fmla="*/ 4554858 w 4554858"/>
              <a:gd name="connsiteY1" fmla="*/ 2288904 h 3311206"/>
              <a:gd name="connsiteX2" fmla="*/ 4554858 w 4554858"/>
              <a:gd name="connsiteY2" fmla="*/ 3311206 h 3311206"/>
              <a:gd name="connsiteX3" fmla="*/ 0 w 4554858"/>
              <a:gd name="connsiteY3" fmla="*/ 3311206 h 3311206"/>
              <a:gd name="connsiteX4" fmla="*/ 0 w 4554858"/>
              <a:gd name="connsiteY4" fmla="*/ 2288904 h 3311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54858" h="3311206">
                <a:moveTo>
                  <a:pt x="2277429" y="0"/>
                </a:moveTo>
                <a:lnTo>
                  <a:pt x="4554858" y="2288904"/>
                </a:lnTo>
                <a:lnTo>
                  <a:pt x="4554858" y="3311206"/>
                </a:lnTo>
                <a:lnTo>
                  <a:pt x="0" y="3311206"/>
                </a:lnTo>
                <a:lnTo>
                  <a:pt x="0" y="2288904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  <a:effectLst>
            <a:outerShdw blurRad="850900" dist="533400" dir="5400000" sx="92000" sy="92000" algn="t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114071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" dur="20000" fill="hold"/>
                                        <p:tgtEl>
                                          <p:spTgt spid="2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0 L 5E-6 -0.18611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9306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70833E-6 4.81481E-6 L -2.70833E-6 0.16944 " pathEditMode="relative" rAng="0" ptsTypes="AA">
                                      <p:cBhvr>
                                        <p:cTn id="19" dur="750" spd="-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847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7" grpId="0" animBg="1"/>
      <p:bldP spid="7" grpId="1" animBg="1"/>
      <p:bldP spid="8" grpId="0" animBg="1"/>
      <p:bldP spid="8" grpId="1" animBg="1"/>
    </p:bldLst>
  </p:timing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6">
            <a:extLst>
              <a:ext uri="{FF2B5EF4-FFF2-40B4-BE49-F238E27FC236}">
                <a16:creationId xmlns:a16="http://schemas.microsoft.com/office/drawing/2014/main" id="{6A52B0AD-F5C4-4CD5-8689-8C13A229A28C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634A0212-0F2A-49E5-9D64-72699220A16A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1771653" y="1939022"/>
            <a:ext cx="2610972" cy="2811816"/>
          </a:xfrm>
          <a:custGeom>
            <a:avLst/>
            <a:gdLst>
              <a:gd name="connsiteX0" fmla="*/ 1305486 w 2610972"/>
              <a:gd name="connsiteY0" fmla="*/ 0 h 2811816"/>
              <a:gd name="connsiteX1" fmla="*/ 2610972 w 2610972"/>
              <a:gd name="connsiteY1" fmla="*/ 703213 h 2811816"/>
              <a:gd name="connsiteX2" fmla="*/ 2610972 w 2610972"/>
              <a:gd name="connsiteY2" fmla="*/ 2811816 h 2811816"/>
              <a:gd name="connsiteX3" fmla="*/ 1305486 w 2610972"/>
              <a:gd name="connsiteY3" fmla="*/ 2108603 h 2811816"/>
              <a:gd name="connsiteX4" fmla="*/ 0 w 2610972"/>
              <a:gd name="connsiteY4" fmla="*/ 2811816 h 2811816"/>
              <a:gd name="connsiteX5" fmla="*/ 0 w 2610972"/>
              <a:gd name="connsiteY5" fmla="*/ 703213 h 2811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0972" h="2811816">
                <a:moveTo>
                  <a:pt x="1305486" y="0"/>
                </a:moveTo>
                <a:lnTo>
                  <a:pt x="2610972" y="703213"/>
                </a:lnTo>
                <a:lnTo>
                  <a:pt x="2610972" y="2811816"/>
                </a:lnTo>
                <a:lnTo>
                  <a:pt x="1305486" y="2108603"/>
                </a:lnTo>
                <a:lnTo>
                  <a:pt x="0" y="2811816"/>
                </a:lnTo>
                <a:lnTo>
                  <a:pt x="0" y="703213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  <a:effectLst>
            <a:outerShdw blurRad="850900" dist="533400" dir="5400000" sx="92000" sy="92000" algn="t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C96B8FE-7C89-43A4-A0BF-5E4DEA59BB82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790515" y="950889"/>
            <a:ext cx="2610972" cy="2811816"/>
          </a:xfrm>
          <a:custGeom>
            <a:avLst/>
            <a:gdLst>
              <a:gd name="connsiteX0" fmla="*/ 1305486 w 2610972"/>
              <a:gd name="connsiteY0" fmla="*/ 0 h 2811816"/>
              <a:gd name="connsiteX1" fmla="*/ 2610972 w 2610972"/>
              <a:gd name="connsiteY1" fmla="*/ 703213 h 2811816"/>
              <a:gd name="connsiteX2" fmla="*/ 2610972 w 2610972"/>
              <a:gd name="connsiteY2" fmla="*/ 2811816 h 2811816"/>
              <a:gd name="connsiteX3" fmla="*/ 1305486 w 2610972"/>
              <a:gd name="connsiteY3" fmla="*/ 2108603 h 2811816"/>
              <a:gd name="connsiteX4" fmla="*/ 0 w 2610972"/>
              <a:gd name="connsiteY4" fmla="*/ 2811816 h 2811816"/>
              <a:gd name="connsiteX5" fmla="*/ 0 w 2610972"/>
              <a:gd name="connsiteY5" fmla="*/ 703213 h 2811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0972" h="2811816">
                <a:moveTo>
                  <a:pt x="1305486" y="0"/>
                </a:moveTo>
                <a:lnTo>
                  <a:pt x="2610972" y="703213"/>
                </a:lnTo>
                <a:lnTo>
                  <a:pt x="2610972" y="2811816"/>
                </a:lnTo>
                <a:lnTo>
                  <a:pt x="1305486" y="2108603"/>
                </a:lnTo>
                <a:lnTo>
                  <a:pt x="0" y="2811816"/>
                </a:lnTo>
                <a:lnTo>
                  <a:pt x="0" y="703213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  <a:effectLst>
            <a:outerShdw blurRad="850900" dist="533400" dir="5400000" sx="92000" sy="92000" algn="t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4A1B4DB3-3068-41CE-972C-BDDAF79BA60F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809379" y="1939022"/>
            <a:ext cx="2610972" cy="2811816"/>
          </a:xfrm>
          <a:custGeom>
            <a:avLst/>
            <a:gdLst>
              <a:gd name="connsiteX0" fmla="*/ 1305486 w 2610972"/>
              <a:gd name="connsiteY0" fmla="*/ 0 h 2811816"/>
              <a:gd name="connsiteX1" fmla="*/ 2610972 w 2610972"/>
              <a:gd name="connsiteY1" fmla="*/ 703213 h 2811816"/>
              <a:gd name="connsiteX2" fmla="*/ 2610972 w 2610972"/>
              <a:gd name="connsiteY2" fmla="*/ 2811816 h 2811816"/>
              <a:gd name="connsiteX3" fmla="*/ 1305486 w 2610972"/>
              <a:gd name="connsiteY3" fmla="*/ 2108603 h 2811816"/>
              <a:gd name="connsiteX4" fmla="*/ 0 w 2610972"/>
              <a:gd name="connsiteY4" fmla="*/ 2811816 h 2811816"/>
              <a:gd name="connsiteX5" fmla="*/ 0 w 2610972"/>
              <a:gd name="connsiteY5" fmla="*/ 703213 h 2811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0972" h="2811816">
                <a:moveTo>
                  <a:pt x="1305486" y="0"/>
                </a:moveTo>
                <a:lnTo>
                  <a:pt x="2610972" y="703213"/>
                </a:lnTo>
                <a:lnTo>
                  <a:pt x="2610972" y="2811816"/>
                </a:lnTo>
                <a:lnTo>
                  <a:pt x="1305486" y="2108603"/>
                </a:lnTo>
                <a:lnTo>
                  <a:pt x="0" y="2811816"/>
                </a:lnTo>
                <a:lnTo>
                  <a:pt x="0" y="703213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  <a:effectLst>
            <a:outerShdw blurRad="850900" dist="533400" dir="5400000" sx="92000" sy="92000" algn="t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396760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" dur="20000" fill="hold"/>
                                        <p:tgtEl>
                                          <p:spTgt spid="2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0 L -4.16667E-7 0.07245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4.16667E-7 0 L -4.16667E-7 0.07245 " pathEditMode="relative" rAng="0" ptsTypes="AA">
                                      <p:cBhvr>
                                        <p:cTn id="19" dur="750" spd="-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4.16667E-7 0 L -4.16667E-7 0.07245 " pathEditMode="relative" rAng="0" ptsTypes="AA">
                                      <p:cBhvr>
                                        <p:cTn id="24" dur="750" spd="-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7" grpId="0" animBg="1"/>
      <p:bldP spid="7" grpId="1" animBg="1"/>
      <p:bldP spid="9" grpId="0" animBg="1"/>
      <p:bldP spid="9" grpId="1" animBg="1"/>
      <p:bldP spid="11" grpId="0" animBg="1"/>
      <p:bldP spid="11" grpId="1" animBg="1"/>
    </p:bldLst>
  </p:timing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6">
            <a:extLst>
              <a:ext uri="{FF2B5EF4-FFF2-40B4-BE49-F238E27FC236}">
                <a16:creationId xmlns:a16="http://schemas.microsoft.com/office/drawing/2014/main" id="{6A52B0AD-F5C4-4CD5-8689-8C13A229A28C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6A2B1637-7398-4275-82B1-9E5EE35A3E0A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1055688" y="549276"/>
            <a:ext cx="2882900" cy="5759450"/>
          </a:xfrm>
          <a:custGeom>
            <a:avLst/>
            <a:gdLst>
              <a:gd name="connsiteX0" fmla="*/ 0 w 2882900"/>
              <a:gd name="connsiteY0" fmla="*/ 0 h 5759450"/>
              <a:gd name="connsiteX1" fmla="*/ 2882900 w 2882900"/>
              <a:gd name="connsiteY1" fmla="*/ 0 h 5759450"/>
              <a:gd name="connsiteX2" fmla="*/ 2882900 w 2882900"/>
              <a:gd name="connsiteY2" fmla="*/ 5759450 h 5759450"/>
              <a:gd name="connsiteX3" fmla="*/ 0 w 2882900"/>
              <a:gd name="connsiteY3" fmla="*/ 5759450 h 5759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2900" h="5759450">
                <a:moveTo>
                  <a:pt x="0" y="0"/>
                </a:moveTo>
                <a:lnTo>
                  <a:pt x="2882900" y="0"/>
                </a:lnTo>
                <a:lnTo>
                  <a:pt x="2882900" y="5759450"/>
                </a:lnTo>
                <a:lnTo>
                  <a:pt x="0" y="5759450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  <a:effectLst>
            <a:outerShdw blurRad="850900" dist="533400" dir="5400000" sx="92000" sy="92000" algn="t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E6B060BD-9901-4E60-AB04-B1F29EFD4CB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253414" y="549276"/>
            <a:ext cx="2882900" cy="5759450"/>
          </a:xfrm>
          <a:custGeom>
            <a:avLst/>
            <a:gdLst>
              <a:gd name="connsiteX0" fmla="*/ 0 w 2882900"/>
              <a:gd name="connsiteY0" fmla="*/ 0 h 5759450"/>
              <a:gd name="connsiteX1" fmla="*/ 2882900 w 2882900"/>
              <a:gd name="connsiteY1" fmla="*/ 0 h 5759450"/>
              <a:gd name="connsiteX2" fmla="*/ 2882900 w 2882900"/>
              <a:gd name="connsiteY2" fmla="*/ 5759450 h 5759450"/>
              <a:gd name="connsiteX3" fmla="*/ 0 w 2882900"/>
              <a:gd name="connsiteY3" fmla="*/ 5759450 h 5759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2900" h="5759450">
                <a:moveTo>
                  <a:pt x="0" y="0"/>
                </a:moveTo>
                <a:lnTo>
                  <a:pt x="2882900" y="0"/>
                </a:lnTo>
                <a:lnTo>
                  <a:pt x="2882900" y="5759450"/>
                </a:lnTo>
                <a:lnTo>
                  <a:pt x="0" y="5759450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  <a:effectLst>
            <a:outerShdw blurRad="850900" dist="533400" dir="5400000" sx="92000" sy="92000" algn="t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78294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" dur="20000" fill="hold"/>
                                        <p:tgtEl>
                                          <p:spTgt spid="2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2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5E-6 0 L 5E-6 -0.18611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9306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70833E-6 4.81481E-6 L -2.70833E-6 0.16944 " pathEditMode="relative" rAng="0" ptsTypes="AA">
                                      <p:cBhvr>
                                        <p:cTn id="19" dur="750" spd="-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847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13" grpId="0" animBg="1"/>
      <p:bldP spid="13" grpId="1" animBg="1"/>
      <p:bldP spid="14" grpId="0" animBg="1"/>
      <p:bldP spid="14" grpId="1" animBg="1"/>
    </p:bldLst>
  </p:timing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6">
            <a:extLst>
              <a:ext uri="{FF2B5EF4-FFF2-40B4-BE49-F238E27FC236}">
                <a16:creationId xmlns:a16="http://schemas.microsoft.com/office/drawing/2014/main" id="{6A52B0AD-F5C4-4CD5-8689-8C13A229A28C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484EDF41-2257-409F-AC93-4B10F28EAA7D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055688" y="1056322"/>
            <a:ext cx="2438400" cy="1339670"/>
          </a:xfrm>
          <a:custGeom>
            <a:avLst/>
            <a:gdLst>
              <a:gd name="connsiteX0" fmla="*/ 0 w 2438400"/>
              <a:gd name="connsiteY0" fmla="*/ 0 h 1339670"/>
              <a:gd name="connsiteX1" fmla="*/ 2438400 w 2438400"/>
              <a:gd name="connsiteY1" fmla="*/ 0 h 1339670"/>
              <a:gd name="connsiteX2" fmla="*/ 2438400 w 2438400"/>
              <a:gd name="connsiteY2" fmla="*/ 1339670 h 1339670"/>
              <a:gd name="connsiteX3" fmla="*/ 0 w 2438400"/>
              <a:gd name="connsiteY3" fmla="*/ 1339670 h 1339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38400" h="1339670">
                <a:moveTo>
                  <a:pt x="0" y="0"/>
                </a:moveTo>
                <a:lnTo>
                  <a:pt x="2438400" y="0"/>
                </a:lnTo>
                <a:lnTo>
                  <a:pt x="2438400" y="1339670"/>
                </a:lnTo>
                <a:lnTo>
                  <a:pt x="0" y="1339670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  <a:effectLst>
            <a:outerShdw blurRad="546100" dist="368300" dir="5400000" sx="92000" sy="92000" algn="t" rotWithShape="0">
              <a:prstClr val="black">
                <a:alpha val="25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E8A49B94-C769-49C4-9A8A-8A4D131159B7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1776409" y="2759165"/>
            <a:ext cx="2438400" cy="1339670"/>
          </a:xfrm>
          <a:custGeom>
            <a:avLst/>
            <a:gdLst>
              <a:gd name="connsiteX0" fmla="*/ 0 w 2438400"/>
              <a:gd name="connsiteY0" fmla="*/ 0 h 1339670"/>
              <a:gd name="connsiteX1" fmla="*/ 2438400 w 2438400"/>
              <a:gd name="connsiteY1" fmla="*/ 0 h 1339670"/>
              <a:gd name="connsiteX2" fmla="*/ 2438400 w 2438400"/>
              <a:gd name="connsiteY2" fmla="*/ 1339670 h 1339670"/>
              <a:gd name="connsiteX3" fmla="*/ 0 w 2438400"/>
              <a:gd name="connsiteY3" fmla="*/ 1339670 h 1339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38400" h="1339670">
                <a:moveTo>
                  <a:pt x="0" y="0"/>
                </a:moveTo>
                <a:lnTo>
                  <a:pt x="2438400" y="0"/>
                </a:lnTo>
                <a:lnTo>
                  <a:pt x="2438400" y="1339670"/>
                </a:lnTo>
                <a:lnTo>
                  <a:pt x="0" y="1339670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  <a:effectLst>
            <a:outerShdw blurRad="546100" dist="368300" dir="5400000" sx="92000" sy="92000" algn="t" rotWithShape="0">
              <a:prstClr val="black">
                <a:alpha val="25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EA0D813F-EF29-4791-B617-283AE6EDFCE4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1055688" y="4462008"/>
            <a:ext cx="2438400" cy="1339670"/>
          </a:xfrm>
          <a:custGeom>
            <a:avLst/>
            <a:gdLst>
              <a:gd name="connsiteX0" fmla="*/ 0 w 2438400"/>
              <a:gd name="connsiteY0" fmla="*/ 0 h 1339670"/>
              <a:gd name="connsiteX1" fmla="*/ 2438400 w 2438400"/>
              <a:gd name="connsiteY1" fmla="*/ 0 h 1339670"/>
              <a:gd name="connsiteX2" fmla="*/ 2438400 w 2438400"/>
              <a:gd name="connsiteY2" fmla="*/ 1339670 h 1339670"/>
              <a:gd name="connsiteX3" fmla="*/ 0 w 2438400"/>
              <a:gd name="connsiteY3" fmla="*/ 1339670 h 1339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38400" h="1339670">
                <a:moveTo>
                  <a:pt x="0" y="0"/>
                </a:moveTo>
                <a:lnTo>
                  <a:pt x="2438400" y="0"/>
                </a:lnTo>
                <a:lnTo>
                  <a:pt x="2438400" y="1339670"/>
                </a:lnTo>
                <a:lnTo>
                  <a:pt x="0" y="1339670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  <a:effectLst>
            <a:outerShdw blurRad="546100" dist="368300" dir="5400000" sx="92000" sy="92000" algn="t" rotWithShape="0">
              <a:prstClr val="black">
                <a:alpha val="25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2A4D4470-AD49-455A-91A4-DCB6EA3B856C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8697912" y="1056322"/>
            <a:ext cx="2438400" cy="1339670"/>
          </a:xfrm>
          <a:custGeom>
            <a:avLst/>
            <a:gdLst>
              <a:gd name="connsiteX0" fmla="*/ 0 w 2438400"/>
              <a:gd name="connsiteY0" fmla="*/ 0 h 1339670"/>
              <a:gd name="connsiteX1" fmla="*/ 2438400 w 2438400"/>
              <a:gd name="connsiteY1" fmla="*/ 0 h 1339670"/>
              <a:gd name="connsiteX2" fmla="*/ 2438400 w 2438400"/>
              <a:gd name="connsiteY2" fmla="*/ 1339670 h 1339670"/>
              <a:gd name="connsiteX3" fmla="*/ 0 w 2438400"/>
              <a:gd name="connsiteY3" fmla="*/ 1339670 h 1339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38400" h="1339670">
                <a:moveTo>
                  <a:pt x="0" y="0"/>
                </a:moveTo>
                <a:lnTo>
                  <a:pt x="2438400" y="0"/>
                </a:lnTo>
                <a:lnTo>
                  <a:pt x="2438400" y="1339670"/>
                </a:lnTo>
                <a:lnTo>
                  <a:pt x="0" y="1339670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  <a:effectLst>
            <a:outerShdw blurRad="546100" dist="368300" dir="5400000" sx="92000" sy="92000" algn="t" rotWithShape="0">
              <a:prstClr val="black">
                <a:alpha val="25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EAEF68AC-D1F5-46DD-B19F-7052FE01560F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7977193" y="2759165"/>
            <a:ext cx="2438400" cy="1339670"/>
          </a:xfrm>
          <a:custGeom>
            <a:avLst/>
            <a:gdLst>
              <a:gd name="connsiteX0" fmla="*/ 0 w 2438400"/>
              <a:gd name="connsiteY0" fmla="*/ 0 h 1339670"/>
              <a:gd name="connsiteX1" fmla="*/ 2438400 w 2438400"/>
              <a:gd name="connsiteY1" fmla="*/ 0 h 1339670"/>
              <a:gd name="connsiteX2" fmla="*/ 2438400 w 2438400"/>
              <a:gd name="connsiteY2" fmla="*/ 1339670 h 1339670"/>
              <a:gd name="connsiteX3" fmla="*/ 0 w 2438400"/>
              <a:gd name="connsiteY3" fmla="*/ 1339670 h 1339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38400" h="1339670">
                <a:moveTo>
                  <a:pt x="0" y="0"/>
                </a:moveTo>
                <a:lnTo>
                  <a:pt x="2438400" y="0"/>
                </a:lnTo>
                <a:lnTo>
                  <a:pt x="2438400" y="1339670"/>
                </a:lnTo>
                <a:lnTo>
                  <a:pt x="0" y="1339670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  <a:effectLst>
            <a:outerShdw blurRad="546100" dist="368300" dir="5400000" sx="92000" sy="92000" algn="t" rotWithShape="0">
              <a:prstClr val="black">
                <a:alpha val="25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012A8B9A-FAE7-4C3F-99EB-F6B13C4B0DF1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8697912" y="4462008"/>
            <a:ext cx="2438400" cy="1339670"/>
          </a:xfrm>
          <a:custGeom>
            <a:avLst/>
            <a:gdLst>
              <a:gd name="connsiteX0" fmla="*/ 0 w 2438400"/>
              <a:gd name="connsiteY0" fmla="*/ 0 h 1339670"/>
              <a:gd name="connsiteX1" fmla="*/ 2438400 w 2438400"/>
              <a:gd name="connsiteY1" fmla="*/ 0 h 1339670"/>
              <a:gd name="connsiteX2" fmla="*/ 2438400 w 2438400"/>
              <a:gd name="connsiteY2" fmla="*/ 1339670 h 1339670"/>
              <a:gd name="connsiteX3" fmla="*/ 0 w 2438400"/>
              <a:gd name="connsiteY3" fmla="*/ 1339670 h 1339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38400" h="1339670">
                <a:moveTo>
                  <a:pt x="0" y="0"/>
                </a:moveTo>
                <a:lnTo>
                  <a:pt x="2438400" y="0"/>
                </a:lnTo>
                <a:lnTo>
                  <a:pt x="2438400" y="1339670"/>
                </a:lnTo>
                <a:lnTo>
                  <a:pt x="0" y="1339670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  <a:effectLst>
            <a:outerShdw blurRad="546100" dist="368300" dir="5400000" sx="92000" sy="92000" algn="t" rotWithShape="0">
              <a:prstClr val="black">
                <a:alpha val="25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921829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" dur="20000" fill="hold"/>
                                        <p:tgtEl>
                                          <p:spTgt spid="2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-2.59259E-6 L -4.16667E-7 0.07246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4.16667E-7 -2.59259E-6 L -4.16667E-7 0.07246 " pathEditMode="relative" rAng="0" ptsTypes="AA">
                                      <p:cBhvr>
                                        <p:cTn id="19" dur="750" spd="-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4.16667E-7 -2.59259E-6 L -4.16667E-7 0.07246 " pathEditMode="relative" rAng="0" ptsTypes="AA">
                                      <p:cBhvr>
                                        <p:cTn id="24" dur="750" spd="-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4.16667E-7 -2.59259E-6 L -4.16667E-7 0.07246 " pathEditMode="relative" rAng="0" ptsTypes="AA">
                                      <p:cBhvr>
                                        <p:cTn id="29" dur="750" spd="-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4.16667E-7 -2.59259E-6 L -4.16667E-7 0.07246 " pathEditMode="relative" rAng="0" ptsTypes="AA">
                                      <p:cBhvr>
                                        <p:cTn id="34" dur="750" spd="-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22" presetClass="entr" presetSubtype="1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2" presetClass="path" presetSubtype="0" accel="49333" decel="50667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-4.16667E-7 -2.59259E-6 L -4.16667E-7 0.07246 " pathEditMode="relative" rAng="0" ptsTypes="AA">
                                      <p:cBhvr>
                                        <p:cTn id="39" dur="750" spd="-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10" grpId="0" animBg="1"/>
      <p:bldP spid="10" grpId="1" animBg="1"/>
      <p:bldP spid="11" grpId="0" animBg="1"/>
      <p:bldP spid="11" grpId="1" animBg="1"/>
      <p:bldP spid="12" grpId="0" animBg="1"/>
      <p:bldP spid="12" grpId="1" animBg="1"/>
      <p:bldP spid="13" grpId="0" animBg="1"/>
      <p:bldP spid="13" grpId="1" animBg="1"/>
      <p:bldP spid="14" grpId="0" animBg="1"/>
      <p:bldP spid="14" grpId="1" animBg="1"/>
      <p:bldP spid="15" grpId="0" animBg="1"/>
      <p:bldP spid="15" grpId="1" animBg="1"/>
    </p:bldLst>
  </p:timing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6">
            <a:extLst>
              <a:ext uri="{FF2B5EF4-FFF2-40B4-BE49-F238E27FC236}">
                <a16:creationId xmlns:a16="http://schemas.microsoft.com/office/drawing/2014/main" id="{6A52B0AD-F5C4-4CD5-8689-8C13A229A28C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B4E7A389-5077-454A-8573-B4B9E109970C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152686" y="2081243"/>
            <a:ext cx="2194901" cy="3681960"/>
          </a:xfrm>
          <a:custGeom>
            <a:avLst/>
            <a:gdLst>
              <a:gd name="connsiteX0" fmla="*/ 0 w 2194901"/>
              <a:gd name="connsiteY0" fmla="*/ 0 h 3681960"/>
              <a:gd name="connsiteX1" fmla="*/ 2194901 w 2194901"/>
              <a:gd name="connsiteY1" fmla="*/ 0 h 3681960"/>
              <a:gd name="connsiteX2" fmla="*/ 2194901 w 2194901"/>
              <a:gd name="connsiteY2" fmla="*/ 3681960 h 3681960"/>
              <a:gd name="connsiteX3" fmla="*/ 0 w 2194901"/>
              <a:gd name="connsiteY3" fmla="*/ 3681960 h 3681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4901" h="3681960">
                <a:moveTo>
                  <a:pt x="0" y="0"/>
                </a:moveTo>
                <a:lnTo>
                  <a:pt x="2194901" y="0"/>
                </a:lnTo>
                <a:lnTo>
                  <a:pt x="2194901" y="3681960"/>
                </a:lnTo>
                <a:lnTo>
                  <a:pt x="0" y="3681960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  <a:effectLst>
            <a:outerShdw blurRad="546100" dist="368300" dir="5400000" sx="92000" sy="92000" algn="t" rotWithShape="0">
              <a:prstClr val="black">
                <a:alpha val="25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051E326D-DFDF-4B8E-B2A4-BF73CA077D1D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6450714" y="2081243"/>
            <a:ext cx="2194901" cy="3681960"/>
          </a:xfrm>
          <a:custGeom>
            <a:avLst/>
            <a:gdLst>
              <a:gd name="connsiteX0" fmla="*/ 0 w 2194901"/>
              <a:gd name="connsiteY0" fmla="*/ 0 h 3681960"/>
              <a:gd name="connsiteX1" fmla="*/ 2194901 w 2194901"/>
              <a:gd name="connsiteY1" fmla="*/ 0 h 3681960"/>
              <a:gd name="connsiteX2" fmla="*/ 2194901 w 2194901"/>
              <a:gd name="connsiteY2" fmla="*/ 3681960 h 3681960"/>
              <a:gd name="connsiteX3" fmla="*/ 0 w 2194901"/>
              <a:gd name="connsiteY3" fmla="*/ 3681960 h 3681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4901" h="3681960">
                <a:moveTo>
                  <a:pt x="0" y="0"/>
                </a:moveTo>
                <a:lnTo>
                  <a:pt x="2194901" y="0"/>
                </a:lnTo>
                <a:lnTo>
                  <a:pt x="2194901" y="3681960"/>
                </a:lnTo>
                <a:lnTo>
                  <a:pt x="0" y="3681960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  <a:effectLst>
            <a:outerShdw blurRad="546100" dist="368300" dir="5400000" sx="92000" sy="92000" algn="t" rotWithShape="0">
              <a:prstClr val="black">
                <a:alpha val="25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1934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" dur="20000" fill="hold"/>
                                        <p:tgtEl>
                                          <p:spTgt spid="2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4.79167E-6 7.40741E-7 L 4.79167E-6 0.14907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7454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4.79167E-6 7.40741E-7 L 4.79167E-6 0.14907 " pathEditMode="relative" rAng="0" ptsTypes="AA">
                                      <p:cBhvr>
                                        <p:cTn id="19" dur="750" spd="-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74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8" grpId="0" animBg="1"/>
      <p:bldP spid="8" grpId="1" animBg="1"/>
      <p:bldP spid="9" grpId="0" animBg="1"/>
      <p:bldP spid="9" grpId="1" animBg="1"/>
    </p:bldLst>
  </p:timing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6">
            <a:extLst>
              <a:ext uri="{FF2B5EF4-FFF2-40B4-BE49-F238E27FC236}">
                <a16:creationId xmlns:a16="http://schemas.microsoft.com/office/drawing/2014/main" id="{6A52B0AD-F5C4-4CD5-8689-8C13A229A28C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498C5B79-5F28-46BC-839A-4F4C241D6F44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3105150" y="1634490"/>
            <a:ext cx="5981700" cy="3589020"/>
          </a:xfrm>
          <a:custGeom>
            <a:avLst/>
            <a:gdLst>
              <a:gd name="connsiteX0" fmla="*/ 0 w 5981700"/>
              <a:gd name="connsiteY0" fmla="*/ 0 h 3589020"/>
              <a:gd name="connsiteX1" fmla="*/ 5981700 w 5981700"/>
              <a:gd name="connsiteY1" fmla="*/ 0 h 3589020"/>
              <a:gd name="connsiteX2" fmla="*/ 5981700 w 5981700"/>
              <a:gd name="connsiteY2" fmla="*/ 3589020 h 3589020"/>
              <a:gd name="connsiteX3" fmla="*/ 0 w 5981700"/>
              <a:gd name="connsiteY3" fmla="*/ 3589020 h 3589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81700" h="3589020">
                <a:moveTo>
                  <a:pt x="0" y="0"/>
                </a:moveTo>
                <a:lnTo>
                  <a:pt x="5981700" y="0"/>
                </a:lnTo>
                <a:lnTo>
                  <a:pt x="5981700" y="3589020"/>
                </a:lnTo>
                <a:lnTo>
                  <a:pt x="0" y="3589020"/>
                </a:lnTo>
                <a:close/>
              </a:path>
            </a:pathLst>
          </a:custGeom>
          <a:noFill/>
          <a:effectLst>
            <a:outerShdw blurRad="850900" dist="533400" dir="5400000" sx="92000" sy="92000" algn="t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066129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" dur="20000" fill="hold"/>
                                        <p:tgtEl>
                                          <p:spTgt spid="2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1.45833E-6 0 L 1.45833E-6 0.15069 " pathEditMode="relative" rAng="0" ptsTypes="AA">
                                      <p:cBhvr>
                                        <p:cTn id="14" dur="1000" spd="-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752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5" grpId="0"/>
      <p:bldP spid="5" grpId="1"/>
    </p:bldLst>
  </p:timing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6">
            <a:extLst>
              <a:ext uri="{FF2B5EF4-FFF2-40B4-BE49-F238E27FC236}">
                <a16:creationId xmlns:a16="http://schemas.microsoft.com/office/drawing/2014/main" id="{6A52B0AD-F5C4-4CD5-8689-8C13A229A28C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EE2D3629-E22B-4506-AD3B-68D4E2BB4F08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550863" y="549275"/>
            <a:ext cx="4210022" cy="6308725"/>
          </a:xfrm>
          <a:custGeom>
            <a:avLst/>
            <a:gdLst>
              <a:gd name="connsiteX0" fmla="*/ 0 w 4210022"/>
              <a:gd name="connsiteY0" fmla="*/ 0 h 6308725"/>
              <a:gd name="connsiteX1" fmla="*/ 4210022 w 4210022"/>
              <a:gd name="connsiteY1" fmla="*/ 0 h 6308725"/>
              <a:gd name="connsiteX2" fmla="*/ 4210022 w 4210022"/>
              <a:gd name="connsiteY2" fmla="*/ 6308725 h 6308725"/>
              <a:gd name="connsiteX3" fmla="*/ 0 w 4210022"/>
              <a:gd name="connsiteY3" fmla="*/ 6308725 h 630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10022" h="6308725">
                <a:moveTo>
                  <a:pt x="0" y="0"/>
                </a:moveTo>
                <a:lnTo>
                  <a:pt x="4210022" y="0"/>
                </a:lnTo>
                <a:lnTo>
                  <a:pt x="4210022" y="6308725"/>
                </a:lnTo>
                <a:lnTo>
                  <a:pt x="0" y="6308725"/>
                </a:lnTo>
                <a:close/>
              </a:path>
            </a:pathLst>
          </a:custGeom>
          <a:noFill/>
          <a:effectLst>
            <a:outerShdw blurRad="850900" dist="533400" dir="5400000" sx="92000" sy="92000" algn="t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4961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" dur="20000" fill="hold"/>
                                        <p:tgtEl>
                                          <p:spTgt spid="2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2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1.45833E-6 3.7037E-6 L -0.10534 3.7037E-6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73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5" grpId="0"/>
      <p:bldP spid="5" grpId="1"/>
    </p:bld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6_Title Slide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00568F77-984D-434A-90D6-19731DEB05ED}"/>
              </a:ext>
            </a:extLst>
          </p:cNvPr>
          <p:cNvSpPr/>
          <p:nvPr userDrawn="1"/>
        </p:nvSpPr>
        <p:spPr>
          <a:xfrm>
            <a:off x="1976039" y="1637158"/>
            <a:ext cx="10215961" cy="5220852"/>
          </a:xfrm>
          <a:custGeom>
            <a:avLst/>
            <a:gdLst>
              <a:gd name="connsiteX0" fmla="*/ 10215961 w 10215961"/>
              <a:gd name="connsiteY0" fmla="*/ 0 h 5220852"/>
              <a:gd name="connsiteX1" fmla="*/ 10215961 w 10215961"/>
              <a:gd name="connsiteY1" fmla="*/ 5220852 h 5220852"/>
              <a:gd name="connsiteX2" fmla="*/ 10125511 w 10215961"/>
              <a:gd name="connsiteY2" fmla="*/ 5220852 h 5220852"/>
              <a:gd name="connsiteX3" fmla="*/ 5008964 w 10215961"/>
              <a:gd name="connsiteY3" fmla="*/ 5220852 h 5220852"/>
              <a:gd name="connsiteX4" fmla="*/ 1132419 w 10215961"/>
              <a:gd name="connsiteY4" fmla="*/ 5220852 h 5220852"/>
              <a:gd name="connsiteX5" fmla="*/ 1132420 w 10215961"/>
              <a:gd name="connsiteY5" fmla="*/ 5220851 h 5220852"/>
              <a:gd name="connsiteX6" fmla="*/ 0 w 10215961"/>
              <a:gd name="connsiteY6" fmla="*/ 5220851 h 5220852"/>
              <a:gd name="connsiteX7" fmla="*/ 2621930 w 10215961"/>
              <a:gd name="connsiteY7" fmla="*/ 2591944 h 5220852"/>
              <a:gd name="connsiteX8" fmla="*/ 3188141 w 10215961"/>
              <a:gd name="connsiteY8" fmla="*/ 3159661 h 5220852"/>
              <a:gd name="connsiteX9" fmla="*/ 5628967 w 10215961"/>
              <a:gd name="connsiteY9" fmla="*/ 712342 h 5220852"/>
              <a:gd name="connsiteX10" fmla="*/ 6476747 w 10215961"/>
              <a:gd name="connsiteY10" fmla="*/ 1562380 h 5220852"/>
              <a:gd name="connsiteX11" fmla="*/ 6928373 w 10215961"/>
              <a:gd name="connsiteY11" fmla="*/ 1109552 h 5220852"/>
              <a:gd name="connsiteX12" fmla="*/ 8018863 w 10215961"/>
              <a:gd name="connsiteY12" fmla="*/ 2202943 h 5220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215961" h="5220852">
                <a:moveTo>
                  <a:pt x="10215961" y="0"/>
                </a:moveTo>
                <a:lnTo>
                  <a:pt x="10215961" y="5220852"/>
                </a:lnTo>
                <a:lnTo>
                  <a:pt x="10125511" y="5220852"/>
                </a:lnTo>
                <a:lnTo>
                  <a:pt x="5008964" y="5220852"/>
                </a:lnTo>
                <a:lnTo>
                  <a:pt x="1132419" y="5220852"/>
                </a:lnTo>
                <a:lnTo>
                  <a:pt x="1132420" y="5220851"/>
                </a:lnTo>
                <a:lnTo>
                  <a:pt x="0" y="5220851"/>
                </a:lnTo>
                <a:lnTo>
                  <a:pt x="2621930" y="2591944"/>
                </a:lnTo>
                <a:lnTo>
                  <a:pt x="3188141" y="3159661"/>
                </a:lnTo>
                <a:lnTo>
                  <a:pt x="5628967" y="712342"/>
                </a:lnTo>
                <a:lnTo>
                  <a:pt x="6476747" y="1562380"/>
                </a:lnTo>
                <a:lnTo>
                  <a:pt x="6928373" y="1109552"/>
                </a:lnTo>
                <a:lnTo>
                  <a:pt x="8018863" y="2202943"/>
                </a:lnTo>
                <a:close/>
              </a:path>
            </a:pathLst>
          </a:custGeom>
          <a:solidFill>
            <a:schemeClr val="accent5">
              <a:lumMod val="75000"/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45358FF7-612C-4458-90BD-9BDDFB1CA7F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930489" y="725060"/>
            <a:ext cx="4146978" cy="5407883"/>
          </a:xfrm>
          <a:custGeom>
            <a:avLst/>
            <a:gdLst>
              <a:gd name="connsiteX0" fmla="*/ 0 w 4146978"/>
              <a:gd name="connsiteY0" fmla="*/ 0 h 5407883"/>
              <a:gd name="connsiteX1" fmla="*/ 4146978 w 4146978"/>
              <a:gd name="connsiteY1" fmla="*/ 0 h 5407883"/>
              <a:gd name="connsiteX2" fmla="*/ 4146978 w 4146978"/>
              <a:gd name="connsiteY2" fmla="*/ 5407883 h 5407883"/>
              <a:gd name="connsiteX3" fmla="*/ 0 w 4146978"/>
              <a:gd name="connsiteY3" fmla="*/ 5407883 h 5407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46978" h="5407883">
                <a:moveTo>
                  <a:pt x="0" y="0"/>
                </a:moveTo>
                <a:lnTo>
                  <a:pt x="4146978" y="0"/>
                </a:lnTo>
                <a:lnTo>
                  <a:pt x="4146978" y="5407883"/>
                </a:lnTo>
                <a:lnTo>
                  <a:pt x="0" y="5407883"/>
                </a:lnTo>
                <a:close/>
              </a:path>
            </a:pathLst>
          </a:custGeom>
          <a:noFill/>
          <a:effectLst/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E42C8955-EC22-474B-BDD1-43E2D389B916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bg1">
                    <a:lumMod val="9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bg1">
                  <a:lumMod val="9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7E53A51-D272-4966-905A-2F8AA9763910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4" name="One">
              <a:extLst>
                <a:ext uri="{FF2B5EF4-FFF2-40B4-BE49-F238E27FC236}">
                  <a16:creationId xmlns:a16="http://schemas.microsoft.com/office/drawing/2014/main" id="{91A31EC1-FB30-4A4E-986D-BEAD56B06BC7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5" name="Two">
              <a:extLst>
                <a:ext uri="{FF2B5EF4-FFF2-40B4-BE49-F238E27FC236}">
                  <a16:creationId xmlns:a16="http://schemas.microsoft.com/office/drawing/2014/main" id="{531FFD65-95F9-470A-9981-4C588644A71C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6" name="Four">
              <a:extLst>
                <a:ext uri="{FF2B5EF4-FFF2-40B4-BE49-F238E27FC236}">
                  <a16:creationId xmlns:a16="http://schemas.microsoft.com/office/drawing/2014/main" id="{595E616B-D76C-466D-AFB3-8EFF401C0AAF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459E771-9977-4F2D-B3FA-360D3FE3883B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2023</a:t>
            </a:r>
            <a:endParaRPr lang="en-US" dirty="0">
              <a:solidFill>
                <a:schemeClr val="bg1"/>
              </a:solidFill>
              <a:cs typeface="Sora ExtraBold" pitchFamily="2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EA4256C-FB23-4535-A3E0-B26AAC866210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E4A8562-3443-4ED7-BB30-EF9276B72DD7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bg1"/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771091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1.11111E-6 L 0 0.19699 " pathEditMode="relative" rAng="0" ptsTypes="AA">
                                      <p:cBhvr>
                                        <p:cTn id="9" dur="1000" spd="-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838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/>
      <p:bldP spid="12" grpId="1"/>
    </p:bldLst>
  </p:timing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6">
            <a:extLst>
              <a:ext uri="{FF2B5EF4-FFF2-40B4-BE49-F238E27FC236}">
                <a16:creationId xmlns:a16="http://schemas.microsoft.com/office/drawing/2014/main" id="{6A52B0AD-F5C4-4CD5-8689-8C13A229A28C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8F74F8E7-0667-4BBF-9D19-177FE4AB07C2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1771902" y="3038476"/>
            <a:ext cx="8572249" cy="3819525"/>
          </a:xfrm>
          <a:custGeom>
            <a:avLst/>
            <a:gdLst>
              <a:gd name="connsiteX0" fmla="*/ 0 w 8572249"/>
              <a:gd name="connsiteY0" fmla="*/ 0 h 3819525"/>
              <a:gd name="connsiteX1" fmla="*/ 8572249 w 8572249"/>
              <a:gd name="connsiteY1" fmla="*/ 0 h 3819525"/>
              <a:gd name="connsiteX2" fmla="*/ 8572249 w 8572249"/>
              <a:gd name="connsiteY2" fmla="*/ 3819525 h 3819525"/>
              <a:gd name="connsiteX3" fmla="*/ 0 w 8572249"/>
              <a:gd name="connsiteY3" fmla="*/ 3819525 h 3819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572249" h="3819525">
                <a:moveTo>
                  <a:pt x="0" y="0"/>
                </a:moveTo>
                <a:lnTo>
                  <a:pt x="8572249" y="0"/>
                </a:lnTo>
                <a:lnTo>
                  <a:pt x="8572249" y="3819525"/>
                </a:lnTo>
                <a:lnTo>
                  <a:pt x="0" y="3819525"/>
                </a:lnTo>
                <a:close/>
              </a:path>
            </a:pathLst>
          </a:custGeom>
          <a:noFill/>
          <a:effectLst>
            <a:outerShdw blurRad="850900" dist="533400" dir="5400000" sx="92000" sy="92000" algn="t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894246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" dur="20000" fill="hold"/>
                                        <p:tgtEl>
                                          <p:spTgt spid="2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5E-6 2.22222E-6 L 5E-6 0.14097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703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5" grpId="0"/>
      <p:bldP spid="5" grpId="1"/>
    </p:bldLst>
  </p:timing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6">
            <a:extLst>
              <a:ext uri="{FF2B5EF4-FFF2-40B4-BE49-F238E27FC236}">
                <a16:creationId xmlns:a16="http://schemas.microsoft.com/office/drawing/2014/main" id="{6A52B0AD-F5C4-4CD5-8689-8C13A229A28C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540E6CF4-571F-46F3-9110-0411EB31108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1055687" y="1778001"/>
            <a:ext cx="5810413" cy="5079999"/>
          </a:xfrm>
          <a:custGeom>
            <a:avLst/>
            <a:gdLst>
              <a:gd name="connsiteX0" fmla="*/ 0 w 5810413"/>
              <a:gd name="connsiteY0" fmla="*/ 0 h 5079999"/>
              <a:gd name="connsiteX1" fmla="*/ 5810413 w 5810413"/>
              <a:gd name="connsiteY1" fmla="*/ 0 h 5079999"/>
              <a:gd name="connsiteX2" fmla="*/ 5810413 w 5810413"/>
              <a:gd name="connsiteY2" fmla="*/ 5079999 h 5079999"/>
              <a:gd name="connsiteX3" fmla="*/ 0 w 5810413"/>
              <a:gd name="connsiteY3" fmla="*/ 5079999 h 5079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10413" h="5079999">
                <a:moveTo>
                  <a:pt x="0" y="0"/>
                </a:moveTo>
                <a:lnTo>
                  <a:pt x="5810413" y="0"/>
                </a:lnTo>
                <a:lnTo>
                  <a:pt x="5810413" y="5079999"/>
                </a:lnTo>
                <a:lnTo>
                  <a:pt x="0" y="5079999"/>
                </a:lnTo>
                <a:close/>
              </a:path>
            </a:pathLst>
          </a:custGeom>
          <a:noFill/>
          <a:effectLst>
            <a:outerShdw blurRad="850900" dist="533400" dir="5400000" sx="92000" sy="92000" algn="t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497276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" dur="20000" fill="hold"/>
                                        <p:tgtEl>
                                          <p:spTgt spid="2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70833E-6 4.81481E-6 L -2.70833E-6 0.16944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847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5" grpId="0"/>
      <p:bldP spid="5" grpId="1"/>
    </p:bldLst>
  </p:timing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6">
            <a:extLst>
              <a:ext uri="{FF2B5EF4-FFF2-40B4-BE49-F238E27FC236}">
                <a16:creationId xmlns:a16="http://schemas.microsoft.com/office/drawing/2014/main" id="{6A52B0AD-F5C4-4CD5-8689-8C13A229A28C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1B0C9006-0678-44E5-8A39-9978C5BDAC6A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5706435" y="0"/>
            <a:ext cx="5009686" cy="6858000"/>
          </a:xfrm>
          <a:custGeom>
            <a:avLst/>
            <a:gdLst>
              <a:gd name="connsiteX0" fmla="*/ 0 w 5009686"/>
              <a:gd name="connsiteY0" fmla="*/ 0 h 6858000"/>
              <a:gd name="connsiteX1" fmla="*/ 5009686 w 5009686"/>
              <a:gd name="connsiteY1" fmla="*/ 0 h 6858000"/>
              <a:gd name="connsiteX2" fmla="*/ 5009686 w 5009686"/>
              <a:gd name="connsiteY2" fmla="*/ 6858000 h 6858000"/>
              <a:gd name="connsiteX3" fmla="*/ 0 w 5009686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09686" h="6858000">
                <a:moveTo>
                  <a:pt x="0" y="0"/>
                </a:moveTo>
                <a:lnTo>
                  <a:pt x="5009686" y="0"/>
                </a:lnTo>
                <a:lnTo>
                  <a:pt x="5009686" y="6858000"/>
                </a:lnTo>
                <a:lnTo>
                  <a:pt x="0" y="6858000"/>
                </a:lnTo>
                <a:close/>
              </a:path>
            </a:pathLst>
          </a:custGeom>
          <a:noFill/>
          <a:effectLst>
            <a:outerShdw blurRad="850900" dist="533400" dir="5400000" sx="92000" sy="92000" algn="t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862867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" dur="20000" fill="hold"/>
                                        <p:tgtEl>
                                          <p:spTgt spid="2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2.5E-6 0 L 0.09844 0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922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5" grpId="0"/>
      <p:bldP spid="5" grpId="1"/>
    </p:bldLst>
  </p:timing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6">
            <a:extLst>
              <a:ext uri="{FF2B5EF4-FFF2-40B4-BE49-F238E27FC236}">
                <a16:creationId xmlns:a16="http://schemas.microsoft.com/office/drawing/2014/main" id="{6A52B0AD-F5C4-4CD5-8689-8C13A229A28C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E1AD8BC2-0870-413D-84D9-6BFD7088BDC7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4165601" y="1498602"/>
            <a:ext cx="3860798" cy="3860796"/>
          </a:xfrm>
          <a:custGeom>
            <a:avLst/>
            <a:gdLst>
              <a:gd name="connsiteX0" fmla="*/ 1930399 w 3860798"/>
              <a:gd name="connsiteY0" fmla="*/ 0 h 3860796"/>
              <a:gd name="connsiteX1" fmla="*/ 3860798 w 3860798"/>
              <a:gd name="connsiteY1" fmla="*/ 1930398 h 3860796"/>
              <a:gd name="connsiteX2" fmla="*/ 1930399 w 3860798"/>
              <a:gd name="connsiteY2" fmla="*/ 3860796 h 3860796"/>
              <a:gd name="connsiteX3" fmla="*/ 0 w 3860798"/>
              <a:gd name="connsiteY3" fmla="*/ 1930398 h 3860796"/>
              <a:gd name="connsiteX4" fmla="*/ 1930399 w 3860798"/>
              <a:gd name="connsiteY4" fmla="*/ 0 h 3860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60798" h="3860796">
                <a:moveTo>
                  <a:pt x="1930399" y="0"/>
                </a:moveTo>
                <a:cubicBezTo>
                  <a:pt x="2996529" y="0"/>
                  <a:pt x="3860798" y="864269"/>
                  <a:pt x="3860798" y="1930398"/>
                </a:cubicBezTo>
                <a:cubicBezTo>
                  <a:pt x="3860798" y="2996527"/>
                  <a:pt x="2996529" y="3860796"/>
                  <a:pt x="1930399" y="3860796"/>
                </a:cubicBezTo>
                <a:cubicBezTo>
                  <a:pt x="864269" y="3860796"/>
                  <a:pt x="0" y="2996527"/>
                  <a:pt x="0" y="1930398"/>
                </a:cubicBezTo>
                <a:cubicBezTo>
                  <a:pt x="0" y="864269"/>
                  <a:pt x="864269" y="0"/>
                  <a:pt x="1930399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  <a:effectLst>
            <a:outerShdw blurRad="850900" dist="533400" dir="5400000" sx="92000" sy="92000" algn="t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512159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" dur="20000" fill="hold"/>
                                        <p:tgtEl>
                                          <p:spTgt spid="2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0 0 L 0 0.12917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645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5" grpId="0" animBg="1"/>
      <p:bldP spid="5" grpId="1" animBg="1"/>
    </p:bldLst>
  </p:timing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6">
            <a:extLst>
              <a:ext uri="{FF2B5EF4-FFF2-40B4-BE49-F238E27FC236}">
                <a16:creationId xmlns:a16="http://schemas.microsoft.com/office/drawing/2014/main" id="{6A52B0AD-F5C4-4CD5-8689-8C13A229A28C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934A4D04-2DAB-48A8-AD6D-76D1614DDCDB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334485" y="876230"/>
            <a:ext cx="2400914" cy="2400914"/>
          </a:xfrm>
          <a:custGeom>
            <a:avLst/>
            <a:gdLst>
              <a:gd name="connsiteX0" fmla="*/ 1200457 w 2400914"/>
              <a:gd name="connsiteY0" fmla="*/ 0 h 2400914"/>
              <a:gd name="connsiteX1" fmla="*/ 2400914 w 2400914"/>
              <a:gd name="connsiteY1" fmla="*/ 1200457 h 2400914"/>
              <a:gd name="connsiteX2" fmla="*/ 1200457 w 2400914"/>
              <a:gd name="connsiteY2" fmla="*/ 2400914 h 2400914"/>
              <a:gd name="connsiteX3" fmla="*/ 0 w 2400914"/>
              <a:gd name="connsiteY3" fmla="*/ 1200457 h 2400914"/>
              <a:gd name="connsiteX4" fmla="*/ 1200457 w 2400914"/>
              <a:gd name="connsiteY4" fmla="*/ 0 h 2400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0914" h="2400914">
                <a:moveTo>
                  <a:pt x="1200457" y="0"/>
                </a:moveTo>
                <a:cubicBezTo>
                  <a:pt x="1863451" y="0"/>
                  <a:pt x="2400914" y="537463"/>
                  <a:pt x="2400914" y="1200457"/>
                </a:cubicBezTo>
                <a:cubicBezTo>
                  <a:pt x="2400914" y="1863451"/>
                  <a:pt x="1863451" y="2400914"/>
                  <a:pt x="1200457" y="2400914"/>
                </a:cubicBezTo>
                <a:cubicBezTo>
                  <a:pt x="537463" y="2400914"/>
                  <a:pt x="0" y="1863451"/>
                  <a:pt x="0" y="1200457"/>
                </a:cubicBezTo>
                <a:cubicBezTo>
                  <a:pt x="0" y="537463"/>
                  <a:pt x="537463" y="0"/>
                  <a:pt x="1200457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  <a:effectLst>
            <a:outerShdw blurRad="546100" dist="368300" dir="5400000" sx="92000" sy="92000" algn="t" rotWithShape="0">
              <a:prstClr val="black">
                <a:alpha val="25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33DF94BE-034D-4D8E-ABDC-A54D15736552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8735399" y="2228544"/>
            <a:ext cx="2400914" cy="2400914"/>
          </a:xfrm>
          <a:custGeom>
            <a:avLst/>
            <a:gdLst>
              <a:gd name="connsiteX0" fmla="*/ 1200457 w 2400914"/>
              <a:gd name="connsiteY0" fmla="*/ 0 h 2400914"/>
              <a:gd name="connsiteX1" fmla="*/ 2400914 w 2400914"/>
              <a:gd name="connsiteY1" fmla="*/ 1200457 h 2400914"/>
              <a:gd name="connsiteX2" fmla="*/ 1200457 w 2400914"/>
              <a:gd name="connsiteY2" fmla="*/ 2400914 h 2400914"/>
              <a:gd name="connsiteX3" fmla="*/ 0 w 2400914"/>
              <a:gd name="connsiteY3" fmla="*/ 1200457 h 2400914"/>
              <a:gd name="connsiteX4" fmla="*/ 1200457 w 2400914"/>
              <a:gd name="connsiteY4" fmla="*/ 0 h 2400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0914" h="2400914">
                <a:moveTo>
                  <a:pt x="1200457" y="0"/>
                </a:moveTo>
                <a:cubicBezTo>
                  <a:pt x="1863451" y="0"/>
                  <a:pt x="2400914" y="537463"/>
                  <a:pt x="2400914" y="1200457"/>
                </a:cubicBezTo>
                <a:cubicBezTo>
                  <a:pt x="2400914" y="1863451"/>
                  <a:pt x="1863451" y="2400914"/>
                  <a:pt x="1200457" y="2400914"/>
                </a:cubicBezTo>
                <a:cubicBezTo>
                  <a:pt x="537463" y="2400914"/>
                  <a:pt x="0" y="1863451"/>
                  <a:pt x="0" y="1200457"/>
                </a:cubicBezTo>
                <a:cubicBezTo>
                  <a:pt x="0" y="537463"/>
                  <a:pt x="537463" y="0"/>
                  <a:pt x="1200457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  <a:effectLst>
            <a:outerShdw blurRad="546100" dist="368300" dir="5400000" sx="92000" sy="92000" algn="t" rotWithShape="0">
              <a:prstClr val="black">
                <a:alpha val="25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079E2416-339D-446C-8D17-38EAB503A0AC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6334485" y="3580857"/>
            <a:ext cx="2400914" cy="2400914"/>
          </a:xfrm>
          <a:custGeom>
            <a:avLst/>
            <a:gdLst>
              <a:gd name="connsiteX0" fmla="*/ 1200457 w 2400914"/>
              <a:gd name="connsiteY0" fmla="*/ 0 h 2400914"/>
              <a:gd name="connsiteX1" fmla="*/ 2400914 w 2400914"/>
              <a:gd name="connsiteY1" fmla="*/ 1200457 h 2400914"/>
              <a:gd name="connsiteX2" fmla="*/ 1200457 w 2400914"/>
              <a:gd name="connsiteY2" fmla="*/ 2400914 h 2400914"/>
              <a:gd name="connsiteX3" fmla="*/ 0 w 2400914"/>
              <a:gd name="connsiteY3" fmla="*/ 1200457 h 2400914"/>
              <a:gd name="connsiteX4" fmla="*/ 1200457 w 2400914"/>
              <a:gd name="connsiteY4" fmla="*/ 0 h 2400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0914" h="2400914">
                <a:moveTo>
                  <a:pt x="1200457" y="0"/>
                </a:moveTo>
                <a:cubicBezTo>
                  <a:pt x="1863451" y="0"/>
                  <a:pt x="2400914" y="537463"/>
                  <a:pt x="2400914" y="1200457"/>
                </a:cubicBezTo>
                <a:cubicBezTo>
                  <a:pt x="2400914" y="1863451"/>
                  <a:pt x="1863451" y="2400914"/>
                  <a:pt x="1200457" y="2400914"/>
                </a:cubicBezTo>
                <a:cubicBezTo>
                  <a:pt x="537463" y="2400914"/>
                  <a:pt x="0" y="1863451"/>
                  <a:pt x="0" y="1200457"/>
                </a:cubicBezTo>
                <a:cubicBezTo>
                  <a:pt x="0" y="537463"/>
                  <a:pt x="537463" y="0"/>
                  <a:pt x="1200457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  <a:effectLst>
            <a:outerShdw blurRad="546100" dist="368300" dir="5400000" sx="92000" sy="92000" algn="t" rotWithShape="0">
              <a:prstClr val="black">
                <a:alpha val="25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164195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" dur="20000" fill="hold"/>
                                        <p:tgtEl>
                                          <p:spTgt spid="2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1.04167E-6 -7.40741E-7 L 1.04167E-6 0.07245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1.04167E-6 -7.40741E-7 L 1.04167E-6 0.07245 " pathEditMode="relative" rAng="0" ptsTypes="AA">
                                      <p:cBhvr>
                                        <p:cTn id="19" dur="750" spd="-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2" presetClass="path" presetSubtype="0" accel="49333" decel="50667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1.04167E-6 -7.40741E-7 L 1.04167E-6 0.07245 " pathEditMode="relative" rAng="0" ptsTypes="AA">
                                      <p:cBhvr>
                                        <p:cTn id="24" dur="750" spd="-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11" grpId="0" animBg="1"/>
      <p:bldP spid="11" grpId="1" animBg="1"/>
      <p:bldP spid="12" grpId="0" animBg="1"/>
      <p:bldP spid="12" grpId="1" animBg="1"/>
      <p:bldP spid="13" grpId="0" animBg="1"/>
      <p:bldP spid="13" grpId="1" animBg="1"/>
    </p:bldLst>
  </p:timing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6">
            <a:extLst>
              <a:ext uri="{FF2B5EF4-FFF2-40B4-BE49-F238E27FC236}">
                <a16:creationId xmlns:a16="http://schemas.microsoft.com/office/drawing/2014/main" id="{6A52B0AD-F5C4-4CD5-8689-8C13A229A28C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D8E3F3B4-E56B-4757-9089-696499434E74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2538037" y="3798631"/>
            <a:ext cx="2510094" cy="2510094"/>
          </a:xfrm>
          <a:custGeom>
            <a:avLst/>
            <a:gdLst>
              <a:gd name="connsiteX0" fmla="*/ 1255047 w 2510094"/>
              <a:gd name="connsiteY0" fmla="*/ 0 h 2510094"/>
              <a:gd name="connsiteX1" fmla="*/ 2510094 w 2510094"/>
              <a:gd name="connsiteY1" fmla="*/ 1255047 h 2510094"/>
              <a:gd name="connsiteX2" fmla="*/ 1255047 w 2510094"/>
              <a:gd name="connsiteY2" fmla="*/ 2510094 h 2510094"/>
              <a:gd name="connsiteX3" fmla="*/ 0 w 2510094"/>
              <a:gd name="connsiteY3" fmla="*/ 1255047 h 2510094"/>
              <a:gd name="connsiteX4" fmla="*/ 1255047 w 2510094"/>
              <a:gd name="connsiteY4" fmla="*/ 0 h 2510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0094" h="2510094">
                <a:moveTo>
                  <a:pt x="1255047" y="0"/>
                </a:moveTo>
                <a:cubicBezTo>
                  <a:pt x="1948190" y="0"/>
                  <a:pt x="2510094" y="561904"/>
                  <a:pt x="2510094" y="1255047"/>
                </a:cubicBezTo>
                <a:cubicBezTo>
                  <a:pt x="2510094" y="1948190"/>
                  <a:pt x="1948190" y="2510094"/>
                  <a:pt x="1255047" y="2510094"/>
                </a:cubicBezTo>
                <a:cubicBezTo>
                  <a:pt x="561904" y="2510094"/>
                  <a:pt x="0" y="1948190"/>
                  <a:pt x="0" y="1255047"/>
                </a:cubicBezTo>
                <a:cubicBezTo>
                  <a:pt x="0" y="561904"/>
                  <a:pt x="561904" y="0"/>
                  <a:pt x="1255047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  <a:effectLst>
            <a:outerShdw blurRad="546100" dist="368300" dir="5400000" sx="92000" sy="92000" algn="t" rotWithShape="0">
              <a:prstClr val="black">
                <a:alpha val="25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C84AA616-DD17-47A3-B6E8-5CE49BC6ED15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02875" y="1956158"/>
            <a:ext cx="2654216" cy="2654216"/>
          </a:xfrm>
          <a:custGeom>
            <a:avLst/>
            <a:gdLst>
              <a:gd name="connsiteX0" fmla="*/ 1327108 w 2654216"/>
              <a:gd name="connsiteY0" fmla="*/ 0 h 2654216"/>
              <a:gd name="connsiteX1" fmla="*/ 2654216 w 2654216"/>
              <a:gd name="connsiteY1" fmla="*/ 1327108 h 2654216"/>
              <a:gd name="connsiteX2" fmla="*/ 1327108 w 2654216"/>
              <a:gd name="connsiteY2" fmla="*/ 2654216 h 2654216"/>
              <a:gd name="connsiteX3" fmla="*/ 0 w 2654216"/>
              <a:gd name="connsiteY3" fmla="*/ 1327108 h 2654216"/>
              <a:gd name="connsiteX4" fmla="*/ 1327108 w 2654216"/>
              <a:gd name="connsiteY4" fmla="*/ 0 h 2654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4216" h="2654216">
                <a:moveTo>
                  <a:pt x="1327108" y="0"/>
                </a:moveTo>
                <a:cubicBezTo>
                  <a:pt x="2060050" y="0"/>
                  <a:pt x="2654216" y="594166"/>
                  <a:pt x="2654216" y="1327108"/>
                </a:cubicBezTo>
                <a:cubicBezTo>
                  <a:pt x="2654216" y="2060050"/>
                  <a:pt x="2060050" y="2654216"/>
                  <a:pt x="1327108" y="2654216"/>
                </a:cubicBezTo>
                <a:cubicBezTo>
                  <a:pt x="594166" y="2654216"/>
                  <a:pt x="0" y="2060050"/>
                  <a:pt x="0" y="1327108"/>
                </a:cubicBezTo>
                <a:cubicBezTo>
                  <a:pt x="0" y="594166"/>
                  <a:pt x="594166" y="0"/>
                  <a:pt x="1327108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  <a:effectLst>
            <a:outerShdw blurRad="546100" dist="368300" dir="5400000" sx="92000" sy="92000" algn="t" rotWithShape="0">
              <a:prstClr val="black">
                <a:alpha val="25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C001C25C-7CF8-452F-87C8-7B78DD3620BE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1397602" y="549275"/>
            <a:ext cx="3205274" cy="3205272"/>
          </a:xfrm>
          <a:custGeom>
            <a:avLst/>
            <a:gdLst>
              <a:gd name="connsiteX0" fmla="*/ 1602637 w 3205274"/>
              <a:gd name="connsiteY0" fmla="*/ 0 h 3205272"/>
              <a:gd name="connsiteX1" fmla="*/ 3205274 w 3205274"/>
              <a:gd name="connsiteY1" fmla="*/ 1602636 h 3205272"/>
              <a:gd name="connsiteX2" fmla="*/ 1602637 w 3205274"/>
              <a:gd name="connsiteY2" fmla="*/ 3205272 h 3205272"/>
              <a:gd name="connsiteX3" fmla="*/ 0 w 3205274"/>
              <a:gd name="connsiteY3" fmla="*/ 1602636 h 3205272"/>
              <a:gd name="connsiteX4" fmla="*/ 1602637 w 3205274"/>
              <a:gd name="connsiteY4" fmla="*/ 0 h 3205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5274" h="3205272">
                <a:moveTo>
                  <a:pt x="1602637" y="0"/>
                </a:moveTo>
                <a:cubicBezTo>
                  <a:pt x="2487749" y="0"/>
                  <a:pt x="3205274" y="717525"/>
                  <a:pt x="3205274" y="1602636"/>
                </a:cubicBezTo>
                <a:cubicBezTo>
                  <a:pt x="3205274" y="2487747"/>
                  <a:pt x="2487749" y="3205272"/>
                  <a:pt x="1602637" y="3205272"/>
                </a:cubicBezTo>
                <a:cubicBezTo>
                  <a:pt x="717525" y="3205272"/>
                  <a:pt x="0" y="2487747"/>
                  <a:pt x="0" y="1602636"/>
                </a:cubicBezTo>
                <a:cubicBezTo>
                  <a:pt x="0" y="717525"/>
                  <a:pt x="717525" y="0"/>
                  <a:pt x="1602637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  <a:effectLst>
            <a:outerShdw blurRad="850900" dist="533400" dir="5400000" sx="92000" sy="92000" algn="t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664050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" dur="20000" fill="hold"/>
                                        <p:tgtEl>
                                          <p:spTgt spid="2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04167E-6 -7.40741E-7 L 1.04167E-6 0.07245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1.04167E-6 -7.40741E-7 L 1.04167E-6 0.07245 " pathEditMode="relative" rAng="0" ptsTypes="AA">
                                      <p:cBhvr>
                                        <p:cTn id="19" dur="750" spd="-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1.04167E-6 -7.40741E-7 L 1.04167E-6 0.07245 " pathEditMode="relative" rAng="0" ptsTypes="AA">
                                      <p:cBhvr>
                                        <p:cTn id="24" dur="750" spd="-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11" grpId="0" animBg="1"/>
      <p:bldP spid="11" grpId="1" animBg="1"/>
      <p:bldP spid="10" grpId="0" animBg="1"/>
      <p:bldP spid="10" grpId="1" animBg="1"/>
      <p:bldP spid="7" grpId="0" animBg="1"/>
      <p:bldP spid="7" grpId="1" animBg="1"/>
    </p:bldLst>
  </p:timing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6">
            <a:extLst>
              <a:ext uri="{FF2B5EF4-FFF2-40B4-BE49-F238E27FC236}">
                <a16:creationId xmlns:a16="http://schemas.microsoft.com/office/drawing/2014/main" id="{6A52B0AD-F5C4-4CD5-8689-8C13A229A28C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DEF93619-7DA9-4F73-8A69-794E19DA4EF8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5102459" y="673506"/>
            <a:ext cx="1987082" cy="1985636"/>
          </a:xfrm>
          <a:custGeom>
            <a:avLst/>
            <a:gdLst>
              <a:gd name="connsiteX0" fmla="*/ 993541 w 1987082"/>
              <a:gd name="connsiteY0" fmla="*/ 0 h 1985636"/>
              <a:gd name="connsiteX1" fmla="*/ 1987082 w 1987082"/>
              <a:gd name="connsiteY1" fmla="*/ 992818 h 1985636"/>
              <a:gd name="connsiteX2" fmla="*/ 993541 w 1987082"/>
              <a:gd name="connsiteY2" fmla="*/ 1985636 h 1985636"/>
              <a:gd name="connsiteX3" fmla="*/ 0 w 1987082"/>
              <a:gd name="connsiteY3" fmla="*/ 992818 h 1985636"/>
              <a:gd name="connsiteX4" fmla="*/ 993541 w 1987082"/>
              <a:gd name="connsiteY4" fmla="*/ 0 h 1985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87082" h="1985636">
                <a:moveTo>
                  <a:pt x="993541" y="0"/>
                </a:moveTo>
                <a:cubicBezTo>
                  <a:pt x="1542259" y="0"/>
                  <a:pt x="1987082" y="444500"/>
                  <a:pt x="1987082" y="992818"/>
                </a:cubicBezTo>
                <a:cubicBezTo>
                  <a:pt x="1987082" y="1541136"/>
                  <a:pt x="1542259" y="1985636"/>
                  <a:pt x="993541" y="1985636"/>
                </a:cubicBezTo>
                <a:cubicBezTo>
                  <a:pt x="444823" y="1985636"/>
                  <a:pt x="0" y="1541136"/>
                  <a:pt x="0" y="992818"/>
                </a:cubicBezTo>
                <a:cubicBezTo>
                  <a:pt x="0" y="444500"/>
                  <a:pt x="444823" y="0"/>
                  <a:pt x="993541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  <a:effectLst>
            <a:outerShdw blurRad="546100" dist="368300" dir="5400000" sx="92000" sy="92000" algn="t" rotWithShape="0">
              <a:prstClr val="black">
                <a:alpha val="25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16990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" dur="20000" fill="hold"/>
                                        <p:tgtEl>
                                          <p:spTgt spid="2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0 -4.07407E-6 L 0 0.10301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13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5" grpId="0" animBg="1"/>
      <p:bldP spid="5" grpId="1" animBg="1"/>
    </p:bldLst>
  </p:timing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49C90C40-70D3-47BB-9FDA-E37C9324FA67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1557620" y="1642690"/>
            <a:ext cx="3711767" cy="3572823"/>
          </a:xfrm>
          <a:custGeom>
            <a:avLst/>
            <a:gdLst>
              <a:gd name="connsiteX0" fmla="*/ 1775804 w 3711767"/>
              <a:gd name="connsiteY0" fmla="*/ 25 h 3572823"/>
              <a:gd name="connsiteX1" fmla="*/ 3199130 w 3711767"/>
              <a:gd name="connsiteY1" fmla="*/ 693259 h 3572823"/>
              <a:gd name="connsiteX2" fmla="*/ 3711767 w 3711767"/>
              <a:gd name="connsiteY2" fmla="*/ 816693 h 3572823"/>
              <a:gd name="connsiteX3" fmla="*/ 3505727 w 3711767"/>
              <a:gd name="connsiteY3" fmla="*/ 1302059 h 3572823"/>
              <a:gd name="connsiteX4" fmla="*/ 2433238 w 3711767"/>
              <a:gd name="connsiteY4" fmla="*/ 3451281 h 3572823"/>
              <a:gd name="connsiteX5" fmla="*/ 191117 w 3711767"/>
              <a:gd name="connsiteY5" fmla="*/ 2589724 h 3572823"/>
              <a:gd name="connsiteX6" fmla="*/ 833810 w 3711767"/>
              <a:gd name="connsiteY6" fmla="*/ 275348 h 3572823"/>
              <a:gd name="connsiteX7" fmla="*/ 1775804 w 3711767"/>
              <a:gd name="connsiteY7" fmla="*/ 25 h 3572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11767" h="3572823">
                <a:moveTo>
                  <a:pt x="1775804" y="25"/>
                </a:moveTo>
                <a:cubicBezTo>
                  <a:pt x="2315283" y="-2827"/>
                  <a:pt x="2847196" y="238405"/>
                  <a:pt x="3199130" y="693259"/>
                </a:cubicBezTo>
                <a:lnTo>
                  <a:pt x="3711767" y="816693"/>
                </a:lnTo>
                <a:lnTo>
                  <a:pt x="3505727" y="1302059"/>
                </a:lnTo>
                <a:cubicBezTo>
                  <a:pt x="3755194" y="2187771"/>
                  <a:pt x="3290963" y="3118071"/>
                  <a:pt x="2433238" y="3451281"/>
                </a:cubicBezTo>
                <a:cubicBezTo>
                  <a:pt x="1575514" y="3784491"/>
                  <a:pt x="605002" y="3411563"/>
                  <a:pt x="191117" y="2589724"/>
                </a:cubicBezTo>
                <a:cubicBezTo>
                  <a:pt x="-222768" y="1767885"/>
                  <a:pt x="55424" y="766098"/>
                  <a:pt x="833810" y="275348"/>
                </a:cubicBezTo>
                <a:cubicBezTo>
                  <a:pt x="1125705" y="91317"/>
                  <a:pt x="1452117" y="1736"/>
                  <a:pt x="1775804" y="25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212283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4.07407E-6 L 0 0.10301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13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" grpId="1" animBg="1"/>
    </p:bldLst>
  </p:timing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6_Title Slide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30B0667F-4E26-4B21-B80C-6E85BD22C06A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7021392" y="1642738"/>
            <a:ext cx="3612935" cy="3572740"/>
          </a:xfrm>
          <a:custGeom>
            <a:avLst/>
            <a:gdLst>
              <a:gd name="connsiteX0" fmla="*/ 1756575 w 3612935"/>
              <a:gd name="connsiteY0" fmla="*/ 1406 h 3572740"/>
              <a:gd name="connsiteX1" fmla="*/ 2846691 w 3612935"/>
              <a:gd name="connsiteY1" fmla="*/ 320033 h 3572740"/>
              <a:gd name="connsiteX2" fmla="*/ 3383816 w 3612935"/>
              <a:gd name="connsiteY2" fmla="*/ 2661162 h 3572740"/>
              <a:gd name="connsiteX3" fmla="*/ 1104946 w 3612935"/>
              <a:gd name="connsiteY3" fmla="*/ 3420201 h 3572740"/>
              <a:gd name="connsiteX4" fmla="*/ 130981 w 3612935"/>
              <a:gd name="connsiteY4" fmla="*/ 1224573 h 3572740"/>
              <a:gd name="connsiteX5" fmla="*/ 0 w 3612935"/>
              <a:gd name="connsiteY5" fmla="*/ 760058 h 3572740"/>
              <a:gd name="connsiteX6" fmla="*/ 464859 w 3612935"/>
              <a:gd name="connsiteY6" fmla="*/ 630298 h 3572740"/>
              <a:gd name="connsiteX7" fmla="*/ 1756575 w 3612935"/>
              <a:gd name="connsiteY7" fmla="*/ 1406 h 3572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12935" h="3572740">
                <a:moveTo>
                  <a:pt x="1756575" y="1406"/>
                </a:moveTo>
                <a:cubicBezTo>
                  <a:pt x="2133007" y="-13509"/>
                  <a:pt x="2516229" y="90115"/>
                  <a:pt x="2846691" y="320033"/>
                </a:cubicBezTo>
                <a:cubicBezTo>
                  <a:pt x="3602032" y="845561"/>
                  <a:pt x="3834529" y="1858929"/>
                  <a:pt x="3383816" y="2661162"/>
                </a:cubicBezTo>
                <a:cubicBezTo>
                  <a:pt x="2933103" y="3463395"/>
                  <a:pt x="1946685" y="3791948"/>
                  <a:pt x="1104946" y="3420201"/>
                </a:cubicBezTo>
                <a:cubicBezTo>
                  <a:pt x="263207" y="3048454"/>
                  <a:pt x="-158377" y="2098067"/>
                  <a:pt x="130981" y="1224573"/>
                </a:cubicBezTo>
                <a:lnTo>
                  <a:pt x="0" y="760058"/>
                </a:lnTo>
                <a:lnTo>
                  <a:pt x="464859" y="630298"/>
                </a:lnTo>
                <a:cubicBezTo>
                  <a:pt x="799831" y="235708"/>
                  <a:pt x="1272591" y="20581"/>
                  <a:pt x="1756575" y="1406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10785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4.07407E-6 L 0 0.10301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13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" grpId="1" animBg="1"/>
    </p:bldLst>
  </p:timing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E3EE2396-462B-4B9F-9C8F-167D830E16C6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1" y="1660469"/>
            <a:ext cx="6217449" cy="3508812"/>
          </a:xfrm>
          <a:custGeom>
            <a:avLst/>
            <a:gdLst>
              <a:gd name="connsiteX0" fmla="*/ 4250411 w 6217449"/>
              <a:gd name="connsiteY0" fmla="*/ 0 h 3508812"/>
              <a:gd name="connsiteX1" fmla="*/ 5535303 w 6217449"/>
              <a:gd name="connsiteY1" fmla="*/ 0 h 3508812"/>
              <a:gd name="connsiteX2" fmla="*/ 5784340 w 6217449"/>
              <a:gd name="connsiteY2" fmla="*/ 1169398 h 3508812"/>
              <a:gd name="connsiteX3" fmla="*/ 5881787 w 6217449"/>
              <a:gd name="connsiteY3" fmla="*/ 1667475 h 3508812"/>
              <a:gd name="connsiteX4" fmla="*/ 5972020 w 6217449"/>
              <a:gd name="connsiteY4" fmla="*/ 2089759 h 3508812"/>
              <a:gd name="connsiteX5" fmla="*/ 6058642 w 6217449"/>
              <a:gd name="connsiteY5" fmla="*/ 2515651 h 3508812"/>
              <a:gd name="connsiteX6" fmla="*/ 6217449 w 6217449"/>
              <a:gd name="connsiteY6" fmla="*/ 3295249 h 3508812"/>
              <a:gd name="connsiteX7" fmla="*/ 5344011 w 6217449"/>
              <a:gd name="connsiteY7" fmla="*/ 3320512 h 3508812"/>
              <a:gd name="connsiteX8" fmla="*/ 4871199 w 6217449"/>
              <a:gd name="connsiteY8" fmla="*/ 3334949 h 3508812"/>
              <a:gd name="connsiteX9" fmla="*/ 4398388 w 6217449"/>
              <a:gd name="connsiteY9" fmla="*/ 3352997 h 3508812"/>
              <a:gd name="connsiteX10" fmla="*/ 2788664 w 6217449"/>
              <a:gd name="connsiteY10" fmla="*/ 3425182 h 3508812"/>
              <a:gd name="connsiteX11" fmla="*/ 0 w 6217449"/>
              <a:gd name="connsiteY11" fmla="*/ 3508812 h 3508812"/>
              <a:gd name="connsiteX12" fmla="*/ 0 w 6217449"/>
              <a:gd name="connsiteY12" fmla="*/ 36093 h 3508812"/>
              <a:gd name="connsiteX13" fmla="*/ 5936 w 6217449"/>
              <a:gd name="connsiteY13" fmla="*/ 36093 h 3508812"/>
              <a:gd name="connsiteX14" fmla="*/ 435434 w 6217449"/>
              <a:gd name="connsiteY14" fmla="*/ 36093 h 3508812"/>
              <a:gd name="connsiteX15" fmla="*/ 1287217 w 6217449"/>
              <a:gd name="connsiteY15" fmla="*/ 32485 h 3508812"/>
              <a:gd name="connsiteX16" fmla="*/ 2142607 w 6217449"/>
              <a:gd name="connsiteY16" fmla="*/ 25267 h 3508812"/>
              <a:gd name="connsiteX17" fmla="*/ 2998000 w 6217449"/>
              <a:gd name="connsiteY17" fmla="*/ 18048 h 3508812"/>
              <a:gd name="connsiteX18" fmla="*/ 3853394 w 6217449"/>
              <a:gd name="connsiteY18" fmla="*/ 7219 h 3508812"/>
              <a:gd name="connsiteX19" fmla="*/ 4250411 w 6217449"/>
              <a:gd name="connsiteY19" fmla="*/ 0 h 3508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217449" h="3508812">
                <a:moveTo>
                  <a:pt x="4250411" y="0"/>
                </a:moveTo>
                <a:lnTo>
                  <a:pt x="5535303" y="0"/>
                </a:lnTo>
                <a:lnTo>
                  <a:pt x="5784340" y="1169398"/>
                </a:lnTo>
                <a:cubicBezTo>
                  <a:pt x="5816825" y="1335423"/>
                  <a:pt x="5849306" y="1501449"/>
                  <a:pt x="5881787" y="1667475"/>
                </a:cubicBezTo>
                <a:lnTo>
                  <a:pt x="5972020" y="2089759"/>
                </a:lnTo>
                <a:lnTo>
                  <a:pt x="6058642" y="2515651"/>
                </a:lnTo>
                <a:lnTo>
                  <a:pt x="6217449" y="3295249"/>
                </a:lnTo>
                <a:lnTo>
                  <a:pt x="5344011" y="3320512"/>
                </a:lnTo>
                <a:lnTo>
                  <a:pt x="4871199" y="3334949"/>
                </a:lnTo>
                <a:lnTo>
                  <a:pt x="4398388" y="3352997"/>
                </a:lnTo>
                <a:lnTo>
                  <a:pt x="2788664" y="3425182"/>
                </a:lnTo>
                <a:lnTo>
                  <a:pt x="0" y="3508812"/>
                </a:lnTo>
                <a:lnTo>
                  <a:pt x="0" y="36093"/>
                </a:lnTo>
                <a:lnTo>
                  <a:pt x="5936" y="36093"/>
                </a:lnTo>
                <a:lnTo>
                  <a:pt x="435434" y="36093"/>
                </a:lnTo>
                <a:lnTo>
                  <a:pt x="1287217" y="32485"/>
                </a:lnTo>
                <a:lnTo>
                  <a:pt x="2142607" y="25267"/>
                </a:lnTo>
                <a:lnTo>
                  <a:pt x="2998000" y="18048"/>
                </a:lnTo>
                <a:lnTo>
                  <a:pt x="3853394" y="7219"/>
                </a:lnTo>
                <a:cubicBezTo>
                  <a:pt x="3986934" y="3611"/>
                  <a:pt x="4120478" y="3611"/>
                  <a:pt x="4250411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4FEB3ADA-080C-4A19-A107-8862EDBC0608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072870" y="2033097"/>
            <a:ext cx="6119131" cy="2588345"/>
          </a:xfrm>
          <a:custGeom>
            <a:avLst/>
            <a:gdLst>
              <a:gd name="connsiteX0" fmla="*/ 0 w 6119131"/>
              <a:gd name="connsiteY0" fmla="*/ 0 h 2588345"/>
              <a:gd name="connsiteX1" fmla="*/ 436206 w 6119131"/>
              <a:gd name="connsiteY1" fmla="*/ 0 h 2588345"/>
              <a:gd name="connsiteX2" fmla="*/ 742416 w 6119131"/>
              <a:gd name="connsiteY2" fmla="*/ 0 h 2588345"/>
              <a:gd name="connsiteX3" fmla="*/ 1557051 w 6119131"/>
              <a:gd name="connsiteY3" fmla="*/ 2890 h 2588345"/>
              <a:gd name="connsiteX4" fmla="*/ 2371685 w 6119131"/>
              <a:gd name="connsiteY4" fmla="*/ 0 h 2588345"/>
              <a:gd name="connsiteX5" fmla="*/ 2776113 w 6119131"/>
              <a:gd name="connsiteY5" fmla="*/ 0 h 2588345"/>
              <a:gd name="connsiteX6" fmla="*/ 2839667 w 6119131"/>
              <a:gd name="connsiteY6" fmla="*/ 0 h 2588345"/>
              <a:gd name="connsiteX7" fmla="*/ 6119131 w 6119131"/>
              <a:gd name="connsiteY7" fmla="*/ 0 h 2588345"/>
              <a:gd name="connsiteX8" fmla="*/ 6119131 w 6119131"/>
              <a:gd name="connsiteY8" fmla="*/ 2420056 h 2588345"/>
              <a:gd name="connsiteX9" fmla="*/ 551757 w 6119131"/>
              <a:gd name="connsiteY9" fmla="*/ 2588345 h 25883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119131" h="2588345">
                <a:moveTo>
                  <a:pt x="0" y="0"/>
                </a:moveTo>
                <a:lnTo>
                  <a:pt x="436206" y="0"/>
                </a:lnTo>
                <a:lnTo>
                  <a:pt x="742416" y="0"/>
                </a:lnTo>
                <a:cubicBezTo>
                  <a:pt x="1013961" y="2890"/>
                  <a:pt x="1285506" y="2890"/>
                  <a:pt x="1557051" y="2890"/>
                </a:cubicBezTo>
                <a:cubicBezTo>
                  <a:pt x="1828595" y="2890"/>
                  <a:pt x="2100140" y="2890"/>
                  <a:pt x="2371685" y="0"/>
                </a:cubicBezTo>
                <a:lnTo>
                  <a:pt x="2776113" y="0"/>
                </a:lnTo>
                <a:lnTo>
                  <a:pt x="2839667" y="0"/>
                </a:lnTo>
                <a:lnTo>
                  <a:pt x="6119131" y="0"/>
                </a:lnTo>
                <a:lnTo>
                  <a:pt x="6119131" y="2420056"/>
                </a:lnTo>
                <a:lnTo>
                  <a:pt x="551757" y="2588345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927254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4.07407E-6 L 0 0.10301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139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0 -4.07407E-6 L 0 0.10301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13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" grpId="1" animBg="1"/>
      <p:bldP spid="7" grpId="0" animBg="1"/>
      <p:bldP spid="7" grpId="1" animBg="1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7_Title Slid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43D3A7C5-9FB0-4653-8EAB-BE16220076DA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14498" y="-1"/>
            <a:ext cx="5977503" cy="6858001"/>
          </a:xfrm>
          <a:custGeom>
            <a:avLst/>
            <a:gdLst>
              <a:gd name="connsiteX0" fmla="*/ 0 w 5977503"/>
              <a:gd name="connsiteY0" fmla="*/ 0 h 6858001"/>
              <a:gd name="connsiteX1" fmla="*/ 5977503 w 5977503"/>
              <a:gd name="connsiteY1" fmla="*/ 0 h 6858001"/>
              <a:gd name="connsiteX2" fmla="*/ 5977503 w 5977503"/>
              <a:gd name="connsiteY2" fmla="*/ 6858001 h 6858001"/>
              <a:gd name="connsiteX3" fmla="*/ 0 w 5977503"/>
              <a:gd name="connsiteY3" fmla="*/ 6858001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77503" h="6858001">
                <a:moveTo>
                  <a:pt x="0" y="0"/>
                </a:moveTo>
                <a:lnTo>
                  <a:pt x="5977503" y="0"/>
                </a:lnTo>
                <a:lnTo>
                  <a:pt x="5977503" y="6858001"/>
                </a:lnTo>
                <a:lnTo>
                  <a:pt x="0" y="6858001"/>
                </a:lnTo>
                <a:close/>
              </a:path>
            </a:pathLst>
          </a:custGeom>
          <a:noFill/>
          <a:effectLst/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5579686-385E-4920-A3B0-EDAE6A44D2D2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tx1">
                    <a:lumMod val="95000"/>
                    <a:lumOff val="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tx1">
                  <a:lumMod val="95000"/>
                  <a:lumOff val="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A38DA28-B2C6-421B-9ADD-4A5D511F970E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12" name="One">
              <a:extLst>
                <a:ext uri="{FF2B5EF4-FFF2-40B4-BE49-F238E27FC236}">
                  <a16:creationId xmlns:a16="http://schemas.microsoft.com/office/drawing/2014/main" id="{6281F5AF-3D3F-4194-8F8F-AF603CE44003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3" name="Two">
              <a:extLst>
                <a:ext uri="{FF2B5EF4-FFF2-40B4-BE49-F238E27FC236}">
                  <a16:creationId xmlns:a16="http://schemas.microsoft.com/office/drawing/2014/main" id="{ACE526F5-6163-410A-B321-7A9BC1437BCB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4" name="Four">
              <a:extLst>
                <a:ext uri="{FF2B5EF4-FFF2-40B4-BE49-F238E27FC236}">
                  <a16:creationId xmlns:a16="http://schemas.microsoft.com/office/drawing/2014/main" id="{B55B3899-71E6-4401-AE09-0A49F309A7F7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159243BB-C278-4CE4-8EF2-5E2FF75C2ECC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2023</a:t>
            </a:r>
            <a:endParaRPr lang="en-US" dirty="0">
              <a:solidFill>
                <a:schemeClr val="tx1">
                  <a:lumMod val="95000"/>
                  <a:lumOff val="5000"/>
                </a:schemeClr>
              </a:solidFill>
              <a:cs typeface="Sora ExtraBold" pitchFamily="2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797EBD69-3EF7-40F5-847F-7804E2B93B47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tx1">
                    <a:lumMod val="95000"/>
                    <a:lumOff val="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tx1">
                    <a:lumMod val="95000"/>
                    <a:lumOff val="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754E1DCF-E6DC-40D9-A329-4FC731311FE3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tx1">
                  <a:lumMod val="95000"/>
                  <a:lumOff val="5000"/>
                </a:schemeClr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436965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1.11111E-6 L 0 0.19699 " pathEditMode="relative" rAng="0" ptsTypes="AA">
                                      <p:cBhvr>
                                        <p:cTn id="9" dur="1000" spd="-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8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0" grpId="1"/>
    </p:bldLst>
  </p:timing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8_Title Slid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B90DEA50-4411-4F3B-AD8A-41153757405D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146618" y="2107106"/>
            <a:ext cx="5087936" cy="2465633"/>
          </a:xfrm>
          <a:custGeom>
            <a:avLst/>
            <a:gdLst>
              <a:gd name="connsiteX0" fmla="*/ 0 w 5087936"/>
              <a:gd name="connsiteY0" fmla="*/ 0 h 2465633"/>
              <a:gd name="connsiteX1" fmla="*/ 5087936 w 5087936"/>
              <a:gd name="connsiteY1" fmla="*/ 153930 h 2465633"/>
              <a:gd name="connsiteX2" fmla="*/ 4565674 w 5087936"/>
              <a:gd name="connsiteY2" fmla="*/ 2245733 h 2465633"/>
              <a:gd name="connsiteX3" fmla="*/ 1256178 w 5087936"/>
              <a:gd name="connsiteY3" fmla="*/ 2465633 h 2465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87936" h="2465633">
                <a:moveTo>
                  <a:pt x="0" y="0"/>
                </a:moveTo>
                <a:lnTo>
                  <a:pt x="5087936" y="153930"/>
                </a:lnTo>
                <a:lnTo>
                  <a:pt x="4565674" y="2245733"/>
                </a:lnTo>
                <a:lnTo>
                  <a:pt x="1256178" y="2465633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95328D0A-85F1-443A-8804-ECE0AE803850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2" y="1817431"/>
            <a:ext cx="4064009" cy="3221336"/>
          </a:xfrm>
          <a:custGeom>
            <a:avLst/>
            <a:gdLst>
              <a:gd name="connsiteX0" fmla="*/ 0 w 4064009"/>
              <a:gd name="connsiteY0" fmla="*/ 0 h 3221336"/>
              <a:gd name="connsiteX1" fmla="*/ 671155 w 4064009"/>
              <a:gd name="connsiteY1" fmla="*/ 20493 h 3221336"/>
              <a:gd name="connsiteX2" fmla="*/ 1231984 w 4064009"/>
              <a:gd name="connsiteY2" fmla="*/ 48381 h 3221336"/>
              <a:gd name="connsiteX3" fmla="*/ 1932244 w 4064009"/>
              <a:gd name="connsiteY3" fmla="*/ 79366 h 3221336"/>
              <a:gd name="connsiteX4" fmla="*/ 2598419 w 4064009"/>
              <a:gd name="connsiteY4" fmla="*/ 107251 h 3221336"/>
              <a:gd name="connsiteX5" fmla="*/ 2768838 w 4064009"/>
              <a:gd name="connsiteY5" fmla="*/ 444988 h 3221336"/>
              <a:gd name="connsiteX6" fmla="*/ 2954747 w 4064009"/>
              <a:gd name="connsiteY6" fmla="*/ 813708 h 3221336"/>
              <a:gd name="connsiteX7" fmla="*/ 3143754 w 4064009"/>
              <a:gd name="connsiteY7" fmla="*/ 1182430 h 3221336"/>
              <a:gd name="connsiteX8" fmla="*/ 3332764 w 4064009"/>
              <a:gd name="connsiteY8" fmla="*/ 1548052 h 3221336"/>
              <a:gd name="connsiteX9" fmla="*/ 3713877 w 4064009"/>
              <a:gd name="connsiteY9" fmla="*/ 2282394 h 3221336"/>
              <a:gd name="connsiteX10" fmla="*/ 4064009 w 4064009"/>
              <a:gd name="connsiteY10" fmla="*/ 2951669 h 3221336"/>
              <a:gd name="connsiteX11" fmla="*/ 3196430 w 4064009"/>
              <a:gd name="connsiteY11" fmla="*/ 3026033 h 3221336"/>
              <a:gd name="connsiteX12" fmla="*/ 971710 w 4064009"/>
              <a:gd name="connsiteY12" fmla="*/ 3174760 h 3221336"/>
              <a:gd name="connsiteX13" fmla="*/ 903544 w 4064009"/>
              <a:gd name="connsiteY13" fmla="*/ 3177860 h 3221336"/>
              <a:gd name="connsiteX14" fmla="*/ 364405 w 4064009"/>
              <a:gd name="connsiteY14" fmla="*/ 3202648 h 3221336"/>
              <a:gd name="connsiteX15" fmla="*/ 0 w 4064009"/>
              <a:gd name="connsiteY15" fmla="*/ 3221336 h 3221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064009" h="3221336">
                <a:moveTo>
                  <a:pt x="0" y="0"/>
                </a:moveTo>
                <a:lnTo>
                  <a:pt x="671155" y="20493"/>
                </a:lnTo>
                <a:lnTo>
                  <a:pt x="1231984" y="48381"/>
                </a:lnTo>
                <a:cubicBezTo>
                  <a:pt x="1464370" y="60775"/>
                  <a:pt x="1699855" y="70069"/>
                  <a:pt x="1932244" y="79366"/>
                </a:cubicBezTo>
                <a:lnTo>
                  <a:pt x="2598419" y="107251"/>
                </a:lnTo>
                <a:lnTo>
                  <a:pt x="2768838" y="444988"/>
                </a:lnTo>
                <a:cubicBezTo>
                  <a:pt x="2830807" y="568928"/>
                  <a:pt x="2892778" y="689768"/>
                  <a:pt x="2954747" y="813708"/>
                </a:cubicBezTo>
                <a:lnTo>
                  <a:pt x="3143754" y="1182430"/>
                </a:lnTo>
                <a:lnTo>
                  <a:pt x="3332764" y="1548052"/>
                </a:lnTo>
                <a:lnTo>
                  <a:pt x="3713877" y="2282394"/>
                </a:lnTo>
                <a:cubicBezTo>
                  <a:pt x="3828523" y="2505486"/>
                  <a:pt x="3946266" y="2728577"/>
                  <a:pt x="4064009" y="2951669"/>
                </a:cubicBezTo>
                <a:lnTo>
                  <a:pt x="3196430" y="3026033"/>
                </a:lnTo>
                <a:lnTo>
                  <a:pt x="971710" y="3174760"/>
                </a:lnTo>
                <a:cubicBezTo>
                  <a:pt x="946923" y="3174760"/>
                  <a:pt x="925231" y="3177860"/>
                  <a:pt x="903544" y="3177860"/>
                </a:cubicBezTo>
                <a:lnTo>
                  <a:pt x="364405" y="3202648"/>
                </a:lnTo>
                <a:lnTo>
                  <a:pt x="0" y="3221336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F791B221-0277-4443-AEC1-F7063F133217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8103290" y="2109558"/>
            <a:ext cx="4088710" cy="2348660"/>
          </a:xfrm>
          <a:custGeom>
            <a:avLst/>
            <a:gdLst>
              <a:gd name="connsiteX0" fmla="*/ 567026 w 4088710"/>
              <a:gd name="connsiteY0" fmla="*/ 0 h 2348660"/>
              <a:gd name="connsiteX1" fmla="*/ 1316861 w 4088710"/>
              <a:gd name="connsiteY1" fmla="*/ 21688 h 2348660"/>
              <a:gd name="connsiteX2" fmla="*/ 1474883 w 4088710"/>
              <a:gd name="connsiteY2" fmla="*/ 30985 h 2348660"/>
              <a:gd name="connsiteX3" fmla="*/ 1939657 w 4088710"/>
              <a:gd name="connsiteY3" fmla="*/ 55773 h 2348660"/>
              <a:gd name="connsiteX4" fmla="*/ 2404431 w 4088710"/>
              <a:gd name="connsiteY4" fmla="*/ 77464 h 2348660"/>
              <a:gd name="connsiteX5" fmla="*/ 2869205 w 4088710"/>
              <a:gd name="connsiteY5" fmla="*/ 99152 h 2348660"/>
              <a:gd name="connsiteX6" fmla="*/ 3333979 w 4088710"/>
              <a:gd name="connsiteY6" fmla="*/ 117743 h 2348660"/>
              <a:gd name="connsiteX7" fmla="*/ 3798753 w 4088710"/>
              <a:gd name="connsiteY7" fmla="*/ 133237 h 2348660"/>
              <a:gd name="connsiteX8" fmla="*/ 4088710 w 4088710"/>
              <a:gd name="connsiteY8" fmla="*/ 142159 h 2348660"/>
              <a:gd name="connsiteX9" fmla="*/ 4088710 w 4088710"/>
              <a:gd name="connsiteY9" fmla="*/ 2090077 h 2348660"/>
              <a:gd name="connsiteX10" fmla="*/ 3529186 w 4088710"/>
              <a:gd name="connsiteY10" fmla="*/ 2137962 h 2348660"/>
              <a:gd name="connsiteX11" fmla="*/ 1508968 w 4088710"/>
              <a:gd name="connsiteY11" fmla="*/ 2274296 h 2348660"/>
              <a:gd name="connsiteX12" fmla="*/ 1010109 w 4088710"/>
              <a:gd name="connsiteY12" fmla="*/ 2295987 h 2348660"/>
              <a:gd name="connsiteX13" fmla="*/ 467874 w 4088710"/>
              <a:gd name="connsiteY13" fmla="*/ 2320775 h 2348660"/>
              <a:gd name="connsiteX14" fmla="*/ 0 w 4088710"/>
              <a:gd name="connsiteY14" fmla="*/ 2348660 h 2348660"/>
              <a:gd name="connsiteX15" fmla="*/ 130137 w 4088710"/>
              <a:gd name="connsiteY15" fmla="*/ 1809522 h 2348660"/>
              <a:gd name="connsiteX16" fmla="*/ 272668 w 4088710"/>
              <a:gd name="connsiteY16" fmla="*/ 1199120 h 2348660"/>
              <a:gd name="connsiteX17" fmla="*/ 343934 w 4088710"/>
              <a:gd name="connsiteY17" fmla="*/ 892367 h 2348660"/>
              <a:gd name="connsiteX18" fmla="*/ 393510 w 4088710"/>
              <a:gd name="connsiteY18" fmla="*/ 669275 h 2348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088710" h="2348660">
                <a:moveTo>
                  <a:pt x="567026" y="0"/>
                </a:moveTo>
                <a:lnTo>
                  <a:pt x="1316861" y="21688"/>
                </a:lnTo>
                <a:lnTo>
                  <a:pt x="1474883" y="30985"/>
                </a:lnTo>
                <a:lnTo>
                  <a:pt x="1939657" y="55773"/>
                </a:lnTo>
                <a:lnTo>
                  <a:pt x="2404431" y="77464"/>
                </a:lnTo>
                <a:lnTo>
                  <a:pt x="2869205" y="99152"/>
                </a:lnTo>
                <a:cubicBezTo>
                  <a:pt x="3024130" y="105349"/>
                  <a:pt x="3179054" y="111546"/>
                  <a:pt x="3333979" y="117743"/>
                </a:cubicBezTo>
                <a:lnTo>
                  <a:pt x="3798753" y="133237"/>
                </a:lnTo>
                <a:lnTo>
                  <a:pt x="4088710" y="142159"/>
                </a:lnTo>
                <a:lnTo>
                  <a:pt x="4088710" y="2090077"/>
                </a:lnTo>
                <a:lnTo>
                  <a:pt x="3529186" y="2137962"/>
                </a:lnTo>
                <a:lnTo>
                  <a:pt x="1508968" y="2274296"/>
                </a:lnTo>
                <a:lnTo>
                  <a:pt x="1010109" y="2295987"/>
                </a:lnTo>
                <a:cubicBezTo>
                  <a:pt x="830396" y="2302184"/>
                  <a:pt x="647584" y="2311478"/>
                  <a:pt x="467874" y="2320775"/>
                </a:cubicBezTo>
                <a:cubicBezTo>
                  <a:pt x="312949" y="2326972"/>
                  <a:pt x="154925" y="2339366"/>
                  <a:pt x="0" y="2348660"/>
                </a:cubicBezTo>
                <a:lnTo>
                  <a:pt x="130137" y="1809522"/>
                </a:lnTo>
                <a:cubicBezTo>
                  <a:pt x="176616" y="1608121"/>
                  <a:pt x="226192" y="1403621"/>
                  <a:pt x="272668" y="1199120"/>
                </a:cubicBezTo>
                <a:lnTo>
                  <a:pt x="343934" y="892367"/>
                </a:lnTo>
                <a:lnTo>
                  <a:pt x="393510" y="669275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6D899A0-3D25-498E-9EC9-B3F827F1F77D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bg1">
                    <a:lumMod val="9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bg1">
                  <a:lumMod val="9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77EDC793-DE9A-4F2B-891C-E40709B30878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13" name="One">
              <a:extLst>
                <a:ext uri="{FF2B5EF4-FFF2-40B4-BE49-F238E27FC236}">
                  <a16:creationId xmlns:a16="http://schemas.microsoft.com/office/drawing/2014/main" id="{19D9FC8B-1C17-42AC-A44D-F7EB1CC01F3F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4" name="Two">
              <a:extLst>
                <a:ext uri="{FF2B5EF4-FFF2-40B4-BE49-F238E27FC236}">
                  <a16:creationId xmlns:a16="http://schemas.microsoft.com/office/drawing/2014/main" id="{031CC515-7C07-4503-97EA-ECB883B4D3F4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5" name="Four">
              <a:extLst>
                <a:ext uri="{FF2B5EF4-FFF2-40B4-BE49-F238E27FC236}">
                  <a16:creationId xmlns:a16="http://schemas.microsoft.com/office/drawing/2014/main" id="{36F5271B-ADF3-4E90-A09A-C2211E1687CB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10990F36-C021-4F19-8CB3-717F1188DED3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2023</a:t>
            </a:r>
            <a:endParaRPr lang="en-US" dirty="0">
              <a:solidFill>
                <a:schemeClr val="bg1"/>
              </a:solidFill>
              <a:cs typeface="Sora ExtraBold" pitchFamily="2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51BBC1B-B2E0-457D-B6AE-DF5F0C2785B9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EAEF9AC8-031E-4045-A4AA-C23DE97CAE1D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bg1"/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529920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4.07407E-6 L 0 0.10301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139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0 -4.07407E-6 L 0 0.10301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139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 -4.07407E-6 L 0 0.10301 " pathEditMode="relative" rAng="0" ptsTypes="AA">
                                      <p:cBhvr>
                                        <p:cTn id="19" dur="750" spd="-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13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8" grpId="1" animBg="1"/>
      <p:bldP spid="6" grpId="0" animBg="1"/>
      <p:bldP spid="6" grpId="1" animBg="1"/>
      <p:bldP spid="10" grpId="0" animBg="1"/>
      <p:bldP spid="10" grpId="1" animBg="1"/>
    </p:bldLst>
  </p:timing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9E5D48CF-F5A4-491D-8D53-159AA016944A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2" y="2715698"/>
            <a:ext cx="5927556" cy="3229653"/>
          </a:xfrm>
          <a:custGeom>
            <a:avLst/>
            <a:gdLst>
              <a:gd name="connsiteX0" fmla="*/ 5927556 w 5927556"/>
              <a:gd name="connsiteY0" fmla="*/ 0 h 3229653"/>
              <a:gd name="connsiteX1" fmla="*/ 5648563 w 5927556"/>
              <a:gd name="connsiteY1" fmla="*/ 749038 h 3229653"/>
              <a:gd name="connsiteX2" fmla="*/ 5342275 w 5927556"/>
              <a:gd name="connsiteY2" fmla="*/ 1582984 h 3229653"/>
              <a:gd name="connsiteX3" fmla="*/ 5051151 w 5927556"/>
              <a:gd name="connsiteY3" fmla="*/ 2377509 h 3229653"/>
              <a:gd name="connsiteX4" fmla="*/ 4735768 w 5927556"/>
              <a:gd name="connsiteY4" fmla="*/ 3229653 h 3229653"/>
              <a:gd name="connsiteX5" fmla="*/ 2707001 w 5927556"/>
              <a:gd name="connsiteY5" fmla="*/ 3087122 h 3229653"/>
              <a:gd name="connsiteX6" fmla="*/ 2685772 w 5927556"/>
              <a:gd name="connsiteY6" fmla="*/ 3084092 h 3229653"/>
              <a:gd name="connsiteX7" fmla="*/ 1994353 w 5927556"/>
              <a:gd name="connsiteY7" fmla="*/ 3026472 h 3229653"/>
              <a:gd name="connsiteX8" fmla="*/ 1648644 w 5927556"/>
              <a:gd name="connsiteY8" fmla="*/ 2996146 h 3229653"/>
              <a:gd name="connsiteX9" fmla="*/ 1302935 w 5927556"/>
              <a:gd name="connsiteY9" fmla="*/ 2968855 h 3229653"/>
              <a:gd name="connsiteX10" fmla="*/ 611516 w 5927556"/>
              <a:gd name="connsiteY10" fmla="*/ 2917300 h 3229653"/>
              <a:gd name="connsiteX11" fmla="*/ 0 w 5927556"/>
              <a:gd name="connsiteY11" fmla="*/ 2877071 h 3229653"/>
              <a:gd name="connsiteX12" fmla="*/ 0 w 5927556"/>
              <a:gd name="connsiteY12" fmla="*/ 364707 h 3229653"/>
              <a:gd name="connsiteX13" fmla="*/ 368913 w 5927556"/>
              <a:gd name="connsiteY13" fmla="*/ 339644 h 3229653"/>
              <a:gd name="connsiteX14" fmla="*/ 920835 w 5927556"/>
              <a:gd name="connsiteY14" fmla="*/ 312350 h 3229653"/>
              <a:gd name="connsiteX15" fmla="*/ 1345390 w 5927556"/>
              <a:gd name="connsiteY15" fmla="*/ 291124 h 3229653"/>
              <a:gd name="connsiteX16" fmla="*/ 1769945 w 5927556"/>
              <a:gd name="connsiteY16" fmla="*/ 266863 h 3229653"/>
              <a:gd name="connsiteX17" fmla="*/ 2619056 w 5927556"/>
              <a:gd name="connsiteY17" fmla="*/ 218343 h 3229653"/>
              <a:gd name="connsiteX18" fmla="*/ 3468167 w 5927556"/>
              <a:gd name="connsiteY18" fmla="*/ 166791 h 3229653"/>
              <a:gd name="connsiteX19" fmla="*/ 3892722 w 5927556"/>
              <a:gd name="connsiteY19" fmla="*/ 139497 h 3229653"/>
              <a:gd name="connsiteX20" fmla="*/ 4317277 w 5927556"/>
              <a:gd name="connsiteY20" fmla="*/ 112206 h 3229653"/>
              <a:gd name="connsiteX21" fmla="*/ 5166388 w 5927556"/>
              <a:gd name="connsiteY21" fmla="*/ 51552 h 3229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927556" h="3229653">
                <a:moveTo>
                  <a:pt x="5927556" y="0"/>
                </a:moveTo>
                <a:lnTo>
                  <a:pt x="5648563" y="749038"/>
                </a:lnTo>
                <a:cubicBezTo>
                  <a:pt x="5545457" y="1028032"/>
                  <a:pt x="5442350" y="1303991"/>
                  <a:pt x="5342275" y="1582984"/>
                </a:cubicBezTo>
                <a:lnTo>
                  <a:pt x="5051151" y="2377509"/>
                </a:lnTo>
                <a:lnTo>
                  <a:pt x="4735768" y="3229653"/>
                </a:lnTo>
                <a:lnTo>
                  <a:pt x="2707001" y="3087122"/>
                </a:lnTo>
                <a:lnTo>
                  <a:pt x="2685772" y="3084092"/>
                </a:lnTo>
                <a:lnTo>
                  <a:pt x="1994353" y="3026472"/>
                </a:lnTo>
                <a:lnTo>
                  <a:pt x="1648644" y="2996146"/>
                </a:lnTo>
                <a:lnTo>
                  <a:pt x="1302935" y="2968855"/>
                </a:lnTo>
                <a:cubicBezTo>
                  <a:pt x="1072462" y="2950660"/>
                  <a:pt x="841989" y="2932465"/>
                  <a:pt x="611516" y="2917300"/>
                </a:cubicBezTo>
                <a:lnTo>
                  <a:pt x="0" y="2877071"/>
                </a:lnTo>
                <a:lnTo>
                  <a:pt x="0" y="364707"/>
                </a:lnTo>
                <a:lnTo>
                  <a:pt x="368913" y="339644"/>
                </a:lnTo>
                <a:lnTo>
                  <a:pt x="920835" y="312350"/>
                </a:lnTo>
                <a:lnTo>
                  <a:pt x="1345390" y="291124"/>
                </a:lnTo>
                <a:lnTo>
                  <a:pt x="1769945" y="266863"/>
                </a:lnTo>
                <a:lnTo>
                  <a:pt x="2619056" y="218343"/>
                </a:lnTo>
                <a:cubicBezTo>
                  <a:pt x="2901084" y="203182"/>
                  <a:pt x="3186142" y="184986"/>
                  <a:pt x="3468167" y="166791"/>
                </a:cubicBezTo>
                <a:lnTo>
                  <a:pt x="3892722" y="139497"/>
                </a:lnTo>
                <a:lnTo>
                  <a:pt x="4317277" y="112206"/>
                </a:lnTo>
                <a:cubicBezTo>
                  <a:pt x="4602336" y="90976"/>
                  <a:pt x="4884363" y="72781"/>
                  <a:pt x="5166388" y="51552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E820249F-4035-461E-81F8-C1B71BACDD62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5640836" y="936576"/>
            <a:ext cx="6551165" cy="4101437"/>
          </a:xfrm>
          <a:custGeom>
            <a:avLst/>
            <a:gdLst>
              <a:gd name="connsiteX0" fmla="*/ 6551165 w 6551165"/>
              <a:gd name="connsiteY0" fmla="*/ 0 h 4101437"/>
              <a:gd name="connsiteX1" fmla="*/ 6551165 w 6551165"/>
              <a:gd name="connsiteY1" fmla="*/ 4101437 h 4101437"/>
              <a:gd name="connsiteX2" fmla="*/ 6380458 w 6551165"/>
              <a:gd name="connsiteY2" fmla="*/ 4091232 h 4101437"/>
              <a:gd name="connsiteX3" fmla="*/ 3029506 w 6551165"/>
              <a:gd name="connsiteY3" fmla="*/ 3857725 h 4101437"/>
              <a:gd name="connsiteX4" fmla="*/ 1692156 w 6551165"/>
              <a:gd name="connsiteY4" fmla="*/ 3745523 h 4101437"/>
              <a:gd name="connsiteX5" fmla="*/ 1252440 w 6551165"/>
              <a:gd name="connsiteY5" fmla="*/ 3712163 h 4101437"/>
              <a:gd name="connsiteX6" fmla="*/ 812720 w 6551165"/>
              <a:gd name="connsiteY6" fmla="*/ 3678807 h 4101437"/>
              <a:gd name="connsiteX7" fmla="*/ 373004 w 6551165"/>
              <a:gd name="connsiteY7" fmla="*/ 3648481 h 4101437"/>
              <a:gd name="connsiteX8" fmla="*/ 0 w 6551165"/>
              <a:gd name="connsiteY8" fmla="*/ 3624221 h 4101437"/>
              <a:gd name="connsiteX9" fmla="*/ 291124 w 6551165"/>
              <a:gd name="connsiteY9" fmla="*/ 2844858 h 4101437"/>
              <a:gd name="connsiteX10" fmla="*/ 448816 w 6551165"/>
              <a:gd name="connsiteY10" fmla="*/ 2423337 h 4101437"/>
              <a:gd name="connsiteX11" fmla="*/ 603474 w 6551165"/>
              <a:gd name="connsiteY11" fmla="*/ 1998782 h 4101437"/>
              <a:gd name="connsiteX12" fmla="*/ 758135 w 6551165"/>
              <a:gd name="connsiteY12" fmla="*/ 1574227 h 4101437"/>
              <a:gd name="connsiteX13" fmla="*/ 818785 w 6551165"/>
              <a:gd name="connsiteY13" fmla="*/ 1410470 h 4101437"/>
              <a:gd name="connsiteX14" fmla="*/ 1231210 w 6551165"/>
              <a:gd name="connsiteY14" fmla="*/ 324821 h 4101437"/>
              <a:gd name="connsiteX15" fmla="*/ 2483650 w 6551165"/>
              <a:gd name="connsiteY15" fmla="*/ 239910 h 4101437"/>
              <a:gd name="connsiteX16" fmla="*/ 2656503 w 6551165"/>
              <a:gd name="connsiteY16" fmla="*/ 230811 h 4101437"/>
              <a:gd name="connsiteX17" fmla="*/ 3378247 w 6551165"/>
              <a:gd name="connsiteY17" fmla="*/ 191390 h 4101437"/>
              <a:gd name="connsiteX18" fmla="*/ 4099990 w 6551165"/>
              <a:gd name="connsiteY18" fmla="*/ 148934 h 4101437"/>
              <a:gd name="connsiteX19" fmla="*/ 5543478 w 6551165"/>
              <a:gd name="connsiteY19" fmla="*/ 64023 h 4101437"/>
              <a:gd name="connsiteX20" fmla="*/ 6265222 w 6551165"/>
              <a:gd name="connsiteY20" fmla="*/ 18534 h 4101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551165" h="4101437">
                <a:moveTo>
                  <a:pt x="6551165" y="0"/>
                </a:moveTo>
                <a:lnTo>
                  <a:pt x="6551165" y="4101437"/>
                </a:lnTo>
                <a:lnTo>
                  <a:pt x="6380458" y="4091232"/>
                </a:lnTo>
                <a:lnTo>
                  <a:pt x="3029506" y="3857725"/>
                </a:lnTo>
                <a:lnTo>
                  <a:pt x="1692156" y="3745523"/>
                </a:lnTo>
                <a:lnTo>
                  <a:pt x="1252440" y="3712163"/>
                </a:lnTo>
                <a:lnTo>
                  <a:pt x="812720" y="3678807"/>
                </a:lnTo>
                <a:lnTo>
                  <a:pt x="373004" y="3648481"/>
                </a:lnTo>
                <a:lnTo>
                  <a:pt x="0" y="3624221"/>
                </a:lnTo>
                <a:lnTo>
                  <a:pt x="291124" y="2844858"/>
                </a:lnTo>
                <a:lnTo>
                  <a:pt x="448816" y="2423337"/>
                </a:lnTo>
                <a:lnTo>
                  <a:pt x="603474" y="1998782"/>
                </a:lnTo>
                <a:lnTo>
                  <a:pt x="758135" y="1574227"/>
                </a:lnTo>
                <a:cubicBezTo>
                  <a:pt x="779361" y="1519641"/>
                  <a:pt x="797559" y="1465055"/>
                  <a:pt x="818785" y="1410470"/>
                </a:cubicBezTo>
                <a:lnTo>
                  <a:pt x="1231210" y="324821"/>
                </a:lnTo>
                <a:lnTo>
                  <a:pt x="2483650" y="239910"/>
                </a:lnTo>
                <a:cubicBezTo>
                  <a:pt x="2541266" y="236876"/>
                  <a:pt x="2598886" y="233845"/>
                  <a:pt x="2656503" y="230811"/>
                </a:cubicBezTo>
                <a:lnTo>
                  <a:pt x="3378247" y="191390"/>
                </a:lnTo>
                <a:cubicBezTo>
                  <a:pt x="3617819" y="179260"/>
                  <a:pt x="3860421" y="164095"/>
                  <a:pt x="4099990" y="148934"/>
                </a:cubicBezTo>
                <a:lnTo>
                  <a:pt x="5543478" y="64023"/>
                </a:lnTo>
                <a:lnTo>
                  <a:pt x="6265222" y="18534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415594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4.07407E-6 L 0 0.10301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139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0 -4.07407E-6 L 0 0.10301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13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" grpId="1" animBg="1"/>
      <p:bldP spid="7" grpId="0" animBg="1"/>
      <p:bldP spid="7" grpId="1" animBg="1"/>
    </p:bldLst>
  </p:timing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085E0218-2906-495B-B5D3-4695A95F4524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8515556" y="2819449"/>
            <a:ext cx="3676445" cy="2732777"/>
          </a:xfrm>
          <a:custGeom>
            <a:avLst/>
            <a:gdLst>
              <a:gd name="connsiteX0" fmla="*/ 0 w 3676445"/>
              <a:gd name="connsiteY0" fmla="*/ 0 h 2732777"/>
              <a:gd name="connsiteX1" fmla="*/ 316584 w 3676445"/>
              <a:gd name="connsiteY1" fmla="*/ 14935 h 2732777"/>
              <a:gd name="connsiteX2" fmla="*/ 2326594 w 3676445"/>
              <a:gd name="connsiteY2" fmla="*/ 155306 h 2732777"/>
              <a:gd name="connsiteX3" fmla="*/ 2377368 w 3676445"/>
              <a:gd name="connsiteY3" fmla="*/ 161279 h 2732777"/>
              <a:gd name="connsiteX4" fmla="*/ 2861205 w 3676445"/>
              <a:gd name="connsiteY4" fmla="*/ 206080 h 2732777"/>
              <a:gd name="connsiteX5" fmla="*/ 3345041 w 3676445"/>
              <a:gd name="connsiteY5" fmla="*/ 247890 h 2732777"/>
              <a:gd name="connsiteX6" fmla="*/ 3586958 w 3676445"/>
              <a:gd name="connsiteY6" fmla="*/ 265813 h 2732777"/>
              <a:gd name="connsiteX7" fmla="*/ 3676445 w 3676445"/>
              <a:gd name="connsiteY7" fmla="*/ 272696 h 2732777"/>
              <a:gd name="connsiteX8" fmla="*/ 3676445 w 3676445"/>
              <a:gd name="connsiteY8" fmla="*/ 2732777 h 2732777"/>
              <a:gd name="connsiteX9" fmla="*/ 3070270 w 3676445"/>
              <a:gd name="connsiteY9" fmla="*/ 2732777 h 2732777"/>
              <a:gd name="connsiteX10" fmla="*/ 3055335 w 3676445"/>
              <a:gd name="connsiteY10" fmla="*/ 2732777 h 2732777"/>
              <a:gd name="connsiteX11" fmla="*/ 2667071 w 3676445"/>
              <a:gd name="connsiteY11" fmla="*/ 2723819 h 2732777"/>
              <a:gd name="connsiteX12" fmla="*/ 2278808 w 3676445"/>
              <a:gd name="connsiteY12" fmla="*/ 2717845 h 2732777"/>
              <a:gd name="connsiteX13" fmla="*/ 1502280 w 3676445"/>
              <a:gd name="connsiteY13" fmla="*/ 2705899 h 2732777"/>
              <a:gd name="connsiteX14" fmla="*/ 773539 w 3676445"/>
              <a:gd name="connsiteY14" fmla="*/ 2699926 h 2732777"/>
              <a:gd name="connsiteX15" fmla="*/ 689913 w 3676445"/>
              <a:gd name="connsiteY15" fmla="*/ 2395288 h 2732777"/>
              <a:gd name="connsiteX16" fmla="*/ 591355 w 3676445"/>
              <a:gd name="connsiteY16" fmla="*/ 2045849 h 2732777"/>
              <a:gd name="connsiteX17" fmla="*/ 391249 w 3676445"/>
              <a:gd name="connsiteY17" fmla="*/ 1346978 h 2732777"/>
              <a:gd name="connsiteX18" fmla="*/ 292691 w 3676445"/>
              <a:gd name="connsiteY18" fmla="*/ 997539 h 2732777"/>
              <a:gd name="connsiteX19" fmla="*/ 191145 w 3676445"/>
              <a:gd name="connsiteY19" fmla="*/ 648103 h 2732777"/>
              <a:gd name="connsiteX20" fmla="*/ 89599 w 3676445"/>
              <a:gd name="connsiteY20" fmla="*/ 298664 h 2732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676445" h="2732777">
                <a:moveTo>
                  <a:pt x="0" y="0"/>
                </a:moveTo>
                <a:lnTo>
                  <a:pt x="316584" y="14935"/>
                </a:lnTo>
                <a:lnTo>
                  <a:pt x="2326594" y="155306"/>
                </a:lnTo>
                <a:cubicBezTo>
                  <a:pt x="2344517" y="158291"/>
                  <a:pt x="2359448" y="158291"/>
                  <a:pt x="2377368" y="161279"/>
                </a:cubicBezTo>
                <a:lnTo>
                  <a:pt x="2861205" y="206080"/>
                </a:lnTo>
                <a:cubicBezTo>
                  <a:pt x="3022484" y="218024"/>
                  <a:pt x="3183762" y="235947"/>
                  <a:pt x="3345041" y="247890"/>
                </a:cubicBezTo>
                <a:cubicBezTo>
                  <a:pt x="3425679" y="253866"/>
                  <a:pt x="3506320" y="259837"/>
                  <a:pt x="3586958" y="265813"/>
                </a:cubicBezTo>
                <a:lnTo>
                  <a:pt x="3676445" y="272696"/>
                </a:lnTo>
                <a:lnTo>
                  <a:pt x="3676445" y="2732777"/>
                </a:lnTo>
                <a:lnTo>
                  <a:pt x="3070270" y="2732777"/>
                </a:lnTo>
                <a:cubicBezTo>
                  <a:pt x="3064296" y="2732777"/>
                  <a:pt x="3061312" y="2732777"/>
                  <a:pt x="3055335" y="2732777"/>
                </a:cubicBezTo>
                <a:lnTo>
                  <a:pt x="2667071" y="2723819"/>
                </a:lnTo>
                <a:cubicBezTo>
                  <a:pt x="2538647" y="2723819"/>
                  <a:pt x="2407235" y="2717845"/>
                  <a:pt x="2278808" y="2717845"/>
                </a:cubicBezTo>
                <a:lnTo>
                  <a:pt x="1502280" y="2705899"/>
                </a:lnTo>
                <a:cubicBezTo>
                  <a:pt x="1260364" y="2702911"/>
                  <a:pt x="1015459" y="2702911"/>
                  <a:pt x="773539" y="2699926"/>
                </a:cubicBezTo>
                <a:lnTo>
                  <a:pt x="689913" y="2395288"/>
                </a:lnTo>
                <a:lnTo>
                  <a:pt x="591355" y="2045849"/>
                </a:lnTo>
                <a:lnTo>
                  <a:pt x="391249" y="1346978"/>
                </a:lnTo>
                <a:lnTo>
                  <a:pt x="292691" y="997539"/>
                </a:lnTo>
                <a:lnTo>
                  <a:pt x="191145" y="648103"/>
                </a:lnTo>
                <a:lnTo>
                  <a:pt x="89599" y="298664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B4631246-C45F-4034-9926-8678C750F70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858043" y="2383399"/>
            <a:ext cx="7105222" cy="3165841"/>
          </a:xfrm>
          <a:custGeom>
            <a:avLst/>
            <a:gdLst>
              <a:gd name="connsiteX0" fmla="*/ 615249 w 7105222"/>
              <a:gd name="connsiteY0" fmla="*/ 0 h 3165841"/>
              <a:gd name="connsiteX1" fmla="*/ 3058323 w 7105222"/>
              <a:gd name="connsiteY1" fmla="*/ 170240 h 3165841"/>
              <a:gd name="connsiteX2" fmla="*/ 3473467 w 7105222"/>
              <a:gd name="connsiteY2" fmla="*/ 206080 h 3165841"/>
              <a:gd name="connsiteX3" fmla="*/ 4193247 w 7105222"/>
              <a:gd name="connsiteY3" fmla="*/ 265813 h 3165841"/>
              <a:gd name="connsiteX4" fmla="*/ 4913026 w 7105222"/>
              <a:gd name="connsiteY4" fmla="*/ 322558 h 3165841"/>
              <a:gd name="connsiteX5" fmla="*/ 5632809 w 7105222"/>
              <a:gd name="connsiteY5" fmla="*/ 373332 h 3165841"/>
              <a:gd name="connsiteX6" fmla="*/ 6319737 w 7105222"/>
              <a:gd name="connsiteY6" fmla="*/ 418130 h 3165841"/>
              <a:gd name="connsiteX7" fmla="*/ 6510882 w 7105222"/>
              <a:gd name="connsiteY7" fmla="*/ 1090126 h 3165841"/>
              <a:gd name="connsiteX8" fmla="*/ 6716959 w 7105222"/>
              <a:gd name="connsiteY8" fmla="*/ 1791986 h 3165841"/>
              <a:gd name="connsiteX9" fmla="*/ 6818507 w 7105222"/>
              <a:gd name="connsiteY9" fmla="*/ 2144409 h 3165841"/>
              <a:gd name="connsiteX10" fmla="*/ 6818507 w 7105222"/>
              <a:gd name="connsiteY10" fmla="*/ 2147398 h 3165841"/>
              <a:gd name="connsiteX11" fmla="*/ 7105222 w 7105222"/>
              <a:gd name="connsiteY11" fmla="*/ 3165841 h 3165841"/>
              <a:gd name="connsiteX12" fmla="*/ 5946408 w 7105222"/>
              <a:gd name="connsiteY12" fmla="*/ 3165841 h 3165841"/>
              <a:gd name="connsiteX13" fmla="*/ 5343106 w 7105222"/>
              <a:gd name="connsiteY13" fmla="*/ 3156883 h 3165841"/>
              <a:gd name="connsiteX14" fmla="*/ 4441140 w 7105222"/>
              <a:gd name="connsiteY14" fmla="*/ 3147921 h 3165841"/>
              <a:gd name="connsiteX15" fmla="*/ 3539170 w 7105222"/>
              <a:gd name="connsiteY15" fmla="*/ 3138963 h 3165841"/>
              <a:gd name="connsiteX16" fmla="*/ 2637204 w 7105222"/>
              <a:gd name="connsiteY16" fmla="*/ 3132990 h 3165841"/>
              <a:gd name="connsiteX17" fmla="*/ 1735241 w 7105222"/>
              <a:gd name="connsiteY17" fmla="*/ 3132990 h 3165841"/>
              <a:gd name="connsiteX18" fmla="*/ 1284257 w 7105222"/>
              <a:gd name="connsiteY18" fmla="*/ 3132990 h 3165841"/>
              <a:gd name="connsiteX19" fmla="*/ 833275 w 7105222"/>
              <a:gd name="connsiteY19" fmla="*/ 3135975 h 3165841"/>
              <a:gd name="connsiteX20" fmla="*/ 0 w 7105222"/>
              <a:gd name="connsiteY20" fmla="*/ 3138963 h 3165841"/>
              <a:gd name="connsiteX21" fmla="*/ 146347 w 7105222"/>
              <a:gd name="connsiteY21" fmla="*/ 2398276 h 3165841"/>
              <a:gd name="connsiteX22" fmla="*/ 304638 w 7105222"/>
              <a:gd name="connsiteY22" fmla="*/ 1591882 h 3165841"/>
              <a:gd name="connsiteX23" fmla="*/ 498768 w 7105222"/>
              <a:gd name="connsiteY23" fmla="*/ 570450 h 3165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105222" h="3165841">
                <a:moveTo>
                  <a:pt x="615249" y="0"/>
                </a:moveTo>
                <a:lnTo>
                  <a:pt x="3058323" y="170240"/>
                </a:lnTo>
                <a:lnTo>
                  <a:pt x="3473467" y="206080"/>
                </a:lnTo>
                <a:lnTo>
                  <a:pt x="4193247" y="265813"/>
                </a:lnTo>
                <a:cubicBezTo>
                  <a:pt x="4432178" y="286718"/>
                  <a:pt x="4674095" y="304638"/>
                  <a:pt x="4913026" y="322558"/>
                </a:cubicBezTo>
                <a:cubicBezTo>
                  <a:pt x="5151958" y="340477"/>
                  <a:pt x="5393877" y="358397"/>
                  <a:pt x="5632809" y="373332"/>
                </a:cubicBezTo>
                <a:lnTo>
                  <a:pt x="6319737" y="418130"/>
                </a:lnTo>
                <a:lnTo>
                  <a:pt x="6510882" y="1090126"/>
                </a:lnTo>
                <a:lnTo>
                  <a:pt x="6716959" y="1791986"/>
                </a:lnTo>
                <a:lnTo>
                  <a:pt x="6818507" y="2144409"/>
                </a:lnTo>
                <a:cubicBezTo>
                  <a:pt x="6818507" y="2144409"/>
                  <a:pt x="6818507" y="2147398"/>
                  <a:pt x="6818507" y="2147398"/>
                </a:cubicBezTo>
                <a:lnTo>
                  <a:pt x="7105222" y="3165841"/>
                </a:lnTo>
                <a:lnTo>
                  <a:pt x="5946408" y="3165841"/>
                </a:lnTo>
                <a:lnTo>
                  <a:pt x="5343106" y="3156883"/>
                </a:lnTo>
                <a:cubicBezTo>
                  <a:pt x="5041454" y="3153895"/>
                  <a:pt x="4742789" y="3150910"/>
                  <a:pt x="4441140" y="3147921"/>
                </a:cubicBezTo>
                <a:lnTo>
                  <a:pt x="3539170" y="3138963"/>
                </a:lnTo>
                <a:cubicBezTo>
                  <a:pt x="3237521" y="3132990"/>
                  <a:pt x="2938857" y="3135975"/>
                  <a:pt x="2637204" y="3132990"/>
                </a:cubicBezTo>
                <a:cubicBezTo>
                  <a:pt x="2335555" y="3132990"/>
                  <a:pt x="2036891" y="3132990"/>
                  <a:pt x="1735241" y="3132990"/>
                </a:cubicBezTo>
                <a:lnTo>
                  <a:pt x="1284257" y="3132990"/>
                </a:lnTo>
                <a:lnTo>
                  <a:pt x="833275" y="3135975"/>
                </a:lnTo>
                <a:lnTo>
                  <a:pt x="0" y="3138963"/>
                </a:lnTo>
                <a:lnTo>
                  <a:pt x="146347" y="2398276"/>
                </a:lnTo>
                <a:lnTo>
                  <a:pt x="304638" y="1591882"/>
                </a:lnTo>
                <a:lnTo>
                  <a:pt x="498768" y="570450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EA4D3102-45D9-41DE-9943-CEB54B2C450C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2" y="2208380"/>
            <a:ext cx="2143302" cy="3337876"/>
          </a:xfrm>
          <a:custGeom>
            <a:avLst/>
            <a:gdLst>
              <a:gd name="connsiteX0" fmla="*/ 0 w 2143302"/>
              <a:gd name="connsiteY0" fmla="*/ 0 h 3337876"/>
              <a:gd name="connsiteX1" fmla="*/ 234839 w 2143302"/>
              <a:gd name="connsiteY1" fmla="*/ 10756 h 3337876"/>
              <a:gd name="connsiteX2" fmla="*/ 1979038 w 2143302"/>
              <a:gd name="connsiteY2" fmla="*/ 133210 h 3337876"/>
              <a:gd name="connsiteX3" fmla="*/ 2143302 w 2143302"/>
              <a:gd name="connsiteY3" fmla="*/ 148142 h 3337876"/>
              <a:gd name="connsiteX4" fmla="*/ 2062664 w 2143302"/>
              <a:gd name="connsiteY4" fmla="*/ 515500 h 3337876"/>
              <a:gd name="connsiteX5" fmla="*/ 2017863 w 2143302"/>
              <a:gd name="connsiteY5" fmla="*/ 718592 h 3337876"/>
              <a:gd name="connsiteX6" fmla="*/ 1973065 w 2143302"/>
              <a:gd name="connsiteY6" fmla="*/ 921684 h 3337876"/>
              <a:gd name="connsiteX7" fmla="*/ 1889439 w 2143302"/>
              <a:gd name="connsiteY7" fmla="*/ 1327867 h 3337876"/>
              <a:gd name="connsiteX8" fmla="*/ 1808798 w 2143302"/>
              <a:gd name="connsiteY8" fmla="*/ 1734051 h 3337876"/>
              <a:gd name="connsiteX9" fmla="*/ 1731145 w 2143302"/>
              <a:gd name="connsiteY9" fmla="*/ 2140234 h 3337876"/>
              <a:gd name="connsiteX10" fmla="*/ 1656481 w 2143302"/>
              <a:gd name="connsiteY10" fmla="*/ 2549402 h 3337876"/>
              <a:gd name="connsiteX11" fmla="*/ 1617653 w 2143302"/>
              <a:gd name="connsiteY11" fmla="*/ 2764441 h 3337876"/>
              <a:gd name="connsiteX12" fmla="*/ 1498187 w 2143302"/>
              <a:gd name="connsiteY12" fmla="*/ 3337876 h 3337876"/>
              <a:gd name="connsiteX13" fmla="*/ 859046 w 2143302"/>
              <a:gd name="connsiteY13" fmla="*/ 3337876 h 3337876"/>
              <a:gd name="connsiteX14" fmla="*/ 661927 w 2143302"/>
              <a:gd name="connsiteY14" fmla="*/ 3331903 h 3337876"/>
              <a:gd name="connsiteX15" fmla="*/ 231851 w 2143302"/>
              <a:gd name="connsiteY15" fmla="*/ 3322944 h 3337876"/>
              <a:gd name="connsiteX16" fmla="*/ 0 w 2143302"/>
              <a:gd name="connsiteY16" fmla="*/ 3319264 h 3337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143302" h="3337876">
                <a:moveTo>
                  <a:pt x="0" y="0"/>
                </a:moveTo>
                <a:lnTo>
                  <a:pt x="234839" y="10756"/>
                </a:lnTo>
                <a:lnTo>
                  <a:pt x="1979038" y="133210"/>
                </a:lnTo>
                <a:cubicBezTo>
                  <a:pt x="2035783" y="139183"/>
                  <a:pt x="2089543" y="142168"/>
                  <a:pt x="2143302" y="148142"/>
                </a:cubicBezTo>
                <a:lnTo>
                  <a:pt x="2062664" y="515500"/>
                </a:lnTo>
                <a:cubicBezTo>
                  <a:pt x="2047730" y="584191"/>
                  <a:pt x="2032798" y="649898"/>
                  <a:pt x="2017863" y="718592"/>
                </a:cubicBezTo>
                <a:lnTo>
                  <a:pt x="1973065" y="921684"/>
                </a:lnTo>
                <a:cubicBezTo>
                  <a:pt x="1946184" y="1056081"/>
                  <a:pt x="1916317" y="1193467"/>
                  <a:pt x="1889439" y="1327867"/>
                </a:cubicBezTo>
                <a:lnTo>
                  <a:pt x="1808798" y="1734051"/>
                </a:lnTo>
                <a:lnTo>
                  <a:pt x="1731145" y="2140234"/>
                </a:lnTo>
                <a:lnTo>
                  <a:pt x="1656481" y="2549402"/>
                </a:lnTo>
                <a:cubicBezTo>
                  <a:pt x="1641546" y="2621082"/>
                  <a:pt x="1629600" y="2692761"/>
                  <a:pt x="1617653" y="2764441"/>
                </a:cubicBezTo>
                <a:lnTo>
                  <a:pt x="1498187" y="3337876"/>
                </a:lnTo>
                <a:lnTo>
                  <a:pt x="859046" y="3337876"/>
                </a:lnTo>
                <a:cubicBezTo>
                  <a:pt x="793340" y="3334891"/>
                  <a:pt x="727633" y="3334891"/>
                  <a:pt x="661927" y="3331903"/>
                </a:cubicBezTo>
                <a:cubicBezTo>
                  <a:pt x="518568" y="3328918"/>
                  <a:pt x="375210" y="3325930"/>
                  <a:pt x="231851" y="3322944"/>
                </a:cubicBezTo>
                <a:lnTo>
                  <a:pt x="0" y="3319264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217433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4.07407E-6 L 0 0.10301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139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0 -4.07407E-6 L 0 0.10301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139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 -4.07407E-6 L 0 0.10301 " pathEditMode="relative" rAng="0" ptsTypes="AA">
                                      <p:cBhvr>
                                        <p:cTn id="19" dur="750" spd="-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13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0" grpId="1" animBg="1"/>
      <p:bldP spid="8" grpId="0" animBg="1"/>
      <p:bldP spid="8" grpId="1" animBg="1"/>
      <p:bldP spid="6" grpId="0" animBg="1"/>
      <p:bldP spid="6" grpId="1" animBg="1"/>
    </p:bldLst>
  </p:timing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F9BAC3F0-5413-4998-B848-699C5F6F8028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4614303" y="549275"/>
            <a:ext cx="7577699" cy="6308726"/>
          </a:xfrm>
          <a:custGeom>
            <a:avLst/>
            <a:gdLst>
              <a:gd name="connsiteX0" fmla="*/ 4475121 w 7577699"/>
              <a:gd name="connsiteY0" fmla="*/ 0 h 6308726"/>
              <a:gd name="connsiteX1" fmla="*/ 4875750 w 7577699"/>
              <a:gd name="connsiteY1" fmla="*/ 55414 h 6308726"/>
              <a:gd name="connsiteX2" fmla="*/ 5733830 w 7577699"/>
              <a:gd name="connsiteY2" fmla="*/ 627969 h 6308726"/>
              <a:gd name="connsiteX3" fmla="*/ 6413082 w 7577699"/>
              <a:gd name="connsiteY3" fmla="*/ 1433453 h 6308726"/>
              <a:gd name="connsiteX4" fmla="*/ 7537094 w 7577699"/>
              <a:gd name="connsiteY4" fmla="*/ 1629746 h 6308726"/>
              <a:gd name="connsiteX5" fmla="*/ 7577699 w 7577699"/>
              <a:gd name="connsiteY5" fmla="*/ 1617371 h 6308726"/>
              <a:gd name="connsiteX6" fmla="*/ 7577699 w 7577699"/>
              <a:gd name="connsiteY6" fmla="*/ 6308726 h 6308726"/>
              <a:gd name="connsiteX7" fmla="*/ 170817 w 7577699"/>
              <a:gd name="connsiteY7" fmla="*/ 6308726 h 6308726"/>
              <a:gd name="connsiteX8" fmla="*/ 167954 w 7577699"/>
              <a:gd name="connsiteY8" fmla="*/ 6304558 h 6308726"/>
              <a:gd name="connsiteX9" fmla="*/ 15799 w 7577699"/>
              <a:gd name="connsiteY9" fmla="*/ 5857602 h 6308726"/>
              <a:gd name="connsiteX10" fmla="*/ 44351 w 7577699"/>
              <a:gd name="connsiteY10" fmla="*/ 5312098 h 6308726"/>
              <a:gd name="connsiteX11" fmla="*/ 746145 w 7577699"/>
              <a:gd name="connsiteY11" fmla="*/ 4458526 h 6308726"/>
              <a:gd name="connsiteX12" fmla="*/ 3586376 w 7577699"/>
              <a:gd name="connsiteY12" fmla="*/ 3779274 h 6308726"/>
              <a:gd name="connsiteX13" fmla="*/ 3413557 w 7577699"/>
              <a:gd name="connsiteY13" fmla="*/ 1685918 h 6308726"/>
              <a:gd name="connsiteX14" fmla="*/ 3472165 w 7577699"/>
              <a:gd name="connsiteY14" fmla="*/ 552831 h 6308726"/>
              <a:gd name="connsiteX15" fmla="*/ 4475121 w 7577699"/>
              <a:gd name="connsiteY15" fmla="*/ 0 h 6308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7577699" h="6308726">
                <a:moveTo>
                  <a:pt x="4475121" y="0"/>
                </a:moveTo>
                <a:cubicBezTo>
                  <a:pt x="4611357" y="0"/>
                  <a:pt x="4747639" y="18972"/>
                  <a:pt x="4875750" y="55414"/>
                </a:cubicBezTo>
                <a:cubicBezTo>
                  <a:pt x="5212370" y="151591"/>
                  <a:pt x="5508415" y="361979"/>
                  <a:pt x="5733830" y="627969"/>
                </a:cubicBezTo>
                <a:cubicBezTo>
                  <a:pt x="5963754" y="899970"/>
                  <a:pt x="6097502" y="1239595"/>
                  <a:pt x="6413082" y="1433453"/>
                </a:cubicBezTo>
                <a:cubicBezTo>
                  <a:pt x="6745757" y="1638581"/>
                  <a:pt x="7156671" y="1719449"/>
                  <a:pt x="7537094" y="1629746"/>
                </a:cubicBezTo>
                <a:lnTo>
                  <a:pt x="7577699" y="1617371"/>
                </a:lnTo>
                <a:lnTo>
                  <a:pt x="7577699" y="6308726"/>
                </a:lnTo>
                <a:lnTo>
                  <a:pt x="170817" y="6308726"/>
                </a:lnTo>
                <a:lnTo>
                  <a:pt x="167954" y="6304558"/>
                </a:lnTo>
                <a:cubicBezTo>
                  <a:pt x="90186" y="6177973"/>
                  <a:pt x="25943" y="5918464"/>
                  <a:pt x="15799" y="5857602"/>
                </a:cubicBezTo>
                <a:cubicBezTo>
                  <a:pt x="-12754" y="5681779"/>
                  <a:pt x="-2234" y="5484915"/>
                  <a:pt x="44351" y="5312098"/>
                </a:cubicBezTo>
                <a:cubicBezTo>
                  <a:pt x="142032" y="4946924"/>
                  <a:pt x="415536" y="4635852"/>
                  <a:pt x="746145" y="4458526"/>
                </a:cubicBezTo>
                <a:cubicBezTo>
                  <a:pt x="1628268" y="3983651"/>
                  <a:pt x="2841003" y="4578747"/>
                  <a:pt x="3586376" y="3779274"/>
                </a:cubicBezTo>
                <a:cubicBezTo>
                  <a:pt x="4214532" y="3106033"/>
                  <a:pt x="3592387" y="2384704"/>
                  <a:pt x="3413557" y="1685918"/>
                </a:cubicBezTo>
                <a:cubicBezTo>
                  <a:pt x="3317379" y="1311728"/>
                  <a:pt x="3303855" y="899970"/>
                  <a:pt x="3472165" y="552831"/>
                </a:cubicBezTo>
                <a:cubicBezTo>
                  <a:pt x="3658132" y="170752"/>
                  <a:pt x="4066415" y="0"/>
                  <a:pt x="4475121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157798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accel="17000" decel="83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F8ED9A6B-F70B-45D2-8E57-D814A69C8E0C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" y="708059"/>
            <a:ext cx="4639985" cy="6149941"/>
          </a:xfrm>
          <a:custGeom>
            <a:avLst/>
            <a:gdLst>
              <a:gd name="connsiteX0" fmla="*/ 1209773 w 4639985"/>
              <a:gd name="connsiteY0" fmla="*/ 2360 h 6149941"/>
              <a:gd name="connsiteX1" fmla="*/ 2413479 w 4639985"/>
              <a:gd name="connsiteY1" fmla="*/ 650637 h 6149941"/>
              <a:gd name="connsiteX2" fmla="*/ 2553149 w 4639985"/>
              <a:gd name="connsiteY2" fmla="*/ 1972382 h 6149941"/>
              <a:gd name="connsiteX3" fmla="*/ 2518439 w 4639985"/>
              <a:gd name="connsiteY3" fmla="*/ 2396096 h 6149941"/>
              <a:gd name="connsiteX4" fmla="*/ 3538024 w 4639985"/>
              <a:gd name="connsiteY4" fmla="*/ 3298080 h 6149941"/>
              <a:gd name="connsiteX5" fmla="*/ 4065692 w 4639985"/>
              <a:gd name="connsiteY5" fmla="*/ 3348347 h 6149941"/>
              <a:gd name="connsiteX6" fmla="*/ 4586600 w 4639985"/>
              <a:gd name="connsiteY6" fmla="*/ 3845563 h 6149941"/>
              <a:gd name="connsiteX7" fmla="*/ 4547637 w 4639985"/>
              <a:gd name="connsiteY7" fmla="*/ 4573273 h 6149941"/>
              <a:gd name="connsiteX8" fmla="*/ 3976830 w 4639985"/>
              <a:gd name="connsiteY8" fmla="*/ 5321145 h 6149941"/>
              <a:gd name="connsiteX9" fmla="*/ 3758401 w 4639985"/>
              <a:gd name="connsiteY9" fmla="*/ 6089261 h 6149941"/>
              <a:gd name="connsiteX10" fmla="*/ 3782047 w 4639985"/>
              <a:gd name="connsiteY10" fmla="*/ 6149941 h 6149941"/>
              <a:gd name="connsiteX11" fmla="*/ 0 w 4639985"/>
              <a:gd name="connsiteY11" fmla="*/ 6149941 h 6149941"/>
              <a:gd name="connsiteX12" fmla="*/ 0 w 4639985"/>
              <a:gd name="connsiteY12" fmla="*/ 334354 h 6149941"/>
              <a:gd name="connsiteX13" fmla="*/ 20416 w 4639985"/>
              <a:gd name="connsiteY13" fmla="*/ 312185 h 6149941"/>
              <a:gd name="connsiteX14" fmla="*/ 1004761 w 4639985"/>
              <a:gd name="connsiteY14" fmla="*/ 3511 h 6149941"/>
              <a:gd name="connsiteX15" fmla="*/ 1209773 w 4639985"/>
              <a:gd name="connsiteY15" fmla="*/ 2360 h 61499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639985" h="6149941">
                <a:moveTo>
                  <a:pt x="1209773" y="2360"/>
                </a:moveTo>
                <a:cubicBezTo>
                  <a:pt x="1689935" y="26816"/>
                  <a:pt x="2171261" y="241463"/>
                  <a:pt x="2413479" y="650637"/>
                </a:cubicBezTo>
                <a:cubicBezTo>
                  <a:pt x="2643189" y="1039975"/>
                  <a:pt x="2621404" y="1525081"/>
                  <a:pt x="2553149" y="1972382"/>
                </a:cubicBezTo>
                <a:cubicBezTo>
                  <a:pt x="2532222" y="2113340"/>
                  <a:pt x="2507158" y="2254790"/>
                  <a:pt x="2518439" y="2396096"/>
                </a:cubicBezTo>
                <a:cubicBezTo>
                  <a:pt x="2558975" y="2887747"/>
                  <a:pt x="3047197" y="3251806"/>
                  <a:pt x="3538024" y="3298080"/>
                </a:cubicBezTo>
                <a:cubicBezTo>
                  <a:pt x="3714833" y="3314726"/>
                  <a:pt x="3894913" y="3300212"/>
                  <a:pt x="4065692" y="3348347"/>
                </a:cubicBezTo>
                <a:cubicBezTo>
                  <a:pt x="4305953" y="3416154"/>
                  <a:pt x="4501246" y="3611007"/>
                  <a:pt x="4586600" y="3845563"/>
                </a:cubicBezTo>
                <a:cubicBezTo>
                  <a:pt x="4671952" y="4080117"/>
                  <a:pt x="4652058" y="4346823"/>
                  <a:pt x="4547637" y="4573273"/>
                </a:cubicBezTo>
                <a:cubicBezTo>
                  <a:pt x="4415330" y="4858998"/>
                  <a:pt x="4166474" y="5070531"/>
                  <a:pt x="3976830" y="5321145"/>
                </a:cubicBezTo>
                <a:cubicBezTo>
                  <a:pt x="3810891" y="5540434"/>
                  <a:pt x="3688994" y="5832629"/>
                  <a:pt x="3758401" y="6089261"/>
                </a:cubicBezTo>
                <a:lnTo>
                  <a:pt x="3782047" y="6149941"/>
                </a:lnTo>
                <a:lnTo>
                  <a:pt x="0" y="6149941"/>
                </a:lnTo>
                <a:lnTo>
                  <a:pt x="0" y="334354"/>
                </a:lnTo>
                <a:lnTo>
                  <a:pt x="20416" y="312185"/>
                </a:lnTo>
                <a:cubicBezTo>
                  <a:pt x="239471" y="107833"/>
                  <a:pt x="737498" y="20657"/>
                  <a:pt x="1004761" y="3511"/>
                </a:cubicBezTo>
                <a:cubicBezTo>
                  <a:pt x="1072608" y="-746"/>
                  <a:pt x="1141178" y="-1133"/>
                  <a:pt x="1209773" y="236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33DD2786-3163-409B-AB74-7FDF454ED2FD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417824" y="0"/>
            <a:ext cx="4774176" cy="6123234"/>
          </a:xfrm>
          <a:custGeom>
            <a:avLst/>
            <a:gdLst>
              <a:gd name="connsiteX0" fmla="*/ 834173 w 4774176"/>
              <a:gd name="connsiteY0" fmla="*/ 0 h 6123234"/>
              <a:gd name="connsiteX1" fmla="*/ 4774176 w 4774176"/>
              <a:gd name="connsiteY1" fmla="*/ 0 h 6123234"/>
              <a:gd name="connsiteX2" fmla="*/ 4774176 w 4774176"/>
              <a:gd name="connsiteY2" fmla="*/ 5624609 h 6123234"/>
              <a:gd name="connsiteX3" fmla="*/ 4761459 w 4774176"/>
              <a:gd name="connsiteY3" fmla="*/ 5636755 h 6123234"/>
              <a:gd name="connsiteX4" fmla="*/ 3681630 w 4774176"/>
              <a:gd name="connsiteY4" fmla="*/ 6118349 h 6123234"/>
              <a:gd name="connsiteX5" fmla="*/ 2265741 w 4774176"/>
              <a:gd name="connsiteY5" fmla="*/ 5487067 h 6123234"/>
              <a:gd name="connsiteX6" fmla="*/ 2111252 w 4774176"/>
              <a:gd name="connsiteY6" fmla="*/ 4166972 h 6123234"/>
              <a:gd name="connsiteX7" fmla="*/ 2141207 w 4774176"/>
              <a:gd name="connsiteY7" fmla="*/ 3742894 h 6123234"/>
              <a:gd name="connsiteX8" fmla="*/ 1111567 w 4774176"/>
              <a:gd name="connsiteY8" fmla="*/ 2852405 h 6123234"/>
              <a:gd name="connsiteX9" fmla="*/ 583368 w 4774176"/>
              <a:gd name="connsiteY9" fmla="*/ 2808061 h 6123234"/>
              <a:gd name="connsiteX10" fmla="*/ 56916 w 4774176"/>
              <a:gd name="connsiteY10" fmla="*/ 2316720 h 6123234"/>
              <a:gd name="connsiteX11" fmla="*/ 87712 w 4774176"/>
              <a:gd name="connsiteY11" fmla="*/ 1588618 h 6123234"/>
              <a:gd name="connsiteX12" fmla="*/ 650094 w 4774176"/>
              <a:gd name="connsiteY12" fmla="*/ 834390 h 6123234"/>
              <a:gd name="connsiteX13" fmla="*/ 859892 w 4774176"/>
              <a:gd name="connsiteY13" fmla="*/ 63872 h 6123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774176" h="6123234">
                <a:moveTo>
                  <a:pt x="834173" y="0"/>
                </a:moveTo>
                <a:lnTo>
                  <a:pt x="4774176" y="0"/>
                </a:lnTo>
                <a:lnTo>
                  <a:pt x="4774176" y="5624609"/>
                </a:lnTo>
                <a:lnTo>
                  <a:pt x="4761459" y="5636755"/>
                </a:lnTo>
                <a:cubicBezTo>
                  <a:pt x="4687341" y="5958770"/>
                  <a:pt x="4010311" y="6093556"/>
                  <a:pt x="3681630" y="6118349"/>
                </a:cubicBezTo>
                <a:cubicBezTo>
                  <a:pt x="3139273" y="6158488"/>
                  <a:pt x="2547790" y="5951559"/>
                  <a:pt x="2265741" y="5487067"/>
                </a:cubicBezTo>
                <a:cubicBezTo>
                  <a:pt x="2031678" y="5100330"/>
                  <a:pt x="2048019" y="4615010"/>
                  <a:pt x="2111252" y="4166972"/>
                </a:cubicBezTo>
                <a:cubicBezTo>
                  <a:pt x="2130597" y="4025788"/>
                  <a:pt x="2154072" y="3884065"/>
                  <a:pt x="2141207" y="3742894"/>
                </a:cubicBezTo>
                <a:cubicBezTo>
                  <a:pt x="2095158" y="3251730"/>
                  <a:pt x="1602883" y="2893170"/>
                  <a:pt x="1111567" y="2852405"/>
                </a:cubicBezTo>
                <a:cubicBezTo>
                  <a:pt x="934582" y="2837743"/>
                  <a:pt x="754676" y="2854277"/>
                  <a:pt x="583368" y="2808061"/>
                </a:cubicBezTo>
                <a:cubicBezTo>
                  <a:pt x="342363" y="2742954"/>
                  <a:pt x="144896" y="2550304"/>
                  <a:pt x="56916" y="2316720"/>
                </a:cubicBezTo>
                <a:cubicBezTo>
                  <a:pt x="-31063" y="2083138"/>
                  <a:pt x="-14161" y="1816226"/>
                  <a:pt x="87712" y="1588618"/>
                </a:cubicBezTo>
                <a:cubicBezTo>
                  <a:pt x="216806" y="1301427"/>
                  <a:pt x="463273" y="1087116"/>
                  <a:pt x="650094" y="834390"/>
                </a:cubicBezTo>
                <a:cubicBezTo>
                  <a:pt x="813563" y="613254"/>
                  <a:pt x="932174" y="319710"/>
                  <a:pt x="859892" y="63872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048658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accel="17000" decel="83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17000" decel="83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</p:bldLst>
  </p:timing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63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Box 15">
            <a:extLst>
              <a:ext uri="{FF2B5EF4-FFF2-40B4-BE49-F238E27FC236}">
                <a16:creationId xmlns:a16="http://schemas.microsoft.com/office/drawing/2014/main" id="{DCB66CFB-2508-400D-8CD7-92670820B970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2023</a:t>
            </a:r>
            <a:endParaRPr lang="en-US" dirty="0">
              <a:solidFill>
                <a:schemeClr val="bg1"/>
              </a:solidFill>
              <a:cs typeface="Sora ExtraBold" pitchFamily="2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2A0E3156-29CC-4EDC-A437-58F664926741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33C62B6E-C315-44A6-B39D-BBE639C7BBB3}"/>
              </a:ext>
            </a:extLst>
          </p:cNvPr>
          <p:cNvSpPr/>
          <p:nvPr userDrawn="1"/>
        </p:nvSpPr>
        <p:spPr>
          <a:xfrm>
            <a:off x="1" y="0"/>
            <a:ext cx="8046535" cy="6858000"/>
          </a:xfrm>
          <a:custGeom>
            <a:avLst/>
            <a:gdLst>
              <a:gd name="connsiteX0" fmla="*/ 0 w 8046535"/>
              <a:gd name="connsiteY0" fmla="*/ 0 h 6858000"/>
              <a:gd name="connsiteX1" fmla="*/ 1076013 w 8046535"/>
              <a:gd name="connsiteY1" fmla="*/ 0 h 6858000"/>
              <a:gd name="connsiteX2" fmla="*/ 1277019 w 8046535"/>
              <a:gd name="connsiteY2" fmla="*/ 95342 h 6858000"/>
              <a:gd name="connsiteX3" fmla="*/ 3304569 w 8046535"/>
              <a:gd name="connsiteY3" fmla="*/ 2499784 h 6858000"/>
              <a:gd name="connsiteX4" fmla="*/ 5030011 w 8046535"/>
              <a:gd name="connsiteY4" fmla="*/ 3280793 h 6858000"/>
              <a:gd name="connsiteX5" fmla="*/ 7277722 w 8046535"/>
              <a:gd name="connsiteY5" fmla="*/ 3776872 h 6858000"/>
              <a:gd name="connsiteX6" fmla="*/ 7193189 w 8046535"/>
              <a:gd name="connsiteY6" fmla="*/ 5163454 h 6858000"/>
              <a:gd name="connsiteX7" fmla="*/ 8002320 w 8046535"/>
              <a:gd name="connsiteY7" fmla="*/ 6838262 h 6858000"/>
              <a:gd name="connsiteX8" fmla="*/ 8046535 w 8046535"/>
              <a:gd name="connsiteY8" fmla="*/ 6858000 h 6858000"/>
              <a:gd name="connsiteX9" fmla="*/ 0 w 8046535"/>
              <a:gd name="connsiteY9" fmla="*/ 6858000 h 6858000"/>
              <a:gd name="connsiteX0" fmla="*/ 0 w 8046535"/>
              <a:gd name="connsiteY0" fmla="*/ 0 h 6858000"/>
              <a:gd name="connsiteX1" fmla="*/ 1076013 w 8046535"/>
              <a:gd name="connsiteY1" fmla="*/ 0 h 6858000"/>
              <a:gd name="connsiteX2" fmla="*/ 1277019 w 8046535"/>
              <a:gd name="connsiteY2" fmla="*/ 95342 h 6858000"/>
              <a:gd name="connsiteX3" fmla="*/ 3304569 w 8046535"/>
              <a:gd name="connsiteY3" fmla="*/ 2499784 h 6858000"/>
              <a:gd name="connsiteX4" fmla="*/ 5030011 w 8046535"/>
              <a:gd name="connsiteY4" fmla="*/ 3280793 h 6858000"/>
              <a:gd name="connsiteX5" fmla="*/ 7277722 w 8046535"/>
              <a:gd name="connsiteY5" fmla="*/ 3776872 h 6858000"/>
              <a:gd name="connsiteX6" fmla="*/ 7193189 w 8046535"/>
              <a:gd name="connsiteY6" fmla="*/ 5296804 h 6858000"/>
              <a:gd name="connsiteX7" fmla="*/ 8002320 w 8046535"/>
              <a:gd name="connsiteY7" fmla="*/ 6838262 h 6858000"/>
              <a:gd name="connsiteX8" fmla="*/ 8046535 w 8046535"/>
              <a:gd name="connsiteY8" fmla="*/ 6858000 h 6858000"/>
              <a:gd name="connsiteX9" fmla="*/ 0 w 8046535"/>
              <a:gd name="connsiteY9" fmla="*/ 6858000 h 6858000"/>
              <a:gd name="connsiteX10" fmla="*/ 0 w 8046535"/>
              <a:gd name="connsiteY10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046535" h="6858000">
                <a:moveTo>
                  <a:pt x="0" y="0"/>
                </a:moveTo>
                <a:lnTo>
                  <a:pt x="1076013" y="0"/>
                </a:lnTo>
                <a:lnTo>
                  <a:pt x="1277019" y="95342"/>
                </a:lnTo>
                <a:cubicBezTo>
                  <a:pt x="2218450" y="610506"/>
                  <a:pt x="2818500" y="1887884"/>
                  <a:pt x="3304569" y="2499784"/>
                </a:cubicBezTo>
                <a:cubicBezTo>
                  <a:pt x="3658007" y="2944718"/>
                  <a:pt x="4335098" y="3310754"/>
                  <a:pt x="5030011" y="3280793"/>
                </a:cubicBezTo>
                <a:cubicBezTo>
                  <a:pt x="6720903" y="3207891"/>
                  <a:pt x="6917192" y="3440870"/>
                  <a:pt x="7277722" y="3776872"/>
                </a:cubicBezTo>
                <a:cubicBezTo>
                  <a:pt x="7638252" y="4112874"/>
                  <a:pt x="7324818" y="4813773"/>
                  <a:pt x="7193189" y="5296804"/>
                </a:cubicBezTo>
                <a:cubicBezTo>
                  <a:pt x="7095069" y="5656873"/>
                  <a:pt x="6600265" y="6181521"/>
                  <a:pt x="8002320" y="6838262"/>
                </a:cubicBezTo>
                <a:lnTo>
                  <a:pt x="8046535" y="6858000"/>
                </a:ln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BD8FA916-2300-4570-B4A7-7C81DB08F407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" y="1628832"/>
            <a:ext cx="8843517" cy="5229168"/>
          </a:xfrm>
          <a:custGeom>
            <a:avLst/>
            <a:gdLst>
              <a:gd name="connsiteX0" fmla="*/ 852895 w 9166424"/>
              <a:gd name="connsiteY0" fmla="*/ 767 h 5420102"/>
              <a:gd name="connsiteX1" fmla="*/ 1420597 w 9166424"/>
              <a:gd name="connsiteY1" fmla="*/ 64073 h 5420102"/>
              <a:gd name="connsiteX2" fmla="*/ 3043425 w 9166424"/>
              <a:gd name="connsiteY2" fmla="*/ 1767485 h 5420102"/>
              <a:gd name="connsiteX3" fmla="*/ 4235538 w 9166424"/>
              <a:gd name="connsiteY3" fmla="*/ 2120395 h 5420102"/>
              <a:gd name="connsiteX4" fmla="*/ 5647176 w 9166424"/>
              <a:gd name="connsiteY4" fmla="*/ 1881417 h 5420102"/>
              <a:gd name="connsiteX5" fmla="*/ 7381156 w 9166424"/>
              <a:gd name="connsiteY5" fmla="*/ 2042589 h 5420102"/>
              <a:gd name="connsiteX6" fmla="*/ 7525655 w 9166424"/>
              <a:gd name="connsiteY6" fmla="*/ 4004432 h 5420102"/>
              <a:gd name="connsiteX7" fmla="*/ 7948035 w 9166424"/>
              <a:gd name="connsiteY7" fmla="*/ 4901987 h 5420102"/>
              <a:gd name="connsiteX8" fmla="*/ 9162191 w 9166424"/>
              <a:gd name="connsiteY8" fmla="*/ 5419108 h 5420102"/>
              <a:gd name="connsiteX9" fmla="*/ 9166424 w 9166424"/>
              <a:gd name="connsiteY9" fmla="*/ 5420102 h 5420102"/>
              <a:gd name="connsiteX10" fmla="*/ 0 w 9166424"/>
              <a:gd name="connsiteY10" fmla="*/ 5420102 h 5420102"/>
              <a:gd name="connsiteX11" fmla="*/ 0 w 9166424"/>
              <a:gd name="connsiteY11" fmla="*/ 198782 h 5420102"/>
              <a:gd name="connsiteX12" fmla="*/ 16890 w 9166424"/>
              <a:gd name="connsiteY12" fmla="*/ 190584 h 5420102"/>
              <a:gd name="connsiteX13" fmla="*/ 852895 w 9166424"/>
              <a:gd name="connsiteY13" fmla="*/ 767 h 5420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166424" h="5420102">
                <a:moveTo>
                  <a:pt x="852895" y="767"/>
                </a:moveTo>
                <a:cubicBezTo>
                  <a:pt x="1044242" y="-4356"/>
                  <a:pt x="1235806" y="16138"/>
                  <a:pt x="1420597" y="64073"/>
                </a:cubicBezTo>
                <a:cubicBezTo>
                  <a:pt x="2209781" y="266925"/>
                  <a:pt x="2437644" y="1295086"/>
                  <a:pt x="3043425" y="1767485"/>
                </a:cubicBezTo>
                <a:cubicBezTo>
                  <a:pt x="3376883" y="2025916"/>
                  <a:pt x="3813158" y="2125953"/>
                  <a:pt x="4235538" y="2120395"/>
                </a:cubicBezTo>
                <a:cubicBezTo>
                  <a:pt x="4713494" y="2114838"/>
                  <a:pt x="5185893" y="1998128"/>
                  <a:pt x="5647176" y="1881417"/>
                </a:cubicBezTo>
                <a:cubicBezTo>
                  <a:pt x="6230727" y="1731361"/>
                  <a:pt x="6914315" y="1659112"/>
                  <a:pt x="7381156" y="2042589"/>
                </a:cubicBezTo>
                <a:cubicBezTo>
                  <a:pt x="8061964" y="2601129"/>
                  <a:pt x="7684046" y="3323621"/>
                  <a:pt x="7525655" y="4004432"/>
                </a:cubicBezTo>
                <a:cubicBezTo>
                  <a:pt x="7431175" y="4407358"/>
                  <a:pt x="7625692" y="4685240"/>
                  <a:pt x="7948035" y="4901987"/>
                </a:cubicBezTo>
                <a:cubicBezTo>
                  <a:pt x="8297123" y="5132977"/>
                  <a:pt x="8727621" y="5305350"/>
                  <a:pt x="9162191" y="5419108"/>
                </a:cubicBezTo>
                <a:lnTo>
                  <a:pt x="9166424" y="5420102"/>
                </a:lnTo>
                <a:lnTo>
                  <a:pt x="0" y="5420102"/>
                </a:lnTo>
                <a:lnTo>
                  <a:pt x="0" y="198782"/>
                </a:lnTo>
                <a:lnTo>
                  <a:pt x="16890" y="190584"/>
                </a:lnTo>
                <a:cubicBezTo>
                  <a:pt x="279341" y="73776"/>
                  <a:pt x="565874" y="8452"/>
                  <a:pt x="852895" y="767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BD56202-4357-4FE0-A1BD-5116D8B5C551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bg1">
                    <a:lumMod val="9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bg1">
                  <a:lumMod val="9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13B401DC-59D9-4FFF-95F1-033057DBD464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13" name="One">
              <a:extLst>
                <a:ext uri="{FF2B5EF4-FFF2-40B4-BE49-F238E27FC236}">
                  <a16:creationId xmlns:a16="http://schemas.microsoft.com/office/drawing/2014/main" id="{2DB65458-6FFD-4FC8-A0E4-44F50328155E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4" name="Two">
              <a:extLst>
                <a:ext uri="{FF2B5EF4-FFF2-40B4-BE49-F238E27FC236}">
                  <a16:creationId xmlns:a16="http://schemas.microsoft.com/office/drawing/2014/main" id="{6347992E-E3D1-4F9F-A01E-9AA2AEEA41BC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5" name="Four">
              <a:extLst>
                <a:ext uri="{FF2B5EF4-FFF2-40B4-BE49-F238E27FC236}">
                  <a16:creationId xmlns:a16="http://schemas.microsoft.com/office/drawing/2014/main" id="{1EA850B4-B057-42BE-B477-A4E1BDA6EE14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A0EFF8E7-B178-4619-B93B-EC098DCC87A0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bg1"/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052867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17000" decel="83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17000" decel="83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4" grpId="0" animBg="1"/>
    </p:bldLst>
  </p:timing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0A7302AD-5D28-43C5-BE73-8B6A3480ED12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096001" y="0"/>
            <a:ext cx="6095999" cy="6858000"/>
          </a:xfrm>
          <a:custGeom>
            <a:avLst/>
            <a:gdLst>
              <a:gd name="connsiteX0" fmla="*/ 5816981 w 6095999"/>
              <a:gd name="connsiteY0" fmla="*/ 0 h 6858000"/>
              <a:gd name="connsiteX1" fmla="*/ 6095999 w 6095999"/>
              <a:gd name="connsiteY1" fmla="*/ 0 h 6858000"/>
              <a:gd name="connsiteX2" fmla="*/ 6095999 w 6095999"/>
              <a:gd name="connsiteY2" fmla="*/ 6858000 h 6858000"/>
              <a:gd name="connsiteX3" fmla="*/ 1480777 w 6095999"/>
              <a:gd name="connsiteY3" fmla="*/ 6858000 h 6858000"/>
              <a:gd name="connsiteX4" fmla="*/ 378103 w 6095999"/>
              <a:gd name="connsiteY4" fmla="*/ 5755326 h 6858000"/>
              <a:gd name="connsiteX5" fmla="*/ 378103 w 6095999"/>
              <a:gd name="connsiteY5" fmla="*/ 3928655 h 6858000"/>
              <a:gd name="connsiteX6" fmla="*/ 2204773 w 6095999"/>
              <a:gd name="connsiteY6" fmla="*/ 3928655 h 6858000"/>
              <a:gd name="connsiteX7" fmla="*/ 3972520 w 6095999"/>
              <a:gd name="connsiteY7" fmla="*/ 5696402 h 6858000"/>
              <a:gd name="connsiteX8" fmla="*/ 4249687 w 6095999"/>
              <a:gd name="connsiteY8" fmla="*/ 5696402 h 6858000"/>
              <a:gd name="connsiteX9" fmla="*/ 4249687 w 6095999"/>
              <a:gd name="connsiteY9" fmla="*/ 5419236 h 6858000"/>
              <a:gd name="connsiteX10" fmla="*/ 1632983 w 6095999"/>
              <a:gd name="connsiteY10" fmla="*/ 2802535 h 6858000"/>
              <a:gd name="connsiteX11" fmla="*/ 1632983 w 6095999"/>
              <a:gd name="connsiteY11" fmla="*/ 1770257 h 6858000"/>
              <a:gd name="connsiteX12" fmla="*/ 2665261 w 6095999"/>
              <a:gd name="connsiteY12" fmla="*/ 1770257 h 6858000"/>
              <a:gd name="connsiteX13" fmla="*/ 4478837 w 6095999"/>
              <a:gd name="connsiteY13" fmla="*/ 3583836 h 6858000"/>
              <a:gd name="connsiteX14" fmla="*/ 4775645 w 6095999"/>
              <a:gd name="connsiteY14" fmla="*/ 3583836 h 6858000"/>
              <a:gd name="connsiteX15" fmla="*/ 4775645 w 6095999"/>
              <a:gd name="connsiteY15" fmla="*/ 3287029 h 6858000"/>
              <a:gd name="connsiteX16" fmla="*/ 4742909 w 6095999"/>
              <a:gd name="connsiteY16" fmla="*/ 3254291 h 6858000"/>
              <a:gd name="connsiteX17" fmla="*/ 4742909 w 6095999"/>
              <a:gd name="connsiteY17" fmla="*/ 1074072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6095999" h="6858000">
                <a:moveTo>
                  <a:pt x="5816981" y="0"/>
                </a:moveTo>
                <a:lnTo>
                  <a:pt x="6095999" y="0"/>
                </a:lnTo>
                <a:lnTo>
                  <a:pt x="6095999" y="6858000"/>
                </a:lnTo>
                <a:lnTo>
                  <a:pt x="1480777" y="6858000"/>
                </a:lnTo>
                <a:lnTo>
                  <a:pt x="378103" y="5755326"/>
                </a:lnTo>
                <a:cubicBezTo>
                  <a:pt x="-126034" y="5251192"/>
                  <a:pt x="-126034" y="4432789"/>
                  <a:pt x="378103" y="3928655"/>
                </a:cubicBezTo>
                <a:cubicBezTo>
                  <a:pt x="882237" y="3424519"/>
                  <a:pt x="1700639" y="3424519"/>
                  <a:pt x="2204773" y="3928655"/>
                </a:cubicBezTo>
                <a:lnTo>
                  <a:pt x="3972520" y="5696402"/>
                </a:lnTo>
                <a:cubicBezTo>
                  <a:pt x="4048905" y="5772785"/>
                  <a:pt x="4173301" y="5772785"/>
                  <a:pt x="4249687" y="5696402"/>
                </a:cubicBezTo>
                <a:cubicBezTo>
                  <a:pt x="4326069" y="5620017"/>
                  <a:pt x="4326069" y="5495621"/>
                  <a:pt x="4249687" y="5419236"/>
                </a:cubicBezTo>
                <a:lnTo>
                  <a:pt x="1632983" y="2802535"/>
                </a:lnTo>
                <a:cubicBezTo>
                  <a:pt x="1347090" y="2516639"/>
                  <a:pt x="1347090" y="2056153"/>
                  <a:pt x="1632983" y="1770257"/>
                </a:cubicBezTo>
                <a:cubicBezTo>
                  <a:pt x="1918880" y="1484361"/>
                  <a:pt x="2379365" y="1484361"/>
                  <a:pt x="2665261" y="1770257"/>
                </a:cubicBezTo>
                <a:lnTo>
                  <a:pt x="4478837" y="3583836"/>
                </a:lnTo>
                <a:cubicBezTo>
                  <a:pt x="4559588" y="3666767"/>
                  <a:pt x="4692713" y="3666767"/>
                  <a:pt x="4775645" y="3583836"/>
                </a:cubicBezTo>
                <a:cubicBezTo>
                  <a:pt x="4858576" y="3503086"/>
                  <a:pt x="4858576" y="3369960"/>
                  <a:pt x="4775645" y="3287029"/>
                </a:cubicBezTo>
                <a:lnTo>
                  <a:pt x="4742909" y="3254291"/>
                </a:lnTo>
                <a:cubicBezTo>
                  <a:pt x="4140566" y="2651948"/>
                  <a:pt x="4140566" y="1676415"/>
                  <a:pt x="4742909" y="1074072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124326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accel="17000" decel="83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9D6ABCE4-E7BC-4376-BFC7-FB2C320C04DD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1" y="0"/>
            <a:ext cx="8160825" cy="6308726"/>
          </a:xfrm>
          <a:custGeom>
            <a:avLst/>
            <a:gdLst>
              <a:gd name="connsiteX0" fmla="*/ 0 w 8160825"/>
              <a:gd name="connsiteY0" fmla="*/ 0 h 6308726"/>
              <a:gd name="connsiteX1" fmla="*/ 8160825 w 8160825"/>
              <a:gd name="connsiteY1" fmla="*/ 0 h 6308726"/>
              <a:gd name="connsiteX2" fmla="*/ 7208321 w 8160825"/>
              <a:gd name="connsiteY2" fmla="*/ 945262 h 6308726"/>
              <a:gd name="connsiteX3" fmla="*/ 4198376 w 8160825"/>
              <a:gd name="connsiteY3" fmla="*/ 945262 h 6308726"/>
              <a:gd name="connsiteX4" fmla="*/ 3512219 w 8160825"/>
              <a:gd name="connsiteY4" fmla="*/ 259104 h 6308726"/>
              <a:gd name="connsiteX5" fmla="*/ 2986168 w 8160825"/>
              <a:gd name="connsiteY5" fmla="*/ 259104 h 6308726"/>
              <a:gd name="connsiteX6" fmla="*/ 2981590 w 8160825"/>
              <a:gd name="connsiteY6" fmla="*/ 263676 h 6308726"/>
              <a:gd name="connsiteX7" fmla="*/ 2981590 w 8160825"/>
              <a:gd name="connsiteY7" fmla="*/ 808030 h 6308726"/>
              <a:gd name="connsiteX8" fmla="*/ 5163574 w 8160825"/>
              <a:gd name="connsiteY8" fmla="*/ 2990009 h 6308726"/>
              <a:gd name="connsiteX9" fmla="*/ 5163574 w 8160825"/>
              <a:gd name="connsiteY9" fmla="*/ 5739215 h 6308726"/>
              <a:gd name="connsiteX10" fmla="*/ 3788970 w 8160825"/>
              <a:gd name="connsiteY10" fmla="*/ 6308726 h 6308726"/>
              <a:gd name="connsiteX11" fmla="*/ 2414367 w 8160825"/>
              <a:gd name="connsiteY11" fmla="*/ 5739215 h 6308726"/>
              <a:gd name="connsiteX12" fmla="*/ 0 w 8160825"/>
              <a:gd name="connsiteY12" fmla="*/ 3328167 h 6308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160825" h="6308726">
                <a:moveTo>
                  <a:pt x="0" y="0"/>
                </a:moveTo>
                <a:lnTo>
                  <a:pt x="8160825" y="0"/>
                </a:lnTo>
                <a:lnTo>
                  <a:pt x="7208321" y="945262"/>
                </a:lnTo>
                <a:cubicBezTo>
                  <a:pt x="6380360" y="1777800"/>
                  <a:pt x="5030914" y="1777800"/>
                  <a:pt x="4198376" y="945262"/>
                </a:cubicBezTo>
                <a:lnTo>
                  <a:pt x="3512219" y="259104"/>
                </a:lnTo>
                <a:cubicBezTo>
                  <a:pt x="3365838" y="112724"/>
                  <a:pt x="3132548" y="112724"/>
                  <a:pt x="2986168" y="259104"/>
                </a:cubicBezTo>
                <a:lnTo>
                  <a:pt x="2981590" y="263676"/>
                </a:lnTo>
                <a:cubicBezTo>
                  <a:pt x="2830638" y="414633"/>
                  <a:pt x="2830638" y="657073"/>
                  <a:pt x="2981590" y="808030"/>
                </a:cubicBezTo>
                <a:cubicBezTo>
                  <a:pt x="3214886" y="1041321"/>
                  <a:pt x="4806772" y="2633207"/>
                  <a:pt x="5163574" y="2990009"/>
                </a:cubicBezTo>
                <a:cubicBezTo>
                  <a:pt x="5922921" y="3749356"/>
                  <a:pt x="5922921" y="4979868"/>
                  <a:pt x="5163574" y="5739215"/>
                </a:cubicBezTo>
                <a:cubicBezTo>
                  <a:pt x="4783900" y="6118889"/>
                  <a:pt x="4286435" y="6308726"/>
                  <a:pt x="3788970" y="6308726"/>
                </a:cubicBezTo>
                <a:cubicBezTo>
                  <a:pt x="3291505" y="6308726"/>
                  <a:pt x="2794040" y="6118889"/>
                  <a:pt x="2414367" y="5739215"/>
                </a:cubicBezTo>
                <a:lnTo>
                  <a:pt x="0" y="3328167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680961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17000" decel="83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2FF0CE51-81B3-4A5D-BC5D-56DEC57E010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3351889"/>
            <a:ext cx="9553826" cy="3506110"/>
          </a:xfrm>
          <a:custGeom>
            <a:avLst/>
            <a:gdLst>
              <a:gd name="connsiteX0" fmla="*/ 1035736 w 9553826"/>
              <a:gd name="connsiteY0" fmla="*/ 0 h 3506110"/>
              <a:gd name="connsiteX1" fmla="*/ 1448839 w 9553826"/>
              <a:gd name="connsiteY1" fmla="*/ 173058 h 3506110"/>
              <a:gd name="connsiteX2" fmla="*/ 3666934 w 9553826"/>
              <a:gd name="connsiteY2" fmla="*/ 2391153 h 3506110"/>
              <a:gd name="connsiteX3" fmla="*/ 5505417 w 9553826"/>
              <a:gd name="connsiteY3" fmla="*/ 2673997 h 3506110"/>
              <a:gd name="connsiteX4" fmla="*/ 5892467 w 9553826"/>
              <a:gd name="connsiteY4" fmla="*/ 2391153 h 3506110"/>
              <a:gd name="connsiteX5" fmla="*/ 5952014 w 9553826"/>
              <a:gd name="connsiteY5" fmla="*/ 2331607 h 3506110"/>
              <a:gd name="connsiteX6" fmla="*/ 5956437 w 9553826"/>
              <a:gd name="connsiteY6" fmla="*/ 2336022 h 3506110"/>
              <a:gd name="connsiteX7" fmla="*/ 6234866 w 9553826"/>
              <a:gd name="connsiteY7" fmla="*/ 2063649 h 3506110"/>
              <a:gd name="connsiteX8" fmla="*/ 8214776 w 9553826"/>
              <a:gd name="connsiteY8" fmla="*/ 2108309 h 3506110"/>
              <a:gd name="connsiteX9" fmla="*/ 9553826 w 9553826"/>
              <a:gd name="connsiteY9" fmla="*/ 3506110 h 3506110"/>
              <a:gd name="connsiteX10" fmla="*/ 0 w 9553826"/>
              <a:gd name="connsiteY10" fmla="*/ 3506110 h 3506110"/>
              <a:gd name="connsiteX11" fmla="*/ 0 w 9553826"/>
              <a:gd name="connsiteY11" fmla="*/ 1418684 h 3506110"/>
              <a:gd name="connsiteX12" fmla="*/ 920363 w 9553826"/>
              <a:gd name="connsiteY12" fmla="*/ 2339046 h 3506110"/>
              <a:gd name="connsiteX13" fmla="*/ 1441392 w 9553826"/>
              <a:gd name="connsiteY13" fmla="*/ 2339046 h 3506110"/>
              <a:gd name="connsiteX14" fmla="*/ 1441392 w 9553826"/>
              <a:gd name="connsiteY14" fmla="*/ 1818017 h 3506110"/>
              <a:gd name="connsiteX15" fmla="*/ 622632 w 9553826"/>
              <a:gd name="connsiteY15" fmla="*/ 999257 h 3506110"/>
              <a:gd name="connsiteX16" fmla="*/ 622632 w 9553826"/>
              <a:gd name="connsiteY16" fmla="*/ 173058 h 3506110"/>
              <a:gd name="connsiteX17" fmla="*/ 1035736 w 9553826"/>
              <a:gd name="connsiteY17" fmla="*/ 0 h 3506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9553826" h="3506110">
                <a:moveTo>
                  <a:pt x="1035736" y="0"/>
                </a:moveTo>
                <a:cubicBezTo>
                  <a:pt x="1184601" y="0"/>
                  <a:pt x="1333466" y="57686"/>
                  <a:pt x="1448839" y="173058"/>
                </a:cubicBezTo>
                <a:lnTo>
                  <a:pt x="3666934" y="2391153"/>
                </a:lnTo>
                <a:cubicBezTo>
                  <a:pt x="4165629" y="2889848"/>
                  <a:pt x="4917403" y="2986614"/>
                  <a:pt x="5505417" y="2673997"/>
                </a:cubicBezTo>
                <a:cubicBezTo>
                  <a:pt x="5646843" y="2599564"/>
                  <a:pt x="5773375" y="2510245"/>
                  <a:pt x="5892467" y="2391153"/>
                </a:cubicBezTo>
                <a:lnTo>
                  <a:pt x="5952014" y="2331607"/>
                </a:lnTo>
                <a:lnTo>
                  <a:pt x="5956437" y="2336022"/>
                </a:lnTo>
                <a:lnTo>
                  <a:pt x="6234866" y="2063649"/>
                </a:lnTo>
                <a:cubicBezTo>
                  <a:pt x="6793115" y="1527734"/>
                  <a:pt x="7678860" y="1542620"/>
                  <a:pt x="8214776" y="2108309"/>
                </a:cubicBezTo>
                <a:lnTo>
                  <a:pt x="9553826" y="3506110"/>
                </a:lnTo>
                <a:lnTo>
                  <a:pt x="0" y="3506110"/>
                </a:lnTo>
                <a:lnTo>
                  <a:pt x="0" y="1418684"/>
                </a:lnTo>
                <a:lnTo>
                  <a:pt x="920363" y="2339046"/>
                </a:lnTo>
                <a:cubicBezTo>
                  <a:pt x="1061789" y="2480472"/>
                  <a:pt x="1299973" y="2480472"/>
                  <a:pt x="1441392" y="2339046"/>
                </a:cubicBezTo>
                <a:cubicBezTo>
                  <a:pt x="1582818" y="2197628"/>
                  <a:pt x="1582818" y="1959443"/>
                  <a:pt x="1441392" y="1818017"/>
                </a:cubicBezTo>
                <a:lnTo>
                  <a:pt x="622632" y="999257"/>
                </a:lnTo>
                <a:cubicBezTo>
                  <a:pt x="391894" y="768520"/>
                  <a:pt x="391894" y="403796"/>
                  <a:pt x="622632" y="173058"/>
                </a:cubicBezTo>
                <a:cubicBezTo>
                  <a:pt x="738005" y="57686"/>
                  <a:pt x="886870" y="0"/>
                  <a:pt x="1035736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6A47A4D0-5B66-45DC-B3E5-560F6242AE23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5125452" y="549269"/>
            <a:ext cx="7066548" cy="6308730"/>
          </a:xfrm>
          <a:custGeom>
            <a:avLst/>
            <a:gdLst>
              <a:gd name="connsiteX0" fmla="*/ 1081135 w 7066548"/>
              <a:gd name="connsiteY0" fmla="*/ 0 h 6308730"/>
              <a:gd name="connsiteX1" fmla="*/ 1844072 w 7066548"/>
              <a:gd name="connsiteY1" fmla="*/ 318203 h 6308730"/>
              <a:gd name="connsiteX2" fmla="*/ 4263130 w 7066548"/>
              <a:gd name="connsiteY2" fmla="*/ 2737262 h 6308730"/>
              <a:gd name="connsiteX3" fmla="*/ 4784160 w 7066548"/>
              <a:gd name="connsiteY3" fmla="*/ 2737262 h 6308730"/>
              <a:gd name="connsiteX4" fmla="*/ 4784160 w 7066548"/>
              <a:gd name="connsiteY4" fmla="*/ 2216233 h 6308730"/>
              <a:gd name="connsiteX5" fmla="*/ 3965400 w 7066548"/>
              <a:gd name="connsiteY5" fmla="*/ 1397473 h 6308730"/>
              <a:gd name="connsiteX6" fmla="*/ 3965400 w 7066548"/>
              <a:gd name="connsiteY6" fmla="*/ 571274 h 6308730"/>
              <a:gd name="connsiteX7" fmla="*/ 4791606 w 7066548"/>
              <a:gd name="connsiteY7" fmla="*/ 571274 h 6308730"/>
              <a:gd name="connsiteX8" fmla="*/ 7009702 w 7066548"/>
              <a:gd name="connsiteY8" fmla="*/ 2789369 h 6308730"/>
              <a:gd name="connsiteX9" fmla="*/ 7066548 w 7066548"/>
              <a:gd name="connsiteY9" fmla="*/ 2841746 h 6308730"/>
              <a:gd name="connsiteX10" fmla="*/ 7066548 w 7066548"/>
              <a:gd name="connsiteY10" fmla="*/ 6308730 h 6308730"/>
              <a:gd name="connsiteX11" fmla="*/ 4782858 w 7066548"/>
              <a:gd name="connsiteY11" fmla="*/ 6308730 h 6308730"/>
              <a:gd name="connsiteX12" fmla="*/ 318198 w 7066548"/>
              <a:gd name="connsiteY12" fmla="*/ 1844070 h 6308730"/>
              <a:gd name="connsiteX13" fmla="*/ 318198 w 7066548"/>
              <a:gd name="connsiteY13" fmla="*/ 318203 h 6308730"/>
              <a:gd name="connsiteX14" fmla="*/ 1081135 w 7066548"/>
              <a:gd name="connsiteY14" fmla="*/ 0 h 6308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066548" h="6308730">
                <a:moveTo>
                  <a:pt x="1081135" y="0"/>
                </a:moveTo>
                <a:cubicBezTo>
                  <a:pt x="1356536" y="0"/>
                  <a:pt x="1631937" y="106068"/>
                  <a:pt x="1844072" y="318203"/>
                </a:cubicBezTo>
                <a:lnTo>
                  <a:pt x="4263130" y="2737262"/>
                </a:lnTo>
                <a:cubicBezTo>
                  <a:pt x="4404556" y="2878688"/>
                  <a:pt x="4642741" y="2878688"/>
                  <a:pt x="4784160" y="2737262"/>
                </a:cubicBezTo>
                <a:cubicBezTo>
                  <a:pt x="4925586" y="2595844"/>
                  <a:pt x="4925586" y="2357659"/>
                  <a:pt x="4784160" y="2216233"/>
                </a:cubicBezTo>
                <a:lnTo>
                  <a:pt x="3965400" y="1397473"/>
                </a:lnTo>
                <a:cubicBezTo>
                  <a:pt x="3734662" y="1166736"/>
                  <a:pt x="3734662" y="802012"/>
                  <a:pt x="3965400" y="571274"/>
                </a:cubicBezTo>
                <a:cubicBezTo>
                  <a:pt x="4196145" y="340529"/>
                  <a:pt x="4560862" y="340529"/>
                  <a:pt x="4791606" y="571274"/>
                </a:cubicBezTo>
                <a:lnTo>
                  <a:pt x="7009702" y="2789369"/>
                </a:lnTo>
                <a:lnTo>
                  <a:pt x="7066548" y="2841746"/>
                </a:lnTo>
                <a:lnTo>
                  <a:pt x="7066548" y="6308730"/>
                </a:lnTo>
                <a:lnTo>
                  <a:pt x="4782858" y="6308730"/>
                </a:lnTo>
                <a:lnTo>
                  <a:pt x="318198" y="1844070"/>
                </a:lnTo>
                <a:cubicBezTo>
                  <a:pt x="-106065" y="1419807"/>
                  <a:pt x="-106065" y="742466"/>
                  <a:pt x="318198" y="318203"/>
                </a:cubicBezTo>
                <a:cubicBezTo>
                  <a:pt x="530333" y="106068"/>
                  <a:pt x="805733" y="0"/>
                  <a:pt x="1081135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124555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17000" decel="83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17000" decel="83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7" grpId="0" animBg="1"/>
    </p:bldLst>
  </p:timing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67_Title Slide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105E609B-A321-4EA5-B131-784EA182C47D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10447422" cy="6128217"/>
          </a:xfrm>
          <a:custGeom>
            <a:avLst/>
            <a:gdLst>
              <a:gd name="connsiteX0" fmla="*/ 0 w 10447422"/>
              <a:gd name="connsiteY0" fmla="*/ 0 h 6128217"/>
              <a:gd name="connsiteX1" fmla="*/ 10447422 w 10447422"/>
              <a:gd name="connsiteY1" fmla="*/ 0 h 6128217"/>
              <a:gd name="connsiteX2" fmla="*/ 9640798 w 10447422"/>
              <a:gd name="connsiteY2" fmla="*/ 806625 h 6128217"/>
              <a:gd name="connsiteX3" fmla="*/ 6646596 w 10447422"/>
              <a:gd name="connsiteY3" fmla="*/ 806625 h 6128217"/>
              <a:gd name="connsiteX4" fmla="*/ 6607877 w 10447422"/>
              <a:gd name="connsiteY4" fmla="*/ 767907 h 6128217"/>
              <a:gd name="connsiteX5" fmla="*/ 6362662 w 10447422"/>
              <a:gd name="connsiteY5" fmla="*/ 767907 h 6128217"/>
              <a:gd name="connsiteX6" fmla="*/ 6362662 w 10447422"/>
              <a:gd name="connsiteY6" fmla="*/ 1013122 h 6128217"/>
              <a:gd name="connsiteX7" fmla="*/ 6833735 w 10447422"/>
              <a:gd name="connsiteY7" fmla="*/ 1486344 h 6128217"/>
              <a:gd name="connsiteX8" fmla="*/ 6833735 w 10447422"/>
              <a:gd name="connsiteY8" fmla="*/ 2602715 h 6128217"/>
              <a:gd name="connsiteX9" fmla="*/ 5717361 w 10447422"/>
              <a:gd name="connsiteY9" fmla="*/ 2602715 h 6128217"/>
              <a:gd name="connsiteX10" fmla="*/ 3970743 w 10447422"/>
              <a:gd name="connsiteY10" fmla="*/ 856097 h 6128217"/>
              <a:gd name="connsiteX11" fmla="*/ 3691112 w 10447422"/>
              <a:gd name="connsiteY11" fmla="*/ 856097 h 6128217"/>
              <a:gd name="connsiteX12" fmla="*/ 3691112 w 10447422"/>
              <a:gd name="connsiteY12" fmla="*/ 1135728 h 6128217"/>
              <a:gd name="connsiteX13" fmla="*/ 4407398 w 10447422"/>
              <a:gd name="connsiteY13" fmla="*/ 1852015 h 6128217"/>
              <a:gd name="connsiteX14" fmla="*/ 4407398 w 10447422"/>
              <a:gd name="connsiteY14" fmla="*/ 3144769 h 6128217"/>
              <a:gd name="connsiteX15" fmla="*/ 3114642 w 10447422"/>
              <a:gd name="connsiteY15" fmla="*/ 3144769 h 6128217"/>
              <a:gd name="connsiteX16" fmla="*/ 2940412 w 10447422"/>
              <a:gd name="connsiteY16" fmla="*/ 2970539 h 6128217"/>
              <a:gd name="connsiteX17" fmla="*/ 2312318 w 10447422"/>
              <a:gd name="connsiteY17" fmla="*/ 2970539 h 6128217"/>
              <a:gd name="connsiteX18" fmla="*/ 2312318 w 10447422"/>
              <a:gd name="connsiteY18" fmla="*/ 3598633 h 6128217"/>
              <a:gd name="connsiteX19" fmla="*/ 3114642 w 10447422"/>
              <a:gd name="connsiteY19" fmla="*/ 4400957 h 6128217"/>
              <a:gd name="connsiteX20" fmla="*/ 3114642 w 10447422"/>
              <a:gd name="connsiteY20" fmla="*/ 5831378 h 6128217"/>
              <a:gd name="connsiteX21" fmla="*/ 2400241 w 10447422"/>
              <a:gd name="connsiteY21" fmla="*/ 6128217 h 6128217"/>
              <a:gd name="connsiteX22" fmla="*/ 1684224 w 10447422"/>
              <a:gd name="connsiteY22" fmla="*/ 5831378 h 6128217"/>
              <a:gd name="connsiteX23" fmla="*/ 0 w 10447422"/>
              <a:gd name="connsiteY23" fmla="*/ 4147154 h 6128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0447422" h="6128217">
                <a:moveTo>
                  <a:pt x="0" y="0"/>
                </a:moveTo>
                <a:lnTo>
                  <a:pt x="10447422" y="0"/>
                </a:lnTo>
                <a:lnTo>
                  <a:pt x="9640798" y="806625"/>
                </a:lnTo>
                <a:cubicBezTo>
                  <a:pt x="8814811" y="1632612"/>
                  <a:pt x="7472583" y="1632612"/>
                  <a:pt x="6646596" y="806625"/>
                </a:cubicBezTo>
                <a:lnTo>
                  <a:pt x="6607877" y="767907"/>
                </a:lnTo>
                <a:cubicBezTo>
                  <a:pt x="6539046" y="701225"/>
                  <a:pt x="6429344" y="701225"/>
                  <a:pt x="6362662" y="767907"/>
                </a:cubicBezTo>
                <a:cubicBezTo>
                  <a:pt x="6295982" y="836739"/>
                  <a:pt x="6295982" y="946440"/>
                  <a:pt x="6362662" y="1013122"/>
                </a:cubicBezTo>
                <a:lnTo>
                  <a:pt x="6833735" y="1486344"/>
                </a:lnTo>
                <a:cubicBezTo>
                  <a:pt x="7141326" y="1793936"/>
                  <a:pt x="7141326" y="2295122"/>
                  <a:pt x="6833735" y="2602715"/>
                </a:cubicBezTo>
                <a:cubicBezTo>
                  <a:pt x="6526139" y="2910310"/>
                  <a:pt x="6024956" y="2910310"/>
                  <a:pt x="5717361" y="2602715"/>
                </a:cubicBezTo>
                <a:lnTo>
                  <a:pt x="3970743" y="856097"/>
                </a:lnTo>
                <a:cubicBezTo>
                  <a:pt x="3893307" y="778661"/>
                  <a:pt x="3768548" y="778661"/>
                  <a:pt x="3691112" y="856097"/>
                </a:cubicBezTo>
                <a:cubicBezTo>
                  <a:pt x="3613676" y="933534"/>
                  <a:pt x="3613676" y="1058292"/>
                  <a:pt x="3691112" y="1135728"/>
                </a:cubicBezTo>
                <a:lnTo>
                  <a:pt x="4407398" y="1852015"/>
                </a:lnTo>
                <a:cubicBezTo>
                  <a:pt x="4764465" y="2209082"/>
                  <a:pt x="4764465" y="2787702"/>
                  <a:pt x="4407398" y="3144769"/>
                </a:cubicBezTo>
                <a:cubicBezTo>
                  <a:pt x="4050331" y="3501836"/>
                  <a:pt x="3471710" y="3501836"/>
                  <a:pt x="3114642" y="3144769"/>
                </a:cubicBezTo>
                <a:lnTo>
                  <a:pt x="2940412" y="2970539"/>
                </a:lnTo>
                <a:cubicBezTo>
                  <a:pt x="2766180" y="2796306"/>
                  <a:pt x="2486548" y="2796306"/>
                  <a:pt x="2312318" y="2970539"/>
                </a:cubicBezTo>
                <a:cubicBezTo>
                  <a:pt x="2138086" y="3144769"/>
                  <a:pt x="2138086" y="3424400"/>
                  <a:pt x="2312318" y="3598633"/>
                </a:cubicBezTo>
                <a:lnTo>
                  <a:pt x="3114642" y="4400957"/>
                </a:lnTo>
                <a:cubicBezTo>
                  <a:pt x="3510428" y="4794592"/>
                  <a:pt x="3510428" y="5435593"/>
                  <a:pt x="3114642" y="5831378"/>
                </a:cubicBezTo>
                <a:cubicBezTo>
                  <a:pt x="2917826" y="6029271"/>
                  <a:pt x="2659168" y="6128217"/>
                  <a:pt x="2400241" y="6128217"/>
                </a:cubicBezTo>
                <a:cubicBezTo>
                  <a:pt x="2141313" y="6128217"/>
                  <a:pt x="1882117" y="6029271"/>
                  <a:pt x="1684224" y="5831378"/>
                </a:cubicBezTo>
                <a:lnTo>
                  <a:pt x="0" y="4147154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025A47C-28BF-4C1B-B868-1BAE49D06D8E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bg1">
                    <a:lumMod val="9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bg1">
                  <a:lumMod val="9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A60CA14D-3F41-46D5-B0BD-B6A884968C74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9" name="One">
              <a:extLst>
                <a:ext uri="{FF2B5EF4-FFF2-40B4-BE49-F238E27FC236}">
                  <a16:creationId xmlns:a16="http://schemas.microsoft.com/office/drawing/2014/main" id="{8A5E9B9B-3336-4378-9F8F-6E7EAE0049F8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0" name="Two">
              <a:extLst>
                <a:ext uri="{FF2B5EF4-FFF2-40B4-BE49-F238E27FC236}">
                  <a16:creationId xmlns:a16="http://schemas.microsoft.com/office/drawing/2014/main" id="{C1749FA9-BD6B-437B-8D26-97A68DBC74B6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1" name="Four">
              <a:extLst>
                <a:ext uri="{FF2B5EF4-FFF2-40B4-BE49-F238E27FC236}">
                  <a16:creationId xmlns:a16="http://schemas.microsoft.com/office/drawing/2014/main" id="{B49482AA-F0E7-4CC9-9071-EEA02D49D275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D5F44228-48AB-4C7A-8E71-7AE26BF16278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2023</a:t>
            </a:r>
            <a:endParaRPr lang="en-US" dirty="0">
              <a:solidFill>
                <a:schemeClr val="bg1"/>
              </a:solidFill>
              <a:cs typeface="Sora ExtraBold" pitchFamily="2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32629BC6-C5B5-442E-AFA0-F7814A3D59F8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458A868-C526-424E-A1EF-9E9EE5916DBA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bg1"/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553855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17000" decel="83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8_Title Slide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F82F2EBD-E253-4464-B988-4A45BAE28725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2973458" y="0"/>
            <a:ext cx="6245087" cy="6858000"/>
          </a:xfrm>
          <a:custGeom>
            <a:avLst/>
            <a:gdLst>
              <a:gd name="connsiteX0" fmla="*/ 0 w 6245087"/>
              <a:gd name="connsiteY0" fmla="*/ 0 h 6858000"/>
              <a:gd name="connsiteX1" fmla="*/ 6245087 w 6245087"/>
              <a:gd name="connsiteY1" fmla="*/ 0 h 6858000"/>
              <a:gd name="connsiteX2" fmla="*/ 6245087 w 6245087"/>
              <a:gd name="connsiteY2" fmla="*/ 6858000 h 6858000"/>
              <a:gd name="connsiteX3" fmla="*/ 0 w 6245087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45087" h="6858000">
                <a:moveTo>
                  <a:pt x="0" y="0"/>
                </a:moveTo>
                <a:lnTo>
                  <a:pt x="6245087" y="0"/>
                </a:lnTo>
                <a:lnTo>
                  <a:pt x="6245087" y="6858000"/>
                </a:lnTo>
                <a:lnTo>
                  <a:pt x="0" y="6858000"/>
                </a:lnTo>
                <a:close/>
              </a:path>
            </a:pathLst>
          </a:custGeom>
          <a:noFill/>
          <a:effectLst/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B2EFEC3-AF71-44B4-AC71-40CDC322BB65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tx1">
                    <a:lumMod val="95000"/>
                    <a:lumOff val="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tx1">
                  <a:lumMod val="95000"/>
                  <a:lumOff val="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2E33000-E494-42DA-BDC6-F0107FD83E44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12" name="One">
              <a:extLst>
                <a:ext uri="{FF2B5EF4-FFF2-40B4-BE49-F238E27FC236}">
                  <a16:creationId xmlns:a16="http://schemas.microsoft.com/office/drawing/2014/main" id="{16531BD6-8B0F-47A6-8E03-1E5BE91B7B59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3" name="Two">
              <a:extLst>
                <a:ext uri="{FF2B5EF4-FFF2-40B4-BE49-F238E27FC236}">
                  <a16:creationId xmlns:a16="http://schemas.microsoft.com/office/drawing/2014/main" id="{20F5B720-D15D-4B1D-B5BC-01A341E16AF0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4" name="Four">
              <a:extLst>
                <a:ext uri="{FF2B5EF4-FFF2-40B4-BE49-F238E27FC236}">
                  <a16:creationId xmlns:a16="http://schemas.microsoft.com/office/drawing/2014/main" id="{47A4C618-F3E9-49A1-A383-72E99DE3A0C8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03570A82-B88F-4246-A103-DF2838529364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2023</a:t>
            </a:r>
            <a:endParaRPr lang="en-US" dirty="0">
              <a:solidFill>
                <a:schemeClr val="tx1">
                  <a:lumMod val="95000"/>
                  <a:lumOff val="5000"/>
                </a:schemeClr>
              </a:solidFill>
              <a:cs typeface="Sora ExtraBold" pitchFamily="2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C70282A2-37D3-43F3-BE93-8B2FD2A20B1E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tx1">
                    <a:lumMod val="95000"/>
                    <a:lumOff val="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tx1">
                    <a:lumMod val="95000"/>
                    <a:lumOff val="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18A1AAB-1729-45DC-B5E2-EA867116DCEF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tx1">
                  <a:lumMod val="95000"/>
                  <a:lumOff val="5000"/>
                </a:schemeClr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580494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1.11111E-6 L 0 0.19699 " pathEditMode="relative" rAng="0" ptsTypes="AA">
                                      <p:cBhvr>
                                        <p:cTn id="9" dur="1000" spd="-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8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0" grpId="1"/>
    </p:bldLst>
  </p:timing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8_Title Slide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59242BE0-B52E-4B96-A798-3B91BB532B7A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5658890" y="549273"/>
            <a:ext cx="6533111" cy="6308727"/>
          </a:xfrm>
          <a:custGeom>
            <a:avLst/>
            <a:gdLst>
              <a:gd name="connsiteX0" fmla="*/ 3240599 w 6533111"/>
              <a:gd name="connsiteY0" fmla="*/ 0 h 6308727"/>
              <a:gd name="connsiteX1" fmla="*/ 3873573 w 6533111"/>
              <a:gd name="connsiteY1" fmla="*/ 266098 h 6308727"/>
              <a:gd name="connsiteX2" fmla="*/ 6491359 w 6533111"/>
              <a:gd name="connsiteY2" fmla="*/ 2907548 h 6308727"/>
              <a:gd name="connsiteX3" fmla="*/ 6533111 w 6533111"/>
              <a:gd name="connsiteY3" fmla="*/ 2949566 h 6308727"/>
              <a:gd name="connsiteX4" fmla="*/ 6533111 w 6533111"/>
              <a:gd name="connsiteY4" fmla="*/ 6308727 h 6308727"/>
              <a:gd name="connsiteX5" fmla="*/ 0 w 6533111"/>
              <a:gd name="connsiteY5" fmla="*/ 6308727 h 6308727"/>
              <a:gd name="connsiteX6" fmla="*/ 1373923 w 6533111"/>
              <a:gd name="connsiteY6" fmla="*/ 4934797 h 6308727"/>
              <a:gd name="connsiteX7" fmla="*/ 1373923 w 6533111"/>
              <a:gd name="connsiteY7" fmla="*/ 4346174 h 6308727"/>
              <a:gd name="connsiteX8" fmla="*/ 1373923 w 6533111"/>
              <a:gd name="connsiteY8" fmla="*/ 2959271 h 6308727"/>
              <a:gd name="connsiteX9" fmla="*/ 2760825 w 6533111"/>
              <a:gd name="connsiteY9" fmla="*/ 2959271 h 6308727"/>
              <a:gd name="connsiteX10" fmla="*/ 3325263 w 6533111"/>
              <a:gd name="connsiteY10" fmla="*/ 3523708 h 6308727"/>
              <a:gd name="connsiteX11" fmla="*/ 3962275 w 6533111"/>
              <a:gd name="connsiteY11" fmla="*/ 3523708 h 6308727"/>
              <a:gd name="connsiteX12" fmla="*/ 3962275 w 6533111"/>
              <a:gd name="connsiteY12" fmla="*/ 2886696 h 6308727"/>
              <a:gd name="connsiteX13" fmla="*/ 2607626 w 6533111"/>
              <a:gd name="connsiteY13" fmla="*/ 1532046 h 6308727"/>
              <a:gd name="connsiteX14" fmla="*/ 2607626 w 6533111"/>
              <a:gd name="connsiteY14" fmla="*/ 266098 h 6308727"/>
              <a:gd name="connsiteX15" fmla="*/ 3240599 w 6533111"/>
              <a:gd name="connsiteY15" fmla="*/ 0 h 6308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533111" h="6308727">
                <a:moveTo>
                  <a:pt x="3240599" y="0"/>
                </a:moveTo>
                <a:cubicBezTo>
                  <a:pt x="3470406" y="0"/>
                  <a:pt x="3700212" y="88699"/>
                  <a:pt x="3873573" y="266098"/>
                </a:cubicBezTo>
                <a:cubicBezTo>
                  <a:pt x="4493448" y="892017"/>
                  <a:pt x="5486379" y="1895530"/>
                  <a:pt x="6491359" y="2907548"/>
                </a:cubicBezTo>
                <a:lnTo>
                  <a:pt x="6533111" y="2949566"/>
                </a:lnTo>
                <a:lnTo>
                  <a:pt x="6533111" y="6308727"/>
                </a:lnTo>
                <a:lnTo>
                  <a:pt x="0" y="6308727"/>
                </a:lnTo>
                <a:lnTo>
                  <a:pt x="1373923" y="4934797"/>
                </a:lnTo>
                <a:cubicBezTo>
                  <a:pt x="1535191" y="4773529"/>
                  <a:pt x="1535191" y="4507441"/>
                  <a:pt x="1373923" y="4346174"/>
                </a:cubicBezTo>
                <a:cubicBezTo>
                  <a:pt x="986880" y="3967190"/>
                  <a:pt x="986880" y="3346313"/>
                  <a:pt x="1373923" y="2959271"/>
                </a:cubicBezTo>
                <a:cubicBezTo>
                  <a:pt x="1752906" y="2572228"/>
                  <a:pt x="2373783" y="2572228"/>
                  <a:pt x="2760825" y="2959271"/>
                </a:cubicBezTo>
                <a:lnTo>
                  <a:pt x="3325263" y="3523708"/>
                </a:lnTo>
                <a:cubicBezTo>
                  <a:pt x="3502657" y="3701102"/>
                  <a:pt x="3784880" y="3701102"/>
                  <a:pt x="3962275" y="3523708"/>
                </a:cubicBezTo>
                <a:cubicBezTo>
                  <a:pt x="4139669" y="3346313"/>
                  <a:pt x="4139669" y="3064090"/>
                  <a:pt x="3962275" y="2886696"/>
                </a:cubicBezTo>
                <a:lnTo>
                  <a:pt x="2607626" y="1532046"/>
                </a:lnTo>
                <a:cubicBezTo>
                  <a:pt x="2260896" y="1185325"/>
                  <a:pt x="2260896" y="612820"/>
                  <a:pt x="2607626" y="266098"/>
                </a:cubicBezTo>
                <a:cubicBezTo>
                  <a:pt x="2780986" y="88699"/>
                  <a:pt x="3010793" y="0"/>
                  <a:pt x="3240599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937558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accel="17000" decel="83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69_Title Slide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: Shape 4">
            <a:extLst>
              <a:ext uri="{FF2B5EF4-FFF2-40B4-BE49-F238E27FC236}">
                <a16:creationId xmlns:a16="http://schemas.microsoft.com/office/drawing/2014/main" id="{D81A7665-F468-45B3-B0A2-13F27EDBE28C}"/>
              </a:ext>
            </a:extLst>
          </p:cNvPr>
          <p:cNvSpPr/>
          <p:nvPr userDrawn="1"/>
        </p:nvSpPr>
        <p:spPr>
          <a:xfrm>
            <a:off x="4309392" y="-1"/>
            <a:ext cx="7882609" cy="6858002"/>
          </a:xfrm>
          <a:custGeom>
            <a:avLst/>
            <a:gdLst>
              <a:gd name="connsiteX0" fmla="*/ 4665129 w 7882609"/>
              <a:gd name="connsiteY0" fmla="*/ 0 h 6858002"/>
              <a:gd name="connsiteX1" fmla="*/ 7882608 w 7882609"/>
              <a:gd name="connsiteY1" fmla="*/ 0 h 6858002"/>
              <a:gd name="connsiteX2" fmla="*/ 7882608 w 7882609"/>
              <a:gd name="connsiteY2" fmla="*/ 574288 h 6858002"/>
              <a:gd name="connsiteX3" fmla="*/ 7882609 w 7882609"/>
              <a:gd name="connsiteY3" fmla="*/ 574288 h 6858002"/>
              <a:gd name="connsiteX4" fmla="*/ 7882609 w 7882609"/>
              <a:gd name="connsiteY4" fmla="*/ 6858002 h 6858002"/>
              <a:gd name="connsiteX5" fmla="*/ 0 w 7882609"/>
              <a:gd name="connsiteY5" fmla="*/ 6858002 h 6858002"/>
              <a:gd name="connsiteX6" fmla="*/ 592781 w 7882609"/>
              <a:gd name="connsiteY6" fmla="*/ 2027923 h 6858002"/>
              <a:gd name="connsiteX7" fmla="*/ 3052079 w 7882609"/>
              <a:gd name="connsiteY7" fmla="*/ 1773518 h 6858002"/>
              <a:gd name="connsiteX8" fmla="*/ 3357857 w 7882609"/>
              <a:gd name="connsiteY8" fmla="*/ 1 h 6858002"/>
              <a:gd name="connsiteX9" fmla="*/ 4665129 w 7882609"/>
              <a:gd name="connsiteY9" fmla="*/ 1 h 6858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882609" h="6858002">
                <a:moveTo>
                  <a:pt x="4665129" y="0"/>
                </a:moveTo>
                <a:lnTo>
                  <a:pt x="7882608" y="0"/>
                </a:lnTo>
                <a:lnTo>
                  <a:pt x="7882608" y="574288"/>
                </a:lnTo>
                <a:lnTo>
                  <a:pt x="7882609" y="574288"/>
                </a:lnTo>
                <a:lnTo>
                  <a:pt x="7882609" y="6858002"/>
                </a:lnTo>
                <a:lnTo>
                  <a:pt x="0" y="6858002"/>
                </a:lnTo>
                <a:lnTo>
                  <a:pt x="592781" y="2027923"/>
                </a:lnTo>
                <a:lnTo>
                  <a:pt x="3052079" y="1773518"/>
                </a:lnTo>
                <a:lnTo>
                  <a:pt x="3357857" y="1"/>
                </a:lnTo>
                <a:lnTo>
                  <a:pt x="4665129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BE758679-8479-48C6-9BFA-673C70467384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4712753" y="890337"/>
            <a:ext cx="2766494" cy="5077326"/>
          </a:xfrm>
          <a:custGeom>
            <a:avLst/>
            <a:gdLst>
              <a:gd name="connsiteX0" fmla="*/ 1139144 w 2766494"/>
              <a:gd name="connsiteY0" fmla="*/ 0 h 5077326"/>
              <a:gd name="connsiteX1" fmla="*/ 2180648 w 2766494"/>
              <a:gd name="connsiteY1" fmla="*/ 206132 h 5077326"/>
              <a:gd name="connsiteX2" fmla="*/ 1931121 w 2766494"/>
              <a:gd name="connsiteY2" fmla="*/ 922165 h 5077326"/>
              <a:gd name="connsiteX3" fmla="*/ 2766494 w 2766494"/>
              <a:gd name="connsiteY3" fmla="*/ 1030654 h 5077326"/>
              <a:gd name="connsiteX4" fmla="*/ 1334427 w 2766494"/>
              <a:gd name="connsiteY4" fmla="*/ 5077326 h 5077326"/>
              <a:gd name="connsiteX5" fmla="*/ 227829 w 2766494"/>
              <a:gd name="connsiteY5" fmla="*/ 4751857 h 5077326"/>
              <a:gd name="connsiteX6" fmla="*/ 574996 w 2766494"/>
              <a:gd name="connsiteY6" fmla="*/ 3927333 h 5077326"/>
              <a:gd name="connsiteX7" fmla="*/ 0 w 2766494"/>
              <a:gd name="connsiteY7" fmla="*/ 3710353 h 5077326"/>
              <a:gd name="connsiteX8" fmla="*/ 292922 w 2766494"/>
              <a:gd name="connsiteY8" fmla="*/ 1323576 h 5077326"/>
              <a:gd name="connsiteX9" fmla="*/ 922165 w 2766494"/>
              <a:gd name="connsiteY9" fmla="*/ 1258483 h 5077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66494" h="5077326">
                <a:moveTo>
                  <a:pt x="1139144" y="0"/>
                </a:moveTo>
                <a:lnTo>
                  <a:pt x="2180648" y="206132"/>
                </a:lnTo>
                <a:lnTo>
                  <a:pt x="1931121" y="922165"/>
                </a:lnTo>
                <a:lnTo>
                  <a:pt x="2766494" y="1030654"/>
                </a:lnTo>
                <a:lnTo>
                  <a:pt x="1334427" y="5077326"/>
                </a:lnTo>
                <a:lnTo>
                  <a:pt x="227829" y="4751857"/>
                </a:lnTo>
                <a:lnTo>
                  <a:pt x="574996" y="3927333"/>
                </a:lnTo>
                <a:lnTo>
                  <a:pt x="0" y="3710353"/>
                </a:lnTo>
                <a:lnTo>
                  <a:pt x="292922" y="1323576"/>
                </a:lnTo>
                <a:lnTo>
                  <a:pt x="922165" y="1258483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A311420-D417-4B76-BD65-76FAB7854D7C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tx1">
                    <a:lumMod val="95000"/>
                    <a:lumOff val="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tx1">
                  <a:lumMod val="95000"/>
                  <a:lumOff val="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7E5A821E-71C4-40C4-BE83-5DE85AB0839F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8" name="One">
              <a:extLst>
                <a:ext uri="{FF2B5EF4-FFF2-40B4-BE49-F238E27FC236}">
                  <a16:creationId xmlns:a16="http://schemas.microsoft.com/office/drawing/2014/main" id="{C69F4F96-A5BA-477F-9F18-91888CD29DC5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9" name="Two">
              <a:extLst>
                <a:ext uri="{FF2B5EF4-FFF2-40B4-BE49-F238E27FC236}">
                  <a16:creationId xmlns:a16="http://schemas.microsoft.com/office/drawing/2014/main" id="{9026E13D-4325-48C1-95C1-36EEB186F539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0" name="Four">
              <a:extLst>
                <a:ext uri="{FF2B5EF4-FFF2-40B4-BE49-F238E27FC236}">
                  <a16:creationId xmlns:a16="http://schemas.microsoft.com/office/drawing/2014/main" id="{390F02CC-823A-449B-87D3-56927C1CC92A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A48B2101-A6BA-4FAC-AC4A-482A39D4BFDB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2023</a:t>
            </a:r>
            <a:endParaRPr lang="en-US" dirty="0">
              <a:solidFill>
                <a:schemeClr val="bg1"/>
              </a:solidFill>
              <a:cs typeface="Sora ExtraBold" pitchFamily="2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6529E07-6A74-426A-9965-799572D1B53D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9FC09CC-846F-40BD-BF64-FB29396B692A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tx1">
                  <a:lumMod val="95000"/>
                  <a:lumOff val="5000"/>
                </a:schemeClr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477872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7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42" presetClass="path" presetSubtype="0" accel="49333" decel="50667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08333E-6 -4.44444E-6 L 2.08333E-6 0.1625 " pathEditMode="relative" rAng="0" ptsTypes="AA">
                                          <p:cBhvr>
                                            <p:cTn id="9" dur="750" spd="-100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812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2" accel="17000" fill="hold" grpId="0" nodeType="withEffect" p14:presetBounceEnd="71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1000">
                                          <p:cBhvr additive="base">
                                            <p:cTn id="12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1000">
                                          <p:cBhvr additive="base">
                                            <p:cTn id="13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4" grpId="0" animBg="1"/>
          <p:bldP spid="4" grpId="1" animBg="1"/>
          <p:bldP spid="6" grpId="0"/>
          <p:bldP spid="1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7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42" presetClass="path" presetSubtype="0" accel="49333" decel="50667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08333E-6 -4.44444E-6 L 2.08333E-6 0.1625 " pathEditMode="relative" rAng="0" ptsTypes="AA">
                                          <p:cBhvr>
                                            <p:cTn id="9" dur="750" spd="-100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812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2" accel="17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4" grpId="0" animBg="1"/>
          <p:bldP spid="4" grpId="1" animBg="1"/>
          <p:bldP spid="6" grpId="0"/>
          <p:bldP spid="13" grpId="0"/>
        </p:bldLst>
      </p:timing>
    </mc:Fallback>
  </mc:AlternateContent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70_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23462F64-8E60-45A1-859C-A9E71478F3FE}"/>
              </a:ext>
            </a:extLst>
          </p:cNvPr>
          <p:cNvSpPr/>
          <p:nvPr userDrawn="1"/>
        </p:nvSpPr>
        <p:spPr>
          <a:xfrm>
            <a:off x="6096001" y="0"/>
            <a:ext cx="6096000" cy="6858000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901700" dist="889000" dir="5040000" sx="90000" sy="90000" algn="tl" rotWithShape="0">
              <a:prstClr val="black">
                <a:alpha val="15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sz="3600" b="1" u="sng">
              <a:solidFill>
                <a:schemeClr val="tx1">
                  <a:lumMod val="95000"/>
                  <a:lumOff val="5000"/>
                </a:schemeClr>
              </a:solidFill>
              <a:latin typeface="+mj-lt"/>
              <a:cs typeface="Sora ExtraBold" pitchFamily="2" charset="0"/>
            </a:endParaRP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4E374136-E837-4B16-A701-CDF6BBF2AA42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6096000" y="0"/>
            <a:ext cx="4620122" cy="5002236"/>
          </a:xfrm>
          <a:custGeom>
            <a:avLst/>
            <a:gdLst>
              <a:gd name="connsiteX0" fmla="*/ 0 w 4620122"/>
              <a:gd name="connsiteY0" fmla="*/ 0 h 5002236"/>
              <a:gd name="connsiteX1" fmla="*/ 1540041 w 4620122"/>
              <a:gd name="connsiteY1" fmla="*/ 0 h 5002236"/>
              <a:gd name="connsiteX2" fmla="*/ 1540041 w 4620122"/>
              <a:gd name="connsiteY2" fmla="*/ 2 h 5002236"/>
              <a:gd name="connsiteX3" fmla="*/ 3080082 w 4620122"/>
              <a:gd name="connsiteY3" fmla="*/ 2 h 5002236"/>
              <a:gd name="connsiteX4" fmla="*/ 4620122 w 4620122"/>
              <a:gd name="connsiteY4" fmla="*/ 2 h 5002236"/>
              <a:gd name="connsiteX5" fmla="*/ 4620122 w 4620122"/>
              <a:gd name="connsiteY5" fmla="*/ 1894319 h 5002236"/>
              <a:gd name="connsiteX6" fmla="*/ 3080082 w 4620122"/>
              <a:gd name="connsiteY6" fmla="*/ 1894319 h 5002236"/>
              <a:gd name="connsiteX7" fmla="*/ 3080082 w 4620122"/>
              <a:gd name="connsiteY7" fmla="*/ 3462197 h 5002236"/>
              <a:gd name="connsiteX8" fmla="*/ 1540041 w 4620122"/>
              <a:gd name="connsiteY8" fmla="*/ 3462197 h 5002236"/>
              <a:gd name="connsiteX9" fmla="*/ 1540041 w 4620122"/>
              <a:gd name="connsiteY9" fmla="*/ 5002236 h 5002236"/>
              <a:gd name="connsiteX10" fmla="*/ 0 w 4620122"/>
              <a:gd name="connsiteY10" fmla="*/ 5002236 h 5002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620122" h="5002236">
                <a:moveTo>
                  <a:pt x="0" y="0"/>
                </a:moveTo>
                <a:lnTo>
                  <a:pt x="1540041" y="0"/>
                </a:lnTo>
                <a:lnTo>
                  <a:pt x="1540041" y="2"/>
                </a:lnTo>
                <a:lnTo>
                  <a:pt x="3080082" y="2"/>
                </a:lnTo>
                <a:lnTo>
                  <a:pt x="4620122" y="2"/>
                </a:lnTo>
                <a:lnTo>
                  <a:pt x="4620122" y="1894319"/>
                </a:lnTo>
                <a:lnTo>
                  <a:pt x="3080082" y="1894319"/>
                </a:lnTo>
                <a:lnTo>
                  <a:pt x="3080082" y="3462197"/>
                </a:lnTo>
                <a:lnTo>
                  <a:pt x="1540041" y="3462197"/>
                </a:lnTo>
                <a:lnTo>
                  <a:pt x="1540041" y="5002236"/>
                </a:lnTo>
                <a:lnTo>
                  <a:pt x="0" y="5002236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C9302776-A77C-4AFA-B2DA-0E41E825ECDB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bg1">
                    <a:lumMod val="9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bg1">
                  <a:lumMod val="9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D4305C0F-B8EC-4DD5-A198-D64E7557C6C9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21" name="One">
              <a:extLst>
                <a:ext uri="{FF2B5EF4-FFF2-40B4-BE49-F238E27FC236}">
                  <a16:creationId xmlns:a16="http://schemas.microsoft.com/office/drawing/2014/main" id="{A6DFBFC1-4741-4533-8DFE-2490CF18AE05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22" name="Two">
              <a:extLst>
                <a:ext uri="{FF2B5EF4-FFF2-40B4-BE49-F238E27FC236}">
                  <a16:creationId xmlns:a16="http://schemas.microsoft.com/office/drawing/2014/main" id="{DB43E4EA-3358-4954-8FE0-35A1A2D90986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23" name="Four">
              <a:extLst>
                <a:ext uri="{FF2B5EF4-FFF2-40B4-BE49-F238E27FC236}">
                  <a16:creationId xmlns:a16="http://schemas.microsoft.com/office/drawing/2014/main" id="{B6233052-9B15-4770-80BF-831F3E43CF49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423A5664-58DF-424E-A30C-87A41D7AAC5E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2023</a:t>
            </a:r>
            <a:endParaRPr lang="en-US" dirty="0">
              <a:solidFill>
                <a:schemeClr val="bg1"/>
              </a:solidFill>
              <a:cs typeface="Sora ExtraBold" pitchFamily="2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9C58FB7-AE4A-4416-BEAC-DE09EED6577F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E04E5AEE-9C2E-43C4-9943-52567C853E63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bg1"/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730258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accel="17000" fill="hold" grpId="0" nodeType="withEffect" p14:presetBounceEnd="71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1000">
                                          <p:cBhvr additive="base">
                                            <p:cTn id="7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1000">
                                          <p:cBhvr additive="base">
                                            <p:cTn id="8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1" accel="17000" decel="83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4" grpId="0" animBg="1"/>
          <p:bldP spid="19" grpId="0"/>
          <p:bldP spid="2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accel="17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1" accel="17000" decel="83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4" grpId="0" animBg="1"/>
          <p:bldP spid="19" grpId="0"/>
          <p:bldP spid="26" grpId="0"/>
        </p:bldLst>
      </p:timing>
    </mc:Fallback>
  </mc:AlternateContent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1_Title Slide">
    <p:bg>
      <p:bgPr>
        <a:solidFill>
          <a:schemeClr val="accent5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7AF74025-8AAC-43DE-96C5-98014C9B8D9B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2" y="1082524"/>
            <a:ext cx="12191999" cy="4692952"/>
          </a:xfrm>
          <a:custGeom>
            <a:avLst/>
            <a:gdLst>
              <a:gd name="connsiteX0" fmla="*/ 1752070 w 12191999"/>
              <a:gd name="connsiteY0" fmla="*/ 0 h 4692952"/>
              <a:gd name="connsiteX1" fmla="*/ 1752070 w 12191999"/>
              <a:gd name="connsiteY1" fmla="*/ 791600 h 4692952"/>
              <a:gd name="connsiteX2" fmla="*/ 3492058 w 12191999"/>
              <a:gd name="connsiteY2" fmla="*/ 0 h 4692952"/>
              <a:gd name="connsiteX3" fmla="*/ 3492058 w 12191999"/>
              <a:gd name="connsiteY3" fmla="*/ 791601 h 4692952"/>
              <a:gd name="connsiteX4" fmla="*/ 5232046 w 12191999"/>
              <a:gd name="connsiteY4" fmla="*/ 0 h 4692952"/>
              <a:gd name="connsiteX5" fmla="*/ 5232046 w 12191999"/>
              <a:gd name="connsiteY5" fmla="*/ 791600 h 4692952"/>
              <a:gd name="connsiteX6" fmla="*/ 6972034 w 12191999"/>
              <a:gd name="connsiteY6" fmla="*/ 0 h 4692952"/>
              <a:gd name="connsiteX7" fmla="*/ 6972034 w 12191999"/>
              <a:gd name="connsiteY7" fmla="*/ 791601 h 4692952"/>
              <a:gd name="connsiteX8" fmla="*/ 8712023 w 12191999"/>
              <a:gd name="connsiteY8" fmla="*/ 0 h 4692952"/>
              <a:gd name="connsiteX9" fmla="*/ 8712023 w 12191999"/>
              <a:gd name="connsiteY9" fmla="*/ 791600 h 4692952"/>
              <a:gd name="connsiteX10" fmla="*/ 10452011 w 12191999"/>
              <a:gd name="connsiteY10" fmla="*/ 0 h 4692952"/>
              <a:gd name="connsiteX11" fmla="*/ 10452011 w 12191999"/>
              <a:gd name="connsiteY11" fmla="*/ 791601 h 4692952"/>
              <a:gd name="connsiteX12" fmla="*/ 12191999 w 12191999"/>
              <a:gd name="connsiteY12" fmla="*/ 0 h 4692952"/>
              <a:gd name="connsiteX13" fmla="*/ 12191999 w 12191999"/>
              <a:gd name="connsiteY13" fmla="*/ 3895855 h 4692952"/>
              <a:gd name="connsiteX14" fmla="*/ 10439929 w 12191999"/>
              <a:gd name="connsiteY14" fmla="*/ 4692952 h 4692952"/>
              <a:gd name="connsiteX15" fmla="*/ 10439929 w 12191999"/>
              <a:gd name="connsiteY15" fmla="*/ 3901351 h 4692952"/>
              <a:gd name="connsiteX16" fmla="*/ 8699939 w 12191999"/>
              <a:gd name="connsiteY16" fmla="*/ 4692952 h 4692952"/>
              <a:gd name="connsiteX17" fmla="*/ 8699939 w 12191999"/>
              <a:gd name="connsiteY17" fmla="*/ 3901352 h 4692952"/>
              <a:gd name="connsiteX18" fmla="*/ 6959953 w 12191999"/>
              <a:gd name="connsiteY18" fmla="*/ 4692952 h 4692952"/>
              <a:gd name="connsiteX19" fmla="*/ 6959953 w 12191999"/>
              <a:gd name="connsiteY19" fmla="*/ 3901351 h 4692952"/>
              <a:gd name="connsiteX20" fmla="*/ 5219964 w 12191999"/>
              <a:gd name="connsiteY20" fmla="*/ 4692952 h 4692952"/>
              <a:gd name="connsiteX21" fmla="*/ 5219964 w 12191999"/>
              <a:gd name="connsiteY21" fmla="*/ 3901352 h 4692952"/>
              <a:gd name="connsiteX22" fmla="*/ 3479977 w 12191999"/>
              <a:gd name="connsiteY22" fmla="*/ 4692952 h 4692952"/>
              <a:gd name="connsiteX23" fmla="*/ 3479977 w 12191999"/>
              <a:gd name="connsiteY23" fmla="*/ 3901351 h 4692952"/>
              <a:gd name="connsiteX24" fmla="*/ 1739988 w 12191999"/>
              <a:gd name="connsiteY24" fmla="*/ 4692952 h 4692952"/>
              <a:gd name="connsiteX25" fmla="*/ 1739988 w 12191999"/>
              <a:gd name="connsiteY25" fmla="*/ 3901352 h 4692952"/>
              <a:gd name="connsiteX26" fmla="*/ 0 w 12191999"/>
              <a:gd name="connsiteY26" fmla="*/ 4692952 h 4692952"/>
              <a:gd name="connsiteX27" fmla="*/ 0 w 12191999"/>
              <a:gd name="connsiteY27" fmla="*/ 797097 h 4692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2191999" h="4692952">
                <a:moveTo>
                  <a:pt x="1752070" y="0"/>
                </a:moveTo>
                <a:lnTo>
                  <a:pt x="1752070" y="791600"/>
                </a:lnTo>
                <a:lnTo>
                  <a:pt x="3492058" y="0"/>
                </a:lnTo>
                <a:lnTo>
                  <a:pt x="3492058" y="791601"/>
                </a:lnTo>
                <a:lnTo>
                  <a:pt x="5232046" y="0"/>
                </a:lnTo>
                <a:lnTo>
                  <a:pt x="5232046" y="791600"/>
                </a:lnTo>
                <a:lnTo>
                  <a:pt x="6972034" y="0"/>
                </a:lnTo>
                <a:lnTo>
                  <a:pt x="6972034" y="791601"/>
                </a:lnTo>
                <a:lnTo>
                  <a:pt x="8712023" y="0"/>
                </a:lnTo>
                <a:lnTo>
                  <a:pt x="8712023" y="791600"/>
                </a:lnTo>
                <a:lnTo>
                  <a:pt x="10452011" y="0"/>
                </a:lnTo>
                <a:lnTo>
                  <a:pt x="10452011" y="791601"/>
                </a:lnTo>
                <a:lnTo>
                  <a:pt x="12191999" y="0"/>
                </a:lnTo>
                <a:lnTo>
                  <a:pt x="12191999" y="3895855"/>
                </a:lnTo>
                <a:lnTo>
                  <a:pt x="10439929" y="4692952"/>
                </a:lnTo>
                <a:lnTo>
                  <a:pt x="10439929" y="3901351"/>
                </a:lnTo>
                <a:lnTo>
                  <a:pt x="8699939" y="4692952"/>
                </a:lnTo>
                <a:lnTo>
                  <a:pt x="8699939" y="3901352"/>
                </a:lnTo>
                <a:lnTo>
                  <a:pt x="6959953" y="4692952"/>
                </a:lnTo>
                <a:lnTo>
                  <a:pt x="6959953" y="3901351"/>
                </a:lnTo>
                <a:lnTo>
                  <a:pt x="5219964" y="4692952"/>
                </a:lnTo>
                <a:lnTo>
                  <a:pt x="5219964" y="3901352"/>
                </a:lnTo>
                <a:lnTo>
                  <a:pt x="3479977" y="4692952"/>
                </a:lnTo>
                <a:lnTo>
                  <a:pt x="3479977" y="3901351"/>
                </a:lnTo>
                <a:lnTo>
                  <a:pt x="1739988" y="4692952"/>
                </a:lnTo>
                <a:lnTo>
                  <a:pt x="1739988" y="3901352"/>
                </a:lnTo>
                <a:lnTo>
                  <a:pt x="0" y="4692952"/>
                </a:lnTo>
                <a:lnTo>
                  <a:pt x="0" y="797097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838307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17000" decel="83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</p:bldLst>
  </p:timing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2_Title Slide">
    <p:bg>
      <p:bgPr>
        <a:solidFill>
          <a:schemeClr val="accent6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4337C0C1-979C-4DD8-95C8-CBA42AF9571C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3396792" y="3429002"/>
            <a:ext cx="5398416" cy="2879725"/>
          </a:xfrm>
          <a:custGeom>
            <a:avLst/>
            <a:gdLst>
              <a:gd name="connsiteX0" fmla="*/ 2699208 w 5398416"/>
              <a:gd name="connsiteY0" fmla="*/ 0 h 2879725"/>
              <a:gd name="connsiteX1" fmla="*/ 5398416 w 5398416"/>
              <a:gd name="connsiteY1" fmla="*/ 2879725 h 2879725"/>
              <a:gd name="connsiteX2" fmla="*/ 0 w 5398416"/>
              <a:gd name="connsiteY2" fmla="*/ 2879725 h 2879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8416" h="2879725">
                <a:moveTo>
                  <a:pt x="2699208" y="0"/>
                </a:moveTo>
                <a:lnTo>
                  <a:pt x="5398416" y="2879725"/>
                </a:lnTo>
                <a:lnTo>
                  <a:pt x="0" y="2879725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102244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6 -4.44444E-6 L 2.08333E-6 0.1625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812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</p:bldLst>
  </p:timing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3_Title Slide"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: Shape 4">
            <a:extLst>
              <a:ext uri="{FF2B5EF4-FFF2-40B4-BE49-F238E27FC236}">
                <a16:creationId xmlns:a16="http://schemas.microsoft.com/office/drawing/2014/main" id="{E0A5E89F-1CC6-485E-A27C-878F0B325CCE}"/>
              </a:ext>
            </a:extLst>
          </p:cNvPr>
          <p:cNvSpPr/>
          <p:nvPr userDrawn="1"/>
        </p:nvSpPr>
        <p:spPr>
          <a:xfrm>
            <a:off x="7064596" y="0"/>
            <a:ext cx="5127403" cy="6858001"/>
          </a:xfrm>
          <a:custGeom>
            <a:avLst/>
            <a:gdLst>
              <a:gd name="connsiteX0" fmla="*/ 0 w 5127403"/>
              <a:gd name="connsiteY0" fmla="*/ 0 h 6858001"/>
              <a:gd name="connsiteX1" fmla="*/ 2772221 w 5127403"/>
              <a:gd name="connsiteY1" fmla="*/ 0 h 6858001"/>
              <a:gd name="connsiteX2" fmla="*/ 2772221 w 5127403"/>
              <a:gd name="connsiteY2" fmla="*/ 1 h 6858001"/>
              <a:gd name="connsiteX3" fmla="*/ 5127403 w 5127403"/>
              <a:gd name="connsiteY3" fmla="*/ 1 h 6858001"/>
              <a:gd name="connsiteX4" fmla="*/ 5127403 w 5127403"/>
              <a:gd name="connsiteY4" fmla="*/ 6858001 h 6858001"/>
              <a:gd name="connsiteX5" fmla="*/ 1702032 w 5127403"/>
              <a:gd name="connsiteY5" fmla="*/ 6858001 h 6858001"/>
              <a:gd name="connsiteX6" fmla="*/ 1702032 w 5127403"/>
              <a:gd name="connsiteY6" fmla="*/ 6858000 h 6858001"/>
              <a:gd name="connsiteX7" fmla="*/ 653150 w 5127403"/>
              <a:gd name="connsiteY7" fmla="*/ 6858000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127403" h="6858001">
                <a:moveTo>
                  <a:pt x="0" y="0"/>
                </a:moveTo>
                <a:lnTo>
                  <a:pt x="2772221" y="0"/>
                </a:lnTo>
                <a:lnTo>
                  <a:pt x="2772221" y="1"/>
                </a:lnTo>
                <a:lnTo>
                  <a:pt x="5127403" y="1"/>
                </a:lnTo>
                <a:lnTo>
                  <a:pt x="5127403" y="6858001"/>
                </a:lnTo>
                <a:lnTo>
                  <a:pt x="1702032" y="6858001"/>
                </a:lnTo>
                <a:lnTo>
                  <a:pt x="1702032" y="6858000"/>
                </a:lnTo>
                <a:lnTo>
                  <a:pt x="653150" y="6858000"/>
                </a:lnTo>
                <a:close/>
              </a:path>
            </a:pathLst>
          </a:custGeom>
          <a:gradFill>
            <a:gsLst>
              <a:gs pos="100000">
                <a:schemeClr val="accent3"/>
              </a:gs>
              <a:gs pos="60000">
                <a:schemeClr val="accent2"/>
              </a:gs>
              <a:gs pos="5000">
                <a:schemeClr val="accent1"/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7345762C-24AB-460D-8554-665A8B643CD4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6093406" y="1019804"/>
            <a:ext cx="5039472" cy="4888694"/>
          </a:xfrm>
          <a:custGeom>
            <a:avLst/>
            <a:gdLst>
              <a:gd name="connsiteX0" fmla="*/ 1818601 w 5039472"/>
              <a:gd name="connsiteY0" fmla="*/ 0 h 4888694"/>
              <a:gd name="connsiteX1" fmla="*/ 1888186 w 5039472"/>
              <a:gd name="connsiteY1" fmla="*/ 747819 h 4888694"/>
              <a:gd name="connsiteX2" fmla="*/ 3268100 w 5039472"/>
              <a:gd name="connsiteY2" fmla="*/ 1045557 h 4888694"/>
              <a:gd name="connsiteX3" fmla="*/ 3130033 w 5039472"/>
              <a:gd name="connsiteY3" fmla="*/ 1632392 h 4888694"/>
              <a:gd name="connsiteX4" fmla="*/ 3885076 w 5039472"/>
              <a:gd name="connsiteY4" fmla="*/ 277473 h 4888694"/>
              <a:gd name="connsiteX5" fmla="*/ 5039472 w 5039472"/>
              <a:gd name="connsiteY5" fmla="*/ 1009852 h 4888694"/>
              <a:gd name="connsiteX6" fmla="*/ 2804006 w 5039472"/>
              <a:gd name="connsiteY6" fmla="*/ 4888694 h 4888694"/>
              <a:gd name="connsiteX7" fmla="*/ 1677283 w 5039472"/>
              <a:gd name="connsiteY7" fmla="*/ 4239338 h 4888694"/>
              <a:gd name="connsiteX8" fmla="*/ 1876070 w 5039472"/>
              <a:gd name="connsiteY8" fmla="*/ 3882615 h 4888694"/>
              <a:gd name="connsiteX9" fmla="*/ 1323706 w 5039472"/>
              <a:gd name="connsiteY9" fmla="*/ 3752658 h 4888694"/>
              <a:gd name="connsiteX10" fmla="*/ 1373318 w 5039472"/>
              <a:gd name="connsiteY10" fmla="*/ 3376610 h 4888694"/>
              <a:gd name="connsiteX11" fmla="*/ 307679 w 5039472"/>
              <a:gd name="connsiteY11" fmla="*/ 3475769 h 4888694"/>
              <a:gd name="connsiteX12" fmla="*/ 0 w 5039472"/>
              <a:gd name="connsiteY12" fmla="*/ 169224 h 4888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039472" h="4888694">
                <a:moveTo>
                  <a:pt x="1818601" y="0"/>
                </a:moveTo>
                <a:lnTo>
                  <a:pt x="1888186" y="747819"/>
                </a:lnTo>
                <a:lnTo>
                  <a:pt x="3268100" y="1045557"/>
                </a:lnTo>
                <a:lnTo>
                  <a:pt x="3130033" y="1632392"/>
                </a:lnTo>
                <a:lnTo>
                  <a:pt x="3885076" y="277473"/>
                </a:lnTo>
                <a:lnTo>
                  <a:pt x="5039472" y="1009852"/>
                </a:lnTo>
                <a:lnTo>
                  <a:pt x="2804006" y="4888694"/>
                </a:lnTo>
                <a:lnTo>
                  <a:pt x="1677283" y="4239338"/>
                </a:lnTo>
                <a:lnTo>
                  <a:pt x="1876070" y="3882615"/>
                </a:lnTo>
                <a:lnTo>
                  <a:pt x="1323706" y="3752658"/>
                </a:lnTo>
                <a:lnTo>
                  <a:pt x="1373318" y="3376610"/>
                </a:lnTo>
                <a:lnTo>
                  <a:pt x="307679" y="3475769"/>
                </a:lnTo>
                <a:lnTo>
                  <a:pt x="0" y="169224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4BBAB58-E5B1-45B6-88A6-5062036F6403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bg1">
                    <a:lumMod val="9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bg1">
                  <a:lumMod val="9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883672A-F000-4FC9-B755-E262BD6EE0F3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13" name="One">
              <a:extLst>
                <a:ext uri="{FF2B5EF4-FFF2-40B4-BE49-F238E27FC236}">
                  <a16:creationId xmlns:a16="http://schemas.microsoft.com/office/drawing/2014/main" id="{23E6943C-EE17-4920-8EE7-65B8ADD9EC4C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4" name="Two">
              <a:extLst>
                <a:ext uri="{FF2B5EF4-FFF2-40B4-BE49-F238E27FC236}">
                  <a16:creationId xmlns:a16="http://schemas.microsoft.com/office/drawing/2014/main" id="{44FF8D01-FAF5-4975-921E-1A06CFCB444E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5" name="Four">
              <a:extLst>
                <a:ext uri="{FF2B5EF4-FFF2-40B4-BE49-F238E27FC236}">
                  <a16:creationId xmlns:a16="http://schemas.microsoft.com/office/drawing/2014/main" id="{F591CD86-D225-4368-B4F5-CBFA3CD4E3DD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F06A783D-4BBC-4EC3-9C14-C7DD99B7F258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bg1"/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261730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7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42" presetClass="path" presetSubtype="0" accel="49333" decel="50667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2.70833E-6 2.59259E-6 L 2.70833E-6 0.1625 " pathEditMode="relative" rAng="0" ptsTypes="AA">
                                          <p:cBhvr>
                                            <p:cTn id="9" dur="750" spd="-100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812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2" accel="17000" fill="hold" grpId="0" nodeType="withEffect" p14:presetBounceEnd="71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1000">
                                          <p:cBhvr additive="base">
                                            <p:cTn id="12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1000">
                                          <p:cBhvr additive="base">
                                            <p:cTn id="13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4" grpId="0" animBg="1"/>
          <p:bldP spid="4" grpId="1" animBg="1"/>
          <p:bldP spid="11" grpId="0"/>
          <p:bldP spid="1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7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42" presetClass="path" presetSubtype="0" accel="49333" decel="50667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2.70833E-6 2.59259E-6 L 2.70833E-6 0.1625 " pathEditMode="relative" rAng="0" ptsTypes="AA">
                                          <p:cBhvr>
                                            <p:cTn id="9" dur="750" spd="-100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812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2" accel="17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4" grpId="0" animBg="1"/>
          <p:bldP spid="4" grpId="1" animBg="1"/>
          <p:bldP spid="11" grpId="0"/>
          <p:bldP spid="16" grpId="0"/>
        </p:bldLst>
      </p:timing>
    </mc:Fallback>
  </mc:AlternateContent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EA0EDFA6-54CE-4554-B8EC-766E1C2DAFB7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6067857" y="1409015"/>
            <a:ext cx="4740565" cy="3811352"/>
          </a:xfrm>
          <a:custGeom>
            <a:avLst/>
            <a:gdLst>
              <a:gd name="connsiteX0" fmla="*/ 340740 w 4740565"/>
              <a:gd name="connsiteY0" fmla="*/ 0 h 3811352"/>
              <a:gd name="connsiteX1" fmla="*/ 1628897 w 4740565"/>
              <a:gd name="connsiteY1" fmla="*/ 744234 h 3811352"/>
              <a:gd name="connsiteX2" fmla="*/ 1628634 w 4740565"/>
              <a:gd name="connsiteY2" fmla="*/ 1797093 h 3811352"/>
              <a:gd name="connsiteX3" fmla="*/ 2540357 w 4740565"/>
              <a:gd name="connsiteY3" fmla="*/ 2323659 h 3811352"/>
              <a:gd name="connsiteX4" fmla="*/ 3452186 w 4740565"/>
              <a:gd name="connsiteY4" fmla="*/ 1797276 h 3811352"/>
              <a:gd name="connsiteX5" fmla="*/ 4740565 w 4740565"/>
              <a:gd name="connsiteY5" fmla="*/ 2541122 h 3811352"/>
              <a:gd name="connsiteX6" fmla="*/ 2540206 w 4740565"/>
              <a:gd name="connsiteY6" fmla="*/ 3811352 h 3811352"/>
              <a:gd name="connsiteX7" fmla="*/ 340104 w 4740565"/>
              <a:gd name="connsiteY7" fmla="*/ 2540681 h 3811352"/>
              <a:gd name="connsiteX8" fmla="*/ 340740 w 4740565"/>
              <a:gd name="connsiteY8" fmla="*/ 0 h 3811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740565" h="3811352">
                <a:moveTo>
                  <a:pt x="340740" y="0"/>
                </a:moveTo>
                <a:lnTo>
                  <a:pt x="1628897" y="744234"/>
                </a:lnTo>
                <a:cubicBezTo>
                  <a:pt x="1440721" y="1069937"/>
                  <a:pt x="1440621" y="1471295"/>
                  <a:pt x="1628634" y="1797093"/>
                </a:cubicBezTo>
                <a:cubicBezTo>
                  <a:pt x="1816647" y="2122890"/>
                  <a:pt x="2164202" y="2323621"/>
                  <a:pt x="2540357" y="2323659"/>
                </a:cubicBezTo>
                <a:cubicBezTo>
                  <a:pt x="2916513" y="2323697"/>
                  <a:pt x="3264108" y="2123036"/>
                  <a:pt x="3452186" y="1797276"/>
                </a:cubicBezTo>
                <a:lnTo>
                  <a:pt x="4740565" y="2541122"/>
                </a:lnTo>
                <a:cubicBezTo>
                  <a:pt x="4286710" y="3327222"/>
                  <a:pt x="3447917" y="3811443"/>
                  <a:pt x="2540206" y="3811352"/>
                </a:cubicBezTo>
                <a:cubicBezTo>
                  <a:pt x="1632497" y="3811260"/>
                  <a:pt x="793801" y="3326871"/>
                  <a:pt x="340104" y="2540681"/>
                </a:cubicBezTo>
                <a:cubicBezTo>
                  <a:pt x="-113595" y="1754490"/>
                  <a:pt x="-113352" y="785963"/>
                  <a:pt x="340740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444A5563-5B89-461C-B110-DC5E3F7701EE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1383579" y="1637633"/>
            <a:ext cx="4740564" cy="3811353"/>
          </a:xfrm>
          <a:custGeom>
            <a:avLst/>
            <a:gdLst>
              <a:gd name="connsiteX0" fmla="*/ 2200359 w 4740564"/>
              <a:gd name="connsiteY0" fmla="*/ 1 h 3811353"/>
              <a:gd name="connsiteX1" fmla="*/ 4400462 w 4740564"/>
              <a:gd name="connsiteY1" fmla="*/ 1270672 h 3811353"/>
              <a:gd name="connsiteX2" fmla="*/ 4399826 w 4740564"/>
              <a:gd name="connsiteY2" fmla="*/ 3811353 h 3811353"/>
              <a:gd name="connsiteX3" fmla="*/ 3111669 w 4740564"/>
              <a:gd name="connsiteY3" fmla="*/ 3067119 h 3811353"/>
              <a:gd name="connsiteX4" fmla="*/ 3111931 w 4740564"/>
              <a:gd name="connsiteY4" fmla="*/ 2014259 h 3811353"/>
              <a:gd name="connsiteX5" fmla="*/ 2200208 w 4740564"/>
              <a:gd name="connsiteY5" fmla="*/ 1487694 h 3811353"/>
              <a:gd name="connsiteX6" fmla="*/ 1288379 w 4740564"/>
              <a:gd name="connsiteY6" fmla="*/ 2014076 h 3811353"/>
              <a:gd name="connsiteX7" fmla="*/ 0 w 4740564"/>
              <a:gd name="connsiteY7" fmla="*/ 1270230 h 3811353"/>
              <a:gd name="connsiteX8" fmla="*/ 2200359 w 4740564"/>
              <a:gd name="connsiteY8" fmla="*/ 1 h 3811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740564" h="3811353">
                <a:moveTo>
                  <a:pt x="2200359" y="1"/>
                </a:moveTo>
                <a:cubicBezTo>
                  <a:pt x="3108068" y="93"/>
                  <a:pt x="3946765" y="484482"/>
                  <a:pt x="4400462" y="1270672"/>
                </a:cubicBezTo>
                <a:cubicBezTo>
                  <a:pt x="4854160" y="2056863"/>
                  <a:pt x="4853917" y="3025389"/>
                  <a:pt x="4399826" y="3811353"/>
                </a:cubicBezTo>
                <a:lnTo>
                  <a:pt x="3111669" y="3067119"/>
                </a:lnTo>
                <a:cubicBezTo>
                  <a:pt x="3299844" y="2741415"/>
                  <a:pt x="3299944" y="2340058"/>
                  <a:pt x="3111931" y="2014259"/>
                </a:cubicBezTo>
                <a:cubicBezTo>
                  <a:pt x="2923919" y="1688463"/>
                  <a:pt x="2576364" y="1487731"/>
                  <a:pt x="2200208" y="1487694"/>
                </a:cubicBezTo>
                <a:cubicBezTo>
                  <a:pt x="1824052" y="1487655"/>
                  <a:pt x="1476457" y="1688316"/>
                  <a:pt x="1288379" y="2014076"/>
                </a:cubicBezTo>
                <a:lnTo>
                  <a:pt x="0" y="1270230"/>
                </a:lnTo>
                <a:cubicBezTo>
                  <a:pt x="453855" y="484130"/>
                  <a:pt x="1292649" y="-91"/>
                  <a:pt x="2200359" y="1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74289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3.7037E-6 L 8.33333E-7 0.19213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606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8.33333E-7 3.7037E-6 L 8.33333E-7 0.19213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6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7" grpId="1" animBg="1"/>
      <p:bldP spid="6" grpId="0" animBg="1"/>
      <p:bldP spid="6" grpId="1" animBg="1"/>
    </p:bldLst>
  </p:timing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08F629EE-5362-48E3-BBA9-6145D938690E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0" y="-1"/>
            <a:ext cx="5791200" cy="6858001"/>
          </a:xfrm>
          <a:custGeom>
            <a:avLst/>
            <a:gdLst>
              <a:gd name="connsiteX0" fmla="*/ 0 w 5791200"/>
              <a:gd name="connsiteY0" fmla="*/ 0 h 6858001"/>
              <a:gd name="connsiteX1" fmla="*/ 5791200 w 5791200"/>
              <a:gd name="connsiteY1" fmla="*/ 0 h 6858001"/>
              <a:gd name="connsiteX2" fmla="*/ 5791200 w 5791200"/>
              <a:gd name="connsiteY2" fmla="*/ 6858001 h 6858001"/>
              <a:gd name="connsiteX3" fmla="*/ 0 w 5791200"/>
              <a:gd name="connsiteY3" fmla="*/ 6858001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91200" h="6858001">
                <a:moveTo>
                  <a:pt x="0" y="0"/>
                </a:moveTo>
                <a:lnTo>
                  <a:pt x="5791200" y="0"/>
                </a:lnTo>
                <a:lnTo>
                  <a:pt x="5791200" y="6858001"/>
                </a:lnTo>
                <a:lnTo>
                  <a:pt x="0" y="6858001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358181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556E-17 0 L -0.09479 0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74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" grpId="1" animBg="1"/>
    </p:bldLst>
  </p:timing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08F629EE-5362-48E3-BBA9-6145D938690E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6400800" y="-1"/>
            <a:ext cx="5791200" cy="6858001"/>
          </a:xfrm>
          <a:custGeom>
            <a:avLst/>
            <a:gdLst>
              <a:gd name="connsiteX0" fmla="*/ 0 w 5791200"/>
              <a:gd name="connsiteY0" fmla="*/ 0 h 6858001"/>
              <a:gd name="connsiteX1" fmla="*/ 5791200 w 5791200"/>
              <a:gd name="connsiteY1" fmla="*/ 0 h 6858001"/>
              <a:gd name="connsiteX2" fmla="*/ 5791200 w 5791200"/>
              <a:gd name="connsiteY2" fmla="*/ 6858001 h 6858001"/>
              <a:gd name="connsiteX3" fmla="*/ 0 w 5791200"/>
              <a:gd name="connsiteY3" fmla="*/ 6858001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91200" h="6858001">
                <a:moveTo>
                  <a:pt x="0" y="0"/>
                </a:moveTo>
                <a:lnTo>
                  <a:pt x="5791200" y="0"/>
                </a:lnTo>
                <a:lnTo>
                  <a:pt x="5791200" y="6858001"/>
                </a:lnTo>
                <a:lnTo>
                  <a:pt x="0" y="6858001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649507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0 L 0.08854 0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427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" grpId="1" animBg="1"/>
    </p:bldLst>
  </p:timing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48B3BB65-843A-4F26-A177-7CDB83A317DB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1006941" y="2641782"/>
            <a:ext cx="10197727" cy="4216219"/>
          </a:xfrm>
          <a:custGeom>
            <a:avLst/>
            <a:gdLst>
              <a:gd name="connsiteX0" fmla="*/ 3200398 w 10197727"/>
              <a:gd name="connsiteY0" fmla="*/ 1640115 h 4216219"/>
              <a:gd name="connsiteX1" fmla="*/ 3553095 w 10197727"/>
              <a:gd name="connsiteY1" fmla="*/ 1992812 h 4216219"/>
              <a:gd name="connsiteX2" fmla="*/ 3553095 w 10197727"/>
              <a:gd name="connsiteY2" fmla="*/ 4216219 h 4216219"/>
              <a:gd name="connsiteX3" fmla="*/ 2847701 w 10197727"/>
              <a:gd name="connsiteY3" fmla="*/ 4216219 h 4216219"/>
              <a:gd name="connsiteX4" fmla="*/ 2847701 w 10197727"/>
              <a:gd name="connsiteY4" fmla="*/ 1992812 h 4216219"/>
              <a:gd name="connsiteX5" fmla="*/ 3200398 w 10197727"/>
              <a:gd name="connsiteY5" fmla="*/ 1640115 h 4216219"/>
              <a:gd name="connsiteX6" fmla="*/ 4149631 w 10197727"/>
              <a:gd name="connsiteY6" fmla="*/ 1041945 h 4216219"/>
              <a:gd name="connsiteX7" fmla="*/ 4502328 w 10197727"/>
              <a:gd name="connsiteY7" fmla="*/ 1394642 h 4216219"/>
              <a:gd name="connsiteX8" fmla="*/ 4502328 w 10197727"/>
              <a:gd name="connsiteY8" fmla="*/ 4216219 h 4216219"/>
              <a:gd name="connsiteX9" fmla="*/ 3796934 w 10197727"/>
              <a:gd name="connsiteY9" fmla="*/ 4216219 h 4216219"/>
              <a:gd name="connsiteX10" fmla="*/ 3796934 w 10197727"/>
              <a:gd name="connsiteY10" fmla="*/ 1394642 h 4216219"/>
              <a:gd name="connsiteX11" fmla="*/ 4149631 w 10197727"/>
              <a:gd name="connsiteY11" fmla="*/ 1041945 h 4216219"/>
              <a:gd name="connsiteX12" fmla="*/ 2251164 w 10197727"/>
              <a:gd name="connsiteY12" fmla="*/ 1041945 h 4216219"/>
              <a:gd name="connsiteX13" fmla="*/ 2603861 w 10197727"/>
              <a:gd name="connsiteY13" fmla="*/ 1394642 h 4216219"/>
              <a:gd name="connsiteX14" fmla="*/ 2603861 w 10197727"/>
              <a:gd name="connsiteY14" fmla="*/ 4216219 h 4216219"/>
              <a:gd name="connsiteX15" fmla="*/ 1898467 w 10197727"/>
              <a:gd name="connsiteY15" fmla="*/ 4216219 h 4216219"/>
              <a:gd name="connsiteX16" fmla="*/ 1898467 w 10197727"/>
              <a:gd name="connsiteY16" fmla="*/ 1394642 h 4216219"/>
              <a:gd name="connsiteX17" fmla="*/ 2251164 w 10197727"/>
              <a:gd name="connsiteY17" fmla="*/ 1041945 h 4216219"/>
              <a:gd name="connsiteX18" fmla="*/ 9845030 w 10197727"/>
              <a:gd name="connsiteY18" fmla="*/ 699589 h 4216219"/>
              <a:gd name="connsiteX19" fmla="*/ 10197727 w 10197727"/>
              <a:gd name="connsiteY19" fmla="*/ 1052286 h 4216219"/>
              <a:gd name="connsiteX20" fmla="*/ 10197727 w 10197727"/>
              <a:gd name="connsiteY20" fmla="*/ 4216219 h 4216219"/>
              <a:gd name="connsiteX21" fmla="*/ 9492333 w 10197727"/>
              <a:gd name="connsiteY21" fmla="*/ 4216219 h 4216219"/>
              <a:gd name="connsiteX22" fmla="*/ 9492333 w 10197727"/>
              <a:gd name="connsiteY22" fmla="*/ 1052286 h 4216219"/>
              <a:gd name="connsiteX23" fmla="*/ 9845030 w 10197727"/>
              <a:gd name="connsiteY23" fmla="*/ 699589 h 4216219"/>
              <a:gd name="connsiteX24" fmla="*/ 6997331 w 10197727"/>
              <a:gd name="connsiteY24" fmla="*/ 699589 h 4216219"/>
              <a:gd name="connsiteX25" fmla="*/ 7350027 w 10197727"/>
              <a:gd name="connsiteY25" fmla="*/ 1052286 h 4216219"/>
              <a:gd name="connsiteX26" fmla="*/ 7350027 w 10197727"/>
              <a:gd name="connsiteY26" fmla="*/ 4216219 h 4216219"/>
              <a:gd name="connsiteX27" fmla="*/ 6644635 w 10197727"/>
              <a:gd name="connsiteY27" fmla="*/ 4216219 h 4216219"/>
              <a:gd name="connsiteX28" fmla="*/ 6644635 w 10197727"/>
              <a:gd name="connsiteY28" fmla="*/ 1052286 h 4216219"/>
              <a:gd name="connsiteX29" fmla="*/ 6997331 w 10197727"/>
              <a:gd name="connsiteY29" fmla="*/ 699589 h 4216219"/>
              <a:gd name="connsiteX30" fmla="*/ 6048097 w 10197727"/>
              <a:gd name="connsiteY30" fmla="*/ 699589 h 4216219"/>
              <a:gd name="connsiteX31" fmla="*/ 6400795 w 10197727"/>
              <a:gd name="connsiteY31" fmla="*/ 1052286 h 4216219"/>
              <a:gd name="connsiteX32" fmla="*/ 6400795 w 10197727"/>
              <a:gd name="connsiteY32" fmla="*/ 4216219 h 4216219"/>
              <a:gd name="connsiteX33" fmla="*/ 5695401 w 10197727"/>
              <a:gd name="connsiteY33" fmla="*/ 4216219 h 4216219"/>
              <a:gd name="connsiteX34" fmla="*/ 5695401 w 10197727"/>
              <a:gd name="connsiteY34" fmla="*/ 1052286 h 4216219"/>
              <a:gd name="connsiteX35" fmla="*/ 6048097 w 10197727"/>
              <a:gd name="connsiteY35" fmla="*/ 699589 h 4216219"/>
              <a:gd name="connsiteX36" fmla="*/ 1301931 w 10197727"/>
              <a:gd name="connsiteY36" fmla="*/ 699589 h 4216219"/>
              <a:gd name="connsiteX37" fmla="*/ 1654628 w 10197727"/>
              <a:gd name="connsiteY37" fmla="*/ 1052286 h 4216219"/>
              <a:gd name="connsiteX38" fmla="*/ 1654628 w 10197727"/>
              <a:gd name="connsiteY38" fmla="*/ 4216219 h 4216219"/>
              <a:gd name="connsiteX39" fmla="*/ 949234 w 10197727"/>
              <a:gd name="connsiteY39" fmla="*/ 4216219 h 4216219"/>
              <a:gd name="connsiteX40" fmla="*/ 949234 w 10197727"/>
              <a:gd name="connsiteY40" fmla="*/ 1052286 h 4216219"/>
              <a:gd name="connsiteX41" fmla="*/ 1301931 w 10197727"/>
              <a:gd name="connsiteY41" fmla="*/ 699589 h 4216219"/>
              <a:gd name="connsiteX42" fmla="*/ 7946562 w 10197727"/>
              <a:gd name="connsiteY42" fmla="*/ 278675 h 4216219"/>
              <a:gd name="connsiteX43" fmla="*/ 8299259 w 10197727"/>
              <a:gd name="connsiteY43" fmla="*/ 631372 h 4216219"/>
              <a:gd name="connsiteX44" fmla="*/ 8299259 w 10197727"/>
              <a:gd name="connsiteY44" fmla="*/ 4216219 h 4216219"/>
              <a:gd name="connsiteX45" fmla="*/ 7593865 w 10197727"/>
              <a:gd name="connsiteY45" fmla="*/ 4216219 h 4216219"/>
              <a:gd name="connsiteX46" fmla="*/ 7593865 w 10197727"/>
              <a:gd name="connsiteY46" fmla="*/ 631372 h 4216219"/>
              <a:gd name="connsiteX47" fmla="*/ 7946562 w 10197727"/>
              <a:gd name="connsiteY47" fmla="*/ 278675 h 4216219"/>
              <a:gd name="connsiteX48" fmla="*/ 5098866 w 10197727"/>
              <a:gd name="connsiteY48" fmla="*/ 278675 h 4216219"/>
              <a:gd name="connsiteX49" fmla="*/ 5451560 w 10197727"/>
              <a:gd name="connsiteY49" fmla="*/ 631372 h 4216219"/>
              <a:gd name="connsiteX50" fmla="*/ 5451560 w 10197727"/>
              <a:gd name="connsiteY50" fmla="*/ 4216219 h 4216219"/>
              <a:gd name="connsiteX51" fmla="*/ 4746168 w 10197727"/>
              <a:gd name="connsiteY51" fmla="*/ 4216219 h 4216219"/>
              <a:gd name="connsiteX52" fmla="*/ 4746168 w 10197727"/>
              <a:gd name="connsiteY52" fmla="*/ 631372 h 4216219"/>
              <a:gd name="connsiteX53" fmla="*/ 5098866 w 10197727"/>
              <a:gd name="connsiteY53" fmla="*/ 278675 h 4216219"/>
              <a:gd name="connsiteX54" fmla="*/ 352697 w 10197727"/>
              <a:gd name="connsiteY54" fmla="*/ 120469 h 4216219"/>
              <a:gd name="connsiteX55" fmla="*/ 705394 w 10197727"/>
              <a:gd name="connsiteY55" fmla="*/ 473166 h 4216219"/>
              <a:gd name="connsiteX56" fmla="*/ 705394 w 10197727"/>
              <a:gd name="connsiteY56" fmla="*/ 4216219 h 4216219"/>
              <a:gd name="connsiteX57" fmla="*/ 0 w 10197727"/>
              <a:gd name="connsiteY57" fmla="*/ 4216219 h 4216219"/>
              <a:gd name="connsiteX58" fmla="*/ 0 w 10197727"/>
              <a:gd name="connsiteY58" fmla="*/ 473166 h 4216219"/>
              <a:gd name="connsiteX59" fmla="*/ 352697 w 10197727"/>
              <a:gd name="connsiteY59" fmla="*/ 120469 h 4216219"/>
              <a:gd name="connsiteX60" fmla="*/ 8895797 w 10197727"/>
              <a:gd name="connsiteY60" fmla="*/ 0 h 4216219"/>
              <a:gd name="connsiteX61" fmla="*/ 9248494 w 10197727"/>
              <a:gd name="connsiteY61" fmla="*/ 352697 h 4216219"/>
              <a:gd name="connsiteX62" fmla="*/ 9248494 w 10197727"/>
              <a:gd name="connsiteY62" fmla="*/ 4216219 h 4216219"/>
              <a:gd name="connsiteX63" fmla="*/ 8543099 w 10197727"/>
              <a:gd name="connsiteY63" fmla="*/ 4216219 h 4216219"/>
              <a:gd name="connsiteX64" fmla="*/ 8543099 w 10197727"/>
              <a:gd name="connsiteY64" fmla="*/ 352697 h 4216219"/>
              <a:gd name="connsiteX65" fmla="*/ 8895797 w 10197727"/>
              <a:gd name="connsiteY65" fmla="*/ 0 h 421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10197727" h="4216219">
                <a:moveTo>
                  <a:pt x="3200398" y="1640115"/>
                </a:moveTo>
                <a:cubicBezTo>
                  <a:pt x="3395188" y="1640115"/>
                  <a:pt x="3553095" y="1798023"/>
                  <a:pt x="3553095" y="1992812"/>
                </a:cubicBezTo>
                <a:lnTo>
                  <a:pt x="3553095" y="4216219"/>
                </a:lnTo>
                <a:lnTo>
                  <a:pt x="2847701" y="4216219"/>
                </a:lnTo>
                <a:lnTo>
                  <a:pt x="2847701" y="1992812"/>
                </a:lnTo>
                <a:cubicBezTo>
                  <a:pt x="2847701" y="1798023"/>
                  <a:pt x="3005609" y="1640115"/>
                  <a:pt x="3200398" y="1640115"/>
                </a:cubicBezTo>
                <a:close/>
                <a:moveTo>
                  <a:pt x="4149631" y="1041945"/>
                </a:moveTo>
                <a:cubicBezTo>
                  <a:pt x="4344420" y="1041945"/>
                  <a:pt x="4502328" y="1199853"/>
                  <a:pt x="4502328" y="1394642"/>
                </a:cubicBezTo>
                <a:lnTo>
                  <a:pt x="4502328" y="4216219"/>
                </a:lnTo>
                <a:lnTo>
                  <a:pt x="3796934" y="4216219"/>
                </a:lnTo>
                <a:lnTo>
                  <a:pt x="3796934" y="1394642"/>
                </a:lnTo>
                <a:cubicBezTo>
                  <a:pt x="3796934" y="1199853"/>
                  <a:pt x="3954842" y="1041945"/>
                  <a:pt x="4149631" y="1041945"/>
                </a:cubicBezTo>
                <a:close/>
                <a:moveTo>
                  <a:pt x="2251164" y="1041945"/>
                </a:moveTo>
                <a:cubicBezTo>
                  <a:pt x="2445953" y="1041945"/>
                  <a:pt x="2603861" y="1199853"/>
                  <a:pt x="2603861" y="1394642"/>
                </a:cubicBezTo>
                <a:lnTo>
                  <a:pt x="2603861" y="4216219"/>
                </a:lnTo>
                <a:lnTo>
                  <a:pt x="1898467" y="4216219"/>
                </a:lnTo>
                <a:lnTo>
                  <a:pt x="1898467" y="1394642"/>
                </a:lnTo>
                <a:cubicBezTo>
                  <a:pt x="1898467" y="1199853"/>
                  <a:pt x="2056375" y="1041945"/>
                  <a:pt x="2251164" y="1041945"/>
                </a:cubicBezTo>
                <a:close/>
                <a:moveTo>
                  <a:pt x="9845030" y="699589"/>
                </a:moveTo>
                <a:cubicBezTo>
                  <a:pt x="10039819" y="699589"/>
                  <a:pt x="10197727" y="857497"/>
                  <a:pt x="10197727" y="1052286"/>
                </a:cubicBezTo>
                <a:lnTo>
                  <a:pt x="10197727" y="4216219"/>
                </a:lnTo>
                <a:lnTo>
                  <a:pt x="9492333" y="4216219"/>
                </a:lnTo>
                <a:lnTo>
                  <a:pt x="9492333" y="1052286"/>
                </a:lnTo>
                <a:cubicBezTo>
                  <a:pt x="9492333" y="857497"/>
                  <a:pt x="9650241" y="699589"/>
                  <a:pt x="9845030" y="699589"/>
                </a:cubicBezTo>
                <a:close/>
                <a:moveTo>
                  <a:pt x="6997331" y="699589"/>
                </a:moveTo>
                <a:cubicBezTo>
                  <a:pt x="7192120" y="699589"/>
                  <a:pt x="7350027" y="857497"/>
                  <a:pt x="7350027" y="1052286"/>
                </a:cubicBezTo>
                <a:lnTo>
                  <a:pt x="7350027" y="4216219"/>
                </a:lnTo>
                <a:lnTo>
                  <a:pt x="6644635" y="4216219"/>
                </a:lnTo>
                <a:lnTo>
                  <a:pt x="6644635" y="1052286"/>
                </a:lnTo>
                <a:cubicBezTo>
                  <a:pt x="6644635" y="857497"/>
                  <a:pt x="6802541" y="699589"/>
                  <a:pt x="6997331" y="699589"/>
                </a:cubicBezTo>
                <a:close/>
                <a:moveTo>
                  <a:pt x="6048097" y="699589"/>
                </a:moveTo>
                <a:cubicBezTo>
                  <a:pt x="6242886" y="699589"/>
                  <a:pt x="6400795" y="857497"/>
                  <a:pt x="6400795" y="1052286"/>
                </a:cubicBezTo>
                <a:lnTo>
                  <a:pt x="6400795" y="4216219"/>
                </a:lnTo>
                <a:lnTo>
                  <a:pt x="5695401" y="4216219"/>
                </a:lnTo>
                <a:lnTo>
                  <a:pt x="5695401" y="1052286"/>
                </a:lnTo>
                <a:cubicBezTo>
                  <a:pt x="5695401" y="857497"/>
                  <a:pt x="5853308" y="699589"/>
                  <a:pt x="6048097" y="699589"/>
                </a:cubicBezTo>
                <a:close/>
                <a:moveTo>
                  <a:pt x="1301931" y="699589"/>
                </a:moveTo>
                <a:cubicBezTo>
                  <a:pt x="1496720" y="699589"/>
                  <a:pt x="1654628" y="857497"/>
                  <a:pt x="1654628" y="1052286"/>
                </a:cubicBezTo>
                <a:lnTo>
                  <a:pt x="1654628" y="4216219"/>
                </a:lnTo>
                <a:lnTo>
                  <a:pt x="949234" y="4216219"/>
                </a:lnTo>
                <a:lnTo>
                  <a:pt x="949234" y="1052286"/>
                </a:lnTo>
                <a:cubicBezTo>
                  <a:pt x="949234" y="857497"/>
                  <a:pt x="1107142" y="699589"/>
                  <a:pt x="1301931" y="699589"/>
                </a:cubicBezTo>
                <a:close/>
                <a:moveTo>
                  <a:pt x="7946562" y="278675"/>
                </a:moveTo>
                <a:cubicBezTo>
                  <a:pt x="8141350" y="278675"/>
                  <a:pt x="8299259" y="436583"/>
                  <a:pt x="8299259" y="631372"/>
                </a:cubicBezTo>
                <a:lnTo>
                  <a:pt x="8299259" y="4216219"/>
                </a:lnTo>
                <a:lnTo>
                  <a:pt x="7593865" y="4216219"/>
                </a:lnTo>
                <a:lnTo>
                  <a:pt x="7593865" y="631372"/>
                </a:lnTo>
                <a:cubicBezTo>
                  <a:pt x="7593865" y="436583"/>
                  <a:pt x="7751773" y="278675"/>
                  <a:pt x="7946562" y="278675"/>
                </a:cubicBezTo>
                <a:close/>
                <a:moveTo>
                  <a:pt x="5098866" y="278675"/>
                </a:moveTo>
                <a:cubicBezTo>
                  <a:pt x="5293655" y="278675"/>
                  <a:pt x="5451560" y="436583"/>
                  <a:pt x="5451560" y="631372"/>
                </a:cubicBezTo>
                <a:lnTo>
                  <a:pt x="5451560" y="4216219"/>
                </a:lnTo>
                <a:lnTo>
                  <a:pt x="4746168" y="4216219"/>
                </a:lnTo>
                <a:lnTo>
                  <a:pt x="4746168" y="631372"/>
                </a:lnTo>
                <a:cubicBezTo>
                  <a:pt x="4746168" y="436583"/>
                  <a:pt x="4904077" y="278675"/>
                  <a:pt x="5098866" y="278675"/>
                </a:cubicBezTo>
                <a:close/>
                <a:moveTo>
                  <a:pt x="352697" y="120469"/>
                </a:moveTo>
                <a:cubicBezTo>
                  <a:pt x="547486" y="120469"/>
                  <a:pt x="705394" y="278377"/>
                  <a:pt x="705394" y="473166"/>
                </a:cubicBezTo>
                <a:lnTo>
                  <a:pt x="705394" y="4216219"/>
                </a:lnTo>
                <a:lnTo>
                  <a:pt x="0" y="4216219"/>
                </a:lnTo>
                <a:lnTo>
                  <a:pt x="0" y="473166"/>
                </a:lnTo>
                <a:cubicBezTo>
                  <a:pt x="0" y="278377"/>
                  <a:pt x="157908" y="120469"/>
                  <a:pt x="352697" y="120469"/>
                </a:cubicBezTo>
                <a:close/>
                <a:moveTo>
                  <a:pt x="8895797" y="0"/>
                </a:moveTo>
                <a:cubicBezTo>
                  <a:pt x="9090586" y="0"/>
                  <a:pt x="9248494" y="157908"/>
                  <a:pt x="9248494" y="352697"/>
                </a:cubicBezTo>
                <a:lnTo>
                  <a:pt x="9248494" y="4216219"/>
                </a:lnTo>
                <a:lnTo>
                  <a:pt x="8543099" y="4216219"/>
                </a:lnTo>
                <a:lnTo>
                  <a:pt x="8543099" y="352697"/>
                </a:lnTo>
                <a:cubicBezTo>
                  <a:pt x="8543099" y="157908"/>
                  <a:pt x="8701008" y="0"/>
                  <a:pt x="8895797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578077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-2.59259E-6 L -0.00078 0.12222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" y="61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6" grpId="1" animBg="1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15592687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9_Title Slide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5FC2981E-57BF-46B2-9F57-DE7046C53DA2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7195930" y="0"/>
            <a:ext cx="4996070" cy="6858000"/>
          </a:xfrm>
          <a:custGeom>
            <a:avLst/>
            <a:gdLst>
              <a:gd name="connsiteX0" fmla="*/ 0 w 4996070"/>
              <a:gd name="connsiteY0" fmla="*/ 0 h 6858000"/>
              <a:gd name="connsiteX1" fmla="*/ 4996070 w 4996070"/>
              <a:gd name="connsiteY1" fmla="*/ 0 h 6858000"/>
              <a:gd name="connsiteX2" fmla="*/ 4996070 w 4996070"/>
              <a:gd name="connsiteY2" fmla="*/ 6858000 h 6858000"/>
              <a:gd name="connsiteX3" fmla="*/ 0 w 499607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96070" h="6858000">
                <a:moveTo>
                  <a:pt x="0" y="0"/>
                </a:moveTo>
                <a:lnTo>
                  <a:pt x="4996070" y="0"/>
                </a:lnTo>
                <a:lnTo>
                  <a:pt x="4996070" y="6858000"/>
                </a:lnTo>
                <a:lnTo>
                  <a:pt x="0" y="6858000"/>
                </a:lnTo>
                <a:close/>
              </a:path>
            </a:pathLst>
          </a:custGeom>
          <a:noFill/>
          <a:effectLst/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E42C8955-EC22-474B-BDD1-43E2D389B916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bg1">
                    <a:lumMod val="9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bg1">
                  <a:lumMod val="9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7E53A51-D272-4966-905A-2F8AA9763910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4" name="One">
              <a:extLst>
                <a:ext uri="{FF2B5EF4-FFF2-40B4-BE49-F238E27FC236}">
                  <a16:creationId xmlns:a16="http://schemas.microsoft.com/office/drawing/2014/main" id="{91A31EC1-FB30-4A4E-986D-BEAD56B06BC7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5" name="Two">
              <a:extLst>
                <a:ext uri="{FF2B5EF4-FFF2-40B4-BE49-F238E27FC236}">
                  <a16:creationId xmlns:a16="http://schemas.microsoft.com/office/drawing/2014/main" id="{531FFD65-95F9-470A-9981-4C588644A71C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6" name="Four">
              <a:extLst>
                <a:ext uri="{FF2B5EF4-FFF2-40B4-BE49-F238E27FC236}">
                  <a16:creationId xmlns:a16="http://schemas.microsoft.com/office/drawing/2014/main" id="{595E616B-D76C-466D-AFB3-8EFF401C0AAF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459E771-9977-4F2D-B3FA-360D3FE3883B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2023</a:t>
            </a:r>
            <a:endParaRPr lang="en-US" dirty="0">
              <a:solidFill>
                <a:schemeClr val="bg1"/>
              </a:solidFill>
              <a:cs typeface="Sora ExtraBold" pitchFamily="2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EA4256C-FB23-4535-A3E0-B26AAC866210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E4A8562-3443-4ED7-BB30-EF9276B72DD7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bg1"/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084112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1.11111E-6 L 0 0.19699 " pathEditMode="relative" rAng="0" ptsTypes="AA">
                                      <p:cBhvr>
                                        <p:cTn id="9" dur="1000" spd="-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8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2" grpId="1"/>
    </p:bldLst>
  </p:timing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12AF3344-47BE-4DE6-99CB-8BD2969BE753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1006941" y="1"/>
            <a:ext cx="10197727" cy="4216219"/>
          </a:xfrm>
          <a:custGeom>
            <a:avLst/>
            <a:gdLst>
              <a:gd name="connsiteX0" fmla="*/ 9492333 w 10197727"/>
              <a:gd name="connsiteY0" fmla="*/ 0 h 4216219"/>
              <a:gd name="connsiteX1" fmla="*/ 10197727 w 10197727"/>
              <a:gd name="connsiteY1" fmla="*/ 0 h 4216219"/>
              <a:gd name="connsiteX2" fmla="*/ 10197727 w 10197727"/>
              <a:gd name="connsiteY2" fmla="*/ 3743053 h 4216219"/>
              <a:gd name="connsiteX3" fmla="*/ 9845030 w 10197727"/>
              <a:gd name="connsiteY3" fmla="*/ 4095750 h 4216219"/>
              <a:gd name="connsiteX4" fmla="*/ 9492333 w 10197727"/>
              <a:gd name="connsiteY4" fmla="*/ 3743053 h 4216219"/>
              <a:gd name="connsiteX5" fmla="*/ 8543099 w 10197727"/>
              <a:gd name="connsiteY5" fmla="*/ 0 h 4216219"/>
              <a:gd name="connsiteX6" fmla="*/ 9248493 w 10197727"/>
              <a:gd name="connsiteY6" fmla="*/ 0 h 4216219"/>
              <a:gd name="connsiteX7" fmla="*/ 9248493 w 10197727"/>
              <a:gd name="connsiteY7" fmla="*/ 3163933 h 4216219"/>
              <a:gd name="connsiteX8" fmla="*/ 8895796 w 10197727"/>
              <a:gd name="connsiteY8" fmla="*/ 3516630 h 4216219"/>
              <a:gd name="connsiteX9" fmla="*/ 8543099 w 10197727"/>
              <a:gd name="connsiteY9" fmla="*/ 3163933 h 4216219"/>
              <a:gd name="connsiteX10" fmla="*/ 7593866 w 10197727"/>
              <a:gd name="connsiteY10" fmla="*/ 0 h 4216219"/>
              <a:gd name="connsiteX11" fmla="*/ 8299260 w 10197727"/>
              <a:gd name="connsiteY11" fmla="*/ 0 h 4216219"/>
              <a:gd name="connsiteX12" fmla="*/ 8299260 w 10197727"/>
              <a:gd name="connsiteY12" fmla="*/ 2821577 h 4216219"/>
              <a:gd name="connsiteX13" fmla="*/ 7946563 w 10197727"/>
              <a:gd name="connsiteY13" fmla="*/ 3174274 h 4216219"/>
              <a:gd name="connsiteX14" fmla="*/ 7593866 w 10197727"/>
              <a:gd name="connsiteY14" fmla="*/ 2821577 h 4216219"/>
              <a:gd name="connsiteX15" fmla="*/ 6644632 w 10197727"/>
              <a:gd name="connsiteY15" fmla="*/ 0 h 4216219"/>
              <a:gd name="connsiteX16" fmla="*/ 7350026 w 10197727"/>
              <a:gd name="connsiteY16" fmla="*/ 0 h 4216219"/>
              <a:gd name="connsiteX17" fmla="*/ 7350026 w 10197727"/>
              <a:gd name="connsiteY17" fmla="*/ 2223407 h 4216219"/>
              <a:gd name="connsiteX18" fmla="*/ 6997329 w 10197727"/>
              <a:gd name="connsiteY18" fmla="*/ 2576104 h 4216219"/>
              <a:gd name="connsiteX19" fmla="*/ 6644632 w 10197727"/>
              <a:gd name="connsiteY19" fmla="*/ 2223407 h 4216219"/>
              <a:gd name="connsiteX20" fmla="*/ 5695399 w 10197727"/>
              <a:gd name="connsiteY20" fmla="*/ 0 h 4216219"/>
              <a:gd name="connsiteX21" fmla="*/ 6400793 w 10197727"/>
              <a:gd name="connsiteY21" fmla="*/ 0 h 4216219"/>
              <a:gd name="connsiteX22" fmla="*/ 6400793 w 10197727"/>
              <a:gd name="connsiteY22" fmla="*/ 2821577 h 4216219"/>
              <a:gd name="connsiteX23" fmla="*/ 6048096 w 10197727"/>
              <a:gd name="connsiteY23" fmla="*/ 3174274 h 4216219"/>
              <a:gd name="connsiteX24" fmla="*/ 5695399 w 10197727"/>
              <a:gd name="connsiteY24" fmla="*/ 2821577 h 4216219"/>
              <a:gd name="connsiteX25" fmla="*/ 4746167 w 10197727"/>
              <a:gd name="connsiteY25" fmla="*/ 0 h 4216219"/>
              <a:gd name="connsiteX26" fmla="*/ 5451559 w 10197727"/>
              <a:gd name="connsiteY26" fmla="*/ 0 h 4216219"/>
              <a:gd name="connsiteX27" fmla="*/ 5451559 w 10197727"/>
              <a:gd name="connsiteY27" fmla="*/ 3584847 h 4216219"/>
              <a:gd name="connsiteX28" fmla="*/ 5098862 w 10197727"/>
              <a:gd name="connsiteY28" fmla="*/ 3937544 h 4216219"/>
              <a:gd name="connsiteX29" fmla="*/ 4746167 w 10197727"/>
              <a:gd name="connsiteY29" fmla="*/ 3584847 h 4216219"/>
              <a:gd name="connsiteX30" fmla="*/ 3796933 w 10197727"/>
              <a:gd name="connsiteY30" fmla="*/ 0 h 4216219"/>
              <a:gd name="connsiteX31" fmla="*/ 4502326 w 10197727"/>
              <a:gd name="connsiteY31" fmla="*/ 0 h 4216219"/>
              <a:gd name="connsiteX32" fmla="*/ 4502326 w 10197727"/>
              <a:gd name="connsiteY32" fmla="*/ 3163933 h 4216219"/>
              <a:gd name="connsiteX33" fmla="*/ 4149630 w 10197727"/>
              <a:gd name="connsiteY33" fmla="*/ 3516630 h 4216219"/>
              <a:gd name="connsiteX34" fmla="*/ 3796933 w 10197727"/>
              <a:gd name="connsiteY34" fmla="*/ 3163933 h 4216219"/>
              <a:gd name="connsiteX35" fmla="*/ 2847700 w 10197727"/>
              <a:gd name="connsiteY35" fmla="*/ 0 h 4216219"/>
              <a:gd name="connsiteX36" fmla="*/ 3553093 w 10197727"/>
              <a:gd name="connsiteY36" fmla="*/ 0 h 4216219"/>
              <a:gd name="connsiteX37" fmla="*/ 3553093 w 10197727"/>
              <a:gd name="connsiteY37" fmla="*/ 3163933 h 4216219"/>
              <a:gd name="connsiteX38" fmla="*/ 3200397 w 10197727"/>
              <a:gd name="connsiteY38" fmla="*/ 3516630 h 4216219"/>
              <a:gd name="connsiteX39" fmla="*/ 2847700 w 10197727"/>
              <a:gd name="connsiteY39" fmla="*/ 3163933 h 4216219"/>
              <a:gd name="connsiteX40" fmla="*/ 1898468 w 10197727"/>
              <a:gd name="connsiteY40" fmla="*/ 0 h 4216219"/>
              <a:gd name="connsiteX41" fmla="*/ 2603862 w 10197727"/>
              <a:gd name="connsiteY41" fmla="*/ 0 h 4216219"/>
              <a:gd name="connsiteX42" fmla="*/ 2603862 w 10197727"/>
              <a:gd name="connsiteY42" fmla="*/ 3584847 h 4216219"/>
              <a:gd name="connsiteX43" fmla="*/ 2251165 w 10197727"/>
              <a:gd name="connsiteY43" fmla="*/ 3937544 h 4216219"/>
              <a:gd name="connsiteX44" fmla="*/ 1898468 w 10197727"/>
              <a:gd name="connsiteY44" fmla="*/ 3584847 h 4216219"/>
              <a:gd name="connsiteX45" fmla="*/ 949233 w 10197727"/>
              <a:gd name="connsiteY45" fmla="*/ 0 h 4216219"/>
              <a:gd name="connsiteX46" fmla="*/ 1654628 w 10197727"/>
              <a:gd name="connsiteY46" fmla="*/ 0 h 4216219"/>
              <a:gd name="connsiteX47" fmla="*/ 1654628 w 10197727"/>
              <a:gd name="connsiteY47" fmla="*/ 3863522 h 4216219"/>
              <a:gd name="connsiteX48" fmla="*/ 1301930 w 10197727"/>
              <a:gd name="connsiteY48" fmla="*/ 4216219 h 4216219"/>
              <a:gd name="connsiteX49" fmla="*/ 949233 w 10197727"/>
              <a:gd name="connsiteY49" fmla="*/ 3863522 h 4216219"/>
              <a:gd name="connsiteX50" fmla="*/ 0 w 10197727"/>
              <a:gd name="connsiteY50" fmla="*/ 0 h 4216219"/>
              <a:gd name="connsiteX51" fmla="*/ 705394 w 10197727"/>
              <a:gd name="connsiteY51" fmla="*/ 0 h 4216219"/>
              <a:gd name="connsiteX52" fmla="*/ 705394 w 10197727"/>
              <a:gd name="connsiteY52" fmla="*/ 3163933 h 4216219"/>
              <a:gd name="connsiteX53" fmla="*/ 352697 w 10197727"/>
              <a:gd name="connsiteY53" fmla="*/ 3516630 h 4216219"/>
              <a:gd name="connsiteX54" fmla="*/ 0 w 10197727"/>
              <a:gd name="connsiteY54" fmla="*/ 3163933 h 421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0197727" h="4216219">
                <a:moveTo>
                  <a:pt x="9492333" y="0"/>
                </a:moveTo>
                <a:lnTo>
                  <a:pt x="10197727" y="0"/>
                </a:lnTo>
                <a:lnTo>
                  <a:pt x="10197727" y="3743053"/>
                </a:lnTo>
                <a:cubicBezTo>
                  <a:pt x="10197727" y="3937842"/>
                  <a:pt x="10039819" y="4095750"/>
                  <a:pt x="9845030" y="4095750"/>
                </a:cubicBezTo>
                <a:cubicBezTo>
                  <a:pt x="9650241" y="4095750"/>
                  <a:pt x="9492333" y="3937842"/>
                  <a:pt x="9492333" y="3743053"/>
                </a:cubicBezTo>
                <a:close/>
                <a:moveTo>
                  <a:pt x="8543099" y="0"/>
                </a:moveTo>
                <a:lnTo>
                  <a:pt x="9248493" y="0"/>
                </a:lnTo>
                <a:lnTo>
                  <a:pt x="9248493" y="3163933"/>
                </a:lnTo>
                <a:cubicBezTo>
                  <a:pt x="9248493" y="3358722"/>
                  <a:pt x="9090585" y="3516630"/>
                  <a:pt x="8895796" y="3516630"/>
                </a:cubicBezTo>
                <a:cubicBezTo>
                  <a:pt x="8701007" y="3516630"/>
                  <a:pt x="8543099" y="3358722"/>
                  <a:pt x="8543099" y="3163933"/>
                </a:cubicBezTo>
                <a:close/>
                <a:moveTo>
                  <a:pt x="7593866" y="0"/>
                </a:moveTo>
                <a:lnTo>
                  <a:pt x="8299260" y="0"/>
                </a:lnTo>
                <a:lnTo>
                  <a:pt x="8299260" y="2821577"/>
                </a:lnTo>
                <a:cubicBezTo>
                  <a:pt x="8299260" y="3016366"/>
                  <a:pt x="8141352" y="3174274"/>
                  <a:pt x="7946563" y="3174274"/>
                </a:cubicBezTo>
                <a:cubicBezTo>
                  <a:pt x="7751774" y="3174274"/>
                  <a:pt x="7593866" y="3016366"/>
                  <a:pt x="7593866" y="2821577"/>
                </a:cubicBezTo>
                <a:close/>
                <a:moveTo>
                  <a:pt x="6644632" y="0"/>
                </a:moveTo>
                <a:lnTo>
                  <a:pt x="7350026" y="0"/>
                </a:lnTo>
                <a:lnTo>
                  <a:pt x="7350026" y="2223407"/>
                </a:lnTo>
                <a:cubicBezTo>
                  <a:pt x="7350026" y="2418196"/>
                  <a:pt x="7192118" y="2576104"/>
                  <a:pt x="6997329" y="2576104"/>
                </a:cubicBezTo>
                <a:cubicBezTo>
                  <a:pt x="6802540" y="2576104"/>
                  <a:pt x="6644632" y="2418196"/>
                  <a:pt x="6644632" y="2223407"/>
                </a:cubicBezTo>
                <a:close/>
                <a:moveTo>
                  <a:pt x="5695399" y="0"/>
                </a:moveTo>
                <a:lnTo>
                  <a:pt x="6400793" y="0"/>
                </a:lnTo>
                <a:lnTo>
                  <a:pt x="6400793" y="2821577"/>
                </a:lnTo>
                <a:cubicBezTo>
                  <a:pt x="6400793" y="3016366"/>
                  <a:pt x="6242885" y="3174274"/>
                  <a:pt x="6048096" y="3174274"/>
                </a:cubicBezTo>
                <a:cubicBezTo>
                  <a:pt x="5853307" y="3174274"/>
                  <a:pt x="5695399" y="3016366"/>
                  <a:pt x="5695399" y="2821577"/>
                </a:cubicBezTo>
                <a:close/>
                <a:moveTo>
                  <a:pt x="4746167" y="0"/>
                </a:moveTo>
                <a:lnTo>
                  <a:pt x="5451559" y="0"/>
                </a:lnTo>
                <a:lnTo>
                  <a:pt x="5451559" y="3584847"/>
                </a:lnTo>
                <a:cubicBezTo>
                  <a:pt x="5451559" y="3779636"/>
                  <a:pt x="5293651" y="3937544"/>
                  <a:pt x="5098862" y="3937544"/>
                </a:cubicBezTo>
                <a:cubicBezTo>
                  <a:pt x="4904073" y="3937544"/>
                  <a:pt x="4746167" y="3779636"/>
                  <a:pt x="4746167" y="3584847"/>
                </a:cubicBezTo>
                <a:close/>
                <a:moveTo>
                  <a:pt x="3796933" y="0"/>
                </a:moveTo>
                <a:lnTo>
                  <a:pt x="4502326" y="0"/>
                </a:lnTo>
                <a:lnTo>
                  <a:pt x="4502326" y="3163933"/>
                </a:lnTo>
                <a:cubicBezTo>
                  <a:pt x="4502326" y="3358722"/>
                  <a:pt x="4344419" y="3516630"/>
                  <a:pt x="4149630" y="3516630"/>
                </a:cubicBezTo>
                <a:cubicBezTo>
                  <a:pt x="3954841" y="3516630"/>
                  <a:pt x="3796933" y="3358722"/>
                  <a:pt x="3796933" y="3163933"/>
                </a:cubicBezTo>
                <a:close/>
                <a:moveTo>
                  <a:pt x="2847700" y="0"/>
                </a:moveTo>
                <a:lnTo>
                  <a:pt x="3553093" y="0"/>
                </a:lnTo>
                <a:lnTo>
                  <a:pt x="3553093" y="3163933"/>
                </a:lnTo>
                <a:cubicBezTo>
                  <a:pt x="3553093" y="3358722"/>
                  <a:pt x="3395187" y="3516630"/>
                  <a:pt x="3200397" y="3516630"/>
                </a:cubicBezTo>
                <a:cubicBezTo>
                  <a:pt x="3005607" y="3516630"/>
                  <a:pt x="2847700" y="3358722"/>
                  <a:pt x="2847700" y="3163933"/>
                </a:cubicBezTo>
                <a:close/>
                <a:moveTo>
                  <a:pt x="1898468" y="0"/>
                </a:moveTo>
                <a:lnTo>
                  <a:pt x="2603862" y="0"/>
                </a:lnTo>
                <a:lnTo>
                  <a:pt x="2603862" y="3584847"/>
                </a:lnTo>
                <a:cubicBezTo>
                  <a:pt x="2603862" y="3779636"/>
                  <a:pt x="2445954" y="3937544"/>
                  <a:pt x="2251165" y="3937544"/>
                </a:cubicBezTo>
                <a:cubicBezTo>
                  <a:pt x="2056377" y="3937544"/>
                  <a:pt x="1898468" y="3779636"/>
                  <a:pt x="1898468" y="3584847"/>
                </a:cubicBezTo>
                <a:close/>
                <a:moveTo>
                  <a:pt x="949233" y="0"/>
                </a:moveTo>
                <a:lnTo>
                  <a:pt x="1654628" y="0"/>
                </a:lnTo>
                <a:lnTo>
                  <a:pt x="1654628" y="3863522"/>
                </a:lnTo>
                <a:cubicBezTo>
                  <a:pt x="1654628" y="4058311"/>
                  <a:pt x="1496719" y="4216219"/>
                  <a:pt x="1301930" y="4216219"/>
                </a:cubicBezTo>
                <a:cubicBezTo>
                  <a:pt x="1107141" y="4216219"/>
                  <a:pt x="949233" y="4058311"/>
                  <a:pt x="949233" y="3863522"/>
                </a:cubicBezTo>
                <a:close/>
                <a:moveTo>
                  <a:pt x="0" y="0"/>
                </a:moveTo>
                <a:lnTo>
                  <a:pt x="705394" y="0"/>
                </a:lnTo>
                <a:lnTo>
                  <a:pt x="705394" y="3163933"/>
                </a:lnTo>
                <a:cubicBezTo>
                  <a:pt x="705394" y="3358722"/>
                  <a:pt x="547486" y="3516630"/>
                  <a:pt x="352697" y="3516630"/>
                </a:cubicBezTo>
                <a:cubicBezTo>
                  <a:pt x="157908" y="3516630"/>
                  <a:pt x="0" y="3358722"/>
                  <a:pt x="0" y="3163933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531230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2.59259E-6 L -0.00078 -0.13519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" y="-67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</p:bldLst>
  </p:timing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7340D2F2-09D9-412D-846E-4218FB66057A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1" y="2669458"/>
            <a:ext cx="12192001" cy="8377084"/>
          </a:xfrm>
          <a:custGeom>
            <a:avLst/>
            <a:gdLst>
              <a:gd name="connsiteX0" fmla="*/ 9561108 w 12192001"/>
              <a:gd name="connsiteY0" fmla="*/ 17 h 8377084"/>
              <a:gd name="connsiteX1" fmla="*/ 9900889 w 12192001"/>
              <a:gd name="connsiteY1" fmla="*/ 266693 h 8377084"/>
              <a:gd name="connsiteX2" fmla="*/ 9948203 w 12192001"/>
              <a:gd name="connsiteY2" fmla="*/ 973684 h 8377084"/>
              <a:gd name="connsiteX3" fmla="*/ 10070433 w 12192001"/>
              <a:gd name="connsiteY3" fmla="*/ 1629069 h 8377084"/>
              <a:gd name="connsiteX4" fmla="*/ 10717067 w 12192001"/>
              <a:gd name="connsiteY4" fmla="*/ 1107857 h 8377084"/>
              <a:gd name="connsiteX5" fmla="*/ 11399187 w 12192001"/>
              <a:gd name="connsiteY5" fmla="*/ 705338 h 8377084"/>
              <a:gd name="connsiteX6" fmla="*/ 11493816 w 12192001"/>
              <a:gd name="connsiteY6" fmla="*/ 1324598 h 8377084"/>
              <a:gd name="connsiteX7" fmla="*/ 11549016 w 12192001"/>
              <a:gd name="connsiteY7" fmla="*/ 1954181 h 8377084"/>
              <a:gd name="connsiteX8" fmla="*/ 12168835 w 12192001"/>
              <a:gd name="connsiteY8" fmla="*/ 2012812 h 8377084"/>
              <a:gd name="connsiteX9" fmla="*/ 12192001 w 12192001"/>
              <a:gd name="connsiteY9" fmla="*/ 1969242 h 8377084"/>
              <a:gd name="connsiteX10" fmla="*/ 12192001 w 12192001"/>
              <a:gd name="connsiteY10" fmla="*/ 3891711 h 8377084"/>
              <a:gd name="connsiteX11" fmla="*/ 12192001 w 12192001"/>
              <a:gd name="connsiteY11" fmla="*/ 4188542 h 8377084"/>
              <a:gd name="connsiteX12" fmla="*/ 12192001 w 12192001"/>
              <a:gd name="connsiteY12" fmla="*/ 4188543 h 8377084"/>
              <a:gd name="connsiteX13" fmla="*/ 12192001 w 12192001"/>
              <a:gd name="connsiteY13" fmla="*/ 4485374 h 8377084"/>
              <a:gd name="connsiteX14" fmla="*/ 12192001 w 12192001"/>
              <a:gd name="connsiteY14" fmla="*/ 7523028 h 8377084"/>
              <a:gd name="connsiteX15" fmla="*/ 12167791 w 12192001"/>
              <a:gd name="connsiteY15" fmla="*/ 7563861 h 8377084"/>
              <a:gd name="connsiteX16" fmla="*/ 11492178 w 12192001"/>
              <a:gd name="connsiteY16" fmla="*/ 7269228 h 8377084"/>
              <a:gd name="connsiteX17" fmla="*/ 11247720 w 12192001"/>
              <a:gd name="connsiteY17" fmla="*/ 6675770 h 8377084"/>
              <a:gd name="connsiteX18" fmla="*/ 10774574 w 12192001"/>
              <a:gd name="connsiteY18" fmla="*/ 6892510 h 8377084"/>
              <a:gd name="connsiteX19" fmla="*/ 10435485 w 12192001"/>
              <a:gd name="connsiteY19" fmla="*/ 8244564 h 8377084"/>
              <a:gd name="connsiteX20" fmla="*/ 9985995 w 12192001"/>
              <a:gd name="connsiteY20" fmla="*/ 7981379 h 8377084"/>
              <a:gd name="connsiteX21" fmla="*/ 9875594 w 12192001"/>
              <a:gd name="connsiteY21" fmla="*/ 6335176 h 8377084"/>
              <a:gd name="connsiteX22" fmla="*/ 9386676 w 12192001"/>
              <a:gd name="connsiteY22" fmla="*/ 6164878 h 8377084"/>
              <a:gd name="connsiteX23" fmla="*/ 9075188 w 12192001"/>
              <a:gd name="connsiteY23" fmla="*/ 7553056 h 8377084"/>
              <a:gd name="connsiteX24" fmla="*/ 8594155 w 12192001"/>
              <a:gd name="connsiteY24" fmla="*/ 7661426 h 8377084"/>
              <a:gd name="connsiteX25" fmla="*/ 8397011 w 12192001"/>
              <a:gd name="connsiteY25" fmla="*/ 7052487 h 8377084"/>
              <a:gd name="connsiteX26" fmla="*/ 7636033 w 12192001"/>
              <a:gd name="connsiteY26" fmla="*/ 7062808 h 8377084"/>
              <a:gd name="connsiteX27" fmla="*/ 7580833 w 12192001"/>
              <a:gd name="connsiteY27" fmla="*/ 7914293 h 8377084"/>
              <a:gd name="connsiteX28" fmla="*/ 7135286 w 12192001"/>
              <a:gd name="connsiteY28" fmla="*/ 8172318 h 8377084"/>
              <a:gd name="connsiteX29" fmla="*/ 6737055 w 12192001"/>
              <a:gd name="connsiteY29" fmla="*/ 5984260 h 8377084"/>
              <a:gd name="connsiteX30" fmla="*/ 6228422 w 12192001"/>
              <a:gd name="connsiteY30" fmla="*/ 5968779 h 8377084"/>
              <a:gd name="connsiteX31" fmla="*/ 6027334 w 12192001"/>
              <a:gd name="connsiteY31" fmla="*/ 7496291 h 8377084"/>
              <a:gd name="connsiteX32" fmla="*/ 5514759 w 12192001"/>
              <a:gd name="connsiteY32" fmla="*/ 7671747 h 8377084"/>
              <a:gd name="connsiteX33" fmla="*/ 5313671 w 12192001"/>
              <a:gd name="connsiteY33" fmla="*/ 7062808 h 8377084"/>
              <a:gd name="connsiteX34" fmla="*/ 4552695 w 12192001"/>
              <a:gd name="connsiteY34" fmla="*/ 7057648 h 8377084"/>
              <a:gd name="connsiteX35" fmla="*/ 4367379 w 12192001"/>
              <a:gd name="connsiteY35" fmla="*/ 7728514 h 8377084"/>
              <a:gd name="connsiteX36" fmla="*/ 3866632 w 12192001"/>
              <a:gd name="connsiteY36" fmla="*/ 7640785 h 8377084"/>
              <a:gd name="connsiteX37" fmla="*/ 3570915 w 12192001"/>
              <a:gd name="connsiteY37" fmla="*/ 6278409 h 8377084"/>
              <a:gd name="connsiteX38" fmla="*/ 2999197 w 12192001"/>
              <a:gd name="connsiteY38" fmla="*/ 6742856 h 8377084"/>
              <a:gd name="connsiteX39" fmla="*/ 2967654 w 12192001"/>
              <a:gd name="connsiteY39" fmla="*/ 7945255 h 8377084"/>
              <a:gd name="connsiteX40" fmla="*/ 2277648 w 12192001"/>
              <a:gd name="connsiteY40" fmla="*/ 8110392 h 8377084"/>
              <a:gd name="connsiteX41" fmla="*/ 2230333 w 12192001"/>
              <a:gd name="connsiteY41" fmla="*/ 7403402 h 8377084"/>
              <a:gd name="connsiteX42" fmla="*/ 2108104 w 12192001"/>
              <a:gd name="connsiteY42" fmla="*/ 6748016 h 8377084"/>
              <a:gd name="connsiteX43" fmla="*/ 1461469 w 12192001"/>
              <a:gd name="connsiteY43" fmla="*/ 7269228 h 8377084"/>
              <a:gd name="connsiteX44" fmla="*/ 779348 w 12192001"/>
              <a:gd name="connsiteY44" fmla="*/ 7671747 h 8377084"/>
              <a:gd name="connsiteX45" fmla="*/ 684720 w 12192001"/>
              <a:gd name="connsiteY45" fmla="*/ 7052487 h 8377084"/>
              <a:gd name="connsiteX46" fmla="*/ 629519 w 12192001"/>
              <a:gd name="connsiteY46" fmla="*/ 6422905 h 8377084"/>
              <a:gd name="connsiteX47" fmla="*/ 9700 w 12192001"/>
              <a:gd name="connsiteY47" fmla="*/ 6364274 h 8377084"/>
              <a:gd name="connsiteX48" fmla="*/ 1 w 12192001"/>
              <a:gd name="connsiteY48" fmla="*/ 6382516 h 8377084"/>
              <a:gd name="connsiteX49" fmla="*/ 1 w 12192001"/>
              <a:gd name="connsiteY49" fmla="*/ 4485374 h 8377084"/>
              <a:gd name="connsiteX50" fmla="*/ 1 w 12192001"/>
              <a:gd name="connsiteY50" fmla="*/ 4188543 h 8377084"/>
              <a:gd name="connsiteX51" fmla="*/ 1 w 12192001"/>
              <a:gd name="connsiteY51" fmla="*/ 4188542 h 8377084"/>
              <a:gd name="connsiteX52" fmla="*/ 0 w 12192001"/>
              <a:gd name="connsiteY52" fmla="*/ 4188542 h 8377084"/>
              <a:gd name="connsiteX53" fmla="*/ 0 w 12192001"/>
              <a:gd name="connsiteY53" fmla="*/ 831345 h 8377084"/>
              <a:gd name="connsiteX54" fmla="*/ 10744 w 12192001"/>
              <a:gd name="connsiteY54" fmla="*/ 813224 h 8377084"/>
              <a:gd name="connsiteX55" fmla="*/ 686357 w 12192001"/>
              <a:gd name="connsiteY55" fmla="*/ 1107857 h 8377084"/>
              <a:gd name="connsiteX56" fmla="*/ 930816 w 12192001"/>
              <a:gd name="connsiteY56" fmla="*/ 1701315 h 8377084"/>
              <a:gd name="connsiteX57" fmla="*/ 1403963 w 12192001"/>
              <a:gd name="connsiteY57" fmla="*/ 1484575 h 8377084"/>
              <a:gd name="connsiteX58" fmla="*/ 1743051 w 12192001"/>
              <a:gd name="connsiteY58" fmla="*/ 132521 h 8377084"/>
              <a:gd name="connsiteX59" fmla="*/ 2192541 w 12192001"/>
              <a:gd name="connsiteY59" fmla="*/ 395706 h 8377084"/>
              <a:gd name="connsiteX60" fmla="*/ 2302942 w 12192001"/>
              <a:gd name="connsiteY60" fmla="*/ 2041909 h 8377084"/>
              <a:gd name="connsiteX61" fmla="*/ 2791861 w 12192001"/>
              <a:gd name="connsiteY61" fmla="*/ 2212207 h 8377084"/>
              <a:gd name="connsiteX62" fmla="*/ 3103349 w 12192001"/>
              <a:gd name="connsiteY62" fmla="*/ 824029 h 8377084"/>
              <a:gd name="connsiteX63" fmla="*/ 3584382 w 12192001"/>
              <a:gd name="connsiteY63" fmla="*/ 715659 h 8377084"/>
              <a:gd name="connsiteX64" fmla="*/ 3781526 w 12192001"/>
              <a:gd name="connsiteY64" fmla="*/ 1324598 h 8377084"/>
              <a:gd name="connsiteX65" fmla="*/ 4542504 w 12192001"/>
              <a:gd name="connsiteY65" fmla="*/ 1314277 h 8377084"/>
              <a:gd name="connsiteX66" fmla="*/ 4597704 w 12192001"/>
              <a:gd name="connsiteY66" fmla="*/ 462792 h 8377084"/>
              <a:gd name="connsiteX67" fmla="*/ 5043251 w 12192001"/>
              <a:gd name="connsiteY67" fmla="*/ 204767 h 8377084"/>
              <a:gd name="connsiteX68" fmla="*/ 5441482 w 12192001"/>
              <a:gd name="connsiteY68" fmla="*/ 2392825 h 8377084"/>
              <a:gd name="connsiteX69" fmla="*/ 5950114 w 12192001"/>
              <a:gd name="connsiteY69" fmla="*/ 2408307 h 8377084"/>
              <a:gd name="connsiteX70" fmla="*/ 6151202 w 12192001"/>
              <a:gd name="connsiteY70" fmla="*/ 880794 h 8377084"/>
              <a:gd name="connsiteX71" fmla="*/ 6663778 w 12192001"/>
              <a:gd name="connsiteY71" fmla="*/ 705338 h 8377084"/>
              <a:gd name="connsiteX72" fmla="*/ 6864865 w 12192001"/>
              <a:gd name="connsiteY72" fmla="*/ 1314277 h 8377084"/>
              <a:gd name="connsiteX73" fmla="*/ 7625842 w 12192001"/>
              <a:gd name="connsiteY73" fmla="*/ 1319437 h 8377084"/>
              <a:gd name="connsiteX74" fmla="*/ 7811158 w 12192001"/>
              <a:gd name="connsiteY74" fmla="*/ 648571 h 8377084"/>
              <a:gd name="connsiteX75" fmla="*/ 8311905 w 12192001"/>
              <a:gd name="connsiteY75" fmla="*/ 736300 h 8377084"/>
              <a:gd name="connsiteX76" fmla="*/ 8607621 w 12192001"/>
              <a:gd name="connsiteY76" fmla="*/ 2098676 h 8377084"/>
              <a:gd name="connsiteX77" fmla="*/ 9179340 w 12192001"/>
              <a:gd name="connsiteY77" fmla="*/ 1634229 h 8377084"/>
              <a:gd name="connsiteX78" fmla="*/ 9210883 w 12192001"/>
              <a:gd name="connsiteY78" fmla="*/ 431830 h 8377084"/>
              <a:gd name="connsiteX79" fmla="*/ 9561108 w 12192001"/>
              <a:gd name="connsiteY79" fmla="*/ 17 h 8377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12192001" h="8377084">
                <a:moveTo>
                  <a:pt x="9561108" y="17"/>
                </a:moveTo>
                <a:cubicBezTo>
                  <a:pt x="9694966" y="1411"/>
                  <a:pt x="9831889" y="90591"/>
                  <a:pt x="9900889" y="266693"/>
                </a:cubicBezTo>
                <a:cubicBezTo>
                  <a:pt x="9967918" y="431830"/>
                  <a:pt x="9948203" y="772424"/>
                  <a:pt x="9948203" y="973684"/>
                </a:cubicBezTo>
                <a:cubicBezTo>
                  <a:pt x="9948203" y="1407167"/>
                  <a:pt x="9936375" y="1329760"/>
                  <a:pt x="10070433" y="1629069"/>
                </a:cubicBezTo>
                <a:cubicBezTo>
                  <a:pt x="10472608" y="1850970"/>
                  <a:pt x="10689467" y="1690995"/>
                  <a:pt x="10717067" y="1107857"/>
                </a:cubicBezTo>
                <a:cubicBezTo>
                  <a:pt x="10740724" y="519559"/>
                  <a:pt x="11083757" y="457632"/>
                  <a:pt x="11399187" y="705338"/>
                </a:cubicBezTo>
                <a:cubicBezTo>
                  <a:pt x="11497760" y="973684"/>
                  <a:pt x="11497760" y="963363"/>
                  <a:pt x="11493816" y="1324598"/>
                </a:cubicBezTo>
                <a:cubicBezTo>
                  <a:pt x="11493816" y="1531019"/>
                  <a:pt x="11466216" y="1778724"/>
                  <a:pt x="11549016" y="1954181"/>
                </a:cubicBezTo>
                <a:cubicBezTo>
                  <a:pt x="11690468" y="2256716"/>
                  <a:pt x="12000970" y="2286630"/>
                  <a:pt x="12168835" y="2012812"/>
                </a:cubicBezTo>
                <a:lnTo>
                  <a:pt x="12192001" y="1969242"/>
                </a:lnTo>
                <a:lnTo>
                  <a:pt x="12192001" y="3891711"/>
                </a:lnTo>
                <a:lnTo>
                  <a:pt x="12192001" y="4188542"/>
                </a:lnTo>
                <a:lnTo>
                  <a:pt x="12192001" y="4188543"/>
                </a:lnTo>
                <a:lnTo>
                  <a:pt x="12192001" y="4485374"/>
                </a:lnTo>
                <a:lnTo>
                  <a:pt x="12192001" y="7523028"/>
                </a:lnTo>
                <a:lnTo>
                  <a:pt x="12167791" y="7563861"/>
                </a:lnTo>
                <a:cubicBezTo>
                  <a:pt x="11954914" y="7868654"/>
                  <a:pt x="11543931" y="7770443"/>
                  <a:pt x="11492178" y="7269228"/>
                </a:cubicBezTo>
                <a:cubicBezTo>
                  <a:pt x="11464578" y="6954438"/>
                  <a:pt x="11448806" y="6773819"/>
                  <a:pt x="11247720" y="6675770"/>
                </a:cubicBezTo>
                <a:cubicBezTo>
                  <a:pt x="11022975" y="6572560"/>
                  <a:pt x="10837659" y="6722214"/>
                  <a:pt x="10774574" y="6892510"/>
                </a:cubicBezTo>
                <a:cubicBezTo>
                  <a:pt x="10581373" y="7387920"/>
                  <a:pt x="10900746" y="8094910"/>
                  <a:pt x="10435485" y="8244564"/>
                </a:cubicBezTo>
                <a:cubicBezTo>
                  <a:pt x="10234397" y="8306492"/>
                  <a:pt x="10049081" y="8146514"/>
                  <a:pt x="9985995" y="7981379"/>
                </a:cubicBezTo>
                <a:cubicBezTo>
                  <a:pt x="9859822" y="7625304"/>
                  <a:pt x="10056967" y="6639646"/>
                  <a:pt x="9875594" y="6335176"/>
                </a:cubicBezTo>
                <a:cubicBezTo>
                  <a:pt x="9784908" y="6180359"/>
                  <a:pt x="9595649" y="6041027"/>
                  <a:pt x="9386676" y="6164878"/>
                </a:cubicBezTo>
                <a:cubicBezTo>
                  <a:pt x="8992387" y="6402262"/>
                  <a:pt x="9315704" y="7181499"/>
                  <a:pt x="9075188" y="7553056"/>
                </a:cubicBezTo>
                <a:cubicBezTo>
                  <a:pt x="8972672" y="7713032"/>
                  <a:pt x="8775528" y="7800760"/>
                  <a:pt x="8594155" y="7661426"/>
                </a:cubicBezTo>
                <a:cubicBezTo>
                  <a:pt x="8412782" y="7522092"/>
                  <a:pt x="8440382" y="7367278"/>
                  <a:pt x="8397011" y="7052487"/>
                </a:cubicBezTo>
                <a:cubicBezTo>
                  <a:pt x="8318153" y="6428065"/>
                  <a:pt x="7687291" y="6557077"/>
                  <a:pt x="7636033" y="7062808"/>
                </a:cubicBezTo>
                <a:cubicBezTo>
                  <a:pt x="7608433" y="7336316"/>
                  <a:pt x="7679405" y="7671747"/>
                  <a:pt x="7580833" y="7914293"/>
                </a:cubicBezTo>
                <a:cubicBezTo>
                  <a:pt x="7517747" y="8074268"/>
                  <a:pt x="7356088" y="8249726"/>
                  <a:pt x="7135286" y="8172318"/>
                </a:cubicBezTo>
                <a:cubicBezTo>
                  <a:pt x="6567511" y="7976218"/>
                  <a:pt x="7091914" y="6397102"/>
                  <a:pt x="6737055" y="5984260"/>
                </a:cubicBezTo>
                <a:cubicBezTo>
                  <a:pt x="6602997" y="5834605"/>
                  <a:pt x="6378251" y="5803643"/>
                  <a:pt x="6228422" y="5968779"/>
                </a:cubicBezTo>
                <a:cubicBezTo>
                  <a:pt x="5924820" y="6299052"/>
                  <a:pt x="6220536" y="7047325"/>
                  <a:pt x="6027334" y="7496291"/>
                </a:cubicBezTo>
                <a:cubicBezTo>
                  <a:pt x="5944534" y="7692390"/>
                  <a:pt x="5735561" y="7811081"/>
                  <a:pt x="5514759" y="7671747"/>
                </a:cubicBezTo>
                <a:cubicBezTo>
                  <a:pt x="5349158" y="7568537"/>
                  <a:pt x="5341272" y="7362117"/>
                  <a:pt x="5313671" y="7062808"/>
                </a:cubicBezTo>
                <a:cubicBezTo>
                  <a:pt x="5254529" y="6500312"/>
                  <a:pt x="4619725" y="6469348"/>
                  <a:pt x="4552695" y="7057648"/>
                </a:cubicBezTo>
                <a:cubicBezTo>
                  <a:pt x="4513266" y="7398241"/>
                  <a:pt x="4552695" y="7568537"/>
                  <a:pt x="4367379" y="7728514"/>
                </a:cubicBezTo>
                <a:cubicBezTo>
                  <a:pt x="4197835" y="7867848"/>
                  <a:pt x="3988861" y="7826564"/>
                  <a:pt x="3866632" y="7640785"/>
                </a:cubicBezTo>
                <a:cubicBezTo>
                  <a:pt x="3626116" y="7279548"/>
                  <a:pt x="3961262" y="6495151"/>
                  <a:pt x="3570915" y="6278409"/>
                </a:cubicBezTo>
                <a:cubicBezTo>
                  <a:pt x="3263370" y="6056508"/>
                  <a:pt x="3018911" y="6381620"/>
                  <a:pt x="2999197" y="6742856"/>
                </a:cubicBezTo>
                <a:cubicBezTo>
                  <a:pt x="2983424" y="7011203"/>
                  <a:pt x="3058340" y="7780119"/>
                  <a:pt x="2967654" y="7945255"/>
                </a:cubicBezTo>
                <a:cubicBezTo>
                  <a:pt x="2947940" y="8461307"/>
                  <a:pt x="2435363" y="8512912"/>
                  <a:pt x="2277648" y="8110392"/>
                </a:cubicBezTo>
                <a:cubicBezTo>
                  <a:pt x="2210618" y="7945255"/>
                  <a:pt x="2230333" y="7604661"/>
                  <a:pt x="2230333" y="7403402"/>
                </a:cubicBezTo>
                <a:cubicBezTo>
                  <a:pt x="2230333" y="6969918"/>
                  <a:pt x="2242161" y="7047325"/>
                  <a:pt x="2108104" y="6748016"/>
                </a:cubicBezTo>
                <a:cubicBezTo>
                  <a:pt x="1705929" y="6526115"/>
                  <a:pt x="1489070" y="6686090"/>
                  <a:pt x="1461469" y="7269228"/>
                </a:cubicBezTo>
                <a:cubicBezTo>
                  <a:pt x="1437812" y="7857526"/>
                  <a:pt x="1094781" y="7919453"/>
                  <a:pt x="779348" y="7671747"/>
                </a:cubicBezTo>
                <a:cubicBezTo>
                  <a:pt x="680777" y="7403402"/>
                  <a:pt x="680777" y="7413722"/>
                  <a:pt x="684720" y="7052487"/>
                </a:cubicBezTo>
                <a:cubicBezTo>
                  <a:pt x="684720" y="6846066"/>
                  <a:pt x="712321" y="6598361"/>
                  <a:pt x="629519" y="6422905"/>
                </a:cubicBezTo>
                <a:cubicBezTo>
                  <a:pt x="488069" y="6120368"/>
                  <a:pt x="177565" y="6090454"/>
                  <a:pt x="9700" y="6364274"/>
                </a:cubicBezTo>
                <a:lnTo>
                  <a:pt x="1" y="6382516"/>
                </a:lnTo>
                <a:lnTo>
                  <a:pt x="1" y="4485374"/>
                </a:lnTo>
                <a:lnTo>
                  <a:pt x="1" y="4188543"/>
                </a:lnTo>
                <a:lnTo>
                  <a:pt x="1" y="4188542"/>
                </a:lnTo>
                <a:lnTo>
                  <a:pt x="0" y="4188542"/>
                </a:lnTo>
                <a:lnTo>
                  <a:pt x="0" y="831345"/>
                </a:lnTo>
                <a:lnTo>
                  <a:pt x="10744" y="813224"/>
                </a:lnTo>
                <a:cubicBezTo>
                  <a:pt x="223622" y="508432"/>
                  <a:pt x="634606" y="606642"/>
                  <a:pt x="686357" y="1107857"/>
                </a:cubicBezTo>
                <a:cubicBezTo>
                  <a:pt x="713957" y="1422648"/>
                  <a:pt x="729729" y="1603266"/>
                  <a:pt x="930816" y="1701315"/>
                </a:cubicBezTo>
                <a:cubicBezTo>
                  <a:pt x="1155561" y="1804525"/>
                  <a:pt x="1340876" y="1654871"/>
                  <a:pt x="1403963" y="1484575"/>
                </a:cubicBezTo>
                <a:cubicBezTo>
                  <a:pt x="1597164" y="989165"/>
                  <a:pt x="1277790" y="282176"/>
                  <a:pt x="1743051" y="132521"/>
                </a:cubicBezTo>
                <a:cubicBezTo>
                  <a:pt x="1944139" y="70594"/>
                  <a:pt x="2129455" y="230571"/>
                  <a:pt x="2192541" y="395706"/>
                </a:cubicBezTo>
                <a:cubicBezTo>
                  <a:pt x="2318714" y="751781"/>
                  <a:pt x="2121569" y="1737440"/>
                  <a:pt x="2302942" y="2041909"/>
                </a:cubicBezTo>
                <a:cubicBezTo>
                  <a:pt x="2393628" y="2196726"/>
                  <a:pt x="2582888" y="2336058"/>
                  <a:pt x="2791861" y="2212207"/>
                </a:cubicBezTo>
                <a:cubicBezTo>
                  <a:pt x="3186150" y="1974823"/>
                  <a:pt x="2862833" y="1195586"/>
                  <a:pt x="3103349" y="824029"/>
                </a:cubicBezTo>
                <a:cubicBezTo>
                  <a:pt x="3205864" y="664054"/>
                  <a:pt x="3403008" y="576324"/>
                  <a:pt x="3584382" y="715659"/>
                </a:cubicBezTo>
                <a:cubicBezTo>
                  <a:pt x="3765755" y="854993"/>
                  <a:pt x="3738155" y="1009808"/>
                  <a:pt x="3781526" y="1324598"/>
                </a:cubicBezTo>
                <a:cubicBezTo>
                  <a:pt x="3860384" y="1949020"/>
                  <a:pt x="4491246" y="1820008"/>
                  <a:pt x="4542504" y="1314277"/>
                </a:cubicBezTo>
                <a:cubicBezTo>
                  <a:pt x="4570105" y="1040770"/>
                  <a:pt x="4499131" y="705338"/>
                  <a:pt x="4597704" y="462792"/>
                </a:cubicBezTo>
                <a:cubicBezTo>
                  <a:pt x="4660791" y="302817"/>
                  <a:pt x="4822450" y="127359"/>
                  <a:pt x="5043251" y="204767"/>
                </a:cubicBezTo>
                <a:cubicBezTo>
                  <a:pt x="5611026" y="400867"/>
                  <a:pt x="5086622" y="1979983"/>
                  <a:pt x="5441482" y="2392825"/>
                </a:cubicBezTo>
                <a:cubicBezTo>
                  <a:pt x="5575540" y="2542480"/>
                  <a:pt x="5800285" y="2573442"/>
                  <a:pt x="5950114" y="2408307"/>
                </a:cubicBezTo>
                <a:cubicBezTo>
                  <a:pt x="6253716" y="2078033"/>
                  <a:pt x="5958000" y="1329760"/>
                  <a:pt x="6151202" y="880794"/>
                </a:cubicBezTo>
                <a:cubicBezTo>
                  <a:pt x="6234002" y="684695"/>
                  <a:pt x="6442976" y="566004"/>
                  <a:pt x="6663778" y="705338"/>
                </a:cubicBezTo>
                <a:cubicBezTo>
                  <a:pt x="6829378" y="808548"/>
                  <a:pt x="6837264" y="1014968"/>
                  <a:pt x="6864865" y="1314277"/>
                </a:cubicBezTo>
                <a:cubicBezTo>
                  <a:pt x="6924008" y="1876773"/>
                  <a:pt x="7558813" y="1907738"/>
                  <a:pt x="7625842" y="1319437"/>
                </a:cubicBezTo>
                <a:cubicBezTo>
                  <a:pt x="7665271" y="978844"/>
                  <a:pt x="7625842" y="808548"/>
                  <a:pt x="7811158" y="648571"/>
                </a:cubicBezTo>
                <a:cubicBezTo>
                  <a:pt x="7980702" y="509237"/>
                  <a:pt x="8189675" y="550521"/>
                  <a:pt x="8311905" y="736300"/>
                </a:cubicBezTo>
                <a:cubicBezTo>
                  <a:pt x="8552421" y="1097537"/>
                  <a:pt x="8217275" y="1881934"/>
                  <a:pt x="8607621" y="2098676"/>
                </a:cubicBezTo>
                <a:cubicBezTo>
                  <a:pt x="8915167" y="2320577"/>
                  <a:pt x="9159626" y="1995464"/>
                  <a:pt x="9179340" y="1634229"/>
                </a:cubicBezTo>
                <a:cubicBezTo>
                  <a:pt x="9195112" y="1365882"/>
                  <a:pt x="9120197" y="596966"/>
                  <a:pt x="9210883" y="431830"/>
                </a:cubicBezTo>
                <a:cubicBezTo>
                  <a:pt x="9221972" y="141551"/>
                  <a:pt x="9389006" y="-1774"/>
                  <a:pt x="9561108" y="17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590130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-2.59259E-6 L -0.00078 0.12222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" y="61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</p:bldLst>
  </p:timing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88EA371-77DA-4219-8778-AEAB44C0CDC2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1" y="-4188542"/>
            <a:ext cx="12192001" cy="8377084"/>
          </a:xfrm>
          <a:custGeom>
            <a:avLst/>
            <a:gdLst>
              <a:gd name="connsiteX0" fmla="*/ 9561108 w 12192001"/>
              <a:gd name="connsiteY0" fmla="*/ 17 h 8377084"/>
              <a:gd name="connsiteX1" fmla="*/ 9900889 w 12192001"/>
              <a:gd name="connsiteY1" fmla="*/ 266693 h 8377084"/>
              <a:gd name="connsiteX2" fmla="*/ 9948203 w 12192001"/>
              <a:gd name="connsiteY2" fmla="*/ 973684 h 8377084"/>
              <a:gd name="connsiteX3" fmla="*/ 10070433 w 12192001"/>
              <a:gd name="connsiteY3" fmla="*/ 1629069 h 8377084"/>
              <a:gd name="connsiteX4" fmla="*/ 10717067 w 12192001"/>
              <a:gd name="connsiteY4" fmla="*/ 1107857 h 8377084"/>
              <a:gd name="connsiteX5" fmla="*/ 11399187 w 12192001"/>
              <a:gd name="connsiteY5" fmla="*/ 705338 h 8377084"/>
              <a:gd name="connsiteX6" fmla="*/ 11493816 w 12192001"/>
              <a:gd name="connsiteY6" fmla="*/ 1324598 h 8377084"/>
              <a:gd name="connsiteX7" fmla="*/ 11549016 w 12192001"/>
              <a:gd name="connsiteY7" fmla="*/ 1954181 h 8377084"/>
              <a:gd name="connsiteX8" fmla="*/ 12168835 w 12192001"/>
              <a:gd name="connsiteY8" fmla="*/ 2012812 h 8377084"/>
              <a:gd name="connsiteX9" fmla="*/ 12192001 w 12192001"/>
              <a:gd name="connsiteY9" fmla="*/ 1969242 h 8377084"/>
              <a:gd name="connsiteX10" fmla="*/ 12192001 w 12192001"/>
              <a:gd name="connsiteY10" fmla="*/ 3891711 h 8377084"/>
              <a:gd name="connsiteX11" fmla="*/ 12192001 w 12192001"/>
              <a:gd name="connsiteY11" fmla="*/ 4188542 h 8377084"/>
              <a:gd name="connsiteX12" fmla="*/ 12192001 w 12192001"/>
              <a:gd name="connsiteY12" fmla="*/ 4188543 h 8377084"/>
              <a:gd name="connsiteX13" fmla="*/ 12192001 w 12192001"/>
              <a:gd name="connsiteY13" fmla="*/ 4485374 h 8377084"/>
              <a:gd name="connsiteX14" fmla="*/ 12192001 w 12192001"/>
              <a:gd name="connsiteY14" fmla="*/ 7523028 h 8377084"/>
              <a:gd name="connsiteX15" fmla="*/ 12167791 w 12192001"/>
              <a:gd name="connsiteY15" fmla="*/ 7563861 h 8377084"/>
              <a:gd name="connsiteX16" fmla="*/ 11492178 w 12192001"/>
              <a:gd name="connsiteY16" fmla="*/ 7269228 h 8377084"/>
              <a:gd name="connsiteX17" fmla="*/ 11247720 w 12192001"/>
              <a:gd name="connsiteY17" fmla="*/ 6675770 h 8377084"/>
              <a:gd name="connsiteX18" fmla="*/ 10774574 w 12192001"/>
              <a:gd name="connsiteY18" fmla="*/ 6892510 h 8377084"/>
              <a:gd name="connsiteX19" fmla="*/ 10435485 w 12192001"/>
              <a:gd name="connsiteY19" fmla="*/ 8244564 h 8377084"/>
              <a:gd name="connsiteX20" fmla="*/ 9985995 w 12192001"/>
              <a:gd name="connsiteY20" fmla="*/ 7981379 h 8377084"/>
              <a:gd name="connsiteX21" fmla="*/ 9875594 w 12192001"/>
              <a:gd name="connsiteY21" fmla="*/ 6335176 h 8377084"/>
              <a:gd name="connsiteX22" fmla="*/ 9386676 w 12192001"/>
              <a:gd name="connsiteY22" fmla="*/ 6164878 h 8377084"/>
              <a:gd name="connsiteX23" fmla="*/ 9075188 w 12192001"/>
              <a:gd name="connsiteY23" fmla="*/ 7553056 h 8377084"/>
              <a:gd name="connsiteX24" fmla="*/ 8594155 w 12192001"/>
              <a:gd name="connsiteY24" fmla="*/ 7661426 h 8377084"/>
              <a:gd name="connsiteX25" fmla="*/ 8397011 w 12192001"/>
              <a:gd name="connsiteY25" fmla="*/ 7052487 h 8377084"/>
              <a:gd name="connsiteX26" fmla="*/ 7636033 w 12192001"/>
              <a:gd name="connsiteY26" fmla="*/ 7062808 h 8377084"/>
              <a:gd name="connsiteX27" fmla="*/ 7580833 w 12192001"/>
              <a:gd name="connsiteY27" fmla="*/ 7914293 h 8377084"/>
              <a:gd name="connsiteX28" fmla="*/ 7135286 w 12192001"/>
              <a:gd name="connsiteY28" fmla="*/ 8172318 h 8377084"/>
              <a:gd name="connsiteX29" fmla="*/ 6737055 w 12192001"/>
              <a:gd name="connsiteY29" fmla="*/ 5984260 h 8377084"/>
              <a:gd name="connsiteX30" fmla="*/ 6228422 w 12192001"/>
              <a:gd name="connsiteY30" fmla="*/ 5968779 h 8377084"/>
              <a:gd name="connsiteX31" fmla="*/ 6027334 w 12192001"/>
              <a:gd name="connsiteY31" fmla="*/ 7496291 h 8377084"/>
              <a:gd name="connsiteX32" fmla="*/ 5514759 w 12192001"/>
              <a:gd name="connsiteY32" fmla="*/ 7671747 h 8377084"/>
              <a:gd name="connsiteX33" fmla="*/ 5313671 w 12192001"/>
              <a:gd name="connsiteY33" fmla="*/ 7062808 h 8377084"/>
              <a:gd name="connsiteX34" fmla="*/ 4552695 w 12192001"/>
              <a:gd name="connsiteY34" fmla="*/ 7057648 h 8377084"/>
              <a:gd name="connsiteX35" fmla="*/ 4367379 w 12192001"/>
              <a:gd name="connsiteY35" fmla="*/ 7728514 h 8377084"/>
              <a:gd name="connsiteX36" fmla="*/ 3866632 w 12192001"/>
              <a:gd name="connsiteY36" fmla="*/ 7640785 h 8377084"/>
              <a:gd name="connsiteX37" fmla="*/ 3570915 w 12192001"/>
              <a:gd name="connsiteY37" fmla="*/ 6278409 h 8377084"/>
              <a:gd name="connsiteX38" fmla="*/ 2999197 w 12192001"/>
              <a:gd name="connsiteY38" fmla="*/ 6742856 h 8377084"/>
              <a:gd name="connsiteX39" fmla="*/ 2967654 w 12192001"/>
              <a:gd name="connsiteY39" fmla="*/ 7945255 h 8377084"/>
              <a:gd name="connsiteX40" fmla="*/ 2277648 w 12192001"/>
              <a:gd name="connsiteY40" fmla="*/ 8110392 h 8377084"/>
              <a:gd name="connsiteX41" fmla="*/ 2230333 w 12192001"/>
              <a:gd name="connsiteY41" fmla="*/ 7403402 h 8377084"/>
              <a:gd name="connsiteX42" fmla="*/ 2108104 w 12192001"/>
              <a:gd name="connsiteY42" fmla="*/ 6748016 h 8377084"/>
              <a:gd name="connsiteX43" fmla="*/ 1461469 w 12192001"/>
              <a:gd name="connsiteY43" fmla="*/ 7269228 h 8377084"/>
              <a:gd name="connsiteX44" fmla="*/ 779348 w 12192001"/>
              <a:gd name="connsiteY44" fmla="*/ 7671747 h 8377084"/>
              <a:gd name="connsiteX45" fmla="*/ 684720 w 12192001"/>
              <a:gd name="connsiteY45" fmla="*/ 7052487 h 8377084"/>
              <a:gd name="connsiteX46" fmla="*/ 629519 w 12192001"/>
              <a:gd name="connsiteY46" fmla="*/ 6422905 h 8377084"/>
              <a:gd name="connsiteX47" fmla="*/ 9700 w 12192001"/>
              <a:gd name="connsiteY47" fmla="*/ 6364274 h 8377084"/>
              <a:gd name="connsiteX48" fmla="*/ 1 w 12192001"/>
              <a:gd name="connsiteY48" fmla="*/ 6382516 h 8377084"/>
              <a:gd name="connsiteX49" fmla="*/ 1 w 12192001"/>
              <a:gd name="connsiteY49" fmla="*/ 4485374 h 8377084"/>
              <a:gd name="connsiteX50" fmla="*/ 1 w 12192001"/>
              <a:gd name="connsiteY50" fmla="*/ 4188543 h 8377084"/>
              <a:gd name="connsiteX51" fmla="*/ 1 w 12192001"/>
              <a:gd name="connsiteY51" fmla="*/ 4188542 h 8377084"/>
              <a:gd name="connsiteX52" fmla="*/ 0 w 12192001"/>
              <a:gd name="connsiteY52" fmla="*/ 4188542 h 8377084"/>
              <a:gd name="connsiteX53" fmla="*/ 0 w 12192001"/>
              <a:gd name="connsiteY53" fmla="*/ 831345 h 8377084"/>
              <a:gd name="connsiteX54" fmla="*/ 10744 w 12192001"/>
              <a:gd name="connsiteY54" fmla="*/ 813224 h 8377084"/>
              <a:gd name="connsiteX55" fmla="*/ 686357 w 12192001"/>
              <a:gd name="connsiteY55" fmla="*/ 1107857 h 8377084"/>
              <a:gd name="connsiteX56" fmla="*/ 930816 w 12192001"/>
              <a:gd name="connsiteY56" fmla="*/ 1701315 h 8377084"/>
              <a:gd name="connsiteX57" fmla="*/ 1403963 w 12192001"/>
              <a:gd name="connsiteY57" fmla="*/ 1484575 h 8377084"/>
              <a:gd name="connsiteX58" fmla="*/ 1743051 w 12192001"/>
              <a:gd name="connsiteY58" fmla="*/ 132521 h 8377084"/>
              <a:gd name="connsiteX59" fmla="*/ 2192541 w 12192001"/>
              <a:gd name="connsiteY59" fmla="*/ 395706 h 8377084"/>
              <a:gd name="connsiteX60" fmla="*/ 2302942 w 12192001"/>
              <a:gd name="connsiteY60" fmla="*/ 2041909 h 8377084"/>
              <a:gd name="connsiteX61" fmla="*/ 2791861 w 12192001"/>
              <a:gd name="connsiteY61" fmla="*/ 2212207 h 8377084"/>
              <a:gd name="connsiteX62" fmla="*/ 3103349 w 12192001"/>
              <a:gd name="connsiteY62" fmla="*/ 824029 h 8377084"/>
              <a:gd name="connsiteX63" fmla="*/ 3584382 w 12192001"/>
              <a:gd name="connsiteY63" fmla="*/ 715659 h 8377084"/>
              <a:gd name="connsiteX64" fmla="*/ 3781526 w 12192001"/>
              <a:gd name="connsiteY64" fmla="*/ 1324598 h 8377084"/>
              <a:gd name="connsiteX65" fmla="*/ 4542504 w 12192001"/>
              <a:gd name="connsiteY65" fmla="*/ 1314277 h 8377084"/>
              <a:gd name="connsiteX66" fmla="*/ 4597704 w 12192001"/>
              <a:gd name="connsiteY66" fmla="*/ 462792 h 8377084"/>
              <a:gd name="connsiteX67" fmla="*/ 5043251 w 12192001"/>
              <a:gd name="connsiteY67" fmla="*/ 204767 h 8377084"/>
              <a:gd name="connsiteX68" fmla="*/ 5441482 w 12192001"/>
              <a:gd name="connsiteY68" fmla="*/ 2392825 h 8377084"/>
              <a:gd name="connsiteX69" fmla="*/ 5950114 w 12192001"/>
              <a:gd name="connsiteY69" fmla="*/ 2408307 h 8377084"/>
              <a:gd name="connsiteX70" fmla="*/ 6151202 w 12192001"/>
              <a:gd name="connsiteY70" fmla="*/ 880794 h 8377084"/>
              <a:gd name="connsiteX71" fmla="*/ 6663778 w 12192001"/>
              <a:gd name="connsiteY71" fmla="*/ 705338 h 8377084"/>
              <a:gd name="connsiteX72" fmla="*/ 6864865 w 12192001"/>
              <a:gd name="connsiteY72" fmla="*/ 1314277 h 8377084"/>
              <a:gd name="connsiteX73" fmla="*/ 7625842 w 12192001"/>
              <a:gd name="connsiteY73" fmla="*/ 1319437 h 8377084"/>
              <a:gd name="connsiteX74" fmla="*/ 7811158 w 12192001"/>
              <a:gd name="connsiteY74" fmla="*/ 648571 h 8377084"/>
              <a:gd name="connsiteX75" fmla="*/ 8311905 w 12192001"/>
              <a:gd name="connsiteY75" fmla="*/ 736300 h 8377084"/>
              <a:gd name="connsiteX76" fmla="*/ 8607621 w 12192001"/>
              <a:gd name="connsiteY76" fmla="*/ 2098676 h 8377084"/>
              <a:gd name="connsiteX77" fmla="*/ 9179340 w 12192001"/>
              <a:gd name="connsiteY77" fmla="*/ 1634229 h 8377084"/>
              <a:gd name="connsiteX78" fmla="*/ 9210883 w 12192001"/>
              <a:gd name="connsiteY78" fmla="*/ 431830 h 8377084"/>
              <a:gd name="connsiteX79" fmla="*/ 9561108 w 12192001"/>
              <a:gd name="connsiteY79" fmla="*/ 17 h 8377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12192001" h="8377084">
                <a:moveTo>
                  <a:pt x="9561108" y="17"/>
                </a:moveTo>
                <a:cubicBezTo>
                  <a:pt x="9694966" y="1411"/>
                  <a:pt x="9831889" y="90591"/>
                  <a:pt x="9900889" y="266693"/>
                </a:cubicBezTo>
                <a:cubicBezTo>
                  <a:pt x="9967918" y="431830"/>
                  <a:pt x="9948203" y="772424"/>
                  <a:pt x="9948203" y="973684"/>
                </a:cubicBezTo>
                <a:cubicBezTo>
                  <a:pt x="9948203" y="1407167"/>
                  <a:pt x="9936375" y="1329760"/>
                  <a:pt x="10070433" y="1629069"/>
                </a:cubicBezTo>
                <a:cubicBezTo>
                  <a:pt x="10472608" y="1850970"/>
                  <a:pt x="10689467" y="1690995"/>
                  <a:pt x="10717067" y="1107857"/>
                </a:cubicBezTo>
                <a:cubicBezTo>
                  <a:pt x="10740724" y="519559"/>
                  <a:pt x="11083757" y="457632"/>
                  <a:pt x="11399187" y="705338"/>
                </a:cubicBezTo>
                <a:cubicBezTo>
                  <a:pt x="11497760" y="973684"/>
                  <a:pt x="11497760" y="963363"/>
                  <a:pt x="11493816" y="1324598"/>
                </a:cubicBezTo>
                <a:cubicBezTo>
                  <a:pt x="11493816" y="1531019"/>
                  <a:pt x="11466216" y="1778724"/>
                  <a:pt x="11549016" y="1954181"/>
                </a:cubicBezTo>
                <a:cubicBezTo>
                  <a:pt x="11690468" y="2256716"/>
                  <a:pt x="12000970" y="2286630"/>
                  <a:pt x="12168835" y="2012812"/>
                </a:cubicBezTo>
                <a:lnTo>
                  <a:pt x="12192001" y="1969242"/>
                </a:lnTo>
                <a:lnTo>
                  <a:pt x="12192001" y="3891711"/>
                </a:lnTo>
                <a:lnTo>
                  <a:pt x="12192001" y="4188542"/>
                </a:lnTo>
                <a:lnTo>
                  <a:pt x="12192001" y="4188543"/>
                </a:lnTo>
                <a:lnTo>
                  <a:pt x="12192001" y="4485374"/>
                </a:lnTo>
                <a:lnTo>
                  <a:pt x="12192001" y="7523028"/>
                </a:lnTo>
                <a:lnTo>
                  <a:pt x="12167791" y="7563861"/>
                </a:lnTo>
                <a:cubicBezTo>
                  <a:pt x="11954914" y="7868654"/>
                  <a:pt x="11543931" y="7770443"/>
                  <a:pt x="11492178" y="7269228"/>
                </a:cubicBezTo>
                <a:cubicBezTo>
                  <a:pt x="11464578" y="6954438"/>
                  <a:pt x="11448806" y="6773819"/>
                  <a:pt x="11247720" y="6675770"/>
                </a:cubicBezTo>
                <a:cubicBezTo>
                  <a:pt x="11022975" y="6572560"/>
                  <a:pt x="10837659" y="6722214"/>
                  <a:pt x="10774574" y="6892510"/>
                </a:cubicBezTo>
                <a:cubicBezTo>
                  <a:pt x="10581373" y="7387920"/>
                  <a:pt x="10900746" y="8094910"/>
                  <a:pt x="10435485" y="8244564"/>
                </a:cubicBezTo>
                <a:cubicBezTo>
                  <a:pt x="10234397" y="8306492"/>
                  <a:pt x="10049081" y="8146514"/>
                  <a:pt x="9985995" y="7981379"/>
                </a:cubicBezTo>
                <a:cubicBezTo>
                  <a:pt x="9859822" y="7625304"/>
                  <a:pt x="10056967" y="6639646"/>
                  <a:pt x="9875594" y="6335176"/>
                </a:cubicBezTo>
                <a:cubicBezTo>
                  <a:pt x="9784908" y="6180359"/>
                  <a:pt x="9595649" y="6041027"/>
                  <a:pt x="9386676" y="6164878"/>
                </a:cubicBezTo>
                <a:cubicBezTo>
                  <a:pt x="8992387" y="6402262"/>
                  <a:pt x="9315704" y="7181499"/>
                  <a:pt x="9075188" y="7553056"/>
                </a:cubicBezTo>
                <a:cubicBezTo>
                  <a:pt x="8972672" y="7713032"/>
                  <a:pt x="8775528" y="7800760"/>
                  <a:pt x="8594155" y="7661426"/>
                </a:cubicBezTo>
                <a:cubicBezTo>
                  <a:pt x="8412782" y="7522092"/>
                  <a:pt x="8440382" y="7367278"/>
                  <a:pt x="8397011" y="7052487"/>
                </a:cubicBezTo>
                <a:cubicBezTo>
                  <a:pt x="8318153" y="6428065"/>
                  <a:pt x="7687291" y="6557077"/>
                  <a:pt x="7636033" y="7062808"/>
                </a:cubicBezTo>
                <a:cubicBezTo>
                  <a:pt x="7608433" y="7336316"/>
                  <a:pt x="7679405" y="7671747"/>
                  <a:pt x="7580833" y="7914293"/>
                </a:cubicBezTo>
                <a:cubicBezTo>
                  <a:pt x="7517747" y="8074268"/>
                  <a:pt x="7356088" y="8249726"/>
                  <a:pt x="7135286" y="8172318"/>
                </a:cubicBezTo>
                <a:cubicBezTo>
                  <a:pt x="6567511" y="7976218"/>
                  <a:pt x="7091914" y="6397102"/>
                  <a:pt x="6737055" y="5984260"/>
                </a:cubicBezTo>
                <a:cubicBezTo>
                  <a:pt x="6602997" y="5834605"/>
                  <a:pt x="6378251" y="5803643"/>
                  <a:pt x="6228422" y="5968779"/>
                </a:cubicBezTo>
                <a:cubicBezTo>
                  <a:pt x="5924820" y="6299052"/>
                  <a:pt x="6220536" y="7047325"/>
                  <a:pt x="6027334" y="7496291"/>
                </a:cubicBezTo>
                <a:cubicBezTo>
                  <a:pt x="5944534" y="7692390"/>
                  <a:pt x="5735561" y="7811081"/>
                  <a:pt x="5514759" y="7671747"/>
                </a:cubicBezTo>
                <a:cubicBezTo>
                  <a:pt x="5349158" y="7568537"/>
                  <a:pt x="5341272" y="7362117"/>
                  <a:pt x="5313671" y="7062808"/>
                </a:cubicBezTo>
                <a:cubicBezTo>
                  <a:pt x="5254529" y="6500312"/>
                  <a:pt x="4619725" y="6469348"/>
                  <a:pt x="4552695" y="7057648"/>
                </a:cubicBezTo>
                <a:cubicBezTo>
                  <a:pt x="4513266" y="7398241"/>
                  <a:pt x="4552695" y="7568537"/>
                  <a:pt x="4367379" y="7728514"/>
                </a:cubicBezTo>
                <a:cubicBezTo>
                  <a:pt x="4197835" y="7867848"/>
                  <a:pt x="3988861" y="7826564"/>
                  <a:pt x="3866632" y="7640785"/>
                </a:cubicBezTo>
                <a:cubicBezTo>
                  <a:pt x="3626116" y="7279548"/>
                  <a:pt x="3961262" y="6495151"/>
                  <a:pt x="3570915" y="6278409"/>
                </a:cubicBezTo>
                <a:cubicBezTo>
                  <a:pt x="3263370" y="6056508"/>
                  <a:pt x="3018911" y="6381620"/>
                  <a:pt x="2999197" y="6742856"/>
                </a:cubicBezTo>
                <a:cubicBezTo>
                  <a:pt x="2983424" y="7011203"/>
                  <a:pt x="3058340" y="7780119"/>
                  <a:pt x="2967654" y="7945255"/>
                </a:cubicBezTo>
                <a:cubicBezTo>
                  <a:pt x="2947940" y="8461307"/>
                  <a:pt x="2435363" y="8512912"/>
                  <a:pt x="2277648" y="8110392"/>
                </a:cubicBezTo>
                <a:cubicBezTo>
                  <a:pt x="2210618" y="7945255"/>
                  <a:pt x="2230333" y="7604661"/>
                  <a:pt x="2230333" y="7403402"/>
                </a:cubicBezTo>
                <a:cubicBezTo>
                  <a:pt x="2230333" y="6969918"/>
                  <a:pt x="2242161" y="7047325"/>
                  <a:pt x="2108104" y="6748016"/>
                </a:cubicBezTo>
                <a:cubicBezTo>
                  <a:pt x="1705929" y="6526115"/>
                  <a:pt x="1489070" y="6686090"/>
                  <a:pt x="1461469" y="7269228"/>
                </a:cubicBezTo>
                <a:cubicBezTo>
                  <a:pt x="1437812" y="7857526"/>
                  <a:pt x="1094781" y="7919453"/>
                  <a:pt x="779348" y="7671747"/>
                </a:cubicBezTo>
                <a:cubicBezTo>
                  <a:pt x="680777" y="7403402"/>
                  <a:pt x="680777" y="7413722"/>
                  <a:pt x="684720" y="7052487"/>
                </a:cubicBezTo>
                <a:cubicBezTo>
                  <a:pt x="684720" y="6846066"/>
                  <a:pt x="712321" y="6598361"/>
                  <a:pt x="629519" y="6422905"/>
                </a:cubicBezTo>
                <a:cubicBezTo>
                  <a:pt x="488069" y="6120368"/>
                  <a:pt x="177565" y="6090454"/>
                  <a:pt x="9700" y="6364274"/>
                </a:cubicBezTo>
                <a:lnTo>
                  <a:pt x="1" y="6382516"/>
                </a:lnTo>
                <a:lnTo>
                  <a:pt x="1" y="4485374"/>
                </a:lnTo>
                <a:lnTo>
                  <a:pt x="1" y="4188543"/>
                </a:lnTo>
                <a:lnTo>
                  <a:pt x="1" y="4188542"/>
                </a:lnTo>
                <a:lnTo>
                  <a:pt x="0" y="4188542"/>
                </a:lnTo>
                <a:lnTo>
                  <a:pt x="0" y="831345"/>
                </a:lnTo>
                <a:lnTo>
                  <a:pt x="10744" y="813224"/>
                </a:lnTo>
                <a:cubicBezTo>
                  <a:pt x="223622" y="508432"/>
                  <a:pt x="634606" y="606642"/>
                  <a:pt x="686357" y="1107857"/>
                </a:cubicBezTo>
                <a:cubicBezTo>
                  <a:pt x="713957" y="1422648"/>
                  <a:pt x="729729" y="1603266"/>
                  <a:pt x="930816" y="1701315"/>
                </a:cubicBezTo>
                <a:cubicBezTo>
                  <a:pt x="1155561" y="1804525"/>
                  <a:pt x="1340876" y="1654871"/>
                  <a:pt x="1403963" y="1484575"/>
                </a:cubicBezTo>
                <a:cubicBezTo>
                  <a:pt x="1597164" y="989165"/>
                  <a:pt x="1277790" y="282176"/>
                  <a:pt x="1743051" y="132521"/>
                </a:cubicBezTo>
                <a:cubicBezTo>
                  <a:pt x="1944139" y="70594"/>
                  <a:pt x="2129455" y="230571"/>
                  <a:pt x="2192541" y="395706"/>
                </a:cubicBezTo>
                <a:cubicBezTo>
                  <a:pt x="2318714" y="751781"/>
                  <a:pt x="2121569" y="1737440"/>
                  <a:pt x="2302942" y="2041909"/>
                </a:cubicBezTo>
                <a:cubicBezTo>
                  <a:pt x="2393628" y="2196726"/>
                  <a:pt x="2582888" y="2336058"/>
                  <a:pt x="2791861" y="2212207"/>
                </a:cubicBezTo>
                <a:cubicBezTo>
                  <a:pt x="3186150" y="1974823"/>
                  <a:pt x="2862833" y="1195586"/>
                  <a:pt x="3103349" y="824029"/>
                </a:cubicBezTo>
                <a:cubicBezTo>
                  <a:pt x="3205864" y="664054"/>
                  <a:pt x="3403008" y="576324"/>
                  <a:pt x="3584382" y="715659"/>
                </a:cubicBezTo>
                <a:cubicBezTo>
                  <a:pt x="3765755" y="854993"/>
                  <a:pt x="3738155" y="1009808"/>
                  <a:pt x="3781526" y="1324598"/>
                </a:cubicBezTo>
                <a:cubicBezTo>
                  <a:pt x="3860384" y="1949020"/>
                  <a:pt x="4491246" y="1820008"/>
                  <a:pt x="4542504" y="1314277"/>
                </a:cubicBezTo>
                <a:cubicBezTo>
                  <a:pt x="4570105" y="1040770"/>
                  <a:pt x="4499131" y="705338"/>
                  <a:pt x="4597704" y="462792"/>
                </a:cubicBezTo>
                <a:cubicBezTo>
                  <a:pt x="4660791" y="302817"/>
                  <a:pt x="4822450" y="127359"/>
                  <a:pt x="5043251" y="204767"/>
                </a:cubicBezTo>
                <a:cubicBezTo>
                  <a:pt x="5611026" y="400867"/>
                  <a:pt x="5086622" y="1979983"/>
                  <a:pt x="5441482" y="2392825"/>
                </a:cubicBezTo>
                <a:cubicBezTo>
                  <a:pt x="5575540" y="2542480"/>
                  <a:pt x="5800285" y="2573442"/>
                  <a:pt x="5950114" y="2408307"/>
                </a:cubicBezTo>
                <a:cubicBezTo>
                  <a:pt x="6253716" y="2078033"/>
                  <a:pt x="5958000" y="1329760"/>
                  <a:pt x="6151202" y="880794"/>
                </a:cubicBezTo>
                <a:cubicBezTo>
                  <a:pt x="6234002" y="684695"/>
                  <a:pt x="6442976" y="566004"/>
                  <a:pt x="6663778" y="705338"/>
                </a:cubicBezTo>
                <a:cubicBezTo>
                  <a:pt x="6829378" y="808548"/>
                  <a:pt x="6837264" y="1014968"/>
                  <a:pt x="6864865" y="1314277"/>
                </a:cubicBezTo>
                <a:cubicBezTo>
                  <a:pt x="6924008" y="1876773"/>
                  <a:pt x="7558813" y="1907738"/>
                  <a:pt x="7625842" y="1319437"/>
                </a:cubicBezTo>
                <a:cubicBezTo>
                  <a:pt x="7665271" y="978844"/>
                  <a:pt x="7625842" y="808548"/>
                  <a:pt x="7811158" y="648571"/>
                </a:cubicBezTo>
                <a:cubicBezTo>
                  <a:pt x="7980702" y="509237"/>
                  <a:pt x="8189675" y="550521"/>
                  <a:pt x="8311905" y="736300"/>
                </a:cubicBezTo>
                <a:cubicBezTo>
                  <a:pt x="8552421" y="1097537"/>
                  <a:pt x="8217275" y="1881934"/>
                  <a:pt x="8607621" y="2098676"/>
                </a:cubicBezTo>
                <a:cubicBezTo>
                  <a:pt x="8915167" y="2320577"/>
                  <a:pt x="9159626" y="1995464"/>
                  <a:pt x="9179340" y="1634229"/>
                </a:cubicBezTo>
                <a:cubicBezTo>
                  <a:pt x="9195112" y="1365882"/>
                  <a:pt x="9120197" y="596966"/>
                  <a:pt x="9210883" y="431830"/>
                </a:cubicBezTo>
                <a:cubicBezTo>
                  <a:pt x="9221972" y="141551"/>
                  <a:pt x="9389006" y="-1774"/>
                  <a:pt x="9561108" y="17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80794515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DE495332-5200-48B4-8EC1-221411D3AAC0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6870492" y="-1892508"/>
            <a:ext cx="10643016" cy="10643016"/>
          </a:xfrm>
          <a:custGeom>
            <a:avLst/>
            <a:gdLst>
              <a:gd name="connsiteX0" fmla="*/ 5321508 w 10643016"/>
              <a:gd name="connsiteY0" fmla="*/ 3676098 h 10643016"/>
              <a:gd name="connsiteX1" fmla="*/ 3676098 w 10643016"/>
              <a:gd name="connsiteY1" fmla="*/ 5321508 h 10643016"/>
              <a:gd name="connsiteX2" fmla="*/ 5321508 w 10643016"/>
              <a:gd name="connsiteY2" fmla="*/ 6966918 h 10643016"/>
              <a:gd name="connsiteX3" fmla="*/ 6966918 w 10643016"/>
              <a:gd name="connsiteY3" fmla="*/ 5321508 h 10643016"/>
              <a:gd name="connsiteX4" fmla="*/ 5321508 w 10643016"/>
              <a:gd name="connsiteY4" fmla="*/ 3676098 h 10643016"/>
              <a:gd name="connsiteX5" fmla="*/ 5321508 w 10643016"/>
              <a:gd name="connsiteY5" fmla="*/ 0 h 10643016"/>
              <a:gd name="connsiteX6" fmla="*/ 10643016 w 10643016"/>
              <a:gd name="connsiteY6" fmla="*/ 5321508 h 10643016"/>
              <a:gd name="connsiteX7" fmla="*/ 5321508 w 10643016"/>
              <a:gd name="connsiteY7" fmla="*/ 10643016 h 10643016"/>
              <a:gd name="connsiteX8" fmla="*/ 0 w 10643016"/>
              <a:gd name="connsiteY8" fmla="*/ 5321508 h 10643016"/>
              <a:gd name="connsiteX9" fmla="*/ 5321508 w 10643016"/>
              <a:gd name="connsiteY9" fmla="*/ 0 h 10643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643016" h="10643016">
                <a:moveTo>
                  <a:pt x="5321508" y="3676098"/>
                </a:moveTo>
                <a:cubicBezTo>
                  <a:pt x="4412773" y="3676098"/>
                  <a:pt x="3676098" y="4412773"/>
                  <a:pt x="3676098" y="5321508"/>
                </a:cubicBezTo>
                <a:cubicBezTo>
                  <a:pt x="3676098" y="6230243"/>
                  <a:pt x="4412773" y="6966918"/>
                  <a:pt x="5321508" y="6966918"/>
                </a:cubicBezTo>
                <a:cubicBezTo>
                  <a:pt x="6230243" y="6966918"/>
                  <a:pt x="6966918" y="6230243"/>
                  <a:pt x="6966918" y="5321508"/>
                </a:cubicBezTo>
                <a:cubicBezTo>
                  <a:pt x="6966918" y="4412773"/>
                  <a:pt x="6230243" y="3676098"/>
                  <a:pt x="5321508" y="3676098"/>
                </a:cubicBezTo>
                <a:close/>
                <a:moveTo>
                  <a:pt x="5321508" y="0"/>
                </a:moveTo>
                <a:cubicBezTo>
                  <a:pt x="8260496" y="0"/>
                  <a:pt x="10643016" y="2382520"/>
                  <a:pt x="10643016" y="5321508"/>
                </a:cubicBezTo>
                <a:cubicBezTo>
                  <a:pt x="10643016" y="8260496"/>
                  <a:pt x="8260496" y="10643016"/>
                  <a:pt x="5321508" y="10643016"/>
                </a:cubicBezTo>
                <a:cubicBezTo>
                  <a:pt x="2382520" y="10643016"/>
                  <a:pt x="0" y="8260496"/>
                  <a:pt x="0" y="5321508"/>
                </a:cubicBezTo>
                <a:cubicBezTo>
                  <a:pt x="0" y="2382520"/>
                  <a:pt x="2382520" y="0"/>
                  <a:pt x="5321508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037183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-2.59259E-6 L -4.16667E-7 0.07246 " pathEditMode="relative" rAng="0" ptsTypes="AA">
                                      <p:cBhvr>
                                        <p:cTn id="12" dur="100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</p:bldLst>
  </p:timing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2D523545-289F-4243-8084-B255CD9418C7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-5321508" y="-1892508"/>
            <a:ext cx="10643016" cy="10643016"/>
          </a:xfrm>
          <a:custGeom>
            <a:avLst/>
            <a:gdLst>
              <a:gd name="connsiteX0" fmla="*/ 5321508 w 10643016"/>
              <a:gd name="connsiteY0" fmla="*/ 3676098 h 10643016"/>
              <a:gd name="connsiteX1" fmla="*/ 3676098 w 10643016"/>
              <a:gd name="connsiteY1" fmla="*/ 5321508 h 10643016"/>
              <a:gd name="connsiteX2" fmla="*/ 5321508 w 10643016"/>
              <a:gd name="connsiteY2" fmla="*/ 6966918 h 10643016"/>
              <a:gd name="connsiteX3" fmla="*/ 6966918 w 10643016"/>
              <a:gd name="connsiteY3" fmla="*/ 5321508 h 10643016"/>
              <a:gd name="connsiteX4" fmla="*/ 5321508 w 10643016"/>
              <a:gd name="connsiteY4" fmla="*/ 3676098 h 10643016"/>
              <a:gd name="connsiteX5" fmla="*/ 5321508 w 10643016"/>
              <a:gd name="connsiteY5" fmla="*/ 0 h 10643016"/>
              <a:gd name="connsiteX6" fmla="*/ 10643016 w 10643016"/>
              <a:gd name="connsiteY6" fmla="*/ 5321508 h 10643016"/>
              <a:gd name="connsiteX7" fmla="*/ 5321508 w 10643016"/>
              <a:gd name="connsiteY7" fmla="*/ 10643016 h 10643016"/>
              <a:gd name="connsiteX8" fmla="*/ 0 w 10643016"/>
              <a:gd name="connsiteY8" fmla="*/ 5321508 h 10643016"/>
              <a:gd name="connsiteX9" fmla="*/ 5321508 w 10643016"/>
              <a:gd name="connsiteY9" fmla="*/ 0 h 10643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643016" h="10643016">
                <a:moveTo>
                  <a:pt x="5321508" y="3676098"/>
                </a:moveTo>
                <a:cubicBezTo>
                  <a:pt x="4412773" y="3676098"/>
                  <a:pt x="3676098" y="4412773"/>
                  <a:pt x="3676098" y="5321508"/>
                </a:cubicBezTo>
                <a:cubicBezTo>
                  <a:pt x="3676098" y="6230243"/>
                  <a:pt x="4412773" y="6966918"/>
                  <a:pt x="5321508" y="6966918"/>
                </a:cubicBezTo>
                <a:cubicBezTo>
                  <a:pt x="6230243" y="6966918"/>
                  <a:pt x="6966918" y="6230243"/>
                  <a:pt x="6966918" y="5321508"/>
                </a:cubicBezTo>
                <a:cubicBezTo>
                  <a:pt x="6966918" y="4412773"/>
                  <a:pt x="6230243" y="3676098"/>
                  <a:pt x="5321508" y="3676098"/>
                </a:cubicBezTo>
                <a:close/>
                <a:moveTo>
                  <a:pt x="5321508" y="0"/>
                </a:moveTo>
                <a:cubicBezTo>
                  <a:pt x="8260496" y="0"/>
                  <a:pt x="10643016" y="2382520"/>
                  <a:pt x="10643016" y="5321508"/>
                </a:cubicBezTo>
                <a:cubicBezTo>
                  <a:pt x="10643016" y="8260496"/>
                  <a:pt x="8260496" y="10643016"/>
                  <a:pt x="5321508" y="10643016"/>
                </a:cubicBezTo>
                <a:cubicBezTo>
                  <a:pt x="2382520" y="10643016"/>
                  <a:pt x="0" y="8260496"/>
                  <a:pt x="0" y="5321508"/>
                </a:cubicBezTo>
                <a:cubicBezTo>
                  <a:pt x="0" y="2382520"/>
                  <a:pt x="2382520" y="0"/>
                  <a:pt x="5321508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59399004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C283B1B9-B446-46C0-8045-291A5FF1F20F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6096000" y="1130544"/>
            <a:ext cx="12192000" cy="4596912"/>
          </a:xfrm>
          <a:custGeom>
            <a:avLst/>
            <a:gdLst>
              <a:gd name="connsiteX0" fmla="*/ 2298455 w 12192000"/>
              <a:gd name="connsiteY0" fmla="*/ 0 h 4596912"/>
              <a:gd name="connsiteX1" fmla="*/ 4072055 w 12192000"/>
              <a:gd name="connsiteY1" fmla="*/ 836425 h 4596912"/>
              <a:gd name="connsiteX2" fmla="*/ 4199694 w 12192000"/>
              <a:gd name="connsiteY2" fmla="*/ 1007114 h 4596912"/>
              <a:gd name="connsiteX3" fmla="*/ 6095999 w 12192000"/>
              <a:gd name="connsiteY3" fmla="*/ 1007114 h 4596912"/>
              <a:gd name="connsiteX4" fmla="*/ 7992303 w 12192000"/>
              <a:gd name="connsiteY4" fmla="*/ 1007114 h 4596912"/>
              <a:gd name="connsiteX5" fmla="*/ 8119943 w 12192000"/>
              <a:gd name="connsiteY5" fmla="*/ 836425 h 4596912"/>
              <a:gd name="connsiteX6" fmla="*/ 9893543 w 12192000"/>
              <a:gd name="connsiteY6" fmla="*/ 0 h 4596912"/>
              <a:gd name="connsiteX7" fmla="*/ 12192000 w 12192000"/>
              <a:gd name="connsiteY7" fmla="*/ 2298456 h 4596912"/>
              <a:gd name="connsiteX8" fmla="*/ 9893543 w 12192000"/>
              <a:gd name="connsiteY8" fmla="*/ 4596912 h 4596912"/>
              <a:gd name="connsiteX9" fmla="*/ 8119943 w 12192000"/>
              <a:gd name="connsiteY9" fmla="*/ 3760488 h 4596912"/>
              <a:gd name="connsiteX10" fmla="*/ 7992302 w 12192000"/>
              <a:gd name="connsiteY10" fmla="*/ 3589796 h 4596912"/>
              <a:gd name="connsiteX11" fmla="*/ 6095999 w 12192000"/>
              <a:gd name="connsiteY11" fmla="*/ 3589796 h 4596912"/>
              <a:gd name="connsiteX12" fmla="*/ 4199696 w 12192000"/>
              <a:gd name="connsiteY12" fmla="*/ 3589796 h 4596912"/>
              <a:gd name="connsiteX13" fmla="*/ 4072055 w 12192000"/>
              <a:gd name="connsiteY13" fmla="*/ 3760488 h 4596912"/>
              <a:gd name="connsiteX14" fmla="*/ 2298455 w 12192000"/>
              <a:gd name="connsiteY14" fmla="*/ 4596912 h 4596912"/>
              <a:gd name="connsiteX15" fmla="*/ 0 w 12192000"/>
              <a:gd name="connsiteY15" fmla="*/ 2298456 h 4596912"/>
              <a:gd name="connsiteX16" fmla="*/ 2298455 w 12192000"/>
              <a:gd name="connsiteY16" fmla="*/ 0 h 4596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2192000" h="4596912">
                <a:moveTo>
                  <a:pt x="2298455" y="0"/>
                </a:moveTo>
                <a:cubicBezTo>
                  <a:pt x="3012494" y="0"/>
                  <a:pt x="3650485" y="325600"/>
                  <a:pt x="4072055" y="836425"/>
                </a:cubicBezTo>
                <a:lnTo>
                  <a:pt x="4199694" y="1007114"/>
                </a:lnTo>
                <a:lnTo>
                  <a:pt x="6095999" y="1007114"/>
                </a:lnTo>
                <a:lnTo>
                  <a:pt x="7992303" y="1007114"/>
                </a:lnTo>
                <a:lnTo>
                  <a:pt x="8119943" y="836425"/>
                </a:lnTo>
                <a:cubicBezTo>
                  <a:pt x="8541513" y="325599"/>
                  <a:pt x="9179504" y="0"/>
                  <a:pt x="9893543" y="0"/>
                </a:cubicBezTo>
                <a:cubicBezTo>
                  <a:pt x="11162944" y="0"/>
                  <a:pt x="12192000" y="1029054"/>
                  <a:pt x="12192000" y="2298456"/>
                </a:cubicBezTo>
                <a:cubicBezTo>
                  <a:pt x="12192000" y="3567858"/>
                  <a:pt x="11162944" y="4596912"/>
                  <a:pt x="9893543" y="4596912"/>
                </a:cubicBezTo>
                <a:cubicBezTo>
                  <a:pt x="9179504" y="4596912"/>
                  <a:pt x="8541513" y="4271313"/>
                  <a:pt x="8119943" y="3760488"/>
                </a:cubicBezTo>
                <a:lnTo>
                  <a:pt x="7992302" y="3589796"/>
                </a:lnTo>
                <a:lnTo>
                  <a:pt x="6095999" y="3589796"/>
                </a:lnTo>
                <a:lnTo>
                  <a:pt x="4199696" y="3589796"/>
                </a:lnTo>
                <a:lnTo>
                  <a:pt x="4072055" y="3760488"/>
                </a:lnTo>
                <a:cubicBezTo>
                  <a:pt x="3650485" y="4271313"/>
                  <a:pt x="3012494" y="4596912"/>
                  <a:pt x="2298455" y="4596912"/>
                </a:cubicBezTo>
                <a:cubicBezTo>
                  <a:pt x="1029054" y="4596912"/>
                  <a:pt x="0" y="3567858"/>
                  <a:pt x="0" y="2298456"/>
                </a:cubicBezTo>
                <a:cubicBezTo>
                  <a:pt x="0" y="1029054"/>
                  <a:pt x="1029054" y="0"/>
                  <a:pt x="2298455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493461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0 L 0.08854 0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427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</p:bldLst>
  </p:timing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490E6387-EB6E-4F36-A557-B59AA83B3916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-6096000" y="1130544"/>
            <a:ext cx="12192000" cy="4596912"/>
          </a:xfrm>
          <a:custGeom>
            <a:avLst/>
            <a:gdLst>
              <a:gd name="connsiteX0" fmla="*/ 2298455 w 12192000"/>
              <a:gd name="connsiteY0" fmla="*/ 0 h 4596912"/>
              <a:gd name="connsiteX1" fmla="*/ 4072055 w 12192000"/>
              <a:gd name="connsiteY1" fmla="*/ 836425 h 4596912"/>
              <a:gd name="connsiteX2" fmla="*/ 4199694 w 12192000"/>
              <a:gd name="connsiteY2" fmla="*/ 1007114 h 4596912"/>
              <a:gd name="connsiteX3" fmla="*/ 6095999 w 12192000"/>
              <a:gd name="connsiteY3" fmla="*/ 1007114 h 4596912"/>
              <a:gd name="connsiteX4" fmla="*/ 7992303 w 12192000"/>
              <a:gd name="connsiteY4" fmla="*/ 1007114 h 4596912"/>
              <a:gd name="connsiteX5" fmla="*/ 8119943 w 12192000"/>
              <a:gd name="connsiteY5" fmla="*/ 836425 h 4596912"/>
              <a:gd name="connsiteX6" fmla="*/ 9893543 w 12192000"/>
              <a:gd name="connsiteY6" fmla="*/ 0 h 4596912"/>
              <a:gd name="connsiteX7" fmla="*/ 12192000 w 12192000"/>
              <a:gd name="connsiteY7" fmla="*/ 2298456 h 4596912"/>
              <a:gd name="connsiteX8" fmla="*/ 9893543 w 12192000"/>
              <a:gd name="connsiteY8" fmla="*/ 4596912 h 4596912"/>
              <a:gd name="connsiteX9" fmla="*/ 8119943 w 12192000"/>
              <a:gd name="connsiteY9" fmla="*/ 3760488 h 4596912"/>
              <a:gd name="connsiteX10" fmla="*/ 7992302 w 12192000"/>
              <a:gd name="connsiteY10" fmla="*/ 3589796 h 4596912"/>
              <a:gd name="connsiteX11" fmla="*/ 6095999 w 12192000"/>
              <a:gd name="connsiteY11" fmla="*/ 3589796 h 4596912"/>
              <a:gd name="connsiteX12" fmla="*/ 4199696 w 12192000"/>
              <a:gd name="connsiteY12" fmla="*/ 3589796 h 4596912"/>
              <a:gd name="connsiteX13" fmla="*/ 4072055 w 12192000"/>
              <a:gd name="connsiteY13" fmla="*/ 3760488 h 4596912"/>
              <a:gd name="connsiteX14" fmla="*/ 2298455 w 12192000"/>
              <a:gd name="connsiteY14" fmla="*/ 4596912 h 4596912"/>
              <a:gd name="connsiteX15" fmla="*/ 0 w 12192000"/>
              <a:gd name="connsiteY15" fmla="*/ 2298456 h 4596912"/>
              <a:gd name="connsiteX16" fmla="*/ 2298455 w 12192000"/>
              <a:gd name="connsiteY16" fmla="*/ 0 h 4596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2192000" h="4596912">
                <a:moveTo>
                  <a:pt x="2298455" y="0"/>
                </a:moveTo>
                <a:cubicBezTo>
                  <a:pt x="3012494" y="0"/>
                  <a:pt x="3650485" y="325600"/>
                  <a:pt x="4072055" y="836425"/>
                </a:cubicBezTo>
                <a:lnTo>
                  <a:pt x="4199694" y="1007114"/>
                </a:lnTo>
                <a:lnTo>
                  <a:pt x="6095999" y="1007114"/>
                </a:lnTo>
                <a:lnTo>
                  <a:pt x="7992303" y="1007114"/>
                </a:lnTo>
                <a:lnTo>
                  <a:pt x="8119943" y="836425"/>
                </a:lnTo>
                <a:cubicBezTo>
                  <a:pt x="8541513" y="325599"/>
                  <a:pt x="9179504" y="0"/>
                  <a:pt x="9893543" y="0"/>
                </a:cubicBezTo>
                <a:cubicBezTo>
                  <a:pt x="11162944" y="0"/>
                  <a:pt x="12192000" y="1029054"/>
                  <a:pt x="12192000" y="2298456"/>
                </a:cubicBezTo>
                <a:cubicBezTo>
                  <a:pt x="12192000" y="3567858"/>
                  <a:pt x="11162944" y="4596912"/>
                  <a:pt x="9893543" y="4596912"/>
                </a:cubicBezTo>
                <a:cubicBezTo>
                  <a:pt x="9179504" y="4596912"/>
                  <a:pt x="8541513" y="4271313"/>
                  <a:pt x="8119943" y="3760488"/>
                </a:cubicBezTo>
                <a:lnTo>
                  <a:pt x="7992302" y="3589796"/>
                </a:lnTo>
                <a:lnTo>
                  <a:pt x="6095999" y="3589796"/>
                </a:lnTo>
                <a:lnTo>
                  <a:pt x="4199696" y="3589796"/>
                </a:lnTo>
                <a:lnTo>
                  <a:pt x="4072055" y="3760488"/>
                </a:lnTo>
                <a:cubicBezTo>
                  <a:pt x="3650485" y="4271313"/>
                  <a:pt x="3012494" y="4596912"/>
                  <a:pt x="2298455" y="4596912"/>
                </a:cubicBezTo>
                <a:cubicBezTo>
                  <a:pt x="1029054" y="4596912"/>
                  <a:pt x="0" y="3567858"/>
                  <a:pt x="0" y="2298456"/>
                </a:cubicBezTo>
                <a:cubicBezTo>
                  <a:pt x="0" y="1029054"/>
                  <a:pt x="1029054" y="0"/>
                  <a:pt x="2298455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03421175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FCCD74BF-444B-45D8-B30F-F8ECEFC16CA6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5334000" y="3835"/>
            <a:ext cx="3429000" cy="6850330"/>
          </a:xfrm>
          <a:custGeom>
            <a:avLst/>
            <a:gdLst>
              <a:gd name="connsiteX0" fmla="*/ 0 w 3429000"/>
              <a:gd name="connsiteY0" fmla="*/ 0 h 6850330"/>
              <a:gd name="connsiteX1" fmla="*/ 3429000 w 3429000"/>
              <a:gd name="connsiteY1" fmla="*/ 0 h 6850330"/>
              <a:gd name="connsiteX2" fmla="*/ 3429000 w 3429000"/>
              <a:gd name="connsiteY2" fmla="*/ 6850330 h 6850330"/>
              <a:gd name="connsiteX3" fmla="*/ 0 w 3429000"/>
              <a:gd name="connsiteY3" fmla="*/ 6850330 h 6850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9000" h="6850330">
                <a:moveTo>
                  <a:pt x="0" y="0"/>
                </a:moveTo>
                <a:lnTo>
                  <a:pt x="3429000" y="0"/>
                </a:lnTo>
                <a:lnTo>
                  <a:pt x="3429000" y="6850330"/>
                </a:lnTo>
                <a:lnTo>
                  <a:pt x="0" y="6850330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F0FC1DB9-1C8F-4D59-A1A2-D9F468C5B93C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8763000" y="0"/>
            <a:ext cx="3429000" cy="3429000"/>
          </a:xfrm>
          <a:custGeom>
            <a:avLst/>
            <a:gdLst>
              <a:gd name="connsiteX0" fmla="*/ 0 w 3429000"/>
              <a:gd name="connsiteY0" fmla="*/ 0 h 3429000"/>
              <a:gd name="connsiteX1" fmla="*/ 3429000 w 3429000"/>
              <a:gd name="connsiteY1" fmla="*/ 0 h 3429000"/>
              <a:gd name="connsiteX2" fmla="*/ 3429000 w 3429000"/>
              <a:gd name="connsiteY2" fmla="*/ 3429000 h 3429000"/>
              <a:gd name="connsiteX3" fmla="*/ 0 w 3429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9000" h="3429000">
                <a:moveTo>
                  <a:pt x="0" y="0"/>
                </a:moveTo>
                <a:lnTo>
                  <a:pt x="3429000" y="0"/>
                </a:lnTo>
                <a:lnTo>
                  <a:pt x="3429000" y="3429000"/>
                </a:lnTo>
                <a:lnTo>
                  <a:pt x="0" y="3429000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46CC7C18-FF9B-4388-97C4-9BD78BE6CC57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8763000" y="3425165"/>
            <a:ext cx="3429000" cy="3429000"/>
          </a:xfrm>
          <a:custGeom>
            <a:avLst/>
            <a:gdLst>
              <a:gd name="connsiteX0" fmla="*/ 0 w 3429000"/>
              <a:gd name="connsiteY0" fmla="*/ 0 h 3429000"/>
              <a:gd name="connsiteX1" fmla="*/ 3429000 w 3429000"/>
              <a:gd name="connsiteY1" fmla="*/ 0 h 3429000"/>
              <a:gd name="connsiteX2" fmla="*/ 3429000 w 3429000"/>
              <a:gd name="connsiteY2" fmla="*/ 3429000 h 3429000"/>
              <a:gd name="connsiteX3" fmla="*/ 0 w 3429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9000" h="3429000">
                <a:moveTo>
                  <a:pt x="0" y="0"/>
                </a:moveTo>
                <a:lnTo>
                  <a:pt x="3429000" y="0"/>
                </a:lnTo>
                <a:lnTo>
                  <a:pt x="3429000" y="3429000"/>
                </a:lnTo>
                <a:lnTo>
                  <a:pt x="0" y="3429000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4544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0 L 0.08854 0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427" y="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1.11022E-16 0 L 0.08854 0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427" y="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1.11022E-16 0 L 0.08854 0 " pathEditMode="relative" rAng="0" ptsTypes="AA">
                                      <p:cBhvr>
                                        <p:cTn id="19" dur="750" spd="-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427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8" grpId="1" animBg="1"/>
      <p:bldP spid="9" grpId="0" animBg="1"/>
      <p:bldP spid="9" grpId="1" animBg="1"/>
      <p:bldP spid="10" grpId="0" animBg="1"/>
      <p:bldP spid="10" grpId="1" animBg="1"/>
    </p:bldLst>
  </p:timing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34F6F89C-4D7E-4B51-B448-ECBF41442498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0" y="0"/>
            <a:ext cx="3429000" cy="3429000"/>
          </a:xfrm>
          <a:custGeom>
            <a:avLst/>
            <a:gdLst>
              <a:gd name="connsiteX0" fmla="*/ 0 w 3429000"/>
              <a:gd name="connsiteY0" fmla="*/ 0 h 3429000"/>
              <a:gd name="connsiteX1" fmla="*/ 3429000 w 3429000"/>
              <a:gd name="connsiteY1" fmla="*/ 0 h 3429000"/>
              <a:gd name="connsiteX2" fmla="*/ 3429000 w 3429000"/>
              <a:gd name="connsiteY2" fmla="*/ 3429000 h 3429000"/>
              <a:gd name="connsiteX3" fmla="*/ 0 w 3429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9000" h="3429000">
                <a:moveTo>
                  <a:pt x="0" y="0"/>
                </a:moveTo>
                <a:lnTo>
                  <a:pt x="3429000" y="0"/>
                </a:lnTo>
                <a:lnTo>
                  <a:pt x="3429000" y="3429000"/>
                </a:lnTo>
                <a:lnTo>
                  <a:pt x="0" y="3429000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1435EEBE-E71E-4D1F-93C1-0FE619B50F31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0" y="3425165"/>
            <a:ext cx="3429000" cy="3429000"/>
          </a:xfrm>
          <a:custGeom>
            <a:avLst/>
            <a:gdLst>
              <a:gd name="connsiteX0" fmla="*/ 0 w 3429000"/>
              <a:gd name="connsiteY0" fmla="*/ 0 h 3429000"/>
              <a:gd name="connsiteX1" fmla="*/ 3429000 w 3429000"/>
              <a:gd name="connsiteY1" fmla="*/ 0 h 3429000"/>
              <a:gd name="connsiteX2" fmla="*/ 3429000 w 3429000"/>
              <a:gd name="connsiteY2" fmla="*/ 3429000 h 3429000"/>
              <a:gd name="connsiteX3" fmla="*/ 0 w 3429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9000" h="3429000">
                <a:moveTo>
                  <a:pt x="0" y="0"/>
                </a:moveTo>
                <a:lnTo>
                  <a:pt x="3429000" y="0"/>
                </a:lnTo>
                <a:lnTo>
                  <a:pt x="3429000" y="3429000"/>
                </a:lnTo>
                <a:lnTo>
                  <a:pt x="0" y="3429000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34FE71E6-7DBA-44D3-AD75-0CB57143C8D4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3429000" y="3835"/>
            <a:ext cx="3429000" cy="6850330"/>
          </a:xfrm>
          <a:custGeom>
            <a:avLst/>
            <a:gdLst>
              <a:gd name="connsiteX0" fmla="*/ 0 w 3429000"/>
              <a:gd name="connsiteY0" fmla="*/ 0 h 6850330"/>
              <a:gd name="connsiteX1" fmla="*/ 3429000 w 3429000"/>
              <a:gd name="connsiteY1" fmla="*/ 0 h 6850330"/>
              <a:gd name="connsiteX2" fmla="*/ 3429000 w 3429000"/>
              <a:gd name="connsiteY2" fmla="*/ 6850330 h 6850330"/>
              <a:gd name="connsiteX3" fmla="*/ 0 w 3429000"/>
              <a:gd name="connsiteY3" fmla="*/ 6850330 h 6850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9000" h="6850330">
                <a:moveTo>
                  <a:pt x="0" y="0"/>
                </a:moveTo>
                <a:lnTo>
                  <a:pt x="3429000" y="0"/>
                </a:lnTo>
                <a:lnTo>
                  <a:pt x="3429000" y="6850330"/>
                </a:lnTo>
                <a:lnTo>
                  <a:pt x="0" y="6850330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920473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556E-17 0 L -0.09479 0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740" y="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2.77556E-17 0 L -0.09479 0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740" y="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22" presetClass="entr" presetSubtype="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2.77556E-17 0 L -0.09479 0 " pathEditMode="relative" rAng="0" ptsTypes="AA">
                                      <p:cBhvr>
                                        <p:cTn id="19" dur="750" spd="-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74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9" grpId="1" animBg="1"/>
      <p:bldP spid="10" grpId="0" animBg="1"/>
      <p:bldP spid="10" grpId="1" animBg="1"/>
      <p:bldP spid="11" grpId="0" animBg="1"/>
      <p:bldP spid="11" grpId="1" animBg="1"/>
    </p:bldLst>
  </p:timing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36028083-06F1-4CB7-876F-76A6F393E20E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7142844" y="-1820090"/>
            <a:ext cx="3640180" cy="3640180"/>
          </a:xfrm>
          <a:custGeom>
            <a:avLst/>
            <a:gdLst>
              <a:gd name="connsiteX0" fmla="*/ 1820090 w 3640180"/>
              <a:gd name="connsiteY0" fmla="*/ 0 h 3640180"/>
              <a:gd name="connsiteX1" fmla="*/ 3640180 w 3640180"/>
              <a:gd name="connsiteY1" fmla="*/ 1820090 h 3640180"/>
              <a:gd name="connsiteX2" fmla="*/ 1820090 w 3640180"/>
              <a:gd name="connsiteY2" fmla="*/ 3640180 h 3640180"/>
              <a:gd name="connsiteX3" fmla="*/ 0 w 3640180"/>
              <a:gd name="connsiteY3" fmla="*/ 1820090 h 3640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40180" h="3640180">
                <a:moveTo>
                  <a:pt x="1820090" y="0"/>
                </a:moveTo>
                <a:lnTo>
                  <a:pt x="3640180" y="1820090"/>
                </a:lnTo>
                <a:lnTo>
                  <a:pt x="1820090" y="3640180"/>
                </a:lnTo>
                <a:lnTo>
                  <a:pt x="0" y="1820090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  <a:effectLst>
            <a:outerShdw blurRad="850900" dist="533400" dir="5400000" sx="92000" sy="92000" algn="t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F71CE701-2F1C-4C84-B73C-27101CCEBBC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0375176" y="1608911"/>
            <a:ext cx="3640180" cy="3640180"/>
          </a:xfrm>
          <a:custGeom>
            <a:avLst/>
            <a:gdLst>
              <a:gd name="connsiteX0" fmla="*/ 1820090 w 3640180"/>
              <a:gd name="connsiteY0" fmla="*/ 0 h 3640180"/>
              <a:gd name="connsiteX1" fmla="*/ 3640180 w 3640180"/>
              <a:gd name="connsiteY1" fmla="*/ 1820090 h 3640180"/>
              <a:gd name="connsiteX2" fmla="*/ 1820090 w 3640180"/>
              <a:gd name="connsiteY2" fmla="*/ 3640180 h 3640180"/>
              <a:gd name="connsiteX3" fmla="*/ 0 w 3640180"/>
              <a:gd name="connsiteY3" fmla="*/ 1820090 h 3640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40180" h="3640180">
                <a:moveTo>
                  <a:pt x="1820090" y="0"/>
                </a:moveTo>
                <a:lnTo>
                  <a:pt x="3640180" y="1820090"/>
                </a:lnTo>
                <a:lnTo>
                  <a:pt x="1820090" y="3640180"/>
                </a:lnTo>
                <a:lnTo>
                  <a:pt x="0" y="1820090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  <a:effectLst>
            <a:outerShdw blurRad="850900" dist="533400" dir="5400000" sx="92000" sy="92000" algn="t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A802AC76-979C-4BC1-BDD3-BCEA397F9B37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142844" y="5037910"/>
            <a:ext cx="3640180" cy="3640180"/>
          </a:xfrm>
          <a:custGeom>
            <a:avLst/>
            <a:gdLst>
              <a:gd name="connsiteX0" fmla="*/ 1820090 w 3640180"/>
              <a:gd name="connsiteY0" fmla="*/ 0 h 3640180"/>
              <a:gd name="connsiteX1" fmla="*/ 3640180 w 3640180"/>
              <a:gd name="connsiteY1" fmla="*/ 1820090 h 3640180"/>
              <a:gd name="connsiteX2" fmla="*/ 1820090 w 3640180"/>
              <a:gd name="connsiteY2" fmla="*/ 3640180 h 3640180"/>
              <a:gd name="connsiteX3" fmla="*/ 0 w 3640180"/>
              <a:gd name="connsiteY3" fmla="*/ 1820090 h 3640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40180" h="3640180">
                <a:moveTo>
                  <a:pt x="1820090" y="0"/>
                </a:moveTo>
                <a:lnTo>
                  <a:pt x="3640180" y="1820090"/>
                </a:lnTo>
                <a:lnTo>
                  <a:pt x="1820090" y="3640180"/>
                </a:lnTo>
                <a:lnTo>
                  <a:pt x="0" y="1820090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  <a:effectLst>
            <a:outerShdw blurRad="850900" dist="533400" dir="5400000" sx="92000" sy="92000" algn="t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1E423550-6FDD-4837-AF82-BFD96E823A35}"/>
              </a:ext>
            </a:extLst>
          </p:cNvPr>
          <p:cNvSpPr/>
          <p:nvPr userDrawn="1"/>
        </p:nvSpPr>
        <p:spPr>
          <a:xfrm>
            <a:off x="0" y="0"/>
            <a:ext cx="7556500" cy="6858000"/>
          </a:xfrm>
          <a:custGeom>
            <a:avLst/>
            <a:gdLst>
              <a:gd name="connsiteX0" fmla="*/ 0 w 7556500"/>
              <a:gd name="connsiteY0" fmla="*/ 0 h 6858000"/>
              <a:gd name="connsiteX1" fmla="*/ 4127500 w 7556500"/>
              <a:gd name="connsiteY1" fmla="*/ 0 h 6858000"/>
              <a:gd name="connsiteX2" fmla="*/ 7556500 w 7556500"/>
              <a:gd name="connsiteY2" fmla="*/ 3429000 h 6858000"/>
              <a:gd name="connsiteX3" fmla="*/ 4127500 w 7556500"/>
              <a:gd name="connsiteY3" fmla="*/ 6858000 h 6858000"/>
              <a:gd name="connsiteX4" fmla="*/ 0 w 7556500"/>
              <a:gd name="connsiteY4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56500" h="6858000">
                <a:moveTo>
                  <a:pt x="0" y="0"/>
                </a:moveTo>
                <a:lnTo>
                  <a:pt x="4127500" y="0"/>
                </a:lnTo>
                <a:lnTo>
                  <a:pt x="7556500" y="3429000"/>
                </a:lnTo>
                <a:lnTo>
                  <a:pt x="4127500" y="6858000"/>
                </a:lnTo>
                <a:lnTo>
                  <a:pt x="0" y="6858000"/>
                </a:lnTo>
                <a:close/>
              </a:path>
            </a:pathLst>
          </a:custGeom>
          <a:gradFill>
            <a:gsLst>
              <a:gs pos="100000">
                <a:schemeClr val="accent3"/>
              </a:gs>
              <a:gs pos="60000">
                <a:schemeClr val="accent2"/>
              </a:gs>
              <a:gs pos="5000">
                <a:schemeClr val="accent1"/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CCA0D9C2-DD79-4FEB-98F0-3672A117986D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2023</a:t>
            </a:r>
            <a:endParaRPr lang="en-US" dirty="0">
              <a:solidFill>
                <a:schemeClr val="bg1"/>
              </a:solidFill>
              <a:cs typeface="Sora ExtraBold" pitchFamily="2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41A5EAE-1D76-4C83-AD56-DA04DCFFDBA8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</p:spTree>
    <p:extLst>
      <p:ext uri="{BB962C8B-B14F-4D97-AF65-F5344CB8AC3E}">
        <p14:creationId xmlns:p14="http://schemas.microsoft.com/office/powerpoint/2010/main" val="14966433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8" accel="18000" fill="hold" grpId="0" nodeType="withEffect" p14:presetBounceEnd="5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13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14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1" accel="18000" fill="hold" grpId="0" nodeType="withEffect" p14:presetBounceEnd="5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17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18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2" accel="18000" fill="hold" grpId="0" nodeType="withEffect" p14:presetBounceEnd="5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21" dur="12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22" dur="12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accel="18000" fill="hold" grpId="0" nodeType="withEffect" p14:presetBounceEnd="5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25" dur="1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26" dur="1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 animBg="1"/>
          <p:bldP spid="7" grpId="0" animBg="1"/>
          <p:bldP spid="8" grpId="0" animBg="1"/>
          <p:bldP spid="5" grpId="0" animBg="1"/>
          <p:bldP spid="9" grpId="0"/>
          <p:bldP spid="10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8" accel="18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1" accel="18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2" accel="18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12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12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accel="18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1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1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 animBg="1"/>
          <p:bldP spid="7" grpId="0" animBg="1"/>
          <p:bldP spid="8" grpId="0" animBg="1"/>
          <p:bldP spid="5" grpId="0" animBg="1"/>
          <p:bldP spid="9" grpId="0"/>
          <p:bldP spid="10" grpId="0"/>
        </p:bldLst>
      </p:timing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0_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C99EB44E-045C-435D-BA88-DB08DBAE7E51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-1" y="549276"/>
            <a:ext cx="6749143" cy="6308725"/>
          </a:xfrm>
          <a:custGeom>
            <a:avLst/>
            <a:gdLst>
              <a:gd name="connsiteX0" fmla="*/ 0 w 6749143"/>
              <a:gd name="connsiteY0" fmla="*/ 0 h 6308725"/>
              <a:gd name="connsiteX1" fmla="*/ 6749143 w 6749143"/>
              <a:gd name="connsiteY1" fmla="*/ 0 h 6308725"/>
              <a:gd name="connsiteX2" fmla="*/ 6749143 w 6749143"/>
              <a:gd name="connsiteY2" fmla="*/ 6308725 h 6308725"/>
              <a:gd name="connsiteX3" fmla="*/ 0 w 6749143"/>
              <a:gd name="connsiteY3" fmla="*/ 6308725 h 630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49143" h="6308725">
                <a:moveTo>
                  <a:pt x="0" y="0"/>
                </a:moveTo>
                <a:lnTo>
                  <a:pt x="6749143" y="0"/>
                </a:lnTo>
                <a:lnTo>
                  <a:pt x="6749143" y="6308725"/>
                </a:lnTo>
                <a:lnTo>
                  <a:pt x="0" y="6308725"/>
                </a:lnTo>
                <a:close/>
              </a:path>
            </a:pathLst>
          </a:custGeom>
          <a:noFill/>
          <a:effectLst/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E42C8955-EC22-474B-BDD1-43E2D389B916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bg1">
                    <a:lumMod val="9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bg1">
                  <a:lumMod val="9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7E53A51-D272-4966-905A-2F8AA9763910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4" name="One">
              <a:extLst>
                <a:ext uri="{FF2B5EF4-FFF2-40B4-BE49-F238E27FC236}">
                  <a16:creationId xmlns:a16="http://schemas.microsoft.com/office/drawing/2014/main" id="{91A31EC1-FB30-4A4E-986D-BEAD56B06BC7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5" name="Two">
              <a:extLst>
                <a:ext uri="{FF2B5EF4-FFF2-40B4-BE49-F238E27FC236}">
                  <a16:creationId xmlns:a16="http://schemas.microsoft.com/office/drawing/2014/main" id="{531FFD65-95F9-470A-9981-4C588644A71C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6" name="Four">
              <a:extLst>
                <a:ext uri="{FF2B5EF4-FFF2-40B4-BE49-F238E27FC236}">
                  <a16:creationId xmlns:a16="http://schemas.microsoft.com/office/drawing/2014/main" id="{595E616B-D76C-466D-AFB3-8EFF401C0AAF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459E771-9977-4F2D-B3FA-360D3FE3883B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2023</a:t>
            </a:r>
            <a:endParaRPr lang="en-US" dirty="0">
              <a:solidFill>
                <a:schemeClr val="bg1"/>
              </a:solidFill>
              <a:cs typeface="Sora ExtraBold" pitchFamily="2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EA4256C-FB23-4535-A3E0-B26AAC866210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E4A8562-3443-4ED7-BB30-EF9276B72DD7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bg1"/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019803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1.11111E-6 L 0 0.19699 " pathEditMode="relative" rAng="0" ptsTypes="AA">
                                      <p:cBhvr>
                                        <p:cTn id="9" dur="1000" spd="-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8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2" grpId="1"/>
    </p:bldLst>
  </p:timing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EC8ADDA6-B7E8-4006-B254-927735A78584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1408976" y="-1820090"/>
            <a:ext cx="3640180" cy="3640180"/>
          </a:xfrm>
          <a:custGeom>
            <a:avLst/>
            <a:gdLst>
              <a:gd name="connsiteX0" fmla="*/ 1820090 w 3640180"/>
              <a:gd name="connsiteY0" fmla="*/ 0 h 3640180"/>
              <a:gd name="connsiteX1" fmla="*/ 3640180 w 3640180"/>
              <a:gd name="connsiteY1" fmla="*/ 1820090 h 3640180"/>
              <a:gd name="connsiteX2" fmla="*/ 1820090 w 3640180"/>
              <a:gd name="connsiteY2" fmla="*/ 3640180 h 3640180"/>
              <a:gd name="connsiteX3" fmla="*/ 0 w 3640180"/>
              <a:gd name="connsiteY3" fmla="*/ 1820090 h 3640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40180" h="3640180">
                <a:moveTo>
                  <a:pt x="1820090" y="0"/>
                </a:moveTo>
                <a:lnTo>
                  <a:pt x="3640180" y="1820090"/>
                </a:lnTo>
                <a:lnTo>
                  <a:pt x="1820090" y="3640180"/>
                </a:lnTo>
                <a:lnTo>
                  <a:pt x="0" y="1820090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  <a:effectLst>
            <a:outerShdw blurRad="850900" dist="533400" dir="5400000" sx="92000" sy="92000" algn="t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BC606A28-3CA7-4A13-ACFF-6C9461875E97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-1823356" y="1608911"/>
            <a:ext cx="3640180" cy="3640180"/>
          </a:xfrm>
          <a:custGeom>
            <a:avLst/>
            <a:gdLst>
              <a:gd name="connsiteX0" fmla="*/ 1820090 w 3640180"/>
              <a:gd name="connsiteY0" fmla="*/ 0 h 3640180"/>
              <a:gd name="connsiteX1" fmla="*/ 3640180 w 3640180"/>
              <a:gd name="connsiteY1" fmla="*/ 1820090 h 3640180"/>
              <a:gd name="connsiteX2" fmla="*/ 1820090 w 3640180"/>
              <a:gd name="connsiteY2" fmla="*/ 3640180 h 3640180"/>
              <a:gd name="connsiteX3" fmla="*/ 0 w 3640180"/>
              <a:gd name="connsiteY3" fmla="*/ 1820090 h 3640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40180" h="3640180">
                <a:moveTo>
                  <a:pt x="1820090" y="0"/>
                </a:moveTo>
                <a:lnTo>
                  <a:pt x="3640180" y="1820090"/>
                </a:lnTo>
                <a:lnTo>
                  <a:pt x="1820090" y="3640180"/>
                </a:lnTo>
                <a:lnTo>
                  <a:pt x="0" y="1820090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  <a:effectLst>
            <a:outerShdw blurRad="850900" dist="533400" dir="5400000" sx="92000" sy="92000" algn="t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5CAF7475-2E11-46DF-B053-8FEA5346ECD5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1408976" y="5037910"/>
            <a:ext cx="3640180" cy="3640180"/>
          </a:xfrm>
          <a:custGeom>
            <a:avLst/>
            <a:gdLst>
              <a:gd name="connsiteX0" fmla="*/ 1820090 w 3640180"/>
              <a:gd name="connsiteY0" fmla="*/ 0 h 3640180"/>
              <a:gd name="connsiteX1" fmla="*/ 3640180 w 3640180"/>
              <a:gd name="connsiteY1" fmla="*/ 1820090 h 3640180"/>
              <a:gd name="connsiteX2" fmla="*/ 1820090 w 3640180"/>
              <a:gd name="connsiteY2" fmla="*/ 3640180 h 3640180"/>
              <a:gd name="connsiteX3" fmla="*/ 0 w 3640180"/>
              <a:gd name="connsiteY3" fmla="*/ 1820090 h 3640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40180" h="3640180">
                <a:moveTo>
                  <a:pt x="1820090" y="0"/>
                </a:moveTo>
                <a:lnTo>
                  <a:pt x="3640180" y="1820090"/>
                </a:lnTo>
                <a:lnTo>
                  <a:pt x="1820090" y="3640180"/>
                </a:lnTo>
                <a:lnTo>
                  <a:pt x="0" y="1820090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  <a:effectLst>
            <a:outerShdw blurRad="850900" dist="533400" dir="5400000" sx="92000" sy="92000" algn="t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1B043076-1A5E-4D1D-A4F1-15754E8BEA61}"/>
              </a:ext>
            </a:extLst>
          </p:cNvPr>
          <p:cNvSpPr/>
          <p:nvPr userDrawn="1"/>
        </p:nvSpPr>
        <p:spPr>
          <a:xfrm flipH="1">
            <a:off x="4635500" y="0"/>
            <a:ext cx="7556500" cy="6858000"/>
          </a:xfrm>
          <a:custGeom>
            <a:avLst/>
            <a:gdLst>
              <a:gd name="connsiteX0" fmla="*/ 0 w 7556500"/>
              <a:gd name="connsiteY0" fmla="*/ 0 h 6858000"/>
              <a:gd name="connsiteX1" fmla="*/ 4127500 w 7556500"/>
              <a:gd name="connsiteY1" fmla="*/ 0 h 6858000"/>
              <a:gd name="connsiteX2" fmla="*/ 7556500 w 7556500"/>
              <a:gd name="connsiteY2" fmla="*/ 3429000 h 6858000"/>
              <a:gd name="connsiteX3" fmla="*/ 4127500 w 7556500"/>
              <a:gd name="connsiteY3" fmla="*/ 6858000 h 6858000"/>
              <a:gd name="connsiteX4" fmla="*/ 0 w 7556500"/>
              <a:gd name="connsiteY4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56500" h="6858000">
                <a:moveTo>
                  <a:pt x="0" y="0"/>
                </a:moveTo>
                <a:lnTo>
                  <a:pt x="4127500" y="0"/>
                </a:lnTo>
                <a:lnTo>
                  <a:pt x="7556500" y="3429000"/>
                </a:lnTo>
                <a:lnTo>
                  <a:pt x="4127500" y="6858000"/>
                </a:lnTo>
                <a:lnTo>
                  <a:pt x="0" y="6858000"/>
                </a:lnTo>
                <a:close/>
              </a:path>
            </a:pathLst>
          </a:custGeom>
          <a:gradFill>
            <a:gsLst>
              <a:gs pos="100000">
                <a:schemeClr val="accent6"/>
              </a:gs>
              <a:gs pos="60000">
                <a:schemeClr val="accent5"/>
              </a:gs>
              <a:gs pos="5000">
                <a:schemeClr val="accent4"/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081C80B-13B6-460B-A2E8-8A181C75E54E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bg1">
                    <a:lumMod val="9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bg1">
                  <a:lumMod val="9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AA63070E-72C8-4EE2-AA1F-FC4A3868F12E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11" name="One">
              <a:extLst>
                <a:ext uri="{FF2B5EF4-FFF2-40B4-BE49-F238E27FC236}">
                  <a16:creationId xmlns:a16="http://schemas.microsoft.com/office/drawing/2014/main" id="{7B8700F2-173F-471B-AB41-491B4A69044D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2" name="Two">
              <a:extLst>
                <a:ext uri="{FF2B5EF4-FFF2-40B4-BE49-F238E27FC236}">
                  <a16:creationId xmlns:a16="http://schemas.microsoft.com/office/drawing/2014/main" id="{43EACDEA-D502-4F11-BAE4-C3955A7D011D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3" name="Four">
              <a:extLst>
                <a:ext uri="{FF2B5EF4-FFF2-40B4-BE49-F238E27FC236}">
                  <a16:creationId xmlns:a16="http://schemas.microsoft.com/office/drawing/2014/main" id="{A7F0881F-94D8-42AE-A559-241025B9BE6C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6308DE71-97A0-4908-BCCE-D49D427A8EFC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bg1"/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501318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2" accel="18000" fill="hold" grpId="0" nodeType="withEffect" p14:presetBounceEnd="5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16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17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1" accel="18000" fill="hold" grpId="0" nodeType="withEffect" p14:presetBounceEnd="5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21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4" accel="18000" fill="hold" grpId="0" nodeType="withEffect" p14:presetBounceEnd="5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24" dur="12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25" dur="12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7" grpId="0" animBg="1"/>
          <p:bldP spid="8" grpId="0" animBg="1"/>
          <p:bldP spid="9" grpId="0"/>
          <p:bldP spid="1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2" accel="18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1" accel="18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4" accel="18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12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12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7" grpId="0" animBg="1"/>
          <p:bldP spid="8" grpId="0" animBg="1"/>
          <p:bldP spid="9" grpId="0"/>
          <p:bldP spid="14" grpId="0"/>
        </p:bldLst>
      </p:timing>
    </mc:Fallback>
  </mc:AlternateContent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814A3C65-4602-4DF5-9000-FD58ACE2EDA5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1066800" y="727075"/>
            <a:ext cx="2667000" cy="4832350"/>
          </a:xfrm>
          <a:custGeom>
            <a:avLst/>
            <a:gdLst>
              <a:gd name="connsiteX0" fmla="*/ 19058 w 2667000"/>
              <a:gd name="connsiteY0" fmla="*/ 0 h 4832350"/>
              <a:gd name="connsiteX1" fmla="*/ 2667000 w 2667000"/>
              <a:gd name="connsiteY1" fmla="*/ 1690709 h 4832350"/>
              <a:gd name="connsiteX2" fmla="*/ 2647943 w 2667000"/>
              <a:gd name="connsiteY2" fmla="*/ 4832350 h 4832350"/>
              <a:gd name="connsiteX3" fmla="*/ 0 w 2667000"/>
              <a:gd name="connsiteY3" fmla="*/ 3141642 h 4832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67000" h="4832350">
                <a:moveTo>
                  <a:pt x="19058" y="0"/>
                </a:moveTo>
                <a:lnTo>
                  <a:pt x="2667000" y="1690709"/>
                </a:lnTo>
                <a:lnTo>
                  <a:pt x="2647943" y="4832350"/>
                </a:lnTo>
                <a:lnTo>
                  <a:pt x="0" y="3141642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706422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2.22222E-6 L -1.875E-6 0.1625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812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7" grpId="1" animBg="1"/>
    </p:bldLst>
  </p:timing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E420667C-98F5-4BA8-B7E9-3DA4316847CF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885826" y="2214563"/>
            <a:ext cx="9077325" cy="3562350"/>
          </a:xfrm>
          <a:custGeom>
            <a:avLst/>
            <a:gdLst>
              <a:gd name="connsiteX0" fmla="*/ 9077325 w 9077325"/>
              <a:gd name="connsiteY0" fmla="*/ 0 h 3562350"/>
              <a:gd name="connsiteX1" fmla="*/ 8181975 w 9077325"/>
              <a:gd name="connsiteY1" fmla="*/ 2305050 h 3562350"/>
              <a:gd name="connsiteX2" fmla="*/ 0 w 9077325"/>
              <a:gd name="connsiteY2" fmla="*/ 3562350 h 3562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077325" h="3562350">
                <a:moveTo>
                  <a:pt x="9077325" y="0"/>
                </a:moveTo>
                <a:lnTo>
                  <a:pt x="8181975" y="2305050"/>
                </a:lnTo>
                <a:lnTo>
                  <a:pt x="0" y="3562350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937867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2.22222E-6 L -1.875E-6 0.1625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812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</p:bldLst>
  </p:timing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9049EF87-A4E2-4B17-8E9F-CDA33E769A99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0" y="0"/>
            <a:ext cx="2653026" cy="6858000"/>
          </a:xfrm>
          <a:custGeom>
            <a:avLst/>
            <a:gdLst>
              <a:gd name="connsiteX0" fmla="*/ 0 w 2653026"/>
              <a:gd name="connsiteY0" fmla="*/ 0 h 6858000"/>
              <a:gd name="connsiteX1" fmla="*/ 1513451 w 2653026"/>
              <a:gd name="connsiteY1" fmla="*/ 0 h 6858000"/>
              <a:gd name="connsiteX2" fmla="*/ 2653026 w 2653026"/>
              <a:gd name="connsiteY2" fmla="*/ 2064774 h 6858000"/>
              <a:gd name="connsiteX3" fmla="*/ 7584 w 2653026"/>
              <a:gd name="connsiteY3" fmla="*/ 6858000 h 6858000"/>
              <a:gd name="connsiteX4" fmla="*/ 0 w 2653026"/>
              <a:gd name="connsiteY4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3026" h="6858000">
                <a:moveTo>
                  <a:pt x="0" y="0"/>
                </a:moveTo>
                <a:lnTo>
                  <a:pt x="1513451" y="0"/>
                </a:lnTo>
                <a:lnTo>
                  <a:pt x="2653026" y="2064774"/>
                </a:lnTo>
                <a:lnTo>
                  <a:pt x="7584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5DFFC538-612B-46FF-BE93-67C9FD596D09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856116" y="2090172"/>
            <a:ext cx="5282665" cy="3177155"/>
          </a:xfrm>
          <a:custGeom>
            <a:avLst/>
            <a:gdLst>
              <a:gd name="connsiteX0" fmla="*/ 1754204 w 5282665"/>
              <a:gd name="connsiteY0" fmla="*/ 0 h 3177155"/>
              <a:gd name="connsiteX1" fmla="*/ 5282665 w 5282665"/>
              <a:gd name="connsiteY1" fmla="*/ 0 h 3177155"/>
              <a:gd name="connsiteX2" fmla="*/ 3528462 w 5282665"/>
              <a:gd name="connsiteY2" fmla="*/ 3177155 h 3177155"/>
              <a:gd name="connsiteX3" fmla="*/ 0 w 5282665"/>
              <a:gd name="connsiteY3" fmla="*/ 3177155 h 3177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82665" h="3177155">
                <a:moveTo>
                  <a:pt x="1754204" y="0"/>
                </a:moveTo>
                <a:lnTo>
                  <a:pt x="5282665" y="0"/>
                </a:lnTo>
                <a:lnTo>
                  <a:pt x="3528462" y="3177155"/>
                </a:lnTo>
                <a:lnTo>
                  <a:pt x="0" y="3177155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BD7359EA-55AF-4B55-BDBC-D4AAACA23860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4391025" y="2090739"/>
            <a:ext cx="5283200" cy="3176587"/>
          </a:xfrm>
          <a:custGeom>
            <a:avLst/>
            <a:gdLst>
              <a:gd name="connsiteX0" fmla="*/ 1754382 w 5283200"/>
              <a:gd name="connsiteY0" fmla="*/ 0 h 3176587"/>
              <a:gd name="connsiteX1" fmla="*/ 5283200 w 5283200"/>
              <a:gd name="connsiteY1" fmla="*/ 0 h 3176587"/>
              <a:gd name="connsiteX2" fmla="*/ 3528819 w 5283200"/>
              <a:gd name="connsiteY2" fmla="*/ 3176587 h 3176587"/>
              <a:gd name="connsiteX3" fmla="*/ 0 w 5283200"/>
              <a:gd name="connsiteY3" fmla="*/ 3176587 h 3176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83200" h="3176587">
                <a:moveTo>
                  <a:pt x="1754382" y="0"/>
                </a:moveTo>
                <a:lnTo>
                  <a:pt x="5283200" y="0"/>
                </a:lnTo>
                <a:lnTo>
                  <a:pt x="3528819" y="3176587"/>
                </a:lnTo>
                <a:lnTo>
                  <a:pt x="0" y="3176587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08E3FF6C-DB86-4891-BC9D-A57F55AED764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7926388" y="2090739"/>
            <a:ext cx="5283200" cy="3176587"/>
          </a:xfrm>
          <a:custGeom>
            <a:avLst/>
            <a:gdLst>
              <a:gd name="connsiteX0" fmla="*/ 1754382 w 5283200"/>
              <a:gd name="connsiteY0" fmla="*/ 0 h 3176587"/>
              <a:gd name="connsiteX1" fmla="*/ 5283200 w 5283200"/>
              <a:gd name="connsiteY1" fmla="*/ 0 h 3176587"/>
              <a:gd name="connsiteX2" fmla="*/ 3528819 w 5283200"/>
              <a:gd name="connsiteY2" fmla="*/ 3176587 h 3176587"/>
              <a:gd name="connsiteX3" fmla="*/ 0 w 5283200"/>
              <a:gd name="connsiteY3" fmla="*/ 3176587 h 3176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83200" h="3176587">
                <a:moveTo>
                  <a:pt x="1754382" y="0"/>
                </a:moveTo>
                <a:lnTo>
                  <a:pt x="5283200" y="0"/>
                </a:lnTo>
                <a:lnTo>
                  <a:pt x="3528819" y="3176587"/>
                </a:lnTo>
                <a:lnTo>
                  <a:pt x="0" y="3176587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25911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2.22222E-6 L -1.875E-6 0.1625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8125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1.875E-6 2.22222E-6 L -1.875E-6 0.1625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8125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1.875E-6 2.22222E-6 L -1.875E-6 0.1625 " pathEditMode="relative" rAng="0" ptsTypes="AA">
                                      <p:cBhvr>
                                        <p:cTn id="19" dur="750" spd="-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8125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2" presetClass="path" presetSubtype="0" accel="49333" decel="50667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-1.875E-6 2.22222E-6 L -1.875E-6 0.1625 " pathEditMode="relative" rAng="0" ptsTypes="AA">
                                      <p:cBhvr>
                                        <p:cTn id="24" dur="750" spd="-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812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2" grpId="1" animBg="1"/>
      <p:bldP spid="13" grpId="0" animBg="1"/>
      <p:bldP spid="13" grpId="1" animBg="1"/>
      <p:bldP spid="14" grpId="0" animBg="1"/>
      <p:bldP spid="14" grpId="1" animBg="1"/>
      <p:bldP spid="15" grpId="0" animBg="1"/>
      <p:bldP spid="15" grpId="1" animBg="1"/>
    </p:bldLst>
  </p:timing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02E1638E-C211-4C69-8EF7-0DAB124BDAB0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5911982" y="0"/>
            <a:ext cx="6280018" cy="6858000"/>
          </a:xfrm>
          <a:custGeom>
            <a:avLst/>
            <a:gdLst>
              <a:gd name="connsiteX0" fmla="*/ 537127 w 6280018"/>
              <a:gd name="connsiteY0" fmla="*/ 0 h 6858000"/>
              <a:gd name="connsiteX1" fmla="*/ 6280018 w 6280018"/>
              <a:gd name="connsiteY1" fmla="*/ 0 h 6858000"/>
              <a:gd name="connsiteX2" fmla="*/ 6280018 w 6280018"/>
              <a:gd name="connsiteY2" fmla="*/ 6858000 h 6858000"/>
              <a:gd name="connsiteX3" fmla="*/ 4996542 w 6280018"/>
              <a:gd name="connsiteY3" fmla="*/ 6858000 h 6858000"/>
              <a:gd name="connsiteX4" fmla="*/ 0 w 6280018"/>
              <a:gd name="connsiteY4" fmla="*/ 186145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80018" h="6858000">
                <a:moveTo>
                  <a:pt x="537127" y="0"/>
                </a:moveTo>
                <a:lnTo>
                  <a:pt x="6280018" y="0"/>
                </a:lnTo>
                <a:lnTo>
                  <a:pt x="6280018" y="6858000"/>
                </a:lnTo>
                <a:lnTo>
                  <a:pt x="4996542" y="6858000"/>
                </a:lnTo>
                <a:lnTo>
                  <a:pt x="0" y="1861458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100995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2.22222E-6 L -1.875E-6 0.1625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812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8" grpId="1" animBg="1"/>
    </p:bldLst>
  </p:timing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65037426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8FA6C18E-6CC7-40BE-BEA9-A38B2027A995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58443F42-F0C6-4463-985B-7A40506C3C5C}"/>
              </a:ext>
            </a:extLst>
          </p:cNvPr>
          <p:cNvSpPr/>
          <p:nvPr userDrawn="1"/>
        </p:nvSpPr>
        <p:spPr>
          <a:xfrm>
            <a:off x="0" y="0"/>
            <a:ext cx="6096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BABB238-829B-4563-89C4-4431C8B7459B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bg1"/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bg1"/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0BD2DF94-94E2-4EAA-8BE5-3BB561D6AE68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6" name="One">
              <a:extLst>
                <a:ext uri="{FF2B5EF4-FFF2-40B4-BE49-F238E27FC236}">
                  <a16:creationId xmlns:a16="http://schemas.microsoft.com/office/drawing/2014/main" id="{66D7C33C-B1FB-454A-ADA0-4F00BA92AAA9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7" name="Two">
              <a:extLst>
                <a:ext uri="{FF2B5EF4-FFF2-40B4-BE49-F238E27FC236}">
                  <a16:creationId xmlns:a16="http://schemas.microsoft.com/office/drawing/2014/main" id="{3E04ECD4-3616-47B0-842A-7DFFC9FA9AD9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8" name="Four">
              <a:extLst>
                <a:ext uri="{FF2B5EF4-FFF2-40B4-BE49-F238E27FC236}">
                  <a16:creationId xmlns:a16="http://schemas.microsoft.com/office/drawing/2014/main" id="{34C6189D-7311-4C86-B8F9-9D97AFCE7DC5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567A8EB4-E3AF-4E4D-82C1-D44C8CB81B0E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2023</a:t>
            </a:r>
            <a:endParaRPr lang="en-US" dirty="0">
              <a:solidFill>
                <a:schemeClr val="tx1">
                  <a:lumMod val="95000"/>
                  <a:lumOff val="5000"/>
                </a:schemeClr>
              </a:solidFill>
              <a:cs typeface="Sora ExtraBold" pitchFamily="2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BC32E56E-C910-44F2-B585-008D9BFE5D82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tx1">
                    <a:lumMod val="95000"/>
                    <a:lumOff val="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tx1">
                    <a:lumMod val="95000"/>
                    <a:lumOff val="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D6B3376-F7C6-425F-BF52-35BB0B5214DF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bg1"/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56214583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7_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CFB617C4-B97E-4937-BD74-E66C7BC6BC24}"/>
              </a:ext>
            </a:extLst>
          </p:cNvPr>
          <p:cNvSpPr/>
          <p:nvPr userDrawn="1"/>
        </p:nvSpPr>
        <p:spPr>
          <a:xfrm rot="20700000">
            <a:off x="-1383214" y="-2599605"/>
            <a:ext cx="23914187" cy="410224"/>
          </a:xfrm>
          <a:custGeom>
            <a:avLst/>
            <a:gdLst>
              <a:gd name="connsiteX0" fmla="*/ 156786 w 23914187"/>
              <a:gd name="connsiteY0" fmla="*/ 3 h 410224"/>
              <a:gd name="connsiteX1" fmla="*/ 156599 w 23914187"/>
              <a:gd name="connsiteY1" fmla="*/ 6998 h 410224"/>
              <a:gd name="connsiteX2" fmla="*/ 401058 w 23914187"/>
              <a:gd name="connsiteY2" fmla="*/ 253532 h 410224"/>
              <a:gd name="connsiteX3" fmla="*/ 401058 w 23914187"/>
              <a:gd name="connsiteY3" fmla="*/ 410224 h 410224"/>
              <a:gd name="connsiteX4" fmla="*/ 0 w 23914187"/>
              <a:gd name="connsiteY4" fmla="*/ 6998 h 410224"/>
              <a:gd name="connsiteX5" fmla="*/ 0 w 23914187"/>
              <a:gd name="connsiteY5" fmla="*/ 3 h 410224"/>
              <a:gd name="connsiteX6" fmla="*/ 1027643 w 23914187"/>
              <a:gd name="connsiteY6" fmla="*/ 2 h 410224"/>
              <a:gd name="connsiteX7" fmla="*/ 1027456 w 23914187"/>
              <a:gd name="connsiteY7" fmla="*/ 6997 h 410224"/>
              <a:gd name="connsiteX8" fmla="*/ 1271915 w 23914187"/>
              <a:gd name="connsiteY8" fmla="*/ 253531 h 410224"/>
              <a:gd name="connsiteX9" fmla="*/ 1271915 w 23914187"/>
              <a:gd name="connsiteY9" fmla="*/ 410223 h 410224"/>
              <a:gd name="connsiteX10" fmla="*/ 870857 w 23914187"/>
              <a:gd name="connsiteY10" fmla="*/ 6997 h 410224"/>
              <a:gd name="connsiteX11" fmla="*/ 870857 w 23914187"/>
              <a:gd name="connsiteY11" fmla="*/ 2 h 410224"/>
              <a:gd name="connsiteX12" fmla="*/ 1898499 w 23914187"/>
              <a:gd name="connsiteY12" fmla="*/ 2 h 410224"/>
              <a:gd name="connsiteX13" fmla="*/ 1898312 w 23914187"/>
              <a:gd name="connsiteY13" fmla="*/ 6997 h 410224"/>
              <a:gd name="connsiteX14" fmla="*/ 2142771 w 23914187"/>
              <a:gd name="connsiteY14" fmla="*/ 253531 h 410224"/>
              <a:gd name="connsiteX15" fmla="*/ 2142771 w 23914187"/>
              <a:gd name="connsiteY15" fmla="*/ 410223 h 410224"/>
              <a:gd name="connsiteX16" fmla="*/ 1741713 w 23914187"/>
              <a:gd name="connsiteY16" fmla="*/ 6997 h 410224"/>
              <a:gd name="connsiteX17" fmla="*/ 1741713 w 23914187"/>
              <a:gd name="connsiteY17" fmla="*/ 2 h 410224"/>
              <a:gd name="connsiteX18" fmla="*/ 2769355 w 23914187"/>
              <a:gd name="connsiteY18" fmla="*/ 2 h 410224"/>
              <a:gd name="connsiteX19" fmla="*/ 2769168 w 23914187"/>
              <a:gd name="connsiteY19" fmla="*/ 6997 h 410224"/>
              <a:gd name="connsiteX20" fmla="*/ 3013627 w 23914187"/>
              <a:gd name="connsiteY20" fmla="*/ 253531 h 410224"/>
              <a:gd name="connsiteX21" fmla="*/ 3013627 w 23914187"/>
              <a:gd name="connsiteY21" fmla="*/ 410223 h 410224"/>
              <a:gd name="connsiteX22" fmla="*/ 2612569 w 23914187"/>
              <a:gd name="connsiteY22" fmla="*/ 6997 h 410224"/>
              <a:gd name="connsiteX23" fmla="*/ 2612569 w 23914187"/>
              <a:gd name="connsiteY23" fmla="*/ 2 h 410224"/>
              <a:gd name="connsiteX24" fmla="*/ 3640211 w 23914187"/>
              <a:gd name="connsiteY24" fmla="*/ 1 h 410224"/>
              <a:gd name="connsiteX25" fmla="*/ 3640025 w 23914187"/>
              <a:gd name="connsiteY25" fmla="*/ 6996 h 410224"/>
              <a:gd name="connsiteX26" fmla="*/ 3884484 w 23914187"/>
              <a:gd name="connsiteY26" fmla="*/ 253530 h 410224"/>
              <a:gd name="connsiteX27" fmla="*/ 3884483 w 23914187"/>
              <a:gd name="connsiteY27" fmla="*/ 410223 h 410224"/>
              <a:gd name="connsiteX28" fmla="*/ 3483425 w 23914187"/>
              <a:gd name="connsiteY28" fmla="*/ 6997 h 410224"/>
              <a:gd name="connsiteX29" fmla="*/ 3483425 w 23914187"/>
              <a:gd name="connsiteY29" fmla="*/ 2 h 410224"/>
              <a:gd name="connsiteX30" fmla="*/ 4511069 w 23914187"/>
              <a:gd name="connsiteY30" fmla="*/ 2 h 410224"/>
              <a:gd name="connsiteX31" fmla="*/ 4510882 w 23914187"/>
              <a:gd name="connsiteY31" fmla="*/ 6997 h 410224"/>
              <a:gd name="connsiteX32" fmla="*/ 4755341 w 23914187"/>
              <a:gd name="connsiteY32" fmla="*/ 253531 h 410224"/>
              <a:gd name="connsiteX33" fmla="*/ 4755341 w 23914187"/>
              <a:gd name="connsiteY33" fmla="*/ 410223 h 410224"/>
              <a:gd name="connsiteX34" fmla="*/ 4354282 w 23914187"/>
              <a:gd name="connsiteY34" fmla="*/ 6997 h 410224"/>
              <a:gd name="connsiteX35" fmla="*/ 4354282 w 23914187"/>
              <a:gd name="connsiteY35" fmla="*/ 2 h 410224"/>
              <a:gd name="connsiteX36" fmla="*/ 5381926 w 23914187"/>
              <a:gd name="connsiteY36" fmla="*/ 2 h 410224"/>
              <a:gd name="connsiteX37" fmla="*/ 5381738 w 23914187"/>
              <a:gd name="connsiteY37" fmla="*/ 6997 h 410224"/>
              <a:gd name="connsiteX38" fmla="*/ 5626198 w 23914187"/>
              <a:gd name="connsiteY38" fmla="*/ 253531 h 410224"/>
              <a:gd name="connsiteX39" fmla="*/ 5626197 w 23914187"/>
              <a:gd name="connsiteY39" fmla="*/ 410223 h 410224"/>
              <a:gd name="connsiteX40" fmla="*/ 5225139 w 23914187"/>
              <a:gd name="connsiteY40" fmla="*/ 6997 h 410224"/>
              <a:gd name="connsiteX41" fmla="*/ 5225139 w 23914187"/>
              <a:gd name="connsiteY41" fmla="*/ 2 h 410224"/>
              <a:gd name="connsiteX42" fmla="*/ 6252784 w 23914187"/>
              <a:gd name="connsiteY42" fmla="*/ 2 h 410224"/>
              <a:gd name="connsiteX43" fmla="*/ 6252598 w 23914187"/>
              <a:gd name="connsiteY43" fmla="*/ 6997 h 410224"/>
              <a:gd name="connsiteX44" fmla="*/ 6497055 w 23914187"/>
              <a:gd name="connsiteY44" fmla="*/ 253530 h 410224"/>
              <a:gd name="connsiteX45" fmla="*/ 6497056 w 23914187"/>
              <a:gd name="connsiteY45" fmla="*/ 410223 h 410224"/>
              <a:gd name="connsiteX46" fmla="*/ 6095999 w 23914187"/>
              <a:gd name="connsiteY46" fmla="*/ 6997 h 410224"/>
              <a:gd name="connsiteX47" fmla="*/ 6095999 w 23914187"/>
              <a:gd name="connsiteY47" fmla="*/ 2 h 410224"/>
              <a:gd name="connsiteX48" fmla="*/ 7123638 w 23914187"/>
              <a:gd name="connsiteY48" fmla="*/ 2 h 410224"/>
              <a:gd name="connsiteX49" fmla="*/ 7123452 w 23914187"/>
              <a:gd name="connsiteY49" fmla="*/ 6997 h 410224"/>
              <a:gd name="connsiteX50" fmla="*/ 7367909 w 23914187"/>
              <a:gd name="connsiteY50" fmla="*/ 253530 h 410224"/>
              <a:gd name="connsiteX51" fmla="*/ 7367910 w 23914187"/>
              <a:gd name="connsiteY51" fmla="*/ 410223 h 410224"/>
              <a:gd name="connsiteX52" fmla="*/ 6966853 w 23914187"/>
              <a:gd name="connsiteY52" fmla="*/ 6997 h 410224"/>
              <a:gd name="connsiteX53" fmla="*/ 6966852 w 23914187"/>
              <a:gd name="connsiteY53" fmla="*/ 2 h 410224"/>
              <a:gd name="connsiteX54" fmla="*/ 7994493 w 23914187"/>
              <a:gd name="connsiteY54" fmla="*/ 2 h 410224"/>
              <a:gd name="connsiteX55" fmla="*/ 7994308 w 23914187"/>
              <a:gd name="connsiteY55" fmla="*/ 6997 h 410224"/>
              <a:gd name="connsiteX56" fmla="*/ 8238767 w 23914187"/>
              <a:gd name="connsiteY56" fmla="*/ 253531 h 410224"/>
              <a:gd name="connsiteX57" fmla="*/ 8238767 w 23914187"/>
              <a:gd name="connsiteY57" fmla="*/ 410223 h 410224"/>
              <a:gd name="connsiteX58" fmla="*/ 7837710 w 23914187"/>
              <a:gd name="connsiteY58" fmla="*/ 6997 h 410224"/>
              <a:gd name="connsiteX59" fmla="*/ 7837708 w 23914187"/>
              <a:gd name="connsiteY59" fmla="*/ 2 h 410224"/>
              <a:gd name="connsiteX60" fmla="*/ 8865351 w 23914187"/>
              <a:gd name="connsiteY60" fmla="*/ 1 h 410224"/>
              <a:gd name="connsiteX61" fmla="*/ 8865164 w 23914187"/>
              <a:gd name="connsiteY61" fmla="*/ 6996 h 410224"/>
              <a:gd name="connsiteX62" fmla="*/ 9109624 w 23914187"/>
              <a:gd name="connsiteY62" fmla="*/ 253530 h 410224"/>
              <a:gd name="connsiteX63" fmla="*/ 9109624 w 23914187"/>
              <a:gd name="connsiteY63" fmla="*/ 410222 h 410224"/>
              <a:gd name="connsiteX64" fmla="*/ 8708565 w 23914187"/>
              <a:gd name="connsiteY64" fmla="*/ 6996 h 410224"/>
              <a:gd name="connsiteX65" fmla="*/ 8708565 w 23914187"/>
              <a:gd name="connsiteY65" fmla="*/ 1 h 410224"/>
              <a:gd name="connsiteX66" fmla="*/ 9736207 w 23914187"/>
              <a:gd name="connsiteY66" fmla="*/ 1 h 410224"/>
              <a:gd name="connsiteX67" fmla="*/ 9736021 w 23914187"/>
              <a:gd name="connsiteY67" fmla="*/ 6997 h 410224"/>
              <a:gd name="connsiteX68" fmla="*/ 9980476 w 23914187"/>
              <a:gd name="connsiteY68" fmla="*/ 253529 h 410224"/>
              <a:gd name="connsiteX69" fmla="*/ 9980476 w 23914187"/>
              <a:gd name="connsiteY69" fmla="*/ 410221 h 410224"/>
              <a:gd name="connsiteX70" fmla="*/ 9579421 w 23914187"/>
              <a:gd name="connsiteY70" fmla="*/ 6996 h 410224"/>
              <a:gd name="connsiteX71" fmla="*/ 9579421 w 23914187"/>
              <a:gd name="connsiteY71" fmla="*/ 1 h 410224"/>
              <a:gd name="connsiteX72" fmla="*/ 10607060 w 23914187"/>
              <a:gd name="connsiteY72" fmla="*/ 1 h 410224"/>
              <a:gd name="connsiteX73" fmla="*/ 10606875 w 23914187"/>
              <a:gd name="connsiteY73" fmla="*/ 6996 h 410224"/>
              <a:gd name="connsiteX74" fmla="*/ 10851333 w 23914187"/>
              <a:gd name="connsiteY74" fmla="*/ 253530 h 410224"/>
              <a:gd name="connsiteX75" fmla="*/ 10851333 w 23914187"/>
              <a:gd name="connsiteY75" fmla="*/ 410222 h 410224"/>
              <a:gd name="connsiteX76" fmla="*/ 10450274 w 23914187"/>
              <a:gd name="connsiteY76" fmla="*/ 6996 h 410224"/>
              <a:gd name="connsiteX77" fmla="*/ 10450276 w 23914187"/>
              <a:gd name="connsiteY77" fmla="*/ 1 h 410224"/>
              <a:gd name="connsiteX78" fmla="*/ 11477917 w 23914187"/>
              <a:gd name="connsiteY78" fmla="*/ 0 h 410224"/>
              <a:gd name="connsiteX79" fmla="*/ 11477730 w 23914187"/>
              <a:gd name="connsiteY79" fmla="*/ 6995 h 410224"/>
              <a:gd name="connsiteX80" fmla="*/ 11722190 w 23914187"/>
              <a:gd name="connsiteY80" fmla="*/ 253529 h 410224"/>
              <a:gd name="connsiteX81" fmla="*/ 11722190 w 23914187"/>
              <a:gd name="connsiteY81" fmla="*/ 410221 h 410224"/>
              <a:gd name="connsiteX82" fmla="*/ 11321130 w 23914187"/>
              <a:gd name="connsiteY82" fmla="*/ 6995 h 410224"/>
              <a:gd name="connsiteX83" fmla="*/ 11321133 w 23914187"/>
              <a:gd name="connsiteY83" fmla="*/ 0 h 410224"/>
              <a:gd name="connsiteX84" fmla="*/ 12348774 w 23914187"/>
              <a:gd name="connsiteY84" fmla="*/ 0 h 410224"/>
              <a:gd name="connsiteX85" fmla="*/ 12348587 w 23914187"/>
              <a:gd name="connsiteY85" fmla="*/ 6995 h 410224"/>
              <a:gd name="connsiteX86" fmla="*/ 12593046 w 23914187"/>
              <a:gd name="connsiteY86" fmla="*/ 253529 h 410224"/>
              <a:gd name="connsiteX87" fmla="*/ 12593046 w 23914187"/>
              <a:gd name="connsiteY87" fmla="*/ 410221 h 410224"/>
              <a:gd name="connsiteX88" fmla="*/ 12191987 w 23914187"/>
              <a:gd name="connsiteY88" fmla="*/ 6995 h 410224"/>
              <a:gd name="connsiteX89" fmla="*/ 12191987 w 23914187"/>
              <a:gd name="connsiteY89" fmla="*/ 0 h 410224"/>
              <a:gd name="connsiteX90" fmla="*/ 13219631 w 23914187"/>
              <a:gd name="connsiteY90" fmla="*/ 0 h 410224"/>
              <a:gd name="connsiteX91" fmla="*/ 13219444 w 23914187"/>
              <a:gd name="connsiteY91" fmla="*/ 6995 h 410224"/>
              <a:gd name="connsiteX92" fmla="*/ 13463903 w 23914187"/>
              <a:gd name="connsiteY92" fmla="*/ 253529 h 410224"/>
              <a:gd name="connsiteX93" fmla="*/ 13463903 w 23914187"/>
              <a:gd name="connsiteY93" fmla="*/ 410221 h 410224"/>
              <a:gd name="connsiteX94" fmla="*/ 13062844 w 23914187"/>
              <a:gd name="connsiteY94" fmla="*/ 6995 h 410224"/>
              <a:gd name="connsiteX95" fmla="*/ 13062844 w 23914187"/>
              <a:gd name="connsiteY95" fmla="*/ 0 h 410224"/>
              <a:gd name="connsiteX96" fmla="*/ 14090488 w 23914187"/>
              <a:gd name="connsiteY96" fmla="*/ 0 h 410224"/>
              <a:gd name="connsiteX97" fmla="*/ 14090301 w 23914187"/>
              <a:gd name="connsiteY97" fmla="*/ 6995 h 410224"/>
              <a:gd name="connsiteX98" fmla="*/ 14334761 w 23914187"/>
              <a:gd name="connsiteY98" fmla="*/ 253529 h 410224"/>
              <a:gd name="connsiteX99" fmla="*/ 14334761 w 23914187"/>
              <a:gd name="connsiteY99" fmla="*/ 410221 h 410224"/>
              <a:gd name="connsiteX100" fmla="*/ 13933701 w 23914187"/>
              <a:gd name="connsiteY100" fmla="*/ 6995 h 410224"/>
              <a:gd name="connsiteX101" fmla="*/ 13933702 w 23914187"/>
              <a:gd name="connsiteY101" fmla="*/ 0 h 410224"/>
              <a:gd name="connsiteX102" fmla="*/ 14961345 w 23914187"/>
              <a:gd name="connsiteY102" fmla="*/ 1 h 410224"/>
              <a:gd name="connsiteX103" fmla="*/ 14961158 w 23914187"/>
              <a:gd name="connsiteY103" fmla="*/ 6995 h 410224"/>
              <a:gd name="connsiteX104" fmla="*/ 15205617 w 23914187"/>
              <a:gd name="connsiteY104" fmla="*/ 253529 h 410224"/>
              <a:gd name="connsiteX105" fmla="*/ 15205617 w 23914187"/>
              <a:gd name="connsiteY105" fmla="*/ 410221 h 410224"/>
              <a:gd name="connsiteX106" fmla="*/ 14804558 w 23914187"/>
              <a:gd name="connsiteY106" fmla="*/ 6995 h 410224"/>
              <a:gd name="connsiteX107" fmla="*/ 14804558 w 23914187"/>
              <a:gd name="connsiteY107" fmla="*/ 1 h 410224"/>
              <a:gd name="connsiteX108" fmla="*/ 15832202 w 23914187"/>
              <a:gd name="connsiteY108" fmla="*/ 0 h 410224"/>
              <a:gd name="connsiteX109" fmla="*/ 15832015 w 23914187"/>
              <a:gd name="connsiteY109" fmla="*/ 6995 h 410224"/>
              <a:gd name="connsiteX110" fmla="*/ 16076474 w 23914187"/>
              <a:gd name="connsiteY110" fmla="*/ 253529 h 410224"/>
              <a:gd name="connsiteX111" fmla="*/ 16076474 w 23914187"/>
              <a:gd name="connsiteY111" fmla="*/ 410221 h 410224"/>
              <a:gd name="connsiteX112" fmla="*/ 15675415 w 23914187"/>
              <a:gd name="connsiteY112" fmla="*/ 6995 h 410224"/>
              <a:gd name="connsiteX113" fmla="*/ 15675415 w 23914187"/>
              <a:gd name="connsiteY113" fmla="*/ 0 h 410224"/>
              <a:gd name="connsiteX114" fmla="*/ 16703058 w 23914187"/>
              <a:gd name="connsiteY114" fmla="*/ 0 h 410224"/>
              <a:gd name="connsiteX115" fmla="*/ 16702872 w 23914187"/>
              <a:gd name="connsiteY115" fmla="*/ 6995 h 410224"/>
              <a:gd name="connsiteX116" fmla="*/ 16947331 w 23914187"/>
              <a:gd name="connsiteY116" fmla="*/ 253529 h 410224"/>
              <a:gd name="connsiteX117" fmla="*/ 16947331 w 23914187"/>
              <a:gd name="connsiteY117" fmla="*/ 410221 h 410224"/>
              <a:gd name="connsiteX118" fmla="*/ 16546272 w 23914187"/>
              <a:gd name="connsiteY118" fmla="*/ 6995 h 410224"/>
              <a:gd name="connsiteX119" fmla="*/ 16546272 w 23914187"/>
              <a:gd name="connsiteY119" fmla="*/ 0 h 410224"/>
              <a:gd name="connsiteX120" fmla="*/ 17573916 w 23914187"/>
              <a:gd name="connsiteY120" fmla="*/ 1 h 410224"/>
              <a:gd name="connsiteX121" fmla="*/ 17573729 w 23914187"/>
              <a:gd name="connsiteY121" fmla="*/ 6996 h 410224"/>
              <a:gd name="connsiteX122" fmla="*/ 17818188 w 23914187"/>
              <a:gd name="connsiteY122" fmla="*/ 253529 h 410224"/>
              <a:gd name="connsiteX123" fmla="*/ 17818188 w 23914187"/>
              <a:gd name="connsiteY123" fmla="*/ 410222 h 410224"/>
              <a:gd name="connsiteX124" fmla="*/ 17417129 w 23914187"/>
              <a:gd name="connsiteY124" fmla="*/ 6996 h 410224"/>
              <a:gd name="connsiteX125" fmla="*/ 17417130 w 23914187"/>
              <a:gd name="connsiteY125" fmla="*/ 1 h 410224"/>
              <a:gd name="connsiteX126" fmla="*/ 18444773 w 23914187"/>
              <a:gd name="connsiteY126" fmla="*/ 0 h 410224"/>
              <a:gd name="connsiteX127" fmla="*/ 18444586 w 23914187"/>
              <a:gd name="connsiteY127" fmla="*/ 6995 h 410224"/>
              <a:gd name="connsiteX128" fmla="*/ 18689046 w 23914187"/>
              <a:gd name="connsiteY128" fmla="*/ 253529 h 410224"/>
              <a:gd name="connsiteX129" fmla="*/ 18689045 w 23914187"/>
              <a:gd name="connsiteY129" fmla="*/ 410221 h 410224"/>
              <a:gd name="connsiteX130" fmla="*/ 18287986 w 23914187"/>
              <a:gd name="connsiteY130" fmla="*/ 6995 h 410224"/>
              <a:gd name="connsiteX131" fmla="*/ 18287987 w 23914187"/>
              <a:gd name="connsiteY131" fmla="*/ 0 h 410224"/>
              <a:gd name="connsiteX132" fmla="*/ 19315629 w 23914187"/>
              <a:gd name="connsiteY132" fmla="*/ 0 h 410224"/>
              <a:gd name="connsiteX133" fmla="*/ 19315442 w 23914187"/>
              <a:gd name="connsiteY133" fmla="*/ 6995 h 410224"/>
              <a:gd name="connsiteX134" fmla="*/ 19559902 w 23914187"/>
              <a:gd name="connsiteY134" fmla="*/ 253529 h 410224"/>
              <a:gd name="connsiteX135" fmla="*/ 19559901 w 23914187"/>
              <a:gd name="connsiteY135" fmla="*/ 410221 h 410224"/>
              <a:gd name="connsiteX136" fmla="*/ 19158842 w 23914187"/>
              <a:gd name="connsiteY136" fmla="*/ 6995 h 410224"/>
              <a:gd name="connsiteX137" fmla="*/ 19158842 w 23914187"/>
              <a:gd name="connsiteY137" fmla="*/ 0 h 410224"/>
              <a:gd name="connsiteX138" fmla="*/ 20186486 w 23914187"/>
              <a:gd name="connsiteY138" fmla="*/ 1 h 410224"/>
              <a:gd name="connsiteX139" fmla="*/ 20186299 w 23914187"/>
              <a:gd name="connsiteY139" fmla="*/ 6996 h 410224"/>
              <a:gd name="connsiteX140" fmla="*/ 20430760 w 23914187"/>
              <a:gd name="connsiteY140" fmla="*/ 253529 h 410224"/>
              <a:gd name="connsiteX141" fmla="*/ 20430759 w 23914187"/>
              <a:gd name="connsiteY141" fmla="*/ 410222 h 410224"/>
              <a:gd name="connsiteX142" fmla="*/ 20029699 w 23914187"/>
              <a:gd name="connsiteY142" fmla="*/ 6995 h 410224"/>
              <a:gd name="connsiteX143" fmla="*/ 20029700 w 23914187"/>
              <a:gd name="connsiteY143" fmla="*/ 0 h 410224"/>
              <a:gd name="connsiteX144" fmla="*/ 21057342 w 23914187"/>
              <a:gd name="connsiteY144" fmla="*/ 0 h 410224"/>
              <a:gd name="connsiteX145" fmla="*/ 21057157 w 23914187"/>
              <a:gd name="connsiteY145" fmla="*/ 6995 h 410224"/>
              <a:gd name="connsiteX146" fmla="*/ 21301615 w 23914187"/>
              <a:gd name="connsiteY146" fmla="*/ 253528 h 410224"/>
              <a:gd name="connsiteX147" fmla="*/ 21301614 w 23914187"/>
              <a:gd name="connsiteY147" fmla="*/ 410221 h 410224"/>
              <a:gd name="connsiteX148" fmla="*/ 20900557 w 23914187"/>
              <a:gd name="connsiteY148" fmla="*/ 6995 h 410224"/>
              <a:gd name="connsiteX149" fmla="*/ 20900558 w 23914187"/>
              <a:gd name="connsiteY149" fmla="*/ 0 h 410224"/>
              <a:gd name="connsiteX150" fmla="*/ 21928200 w 23914187"/>
              <a:gd name="connsiteY150" fmla="*/ 0 h 410224"/>
              <a:gd name="connsiteX151" fmla="*/ 21928013 w 23914187"/>
              <a:gd name="connsiteY151" fmla="*/ 6995 h 410224"/>
              <a:gd name="connsiteX152" fmla="*/ 22172473 w 23914187"/>
              <a:gd name="connsiteY152" fmla="*/ 253529 h 410224"/>
              <a:gd name="connsiteX153" fmla="*/ 22172472 w 23914187"/>
              <a:gd name="connsiteY153" fmla="*/ 410221 h 410224"/>
              <a:gd name="connsiteX154" fmla="*/ 21771413 w 23914187"/>
              <a:gd name="connsiteY154" fmla="*/ 6995 h 410224"/>
              <a:gd name="connsiteX155" fmla="*/ 21771414 w 23914187"/>
              <a:gd name="connsiteY155" fmla="*/ 0 h 410224"/>
              <a:gd name="connsiteX156" fmla="*/ 22799055 w 23914187"/>
              <a:gd name="connsiteY156" fmla="*/ 0 h 410224"/>
              <a:gd name="connsiteX157" fmla="*/ 22798871 w 23914187"/>
              <a:gd name="connsiteY157" fmla="*/ 6996 h 410224"/>
              <a:gd name="connsiteX158" fmla="*/ 23043329 w 23914187"/>
              <a:gd name="connsiteY158" fmla="*/ 253529 h 410224"/>
              <a:gd name="connsiteX159" fmla="*/ 23043328 w 23914187"/>
              <a:gd name="connsiteY159" fmla="*/ 410221 h 410224"/>
              <a:gd name="connsiteX160" fmla="*/ 22642271 w 23914187"/>
              <a:gd name="connsiteY160" fmla="*/ 6996 h 410224"/>
              <a:gd name="connsiteX161" fmla="*/ 22642271 w 23914187"/>
              <a:gd name="connsiteY161" fmla="*/ 0 h 410224"/>
              <a:gd name="connsiteX162" fmla="*/ 23669913 w 23914187"/>
              <a:gd name="connsiteY162" fmla="*/ 0 h 410224"/>
              <a:gd name="connsiteX163" fmla="*/ 23669728 w 23914187"/>
              <a:gd name="connsiteY163" fmla="*/ 6995 h 410224"/>
              <a:gd name="connsiteX164" fmla="*/ 23914187 w 23914187"/>
              <a:gd name="connsiteY164" fmla="*/ 253529 h 410224"/>
              <a:gd name="connsiteX165" fmla="*/ 23914186 w 23914187"/>
              <a:gd name="connsiteY165" fmla="*/ 410221 h 410224"/>
              <a:gd name="connsiteX166" fmla="*/ 23513128 w 23914187"/>
              <a:gd name="connsiteY166" fmla="*/ 6995 h 410224"/>
              <a:gd name="connsiteX167" fmla="*/ 23513129 w 23914187"/>
              <a:gd name="connsiteY167" fmla="*/ 0 h 410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</a:cxnLst>
            <a:rect l="l" t="t" r="r" b="b"/>
            <a:pathLst>
              <a:path w="23914187" h="410224">
                <a:moveTo>
                  <a:pt x="156786" y="3"/>
                </a:moveTo>
                <a:cubicBezTo>
                  <a:pt x="156599" y="2334"/>
                  <a:pt x="156599" y="4666"/>
                  <a:pt x="156599" y="6998"/>
                </a:cubicBezTo>
                <a:cubicBezTo>
                  <a:pt x="156619" y="142338"/>
                  <a:pt x="265723" y="252367"/>
                  <a:pt x="401058" y="253532"/>
                </a:cubicBezTo>
                <a:lnTo>
                  <a:pt x="401058" y="410224"/>
                </a:lnTo>
                <a:cubicBezTo>
                  <a:pt x="179214" y="409018"/>
                  <a:pt x="9" y="228844"/>
                  <a:pt x="0" y="6998"/>
                </a:cubicBezTo>
                <a:cubicBezTo>
                  <a:pt x="0" y="4666"/>
                  <a:pt x="0" y="2381"/>
                  <a:pt x="0" y="3"/>
                </a:cubicBezTo>
                <a:close/>
                <a:moveTo>
                  <a:pt x="1027643" y="2"/>
                </a:moveTo>
                <a:cubicBezTo>
                  <a:pt x="1027456" y="2334"/>
                  <a:pt x="1027456" y="4665"/>
                  <a:pt x="1027456" y="6997"/>
                </a:cubicBezTo>
                <a:cubicBezTo>
                  <a:pt x="1027476" y="142337"/>
                  <a:pt x="1136580" y="252366"/>
                  <a:pt x="1271915" y="253531"/>
                </a:cubicBezTo>
                <a:lnTo>
                  <a:pt x="1271915" y="410223"/>
                </a:lnTo>
                <a:cubicBezTo>
                  <a:pt x="1050072" y="409018"/>
                  <a:pt x="870867" y="228843"/>
                  <a:pt x="870857" y="6997"/>
                </a:cubicBezTo>
                <a:cubicBezTo>
                  <a:pt x="870857" y="4665"/>
                  <a:pt x="870857" y="2380"/>
                  <a:pt x="870857" y="2"/>
                </a:cubicBezTo>
                <a:close/>
                <a:moveTo>
                  <a:pt x="1898499" y="2"/>
                </a:moveTo>
                <a:cubicBezTo>
                  <a:pt x="1898312" y="2334"/>
                  <a:pt x="1898312" y="4666"/>
                  <a:pt x="1898312" y="6997"/>
                </a:cubicBezTo>
                <a:cubicBezTo>
                  <a:pt x="1898332" y="142337"/>
                  <a:pt x="2007436" y="252366"/>
                  <a:pt x="2142771" y="253531"/>
                </a:cubicBezTo>
                <a:lnTo>
                  <a:pt x="2142771" y="410223"/>
                </a:lnTo>
                <a:cubicBezTo>
                  <a:pt x="1920927" y="409018"/>
                  <a:pt x="1741723" y="228844"/>
                  <a:pt x="1741713" y="6997"/>
                </a:cubicBezTo>
                <a:cubicBezTo>
                  <a:pt x="1741713" y="4666"/>
                  <a:pt x="1741713" y="2380"/>
                  <a:pt x="1741713" y="2"/>
                </a:cubicBezTo>
                <a:close/>
                <a:moveTo>
                  <a:pt x="2769355" y="2"/>
                </a:moveTo>
                <a:cubicBezTo>
                  <a:pt x="2769168" y="2334"/>
                  <a:pt x="2769168" y="4666"/>
                  <a:pt x="2769168" y="6997"/>
                </a:cubicBezTo>
                <a:cubicBezTo>
                  <a:pt x="2769189" y="142337"/>
                  <a:pt x="2878292" y="252366"/>
                  <a:pt x="3013627" y="253531"/>
                </a:cubicBezTo>
                <a:lnTo>
                  <a:pt x="3013627" y="410223"/>
                </a:lnTo>
                <a:cubicBezTo>
                  <a:pt x="2791783" y="409018"/>
                  <a:pt x="2612579" y="228844"/>
                  <a:pt x="2612569" y="6997"/>
                </a:cubicBezTo>
                <a:cubicBezTo>
                  <a:pt x="2612569" y="4666"/>
                  <a:pt x="2612569" y="2381"/>
                  <a:pt x="2612569" y="2"/>
                </a:cubicBezTo>
                <a:close/>
                <a:moveTo>
                  <a:pt x="3640211" y="1"/>
                </a:moveTo>
                <a:cubicBezTo>
                  <a:pt x="3640025" y="2333"/>
                  <a:pt x="3640025" y="4665"/>
                  <a:pt x="3640025" y="6996"/>
                </a:cubicBezTo>
                <a:cubicBezTo>
                  <a:pt x="3640045" y="142336"/>
                  <a:pt x="3749148" y="252366"/>
                  <a:pt x="3884484" y="253530"/>
                </a:cubicBezTo>
                <a:lnTo>
                  <a:pt x="3884483" y="410223"/>
                </a:lnTo>
                <a:cubicBezTo>
                  <a:pt x="3662640" y="409017"/>
                  <a:pt x="3483435" y="228843"/>
                  <a:pt x="3483425" y="6997"/>
                </a:cubicBezTo>
                <a:cubicBezTo>
                  <a:pt x="3483425" y="4665"/>
                  <a:pt x="3483425" y="2380"/>
                  <a:pt x="3483425" y="2"/>
                </a:cubicBezTo>
                <a:close/>
                <a:moveTo>
                  <a:pt x="4511069" y="2"/>
                </a:moveTo>
                <a:cubicBezTo>
                  <a:pt x="4510882" y="2334"/>
                  <a:pt x="4510882" y="4665"/>
                  <a:pt x="4510882" y="6997"/>
                </a:cubicBezTo>
                <a:cubicBezTo>
                  <a:pt x="4510902" y="142337"/>
                  <a:pt x="4620006" y="252366"/>
                  <a:pt x="4755341" y="253531"/>
                </a:cubicBezTo>
                <a:lnTo>
                  <a:pt x="4755341" y="410223"/>
                </a:lnTo>
                <a:cubicBezTo>
                  <a:pt x="4533497" y="409017"/>
                  <a:pt x="4354292" y="228843"/>
                  <a:pt x="4354282" y="6997"/>
                </a:cubicBezTo>
                <a:cubicBezTo>
                  <a:pt x="4354282" y="4665"/>
                  <a:pt x="4354282" y="2380"/>
                  <a:pt x="4354282" y="2"/>
                </a:cubicBezTo>
                <a:close/>
                <a:moveTo>
                  <a:pt x="5381926" y="2"/>
                </a:moveTo>
                <a:cubicBezTo>
                  <a:pt x="5381739" y="2334"/>
                  <a:pt x="5381739" y="4666"/>
                  <a:pt x="5381738" y="6997"/>
                </a:cubicBezTo>
                <a:cubicBezTo>
                  <a:pt x="5381761" y="142338"/>
                  <a:pt x="5490862" y="252366"/>
                  <a:pt x="5626198" y="253531"/>
                </a:cubicBezTo>
                <a:lnTo>
                  <a:pt x="5626197" y="410223"/>
                </a:lnTo>
                <a:cubicBezTo>
                  <a:pt x="5404354" y="409018"/>
                  <a:pt x="5225149" y="228843"/>
                  <a:pt x="5225139" y="6997"/>
                </a:cubicBezTo>
                <a:cubicBezTo>
                  <a:pt x="5225139" y="4666"/>
                  <a:pt x="5225139" y="2381"/>
                  <a:pt x="5225139" y="2"/>
                </a:cubicBezTo>
                <a:close/>
                <a:moveTo>
                  <a:pt x="6252784" y="2"/>
                </a:moveTo>
                <a:cubicBezTo>
                  <a:pt x="6252597" y="2334"/>
                  <a:pt x="6252597" y="4665"/>
                  <a:pt x="6252598" y="6997"/>
                </a:cubicBezTo>
                <a:cubicBezTo>
                  <a:pt x="6252618" y="142337"/>
                  <a:pt x="6361720" y="252366"/>
                  <a:pt x="6497055" y="253530"/>
                </a:cubicBezTo>
                <a:lnTo>
                  <a:pt x="6497056" y="410223"/>
                </a:lnTo>
                <a:cubicBezTo>
                  <a:pt x="6275212" y="409017"/>
                  <a:pt x="6096008" y="228844"/>
                  <a:pt x="6095999" y="6997"/>
                </a:cubicBezTo>
                <a:cubicBezTo>
                  <a:pt x="6095996" y="4665"/>
                  <a:pt x="6095999" y="2381"/>
                  <a:pt x="6095999" y="2"/>
                </a:cubicBezTo>
                <a:close/>
                <a:moveTo>
                  <a:pt x="7123638" y="2"/>
                </a:moveTo>
                <a:cubicBezTo>
                  <a:pt x="7123451" y="2333"/>
                  <a:pt x="7123451" y="4665"/>
                  <a:pt x="7123452" y="6997"/>
                </a:cubicBezTo>
                <a:cubicBezTo>
                  <a:pt x="7123472" y="142337"/>
                  <a:pt x="7232574" y="252366"/>
                  <a:pt x="7367909" y="253530"/>
                </a:cubicBezTo>
                <a:lnTo>
                  <a:pt x="7367910" y="410223"/>
                </a:lnTo>
                <a:cubicBezTo>
                  <a:pt x="7146066" y="409017"/>
                  <a:pt x="6966862" y="228843"/>
                  <a:pt x="6966853" y="6997"/>
                </a:cubicBezTo>
                <a:cubicBezTo>
                  <a:pt x="6966852" y="4665"/>
                  <a:pt x="6966853" y="2380"/>
                  <a:pt x="6966852" y="2"/>
                </a:cubicBezTo>
                <a:close/>
                <a:moveTo>
                  <a:pt x="7994493" y="2"/>
                </a:moveTo>
                <a:cubicBezTo>
                  <a:pt x="7994307" y="2333"/>
                  <a:pt x="7994307" y="4665"/>
                  <a:pt x="7994308" y="6997"/>
                </a:cubicBezTo>
                <a:cubicBezTo>
                  <a:pt x="7994329" y="142337"/>
                  <a:pt x="8103431" y="252366"/>
                  <a:pt x="8238767" y="253531"/>
                </a:cubicBezTo>
                <a:lnTo>
                  <a:pt x="8238767" y="410223"/>
                </a:lnTo>
                <a:cubicBezTo>
                  <a:pt x="8016922" y="409017"/>
                  <a:pt x="7837719" y="228844"/>
                  <a:pt x="7837710" y="6997"/>
                </a:cubicBezTo>
                <a:cubicBezTo>
                  <a:pt x="7837709" y="4666"/>
                  <a:pt x="7837708" y="2380"/>
                  <a:pt x="7837708" y="2"/>
                </a:cubicBezTo>
                <a:close/>
                <a:moveTo>
                  <a:pt x="8865351" y="1"/>
                </a:moveTo>
                <a:cubicBezTo>
                  <a:pt x="8865164" y="2333"/>
                  <a:pt x="8865164" y="4665"/>
                  <a:pt x="8865164" y="6996"/>
                </a:cubicBezTo>
                <a:cubicBezTo>
                  <a:pt x="8865185" y="142336"/>
                  <a:pt x="8974288" y="252365"/>
                  <a:pt x="9109624" y="253530"/>
                </a:cubicBezTo>
                <a:lnTo>
                  <a:pt x="9109624" y="410222"/>
                </a:lnTo>
                <a:cubicBezTo>
                  <a:pt x="8887780" y="409017"/>
                  <a:pt x="8708574" y="228842"/>
                  <a:pt x="8708565" y="6996"/>
                </a:cubicBezTo>
                <a:cubicBezTo>
                  <a:pt x="8708564" y="4664"/>
                  <a:pt x="8708565" y="2379"/>
                  <a:pt x="8708565" y="1"/>
                </a:cubicBezTo>
                <a:close/>
                <a:moveTo>
                  <a:pt x="9736207" y="1"/>
                </a:moveTo>
                <a:cubicBezTo>
                  <a:pt x="9736022" y="2333"/>
                  <a:pt x="9736021" y="4665"/>
                  <a:pt x="9736021" y="6997"/>
                </a:cubicBezTo>
                <a:cubicBezTo>
                  <a:pt x="9736037" y="142335"/>
                  <a:pt x="9845140" y="252364"/>
                  <a:pt x="9980476" y="253529"/>
                </a:cubicBezTo>
                <a:lnTo>
                  <a:pt x="9980476" y="410221"/>
                </a:lnTo>
                <a:cubicBezTo>
                  <a:pt x="9758634" y="409016"/>
                  <a:pt x="9579432" y="228843"/>
                  <a:pt x="9579421" y="6996"/>
                </a:cubicBezTo>
                <a:cubicBezTo>
                  <a:pt x="9579422" y="4665"/>
                  <a:pt x="9579421" y="2380"/>
                  <a:pt x="9579421" y="1"/>
                </a:cubicBezTo>
                <a:close/>
                <a:moveTo>
                  <a:pt x="10607060" y="1"/>
                </a:moveTo>
                <a:cubicBezTo>
                  <a:pt x="10606875" y="2333"/>
                  <a:pt x="10606874" y="4664"/>
                  <a:pt x="10606875" y="6996"/>
                </a:cubicBezTo>
                <a:cubicBezTo>
                  <a:pt x="10606895" y="142336"/>
                  <a:pt x="10715999" y="252365"/>
                  <a:pt x="10851333" y="253530"/>
                </a:cubicBezTo>
                <a:lnTo>
                  <a:pt x="10851333" y="410222"/>
                </a:lnTo>
                <a:cubicBezTo>
                  <a:pt x="10629489" y="409016"/>
                  <a:pt x="10450285" y="228842"/>
                  <a:pt x="10450274" y="6996"/>
                </a:cubicBezTo>
                <a:cubicBezTo>
                  <a:pt x="10450275" y="4664"/>
                  <a:pt x="10450276" y="2380"/>
                  <a:pt x="10450276" y="1"/>
                </a:cubicBezTo>
                <a:close/>
                <a:moveTo>
                  <a:pt x="11477917" y="0"/>
                </a:moveTo>
                <a:cubicBezTo>
                  <a:pt x="11477730" y="2332"/>
                  <a:pt x="11477732" y="4664"/>
                  <a:pt x="11477730" y="6995"/>
                </a:cubicBezTo>
                <a:cubicBezTo>
                  <a:pt x="11477750" y="142335"/>
                  <a:pt x="11586854" y="252364"/>
                  <a:pt x="11722190" y="253529"/>
                </a:cubicBezTo>
                <a:lnTo>
                  <a:pt x="11722190" y="410221"/>
                </a:lnTo>
                <a:cubicBezTo>
                  <a:pt x="11500345" y="409015"/>
                  <a:pt x="11321142" y="228842"/>
                  <a:pt x="11321130" y="6995"/>
                </a:cubicBezTo>
                <a:cubicBezTo>
                  <a:pt x="11321131" y="4664"/>
                  <a:pt x="11321132" y="2379"/>
                  <a:pt x="11321133" y="0"/>
                </a:cubicBezTo>
                <a:close/>
                <a:moveTo>
                  <a:pt x="12348774" y="0"/>
                </a:moveTo>
                <a:cubicBezTo>
                  <a:pt x="12348587" y="2332"/>
                  <a:pt x="12348587" y="4664"/>
                  <a:pt x="12348587" y="6995"/>
                </a:cubicBezTo>
                <a:cubicBezTo>
                  <a:pt x="12348607" y="142335"/>
                  <a:pt x="12457711" y="252365"/>
                  <a:pt x="12593046" y="253529"/>
                </a:cubicBezTo>
                <a:lnTo>
                  <a:pt x="12593046" y="410221"/>
                </a:lnTo>
                <a:cubicBezTo>
                  <a:pt x="12371202" y="409016"/>
                  <a:pt x="12191997" y="228842"/>
                  <a:pt x="12191987" y="6995"/>
                </a:cubicBezTo>
                <a:cubicBezTo>
                  <a:pt x="12191987" y="4664"/>
                  <a:pt x="12191988" y="2379"/>
                  <a:pt x="12191987" y="0"/>
                </a:cubicBezTo>
                <a:close/>
                <a:moveTo>
                  <a:pt x="13219631" y="0"/>
                </a:moveTo>
                <a:cubicBezTo>
                  <a:pt x="13219444" y="2331"/>
                  <a:pt x="13219444" y="4663"/>
                  <a:pt x="13219444" y="6995"/>
                </a:cubicBezTo>
                <a:cubicBezTo>
                  <a:pt x="13219464" y="142334"/>
                  <a:pt x="13328568" y="252364"/>
                  <a:pt x="13463903" y="253529"/>
                </a:cubicBezTo>
                <a:lnTo>
                  <a:pt x="13463903" y="410221"/>
                </a:lnTo>
                <a:cubicBezTo>
                  <a:pt x="13242059" y="409015"/>
                  <a:pt x="13062854" y="228841"/>
                  <a:pt x="13062844" y="6995"/>
                </a:cubicBezTo>
                <a:cubicBezTo>
                  <a:pt x="13062844" y="4663"/>
                  <a:pt x="13062845" y="2378"/>
                  <a:pt x="13062844" y="0"/>
                </a:cubicBezTo>
                <a:close/>
                <a:moveTo>
                  <a:pt x="14090488" y="0"/>
                </a:moveTo>
                <a:cubicBezTo>
                  <a:pt x="14090301" y="2332"/>
                  <a:pt x="14090302" y="4664"/>
                  <a:pt x="14090301" y="6995"/>
                </a:cubicBezTo>
                <a:cubicBezTo>
                  <a:pt x="14090322" y="142335"/>
                  <a:pt x="14199425" y="252365"/>
                  <a:pt x="14334761" y="253529"/>
                </a:cubicBezTo>
                <a:lnTo>
                  <a:pt x="14334761" y="410221"/>
                </a:lnTo>
                <a:cubicBezTo>
                  <a:pt x="14112916" y="409016"/>
                  <a:pt x="13933712" y="228841"/>
                  <a:pt x="13933701" y="6995"/>
                </a:cubicBezTo>
                <a:cubicBezTo>
                  <a:pt x="13933702" y="4664"/>
                  <a:pt x="13933702" y="2379"/>
                  <a:pt x="13933702" y="0"/>
                </a:cubicBezTo>
                <a:close/>
                <a:moveTo>
                  <a:pt x="14961345" y="1"/>
                </a:moveTo>
                <a:cubicBezTo>
                  <a:pt x="14961158" y="2332"/>
                  <a:pt x="14961159" y="4664"/>
                  <a:pt x="14961158" y="6995"/>
                </a:cubicBezTo>
                <a:cubicBezTo>
                  <a:pt x="14961178" y="142335"/>
                  <a:pt x="15070282" y="252365"/>
                  <a:pt x="15205617" y="253529"/>
                </a:cubicBezTo>
                <a:lnTo>
                  <a:pt x="15205617" y="410221"/>
                </a:lnTo>
                <a:cubicBezTo>
                  <a:pt x="14983773" y="409016"/>
                  <a:pt x="14804568" y="228842"/>
                  <a:pt x="14804558" y="6995"/>
                </a:cubicBezTo>
                <a:cubicBezTo>
                  <a:pt x="14804559" y="4664"/>
                  <a:pt x="14804559" y="2379"/>
                  <a:pt x="14804558" y="1"/>
                </a:cubicBezTo>
                <a:close/>
                <a:moveTo>
                  <a:pt x="15832202" y="0"/>
                </a:moveTo>
                <a:cubicBezTo>
                  <a:pt x="15832015" y="2332"/>
                  <a:pt x="15832015" y="4663"/>
                  <a:pt x="15832015" y="6995"/>
                </a:cubicBezTo>
                <a:cubicBezTo>
                  <a:pt x="15832035" y="142335"/>
                  <a:pt x="15941139" y="252364"/>
                  <a:pt x="16076474" y="253529"/>
                </a:cubicBezTo>
                <a:lnTo>
                  <a:pt x="16076474" y="410221"/>
                </a:lnTo>
                <a:cubicBezTo>
                  <a:pt x="15854630" y="409015"/>
                  <a:pt x="15675425" y="228841"/>
                  <a:pt x="15675415" y="6995"/>
                </a:cubicBezTo>
                <a:cubicBezTo>
                  <a:pt x="15675415" y="4663"/>
                  <a:pt x="15675416" y="2378"/>
                  <a:pt x="15675415" y="0"/>
                </a:cubicBezTo>
                <a:close/>
                <a:moveTo>
                  <a:pt x="16703058" y="0"/>
                </a:moveTo>
                <a:cubicBezTo>
                  <a:pt x="16702872" y="2332"/>
                  <a:pt x="16702872" y="4664"/>
                  <a:pt x="16702872" y="6995"/>
                </a:cubicBezTo>
                <a:cubicBezTo>
                  <a:pt x="16702892" y="142335"/>
                  <a:pt x="16811996" y="252364"/>
                  <a:pt x="16947331" y="253529"/>
                </a:cubicBezTo>
                <a:lnTo>
                  <a:pt x="16947331" y="410221"/>
                </a:lnTo>
                <a:cubicBezTo>
                  <a:pt x="16725487" y="409016"/>
                  <a:pt x="16546282" y="228842"/>
                  <a:pt x="16546272" y="6995"/>
                </a:cubicBezTo>
                <a:cubicBezTo>
                  <a:pt x="16546272" y="4663"/>
                  <a:pt x="16546273" y="2378"/>
                  <a:pt x="16546272" y="0"/>
                </a:cubicBezTo>
                <a:close/>
                <a:moveTo>
                  <a:pt x="17573916" y="1"/>
                </a:moveTo>
                <a:cubicBezTo>
                  <a:pt x="17573729" y="2332"/>
                  <a:pt x="17573730" y="4664"/>
                  <a:pt x="17573729" y="6996"/>
                </a:cubicBezTo>
                <a:cubicBezTo>
                  <a:pt x="17573749" y="142336"/>
                  <a:pt x="17682853" y="252365"/>
                  <a:pt x="17818188" y="253529"/>
                </a:cubicBezTo>
                <a:lnTo>
                  <a:pt x="17818188" y="410222"/>
                </a:lnTo>
                <a:cubicBezTo>
                  <a:pt x="17596344" y="409016"/>
                  <a:pt x="17417140" y="228842"/>
                  <a:pt x="17417129" y="6996"/>
                </a:cubicBezTo>
                <a:cubicBezTo>
                  <a:pt x="17417130" y="4664"/>
                  <a:pt x="17417130" y="2379"/>
                  <a:pt x="17417130" y="1"/>
                </a:cubicBezTo>
                <a:close/>
                <a:moveTo>
                  <a:pt x="18444773" y="0"/>
                </a:moveTo>
                <a:cubicBezTo>
                  <a:pt x="18444587" y="2332"/>
                  <a:pt x="18444586" y="4663"/>
                  <a:pt x="18444586" y="6995"/>
                </a:cubicBezTo>
                <a:cubicBezTo>
                  <a:pt x="18444606" y="142335"/>
                  <a:pt x="18553710" y="252364"/>
                  <a:pt x="18689046" y="253529"/>
                </a:cubicBezTo>
                <a:lnTo>
                  <a:pt x="18689045" y="410221"/>
                </a:lnTo>
                <a:cubicBezTo>
                  <a:pt x="18467202" y="409016"/>
                  <a:pt x="18287996" y="228842"/>
                  <a:pt x="18287986" y="6995"/>
                </a:cubicBezTo>
                <a:cubicBezTo>
                  <a:pt x="18287987" y="4663"/>
                  <a:pt x="18287987" y="2378"/>
                  <a:pt x="18287987" y="0"/>
                </a:cubicBezTo>
                <a:close/>
                <a:moveTo>
                  <a:pt x="19315629" y="0"/>
                </a:moveTo>
                <a:cubicBezTo>
                  <a:pt x="19315443" y="2332"/>
                  <a:pt x="19315441" y="4663"/>
                  <a:pt x="19315442" y="6995"/>
                </a:cubicBezTo>
                <a:cubicBezTo>
                  <a:pt x="19315462" y="142335"/>
                  <a:pt x="19424566" y="252364"/>
                  <a:pt x="19559902" y="253529"/>
                </a:cubicBezTo>
                <a:lnTo>
                  <a:pt x="19559901" y="410221"/>
                </a:lnTo>
                <a:cubicBezTo>
                  <a:pt x="19338058" y="409016"/>
                  <a:pt x="19158852" y="228841"/>
                  <a:pt x="19158842" y="6995"/>
                </a:cubicBezTo>
                <a:cubicBezTo>
                  <a:pt x="19158843" y="4663"/>
                  <a:pt x="19158843" y="2378"/>
                  <a:pt x="19158842" y="0"/>
                </a:cubicBezTo>
                <a:close/>
                <a:moveTo>
                  <a:pt x="20186486" y="1"/>
                </a:moveTo>
                <a:cubicBezTo>
                  <a:pt x="20186300" y="2332"/>
                  <a:pt x="20186299" y="4664"/>
                  <a:pt x="20186299" y="6996"/>
                </a:cubicBezTo>
                <a:cubicBezTo>
                  <a:pt x="20186320" y="142335"/>
                  <a:pt x="20295424" y="252365"/>
                  <a:pt x="20430760" y="253529"/>
                </a:cubicBezTo>
                <a:lnTo>
                  <a:pt x="20430759" y="410222"/>
                </a:lnTo>
                <a:cubicBezTo>
                  <a:pt x="20208916" y="409016"/>
                  <a:pt x="20029710" y="228842"/>
                  <a:pt x="20029699" y="6995"/>
                </a:cubicBezTo>
                <a:cubicBezTo>
                  <a:pt x="20029701" y="4664"/>
                  <a:pt x="20029700" y="2379"/>
                  <a:pt x="20029700" y="0"/>
                </a:cubicBezTo>
                <a:close/>
                <a:moveTo>
                  <a:pt x="21057342" y="0"/>
                </a:moveTo>
                <a:cubicBezTo>
                  <a:pt x="21057156" y="2331"/>
                  <a:pt x="21057157" y="4664"/>
                  <a:pt x="21057157" y="6995"/>
                </a:cubicBezTo>
                <a:cubicBezTo>
                  <a:pt x="21057177" y="142335"/>
                  <a:pt x="21166279" y="252364"/>
                  <a:pt x="21301615" y="253528"/>
                </a:cubicBezTo>
                <a:lnTo>
                  <a:pt x="21301614" y="410221"/>
                </a:lnTo>
                <a:cubicBezTo>
                  <a:pt x="21079771" y="409015"/>
                  <a:pt x="20900568" y="228841"/>
                  <a:pt x="20900557" y="6995"/>
                </a:cubicBezTo>
                <a:cubicBezTo>
                  <a:pt x="20900557" y="4663"/>
                  <a:pt x="20900556" y="2378"/>
                  <a:pt x="20900558" y="0"/>
                </a:cubicBezTo>
                <a:close/>
                <a:moveTo>
                  <a:pt x="21928200" y="0"/>
                </a:moveTo>
                <a:cubicBezTo>
                  <a:pt x="21928014" y="2332"/>
                  <a:pt x="21928012" y="4664"/>
                  <a:pt x="21928013" y="6995"/>
                </a:cubicBezTo>
                <a:cubicBezTo>
                  <a:pt x="21928033" y="142335"/>
                  <a:pt x="22037137" y="252364"/>
                  <a:pt x="22172473" y="253529"/>
                </a:cubicBezTo>
                <a:lnTo>
                  <a:pt x="22172472" y="410221"/>
                </a:lnTo>
                <a:cubicBezTo>
                  <a:pt x="21950629" y="409016"/>
                  <a:pt x="21771423" y="228841"/>
                  <a:pt x="21771413" y="6995"/>
                </a:cubicBezTo>
                <a:cubicBezTo>
                  <a:pt x="21771414" y="4664"/>
                  <a:pt x="21771414" y="2379"/>
                  <a:pt x="21771414" y="0"/>
                </a:cubicBezTo>
                <a:close/>
                <a:moveTo>
                  <a:pt x="22799055" y="0"/>
                </a:moveTo>
                <a:cubicBezTo>
                  <a:pt x="22798870" y="2332"/>
                  <a:pt x="22798870" y="4664"/>
                  <a:pt x="22798871" y="6996"/>
                </a:cubicBezTo>
                <a:cubicBezTo>
                  <a:pt x="22798891" y="142336"/>
                  <a:pt x="22907993" y="252364"/>
                  <a:pt x="23043329" y="253529"/>
                </a:cubicBezTo>
                <a:lnTo>
                  <a:pt x="23043328" y="410221"/>
                </a:lnTo>
                <a:cubicBezTo>
                  <a:pt x="22821485" y="409016"/>
                  <a:pt x="22642281" y="228842"/>
                  <a:pt x="22642271" y="6996"/>
                </a:cubicBezTo>
                <a:cubicBezTo>
                  <a:pt x="22642270" y="4664"/>
                  <a:pt x="22642270" y="2379"/>
                  <a:pt x="22642271" y="0"/>
                </a:cubicBezTo>
                <a:close/>
                <a:moveTo>
                  <a:pt x="23669913" y="0"/>
                </a:moveTo>
                <a:cubicBezTo>
                  <a:pt x="23669727" y="2332"/>
                  <a:pt x="23669728" y="4664"/>
                  <a:pt x="23669728" y="6995"/>
                </a:cubicBezTo>
                <a:cubicBezTo>
                  <a:pt x="23669749" y="142335"/>
                  <a:pt x="23778851" y="252364"/>
                  <a:pt x="23914187" y="253529"/>
                </a:cubicBezTo>
                <a:lnTo>
                  <a:pt x="23914186" y="410221"/>
                </a:lnTo>
                <a:cubicBezTo>
                  <a:pt x="23692343" y="409015"/>
                  <a:pt x="23513139" y="228842"/>
                  <a:pt x="23513128" y="6995"/>
                </a:cubicBezTo>
                <a:cubicBezTo>
                  <a:pt x="23513128" y="4663"/>
                  <a:pt x="23513127" y="2378"/>
                  <a:pt x="23513129" y="0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 w="317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6A0826FE-E570-4799-A0C2-98A87900FAAC}"/>
              </a:ext>
            </a:extLst>
          </p:cNvPr>
          <p:cNvSpPr/>
          <p:nvPr userDrawn="1"/>
        </p:nvSpPr>
        <p:spPr>
          <a:xfrm rot="20700000">
            <a:off x="-10636234" y="7760723"/>
            <a:ext cx="23914197" cy="410247"/>
          </a:xfrm>
          <a:custGeom>
            <a:avLst/>
            <a:gdLst>
              <a:gd name="connsiteX0" fmla="*/ 80917 w 23914197"/>
              <a:gd name="connsiteY0" fmla="*/ 8598 h 410247"/>
              <a:gd name="connsiteX1" fmla="*/ 401059 w 23914197"/>
              <a:gd name="connsiteY1" fmla="*/ 403251 h 410247"/>
              <a:gd name="connsiteX2" fmla="*/ 400757 w 23914197"/>
              <a:gd name="connsiteY2" fmla="*/ 410246 h 410247"/>
              <a:gd name="connsiteX3" fmla="*/ 244063 w 23914197"/>
              <a:gd name="connsiteY3" fmla="*/ 410245 h 410247"/>
              <a:gd name="connsiteX4" fmla="*/ 244226 w 23914197"/>
              <a:gd name="connsiteY4" fmla="*/ 403250 h 410247"/>
              <a:gd name="connsiteX5" fmla="*/ 0 w 23914197"/>
              <a:gd name="connsiteY5" fmla="*/ 156716 h 410247"/>
              <a:gd name="connsiteX6" fmla="*/ 0 w 23914197"/>
              <a:gd name="connsiteY6" fmla="*/ 1 h 410247"/>
              <a:gd name="connsiteX7" fmla="*/ 80917 w 23914197"/>
              <a:gd name="connsiteY7" fmla="*/ 8598 h 410247"/>
              <a:gd name="connsiteX8" fmla="*/ 951775 w 23914197"/>
              <a:gd name="connsiteY8" fmla="*/ 8598 h 410247"/>
              <a:gd name="connsiteX9" fmla="*/ 1271917 w 23914197"/>
              <a:gd name="connsiteY9" fmla="*/ 403250 h 410247"/>
              <a:gd name="connsiteX10" fmla="*/ 1271613 w 23914197"/>
              <a:gd name="connsiteY10" fmla="*/ 410245 h 410247"/>
              <a:gd name="connsiteX11" fmla="*/ 1114921 w 23914197"/>
              <a:gd name="connsiteY11" fmla="*/ 410245 h 410247"/>
              <a:gd name="connsiteX12" fmla="*/ 1115084 w 23914197"/>
              <a:gd name="connsiteY12" fmla="*/ 403250 h 410247"/>
              <a:gd name="connsiteX13" fmla="*/ 870858 w 23914197"/>
              <a:gd name="connsiteY13" fmla="*/ 156716 h 410247"/>
              <a:gd name="connsiteX14" fmla="*/ 870858 w 23914197"/>
              <a:gd name="connsiteY14" fmla="*/ 1 h 410247"/>
              <a:gd name="connsiteX15" fmla="*/ 951775 w 23914197"/>
              <a:gd name="connsiteY15" fmla="*/ 8598 h 410247"/>
              <a:gd name="connsiteX16" fmla="*/ 1822632 w 23914197"/>
              <a:gd name="connsiteY16" fmla="*/ 8598 h 410247"/>
              <a:gd name="connsiteX17" fmla="*/ 2142776 w 23914197"/>
              <a:gd name="connsiteY17" fmla="*/ 403251 h 410247"/>
              <a:gd name="connsiteX18" fmla="*/ 2142473 w 23914197"/>
              <a:gd name="connsiteY18" fmla="*/ 410246 h 410247"/>
              <a:gd name="connsiteX19" fmla="*/ 1985780 w 23914197"/>
              <a:gd name="connsiteY19" fmla="*/ 410246 h 410247"/>
              <a:gd name="connsiteX20" fmla="*/ 1985944 w 23914197"/>
              <a:gd name="connsiteY20" fmla="*/ 403251 h 410247"/>
              <a:gd name="connsiteX21" fmla="*/ 1741715 w 23914197"/>
              <a:gd name="connsiteY21" fmla="*/ 156716 h 410247"/>
              <a:gd name="connsiteX22" fmla="*/ 1741715 w 23914197"/>
              <a:gd name="connsiteY22" fmla="*/ 1 h 410247"/>
              <a:gd name="connsiteX23" fmla="*/ 1822632 w 23914197"/>
              <a:gd name="connsiteY23" fmla="*/ 8598 h 410247"/>
              <a:gd name="connsiteX24" fmla="*/ 2693490 w 23914197"/>
              <a:gd name="connsiteY24" fmla="*/ 8599 h 410247"/>
              <a:gd name="connsiteX25" fmla="*/ 3013630 w 23914197"/>
              <a:gd name="connsiteY25" fmla="*/ 403251 h 410247"/>
              <a:gd name="connsiteX26" fmla="*/ 3013328 w 23914197"/>
              <a:gd name="connsiteY26" fmla="*/ 410246 h 410247"/>
              <a:gd name="connsiteX27" fmla="*/ 2856635 w 23914197"/>
              <a:gd name="connsiteY27" fmla="*/ 410246 h 410247"/>
              <a:gd name="connsiteX28" fmla="*/ 2856798 w 23914197"/>
              <a:gd name="connsiteY28" fmla="*/ 403250 h 410247"/>
              <a:gd name="connsiteX29" fmla="*/ 2612574 w 23914197"/>
              <a:gd name="connsiteY29" fmla="*/ 156717 h 410247"/>
              <a:gd name="connsiteX30" fmla="*/ 2612571 w 23914197"/>
              <a:gd name="connsiteY30" fmla="*/ 2 h 410247"/>
              <a:gd name="connsiteX31" fmla="*/ 2693490 w 23914197"/>
              <a:gd name="connsiteY31" fmla="*/ 8599 h 410247"/>
              <a:gd name="connsiteX32" fmla="*/ 3564345 w 23914197"/>
              <a:gd name="connsiteY32" fmla="*/ 8598 h 410247"/>
              <a:gd name="connsiteX33" fmla="*/ 3884489 w 23914197"/>
              <a:gd name="connsiteY33" fmla="*/ 403250 h 410247"/>
              <a:gd name="connsiteX34" fmla="*/ 3884186 w 23914197"/>
              <a:gd name="connsiteY34" fmla="*/ 410245 h 410247"/>
              <a:gd name="connsiteX35" fmla="*/ 3727492 w 23914197"/>
              <a:gd name="connsiteY35" fmla="*/ 410245 h 410247"/>
              <a:gd name="connsiteX36" fmla="*/ 3727656 w 23914197"/>
              <a:gd name="connsiteY36" fmla="*/ 403250 h 410247"/>
              <a:gd name="connsiteX37" fmla="*/ 3483428 w 23914197"/>
              <a:gd name="connsiteY37" fmla="*/ 156716 h 410247"/>
              <a:gd name="connsiteX38" fmla="*/ 3483430 w 23914197"/>
              <a:gd name="connsiteY38" fmla="*/ 1 h 410247"/>
              <a:gd name="connsiteX39" fmla="*/ 3564345 w 23914197"/>
              <a:gd name="connsiteY39" fmla="*/ 8598 h 410247"/>
              <a:gd name="connsiteX40" fmla="*/ 4435203 w 23914197"/>
              <a:gd name="connsiteY40" fmla="*/ 8598 h 410247"/>
              <a:gd name="connsiteX41" fmla="*/ 4755346 w 23914197"/>
              <a:gd name="connsiteY41" fmla="*/ 403251 h 410247"/>
              <a:gd name="connsiteX42" fmla="*/ 4755043 w 23914197"/>
              <a:gd name="connsiteY42" fmla="*/ 410246 h 410247"/>
              <a:gd name="connsiteX43" fmla="*/ 4598351 w 23914197"/>
              <a:gd name="connsiteY43" fmla="*/ 410246 h 410247"/>
              <a:gd name="connsiteX44" fmla="*/ 4598514 w 23914197"/>
              <a:gd name="connsiteY44" fmla="*/ 403251 h 410247"/>
              <a:gd name="connsiteX45" fmla="*/ 4354286 w 23914197"/>
              <a:gd name="connsiteY45" fmla="*/ 156717 h 410247"/>
              <a:gd name="connsiteX46" fmla="*/ 4354288 w 23914197"/>
              <a:gd name="connsiteY46" fmla="*/ 2 h 410247"/>
              <a:gd name="connsiteX47" fmla="*/ 4435203 w 23914197"/>
              <a:gd name="connsiteY47" fmla="*/ 8598 h 410247"/>
              <a:gd name="connsiteX48" fmla="*/ 5306061 w 23914197"/>
              <a:gd name="connsiteY48" fmla="*/ 8599 h 410247"/>
              <a:gd name="connsiteX49" fmla="*/ 5626202 w 23914197"/>
              <a:gd name="connsiteY49" fmla="*/ 403251 h 410247"/>
              <a:gd name="connsiteX50" fmla="*/ 5625898 w 23914197"/>
              <a:gd name="connsiteY50" fmla="*/ 410246 h 410247"/>
              <a:gd name="connsiteX51" fmla="*/ 5469207 w 23914197"/>
              <a:gd name="connsiteY51" fmla="*/ 410246 h 410247"/>
              <a:gd name="connsiteX52" fmla="*/ 5469369 w 23914197"/>
              <a:gd name="connsiteY52" fmla="*/ 403251 h 410247"/>
              <a:gd name="connsiteX53" fmla="*/ 5225144 w 23914197"/>
              <a:gd name="connsiteY53" fmla="*/ 156717 h 410247"/>
              <a:gd name="connsiteX54" fmla="*/ 5225142 w 23914197"/>
              <a:gd name="connsiteY54" fmla="*/ 2 h 410247"/>
              <a:gd name="connsiteX55" fmla="*/ 5306061 w 23914197"/>
              <a:gd name="connsiteY55" fmla="*/ 8599 h 410247"/>
              <a:gd name="connsiteX56" fmla="*/ 6176916 w 23914197"/>
              <a:gd name="connsiteY56" fmla="*/ 8598 h 410247"/>
              <a:gd name="connsiteX57" fmla="*/ 6497058 w 23914197"/>
              <a:gd name="connsiteY57" fmla="*/ 403250 h 410247"/>
              <a:gd name="connsiteX58" fmla="*/ 6496754 w 23914197"/>
              <a:gd name="connsiteY58" fmla="*/ 410245 h 410247"/>
              <a:gd name="connsiteX59" fmla="*/ 6340062 w 23914197"/>
              <a:gd name="connsiteY59" fmla="*/ 410245 h 410247"/>
              <a:gd name="connsiteX60" fmla="*/ 6340225 w 23914197"/>
              <a:gd name="connsiteY60" fmla="*/ 403250 h 410247"/>
              <a:gd name="connsiteX61" fmla="*/ 6095999 w 23914197"/>
              <a:gd name="connsiteY61" fmla="*/ 156716 h 410247"/>
              <a:gd name="connsiteX62" fmla="*/ 6095999 w 23914197"/>
              <a:gd name="connsiteY62" fmla="*/ 1 h 410247"/>
              <a:gd name="connsiteX63" fmla="*/ 6176916 w 23914197"/>
              <a:gd name="connsiteY63" fmla="*/ 8598 h 410247"/>
              <a:gd name="connsiteX64" fmla="*/ 7047773 w 23914197"/>
              <a:gd name="connsiteY64" fmla="*/ 8598 h 410247"/>
              <a:gd name="connsiteX65" fmla="*/ 7367915 w 23914197"/>
              <a:gd name="connsiteY65" fmla="*/ 403250 h 410247"/>
              <a:gd name="connsiteX66" fmla="*/ 7367611 w 23914197"/>
              <a:gd name="connsiteY66" fmla="*/ 410245 h 410247"/>
              <a:gd name="connsiteX67" fmla="*/ 7210919 w 23914197"/>
              <a:gd name="connsiteY67" fmla="*/ 410245 h 410247"/>
              <a:gd name="connsiteX68" fmla="*/ 7211083 w 23914197"/>
              <a:gd name="connsiteY68" fmla="*/ 403250 h 410247"/>
              <a:gd name="connsiteX69" fmla="*/ 6966856 w 23914197"/>
              <a:gd name="connsiteY69" fmla="*/ 156716 h 410247"/>
              <a:gd name="connsiteX70" fmla="*/ 6966856 w 23914197"/>
              <a:gd name="connsiteY70" fmla="*/ 1 h 410247"/>
              <a:gd name="connsiteX71" fmla="*/ 7047773 w 23914197"/>
              <a:gd name="connsiteY71" fmla="*/ 8598 h 410247"/>
              <a:gd name="connsiteX72" fmla="*/ 7918634 w 23914197"/>
              <a:gd name="connsiteY72" fmla="*/ 8600 h 410247"/>
              <a:gd name="connsiteX73" fmla="*/ 8238776 w 23914197"/>
              <a:gd name="connsiteY73" fmla="*/ 403252 h 410247"/>
              <a:gd name="connsiteX74" fmla="*/ 8238472 w 23914197"/>
              <a:gd name="connsiteY74" fmla="*/ 410247 h 410247"/>
              <a:gd name="connsiteX75" fmla="*/ 8081780 w 23914197"/>
              <a:gd name="connsiteY75" fmla="*/ 410247 h 410247"/>
              <a:gd name="connsiteX76" fmla="*/ 8081943 w 23914197"/>
              <a:gd name="connsiteY76" fmla="*/ 403252 h 410247"/>
              <a:gd name="connsiteX77" fmla="*/ 7837717 w 23914197"/>
              <a:gd name="connsiteY77" fmla="*/ 156718 h 410247"/>
              <a:gd name="connsiteX78" fmla="*/ 7837717 w 23914197"/>
              <a:gd name="connsiteY78" fmla="*/ 3 h 410247"/>
              <a:gd name="connsiteX79" fmla="*/ 7918634 w 23914197"/>
              <a:gd name="connsiteY79" fmla="*/ 8600 h 410247"/>
              <a:gd name="connsiteX80" fmla="*/ 8789490 w 23914197"/>
              <a:gd name="connsiteY80" fmla="*/ 8599 h 410247"/>
              <a:gd name="connsiteX81" fmla="*/ 9109632 w 23914197"/>
              <a:gd name="connsiteY81" fmla="*/ 403251 h 410247"/>
              <a:gd name="connsiteX82" fmla="*/ 9109329 w 23914197"/>
              <a:gd name="connsiteY82" fmla="*/ 410246 h 410247"/>
              <a:gd name="connsiteX83" fmla="*/ 8952637 w 23914197"/>
              <a:gd name="connsiteY83" fmla="*/ 410246 h 410247"/>
              <a:gd name="connsiteX84" fmla="*/ 8952800 w 23914197"/>
              <a:gd name="connsiteY84" fmla="*/ 403251 h 410247"/>
              <a:gd name="connsiteX85" fmla="*/ 8708574 w 23914197"/>
              <a:gd name="connsiteY85" fmla="*/ 156717 h 410247"/>
              <a:gd name="connsiteX86" fmla="*/ 8708574 w 23914197"/>
              <a:gd name="connsiteY86" fmla="*/ 2 h 410247"/>
              <a:gd name="connsiteX87" fmla="*/ 8789490 w 23914197"/>
              <a:gd name="connsiteY87" fmla="*/ 8599 h 410247"/>
              <a:gd name="connsiteX88" fmla="*/ 9660347 w 23914197"/>
              <a:gd name="connsiteY88" fmla="*/ 8599 h 410247"/>
              <a:gd name="connsiteX89" fmla="*/ 9980489 w 23914197"/>
              <a:gd name="connsiteY89" fmla="*/ 403251 h 410247"/>
              <a:gd name="connsiteX90" fmla="*/ 9980185 w 23914197"/>
              <a:gd name="connsiteY90" fmla="*/ 410246 h 410247"/>
              <a:gd name="connsiteX91" fmla="*/ 9823493 w 23914197"/>
              <a:gd name="connsiteY91" fmla="*/ 410246 h 410247"/>
              <a:gd name="connsiteX92" fmla="*/ 9823656 w 23914197"/>
              <a:gd name="connsiteY92" fmla="*/ 403251 h 410247"/>
              <a:gd name="connsiteX93" fmla="*/ 9579430 w 23914197"/>
              <a:gd name="connsiteY93" fmla="*/ 156717 h 410247"/>
              <a:gd name="connsiteX94" fmla="*/ 9579430 w 23914197"/>
              <a:gd name="connsiteY94" fmla="*/ 2 h 410247"/>
              <a:gd name="connsiteX95" fmla="*/ 9660347 w 23914197"/>
              <a:gd name="connsiteY95" fmla="*/ 8599 h 410247"/>
              <a:gd name="connsiteX96" fmla="*/ 10531204 w 23914197"/>
              <a:gd name="connsiteY96" fmla="*/ 8600 h 410247"/>
              <a:gd name="connsiteX97" fmla="*/ 10851346 w 23914197"/>
              <a:gd name="connsiteY97" fmla="*/ 403252 h 410247"/>
              <a:gd name="connsiteX98" fmla="*/ 10851042 w 23914197"/>
              <a:gd name="connsiteY98" fmla="*/ 410247 h 410247"/>
              <a:gd name="connsiteX99" fmla="*/ 10694350 w 23914197"/>
              <a:gd name="connsiteY99" fmla="*/ 410247 h 410247"/>
              <a:gd name="connsiteX100" fmla="*/ 10694513 w 23914197"/>
              <a:gd name="connsiteY100" fmla="*/ 403251 h 410247"/>
              <a:gd name="connsiteX101" fmla="*/ 10450287 w 23914197"/>
              <a:gd name="connsiteY101" fmla="*/ 156718 h 410247"/>
              <a:gd name="connsiteX102" fmla="*/ 10450287 w 23914197"/>
              <a:gd name="connsiteY102" fmla="*/ 2 h 410247"/>
              <a:gd name="connsiteX103" fmla="*/ 10531204 w 23914197"/>
              <a:gd name="connsiteY103" fmla="*/ 8600 h 410247"/>
              <a:gd name="connsiteX104" fmla="*/ 11402061 w 23914197"/>
              <a:gd name="connsiteY104" fmla="*/ 8599 h 410247"/>
              <a:gd name="connsiteX105" fmla="*/ 11722203 w 23914197"/>
              <a:gd name="connsiteY105" fmla="*/ 403251 h 410247"/>
              <a:gd name="connsiteX106" fmla="*/ 11721899 w 23914197"/>
              <a:gd name="connsiteY106" fmla="*/ 410246 h 410247"/>
              <a:gd name="connsiteX107" fmla="*/ 11565207 w 23914197"/>
              <a:gd name="connsiteY107" fmla="*/ 410246 h 410247"/>
              <a:gd name="connsiteX108" fmla="*/ 11565370 w 23914197"/>
              <a:gd name="connsiteY108" fmla="*/ 403251 h 410247"/>
              <a:gd name="connsiteX109" fmla="*/ 11321144 w 23914197"/>
              <a:gd name="connsiteY109" fmla="*/ 156717 h 410247"/>
              <a:gd name="connsiteX110" fmla="*/ 11321144 w 23914197"/>
              <a:gd name="connsiteY110" fmla="*/ 2 h 410247"/>
              <a:gd name="connsiteX111" fmla="*/ 11402061 w 23914197"/>
              <a:gd name="connsiteY111" fmla="*/ 8599 h 410247"/>
              <a:gd name="connsiteX112" fmla="*/ 12272916 w 23914197"/>
              <a:gd name="connsiteY112" fmla="*/ 8599 h 410247"/>
              <a:gd name="connsiteX113" fmla="*/ 12593058 w 23914197"/>
              <a:gd name="connsiteY113" fmla="*/ 403251 h 410247"/>
              <a:gd name="connsiteX114" fmla="*/ 12592754 w 23914197"/>
              <a:gd name="connsiteY114" fmla="*/ 410246 h 410247"/>
              <a:gd name="connsiteX115" fmla="*/ 12436062 w 23914197"/>
              <a:gd name="connsiteY115" fmla="*/ 410246 h 410247"/>
              <a:gd name="connsiteX116" fmla="*/ 12436225 w 23914197"/>
              <a:gd name="connsiteY116" fmla="*/ 403251 h 410247"/>
              <a:gd name="connsiteX117" fmla="*/ 12191999 w 23914197"/>
              <a:gd name="connsiteY117" fmla="*/ 156717 h 410247"/>
              <a:gd name="connsiteX118" fmla="*/ 12192000 w 23914197"/>
              <a:gd name="connsiteY118" fmla="*/ 2 h 410247"/>
              <a:gd name="connsiteX119" fmla="*/ 12272916 w 23914197"/>
              <a:gd name="connsiteY119" fmla="*/ 8599 h 410247"/>
              <a:gd name="connsiteX120" fmla="*/ 13143773 w 23914197"/>
              <a:gd name="connsiteY120" fmla="*/ 8598 h 410247"/>
              <a:gd name="connsiteX121" fmla="*/ 13463915 w 23914197"/>
              <a:gd name="connsiteY121" fmla="*/ 403250 h 410247"/>
              <a:gd name="connsiteX122" fmla="*/ 13463612 w 23914197"/>
              <a:gd name="connsiteY122" fmla="*/ 410246 h 410247"/>
              <a:gd name="connsiteX123" fmla="*/ 13306919 w 23914197"/>
              <a:gd name="connsiteY123" fmla="*/ 410246 h 410247"/>
              <a:gd name="connsiteX124" fmla="*/ 13307083 w 23914197"/>
              <a:gd name="connsiteY124" fmla="*/ 403251 h 410247"/>
              <a:gd name="connsiteX125" fmla="*/ 13062856 w 23914197"/>
              <a:gd name="connsiteY125" fmla="*/ 156717 h 410247"/>
              <a:gd name="connsiteX126" fmla="*/ 13062857 w 23914197"/>
              <a:gd name="connsiteY126" fmla="*/ 1 h 410247"/>
              <a:gd name="connsiteX127" fmla="*/ 13143773 w 23914197"/>
              <a:gd name="connsiteY127" fmla="*/ 8598 h 410247"/>
              <a:gd name="connsiteX128" fmla="*/ 14014631 w 23914197"/>
              <a:gd name="connsiteY128" fmla="*/ 8599 h 410247"/>
              <a:gd name="connsiteX129" fmla="*/ 14334772 w 23914197"/>
              <a:gd name="connsiteY129" fmla="*/ 403251 h 410247"/>
              <a:gd name="connsiteX130" fmla="*/ 14334469 w 23914197"/>
              <a:gd name="connsiteY130" fmla="*/ 410246 h 410247"/>
              <a:gd name="connsiteX131" fmla="*/ 14177777 w 23914197"/>
              <a:gd name="connsiteY131" fmla="*/ 410246 h 410247"/>
              <a:gd name="connsiteX132" fmla="*/ 14177940 w 23914197"/>
              <a:gd name="connsiteY132" fmla="*/ 403251 h 410247"/>
              <a:gd name="connsiteX133" fmla="*/ 13933714 w 23914197"/>
              <a:gd name="connsiteY133" fmla="*/ 156717 h 410247"/>
              <a:gd name="connsiteX134" fmla="*/ 13933714 w 23914197"/>
              <a:gd name="connsiteY134" fmla="*/ 1 h 410247"/>
              <a:gd name="connsiteX135" fmla="*/ 14014631 w 23914197"/>
              <a:gd name="connsiteY135" fmla="*/ 8599 h 410247"/>
              <a:gd name="connsiteX136" fmla="*/ 14885487 w 23914197"/>
              <a:gd name="connsiteY136" fmla="*/ 8599 h 410247"/>
              <a:gd name="connsiteX137" fmla="*/ 15205628 w 23914197"/>
              <a:gd name="connsiteY137" fmla="*/ 403251 h 410247"/>
              <a:gd name="connsiteX138" fmla="*/ 15205325 w 23914197"/>
              <a:gd name="connsiteY138" fmla="*/ 410246 h 410247"/>
              <a:gd name="connsiteX139" fmla="*/ 15048633 w 23914197"/>
              <a:gd name="connsiteY139" fmla="*/ 410246 h 410247"/>
              <a:gd name="connsiteX140" fmla="*/ 15048796 w 23914197"/>
              <a:gd name="connsiteY140" fmla="*/ 403251 h 410247"/>
              <a:gd name="connsiteX141" fmla="*/ 14804570 w 23914197"/>
              <a:gd name="connsiteY141" fmla="*/ 156718 h 410247"/>
              <a:gd name="connsiteX142" fmla="*/ 14804571 w 23914197"/>
              <a:gd name="connsiteY142" fmla="*/ 2 h 410247"/>
              <a:gd name="connsiteX143" fmla="*/ 14885487 w 23914197"/>
              <a:gd name="connsiteY143" fmla="*/ 8599 h 410247"/>
              <a:gd name="connsiteX144" fmla="*/ 15756344 w 23914197"/>
              <a:gd name="connsiteY144" fmla="*/ 8598 h 410247"/>
              <a:gd name="connsiteX145" fmla="*/ 16076484 w 23914197"/>
              <a:gd name="connsiteY145" fmla="*/ 403250 h 410247"/>
              <a:gd name="connsiteX146" fmla="*/ 16076181 w 23914197"/>
              <a:gd name="connsiteY146" fmla="*/ 410245 h 410247"/>
              <a:gd name="connsiteX147" fmla="*/ 15919489 w 23914197"/>
              <a:gd name="connsiteY147" fmla="*/ 410245 h 410247"/>
              <a:gd name="connsiteX148" fmla="*/ 15919652 w 23914197"/>
              <a:gd name="connsiteY148" fmla="*/ 403250 h 410247"/>
              <a:gd name="connsiteX149" fmla="*/ 15675426 w 23914197"/>
              <a:gd name="connsiteY149" fmla="*/ 156717 h 410247"/>
              <a:gd name="connsiteX150" fmla="*/ 15675426 w 23914197"/>
              <a:gd name="connsiteY150" fmla="*/ 1 h 410247"/>
              <a:gd name="connsiteX151" fmla="*/ 15756344 w 23914197"/>
              <a:gd name="connsiteY151" fmla="*/ 8598 h 410247"/>
              <a:gd name="connsiteX152" fmla="*/ 16627199 w 23914197"/>
              <a:gd name="connsiteY152" fmla="*/ 8598 h 410247"/>
              <a:gd name="connsiteX153" fmla="*/ 16947341 w 23914197"/>
              <a:gd name="connsiteY153" fmla="*/ 403250 h 410247"/>
              <a:gd name="connsiteX154" fmla="*/ 16947037 w 23914197"/>
              <a:gd name="connsiteY154" fmla="*/ 410246 h 410247"/>
              <a:gd name="connsiteX155" fmla="*/ 16790345 w 23914197"/>
              <a:gd name="connsiteY155" fmla="*/ 410246 h 410247"/>
              <a:gd name="connsiteX156" fmla="*/ 16790508 w 23914197"/>
              <a:gd name="connsiteY156" fmla="*/ 403251 h 410247"/>
              <a:gd name="connsiteX157" fmla="*/ 16546283 w 23914197"/>
              <a:gd name="connsiteY157" fmla="*/ 156717 h 410247"/>
              <a:gd name="connsiteX158" fmla="*/ 16546282 w 23914197"/>
              <a:gd name="connsiteY158" fmla="*/ 1 h 410247"/>
              <a:gd name="connsiteX159" fmla="*/ 16627199 w 23914197"/>
              <a:gd name="connsiteY159" fmla="*/ 8598 h 410247"/>
              <a:gd name="connsiteX160" fmla="*/ 17498056 w 23914197"/>
              <a:gd name="connsiteY160" fmla="*/ 8599 h 410247"/>
              <a:gd name="connsiteX161" fmla="*/ 17818198 w 23914197"/>
              <a:gd name="connsiteY161" fmla="*/ 403251 h 410247"/>
              <a:gd name="connsiteX162" fmla="*/ 17817895 w 23914197"/>
              <a:gd name="connsiteY162" fmla="*/ 410246 h 410247"/>
              <a:gd name="connsiteX163" fmla="*/ 17661203 w 23914197"/>
              <a:gd name="connsiteY163" fmla="*/ 410246 h 410247"/>
              <a:gd name="connsiteX164" fmla="*/ 17661366 w 23914197"/>
              <a:gd name="connsiteY164" fmla="*/ 403251 h 410247"/>
              <a:gd name="connsiteX165" fmla="*/ 17417140 w 23914197"/>
              <a:gd name="connsiteY165" fmla="*/ 156717 h 410247"/>
              <a:gd name="connsiteX166" fmla="*/ 17417140 w 23914197"/>
              <a:gd name="connsiteY166" fmla="*/ 1 h 410247"/>
              <a:gd name="connsiteX167" fmla="*/ 17498056 w 23914197"/>
              <a:gd name="connsiteY167" fmla="*/ 8599 h 410247"/>
              <a:gd name="connsiteX168" fmla="*/ 18368912 w 23914197"/>
              <a:gd name="connsiteY168" fmla="*/ 8598 h 410247"/>
              <a:gd name="connsiteX169" fmla="*/ 18689054 w 23914197"/>
              <a:gd name="connsiteY169" fmla="*/ 403250 h 410247"/>
              <a:gd name="connsiteX170" fmla="*/ 18688751 w 23914197"/>
              <a:gd name="connsiteY170" fmla="*/ 410245 h 410247"/>
              <a:gd name="connsiteX171" fmla="*/ 18532059 w 23914197"/>
              <a:gd name="connsiteY171" fmla="*/ 410245 h 410247"/>
              <a:gd name="connsiteX172" fmla="*/ 18532222 w 23914197"/>
              <a:gd name="connsiteY172" fmla="*/ 403250 h 410247"/>
              <a:gd name="connsiteX173" fmla="*/ 18287996 w 23914197"/>
              <a:gd name="connsiteY173" fmla="*/ 156716 h 410247"/>
              <a:gd name="connsiteX174" fmla="*/ 18287996 w 23914197"/>
              <a:gd name="connsiteY174" fmla="*/ 0 h 410247"/>
              <a:gd name="connsiteX175" fmla="*/ 18368912 w 23914197"/>
              <a:gd name="connsiteY175" fmla="*/ 8598 h 410247"/>
              <a:gd name="connsiteX176" fmla="*/ 19239769 w 23914197"/>
              <a:gd name="connsiteY176" fmla="*/ 8598 h 410247"/>
              <a:gd name="connsiteX177" fmla="*/ 19559911 w 23914197"/>
              <a:gd name="connsiteY177" fmla="*/ 403250 h 410247"/>
              <a:gd name="connsiteX178" fmla="*/ 19559608 w 23914197"/>
              <a:gd name="connsiteY178" fmla="*/ 410246 h 410247"/>
              <a:gd name="connsiteX179" fmla="*/ 19402915 w 23914197"/>
              <a:gd name="connsiteY179" fmla="*/ 410246 h 410247"/>
              <a:gd name="connsiteX180" fmla="*/ 19403078 w 23914197"/>
              <a:gd name="connsiteY180" fmla="*/ 403250 h 410247"/>
              <a:gd name="connsiteX181" fmla="*/ 19158852 w 23914197"/>
              <a:gd name="connsiteY181" fmla="*/ 156717 h 410247"/>
              <a:gd name="connsiteX182" fmla="*/ 19158852 w 23914197"/>
              <a:gd name="connsiteY182" fmla="*/ 1 h 410247"/>
              <a:gd name="connsiteX183" fmla="*/ 19239769 w 23914197"/>
              <a:gd name="connsiteY183" fmla="*/ 8598 h 410247"/>
              <a:gd name="connsiteX184" fmla="*/ 20110627 w 23914197"/>
              <a:gd name="connsiteY184" fmla="*/ 8599 h 410247"/>
              <a:gd name="connsiteX185" fmla="*/ 20430769 w 23914197"/>
              <a:gd name="connsiteY185" fmla="*/ 403251 h 410247"/>
              <a:gd name="connsiteX186" fmla="*/ 20430465 w 23914197"/>
              <a:gd name="connsiteY186" fmla="*/ 410246 h 410247"/>
              <a:gd name="connsiteX187" fmla="*/ 20273773 w 23914197"/>
              <a:gd name="connsiteY187" fmla="*/ 410246 h 410247"/>
              <a:gd name="connsiteX188" fmla="*/ 20273936 w 23914197"/>
              <a:gd name="connsiteY188" fmla="*/ 403251 h 410247"/>
              <a:gd name="connsiteX189" fmla="*/ 20029710 w 23914197"/>
              <a:gd name="connsiteY189" fmla="*/ 156717 h 410247"/>
              <a:gd name="connsiteX190" fmla="*/ 20029710 w 23914197"/>
              <a:gd name="connsiteY190" fmla="*/ 1 h 410247"/>
              <a:gd name="connsiteX191" fmla="*/ 20110627 w 23914197"/>
              <a:gd name="connsiteY191" fmla="*/ 8599 h 410247"/>
              <a:gd name="connsiteX192" fmla="*/ 20981484 w 23914197"/>
              <a:gd name="connsiteY192" fmla="*/ 8598 h 410247"/>
              <a:gd name="connsiteX193" fmla="*/ 21301626 w 23914197"/>
              <a:gd name="connsiteY193" fmla="*/ 403250 h 410247"/>
              <a:gd name="connsiteX194" fmla="*/ 21301322 w 23914197"/>
              <a:gd name="connsiteY194" fmla="*/ 410245 h 410247"/>
              <a:gd name="connsiteX195" fmla="*/ 21144630 w 23914197"/>
              <a:gd name="connsiteY195" fmla="*/ 410245 h 410247"/>
              <a:gd name="connsiteX196" fmla="*/ 21144793 w 23914197"/>
              <a:gd name="connsiteY196" fmla="*/ 403250 h 410247"/>
              <a:gd name="connsiteX197" fmla="*/ 20900567 w 23914197"/>
              <a:gd name="connsiteY197" fmla="*/ 156717 h 410247"/>
              <a:gd name="connsiteX198" fmla="*/ 20900567 w 23914197"/>
              <a:gd name="connsiteY198" fmla="*/ 1 h 410247"/>
              <a:gd name="connsiteX199" fmla="*/ 20981484 w 23914197"/>
              <a:gd name="connsiteY199" fmla="*/ 8598 h 410247"/>
              <a:gd name="connsiteX200" fmla="*/ 21852341 w 23914197"/>
              <a:gd name="connsiteY200" fmla="*/ 8598 h 410247"/>
              <a:gd name="connsiteX201" fmla="*/ 22172483 w 23914197"/>
              <a:gd name="connsiteY201" fmla="*/ 403250 h 410247"/>
              <a:gd name="connsiteX202" fmla="*/ 22172179 w 23914197"/>
              <a:gd name="connsiteY202" fmla="*/ 410246 h 410247"/>
              <a:gd name="connsiteX203" fmla="*/ 22015487 w 23914197"/>
              <a:gd name="connsiteY203" fmla="*/ 410246 h 410247"/>
              <a:gd name="connsiteX204" fmla="*/ 22015650 w 23914197"/>
              <a:gd name="connsiteY204" fmla="*/ 403251 h 410247"/>
              <a:gd name="connsiteX205" fmla="*/ 21771423 w 23914197"/>
              <a:gd name="connsiteY205" fmla="*/ 156717 h 410247"/>
              <a:gd name="connsiteX206" fmla="*/ 21771424 w 23914197"/>
              <a:gd name="connsiteY206" fmla="*/ 1 h 410247"/>
              <a:gd name="connsiteX207" fmla="*/ 21852341 w 23914197"/>
              <a:gd name="connsiteY207" fmla="*/ 8598 h 410247"/>
              <a:gd name="connsiteX208" fmla="*/ 22723197 w 23914197"/>
              <a:gd name="connsiteY208" fmla="*/ 8598 h 410247"/>
              <a:gd name="connsiteX209" fmla="*/ 23043339 w 23914197"/>
              <a:gd name="connsiteY209" fmla="*/ 403251 h 410247"/>
              <a:gd name="connsiteX210" fmla="*/ 23043035 w 23914197"/>
              <a:gd name="connsiteY210" fmla="*/ 410246 h 410247"/>
              <a:gd name="connsiteX211" fmla="*/ 22886343 w 23914197"/>
              <a:gd name="connsiteY211" fmla="*/ 410246 h 410247"/>
              <a:gd name="connsiteX212" fmla="*/ 22886506 w 23914197"/>
              <a:gd name="connsiteY212" fmla="*/ 403251 h 410247"/>
              <a:gd name="connsiteX213" fmla="*/ 22642280 w 23914197"/>
              <a:gd name="connsiteY213" fmla="*/ 156717 h 410247"/>
              <a:gd name="connsiteX214" fmla="*/ 22642280 w 23914197"/>
              <a:gd name="connsiteY214" fmla="*/ 1 h 410247"/>
              <a:gd name="connsiteX215" fmla="*/ 22723197 w 23914197"/>
              <a:gd name="connsiteY215" fmla="*/ 8598 h 410247"/>
              <a:gd name="connsiteX216" fmla="*/ 23594055 w 23914197"/>
              <a:gd name="connsiteY216" fmla="*/ 8598 h 410247"/>
              <a:gd name="connsiteX217" fmla="*/ 23914197 w 23914197"/>
              <a:gd name="connsiteY217" fmla="*/ 403250 h 410247"/>
              <a:gd name="connsiteX218" fmla="*/ 23913893 w 23914197"/>
              <a:gd name="connsiteY218" fmla="*/ 410246 h 410247"/>
              <a:gd name="connsiteX219" fmla="*/ 23757201 w 23914197"/>
              <a:gd name="connsiteY219" fmla="*/ 410246 h 410247"/>
              <a:gd name="connsiteX220" fmla="*/ 23757364 w 23914197"/>
              <a:gd name="connsiteY220" fmla="*/ 403251 h 410247"/>
              <a:gd name="connsiteX221" fmla="*/ 23513138 w 23914197"/>
              <a:gd name="connsiteY221" fmla="*/ 156717 h 410247"/>
              <a:gd name="connsiteX222" fmla="*/ 23513138 w 23914197"/>
              <a:gd name="connsiteY222" fmla="*/ 1 h 410247"/>
              <a:gd name="connsiteX223" fmla="*/ 23594055 w 23914197"/>
              <a:gd name="connsiteY223" fmla="*/ 8598 h 410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</a:cxnLst>
            <a:rect l="l" t="t" r="r" b="b"/>
            <a:pathLst>
              <a:path w="23914197" h="410247">
                <a:moveTo>
                  <a:pt x="80917" y="8598"/>
                </a:moveTo>
                <a:cubicBezTo>
                  <a:pt x="263814" y="46971"/>
                  <a:pt x="400995" y="209155"/>
                  <a:pt x="401059" y="403251"/>
                </a:cubicBezTo>
                <a:cubicBezTo>
                  <a:pt x="401059" y="405559"/>
                  <a:pt x="400802" y="407844"/>
                  <a:pt x="400757" y="410246"/>
                </a:cubicBezTo>
                <a:lnTo>
                  <a:pt x="244063" y="410245"/>
                </a:lnTo>
                <a:cubicBezTo>
                  <a:pt x="244109" y="407914"/>
                  <a:pt x="244226" y="405582"/>
                  <a:pt x="244226" y="403250"/>
                </a:cubicBezTo>
                <a:cubicBezTo>
                  <a:pt x="244220" y="267996"/>
                  <a:pt x="135250" y="157995"/>
                  <a:pt x="0" y="156716"/>
                </a:cubicBezTo>
                <a:lnTo>
                  <a:pt x="0" y="1"/>
                </a:lnTo>
                <a:cubicBezTo>
                  <a:pt x="27728" y="161"/>
                  <a:pt x="54789" y="3117"/>
                  <a:pt x="80917" y="8598"/>
                </a:cubicBezTo>
                <a:close/>
                <a:moveTo>
                  <a:pt x="951775" y="8598"/>
                </a:moveTo>
                <a:cubicBezTo>
                  <a:pt x="1134672" y="46970"/>
                  <a:pt x="1271853" y="209155"/>
                  <a:pt x="1271917" y="403250"/>
                </a:cubicBezTo>
                <a:cubicBezTo>
                  <a:pt x="1271918" y="405559"/>
                  <a:pt x="1271659" y="407844"/>
                  <a:pt x="1271613" y="410245"/>
                </a:cubicBezTo>
                <a:lnTo>
                  <a:pt x="1114921" y="410245"/>
                </a:lnTo>
                <a:cubicBezTo>
                  <a:pt x="1114967" y="407913"/>
                  <a:pt x="1115084" y="405582"/>
                  <a:pt x="1115084" y="403250"/>
                </a:cubicBezTo>
                <a:cubicBezTo>
                  <a:pt x="1115078" y="267995"/>
                  <a:pt x="1006108" y="157995"/>
                  <a:pt x="870858" y="156716"/>
                </a:cubicBezTo>
                <a:lnTo>
                  <a:pt x="870858" y="1"/>
                </a:lnTo>
                <a:cubicBezTo>
                  <a:pt x="898586" y="161"/>
                  <a:pt x="925647" y="3116"/>
                  <a:pt x="951775" y="8598"/>
                </a:cubicBezTo>
                <a:close/>
                <a:moveTo>
                  <a:pt x="1822632" y="8598"/>
                </a:moveTo>
                <a:cubicBezTo>
                  <a:pt x="2005528" y="46971"/>
                  <a:pt x="2142709" y="209155"/>
                  <a:pt x="2142776" y="403251"/>
                </a:cubicBezTo>
                <a:cubicBezTo>
                  <a:pt x="2142776" y="405560"/>
                  <a:pt x="2142518" y="407845"/>
                  <a:pt x="2142473" y="410246"/>
                </a:cubicBezTo>
                <a:lnTo>
                  <a:pt x="1985780" y="410246"/>
                </a:lnTo>
                <a:cubicBezTo>
                  <a:pt x="1985825" y="407914"/>
                  <a:pt x="1985941" y="405583"/>
                  <a:pt x="1985944" y="403251"/>
                </a:cubicBezTo>
                <a:cubicBezTo>
                  <a:pt x="1985936" y="267996"/>
                  <a:pt x="1876964" y="157995"/>
                  <a:pt x="1741715" y="156716"/>
                </a:cubicBezTo>
                <a:lnTo>
                  <a:pt x="1741715" y="1"/>
                </a:lnTo>
                <a:cubicBezTo>
                  <a:pt x="1769443" y="161"/>
                  <a:pt x="1796503" y="3117"/>
                  <a:pt x="1822632" y="8598"/>
                </a:cubicBezTo>
                <a:close/>
                <a:moveTo>
                  <a:pt x="2693490" y="8599"/>
                </a:moveTo>
                <a:cubicBezTo>
                  <a:pt x="2876385" y="46971"/>
                  <a:pt x="3013566" y="209155"/>
                  <a:pt x="3013630" y="403251"/>
                </a:cubicBezTo>
                <a:cubicBezTo>
                  <a:pt x="3013630" y="405559"/>
                  <a:pt x="3013373" y="407845"/>
                  <a:pt x="3013328" y="410246"/>
                </a:cubicBezTo>
                <a:lnTo>
                  <a:pt x="2856635" y="410246"/>
                </a:lnTo>
                <a:cubicBezTo>
                  <a:pt x="2856683" y="407915"/>
                  <a:pt x="2856800" y="405584"/>
                  <a:pt x="2856798" y="403250"/>
                </a:cubicBezTo>
                <a:cubicBezTo>
                  <a:pt x="2856794" y="267997"/>
                  <a:pt x="2747822" y="157996"/>
                  <a:pt x="2612574" y="156717"/>
                </a:cubicBezTo>
                <a:lnTo>
                  <a:pt x="2612571" y="2"/>
                </a:lnTo>
                <a:cubicBezTo>
                  <a:pt x="2640301" y="162"/>
                  <a:pt x="2667360" y="3117"/>
                  <a:pt x="2693490" y="8599"/>
                </a:cubicBezTo>
                <a:close/>
                <a:moveTo>
                  <a:pt x="3564345" y="8598"/>
                </a:moveTo>
                <a:cubicBezTo>
                  <a:pt x="3747244" y="46971"/>
                  <a:pt x="3884425" y="209155"/>
                  <a:pt x="3884489" y="403250"/>
                </a:cubicBezTo>
                <a:cubicBezTo>
                  <a:pt x="3884488" y="405559"/>
                  <a:pt x="3884231" y="407844"/>
                  <a:pt x="3884186" y="410245"/>
                </a:cubicBezTo>
                <a:lnTo>
                  <a:pt x="3727492" y="410245"/>
                </a:lnTo>
                <a:cubicBezTo>
                  <a:pt x="3727538" y="407913"/>
                  <a:pt x="3727654" y="405582"/>
                  <a:pt x="3727656" y="403250"/>
                </a:cubicBezTo>
                <a:cubicBezTo>
                  <a:pt x="3727649" y="267995"/>
                  <a:pt x="3618680" y="157995"/>
                  <a:pt x="3483428" y="156716"/>
                </a:cubicBezTo>
                <a:lnTo>
                  <a:pt x="3483430" y="1"/>
                </a:lnTo>
                <a:cubicBezTo>
                  <a:pt x="3511157" y="161"/>
                  <a:pt x="3538217" y="3116"/>
                  <a:pt x="3564345" y="8598"/>
                </a:cubicBezTo>
                <a:close/>
                <a:moveTo>
                  <a:pt x="4435203" y="8598"/>
                </a:moveTo>
                <a:cubicBezTo>
                  <a:pt x="4618099" y="46971"/>
                  <a:pt x="4755282" y="209156"/>
                  <a:pt x="4755346" y="403251"/>
                </a:cubicBezTo>
                <a:cubicBezTo>
                  <a:pt x="4755346" y="405559"/>
                  <a:pt x="4755089" y="407845"/>
                  <a:pt x="4755043" y="410246"/>
                </a:cubicBezTo>
                <a:lnTo>
                  <a:pt x="4598351" y="410246"/>
                </a:lnTo>
                <a:cubicBezTo>
                  <a:pt x="4598396" y="407914"/>
                  <a:pt x="4598512" y="405583"/>
                  <a:pt x="4598514" y="403251"/>
                </a:cubicBezTo>
                <a:cubicBezTo>
                  <a:pt x="4598507" y="267996"/>
                  <a:pt x="4489536" y="157995"/>
                  <a:pt x="4354286" y="156717"/>
                </a:cubicBezTo>
                <a:lnTo>
                  <a:pt x="4354288" y="2"/>
                </a:lnTo>
                <a:cubicBezTo>
                  <a:pt x="4382014" y="161"/>
                  <a:pt x="4409075" y="3117"/>
                  <a:pt x="4435203" y="8598"/>
                </a:cubicBezTo>
                <a:close/>
                <a:moveTo>
                  <a:pt x="5306061" y="8599"/>
                </a:moveTo>
                <a:cubicBezTo>
                  <a:pt x="5488957" y="46971"/>
                  <a:pt x="5626137" y="209156"/>
                  <a:pt x="5626202" y="403251"/>
                </a:cubicBezTo>
                <a:cubicBezTo>
                  <a:pt x="5626202" y="405560"/>
                  <a:pt x="5625945" y="407845"/>
                  <a:pt x="5625898" y="410246"/>
                </a:cubicBezTo>
                <a:lnTo>
                  <a:pt x="5469207" y="410246"/>
                </a:lnTo>
                <a:cubicBezTo>
                  <a:pt x="5469254" y="407915"/>
                  <a:pt x="5469370" y="405583"/>
                  <a:pt x="5469369" y="403251"/>
                </a:cubicBezTo>
                <a:cubicBezTo>
                  <a:pt x="5469363" y="267996"/>
                  <a:pt x="5360393" y="157996"/>
                  <a:pt x="5225144" y="156717"/>
                </a:cubicBezTo>
                <a:lnTo>
                  <a:pt x="5225142" y="2"/>
                </a:lnTo>
                <a:cubicBezTo>
                  <a:pt x="5252871" y="162"/>
                  <a:pt x="5279932" y="3118"/>
                  <a:pt x="5306061" y="8599"/>
                </a:cubicBezTo>
                <a:close/>
                <a:moveTo>
                  <a:pt x="6176916" y="8598"/>
                </a:moveTo>
                <a:cubicBezTo>
                  <a:pt x="6359812" y="46970"/>
                  <a:pt x="6496993" y="209155"/>
                  <a:pt x="6497058" y="403250"/>
                </a:cubicBezTo>
                <a:cubicBezTo>
                  <a:pt x="6497058" y="405559"/>
                  <a:pt x="6496801" y="407844"/>
                  <a:pt x="6496754" y="410245"/>
                </a:cubicBezTo>
                <a:lnTo>
                  <a:pt x="6340062" y="410245"/>
                </a:lnTo>
                <a:cubicBezTo>
                  <a:pt x="6340109" y="407913"/>
                  <a:pt x="6340225" y="405582"/>
                  <a:pt x="6340225" y="403250"/>
                </a:cubicBezTo>
                <a:cubicBezTo>
                  <a:pt x="6340218" y="267995"/>
                  <a:pt x="6231249" y="157995"/>
                  <a:pt x="6095999" y="156716"/>
                </a:cubicBezTo>
                <a:lnTo>
                  <a:pt x="6095999" y="1"/>
                </a:lnTo>
                <a:cubicBezTo>
                  <a:pt x="6123727" y="161"/>
                  <a:pt x="6150788" y="3117"/>
                  <a:pt x="6176916" y="8598"/>
                </a:cubicBezTo>
                <a:close/>
                <a:moveTo>
                  <a:pt x="7047773" y="8598"/>
                </a:moveTo>
                <a:cubicBezTo>
                  <a:pt x="7230670" y="46971"/>
                  <a:pt x="7367851" y="209155"/>
                  <a:pt x="7367915" y="403250"/>
                </a:cubicBezTo>
                <a:cubicBezTo>
                  <a:pt x="7367915" y="405559"/>
                  <a:pt x="7367658" y="407845"/>
                  <a:pt x="7367611" y="410245"/>
                </a:cubicBezTo>
                <a:lnTo>
                  <a:pt x="7210919" y="410245"/>
                </a:lnTo>
                <a:cubicBezTo>
                  <a:pt x="7210966" y="407914"/>
                  <a:pt x="7211082" y="405583"/>
                  <a:pt x="7211083" y="403250"/>
                </a:cubicBezTo>
                <a:cubicBezTo>
                  <a:pt x="7211076" y="267996"/>
                  <a:pt x="7102106" y="157995"/>
                  <a:pt x="6966856" y="156716"/>
                </a:cubicBezTo>
                <a:lnTo>
                  <a:pt x="6966856" y="1"/>
                </a:lnTo>
                <a:cubicBezTo>
                  <a:pt x="6994584" y="161"/>
                  <a:pt x="7021645" y="3117"/>
                  <a:pt x="7047773" y="8598"/>
                </a:cubicBezTo>
                <a:close/>
                <a:moveTo>
                  <a:pt x="7918634" y="8600"/>
                </a:moveTo>
                <a:cubicBezTo>
                  <a:pt x="8101530" y="46972"/>
                  <a:pt x="8238711" y="209156"/>
                  <a:pt x="8238776" y="403252"/>
                </a:cubicBezTo>
                <a:cubicBezTo>
                  <a:pt x="8238775" y="405560"/>
                  <a:pt x="8238518" y="407846"/>
                  <a:pt x="8238472" y="410247"/>
                </a:cubicBezTo>
                <a:lnTo>
                  <a:pt x="8081780" y="410247"/>
                </a:lnTo>
                <a:cubicBezTo>
                  <a:pt x="8081827" y="407915"/>
                  <a:pt x="8081943" y="405584"/>
                  <a:pt x="8081943" y="403252"/>
                </a:cubicBezTo>
                <a:cubicBezTo>
                  <a:pt x="8081936" y="267997"/>
                  <a:pt x="7972967" y="157997"/>
                  <a:pt x="7837717" y="156718"/>
                </a:cubicBezTo>
                <a:lnTo>
                  <a:pt x="7837717" y="3"/>
                </a:lnTo>
                <a:cubicBezTo>
                  <a:pt x="7865444" y="163"/>
                  <a:pt x="7892505" y="3118"/>
                  <a:pt x="7918634" y="8600"/>
                </a:cubicBezTo>
                <a:close/>
                <a:moveTo>
                  <a:pt x="8789490" y="8599"/>
                </a:moveTo>
                <a:cubicBezTo>
                  <a:pt x="8972387" y="46971"/>
                  <a:pt x="9109568" y="209156"/>
                  <a:pt x="9109632" y="403251"/>
                </a:cubicBezTo>
                <a:cubicBezTo>
                  <a:pt x="9109632" y="405560"/>
                  <a:pt x="9109375" y="407845"/>
                  <a:pt x="9109329" y="410246"/>
                </a:cubicBezTo>
                <a:lnTo>
                  <a:pt x="8952637" y="410246"/>
                </a:lnTo>
                <a:cubicBezTo>
                  <a:pt x="8952683" y="407915"/>
                  <a:pt x="8952800" y="405583"/>
                  <a:pt x="8952800" y="403251"/>
                </a:cubicBezTo>
                <a:cubicBezTo>
                  <a:pt x="8952793" y="267996"/>
                  <a:pt x="8843823" y="157996"/>
                  <a:pt x="8708574" y="156717"/>
                </a:cubicBezTo>
                <a:lnTo>
                  <a:pt x="8708574" y="2"/>
                </a:lnTo>
                <a:cubicBezTo>
                  <a:pt x="8736301" y="162"/>
                  <a:pt x="8763362" y="3118"/>
                  <a:pt x="8789490" y="8599"/>
                </a:cubicBezTo>
                <a:close/>
                <a:moveTo>
                  <a:pt x="9660347" y="8599"/>
                </a:moveTo>
                <a:cubicBezTo>
                  <a:pt x="9843243" y="46972"/>
                  <a:pt x="9980424" y="209156"/>
                  <a:pt x="9980489" y="403251"/>
                </a:cubicBezTo>
                <a:cubicBezTo>
                  <a:pt x="9980488" y="405560"/>
                  <a:pt x="9980232" y="407845"/>
                  <a:pt x="9980185" y="410246"/>
                </a:cubicBezTo>
                <a:lnTo>
                  <a:pt x="9823493" y="410246"/>
                </a:lnTo>
                <a:cubicBezTo>
                  <a:pt x="9823540" y="407915"/>
                  <a:pt x="9823656" y="405583"/>
                  <a:pt x="9823656" y="403251"/>
                </a:cubicBezTo>
                <a:cubicBezTo>
                  <a:pt x="9823649" y="267997"/>
                  <a:pt x="9714679" y="157996"/>
                  <a:pt x="9579430" y="156717"/>
                </a:cubicBezTo>
                <a:lnTo>
                  <a:pt x="9579430" y="2"/>
                </a:lnTo>
                <a:cubicBezTo>
                  <a:pt x="9607158" y="162"/>
                  <a:pt x="9634219" y="3117"/>
                  <a:pt x="9660347" y="8599"/>
                </a:cubicBezTo>
                <a:close/>
                <a:moveTo>
                  <a:pt x="10531204" y="8600"/>
                </a:moveTo>
                <a:cubicBezTo>
                  <a:pt x="10714101" y="46972"/>
                  <a:pt x="10851281" y="209156"/>
                  <a:pt x="10851346" y="403252"/>
                </a:cubicBezTo>
                <a:cubicBezTo>
                  <a:pt x="10851346" y="405560"/>
                  <a:pt x="10851089" y="407846"/>
                  <a:pt x="10851042" y="410247"/>
                </a:cubicBezTo>
                <a:lnTo>
                  <a:pt x="10694350" y="410247"/>
                </a:lnTo>
                <a:cubicBezTo>
                  <a:pt x="10694397" y="407915"/>
                  <a:pt x="10694513" y="405584"/>
                  <a:pt x="10694513" y="403251"/>
                </a:cubicBezTo>
                <a:cubicBezTo>
                  <a:pt x="10694507" y="267997"/>
                  <a:pt x="10585537" y="157997"/>
                  <a:pt x="10450287" y="156718"/>
                </a:cubicBezTo>
                <a:lnTo>
                  <a:pt x="10450287" y="2"/>
                </a:lnTo>
                <a:cubicBezTo>
                  <a:pt x="10478015" y="163"/>
                  <a:pt x="10505076" y="3118"/>
                  <a:pt x="10531204" y="8600"/>
                </a:cubicBezTo>
                <a:close/>
                <a:moveTo>
                  <a:pt x="11402061" y="8599"/>
                </a:moveTo>
                <a:cubicBezTo>
                  <a:pt x="11584957" y="46971"/>
                  <a:pt x="11722139" y="209155"/>
                  <a:pt x="11722203" y="403251"/>
                </a:cubicBezTo>
                <a:cubicBezTo>
                  <a:pt x="11722203" y="405560"/>
                  <a:pt x="11721946" y="407845"/>
                  <a:pt x="11721899" y="410246"/>
                </a:cubicBezTo>
                <a:lnTo>
                  <a:pt x="11565207" y="410246"/>
                </a:lnTo>
                <a:cubicBezTo>
                  <a:pt x="11565254" y="407915"/>
                  <a:pt x="11565370" y="405583"/>
                  <a:pt x="11565370" y="403251"/>
                </a:cubicBezTo>
                <a:cubicBezTo>
                  <a:pt x="11565363" y="267996"/>
                  <a:pt x="11456393" y="157996"/>
                  <a:pt x="11321144" y="156717"/>
                </a:cubicBezTo>
                <a:lnTo>
                  <a:pt x="11321144" y="2"/>
                </a:lnTo>
                <a:cubicBezTo>
                  <a:pt x="11348872" y="162"/>
                  <a:pt x="11375933" y="3117"/>
                  <a:pt x="11402061" y="8599"/>
                </a:cubicBezTo>
                <a:close/>
                <a:moveTo>
                  <a:pt x="12272916" y="8599"/>
                </a:moveTo>
                <a:cubicBezTo>
                  <a:pt x="12455813" y="46971"/>
                  <a:pt x="12592994" y="209155"/>
                  <a:pt x="12593058" y="403251"/>
                </a:cubicBezTo>
                <a:cubicBezTo>
                  <a:pt x="12593058" y="405560"/>
                  <a:pt x="12592801" y="407845"/>
                  <a:pt x="12592754" y="410246"/>
                </a:cubicBezTo>
                <a:lnTo>
                  <a:pt x="12436062" y="410246"/>
                </a:lnTo>
                <a:cubicBezTo>
                  <a:pt x="12436109" y="407914"/>
                  <a:pt x="12436226" y="405583"/>
                  <a:pt x="12436225" y="403251"/>
                </a:cubicBezTo>
                <a:cubicBezTo>
                  <a:pt x="12436219" y="267996"/>
                  <a:pt x="12327249" y="157996"/>
                  <a:pt x="12191999" y="156717"/>
                </a:cubicBezTo>
                <a:lnTo>
                  <a:pt x="12192000" y="2"/>
                </a:lnTo>
                <a:cubicBezTo>
                  <a:pt x="12219727" y="162"/>
                  <a:pt x="12246788" y="3117"/>
                  <a:pt x="12272916" y="8599"/>
                </a:cubicBezTo>
                <a:close/>
                <a:moveTo>
                  <a:pt x="13143773" y="8598"/>
                </a:moveTo>
                <a:cubicBezTo>
                  <a:pt x="13326670" y="46971"/>
                  <a:pt x="13463850" y="209154"/>
                  <a:pt x="13463915" y="403250"/>
                </a:cubicBezTo>
                <a:cubicBezTo>
                  <a:pt x="13463914" y="405559"/>
                  <a:pt x="13463658" y="407844"/>
                  <a:pt x="13463612" y="410246"/>
                </a:cubicBezTo>
                <a:lnTo>
                  <a:pt x="13306919" y="410246"/>
                </a:lnTo>
                <a:cubicBezTo>
                  <a:pt x="13306966" y="407914"/>
                  <a:pt x="13307082" y="405582"/>
                  <a:pt x="13307083" y="403251"/>
                </a:cubicBezTo>
                <a:cubicBezTo>
                  <a:pt x="13307075" y="267995"/>
                  <a:pt x="13198106" y="157995"/>
                  <a:pt x="13062856" y="156717"/>
                </a:cubicBezTo>
                <a:lnTo>
                  <a:pt x="13062857" y="1"/>
                </a:lnTo>
                <a:cubicBezTo>
                  <a:pt x="13090584" y="161"/>
                  <a:pt x="13117645" y="3116"/>
                  <a:pt x="13143773" y="8598"/>
                </a:cubicBezTo>
                <a:close/>
                <a:moveTo>
                  <a:pt x="14014631" y="8599"/>
                </a:moveTo>
                <a:cubicBezTo>
                  <a:pt x="14197527" y="46971"/>
                  <a:pt x="14334708" y="209156"/>
                  <a:pt x="14334772" y="403251"/>
                </a:cubicBezTo>
                <a:cubicBezTo>
                  <a:pt x="14334772" y="405560"/>
                  <a:pt x="14334516" y="407844"/>
                  <a:pt x="14334469" y="410246"/>
                </a:cubicBezTo>
                <a:lnTo>
                  <a:pt x="14177777" y="410246"/>
                </a:lnTo>
                <a:cubicBezTo>
                  <a:pt x="14177823" y="407914"/>
                  <a:pt x="14177940" y="405583"/>
                  <a:pt x="14177940" y="403251"/>
                </a:cubicBezTo>
                <a:cubicBezTo>
                  <a:pt x="14177933" y="267996"/>
                  <a:pt x="14068963" y="157996"/>
                  <a:pt x="13933714" y="156717"/>
                </a:cubicBezTo>
                <a:lnTo>
                  <a:pt x="13933714" y="1"/>
                </a:lnTo>
                <a:cubicBezTo>
                  <a:pt x="13961442" y="162"/>
                  <a:pt x="13988502" y="3117"/>
                  <a:pt x="14014631" y="8599"/>
                </a:cubicBezTo>
                <a:close/>
                <a:moveTo>
                  <a:pt x="14885487" y="8599"/>
                </a:moveTo>
                <a:cubicBezTo>
                  <a:pt x="15068383" y="46971"/>
                  <a:pt x="15205564" y="209155"/>
                  <a:pt x="15205628" y="403251"/>
                </a:cubicBezTo>
                <a:cubicBezTo>
                  <a:pt x="15205628" y="405560"/>
                  <a:pt x="15205371" y="407844"/>
                  <a:pt x="15205325" y="410246"/>
                </a:cubicBezTo>
                <a:lnTo>
                  <a:pt x="15048633" y="410246"/>
                </a:lnTo>
                <a:cubicBezTo>
                  <a:pt x="15048679" y="407914"/>
                  <a:pt x="15048796" y="405583"/>
                  <a:pt x="15048796" y="403251"/>
                </a:cubicBezTo>
                <a:cubicBezTo>
                  <a:pt x="15048789" y="267996"/>
                  <a:pt x="14939820" y="157996"/>
                  <a:pt x="14804570" y="156718"/>
                </a:cubicBezTo>
                <a:lnTo>
                  <a:pt x="14804571" y="2"/>
                </a:lnTo>
                <a:cubicBezTo>
                  <a:pt x="14832298" y="162"/>
                  <a:pt x="14859359" y="3117"/>
                  <a:pt x="14885487" y="8599"/>
                </a:cubicBezTo>
                <a:close/>
                <a:moveTo>
                  <a:pt x="15756344" y="8598"/>
                </a:moveTo>
                <a:cubicBezTo>
                  <a:pt x="15939239" y="46970"/>
                  <a:pt x="16076420" y="209155"/>
                  <a:pt x="16076484" y="403250"/>
                </a:cubicBezTo>
                <a:cubicBezTo>
                  <a:pt x="16076484" y="405559"/>
                  <a:pt x="16076227" y="407843"/>
                  <a:pt x="16076181" y="410245"/>
                </a:cubicBezTo>
                <a:lnTo>
                  <a:pt x="15919489" y="410245"/>
                </a:lnTo>
                <a:cubicBezTo>
                  <a:pt x="15919536" y="407914"/>
                  <a:pt x="15919652" y="405582"/>
                  <a:pt x="15919652" y="403250"/>
                </a:cubicBezTo>
                <a:cubicBezTo>
                  <a:pt x="15919645" y="267995"/>
                  <a:pt x="15810676" y="157995"/>
                  <a:pt x="15675426" y="156717"/>
                </a:cubicBezTo>
                <a:lnTo>
                  <a:pt x="15675426" y="1"/>
                </a:lnTo>
                <a:cubicBezTo>
                  <a:pt x="15703154" y="161"/>
                  <a:pt x="15730215" y="3116"/>
                  <a:pt x="15756344" y="8598"/>
                </a:cubicBezTo>
                <a:close/>
                <a:moveTo>
                  <a:pt x="16627199" y="8598"/>
                </a:moveTo>
                <a:cubicBezTo>
                  <a:pt x="16810096" y="46971"/>
                  <a:pt x="16947277" y="209155"/>
                  <a:pt x="16947341" y="403250"/>
                </a:cubicBezTo>
                <a:cubicBezTo>
                  <a:pt x="16947341" y="405559"/>
                  <a:pt x="16947084" y="407844"/>
                  <a:pt x="16947037" y="410246"/>
                </a:cubicBezTo>
                <a:lnTo>
                  <a:pt x="16790345" y="410246"/>
                </a:lnTo>
                <a:cubicBezTo>
                  <a:pt x="16790392" y="407914"/>
                  <a:pt x="16790508" y="405582"/>
                  <a:pt x="16790508" y="403251"/>
                </a:cubicBezTo>
                <a:cubicBezTo>
                  <a:pt x="16790502" y="267995"/>
                  <a:pt x="16681532" y="157995"/>
                  <a:pt x="16546283" y="156717"/>
                </a:cubicBezTo>
                <a:lnTo>
                  <a:pt x="16546282" y="1"/>
                </a:lnTo>
                <a:cubicBezTo>
                  <a:pt x="16574010" y="161"/>
                  <a:pt x="16601071" y="3116"/>
                  <a:pt x="16627199" y="8598"/>
                </a:cubicBezTo>
                <a:close/>
                <a:moveTo>
                  <a:pt x="17498056" y="8599"/>
                </a:moveTo>
                <a:cubicBezTo>
                  <a:pt x="17680953" y="46971"/>
                  <a:pt x="17818134" y="209156"/>
                  <a:pt x="17818198" y="403251"/>
                </a:cubicBezTo>
                <a:cubicBezTo>
                  <a:pt x="17818198" y="405559"/>
                  <a:pt x="17817941" y="407844"/>
                  <a:pt x="17817895" y="410246"/>
                </a:cubicBezTo>
                <a:lnTo>
                  <a:pt x="17661203" y="410246"/>
                </a:lnTo>
                <a:cubicBezTo>
                  <a:pt x="17661249" y="407914"/>
                  <a:pt x="17661366" y="405583"/>
                  <a:pt x="17661366" y="403251"/>
                </a:cubicBezTo>
                <a:cubicBezTo>
                  <a:pt x="17661360" y="267996"/>
                  <a:pt x="17552389" y="157996"/>
                  <a:pt x="17417140" y="156717"/>
                </a:cubicBezTo>
                <a:lnTo>
                  <a:pt x="17417140" y="1"/>
                </a:lnTo>
                <a:cubicBezTo>
                  <a:pt x="17444868" y="162"/>
                  <a:pt x="17471929" y="3117"/>
                  <a:pt x="17498056" y="8599"/>
                </a:cubicBezTo>
                <a:close/>
                <a:moveTo>
                  <a:pt x="18368912" y="8598"/>
                </a:moveTo>
                <a:cubicBezTo>
                  <a:pt x="18551809" y="46970"/>
                  <a:pt x="18688990" y="209154"/>
                  <a:pt x="18689054" y="403250"/>
                </a:cubicBezTo>
                <a:cubicBezTo>
                  <a:pt x="18689054" y="405559"/>
                  <a:pt x="18688797" y="407843"/>
                  <a:pt x="18688751" y="410245"/>
                </a:cubicBezTo>
                <a:lnTo>
                  <a:pt x="18532059" y="410245"/>
                </a:lnTo>
                <a:cubicBezTo>
                  <a:pt x="18532105" y="407913"/>
                  <a:pt x="18532222" y="405582"/>
                  <a:pt x="18532222" y="403250"/>
                </a:cubicBezTo>
                <a:cubicBezTo>
                  <a:pt x="18532215" y="267995"/>
                  <a:pt x="18423245" y="157995"/>
                  <a:pt x="18287996" y="156716"/>
                </a:cubicBezTo>
                <a:lnTo>
                  <a:pt x="18287996" y="0"/>
                </a:lnTo>
                <a:cubicBezTo>
                  <a:pt x="18315723" y="161"/>
                  <a:pt x="18342784" y="3116"/>
                  <a:pt x="18368912" y="8598"/>
                </a:cubicBezTo>
                <a:close/>
                <a:moveTo>
                  <a:pt x="19239769" y="8598"/>
                </a:moveTo>
                <a:cubicBezTo>
                  <a:pt x="19422666" y="46971"/>
                  <a:pt x="19559847" y="209155"/>
                  <a:pt x="19559911" y="403250"/>
                </a:cubicBezTo>
                <a:cubicBezTo>
                  <a:pt x="19559911" y="405559"/>
                  <a:pt x="19559654" y="407844"/>
                  <a:pt x="19559608" y="410246"/>
                </a:cubicBezTo>
                <a:lnTo>
                  <a:pt x="19402915" y="410246"/>
                </a:lnTo>
                <a:cubicBezTo>
                  <a:pt x="19402962" y="407914"/>
                  <a:pt x="19403078" y="405582"/>
                  <a:pt x="19403078" y="403250"/>
                </a:cubicBezTo>
                <a:cubicBezTo>
                  <a:pt x="19403072" y="267995"/>
                  <a:pt x="19294102" y="157995"/>
                  <a:pt x="19158852" y="156717"/>
                </a:cubicBezTo>
                <a:lnTo>
                  <a:pt x="19158852" y="1"/>
                </a:lnTo>
                <a:cubicBezTo>
                  <a:pt x="19186580" y="161"/>
                  <a:pt x="19213641" y="3116"/>
                  <a:pt x="19239769" y="8598"/>
                </a:cubicBezTo>
                <a:close/>
                <a:moveTo>
                  <a:pt x="20110627" y="8599"/>
                </a:moveTo>
                <a:cubicBezTo>
                  <a:pt x="20293523" y="46971"/>
                  <a:pt x="20430704" y="209156"/>
                  <a:pt x="20430769" y="403251"/>
                </a:cubicBezTo>
                <a:cubicBezTo>
                  <a:pt x="20430769" y="405559"/>
                  <a:pt x="20430511" y="407844"/>
                  <a:pt x="20430465" y="410246"/>
                </a:cubicBezTo>
                <a:lnTo>
                  <a:pt x="20273773" y="410246"/>
                </a:lnTo>
                <a:cubicBezTo>
                  <a:pt x="20273819" y="407914"/>
                  <a:pt x="20273936" y="405582"/>
                  <a:pt x="20273936" y="403251"/>
                </a:cubicBezTo>
                <a:cubicBezTo>
                  <a:pt x="20273929" y="267996"/>
                  <a:pt x="20164959" y="157996"/>
                  <a:pt x="20029710" y="156717"/>
                </a:cubicBezTo>
                <a:lnTo>
                  <a:pt x="20029710" y="1"/>
                </a:lnTo>
                <a:cubicBezTo>
                  <a:pt x="20057437" y="162"/>
                  <a:pt x="20084498" y="3117"/>
                  <a:pt x="20110627" y="8599"/>
                </a:cubicBezTo>
                <a:close/>
                <a:moveTo>
                  <a:pt x="20981484" y="8598"/>
                </a:moveTo>
                <a:cubicBezTo>
                  <a:pt x="21164380" y="46971"/>
                  <a:pt x="21301561" y="209154"/>
                  <a:pt x="21301626" y="403250"/>
                </a:cubicBezTo>
                <a:cubicBezTo>
                  <a:pt x="21301625" y="405559"/>
                  <a:pt x="21301368" y="407844"/>
                  <a:pt x="21301322" y="410245"/>
                </a:cubicBezTo>
                <a:lnTo>
                  <a:pt x="21144630" y="410245"/>
                </a:lnTo>
                <a:cubicBezTo>
                  <a:pt x="21144676" y="407913"/>
                  <a:pt x="21144793" y="405582"/>
                  <a:pt x="21144793" y="403250"/>
                </a:cubicBezTo>
                <a:cubicBezTo>
                  <a:pt x="21144786" y="267995"/>
                  <a:pt x="21035816" y="157995"/>
                  <a:pt x="20900567" y="156717"/>
                </a:cubicBezTo>
                <a:lnTo>
                  <a:pt x="20900567" y="1"/>
                </a:lnTo>
                <a:cubicBezTo>
                  <a:pt x="20928294" y="161"/>
                  <a:pt x="20955355" y="3116"/>
                  <a:pt x="20981484" y="8598"/>
                </a:cubicBezTo>
                <a:close/>
                <a:moveTo>
                  <a:pt x="21852341" y="8598"/>
                </a:moveTo>
                <a:cubicBezTo>
                  <a:pt x="22035237" y="46971"/>
                  <a:pt x="22172418" y="209155"/>
                  <a:pt x="22172483" y="403250"/>
                </a:cubicBezTo>
                <a:cubicBezTo>
                  <a:pt x="22172482" y="405559"/>
                  <a:pt x="22172225" y="407844"/>
                  <a:pt x="22172179" y="410246"/>
                </a:cubicBezTo>
                <a:lnTo>
                  <a:pt x="22015487" y="410246"/>
                </a:lnTo>
                <a:cubicBezTo>
                  <a:pt x="22015533" y="407914"/>
                  <a:pt x="22015649" y="405582"/>
                  <a:pt x="22015650" y="403251"/>
                </a:cubicBezTo>
                <a:cubicBezTo>
                  <a:pt x="22015643" y="267995"/>
                  <a:pt x="21906673" y="157996"/>
                  <a:pt x="21771423" y="156717"/>
                </a:cubicBezTo>
                <a:lnTo>
                  <a:pt x="21771424" y="1"/>
                </a:lnTo>
                <a:cubicBezTo>
                  <a:pt x="21799151" y="161"/>
                  <a:pt x="21826212" y="3116"/>
                  <a:pt x="21852341" y="8598"/>
                </a:cubicBezTo>
                <a:close/>
                <a:moveTo>
                  <a:pt x="22723197" y="8598"/>
                </a:moveTo>
                <a:cubicBezTo>
                  <a:pt x="22906094" y="46971"/>
                  <a:pt x="23043274" y="209155"/>
                  <a:pt x="23043339" y="403251"/>
                </a:cubicBezTo>
                <a:cubicBezTo>
                  <a:pt x="23043339" y="405559"/>
                  <a:pt x="23043082" y="407844"/>
                  <a:pt x="23043035" y="410246"/>
                </a:cubicBezTo>
                <a:lnTo>
                  <a:pt x="22886343" y="410246"/>
                </a:lnTo>
                <a:cubicBezTo>
                  <a:pt x="22886389" y="407914"/>
                  <a:pt x="22886506" y="405582"/>
                  <a:pt x="22886506" y="403251"/>
                </a:cubicBezTo>
                <a:cubicBezTo>
                  <a:pt x="22886500" y="267996"/>
                  <a:pt x="22777530" y="157996"/>
                  <a:pt x="22642280" y="156717"/>
                </a:cubicBezTo>
                <a:lnTo>
                  <a:pt x="22642280" y="1"/>
                </a:lnTo>
                <a:cubicBezTo>
                  <a:pt x="22670007" y="161"/>
                  <a:pt x="22697069" y="3117"/>
                  <a:pt x="22723197" y="8598"/>
                </a:cubicBezTo>
                <a:close/>
                <a:moveTo>
                  <a:pt x="23594055" y="8598"/>
                </a:moveTo>
                <a:cubicBezTo>
                  <a:pt x="23776952" y="46971"/>
                  <a:pt x="23914132" y="209155"/>
                  <a:pt x="23914197" y="403250"/>
                </a:cubicBezTo>
                <a:cubicBezTo>
                  <a:pt x="23914197" y="405559"/>
                  <a:pt x="23913939" y="407844"/>
                  <a:pt x="23913893" y="410246"/>
                </a:cubicBezTo>
                <a:lnTo>
                  <a:pt x="23757201" y="410246"/>
                </a:lnTo>
                <a:cubicBezTo>
                  <a:pt x="23757247" y="407914"/>
                  <a:pt x="23757364" y="405582"/>
                  <a:pt x="23757364" y="403251"/>
                </a:cubicBezTo>
                <a:cubicBezTo>
                  <a:pt x="23757358" y="267995"/>
                  <a:pt x="23648388" y="157995"/>
                  <a:pt x="23513138" y="156717"/>
                </a:cubicBezTo>
                <a:lnTo>
                  <a:pt x="23513138" y="1"/>
                </a:lnTo>
                <a:cubicBezTo>
                  <a:pt x="23540865" y="161"/>
                  <a:pt x="23567927" y="3116"/>
                  <a:pt x="23594055" y="8598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 w="317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D34D8686-306F-4307-B492-A757960F72C2}"/>
              </a:ext>
            </a:extLst>
          </p:cNvPr>
          <p:cNvSpPr/>
          <p:nvPr userDrawn="1"/>
        </p:nvSpPr>
        <p:spPr>
          <a:xfrm rot="20700000">
            <a:off x="-10636232" y="5506779"/>
            <a:ext cx="23914197" cy="410248"/>
          </a:xfrm>
          <a:custGeom>
            <a:avLst/>
            <a:gdLst>
              <a:gd name="connsiteX0" fmla="*/ 80917 w 23914197"/>
              <a:gd name="connsiteY0" fmla="*/ 8598 h 410248"/>
              <a:gd name="connsiteX1" fmla="*/ 401059 w 23914197"/>
              <a:gd name="connsiteY1" fmla="*/ 403251 h 410248"/>
              <a:gd name="connsiteX2" fmla="*/ 400756 w 23914197"/>
              <a:gd name="connsiteY2" fmla="*/ 410245 h 410248"/>
              <a:gd name="connsiteX3" fmla="*/ 244063 w 23914197"/>
              <a:gd name="connsiteY3" fmla="*/ 410245 h 410248"/>
              <a:gd name="connsiteX4" fmla="*/ 244226 w 23914197"/>
              <a:gd name="connsiteY4" fmla="*/ 403250 h 410248"/>
              <a:gd name="connsiteX5" fmla="*/ 1 w 23914197"/>
              <a:gd name="connsiteY5" fmla="*/ 156717 h 410248"/>
              <a:gd name="connsiteX6" fmla="*/ 0 w 23914197"/>
              <a:gd name="connsiteY6" fmla="*/ 1 h 410248"/>
              <a:gd name="connsiteX7" fmla="*/ 80917 w 23914197"/>
              <a:gd name="connsiteY7" fmla="*/ 8598 h 410248"/>
              <a:gd name="connsiteX8" fmla="*/ 951775 w 23914197"/>
              <a:gd name="connsiteY8" fmla="*/ 8598 h 410248"/>
              <a:gd name="connsiteX9" fmla="*/ 1271917 w 23914197"/>
              <a:gd name="connsiteY9" fmla="*/ 403250 h 410248"/>
              <a:gd name="connsiteX10" fmla="*/ 1271613 w 23914197"/>
              <a:gd name="connsiteY10" fmla="*/ 410245 h 410248"/>
              <a:gd name="connsiteX11" fmla="*/ 1114921 w 23914197"/>
              <a:gd name="connsiteY11" fmla="*/ 410245 h 410248"/>
              <a:gd name="connsiteX12" fmla="*/ 1115084 w 23914197"/>
              <a:gd name="connsiteY12" fmla="*/ 403250 h 410248"/>
              <a:gd name="connsiteX13" fmla="*/ 870858 w 23914197"/>
              <a:gd name="connsiteY13" fmla="*/ 156716 h 410248"/>
              <a:gd name="connsiteX14" fmla="*/ 870858 w 23914197"/>
              <a:gd name="connsiteY14" fmla="*/ 0 h 410248"/>
              <a:gd name="connsiteX15" fmla="*/ 951775 w 23914197"/>
              <a:gd name="connsiteY15" fmla="*/ 8598 h 410248"/>
              <a:gd name="connsiteX16" fmla="*/ 1822632 w 23914197"/>
              <a:gd name="connsiteY16" fmla="*/ 8598 h 410248"/>
              <a:gd name="connsiteX17" fmla="*/ 2142774 w 23914197"/>
              <a:gd name="connsiteY17" fmla="*/ 403250 h 410248"/>
              <a:gd name="connsiteX18" fmla="*/ 2142471 w 23914197"/>
              <a:gd name="connsiteY18" fmla="*/ 410245 h 410248"/>
              <a:gd name="connsiteX19" fmla="*/ 1985778 w 23914197"/>
              <a:gd name="connsiteY19" fmla="*/ 410245 h 410248"/>
              <a:gd name="connsiteX20" fmla="*/ 1985942 w 23914197"/>
              <a:gd name="connsiteY20" fmla="*/ 403250 h 410248"/>
              <a:gd name="connsiteX21" fmla="*/ 1741715 w 23914197"/>
              <a:gd name="connsiteY21" fmla="*/ 156717 h 410248"/>
              <a:gd name="connsiteX22" fmla="*/ 1741716 w 23914197"/>
              <a:gd name="connsiteY22" fmla="*/ 1 h 410248"/>
              <a:gd name="connsiteX23" fmla="*/ 1822632 w 23914197"/>
              <a:gd name="connsiteY23" fmla="*/ 8598 h 410248"/>
              <a:gd name="connsiteX24" fmla="*/ 2693488 w 23914197"/>
              <a:gd name="connsiteY24" fmla="*/ 8598 h 410248"/>
              <a:gd name="connsiteX25" fmla="*/ 3013633 w 23914197"/>
              <a:gd name="connsiteY25" fmla="*/ 403251 h 410248"/>
              <a:gd name="connsiteX26" fmla="*/ 3013327 w 23914197"/>
              <a:gd name="connsiteY26" fmla="*/ 410246 h 410248"/>
              <a:gd name="connsiteX27" fmla="*/ 2856636 w 23914197"/>
              <a:gd name="connsiteY27" fmla="*/ 410247 h 410248"/>
              <a:gd name="connsiteX28" fmla="*/ 2856800 w 23914197"/>
              <a:gd name="connsiteY28" fmla="*/ 403251 h 410248"/>
              <a:gd name="connsiteX29" fmla="*/ 2612572 w 23914197"/>
              <a:gd name="connsiteY29" fmla="*/ 156717 h 410248"/>
              <a:gd name="connsiteX30" fmla="*/ 2612574 w 23914197"/>
              <a:gd name="connsiteY30" fmla="*/ 2 h 410248"/>
              <a:gd name="connsiteX31" fmla="*/ 2693488 w 23914197"/>
              <a:gd name="connsiteY31" fmla="*/ 8598 h 410248"/>
              <a:gd name="connsiteX32" fmla="*/ 3564347 w 23914197"/>
              <a:gd name="connsiteY32" fmla="*/ 8598 h 410248"/>
              <a:gd name="connsiteX33" fmla="*/ 3884487 w 23914197"/>
              <a:gd name="connsiteY33" fmla="*/ 403250 h 410248"/>
              <a:gd name="connsiteX34" fmla="*/ 3884184 w 23914197"/>
              <a:gd name="connsiteY34" fmla="*/ 410245 h 410248"/>
              <a:gd name="connsiteX35" fmla="*/ 3727491 w 23914197"/>
              <a:gd name="connsiteY35" fmla="*/ 410245 h 410248"/>
              <a:gd name="connsiteX36" fmla="*/ 3727655 w 23914197"/>
              <a:gd name="connsiteY36" fmla="*/ 403250 h 410248"/>
              <a:gd name="connsiteX37" fmla="*/ 3483431 w 23914197"/>
              <a:gd name="connsiteY37" fmla="*/ 156717 h 410248"/>
              <a:gd name="connsiteX38" fmla="*/ 3483429 w 23914197"/>
              <a:gd name="connsiteY38" fmla="*/ 1 h 410248"/>
              <a:gd name="connsiteX39" fmla="*/ 3564347 w 23914197"/>
              <a:gd name="connsiteY39" fmla="*/ 8598 h 410248"/>
              <a:gd name="connsiteX40" fmla="*/ 4435205 w 23914197"/>
              <a:gd name="connsiteY40" fmla="*/ 8599 h 410248"/>
              <a:gd name="connsiteX41" fmla="*/ 4755345 w 23914197"/>
              <a:gd name="connsiteY41" fmla="*/ 403251 h 410248"/>
              <a:gd name="connsiteX42" fmla="*/ 4755042 w 23914197"/>
              <a:gd name="connsiteY42" fmla="*/ 410246 h 410248"/>
              <a:gd name="connsiteX43" fmla="*/ 4598349 w 23914197"/>
              <a:gd name="connsiteY43" fmla="*/ 410246 h 410248"/>
              <a:gd name="connsiteX44" fmla="*/ 4598512 w 23914197"/>
              <a:gd name="connsiteY44" fmla="*/ 403251 h 410248"/>
              <a:gd name="connsiteX45" fmla="*/ 4354289 w 23914197"/>
              <a:gd name="connsiteY45" fmla="*/ 156718 h 410248"/>
              <a:gd name="connsiteX46" fmla="*/ 4354286 w 23914197"/>
              <a:gd name="connsiteY46" fmla="*/ 1 h 410248"/>
              <a:gd name="connsiteX47" fmla="*/ 4435205 w 23914197"/>
              <a:gd name="connsiteY47" fmla="*/ 8599 h 410248"/>
              <a:gd name="connsiteX48" fmla="*/ 5306060 w 23914197"/>
              <a:gd name="connsiteY48" fmla="*/ 8599 h 410248"/>
              <a:gd name="connsiteX49" fmla="*/ 5626203 w 23914197"/>
              <a:gd name="connsiteY49" fmla="*/ 403251 h 410248"/>
              <a:gd name="connsiteX50" fmla="*/ 5625900 w 23914197"/>
              <a:gd name="connsiteY50" fmla="*/ 410247 h 410248"/>
              <a:gd name="connsiteX51" fmla="*/ 5469207 w 23914197"/>
              <a:gd name="connsiteY51" fmla="*/ 410246 h 410248"/>
              <a:gd name="connsiteX52" fmla="*/ 5469371 w 23914197"/>
              <a:gd name="connsiteY52" fmla="*/ 403252 h 410248"/>
              <a:gd name="connsiteX53" fmla="*/ 5225142 w 23914197"/>
              <a:gd name="connsiteY53" fmla="*/ 156717 h 410248"/>
              <a:gd name="connsiteX54" fmla="*/ 5225145 w 23914197"/>
              <a:gd name="connsiteY54" fmla="*/ 2 h 410248"/>
              <a:gd name="connsiteX55" fmla="*/ 5306060 w 23914197"/>
              <a:gd name="connsiteY55" fmla="*/ 8599 h 410248"/>
              <a:gd name="connsiteX56" fmla="*/ 6176917 w 23914197"/>
              <a:gd name="connsiteY56" fmla="*/ 8598 h 410248"/>
              <a:gd name="connsiteX57" fmla="*/ 6497064 w 23914197"/>
              <a:gd name="connsiteY57" fmla="*/ 403252 h 410248"/>
              <a:gd name="connsiteX58" fmla="*/ 6496760 w 23914197"/>
              <a:gd name="connsiteY58" fmla="*/ 410247 h 410248"/>
              <a:gd name="connsiteX59" fmla="*/ 6340068 w 23914197"/>
              <a:gd name="connsiteY59" fmla="*/ 410247 h 410248"/>
              <a:gd name="connsiteX60" fmla="*/ 6340231 w 23914197"/>
              <a:gd name="connsiteY60" fmla="*/ 403252 h 410248"/>
              <a:gd name="connsiteX61" fmla="*/ 6096001 w 23914197"/>
              <a:gd name="connsiteY61" fmla="*/ 156717 h 410248"/>
              <a:gd name="connsiteX62" fmla="*/ 6095999 w 23914197"/>
              <a:gd name="connsiteY62" fmla="*/ 0 h 410248"/>
              <a:gd name="connsiteX63" fmla="*/ 6176917 w 23914197"/>
              <a:gd name="connsiteY63" fmla="*/ 8598 h 410248"/>
              <a:gd name="connsiteX64" fmla="*/ 7047779 w 23914197"/>
              <a:gd name="connsiteY64" fmla="*/ 8600 h 410248"/>
              <a:gd name="connsiteX65" fmla="*/ 7367921 w 23914197"/>
              <a:gd name="connsiteY65" fmla="*/ 403252 h 410248"/>
              <a:gd name="connsiteX66" fmla="*/ 7367617 w 23914197"/>
              <a:gd name="connsiteY66" fmla="*/ 410247 h 410248"/>
              <a:gd name="connsiteX67" fmla="*/ 7210925 w 23914197"/>
              <a:gd name="connsiteY67" fmla="*/ 410247 h 410248"/>
              <a:gd name="connsiteX68" fmla="*/ 7211089 w 23914197"/>
              <a:gd name="connsiteY68" fmla="*/ 403252 h 410248"/>
              <a:gd name="connsiteX69" fmla="*/ 6966863 w 23914197"/>
              <a:gd name="connsiteY69" fmla="*/ 156719 h 410248"/>
              <a:gd name="connsiteX70" fmla="*/ 6966863 w 23914197"/>
              <a:gd name="connsiteY70" fmla="*/ 3 h 410248"/>
              <a:gd name="connsiteX71" fmla="*/ 7047779 w 23914197"/>
              <a:gd name="connsiteY71" fmla="*/ 8600 h 410248"/>
              <a:gd name="connsiteX72" fmla="*/ 7918635 w 23914197"/>
              <a:gd name="connsiteY72" fmla="*/ 8600 h 410248"/>
              <a:gd name="connsiteX73" fmla="*/ 8238777 w 23914197"/>
              <a:gd name="connsiteY73" fmla="*/ 403252 h 410248"/>
              <a:gd name="connsiteX74" fmla="*/ 8238474 w 23914197"/>
              <a:gd name="connsiteY74" fmla="*/ 410248 h 410248"/>
              <a:gd name="connsiteX75" fmla="*/ 8081782 w 23914197"/>
              <a:gd name="connsiteY75" fmla="*/ 410248 h 410248"/>
              <a:gd name="connsiteX76" fmla="*/ 8081945 w 23914197"/>
              <a:gd name="connsiteY76" fmla="*/ 403253 h 410248"/>
              <a:gd name="connsiteX77" fmla="*/ 7837719 w 23914197"/>
              <a:gd name="connsiteY77" fmla="*/ 156719 h 410248"/>
              <a:gd name="connsiteX78" fmla="*/ 7837719 w 23914197"/>
              <a:gd name="connsiteY78" fmla="*/ 3 h 410248"/>
              <a:gd name="connsiteX79" fmla="*/ 7918635 w 23914197"/>
              <a:gd name="connsiteY79" fmla="*/ 8600 h 410248"/>
              <a:gd name="connsiteX80" fmla="*/ 8789492 w 23914197"/>
              <a:gd name="connsiteY80" fmla="*/ 8599 h 410248"/>
              <a:gd name="connsiteX81" fmla="*/ 9109634 w 23914197"/>
              <a:gd name="connsiteY81" fmla="*/ 403252 h 410248"/>
              <a:gd name="connsiteX82" fmla="*/ 9109330 w 23914197"/>
              <a:gd name="connsiteY82" fmla="*/ 410247 h 410248"/>
              <a:gd name="connsiteX83" fmla="*/ 8952638 w 23914197"/>
              <a:gd name="connsiteY83" fmla="*/ 410247 h 410248"/>
              <a:gd name="connsiteX84" fmla="*/ 8952801 w 23914197"/>
              <a:gd name="connsiteY84" fmla="*/ 403252 h 410248"/>
              <a:gd name="connsiteX85" fmla="*/ 8708575 w 23914197"/>
              <a:gd name="connsiteY85" fmla="*/ 156718 h 410248"/>
              <a:gd name="connsiteX86" fmla="*/ 8708575 w 23914197"/>
              <a:gd name="connsiteY86" fmla="*/ 2 h 410248"/>
              <a:gd name="connsiteX87" fmla="*/ 8789492 w 23914197"/>
              <a:gd name="connsiteY87" fmla="*/ 8599 h 410248"/>
              <a:gd name="connsiteX88" fmla="*/ 9660348 w 23914197"/>
              <a:gd name="connsiteY88" fmla="*/ 8599 h 410248"/>
              <a:gd name="connsiteX89" fmla="*/ 9980490 w 23914197"/>
              <a:gd name="connsiteY89" fmla="*/ 403252 h 410248"/>
              <a:gd name="connsiteX90" fmla="*/ 9980187 w 23914197"/>
              <a:gd name="connsiteY90" fmla="*/ 410247 h 410248"/>
              <a:gd name="connsiteX91" fmla="*/ 9823495 w 23914197"/>
              <a:gd name="connsiteY91" fmla="*/ 410247 h 410248"/>
              <a:gd name="connsiteX92" fmla="*/ 9823658 w 23914197"/>
              <a:gd name="connsiteY92" fmla="*/ 403252 h 410248"/>
              <a:gd name="connsiteX93" fmla="*/ 9579432 w 23914197"/>
              <a:gd name="connsiteY93" fmla="*/ 156718 h 410248"/>
              <a:gd name="connsiteX94" fmla="*/ 9579432 w 23914197"/>
              <a:gd name="connsiteY94" fmla="*/ 2 h 410248"/>
              <a:gd name="connsiteX95" fmla="*/ 9660348 w 23914197"/>
              <a:gd name="connsiteY95" fmla="*/ 8599 h 410248"/>
              <a:gd name="connsiteX96" fmla="*/ 10531205 w 23914197"/>
              <a:gd name="connsiteY96" fmla="*/ 8600 h 410248"/>
              <a:gd name="connsiteX97" fmla="*/ 10851348 w 23914197"/>
              <a:gd name="connsiteY97" fmla="*/ 403252 h 410248"/>
              <a:gd name="connsiteX98" fmla="*/ 10851044 w 23914197"/>
              <a:gd name="connsiteY98" fmla="*/ 410248 h 410248"/>
              <a:gd name="connsiteX99" fmla="*/ 10694352 w 23914197"/>
              <a:gd name="connsiteY99" fmla="*/ 410248 h 410248"/>
              <a:gd name="connsiteX100" fmla="*/ 10694515 w 23914197"/>
              <a:gd name="connsiteY100" fmla="*/ 403252 h 410248"/>
              <a:gd name="connsiteX101" fmla="*/ 10450289 w 23914197"/>
              <a:gd name="connsiteY101" fmla="*/ 156719 h 410248"/>
              <a:gd name="connsiteX102" fmla="*/ 10450289 w 23914197"/>
              <a:gd name="connsiteY102" fmla="*/ 3 h 410248"/>
              <a:gd name="connsiteX103" fmla="*/ 10531205 w 23914197"/>
              <a:gd name="connsiteY103" fmla="*/ 8600 h 410248"/>
              <a:gd name="connsiteX104" fmla="*/ 11402062 w 23914197"/>
              <a:gd name="connsiteY104" fmla="*/ 8599 h 410248"/>
              <a:gd name="connsiteX105" fmla="*/ 11722204 w 23914197"/>
              <a:gd name="connsiteY105" fmla="*/ 403251 h 410248"/>
              <a:gd name="connsiteX106" fmla="*/ 11721900 w 23914197"/>
              <a:gd name="connsiteY106" fmla="*/ 410247 h 410248"/>
              <a:gd name="connsiteX107" fmla="*/ 11565208 w 23914197"/>
              <a:gd name="connsiteY107" fmla="*/ 410247 h 410248"/>
              <a:gd name="connsiteX108" fmla="*/ 11565372 w 23914197"/>
              <a:gd name="connsiteY108" fmla="*/ 403252 h 410248"/>
              <a:gd name="connsiteX109" fmla="*/ 11321145 w 23914197"/>
              <a:gd name="connsiteY109" fmla="*/ 156718 h 410248"/>
              <a:gd name="connsiteX110" fmla="*/ 11321146 w 23914197"/>
              <a:gd name="connsiteY110" fmla="*/ 2 h 410248"/>
              <a:gd name="connsiteX111" fmla="*/ 11402062 w 23914197"/>
              <a:gd name="connsiteY111" fmla="*/ 8599 h 410248"/>
              <a:gd name="connsiteX112" fmla="*/ 12272914 w 23914197"/>
              <a:gd name="connsiteY112" fmla="*/ 8598 h 410248"/>
              <a:gd name="connsiteX113" fmla="*/ 12593056 w 23914197"/>
              <a:gd name="connsiteY113" fmla="*/ 403250 h 410248"/>
              <a:gd name="connsiteX114" fmla="*/ 12592752 w 23914197"/>
              <a:gd name="connsiteY114" fmla="*/ 410246 h 410248"/>
              <a:gd name="connsiteX115" fmla="*/ 12436060 w 23914197"/>
              <a:gd name="connsiteY115" fmla="*/ 410246 h 410248"/>
              <a:gd name="connsiteX116" fmla="*/ 12436223 w 23914197"/>
              <a:gd name="connsiteY116" fmla="*/ 403251 h 410248"/>
              <a:gd name="connsiteX117" fmla="*/ 12191997 w 23914197"/>
              <a:gd name="connsiteY117" fmla="*/ 156717 h 410248"/>
              <a:gd name="connsiteX118" fmla="*/ 12191998 w 23914197"/>
              <a:gd name="connsiteY118" fmla="*/ 1 h 410248"/>
              <a:gd name="connsiteX119" fmla="*/ 12272914 w 23914197"/>
              <a:gd name="connsiteY119" fmla="*/ 8598 h 410248"/>
              <a:gd name="connsiteX120" fmla="*/ 13143771 w 23914197"/>
              <a:gd name="connsiteY120" fmla="*/ 8597 h 410248"/>
              <a:gd name="connsiteX121" fmla="*/ 13463913 w 23914197"/>
              <a:gd name="connsiteY121" fmla="*/ 403250 h 410248"/>
              <a:gd name="connsiteX122" fmla="*/ 13463610 w 23914197"/>
              <a:gd name="connsiteY122" fmla="*/ 410245 h 410248"/>
              <a:gd name="connsiteX123" fmla="*/ 13306917 w 23914197"/>
              <a:gd name="connsiteY123" fmla="*/ 410245 h 410248"/>
              <a:gd name="connsiteX124" fmla="*/ 13307080 w 23914197"/>
              <a:gd name="connsiteY124" fmla="*/ 403250 h 410248"/>
              <a:gd name="connsiteX125" fmla="*/ 13062855 w 23914197"/>
              <a:gd name="connsiteY125" fmla="*/ 156716 h 410248"/>
              <a:gd name="connsiteX126" fmla="*/ 13062854 w 23914197"/>
              <a:gd name="connsiteY126" fmla="*/ 0 h 410248"/>
              <a:gd name="connsiteX127" fmla="*/ 13143771 w 23914197"/>
              <a:gd name="connsiteY127" fmla="*/ 8597 h 410248"/>
              <a:gd name="connsiteX128" fmla="*/ 14014629 w 23914197"/>
              <a:gd name="connsiteY128" fmla="*/ 8598 h 410248"/>
              <a:gd name="connsiteX129" fmla="*/ 14334771 w 23914197"/>
              <a:gd name="connsiteY129" fmla="*/ 403250 h 410248"/>
              <a:gd name="connsiteX130" fmla="*/ 14334467 w 23914197"/>
              <a:gd name="connsiteY130" fmla="*/ 410246 h 410248"/>
              <a:gd name="connsiteX131" fmla="*/ 14177775 w 23914197"/>
              <a:gd name="connsiteY131" fmla="*/ 410246 h 410248"/>
              <a:gd name="connsiteX132" fmla="*/ 14177938 w 23914197"/>
              <a:gd name="connsiteY132" fmla="*/ 403251 h 410248"/>
              <a:gd name="connsiteX133" fmla="*/ 13933712 w 23914197"/>
              <a:gd name="connsiteY133" fmla="*/ 156717 h 410248"/>
              <a:gd name="connsiteX134" fmla="*/ 13933712 w 23914197"/>
              <a:gd name="connsiteY134" fmla="*/ 1 h 410248"/>
              <a:gd name="connsiteX135" fmla="*/ 14014629 w 23914197"/>
              <a:gd name="connsiteY135" fmla="*/ 8598 h 410248"/>
              <a:gd name="connsiteX136" fmla="*/ 14885485 w 23914197"/>
              <a:gd name="connsiteY136" fmla="*/ 8598 h 410248"/>
              <a:gd name="connsiteX137" fmla="*/ 15205627 w 23914197"/>
              <a:gd name="connsiteY137" fmla="*/ 403251 h 410248"/>
              <a:gd name="connsiteX138" fmla="*/ 15205324 w 23914197"/>
              <a:gd name="connsiteY138" fmla="*/ 410246 h 410248"/>
              <a:gd name="connsiteX139" fmla="*/ 15048632 w 23914197"/>
              <a:gd name="connsiteY139" fmla="*/ 410246 h 410248"/>
              <a:gd name="connsiteX140" fmla="*/ 15048795 w 23914197"/>
              <a:gd name="connsiteY140" fmla="*/ 403251 h 410248"/>
              <a:gd name="connsiteX141" fmla="*/ 14804569 w 23914197"/>
              <a:gd name="connsiteY141" fmla="*/ 156717 h 410248"/>
              <a:gd name="connsiteX142" fmla="*/ 14804569 w 23914197"/>
              <a:gd name="connsiteY142" fmla="*/ 1 h 410248"/>
              <a:gd name="connsiteX143" fmla="*/ 14885485 w 23914197"/>
              <a:gd name="connsiteY143" fmla="*/ 8598 h 410248"/>
              <a:gd name="connsiteX144" fmla="*/ 15756342 w 23914197"/>
              <a:gd name="connsiteY144" fmla="*/ 8598 h 410248"/>
              <a:gd name="connsiteX145" fmla="*/ 16076484 w 23914197"/>
              <a:gd name="connsiteY145" fmla="*/ 403250 h 410248"/>
              <a:gd name="connsiteX146" fmla="*/ 16076181 w 23914197"/>
              <a:gd name="connsiteY146" fmla="*/ 410245 h 410248"/>
              <a:gd name="connsiteX147" fmla="*/ 15919489 w 23914197"/>
              <a:gd name="connsiteY147" fmla="*/ 410245 h 410248"/>
              <a:gd name="connsiteX148" fmla="*/ 15919652 w 23914197"/>
              <a:gd name="connsiteY148" fmla="*/ 403250 h 410248"/>
              <a:gd name="connsiteX149" fmla="*/ 15675425 w 23914197"/>
              <a:gd name="connsiteY149" fmla="*/ 156716 h 410248"/>
              <a:gd name="connsiteX150" fmla="*/ 15675426 w 23914197"/>
              <a:gd name="connsiteY150" fmla="*/ 0 h 410248"/>
              <a:gd name="connsiteX151" fmla="*/ 15756342 w 23914197"/>
              <a:gd name="connsiteY151" fmla="*/ 8598 h 410248"/>
              <a:gd name="connsiteX152" fmla="*/ 16627199 w 23914197"/>
              <a:gd name="connsiteY152" fmla="*/ 8598 h 410248"/>
              <a:gd name="connsiteX153" fmla="*/ 16947341 w 23914197"/>
              <a:gd name="connsiteY153" fmla="*/ 403250 h 410248"/>
              <a:gd name="connsiteX154" fmla="*/ 16947037 w 23914197"/>
              <a:gd name="connsiteY154" fmla="*/ 410246 h 410248"/>
              <a:gd name="connsiteX155" fmla="*/ 16790345 w 23914197"/>
              <a:gd name="connsiteY155" fmla="*/ 410246 h 410248"/>
              <a:gd name="connsiteX156" fmla="*/ 16790508 w 23914197"/>
              <a:gd name="connsiteY156" fmla="*/ 403251 h 410248"/>
              <a:gd name="connsiteX157" fmla="*/ 16546282 w 23914197"/>
              <a:gd name="connsiteY157" fmla="*/ 156717 h 410248"/>
              <a:gd name="connsiteX158" fmla="*/ 16546282 w 23914197"/>
              <a:gd name="connsiteY158" fmla="*/ 1 h 410248"/>
              <a:gd name="connsiteX159" fmla="*/ 16627199 w 23914197"/>
              <a:gd name="connsiteY159" fmla="*/ 8598 h 410248"/>
              <a:gd name="connsiteX160" fmla="*/ 17498056 w 23914197"/>
              <a:gd name="connsiteY160" fmla="*/ 8599 h 410248"/>
              <a:gd name="connsiteX161" fmla="*/ 17818198 w 23914197"/>
              <a:gd name="connsiteY161" fmla="*/ 403251 h 410248"/>
              <a:gd name="connsiteX162" fmla="*/ 17817895 w 23914197"/>
              <a:gd name="connsiteY162" fmla="*/ 410246 h 410248"/>
              <a:gd name="connsiteX163" fmla="*/ 17661203 w 23914197"/>
              <a:gd name="connsiteY163" fmla="*/ 410246 h 410248"/>
              <a:gd name="connsiteX164" fmla="*/ 17661366 w 23914197"/>
              <a:gd name="connsiteY164" fmla="*/ 403251 h 410248"/>
              <a:gd name="connsiteX165" fmla="*/ 17417140 w 23914197"/>
              <a:gd name="connsiteY165" fmla="*/ 156717 h 410248"/>
              <a:gd name="connsiteX166" fmla="*/ 17417140 w 23914197"/>
              <a:gd name="connsiteY166" fmla="*/ 2 h 410248"/>
              <a:gd name="connsiteX167" fmla="*/ 17498056 w 23914197"/>
              <a:gd name="connsiteY167" fmla="*/ 8599 h 410248"/>
              <a:gd name="connsiteX168" fmla="*/ 18368912 w 23914197"/>
              <a:gd name="connsiteY168" fmla="*/ 8598 h 410248"/>
              <a:gd name="connsiteX169" fmla="*/ 18689054 w 23914197"/>
              <a:gd name="connsiteY169" fmla="*/ 403250 h 410248"/>
              <a:gd name="connsiteX170" fmla="*/ 18688751 w 23914197"/>
              <a:gd name="connsiteY170" fmla="*/ 410245 h 410248"/>
              <a:gd name="connsiteX171" fmla="*/ 18532059 w 23914197"/>
              <a:gd name="connsiteY171" fmla="*/ 410245 h 410248"/>
              <a:gd name="connsiteX172" fmla="*/ 18532222 w 23914197"/>
              <a:gd name="connsiteY172" fmla="*/ 403250 h 410248"/>
              <a:gd name="connsiteX173" fmla="*/ 18287996 w 23914197"/>
              <a:gd name="connsiteY173" fmla="*/ 156716 h 410248"/>
              <a:gd name="connsiteX174" fmla="*/ 18287996 w 23914197"/>
              <a:gd name="connsiteY174" fmla="*/ 1 h 410248"/>
              <a:gd name="connsiteX175" fmla="*/ 18368912 w 23914197"/>
              <a:gd name="connsiteY175" fmla="*/ 8598 h 410248"/>
              <a:gd name="connsiteX176" fmla="*/ 19239769 w 23914197"/>
              <a:gd name="connsiteY176" fmla="*/ 8598 h 410248"/>
              <a:gd name="connsiteX177" fmla="*/ 19559911 w 23914197"/>
              <a:gd name="connsiteY177" fmla="*/ 403251 h 410248"/>
              <a:gd name="connsiteX178" fmla="*/ 19559608 w 23914197"/>
              <a:gd name="connsiteY178" fmla="*/ 410246 h 410248"/>
              <a:gd name="connsiteX179" fmla="*/ 19402915 w 23914197"/>
              <a:gd name="connsiteY179" fmla="*/ 410245 h 410248"/>
              <a:gd name="connsiteX180" fmla="*/ 19403078 w 23914197"/>
              <a:gd name="connsiteY180" fmla="*/ 403250 h 410248"/>
              <a:gd name="connsiteX181" fmla="*/ 19158852 w 23914197"/>
              <a:gd name="connsiteY181" fmla="*/ 156717 h 410248"/>
              <a:gd name="connsiteX182" fmla="*/ 19158852 w 23914197"/>
              <a:gd name="connsiteY182" fmla="*/ 1 h 410248"/>
              <a:gd name="connsiteX183" fmla="*/ 19239769 w 23914197"/>
              <a:gd name="connsiteY183" fmla="*/ 8598 h 410248"/>
              <a:gd name="connsiteX184" fmla="*/ 20110627 w 23914197"/>
              <a:gd name="connsiteY184" fmla="*/ 8599 h 410248"/>
              <a:gd name="connsiteX185" fmla="*/ 20430769 w 23914197"/>
              <a:gd name="connsiteY185" fmla="*/ 403251 h 410248"/>
              <a:gd name="connsiteX186" fmla="*/ 20430465 w 23914197"/>
              <a:gd name="connsiteY186" fmla="*/ 410246 h 410248"/>
              <a:gd name="connsiteX187" fmla="*/ 20273773 w 23914197"/>
              <a:gd name="connsiteY187" fmla="*/ 410246 h 410248"/>
              <a:gd name="connsiteX188" fmla="*/ 20273936 w 23914197"/>
              <a:gd name="connsiteY188" fmla="*/ 403251 h 410248"/>
              <a:gd name="connsiteX189" fmla="*/ 20029710 w 23914197"/>
              <a:gd name="connsiteY189" fmla="*/ 156717 h 410248"/>
              <a:gd name="connsiteX190" fmla="*/ 20029710 w 23914197"/>
              <a:gd name="connsiteY190" fmla="*/ 1 h 410248"/>
              <a:gd name="connsiteX191" fmla="*/ 20110627 w 23914197"/>
              <a:gd name="connsiteY191" fmla="*/ 8599 h 410248"/>
              <a:gd name="connsiteX192" fmla="*/ 20981484 w 23914197"/>
              <a:gd name="connsiteY192" fmla="*/ 8598 h 410248"/>
              <a:gd name="connsiteX193" fmla="*/ 21301626 w 23914197"/>
              <a:gd name="connsiteY193" fmla="*/ 403250 h 410248"/>
              <a:gd name="connsiteX194" fmla="*/ 21301322 w 23914197"/>
              <a:gd name="connsiteY194" fmla="*/ 410245 h 410248"/>
              <a:gd name="connsiteX195" fmla="*/ 21144630 w 23914197"/>
              <a:gd name="connsiteY195" fmla="*/ 410245 h 410248"/>
              <a:gd name="connsiteX196" fmla="*/ 21144793 w 23914197"/>
              <a:gd name="connsiteY196" fmla="*/ 403250 h 410248"/>
              <a:gd name="connsiteX197" fmla="*/ 20900567 w 23914197"/>
              <a:gd name="connsiteY197" fmla="*/ 156717 h 410248"/>
              <a:gd name="connsiteX198" fmla="*/ 20900567 w 23914197"/>
              <a:gd name="connsiteY198" fmla="*/ 1 h 410248"/>
              <a:gd name="connsiteX199" fmla="*/ 20981484 w 23914197"/>
              <a:gd name="connsiteY199" fmla="*/ 8598 h 410248"/>
              <a:gd name="connsiteX200" fmla="*/ 21852340 w 23914197"/>
              <a:gd name="connsiteY200" fmla="*/ 8599 h 410248"/>
              <a:gd name="connsiteX201" fmla="*/ 22172483 w 23914197"/>
              <a:gd name="connsiteY201" fmla="*/ 403251 h 410248"/>
              <a:gd name="connsiteX202" fmla="*/ 22172179 w 23914197"/>
              <a:gd name="connsiteY202" fmla="*/ 410246 h 410248"/>
              <a:gd name="connsiteX203" fmla="*/ 22015487 w 23914197"/>
              <a:gd name="connsiteY203" fmla="*/ 410246 h 410248"/>
              <a:gd name="connsiteX204" fmla="*/ 22015650 w 23914197"/>
              <a:gd name="connsiteY204" fmla="*/ 403251 h 410248"/>
              <a:gd name="connsiteX205" fmla="*/ 21771423 w 23914197"/>
              <a:gd name="connsiteY205" fmla="*/ 156717 h 410248"/>
              <a:gd name="connsiteX206" fmla="*/ 21771423 w 23914197"/>
              <a:gd name="connsiteY206" fmla="*/ 1 h 410248"/>
              <a:gd name="connsiteX207" fmla="*/ 21852340 w 23914197"/>
              <a:gd name="connsiteY207" fmla="*/ 8599 h 410248"/>
              <a:gd name="connsiteX208" fmla="*/ 22723197 w 23914197"/>
              <a:gd name="connsiteY208" fmla="*/ 8599 h 410248"/>
              <a:gd name="connsiteX209" fmla="*/ 23043339 w 23914197"/>
              <a:gd name="connsiteY209" fmla="*/ 403251 h 410248"/>
              <a:gd name="connsiteX210" fmla="*/ 23043035 w 23914197"/>
              <a:gd name="connsiteY210" fmla="*/ 410246 h 410248"/>
              <a:gd name="connsiteX211" fmla="*/ 22886343 w 23914197"/>
              <a:gd name="connsiteY211" fmla="*/ 410246 h 410248"/>
              <a:gd name="connsiteX212" fmla="*/ 22886506 w 23914197"/>
              <a:gd name="connsiteY212" fmla="*/ 403251 h 410248"/>
              <a:gd name="connsiteX213" fmla="*/ 22642280 w 23914197"/>
              <a:gd name="connsiteY213" fmla="*/ 156717 h 410248"/>
              <a:gd name="connsiteX214" fmla="*/ 22642280 w 23914197"/>
              <a:gd name="connsiteY214" fmla="*/ 1 h 410248"/>
              <a:gd name="connsiteX215" fmla="*/ 22723197 w 23914197"/>
              <a:gd name="connsiteY215" fmla="*/ 8599 h 410248"/>
              <a:gd name="connsiteX216" fmla="*/ 23594055 w 23914197"/>
              <a:gd name="connsiteY216" fmla="*/ 8599 h 410248"/>
              <a:gd name="connsiteX217" fmla="*/ 23914197 w 23914197"/>
              <a:gd name="connsiteY217" fmla="*/ 403251 h 410248"/>
              <a:gd name="connsiteX218" fmla="*/ 23913893 w 23914197"/>
              <a:gd name="connsiteY218" fmla="*/ 410246 h 410248"/>
              <a:gd name="connsiteX219" fmla="*/ 23757201 w 23914197"/>
              <a:gd name="connsiteY219" fmla="*/ 410245 h 410248"/>
              <a:gd name="connsiteX220" fmla="*/ 23757364 w 23914197"/>
              <a:gd name="connsiteY220" fmla="*/ 403251 h 410248"/>
              <a:gd name="connsiteX221" fmla="*/ 23513138 w 23914197"/>
              <a:gd name="connsiteY221" fmla="*/ 156717 h 410248"/>
              <a:gd name="connsiteX222" fmla="*/ 23513138 w 23914197"/>
              <a:gd name="connsiteY222" fmla="*/ 1 h 410248"/>
              <a:gd name="connsiteX223" fmla="*/ 23594055 w 23914197"/>
              <a:gd name="connsiteY223" fmla="*/ 8599 h 410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</a:cxnLst>
            <a:rect l="l" t="t" r="r" b="b"/>
            <a:pathLst>
              <a:path w="23914197" h="410248">
                <a:moveTo>
                  <a:pt x="80917" y="8598"/>
                </a:moveTo>
                <a:cubicBezTo>
                  <a:pt x="263814" y="46971"/>
                  <a:pt x="400995" y="209155"/>
                  <a:pt x="401059" y="403251"/>
                </a:cubicBezTo>
                <a:cubicBezTo>
                  <a:pt x="401059" y="405559"/>
                  <a:pt x="400802" y="407844"/>
                  <a:pt x="400756" y="410245"/>
                </a:cubicBezTo>
                <a:lnTo>
                  <a:pt x="244063" y="410245"/>
                </a:lnTo>
                <a:cubicBezTo>
                  <a:pt x="244109" y="407914"/>
                  <a:pt x="244226" y="405582"/>
                  <a:pt x="244226" y="403250"/>
                </a:cubicBezTo>
                <a:cubicBezTo>
                  <a:pt x="244220" y="267996"/>
                  <a:pt x="135250" y="157995"/>
                  <a:pt x="1" y="156717"/>
                </a:cubicBezTo>
                <a:lnTo>
                  <a:pt x="0" y="1"/>
                </a:lnTo>
                <a:cubicBezTo>
                  <a:pt x="27729" y="161"/>
                  <a:pt x="54789" y="3117"/>
                  <a:pt x="80917" y="8598"/>
                </a:cubicBezTo>
                <a:close/>
                <a:moveTo>
                  <a:pt x="951775" y="8598"/>
                </a:moveTo>
                <a:cubicBezTo>
                  <a:pt x="1134672" y="46970"/>
                  <a:pt x="1271853" y="209155"/>
                  <a:pt x="1271917" y="403250"/>
                </a:cubicBezTo>
                <a:cubicBezTo>
                  <a:pt x="1271917" y="405559"/>
                  <a:pt x="1271659" y="407844"/>
                  <a:pt x="1271613" y="410245"/>
                </a:cubicBezTo>
                <a:lnTo>
                  <a:pt x="1114921" y="410245"/>
                </a:lnTo>
                <a:cubicBezTo>
                  <a:pt x="1114967" y="407913"/>
                  <a:pt x="1115084" y="405582"/>
                  <a:pt x="1115084" y="403250"/>
                </a:cubicBezTo>
                <a:cubicBezTo>
                  <a:pt x="1115078" y="267995"/>
                  <a:pt x="1006108" y="157995"/>
                  <a:pt x="870858" y="156716"/>
                </a:cubicBezTo>
                <a:lnTo>
                  <a:pt x="870858" y="0"/>
                </a:lnTo>
                <a:cubicBezTo>
                  <a:pt x="898586" y="161"/>
                  <a:pt x="925647" y="3116"/>
                  <a:pt x="951775" y="8598"/>
                </a:cubicBezTo>
                <a:close/>
                <a:moveTo>
                  <a:pt x="1822632" y="8598"/>
                </a:moveTo>
                <a:cubicBezTo>
                  <a:pt x="2005530" y="46971"/>
                  <a:pt x="2142711" y="209155"/>
                  <a:pt x="2142774" y="403250"/>
                </a:cubicBezTo>
                <a:cubicBezTo>
                  <a:pt x="2142774" y="405559"/>
                  <a:pt x="2142517" y="407844"/>
                  <a:pt x="2142471" y="410245"/>
                </a:cubicBezTo>
                <a:lnTo>
                  <a:pt x="1985778" y="410245"/>
                </a:lnTo>
                <a:cubicBezTo>
                  <a:pt x="1985827" y="407915"/>
                  <a:pt x="1985941" y="405583"/>
                  <a:pt x="1985942" y="403250"/>
                </a:cubicBezTo>
                <a:cubicBezTo>
                  <a:pt x="1985935" y="267995"/>
                  <a:pt x="1876964" y="157995"/>
                  <a:pt x="1741715" y="156717"/>
                </a:cubicBezTo>
                <a:lnTo>
                  <a:pt x="1741716" y="1"/>
                </a:lnTo>
                <a:cubicBezTo>
                  <a:pt x="1769443" y="161"/>
                  <a:pt x="1796503" y="3116"/>
                  <a:pt x="1822632" y="8598"/>
                </a:cubicBezTo>
                <a:close/>
                <a:moveTo>
                  <a:pt x="2693488" y="8598"/>
                </a:moveTo>
                <a:cubicBezTo>
                  <a:pt x="2876388" y="46972"/>
                  <a:pt x="3013569" y="209156"/>
                  <a:pt x="3013633" y="403251"/>
                </a:cubicBezTo>
                <a:cubicBezTo>
                  <a:pt x="3013632" y="405560"/>
                  <a:pt x="3013375" y="407845"/>
                  <a:pt x="3013327" y="410246"/>
                </a:cubicBezTo>
                <a:lnTo>
                  <a:pt x="2856636" y="410247"/>
                </a:lnTo>
                <a:cubicBezTo>
                  <a:pt x="2856681" y="407914"/>
                  <a:pt x="2856799" y="405583"/>
                  <a:pt x="2856800" y="403251"/>
                </a:cubicBezTo>
                <a:cubicBezTo>
                  <a:pt x="2856792" y="267996"/>
                  <a:pt x="2747821" y="157996"/>
                  <a:pt x="2612572" y="156717"/>
                </a:cubicBezTo>
                <a:lnTo>
                  <a:pt x="2612574" y="2"/>
                </a:lnTo>
                <a:cubicBezTo>
                  <a:pt x="2640300" y="162"/>
                  <a:pt x="2667361" y="3117"/>
                  <a:pt x="2693488" y="8598"/>
                </a:cubicBezTo>
                <a:close/>
                <a:moveTo>
                  <a:pt x="3564347" y="8598"/>
                </a:moveTo>
                <a:cubicBezTo>
                  <a:pt x="3747242" y="46970"/>
                  <a:pt x="3884423" y="209154"/>
                  <a:pt x="3884487" y="403250"/>
                </a:cubicBezTo>
                <a:cubicBezTo>
                  <a:pt x="3884487" y="405559"/>
                  <a:pt x="3884230" y="407843"/>
                  <a:pt x="3884184" y="410245"/>
                </a:cubicBezTo>
                <a:lnTo>
                  <a:pt x="3727491" y="410245"/>
                </a:lnTo>
                <a:cubicBezTo>
                  <a:pt x="3727540" y="407914"/>
                  <a:pt x="3727657" y="405582"/>
                  <a:pt x="3727655" y="403250"/>
                </a:cubicBezTo>
                <a:cubicBezTo>
                  <a:pt x="3727648" y="267995"/>
                  <a:pt x="3618679" y="157995"/>
                  <a:pt x="3483431" y="156717"/>
                </a:cubicBezTo>
                <a:lnTo>
                  <a:pt x="3483429" y="1"/>
                </a:lnTo>
                <a:cubicBezTo>
                  <a:pt x="3511158" y="161"/>
                  <a:pt x="3538220" y="3117"/>
                  <a:pt x="3564347" y="8598"/>
                </a:cubicBezTo>
                <a:close/>
                <a:moveTo>
                  <a:pt x="4435205" y="8599"/>
                </a:moveTo>
                <a:cubicBezTo>
                  <a:pt x="4618101" y="46971"/>
                  <a:pt x="4755281" y="209155"/>
                  <a:pt x="4755345" y="403251"/>
                </a:cubicBezTo>
                <a:cubicBezTo>
                  <a:pt x="4755345" y="405559"/>
                  <a:pt x="4755088" y="407844"/>
                  <a:pt x="4755042" y="410246"/>
                </a:cubicBezTo>
                <a:lnTo>
                  <a:pt x="4598349" y="410246"/>
                </a:lnTo>
                <a:cubicBezTo>
                  <a:pt x="4598398" y="407915"/>
                  <a:pt x="4598515" y="405583"/>
                  <a:pt x="4598512" y="403251"/>
                </a:cubicBezTo>
                <a:cubicBezTo>
                  <a:pt x="4598506" y="267995"/>
                  <a:pt x="4489537" y="157996"/>
                  <a:pt x="4354289" y="156718"/>
                </a:cubicBezTo>
                <a:lnTo>
                  <a:pt x="4354286" y="1"/>
                </a:lnTo>
                <a:cubicBezTo>
                  <a:pt x="4382016" y="162"/>
                  <a:pt x="4409074" y="3116"/>
                  <a:pt x="4435205" y="8599"/>
                </a:cubicBezTo>
                <a:close/>
                <a:moveTo>
                  <a:pt x="5306060" y="8599"/>
                </a:moveTo>
                <a:cubicBezTo>
                  <a:pt x="5488959" y="46972"/>
                  <a:pt x="5626139" y="209156"/>
                  <a:pt x="5626203" y="403251"/>
                </a:cubicBezTo>
                <a:cubicBezTo>
                  <a:pt x="5626203" y="405560"/>
                  <a:pt x="5625945" y="407844"/>
                  <a:pt x="5625900" y="410247"/>
                </a:cubicBezTo>
                <a:lnTo>
                  <a:pt x="5469207" y="410246"/>
                </a:lnTo>
                <a:cubicBezTo>
                  <a:pt x="5469252" y="407914"/>
                  <a:pt x="5469369" y="405582"/>
                  <a:pt x="5469371" y="403252"/>
                </a:cubicBezTo>
                <a:cubicBezTo>
                  <a:pt x="5469363" y="267996"/>
                  <a:pt x="5360395" y="157997"/>
                  <a:pt x="5225142" y="156717"/>
                </a:cubicBezTo>
                <a:lnTo>
                  <a:pt x="5225145" y="2"/>
                </a:lnTo>
                <a:cubicBezTo>
                  <a:pt x="5252871" y="162"/>
                  <a:pt x="5279933" y="3117"/>
                  <a:pt x="5306060" y="8599"/>
                </a:cubicBezTo>
                <a:close/>
                <a:moveTo>
                  <a:pt x="6176917" y="8598"/>
                </a:moveTo>
                <a:cubicBezTo>
                  <a:pt x="6359819" y="46972"/>
                  <a:pt x="6497000" y="209156"/>
                  <a:pt x="6497064" y="403252"/>
                </a:cubicBezTo>
                <a:cubicBezTo>
                  <a:pt x="6497064" y="405560"/>
                  <a:pt x="6496807" y="407845"/>
                  <a:pt x="6496760" y="410247"/>
                </a:cubicBezTo>
                <a:lnTo>
                  <a:pt x="6340068" y="410247"/>
                </a:lnTo>
                <a:cubicBezTo>
                  <a:pt x="6340115" y="407915"/>
                  <a:pt x="6340231" y="405583"/>
                  <a:pt x="6340231" y="403252"/>
                </a:cubicBezTo>
                <a:cubicBezTo>
                  <a:pt x="6340225" y="267996"/>
                  <a:pt x="6231250" y="157996"/>
                  <a:pt x="6096001" y="156717"/>
                </a:cubicBezTo>
                <a:lnTo>
                  <a:pt x="6095999" y="0"/>
                </a:lnTo>
                <a:cubicBezTo>
                  <a:pt x="6123728" y="161"/>
                  <a:pt x="6150788" y="3116"/>
                  <a:pt x="6176917" y="8598"/>
                </a:cubicBezTo>
                <a:close/>
                <a:moveTo>
                  <a:pt x="7047779" y="8600"/>
                </a:moveTo>
                <a:cubicBezTo>
                  <a:pt x="7230676" y="46972"/>
                  <a:pt x="7367857" y="209156"/>
                  <a:pt x="7367921" y="403252"/>
                </a:cubicBezTo>
                <a:cubicBezTo>
                  <a:pt x="7367921" y="405561"/>
                  <a:pt x="7367664" y="407846"/>
                  <a:pt x="7367617" y="410247"/>
                </a:cubicBezTo>
                <a:lnTo>
                  <a:pt x="7210925" y="410247"/>
                </a:lnTo>
                <a:cubicBezTo>
                  <a:pt x="7210972" y="407916"/>
                  <a:pt x="7211089" y="405584"/>
                  <a:pt x="7211089" y="403252"/>
                </a:cubicBezTo>
                <a:cubicBezTo>
                  <a:pt x="7211082" y="267997"/>
                  <a:pt x="7102112" y="157997"/>
                  <a:pt x="6966863" y="156719"/>
                </a:cubicBezTo>
                <a:lnTo>
                  <a:pt x="6966863" y="3"/>
                </a:lnTo>
                <a:cubicBezTo>
                  <a:pt x="6994590" y="163"/>
                  <a:pt x="7021651" y="3118"/>
                  <a:pt x="7047779" y="8600"/>
                </a:cubicBezTo>
                <a:close/>
                <a:moveTo>
                  <a:pt x="7918635" y="8600"/>
                </a:moveTo>
                <a:cubicBezTo>
                  <a:pt x="8101532" y="46973"/>
                  <a:pt x="8238713" y="209157"/>
                  <a:pt x="8238777" y="403252"/>
                </a:cubicBezTo>
                <a:cubicBezTo>
                  <a:pt x="8238777" y="405561"/>
                  <a:pt x="8238520" y="407846"/>
                  <a:pt x="8238474" y="410248"/>
                </a:cubicBezTo>
                <a:lnTo>
                  <a:pt x="8081782" y="410248"/>
                </a:lnTo>
                <a:cubicBezTo>
                  <a:pt x="8081828" y="407916"/>
                  <a:pt x="8081945" y="405584"/>
                  <a:pt x="8081945" y="403253"/>
                </a:cubicBezTo>
                <a:cubicBezTo>
                  <a:pt x="8081938" y="267997"/>
                  <a:pt x="7972968" y="157997"/>
                  <a:pt x="7837719" y="156719"/>
                </a:cubicBezTo>
                <a:lnTo>
                  <a:pt x="7837719" y="3"/>
                </a:lnTo>
                <a:cubicBezTo>
                  <a:pt x="7865446" y="163"/>
                  <a:pt x="7892507" y="3118"/>
                  <a:pt x="7918635" y="8600"/>
                </a:cubicBezTo>
                <a:close/>
                <a:moveTo>
                  <a:pt x="8789492" y="8599"/>
                </a:moveTo>
                <a:cubicBezTo>
                  <a:pt x="8972389" y="46972"/>
                  <a:pt x="9109569" y="209156"/>
                  <a:pt x="9109634" y="403252"/>
                </a:cubicBezTo>
                <a:cubicBezTo>
                  <a:pt x="9109634" y="405560"/>
                  <a:pt x="9109377" y="407845"/>
                  <a:pt x="9109330" y="410247"/>
                </a:cubicBezTo>
                <a:lnTo>
                  <a:pt x="8952638" y="410247"/>
                </a:lnTo>
                <a:cubicBezTo>
                  <a:pt x="8952685" y="407915"/>
                  <a:pt x="8952801" y="405583"/>
                  <a:pt x="8952801" y="403252"/>
                </a:cubicBezTo>
                <a:cubicBezTo>
                  <a:pt x="8952795" y="267996"/>
                  <a:pt x="8843825" y="157997"/>
                  <a:pt x="8708575" y="156718"/>
                </a:cubicBezTo>
                <a:lnTo>
                  <a:pt x="8708575" y="2"/>
                </a:lnTo>
                <a:cubicBezTo>
                  <a:pt x="8736303" y="162"/>
                  <a:pt x="8763364" y="3118"/>
                  <a:pt x="8789492" y="8599"/>
                </a:cubicBezTo>
                <a:close/>
                <a:moveTo>
                  <a:pt x="9660348" y="8599"/>
                </a:moveTo>
                <a:cubicBezTo>
                  <a:pt x="9843245" y="46972"/>
                  <a:pt x="9980426" y="209156"/>
                  <a:pt x="9980490" y="403252"/>
                </a:cubicBezTo>
                <a:cubicBezTo>
                  <a:pt x="9980490" y="405560"/>
                  <a:pt x="9980233" y="407845"/>
                  <a:pt x="9980187" y="410247"/>
                </a:cubicBezTo>
                <a:lnTo>
                  <a:pt x="9823495" y="410247"/>
                </a:lnTo>
                <a:cubicBezTo>
                  <a:pt x="9823541" y="407915"/>
                  <a:pt x="9823658" y="405583"/>
                  <a:pt x="9823658" y="403252"/>
                </a:cubicBezTo>
                <a:cubicBezTo>
                  <a:pt x="9823651" y="267996"/>
                  <a:pt x="9714681" y="157997"/>
                  <a:pt x="9579432" y="156718"/>
                </a:cubicBezTo>
                <a:lnTo>
                  <a:pt x="9579432" y="2"/>
                </a:lnTo>
                <a:cubicBezTo>
                  <a:pt x="9607159" y="163"/>
                  <a:pt x="9634220" y="3118"/>
                  <a:pt x="9660348" y="8599"/>
                </a:cubicBezTo>
                <a:close/>
                <a:moveTo>
                  <a:pt x="10531205" y="8600"/>
                </a:moveTo>
                <a:cubicBezTo>
                  <a:pt x="10714102" y="46973"/>
                  <a:pt x="10851283" y="209157"/>
                  <a:pt x="10851348" y="403252"/>
                </a:cubicBezTo>
                <a:cubicBezTo>
                  <a:pt x="10851348" y="405561"/>
                  <a:pt x="10851090" y="407846"/>
                  <a:pt x="10851044" y="410248"/>
                </a:cubicBezTo>
                <a:lnTo>
                  <a:pt x="10694352" y="410248"/>
                </a:lnTo>
                <a:cubicBezTo>
                  <a:pt x="10694398" y="407916"/>
                  <a:pt x="10694515" y="405584"/>
                  <a:pt x="10694515" y="403252"/>
                </a:cubicBezTo>
                <a:cubicBezTo>
                  <a:pt x="10694508" y="267997"/>
                  <a:pt x="10585538" y="157997"/>
                  <a:pt x="10450289" y="156719"/>
                </a:cubicBezTo>
                <a:lnTo>
                  <a:pt x="10450289" y="3"/>
                </a:lnTo>
                <a:cubicBezTo>
                  <a:pt x="10478016" y="163"/>
                  <a:pt x="10505077" y="3118"/>
                  <a:pt x="10531205" y="8600"/>
                </a:cubicBezTo>
                <a:close/>
                <a:moveTo>
                  <a:pt x="11402062" y="8599"/>
                </a:moveTo>
                <a:cubicBezTo>
                  <a:pt x="11584959" y="46972"/>
                  <a:pt x="11722140" y="209156"/>
                  <a:pt x="11722204" y="403251"/>
                </a:cubicBezTo>
                <a:cubicBezTo>
                  <a:pt x="11722204" y="405560"/>
                  <a:pt x="11721947" y="407845"/>
                  <a:pt x="11721900" y="410247"/>
                </a:cubicBezTo>
                <a:lnTo>
                  <a:pt x="11565208" y="410247"/>
                </a:lnTo>
                <a:cubicBezTo>
                  <a:pt x="11565255" y="407915"/>
                  <a:pt x="11565372" y="405583"/>
                  <a:pt x="11565372" y="403252"/>
                </a:cubicBezTo>
                <a:cubicBezTo>
                  <a:pt x="11565365" y="267996"/>
                  <a:pt x="11456395" y="157997"/>
                  <a:pt x="11321145" y="156718"/>
                </a:cubicBezTo>
                <a:lnTo>
                  <a:pt x="11321146" y="2"/>
                </a:lnTo>
                <a:cubicBezTo>
                  <a:pt x="11348873" y="162"/>
                  <a:pt x="11375934" y="3117"/>
                  <a:pt x="11402062" y="8599"/>
                </a:cubicBezTo>
                <a:close/>
                <a:moveTo>
                  <a:pt x="12272914" y="8598"/>
                </a:moveTo>
                <a:cubicBezTo>
                  <a:pt x="12455811" y="46971"/>
                  <a:pt x="12592992" y="209155"/>
                  <a:pt x="12593056" y="403250"/>
                </a:cubicBezTo>
                <a:cubicBezTo>
                  <a:pt x="12593056" y="405559"/>
                  <a:pt x="12592799" y="407844"/>
                  <a:pt x="12592752" y="410246"/>
                </a:cubicBezTo>
                <a:lnTo>
                  <a:pt x="12436060" y="410246"/>
                </a:lnTo>
                <a:cubicBezTo>
                  <a:pt x="12436107" y="407914"/>
                  <a:pt x="12436224" y="405582"/>
                  <a:pt x="12436223" y="403251"/>
                </a:cubicBezTo>
                <a:cubicBezTo>
                  <a:pt x="12436217" y="267995"/>
                  <a:pt x="12327247" y="157996"/>
                  <a:pt x="12191997" y="156717"/>
                </a:cubicBezTo>
                <a:lnTo>
                  <a:pt x="12191998" y="1"/>
                </a:lnTo>
                <a:cubicBezTo>
                  <a:pt x="12219725" y="161"/>
                  <a:pt x="12246786" y="3117"/>
                  <a:pt x="12272914" y="8598"/>
                </a:cubicBezTo>
                <a:close/>
                <a:moveTo>
                  <a:pt x="13143771" y="8597"/>
                </a:moveTo>
                <a:cubicBezTo>
                  <a:pt x="13326668" y="46970"/>
                  <a:pt x="13463849" y="209154"/>
                  <a:pt x="13463913" y="403250"/>
                </a:cubicBezTo>
                <a:cubicBezTo>
                  <a:pt x="13463913" y="405558"/>
                  <a:pt x="13463656" y="407843"/>
                  <a:pt x="13463610" y="410245"/>
                </a:cubicBezTo>
                <a:lnTo>
                  <a:pt x="13306917" y="410245"/>
                </a:lnTo>
                <a:cubicBezTo>
                  <a:pt x="13306964" y="407913"/>
                  <a:pt x="13307081" y="405582"/>
                  <a:pt x="13307080" y="403250"/>
                </a:cubicBezTo>
                <a:cubicBezTo>
                  <a:pt x="13307074" y="267995"/>
                  <a:pt x="13198104" y="157995"/>
                  <a:pt x="13062855" y="156716"/>
                </a:cubicBezTo>
                <a:lnTo>
                  <a:pt x="13062854" y="0"/>
                </a:lnTo>
                <a:cubicBezTo>
                  <a:pt x="13090582" y="161"/>
                  <a:pt x="13117643" y="3116"/>
                  <a:pt x="13143771" y="8597"/>
                </a:cubicBezTo>
                <a:close/>
                <a:moveTo>
                  <a:pt x="14014629" y="8598"/>
                </a:moveTo>
                <a:cubicBezTo>
                  <a:pt x="14197525" y="46971"/>
                  <a:pt x="14334706" y="209155"/>
                  <a:pt x="14334771" y="403250"/>
                </a:cubicBezTo>
                <a:cubicBezTo>
                  <a:pt x="14334771" y="405559"/>
                  <a:pt x="14334514" y="407844"/>
                  <a:pt x="14334467" y="410246"/>
                </a:cubicBezTo>
                <a:lnTo>
                  <a:pt x="14177775" y="410246"/>
                </a:lnTo>
                <a:cubicBezTo>
                  <a:pt x="14177821" y="407914"/>
                  <a:pt x="14177938" y="405582"/>
                  <a:pt x="14177938" y="403251"/>
                </a:cubicBezTo>
                <a:cubicBezTo>
                  <a:pt x="14177932" y="267995"/>
                  <a:pt x="14068961" y="157995"/>
                  <a:pt x="13933712" y="156717"/>
                </a:cubicBezTo>
                <a:lnTo>
                  <a:pt x="13933712" y="1"/>
                </a:lnTo>
                <a:cubicBezTo>
                  <a:pt x="13961439" y="161"/>
                  <a:pt x="13988500" y="3116"/>
                  <a:pt x="14014629" y="8598"/>
                </a:cubicBezTo>
                <a:close/>
                <a:moveTo>
                  <a:pt x="14885485" y="8598"/>
                </a:moveTo>
                <a:cubicBezTo>
                  <a:pt x="15068382" y="46971"/>
                  <a:pt x="15205563" y="209155"/>
                  <a:pt x="15205627" y="403251"/>
                </a:cubicBezTo>
                <a:cubicBezTo>
                  <a:pt x="15205627" y="405559"/>
                  <a:pt x="15205370" y="407844"/>
                  <a:pt x="15205324" y="410246"/>
                </a:cubicBezTo>
                <a:lnTo>
                  <a:pt x="15048632" y="410246"/>
                </a:lnTo>
                <a:cubicBezTo>
                  <a:pt x="15048678" y="407914"/>
                  <a:pt x="15048795" y="405582"/>
                  <a:pt x="15048795" y="403251"/>
                </a:cubicBezTo>
                <a:cubicBezTo>
                  <a:pt x="15048788" y="267996"/>
                  <a:pt x="14939818" y="157996"/>
                  <a:pt x="14804569" y="156717"/>
                </a:cubicBezTo>
                <a:lnTo>
                  <a:pt x="14804569" y="1"/>
                </a:lnTo>
                <a:cubicBezTo>
                  <a:pt x="14832296" y="162"/>
                  <a:pt x="14859357" y="3117"/>
                  <a:pt x="14885485" y="8598"/>
                </a:cubicBezTo>
                <a:close/>
                <a:moveTo>
                  <a:pt x="15756342" y="8598"/>
                </a:moveTo>
                <a:cubicBezTo>
                  <a:pt x="15939239" y="46970"/>
                  <a:pt x="16076419" y="209155"/>
                  <a:pt x="16076484" y="403250"/>
                </a:cubicBezTo>
                <a:cubicBezTo>
                  <a:pt x="16076484" y="405559"/>
                  <a:pt x="16076227" y="407843"/>
                  <a:pt x="16076181" y="410245"/>
                </a:cubicBezTo>
                <a:lnTo>
                  <a:pt x="15919489" y="410245"/>
                </a:lnTo>
                <a:cubicBezTo>
                  <a:pt x="15919535" y="407914"/>
                  <a:pt x="15919652" y="405582"/>
                  <a:pt x="15919652" y="403250"/>
                </a:cubicBezTo>
                <a:cubicBezTo>
                  <a:pt x="15919645" y="267995"/>
                  <a:pt x="15810675" y="157995"/>
                  <a:pt x="15675425" y="156716"/>
                </a:cubicBezTo>
                <a:lnTo>
                  <a:pt x="15675426" y="0"/>
                </a:lnTo>
                <a:cubicBezTo>
                  <a:pt x="15703153" y="161"/>
                  <a:pt x="15730214" y="3116"/>
                  <a:pt x="15756342" y="8598"/>
                </a:cubicBezTo>
                <a:close/>
                <a:moveTo>
                  <a:pt x="16627199" y="8598"/>
                </a:moveTo>
                <a:cubicBezTo>
                  <a:pt x="16810096" y="46971"/>
                  <a:pt x="16947277" y="209155"/>
                  <a:pt x="16947341" y="403250"/>
                </a:cubicBezTo>
                <a:cubicBezTo>
                  <a:pt x="16947341" y="405559"/>
                  <a:pt x="16947084" y="407844"/>
                  <a:pt x="16947037" y="410246"/>
                </a:cubicBezTo>
                <a:lnTo>
                  <a:pt x="16790345" y="410246"/>
                </a:lnTo>
                <a:cubicBezTo>
                  <a:pt x="16790392" y="407914"/>
                  <a:pt x="16790508" y="405582"/>
                  <a:pt x="16790508" y="403251"/>
                </a:cubicBezTo>
                <a:cubicBezTo>
                  <a:pt x="16790502" y="267995"/>
                  <a:pt x="16681532" y="157995"/>
                  <a:pt x="16546282" y="156717"/>
                </a:cubicBezTo>
                <a:lnTo>
                  <a:pt x="16546282" y="1"/>
                </a:lnTo>
                <a:cubicBezTo>
                  <a:pt x="16574010" y="161"/>
                  <a:pt x="16601071" y="3116"/>
                  <a:pt x="16627199" y="8598"/>
                </a:cubicBezTo>
                <a:close/>
                <a:moveTo>
                  <a:pt x="17498056" y="8599"/>
                </a:moveTo>
                <a:cubicBezTo>
                  <a:pt x="17680953" y="46971"/>
                  <a:pt x="17818134" y="209156"/>
                  <a:pt x="17818198" y="403251"/>
                </a:cubicBezTo>
                <a:cubicBezTo>
                  <a:pt x="17818198" y="405559"/>
                  <a:pt x="17817941" y="407844"/>
                  <a:pt x="17817895" y="410246"/>
                </a:cubicBezTo>
                <a:lnTo>
                  <a:pt x="17661203" y="410246"/>
                </a:lnTo>
                <a:cubicBezTo>
                  <a:pt x="17661249" y="407914"/>
                  <a:pt x="17661366" y="405583"/>
                  <a:pt x="17661366" y="403251"/>
                </a:cubicBezTo>
                <a:cubicBezTo>
                  <a:pt x="17661359" y="267996"/>
                  <a:pt x="17552389" y="157996"/>
                  <a:pt x="17417140" y="156717"/>
                </a:cubicBezTo>
                <a:lnTo>
                  <a:pt x="17417140" y="2"/>
                </a:lnTo>
                <a:cubicBezTo>
                  <a:pt x="17444867" y="162"/>
                  <a:pt x="17471928" y="3117"/>
                  <a:pt x="17498056" y="8599"/>
                </a:cubicBezTo>
                <a:close/>
                <a:moveTo>
                  <a:pt x="18368912" y="8598"/>
                </a:moveTo>
                <a:cubicBezTo>
                  <a:pt x="18551809" y="46970"/>
                  <a:pt x="18688990" y="209154"/>
                  <a:pt x="18689054" y="403250"/>
                </a:cubicBezTo>
                <a:cubicBezTo>
                  <a:pt x="18689054" y="405559"/>
                  <a:pt x="18688797" y="407843"/>
                  <a:pt x="18688751" y="410245"/>
                </a:cubicBezTo>
                <a:lnTo>
                  <a:pt x="18532059" y="410245"/>
                </a:lnTo>
                <a:cubicBezTo>
                  <a:pt x="18532105" y="407913"/>
                  <a:pt x="18532222" y="405582"/>
                  <a:pt x="18532222" y="403250"/>
                </a:cubicBezTo>
                <a:cubicBezTo>
                  <a:pt x="18532215" y="267995"/>
                  <a:pt x="18423245" y="157995"/>
                  <a:pt x="18287996" y="156716"/>
                </a:cubicBezTo>
                <a:lnTo>
                  <a:pt x="18287996" y="1"/>
                </a:lnTo>
                <a:cubicBezTo>
                  <a:pt x="18315723" y="161"/>
                  <a:pt x="18342784" y="3116"/>
                  <a:pt x="18368912" y="8598"/>
                </a:cubicBezTo>
                <a:close/>
                <a:moveTo>
                  <a:pt x="19239769" y="8598"/>
                </a:moveTo>
                <a:cubicBezTo>
                  <a:pt x="19422666" y="46971"/>
                  <a:pt x="19559847" y="209155"/>
                  <a:pt x="19559911" y="403251"/>
                </a:cubicBezTo>
                <a:cubicBezTo>
                  <a:pt x="19559911" y="405559"/>
                  <a:pt x="19559654" y="407844"/>
                  <a:pt x="19559608" y="410246"/>
                </a:cubicBezTo>
                <a:lnTo>
                  <a:pt x="19402915" y="410245"/>
                </a:lnTo>
                <a:cubicBezTo>
                  <a:pt x="19402961" y="407914"/>
                  <a:pt x="19403078" y="405582"/>
                  <a:pt x="19403078" y="403250"/>
                </a:cubicBezTo>
                <a:cubicBezTo>
                  <a:pt x="19403072" y="267995"/>
                  <a:pt x="19294102" y="157995"/>
                  <a:pt x="19158852" y="156717"/>
                </a:cubicBezTo>
                <a:lnTo>
                  <a:pt x="19158852" y="1"/>
                </a:lnTo>
                <a:cubicBezTo>
                  <a:pt x="19186580" y="161"/>
                  <a:pt x="19213641" y="3116"/>
                  <a:pt x="19239769" y="8598"/>
                </a:cubicBezTo>
                <a:close/>
                <a:moveTo>
                  <a:pt x="20110627" y="8599"/>
                </a:moveTo>
                <a:cubicBezTo>
                  <a:pt x="20293523" y="46971"/>
                  <a:pt x="20430703" y="209155"/>
                  <a:pt x="20430769" y="403251"/>
                </a:cubicBezTo>
                <a:cubicBezTo>
                  <a:pt x="20430768" y="405560"/>
                  <a:pt x="20430511" y="407844"/>
                  <a:pt x="20430465" y="410246"/>
                </a:cubicBezTo>
                <a:lnTo>
                  <a:pt x="20273773" y="410246"/>
                </a:lnTo>
                <a:cubicBezTo>
                  <a:pt x="20273819" y="407914"/>
                  <a:pt x="20273936" y="405583"/>
                  <a:pt x="20273936" y="403251"/>
                </a:cubicBezTo>
                <a:cubicBezTo>
                  <a:pt x="20273929" y="267996"/>
                  <a:pt x="20164959" y="157996"/>
                  <a:pt x="20029710" y="156717"/>
                </a:cubicBezTo>
                <a:lnTo>
                  <a:pt x="20029710" y="1"/>
                </a:lnTo>
                <a:cubicBezTo>
                  <a:pt x="20057437" y="162"/>
                  <a:pt x="20084498" y="3117"/>
                  <a:pt x="20110627" y="8599"/>
                </a:cubicBezTo>
                <a:close/>
                <a:moveTo>
                  <a:pt x="20981484" y="8598"/>
                </a:moveTo>
                <a:cubicBezTo>
                  <a:pt x="21164380" y="46971"/>
                  <a:pt x="21301560" y="209154"/>
                  <a:pt x="21301626" y="403250"/>
                </a:cubicBezTo>
                <a:cubicBezTo>
                  <a:pt x="21301625" y="405559"/>
                  <a:pt x="21301368" y="407844"/>
                  <a:pt x="21301322" y="410245"/>
                </a:cubicBezTo>
                <a:lnTo>
                  <a:pt x="21144630" y="410245"/>
                </a:lnTo>
                <a:cubicBezTo>
                  <a:pt x="21144676" y="407913"/>
                  <a:pt x="21144792" y="405582"/>
                  <a:pt x="21144793" y="403250"/>
                </a:cubicBezTo>
                <a:cubicBezTo>
                  <a:pt x="21144786" y="267995"/>
                  <a:pt x="21035816" y="157995"/>
                  <a:pt x="20900567" y="156717"/>
                </a:cubicBezTo>
                <a:lnTo>
                  <a:pt x="20900567" y="1"/>
                </a:lnTo>
                <a:cubicBezTo>
                  <a:pt x="20928294" y="161"/>
                  <a:pt x="20955355" y="3116"/>
                  <a:pt x="20981484" y="8598"/>
                </a:cubicBezTo>
                <a:close/>
                <a:moveTo>
                  <a:pt x="21852340" y="8599"/>
                </a:moveTo>
                <a:cubicBezTo>
                  <a:pt x="22035237" y="46971"/>
                  <a:pt x="22172418" y="209155"/>
                  <a:pt x="22172483" y="403251"/>
                </a:cubicBezTo>
                <a:cubicBezTo>
                  <a:pt x="22172482" y="405559"/>
                  <a:pt x="22172225" y="407844"/>
                  <a:pt x="22172179" y="410246"/>
                </a:cubicBezTo>
                <a:lnTo>
                  <a:pt x="22015487" y="410246"/>
                </a:lnTo>
                <a:cubicBezTo>
                  <a:pt x="22015533" y="407914"/>
                  <a:pt x="22015649" y="405582"/>
                  <a:pt x="22015650" y="403251"/>
                </a:cubicBezTo>
                <a:cubicBezTo>
                  <a:pt x="22015643" y="267995"/>
                  <a:pt x="21906673" y="157996"/>
                  <a:pt x="21771423" y="156717"/>
                </a:cubicBezTo>
                <a:lnTo>
                  <a:pt x="21771423" y="1"/>
                </a:lnTo>
                <a:cubicBezTo>
                  <a:pt x="21799151" y="161"/>
                  <a:pt x="21826212" y="3117"/>
                  <a:pt x="21852340" y="8599"/>
                </a:cubicBezTo>
                <a:close/>
                <a:moveTo>
                  <a:pt x="22723197" y="8599"/>
                </a:moveTo>
                <a:cubicBezTo>
                  <a:pt x="22906093" y="46971"/>
                  <a:pt x="23043274" y="209155"/>
                  <a:pt x="23043339" y="403251"/>
                </a:cubicBezTo>
                <a:cubicBezTo>
                  <a:pt x="23043339" y="405560"/>
                  <a:pt x="23043082" y="407844"/>
                  <a:pt x="23043035" y="410246"/>
                </a:cubicBezTo>
                <a:lnTo>
                  <a:pt x="22886343" y="410246"/>
                </a:lnTo>
                <a:cubicBezTo>
                  <a:pt x="22886389" y="407914"/>
                  <a:pt x="22886506" y="405583"/>
                  <a:pt x="22886506" y="403251"/>
                </a:cubicBezTo>
                <a:cubicBezTo>
                  <a:pt x="22886500" y="267996"/>
                  <a:pt x="22777530" y="157996"/>
                  <a:pt x="22642280" y="156717"/>
                </a:cubicBezTo>
                <a:lnTo>
                  <a:pt x="22642280" y="1"/>
                </a:lnTo>
                <a:cubicBezTo>
                  <a:pt x="22670007" y="162"/>
                  <a:pt x="22697069" y="3117"/>
                  <a:pt x="22723197" y="8599"/>
                </a:cubicBezTo>
                <a:close/>
                <a:moveTo>
                  <a:pt x="23594055" y="8599"/>
                </a:moveTo>
                <a:cubicBezTo>
                  <a:pt x="23776952" y="46971"/>
                  <a:pt x="23914132" y="209155"/>
                  <a:pt x="23914197" y="403251"/>
                </a:cubicBezTo>
                <a:cubicBezTo>
                  <a:pt x="23914197" y="405559"/>
                  <a:pt x="23913939" y="407844"/>
                  <a:pt x="23913893" y="410246"/>
                </a:cubicBezTo>
                <a:lnTo>
                  <a:pt x="23757201" y="410245"/>
                </a:lnTo>
                <a:cubicBezTo>
                  <a:pt x="23757247" y="407914"/>
                  <a:pt x="23757364" y="405582"/>
                  <a:pt x="23757364" y="403251"/>
                </a:cubicBezTo>
                <a:cubicBezTo>
                  <a:pt x="23757357" y="267995"/>
                  <a:pt x="23648388" y="157995"/>
                  <a:pt x="23513138" y="156717"/>
                </a:cubicBezTo>
                <a:lnTo>
                  <a:pt x="23513138" y="1"/>
                </a:lnTo>
                <a:cubicBezTo>
                  <a:pt x="23540865" y="161"/>
                  <a:pt x="23567926" y="3116"/>
                  <a:pt x="23594055" y="8599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 w="317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BDDEC635-9CF5-4568-A19C-8C890CA4D699}"/>
              </a:ext>
            </a:extLst>
          </p:cNvPr>
          <p:cNvSpPr/>
          <p:nvPr userDrawn="1"/>
        </p:nvSpPr>
        <p:spPr>
          <a:xfrm rot="20700000">
            <a:off x="-10636230" y="3252835"/>
            <a:ext cx="23914196" cy="410248"/>
          </a:xfrm>
          <a:custGeom>
            <a:avLst/>
            <a:gdLst>
              <a:gd name="connsiteX0" fmla="*/ 80917 w 23914196"/>
              <a:gd name="connsiteY0" fmla="*/ 8598 h 410248"/>
              <a:gd name="connsiteX1" fmla="*/ 401059 w 23914196"/>
              <a:gd name="connsiteY1" fmla="*/ 403251 h 410248"/>
              <a:gd name="connsiteX2" fmla="*/ 400755 w 23914196"/>
              <a:gd name="connsiteY2" fmla="*/ 410246 h 410248"/>
              <a:gd name="connsiteX3" fmla="*/ 244063 w 23914196"/>
              <a:gd name="connsiteY3" fmla="*/ 410246 h 410248"/>
              <a:gd name="connsiteX4" fmla="*/ 244226 w 23914196"/>
              <a:gd name="connsiteY4" fmla="*/ 403251 h 410248"/>
              <a:gd name="connsiteX5" fmla="*/ 0 w 23914196"/>
              <a:gd name="connsiteY5" fmla="*/ 156717 h 410248"/>
              <a:gd name="connsiteX6" fmla="*/ 0 w 23914196"/>
              <a:gd name="connsiteY6" fmla="*/ 1 h 410248"/>
              <a:gd name="connsiteX7" fmla="*/ 80917 w 23914196"/>
              <a:gd name="connsiteY7" fmla="*/ 8598 h 410248"/>
              <a:gd name="connsiteX8" fmla="*/ 951775 w 23914196"/>
              <a:gd name="connsiteY8" fmla="*/ 8598 h 410248"/>
              <a:gd name="connsiteX9" fmla="*/ 1271917 w 23914196"/>
              <a:gd name="connsiteY9" fmla="*/ 403250 h 410248"/>
              <a:gd name="connsiteX10" fmla="*/ 1271613 w 23914196"/>
              <a:gd name="connsiteY10" fmla="*/ 410245 h 410248"/>
              <a:gd name="connsiteX11" fmla="*/ 1114921 w 23914196"/>
              <a:gd name="connsiteY11" fmla="*/ 410245 h 410248"/>
              <a:gd name="connsiteX12" fmla="*/ 1115084 w 23914196"/>
              <a:gd name="connsiteY12" fmla="*/ 403250 h 410248"/>
              <a:gd name="connsiteX13" fmla="*/ 870858 w 23914196"/>
              <a:gd name="connsiteY13" fmla="*/ 156716 h 410248"/>
              <a:gd name="connsiteX14" fmla="*/ 870858 w 23914196"/>
              <a:gd name="connsiteY14" fmla="*/ 0 h 410248"/>
              <a:gd name="connsiteX15" fmla="*/ 951775 w 23914196"/>
              <a:gd name="connsiteY15" fmla="*/ 8598 h 410248"/>
              <a:gd name="connsiteX16" fmla="*/ 1822632 w 23914196"/>
              <a:gd name="connsiteY16" fmla="*/ 8598 h 410248"/>
              <a:gd name="connsiteX17" fmla="*/ 2142776 w 23914196"/>
              <a:gd name="connsiteY17" fmla="*/ 403251 h 410248"/>
              <a:gd name="connsiteX18" fmla="*/ 2142470 w 23914196"/>
              <a:gd name="connsiteY18" fmla="*/ 410246 h 410248"/>
              <a:gd name="connsiteX19" fmla="*/ 1985781 w 23914196"/>
              <a:gd name="connsiteY19" fmla="*/ 410246 h 410248"/>
              <a:gd name="connsiteX20" fmla="*/ 1985941 w 23914196"/>
              <a:gd name="connsiteY20" fmla="*/ 403251 h 410248"/>
              <a:gd name="connsiteX21" fmla="*/ 1741715 w 23914196"/>
              <a:gd name="connsiteY21" fmla="*/ 156717 h 410248"/>
              <a:gd name="connsiteX22" fmla="*/ 1741715 w 23914196"/>
              <a:gd name="connsiteY22" fmla="*/ 1 h 410248"/>
              <a:gd name="connsiteX23" fmla="*/ 1822632 w 23914196"/>
              <a:gd name="connsiteY23" fmla="*/ 8598 h 410248"/>
              <a:gd name="connsiteX24" fmla="*/ 2693491 w 23914196"/>
              <a:gd name="connsiteY24" fmla="*/ 8599 h 410248"/>
              <a:gd name="connsiteX25" fmla="*/ 3013631 w 23914196"/>
              <a:gd name="connsiteY25" fmla="*/ 403251 h 410248"/>
              <a:gd name="connsiteX26" fmla="*/ 3013328 w 23914196"/>
              <a:gd name="connsiteY26" fmla="*/ 410246 h 410248"/>
              <a:gd name="connsiteX27" fmla="*/ 2856634 w 23914196"/>
              <a:gd name="connsiteY27" fmla="*/ 410246 h 410248"/>
              <a:gd name="connsiteX28" fmla="*/ 2856798 w 23914196"/>
              <a:gd name="connsiteY28" fmla="*/ 403251 h 410248"/>
              <a:gd name="connsiteX29" fmla="*/ 2612571 w 23914196"/>
              <a:gd name="connsiteY29" fmla="*/ 156717 h 410248"/>
              <a:gd name="connsiteX30" fmla="*/ 2612572 w 23914196"/>
              <a:gd name="connsiteY30" fmla="*/ 1 h 410248"/>
              <a:gd name="connsiteX31" fmla="*/ 2693491 w 23914196"/>
              <a:gd name="connsiteY31" fmla="*/ 8599 h 410248"/>
              <a:gd name="connsiteX32" fmla="*/ 3564346 w 23914196"/>
              <a:gd name="connsiteY32" fmla="*/ 8598 h 410248"/>
              <a:gd name="connsiteX33" fmla="*/ 3884489 w 23914196"/>
              <a:gd name="connsiteY33" fmla="*/ 403251 h 410248"/>
              <a:gd name="connsiteX34" fmla="*/ 3884186 w 23914196"/>
              <a:gd name="connsiteY34" fmla="*/ 410246 h 410248"/>
              <a:gd name="connsiteX35" fmla="*/ 3727493 w 23914196"/>
              <a:gd name="connsiteY35" fmla="*/ 410246 h 410248"/>
              <a:gd name="connsiteX36" fmla="*/ 3727656 w 23914196"/>
              <a:gd name="connsiteY36" fmla="*/ 403251 h 410248"/>
              <a:gd name="connsiteX37" fmla="*/ 3483429 w 23914196"/>
              <a:gd name="connsiteY37" fmla="*/ 156716 h 410248"/>
              <a:gd name="connsiteX38" fmla="*/ 3483430 w 23914196"/>
              <a:gd name="connsiteY38" fmla="*/ 1 h 410248"/>
              <a:gd name="connsiteX39" fmla="*/ 3564346 w 23914196"/>
              <a:gd name="connsiteY39" fmla="*/ 8598 h 410248"/>
              <a:gd name="connsiteX40" fmla="*/ 4435203 w 23914196"/>
              <a:gd name="connsiteY40" fmla="*/ 8598 h 410248"/>
              <a:gd name="connsiteX41" fmla="*/ 4755347 w 23914196"/>
              <a:gd name="connsiteY41" fmla="*/ 403251 h 410248"/>
              <a:gd name="connsiteX42" fmla="*/ 4755041 w 23914196"/>
              <a:gd name="connsiteY42" fmla="*/ 410246 h 410248"/>
              <a:gd name="connsiteX43" fmla="*/ 4598351 w 23914196"/>
              <a:gd name="connsiteY43" fmla="*/ 410246 h 410248"/>
              <a:gd name="connsiteX44" fmla="*/ 4598514 w 23914196"/>
              <a:gd name="connsiteY44" fmla="*/ 403251 h 410248"/>
              <a:gd name="connsiteX45" fmla="*/ 4354287 w 23914196"/>
              <a:gd name="connsiteY45" fmla="*/ 156717 h 410248"/>
              <a:gd name="connsiteX46" fmla="*/ 4354286 w 23914196"/>
              <a:gd name="connsiteY46" fmla="*/ 1 h 410248"/>
              <a:gd name="connsiteX47" fmla="*/ 4435203 w 23914196"/>
              <a:gd name="connsiteY47" fmla="*/ 8598 h 410248"/>
              <a:gd name="connsiteX48" fmla="*/ 5306061 w 23914196"/>
              <a:gd name="connsiteY48" fmla="*/ 8599 h 410248"/>
              <a:gd name="connsiteX49" fmla="*/ 5626201 w 23914196"/>
              <a:gd name="connsiteY49" fmla="*/ 403251 h 410248"/>
              <a:gd name="connsiteX50" fmla="*/ 5625898 w 23914196"/>
              <a:gd name="connsiteY50" fmla="*/ 410246 h 410248"/>
              <a:gd name="connsiteX51" fmla="*/ 5469206 w 23914196"/>
              <a:gd name="connsiteY51" fmla="*/ 410246 h 410248"/>
              <a:gd name="connsiteX52" fmla="*/ 5469369 w 23914196"/>
              <a:gd name="connsiteY52" fmla="*/ 403251 h 410248"/>
              <a:gd name="connsiteX53" fmla="*/ 5225145 w 23914196"/>
              <a:gd name="connsiteY53" fmla="*/ 156718 h 410248"/>
              <a:gd name="connsiteX54" fmla="*/ 5225143 w 23914196"/>
              <a:gd name="connsiteY54" fmla="*/ 1 h 410248"/>
              <a:gd name="connsiteX55" fmla="*/ 5306061 w 23914196"/>
              <a:gd name="connsiteY55" fmla="*/ 8599 h 410248"/>
              <a:gd name="connsiteX56" fmla="*/ 6176916 w 23914196"/>
              <a:gd name="connsiteY56" fmla="*/ 8598 h 410248"/>
              <a:gd name="connsiteX57" fmla="*/ 6497064 w 23914196"/>
              <a:gd name="connsiteY57" fmla="*/ 403252 h 410248"/>
              <a:gd name="connsiteX58" fmla="*/ 6496760 w 23914196"/>
              <a:gd name="connsiteY58" fmla="*/ 410247 h 410248"/>
              <a:gd name="connsiteX59" fmla="*/ 6340068 w 23914196"/>
              <a:gd name="connsiteY59" fmla="*/ 410247 h 410248"/>
              <a:gd name="connsiteX60" fmla="*/ 6340231 w 23914196"/>
              <a:gd name="connsiteY60" fmla="*/ 403252 h 410248"/>
              <a:gd name="connsiteX61" fmla="*/ 6095999 w 23914196"/>
              <a:gd name="connsiteY61" fmla="*/ 156716 h 410248"/>
              <a:gd name="connsiteX62" fmla="*/ 6096001 w 23914196"/>
              <a:gd name="connsiteY62" fmla="*/ 1 h 410248"/>
              <a:gd name="connsiteX63" fmla="*/ 6176916 w 23914196"/>
              <a:gd name="connsiteY63" fmla="*/ 8598 h 410248"/>
              <a:gd name="connsiteX64" fmla="*/ 7047779 w 23914196"/>
              <a:gd name="connsiteY64" fmla="*/ 8600 h 410248"/>
              <a:gd name="connsiteX65" fmla="*/ 7367921 w 23914196"/>
              <a:gd name="connsiteY65" fmla="*/ 403252 h 410248"/>
              <a:gd name="connsiteX66" fmla="*/ 7367618 w 23914196"/>
              <a:gd name="connsiteY66" fmla="*/ 410247 h 410248"/>
              <a:gd name="connsiteX67" fmla="*/ 7210925 w 23914196"/>
              <a:gd name="connsiteY67" fmla="*/ 410247 h 410248"/>
              <a:gd name="connsiteX68" fmla="*/ 7211088 w 23914196"/>
              <a:gd name="connsiteY68" fmla="*/ 403252 h 410248"/>
              <a:gd name="connsiteX69" fmla="*/ 6966863 w 23914196"/>
              <a:gd name="connsiteY69" fmla="*/ 156719 h 410248"/>
              <a:gd name="connsiteX70" fmla="*/ 6966862 w 23914196"/>
              <a:gd name="connsiteY70" fmla="*/ 3 h 410248"/>
              <a:gd name="connsiteX71" fmla="*/ 7047779 w 23914196"/>
              <a:gd name="connsiteY71" fmla="*/ 8600 h 410248"/>
              <a:gd name="connsiteX72" fmla="*/ 7918635 w 23914196"/>
              <a:gd name="connsiteY72" fmla="*/ 8600 h 410248"/>
              <a:gd name="connsiteX73" fmla="*/ 8238778 w 23914196"/>
              <a:gd name="connsiteY73" fmla="*/ 403252 h 410248"/>
              <a:gd name="connsiteX74" fmla="*/ 8238474 w 23914196"/>
              <a:gd name="connsiteY74" fmla="*/ 410247 h 410248"/>
              <a:gd name="connsiteX75" fmla="*/ 8081782 w 23914196"/>
              <a:gd name="connsiteY75" fmla="*/ 410248 h 410248"/>
              <a:gd name="connsiteX76" fmla="*/ 8081945 w 23914196"/>
              <a:gd name="connsiteY76" fmla="*/ 403253 h 410248"/>
              <a:gd name="connsiteX77" fmla="*/ 7837718 w 23914196"/>
              <a:gd name="connsiteY77" fmla="*/ 156719 h 410248"/>
              <a:gd name="connsiteX78" fmla="*/ 7837719 w 23914196"/>
              <a:gd name="connsiteY78" fmla="*/ 3 h 410248"/>
              <a:gd name="connsiteX79" fmla="*/ 7918635 w 23914196"/>
              <a:gd name="connsiteY79" fmla="*/ 8600 h 410248"/>
              <a:gd name="connsiteX80" fmla="*/ 8789492 w 23914196"/>
              <a:gd name="connsiteY80" fmla="*/ 8599 h 410248"/>
              <a:gd name="connsiteX81" fmla="*/ 9109634 w 23914196"/>
              <a:gd name="connsiteY81" fmla="*/ 403252 h 410248"/>
              <a:gd name="connsiteX82" fmla="*/ 9109330 w 23914196"/>
              <a:gd name="connsiteY82" fmla="*/ 410247 h 410248"/>
              <a:gd name="connsiteX83" fmla="*/ 8952638 w 23914196"/>
              <a:gd name="connsiteY83" fmla="*/ 410247 h 410248"/>
              <a:gd name="connsiteX84" fmla="*/ 8952801 w 23914196"/>
              <a:gd name="connsiteY84" fmla="*/ 403252 h 410248"/>
              <a:gd name="connsiteX85" fmla="*/ 8708575 w 23914196"/>
              <a:gd name="connsiteY85" fmla="*/ 156718 h 410248"/>
              <a:gd name="connsiteX86" fmla="*/ 8708575 w 23914196"/>
              <a:gd name="connsiteY86" fmla="*/ 2 h 410248"/>
              <a:gd name="connsiteX87" fmla="*/ 8789492 w 23914196"/>
              <a:gd name="connsiteY87" fmla="*/ 8599 h 410248"/>
              <a:gd name="connsiteX88" fmla="*/ 9660348 w 23914196"/>
              <a:gd name="connsiteY88" fmla="*/ 8599 h 410248"/>
              <a:gd name="connsiteX89" fmla="*/ 9980490 w 23914196"/>
              <a:gd name="connsiteY89" fmla="*/ 403252 h 410248"/>
              <a:gd name="connsiteX90" fmla="*/ 9980187 w 23914196"/>
              <a:gd name="connsiteY90" fmla="*/ 410247 h 410248"/>
              <a:gd name="connsiteX91" fmla="*/ 9823494 w 23914196"/>
              <a:gd name="connsiteY91" fmla="*/ 410247 h 410248"/>
              <a:gd name="connsiteX92" fmla="*/ 9823658 w 23914196"/>
              <a:gd name="connsiteY92" fmla="*/ 403252 h 410248"/>
              <a:gd name="connsiteX93" fmla="*/ 9579432 w 23914196"/>
              <a:gd name="connsiteY93" fmla="*/ 156718 h 410248"/>
              <a:gd name="connsiteX94" fmla="*/ 9579432 w 23914196"/>
              <a:gd name="connsiteY94" fmla="*/ 3 h 410248"/>
              <a:gd name="connsiteX95" fmla="*/ 9660348 w 23914196"/>
              <a:gd name="connsiteY95" fmla="*/ 8599 h 410248"/>
              <a:gd name="connsiteX96" fmla="*/ 10531206 w 23914196"/>
              <a:gd name="connsiteY96" fmla="*/ 8600 h 410248"/>
              <a:gd name="connsiteX97" fmla="*/ 10851348 w 23914196"/>
              <a:gd name="connsiteY97" fmla="*/ 403252 h 410248"/>
              <a:gd name="connsiteX98" fmla="*/ 10851044 w 23914196"/>
              <a:gd name="connsiteY98" fmla="*/ 410247 h 410248"/>
              <a:gd name="connsiteX99" fmla="*/ 10694352 w 23914196"/>
              <a:gd name="connsiteY99" fmla="*/ 410247 h 410248"/>
              <a:gd name="connsiteX100" fmla="*/ 10694515 w 23914196"/>
              <a:gd name="connsiteY100" fmla="*/ 403252 h 410248"/>
              <a:gd name="connsiteX101" fmla="*/ 10450289 w 23914196"/>
              <a:gd name="connsiteY101" fmla="*/ 156719 h 410248"/>
              <a:gd name="connsiteX102" fmla="*/ 10450289 w 23914196"/>
              <a:gd name="connsiteY102" fmla="*/ 3 h 410248"/>
              <a:gd name="connsiteX103" fmla="*/ 10531206 w 23914196"/>
              <a:gd name="connsiteY103" fmla="*/ 8600 h 410248"/>
              <a:gd name="connsiteX104" fmla="*/ 11402062 w 23914196"/>
              <a:gd name="connsiteY104" fmla="*/ 8600 h 410248"/>
              <a:gd name="connsiteX105" fmla="*/ 11722204 w 23914196"/>
              <a:gd name="connsiteY105" fmla="*/ 403252 h 410248"/>
              <a:gd name="connsiteX106" fmla="*/ 11721901 w 23914196"/>
              <a:gd name="connsiteY106" fmla="*/ 410247 h 410248"/>
              <a:gd name="connsiteX107" fmla="*/ 11565209 w 23914196"/>
              <a:gd name="connsiteY107" fmla="*/ 410247 h 410248"/>
              <a:gd name="connsiteX108" fmla="*/ 11565371 w 23914196"/>
              <a:gd name="connsiteY108" fmla="*/ 403252 h 410248"/>
              <a:gd name="connsiteX109" fmla="*/ 11321145 w 23914196"/>
              <a:gd name="connsiteY109" fmla="*/ 156718 h 410248"/>
              <a:gd name="connsiteX110" fmla="*/ 11321145 w 23914196"/>
              <a:gd name="connsiteY110" fmla="*/ 2 h 410248"/>
              <a:gd name="connsiteX111" fmla="*/ 11402062 w 23914196"/>
              <a:gd name="connsiteY111" fmla="*/ 8600 h 410248"/>
              <a:gd name="connsiteX112" fmla="*/ 12272914 w 23914196"/>
              <a:gd name="connsiteY112" fmla="*/ 8598 h 410248"/>
              <a:gd name="connsiteX113" fmla="*/ 12593056 w 23914196"/>
              <a:gd name="connsiteY113" fmla="*/ 403251 h 410248"/>
              <a:gd name="connsiteX114" fmla="*/ 12592753 w 23914196"/>
              <a:gd name="connsiteY114" fmla="*/ 410246 h 410248"/>
              <a:gd name="connsiteX115" fmla="*/ 12436060 w 23914196"/>
              <a:gd name="connsiteY115" fmla="*/ 410246 h 410248"/>
              <a:gd name="connsiteX116" fmla="*/ 12436223 w 23914196"/>
              <a:gd name="connsiteY116" fmla="*/ 403251 h 410248"/>
              <a:gd name="connsiteX117" fmla="*/ 12191997 w 23914196"/>
              <a:gd name="connsiteY117" fmla="*/ 156717 h 410248"/>
              <a:gd name="connsiteX118" fmla="*/ 12191997 w 23914196"/>
              <a:gd name="connsiteY118" fmla="*/ 2 h 410248"/>
              <a:gd name="connsiteX119" fmla="*/ 12272914 w 23914196"/>
              <a:gd name="connsiteY119" fmla="*/ 8598 h 410248"/>
              <a:gd name="connsiteX120" fmla="*/ 13143771 w 23914196"/>
              <a:gd name="connsiteY120" fmla="*/ 8598 h 410248"/>
              <a:gd name="connsiteX121" fmla="*/ 13463913 w 23914196"/>
              <a:gd name="connsiteY121" fmla="*/ 403250 h 410248"/>
              <a:gd name="connsiteX122" fmla="*/ 13463609 w 23914196"/>
              <a:gd name="connsiteY122" fmla="*/ 410246 h 410248"/>
              <a:gd name="connsiteX123" fmla="*/ 13306917 w 23914196"/>
              <a:gd name="connsiteY123" fmla="*/ 410245 h 410248"/>
              <a:gd name="connsiteX124" fmla="*/ 13307080 w 23914196"/>
              <a:gd name="connsiteY124" fmla="*/ 403250 h 410248"/>
              <a:gd name="connsiteX125" fmla="*/ 13062854 w 23914196"/>
              <a:gd name="connsiteY125" fmla="*/ 156717 h 410248"/>
              <a:gd name="connsiteX126" fmla="*/ 13062854 w 23914196"/>
              <a:gd name="connsiteY126" fmla="*/ 2 h 410248"/>
              <a:gd name="connsiteX127" fmla="*/ 13143771 w 23914196"/>
              <a:gd name="connsiteY127" fmla="*/ 8598 h 410248"/>
              <a:gd name="connsiteX128" fmla="*/ 14014628 w 23914196"/>
              <a:gd name="connsiteY128" fmla="*/ 8600 h 410248"/>
              <a:gd name="connsiteX129" fmla="*/ 14334770 w 23914196"/>
              <a:gd name="connsiteY129" fmla="*/ 403252 h 410248"/>
              <a:gd name="connsiteX130" fmla="*/ 14334467 w 23914196"/>
              <a:gd name="connsiteY130" fmla="*/ 410246 h 410248"/>
              <a:gd name="connsiteX131" fmla="*/ 14177775 w 23914196"/>
              <a:gd name="connsiteY131" fmla="*/ 410246 h 410248"/>
              <a:gd name="connsiteX132" fmla="*/ 14177938 w 23914196"/>
              <a:gd name="connsiteY132" fmla="*/ 403251 h 410248"/>
              <a:gd name="connsiteX133" fmla="*/ 13933711 w 23914196"/>
              <a:gd name="connsiteY133" fmla="*/ 156718 h 410248"/>
              <a:gd name="connsiteX134" fmla="*/ 13933712 w 23914196"/>
              <a:gd name="connsiteY134" fmla="*/ 2 h 410248"/>
              <a:gd name="connsiteX135" fmla="*/ 14014628 w 23914196"/>
              <a:gd name="connsiteY135" fmla="*/ 8600 h 410248"/>
              <a:gd name="connsiteX136" fmla="*/ 14885485 w 23914196"/>
              <a:gd name="connsiteY136" fmla="*/ 8601 h 410248"/>
              <a:gd name="connsiteX137" fmla="*/ 15205627 w 23914196"/>
              <a:gd name="connsiteY137" fmla="*/ 403252 h 410248"/>
              <a:gd name="connsiteX138" fmla="*/ 15205324 w 23914196"/>
              <a:gd name="connsiteY138" fmla="*/ 410247 h 410248"/>
              <a:gd name="connsiteX139" fmla="*/ 15048631 w 23914196"/>
              <a:gd name="connsiteY139" fmla="*/ 410247 h 410248"/>
              <a:gd name="connsiteX140" fmla="*/ 15048794 w 23914196"/>
              <a:gd name="connsiteY140" fmla="*/ 403252 h 410248"/>
              <a:gd name="connsiteX141" fmla="*/ 14804568 w 23914196"/>
              <a:gd name="connsiteY141" fmla="*/ 156719 h 410248"/>
              <a:gd name="connsiteX142" fmla="*/ 14804568 w 23914196"/>
              <a:gd name="connsiteY142" fmla="*/ 3 h 410248"/>
              <a:gd name="connsiteX143" fmla="*/ 14885485 w 23914196"/>
              <a:gd name="connsiteY143" fmla="*/ 8601 h 410248"/>
              <a:gd name="connsiteX144" fmla="*/ 15756342 w 23914196"/>
              <a:gd name="connsiteY144" fmla="*/ 8598 h 410248"/>
              <a:gd name="connsiteX145" fmla="*/ 16076484 w 23914196"/>
              <a:gd name="connsiteY145" fmla="*/ 403252 h 410248"/>
              <a:gd name="connsiteX146" fmla="*/ 16076180 w 23914196"/>
              <a:gd name="connsiteY146" fmla="*/ 410247 h 410248"/>
              <a:gd name="connsiteX147" fmla="*/ 15919488 w 23914196"/>
              <a:gd name="connsiteY147" fmla="*/ 410246 h 410248"/>
              <a:gd name="connsiteX148" fmla="*/ 15919651 w 23914196"/>
              <a:gd name="connsiteY148" fmla="*/ 403252 h 410248"/>
              <a:gd name="connsiteX149" fmla="*/ 15675425 w 23914196"/>
              <a:gd name="connsiteY149" fmla="*/ 156717 h 410248"/>
              <a:gd name="connsiteX150" fmla="*/ 15675425 w 23914196"/>
              <a:gd name="connsiteY150" fmla="*/ 2 h 410248"/>
              <a:gd name="connsiteX151" fmla="*/ 15756342 w 23914196"/>
              <a:gd name="connsiteY151" fmla="*/ 8598 h 410248"/>
              <a:gd name="connsiteX152" fmla="*/ 16627198 w 23914196"/>
              <a:gd name="connsiteY152" fmla="*/ 8599 h 410248"/>
              <a:gd name="connsiteX153" fmla="*/ 16947340 w 23914196"/>
              <a:gd name="connsiteY153" fmla="*/ 403251 h 410248"/>
              <a:gd name="connsiteX154" fmla="*/ 16947037 w 23914196"/>
              <a:gd name="connsiteY154" fmla="*/ 410246 h 410248"/>
              <a:gd name="connsiteX155" fmla="*/ 16790345 w 23914196"/>
              <a:gd name="connsiteY155" fmla="*/ 410247 h 410248"/>
              <a:gd name="connsiteX156" fmla="*/ 16790508 w 23914196"/>
              <a:gd name="connsiteY156" fmla="*/ 403251 h 410248"/>
              <a:gd name="connsiteX157" fmla="*/ 16546282 w 23914196"/>
              <a:gd name="connsiteY157" fmla="*/ 156717 h 410248"/>
              <a:gd name="connsiteX158" fmla="*/ 16546282 w 23914196"/>
              <a:gd name="connsiteY158" fmla="*/ 2 h 410248"/>
              <a:gd name="connsiteX159" fmla="*/ 16627198 w 23914196"/>
              <a:gd name="connsiteY159" fmla="*/ 8599 h 410248"/>
              <a:gd name="connsiteX160" fmla="*/ 17498056 w 23914196"/>
              <a:gd name="connsiteY160" fmla="*/ 8599 h 410248"/>
              <a:gd name="connsiteX161" fmla="*/ 17818198 w 23914196"/>
              <a:gd name="connsiteY161" fmla="*/ 403252 h 410248"/>
              <a:gd name="connsiteX162" fmla="*/ 17817895 w 23914196"/>
              <a:gd name="connsiteY162" fmla="*/ 410247 h 410248"/>
              <a:gd name="connsiteX163" fmla="*/ 17661203 w 23914196"/>
              <a:gd name="connsiteY163" fmla="*/ 410246 h 410248"/>
              <a:gd name="connsiteX164" fmla="*/ 17661366 w 23914196"/>
              <a:gd name="connsiteY164" fmla="*/ 403252 h 410248"/>
              <a:gd name="connsiteX165" fmla="*/ 17417140 w 23914196"/>
              <a:gd name="connsiteY165" fmla="*/ 156718 h 410248"/>
              <a:gd name="connsiteX166" fmla="*/ 17417139 w 23914196"/>
              <a:gd name="connsiteY166" fmla="*/ 2 h 410248"/>
              <a:gd name="connsiteX167" fmla="*/ 17498056 w 23914196"/>
              <a:gd name="connsiteY167" fmla="*/ 8599 h 410248"/>
              <a:gd name="connsiteX168" fmla="*/ 18368912 w 23914196"/>
              <a:gd name="connsiteY168" fmla="*/ 8598 h 410248"/>
              <a:gd name="connsiteX169" fmla="*/ 18689054 w 23914196"/>
              <a:gd name="connsiteY169" fmla="*/ 403250 h 410248"/>
              <a:gd name="connsiteX170" fmla="*/ 18688751 w 23914196"/>
              <a:gd name="connsiteY170" fmla="*/ 410246 h 410248"/>
              <a:gd name="connsiteX171" fmla="*/ 18532059 w 23914196"/>
              <a:gd name="connsiteY171" fmla="*/ 410246 h 410248"/>
              <a:gd name="connsiteX172" fmla="*/ 18532222 w 23914196"/>
              <a:gd name="connsiteY172" fmla="*/ 403251 h 410248"/>
              <a:gd name="connsiteX173" fmla="*/ 18287996 w 23914196"/>
              <a:gd name="connsiteY173" fmla="*/ 156717 h 410248"/>
              <a:gd name="connsiteX174" fmla="*/ 18287995 w 23914196"/>
              <a:gd name="connsiteY174" fmla="*/ 1 h 410248"/>
              <a:gd name="connsiteX175" fmla="*/ 18368912 w 23914196"/>
              <a:gd name="connsiteY175" fmla="*/ 8598 h 410248"/>
              <a:gd name="connsiteX176" fmla="*/ 19239769 w 23914196"/>
              <a:gd name="connsiteY176" fmla="*/ 8598 h 410248"/>
              <a:gd name="connsiteX177" fmla="*/ 19559911 w 23914196"/>
              <a:gd name="connsiteY177" fmla="*/ 403251 h 410248"/>
              <a:gd name="connsiteX178" fmla="*/ 19559607 w 23914196"/>
              <a:gd name="connsiteY178" fmla="*/ 410246 h 410248"/>
              <a:gd name="connsiteX179" fmla="*/ 19402915 w 23914196"/>
              <a:gd name="connsiteY179" fmla="*/ 410246 h 410248"/>
              <a:gd name="connsiteX180" fmla="*/ 19403078 w 23914196"/>
              <a:gd name="connsiteY180" fmla="*/ 403251 h 410248"/>
              <a:gd name="connsiteX181" fmla="*/ 19158852 w 23914196"/>
              <a:gd name="connsiteY181" fmla="*/ 156717 h 410248"/>
              <a:gd name="connsiteX182" fmla="*/ 19158852 w 23914196"/>
              <a:gd name="connsiteY182" fmla="*/ 2 h 410248"/>
              <a:gd name="connsiteX183" fmla="*/ 19239769 w 23914196"/>
              <a:gd name="connsiteY183" fmla="*/ 8598 h 410248"/>
              <a:gd name="connsiteX184" fmla="*/ 20110626 w 23914196"/>
              <a:gd name="connsiteY184" fmla="*/ 8599 h 410248"/>
              <a:gd name="connsiteX185" fmla="*/ 20430769 w 23914196"/>
              <a:gd name="connsiteY185" fmla="*/ 403251 h 410248"/>
              <a:gd name="connsiteX186" fmla="*/ 20430465 w 23914196"/>
              <a:gd name="connsiteY186" fmla="*/ 410246 h 410248"/>
              <a:gd name="connsiteX187" fmla="*/ 20273773 w 23914196"/>
              <a:gd name="connsiteY187" fmla="*/ 410247 h 410248"/>
              <a:gd name="connsiteX188" fmla="*/ 20273936 w 23914196"/>
              <a:gd name="connsiteY188" fmla="*/ 403251 h 410248"/>
              <a:gd name="connsiteX189" fmla="*/ 20029710 w 23914196"/>
              <a:gd name="connsiteY189" fmla="*/ 156718 h 410248"/>
              <a:gd name="connsiteX190" fmla="*/ 20029710 w 23914196"/>
              <a:gd name="connsiteY190" fmla="*/ 2 h 410248"/>
              <a:gd name="connsiteX191" fmla="*/ 20110626 w 23914196"/>
              <a:gd name="connsiteY191" fmla="*/ 8599 h 410248"/>
              <a:gd name="connsiteX192" fmla="*/ 20981484 w 23914196"/>
              <a:gd name="connsiteY192" fmla="*/ 8598 h 410248"/>
              <a:gd name="connsiteX193" fmla="*/ 21301626 w 23914196"/>
              <a:gd name="connsiteY193" fmla="*/ 403251 h 410248"/>
              <a:gd name="connsiteX194" fmla="*/ 21301322 w 23914196"/>
              <a:gd name="connsiteY194" fmla="*/ 410246 h 410248"/>
              <a:gd name="connsiteX195" fmla="*/ 21144630 w 23914196"/>
              <a:gd name="connsiteY195" fmla="*/ 410246 h 410248"/>
              <a:gd name="connsiteX196" fmla="*/ 21144793 w 23914196"/>
              <a:gd name="connsiteY196" fmla="*/ 403251 h 410248"/>
              <a:gd name="connsiteX197" fmla="*/ 20900567 w 23914196"/>
              <a:gd name="connsiteY197" fmla="*/ 156717 h 410248"/>
              <a:gd name="connsiteX198" fmla="*/ 20900567 w 23914196"/>
              <a:gd name="connsiteY198" fmla="*/ 1 h 410248"/>
              <a:gd name="connsiteX199" fmla="*/ 20981484 w 23914196"/>
              <a:gd name="connsiteY199" fmla="*/ 8598 h 410248"/>
              <a:gd name="connsiteX200" fmla="*/ 21852340 w 23914196"/>
              <a:gd name="connsiteY200" fmla="*/ 8598 h 410248"/>
              <a:gd name="connsiteX201" fmla="*/ 22172482 w 23914196"/>
              <a:gd name="connsiteY201" fmla="*/ 403251 h 410248"/>
              <a:gd name="connsiteX202" fmla="*/ 22172179 w 23914196"/>
              <a:gd name="connsiteY202" fmla="*/ 410246 h 410248"/>
              <a:gd name="connsiteX203" fmla="*/ 22015487 w 23914196"/>
              <a:gd name="connsiteY203" fmla="*/ 410246 h 410248"/>
              <a:gd name="connsiteX204" fmla="*/ 22015650 w 23914196"/>
              <a:gd name="connsiteY204" fmla="*/ 403251 h 410248"/>
              <a:gd name="connsiteX205" fmla="*/ 21771423 w 23914196"/>
              <a:gd name="connsiteY205" fmla="*/ 156717 h 410248"/>
              <a:gd name="connsiteX206" fmla="*/ 21771423 w 23914196"/>
              <a:gd name="connsiteY206" fmla="*/ 1 h 410248"/>
              <a:gd name="connsiteX207" fmla="*/ 21852340 w 23914196"/>
              <a:gd name="connsiteY207" fmla="*/ 8598 h 410248"/>
              <a:gd name="connsiteX208" fmla="*/ 22723196 w 23914196"/>
              <a:gd name="connsiteY208" fmla="*/ 8598 h 410248"/>
              <a:gd name="connsiteX209" fmla="*/ 23043339 w 23914196"/>
              <a:gd name="connsiteY209" fmla="*/ 403251 h 410248"/>
              <a:gd name="connsiteX210" fmla="*/ 23043035 w 23914196"/>
              <a:gd name="connsiteY210" fmla="*/ 410246 h 410248"/>
              <a:gd name="connsiteX211" fmla="*/ 22886343 w 23914196"/>
              <a:gd name="connsiteY211" fmla="*/ 410246 h 410248"/>
              <a:gd name="connsiteX212" fmla="*/ 22886506 w 23914196"/>
              <a:gd name="connsiteY212" fmla="*/ 403251 h 410248"/>
              <a:gd name="connsiteX213" fmla="*/ 22642280 w 23914196"/>
              <a:gd name="connsiteY213" fmla="*/ 156717 h 410248"/>
              <a:gd name="connsiteX214" fmla="*/ 22642280 w 23914196"/>
              <a:gd name="connsiteY214" fmla="*/ 1 h 410248"/>
              <a:gd name="connsiteX215" fmla="*/ 22723196 w 23914196"/>
              <a:gd name="connsiteY215" fmla="*/ 8598 h 410248"/>
              <a:gd name="connsiteX216" fmla="*/ 23594054 w 23914196"/>
              <a:gd name="connsiteY216" fmla="*/ 8601 h 410248"/>
              <a:gd name="connsiteX217" fmla="*/ 23914196 w 23914196"/>
              <a:gd name="connsiteY217" fmla="*/ 403253 h 410248"/>
              <a:gd name="connsiteX218" fmla="*/ 23913893 w 23914196"/>
              <a:gd name="connsiteY218" fmla="*/ 410248 h 410248"/>
              <a:gd name="connsiteX219" fmla="*/ 23757201 w 23914196"/>
              <a:gd name="connsiteY219" fmla="*/ 410248 h 410248"/>
              <a:gd name="connsiteX220" fmla="*/ 23757364 w 23914196"/>
              <a:gd name="connsiteY220" fmla="*/ 403253 h 410248"/>
              <a:gd name="connsiteX221" fmla="*/ 23513137 w 23914196"/>
              <a:gd name="connsiteY221" fmla="*/ 156719 h 410248"/>
              <a:gd name="connsiteX222" fmla="*/ 23513137 w 23914196"/>
              <a:gd name="connsiteY222" fmla="*/ 3 h 410248"/>
              <a:gd name="connsiteX223" fmla="*/ 23594054 w 23914196"/>
              <a:gd name="connsiteY223" fmla="*/ 8601 h 410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</a:cxnLst>
            <a:rect l="l" t="t" r="r" b="b"/>
            <a:pathLst>
              <a:path w="23914196" h="410248">
                <a:moveTo>
                  <a:pt x="80917" y="8598"/>
                </a:moveTo>
                <a:cubicBezTo>
                  <a:pt x="263814" y="46971"/>
                  <a:pt x="400995" y="209155"/>
                  <a:pt x="401059" y="403251"/>
                </a:cubicBezTo>
                <a:cubicBezTo>
                  <a:pt x="401059" y="405559"/>
                  <a:pt x="400802" y="407844"/>
                  <a:pt x="400755" y="410246"/>
                </a:cubicBezTo>
                <a:lnTo>
                  <a:pt x="244063" y="410246"/>
                </a:lnTo>
                <a:cubicBezTo>
                  <a:pt x="244109" y="407914"/>
                  <a:pt x="244226" y="405582"/>
                  <a:pt x="244226" y="403251"/>
                </a:cubicBezTo>
                <a:cubicBezTo>
                  <a:pt x="244220" y="267995"/>
                  <a:pt x="135250" y="157996"/>
                  <a:pt x="0" y="156717"/>
                </a:cubicBezTo>
                <a:lnTo>
                  <a:pt x="0" y="1"/>
                </a:lnTo>
                <a:cubicBezTo>
                  <a:pt x="27729" y="161"/>
                  <a:pt x="54789" y="3116"/>
                  <a:pt x="80917" y="8598"/>
                </a:cubicBezTo>
                <a:close/>
                <a:moveTo>
                  <a:pt x="951775" y="8598"/>
                </a:moveTo>
                <a:cubicBezTo>
                  <a:pt x="1134672" y="46970"/>
                  <a:pt x="1271853" y="209155"/>
                  <a:pt x="1271917" y="403250"/>
                </a:cubicBezTo>
                <a:cubicBezTo>
                  <a:pt x="1271917" y="405559"/>
                  <a:pt x="1271660" y="407843"/>
                  <a:pt x="1271613" y="410245"/>
                </a:cubicBezTo>
                <a:lnTo>
                  <a:pt x="1114921" y="410245"/>
                </a:lnTo>
                <a:cubicBezTo>
                  <a:pt x="1114967" y="407913"/>
                  <a:pt x="1115084" y="405582"/>
                  <a:pt x="1115084" y="403250"/>
                </a:cubicBezTo>
                <a:cubicBezTo>
                  <a:pt x="1115078" y="267995"/>
                  <a:pt x="1006108" y="157995"/>
                  <a:pt x="870858" y="156716"/>
                </a:cubicBezTo>
                <a:lnTo>
                  <a:pt x="870858" y="0"/>
                </a:lnTo>
                <a:cubicBezTo>
                  <a:pt x="898586" y="161"/>
                  <a:pt x="925648" y="3116"/>
                  <a:pt x="951775" y="8598"/>
                </a:cubicBezTo>
                <a:close/>
                <a:moveTo>
                  <a:pt x="1822632" y="8598"/>
                </a:moveTo>
                <a:cubicBezTo>
                  <a:pt x="2005529" y="46971"/>
                  <a:pt x="2142710" y="209155"/>
                  <a:pt x="2142776" y="403251"/>
                </a:cubicBezTo>
                <a:cubicBezTo>
                  <a:pt x="2142776" y="405560"/>
                  <a:pt x="2142518" y="407844"/>
                  <a:pt x="2142470" y="410246"/>
                </a:cubicBezTo>
                <a:lnTo>
                  <a:pt x="1985781" y="410246"/>
                </a:lnTo>
                <a:cubicBezTo>
                  <a:pt x="1985825" y="407914"/>
                  <a:pt x="1985943" y="405583"/>
                  <a:pt x="1985941" y="403251"/>
                </a:cubicBezTo>
                <a:cubicBezTo>
                  <a:pt x="1985936" y="267996"/>
                  <a:pt x="1876964" y="157995"/>
                  <a:pt x="1741715" y="156717"/>
                </a:cubicBezTo>
                <a:lnTo>
                  <a:pt x="1741715" y="1"/>
                </a:lnTo>
                <a:cubicBezTo>
                  <a:pt x="1769442" y="161"/>
                  <a:pt x="1796503" y="3116"/>
                  <a:pt x="1822632" y="8598"/>
                </a:cubicBezTo>
                <a:close/>
                <a:moveTo>
                  <a:pt x="2693491" y="8599"/>
                </a:moveTo>
                <a:cubicBezTo>
                  <a:pt x="2876386" y="46971"/>
                  <a:pt x="3013567" y="209155"/>
                  <a:pt x="3013631" y="403251"/>
                </a:cubicBezTo>
                <a:cubicBezTo>
                  <a:pt x="3013630" y="405559"/>
                  <a:pt x="3013373" y="407844"/>
                  <a:pt x="3013328" y="410246"/>
                </a:cubicBezTo>
                <a:lnTo>
                  <a:pt x="2856634" y="410246"/>
                </a:lnTo>
                <a:cubicBezTo>
                  <a:pt x="2856683" y="407915"/>
                  <a:pt x="2856798" y="405582"/>
                  <a:pt x="2856798" y="403251"/>
                </a:cubicBezTo>
                <a:cubicBezTo>
                  <a:pt x="2856791" y="267995"/>
                  <a:pt x="2747823" y="157996"/>
                  <a:pt x="2612571" y="156717"/>
                </a:cubicBezTo>
                <a:lnTo>
                  <a:pt x="2612572" y="1"/>
                </a:lnTo>
                <a:cubicBezTo>
                  <a:pt x="2640301" y="162"/>
                  <a:pt x="2667360" y="3117"/>
                  <a:pt x="2693491" y="8599"/>
                </a:cubicBezTo>
                <a:close/>
                <a:moveTo>
                  <a:pt x="3564346" y="8598"/>
                </a:moveTo>
                <a:cubicBezTo>
                  <a:pt x="3747245" y="46971"/>
                  <a:pt x="3884425" y="209155"/>
                  <a:pt x="3884489" y="403251"/>
                </a:cubicBezTo>
                <a:cubicBezTo>
                  <a:pt x="3884488" y="405559"/>
                  <a:pt x="3884231" y="407844"/>
                  <a:pt x="3884186" y="410246"/>
                </a:cubicBezTo>
                <a:lnTo>
                  <a:pt x="3727493" y="410246"/>
                </a:lnTo>
                <a:cubicBezTo>
                  <a:pt x="3727538" y="407914"/>
                  <a:pt x="3727655" y="405582"/>
                  <a:pt x="3727656" y="403251"/>
                </a:cubicBezTo>
                <a:cubicBezTo>
                  <a:pt x="3727649" y="267995"/>
                  <a:pt x="3618678" y="157995"/>
                  <a:pt x="3483429" y="156716"/>
                </a:cubicBezTo>
                <a:lnTo>
                  <a:pt x="3483430" y="1"/>
                </a:lnTo>
                <a:cubicBezTo>
                  <a:pt x="3511156" y="161"/>
                  <a:pt x="3538218" y="3116"/>
                  <a:pt x="3564346" y="8598"/>
                </a:cubicBezTo>
                <a:close/>
                <a:moveTo>
                  <a:pt x="4435203" y="8598"/>
                </a:moveTo>
                <a:cubicBezTo>
                  <a:pt x="4618100" y="46971"/>
                  <a:pt x="4755283" y="209156"/>
                  <a:pt x="4755347" y="403251"/>
                </a:cubicBezTo>
                <a:cubicBezTo>
                  <a:pt x="4755347" y="405560"/>
                  <a:pt x="4755089" y="407844"/>
                  <a:pt x="4755041" y="410246"/>
                </a:cubicBezTo>
                <a:lnTo>
                  <a:pt x="4598351" y="410246"/>
                </a:lnTo>
                <a:cubicBezTo>
                  <a:pt x="4598397" y="407914"/>
                  <a:pt x="4598513" y="405582"/>
                  <a:pt x="4598514" y="403251"/>
                </a:cubicBezTo>
                <a:cubicBezTo>
                  <a:pt x="4598507" y="267996"/>
                  <a:pt x="4489536" y="157996"/>
                  <a:pt x="4354287" y="156717"/>
                </a:cubicBezTo>
                <a:lnTo>
                  <a:pt x="4354286" y="1"/>
                </a:lnTo>
                <a:cubicBezTo>
                  <a:pt x="4382014" y="162"/>
                  <a:pt x="4409076" y="3117"/>
                  <a:pt x="4435203" y="8598"/>
                </a:cubicBezTo>
                <a:close/>
                <a:moveTo>
                  <a:pt x="5306061" y="8599"/>
                </a:moveTo>
                <a:cubicBezTo>
                  <a:pt x="5488957" y="46971"/>
                  <a:pt x="5626137" y="209155"/>
                  <a:pt x="5626201" y="403251"/>
                </a:cubicBezTo>
                <a:cubicBezTo>
                  <a:pt x="5626201" y="405559"/>
                  <a:pt x="5625944" y="407844"/>
                  <a:pt x="5625898" y="410246"/>
                </a:cubicBezTo>
                <a:lnTo>
                  <a:pt x="5469206" y="410246"/>
                </a:lnTo>
                <a:cubicBezTo>
                  <a:pt x="5469255" y="407915"/>
                  <a:pt x="5469371" y="405583"/>
                  <a:pt x="5469369" y="403251"/>
                </a:cubicBezTo>
                <a:cubicBezTo>
                  <a:pt x="5469362" y="267996"/>
                  <a:pt x="5360393" y="157996"/>
                  <a:pt x="5225145" y="156718"/>
                </a:cubicBezTo>
                <a:lnTo>
                  <a:pt x="5225143" y="1"/>
                </a:lnTo>
                <a:cubicBezTo>
                  <a:pt x="5252872" y="162"/>
                  <a:pt x="5279932" y="3117"/>
                  <a:pt x="5306061" y="8599"/>
                </a:cubicBezTo>
                <a:close/>
                <a:moveTo>
                  <a:pt x="6176916" y="8598"/>
                </a:moveTo>
                <a:cubicBezTo>
                  <a:pt x="6359818" y="46972"/>
                  <a:pt x="6496999" y="209156"/>
                  <a:pt x="6497064" y="403252"/>
                </a:cubicBezTo>
                <a:cubicBezTo>
                  <a:pt x="6497064" y="405560"/>
                  <a:pt x="6496807" y="407845"/>
                  <a:pt x="6496760" y="410247"/>
                </a:cubicBezTo>
                <a:lnTo>
                  <a:pt x="6340068" y="410247"/>
                </a:lnTo>
                <a:cubicBezTo>
                  <a:pt x="6340114" y="407915"/>
                  <a:pt x="6340231" y="405583"/>
                  <a:pt x="6340231" y="403252"/>
                </a:cubicBezTo>
                <a:cubicBezTo>
                  <a:pt x="6340224" y="267996"/>
                  <a:pt x="6231248" y="157995"/>
                  <a:pt x="6095999" y="156716"/>
                </a:cubicBezTo>
                <a:lnTo>
                  <a:pt x="6096001" y="1"/>
                </a:lnTo>
                <a:cubicBezTo>
                  <a:pt x="6123726" y="161"/>
                  <a:pt x="6150789" y="3116"/>
                  <a:pt x="6176916" y="8598"/>
                </a:cubicBezTo>
                <a:close/>
                <a:moveTo>
                  <a:pt x="7047779" y="8600"/>
                </a:moveTo>
                <a:cubicBezTo>
                  <a:pt x="7230676" y="46972"/>
                  <a:pt x="7367857" y="209157"/>
                  <a:pt x="7367921" y="403252"/>
                </a:cubicBezTo>
                <a:cubicBezTo>
                  <a:pt x="7367921" y="405561"/>
                  <a:pt x="7367664" y="407846"/>
                  <a:pt x="7367618" y="410247"/>
                </a:cubicBezTo>
                <a:lnTo>
                  <a:pt x="7210925" y="410247"/>
                </a:lnTo>
                <a:cubicBezTo>
                  <a:pt x="7210972" y="407916"/>
                  <a:pt x="7211089" y="405584"/>
                  <a:pt x="7211088" y="403252"/>
                </a:cubicBezTo>
                <a:cubicBezTo>
                  <a:pt x="7211082" y="267997"/>
                  <a:pt x="7102112" y="157997"/>
                  <a:pt x="6966863" y="156719"/>
                </a:cubicBezTo>
                <a:lnTo>
                  <a:pt x="6966862" y="3"/>
                </a:lnTo>
                <a:cubicBezTo>
                  <a:pt x="6994590" y="163"/>
                  <a:pt x="7021651" y="3118"/>
                  <a:pt x="7047779" y="8600"/>
                </a:cubicBezTo>
                <a:close/>
                <a:moveTo>
                  <a:pt x="7918635" y="8600"/>
                </a:moveTo>
                <a:cubicBezTo>
                  <a:pt x="8101532" y="46973"/>
                  <a:pt x="8238713" y="209157"/>
                  <a:pt x="8238778" y="403252"/>
                </a:cubicBezTo>
                <a:cubicBezTo>
                  <a:pt x="8238777" y="405561"/>
                  <a:pt x="8238520" y="407846"/>
                  <a:pt x="8238474" y="410247"/>
                </a:cubicBezTo>
                <a:lnTo>
                  <a:pt x="8081782" y="410248"/>
                </a:lnTo>
                <a:cubicBezTo>
                  <a:pt x="8081828" y="407916"/>
                  <a:pt x="8081945" y="405584"/>
                  <a:pt x="8081945" y="403253"/>
                </a:cubicBezTo>
                <a:cubicBezTo>
                  <a:pt x="8081938" y="267997"/>
                  <a:pt x="7972968" y="157997"/>
                  <a:pt x="7837718" y="156719"/>
                </a:cubicBezTo>
                <a:lnTo>
                  <a:pt x="7837719" y="3"/>
                </a:lnTo>
                <a:cubicBezTo>
                  <a:pt x="7865446" y="163"/>
                  <a:pt x="7892507" y="3118"/>
                  <a:pt x="7918635" y="8600"/>
                </a:cubicBezTo>
                <a:close/>
                <a:moveTo>
                  <a:pt x="8789492" y="8599"/>
                </a:moveTo>
                <a:cubicBezTo>
                  <a:pt x="8972389" y="46972"/>
                  <a:pt x="9109570" y="209156"/>
                  <a:pt x="9109634" y="403252"/>
                </a:cubicBezTo>
                <a:cubicBezTo>
                  <a:pt x="9109634" y="405560"/>
                  <a:pt x="9109377" y="407845"/>
                  <a:pt x="9109330" y="410247"/>
                </a:cubicBezTo>
                <a:lnTo>
                  <a:pt x="8952638" y="410247"/>
                </a:lnTo>
                <a:cubicBezTo>
                  <a:pt x="8952685" y="407915"/>
                  <a:pt x="8952801" y="405583"/>
                  <a:pt x="8952801" y="403252"/>
                </a:cubicBezTo>
                <a:cubicBezTo>
                  <a:pt x="8952794" y="267996"/>
                  <a:pt x="8843825" y="157997"/>
                  <a:pt x="8708575" y="156718"/>
                </a:cubicBezTo>
                <a:lnTo>
                  <a:pt x="8708575" y="2"/>
                </a:lnTo>
                <a:cubicBezTo>
                  <a:pt x="8736303" y="162"/>
                  <a:pt x="8763364" y="3118"/>
                  <a:pt x="8789492" y="8599"/>
                </a:cubicBezTo>
                <a:close/>
                <a:moveTo>
                  <a:pt x="9660348" y="8599"/>
                </a:moveTo>
                <a:cubicBezTo>
                  <a:pt x="9843245" y="46972"/>
                  <a:pt x="9980426" y="209156"/>
                  <a:pt x="9980490" y="403252"/>
                </a:cubicBezTo>
                <a:cubicBezTo>
                  <a:pt x="9980490" y="405560"/>
                  <a:pt x="9980233" y="407845"/>
                  <a:pt x="9980187" y="410247"/>
                </a:cubicBezTo>
                <a:lnTo>
                  <a:pt x="9823494" y="410247"/>
                </a:lnTo>
                <a:cubicBezTo>
                  <a:pt x="9823541" y="407915"/>
                  <a:pt x="9823658" y="405583"/>
                  <a:pt x="9823658" y="403252"/>
                </a:cubicBezTo>
                <a:cubicBezTo>
                  <a:pt x="9823651" y="267997"/>
                  <a:pt x="9714681" y="157997"/>
                  <a:pt x="9579432" y="156718"/>
                </a:cubicBezTo>
                <a:lnTo>
                  <a:pt x="9579432" y="3"/>
                </a:lnTo>
                <a:cubicBezTo>
                  <a:pt x="9607159" y="163"/>
                  <a:pt x="9634220" y="3118"/>
                  <a:pt x="9660348" y="8599"/>
                </a:cubicBezTo>
                <a:close/>
                <a:moveTo>
                  <a:pt x="10531206" y="8600"/>
                </a:moveTo>
                <a:cubicBezTo>
                  <a:pt x="10714102" y="46972"/>
                  <a:pt x="10851283" y="209157"/>
                  <a:pt x="10851348" y="403252"/>
                </a:cubicBezTo>
                <a:cubicBezTo>
                  <a:pt x="10851347" y="405561"/>
                  <a:pt x="10851091" y="407846"/>
                  <a:pt x="10851044" y="410247"/>
                </a:cubicBezTo>
                <a:lnTo>
                  <a:pt x="10694352" y="410247"/>
                </a:lnTo>
                <a:cubicBezTo>
                  <a:pt x="10694399" y="407916"/>
                  <a:pt x="10694515" y="405584"/>
                  <a:pt x="10694515" y="403252"/>
                </a:cubicBezTo>
                <a:cubicBezTo>
                  <a:pt x="10694508" y="267997"/>
                  <a:pt x="10585538" y="157997"/>
                  <a:pt x="10450289" y="156719"/>
                </a:cubicBezTo>
                <a:lnTo>
                  <a:pt x="10450289" y="3"/>
                </a:lnTo>
                <a:cubicBezTo>
                  <a:pt x="10478016" y="163"/>
                  <a:pt x="10505077" y="3118"/>
                  <a:pt x="10531206" y="8600"/>
                </a:cubicBezTo>
                <a:close/>
                <a:moveTo>
                  <a:pt x="11402062" y="8600"/>
                </a:moveTo>
                <a:cubicBezTo>
                  <a:pt x="11584959" y="46972"/>
                  <a:pt x="11722140" y="209156"/>
                  <a:pt x="11722204" y="403252"/>
                </a:cubicBezTo>
                <a:cubicBezTo>
                  <a:pt x="11722204" y="405560"/>
                  <a:pt x="11721947" y="407845"/>
                  <a:pt x="11721901" y="410247"/>
                </a:cubicBezTo>
                <a:lnTo>
                  <a:pt x="11565209" y="410247"/>
                </a:lnTo>
                <a:cubicBezTo>
                  <a:pt x="11565255" y="407915"/>
                  <a:pt x="11565372" y="405583"/>
                  <a:pt x="11565371" y="403252"/>
                </a:cubicBezTo>
                <a:cubicBezTo>
                  <a:pt x="11565365" y="267996"/>
                  <a:pt x="11456395" y="157997"/>
                  <a:pt x="11321145" y="156718"/>
                </a:cubicBezTo>
                <a:lnTo>
                  <a:pt x="11321145" y="2"/>
                </a:lnTo>
                <a:cubicBezTo>
                  <a:pt x="11348873" y="163"/>
                  <a:pt x="11375934" y="3118"/>
                  <a:pt x="11402062" y="8600"/>
                </a:cubicBezTo>
                <a:close/>
                <a:moveTo>
                  <a:pt x="12272914" y="8598"/>
                </a:moveTo>
                <a:cubicBezTo>
                  <a:pt x="12455811" y="46971"/>
                  <a:pt x="12592992" y="209155"/>
                  <a:pt x="12593056" y="403251"/>
                </a:cubicBezTo>
                <a:cubicBezTo>
                  <a:pt x="12593056" y="405559"/>
                  <a:pt x="12592799" y="407844"/>
                  <a:pt x="12592753" y="410246"/>
                </a:cubicBezTo>
                <a:lnTo>
                  <a:pt x="12436060" y="410246"/>
                </a:lnTo>
                <a:cubicBezTo>
                  <a:pt x="12436107" y="407914"/>
                  <a:pt x="12436223" y="405582"/>
                  <a:pt x="12436223" y="403251"/>
                </a:cubicBezTo>
                <a:cubicBezTo>
                  <a:pt x="12436217" y="267996"/>
                  <a:pt x="12327247" y="157996"/>
                  <a:pt x="12191997" y="156717"/>
                </a:cubicBezTo>
                <a:lnTo>
                  <a:pt x="12191997" y="2"/>
                </a:lnTo>
                <a:cubicBezTo>
                  <a:pt x="12219725" y="163"/>
                  <a:pt x="12246786" y="3117"/>
                  <a:pt x="12272914" y="8598"/>
                </a:cubicBezTo>
                <a:close/>
                <a:moveTo>
                  <a:pt x="13143771" y="8598"/>
                </a:moveTo>
                <a:cubicBezTo>
                  <a:pt x="13326667" y="46971"/>
                  <a:pt x="13463848" y="209155"/>
                  <a:pt x="13463913" y="403250"/>
                </a:cubicBezTo>
                <a:cubicBezTo>
                  <a:pt x="13463913" y="405559"/>
                  <a:pt x="13463656" y="407843"/>
                  <a:pt x="13463609" y="410246"/>
                </a:cubicBezTo>
                <a:lnTo>
                  <a:pt x="13306917" y="410245"/>
                </a:lnTo>
                <a:cubicBezTo>
                  <a:pt x="13306964" y="407914"/>
                  <a:pt x="13307080" y="405582"/>
                  <a:pt x="13307080" y="403250"/>
                </a:cubicBezTo>
                <a:cubicBezTo>
                  <a:pt x="13307073" y="267996"/>
                  <a:pt x="13198104" y="157996"/>
                  <a:pt x="13062854" y="156717"/>
                </a:cubicBezTo>
                <a:lnTo>
                  <a:pt x="13062854" y="2"/>
                </a:lnTo>
                <a:cubicBezTo>
                  <a:pt x="13090581" y="163"/>
                  <a:pt x="13117643" y="3117"/>
                  <a:pt x="13143771" y="8598"/>
                </a:cubicBezTo>
                <a:close/>
                <a:moveTo>
                  <a:pt x="14014628" y="8600"/>
                </a:moveTo>
                <a:cubicBezTo>
                  <a:pt x="14197524" y="46973"/>
                  <a:pt x="14334706" y="209156"/>
                  <a:pt x="14334770" y="403252"/>
                </a:cubicBezTo>
                <a:cubicBezTo>
                  <a:pt x="14334770" y="405559"/>
                  <a:pt x="14334513" y="407845"/>
                  <a:pt x="14334467" y="410246"/>
                </a:cubicBezTo>
                <a:lnTo>
                  <a:pt x="14177775" y="410246"/>
                </a:lnTo>
                <a:cubicBezTo>
                  <a:pt x="14177821" y="407915"/>
                  <a:pt x="14177938" y="405583"/>
                  <a:pt x="14177938" y="403251"/>
                </a:cubicBezTo>
                <a:cubicBezTo>
                  <a:pt x="14177931" y="267997"/>
                  <a:pt x="14068961" y="157997"/>
                  <a:pt x="13933711" y="156718"/>
                </a:cubicBezTo>
                <a:lnTo>
                  <a:pt x="13933712" y="2"/>
                </a:lnTo>
                <a:cubicBezTo>
                  <a:pt x="13961439" y="163"/>
                  <a:pt x="13988500" y="3119"/>
                  <a:pt x="14014628" y="8600"/>
                </a:cubicBezTo>
                <a:close/>
                <a:moveTo>
                  <a:pt x="14885485" y="8601"/>
                </a:moveTo>
                <a:cubicBezTo>
                  <a:pt x="15068382" y="46971"/>
                  <a:pt x="15205563" y="209155"/>
                  <a:pt x="15205627" y="403252"/>
                </a:cubicBezTo>
                <a:cubicBezTo>
                  <a:pt x="15205627" y="405561"/>
                  <a:pt x="15205370" y="407846"/>
                  <a:pt x="15205324" y="410247"/>
                </a:cubicBezTo>
                <a:lnTo>
                  <a:pt x="15048631" y="410247"/>
                </a:lnTo>
                <a:cubicBezTo>
                  <a:pt x="15048678" y="407915"/>
                  <a:pt x="15048794" y="405584"/>
                  <a:pt x="15048794" y="403252"/>
                </a:cubicBezTo>
                <a:cubicBezTo>
                  <a:pt x="15048788" y="267997"/>
                  <a:pt x="14939818" y="157997"/>
                  <a:pt x="14804568" y="156719"/>
                </a:cubicBezTo>
                <a:lnTo>
                  <a:pt x="14804568" y="3"/>
                </a:lnTo>
                <a:cubicBezTo>
                  <a:pt x="14832296" y="164"/>
                  <a:pt x="14859357" y="3119"/>
                  <a:pt x="14885485" y="8601"/>
                </a:cubicBezTo>
                <a:close/>
                <a:moveTo>
                  <a:pt x="15756342" y="8598"/>
                </a:moveTo>
                <a:cubicBezTo>
                  <a:pt x="15939239" y="46970"/>
                  <a:pt x="16076420" y="209156"/>
                  <a:pt x="16076484" y="403252"/>
                </a:cubicBezTo>
                <a:cubicBezTo>
                  <a:pt x="16076484" y="405561"/>
                  <a:pt x="16076227" y="407845"/>
                  <a:pt x="16076180" y="410247"/>
                </a:cubicBezTo>
                <a:lnTo>
                  <a:pt x="15919488" y="410246"/>
                </a:lnTo>
                <a:cubicBezTo>
                  <a:pt x="15919535" y="407915"/>
                  <a:pt x="15919651" y="405583"/>
                  <a:pt x="15919651" y="403252"/>
                </a:cubicBezTo>
                <a:cubicBezTo>
                  <a:pt x="15919645" y="267996"/>
                  <a:pt x="15810675" y="157996"/>
                  <a:pt x="15675425" y="156717"/>
                </a:cubicBezTo>
                <a:lnTo>
                  <a:pt x="15675425" y="2"/>
                </a:lnTo>
                <a:cubicBezTo>
                  <a:pt x="15703153" y="162"/>
                  <a:pt x="15730214" y="3116"/>
                  <a:pt x="15756342" y="8598"/>
                </a:cubicBezTo>
                <a:close/>
                <a:moveTo>
                  <a:pt x="16627198" y="8599"/>
                </a:moveTo>
                <a:cubicBezTo>
                  <a:pt x="16810096" y="46971"/>
                  <a:pt x="16947277" y="209155"/>
                  <a:pt x="16947340" y="403251"/>
                </a:cubicBezTo>
                <a:cubicBezTo>
                  <a:pt x="16947341" y="405559"/>
                  <a:pt x="16947083" y="407845"/>
                  <a:pt x="16947037" y="410246"/>
                </a:cubicBezTo>
                <a:lnTo>
                  <a:pt x="16790345" y="410247"/>
                </a:lnTo>
                <a:cubicBezTo>
                  <a:pt x="16790392" y="407915"/>
                  <a:pt x="16790508" y="405583"/>
                  <a:pt x="16790508" y="403251"/>
                </a:cubicBezTo>
                <a:cubicBezTo>
                  <a:pt x="16790502" y="267995"/>
                  <a:pt x="16681531" y="157996"/>
                  <a:pt x="16546282" y="156717"/>
                </a:cubicBezTo>
                <a:lnTo>
                  <a:pt x="16546282" y="2"/>
                </a:lnTo>
                <a:cubicBezTo>
                  <a:pt x="16574010" y="162"/>
                  <a:pt x="16601070" y="3117"/>
                  <a:pt x="16627198" y="8599"/>
                </a:cubicBezTo>
                <a:close/>
                <a:moveTo>
                  <a:pt x="17498056" y="8599"/>
                </a:moveTo>
                <a:cubicBezTo>
                  <a:pt x="17680953" y="46972"/>
                  <a:pt x="17818134" y="209156"/>
                  <a:pt x="17818198" y="403252"/>
                </a:cubicBezTo>
                <a:cubicBezTo>
                  <a:pt x="17818198" y="405560"/>
                  <a:pt x="17817941" y="407844"/>
                  <a:pt x="17817895" y="410247"/>
                </a:cubicBezTo>
                <a:lnTo>
                  <a:pt x="17661203" y="410246"/>
                </a:lnTo>
                <a:cubicBezTo>
                  <a:pt x="17661249" y="407914"/>
                  <a:pt x="17661366" y="405583"/>
                  <a:pt x="17661366" y="403252"/>
                </a:cubicBezTo>
                <a:cubicBezTo>
                  <a:pt x="17661359" y="267997"/>
                  <a:pt x="17552389" y="157996"/>
                  <a:pt x="17417140" y="156718"/>
                </a:cubicBezTo>
                <a:lnTo>
                  <a:pt x="17417139" y="2"/>
                </a:lnTo>
                <a:cubicBezTo>
                  <a:pt x="17444867" y="162"/>
                  <a:pt x="17471928" y="3118"/>
                  <a:pt x="17498056" y="8599"/>
                </a:cubicBezTo>
                <a:close/>
                <a:moveTo>
                  <a:pt x="18368912" y="8598"/>
                </a:moveTo>
                <a:cubicBezTo>
                  <a:pt x="18551809" y="46971"/>
                  <a:pt x="18688990" y="209155"/>
                  <a:pt x="18689054" y="403250"/>
                </a:cubicBezTo>
                <a:cubicBezTo>
                  <a:pt x="18689054" y="405559"/>
                  <a:pt x="18688797" y="407844"/>
                  <a:pt x="18688751" y="410246"/>
                </a:cubicBezTo>
                <a:lnTo>
                  <a:pt x="18532059" y="410246"/>
                </a:lnTo>
                <a:cubicBezTo>
                  <a:pt x="18532105" y="407914"/>
                  <a:pt x="18532222" y="405582"/>
                  <a:pt x="18532222" y="403251"/>
                </a:cubicBezTo>
                <a:cubicBezTo>
                  <a:pt x="18532215" y="267995"/>
                  <a:pt x="18423245" y="157996"/>
                  <a:pt x="18287996" y="156717"/>
                </a:cubicBezTo>
                <a:lnTo>
                  <a:pt x="18287995" y="1"/>
                </a:lnTo>
                <a:cubicBezTo>
                  <a:pt x="18315723" y="161"/>
                  <a:pt x="18342784" y="3116"/>
                  <a:pt x="18368912" y="8598"/>
                </a:cubicBezTo>
                <a:close/>
                <a:moveTo>
                  <a:pt x="19239769" y="8598"/>
                </a:moveTo>
                <a:cubicBezTo>
                  <a:pt x="19422666" y="46971"/>
                  <a:pt x="19559847" y="209155"/>
                  <a:pt x="19559911" y="403251"/>
                </a:cubicBezTo>
                <a:cubicBezTo>
                  <a:pt x="19559911" y="405559"/>
                  <a:pt x="19559654" y="407844"/>
                  <a:pt x="19559607" y="410246"/>
                </a:cubicBezTo>
                <a:lnTo>
                  <a:pt x="19402915" y="410246"/>
                </a:lnTo>
                <a:cubicBezTo>
                  <a:pt x="19402961" y="407914"/>
                  <a:pt x="19403078" y="405582"/>
                  <a:pt x="19403078" y="403251"/>
                </a:cubicBezTo>
                <a:cubicBezTo>
                  <a:pt x="19403072" y="267996"/>
                  <a:pt x="19294102" y="157996"/>
                  <a:pt x="19158852" y="156717"/>
                </a:cubicBezTo>
                <a:lnTo>
                  <a:pt x="19158852" y="2"/>
                </a:lnTo>
                <a:cubicBezTo>
                  <a:pt x="19186580" y="162"/>
                  <a:pt x="19213641" y="3117"/>
                  <a:pt x="19239769" y="8598"/>
                </a:cubicBezTo>
                <a:close/>
                <a:moveTo>
                  <a:pt x="20110626" y="8599"/>
                </a:moveTo>
                <a:cubicBezTo>
                  <a:pt x="20293523" y="46971"/>
                  <a:pt x="20430703" y="209155"/>
                  <a:pt x="20430769" y="403251"/>
                </a:cubicBezTo>
                <a:cubicBezTo>
                  <a:pt x="20430768" y="405560"/>
                  <a:pt x="20430511" y="407845"/>
                  <a:pt x="20430465" y="410246"/>
                </a:cubicBezTo>
                <a:lnTo>
                  <a:pt x="20273773" y="410247"/>
                </a:lnTo>
                <a:cubicBezTo>
                  <a:pt x="20273819" y="407915"/>
                  <a:pt x="20273935" y="405583"/>
                  <a:pt x="20273936" y="403251"/>
                </a:cubicBezTo>
                <a:cubicBezTo>
                  <a:pt x="20273929" y="267996"/>
                  <a:pt x="20164959" y="157996"/>
                  <a:pt x="20029710" y="156718"/>
                </a:cubicBezTo>
                <a:lnTo>
                  <a:pt x="20029710" y="2"/>
                </a:lnTo>
                <a:cubicBezTo>
                  <a:pt x="20057437" y="162"/>
                  <a:pt x="20084498" y="3117"/>
                  <a:pt x="20110626" y="8599"/>
                </a:cubicBezTo>
                <a:close/>
                <a:moveTo>
                  <a:pt x="20981484" y="8598"/>
                </a:moveTo>
                <a:cubicBezTo>
                  <a:pt x="21164380" y="46971"/>
                  <a:pt x="21301561" y="209155"/>
                  <a:pt x="21301626" y="403251"/>
                </a:cubicBezTo>
                <a:cubicBezTo>
                  <a:pt x="21301625" y="405559"/>
                  <a:pt x="21301368" y="407844"/>
                  <a:pt x="21301322" y="410246"/>
                </a:cubicBezTo>
                <a:lnTo>
                  <a:pt x="21144630" y="410246"/>
                </a:lnTo>
                <a:cubicBezTo>
                  <a:pt x="21144676" y="407914"/>
                  <a:pt x="21144792" y="405582"/>
                  <a:pt x="21144793" y="403251"/>
                </a:cubicBezTo>
                <a:cubicBezTo>
                  <a:pt x="21144786" y="267995"/>
                  <a:pt x="21035816" y="157995"/>
                  <a:pt x="20900567" y="156717"/>
                </a:cubicBezTo>
                <a:lnTo>
                  <a:pt x="20900567" y="1"/>
                </a:lnTo>
                <a:cubicBezTo>
                  <a:pt x="20928294" y="161"/>
                  <a:pt x="20955355" y="3116"/>
                  <a:pt x="20981484" y="8598"/>
                </a:cubicBezTo>
                <a:close/>
                <a:moveTo>
                  <a:pt x="21852340" y="8598"/>
                </a:moveTo>
                <a:cubicBezTo>
                  <a:pt x="22035237" y="46971"/>
                  <a:pt x="22172418" y="209155"/>
                  <a:pt x="22172482" y="403251"/>
                </a:cubicBezTo>
                <a:cubicBezTo>
                  <a:pt x="22172482" y="405559"/>
                  <a:pt x="22172225" y="407844"/>
                  <a:pt x="22172179" y="410246"/>
                </a:cubicBezTo>
                <a:lnTo>
                  <a:pt x="22015487" y="410246"/>
                </a:lnTo>
                <a:cubicBezTo>
                  <a:pt x="22015533" y="407914"/>
                  <a:pt x="22015649" y="405582"/>
                  <a:pt x="22015650" y="403251"/>
                </a:cubicBezTo>
                <a:cubicBezTo>
                  <a:pt x="22015643" y="267996"/>
                  <a:pt x="21906673" y="157996"/>
                  <a:pt x="21771423" y="156717"/>
                </a:cubicBezTo>
                <a:lnTo>
                  <a:pt x="21771423" y="1"/>
                </a:lnTo>
                <a:cubicBezTo>
                  <a:pt x="21799151" y="162"/>
                  <a:pt x="21826212" y="3117"/>
                  <a:pt x="21852340" y="8598"/>
                </a:cubicBezTo>
                <a:close/>
                <a:moveTo>
                  <a:pt x="22723196" y="8598"/>
                </a:moveTo>
                <a:cubicBezTo>
                  <a:pt x="22906094" y="46971"/>
                  <a:pt x="23043274" y="209155"/>
                  <a:pt x="23043339" y="403251"/>
                </a:cubicBezTo>
                <a:cubicBezTo>
                  <a:pt x="23043339" y="405559"/>
                  <a:pt x="23043082" y="407844"/>
                  <a:pt x="23043035" y="410246"/>
                </a:cubicBezTo>
                <a:lnTo>
                  <a:pt x="22886343" y="410246"/>
                </a:lnTo>
                <a:cubicBezTo>
                  <a:pt x="22886389" y="407914"/>
                  <a:pt x="22886506" y="405582"/>
                  <a:pt x="22886506" y="403251"/>
                </a:cubicBezTo>
                <a:cubicBezTo>
                  <a:pt x="22886500" y="267996"/>
                  <a:pt x="22777530" y="157996"/>
                  <a:pt x="22642280" y="156717"/>
                </a:cubicBezTo>
                <a:lnTo>
                  <a:pt x="22642280" y="1"/>
                </a:lnTo>
                <a:cubicBezTo>
                  <a:pt x="22670007" y="162"/>
                  <a:pt x="22697069" y="3117"/>
                  <a:pt x="22723196" y="8598"/>
                </a:cubicBezTo>
                <a:close/>
                <a:moveTo>
                  <a:pt x="23594054" y="8601"/>
                </a:moveTo>
                <a:cubicBezTo>
                  <a:pt x="23776951" y="46973"/>
                  <a:pt x="23914132" y="209157"/>
                  <a:pt x="23914196" y="403253"/>
                </a:cubicBezTo>
                <a:cubicBezTo>
                  <a:pt x="23914196" y="405561"/>
                  <a:pt x="23913939" y="407846"/>
                  <a:pt x="23913893" y="410248"/>
                </a:cubicBezTo>
                <a:lnTo>
                  <a:pt x="23757201" y="410248"/>
                </a:lnTo>
                <a:cubicBezTo>
                  <a:pt x="23757247" y="407916"/>
                  <a:pt x="23757363" y="405584"/>
                  <a:pt x="23757364" y="403253"/>
                </a:cubicBezTo>
                <a:cubicBezTo>
                  <a:pt x="23757357" y="267998"/>
                  <a:pt x="23648387" y="157998"/>
                  <a:pt x="23513137" y="156719"/>
                </a:cubicBezTo>
                <a:lnTo>
                  <a:pt x="23513137" y="3"/>
                </a:lnTo>
                <a:cubicBezTo>
                  <a:pt x="23540865" y="164"/>
                  <a:pt x="23567926" y="3119"/>
                  <a:pt x="23594054" y="8601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 w="317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5321190B-01EA-48CF-A880-C313FCB4DD76}"/>
              </a:ext>
            </a:extLst>
          </p:cNvPr>
          <p:cNvSpPr/>
          <p:nvPr userDrawn="1"/>
        </p:nvSpPr>
        <p:spPr>
          <a:xfrm rot="20700000">
            <a:off x="-10636227" y="998892"/>
            <a:ext cx="23914196" cy="410247"/>
          </a:xfrm>
          <a:custGeom>
            <a:avLst/>
            <a:gdLst>
              <a:gd name="connsiteX0" fmla="*/ 80917 w 23914196"/>
              <a:gd name="connsiteY0" fmla="*/ 8597 h 410247"/>
              <a:gd name="connsiteX1" fmla="*/ 401059 w 23914196"/>
              <a:gd name="connsiteY1" fmla="*/ 403250 h 410247"/>
              <a:gd name="connsiteX2" fmla="*/ 400755 w 23914196"/>
              <a:gd name="connsiteY2" fmla="*/ 410245 h 410247"/>
              <a:gd name="connsiteX3" fmla="*/ 244063 w 23914196"/>
              <a:gd name="connsiteY3" fmla="*/ 410245 h 410247"/>
              <a:gd name="connsiteX4" fmla="*/ 244226 w 23914196"/>
              <a:gd name="connsiteY4" fmla="*/ 403250 h 410247"/>
              <a:gd name="connsiteX5" fmla="*/ 0 w 23914196"/>
              <a:gd name="connsiteY5" fmla="*/ 156716 h 410247"/>
              <a:gd name="connsiteX6" fmla="*/ 0 w 23914196"/>
              <a:gd name="connsiteY6" fmla="*/ 0 h 410247"/>
              <a:gd name="connsiteX7" fmla="*/ 80917 w 23914196"/>
              <a:gd name="connsiteY7" fmla="*/ 8597 h 410247"/>
              <a:gd name="connsiteX8" fmla="*/ 951775 w 23914196"/>
              <a:gd name="connsiteY8" fmla="*/ 8597 h 410247"/>
              <a:gd name="connsiteX9" fmla="*/ 1271917 w 23914196"/>
              <a:gd name="connsiteY9" fmla="*/ 403249 h 410247"/>
              <a:gd name="connsiteX10" fmla="*/ 1271613 w 23914196"/>
              <a:gd name="connsiteY10" fmla="*/ 410244 h 410247"/>
              <a:gd name="connsiteX11" fmla="*/ 1114921 w 23914196"/>
              <a:gd name="connsiteY11" fmla="*/ 410244 h 410247"/>
              <a:gd name="connsiteX12" fmla="*/ 1115084 w 23914196"/>
              <a:gd name="connsiteY12" fmla="*/ 403249 h 410247"/>
              <a:gd name="connsiteX13" fmla="*/ 870858 w 23914196"/>
              <a:gd name="connsiteY13" fmla="*/ 156715 h 410247"/>
              <a:gd name="connsiteX14" fmla="*/ 870858 w 23914196"/>
              <a:gd name="connsiteY14" fmla="*/ 0 h 410247"/>
              <a:gd name="connsiteX15" fmla="*/ 951775 w 23914196"/>
              <a:gd name="connsiteY15" fmla="*/ 8597 h 410247"/>
              <a:gd name="connsiteX16" fmla="*/ 1822632 w 23914196"/>
              <a:gd name="connsiteY16" fmla="*/ 8597 h 410247"/>
              <a:gd name="connsiteX17" fmla="*/ 2142774 w 23914196"/>
              <a:gd name="connsiteY17" fmla="*/ 403250 h 410247"/>
              <a:gd name="connsiteX18" fmla="*/ 2142472 w 23914196"/>
              <a:gd name="connsiteY18" fmla="*/ 410245 h 410247"/>
              <a:gd name="connsiteX19" fmla="*/ 1985779 w 23914196"/>
              <a:gd name="connsiteY19" fmla="*/ 410245 h 410247"/>
              <a:gd name="connsiteX20" fmla="*/ 1985942 w 23914196"/>
              <a:gd name="connsiteY20" fmla="*/ 403250 h 410247"/>
              <a:gd name="connsiteX21" fmla="*/ 1741715 w 23914196"/>
              <a:gd name="connsiteY21" fmla="*/ 156716 h 410247"/>
              <a:gd name="connsiteX22" fmla="*/ 1741715 w 23914196"/>
              <a:gd name="connsiteY22" fmla="*/ 0 h 410247"/>
              <a:gd name="connsiteX23" fmla="*/ 1822632 w 23914196"/>
              <a:gd name="connsiteY23" fmla="*/ 8597 h 410247"/>
              <a:gd name="connsiteX24" fmla="*/ 2693489 w 23914196"/>
              <a:gd name="connsiteY24" fmla="*/ 8598 h 410247"/>
              <a:gd name="connsiteX25" fmla="*/ 3013630 w 23914196"/>
              <a:gd name="connsiteY25" fmla="*/ 403250 h 410247"/>
              <a:gd name="connsiteX26" fmla="*/ 3013327 w 23914196"/>
              <a:gd name="connsiteY26" fmla="*/ 410245 h 410247"/>
              <a:gd name="connsiteX27" fmla="*/ 2856637 w 23914196"/>
              <a:gd name="connsiteY27" fmla="*/ 410245 h 410247"/>
              <a:gd name="connsiteX28" fmla="*/ 2856800 w 23914196"/>
              <a:gd name="connsiteY28" fmla="*/ 403251 h 410247"/>
              <a:gd name="connsiteX29" fmla="*/ 2612573 w 23914196"/>
              <a:gd name="connsiteY29" fmla="*/ 156716 h 410247"/>
              <a:gd name="connsiteX30" fmla="*/ 2612574 w 23914196"/>
              <a:gd name="connsiteY30" fmla="*/ 1 h 410247"/>
              <a:gd name="connsiteX31" fmla="*/ 2693489 w 23914196"/>
              <a:gd name="connsiteY31" fmla="*/ 8598 h 410247"/>
              <a:gd name="connsiteX32" fmla="*/ 3564347 w 23914196"/>
              <a:gd name="connsiteY32" fmla="*/ 8597 h 410247"/>
              <a:gd name="connsiteX33" fmla="*/ 3884487 w 23914196"/>
              <a:gd name="connsiteY33" fmla="*/ 403249 h 410247"/>
              <a:gd name="connsiteX34" fmla="*/ 3884184 w 23914196"/>
              <a:gd name="connsiteY34" fmla="*/ 410244 h 410247"/>
              <a:gd name="connsiteX35" fmla="*/ 3727492 w 23914196"/>
              <a:gd name="connsiteY35" fmla="*/ 410244 h 410247"/>
              <a:gd name="connsiteX36" fmla="*/ 3727654 w 23914196"/>
              <a:gd name="connsiteY36" fmla="*/ 403249 h 410247"/>
              <a:gd name="connsiteX37" fmla="*/ 3483431 w 23914196"/>
              <a:gd name="connsiteY37" fmla="*/ 156716 h 410247"/>
              <a:gd name="connsiteX38" fmla="*/ 3483428 w 23914196"/>
              <a:gd name="connsiteY38" fmla="*/ 0 h 410247"/>
              <a:gd name="connsiteX39" fmla="*/ 3564347 w 23914196"/>
              <a:gd name="connsiteY39" fmla="*/ 8597 h 410247"/>
              <a:gd name="connsiteX40" fmla="*/ 4435205 w 23914196"/>
              <a:gd name="connsiteY40" fmla="*/ 8598 h 410247"/>
              <a:gd name="connsiteX41" fmla="*/ 4755345 w 23914196"/>
              <a:gd name="connsiteY41" fmla="*/ 403250 h 410247"/>
              <a:gd name="connsiteX42" fmla="*/ 4755043 w 23914196"/>
              <a:gd name="connsiteY42" fmla="*/ 410245 h 410247"/>
              <a:gd name="connsiteX43" fmla="*/ 4598349 w 23914196"/>
              <a:gd name="connsiteY43" fmla="*/ 410245 h 410247"/>
              <a:gd name="connsiteX44" fmla="*/ 4598512 w 23914196"/>
              <a:gd name="connsiteY44" fmla="*/ 403250 h 410247"/>
              <a:gd name="connsiteX45" fmla="*/ 4354286 w 23914196"/>
              <a:gd name="connsiteY45" fmla="*/ 156716 h 410247"/>
              <a:gd name="connsiteX46" fmla="*/ 4354287 w 23914196"/>
              <a:gd name="connsiteY46" fmla="*/ 1 h 410247"/>
              <a:gd name="connsiteX47" fmla="*/ 4435205 w 23914196"/>
              <a:gd name="connsiteY47" fmla="*/ 8598 h 410247"/>
              <a:gd name="connsiteX48" fmla="*/ 5306060 w 23914196"/>
              <a:gd name="connsiteY48" fmla="*/ 8598 h 410247"/>
              <a:gd name="connsiteX49" fmla="*/ 5626203 w 23914196"/>
              <a:gd name="connsiteY49" fmla="*/ 403251 h 410247"/>
              <a:gd name="connsiteX50" fmla="*/ 5625901 w 23914196"/>
              <a:gd name="connsiteY50" fmla="*/ 410246 h 410247"/>
              <a:gd name="connsiteX51" fmla="*/ 5469208 w 23914196"/>
              <a:gd name="connsiteY51" fmla="*/ 410246 h 410247"/>
              <a:gd name="connsiteX52" fmla="*/ 5469372 w 23914196"/>
              <a:gd name="connsiteY52" fmla="*/ 403251 h 410247"/>
              <a:gd name="connsiteX53" fmla="*/ 5225143 w 23914196"/>
              <a:gd name="connsiteY53" fmla="*/ 156716 h 410247"/>
              <a:gd name="connsiteX54" fmla="*/ 5225145 w 23914196"/>
              <a:gd name="connsiteY54" fmla="*/ 1 h 410247"/>
              <a:gd name="connsiteX55" fmla="*/ 5306060 w 23914196"/>
              <a:gd name="connsiteY55" fmla="*/ 8598 h 410247"/>
              <a:gd name="connsiteX56" fmla="*/ 6176918 w 23914196"/>
              <a:gd name="connsiteY56" fmla="*/ 8597 h 410247"/>
              <a:gd name="connsiteX57" fmla="*/ 6497064 w 23914196"/>
              <a:gd name="connsiteY57" fmla="*/ 403251 h 410247"/>
              <a:gd name="connsiteX58" fmla="*/ 6496760 w 23914196"/>
              <a:gd name="connsiteY58" fmla="*/ 410246 h 410247"/>
              <a:gd name="connsiteX59" fmla="*/ 6340068 w 23914196"/>
              <a:gd name="connsiteY59" fmla="*/ 410246 h 410247"/>
              <a:gd name="connsiteX60" fmla="*/ 6340231 w 23914196"/>
              <a:gd name="connsiteY60" fmla="*/ 403251 h 410247"/>
              <a:gd name="connsiteX61" fmla="*/ 6096002 w 23914196"/>
              <a:gd name="connsiteY61" fmla="*/ 156716 h 410247"/>
              <a:gd name="connsiteX62" fmla="*/ 6095999 w 23914196"/>
              <a:gd name="connsiteY62" fmla="*/ 0 h 410247"/>
              <a:gd name="connsiteX63" fmla="*/ 6176918 w 23914196"/>
              <a:gd name="connsiteY63" fmla="*/ 8597 h 410247"/>
              <a:gd name="connsiteX64" fmla="*/ 7047779 w 23914196"/>
              <a:gd name="connsiteY64" fmla="*/ 8599 h 410247"/>
              <a:gd name="connsiteX65" fmla="*/ 7367921 w 23914196"/>
              <a:gd name="connsiteY65" fmla="*/ 403251 h 410247"/>
              <a:gd name="connsiteX66" fmla="*/ 7367617 w 23914196"/>
              <a:gd name="connsiteY66" fmla="*/ 410246 h 410247"/>
              <a:gd name="connsiteX67" fmla="*/ 7210925 w 23914196"/>
              <a:gd name="connsiteY67" fmla="*/ 410246 h 410247"/>
              <a:gd name="connsiteX68" fmla="*/ 7211088 w 23914196"/>
              <a:gd name="connsiteY68" fmla="*/ 403251 h 410247"/>
              <a:gd name="connsiteX69" fmla="*/ 6966862 w 23914196"/>
              <a:gd name="connsiteY69" fmla="*/ 156718 h 410247"/>
              <a:gd name="connsiteX70" fmla="*/ 6966862 w 23914196"/>
              <a:gd name="connsiteY70" fmla="*/ 2 h 410247"/>
              <a:gd name="connsiteX71" fmla="*/ 7047779 w 23914196"/>
              <a:gd name="connsiteY71" fmla="*/ 8599 h 410247"/>
              <a:gd name="connsiteX72" fmla="*/ 7918636 w 23914196"/>
              <a:gd name="connsiteY72" fmla="*/ 8599 h 410247"/>
              <a:gd name="connsiteX73" fmla="*/ 8238777 w 23914196"/>
              <a:gd name="connsiteY73" fmla="*/ 403251 h 410247"/>
              <a:gd name="connsiteX74" fmla="*/ 8238474 w 23914196"/>
              <a:gd name="connsiteY74" fmla="*/ 410247 h 410247"/>
              <a:gd name="connsiteX75" fmla="*/ 8081782 w 23914196"/>
              <a:gd name="connsiteY75" fmla="*/ 410246 h 410247"/>
              <a:gd name="connsiteX76" fmla="*/ 8081945 w 23914196"/>
              <a:gd name="connsiteY76" fmla="*/ 403252 h 410247"/>
              <a:gd name="connsiteX77" fmla="*/ 7837719 w 23914196"/>
              <a:gd name="connsiteY77" fmla="*/ 156718 h 410247"/>
              <a:gd name="connsiteX78" fmla="*/ 7837719 w 23914196"/>
              <a:gd name="connsiteY78" fmla="*/ 2 h 410247"/>
              <a:gd name="connsiteX79" fmla="*/ 7918636 w 23914196"/>
              <a:gd name="connsiteY79" fmla="*/ 8599 h 410247"/>
              <a:gd name="connsiteX80" fmla="*/ 8789492 w 23914196"/>
              <a:gd name="connsiteY80" fmla="*/ 8598 h 410247"/>
              <a:gd name="connsiteX81" fmla="*/ 9109634 w 23914196"/>
              <a:gd name="connsiteY81" fmla="*/ 403251 h 410247"/>
              <a:gd name="connsiteX82" fmla="*/ 9109330 w 23914196"/>
              <a:gd name="connsiteY82" fmla="*/ 410246 h 410247"/>
              <a:gd name="connsiteX83" fmla="*/ 8952638 w 23914196"/>
              <a:gd name="connsiteY83" fmla="*/ 410246 h 410247"/>
              <a:gd name="connsiteX84" fmla="*/ 8952801 w 23914196"/>
              <a:gd name="connsiteY84" fmla="*/ 403251 h 410247"/>
              <a:gd name="connsiteX85" fmla="*/ 8708575 w 23914196"/>
              <a:gd name="connsiteY85" fmla="*/ 156717 h 410247"/>
              <a:gd name="connsiteX86" fmla="*/ 8708575 w 23914196"/>
              <a:gd name="connsiteY86" fmla="*/ 1 h 410247"/>
              <a:gd name="connsiteX87" fmla="*/ 8789492 w 23914196"/>
              <a:gd name="connsiteY87" fmla="*/ 8598 h 410247"/>
              <a:gd name="connsiteX88" fmla="*/ 9660348 w 23914196"/>
              <a:gd name="connsiteY88" fmla="*/ 8599 h 410247"/>
              <a:gd name="connsiteX89" fmla="*/ 9980490 w 23914196"/>
              <a:gd name="connsiteY89" fmla="*/ 403251 h 410247"/>
              <a:gd name="connsiteX90" fmla="*/ 9980187 w 23914196"/>
              <a:gd name="connsiteY90" fmla="*/ 410246 h 410247"/>
              <a:gd name="connsiteX91" fmla="*/ 9823495 w 23914196"/>
              <a:gd name="connsiteY91" fmla="*/ 410246 h 410247"/>
              <a:gd name="connsiteX92" fmla="*/ 9823658 w 23914196"/>
              <a:gd name="connsiteY92" fmla="*/ 403251 h 410247"/>
              <a:gd name="connsiteX93" fmla="*/ 9579432 w 23914196"/>
              <a:gd name="connsiteY93" fmla="*/ 156717 h 410247"/>
              <a:gd name="connsiteX94" fmla="*/ 9579431 w 23914196"/>
              <a:gd name="connsiteY94" fmla="*/ 1 h 410247"/>
              <a:gd name="connsiteX95" fmla="*/ 9660348 w 23914196"/>
              <a:gd name="connsiteY95" fmla="*/ 8599 h 410247"/>
              <a:gd name="connsiteX96" fmla="*/ 10531206 w 23914196"/>
              <a:gd name="connsiteY96" fmla="*/ 8599 h 410247"/>
              <a:gd name="connsiteX97" fmla="*/ 10851347 w 23914196"/>
              <a:gd name="connsiteY97" fmla="*/ 403251 h 410247"/>
              <a:gd name="connsiteX98" fmla="*/ 10851044 w 23914196"/>
              <a:gd name="connsiteY98" fmla="*/ 410246 h 410247"/>
              <a:gd name="connsiteX99" fmla="*/ 10694352 w 23914196"/>
              <a:gd name="connsiteY99" fmla="*/ 410246 h 410247"/>
              <a:gd name="connsiteX100" fmla="*/ 10694515 w 23914196"/>
              <a:gd name="connsiteY100" fmla="*/ 403251 h 410247"/>
              <a:gd name="connsiteX101" fmla="*/ 10450289 w 23914196"/>
              <a:gd name="connsiteY101" fmla="*/ 156718 h 410247"/>
              <a:gd name="connsiteX102" fmla="*/ 10450289 w 23914196"/>
              <a:gd name="connsiteY102" fmla="*/ 2 h 410247"/>
              <a:gd name="connsiteX103" fmla="*/ 10531206 w 23914196"/>
              <a:gd name="connsiteY103" fmla="*/ 8599 h 410247"/>
              <a:gd name="connsiteX104" fmla="*/ 11402062 w 23914196"/>
              <a:gd name="connsiteY104" fmla="*/ 8600 h 410247"/>
              <a:gd name="connsiteX105" fmla="*/ 11722204 w 23914196"/>
              <a:gd name="connsiteY105" fmla="*/ 403251 h 410247"/>
              <a:gd name="connsiteX106" fmla="*/ 11721901 w 23914196"/>
              <a:gd name="connsiteY106" fmla="*/ 410246 h 410247"/>
              <a:gd name="connsiteX107" fmla="*/ 11565208 w 23914196"/>
              <a:gd name="connsiteY107" fmla="*/ 410246 h 410247"/>
              <a:gd name="connsiteX108" fmla="*/ 11565371 w 23914196"/>
              <a:gd name="connsiteY108" fmla="*/ 403251 h 410247"/>
              <a:gd name="connsiteX109" fmla="*/ 11321146 w 23914196"/>
              <a:gd name="connsiteY109" fmla="*/ 156717 h 410247"/>
              <a:gd name="connsiteX110" fmla="*/ 11321145 w 23914196"/>
              <a:gd name="connsiteY110" fmla="*/ 3 h 410247"/>
              <a:gd name="connsiteX111" fmla="*/ 11402062 w 23914196"/>
              <a:gd name="connsiteY111" fmla="*/ 8600 h 410247"/>
              <a:gd name="connsiteX112" fmla="*/ 12272914 w 23914196"/>
              <a:gd name="connsiteY112" fmla="*/ 8598 h 410247"/>
              <a:gd name="connsiteX113" fmla="*/ 12593056 w 23914196"/>
              <a:gd name="connsiteY113" fmla="*/ 403250 h 410247"/>
              <a:gd name="connsiteX114" fmla="*/ 12592752 w 23914196"/>
              <a:gd name="connsiteY114" fmla="*/ 410245 h 410247"/>
              <a:gd name="connsiteX115" fmla="*/ 12436060 w 23914196"/>
              <a:gd name="connsiteY115" fmla="*/ 410245 h 410247"/>
              <a:gd name="connsiteX116" fmla="*/ 12436224 w 23914196"/>
              <a:gd name="connsiteY116" fmla="*/ 403250 h 410247"/>
              <a:gd name="connsiteX117" fmla="*/ 12191997 w 23914196"/>
              <a:gd name="connsiteY117" fmla="*/ 156717 h 410247"/>
              <a:gd name="connsiteX118" fmla="*/ 12191997 w 23914196"/>
              <a:gd name="connsiteY118" fmla="*/ 1 h 410247"/>
              <a:gd name="connsiteX119" fmla="*/ 12272914 w 23914196"/>
              <a:gd name="connsiteY119" fmla="*/ 8598 h 410247"/>
              <a:gd name="connsiteX120" fmla="*/ 13143771 w 23914196"/>
              <a:gd name="connsiteY120" fmla="*/ 8598 h 410247"/>
              <a:gd name="connsiteX121" fmla="*/ 13463913 w 23914196"/>
              <a:gd name="connsiteY121" fmla="*/ 403250 h 410247"/>
              <a:gd name="connsiteX122" fmla="*/ 13463609 w 23914196"/>
              <a:gd name="connsiteY122" fmla="*/ 410245 h 410247"/>
              <a:gd name="connsiteX123" fmla="*/ 13306917 w 23914196"/>
              <a:gd name="connsiteY123" fmla="*/ 410245 h 410247"/>
              <a:gd name="connsiteX124" fmla="*/ 13307080 w 23914196"/>
              <a:gd name="connsiteY124" fmla="*/ 403250 h 410247"/>
              <a:gd name="connsiteX125" fmla="*/ 13062854 w 23914196"/>
              <a:gd name="connsiteY125" fmla="*/ 156716 h 410247"/>
              <a:gd name="connsiteX126" fmla="*/ 13062854 w 23914196"/>
              <a:gd name="connsiteY126" fmla="*/ 1 h 410247"/>
              <a:gd name="connsiteX127" fmla="*/ 13143771 w 23914196"/>
              <a:gd name="connsiteY127" fmla="*/ 8598 h 410247"/>
              <a:gd name="connsiteX128" fmla="*/ 14014628 w 23914196"/>
              <a:gd name="connsiteY128" fmla="*/ 8598 h 410247"/>
              <a:gd name="connsiteX129" fmla="*/ 14334770 w 23914196"/>
              <a:gd name="connsiteY129" fmla="*/ 403250 h 410247"/>
              <a:gd name="connsiteX130" fmla="*/ 14334467 w 23914196"/>
              <a:gd name="connsiteY130" fmla="*/ 410245 h 410247"/>
              <a:gd name="connsiteX131" fmla="*/ 14177775 w 23914196"/>
              <a:gd name="connsiteY131" fmla="*/ 410245 h 410247"/>
              <a:gd name="connsiteX132" fmla="*/ 14177938 w 23914196"/>
              <a:gd name="connsiteY132" fmla="*/ 403250 h 410247"/>
              <a:gd name="connsiteX133" fmla="*/ 13933712 w 23914196"/>
              <a:gd name="connsiteY133" fmla="*/ 156717 h 410247"/>
              <a:gd name="connsiteX134" fmla="*/ 13933711 w 23914196"/>
              <a:gd name="connsiteY134" fmla="*/ 1 h 410247"/>
              <a:gd name="connsiteX135" fmla="*/ 14014628 w 23914196"/>
              <a:gd name="connsiteY135" fmla="*/ 8598 h 410247"/>
              <a:gd name="connsiteX136" fmla="*/ 14885485 w 23914196"/>
              <a:gd name="connsiteY136" fmla="*/ 8598 h 410247"/>
              <a:gd name="connsiteX137" fmla="*/ 15205627 w 23914196"/>
              <a:gd name="connsiteY137" fmla="*/ 403251 h 410247"/>
              <a:gd name="connsiteX138" fmla="*/ 15205324 w 23914196"/>
              <a:gd name="connsiteY138" fmla="*/ 410246 h 410247"/>
              <a:gd name="connsiteX139" fmla="*/ 15048631 w 23914196"/>
              <a:gd name="connsiteY139" fmla="*/ 410246 h 410247"/>
              <a:gd name="connsiteX140" fmla="*/ 15048794 w 23914196"/>
              <a:gd name="connsiteY140" fmla="*/ 403251 h 410247"/>
              <a:gd name="connsiteX141" fmla="*/ 14804568 w 23914196"/>
              <a:gd name="connsiteY141" fmla="*/ 156717 h 410247"/>
              <a:gd name="connsiteX142" fmla="*/ 14804568 w 23914196"/>
              <a:gd name="connsiteY142" fmla="*/ 1 h 410247"/>
              <a:gd name="connsiteX143" fmla="*/ 14885485 w 23914196"/>
              <a:gd name="connsiteY143" fmla="*/ 8598 h 410247"/>
              <a:gd name="connsiteX144" fmla="*/ 15756342 w 23914196"/>
              <a:gd name="connsiteY144" fmla="*/ 8598 h 410247"/>
              <a:gd name="connsiteX145" fmla="*/ 16076484 w 23914196"/>
              <a:gd name="connsiteY145" fmla="*/ 403250 h 410247"/>
              <a:gd name="connsiteX146" fmla="*/ 16076181 w 23914196"/>
              <a:gd name="connsiteY146" fmla="*/ 410245 h 410247"/>
              <a:gd name="connsiteX147" fmla="*/ 15919488 w 23914196"/>
              <a:gd name="connsiteY147" fmla="*/ 410245 h 410247"/>
              <a:gd name="connsiteX148" fmla="*/ 15919651 w 23914196"/>
              <a:gd name="connsiteY148" fmla="*/ 403250 h 410247"/>
              <a:gd name="connsiteX149" fmla="*/ 15675425 w 23914196"/>
              <a:gd name="connsiteY149" fmla="*/ 156716 h 410247"/>
              <a:gd name="connsiteX150" fmla="*/ 15675425 w 23914196"/>
              <a:gd name="connsiteY150" fmla="*/ 1 h 410247"/>
              <a:gd name="connsiteX151" fmla="*/ 15756342 w 23914196"/>
              <a:gd name="connsiteY151" fmla="*/ 8598 h 410247"/>
              <a:gd name="connsiteX152" fmla="*/ 16627198 w 23914196"/>
              <a:gd name="connsiteY152" fmla="*/ 8598 h 410247"/>
              <a:gd name="connsiteX153" fmla="*/ 16947341 w 23914196"/>
              <a:gd name="connsiteY153" fmla="*/ 403250 h 410247"/>
              <a:gd name="connsiteX154" fmla="*/ 16947037 w 23914196"/>
              <a:gd name="connsiteY154" fmla="*/ 410245 h 410247"/>
              <a:gd name="connsiteX155" fmla="*/ 16790345 w 23914196"/>
              <a:gd name="connsiteY155" fmla="*/ 410245 h 410247"/>
              <a:gd name="connsiteX156" fmla="*/ 16790508 w 23914196"/>
              <a:gd name="connsiteY156" fmla="*/ 403250 h 410247"/>
              <a:gd name="connsiteX157" fmla="*/ 16546282 w 23914196"/>
              <a:gd name="connsiteY157" fmla="*/ 156716 h 410247"/>
              <a:gd name="connsiteX158" fmla="*/ 16546282 w 23914196"/>
              <a:gd name="connsiteY158" fmla="*/ 1 h 410247"/>
              <a:gd name="connsiteX159" fmla="*/ 16627198 w 23914196"/>
              <a:gd name="connsiteY159" fmla="*/ 8598 h 410247"/>
              <a:gd name="connsiteX160" fmla="*/ 17498056 w 23914196"/>
              <a:gd name="connsiteY160" fmla="*/ 8598 h 410247"/>
              <a:gd name="connsiteX161" fmla="*/ 17818198 w 23914196"/>
              <a:gd name="connsiteY161" fmla="*/ 403251 h 410247"/>
              <a:gd name="connsiteX162" fmla="*/ 17817895 w 23914196"/>
              <a:gd name="connsiteY162" fmla="*/ 410246 h 410247"/>
              <a:gd name="connsiteX163" fmla="*/ 17661203 w 23914196"/>
              <a:gd name="connsiteY163" fmla="*/ 410246 h 410247"/>
              <a:gd name="connsiteX164" fmla="*/ 17661366 w 23914196"/>
              <a:gd name="connsiteY164" fmla="*/ 403251 h 410247"/>
              <a:gd name="connsiteX165" fmla="*/ 17417140 w 23914196"/>
              <a:gd name="connsiteY165" fmla="*/ 156717 h 410247"/>
              <a:gd name="connsiteX166" fmla="*/ 17417140 w 23914196"/>
              <a:gd name="connsiteY166" fmla="*/ 1 h 410247"/>
              <a:gd name="connsiteX167" fmla="*/ 17498056 w 23914196"/>
              <a:gd name="connsiteY167" fmla="*/ 8598 h 410247"/>
              <a:gd name="connsiteX168" fmla="*/ 18368912 w 23914196"/>
              <a:gd name="connsiteY168" fmla="*/ 8597 h 410247"/>
              <a:gd name="connsiteX169" fmla="*/ 18689054 w 23914196"/>
              <a:gd name="connsiteY169" fmla="*/ 403250 h 410247"/>
              <a:gd name="connsiteX170" fmla="*/ 18688751 w 23914196"/>
              <a:gd name="connsiteY170" fmla="*/ 410245 h 410247"/>
              <a:gd name="connsiteX171" fmla="*/ 18532059 w 23914196"/>
              <a:gd name="connsiteY171" fmla="*/ 410245 h 410247"/>
              <a:gd name="connsiteX172" fmla="*/ 18532222 w 23914196"/>
              <a:gd name="connsiteY172" fmla="*/ 403250 h 410247"/>
              <a:gd name="connsiteX173" fmla="*/ 18287995 w 23914196"/>
              <a:gd name="connsiteY173" fmla="*/ 156716 h 410247"/>
              <a:gd name="connsiteX174" fmla="*/ 18287995 w 23914196"/>
              <a:gd name="connsiteY174" fmla="*/ 0 h 410247"/>
              <a:gd name="connsiteX175" fmla="*/ 18368912 w 23914196"/>
              <a:gd name="connsiteY175" fmla="*/ 8597 h 410247"/>
              <a:gd name="connsiteX176" fmla="*/ 19239769 w 23914196"/>
              <a:gd name="connsiteY176" fmla="*/ 8598 h 410247"/>
              <a:gd name="connsiteX177" fmla="*/ 19559911 w 23914196"/>
              <a:gd name="connsiteY177" fmla="*/ 403250 h 410247"/>
              <a:gd name="connsiteX178" fmla="*/ 19559607 w 23914196"/>
              <a:gd name="connsiteY178" fmla="*/ 410245 h 410247"/>
              <a:gd name="connsiteX179" fmla="*/ 19402915 w 23914196"/>
              <a:gd name="connsiteY179" fmla="*/ 410245 h 410247"/>
              <a:gd name="connsiteX180" fmla="*/ 19403078 w 23914196"/>
              <a:gd name="connsiteY180" fmla="*/ 403250 h 410247"/>
              <a:gd name="connsiteX181" fmla="*/ 19158852 w 23914196"/>
              <a:gd name="connsiteY181" fmla="*/ 156716 h 410247"/>
              <a:gd name="connsiteX182" fmla="*/ 19158852 w 23914196"/>
              <a:gd name="connsiteY182" fmla="*/ 0 h 410247"/>
              <a:gd name="connsiteX183" fmla="*/ 19239769 w 23914196"/>
              <a:gd name="connsiteY183" fmla="*/ 8598 h 410247"/>
              <a:gd name="connsiteX184" fmla="*/ 20110627 w 23914196"/>
              <a:gd name="connsiteY184" fmla="*/ 8598 h 410247"/>
              <a:gd name="connsiteX185" fmla="*/ 20430769 w 23914196"/>
              <a:gd name="connsiteY185" fmla="*/ 403250 h 410247"/>
              <a:gd name="connsiteX186" fmla="*/ 20430465 w 23914196"/>
              <a:gd name="connsiteY186" fmla="*/ 410245 h 410247"/>
              <a:gd name="connsiteX187" fmla="*/ 20273773 w 23914196"/>
              <a:gd name="connsiteY187" fmla="*/ 410245 h 410247"/>
              <a:gd name="connsiteX188" fmla="*/ 20273936 w 23914196"/>
              <a:gd name="connsiteY188" fmla="*/ 403250 h 410247"/>
              <a:gd name="connsiteX189" fmla="*/ 20029710 w 23914196"/>
              <a:gd name="connsiteY189" fmla="*/ 156716 h 410247"/>
              <a:gd name="connsiteX190" fmla="*/ 20029710 w 23914196"/>
              <a:gd name="connsiteY190" fmla="*/ 0 h 410247"/>
              <a:gd name="connsiteX191" fmla="*/ 20110627 w 23914196"/>
              <a:gd name="connsiteY191" fmla="*/ 8598 h 410247"/>
              <a:gd name="connsiteX192" fmla="*/ 20981484 w 23914196"/>
              <a:gd name="connsiteY192" fmla="*/ 8597 h 410247"/>
              <a:gd name="connsiteX193" fmla="*/ 21301626 w 23914196"/>
              <a:gd name="connsiteY193" fmla="*/ 403250 h 410247"/>
              <a:gd name="connsiteX194" fmla="*/ 21301322 w 23914196"/>
              <a:gd name="connsiteY194" fmla="*/ 410245 h 410247"/>
              <a:gd name="connsiteX195" fmla="*/ 21144630 w 23914196"/>
              <a:gd name="connsiteY195" fmla="*/ 410245 h 410247"/>
              <a:gd name="connsiteX196" fmla="*/ 21144793 w 23914196"/>
              <a:gd name="connsiteY196" fmla="*/ 403250 h 410247"/>
              <a:gd name="connsiteX197" fmla="*/ 20900567 w 23914196"/>
              <a:gd name="connsiteY197" fmla="*/ 156716 h 410247"/>
              <a:gd name="connsiteX198" fmla="*/ 20900567 w 23914196"/>
              <a:gd name="connsiteY198" fmla="*/ 0 h 410247"/>
              <a:gd name="connsiteX199" fmla="*/ 20981484 w 23914196"/>
              <a:gd name="connsiteY199" fmla="*/ 8597 h 410247"/>
              <a:gd name="connsiteX200" fmla="*/ 21852340 w 23914196"/>
              <a:gd name="connsiteY200" fmla="*/ 8598 h 410247"/>
              <a:gd name="connsiteX201" fmla="*/ 22172483 w 23914196"/>
              <a:gd name="connsiteY201" fmla="*/ 403250 h 410247"/>
              <a:gd name="connsiteX202" fmla="*/ 22172179 w 23914196"/>
              <a:gd name="connsiteY202" fmla="*/ 410245 h 410247"/>
              <a:gd name="connsiteX203" fmla="*/ 22015487 w 23914196"/>
              <a:gd name="connsiteY203" fmla="*/ 410245 h 410247"/>
              <a:gd name="connsiteX204" fmla="*/ 22015650 w 23914196"/>
              <a:gd name="connsiteY204" fmla="*/ 403250 h 410247"/>
              <a:gd name="connsiteX205" fmla="*/ 21771423 w 23914196"/>
              <a:gd name="connsiteY205" fmla="*/ 156716 h 410247"/>
              <a:gd name="connsiteX206" fmla="*/ 21771423 w 23914196"/>
              <a:gd name="connsiteY206" fmla="*/ 0 h 410247"/>
              <a:gd name="connsiteX207" fmla="*/ 21852340 w 23914196"/>
              <a:gd name="connsiteY207" fmla="*/ 8598 h 410247"/>
              <a:gd name="connsiteX208" fmla="*/ 22723197 w 23914196"/>
              <a:gd name="connsiteY208" fmla="*/ 8598 h 410247"/>
              <a:gd name="connsiteX209" fmla="*/ 23043339 w 23914196"/>
              <a:gd name="connsiteY209" fmla="*/ 403250 h 410247"/>
              <a:gd name="connsiteX210" fmla="*/ 23043035 w 23914196"/>
              <a:gd name="connsiteY210" fmla="*/ 410245 h 410247"/>
              <a:gd name="connsiteX211" fmla="*/ 22886343 w 23914196"/>
              <a:gd name="connsiteY211" fmla="*/ 410245 h 410247"/>
              <a:gd name="connsiteX212" fmla="*/ 22886506 w 23914196"/>
              <a:gd name="connsiteY212" fmla="*/ 403250 h 410247"/>
              <a:gd name="connsiteX213" fmla="*/ 22642280 w 23914196"/>
              <a:gd name="connsiteY213" fmla="*/ 156716 h 410247"/>
              <a:gd name="connsiteX214" fmla="*/ 22642280 w 23914196"/>
              <a:gd name="connsiteY214" fmla="*/ 1 h 410247"/>
              <a:gd name="connsiteX215" fmla="*/ 22723197 w 23914196"/>
              <a:gd name="connsiteY215" fmla="*/ 8598 h 410247"/>
              <a:gd name="connsiteX216" fmla="*/ 23594055 w 23914196"/>
              <a:gd name="connsiteY216" fmla="*/ 8599 h 410247"/>
              <a:gd name="connsiteX217" fmla="*/ 23914196 w 23914196"/>
              <a:gd name="connsiteY217" fmla="*/ 403252 h 410247"/>
              <a:gd name="connsiteX218" fmla="*/ 23913893 w 23914196"/>
              <a:gd name="connsiteY218" fmla="*/ 410247 h 410247"/>
              <a:gd name="connsiteX219" fmla="*/ 23757200 w 23914196"/>
              <a:gd name="connsiteY219" fmla="*/ 410247 h 410247"/>
              <a:gd name="connsiteX220" fmla="*/ 23757364 w 23914196"/>
              <a:gd name="connsiteY220" fmla="*/ 403252 h 410247"/>
              <a:gd name="connsiteX221" fmla="*/ 23513137 w 23914196"/>
              <a:gd name="connsiteY221" fmla="*/ 156718 h 410247"/>
              <a:gd name="connsiteX222" fmla="*/ 23513137 w 23914196"/>
              <a:gd name="connsiteY222" fmla="*/ 2 h 410247"/>
              <a:gd name="connsiteX223" fmla="*/ 23594055 w 23914196"/>
              <a:gd name="connsiteY223" fmla="*/ 8599 h 410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</a:cxnLst>
            <a:rect l="l" t="t" r="r" b="b"/>
            <a:pathLst>
              <a:path w="23914196" h="410247">
                <a:moveTo>
                  <a:pt x="80917" y="8597"/>
                </a:moveTo>
                <a:cubicBezTo>
                  <a:pt x="263814" y="46970"/>
                  <a:pt x="400995" y="209154"/>
                  <a:pt x="401059" y="403250"/>
                </a:cubicBezTo>
                <a:cubicBezTo>
                  <a:pt x="401059" y="405558"/>
                  <a:pt x="400802" y="407843"/>
                  <a:pt x="400755" y="410245"/>
                </a:cubicBezTo>
                <a:lnTo>
                  <a:pt x="244063" y="410245"/>
                </a:lnTo>
                <a:cubicBezTo>
                  <a:pt x="244109" y="407913"/>
                  <a:pt x="244226" y="405581"/>
                  <a:pt x="244226" y="403250"/>
                </a:cubicBezTo>
                <a:cubicBezTo>
                  <a:pt x="244220" y="267994"/>
                  <a:pt x="135250" y="157995"/>
                  <a:pt x="0" y="156716"/>
                </a:cubicBezTo>
                <a:lnTo>
                  <a:pt x="0" y="0"/>
                </a:lnTo>
                <a:cubicBezTo>
                  <a:pt x="27729" y="160"/>
                  <a:pt x="54789" y="3115"/>
                  <a:pt x="80917" y="8597"/>
                </a:cubicBezTo>
                <a:close/>
                <a:moveTo>
                  <a:pt x="951775" y="8597"/>
                </a:moveTo>
                <a:cubicBezTo>
                  <a:pt x="1134672" y="46969"/>
                  <a:pt x="1271853" y="209153"/>
                  <a:pt x="1271917" y="403249"/>
                </a:cubicBezTo>
                <a:cubicBezTo>
                  <a:pt x="1271917" y="405558"/>
                  <a:pt x="1271660" y="407842"/>
                  <a:pt x="1271613" y="410244"/>
                </a:cubicBezTo>
                <a:lnTo>
                  <a:pt x="1114921" y="410244"/>
                </a:lnTo>
                <a:cubicBezTo>
                  <a:pt x="1114967" y="407912"/>
                  <a:pt x="1115084" y="405581"/>
                  <a:pt x="1115084" y="403249"/>
                </a:cubicBezTo>
                <a:cubicBezTo>
                  <a:pt x="1115078" y="267994"/>
                  <a:pt x="1006108" y="157994"/>
                  <a:pt x="870858" y="156715"/>
                </a:cubicBezTo>
                <a:lnTo>
                  <a:pt x="870858" y="0"/>
                </a:lnTo>
                <a:cubicBezTo>
                  <a:pt x="898585" y="160"/>
                  <a:pt x="925647" y="3115"/>
                  <a:pt x="951775" y="8597"/>
                </a:cubicBezTo>
                <a:close/>
                <a:moveTo>
                  <a:pt x="1822632" y="8597"/>
                </a:moveTo>
                <a:cubicBezTo>
                  <a:pt x="2005530" y="46970"/>
                  <a:pt x="2142711" y="209154"/>
                  <a:pt x="2142774" y="403250"/>
                </a:cubicBezTo>
                <a:cubicBezTo>
                  <a:pt x="2142774" y="405558"/>
                  <a:pt x="2142516" y="407843"/>
                  <a:pt x="2142472" y="410245"/>
                </a:cubicBezTo>
                <a:lnTo>
                  <a:pt x="1985779" y="410245"/>
                </a:lnTo>
                <a:cubicBezTo>
                  <a:pt x="1985824" y="407913"/>
                  <a:pt x="1985941" y="405581"/>
                  <a:pt x="1985942" y="403250"/>
                </a:cubicBezTo>
                <a:cubicBezTo>
                  <a:pt x="1985934" y="267994"/>
                  <a:pt x="1876964" y="157994"/>
                  <a:pt x="1741715" y="156716"/>
                </a:cubicBezTo>
                <a:lnTo>
                  <a:pt x="1741715" y="0"/>
                </a:lnTo>
                <a:cubicBezTo>
                  <a:pt x="1769443" y="161"/>
                  <a:pt x="1796503" y="3115"/>
                  <a:pt x="1822632" y="8597"/>
                </a:cubicBezTo>
                <a:close/>
                <a:moveTo>
                  <a:pt x="2693489" y="8598"/>
                </a:moveTo>
                <a:cubicBezTo>
                  <a:pt x="2876385" y="46970"/>
                  <a:pt x="3013566" y="209154"/>
                  <a:pt x="3013630" y="403250"/>
                </a:cubicBezTo>
                <a:cubicBezTo>
                  <a:pt x="3013632" y="405559"/>
                  <a:pt x="3013375" y="407844"/>
                  <a:pt x="3013327" y="410245"/>
                </a:cubicBezTo>
                <a:lnTo>
                  <a:pt x="2856637" y="410245"/>
                </a:lnTo>
                <a:cubicBezTo>
                  <a:pt x="2856682" y="407913"/>
                  <a:pt x="2856799" y="405582"/>
                  <a:pt x="2856800" y="403251"/>
                </a:cubicBezTo>
                <a:cubicBezTo>
                  <a:pt x="2856793" y="267995"/>
                  <a:pt x="2747821" y="157995"/>
                  <a:pt x="2612573" y="156716"/>
                </a:cubicBezTo>
                <a:lnTo>
                  <a:pt x="2612574" y="1"/>
                </a:lnTo>
                <a:cubicBezTo>
                  <a:pt x="2640299" y="161"/>
                  <a:pt x="2667362" y="3116"/>
                  <a:pt x="2693489" y="8598"/>
                </a:cubicBezTo>
                <a:close/>
                <a:moveTo>
                  <a:pt x="3564347" y="8597"/>
                </a:moveTo>
                <a:cubicBezTo>
                  <a:pt x="3747243" y="46969"/>
                  <a:pt x="3884423" y="209154"/>
                  <a:pt x="3884487" y="403249"/>
                </a:cubicBezTo>
                <a:cubicBezTo>
                  <a:pt x="3884487" y="405558"/>
                  <a:pt x="3884230" y="407842"/>
                  <a:pt x="3884184" y="410244"/>
                </a:cubicBezTo>
                <a:lnTo>
                  <a:pt x="3727492" y="410244"/>
                </a:lnTo>
                <a:cubicBezTo>
                  <a:pt x="3727541" y="407913"/>
                  <a:pt x="3727657" y="405582"/>
                  <a:pt x="3727654" y="403249"/>
                </a:cubicBezTo>
                <a:cubicBezTo>
                  <a:pt x="3727648" y="267994"/>
                  <a:pt x="3618679" y="157994"/>
                  <a:pt x="3483431" y="156716"/>
                </a:cubicBezTo>
                <a:lnTo>
                  <a:pt x="3483428" y="0"/>
                </a:lnTo>
                <a:cubicBezTo>
                  <a:pt x="3511158" y="161"/>
                  <a:pt x="3538217" y="3115"/>
                  <a:pt x="3564347" y="8597"/>
                </a:cubicBezTo>
                <a:close/>
                <a:moveTo>
                  <a:pt x="4435205" y="8598"/>
                </a:moveTo>
                <a:cubicBezTo>
                  <a:pt x="4618101" y="46970"/>
                  <a:pt x="4755281" y="209154"/>
                  <a:pt x="4755345" y="403250"/>
                </a:cubicBezTo>
                <a:cubicBezTo>
                  <a:pt x="4755345" y="405558"/>
                  <a:pt x="4755087" y="407843"/>
                  <a:pt x="4755043" y="410245"/>
                </a:cubicBezTo>
                <a:lnTo>
                  <a:pt x="4598349" y="410245"/>
                </a:lnTo>
                <a:cubicBezTo>
                  <a:pt x="4598396" y="407913"/>
                  <a:pt x="4598512" y="405581"/>
                  <a:pt x="4598512" y="403250"/>
                </a:cubicBezTo>
                <a:cubicBezTo>
                  <a:pt x="4598505" y="267995"/>
                  <a:pt x="4489537" y="157995"/>
                  <a:pt x="4354286" y="156716"/>
                </a:cubicBezTo>
                <a:lnTo>
                  <a:pt x="4354287" y="1"/>
                </a:lnTo>
                <a:cubicBezTo>
                  <a:pt x="4382017" y="161"/>
                  <a:pt x="4409075" y="3116"/>
                  <a:pt x="4435205" y="8598"/>
                </a:cubicBezTo>
                <a:close/>
                <a:moveTo>
                  <a:pt x="5306060" y="8598"/>
                </a:moveTo>
                <a:cubicBezTo>
                  <a:pt x="5488956" y="46970"/>
                  <a:pt x="5626137" y="209154"/>
                  <a:pt x="5626203" y="403251"/>
                </a:cubicBezTo>
                <a:cubicBezTo>
                  <a:pt x="5626204" y="405559"/>
                  <a:pt x="5625945" y="407844"/>
                  <a:pt x="5625901" y="410246"/>
                </a:cubicBezTo>
                <a:lnTo>
                  <a:pt x="5469208" y="410246"/>
                </a:lnTo>
                <a:cubicBezTo>
                  <a:pt x="5469253" y="407913"/>
                  <a:pt x="5469369" y="405582"/>
                  <a:pt x="5469372" y="403251"/>
                </a:cubicBezTo>
                <a:cubicBezTo>
                  <a:pt x="5469363" y="267995"/>
                  <a:pt x="5360392" y="157995"/>
                  <a:pt x="5225143" y="156716"/>
                </a:cubicBezTo>
                <a:lnTo>
                  <a:pt x="5225145" y="1"/>
                </a:lnTo>
                <a:cubicBezTo>
                  <a:pt x="5252870" y="161"/>
                  <a:pt x="5279933" y="3116"/>
                  <a:pt x="5306060" y="8598"/>
                </a:cubicBezTo>
                <a:close/>
                <a:moveTo>
                  <a:pt x="6176918" y="8597"/>
                </a:moveTo>
                <a:cubicBezTo>
                  <a:pt x="6359818" y="46971"/>
                  <a:pt x="6496999" y="209155"/>
                  <a:pt x="6497064" y="403251"/>
                </a:cubicBezTo>
                <a:cubicBezTo>
                  <a:pt x="6497064" y="405559"/>
                  <a:pt x="6496807" y="407844"/>
                  <a:pt x="6496760" y="410246"/>
                </a:cubicBezTo>
                <a:lnTo>
                  <a:pt x="6340068" y="410246"/>
                </a:lnTo>
                <a:cubicBezTo>
                  <a:pt x="6340115" y="407914"/>
                  <a:pt x="6340231" y="405583"/>
                  <a:pt x="6340231" y="403251"/>
                </a:cubicBezTo>
                <a:cubicBezTo>
                  <a:pt x="6340224" y="267996"/>
                  <a:pt x="6231250" y="157995"/>
                  <a:pt x="6096002" y="156716"/>
                </a:cubicBezTo>
                <a:lnTo>
                  <a:pt x="6095999" y="0"/>
                </a:lnTo>
                <a:cubicBezTo>
                  <a:pt x="6123729" y="161"/>
                  <a:pt x="6150788" y="3115"/>
                  <a:pt x="6176918" y="8597"/>
                </a:cubicBezTo>
                <a:close/>
                <a:moveTo>
                  <a:pt x="7047779" y="8599"/>
                </a:moveTo>
                <a:cubicBezTo>
                  <a:pt x="7230676" y="46971"/>
                  <a:pt x="7367857" y="209156"/>
                  <a:pt x="7367921" y="403251"/>
                </a:cubicBezTo>
                <a:cubicBezTo>
                  <a:pt x="7367921" y="405560"/>
                  <a:pt x="7367664" y="407845"/>
                  <a:pt x="7367617" y="410246"/>
                </a:cubicBezTo>
                <a:lnTo>
                  <a:pt x="7210925" y="410246"/>
                </a:lnTo>
                <a:cubicBezTo>
                  <a:pt x="7210972" y="407915"/>
                  <a:pt x="7211088" y="405583"/>
                  <a:pt x="7211088" y="403251"/>
                </a:cubicBezTo>
                <a:cubicBezTo>
                  <a:pt x="7211082" y="267996"/>
                  <a:pt x="7102112" y="157996"/>
                  <a:pt x="6966862" y="156718"/>
                </a:cubicBezTo>
                <a:lnTo>
                  <a:pt x="6966862" y="2"/>
                </a:lnTo>
                <a:cubicBezTo>
                  <a:pt x="6994590" y="162"/>
                  <a:pt x="7021651" y="3117"/>
                  <a:pt x="7047779" y="8599"/>
                </a:cubicBezTo>
                <a:close/>
                <a:moveTo>
                  <a:pt x="7918636" y="8599"/>
                </a:moveTo>
                <a:cubicBezTo>
                  <a:pt x="8101532" y="46971"/>
                  <a:pt x="8238713" y="209156"/>
                  <a:pt x="8238777" y="403251"/>
                </a:cubicBezTo>
                <a:cubicBezTo>
                  <a:pt x="8238777" y="405560"/>
                  <a:pt x="8238520" y="407845"/>
                  <a:pt x="8238474" y="410247"/>
                </a:cubicBezTo>
                <a:lnTo>
                  <a:pt x="8081782" y="410246"/>
                </a:lnTo>
                <a:cubicBezTo>
                  <a:pt x="8081828" y="407915"/>
                  <a:pt x="8081945" y="405583"/>
                  <a:pt x="8081945" y="403252"/>
                </a:cubicBezTo>
                <a:cubicBezTo>
                  <a:pt x="8081938" y="267996"/>
                  <a:pt x="7972968" y="157996"/>
                  <a:pt x="7837719" y="156718"/>
                </a:cubicBezTo>
                <a:lnTo>
                  <a:pt x="7837719" y="2"/>
                </a:lnTo>
                <a:cubicBezTo>
                  <a:pt x="7865446" y="162"/>
                  <a:pt x="7892507" y="3117"/>
                  <a:pt x="7918636" y="8599"/>
                </a:cubicBezTo>
                <a:close/>
                <a:moveTo>
                  <a:pt x="8789492" y="8598"/>
                </a:moveTo>
                <a:cubicBezTo>
                  <a:pt x="8972389" y="46971"/>
                  <a:pt x="9109569" y="209155"/>
                  <a:pt x="9109634" y="403251"/>
                </a:cubicBezTo>
                <a:cubicBezTo>
                  <a:pt x="9109634" y="405559"/>
                  <a:pt x="9109377" y="407844"/>
                  <a:pt x="9109330" y="410246"/>
                </a:cubicBezTo>
                <a:lnTo>
                  <a:pt x="8952638" y="410246"/>
                </a:lnTo>
                <a:cubicBezTo>
                  <a:pt x="8952685" y="407914"/>
                  <a:pt x="8952801" y="405582"/>
                  <a:pt x="8952801" y="403251"/>
                </a:cubicBezTo>
                <a:cubicBezTo>
                  <a:pt x="8952795" y="267995"/>
                  <a:pt x="8843825" y="157996"/>
                  <a:pt x="8708575" y="156717"/>
                </a:cubicBezTo>
                <a:lnTo>
                  <a:pt x="8708575" y="1"/>
                </a:lnTo>
                <a:cubicBezTo>
                  <a:pt x="8736303" y="162"/>
                  <a:pt x="8763364" y="3117"/>
                  <a:pt x="8789492" y="8598"/>
                </a:cubicBezTo>
                <a:close/>
                <a:moveTo>
                  <a:pt x="9660348" y="8599"/>
                </a:moveTo>
                <a:cubicBezTo>
                  <a:pt x="9843245" y="46971"/>
                  <a:pt x="9980426" y="209155"/>
                  <a:pt x="9980490" y="403251"/>
                </a:cubicBezTo>
                <a:cubicBezTo>
                  <a:pt x="9980490" y="405559"/>
                  <a:pt x="9980233" y="407844"/>
                  <a:pt x="9980187" y="410246"/>
                </a:cubicBezTo>
                <a:lnTo>
                  <a:pt x="9823495" y="410246"/>
                </a:lnTo>
                <a:cubicBezTo>
                  <a:pt x="9823541" y="407914"/>
                  <a:pt x="9823658" y="405583"/>
                  <a:pt x="9823658" y="403251"/>
                </a:cubicBezTo>
                <a:cubicBezTo>
                  <a:pt x="9823651" y="267996"/>
                  <a:pt x="9714681" y="157996"/>
                  <a:pt x="9579432" y="156717"/>
                </a:cubicBezTo>
                <a:lnTo>
                  <a:pt x="9579431" y="1"/>
                </a:lnTo>
                <a:cubicBezTo>
                  <a:pt x="9607159" y="162"/>
                  <a:pt x="9634220" y="3117"/>
                  <a:pt x="9660348" y="8599"/>
                </a:cubicBezTo>
                <a:close/>
                <a:moveTo>
                  <a:pt x="10531206" y="8599"/>
                </a:moveTo>
                <a:cubicBezTo>
                  <a:pt x="10714102" y="46971"/>
                  <a:pt x="10851283" y="209156"/>
                  <a:pt x="10851347" y="403251"/>
                </a:cubicBezTo>
                <a:cubicBezTo>
                  <a:pt x="10851347" y="405560"/>
                  <a:pt x="10851091" y="407845"/>
                  <a:pt x="10851044" y="410246"/>
                </a:cubicBezTo>
                <a:lnTo>
                  <a:pt x="10694352" y="410246"/>
                </a:lnTo>
                <a:cubicBezTo>
                  <a:pt x="10694399" y="407915"/>
                  <a:pt x="10694515" y="405583"/>
                  <a:pt x="10694515" y="403251"/>
                </a:cubicBezTo>
                <a:cubicBezTo>
                  <a:pt x="10694508" y="267996"/>
                  <a:pt x="10585538" y="157996"/>
                  <a:pt x="10450289" y="156718"/>
                </a:cubicBezTo>
                <a:lnTo>
                  <a:pt x="10450289" y="2"/>
                </a:lnTo>
                <a:cubicBezTo>
                  <a:pt x="10478016" y="162"/>
                  <a:pt x="10505078" y="3117"/>
                  <a:pt x="10531206" y="8599"/>
                </a:cubicBezTo>
                <a:close/>
                <a:moveTo>
                  <a:pt x="11402062" y="8600"/>
                </a:moveTo>
                <a:cubicBezTo>
                  <a:pt x="11584959" y="46972"/>
                  <a:pt x="11722140" y="209155"/>
                  <a:pt x="11722204" y="403251"/>
                </a:cubicBezTo>
                <a:cubicBezTo>
                  <a:pt x="11722204" y="405559"/>
                  <a:pt x="11721947" y="407844"/>
                  <a:pt x="11721901" y="410246"/>
                </a:cubicBezTo>
                <a:lnTo>
                  <a:pt x="11565208" y="410246"/>
                </a:lnTo>
                <a:cubicBezTo>
                  <a:pt x="11565255" y="407914"/>
                  <a:pt x="11565371" y="405582"/>
                  <a:pt x="11565371" y="403251"/>
                </a:cubicBezTo>
                <a:cubicBezTo>
                  <a:pt x="11565365" y="267995"/>
                  <a:pt x="11456395" y="157995"/>
                  <a:pt x="11321146" y="156717"/>
                </a:cubicBezTo>
                <a:lnTo>
                  <a:pt x="11321145" y="3"/>
                </a:lnTo>
                <a:cubicBezTo>
                  <a:pt x="11348873" y="163"/>
                  <a:pt x="11375934" y="3118"/>
                  <a:pt x="11402062" y="8600"/>
                </a:cubicBezTo>
                <a:close/>
                <a:moveTo>
                  <a:pt x="12272914" y="8598"/>
                </a:moveTo>
                <a:cubicBezTo>
                  <a:pt x="12455810" y="46971"/>
                  <a:pt x="12592991" y="209155"/>
                  <a:pt x="12593056" y="403250"/>
                </a:cubicBezTo>
                <a:cubicBezTo>
                  <a:pt x="12593056" y="405558"/>
                  <a:pt x="12592799" y="407843"/>
                  <a:pt x="12592752" y="410245"/>
                </a:cubicBezTo>
                <a:lnTo>
                  <a:pt x="12436060" y="410245"/>
                </a:lnTo>
                <a:cubicBezTo>
                  <a:pt x="12436107" y="407913"/>
                  <a:pt x="12436223" y="405581"/>
                  <a:pt x="12436224" y="403250"/>
                </a:cubicBezTo>
                <a:cubicBezTo>
                  <a:pt x="12436216" y="267996"/>
                  <a:pt x="12327246" y="157996"/>
                  <a:pt x="12191997" y="156717"/>
                </a:cubicBezTo>
                <a:lnTo>
                  <a:pt x="12191997" y="1"/>
                </a:lnTo>
                <a:cubicBezTo>
                  <a:pt x="12219725" y="162"/>
                  <a:pt x="12246786" y="3117"/>
                  <a:pt x="12272914" y="8598"/>
                </a:cubicBezTo>
                <a:close/>
                <a:moveTo>
                  <a:pt x="13143771" y="8598"/>
                </a:moveTo>
                <a:cubicBezTo>
                  <a:pt x="13326667" y="46970"/>
                  <a:pt x="13463848" y="209154"/>
                  <a:pt x="13463913" y="403250"/>
                </a:cubicBezTo>
                <a:cubicBezTo>
                  <a:pt x="13463913" y="405558"/>
                  <a:pt x="13463656" y="407844"/>
                  <a:pt x="13463609" y="410245"/>
                </a:cubicBezTo>
                <a:lnTo>
                  <a:pt x="13306917" y="410245"/>
                </a:lnTo>
                <a:cubicBezTo>
                  <a:pt x="13306963" y="407913"/>
                  <a:pt x="13307080" y="405582"/>
                  <a:pt x="13307080" y="403250"/>
                </a:cubicBezTo>
                <a:cubicBezTo>
                  <a:pt x="13307073" y="267995"/>
                  <a:pt x="13198103" y="157995"/>
                  <a:pt x="13062854" y="156716"/>
                </a:cubicBezTo>
                <a:lnTo>
                  <a:pt x="13062854" y="1"/>
                </a:lnTo>
                <a:cubicBezTo>
                  <a:pt x="13090582" y="161"/>
                  <a:pt x="13117643" y="3116"/>
                  <a:pt x="13143771" y="8598"/>
                </a:cubicBezTo>
                <a:close/>
                <a:moveTo>
                  <a:pt x="14014628" y="8598"/>
                </a:moveTo>
                <a:cubicBezTo>
                  <a:pt x="14197525" y="46971"/>
                  <a:pt x="14334706" y="209155"/>
                  <a:pt x="14334770" y="403250"/>
                </a:cubicBezTo>
                <a:cubicBezTo>
                  <a:pt x="14334770" y="405559"/>
                  <a:pt x="14334514" y="407844"/>
                  <a:pt x="14334467" y="410245"/>
                </a:cubicBezTo>
                <a:lnTo>
                  <a:pt x="14177775" y="410245"/>
                </a:lnTo>
                <a:cubicBezTo>
                  <a:pt x="14177821" y="407914"/>
                  <a:pt x="14177938" y="405582"/>
                  <a:pt x="14177938" y="403250"/>
                </a:cubicBezTo>
                <a:cubicBezTo>
                  <a:pt x="14177931" y="267995"/>
                  <a:pt x="14068961" y="157995"/>
                  <a:pt x="13933712" y="156717"/>
                </a:cubicBezTo>
                <a:lnTo>
                  <a:pt x="13933711" y="1"/>
                </a:lnTo>
                <a:cubicBezTo>
                  <a:pt x="13961439" y="161"/>
                  <a:pt x="13988500" y="3116"/>
                  <a:pt x="14014628" y="8598"/>
                </a:cubicBezTo>
                <a:close/>
                <a:moveTo>
                  <a:pt x="14885485" y="8598"/>
                </a:moveTo>
                <a:cubicBezTo>
                  <a:pt x="15068381" y="46971"/>
                  <a:pt x="15205563" y="209155"/>
                  <a:pt x="15205627" y="403251"/>
                </a:cubicBezTo>
                <a:cubicBezTo>
                  <a:pt x="15205627" y="405559"/>
                  <a:pt x="15205370" y="407844"/>
                  <a:pt x="15205324" y="410246"/>
                </a:cubicBezTo>
                <a:lnTo>
                  <a:pt x="15048631" y="410246"/>
                </a:lnTo>
                <a:cubicBezTo>
                  <a:pt x="15048678" y="407914"/>
                  <a:pt x="15048795" y="405582"/>
                  <a:pt x="15048794" y="403251"/>
                </a:cubicBezTo>
                <a:cubicBezTo>
                  <a:pt x="15048788" y="267996"/>
                  <a:pt x="14939818" y="157996"/>
                  <a:pt x="14804568" y="156717"/>
                </a:cubicBezTo>
                <a:lnTo>
                  <a:pt x="14804568" y="1"/>
                </a:lnTo>
                <a:cubicBezTo>
                  <a:pt x="14832296" y="162"/>
                  <a:pt x="14859357" y="3117"/>
                  <a:pt x="14885485" y="8598"/>
                </a:cubicBezTo>
                <a:close/>
                <a:moveTo>
                  <a:pt x="15756342" y="8598"/>
                </a:moveTo>
                <a:cubicBezTo>
                  <a:pt x="15939239" y="46970"/>
                  <a:pt x="16076420" y="209154"/>
                  <a:pt x="16076484" y="403250"/>
                </a:cubicBezTo>
                <a:cubicBezTo>
                  <a:pt x="16076484" y="405558"/>
                  <a:pt x="16076227" y="407843"/>
                  <a:pt x="16076181" y="410245"/>
                </a:cubicBezTo>
                <a:lnTo>
                  <a:pt x="15919488" y="410245"/>
                </a:lnTo>
                <a:cubicBezTo>
                  <a:pt x="15919535" y="407913"/>
                  <a:pt x="15919651" y="405582"/>
                  <a:pt x="15919651" y="403250"/>
                </a:cubicBezTo>
                <a:cubicBezTo>
                  <a:pt x="15919645" y="267995"/>
                  <a:pt x="15810675" y="157995"/>
                  <a:pt x="15675425" y="156716"/>
                </a:cubicBezTo>
                <a:lnTo>
                  <a:pt x="15675425" y="1"/>
                </a:lnTo>
                <a:cubicBezTo>
                  <a:pt x="15703153" y="161"/>
                  <a:pt x="15730214" y="3116"/>
                  <a:pt x="15756342" y="8598"/>
                </a:cubicBezTo>
                <a:close/>
                <a:moveTo>
                  <a:pt x="16627198" y="8598"/>
                </a:moveTo>
                <a:cubicBezTo>
                  <a:pt x="16810095" y="46970"/>
                  <a:pt x="16947276" y="209155"/>
                  <a:pt x="16947341" y="403250"/>
                </a:cubicBezTo>
                <a:cubicBezTo>
                  <a:pt x="16947341" y="405559"/>
                  <a:pt x="16947083" y="407844"/>
                  <a:pt x="16947037" y="410245"/>
                </a:cubicBezTo>
                <a:lnTo>
                  <a:pt x="16790345" y="410245"/>
                </a:lnTo>
                <a:cubicBezTo>
                  <a:pt x="16790392" y="407914"/>
                  <a:pt x="16790508" y="405582"/>
                  <a:pt x="16790508" y="403250"/>
                </a:cubicBezTo>
                <a:cubicBezTo>
                  <a:pt x="16790501" y="267995"/>
                  <a:pt x="16681531" y="157995"/>
                  <a:pt x="16546282" y="156716"/>
                </a:cubicBezTo>
                <a:lnTo>
                  <a:pt x="16546282" y="1"/>
                </a:lnTo>
                <a:cubicBezTo>
                  <a:pt x="16574009" y="161"/>
                  <a:pt x="16601070" y="3116"/>
                  <a:pt x="16627198" y="8598"/>
                </a:cubicBezTo>
                <a:close/>
                <a:moveTo>
                  <a:pt x="17498056" y="8598"/>
                </a:moveTo>
                <a:cubicBezTo>
                  <a:pt x="17680953" y="46971"/>
                  <a:pt x="17818134" y="209155"/>
                  <a:pt x="17818198" y="403251"/>
                </a:cubicBezTo>
                <a:cubicBezTo>
                  <a:pt x="17818198" y="405559"/>
                  <a:pt x="17817941" y="407844"/>
                  <a:pt x="17817895" y="410246"/>
                </a:cubicBezTo>
                <a:lnTo>
                  <a:pt x="17661203" y="410246"/>
                </a:lnTo>
                <a:cubicBezTo>
                  <a:pt x="17661249" y="407914"/>
                  <a:pt x="17661366" y="405582"/>
                  <a:pt x="17661366" y="403251"/>
                </a:cubicBezTo>
                <a:cubicBezTo>
                  <a:pt x="17661359" y="267995"/>
                  <a:pt x="17552389" y="157996"/>
                  <a:pt x="17417140" y="156717"/>
                </a:cubicBezTo>
                <a:lnTo>
                  <a:pt x="17417140" y="1"/>
                </a:lnTo>
                <a:cubicBezTo>
                  <a:pt x="17444867" y="161"/>
                  <a:pt x="17471928" y="3116"/>
                  <a:pt x="17498056" y="8598"/>
                </a:cubicBezTo>
                <a:close/>
                <a:moveTo>
                  <a:pt x="18368912" y="8597"/>
                </a:moveTo>
                <a:cubicBezTo>
                  <a:pt x="18551809" y="46970"/>
                  <a:pt x="18688990" y="209154"/>
                  <a:pt x="18689054" y="403250"/>
                </a:cubicBezTo>
                <a:cubicBezTo>
                  <a:pt x="18689054" y="405558"/>
                  <a:pt x="18688797" y="407843"/>
                  <a:pt x="18688751" y="410245"/>
                </a:cubicBezTo>
                <a:lnTo>
                  <a:pt x="18532059" y="410245"/>
                </a:lnTo>
                <a:cubicBezTo>
                  <a:pt x="18532105" y="407913"/>
                  <a:pt x="18532222" y="405581"/>
                  <a:pt x="18532222" y="403250"/>
                </a:cubicBezTo>
                <a:cubicBezTo>
                  <a:pt x="18532215" y="267994"/>
                  <a:pt x="18423245" y="157995"/>
                  <a:pt x="18287995" y="156716"/>
                </a:cubicBezTo>
                <a:lnTo>
                  <a:pt x="18287995" y="0"/>
                </a:lnTo>
                <a:cubicBezTo>
                  <a:pt x="18315723" y="161"/>
                  <a:pt x="18342784" y="3115"/>
                  <a:pt x="18368912" y="8597"/>
                </a:cubicBezTo>
                <a:close/>
                <a:moveTo>
                  <a:pt x="19239769" y="8598"/>
                </a:moveTo>
                <a:cubicBezTo>
                  <a:pt x="19422665" y="46970"/>
                  <a:pt x="19559846" y="209154"/>
                  <a:pt x="19559911" y="403250"/>
                </a:cubicBezTo>
                <a:cubicBezTo>
                  <a:pt x="19559911" y="405558"/>
                  <a:pt x="19559654" y="407843"/>
                  <a:pt x="19559607" y="410245"/>
                </a:cubicBezTo>
                <a:lnTo>
                  <a:pt x="19402915" y="410245"/>
                </a:lnTo>
                <a:cubicBezTo>
                  <a:pt x="19402961" y="407913"/>
                  <a:pt x="19403078" y="405581"/>
                  <a:pt x="19403078" y="403250"/>
                </a:cubicBezTo>
                <a:cubicBezTo>
                  <a:pt x="19403072" y="267995"/>
                  <a:pt x="19294102" y="157995"/>
                  <a:pt x="19158852" y="156716"/>
                </a:cubicBezTo>
                <a:lnTo>
                  <a:pt x="19158852" y="0"/>
                </a:lnTo>
                <a:cubicBezTo>
                  <a:pt x="19186580" y="161"/>
                  <a:pt x="19213641" y="3116"/>
                  <a:pt x="19239769" y="8598"/>
                </a:cubicBezTo>
                <a:close/>
                <a:moveTo>
                  <a:pt x="20110627" y="8598"/>
                </a:moveTo>
                <a:cubicBezTo>
                  <a:pt x="20293523" y="46971"/>
                  <a:pt x="20430704" y="209155"/>
                  <a:pt x="20430769" y="403250"/>
                </a:cubicBezTo>
                <a:cubicBezTo>
                  <a:pt x="20430768" y="405559"/>
                  <a:pt x="20430511" y="407844"/>
                  <a:pt x="20430465" y="410245"/>
                </a:cubicBezTo>
                <a:lnTo>
                  <a:pt x="20273773" y="410245"/>
                </a:lnTo>
                <a:cubicBezTo>
                  <a:pt x="20273819" y="407914"/>
                  <a:pt x="20273936" y="405582"/>
                  <a:pt x="20273936" y="403250"/>
                </a:cubicBezTo>
                <a:cubicBezTo>
                  <a:pt x="20273929" y="267995"/>
                  <a:pt x="20164959" y="157995"/>
                  <a:pt x="20029710" y="156716"/>
                </a:cubicBezTo>
                <a:lnTo>
                  <a:pt x="20029710" y="0"/>
                </a:lnTo>
                <a:cubicBezTo>
                  <a:pt x="20057437" y="161"/>
                  <a:pt x="20084498" y="3116"/>
                  <a:pt x="20110627" y="8598"/>
                </a:cubicBezTo>
                <a:close/>
                <a:moveTo>
                  <a:pt x="20981484" y="8597"/>
                </a:moveTo>
                <a:cubicBezTo>
                  <a:pt x="21164380" y="46970"/>
                  <a:pt x="21301561" y="209154"/>
                  <a:pt x="21301626" y="403250"/>
                </a:cubicBezTo>
                <a:cubicBezTo>
                  <a:pt x="21301625" y="405558"/>
                  <a:pt x="21301368" y="407843"/>
                  <a:pt x="21301322" y="410245"/>
                </a:cubicBezTo>
                <a:lnTo>
                  <a:pt x="21144630" y="410245"/>
                </a:lnTo>
                <a:cubicBezTo>
                  <a:pt x="21144676" y="407913"/>
                  <a:pt x="21144792" y="405581"/>
                  <a:pt x="21144793" y="403250"/>
                </a:cubicBezTo>
                <a:cubicBezTo>
                  <a:pt x="21144786" y="267994"/>
                  <a:pt x="21035816" y="157994"/>
                  <a:pt x="20900567" y="156716"/>
                </a:cubicBezTo>
                <a:lnTo>
                  <a:pt x="20900567" y="0"/>
                </a:lnTo>
                <a:cubicBezTo>
                  <a:pt x="20928294" y="160"/>
                  <a:pt x="20955355" y="3115"/>
                  <a:pt x="20981484" y="8597"/>
                </a:cubicBezTo>
                <a:close/>
                <a:moveTo>
                  <a:pt x="21852340" y="8598"/>
                </a:moveTo>
                <a:cubicBezTo>
                  <a:pt x="22035237" y="46970"/>
                  <a:pt x="22172417" y="209154"/>
                  <a:pt x="22172483" y="403250"/>
                </a:cubicBezTo>
                <a:cubicBezTo>
                  <a:pt x="22172482" y="405558"/>
                  <a:pt x="22172225" y="407843"/>
                  <a:pt x="22172179" y="410245"/>
                </a:cubicBezTo>
                <a:lnTo>
                  <a:pt x="22015487" y="410245"/>
                </a:lnTo>
                <a:cubicBezTo>
                  <a:pt x="22015533" y="407913"/>
                  <a:pt x="22015649" y="405581"/>
                  <a:pt x="22015650" y="403250"/>
                </a:cubicBezTo>
                <a:cubicBezTo>
                  <a:pt x="22015643" y="267995"/>
                  <a:pt x="21906673" y="157995"/>
                  <a:pt x="21771423" y="156716"/>
                </a:cubicBezTo>
                <a:lnTo>
                  <a:pt x="21771423" y="0"/>
                </a:lnTo>
                <a:cubicBezTo>
                  <a:pt x="21799151" y="161"/>
                  <a:pt x="21826212" y="3116"/>
                  <a:pt x="21852340" y="8598"/>
                </a:cubicBezTo>
                <a:close/>
                <a:moveTo>
                  <a:pt x="22723197" y="8598"/>
                </a:moveTo>
                <a:cubicBezTo>
                  <a:pt x="22906094" y="46970"/>
                  <a:pt x="23043274" y="209154"/>
                  <a:pt x="23043339" y="403250"/>
                </a:cubicBezTo>
                <a:cubicBezTo>
                  <a:pt x="23043339" y="405558"/>
                  <a:pt x="23043082" y="407843"/>
                  <a:pt x="23043035" y="410245"/>
                </a:cubicBezTo>
                <a:lnTo>
                  <a:pt x="22886343" y="410245"/>
                </a:lnTo>
                <a:cubicBezTo>
                  <a:pt x="22886389" y="407913"/>
                  <a:pt x="22886506" y="405582"/>
                  <a:pt x="22886506" y="403250"/>
                </a:cubicBezTo>
                <a:cubicBezTo>
                  <a:pt x="22886500" y="267995"/>
                  <a:pt x="22777530" y="157995"/>
                  <a:pt x="22642280" y="156716"/>
                </a:cubicBezTo>
                <a:lnTo>
                  <a:pt x="22642280" y="1"/>
                </a:lnTo>
                <a:cubicBezTo>
                  <a:pt x="22670007" y="161"/>
                  <a:pt x="22697069" y="3116"/>
                  <a:pt x="22723197" y="8598"/>
                </a:cubicBezTo>
                <a:close/>
                <a:moveTo>
                  <a:pt x="23594055" y="8599"/>
                </a:moveTo>
                <a:cubicBezTo>
                  <a:pt x="23776951" y="46971"/>
                  <a:pt x="23914132" y="209156"/>
                  <a:pt x="23914196" y="403252"/>
                </a:cubicBezTo>
                <a:cubicBezTo>
                  <a:pt x="23914196" y="405560"/>
                  <a:pt x="23913939" y="407845"/>
                  <a:pt x="23913893" y="410247"/>
                </a:cubicBezTo>
                <a:lnTo>
                  <a:pt x="23757200" y="410247"/>
                </a:lnTo>
                <a:cubicBezTo>
                  <a:pt x="23757246" y="407916"/>
                  <a:pt x="23757363" y="405584"/>
                  <a:pt x="23757364" y="403252"/>
                </a:cubicBezTo>
                <a:cubicBezTo>
                  <a:pt x="23757357" y="267996"/>
                  <a:pt x="23648387" y="157996"/>
                  <a:pt x="23513137" y="156718"/>
                </a:cubicBezTo>
                <a:lnTo>
                  <a:pt x="23513137" y="2"/>
                </a:lnTo>
                <a:cubicBezTo>
                  <a:pt x="23540865" y="163"/>
                  <a:pt x="23567926" y="3118"/>
                  <a:pt x="23594055" y="8599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 w="317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B22339A5-2122-4245-A681-0B7FC7167425}"/>
              </a:ext>
            </a:extLst>
          </p:cNvPr>
          <p:cNvSpPr/>
          <p:nvPr userDrawn="1"/>
        </p:nvSpPr>
        <p:spPr>
          <a:xfrm rot="20700000">
            <a:off x="-1383214" y="-287940"/>
            <a:ext cx="23914187" cy="410224"/>
          </a:xfrm>
          <a:custGeom>
            <a:avLst/>
            <a:gdLst>
              <a:gd name="connsiteX0" fmla="*/ 156786 w 23914187"/>
              <a:gd name="connsiteY0" fmla="*/ 3 h 410224"/>
              <a:gd name="connsiteX1" fmla="*/ 156599 w 23914187"/>
              <a:gd name="connsiteY1" fmla="*/ 6998 h 410224"/>
              <a:gd name="connsiteX2" fmla="*/ 401058 w 23914187"/>
              <a:gd name="connsiteY2" fmla="*/ 253532 h 410224"/>
              <a:gd name="connsiteX3" fmla="*/ 401058 w 23914187"/>
              <a:gd name="connsiteY3" fmla="*/ 410224 h 410224"/>
              <a:gd name="connsiteX4" fmla="*/ 0 w 23914187"/>
              <a:gd name="connsiteY4" fmla="*/ 6998 h 410224"/>
              <a:gd name="connsiteX5" fmla="*/ 0 w 23914187"/>
              <a:gd name="connsiteY5" fmla="*/ 3 h 410224"/>
              <a:gd name="connsiteX6" fmla="*/ 1027643 w 23914187"/>
              <a:gd name="connsiteY6" fmla="*/ 2 h 410224"/>
              <a:gd name="connsiteX7" fmla="*/ 1027456 w 23914187"/>
              <a:gd name="connsiteY7" fmla="*/ 6997 h 410224"/>
              <a:gd name="connsiteX8" fmla="*/ 1271915 w 23914187"/>
              <a:gd name="connsiteY8" fmla="*/ 253531 h 410224"/>
              <a:gd name="connsiteX9" fmla="*/ 1271915 w 23914187"/>
              <a:gd name="connsiteY9" fmla="*/ 410223 h 410224"/>
              <a:gd name="connsiteX10" fmla="*/ 870857 w 23914187"/>
              <a:gd name="connsiteY10" fmla="*/ 6997 h 410224"/>
              <a:gd name="connsiteX11" fmla="*/ 870857 w 23914187"/>
              <a:gd name="connsiteY11" fmla="*/ 2 h 410224"/>
              <a:gd name="connsiteX12" fmla="*/ 1898498 w 23914187"/>
              <a:gd name="connsiteY12" fmla="*/ 2 h 410224"/>
              <a:gd name="connsiteX13" fmla="*/ 1898311 w 23914187"/>
              <a:gd name="connsiteY13" fmla="*/ 6997 h 410224"/>
              <a:gd name="connsiteX14" fmla="*/ 2142771 w 23914187"/>
              <a:gd name="connsiteY14" fmla="*/ 253531 h 410224"/>
              <a:gd name="connsiteX15" fmla="*/ 2142771 w 23914187"/>
              <a:gd name="connsiteY15" fmla="*/ 410223 h 410224"/>
              <a:gd name="connsiteX16" fmla="*/ 1741712 w 23914187"/>
              <a:gd name="connsiteY16" fmla="*/ 6997 h 410224"/>
              <a:gd name="connsiteX17" fmla="*/ 1741712 w 23914187"/>
              <a:gd name="connsiteY17" fmla="*/ 2 h 410224"/>
              <a:gd name="connsiteX18" fmla="*/ 2769355 w 23914187"/>
              <a:gd name="connsiteY18" fmla="*/ 2 h 410224"/>
              <a:gd name="connsiteX19" fmla="*/ 2769168 w 23914187"/>
              <a:gd name="connsiteY19" fmla="*/ 6997 h 410224"/>
              <a:gd name="connsiteX20" fmla="*/ 3013627 w 23914187"/>
              <a:gd name="connsiteY20" fmla="*/ 253531 h 410224"/>
              <a:gd name="connsiteX21" fmla="*/ 3013627 w 23914187"/>
              <a:gd name="connsiteY21" fmla="*/ 410223 h 410224"/>
              <a:gd name="connsiteX22" fmla="*/ 2612569 w 23914187"/>
              <a:gd name="connsiteY22" fmla="*/ 6997 h 410224"/>
              <a:gd name="connsiteX23" fmla="*/ 2612569 w 23914187"/>
              <a:gd name="connsiteY23" fmla="*/ 2 h 410224"/>
              <a:gd name="connsiteX24" fmla="*/ 3640212 w 23914187"/>
              <a:gd name="connsiteY24" fmla="*/ 2 h 410224"/>
              <a:gd name="connsiteX25" fmla="*/ 3640025 w 23914187"/>
              <a:gd name="connsiteY25" fmla="*/ 6997 h 410224"/>
              <a:gd name="connsiteX26" fmla="*/ 3884484 w 23914187"/>
              <a:gd name="connsiteY26" fmla="*/ 253530 h 410224"/>
              <a:gd name="connsiteX27" fmla="*/ 3884484 w 23914187"/>
              <a:gd name="connsiteY27" fmla="*/ 410223 h 410224"/>
              <a:gd name="connsiteX28" fmla="*/ 3483426 w 23914187"/>
              <a:gd name="connsiteY28" fmla="*/ 6997 h 410224"/>
              <a:gd name="connsiteX29" fmla="*/ 3483426 w 23914187"/>
              <a:gd name="connsiteY29" fmla="*/ 2 h 410224"/>
              <a:gd name="connsiteX30" fmla="*/ 4511069 w 23914187"/>
              <a:gd name="connsiteY30" fmla="*/ 2 h 410224"/>
              <a:gd name="connsiteX31" fmla="*/ 4510882 w 23914187"/>
              <a:gd name="connsiteY31" fmla="*/ 6997 h 410224"/>
              <a:gd name="connsiteX32" fmla="*/ 4755341 w 23914187"/>
              <a:gd name="connsiteY32" fmla="*/ 253531 h 410224"/>
              <a:gd name="connsiteX33" fmla="*/ 4755341 w 23914187"/>
              <a:gd name="connsiteY33" fmla="*/ 410223 h 410224"/>
              <a:gd name="connsiteX34" fmla="*/ 4354282 w 23914187"/>
              <a:gd name="connsiteY34" fmla="*/ 6997 h 410224"/>
              <a:gd name="connsiteX35" fmla="*/ 4354282 w 23914187"/>
              <a:gd name="connsiteY35" fmla="*/ 2 h 410224"/>
              <a:gd name="connsiteX36" fmla="*/ 5381926 w 23914187"/>
              <a:gd name="connsiteY36" fmla="*/ 2 h 410224"/>
              <a:gd name="connsiteX37" fmla="*/ 5381738 w 23914187"/>
              <a:gd name="connsiteY37" fmla="*/ 6997 h 410224"/>
              <a:gd name="connsiteX38" fmla="*/ 5626198 w 23914187"/>
              <a:gd name="connsiteY38" fmla="*/ 253531 h 410224"/>
              <a:gd name="connsiteX39" fmla="*/ 5626197 w 23914187"/>
              <a:gd name="connsiteY39" fmla="*/ 410223 h 410224"/>
              <a:gd name="connsiteX40" fmla="*/ 5225139 w 23914187"/>
              <a:gd name="connsiteY40" fmla="*/ 6997 h 410224"/>
              <a:gd name="connsiteX41" fmla="*/ 5225139 w 23914187"/>
              <a:gd name="connsiteY41" fmla="*/ 2 h 410224"/>
              <a:gd name="connsiteX42" fmla="*/ 6252784 w 23914187"/>
              <a:gd name="connsiteY42" fmla="*/ 2 h 410224"/>
              <a:gd name="connsiteX43" fmla="*/ 6252598 w 23914187"/>
              <a:gd name="connsiteY43" fmla="*/ 6997 h 410224"/>
              <a:gd name="connsiteX44" fmla="*/ 6497055 w 23914187"/>
              <a:gd name="connsiteY44" fmla="*/ 253530 h 410224"/>
              <a:gd name="connsiteX45" fmla="*/ 6497056 w 23914187"/>
              <a:gd name="connsiteY45" fmla="*/ 410223 h 410224"/>
              <a:gd name="connsiteX46" fmla="*/ 6095999 w 23914187"/>
              <a:gd name="connsiteY46" fmla="*/ 6997 h 410224"/>
              <a:gd name="connsiteX47" fmla="*/ 6095999 w 23914187"/>
              <a:gd name="connsiteY47" fmla="*/ 2 h 410224"/>
              <a:gd name="connsiteX48" fmla="*/ 7123638 w 23914187"/>
              <a:gd name="connsiteY48" fmla="*/ 2 h 410224"/>
              <a:gd name="connsiteX49" fmla="*/ 7123452 w 23914187"/>
              <a:gd name="connsiteY49" fmla="*/ 6997 h 410224"/>
              <a:gd name="connsiteX50" fmla="*/ 7367909 w 23914187"/>
              <a:gd name="connsiteY50" fmla="*/ 253530 h 410224"/>
              <a:gd name="connsiteX51" fmla="*/ 7367910 w 23914187"/>
              <a:gd name="connsiteY51" fmla="*/ 410223 h 410224"/>
              <a:gd name="connsiteX52" fmla="*/ 6966853 w 23914187"/>
              <a:gd name="connsiteY52" fmla="*/ 6997 h 410224"/>
              <a:gd name="connsiteX53" fmla="*/ 6966852 w 23914187"/>
              <a:gd name="connsiteY53" fmla="*/ 2 h 410224"/>
              <a:gd name="connsiteX54" fmla="*/ 7994493 w 23914187"/>
              <a:gd name="connsiteY54" fmla="*/ 2 h 410224"/>
              <a:gd name="connsiteX55" fmla="*/ 7994308 w 23914187"/>
              <a:gd name="connsiteY55" fmla="*/ 6997 h 410224"/>
              <a:gd name="connsiteX56" fmla="*/ 8238767 w 23914187"/>
              <a:gd name="connsiteY56" fmla="*/ 253531 h 410224"/>
              <a:gd name="connsiteX57" fmla="*/ 8238767 w 23914187"/>
              <a:gd name="connsiteY57" fmla="*/ 410223 h 410224"/>
              <a:gd name="connsiteX58" fmla="*/ 7837709 w 23914187"/>
              <a:gd name="connsiteY58" fmla="*/ 6997 h 410224"/>
              <a:gd name="connsiteX59" fmla="*/ 7837708 w 23914187"/>
              <a:gd name="connsiteY59" fmla="*/ 2 h 410224"/>
              <a:gd name="connsiteX60" fmla="*/ 8865351 w 23914187"/>
              <a:gd name="connsiteY60" fmla="*/ 1 h 410224"/>
              <a:gd name="connsiteX61" fmla="*/ 8865164 w 23914187"/>
              <a:gd name="connsiteY61" fmla="*/ 6996 h 410224"/>
              <a:gd name="connsiteX62" fmla="*/ 9109624 w 23914187"/>
              <a:gd name="connsiteY62" fmla="*/ 253530 h 410224"/>
              <a:gd name="connsiteX63" fmla="*/ 9109624 w 23914187"/>
              <a:gd name="connsiteY63" fmla="*/ 410222 h 410224"/>
              <a:gd name="connsiteX64" fmla="*/ 8708565 w 23914187"/>
              <a:gd name="connsiteY64" fmla="*/ 6996 h 410224"/>
              <a:gd name="connsiteX65" fmla="*/ 8708565 w 23914187"/>
              <a:gd name="connsiteY65" fmla="*/ 1 h 410224"/>
              <a:gd name="connsiteX66" fmla="*/ 9736207 w 23914187"/>
              <a:gd name="connsiteY66" fmla="*/ 1 h 410224"/>
              <a:gd name="connsiteX67" fmla="*/ 9736021 w 23914187"/>
              <a:gd name="connsiteY67" fmla="*/ 6996 h 410224"/>
              <a:gd name="connsiteX68" fmla="*/ 9980476 w 23914187"/>
              <a:gd name="connsiteY68" fmla="*/ 253529 h 410224"/>
              <a:gd name="connsiteX69" fmla="*/ 9980476 w 23914187"/>
              <a:gd name="connsiteY69" fmla="*/ 410221 h 410224"/>
              <a:gd name="connsiteX70" fmla="*/ 9579421 w 23914187"/>
              <a:gd name="connsiteY70" fmla="*/ 6996 h 410224"/>
              <a:gd name="connsiteX71" fmla="*/ 9579421 w 23914187"/>
              <a:gd name="connsiteY71" fmla="*/ 1 h 410224"/>
              <a:gd name="connsiteX72" fmla="*/ 10607060 w 23914187"/>
              <a:gd name="connsiteY72" fmla="*/ 1 h 410224"/>
              <a:gd name="connsiteX73" fmla="*/ 10606875 w 23914187"/>
              <a:gd name="connsiteY73" fmla="*/ 6996 h 410224"/>
              <a:gd name="connsiteX74" fmla="*/ 10851333 w 23914187"/>
              <a:gd name="connsiteY74" fmla="*/ 253530 h 410224"/>
              <a:gd name="connsiteX75" fmla="*/ 10851334 w 23914187"/>
              <a:gd name="connsiteY75" fmla="*/ 410222 h 410224"/>
              <a:gd name="connsiteX76" fmla="*/ 10450274 w 23914187"/>
              <a:gd name="connsiteY76" fmla="*/ 6996 h 410224"/>
              <a:gd name="connsiteX77" fmla="*/ 10450276 w 23914187"/>
              <a:gd name="connsiteY77" fmla="*/ 1 h 410224"/>
              <a:gd name="connsiteX78" fmla="*/ 11477917 w 23914187"/>
              <a:gd name="connsiteY78" fmla="*/ 1 h 410224"/>
              <a:gd name="connsiteX79" fmla="*/ 11477730 w 23914187"/>
              <a:gd name="connsiteY79" fmla="*/ 6996 h 410224"/>
              <a:gd name="connsiteX80" fmla="*/ 11722190 w 23914187"/>
              <a:gd name="connsiteY80" fmla="*/ 253529 h 410224"/>
              <a:gd name="connsiteX81" fmla="*/ 11722190 w 23914187"/>
              <a:gd name="connsiteY81" fmla="*/ 410221 h 410224"/>
              <a:gd name="connsiteX82" fmla="*/ 11321130 w 23914187"/>
              <a:gd name="connsiteY82" fmla="*/ 6996 h 410224"/>
              <a:gd name="connsiteX83" fmla="*/ 11321132 w 23914187"/>
              <a:gd name="connsiteY83" fmla="*/ 2 h 410224"/>
              <a:gd name="connsiteX84" fmla="*/ 12348773 w 23914187"/>
              <a:gd name="connsiteY84" fmla="*/ 1 h 410224"/>
              <a:gd name="connsiteX85" fmla="*/ 12348587 w 23914187"/>
              <a:gd name="connsiteY85" fmla="*/ 6996 h 410224"/>
              <a:gd name="connsiteX86" fmla="*/ 12593046 w 23914187"/>
              <a:gd name="connsiteY86" fmla="*/ 253530 h 410224"/>
              <a:gd name="connsiteX87" fmla="*/ 12593046 w 23914187"/>
              <a:gd name="connsiteY87" fmla="*/ 410221 h 410224"/>
              <a:gd name="connsiteX88" fmla="*/ 12191987 w 23914187"/>
              <a:gd name="connsiteY88" fmla="*/ 6996 h 410224"/>
              <a:gd name="connsiteX89" fmla="*/ 12191987 w 23914187"/>
              <a:gd name="connsiteY89" fmla="*/ 1 h 410224"/>
              <a:gd name="connsiteX90" fmla="*/ 13219630 w 23914187"/>
              <a:gd name="connsiteY90" fmla="*/ 1 h 410224"/>
              <a:gd name="connsiteX91" fmla="*/ 13219444 w 23914187"/>
              <a:gd name="connsiteY91" fmla="*/ 6996 h 410224"/>
              <a:gd name="connsiteX92" fmla="*/ 13463903 w 23914187"/>
              <a:gd name="connsiteY92" fmla="*/ 253529 h 410224"/>
              <a:gd name="connsiteX93" fmla="*/ 13463903 w 23914187"/>
              <a:gd name="connsiteY93" fmla="*/ 410222 h 410224"/>
              <a:gd name="connsiteX94" fmla="*/ 13062844 w 23914187"/>
              <a:gd name="connsiteY94" fmla="*/ 6996 h 410224"/>
              <a:gd name="connsiteX95" fmla="*/ 13062844 w 23914187"/>
              <a:gd name="connsiteY95" fmla="*/ 1 h 410224"/>
              <a:gd name="connsiteX96" fmla="*/ 14090488 w 23914187"/>
              <a:gd name="connsiteY96" fmla="*/ 1 h 410224"/>
              <a:gd name="connsiteX97" fmla="*/ 14090301 w 23914187"/>
              <a:gd name="connsiteY97" fmla="*/ 6996 h 410224"/>
              <a:gd name="connsiteX98" fmla="*/ 14334760 w 23914187"/>
              <a:gd name="connsiteY98" fmla="*/ 253530 h 410224"/>
              <a:gd name="connsiteX99" fmla="*/ 14334760 w 23914187"/>
              <a:gd name="connsiteY99" fmla="*/ 410222 h 410224"/>
              <a:gd name="connsiteX100" fmla="*/ 13933701 w 23914187"/>
              <a:gd name="connsiteY100" fmla="*/ 6996 h 410224"/>
              <a:gd name="connsiteX101" fmla="*/ 13933702 w 23914187"/>
              <a:gd name="connsiteY101" fmla="*/ 1 h 410224"/>
              <a:gd name="connsiteX102" fmla="*/ 14961345 w 23914187"/>
              <a:gd name="connsiteY102" fmla="*/ 1 h 410224"/>
              <a:gd name="connsiteX103" fmla="*/ 14961158 w 23914187"/>
              <a:gd name="connsiteY103" fmla="*/ 6996 h 410224"/>
              <a:gd name="connsiteX104" fmla="*/ 15205617 w 23914187"/>
              <a:gd name="connsiteY104" fmla="*/ 253530 h 410224"/>
              <a:gd name="connsiteX105" fmla="*/ 15205617 w 23914187"/>
              <a:gd name="connsiteY105" fmla="*/ 410222 h 410224"/>
              <a:gd name="connsiteX106" fmla="*/ 14804558 w 23914187"/>
              <a:gd name="connsiteY106" fmla="*/ 6996 h 410224"/>
              <a:gd name="connsiteX107" fmla="*/ 14804558 w 23914187"/>
              <a:gd name="connsiteY107" fmla="*/ 1 h 410224"/>
              <a:gd name="connsiteX108" fmla="*/ 15832202 w 23914187"/>
              <a:gd name="connsiteY108" fmla="*/ 0 h 410224"/>
              <a:gd name="connsiteX109" fmla="*/ 15832015 w 23914187"/>
              <a:gd name="connsiteY109" fmla="*/ 6995 h 410224"/>
              <a:gd name="connsiteX110" fmla="*/ 16076474 w 23914187"/>
              <a:gd name="connsiteY110" fmla="*/ 253529 h 410224"/>
              <a:gd name="connsiteX111" fmla="*/ 16076474 w 23914187"/>
              <a:gd name="connsiteY111" fmla="*/ 410222 h 410224"/>
              <a:gd name="connsiteX112" fmla="*/ 15675415 w 23914187"/>
              <a:gd name="connsiteY112" fmla="*/ 6995 h 410224"/>
              <a:gd name="connsiteX113" fmla="*/ 15675415 w 23914187"/>
              <a:gd name="connsiteY113" fmla="*/ 0 h 410224"/>
              <a:gd name="connsiteX114" fmla="*/ 16703058 w 23914187"/>
              <a:gd name="connsiteY114" fmla="*/ 1 h 410224"/>
              <a:gd name="connsiteX115" fmla="*/ 16702872 w 23914187"/>
              <a:gd name="connsiteY115" fmla="*/ 6995 h 410224"/>
              <a:gd name="connsiteX116" fmla="*/ 16947331 w 23914187"/>
              <a:gd name="connsiteY116" fmla="*/ 253529 h 410224"/>
              <a:gd name="connsiteX117" fmla="*/ 16947331 w 23914187"/>
              <a:gd name="connsiteY117" fmla="*/ 410221 h 410224"/>
              <a:gd name="connsiteX118" fmla="*/ 16546272 w 23914187"/>
              <a:gd name="connsiteY118" fmla="*/ 6995 h 410224"/>
              <a:gd name="connsiteX119" fmla="*/ 16546272 w 23914187"/>
              <a:gd name="connsiteY119" fmla="*/ 1 h 410224"/>
              <a:gd name="connsiteX120" fmla="*/ 17573916 w 23914187"/>
              <a:gd name="connsiteY120" fmla="*/ 1 h 410224"/>
              <a:gd name="connsiteX121" fmla="*/ 17573729 w 23914187"/>
              <a:gd name="connsiteY121" fmla="*/ 6996 h 410224"/>
              <a:gd name="connsiteX122" fmla="*/ 17818188 w 23914187"/>
              <a:gd name="connsiteY122" fmla="*/ 253530 h 410224"/>
              <a:gd name="connsiteX123" fmla="*/ 17818188 w 23914187"/>
              <a:gd name="connsiteY123" fmla="*/ 410222 h 410224"/>
              <a:gd name="connsiteX124" fmla="*/ 17417129 w 23914187"/>
              <a:gd name="connsiteY124" fmla="*/ 6996 h 410224"/>
              <a:gd name="connsiteX125" fmla="*/ 17417129 w 23914187"/>
              <a:gd name="connsiteY125" fmla="*/ 1 h 410224"/>
              <a:gd name="connsiteX126" fmla="*/ 18444773 w 23914187"/>
              <a:gd name="connsiteY126" fmla="*/ 1 h 410224"/>
              <a:gd name="connsiteX127" fmla="*/ 18444586 w 23914187"/>
              <a:gd name="connsiteY127" fmla="*/ 6995 h 410224"/>
              <a:gd name="connsiteX128" fmla="*/ 18689046 w 23914187"/>
              <a:gd name="connsiteY128" fmla="*/ 253529 h 410224"/>
              <a:gd name="connsiteX129" fmla="*/ 18689045 w 23914187"/>
              <a:gd name="connsiteY129" fmla="*/ 410221 h 410224"/>
              <a:gd name="connsiteX130" fmla="*/ 18287986 w 23914187"/>
              <a:gd name="connsiteY130" fmla="*/ 6995 h 410224"/>
              <a:gd name="connsiteX131" fmla="*/ 18287986 w 23914187"/>
              <a:gd name="connsiteY131" fmla="*/ 1 h 410224"/>
              <a:gd name="connsiteX132" fmla="*/ 19315629 w 23914187"/>
              <a:gd name="connsiteY132" fmla="*/ 0 h 410224"/>
              <a:gd name="connsiteX133" fmla="*/ 19315442 w 23914187"/>
              <a:gd name="connsiteY133" fmla="*/ 6995 h 410224"/>
              <a:gd name="connsiteX134" fmla="*/ 19559902 w 23914187"/>
              <a:gd name="connsiteY134" fmla="*/ 253529 h 410224"/>
              <a:gd name="connsiteX135" fmla="*/ 19559901 w 23914187"/>
              <a:gd name="connsiteY135" fmla="*/ 410222 h 410224"/>
              <a:gd name="connsiteX136" fmla="*/ 19158842 w 23914187"/>
              <a:gd name="connsiteY136" fmla="*/ 6995 h 410224"/>
              <a:gd name="connsiteX137" fmla="*/ 19158842 w 23914187"/>
              <a:gd name="connsiteY137" fmla="*/ 0 h 410224"/>
              <a:gd name="connsiteX138" fmla="*/ 20186486 w 23914187"/>
              <a:gd name="connsiteY138" fmla="*/ 1 h 410224"/>
              <a:gd name="connsiteX139" fmla="*/ 20186299 w 23914187"/>
              <a:gd name="connsiteY139" fmla="*/ 6996 h 410224"/>
              <a:gd name="connsiteX140" fmla="*/ 20430759 w 23914187"/>
              <a:gd name="connsiteY140" fmla="*/ 253530 h 410224"/>
              <a:gd name="connsiteX141" fmla="*/ 20430758 w 23914187"/>
              <a:gd name="connsiteY141" fmla="*/ 410222 h 410224"/>
              <a:gd name="connsiteX142" fmla="*/ 20029699 w 23914187"/>
              <a:gd name="connsiteY142" fmla="*/ 6995 h 410224"/>
              <a:gd name="connsiteX143" fmla="*/ 20029700 w 23914187"/>
              <a:gd name="connsiteY143" fmla="*/ 0 h 410224"/>
              <a:gd name="connsiteX144" fmla="*/ 21057342 w 23914187"/>
              <a:gd name="connsiteY144" fmla="*/ 0 h 410224"/>
              <a:gd name="connsiteX145" fmla="*/ 21057157 w 23914187"/>
              <a:gd name="connsiteY145" fmla="*/ 6995 h 410224"/>
              <a:gd name="connsiteX146" fmla="*/ 21301615 w 23914187"/>
              <a:gd name="connsiteY146" fmla="*/ 253529 h 410224"/>
              <a:gd name="connsiteX147" fmla="*/ 21301615 w 23914187"/>
              <a:gd name="connsiteY147" fmla="*/ 410221 h 410224"/>
              <a:gd name="connsiteX148" fmla="*/ 20900557 w 23914187"/>
              <a:gd name="connsiteY148" fmla="*/ 6995 h 410224"/>
              <a:gd name="connsiteX149" fmla="*/ 20900558 w 23914187"/>
              <a:gd name="connsiteY149" fmla="*/ 0 h 410224"/>
              <a:gd name="connsiteX150" fmla="*/ 21928200 w 23914187"/>
              <a:gd name="connsiteY150" fmla="*/ 0 h 410224"/>
              <a:gd name="connsiteX151" fmla="*/ 21928013 w 23914187"/>
              <a:gd name="connsiteY151" fmla="*/ 6995 h 410224"/>
              <a:gd name="connsiteX152" fmla="*/ 22172473 w 23914187"/>
              <a:gd name="connsiteY152" fmla="*/ 253530 h 410224"/>
              <a:gd name="connsiteX153" fmla="*/ 22172472 w 23914187"/>
              <a:gd name="connsiteY153" fmla="*/ 410221 h 410224"/>
              <a:gd name="connsiteX154" fmla="*/ 21771413 w 23914187"/>
              <a:gd name="connsiteY154" fmla="*/ 6995 h 410224"/>
              <a:gd name="connsiteX155" fmla="*/ 21771413 w 23914187"/>
              <a:gd name="connsiteY155" fmla="*/ 0 h 410224"/>
              <a:gd name="connsiteX156" fmla="*/ 22799055 w 23914187"/>
              <a:gd name="connsiteY156" fmla="*/ 0 h 410224"/>
              <a:gd name="connsiteX157" fmla="*/ 22798871 w 23914187"/>
              <a:gd name="connsiteY157" fmla="*/ 6996 h 410224"/>
              <a:gd name="connsiteX158" fmla="*/ 23043329 w 23914187"/>
              <a:gd name="connsiteY158" fmla="*/ 253529 h 410224"/>
              <a:gd name="connsiteX159" fmla="*/ 23043328 w 23914187"/>
              <a:gd name="connsiteY159" fmla="*/ 410221 h 410224"/>
              <a:gd name="connsiteX160" fmla="*/ 22642271 w 23914187"/>
              <a:gd name="connsiteY160" fmla="*/ 6996 h 410224"/>
              <a:gd name="connsiteX161" fmla="*/ 22642271 w 23914187"/>
              <a:gd name="connsiteY161" fmla="*/ 1 h 410224"/>
              <a:gd name="connsiteX162" fmla="*/ 23669913 w 23914187"/>
              <a:gd name="connsiteY162" fmla="*/ 0 h 410224"/>
              <a:gd name="connsiteX163" fmla="*/ 23669728 w 23914187"/>
              <a:gd name="connsiteY163" fmla="*/ 6995 h 410224"/>
              <a:gd name="connsiteX164" fmla="*/ 23914187 w 23914187"/>
              <a:gd name="connsiteY164" fmla="*/ 253529 h 410224"/>
              <a:gd name="connsiteX165" fmla="*/ 23914186 w 23914187"/>
              <a:gd name="connsiteY165" fmla="*/ 410221 h 410224"/>
              <a:gd name="connsiteX166" fmla="*/ 23513128 w 23914187"/>
              <a:gd name="connsiteY166" fmla="*/ 6995 h 410224"/>
              <a:gd name="connsiteX167" fmla="*/ 23513129 w 23914187"/>
              <a:gd name="connsiteY167" fmla="*/ 0 h 410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</a:cxnLst>
            <a:rect l="l" t="t" r="r" b="b"/>
            <a:pathLst>
              <a:path w="23914187" h="410224">
                <a:moveTo>
                  <a:pt x="156786" y="3"/>
                </a:moveTo>
                <a:cubicBezTo>
                  <a:pt x="156599" y="2334"/>
                  <a:pt x="156599" y="4666"/>
                  <a:pt x="156599" y="6998"/>
                </a:cubicBezTo>
                <a:cubicBezTo>
                  <a:pt x="156619" y="142338"/>
                  <a:pt x="265723" y="252367"/>
                  <a:pt x="401058" y="253532"/>
                </a:cubicBezTo>
                <a:lnTo>
                  <a:pt x="401058" y="410224"/>
                </a:lnTo>
                <a:cubicBezTo>
                  <a:pt x="179214" y="409018"/>
                  <a:pt x="9" y="228844"/>
                  <a:pt x="0" y="6998"/>
                </a:cubicBezTo>
                <a:cubicBezTo>
                  <a:pt x="-1" y="4666"/>
                  <a:pt x="0" y="2381"/>
                  <a:pt x="0" y="3"/>
                </a:cubicBezTo>
                <a:close/>
                <a:moveTo>
                  <a:pt x="1027643" y="2"/>
                </a:moveTo>
                <a:cubicBezTo>
                  <a:pt x="1027456" y="2334"/>
                  <a:pt x="1027456" y="4665"/>
                  <a:pt x="1027456" y="6997"/>
                </a:cubicBezTo>
                <a:cubicBezTo>
                  <a:pt x="1027476" y="142337"/>
                  <a:pt x="1136580" y="252366"/>
                  <a:pt x="1271915" y="253531"/>
                </a:cubicBezTo>
                <a:lnTo>
                  <a:pt x="1271915" y="410223"/>
                </a:lnTo>
                <a:cubicBezTo>
                  <a:pt x="1050072" y="409018"/>
                  <a:pt x="870867" y="228843"/>
                  <a:pt x="870857" y="6997"/>
                </a:cubicBezTo>
                <a:cubicBezTo>
                  <a:pt x="870857" y="4665"/>
                  <a:pt x="870857" y="2380"/>
                  <a:pt x="870857" y="2"/>
                </a:cubicBezTo>
                <a:close/>
                <a:moveTo>
                  <a:pt x="1898498" y="2"/>
                </a:moveTo>
                <a:cubicBezTo>
                  <a:pt x="1898312" y="2334"/>
                  <a:pt x="1898312" y="4665"/>
                  <a:pt x="1898311" y="6997"/>
                </a:cubicBezTo>
                <a:cubicBezTo>
                  <a:pt x="1898332" y="142337"/>
                  <a:pt x="2007435" y="252366"/>
                  <a:pt x="2142771" y="253531"/>
                </a:cubicBezTo>
                <a:lnTo>
                  <a:pt x="2142771" y="410223"/>
                </a:lnTo>
                <a:cubicBezTo>
                  <a:pt x="1920927" y="409018"/>
                  <a:pt x="1741722" y="228843"/>
                  <a:pt x="1741712" y="6997"/>
                </a:cubicBezTo>
                <a:cubicBezTo>
                  <a:pt x="1741712" y="4665"/>
                  <a:pt x="1741712" y="2380"/>
                  <a:pt x="1741712" y="2"/>
                </a:cubicBezTo>
                <a:close/>
                <a:moveTo>
                  <a:pt x="2769355" y="2"/>
                </a:moveTo>
                <a:cubicBezTo>
                  <a:pt x="2769168" y="2334"/>
                  <a:pt x="2769168" y="4666"/>
                  <a:pt x="2769168" y="6997"/>
                </a:cubicBezTo>
                <a:cubicBezTo>
                  <a:pt x="2769189" y="142337"/>
                  <a:pt x="2878292" y="252366"/>
                  <a:pt x="3013627" y="253531"/>
                </a:cubicBezTo>
                <a:lnTo>
                  <a:pt x="3013627" y="410223"/>
                </a:lnTo>
                <a:cubicBezTo>
                  <a:pt x="2791783" y="409018"/>
                  <a:pt x="2612579" y="228844"/>
                  <a:pt x="2612569" y="6997"/>
                </a:cubicBezTo>
                <a:cubicBezTo>
                  <a:pt x="2612569" y="4666"/>
                  <a:pt x="2612569" y="2381"/>
                  <a:pt x="2612569" y="2"/>
                </a:cubicBezTo>
                <a:close/>
                <a:moveTo>
                  <a:pt x="3640212" y="2"/>
                </a:moveTo>
                <a:cubicBezTo>
                  <a:pt x="3640025" y="2333"/>
                  <a:pt x="3640025" y="4665"/>
                  <a:pt x="3640025" y="6997"/>
                </a:cubicBezTo>
                <a:cubicBezTo>
                  <a:pt x="3640045" y="142337"/>
                  <a:pt x="3749149" y="252366"/>
                  <a:pt x="3884484" y="253530"/>
                </a:cubicBezTo>
                <a:lnTo>
                  <a:pt x="3884484" y="410223"/>
                </a:lnTo>
                <a:cubicBezTo>
                  <a:pt x="3662641" y="409017"/>
                  <a:pt x="3483436" y="228843"/>
                  <a:pt x="3483426" y="6997"/>
                </a:cubicBezTo>
                <a:cubicBezTo>
                  <a:pt x="3483426" y="4665"/>
                  <a:pt x="3483426" y="2380"/>
                  <a:pt x="3483426" y="2"/>
                </a:cubicBezTo>
                <a:close/>
                <a:moveTo>
                  <a:pt x="4511069" y="2"/>
                </a:moveTo>
                <a:cubicBezTo>
                  <a:pt x="4510882" y="2334"/>
                  <a:pt x="4510882" y="4665"/>
                  <a:pt x="4510882" y="6997"/>
                </a:cubicBezTo>
                <a:cubicBezTo>
                  <a:pt x="4510902" y="142337"/>
                  <a:pt x="4620006" y="252366"/>
                  <a:pt x="4755341" y="253531"/>
                </a:cubicBezTo>
                <a:lnTo>
                  <a:pt x="4755341" y="410223"/>
                </a:lnTo>
                <a:cubicBezTo>
                  <a:pt x="4533497" y="409017"/>
                  <a:pt x="4354292" y="228843"/>
                  <a:pt x="4354282" y="6997"/>
                </a:cubicBezTo>
                <a:cubicBezTo>
                  <a:pt x="4354282" y="4665"/>
                  <a:pt x="4354282" y="2380"/>
                  <a:pt x="4354282" y="2"/>
                </a:cubicBezTo>
                <a:close/>
                <a:moveTo>
                  <a:pt x="5381926" y="2"/>
                </a:moveTo>
                <a:cubicBezTo>
                  <a:pt x="5381739" y="2334"/>
                  <a:pt x="5381739" y="4666"/>
                  <a:pt x="5381738" y="6997"/>
                </a:cubicBezTo>
                <a:cubicBezTo>
                  <a:pt x="5381761" y="142338"/>
                  <a:pt x="5490862" y="252366"/>
                  <a:pt x="5626198" y="253531"/>
                </a:cubicBezTo>
                <a:lnTo>
                  <a:pt x="5626197" y="410223"/>
                </a:lnTo>
                <a:cubicBezTo>
                  <a:pt x="5404354" y="409018"/>
                  <a:pt x="5225149" y="228844"/>
                  <a:pt x="5225139" y="6997"/>
                </a:cubicBezTo>
                <a:cubicBezTo>
                  <a:pt x="5225139" y="4666"/>
                  <a:pt x="5225139" y="2381"/>
                  <a:pt x="5225139" y="2"/>
                </a:cubicBezTo>
                <a:close/>
                <a:moveTo>
                  <a:pt x="6252784" y="2"/>
                </a:moveTo>
                <a:cubicBezTo>
                  <a:pt x="6252597" y="2334"/>
                  <a:pt x="6252597" y="4665"/>
                  <a:pt x="6252598" y="6997"/>
                </a:cubicBezTo>
                <a:cubicBezTo>
                  <a:pt x="6252618" y="142337"/>
                  <a:pt x="6361720" y="252366"/>
                  <a:pt x="6497055" y="253530"/>
                </a:cubicBezTo>
                <a:lnTo>
                  <a:pt x="6497056" y="410223"/>
                </a:lnTo>
                <a:cubicBezTo>
                  <a:pt x="6275212" y="409017"/>
                  <a:pt x="6096008" y="228844"/>
                  <a:pt x="6095999" y="6997"/>
                </a:cubicBezTo>
                <a:cubicBezTo>
                  <a:pt x="6095996" y="4665"/>
                  <a:pt x="6095999" y="2381"/>
                  <a:pt x="6095999" y="2"/>
                </a:cubicBezTo>
                <a:close/>
                <a:moveTo>
                  <a:pt x="7123638" y="2"/>
                </a:moveTo>
                <a:cubicBezTo>
                  <a:pt x="7123451" y="2333"/>
                  <a:pt x="7123451" y="4665"/>
                  <a:pt x="7123452" y="6997"/>
                </a:cubicBezTo>
                <a:cubicBezTo>
                  <a:pt x="7123472" y="142337"/>
                  <a:pt x="7232574" y="252366"/>
                  <a:pt x="7367909" y="253530"/>
                </a:cubicBezTo>
                <a:lnTo>
                  <a:pt x="7367910" y="410223"/>
                </a:lnTo>
                <a:cubicBezTo>
                  <a:pt x="7146065" y="409017"/>
                  <a:pt x="6966862" y="228843"/>
                  <a:pt x="6966853" y="6997"/>
                </a:cubicBezTo>
                <a:cubicBezTo>
                  <a:pt x="6966852" y="4665"/>
                  <a:pt x="6966853" y="2380"/>
                  <a:pt x="6966852" y="2"/>
                </a:cubicBezTo>
                <a:close/>
                <a:moveTo>
                  <a:pt x="7994493" y="2"/>
                </a:moveTo>
                <a:cubicBezTo>
                  <a:pt x="7994307" y="2333"/>
                  <a:pt x="7994307" y="4665"/>
                  <a:pt x="7994308" y="6997"/>
                </a:cubicBezTo>
                <a:cubicBezTo>
                  <a:pt x="7994329" y="142337"/>
                  <a:pt x="8103431" y="252366"/>
                  <a:pt x="8238767" y="253531"/>
                </a:cubicBezTo>
                <a:lnTo>
                  <a:pt x="8238767" y="410223"/>
                </a:lnTo>
                <a:cubicBezTo>
                  <a:pt x="8016922" y="409017"/>
                  <a:pt x="7837719" y="228843"/>
                  <a:pt x="7837709" y="6997"/>
                </a:cubicBezTo>
                <a:cubicBezTo>
                  <a:pt x="7837709" y="4665"/>
                  <a:pt x="7837708" y="2380"/>
                  <a:pt x="7837708" y="2"/>
                </a:cubicBezTo>
                <a:close/>
                <a:moveTo>
                  <a:pt x="8865351" y="1"/>
                </a:moveTo>
                <a:cubicBezTo>
                  <a:pt x="8865164" y="2333"/>
                  <a:pt x="8865164" y="4664"/>
                  <a:pt x="8865164" y="6996"/>
                </a:cubicBezTo>
                <a:cubicBezTo>
                  <a:pt x="8865185" y="142336"/>
                  <a:pt x="8974288" y="252365"/>
                  <a:pt x="9109624" y="253530"/>
                </a:cubicBezTo>
                <a:lnTo>
                  <a:pt x="9109624" y="410222"/>
                </a:lnTo>
                <a:cubicBezTo>
                  <a:pt x="8887780" y="409016"/>
                  <a:pt x="8708574" y="228842"/>
                  <a:pt x="8708565" y="6996"/>
                </a:cubicBezTo>
                <a:cubicBezTo>
                  <a:pt x="8708564" y="4664"/>
                  <a:pt x="8708565" y="2379"/>
                  <a:pt x="8708565" y="1"/>
                </a:cubicBezTo>
                <a:close/>
                <a:moveTo>
                  <a:pt x="9736207" y="1"/>
                </a:moveTo>
                <a:cubicBezTo>
                  <a:pt x="9736022" y="2333"/>
                  <a:pt x="9736021" y="4665"/>
                  <a:pt x="9736021" y="6996"/>
                </a:cubicBezTo>
                <a:cubicBezTo>
                  <a:pt x="9736037" y="142335"/>
                  <a:pt x="9845140" y="252364"/>
                  <a:pt x="9980476" y="253529"/>
                </a:cubicBezTo>
                <a:lnTo>
                  <a:pt x="9980476" y="410221"/>
                </a:lnTo>
                <a:cubicBezTo>
                  <a:pt x="9758634" y="409016"/>
                  <a:pt x="9579432" y="228843"/>
                  <a:pt x="9579421" y="6996"/>
                </a:cubicBezTo>
                <a:cubicBezTo>
                  <a:pt x="9579422" y="4665"/>
                  <a:pt x="9579421" y="2380"/>
                  <a:pt x="9579421" y="1"/>
                </a:cubicBezTo>
                <a:close/>
                <a:moveTo>
                  <a:pt x="10607060" y="1"/>
                </a:moveTo>
                <a:cubicBezTo>
                  <a:pt x="10606875" y="2333"/>
                  <a:pt x="10606874" y="4664"/>
                  <a:pt x="10606875" y="6996"/>
                </a:cubicBezTo>
                <a:cubicBezTo>
                  <a:pt x="10606895" y="142336"/>
                  <a:pt x="10715999" y="252365"/>
                  <a:pt x="10851333" y="253530"/>
                </a:cubicBezTo>
                <a:lnTo>
                  <a:pt x="10851334" y="410222"/>
                </a:lnTo>
                <a:cubicBezTo>
                  <a:pt x="10629489" y="409016"/>
                  <a:pt x="10450285" y="228842"/>
                  <a:pt x="10450274" y="6996"/>
                </a:cubicBezTo>
                <a:cubicBezTo>
                  <a:pt x="10450275" y="4664"/>
                  <a:pt x="10450276" y="2379"/>
                  <a:pt x="10450276" y="1"/>
                </a:cubicBezTo>
                <a:close/>
                <a:moveTo>
                  <a:pt x="11477917" y="1"/>
                </a:moveTo>
                <a:cubicBezTo>
                  <a:pt x="11477730" y="2333"/>
                  <a:pt x="11477731" y="4665"/>
                  <a:pt x="11477730" y="6996"/>
                </a:cubicBezTo>
                <a:cubicBezTo>
                  <a:pt x="11477750" y="142335"/>
                  <a:pt x="11586854" y="252364"/>
                  <a:pt x="11722190" y="253529"/>
                </a:cubicBezTo>
                <a:lnTo>
                  <a:pt x="11722190" y="410221"/>
                </a:lnTo>
                <a:cubicBezTo>
                  <a:pt x="11500345" y="409015"/>
                  <a:pt x="11321142" y="228842"/>
                  <a:pt x="11321130" y="6996"/>
                </a:cubicBezTo>
                <a:cubicBezTo>
                  <a:pt x="11321130" y="4665"/>
                  <a:pt x="11321132" y="2380"/>
                  <a:pt x="11321132" y="2"/>
                </a:cubicBezTo>
                <a:close/>
                <a:moveTo>
                  <a:pt x="12348773" y="1"/>
                </a:moveTo>
                <a:cubicBezTo>
                  <a:pt x="12348587" y="2333"/>
                  <a:pt x="12348587" y="4665"/>
                  <a:pt x="12348587" y="6996"/>
                </a:cubicBezTo>
                <a:cubicBezTo>
                  <a:pt x="12348607" y="142336"/>
                  <a:pt x="12457711" y="252366"/>
                  <a:pt x="12593046" y="253530"/>
                </a:cubicBezTo>
                <a:lnTo>
                  <a:pt x="12593046" y="410221"/>
                </a:lnTo>
                <a:cubicBezTo>
                  <a:pt x="12371202" y="409016"/>
                  <a:pt x="12191997" y="228843"/>
                  <a:pt x="12191987" y="6996"/>
                </a:cubicBezTo>
                <a:cubicBezTo>
                  <a:pt x="12191987" y="4665"/>
                  <a:pt x="12191987" y="2380"/>
                  <a:pt x="12191987" y="1"/>
                </a:cubicBezTo>
                <a:close/>
                <a:moveTo>
                  <a:pt x="13219630" y="1"/>
                </a:moveTo>
                <a:cubicBezTo>
                  <a:pt x="13219444" y="2332"/>
                  <a:pt x="13219444" y="4664"/>
                  <a:pt x="13219444" y="6996"/>
                </a:cubicBezTo>
                <a:cubicBezTo>
                  <a:pt x="13219464" y="142336"/>
                  <a:pt x="13328568" y="252365"/>
                  <a:pt x="13463903" y="253529"/>
                </a:cubicBezTo>
                <a:lnTo>
                  <a:pt x="13463903" y="410222"/>
                </a:lnTo>
                <a:cubicBezTo>
                  <a:pt x="13242059" y="409016"/>
                  <a:pt x="13062854" y="228842"/>
                  <a:pt x="13062844" y="6996"/>
                </a:cubicBezTo>
                <a:cubicBezTo>
                  <a:pt x="13062844" y="4664"/>
                  <a:pt x="13062844" y="2379"/>
                  <a:pt x="13062844" y="1"/>
                </a:cubicBezTo>
                <a:close/>
                <a:moveTo>
                  <a:pt x="14090488" y="1"/>
                </a:moveTo>
                <a:cubicBezTo>
                  <a:pt x="14090301" y="2333"/>
                  <a:pt x="14090302" y="4665"/>
                  <a:pt x="14090301" y="6996"/>
                </a:cubicBezTo>
                <a:cubicBezTo>
                  <a:pt x="14090321" y="142336"/>
                  <a:pt x="14199425" y="252365"/>
                  <a:pt x="14334760" y="253530"/>
                </a:cubicBezTo>
                <a:lnTo>
                  <a:pt x="14334760" y="410222"/>
                </a:lnTo>
                <a:cubicBezTo>
                  <a:pt x="14112916" y="409017"/>
                  <a:pt x="13933711" y="228842"/>
                  <a:pt x="13933701" y="6996"/>
                </a:cubicBezTo>
                <a:cubicBezTo>
                  <a:pt x="13933702" y="4664"/>
                  <a:pt x="13933702" y="2380"/>
                  <a:pt x="13933702" y="1"/>
                </a:cubicBezTo>
                <a:close/>
                <a:moveTo>
                  <a:pt x="14961345" y="1"/>
                </a:moveTo>
                <a:cubicBezTo>
                  <a:pt x="14961158" y="2333"/>
                  <a:pt x="14961158" y="4664"/>
                  <a:pt x="14961158" y="6996"/>
                </a:cubicBezTo>
                <a:cubicBezTo>
                  <a:pt x="14961178" y="142336"/>
                  <a:pt x="15070282" y="252366"/>
                  <a:pt x="15205617" y="253530"/>
                </a:cubicBezTo>
                <a:lnTo>
                  <a:pt x="15205617" y="410222"/>
                </a:lnTo>
                <a:cubicBezTo>
                  <a:pt x="14983773" y="409017"/>
                  <a:pt x="14804568" y="228843"/>
                  <a:pt x="14804558" y="6996"/>
                </a:cubicBezTo>
                <a:cubicBezTo>
                  <a:pt x="14804558" y="4665"/>
                  <a:pt x="14804559" y="2380"/>
                  <a:pt x="14804558" y="1"/>
                </a:cubicBezTo>
                <a:close/>
                <a:moveTo>
                  <a:pt x="15832202" y="0"/>
                </a:moveTo>
                <a:cubicBezTo>
                  <a:pt x="15832015" y="2332"/>
                  <a:pt x="15832015" y="4663"/>
                  <a:pt x="15832015" y="6995"/>
                </a:cubicBezTo>
                <a:cubicBezTo>
                  <a:pt x="15832035" y="142335"/>
                  <a:pt x="15941139" y="252365"/>
                  <a:pt x="16076474" y="253529"/>
                </a:cubicBezTo>
                <a:lnTo>
                  <a:pt x="16076474" y="410222"/>
                </a:lnTo>
                <a:cubicBezTo>
                  <a:pt x="15854630" y="409016"/>
                  <a:pt x="15675425" y="228842"/>
                  <a:pt x="15675415" y="6995"/>
                </a:cubicBezTo>
                <a:cubicBezTo>
                  <a:pt x="15675415" y="4663"/>
                  <a:pt x="15675416" y="2379"/>
                  <a:pt x="15675415" y="0"/>
                </a:cubicBezTo>
                <a:close/>
                <a:moveTo>
                  <a:pt x="16703058" y="1"/>
                </a:moveTo>
                <a:cubicBezTo>
                  <a:pt x="16702871" y="2332"/>
                  <a:pt x="16702872" y="4664"/>
                  <a:pt x="16702872" y="6995"/>
                </a:cubicBezTo>
                <a:cubicBezTo>
                  <a:pt x="16702892" y="142336"/>
                  <a:pt x="16811995" y="252365"/>
                  <a:pt x="16947331" y="253529"/>
                </a:cubicBezTo>
                <a:lnTo>
                  <a:pt x="16947331" y="410221"/>
                </a:lnTo>
                <a:cubicBezTo>
                  <a:pt x="16725486" y="409016"/>
                  <a:pt x="16546282" y="228842"/>
                  <a:pt x="16546272" y="6995"/>
                </a:cubicBezTo>
                <a:cubicBezTo>
                  <a:pt x="16546272" y="4664"/>
                  <a:pt x="16546273" y="2378"/>
                  <a:pt x="16546272" y="1"/>
                </a:cubicBezTo>
                <a:close/>
                <a:moveTo>
                  <a:pt x="17573916" y="1"/>
                </a:moveTo>
                <a:cubicBezTo>
                  <a:pt x="17573729" y="2333"/>
                  <a:pt x="17573729" y="4665"/>
                  <a:pt x="17573729" y="6996"/>
                </a:cubicBezTo>
                <a:cubicBezTo>
                  <a:pt x="17573749" y="142336"/>
                  <a:pt x="17682853" y="252365"/>
                  <a:pt x="17818188" y="253530"/>
                </a:cubicBezTo>
                <a:lnTo>
                  <a:pt x="17818188" y="410222"/>
                </a:lnTo>
                <a:cubicBezTo>
                  <a:pt x="17596344" y="409016"/>
                  <a:pt x="17417140" y="228842"/>
                  <a:pt x="17417129" y="6996"/>
                </a:cubicBezTo>
                <a:cubicBezTo>
                  <a:pt x="17417130" y="4664"/>
                  <a:pt x="17417130" y="2379"/>
                  <a:pt x="17417129" y="1"/>
                </a:cubicBezTo>
                <a:close/>
                <a:moveTo>
                  <a:pt x="18444773" y="1"/>
                </a:moveTo>
                <a:cubicBezTo>
                  <a:pt x="18444587" y="2333"/>
                  <a:pt x="18444586" y="4663"/>
                  <a:pt x="18444586" y="6995"/>
                </a:cubicBezTo>
                <a:cubicBezTo>
                  <a:pt x="18444606" y="142335"/>
                  <a:pt x="18553710" y="252365"/>
                  <a:pt x="18689046" y="253529"/>
                </a:cubicBezTo>
                <a:lnTo>
                  <a:pt x="18689045" y="410221"/>
                </a:lnTo>
                <a:cubicBezTo>
                  <a:pt x="18467202" y="409016"/>
                  <a:pt x="18287996" y="228842"/>
                  <a:pt x="18287986" y="6995"/>
                </a:cubicBezTo>
                <a:cubicBezTo>
                  <a:pt x="18287987" y="4663"/>
                  <a:pt x="18287987" y="2378"/>
                  <a:pt x="18287986" y="1"/>
                </a:cubicBezTo>
                <a:close/>
                <a:moveTo>
                  <a:pt x="19315629" y="0"/>
                </a:moveTo>
                <a:cubicBezTo>
                  <a:pt x="19315443" y="2332"/>
                  <a:pt x="19315441" y="4663"/>
                  <a:pt x="19315442" y="6995"/>
                </a:cubicBezTo>
                <a:cubicBezTo>
                  <a:pt x="19315462" y="142335"/>
                  <a:pt x="19424566" y="252364"/>
                  <a:pt x="19559902" y="253529"/>
                </a:cubicBezTo>
                <a:lnTo>
                  <a:pt x="19559901" y="410222"/>
                </a:lnTo>
                <a:cubicBezTo>
                  <a:pt x="19338058" y="409016"/>
                  <a:pt x="19158852" y="228841"/>
                  <a:pt x="19158842" y="6995"/>
                </a:cubicBezTo>
                <a:cubicBezTo>
                  <a:pt x="19158843" y="4664"/>
                  <a:pt x="19158843" y="2378"/>
                  <a:pt x="19158842" y="0"/>
                </a:cubicBezTo>
                <a:close/>
                <a:moveTo>
                  <a:pt x="20186486" y="1"/>
                </a:moveTo>
                <a:cubicBezTo>
                  <a:pt x="20186300" y="2332"/>
                  <a:pt x="20186299" y="4664"/>
                  <a:pt x="20186299" y="6996"/>
                </a:cubicBezTo>
                <a:cubicBezTo>
                  <a:pt x="20186320" y="142335"/>
                  <a:pt x="20295424" y="252365"/>
                  <a:pt x="20430759" y="253530"/>
                </a:cubicBezTo>
                <a:lnTo>
                  <a:pt x="20430758" y="410222"/>
                </a:lnTo>
                <a:cubicBezTo>
                  <a:pt x="20208915" y="409017"/>
                  <a:pt x="20029710" y="228842"/>
                  <a:pt x="20029699" y="6995"/>
                </a:cubicBezTo>
                <a:cubicBezTo>
                  <a:pt x="20029701" y="4664"/>
                  <a:pt x="20029700" y="2379"/>
                  <a:pt x="20029700" y="0"/>
                </a:cubicBezTo>
                <a:close/>
                <a:moveTo>
                  <a:pt x="21057342" y="0"/>
                </a:moveTo>
                <a:cubicBezTo>
                  <a:pt x="21057156" y="2331"/>
                  <a:pt x="21057157" y="4663"/>
                  <a:pt x="21057157" y="6995"/>
                </a:cubicBezTo>
                <a:cubicBezTo>
                  <a:pt x="21057177" y="142335"/>
                  <a:pt x="21166279" y="252364"/>
                  <a:pt x="21301615" y="253529"/>
                </a:cubicBezTo>
                <a:lnTo>
                  <a:pt x="21301615" y="410221"/>
                </a:lnTo>
                <a:cubicBezTo>
                  <a:pt x="21079771" y="409015"/>
                  <a:pt x="20900568" y="228841"/>
                  <a:pt x="20900557" y="6995"/>
                </a:cubicBezTo>
                <a:cubicBezTo>
                  <a:pt x="20900557" y="4663"/>
                  <a:pt x="20900556" y="2378"/>
                  <a:pt x="20900558" y="0"/>
                </a:cubicBezTo>
                <a:close/>
                <a:moveTo>
                  <a:pt x="21928200" y="0"/>
                </a:moveTo>
                <a:cubicBezTo>
                  <a:pt x="21928014" y="2332"/>
                  <a:pt x="21928012" y="4663"/>
                  <a:pt x="21928013" y="6995"/>
                </a:cubicBezTo>
                <a:cubicBezTo>
                  <a:pt x="21928033" y="142335"/>
                  <a:pt x="22037137" y="252364"/>
                  <a:pt x="22172473" y="253530"/>
                </a:cubicBezTo>
                <a:lnTo>
                  <a:pt x="22172472" y="410221"/>
                </a:lnTo>
                <a:cubicBezTo>
                  <a:pt x="21950629" y="409016"/>
                  <a:pt x="21771423" y="228841"/>
                  <a:pt x="21771413" y="6995"/>
                </a:cubicBezTo>
                <a:cubicBezTo>
                  <a:pt x="21771414" y="4664"/>
                  <a:pt x="21771414" y="2379"/>
                  <a:pt x="21771413" y="0"/>
                </a:cubicBezTo>
                <a:close/>
                <a:moveTo>
                  <a:pt x="22799055" y="0"/>
                </a:moveTo>
                <a:cubicBezTo>
                  <a:pt x="22798870" y="2332"/>
                  <a:pt x="22798870" y="4664"/>
                  <a:pt x="22798871" y="6996"/>
                </a:cubicBezTo>
                <a:cubicBezTo>
                  <a:pt x="22798891" y="142336"/>
                  <a:pt x="22907993" y="252365"/>
                  <a:pt x="23043329" y="253529"/>
                </a:cubicBezTo>
                <a:lnTo>
                  <a:pt x="23043328" y="410221"/>
                </a:lnTo>
                <a:cubicBezTo>
                  <a:pt x="22821485" y="409016"/>
                  <a:pt x="22642281" y="228842"/>
                  <a:pt x="22642271" y="6996"/>
                </a:cubicBezTo>
                <a:cubicBezTo>
                  <a:pt x="22642270" y="4664"/>
                  <a:pt x="22642269" y="2379"/>
                  <a:pt x="22642271" y="1"/>
                </a:cubicBezTo>
                <a:close/>
                <a:moveTo>
                  <a:pt x="23669913" y="0"/>
                </a:moveTo>
                <a:cubicBezTo>
                  <a:pt x="23669727" y="2332"/>
                  <a:pt x="23669728" y="4663"/>
                  <a:pt x="23669728" y="6995"/>
                </a:cubicBezTo>
                <a:cubicBezTo>
                  <a:pt x="23669749" y="142335"/>
                  <a:pt x="23778851" y="252364"/>
                  <a:pt x="23914187" y="253529"/>
                </a:cubicBezTo>
                <a:lnTo>
                  <a:pt x="23914186" y="410221"/>
                </a:lnTo>
                <a:cubicBezTo>
                  <a:pt x="23692342" y="409016"/>
                  <a:pt x="23513139" y="228842"/>
                  <a:pt x="23513128" y="6995"/>
                </a:cubicBezTo>
                <a:cubicBezTo>
                  <a:pt x="23513128" y="4664"/>
                  <a:pt x="23513127" y="2378"/>
                  <a:pt x="23513129" y="0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 w="317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01F76376-F13A-4980-9B5E-2FC00667075D}"/>
              </a:ext>
            </a:extLst>
          </p:cNvPr>
          <p:cNvSpPr/>
          <p:nvPr userDrawn="1"/>
        </p:nvSpPr>
        <p:spPr>
          <a:xfrm rot="20700000">
            <a:off x="-1383224" y="1896562"/>
            <a:ext cx="23914196" cy="410223"/>
          </a:xfrm>
          <a:custGeom>
            <a:avLst/>
            <a:gdLst>
              <a:gd name="connsiteX0" fmla="*/ 156786 w 23914196"/>
              <a:gd name="connsiteY0" fmla="*/ 0 h 410223"/>
              <a:gd name="connsiteX1" fmla="*/ 156599 w 23914196"/>
              <a:gd name="connsiteY1" fmla="*/ 6995 h 410223"/>
              <a:gd name="connsiteX2" fmla="*/ 401059 w 23914196"/>
              <a:gd name="connsiteY2" fmla="*/ 253529 h 410223"/>
              <a:gd name="connsiteX3" fmla="*/ 401058 w 23914196"/>
              <a:gd name="connsiteY3" fmla="*/ 410222 h 410223"/>
              <a:gd name="connsiteX4" fmla="*/ 0 w 23914196"/>
              <a:gd name="connsiteY4" fmla="*/ 6995 h 410223"/>
              <a:gd name="connsiteX5" fmla="*/ 0 w 23914196"/>
              <a:gd name="connsiteY5" fmla="*/ 0 h 410223"/>
              <a:gd name="connsiteX6" fmla="*/ 1027643 w 23914196"/>
              <a:gd name="connsiteY6" fmla="*/ 0 h 410223"/>
              <a:gd name="connsiteX7" fmla="*/ 1027457 w 23914196"/>
              <a:gd name="connsiteY7" fmla="*/ 6995 h 410223"/>
              <a:gd name="connsiteX8" fmla="*/ 1271916 w 23914196"/>
              <a:gd name="connsiteY8" fmla="*/ 253528 h 410223"/>
              <a:gd name="connsiteX9" fmla="*/ 1271916 w 23914196"/>
              <a:gd name="connsiteY9" fmla="*/ 410221 h 410223"/>
              <a:gd name="connsiteX10" fmla="*/ 870857 w 23914196"/>
              <a:gd name="connsiteY10" fmla="*/ 6995 h 410223"/>
              <a:gd name="connsiteX11" fmla="*/ 870858 w 23914196"/>
              <a:gd name="connsiteY11" fmla="*/ 0 h 410223"/>
              <a:gd name="connsiteX12" fmla="*/ 1898501 w 23914196"/>
              <a:gd name="connsiteY12" fmla="*/ 0 h 410223"/>
              <a:gd name="connsiteX13" fmla="*/ 1898315 w 23914196"/>
              <a:gd name="connsiteY13" fmla="*/ 6995 h 410223"/>
              <a:gd name="connsiteX14" fmla="*/ 2142774 w 23914196"/>
              <a:gd name="connsiteY14" fmla="*/ 253529 h 410223"/>
              <a:gd name="connsiteX15" fmla="*/ 2142774 w 23914196"/>
              <a:gd name="connsiteY15" fmla="*/ 410222 h 410223"/>
              <a:gd name="connsiteX16" fmla="*/ 1741715 w 23914196"/>
              <a:gd name="connsiteY16" fmla="*/ 6996 h 410223"/>
              <a:gd name="connsiteX17" fmla="*/ 1741715 w 23914196"/>
              <a:gd name="connsiteY17" fmla="*/ 0 h 410223"/>
              <a:gd name="connsiteX18" fmla="*/ 2769358 w 23914196"/>
              <a:gd name="connsiteY18" fmla="*/ 1 h 410223"/>
              <a:gd name="connsiteX19" fmla="*/ 2769171 w 23914196"/>
              <a:gd name="connsiteY19" fmla="*/ 6996 h 410223"/>
              <a:gd name="connsiteX20" fmla="*/ 3013630 w 23914196"/>
              <a:gd name="connsiteY20" fmla="*/ 253529 h 410223"/>
              <a:gd name="connsiteX21" fmla="*/ 3013630 w 23914196"/>
              <a:gd name="connsiteY21" fmla="*/ 410222 h 410223"/>
              <a:gd name="connsiteX22" fmla="*/ 2612572 w 23914196"/>
              <a:gd name="connsiteY22" fmla="*/ 6996 h 410223"/>
              <a:gd name="connsiteX23" fmla="*/ 2612572 w 23914196"/>
              <a:gd name="connsiteY23" fmla="*/ 0 h 410223"/>
              <a:gd name="connsiteX24" fmla="*/ 3640214 w 23914196"/>
              <a:gd name="connsiteY24" fmla="*/ 0 h 410223"/>
              <a:gd name="connsiteX25" fmla="*/ 3640028 w 23914196"/>
              <a:gd name="connsiteY25" fmla="*/ 6995 h 410223"/>
              <a:gd name="connsiteX26" fmla="*/ 3884487 w 23914196"/>
              <a:gd name="connsiteY26" fmla="*/ 253529 h 410223"/>
              <a:gd name="connsiteX27" fmla="*/ 3884487 w 23914196"/>
              <a:gd name="connsiteY27" fmla="*/ 410221 h 410223"/>
              <a:gd name="connsiteX28" fmla="*/ 3483428 w 23914196"/>
              <a:gd name="connsiteY28" fmla="*/ 6995 h 410223"/>
              <a:gd name="connsiteX29" fmla="*/ 3483428 w 23914196"/>
              <a:gd name="connsiteY29" fmla="*/ 0 h 410223"/>
              <a:gd name="connsiteX30" fmla="*/ 4511073 w 23914196"/>
              <a:gd name="connsiteY30" fmla="*/ 1 h 410223"/>
              <a:gd name="connsiteX31" fmla="*/ 4510887 w 23914196"/>
              <a:gd name="connsiteY31" fmla="*/ 6996 h 410223"/>
              <a:gd name="connsiteX32" fmla="*/ 4755347 w 23914196"/>
              <a:gd name="connsiteY32" fmla="*/ 253530 h 410223"/>
              <a:gd name="connsiteX33" fmla="*/ 4755346 w 23914196"/>
              <a:gd name="connsiteY33" fmla="*/ 410222 h 410223"/>
              <a:gd name="connsiteX34" fmla="*/ 4354287 w 23914196"/>
              <a:gd name="connsiteY34" fmla="*/ 6996 h 410223"/>
              <a:gd name="connsiteX35" fmla="*/ 4354287 w 23914196"/>
              <a:gd name="connsiteY35" fmla="*/ 1 h 410223"/>
              <a:gd name="connsiteX36" fmla="*/ 5381930 w 23914196"/>
              <a:gd name="connsiteY36" fmla="*/ 1 h 410223"/>
              <a:gd name="connsiteX37" fmla="*/ 5381743 w 23914196"/>
              <a:gd name="connsiteY37" fmla="*/ 6996 h 410223"/>
              <a:gd name="connsiteX38" fmla="*/ 5626204 w 23914196"/>
              <a:gd name="connsiteY38" fmla="*/ 253530 h 410223"/>
              <a:gd name="connsiteX39" fmla="*/ 5626204 w 23914196"/>
              <a:gd name="connsiteY39" fmla="*/ 410222 h 410223"/>
              <a:gd name="connsiteX40" fmla="*/ 5225144 w 23914196"/>
              <a:gd name="connsiteY40" fmla="*/ 6996 h 410223"/>
              <a:gd name="connsiteX41" fmla="*/ 5225144 w 23914196"/>
              <a:gd name="connsiteY41" fmla="*/ 1 h 410223"/>
              <a:gd name="connsiteX42" fmla="*/ 6252788 w 23914196"/>
              <a:gd name="connsiteY42" fmla="*/ 1 h 410223"/>
              <a:gd name="connsiteX43" fmla="*/ 6252601 w 23914196"/>
              <a:gd name="connsiteY43" fmla="*/ 6996 h 410223"/>
              <a:gd name="connsiteX44" fmla="*/ 6497059 w 23914196"/>
              <a:gd name="connsiteY44" fmla="*/ 253529 h 410223"/>
              <a:gd name="connsiteX45" fmla="*/ 6497059 w 23914196"/>
              <a:gd name="connsiteY45" fmla="*/ 410221 h 410223"/>
              <a:gd name="connsiteX46" fmla="*/ 6096001 w 23914196"/>
              <a:gd name="connsiteY46" fmla="*/ 6996 h 410223"/>
              <a:gd name="connsiteX47" fmla="*/ 6095999 w 23914196"/>
              <a:gd name="connsiteY47" fmla="*/ 0 h 410223"/>
              <a:gd name="connsiteX48" fmla="*/ 7123642 w 23914196"/>
              <a:gd name="connsiteY48" fmla="*/ 0 h 410223"/>
              <a:gd name="connsiteX49" fmla="*/ 7123456 w 23914196"/>
              <a:gd name="connsiteY49" fmla="*/ 6996 h 410223"/>
              <a:gd name="connsiteX50" fmla="*/ 7367916 w 23914196"/>
              <a:gd name="connsiteY50" fmla="*/ 253530 h 410223"/>
              <a:gd name="connsiteX51" fmla="*/ 7367916 w 23914196"/>
              <a:gd name="connsiteY51" fmla="*/ 410222 h 410223"/>
              <a:gd name="connsiteX52" fmla="*/ 6966857 w 23914196"/>
              <a:gd name="connsiteY52" fmla="*/ 6996 h 410223"/>
              <a:gd name="connsiteX53" fmla="*/ 6966857 w 23914196"/>
              <a:gd name="connsiteY53" fmla="*/ 1 h 410223"/>
              <a:gd name="connsiteX54" fmla="*/ 7994500 w 23914196"/>
              <a:gd name="connsiteY54" fmla="*/ 1 h 410223"/>
              <a:gd name="connsiteX55" fmla="*/ 7994315 w 23914196"/>
              <a:gd name="connsiteY55" fmla="*/ 6996 h 410223"/>
              <a:gd name="connsiteX56" fmla="*/ 8238775 w 23914196"/>
              <a:gd name="connsiteY56" fmla="*/ 253530 h 410223"/>
              <a:gd name="connsiteX57" fmla="*/ 8238774 w 23914196"/>
              <a:gd name="connsiteY57" fmla="*/ 410222 h 410223"/>
              <a:gd name="connsiteX58" fmla="*/ 7837715 w 23914196"/>
              <a:gd name="connsiteY58" fmla="*/ 6996 h 410223"/>
              <a:gd name="connsiteX59" fmla="*/ 7837715 w 23914196"/>
              <a:gd name="connsiteY59" fmla="*/ 1 h 410223"/>
              <a:gd name="connsiteX60" fmla="*/ 8865359 w 23914196"/>
              <a:gd name="connsiteY60" fmla="*/ 1 h 410223"/>
              <a:gd name="connsiteX61" fmla="*/ 8865171 w 23914196"/>
              <a:gd name="connsiteY61" fmla="*/ 6996 h 410223"/>
              <a:gd name="connsiteX62" fmla="*/ 9109631 w 23914196"/>
              <a:gd name="connsiteY62" fmla="*/ 253530 h 410223"/>
              <a:gd name="connsiteX63" fmla="*/ 9109632 w 23914196"/>
              <a:gd name="connsiteY63" fmla="*/ 410222 h 410223"/>
              <a:gd name="connsiteX64" fmla="*/ 8708572 w 23914196"/>
              <a:gd name="connsiteY64" fmla="*/ 6996 h 410223"/>
              <a:gd name="connsiteX65" fmla="*/ 8708572 w 23914196"/>
              <a:gd name="connsiteY65" fmla="*/ 1 h 410223"/>
              <a:gd name="connsiteX66" fmla="*/ 9736215 w 23914196"/>
              <a:gd name="connsiteY66" fmla="*/ 1 h 410223"/>
              <a:gd name="connsiteX67" fmla="*/ 9736028 w 23914196"/>
              <a:gd name="connsiteY67" fmla="*/ 6996 h 410223"/>
              <a:gd name="connsiteX68" fmla="*/ 9980484 w 23914196"/>
              <a:gd name="connsiteY68" fmla="*/ 253529 h 410223"/>
              <a:gd name="connsiteX69" fmla="*/ 9980484 w 23914196"/>
              <a:gd name="connsiteY69" fmla="*/ 410221 h 410223"/>
              <a:gd name="connsiteX70" fmla="*/ 9579429 w 23914196"/>
              <a:gd name="connsiteY70" fmla="*/ 6996 h 410223"/>
              <a:gd name="connsiteX71" fmla="*/ 9579429 w 23914196"/>
              <a:gd name="connsiteY71" fmla="*/ 1 h 410223"/>
              <a:gd name="connsiteX72" fmla="*/ 10607069 w 23914196"/>
              <a:gd name="connsiteY72" fmla="*/ 1 h 410223"/>
              <a:gd name="connsiteX73" fmla="*/ 10606883 w 23914196"/>
              <a:gd name="connsiteY73" fmla="*/ 6996 h 410223"/>
              <a:gd name="connsiteX74" fmla="*/ 10851341 w 23914196"/>
              <a:gd name="connsiteY74" fmla="*/ 253529 h 410223"/>
              <a:gd name="connsiteX75" fmla="*/ 10851342 w 23914196"/>
              <a:gd name="connsiteY75" fmla="*/ 410222 h 410223"/>
              <a:gd name="connsiteX76" fmla="*/ 10450282 w 23914196"/>
              <a:gd name="connsiteY76" fmla="*/ 6996 h 410223"/>
              <a:gd name="connsiteX77" fmla="*/ 10450283 w 23914196"/>
              <a:gd name="connsiteY77" fmla="*/ 1 h 410223"/>
              <a:gd name="connsiteX78" fmla="*/ 11477926 w 23914196"/>
              <a:gd name="connsiteY78" fmla="*/ 0 h 410223"/>
              <a:gd name="connsiteX79" fmla="*/ 11477739 w 23914196"/>
              <a:gd name="connsiteY79" fmla="*/ 6995 h 410223"/>
              <a:gd name="connsiteX80" fmla="*/ 11722198 w 23914196"/>
              <a:gd name="connsiteY80" fmla="*/ 253529 h 410223"/>
              <a:gd name="connsiteX81" fmla="*/ 11722198 w 23914196"/>
              <a:gd name="connsiteY81" fmla="*/ 410221 h 410223"/>
              <a:gd name="connsiteX82" fmla="*/ 11321139 w 23914196"/>
              <a:gd name="connsiteY82" fmla="*/ 6995 h 410223"/>
              <a:gd name="connsiteX83" fmla="*/ 11321141 w 23914196"/>
              <a:gd name="connsiteY83" fmla="*/ 0 h 410223"/>
              <a:gd name="connsiteX84" fmla="*/ 12348783 w 23914196"/>
              <a:gd name="connsiteY84" fmla="*/ 1 h 410223"/>
              <a:gd name="connsiteX85" fmla="*/ 12348596 w 23914196"/>
              <a:gd name="connsiteY85" fmla="*/ 6996 h 410223"/>
              <a:gd name="connsiteX86" fmla="*/ 12593055 w 23914196"/>
              <a:gd name="connsiteY86" fmla="*/ 253529 h 410223"/>
              <a:gd name="connsiteX87" fmla="*/ 12593055 w 23914196"/>
              <a:gd name="connsiteY87" fmla="*/ 410221 h 410223"/>
              <a:gd name="connsiteX88" fmla="*/ 12191996 w 23914196"/>
              <a:gd name="connsiteY88" fmla="*/ 6996 h 410223"/>
              <a:gd name="connsiteX89" fmla="*/ 12191996 w 23914196"/>
              <a:gd name="connsiteY89" fmla="*/ 1 h 410223"/>
              <a:gd name="connsiteX90" fmla="*/ 13219640 w 23914196"/>
              <a:gd name="connsiteY90" fmla="*/ 0 h 410223"/>
              <a:gd name="connsiteX91" fmla="*/ 13219453 w 23914196"/>
              <a:gd name="connsiteY91" fmla="*/ 6995 h 410223"/>
              <a:gd name="connsiteX92" fmla="*/ 13463912 w 23914196"/>
              <a:gd name="connsiteY92" fmla="*/ 253529 h 410223"/>
              <a:gd name="connsiteX93" fmla="*/ 13463912 w 23914196"/>
              <a:gd name="connsiteY93" fmla="*/ 410221 h 410223"/>
              <a:gd name="connsiteX94" fmla="*/ 13062853 w 23914196"/>
              <a:gd name="connsiteY94" fmla="*/ 6995 h 410223"/>
              <a:gd name="connsiteX95" fmla="*/ 13062853 w 23914196"/>
              <a:gd name="connsiteY95" fmla="*/ 0 h 410223"/>
              <a:gd name="connsiteX96" fmla="*/ 14090497 w 23914196"/>
              <a:gd name="connsiteY96" fmla="*/ 1 h 410223"/>
              <a:gd name="connsiteX97" fmla="*/ 14090310 w 23914196"/>
              <a:gd name="connsiteY97" fmla="*/ 6996 h 410223"/>
              <a:gd name="connsiteX98" fmla="*/ 14334769 w 23914196"/>
              <a:gd name="connsiteY98" fmla="*/ 253529 h 410223"/>
              <a:gd name="connsiteX99" fmla="*/ 14334769 w 23914196"/>
              <a:gd name="connsiteY99" fmla="*/ 410222 h 410223"/>
              <a:gd name="connsiteX100" fmla="*/ 13933710 w 23914196"/>
              <a:gd name="connsiteY100" fmla="*/ 6996 h 410223"/>
              <a:gd name="connsiteX101" fmla="*/ 13933711 w 23914196"/>
              <a:gd name="connsiteY101" fmla="*/ 1 h 410223"/>
              <a:gd name="connsiteX102" fmla="*/ 14961354 w 23914196"/>
              <a:gd name="connsiteY102" fmla="*/ 1 h 410223"/>
              <a:gd name="connsiteX103" fmla="*/ 14961167 w 23914196"/>
              <a:gd name="connsiteY103" fmla="*/ 6996 h 410223"/>
              <a:gd name="connsiteX104" fmla="*/ 15205626 w 23914196"/>
              <a:gd name="connsiteY104" fmla="*/ 253530 h 410223"/>
              <a:gd name="connsiteX105" fmla="*/ 15205626 w 23914196"/>
              <a:gd name="connsiteY105" fmla="*/ 410222 h 410223"/>
              <a:gd name="connsiteX106" fmla="*/ 14804567 w 23914196"/>
              <a:gd name="connsiteY106" fmla="*/ 6996 h 410223"/>
              <a:gd name="connsiteX107" fmla="*/ 14804567 w 23914196"/>
              <a:gd name="connsiteY107" fmla="*/ 1 h 410223"/>
              <a:gd name="connsiteX108" fmla="*/ 15832211 w 23914196"/>
              <a:gd name="connsiteY108" fmla="*/ 1 h 410223"/>
              <a:gd name="connsiteX109" fmla="*/ 15832024 w 23914196"/>
              <a:gd name="connsiteY109" fmla="*/ 6996 h 410223"/>
              <a:gd name="connsiteX110" fmla="*/ 16076483 w 23914196"/>
              <a:gd name="connsiteY110" fmla="*/ 253529 h 410223"/>
              <a:gd name="connsiteX111" fmla="*/ 16076483 w 23914196"/>
              <a:gd name="connsiteY111" fmla="*/ 410222 h 410223"/>
              <a:gd name="connsiteX112" fmla="*/ 15675424 w 23914196"/>
              <a:gd name="connsiteY112" fmla="*/ 6996 h 410223"/>
              <a:gd name="connsiteX113" fmla="*/ 15675424 w 23914196"/>
              <a:gd name="connsiteY113" fmla="*/ 1 h 410223"/>
              <a:gd name="connsiteX114" fmla="*/ 16703067 w 23914196"/>
              <a:gd name="connsiteY114" fmla="*/ 1 h 410223"/>
              <a:gd name="connsiteX115" fmla="*/ 16702880 w 23914196"/>
              <a:gd name="connsiteY115" fmla="*/ 6996 h 410223"/>
              <a:gd name="connsiteX116" fmla="*/ 16947340 w 23914196"/>
              <a:gd name="connsiteY116" fmla="*/ 253530 h 410223"/>
              <a:gd name="connsiteX117" fmla="*/ 16947340 w 23914196"/>
              <a:gd name="connsiteY117" fmla="*/ 410222 h 410223"/>
              <a:gd name="connsiteX118" fmla="*/ 16546280 w 23914196"/>
              <a:gd name="connsiteY118" fmla="*/ 6996 h 410223"/>
              <a:gd name="connsiteX119" fmla="*/ 16546281 w 23914196"/>
              <a:gd name="connsiteY119" fmla="*/ 1 h 410223"/>
              <a:gd name="connsiteX120" fmla="*/ 17573925 w 23914196"/>
              <a:gd name="connsiteY120" fmla="*/ 2 h 410223"/>
              <a:gd name="connsiteX121" fmla="*/ 17573738 w 23914196"/>
              <a:gd name="connsiteY121" fmla="*/ 6997 h 410223"/>
              <a:gd name="connsiteX122" fmla="*/ 17818197 w 23914196"/>
              <a:gd name="connsiteY122" fmla="*/ 253530 h 410223"/>
              <a:gd name="connsiteX123" fmla="*/ 17818197 w 23914196"/>
              <a:gd name="connsiteY123" fmla="*/ 410223 h 410223"/>
              <a:gd name="connsiteX124" fmla="*/ 17417138 w 23914196"/>
              <a:gd name="connsiteY124" fmla="*/ 6997 h 410223"/>
              <a:gd name="connsiteX125" fmla="*/ 17417138 w 23914196"/>
              <a:gd name="connsiteY125" fmla="*/ 2 h 410223"/>
              <a:gd name="connsiteX126" fmla="*/ 18444781 w 23914196"/>
              <a:gd name="connsiteY126" fmla="*/ 1 h 410223"/>
              <a:gd name="connsiteX127" fmla="*/ 18444596 w 23914196"/>
              <a:gd name="connsiteY127" fmla="*/ 6996 h 410223"/>
              <a:gd name="connsiteX128" fmla="*/ 18689054 w 23914196"/>
              <a:gd name="connsiteY128" fmla="*/ 253530 h 410223"/>
              <a:gd name="connsiteX129" fmla="*/ 18689053 w 23914196"/>
              <a:gd name="connsiteY129" fmla="*/ 410222 h 410223"/>
              <a:gd name="connsiteX130" fmla="*/ 18287995 w 23914196"/>
              <a:gd name="connsiteY130" fmla="*/ 6996 h 410223"/>
              <a:gd name="connsiteX131" fmla="*/ 18287995 w 23914196"/>
              <a:gd name="connsiteY131" fmla="*/ 1 h 410223"/>
              <a:gd name="connsiteX132" fmla="*/ 19315636 w 23914196"/>
              <a:gd name="connsiteY132" fmla="*/ 1 h 410223"/>
              <a:gd name="connsiteX133" fmla="*/ 19315451 w 23914196"/>
              <a:gd name="connsiteY133" fmla="*/ 6996 h 410223"/>
              <a:gd name="connsiteX134" fmla="*/ 19559910 w 23914196"/>
              <a:gd name="connsiteY134" fmla="*/ 253530 h 410223"/>
              <a:gd name="connsiteX135" fmla="*/ 19559909 w 23914196"/>
              <a:gd name="connsiteY135" fmla="*/ 410222 h 410223"/>
              <a:gd name="connsiteX136" fmla="*/ 19158851 w 23914196"/>
              <a:gd name="connsiteY136" fmla="*/ 6996 h 410223"/>
              <a:gd name="connsiteX137" fmla="*/ 19158852 w 23914196"/>
              <a:gd name="connsiteY137" fmla="*/ 1 h 410223"/>
              <a:gd name="connsiteX138" fmla="*/ 20186494 w 23914196"/>
              <a:gd name="connsiteY138" fmla="*/ 2 h 410223"/>
              <a:gd name="connsiteX139" fmla="*/ 20186309 w 23914196"/>
              <a:gd name="connsiteY139" fmla="*/ 6997 h 410223"/>
              <a:gd name="connsiteX140" fmla="*/ 20430767 w 23914196"/>
              <a:gd name="connsiteY140" fmla="*/ 253531 h 410223"/>
              <a:gd name="connsiteX141" fmla="*/ 20430766 w 23914196"/>
              <a:gd name="connsiteY141" fmla="*/ 410223 h 410223"/>
              <a:gd name="connsiteX142" fmla="*/ 20029709 w 23914196"/>
              <a:gd name="connsiteY142" fmla="*/ 6997 h 410223"/>
              <a:gd name="connsiteX143" fmla="*/ 20029709 w 23914196"/>
              <a:gd name="connsiteY143" fmla="*/ 2 h 410223"/>
              <a:gd name="connsiteX144" fmla="*/ 21057352 w 23914196"/>
              <a:gd name="connsiteY144" fmla="*/ 1 h 410223"/>
              <a:gd name="connsiteX145" fmla="*/ 21057165 w 23914196"/>
              <a:gd name="connsiteY145" fmla="*/ 6996 h 410223"/>
              <a:gd name="connsiteX146" fmla="*/ 21301625 w 23914196"/>
              <a:gd name="connsiteY146" fmla="*/ 253530 h 410223"/>
              <a:gd name="connsiteX147" fmla="*/ 21301624 w 23914196"/>
              <a:gd name="connsiteY147" fmla="*/ 410222 h 410223"/>
              <a:gd name="connsiteX148" fmla="*/ 20900565 w 23914196"/>
              <a:gd name="connsiteY148" fmla="*/ 6996 h 410223"/>
              <a:gd name="connsiteX149" fmla="*/ 20900565 w 23914196"/>
              <a:gd name="connsiteY149" fmla="*/ 1 h 410223"/>
              <a:gd name="connsiteX150" fmla="*/ 21928207 w 23914196"/>
              <a:gd name="connsiteY150" fmla="*/ 1 h 410223"/>
              <a:gd name="connsiteX151" fmla="*/ 21928023 w 23914196"/>
              <a:gd name="connsiteY151" fmla="*/ 6997 h 410223"/>
              <a:gd name="connsiteX152" fmla="*/ 22172481 w 23914196"/>
              <a:gd name="connsiteY152" fmla="*/ 253530 h 410223"/>
              <a:gd name="connsiteX153" fmla="*/ 22172480 w 23914196"/>
              <a:gd name="connsiteY153" fmla="*/ 410223 h 410223"/>
              <a:gd name="connsiteX154" fmla="*/ 21771423 w 23914196"/>
              <a:gd name="connsiteY154" fmla="*/ 6997 h 410223"/>
              <a:gd name="connsiteX155" fmla="*/ 21771423 w 23914196"/>
              <a:gd name="connsiteY155" fmla="*/ 2 h 410223"/>
              <a:gd name="connsiteX156" fmla="*/ 22799065 w 23914196"/>
              <a:gd name="connsiteY156" fmla="*/ 2 h 410223"/>
              <a:gd name="connsiteX157" fmla="*/ 22798878 w 23914196"/>
              <a:gd name="connsiteY157" fmla="*/ 6997 h 410223"/>
              <a:gd name="connsiteX158" fmla="*/ 23043338 w 23914196"/>
              <a:gd name="connsiteY158" fmla="*/ 253531 h 410223"/>
              <a:gd name="connsiteX159" fmla="*/ 23043337 w 23914196"/>
              <a:gd name="connsiteY159" fmla="*/ 410223 h 410223"/>
              <a:gd name="connsiteX160" fmla="*/ 22642278 w 23914196"/>
              <a:gd name="connsiteY160" fmla="*/ 6997 h 410223"/>
              <a:gd name="connsiteX161" fmla="*/ 22642279 w 23914196"/>
              <a:gd name="connsiteY161" fmla="*/ 2 h 410223"/>
              <a:gd name="connsiteX162" fmla="*/ 23669923 w 23914196"/>
              <a:gd name="connsiteY162" fmla="*/ 1 h 410223"/>
              <a:gd name="connsiteX163" fmla="*/ 23669736 w 23914196"/>
              <a:gd name="connsiteY163" fmla="*/ 6996 h 410223"/>
              <a:gd name="connsiteX164" fmla="*/ 23914196 w 23914196"/>
              <a:gd name="connsiteY164" fmla="*/ 253530 h 410223"/>
              <a:gd name="connsiteX165" fmla="*/ 23914195 w 23914196"/>
              <a:gd name="connsiteY165" fmla="*/ 410223 h 410223"/>
              <a:gd name="connsiteX166" fmla="*/ 23513136 w 23914196"/>
              <a:gd name="connsiteY166" fmla="*/ 6996 h 410223"/>
              <a:gd name="connsiteX167" fmla="*/ 23513137 w 23914196"/>
              <a:gd name="connsiteY167" fmla="*/ 1 h 410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</a:cxnLst>
            <a:rect l="l" t="t" r="r" b="b"/>
            <a:pathLst>
              <a:path w="23914196" h="410223">
                <a:moveTo>
                  <a:pt x="156786" y="0"/>
                </a:moveTo>
                <a:cubicBezTo>
                  <a:pt x="156599" y="2332"/>
                  <a:pt x="156599" y="4664"/>
                  <a:pt x="156599" y="6995"/>
                </a:cubicBezTo>
                <a:cubicBezTo>
                  <a:pt x="156620" y="142335"/>
                  <a:pt x="265723" y="252364"/>
                  <a:pt x="401059" y="253529"/>
                </a:cubicBezTo>
                <a:lnTo>
                  <a:pt x="401058" y="410222"/>
                </a:lnTo>
                <a:cubicBezTo>
                  <a:pt x="179215" y="409016"/>
                  <a:pt x="10" y="228842"/>
                  <a:pt x="0" y="6995"/>
                </a:cubicBezTo>
                <a:cubicBezTo>
                  <a:pt x="0" y="4664"/>
                  <a:pt x="0" y="2379"/>
                  <a:pt x="0" y="0"/>
                </a:cubicBezTo>
                <a:close/>
                <a:moveTo>
                  <a:pt x="1027643" y="0"/>
                </a:moveTo>
                <a:cubicBezTo>
                  <a:pt x="1027457" y="2331"/>
                  <a:pt x="1027457" y="4663"/>
                  <a:pt x="1027457" y="6995"/>
                </a:cubicBezTo>
                <a:cubicBezTo>
                  <a:pt x="1027477" y="142335"/>
                  <a:pt x="1136581" y="252364"/>
                  <a:pt x="1271916" y="253528"/>
                </a:cubicBezTo>
                <a:lnTo>
                  <a:pt x="1271916" y="410221"/>
                </a:lnTo>
                <a:cubicBezTo>
                  <a:pt x="1050072" y="409015"/>
                  <a:pt x="870867" y="228841"/>
                  <a:pt x="870857" y="6995"/>
                </a:cubicBezTo>
                <a:cubicBezTo>
                  <a:pt x="870857" y="4663"/>
                  <a:pt x="870858" y="2378"/>
                  <a:pt x="870858" y="0"/>
                </a:cubicBezTo>
                <a:close/>
                <a:moveTo>
                  <a:pt x="1898501" y="0"/>
                </a:moveTo>
                <a:cubicBezTo>
                  <a:pt x="1898315" y="2332"/>
                  <a:pt x="1898315" y="4664"/>
                  <a:pt x="1898315" y="6995"/>
                </a:cubicBezTo>
                <a:cubicBezTo>
                  <a:pt x="1898335" y="142335"/>
                  <a:pt x="2007439" y="252365"/>
                  <a:pt x="2142774" y="253529"/>
                </a:cubicBezTo>
                <a:lnTo>
                  <a:pt x="2142774" y="410222"/>
                </a:lnTo>
                <a:cubicBezTo>
                  <a:pt x="1920930" y="409016"/>
                  <a:pt x="1741725" y="228842"/>
                  <a:pt x="1741715" y="6996"/>
                </a:cubicBezTo>
                <a:cubicBezTo>
                  <a:pt x="1741715" y="4664"/>
                  <a:pt x="1741715" y="2379"/>
                  <a:pt x="1741715" y="0"/>
                </a:cubicBezTo>
                <a:close/>
                <a:moveTo>
                  <a:pt x="2769358" y="1"/>
                </a:moveTo>
                <a:cubicBezTo>
                  <a:pt x="2769171" y="2332"/>
                  <a:pt x="2769171" y="4664"/>
                  <a:pt x="2769171" y="6996"/>
                </a:cubicBezTo>
                <a:cubicBezTo>
                  <a:pt x="2769191" y="142336"/>
                  <a:pt x="2878295" y="252365"/>
                  <a:pt x="3013630" y="253529"/>
                </a:cubicBezTo>
                <a:lnTo>
                  <a:pt x="3013630" y="410222"/>
                </a:lnTo>
                <a:cubicBezTo>
                  <a:pt x="2791787" y="409016"/>
                  <a:pt x="2612581" y="228842"/>
                  <a:pt x="2612572" y="6996"/>
                </a:cubicBezTo>
                <a:cubicBezTo>
                  <a:pt x="2612572" y="4664"/>
                  <a:pt x="2612572" y="2379"/>
                  <a:pt x="2612572" y="0"/>
                </a:cubicBezTo>
                <a:close/>
                <a:moveTo>
                  <a:pt x="3640214" y="0"/>
                </a:moveTo>
                <a:cubicBezTo>
                  <a:pt x="3640028" y="2332"/>
                  <a:pt x="3640028" y="4663"/>
                  <a:pt x="3640028" y="6995"/>
                </a:cubicBezTo>
                <a:cubicBezTo>
                  <a:pt x="3640048" y="142335"/>
                  <a:pt x="3749151" y="252364"/>
                  <a:pt x="3884487" y="253529"/>
                </a:cubicBezTo>
                <a:lnTo>
                  <a:pt x="3884487" y="410221"/>
                </a:lnTo>
                <a:cubicBezTo>
                  <a:pt x="3662643" y="409015"/>
                  <a:pt x="3483438" y="228841"/>
                  <a:pt x="3483428" y="6995"/>
                </a:cubicBezTo>
                <a:cubicBezTo>
                  <a:pt x="3483428" y="4663"/>
                  <a:pt x="3483428" y="2378"/>
                  <a:pt x="3483428" y="0"/>
                </a:cubicBezTo>
                <a:close/>
                <a:moveTo>
                  <a:pt x="4511073" y="1"/>
                </a:moveTo>
                <a:cubicBezTo>
                  <a:pt x="4510887" y="2332"/>
                  <a:pt x="4510887" y="4664"/>
                  <a:pt x="4510887" y="6996"/>
                </a:cubicBezTo>
                <a:cubicBezTo>
                  <a:pt x="4510907" y="142336"/>
                  <a:pt x="4620011" y="252365"/>
                  <a:pt x="4755347" y="253530"/>
                </a:cubicBezTo>
                <a:lnTo>
                  <a:pt x="4755346" y="410222"/>
                </a:lnTo>
                <a:cubicBezTo>
                  <a:pt x="4533502" y="409016"/>
                  <a:pt x="4354297" y="228842"/>
                  <a:pt x="4354287" y="6996"/>
                </a:cubicBezTo>
                <a:cubicBezTo>
                  <a:pt x="4354287" y="4664"/>
                  <a:pt x="4354287" y="2379"/>
                  <a:pt x="4354287" y="1"/>
                </a:cubicBezTo>
                <a:close/>
                <a:moveTo>
                  <a:pt x="5381930" y="1"/>
                </a:moveTo>
                <a:cubicBezTo>
                  <a:pt x="5381743" y="2333"/>
                  <a:pt x="5381743" y="4664"/>
                  <a:pt x="5381743" y="6996"/>
                </a:cubicBezTo>
                <a:cubicBezTo>
                  <a:pt x="5381765" y="142336"/>
                  <a:pt x="5490868" y="252365"/>
                  <a:pt x="5626204" y="253530"/>
                </a:cubicBezTo>
                <a:lnTo>
                  <a:pt x="5626204" y="410222"/>
                </a:lnTo>
                <a:cubicBezTo>
                  <a:pt x="5404358" y="409016"/>
                  <a:pt x="5225153" y="228842"/>
                  <a:pt x="5225144" y="6996"/>
                </a:cubicBezTo>
                <a:cubicBezTo>
                  <a:pt x="5225144" y="4665"/>
                  <a:pt x="5225144" y="2379"/>
                  <a:pt x="5225144" y="1"/>
                </a:cubicBezTo>
                <a:close/>
                <a:moveTo>
                  <a:pt x="6252788" y="1"/>
                </a:moveTo>
                <a:cubicBezTo>
                  <a:pt x="6252600" y="2332"/>
                  <a:pt x="6252599" y="4664"/>
                  <a:pt x="6252601" y="6996"/>
                </a:cubicBezTo>
                <a:cubicBezTo>
                  <a:pt x="6252621" y="142336"/>
                  <a:pt x="6361724" y="252365"/>
                  <a:pt x="6497059" y="253529"/>
                </a:cubicBezTo>
                <a:lnTo>
                  <a:pt x="6497059" y="410221"/>
                </a:lnTo>
                <a:cubicBezTo>
                  <a:pt x="6275214" y="409016"/>
                  <a:pt x="6096010" y="228842"/>
                  <a:pt x="6096001" y="6996"/>
                </a:cubicBezTo>
                <a:cubicBezTo>
                  <a:pt x="6096000" y="4664"/>
                  <a:pt x="6095999" y="2378"/>
                  <a:pt x="6095999" y="0"/>
                </a:cubicBezTo>
                <a:close/>
                <a:moveTo>
                  <a:pt x="7123642" y="0"/>
                </a:moveTo>
                <a:cubicBezTo>
                  <a:pt x="7123456" y="2332"/>
                  <a:pt x="7123457" y="4664"/>
                  <a:pt x="7123456" y="6996"/>
                </a:cubicBezTo>
                <a:cubicBezTo>
                  <a:pt x="7123476" y="142335"/>
                  <a:pt x="7232580" y="252365"/>
                  <a:pt x="7367916" y="253530"/>
                </a:cubicBezTo>
                <a:lnTo>
                  <a:pt x="7367916" y="410222"/>
                </a:lnTo>
                <a:cubicBezTo>
                  <a:pt x="7146071" y="409016"/>
                  <a:pt x="6966867" y="228842"/>
                  <a:pt x="6966857" y="6996"/>
                </a:cubicBezTo>
                <a:cubicBezTo>
                  <a:pt x="6966858" y="4664"/>
                  <a:pt x="6966857" y="2379"/>
                  <a:pt x="6966857" y="1"/>
                </a:cubicBezTo>
                <a:close/>
                <a:moveTo>
                  <a:pt x="7994500" y="1"/>
                </a:moveTo>
                <a:cubicBezTo>
                  <a:pt x="7994316" y="2333"/>
                  <a:pt x="7994317" y="4665"/>
                  <a:pt x="7994315" y="6996"/>
                </a:cubicBezTo>
                <a:cubicBezTo>
                  <a:pt x="7994336" y="142336"/>
                  <a:pt x="8103439" y="252366"/>
                  <a:pt x="8238775" y="253530"/>
                </a:cubicBezTo>
                <a:lnTo>
                  <a:pt x="8238774" y="410222"/>
                </a:lnTo>
                <a:cubicBezTo>
                  <a:pt x="8016930" y="409017"/>
                  <a:pt x="7837726" y="228843"/>
                  <a:pt x="7837715" y="6996"/>
                </a:cubicBezTo>
                <a:cubicBezTo>
                  <a:pt x="7837718" y="4665"/>
                  <a:pt x="7837717" y="2380"/>
                  <a:pt x="7837715" y="1"/>
                </a:cubicBezTo>
                <a:close/>
                <a:moveTo>
                  <a:pt x="8865359" y="1"/>
                </a:moveTo>
                <a:cubicBezTo>
                  <a:pt x="8865172" y="2332"/>
                  <a:pt x="8865172" y="4664"/>
                  <a:pt x="8865171" y="6996"/>
                </a:cubicBezTo>
                <a:cubicBezTo>
                  <a:pt x="8865192" y="142336"/>
                  <a:pt x="8974296" y="252365"/>
                  <a:pt x="9109631" y="253530"/>
                </a:cubicBezTo>
                <a:lnTo>
                  <a:pt x="9109632" y="410222"/>
                </a:lnTo>
                <a:cubicBezTo>
                  <a:pt x="8887786" y="409016"/>
                  <a:pt x="8708582" y="228842"/>
                  <a:pt x="8708572" y="6996"/>
                </a:cubicBezTo>
                <a:cubicBezTo>
                  <a:pt x="8708572" y="4664"/>
                  <a:pt x="8708572" y="2379"/>
                  <a:pt x="8708572" y="1"/>
                </a:cubicBezTo>
                <a:close/>
                <a:moveTo>
                  <a:pt x="9736215" y="1"/>
                </a:moveTo>
                <a:cubicBezTo>
                  <a:pt x="9736029" y="2333"/>
                  <a:pt x="9736028" y="4664"/>
                  <a:pt x="9736028" y="6996"/>
                </a:cubicBezTo>
                <a:cubicBezTo>
                  <a:pt x="9736045" y="142335"/>
                  <a:pt x="9845149" y="252364"/>
                  <a:pt x="9980484" y="253529"/>
                </a:cubicBezTo>
                <a:lnTo>
                  <a:pt x="9980484" y="410221"/>
                </a:lnTo>
                <a:cubicBezTo>
                  <a:pt x="9758640" y="409016"/>
                  <a:pt x="9579438" y="228842"/>
                  <a:pt x="9579429" y="6996"/>
                </a:cubicBezTo>
                <a:cubicBezTo>
                  <a:pt x="9579429" y="4664"/>
                  <a:pt x="9579429" y="2379"/>
                  <a:pt x="9579429" y="1"/>
                </a:cubicBezTo>
                <a:close/>
                <a:moveTo>
                  <a:pt x="10607069" y="1"/>
                </a:moveTo>
                <a:cubicBezTo>
                  <a:pt x="10606882" y="2332"/>
                  <a:pt x="10606883" y="4664"/>
                  <a:pt x="10606883" y="6996"/>
                </a:cubicBezTo>
                <a:cubicBezTo>
                  <a:pt x="10606903" y="142335"/>
                  <a:pt x="10716006" y="252365"/>
                  <a:pt x="10851341" y="253529"/>
                </a:cubicBezTo>
                <a:lnTo>
                  <a:pt x="10851342" y="410222"/>
                </a:lnTo>
                <a:cubicBezTo>
                  <a:pt x="10629497" y="409016"/>
                  <a:pt x="10450293" y="228842"/>
                  <a:pt x="10450282" y="6996"/>
                </a:cubicBezTo>
                <a:cubicBezTo>
                  <a:pt x="10450284" y="4664"/>
                  <a:pt x="10450283" y="2379"/>
                  <a:pt x="10450283" y="1"/>
                </a:cubicBezTo>
                <a:close/>
                <a:moveTo>
                  <a:pt x="11477926" y="0"/>
                </a:moveTo>
                <a:cubicBezTo>
                  <a:pt x="11477739" y="2332"/>
                  <a:pt x="11477740" y="4664"/>
                  <a:pt x="11477739" y="6995"/>
                </a:cubicBezTo>
                <a:cubicBezTo>
                  <a:pt x="11477759" y="142335"/>
                  <a:pt x="11586864" y="252364"/>
                  <a:pt x="11722198" y="253529"/>
                </a:cubicBezTo>
                <a:lnTo>
                  <a:pt x="11722198" y="410221"/>
                </a:lnTo>
                <a:cubicBezTo>
                  <a:pt x="11500355" y="409016"/>
                  <a:pt x="11321150" y="228841"/>
                  <a:pt x="11321139" y="6995"/>
                </a:cubicBezTo>
                <a:cubicBezTo>
                  <a:pt x="11321140" y="4664"/>
                  <a:pt x="11321140" y="2378"/>
                  <a:pt x="11321141" y="0"/>
                </a:cubicBezTo>
                <a:close/>
                <a:moveTo>
                  <a:pt x="12348783" y="1"/>
                </a:moveTo>
                <a:cubicBezTo>
                  <a:pt x="12348596" y="2332"/>
                  <a:pt x="12348596" y="4664"/>
                  <a:pt x="12348596" y="6996"/>
                </a:cubicBezTo>
                <a:cubicBezTo>
                  <a:pt x="12348616" y="142335"/>
                  <a:pt x="12457720" y="252365"/>
                  <a:pt x="12593055" y="253529"/>
                </a:cubicBezTo>
                <a:lnTo>
                  <a:pt x="12593055" y="410221"/>
                </a:lnTo>
                <a:cubicBezTo>
                  <a:pt x="12371211" y="409016"/>
                  <a:pt x="12192006" y="228842"/>
                  <a:pt x="12191996" y="6996"/>
                </a:cubicBezTo>
                <a:cubicBezTo>
                  <a:pt x="12191996" y="4664"/>
                  <a:pt x="12191997" y="2379"/>
                  <a:pt x="12191996" y="1"/>
                </a:cubicBezTo>
                <a:close/>
                <a:moveTo>
                  <a:pt x="13219640" y="0"/>
                </a:moveTo>
                <a:cubicBezTo>
                  <a:pt x="13219453" y="2332"/>
                  <a:pt x="13219453" y="4664"/>
                  <a:pt x="13219453" y="6995"/>
                </a:cubicBezTo>
                <a:cubicBezTo>
                  <a:pt x="13219473" y="142335"/>
                  <a:pt x="13328577" y="252364"/>
                  <a:pt x="13463912" y="253529"/>
                </a:cubicBezTo>
                <a:lnTo>
                  <a:pt x="13463912" y="410221"/>
                </a:lnTo>
                <a:cubicBezTo>
                  <a:pt x="13242068" y="409015"/>
                  <a:pt x="13062863" y="228842"/>
                  <a:pt x="13062853" y="6995"/>
                </a:cubicBezTo>
                <a:cubicBezTo>
                  <a:pt x="13062853" y="4663"/>
                  <a:pt x="13062854" y="2378"/>
                  <a:pt x="13062853" y="0"/>
                </a:cubicBezTo>
                <a:close/>
                <a:moveTo>
                  <a:pt x="14090497" y="1"/>
                </a:moveTo>
                <a:cubicBezTo>
                  <a:pt x="14090310" y="2333"/>
                  <a:pt x="14090311" y="4665"/>
                  <a:pt x="14090310" y="6996"/>
                </a:cubicBezTo>
                <a:cubicBezTo>
                  <a:pt x="14090330" y="142336"/>
                  <a:pt x="14199434" y="252365"/>
                  <a:pt x="14334769" y="253529"/>
                </a:cubicBezTo>
                <a:lnTo>
                  <a:pt x="14334769" y="410222"/>
                </a:lnTo>
                <a:cubicBezTo>
                  <a:pt x="14112925" y="409016"/>
                  <a:pt x="13933721" y="228842"/>
                  <a:pt x="13933710" y="6996"/>
                </a:cubicBezTo>
                <a:cubicBezTo>
                  <a:pt x="13933711" y="4664"/>
                  <a:pt x="13933711" y="2379"/>
                  <a:pt x="13933711" y="1"/>
                </a:cubicBezTo>
                <a:close/>
                <a:moveTo>
                  <a:pt x="14961354" y="1"/>
                </a:moveTo>
                <a:cubicBezTo>
                  <a:pt x="14961167" y="2333"/>
                  <a:pt x="14961167" y="4665"/>
                  <a:pt x="14961167" y="6996"/>
                </a:cubicBezTo>
                <a:cubicBezTo>
                  <a:pt x="14961187" y="142336"/>
                  <a:pt x="15070291" y="252365"/>
                  <a:pt x="15205626" y="253530"/>
                </a:cubicBezTo>
                <a:lnTo>
                  <a:pt x="15205626" y="410222"/>
                </a:lnTo>
                <a:cubicBezTo>
                  <a:pt x="14983782" y="409017"/>
                  <a:pt x="14804577" y="228843"/>
                  <a:pt x="14804567" y="6996"/>
                </a:cubicBezTo>
                <a:cubicBezTo>
                  <a:pt x="14804567" y="4665"/>
                  <a:pt x="14804568" y="2380"/>
                  <a:pt x="14804567" y="1"/>
                </a:cubicBezTo>
                <a:close/>
                <a:moveTo>
                  <a:pt x="15832211" y="1"/>
                </a:moveTo>
                <a:cubicBezTo>
                  <a:pt x="15832024" y="2332"/>
                  <a:pt x="15832024" y="4664"/>
                  <a:pt x="15832024" y="6996"/>
                </a:cubicBezTo>
                <a:cubicBezTo>
                  <a:pt x="15832044" y="142336"/>
                  <a:pt x="15941148" y="252365"/>
                  <a:pt x="16076483" y="253529"/>
                </a:cubicBezTo>
                <a:lnTo>
                  <a:pt x="16076483" y="410222"/>
                </a:lnTo>
                <a:cubicBezTo>
                  <a:pt x="15854639" y="409016"/>
                  <a:pt x="15675434" y="228842"/>
                  <a:pt x="15675424" y="6996"/>
                </a:cubicBezTo>
                <a:cubicBezTo>
                  <a:pt x="15675424" y="4664"/>
                  <a:pt x="15675425" y="2379"/>
                  <a:pt x="15675424" y="1"/>
                </a:cubicBezTo>
                <a:close/>
                <a:moveTo>
                  <a:pt x="16703067" y="1"/>
                </a:moveTo>
                <a:cubicBezTo>
                  <a:pt x="16702880" y="2333"/>
                  <a:pt x="16702881" y="4664"/>
                  <a:pt x="16702880" y="6996"/>
                </a:cubicBezTo>
                <a:cubicBezTo>
                  <a:pt x="16702901" y="142336"/>
                  <a:pt x="16812004" y="252365"/>
                  <a:pt x="16947340" y="253530"/>
                </a:cubicBezTo>
                <a:lnTo>
                  <a:pt x="16947340" y="410222"/>
                </a:lnTo>
                <a:cubicBezTo>
                  <a:pt x="16725495" y="409016"/>
                  <a:pt x="16546291" y="228842"/>
                  <a:pt x="16546280" y="6996"/>
                </a:cubicBezTo>
                <a:cubicBezTo>
                  <a:pt x="16546281" y="4664"/>
                  <a:pt x="16546281" y="2379"/>
                  <a:pt x="16546281" y="1"/>
                </a:cubicBezTo>
                <a:close/>
                <a:moveTo>
                  <a:pt x="17573925" y="2"/>
                </a:moveTo>
                <a:cubicBezTo>
                  <a:pt x="17573738" y="2333"/>
                  <a:pt x="17573738" y="4665"/>
                  <a:pt x="17573738" y="6997"/>
                </a:cubicBezTo>
                <a:cubicBezTo>
                  <a:pt x="17573758" y="142337"/>
                  <a:pt x="17682862" y="252366"/>
                  <a:pt x="17818197" y="253530"/>
                </a:cubicBezTo>
                <a:lnTo>
                  <a:pt x="17818197" y="410223"/>
                </a:lnTo>
                <a:cubicBezTo>
                  <a:pt x="17596353" y="409017"/>
                  <a:pt x="17417148" y="228843"/>
                  <a:pt x="17417138" y="6997"/>
                </a:cubicBezTo>
                <a:cubicBezTo>
                  <a:pt x="17417138" y="4665"/>
                  <a:pt x="17417139" y="2380"/>
                  <a:pt x="17417138" y="2"/>
                </a:cubicBezTo>
                <a:close/>
                <a:moveTo>
                  <a:pt x="18444781" y="1"/>
                </a:moveTo>
                <a:cubicBezTo>
                  <a:pt x="18444595" y="2333"/>
                  <a:pt x="18444595" y="4665"/>
                  <a:pt x="18444596" y="6996"/>
                </a:cubicBezTo>
                <a:cubicBezTo>
                  <a:pt x="18444616" y="142336"/>
                  <a:pt x="18553718" y="252365"/>
                  <a:pt x="18689054" y="253530"/>
                </a:cubicBezTo>
                <a:lnTo>
                  <a:pt x="18689053" y="410222"/>
                </a:lnTo>
                <a:cubicBezTo>
                  <a:pt x="18467210" y="409016"/>
                  <a:pt x="18288005" y="228842"/>
                  <a:pt x="18287995" y="6996"/>
                </a:cubicBezTo>
                <a:cubicBezTo>
                  <a:pt x="18287995" y="4664"/>
                  <a:pt x="18287996" y="2379"/>
                  <a:pt x="18287995" y="1"/>
                </a:cubicBezTo>
                <a:close/>
                <a:moveTo>
                  <a:pt x="19315636" y="1"/>
                </a:moveTo>
                <a:cubicBezTo>
                  <a:pt x="19315450" y="2333"/>
                  <a:pt x="19315451" y="4665"/>
                  <a:pt x="19315451" y="6996"/>
                </a:cubicBezTo>
                <a:cubicBezTo>
                  <a:pt x="19315472" y="142336"/>
                  <a:pt x="19424574" y="252365"/>
                  <a:pt x="19559910" y="253530"/>
                </a:cubicBezTo>
                <a:lnTo>
                  <a:pt x="19559909" y="410222"/>
                </a:lnTo>
                <a:cubicBezTo>
                  <a:pt x="19338066" y="409017"/>
                  <a:pt x="19158862" y="228843"/>
                  <a:pt x="19158851" y="6996"/>
                </a:cubicBezTo>
                <a:cubicBezTo>
                  <a:pt x="19158851" y="4665"/>
                  <a:pt x="19158850" y="2379"/>
                  <a:pt x="19158852" y="1"/>
                </a:cubicBezTo>
                <a:close/>
                <a:moveTo>
                  <a:pt x="20186494" y="2"/>
                </a:moveTo>
                <a:cubicBezTo>
                  <a:pt x="20186308" y="2334"/>
                  <a:pt x="20186309" y="4665"/>
                  <a:pt x="20186309" y="6997"/>
                </a:cubicBezTo>
                <a:cubicBezTo>
                  <a:pt x="20186329" y="142337"/>
                  <a:pt x="20295431" y="252366"/>
                  <a:pt x="20430767" y="253531"/>
                </a:cubicBezTo>
                <a:lnTo>
                  <a:pt x="20430766" y="410223"/>
                </a:lnTo>
                <a:cubicBezTo>
                  <a:pt x="20208923" y="409017"/>
                  <a:pt x="20029719" y="228844"/>
                  <a:pt x="20029709" y="6997"/>
                </a:cubicBezTo>
                <a:cubicBezTo>
                  <a:pt x="20029709" y="4665"/>
                  <a:pt x="20029708" y="2380"/>
                  <a:pt x="20029709" y="2"/>
                </a:cubicBezTo>
                <a:close/>
                <a:moveTo>
                  <a:pt x="21057352" y="1"/>
                </a:moveTo>
                <a:cubicBezTo>
                  <a:pt x="21057166" y="2333"/>
                  <a:pt x="21057164" y="4665"/>
                  <a:pt x="21057165" y="6996"/>
                </a:cubicBezTo>
                <a:cubicBezTo>
                  <a:pt x="21057185" y="142336"/>
                  <a:pt x="21166289" y="252366"/>
                  <a:pt x="21301625" y="253530"/>
                </a:cubicBezTo>
                <a:lnTo>
                  <a:pt x="21301624" y="410222"/>
                </a:lnTo>
                <a:cubicBezTo>
                  <a:pt x="21079781" y="409017"/>
                  <a:pt x="20900575" y="228843"/>
                  <a:pt x="20900565" y="6996"/>
                </a:cubicBezTo>
                <a:cubicBezTo>
                  <a:pt x="20900566" y="4665"/>
                  <a:pt x="20900566" y="2380"/>
                  <a:pt x="20900565" y="1"/>
                </a:cubicBezTo>
                <a:close/>
                <a:moveTo>
                  <a:pt x="21928207" y="1"/>
                </a:moveTo>
                <a:cubicBezTo>
                  <a:pt x="21928022" y="2333"/>
                  <a:pt x="21928022" y="4665"/>
                  <a:pt x="21928023" y="6997"/>
                </a:cubicBezTo>
                <a:cubicBezTo>
                  <a:pt x="21928043" y="142336"/>
                  <a:pt x="22037145" y="252366"/>
                  <a:pt x="22172481" y="253530"/>
                </a:cubicBezTo>
                <a:lnTo>
                  <a:pt x="22172480" y="410223"/>
                </a:lnTo>
                <a:cubicBezTo>
                  <a:pt x="21950637" y="409017"/>
                  <a:pt x="21771433" y="228843"/>
                  <a:pt x="21771423" y="6997"/>
                </a:cubicBezTo>
                <a:cubicBezTo>
                  <a:pt x="21771422" y="4665"/>
                  <a:pt x="21771422" y="2379"/>
                  <a:pt x="21771423" y="2"/>
                </a:cubicBezTo>
                <a:close/>
                <a:moveTo>
                  <a:pt x="22799065" y="2"/>
                </a:moveTo>
                <a:cubicBezTo>
                  <a:pt x="22798879" y="2334"/>
                  <a:pt x="22798878" y="4665"/>
                  <a:pt x="22798878" y="6997"/>
                </a:cubicBezTo>
                <a:cubicBezTo>
                  <a:pt x="22798898" y="142337"/>
                  <a:pt x="22908002" y="252366"/>
                  <a:pt x="23043338" y="253531"/>
                </a:cubicBezTo>
                <a:lnTo>
                  <a:pt x="23043337" y="410223"/>
                </a:lnTo>
                <a:cubicBezTo>
                  <a:pt x="22821494" y="409018"/>
                  <a:pt x="22642289" y="228843"/>
                  <a:pt x="22642278" y="6997"/>
                </a:cubicBezTo>
                <a:cubicBezTo>
                  <a:pt x="22642280" y="4665"/>
                  <a:pt x="22642279" y="2380"/>
                  <a:pt x="22642279" y="2"/>
                </a:cubicBezTo>
                <a:close/>
                <a:moveTo>
                  <a:pt x="23669923" y="1"/>
                </a:moveTo>
                <a:cubicBezTo>
                  <a:pt x="23669737" y="2333"/>
                  <a:pt x="23669736" y="4664"/>
                  <a:pt x="23669736" y="6996"/>
                </a:cubicBezTo>
                <a:cubicBezTo>
                  <a:pt x="23669756" y="142336"/>
                  <a:pt x="23778860" y="252365"/>
                  <a:pt x="23914196" y="253530"/>
                </a:cubicBezTo>
                <a:lnTo>
                  <a:pt x="23914195" y="410223"/>
                </a:lnTo>
                <a:cubicBezTo>
                  <a:pt x="23692352" y="409017"/>
                  <a:pt x="23513146" y="228843"/>
                  <a:pt x="23513136" y="6996"/>
                </a:cubicBezTo>
                <a:cubicBezTo>
                  <a:pt x="23513138" y="4665"/>
                  <a:pt x="23513137" y="2380"/>
                  <a:pt x="23513137" y="1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 w="317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D806C217-809D-4F85-8858-F8D16F146E7B}"/>
              </a:ext>
            </a:extLst>
          </p:cNvPr>
          <p:cNvSpPr/>
          <p:nvPr userDrawn="1"/>
        </p:nvSpPr>
        <p:spPr>
          <a:xfrm rot="20700000">
            <a:off x="-1383215" y="4137824"/>
            <a:ext cx="23914187" cy="410224"/>
          </a:xfrm>
          <a:custGeom>
            <a:avLst/>
            <a:gdLst>
              <a:gd name="connsiteX0" fmla="*/ 156785 w 23914187"/>
              <a:gd name="connsiteY0" fmla="*/ 3 h 410224"/>
              <a:gd name="connsiteX1" fmla="*/ 156599 w 23914187"/>
              <a:gd name="connsiteY1" fmla="*/ 6998 h 410224"/>
              <a:gd name="connsiteX2" fmla="*/ 401058 w 23914187"/>
              <a:gd name="connsiteY2" fmla="*/ 253531 h 410224"/>
              <a:gd name="connsiteX3" fmla="*/ 401058 w 23914187"/>
              <a:gd name="connsiteY3" fmla="*/ 410224 h 410224"/>
              <a:gd name="connsiteX4" fmla="*/ 0 w 23914187"/>
              <a:gd name="connsiteY4" fmla="*/ 6998 h 410224"/>
              <a:gd name="connsiteX5" fmla="*/ 0 w 23914187"/>
              <a:gd name="connsiteY5" fmla="*/ 2 h 410224"/>
              <a:gd name="connsiteX6" fmla="*/ 1027643 w 23914187"/>
              <a:gd name="connsiteY6" fmla="*/ 2 h 410224"/>
              <a:gd name="connsiteX7" fmla="*/ 1027456 w 23914187"/>
              <a:gd name="connsiteY7" fmla="*/ 6997 h 410224"/>
              <a:gd name="connsiteX8" fmla="*/ 1271915 w 23914187"/>
              <a:gd name="connsiteY8" fmla="*/ 253531 h 410224"/>
              <a:gd name="connsiteX9" fmla="*/ 1271915 w 23914187"/>
              <a:gd name="connsiteY9" fmla="*/ 410223 h 410224"/>
              <a:gd name="connsiteX10" fmla="*/ 870857 w 23914187"/>
              <a:gd name="connsiteY10" fmla="*/ 6997 h 410224"/>
              <a:gd name="connsiteX11" fmla="*/ 870857 w 23914187"/>
              <a:gd name="connsiteY11" fmla="*/ 2 h 410224"/>
              <a:gd name="connsiteX12" fmla="*/ 1898499 w 23914187"/>
              <a:gd name="connsiteY12" fmla="*/ 2 h 410224"/>
              <a:gd name="connsiteX13" fmla="*/ 1898312 w 23914187"/>
              <a:gd name="connsiteY13" fmla="*/ 6997 h 410224"/>
              <a:gd name="connsiteX14" fmla="*/ 2142771 w 23914187"/>
              <a:gd name="connsiteY14" fmla="*/ 253531 h 410224"/>
              <a:gd name="connsiteX15" fmla="*/ 2142771 w 23914187"/>
              <a:gd name="connsiteY15" fmla="*/ 410224 h 410224"/>
              <a:gd name="connsiteX16" fmla="*/ 1741713 w 23914187"/>
              <a:gd name="connsiteY16" fmla="*/ 6997 h 410224"/>
              <a:gd name="connsiteX17" fmla="*/ 1741713 w 23914187"/>
              <a:gd name="connsiteY17" fmla="*/ 2 h 410224"/>
              <a:gd name="connsiteX18" fmla="*/ 2769355 w 23914187"/>
              <a:gd name="connsiteY18" fmla="*/ 2 h 410224"/>
              <a:gd name="connsiteX19" fmla="*/ 2769168 w 23914187"/>
              <a:gd name="connsiteY19" fmla="*/ 6997 h 410224"/>
              <a:gd name="connsiteX20" fmla="*/ 3013627 w 23914187"/>
              <a:gd name="connsiteY20" fmla="*/ 253531 h 410224"/>
              <a:gd name="connsiteX21" fmla="*/ 3013627 w 23914187"/>
              <a:gd name="connsiteY21" fmla="*/ 410224 h 410224"/>
              <a:gd name="connsiteX22" fmla="*/ 2612569 w 23914187"/>
              <a:gd name="connsiteY22" fmla="*/ 6997 h 410224"/>
              <a:gd name="connsiteX23" fmla="*/ 2612569 w 23914187"/>
              <a:gd name="connsiteY23" fmla="*/ 2 h 410224"/>
              <a:gd name="connsiteX24" fmla="*/ 3640211 w 23914187"/>
              <a:gd name="connsiteY24" fmla="*/ 1 h 410224"/>
              <a:gd name="connsiteX25" fmla="*/ 3640025 w 23914187"/>
              <a:gd name="connsiteY25" fmla="*/ 6996 h 410224"/>
              <a:gd name="connsiteX26" fmla="*/ 3884484 w 23914187"/>
              <a:gd name="connsiteY26" fmla="*/ 253530 h 410224"/>
              <a:gd name="connsiteX27" fmla="*/ 3884484 w 23914187"/>
              <a:gd name="connsiteY27" fmla="*/ 410223 h 410224"/>
              <a:gd name="connsiteX28" fmla="*/ 3483425 w 23914187"/>
              <a:gd name="connsiteY28" fmla="*/ 6997 h 410224"/>
              <a:gd name="connsiteX29" fmla="*/ 3483425 w 23914187"/>
              <a:gd name="connsiteY29" fmla="*/ 1 h 410224"/>
              <a:gd name="connsiteX30" fmla="*/ 4511069 w 23914187"/>
              <a:gd name="connsiteY30" fmla="*/ 2 h 410224"/>
              <a:gd name="connsiteX31" fmla="*/ 4510882 w 23914187"/>
              <a:gd name="connsiteY31" fmla="*/ 6997 h 410224"/>
              <a:gd name="connsiteX32" fmla="*/ 4755341 w 23914187"/>
              <a:gd name="connsiteY32" fmla="*/ 253531 h 410224"/>
              <a:gd name="connsiteX33" fmla="*/ 4755341 w 23914187"/>
              <a:gd name="connsiteY33" fmla="*/ 410223 h 410224"/>
              <a:gd name="connsiteX34" fmla="*/ 4354282 w 23914187"/>
              <a:gd name="connsiteY34" fmla="*/ 6997 h 410224"/>
              <a:gd name="connsiteX35" fmla="*/ 4354282 w 23914187"/>
              <a:gd name="connsiteY35" fmla="*/ 2 h 410224"/>
              <a:gd name="connsiteX36" fmla="*/ 5381926 w 23914187"/>
              <a:gd name="connsiteY36" fmla="*/ 2 h 410224"/>
              <a:gd name="connsiteX37" fmla="*/ 5381739 w 23914187"/>
              <a:gd name="connsiteY37" fmla="*/ 6997 h 410224"/>
              <a:gd name="connsiteX38" fmla="*/ 5626197 w 23914187"/>
              <a:gd name="connsiteY38" fmla="*/ 253531 h 410224"/>
              <a:gd name="connsiteX39" fmla="*/ 5626199 w 23914187"/>
              <a:gd name="connsiteY39" fmla="*/ 410224 h 410224"/>
              <a:gd name="connsiteX40" fmla="*/ 5225138 w 23914187"/>
              <a:gd name="connsiteY40" fmla="*/ 6997 h 410224"/>
              <a:gd name="connsiteX41" fmla="*/ 5225138 w 23914187"/>
              <a:gd name="connsiteY41" fmla="*/ 2 h 410224"/>
              <a:gd name="connsiteX42" fmla="*/ 6252782 w 23914187"/>
              <a:gd name="connsiteY42" fmla="*/ 2 h 410224"/>
              <a:gd name="connsiteX43" fmla="*/ 6252597 w 23914187"/>
              <a:gd name="connsiteY43" fmla="*/ 6997 h 410224"/>
              <a:gd name="connsiteX44" fmla="*/ 6497055 w 23914187"/>
              <a:gd name="connsiteY44" fmla="*/ 253530 h 410224"/>
              <a:gd name="connsiteX45" fmla="*/ 6497055 w 23914187"/>
              <a:gd name="connsiteY45" fmla="*/ 410223 h 410224"/>
              <a:gd name="connsiteX46" fmla="*/ 6095999 w 23914187"/>
              <a:gd name="connsiteY46" fmla="*/ 6997 h 410224"/>
              <a:gd name="connsiteX47" fmla="*/ 6095998 w 23914187"/>
              <a:gd name="connsiteY47" fmla="*/ 2 h 410224"/>
              <a:gd name="connsiteX48" fmla="*/ 7123638 w 23914187"/>
              <a:gd name="connsiteY48" fmla="*/ 2 h 410224"/>
              <a:gd name="connsiteX49" fmla="*/ 7123451 w 23914187"/>
              <a:gd name="connsiteY49" fmla="*/ 6997 h 410224"/>
              <a:gd name="connsiteX50" fmla="*/ 7367910 w 23914187"/>
              <a:gd name="connsiteY50" fmla="*/ 253530 h 410224"/>
              <a:gd name="connsiteX51" fmla="*/ 7367910 w 23914187"/>
              <a:gd name="connsiteY51" fmla="*/ 410223 h 410224"/>
              <a:gd name="connsiteX52" fmla="*/ 6966851 w 23914187"/>
              <a:gd name="connsiteY52" fmla="*/ 6997 h 410224"/>
              <a:gd name="connsiteX53" fmla="*/ 6966852 w 23914187"/>
              <a:gd name="connsiteY53" fmla="*/ 2 h 410224"/>
              <a:gd name="connsiteX54" fmla="*/ 7994493 w 23914187"/>
              <a:gd name="connsiteY54" fmla="*/ 2 h 410224"/>
              <a:gd name="connsiteX55" fmla="*/ 7994309 w 23914187"/>
              <a:gd name="connsiteY55" fmla="*/ 6997 h 410224"/>
              <a:gd name="connsiteX56" fmla="*/ 8238767 w 23914187"/>
              <a:gd name="connsiteY56" fmla="*/ 253530 h 410224"/>
              <a:gd name="connsiteX57" fmla="*/ 8238767 w 23914187"/>
              <a:gd name="connsiteY57" fmla="*/ 410223 h 410224"/>
              <a:gd name="connsiteX58" fmla="*/ 7837709 w 23914187"/>
              <a:gd name="connsiteY58" fmla="*/ 6997 h 410224"/>
              <a:gd name="connsiteX59" fmla="*/ 7837709 w 23914187"/>
              <a:gd name="connsiteY59" fmla="*/ 2 h 410224"/>
              <a:gd name="connsiteX60" fmla="*/ 8865351 w 23914187"/>
              <a:gd name="connsiteY60" fmla="*/ 1 h 410224"/>
              <a:gd name="connsiteX61" fmla="*/ 8865164 w 23914187"/>
              <a:gd name="connsiteY61" fmla="*/ 6996 h 410224"/>
              <a:gd name="connsiteX62" fmla="*/ 9109624 w 23914187"/>
              <a:gd name="connsiteY62" fmla="*/ 253530 h 410224"/>
              <a:gd name="connsiteX63" fmla="*/ 9109624 w 23914187"/>
              <a:gd name="connsiteY63" fmla="*/ 410222 h 410224"/>
              <a:gd name="connsiteX64" fmla="*/ 8708565 w 23914187"/>
              <a:gd name="connsiteY64" fmla="*/ 6996 h 410224"/>
              <a:gd name="connsiteX65" fmla="*/ 8708565 w 23914187"/>
              <a:gd name="connsiteY65" fmla="*/ 1 h 410224"/>
              <a:gd name="connsiteX66" fmla="*/ 9736207 w 23914187"/>
              <a:gd name="connsiteY66" fmla="*/ 1 h 410224"/>
              <a:gd name="connsiteX67" fmla="*/ 9736021 w 23914187"/>
              <a:gd name="connsiteY67" fmla="*/ 6997 h 410224"/>
              <a:gd name="connsiteX68" fmla="*/ 9980476 w 23914187"/>
              <a:gd name="connsiteY68" fmla="*/ 253529 h 410224"/>
              <a:gd name="connsiteX69" fmla="*/ 9980475 w 23914187"/>
              <a:gd name="connsiteY69" fmla="*/ 410221 h 410224"/>
              <a:gd name="connsiteX70" fmla="*/ 9579421 w 23914187"/>
              <a:gd name="connsiteY70" fmla="*/ 6996 h 410224"/>
              <a:gd name="connsiteX71" fmla="*/ 9579421 w 23914187"/>
              <a:gd name="connsiteY71" fmla="*/ 1 h 410224"/>
              <a:gd name="connsiteX72" fmla="*/ 10607061 w 23914187"/>
              <a:gd name="connsiteY72" fmla="*/ 1 h 410224"/>
              <a:gd name="connsiteX73" fmla="*/ 10606874 w 23914187"/>
              <a:gd name="connsiteY73" fmla="*/ 6996 h 410224"/>
              <a:gd name="connsiteX74" fmla="*/ 10851334 w 23914187"/>
              <a:gd name="connsiteY74" fmla="*/ 253530 h 410224"/>
              <a:gd name="connsiteX75" fmla="*/ 10851332 w 23914187"/>
              <a:gd name="connsiteY75" fmla="*/ 410222 h 410224"/>
              <a:gd name="connsiteX76" fmla="*/ 10450274 w 23914187"/>
              <a:gd name="connsiteY76" fmla="*/ 6996 h 410224"/>
              <a:gd name="connsiteX77" fmla="*/ 10450274 w 23914187"/>
              <a:gd name="connsiteY77" fmla="*/ 0 h 410224"/>
              <a:gd name="connsiteX78" fmla="*/ 11477918 w 23914187"/>
              <a:gd name="connsiteY78" fmla="*/ 0 h 410224"/>
              <a:gd name="connsiteX79" fmla="*/ 11477731 w 23914187"/>
              <a:gd name="connsiteY79" fmla="*/ 6995 h 410224"/>
              <a:gd name="connsiteX80" fmla="*/ 11722189 w 23914187"/>
              <a:gd name="connsiteY80" fmla="*/ 253529 h 410224"/>
              <a:gd name="connsiteX81" fmla="*/ 11722189 w 23914187"/>
              <a:gd name="connsiteY81" fmla="*/ 410221 h 410224"/>
              <a:gd name="connsiteX82" fmla="*/ 11321130 w 23914187"/>
              <a:gd name="connsiteY82" fmla="*/ 6995 h 410224"/>
              <a:gd name="connsiteX83" fmla="*/ 11321131 w 23914187"/>
              <a:gd name="connsiteY83" fmla="*/ 0 h 410224"/>
              <a:gd name="connsiteX84" fmla="*/ 12348774 w 23914187"/>
              <a:gd name="connsiteY84" fmla="*/ 0 h 410224"/>
              <a:gd name="connsiteX85" fmla="*/ 12348587 w 23914187"/>
              <a:gd name="connsiteY85" fmla="*/ 6995 h 410224"/>
              <a:gd name="connsiteX86" fmla="*/ 12593046 w 23914187"/>
              <a:gd name="connsiteY86" fmla="*/ 253529 h 410224"/>
              <a:gd name="connsiteX87" fmla="*/ 12593046 w 23914187"/>
              <a:gd name="connsiteY87" fmla="*/ 410222 h 410224"/>
              <a:gd name="connsiteX88" fmla="*/ 12191987 w 23914187"/>
              <a:gd name="connsiteY88" fmla="*/ 6995 h 410224"/>
              <a:gd name="connsiteX89" fmla="*/ 12191987 w 23914187"/>
              <a:gd name="connsiteY89" fmla="*/ 0 h 410224"/>
              <a:gd name="connsiteX90" fmla="*/ 13219631 w 23914187"/>
              <a:gd name="connsiteY90" fmla="*/ 0 h 410224"/>
              <a:gd name="connsiteX91" fmla="*/ 13219444 w 23914187"/>
              <a:gd name="connsiteY91" fmla="*/ 6995 h 410224"/>
              <a:gd name="connsiteX92" fmla="*/ 13463903 w 23914187"/>
              <a:gd name="connsiteY92" fmla="*/ 253529 h 410224"/>
              <a:gd name="connsiteX93" fmla="*/ 13463903 w 23914187"/>
              <a:gd name="connsiteY93" fmla="*/ 410221 h 410224"/>
              <a:gd name="connsiteX94" fmla="*/ 13062844 w 23914187"/>
              <a:gd name="connsiteY94" fmla="*/ 6995 h 410224"/>
              <a:gd name="connsiteX95" fmla="*/ 13062844 w 23914187"/>
              <a:gd name="connsiteY95" fmla="*/ 0 h 410224"/>
              <a:gd name="connsiteX96" fmla="*/ 14090488 w 23914187"/>
              <a:gd name="connsiteY96" fmla="*/ 0 h 410224"/>
              <a:gd name="connsiteX97" fmla="*/ 14090301 w 23914187"/>
              <a:gd name="connsiteY97" fmla="*/ 6995 h 410224"/>
              <a:gd name="connsiteX98" fmla="*/ 14334761 w 23914187"/>
              <a:gd name="connsiteY98" fmla="*/ 253529 h 410224"/>
              <a:gd name="connsiteX99" fmla="*/ 14334761 w 23914187"/>
              <a:gd name="connsiteY99" fmla="*/ 410221 h 410224"/>
              <a:gd name="connsiteX100" fmla="*/ 13933701 w 23914187"/>
              <a:gd name="connsiteY100" fmla="*/ 6995 h 410224"/>
              <a:gd name="connsiteX101" fmla="*/ 13933702 w 23914187"/>
              <a:gd name="connsiteY101" fmla="*/ 0 h 410224"/>
              <a:gd name="connsiteX102" fmla="*/ 14961345 w 23914187"/>
              <a:gd name="connsiteY102" fmla="*/ 0 h 410224"/>
              <a:gd name="connsiteX103" fmla="*/ 14961158 w 23914187"/>
              <a:gd name="connsiteY103" fmla="*/ 6995 h 410224"/>
              <a:gd name="connsiteX104" fmla="*/ 15205617 w 23914187"/>
              <a:gd name="connsiteY104" fmla="*/ 253529 h 410224"/>
              <a:gd name="connsiteX105" fmla="*/ 15205617 w 23914187"/>
              <a:gd name="connsiteY105" fmla="*/ 410221 h 410224"/>
              <a:gd name="connsiteX106" fmla="*/ 14804558 w 23914187"/>
              <a:gd name="connsiteY106" fmla="*/ 6995 h 410224"/>
              <a:gd name="connsiteX107" fmla="*/ 14804559 w 23914187"/>
              <a:gd name="connsiteY107" fmla="*/ 0 h 410224"/>
              <a:gd name="connsiteX108" fmla="*/ 15832202 w 23914187"/>
              <a:gd name="connsiteY108" fmla="*/ 0 h 410224"/>
              <a:gd name="connsiteX109" fmla="*/ 15832015 w 23914187"/>
              <a:gd name="connsiteY109" fmla="*/ 6995 h 410224"/>
              <a:gd name="connsiteX110" fmla="*/ 16076474 w 23914187"/>
              <a:gd name="connsiteY110" fmla="*/ 253529 h 410224"/>
              <a:gd name="connsiteX111" fmla="*/ 16076474 w 23914187"/>
              <a:gd name="connsiteY111" fmla="*/ 410221 h 410224"/>
              <a:gd name="connsiteX112" fmla="*/ 15675415 w 23914187"/>
              <a:gd name="connsiteY112" fmla="*/ 6995 h 410224"/>
              <a:gd name="connsiteX113" fmla="*/ 15675415 w 23914187"/>
              <a:gd name="connsiteY113" fmla="*/ 0 h 410224"/>
              <a:gd name="connsiteX114" fmla="*/ 16703058 w 23914187"/>
              <a:gd name="connsiteY114" fmla="*/ 0 h 410224"/>
              <a:gd name="connsiteX115" fmla="*/ 16702872 w 23914187"/>
              <a:gd name="connsiteY115" fmla="*/ 6995 h 410224"/>
              <a:gd name="connsiteX116" fmla="*/ 16947331 w 23914187"/>
              <a:gd name="connsiteY116" fmla="*/ 253529 h 410224"/>
              <a:gd name="connsiteX117" fmla="*/ 16947331 w 23914187"/>
              <a:gd name="connsiteY117" fmla="*/ 410221 h 410224"/>
              <a:gd name="connsiteX118" fmla="*/ 16546272 w 23914187"/>
              <a:gd name="connsiteY118" fmla="*/ 6995 h 410224"/>
              <a:gd name="connsiteX119" fmla="*/ 16546272 w 23914187"/>
              <a:gd name="connsiteY119" fmla="*/ 0 h 410224"/>
              <a:gd name="connsiteX120" fmla="*/ 17573916 w 23914187"/>
              <a:gd name="connsiteY120" fmla="*/ 1 h 410224"/>
              <a:gd name="connsiteX121" fmla="*/ 17573729 w 23914187"/>
              <a:gd name="connsiteY121" fmla="*/ 6996 h 410224"/>
              <a:gd name="connsiteX122" fmla="*/ 17818188 w 23914187"/>
              <a:gd name="connsiteY122" fmla="*/ 253529 h 410224"/>
              <a:gd name="connsiteX123" fmla="*/ 17818188 w 23914187"/>
              <a:gd name="connsiteY123" fmla="*/ 410222 h 410224"/>
              <a:gd name="connsiteX124" fmla="*/ 17417129 w 23914187"/>
              <a:gd name="connsiteY124" fmla="*/ 6996 h 410224"/>
              <a:gd name="connsiteX125" fmla="*/ 17417130 w 23914187"/>
              <a:gd name="connsiteY125" fmla="*/ 1 h 410224"/>
              <a:gd name="connsiteX126" fmla="*/ 18444772 w 23914187"/>
              <a:gd name="connsiteY126" fmla="*/ 0 h 410224"/>
              <a:gd name="connsiteX127" fmla="*/ 18444587 w 23914187"/>
              <a:gd name="connsiteY127" fmla="*/ 6995 h 410224"/>
              <a:gd name="connsiteX128" fmla="*/ 18689045 w 23914187"/>
              <a:gd name="connsiteY128" fmla="*/ 253529 h 410224"/>
              <a:gd name="connsiteX129" fmla="*/ 18689044 w 23914187"/>
              <a:gd name="connsiteY129" fmla="*/ 410221 h 410224"/>
              <a:gd name="connsiteX130" fmla="*/ 18287986 w 23914187"/>
              <a:gd name="connsiteY130" fmla="*/ 6995 h 410224"/>
              <a:gd name="connsiteX131" fmla="*/ 18287987 w 23914187"/>
              <a:gd name="connsiteY131" fmla="*/ 0 h 410224"/>
              <a:gd name="connsiteX132" fmla="*/ 19315628 w 23914187"/>
              <a:gd name="connsiteY132" fmla="*/ 0 h 410224"/>
              <a:gd name="connsiteX133" fmla="*/ 19315443 w 23914187"/>
              <a:gd name="connsiteY133" fmla="*/ 6995 h 410224"/>
              <a:gd name="connsiteX134" fmla="*/ 19559901 w 23914187"/>
              <a:gd name="connsiteY134" fmla="*/ 253529 h 410224"/>
              <a:gd name="connsiteX135" fmla="*/ 19559900 w 23914187"/>
              <a:gd name="connsiteY135" fmla="*/ 410221 h 410224"/>
              <a:gd name="connsiteX136" fmla="*/ 19158843 w 23914187"/>
              <a:gd name="connsiteY136" fmla="*/ 6995 h 410224"/>
              <a:gd name="connsiteX137" fmla="*/ 19158843 w 23914187"/>
              <a:gd name="connsiteY137" fmla="*/ 0 h 410224"/>
              <a:gd name="connsiteX138" fmla="*/ 20186485 w 23914187"/>
              <a:gd name="connsiteY138" fmla="*/ 1 h 410224"/>
              <a:gd name="connsiteX139" fmla="*/ 20186300 w 23914187"/>
              <a:gd name="connsiteY139" fmla="*/ 6996 h 410224"/>
              <a:gd name="connsiteX140" fmla="*/ 20430759 w 23914187"/>
              <a:gd name="connsiteY140" fmla="*/ 253529 h 410224"/>
              <a:gd name="connsiteX141" fmla="*/ 20430758 w 23914187"/>
              <a:gd name="connsiteY141" fmla="*/ 410221 h 410224"/>
              <a:gd name="connsiteX142" fmla="*/ 20029700 w 23914187"/>
              <a:gd name="connsiteY142" fmla="*/ 6996 h 410224"/>
              <a:gd name="connsiteX143" fmla="*/ 20029701 w 23914187"/>
              <a:gd name="connsiteY143" fmla="*/ 1 h 410224"/>
              <a:gd name="connsiteX144" fmla="*/ 21057343 w 23914187"/>
              <a:gd name="connsiteY144" fmla="*/ 0 h 410224"/>
              <a:gd name="connsiteX145" fmla="*/ 21057156 w 23914187"/>
              <a:gd name="connsiteY145" fmla="*/ 6995 h 410224"/>
              <a:gd name="connsiteX146" fmla="*/ 21301616 w 23914187"/>
              <a:gd name="connsiteY146" fmla="*/ 253529 h 410224"/>
              <a:gd name="connsiteX147" fmla="*/ 21301615 w 23914187"/>
              <a:gd name="connsiteY147" fmla="*/ 410221 h 410224"/>
              <a:gd name="connsiteX148" fmla="*/ 20900556 w 23914187"/>
              <a:gd name="connsiteY148" fmla="*/ 6995 h 410224"/>
              <a:gd name="connsiteX149" fmla="*/ 20900557 w 23914187"/>
              <a:gd name="connsiteY149" fmla="*/ 0 h 410224"/>
              <a:gd name="connsiteX150" fmla="*/ 21928199 w 23914187"/>
              <a:gd name="connsiteY150" fmla="*/ 0 h 410224"/>
              <a:gd name="connsiteX151" fmla="*/ 21928014 w 23914187"/>
              <a:gd name="connsiteY151" fmla="*/ 6996 h 410224"/>
              <a:gd name="connsiteX152" fmla="*/ 22172472 w 23914187"/>
              <a:gd name="connsiteY152" fmla="*/ 253529 h 410224"/>
              <a:gd name="connsiteX153" fmla="*/ 22172471 w 23914187"/>
              <a:gd name="connsiteY153" fmla="*/ 410221 h 410224"/>
              <a:gd name="connsiteX154" fmla="*/ 21771414 w 23914187"/>
              <a:gd name="connsiteY154" fmla="*/ 6995 h 410224"/>
              <a:gd name="connsiteX155" fmla="*/ 21771414 w 23914187"/>
              <a:gd name="connsiteY155" fmla="*/ 0 h 410224"/>
              <a:gd name="connsiteX156" fmla="*/ 22799056 w 23914187"/>
              <a:gd name="connsiteY156" fmla="*/ 1 h 410224"/>
              <a:gd name="connsiteX157" fmla="*/ 22798870 w 23914187"/>
              <a:gd name="connsiteY157" fmla="*/ 6996 h 410224"/>
              <a:gd name="connsiteX158" fmla="*/ 23043330 w 23914187"/>
              <a:gd name="connsiteY158" fmla="*/ 253530 h 410224"/>
              <a:gd name="connsiteX159" fmla="*/ 23043329 w 23914187"/>
              <a:gd name="connsiteY159" fmla="*/ 410222 h 410224"/>
              <a:gd name="connsiteX160" fmla="*/ 22642270 w 23914187"/>
              <a:gd name="connsiteY160" fmla="*/ 6995 h 410224"/>
              <a:gd name="connsiteX161" fmla="*/ 22642270 w 23914187"/>
              <a:gd name="connsiteY161" fmla="*/ 1 h 410224"/>
              <a:gd name="connsiteX162" fmla="*/ 23669914 w 23914187"/>
              <a:gd name="connsiteY162" fmla="*/ 1 h 410224"/>
              <a:gd name="connsiteX163" fmla="*/ 23669727 w 23914187"/>
              <a:gd name="connsiteY163" fmla="*/ 6996 h 410224"/>
              <a:gd name="connsiteX164" fmla="*/ 23914187 w 23914187"/>
              <a:gd name="connsiteY164" fmla="*/ 253529 h 410224"/>
              <a:gd name="connsiteX165" fmla="*/ 23914187 w 23914187"/>
              <a:gd name="connsiteY165" fmla="*/ 410222 h 410224"/>
              <a:gd name="connsiteX166" fmla="*/ 23513127 w 23914187"/>
              <a:gd name="connsiteY166" fmla="*/ 6996 h 410224"/>
              <a:gd name="connsiteX167" fmla="*/ 23513128 w 23914187"/>
              <a:gd name="connsiteY167" fmla="*/ 0 h 410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</a:cxnLst>
            <a:rect l="l" t="t" r="r" b="b"/>
            <a:pathLst>
              <a:path w="23914187" h="410224">
                <a:moveTo>
                  <a:pt x="156785" y="3"/>
                </a:moveTo>
                <a:cubicBezTo>
                  <a:pt x="156599" y="2334"/>
                  <a:pt x="156599" y="4666"/>
                  <a:pt x="156599" y="6998"/>
                </a:cubicBezTo>
                <a:cubicBezTo>
                  <a:pt x="156619" y="142338"/>
                  <a:pt x="265723" y="252367"/>
                  <a:pt x="401058" y="253531"/>
                </a:cubicBezTo>
                <a:lnTo>
                  <a:pt x="401058" y="410224"/>
                </a:lnTo>
                <a:cubicBezTo>
                  <a:pt x="179214" y="409018"/>
                  <a:pt x="9" y="228844"/>
                  <a:pt x="0" y="6998"/>
                </a:cubicBezTo>
                <a:cubicBezTo>
                  <a:pt x="0" y="4666"/>
                  <a:pt x="0" y="2381"/>
                  <a:pt x="0" y="2"/>
                </a:cubicBezTo>
                <a:close/>
                <a:moveTo>
                  <a:pt x="1027643" y="2"/>
                </a:moveTo>
                <a:cubicBezTo>
                  <a:pt x="1027456" y="2334"/>
                  <a:pt x="1027456" y="4666"/>
                  <a:pt x="1027456" y="6997"/>
                </a:cubicBezTo>
                <a:cubicBezTo>
                  <a:pt x="1027477" y="142337"/>
                  <a:pt x="1136580" y="252366"/>
                  <a:pt x="1271915" y="253531"/>
                </a:cubicBezTo>
                <a:lnTo>
                  <a:pt x="1271915" y="410223"/>
                </a:lnTo>
                <a:cubicBezTo>
                  <a:pt x="1050072" y="409017"/>
                  <a:pt x="870867" y="228843"/>
                  <a:pt x="870857" y="6997"/>
                </a:cubicBezTo>
                <a:cubicBezTo>
                  <a:pt x="870857" y="4665"/>
                  <a:pt x="870857" y="2380"/>
                  <a:pt x="870857" y="2"/>
                </a:cubicBezTo>
                <a:close/>
                <a:moveTo>
                  <a:pt x="1898499" y="2"/>
                </a:moveTo>
                <a:cubicBezTo>
                  <a:pt x="1898312" y="2334"/>
                  <a:pt x="1898312" y="4666"/>
                  <a:pt x="1898312" y="6997"/>
                </a:cubicBezTo>
                <a:cubicBezTo>
                  <a:pt x="1898332" y="142337"/>
                  <a:pt x="2007436" y="252366"/>
                  <a:pt x="2142771" y="253531"/>
                </a:cubicBezTo>
                <a:lnTo>
                  <a:pt x="2142771" y="410224"/>
                </a:lnTo>
                <a:cubicBezTo>
                  <a:pt x="1920927" y="409017"/>
                  <a:pt x="1741723" y="228844"/>
                  <a:pt x="1741713" y="6997"/>
                </a:cubicBezTo>
                <a:cubicBezTo>
                  <a:pt x="1741713" y="4665"/>
                  <a:pt x="1741713" y="2380"/>
                  <a:pt x="1741713" y="2"/>
                </a:cubicBezTo>
                <a:close/>
                <a:moveTo>
                  <a:pt x="2769355" y="2"/>
                </a:moveTo>
                <a:cubicBezTo>
                  <a:pt x="2769168" y="2334"/>
                  <a:pt x="2769168" y="4666"/>
                  <a:pt x="2769168" y="6997"/>
                </a:cubicBezTo>
                <a:cubicBezTo>
                  <a:pt x="2769189" y="142337"/>
                  <a:pt x="2878292" y="252366"/>
                  <a:pt x="3013627" y="253531"/>
                </a:cubicBezTo>
                <a:lnTo>
                  <a:pt x="3013627" y="410224"/>
                </a:lnTo>
                <a:cubicBezTo>
                  <a:pt x="2791784" y="409018"/>
                  <a:pt x="2612579" y="228844"/>
                  <a:pt x="2612569" y="6997"/>
                </a:cubicBezTo>
                <a:cubicBezTo>
                  <a:pt x="2612569" y="4665"/>
                  <a:pt x="2612569" y="2381"/>
                  <a:pt x="2612569" y="2"/>
                </a:cubicBezTo>
                <a:close/>
                <a:moveTo>
                  <a:pt x="3640211" y="1"/>
                </a:moveTo>
                <a:cubicBezTo>
                  <a:pt x="3640025" y="2333"/>
                  <a:pt x="3640025" y="4665"/>
                  <a:pt x="3640025" y="6996"/>
                </a:cubicBezTo>
                <a:cubicBezTo>
                  <a:pt x="3640045" y="142336"/>
                  <a:pt x="3749148" y="252366"/>
                  <a:pt x="3884484" y="253530"/>
                </a:cubicBezTo>
                <a:lnTo>
                  <a:pt x="3884484" y="410223"/>
                </a:lnTo>
                <a:cubicBezTo>
                  <a:pt x="3662640" y="409017"/>
                  <a:pt x="3483435" y="228843"/>
                  <a:pt x="3483425" y="6997"/>
                </a:cubicBezTo>
                <a:cubicBezTo>
                  <a:pt x="3483425" y="4665"/>
                  <a:pt x="3483425" y="2380"/>
                  <a:pt x="3483425" y="1"/>
                </a:cubicBezTo>
                <a:close/>
                <a:moveTo>
                  <a:pt x="4511069" y="2"/>
                </a:moveTo>
                <a:cubicBezTo>
                  <a:pt x="4510882" y="2334"/>
                  <a:pt x="4510881" y="4665"/>
                  <a:pt x="4510882" y="6997"/>
                </a:cubicBezTo>
                <a:cubicBezTo>
                  <a:pt x="4510902" y="142337"/>
                  <a:pt x="4620006" y="252366"/>
                  <a:pt x="4755341" y="253531"/>
                </a:cubicBezTo>
                <a:lnTo>
                  <a:pt x="4755341" y="410223"/>
                </a:lnTo>
                <a:cubicBezTo>
                  <a:pt x="4533497" y="409017"/>
                  <a:pt x="4354292" y="228843"/>
                  <a:pt x="4354282" y="6997"/>
                </a:cubicBezTo>
                <a:cubicBezTo>
                  <a:pt x="4354282" y="4665"/>
                  <a:pt x="4354282" y="2380"/>
                  <a:pt x="4354282" y="2"/>
                </a:cubicBezTo>
                <a:close/>
                <a:moveTo>
                  <a:pt x="5381926" y="2"/>
                </a:moveTo>
                <a:cubicBezTo>
                  <a:pt x="5381739" y="2334"/>
                  <a:pt x="5381738" y="4666"/>
                  <a:pt x="5381739" y="6997"/>
                </a:cubicBezTo>
                <a:cubicBezTo>
                  <a:pt x="5381760" y="142338"/>
                  <a:pt x="5490862" y="252366"/>
                  <a:pt x="5626197" y="253531"/>
                </a:cubicBezTo>
                <a:lnTo>
                  <a:pt x="5626199" y="410224"/>
                </a:lnTo>
                <a:cubicBezTo>
                  <a:pt x="5404355" y="409018"/>
                  <a:pt x="5225148" y="228843"/>
                  <a:pt x="5225138" y="6997"/>
                </a:cubicBezTo>
                <a:cubicBezTo>
                  <a:pt x="5225139" y="4665"/>
                  <a:pt x="5225139" y="2380"/>
                  <a:pt x="5225138" y="2"/>
                </a:cubicBezTo>
                <a:close/>
                <a:moveTo>
                  <a:pt x="6252782" y="2"/>
                </a:moveTo>
                <a:cubicBezTo>
                  <a:pt x="6252597" y="2334"/>
                  <a:pt x="6252597" y="4666"/>
                  <a:pt x="6252597" y="6997"/>
                </a:cubicBezTo>
                <a:cubicBezTo>
                  <a:pt x="6252618" y="142337"/>
                  <a:pt x="6361720" y="252366"/>
                  <a:pt x="6497055" y="253530"/>
                </a:cubicBezTo>
                <a:lnTo>
                  <a:pt x="6497055" y="410223"/>
                </a:lnTo>
                <a:cubicBezTo>
                  <a:pt x="6275212" y="409017"/>
                  <a:pt x="6096008" y="228844"/>
                  <a:pt x="6095999" y="6997"/>
                </a:cubicBezTo>
                <a:cubicBezTo>
                  <a:pt x="6095996" y="4665"/>
                  <a:pt x="6095998" y="2380"/>
                  <a:pt x="6095998" y="2"/>
                </a:cubicBezTo>
                <a:close/>
                <a:moveTo>
                  <a:pt x="7123638" y="2"/>
                </a:moveTo>
                <a:cubicBezTo>
                  <a:pt x="7123451" y="2333"/>
                  <a:pt x="7123451" y="4665"/>
                  <a:pt x="7123451" y="6997"/>
                </a:cubicBezTo>
                <a:cubicBezTo>
                  <a:pt x="7123472" y="142337"/>
                  <a:pt x="7232575" y="252366"/>
                  <a:pt x="7367910" y="253530"/>
                </a:cubicBezTo>
                <a:lnTo>
                  <a:pt x="7367910" y="410223"/>
                </a:lnTo>
                <a:cubicBezTo>
                  <a:pt x="7146066" y="409017"/>
                  <a:pt x="6966863" y="228843"/>
                  <a:pt x="6966851" y="6997"/>
                </a:cubicBezTo>
                <a:cubicBezTo>
                  <a:pt x="6966853" y="4665"/>
                  <a:pt x="6966852" y="2380"/>
                  <a:pt x="6966852" y="2"/>
                </a:cubicBezTo>
                <a:close/>
                <a:moveTo>
                  <a:pt x="7994493" y="2"/>
                </a:moveTo>
                <a:cubicBezTo>
                  <a:pt x="7994307" y="2333"/>
                  <a:pt x="7994307" y="4665"/>
                  <a:pt x="7994309" y="6997"/>
                </a:cubicBezTo>
                <a:cubicBezTo>
                  <a:pt x="7994329" y="142337"/>
                  <a:pt x="8103431" y="252366"/>
                  <a:pt x="8238767" y="253530"/>
                </a:cubicBezTo>
                <a:lnTo>
                  <a:pt x="8238767" y="410223"/>
                </a:lnTo>
                <a:cubicBezTo>
                  <a:pt x="8016922" y="409017"/>
                  <a:pt x="7837719" y="228843"/>
                  <a:pt x="7837709" y="6997"/>
                </a:cubicBezTo>
                <a:cubicBezTo>
                  <a:pt x="7837709" y="4665"/>
                  <a:pt x="7837708" y="2380"/>
                  <a:pt x="7837709" y="2"/>
                </a:cubicBezTo>
                <a:close/>
                <a:moveTo>
                  <a:pt x="8865351" y="1"/>
                </a:moveTo>
                <a:cubicBezTo>
                  <a:pt x="8865164" y="2333"/>
                  <a:pt x="8865164" y="4665"/>
                  <a:pt x="8865164" y="6996"/>
                </a:cubicBezTo>
                <a:cubicBezTo>
                  <a:pt x="8865185" y="142336"/>
                  <a:pt x="8974288" y="252365"/>
                  <a:pt x="9109624" y="253530"/>
                </a:cubicBezTo>
                <a:lnTo>
                  <a:pt x="9109624" y="410222"/>
                </a:lnTo>
                <a:cubicBezTo>
                  <a:pt x="8887780" y="409016"/>
                  <a:pt x="8708574" y="228842"/>
                  <a:pt x="8708565" y="6996"/>
                </a:cubicBezTo>
                <a:cubicBezTo>
                  <a:pt x="8708565" y="4664"/>
                  <a:pt x="8708565" y="2379"/>
                  <a:pt x="8708565" y="1"/>
                </a:cubicBezTo>
                <a:close/>
                <a:moveTo>
                  <a:pt x="9736207" y="1"/>
                </a:moveTo>
                <a:cubicBezTo>
                  <a:pt x="9736022" y="2333"/>
                  <a:pt x="9736021" y="4665"/>
                  <a:pt x="9736021" y="6997"/>
                </a:cubicBezTo>
                <a:cubicBezTo>
                  <a:pt x="9736038" y="142335"/>
                  <a:pt x="9845141" y="252364"/>
                  <a:pt x="9980476" y="253529"/>
                </a:cubicBezTo>
                <a:lnTo>
                  <a:pt x="9980475" y="410221"/>
                </a:lnTo>
                <a:cubicBezTo>
                  <a:pt x="9758632" y="409016"/>
                  <a:pt x="9579431" y="228843"/>
                  <a:pt x="9579421" y="6996"/>
                </a:cubicBezTo>
                <a:cubicBezTo>
                  <a:pt x="9579422" y="4665"/>
                  <a:pt x="9579421" y="2380"/>
                  <a:pt x="9579421" y="1"/>
                </a:cubicBezTo>
                <a:close/>
                <a:moveTo>
                  <a:pt x="10607061" y="1"/>
                </a:moveTo>
                <a:cubicBezTo>
                  <a:pt x="10606874" y="2332"/>
                  <a:pt x="10606875" y="4665"/>
                  <a:pt x="10606874" y="6996"/>
                </a:cubicBezTo>
                <a:cubicBezTo>
                  <a:pt x="10606895" y="142336"/>
                  <a:pt x="10715997" y="252365"/>
                  <a:pt x="10851334" y="253530"/>
                </a:cubicBezTo>
                <a:lnTo>
                  <a:pt x="10851332" y="410222"/>
                </a:lnTo>
                <a:cubicBezTo>
                  <a:pt x="10629489" y="409016"/>
                  <a:pt x="10450284" y="228842"/>
                  <a:pt x="10450274" y="6996"/>
                </a:cubicBezTo>
                <a:cubicBezTo>
                  <a:pt x="10450274" y="4664"/>
                  <a:pt x="10450275" y="2379"/>
                  <a:pt x="10450274" y="0"/>
                </a:cubicBezTo>
                <a:close/>
                <a:moveTo>
                  <a:pt x="11477918" y="0"/>
                </a:moveTo>
                <a:cubicBezTo>
                  <a:pt x="11477731" y="2332"/>
                  <a:pt x="11477733" y="4664"/>
                  <a:pt x="11477731" y="6995"/>
                </a:cubicBezTo>
                <a:cubicBezTo>
                  <a:pt x="11477750" y="142335"/>
                  <a:pt x="11586855" y="252364"/>
                  <a:pt x="11722189" y="253529"/>
                </a:cubicBezTo>
                <a:lnTo>
                  <a:pt x="11722189" y="410221"/>
                </a:lnTo>
                <a:cubicBezTo>
                  <a:pt x="11500346" y="409015"/>
                  <a:pt x="11321143" y="228842"/>
                  <a:pt x="11321130" y="6995"/>
                </a:cubicBezTo>
                <a:cubicBezTo>
                  <a:pt x="11321132" y="4663"/>
                  <a:pt x="11321131" y="2378"/>
                  <a:pt x="11321131" y="0"/>
                </a:cubicBezTo>
                <a:close/>
                <a:moveTo>
                  <a:pt x="12348774" y="0"/>
                </a:moveTo>
                <a:cubicBezTo>
                  <a:pt x="12348587" y="2332"/>
                  <a:pt x="12348587" y="4664"/>
                  <a:pt x="12348587" y="6995"/>
                </a:cubicBezTo>
                <a:cubicBezTo>
                  <a:pt x="12348607" y="142335"/>
                  <a:pt x="12457711" y="252364"/>
                  <a:pt x="12593046" y="253529"/>
                </a:cubicBezTo>
                <a:lnTo>
                  <a:pt x="12593046" y="410222"/>
                </a:lnTo>
                <a:cubicBezTo>
                  <a:pt x="12371202" y="409015"/>
                  <a:pt x="12191997" y="228842"/>
                  <a:pt x="12191987" y="6995"/>
                </a:cubicBezTo>
                <a:cubicBezTo>
                  <a:pt x="12191987" y="4664"/>
                  <a:pt x="12191988" y="2379"/>
                  <a:pt x="12191987" y="0"/>
                </a:cubicBezTo>
                <a:close/>
                <a:moveTo>
                  <a:pt x="13219631" y="0"/>
                </a:moveTo>
                <a:cubicBezTo>
                  <a:pt x="13219444" y="2331"/>
                  <a:pt x="13219444" y="4663"/>
                  <a:pt x="13219444" y="6995"/>
                </a:cubicBezTo>
                <a:cubicBezTo>
                  <a:pt x="13219464" y="142335"/>
                  <a:pt x="13328568" y="252364"/>
                  <a:pt x="13463903" y="253529"/>
                </a:cubicBezTo>
                <a:lnTo>
                  <a:pt x="13463903" y="410221"/>
                </a:lnTo>
                <a:cubicBezTo>
                  <a:pt x="13242059" y="409015"/>
                  <a:pt x="13062854" y="228841"/>
                  <a:pt x="13062844" y="6995"/>
                </a:cubicBezTo>
                <a:cubicBezTo>
                  <a:pt x="13062844" y="4663"/>
                  <a:pt x="13062845" y="2378"/>
                  <a:pt x="13062844" y="0"/>
                </a:cubicBezTo>
                <a:close/>
                <a:moveTo>
                  <a:pt x="14090488" y="0"/>
                </a:moveTo>
                <a:cubicBezTo>
                  <a:pt x="14090301" y="2332"/>
                  <a:pt x="14090302" y="4664"/>
                  <a:pt x="14090301" y="6995"/>
                </a:cubicBezTo>
                <a:cubicBezTo>
                  <a:pt x="14090322" y="142335"/>
                  <a:pt x="14199425" y="252365"/>
                  <a:pt x="14334761" y="253529"/>
                </a:cubicBezTo>
                <a:lnTo>
                  <a:pt x="14334761" y="410221"/>
                </a:lnTo>
                <a:cubicBezTo>
                  <a:pt x="14112916" y="409016"/>
                  <a:pt x="13933712" y="228841"/>
                  <a:pt x="13933701" y="6995"/>
                </a:cubicBezTo>
                <a:cubicBezTo>
                  <a:pt x="13933702" y="4664"/>
                  <a:pt x="13933702" y="2379"/>
                  <a:pt x="13933702" y="0"/>
                </a:cubicBezTo>
                <a:close/>
                <a:moveTo>
                  <a:pt x="14961345" y="0"/>
                </a:moveTo>
                <a:cubicBezTo>
                  <a:pt x="14961158" y="2332"/>
                  <a:pt x="14961159" y="4664"/>
                  <a:pt x="14961158" y="6995"/>
                </a:cubicBezTo>
                <a:cubicBezTo>
                  <a:pt x="14961178" y="142335"/>
                  <a:pt x="15070282" y="252365"/>
                  <a:pt x="15205617" y="253529"/>
                </a:cubicBezTo>
                <a:lnTo>
                  <a:pt x="15205617" y="410221"/>
                </a:lnTo>
                <a:cubicBezTo>
                  <a:pt x="14983773" y="409016"/>
                  <a:pt x="14804568" y="228842"/>
                  <a:pt x="14804558" y="6995"/>
                </a:cubicBezTo>
                <a:cubicBezTo>
                  <a:pt x="14804559" y="4664"/>
                  <a:pt x="14804559" y="2379"/>
                  <a:pt x="14804559" y="0"/>
                </a:cubicBezTo>
                <a:close/>
                <a:moveTo>
                  <a:pt x="15832202" y="0"/>
                </a:moveTo>
                <a:cubicBezTo>
                  <a:pt x="15832015" y="2331"/>
                  <a:pt x="15832015" y="4663"/>
                  <a:pt x="15832015" y="6995"/>
                </a:cubicBezTo>
                <a:cubicBezTo>
                  <a:pt x="15832035" y="142335"/>
                  <a:pt x="15941139" y="252364"/>
                  <a:pt x="16076474" y="253529"/>
                </a:cubicBezTo>
                <a:lnTo>
                  <a:pt x="16076474" y="410221"/>
                </a:lnTo>
                <a:cubicBezTo>
                  <a:pt x="15854630" y="409015"/>
                  <a:pt x="15675425" y="228841"/>
                  <a:pt x="15675415" y="6995"/>
                </a:cubicBezTo>
                <a:cubicBezTo>
                  <a:pt x="15675415" y="4663"/>
                  <a:pt x="15675416" y="2378"/>
                  <a:pt x="15675415" y="0"/>
                </a:cubicBezTo>
                <a:close/>
                <a:moveTo>
                  <a:pt x="16703058" y="0"/>
                </a:moveTo>
                <a:cubicBezTo>
                  <a:pt x="16702872" y="2332"/>
                  <a:pt x="16702872" y="4663"/>
                  <a:pt x="16702872" y="6995"/>
                </a:cubicBezTo>
                <a:cubicBezTo>
                  <a:pt x="16702892" y="142335"/>
                  <a:pt x="16811996" y="252364"/>
                  <a:pt x="16947331" y="253529"/>
                </a:cubicBezTo>
                <a:lnTo>
                  <a:pt x="16947331" y="410221"/>
                </a:lnTo>
                <a:cubicBezTo>
                  <a:pt x="16725487" y="409016"/>
                  <a:pt x="16546282" y="228841"/>
                  <a:pt x="16546272" y="6995"/>
                </a:cubicBezTo>
                <a:cubicBezTo>
                  <a:pt x="16546272" y="4663"/>
                  <a:pt x="16546272" y="2379"/>
                  <a:pt x="16546272" y="0"/>
                </a:cubicBezTo>
                <a:close/>
                <a:moveTo>
                  <a:pt x="17573916" y="1"/>
                </a:moveTo>
                <a:cubicBezTo>
                  <a:pt x="17573729" y="2332"/>
                  <a:pt x="17573730" y="4664"/>
                  <a:pt x="17573729" y="6996"/>
                </a:cubicBezTo>
                <a:cubicBezTo>
                  <a:pt x="17573749" y="142335"/>
                  <a:pt x="17682853" y="252365"/>
                  <a:pt x="17818188" y="253529"/>
                </a:cubicBezTo>
                <a:lnTo>
                  <a:pt x="17818188" y="410222"/>
                </a:lnTo>
                <a:cubicBezTo>
                  <a:pt x="17596344" y="409016"/>
                  <a:pt x="17417139" y="228842"/>
                  <a:pt x="17417129" y="6996"/>
                </a:cubicBezTo>
                <a:cubicBezTo>
                  <a:pt x="17417130" y="4664"/>
                  <a:pt x="17417130" y="2379"/>
                  <a:pt x="17417130" y="1"/>
                </a:cubicBezTo>
                <a:close/>
                <a:moveTo>
                  <a:pt x="18444772" y="0"/>
                </a:moveTo>
                <a:cubicBezTo>
                  <a:pt x="18444586" y="2332"/>
                  <a:pt x="18444587" y="4664"/>
                  <a:pt x="18444587" y="6995"/>
                </a:cubicBezTo>
                <a:cubicBezTo>
                  <a:pt x="18444607" y="142335"/>
                  <a:pt x="18553709" y="252364"/>
                  <a:pt x="18689045" y="253529"/>
                </a:cubicBezTo>
                <a:lnTo>
                  <a:pt x="18689044" y="410221"/>
                </a:lnTo>
                <a:cubicBezTo>
                  <a:pt x="18467201" y="409015"/>
                  <a:pt x="18287996" y="228841"/>
                  <a:pt x="18287986" y="6995"/>
                </a:cubicBezTo>
                <a:cubicBezTo>
                  <a:pt x="18287987" y="4663"/>
                  <a:pt x="18287987" y="2378"/>
                  <a:pt x="18287987" y="0"/>
                </a:cubicBezTo>
                <a:close/>
                <a:moveTo>
                  <a:pt x="19315628" y="0"/>
                </a:moveTo>
                <a:cubicBezTo>
                  <a:pt x="19315442" y="2332"/>
                  <a:pt x="19315442" y="4663"/>
                  <a:pt x="19315443" y="6995"/>
                </a:cubicBezTo>
                <a:cubicBezTo>
                  <a:pt x="19315463" y="142335"/>
                  <a:pt x="19424565" y="252364"/>
                  <a:pt x="19559901" y="253529"/>
                </a:cubicBezTo>
                <a:lnTo>
                  <a:pt x="19559900" y="410221"/>
                </a:lnTo>
                <a:cubicBezTo>
                  <a:pt x="19338057" y="409015"/>
                  <a:pt x="19158853" y="228842"/>
                  <a:pt x="19158843" y="6995"/>
                </a:cubicBezTo>
                <a:cubicBezTo>
                  <a:pt x="19158842" y="4664"/>
                  <a:pt x="19158842" y="2378"/>
                  <a:pt x="19158843" y="0"/>
                </a:cubicBezTo>
                <a:close/>
                <a:moveTo>
                  <a:pt x="20186485" y="1"/>
                </a:moveTo>
                <a:cubicBezTo>
                  <a:pt x="20186299" y="2332"/>
                  <a:pt x="20186300" y="4664"/>
                  <a:pt x="20186300" y="6996"/>
                </a:cubicBezTo>
                <a:cubicBezTo>
                  <a:pt x="20186321" y="142336"/>
                  <a:pt x="20295423" y="252365"/>
                  <a:pt x="20430759" y="253529"/>
                </a:cubicBezTo>
                <a:lnTo>
                  <a:pt x="20430758" y="410221"/>
                </a:lnTo>
                <a:cubicBezTo>
                  <a:pt x="20208914" y="409016"/>
                  <a:pt x="20029711" y="228842"/>
                  <a:pt x="20029700" y="6996"/>
                </a:cubicBezTo>
                <a:cubicBezTo>
                  <a:pt x="20029700" y="4664"/>
                  <a:pt x="20029699" y="2379"/>
                  <a:pt x="20029701" y="1"/>
                </a:cubicBezTo>
                <a:close/>
                <a:moveTo>
                  <a:pt x="21057343" y="0"/>
                </a:moveTo>
                <a:cubicBezTo>
                  <a:pt x="21057157" y="2332"/>
                  <a:pt x="21057156" y="4663"/>
                  <a:pt x="21057156" y="6995"/>
                </a:cubicBezTo>
                <a:cubicBezTo>
                  <a:pt x="21057176" y="142335"/>
                  <a:pt x="21166280" y="252364"/>
                  <a:pt x="21301616" y="253529"/>
                </a:cubicBezTo>
                <a:lnTo>
                  <a:pt x="21301615" y="410221"/>
                </a:lnTo>
                <a:cubicBezTo>
                  <a:pt x="21079772" y="409016"/>
                  <a:pt x="20900567" y="228841"/>
                  <a:pt x="20900556" y="6995"/>
                </a:cubicBezTo>
                <a:cubicBezTo>
                  <a:pt x="20900558" y="4663"/>
                  <a:pt x="20900557" y="2379"/>
                  <a:pt x="20900557" y="0"/>
                </a:cubicBezTo>
                <a:close/>
                <a:moveTo>
                  <a:pt x="21928199" y="0"/>
                </a:moveTo>
                <a:cubicBezTo>
                  <a:pt x="21928013" y="2332"/>
                  <a:pt x="21928013" y="4664"/>
                  <a:pt x="21928014" y="6996"/>
                </a:cubicBezTo>
                <a:cubicBezTo>
                  <a:pt x="21928034" y="142335"/>
                  <a:pt x="22037136" y="252364"/>
                  <a:pt x="22172472" y="253529"/>
                </a:cubicBezTo>
                <a:lnTo>
                  <a:pt x="22172471" y="410221"/>
                </a:lnTo>
                <a:cubicBezTo>
                  <a:pt x="21950628" y="409016"/>
                  <a:pt x="21771424" y="228842"/>
                  <a:pt x="21771414" y="6995"/>
                </a:cubicBezTo>
                <a:cubicBezTo>
                  <a:pt x="21771413" y="4664"/>
                  <a:pt x="21771413" y="2379"/>
                  <a:pt x="21771414" y="0"/>
                </a:cubicBezTo>
                <a:close/>
                <a:moveTo>
                  <a:pt x="22799056" y="1"/>
                </a:moveTo>
                <a:cubicBezTo>
                  <a:pt x="22798871" y="2332"/>
                  <a:pt x="22798869" y="4664"/>
                  <a:pt x="22798870" y="6996"/>
                </a:cubicBezTo>
                <a:cubicBezTo>
                  <a:pt x="22798890" y="142335"/>
                  <a:pt x="22907994" y="252365"/>
                  <a:pt x="23043330" y="253530"/>
                </a:cubicBezTo>
                <a:lnTo>
                  <a:pt x="23043329" y="410222"/>
                </a:lnTo>
                <a:cubicBezTo>
                  <a:pt x="22821486" y="409016"/>
                  <a:pt x="22642280" y="228842"/>
                  <a:pt x="22642270" y="6995"/>
                </a:cubicBezTo>
                <a:cubicBezTo>
                  <a:pt x="22642271" y="4664"/>
                  <a:pt x="22642270" y="2379"/>
                  <a:pt x="22642270" y="1"/>
                </a:cubicBezTo>
                <a:close/>
                <a:moveTo>
                  <a:pt x="23669914" y="1"/>
                </a:moveTo>
                <a:cubicBezTo>
                  <a:pt x="23669728" y="2333"/>
                  <a:pt x="23669727" y="4665"/>
                  <a:pt x="23669727" y="6996"/>
                </a:cubicBezTo>
                <a:cubicBezTo>
                  <a:pt x="23669747" y="142336"/>
                  <a:pt x="23778851" y="252366"/>
                  <a:pt x="23914187" y="253529"/>
                </a:cubicBezTo>
                <a:lnTo>
                  <a:pt x="23914187" y="410222"/>
                </a:lnTo>
                <a:cubicBezTo>
                  <a:pt x="23692343" y="409016"/>
                  <a:pt x="23513138" y="228842"/>
                  <a:pt x="23513127" y="6996"/>
                </a:cubicBezTo>
                <a:cubicBezTo>
                  <a:pt x="23513129" y="4664"/>
                  <a:pt x="23513128" y="2379"/>
                  <a:pt x="23513128" y="0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 w="317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8BEB3734-4123-45EB-9D59-FBBF4424A9B6}"/>
              </a:ext>
            </a:extLst>
          </p:cNvPr>
          <p:cNvSpPr/>
          <p:nvPr userDrawn="1"/>
        </p:nvSpPr>
        <p:spPr>
          <a:xfrm rot="20700000">
            <a:off x="-1383216" y="6408357"/>
            <a:ext cx="23914187" cy="410224"/>
          </a:xfrm>
          <a:custGeom>
            <a:avLst/>
            <a:gdLst>
              <a:gd name="connsiteX0" fmla="*/ 156785 w 23914187"/>
              <a:gd name="connsiteY0" fmla="*/ 4 h 410224"/>
              <a:gd name="connsiteX1" fmla="*/ 156599 w 23914187"/>
              <a:gd name="connsiteY1" fmla="*/ 6998 h 410224"/>
              <a:gd name="connsiteX2" fmla="*/ 401058 w 23914187"/>
              <a:gd name="connsiteY2" fmla="*/ 253532 h 410224"/>
              <a:gd name="connsiteX3" fmla="*/ 401058 w 23914187"/>
              <a:gd name="connsiteY3" fmla="*/ 410224 h 410224"/>
              <a:gd name="connsiteX4" fmla="*/ 0 w 23914187"/>
              <a:gd name="connsiteY4" fmla="*/ 6998 h 410224"/>
              <a:gd name="connsiteX5" fmla="*/ 0 w 23914187"/>
              <a:gd name="connsiteY5" fmla="*/ 4 h 410224"/>
              <a:gd name="connsiteX6" fmla="*/ 1027643 w 23914187"/>
              <a:gd name="connsiteY6" fmla="*/ 3 h 410224"/>
              <a:gd name="connsiteX7" fmla="*/ 1027456 w 23914187"/>
              <a:gd name="connsiteY7" fmla="*/ 6998 h 410224"/>
              <a:gd name="connsiteX8" fmla="*/ 1271915 w 23914187"/>
              <a:gd name="connsiteY8" fmla="*/ 253532 h 410224"/>
              <a:gd name="connsiteX9" fmla="*/ 1271915 w 23914187"/>
              <a:gd name="connsiteY9" fmla="*/ 410224 h 410224"/>
              <a:gd name="connsiteX10" fmla="*/ 870857 w 23914187"/>
              <a:gd name="connsiteY10" fmla="*/ 6998 h 410224"/>
              <a:gd name="connsiteX11" fmla="*/ 870857 w 23914187"/>
              <a:gd name="connsiteY11" fmla="*/ 3 h 410224"/>
              <a:gd name="connsiteX12" fmla="*/ 1898499 w 23914187"/>
              <a:gd name="connsiteY12" fmla="*/ 4 h 410224"/>
              <a:gd name="connsiteX13" fmla="*/ 1898313 w 23914187"/>
              <a:gd name="connsiteY13" fmla="*/ 6998 h 410224"/>
              <a:gd name="connsiteX14" fmla="*/ 2142771 w 23914187"/>
              <a:gd name="connsiteY14" fmla="*/ 253532 h 410224"/>
              <a:gd name="connsiteX15" fmla="*/ 2142771 w 23914187"/>
              <a:gd name="connsiteY15" fmla="*/ 410224 h 410224"/>
              <a:gd name="connsiteX16" fmla="*/ 1741713 w 23914187"/>
              <a:gd name="connsiteY16" fmla="*/ 6998 h 410224"/>
              <a:gd name="connsiteX17" fmla="*/ 1741713 w 23914187"/>
              <a:gd name="connsiteY17" fmla="*/ 3 h 410224"/>
              <a:gd name="connsiteX18" fmla="*/ 2769355 w 23914187"/>
              <a:gd name="connsiteY18" fmla="*/ 4 h 410224"/>
              <a:gd name="connsiteX19" fmla="*/ 2769168 w 23914187"/>
              <a:gd name="connsiteY19" fmla="*/ 6998 h 410224"/>
              <a:gd name="connsiteX20" fmla="*/ 3013627 w 23914187"/>
              <a:gd name="connsiteY20" fmla="*/ 253532 h 410224"/>
              <a:gd name="connsiteX21" fmla="*/ 3013628 w 23914187"/>
              <a:gd name="connsiteY21" fmla="*/ 410224 h 410224"/>
              <a:gd name="connsiteX22" fmla="*/ 2612569 w 23914187"/>
              <a:gd name="connsiteY22" fmla="*/ 6998 h 410224"/>
              <a:gd name="connsiteX23" fmla="*/ 2612569 w 23914187"/>
              <a:gd name="connsiteY23" fmla="*/ 4 h 410224"/>
              <a:gd name="connsiteX24" fmla="*/ 3640211 w 23914187"/>
              <a:gd name="connsiteY24" fmla="*/ 3 h 410224"/>
              <a:gd name="connsiteX25" fmla="*/ 3640025 w 23914187"/>
              <a:gd name="connsiteY25" fmla="*/ 6997 h 410224"/>
              <a:gd name="connsiteX26" fmla="*/ 3884484 w 23914187"/>
              <a:gd name="connsiteY26" fmla="*/ 253531 h 410224"/>
              <a:gd name="connsiteX27" fmla="*/ 3884484 w 23914187"/>
              <a:gd name="connsiteY27" fmla="*/ 410223 h 410224"/>
              <a:gd name="connsiteX28" fmla="*/ 3483425 w 23914187"/>
              <a:gd name="connsiteY28" fmla="*/ 6997 h 410224"/>
              <a:gd name="connsiteX29" fmla="*/ 3483425 w 23914187"/>
              <a:gd name="connsiteY29" fmla="*/ 3 h 410224"/>
              <a:gd name="connsiteX30" fmla="*/ 4511069 w 23914187"/>
              <a:gd name="connsiteY30" fmla="*/ 3 h 410224"/>
              <a:gd name="connsiteX31" fmla="*/ 4510882 w 23914187"/>
              <a:gd name="connsiteY31" fmla="*/ 6998 h 410224"/>
              <a:gd name="connsiteX32" fmla="*/ 4755341 w 23914187"/>
              <a:gd name="connsiteY32" fmla="*/ 253532 h 410224"/>
              <a:gd name="connsiteX33" fmla="*/ 4755342 w 23914187"/>
              <a:gd name="connsiteY33" fmla="*/ 410224 h 410224"/>
              <a:gd name="connsiteX34" fmla="*/ 4354282 w 23914187"/>
              <a:gd name="connsiteY34" fmla="*/ 6998 h 410224"/>
              <a:gd name="connsiteX35" fmla="*/ 4354283 w 23914187"/>
              <a:gd name="connsiteY35" fmla="*/ 3 h 410224"/>
              <a:gd name="connsiteX36" fmla="*/ 5381925 w 23914187"/>
              <a:gd name="connsiteY36" fmla="*/ 3 h 410224"/>
              <a:gd name="connsiteX37" fmla="*/ 5381738 w 23914187"/>
              <a:gd name="connsiteY37" fmla="*/ 6998 h 410224"/>
              <a:gd name="connsiteX38" fmla="*/ 5626197 w 23914187"/>
              <a:gd name="connsiteY38" fmla="*/ 253532 h 410224"/>
              <a:gd name="connsiteX39" fmla="*/ 5626198 w 23914187"/>
              <a:gd name="connsiteY39" fmla="*/ 410224 h 410224"/>
              <a:gd name="connsiteX40" fmla="*/ 5225138 w 23914187"/>
              <a:gd name="connsiteY40" fmla="*/ 6998 h 410224"/>
              <a:gd name="connsiteX41" fmla="*/ 5225139 w 23914187"/>
              <a:gd name="connsiteY41" fmla="*/ 3 h 410224"/>
              <a:gd name="connsiteX42" fmla="*/ 6252783 w 23914187"/>
              <a:gd name="connsiteY42" fmla="*/ 3 h 410224"/>
              <a:gd name="connsiteX43" fmla="*/ 6252598 w 23914187"/>
              <a:gd name="connsiteY43" fmla="*/ 6998 h 410224"/>
              <a:gd name="connsiteX44" fmla="*/ 6497056 w 23914187"/>
              <a:gd name="connsiteY44" fmla="*/ 253532 h 410224"/>
              <a:gd name="connsiteX45" fmla="*/ 6497055 w 23914187"/>
              <a:gd name="connsiteY45" fmla="*/ 410224 h 410224"/>
              <a:gd name="connsiteX46" fmla="*/ 6095997 w 23914187"/>
              <a:gd name="connsiteY46" fmla="*/ 6998 h 410224"/>
              <a:gd name="connsiteX47" fmla="*/ 6095999 w 23914187"/>
              <a:gd name="connsiteY47" fmla="*/ 3 h 410224"/>
              <a:gd name="connsiteX48" fmla="*/ 7123637 w 23914187"/>
              <a:gd name="connsiteY48" fmla="*/ 2 h 410224"/>
              <a:gd name="connsiteX49" fmla="*/ 7123451 w 23914187"/>
              <a:gd name="connsiteY49" fmla="*/ 6998 h 410224"/>
              <a:gd name="connsiteX50" fmla="*/ 7367910 w 23914187"/>
              <a:gd name="connsiteY50" fmla="*/ 253531 h 410224"/>
              <a:gd name="connsiteX51" fmla="*/ 7367910 w 23914187"/>
              <a:gd name="connsiteY51" fmla="*/ 410224 h 410224"/>
              <a:gd name="connsiteX52" fmla="*/ 6966852 w 23914187"/>
              <a:gd name="connsiteY52" fmla="*/ 6998 h 410224"/>
              <a:gd name="connsiteX53" fmla="*/ 6966851 w 23914187"/>
              <a:gd name="connsiteY53" fmla="*/ 2 h 410224"/>
              <a:gd name="connsiteX54" fmla="*/ 7994494 w 23914187"/>
              <a:gd name="connsiteY54" fmla="*/ 3 h 410224"/>
              <a:gd name="connsiteX55" fmla="*/ 7994308 w 23914187"/>
              <a:gd name="connsiteY55" fmla="*/ 6998 h 410224"/>
              <a:gd name="connsiteX56" fmla="*/ 8238767 w 23914187"/>
              <a:gd name="connsiteY56" fmla="*/ 253531 h 410224"/>
              <a:gd name="connsiteX57" fmla="*/ 8238766 w 23914187"/>
              <a:gd name="connsiteY57" fmla="*/ 410224 h 410224"/>
              <a:gd name="connsiteX58" fmla="*/ 7837708 w 23914187"/>
              <a:gd name="connsiteY58" fmla="*/ 6998 h 410224"/>
              <a:gd name="connsiteX59" fmla="*/ 7837710 w 23914187"/>
              <a:gd name="connsiteY59" fmla="*/ 3 h 410224"/>
              <a:gd name="connsiteX60" fmla="*/ 8865351 w 23914187"/>
              <a:gd name="connsiteY60" fmla="*/ 2 h 410224"/>
              <a:gd name="connsiteX61" fmla="*/ 8865164 w 23914187"/>
              <a:gd name="connsiteY61" fmla="*/ 6997 h 410224"/>
              <a:gd name="connsiteX62" fmla="*/ 9109623 w 23914187"/>
              <a:gd name="connsiteY62" fmla="*/ 253531 h 410224"/>
              <a:gd name="connsiteX63" fmla="*/ 9109624 w 23914187"/>
              <a:gd name="connsiteY63" fmla="*/ 410223 h 410224"/>
              <a:gd name="connsiteX64" fmla="*/ 8708565 w 23914187"/>
              <a:gd name="connsiteY64" fmla="*/ 6997 h 410224"/>
              <a:gd name="connsiteX65" fmla="*/ 8708565 w 23914187"/>
              <a:gd name="connsiteY65" fmla="*/ 2 h 410224"/>
              <a:gd name="connsiteX66" fmla="*/ 9736207 w 23914187"/>
              <a:gd name="connsiteY66" fmla="*/ 2 h 410224"/>
              <a:gd name="connsiteX67" fmla="*/ 9736022 w 23914187"/>
              <a:gd name="connsiteY67" fmla="*/ 6998 h 410224"/>
              <a:gd name="connsiteX68" fmla="*/ 9980476 w 23914187"/>
              <a:gd name="connsiteY68" fmla="*/ 253530 h 410224"/>
              <a:gd name="connsiteX69" fmla="*/ 9980475 w 23914187"/>
              <a:gd name="connsiteY69" fmla="*/ 410222 h 410224"/>
              <a:gd name="connsiteX70" fmla="*/ 9579421 w 23914187"/>
              <a:gd name="connsiteY70" fmla="*/ 6997 h 410224"/>
              <a:gd name="connsiteX71" fmla="*/ 9579422 w 23914187"/>
              <a:gd name="connsiteY71" fmla="*/ 2 h 410224"/>
              <a:gd name="connsiteX72" fmla="*/ 10607062 w 23914187"/>
              <a:gd name="connsiteY72" fmla="*/ 2 h 410224"/>
              <a:gd name="connsiteX73" fmla="*/ 10606873 w 23914187"/>
              <a:gd name="connsiteY73" fmla="*/ 6997 h 410224"/>
              <a:gd name="connsiteX74" fmla="*/ 10851334 w 23914187"/>
              <a:gd name="connsiteY74" fmla="*/ 253531 h 410224"/>
              <a:gd name="connsiteX75" fmla="*/ 10851332 w 23914187"/>
              <a:gd name="connsiteY75" fmla="*/ 410223 h 410224"/>
              <a:gd name="connsiteX76" fmla="*/ 10450273 w 23914187"/>
              <a:gd name="connsiteY76" fmla="*/ 6997 h 410224"/>
              <a:gd name="connsiteX77" fmla="*/ 10450274 w 23914187"/>
              <a:gd name="connsiteY77" fmla="*/ 1 h 410224"/>
              <a:gd name="connsiteX78" fmla="*/ 11477919 w 23914187"/>
              <a:gd name="connsiteY78" fmla="*/ 1 h 410224"/>
              <a:gd name="connsiteX79" fmla="*/ 11477730 w 23914187"/>
              <a:gd name="connsiteY79" fmla="*/ 6996 h 410224"/>
              <a:gd name="connsiteX80" fmla="*/ 11722190 w 23914187"/>
              <a:gd name="connsiteY80" fmla="*/ 253530 h 410224"/>
              <a:gd name="connsiteX81" fmla="*/ 11722190 w 23914187"/>
              <a:gd name="connsiteY81" fmla="*/ 410222 h 410224"/>
              <a:gd name="connsiteX82" fmla="*/ 11321130 w 23914187"/>
              <a:gd name="connsiteY82" fmla="*/ 6996 h 410224"/>
              <a:gd name="connsiteX83" fmla="*/ 11321132 w 23914187"/>
              <a:gd name="connsiteY83" fmla="*/ 1 h 410224"/>
              <a:gd name="connsiteX84" fmla="*/ 12348774 w 23914187"/>
              <a:gd name="connsiteY84" fmla="*/ 1 h 410224"/>
              <a:gd name="connsiteX85" fmla="*/ 12348587 w 23914187"/>
              <a:gd name="connsiteY85" fmla="*/ 6996 h 410224"/>
              <a:gd name="connsiteX86" fmla="*/ 12593046 w 23914187"/>
              <a:gd name="connsiteY86" fmla="*/ 253530 h 410224"/>
              <a:gd name="connsiteX87" fmla="*/ 12593046 w 23914187"/>
              <a:gd name="connsiteY87" fmla="*/ 410223 h 410224"/>
              <a:gd name="connsiteX88" fmla="*/ 12191987 w 23914187"/>
              <a:gd name="connsiteY88" fmla="*/ 6996 h 410224"/>
              <a:gd name="connsiteX89" fmla="*/ 12191987 w 23914187"/>
              <a:gd name="connsiteY89" fmla="*/ 1 h 410224"/>
              <a:gd name="connsiteX90" fmla="*/ 13219631 w 23914187"/>
              <a:gd name="connsiteY90" fmla="*/ 1 h 410224"/>
              <a:gd name="connsiteX91" fmla="*/ 13219444 w 23914187"/>
              <a:gd name="connsiteY91" fmla="*/ 6996 h 410224"/>
              <a:gd name="connsiteX92" fmla="*/ 13463903 w 23914187"/>
              <a:gd name="connsiteY92" fmla="*/ 253529 h 410224"/>
              <a:gd name="connsiteX93" fmla="*/ 13463903 w 23914187"/>
              <a:gd name="connsiteY93" fmla="*/ 410222 h 410224"/>
              <a:gd name="connsiteX94" fmla="*/ 13062844 w 23914187"/>
              <a:gd name="connsiteY94" fmla="*/ 6996 h 410224"/>
              <a:gd name="connsiteX95" fmla="*/ 13062844 w 23914187"/>
              <a:gd name="connsiteY95" fmla="*/ 0 h 410224"/>
              <a:gd name="connsiteX96" fmla="*/ 14090488 w 23914187"/>
              <a:gd name="connsiteY96" fmla="*/ 1 h 410224"/>
              <a:gd name="connsiteX97" fmla="*/ 14090301 w 23914187"/>
              <a:gd name="connsiteY97" fmla="*/ 6996 h 410224"/>
              <a:gd name="connsiteX98" fmla="*/ 14334761 w 23914187"/>
              <a:gd name="connsiteY98" fmla="*/ 253530 h 410224"/>
              <a:gd name="connsiteX99" fmla="*/ 14334761 w 23914187"/>
              <a:gd name="connsiteY99" fmla="*/ 410222 h 410224"/>
              <a:gd name="connsiteX100" fmla="*/ 13933701 w 23914187"/>
              <a:gd name="connsiteY100" fmla="*/ 6996 h 410224"/>
              <a:gd name="connsiteX101" fmla="*/ 13933702 w 23914187"/>
              <a:gd name="connsiteY101" fmla="*/ 1 h 410224"/>
              <a:gd name="connsiteX102" fmla="*/ 14961345 w 23914187"/>
              <a:gd name="connsiteY102" fmla="*/ 1 h 410224"/>
              <a:gd name="connsiteX103" fmla="*/ 14961158 w 23914187"/>
              <a:gd name="connsiteY103" fmla="*/ 6996 h 410224"/>
              <a:gd name="connsiteX104" fmla="*/ 15205617 w 23914187"/>
              <a:gd name="connsiteY104" fmla="*/ 253530 h 410224"/>
              <a:gd name="connsiteX105" fmla="*/ 15205617 w 23914187"/>
              <a:gd name="connsiteY105" fmla="*/ 410223 h 410224"/>
              <a:gd name="connsiteX106" fmla="*/ 14804558 w 23914187"/>
              <a:gd name="connsiteY106" fmla="*/ 6996 h 410224"/>
              <a:gd name="connsiteX107" fmla="*/ 14804559 w 23914187"/>
              <a:gd name="connsiteY107" fmla="*/ 1 h 410224"/>
              <a:gd name="connsiteX108" fmla="*/ 15832202 w 23914187"/>
              <a:gd name="connsiteY108" fmla="*/ 1 h 410224"/>
              <a:gd name="connsiteX109" fmla="*/ 15832015 w 23914187"/>
              <a:gd name="connsiteY109" fmla="*/ 6996 h 410224"/>
              <a:gd name="connsiteX110" fmla="*/ 16076474 w 23914187"/>
              <a:gd name="connsiteY110" fmla="*/ 253529 h 410224"/>
              <a:gd name="connsiteX111" fmla="*/ 16076474 w 23914187"/>
              <a:gd name="connsiteY111" fmla="*/ 410222 h 410224"/>
              <a:gd name="connsiteX112" fmla="*/ 15675415 w 23914187"/>
              <a:gd name="connsiteY112" fmla="*/ 6996 h 410224"/>
              <a:gd name="connsiteX113" fmla="*/ 15675416 w 23914187"/>
              <a:gd name="connsiteY113" fmla="*/ 0 h 410224"/>
              <a:gd name="connsiteX114" fmla="*/ 16703058 w 23914187"/>
              <a:gd name="connsiteY114" fmla="*/ 1 h 410224"/>
              <a:gd name="connsiteX115" fmla="*/ 16702872 w 23914187"/>
              <a:gd name="connsiteY115" fmla="*/ 6996 h 410224"/>
              <a:gd name="connsiteX116" fmla="*/ 16947331 w 23914187"/>
              <a:gd name="connsiteY116" fmla="*/ 253530 h 410224"/>
              <a:gd name="connsiteX117" fmla="*/ 16947331 w 23914187"/>
              <a:gd name="connsiteY117" fmla="*/ 410222 h 410224"/>
              <a:gd name="connsiteX118" fmla="*/ 16546272 w 23914187"/>
              <a:gd name="connsiteY118" fmla="*/ 6996 h 410224"/>
              <a:gd name="connsiteX119" fmla="*/ 16546272 w 23914187"/>
              <a:gd name="connsiteY119" fmla="*/ 1 h 410224"/>
              <a:gd name="connsiteX120" fmla="*/ 17573916 w 23914187"/>
              <a:gd name="connsiteY120" fmla="*/ 2 h 410224"/>
              <a:gd name="connsiteX121" fmla="*/ 17573729 w 23914187"/>
              <a:gd name="connsiteY121" fmla="*/ 6997 h 410224"/>
              <a:gd name="connsiteX122" fmla="*/ 17818188 w 23914187"/>
              <a:gd name="connsiteY122" fmla="*/ 253530 h 410224"/>
              <a:gd name="connsiteX123" fmla="*/ 17818188 w 23914187"/>
              <a:gd name="connsiteY123" fmla="*/ 410223 h 410224"/>
              <a:gd name="connsiteX124" fmla="*/ 17417129 w 23914187"/>
              <a:gd name="connsiteY124" fmla="*/ 6997 h 410224"/>
              <a:gd name="connsiteX125" fmla="*/ 17417130 w 23914187"/>
              <a:gd name="connsiteY125" fmla="*/ 1 h 410224"/>
              <a:gd name="connsiteX126" fmla="*/ 18444773 w 23914187"/>
              <a:gd name="connsiteY126" fmla="*/ 1 h 410224"/>
              <a:gd name="connsiteX127" fmla="*/ 18444586 w 23914187"/>
              <a:gd name="connsiteY127" fmla="*/ 6996 h 410224"/>
              <a:gd name="connsiteX128" fmla="*/ 18689046 w 23914187"/>
              <a:gd name="connsiteY128" fmla="*/ 253530 h 410224"/>
              <a:gd name="connsiteX129" fmla="*/ 18689045 w 23914187"/>
              <a:gd name="connsiteY129" fmla="*/ 410222 h 410224"/>
              <a:gd name="connsiteX130" fmla="*/ 18287986 w 23914187"/>
              <a:gd name="connsiteY130" fmla="*/ 6996 h 410224"/>
              <a:gd name="connsiteX131" fmla="*/ 18287987 w 23914187"/>
              <a:gd name="connsiteY131" fmla="*/ 1 h 410224"/>
              <a:gd name="connsiteX132" fmla="*/ 19315629 w 23914187"/>
              <a:gd name="connsiteY132" fmla="*/ 1 h 410224"/>
              <a:gd name="connsiteX133" fmla="*/ 19315442 w 23914187"/>
              <a:gd name="connsiteY133" fmla="*/ 6996 h 410224"/>
              <a:gd name="connsiteX134" fmla="*/ 19559902 w 23914187"/>
              <a:gd name="connsiteY134" fmla="*/ 253530 h 410224"/>
              <a:gd name="connsiteX135" fmla="*/ 19559901 w 23914187"/>
              <a:gd name="connsiteY135" fmla="*/ 410222 h 410224"/>
              <a:gd name="connsiteX136" fmla="*/ 19158842 w 23914187"/>
              <a:gd name="connsiteY136" fmla="*/ 6996 h 410224"/>
              <a:gd name="connsiteX137" fmla="*/ 19158842 w 23914187"/>
              <a:gd name="connsiteY137" fmla="*/ 1 h 410224"/>
              <a:gd name="connsiteX138" fmla="*/ 20186486 w 23914187"/>
              <a:gd name="connsiteY138" fmla="*/ 2 h 410224"/>
              <a:gd name="connsiteX139" fmla="*/ 20186299 w 23914187"/>
              <a:gd name="connsiteY139" fmla="*/ 6997 h 410224"/>
              <a:gd name="connsiteX140" fmla="*/ 20430760 w 23914187"/>
              <a:gd name="connsiteY140" fmla="*/ 253530 h 410224"/>
              <a:gd name="connsiteX141" fmla="*/ 20430759 w 23914187"/>
              <a:gd name="connsiteY141" fmla="*/ 410223 h 410224"/>
              <a:gd name="connsiteX142" fmla="*/ 20029699 w 23914187"/>
              <a:gd name="connsiteY142" fmla="*/ 6996 h 410224"/>
              <a:gd name="connsiteX143" fmla="*/ 20029700 w 23914187"/>
              <a:gd name="connsiteY143" fmla="*/ 1 h 410224"/>
              <a:gd name="connsiteX144" fmla="*/ 21057342 w 23914187"/>
              <a:gd name="connsiteY144" fmla="*/ 1 h 410224"/>
              <a:gd name="connsiteX145" fmla="*/ 21057157 w 23914187"/>
              <a:gd name="connsiteY145" fmla="*/ 6996 h 410224"/>
              <a:gd name="connsiteX146" fmla="*/ 21301615 w 23914187"/>
              <a:gd name="connsiteY146" fmla="*/ 253529 h 410224"/>
              <a:gd name="connsiteX147" fmla="*/ 21301614 w 23914187"/>
              <a:gd name="connsiteY147" fmla="*/ 410222 h 410224"/>
              <a:gd name="connsiteX148" fmla="*/ 20900557 w 23914187"/>
              <a:gd name="connsiteY148" fmla="*/ 6996 h 410224"/>
              <a:gd name="connsiteX149" fmla="*/ 20900558 w 23914187"/>
              <a:gd name="connsiteY149" fmla="*/ 1 h 410224"/>
              <a:gd name="connsiteX150" fmla="*/ 21928200 w 23914187"/>
              <a:gd name="connsiteY150" fmla="*/ 1 h 410224"/>
              <a:gd name="connsiteX151" fmla="*/ 21928013 w 23914187"/>
              <a:gd name="connsiteY151" fmla="*/ 6996 h 410224"/>
              <a:gd name="connsiteX152" fmla="*/ 22172473 w 23914187"/>
              <a:gd name="connsiteY152" fmla="*/ 253531 h 410224"/>
              <a:gd name="connsiteX153" fmla="*/ 22172472 w 23914187"/>
              <a:gd name="connsiteY153" fmla="*/ 410222 h 410224"/>
              <a:gd name="connsiteX154" fmla="*/ 21771413 w 23914187"/>
              <a:gd name="connsiteY154" fmla="*/ 6996 h 410224"/>
              <a:gd name="connsiteX155" fmla="*/ 21771413 w 23914187"/>
              <a:gd name="connsiteY155" fmla="*/ 1 h 410224"/>
              <a:gd name="connsiteX156" fmla="*/ 22799055 w 23914187"/>
              <a:gd name="connsiteY156" fmla="*/ 1 h 410224"/>
              <a:gd name="connsiteX157" fmla="*/ 22798871 w 23914187"/>
              <a:gd name="connsiteY157" fmla="*/ 6997 h 410224"/>
              <a:gd name="connsiteX158" fmla="*/ 23043329 w 23914187"/>
              <a:gd name="connsiteY158" fmla="*/ 253530 h 410224"/>
              <a:gd name="connsiteX159" fmla="*/ 23043328 w 23914187"/>
              <a:gd name="connsiteY159" fmla="*/ 410222 h 410224"/>
              <a:gd name="connsiteX160" fmla="*/ 22642271 w 23914187"/>
              <a:gd name="connsiteY160" fmla="*/ 6997 h 410224"/>
              <a:gd name="connsiteX161" fmla="*/ 22642271 w 23914187"/>
              <a:gd name="connsiteY161" fmla="*/ 2 h 410224"/>
              <a:gd name="connsiteX162" fmla="*/ 23669913 w 23914187"/>
              <a:gd name="connsiteY162" fmla="*/ 1 h 410224"/>
              <a:gd name="connsiteX163" fmla="*/ 23669728 w 23914187"/>
              <a:gd name="connsiteY163" fmla="*/ 6996 h 410224"/>
              <a:gd name="connsiteX164" fmla="*/ 23914187 w 23914187"/>
              <a:gd name="connsiteY164" fmla="*/ 253530 h 410224"/>
              <a:gd name="connsiteX165" fmla="*/ 23914186 w 23914187"/>
              <a:gd name="connsiteY165" fmla="*/ 410222 h 410224"/>
              <a:gd name="connsiteX166" fmla="*/ 23513128 w 23914187"/>
              <a:gd name="connsiteY166" fmla="*/ 6996 h 410224"/>
              <a:gd name="connsiteX167" fmla="*/ 23513129 w 23914187"/>
              <a:gd name="connsiteY167" fmla="*/ 1 h 410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</a:cxnLst>
            <a:rect l="l" t="t" r="r" b="b"/>
            <a:pathLst>
              <a:path w="23914187" h="410224">
                <a:moveTo>
                  <a:pt x="156785" y="4"/>
                </a:moveTo>
                <a:cubicBezTo>
                  <a:pt x="156599" y="2335"/>
                  <a:pt x="156599" y="4667"/>
                  <a:pt x="156599" y="6998"/>
                </a:cubicBezTo>
                <a:cubicBezTo>
                  <a:pt x="156619" y="142339"/>
                  <a:pt x="265723" y="252368"/>
                  <a:pt x="401058" y="253532"/>
                </a:cubicBezTo>
                <a:lnTo>
                  <a:pt x="401058" y="410224"/>
                </a:lnTo>
                <a:cubicBezTo>
                  <a:pt x="179214" y="409019"/>
                  <a:pt x="9" y="228845"/>
                  <a:pt x="0" y="6998"/>
                </a:cubicBezTo>
                <a:cubicBezTo>
                  <a:pt x="0" y="4667"/>
                  <a:pt x="0" y="2382"/>
                  <a:pt x="0" y="4"/>
                </a:cubicBezTo>
                <a:close/>
                <a:moveTo>
                  <a:pt x="1027643" y="3"/>
                </a:moveTo>
                <a:cubicBezTo>
                  <a:pt x="1027456" y="2335"/>
                  <a:pt x="1027457" y="4666"/>
                  <a:pt x="1027456" y="6998"/>
                </a:cubicBezTo>
                <a:cubicBezTo>
                  <a:pt x="1027477" y="142338"/>
                  <a:pt x="1136580" y="252368"/>
                  <a:pt x="1271915" y="253532"/>
                </a:cubicBezTo>
                <a:lnTo>
                  <a:pt x="1271915" y="410224"/>
                </a:lnTo>
                <a:cubicBezTo>
                  <a:pt x="1050072" y="409018"/>
                  <a:pt x="870867" y="228844"/>
                  <a:pt x="870857" y="6998"/>
                </a:cubicBezTo>
                <a:cubicBezTo>
                  <a:pt x="870857" y="4666"/>
                  <a:pt x="870857" y="2381"/>
                  <a:pt x="870857" y="3"/>
                </a:cubicBezTo>
                <a:close/>
                <a:moveTo>
                  <a:pt x="1898499" y="4"/>
                </a:moveTo>
                <a:cubicBezTo>
                  <a:pt x="1898312" y="2335"/>
                  <a:pt x="1898312" y="4666"/>
                  <a:pt x="1898313" y="6998"/>
                </a:cubicBezTo>
                <a:cubicBezTo>
                  <a:pt x="1898333" y="142339"/>
                  <a:pt x="2007436" y="252368"/>
                  <a:pt x="2142771" y="253532"/>
                </a:cubicBezTo>
                <a:lnTo>
                  <a:pt x="2142771" y="410224"/>
                </a:lnTo>
                <a:cubicBezTo>
                  <a:pt x="1920928" y="409019"/>
                  <a:pt x="1741723" y="228845"/>
                  <a:pt x="1741713" y="6998"/>
                </a:cubicBezTo>
                <a:cubicBezTo>
                  <a:pt x="1741713" y="4666"/>
                  <a:pt x="1741713" y="2381"/>
                  <a:pt x="1741713" y="3"/>
                </a:cubicBezTo>
                <a:close/>
                <a:moveTo>
                  <a:pt x="2769355" y="4"/>
                </a:moveTo>
                <a:cubicBezTo>
                  <a:pt x="2769168" y="2335"/>
                  <a:pt x="2769168" y="4666"/>
                  <a:pt x="2769168" y="6998"/>
                </a:cubicBezTo>
                <a:cubicBezTo>
                  <a:pt x="2769188" y="142339"/>
                  <a:pt x="2878292" y="252368"/>
                  <a:pt x="3013627" y="253532"/>
                </a:cubicBezTo>
                <a:lnTo>
                  <a:pt x="3013628" y="410224"/>
                </a:lnTo>
                <a:cubicBezTo>
                  <a:pt x="2791784" y="409019"/>
                  <a:pt x="2612579" y="228845"/>
                  <a:pt x="2612569" y="6998"/>
                </a:cubicBezTo>
                <a:cubicBezTo>
                  <a:pt x="2612569" y="4667"/>
                  <a:pt x="2612569" y="2382"/>
                  <a:pt x="2612569" y="4"/>
                </a:cubicBezTo>
                <a:close/>
                <a:moveTo>
                  <a:pt x="3640211" y="3"/>
                </a:moveTo>
                <a:cubicBezTo>
                  <a:pt x="3640025" y="2334"/>
                  <a:pt x="3640025" y="4666"/>
                  <a:pt x="3640025" y="6997"/>
                </a:cubicBezTo>
                <a:cubicBezTo>
                  <a:pt x="3640045" y="142338"/>
                  <a:pt x="3749148" y="252367"/>
                  <a:pt x="3884484" y="253531"/>
                </a:cubicBezTo>
                <a:lnTo>
                  <a:pt x="3884484" y="410223"/>
                </a:lnTo>
                <a:cubicBezTo>
                  <a:pt x="3662640" y="409018"/>
                  <a:pt x="3483435" y="228844"/>
                  <a:pt x="3483425" y="6997"/>
                </a:cubicBezTo>
                <a:cubicBezTo>
                  <a:pt x="3483425" y="4666"/>
                  <a:pt x="3483425" y="2381"/>
                  <a:pt x="3483425" y="3"/>
                </a:cubicBezTo>
                <a:close/>
                <a:moveTo>
                  <a:pt x="4511069" y="3"/>
                </a:moveTo>
                <a:cubicBezTo>
                  <a:pt x="4510882" y="2335"/>
                  <a:pt x="4510882" y="4667"/>
                  <a:pt x="4510882" y="6998"/>
                </a:cubicBezTo>
                <a:cubicBezTo>
                  <a:pt x="4510902" y="142338"/>
                  <a:pt x="4620005" y="252367"/>
                  <a:pt x="4755341" y="253532"/>
                </a:cubicBezTo>
                <a:lnTo>
                  <a:pt x="4755342" y="410224"/>
                </a:lnTo>
                <a:cubicBezTo>
                  <a:pt x="4533497" y="409018"/>
                  <a:pt x="4354292" y="228844"/>
                  <a:pt x="4354282" y="6998"/>
                </a:cubicBezTo>
                <a:cubicBezTo>
                  <a:pt x="4354282" y="4666"/>
                  <a:pt x="4354282" y="2381"/>
                  <a:pt x="4354283" y="3"/>
                </a:cubicBezTo>
                <a:close/>
                <a:moveTo>
                  <a:pt x="5381925" y="3"/>
                </a:moveTo>
                <a:cubicBezTo>
                  <a:pt x="5381739" y="2335"/>
                  <a:pt x="5381739" y="4667"/>
                  <a:pt x="5381738" y="6998"/>
                </a:cubicBezTo>
                <a:cubicBezTo>
                  <a:pt x="5381760" y="142339"/>
                  <a:pt x="5490862" y="252367"/>
                  <a:pt x="5626197" y="253532"/>
                </a:cubicBezTo>
                <a:lnTo>
                  <a:pt x="5626198" y="410224"/>
                </a:lnTo>
                <a:cubicBezTo>
                  <a:pt x="5404354" y="409019"/>
                  <a:pt x="5225149" y="228845"/>
                  <a:pt x="5225138" y="6998"/>
                </a:cubicBezTo>
                <a:cubicBezTo>
                  <a:pt x="5225139" y="4666"/>
                  <a:pt x="5225139" y="2382"/>
                  <a:pt x="5225139" y="3"/>
                </a:cubicBezTo>
                <a:close/>
                <a:moveTo>
                  <a:pt x="6252783" y="3"/>
                </a:moveTo>
                <a:cubicBezTo>
                  <a:pt x="6252598" y="2335"/>
                  <a:pt x="6252597" y="4666"/>
                  <a:pt x="6252598" y="6998"/>
                </a:cubicBezTo>
                <a:cubicBezTo>
                  <a:pt x="6252617" y="142338"/>
                  <a:pt x="6361721" y="252367"/>
                  <a:pt x="6497056" y="253532"/>
                </a:cubicBezTo>
                <a:lnTo>
                  <a:pt x="6497055" y="410224"/>
                </a:lnTo>
                <a:cubicBezTo>
                  <a:pt x="6275213" y="409018"/>
                  <a:pt x="6096008" y="228845"/>
                  <a:pt x="6095997" y="6998"/>
                </a:cubicBezTo>
                <a:cubicBezTo>
                  <a:pt x="6095998" y="4666"/>
                  <a:pt x="6095999" y="2382"/>
                  <a:pt x="6095999" y="3"/>
                </a:cubicBezTo>
                <a:close/>
                <a:moveTo>
                  <a:pt x="7123637" y="2"/>
                </a:moveTo>
                <a:cubicBezTo>
                  <a:pt x="7123451" y="2334"/>
                  <a:pt x="7123451" y="4666"/>
                  <a:pt x="7123451" y="6998"/>
                </a:cubicBezTo>
                <a:cubicBezTo>
                  <a:pt x="7123471" y="142337"/>
                  <a:pt x="7232575" y="252367"/>
                  <a:pt x="7367910" y="253531"/>
                </a:cubicBezTo>
                <a:lnTo>
                  <a:pt x="7367910" y="410224"/>
                </a:lnTo>
                <a:cubicBezTo>
                  <a:pt x="7146066" y="409018"/>
                  <a:pt x="6966862" y="228844"/>
                  <a:pt x="6966852" y="6998"/>
                </a:cubicBezTo>
                <a:cubicBezTo>
                  <a:pt x="6966852" y="4666"/>
                  <a:pt x="6966852" y="2381"/>
                  <a:pt x="6966851" y="2"/>
                </a:cubicBezTo>
                <a:close/>
                <a:moveTo>
                  <a:pt x="7994494" y="3"/>
                </a:moveTo>
                <a:cubicBezTo>
                  <a:pt x="7994308" y="2335"/>
                  <a:pt x="7994308" y="4667"/>
                  <a:pt x="7994308" y="6998"/>
                </a:cubicBezTo>
                <a:cubicBezTo>
                  <a:pt x="7994330" y="142338"/>
                  <a:pt x="8103431" y="252367"/>
                  <a:pt x="8238767" y="253531"/>
                </a:cubicBezTo>
                <a:lnTo>
                  <a:pt x="8238766" y="410224"/>
                </a:lnTo>
                <a:cubicBezTo>
                  <a:pt x="8016922" y="409018"/>
                  <a:pt x="7837718" y="228844"/>
                  <a:pt x="7837708" y="6998"/>
                </a:cubicBezTo>
                <a:cubicBezTo>
                  <a:pt x="7837709" y="4666"/>
                  <a:pt x="7837708" y="2381"/>
                  <a:pt x="7837710" y="3"/>
                </a:cubicBezTo>
                <a:close/>
                <a:moveTo>
                  <a:pt x="8865351" y="2"/>
                </a:moveTo>
                <a:cubicBezTo>
                  <a:pt x="8865164" y="2334"/>
                  <a:pt x="8865165" y="4666"/>
                  <a:pt x="8865164" y="6997"/>
                </a:cubicBezTo>
                <a:cubicBezTo>
                  <a:pt x="8865185" y="142337"/>
                  <a:pt x="8974288" y="252366"/>
                  <a:pt x="9109623" y="253531"/>
                </a:cubicBezTo>
                <a:lnTo>
                  <a:pt x="9109624" y="410223"/>
                </a:lnTo>
                <a:cubicBezTo>
                  <a:pt x="8887780" y="409017"/>
                  <a:pt x="8708575" y="228844"/>
                  <a:pt x="8708565" y="6997"/>
                </a:cubicBezTo>
                <a:cubicBezTo>
                  <a:pt x="8708565" y="4665"/>
                  <a:pt x="8708565" y="2380"/>
                  <a:pt x="8708565" y="2"/>
                </a:cubicBezTo>
                <a:close/>
                <a:moveTo>
                  <a:pt x="9736207" y="2"/>
                </a:moveTo>
                <a:cubicBezTo>
                  <a:pt x="9736021" y="2334"/>
                  <a:pt x="9736021" y="4666"/>
                  <a:pt x="9736022" y="6998"/>
                </a:cubicBezTo>
                <a:cubicBezTo>
                  <a:pt x="9736038" y="142336"/>
                  <a:pt x="9845142" y="252366"/>
                  <a:pt x="9980476" y="253530"/>
                </a:cubicBezTo>
                <a:lnTo>
                  <a:pt x="9980475" y="410222"/>
                </a:lnTo>
                <a:cubicBezTo>
                  <a:pt x="9758632" y="409017"/>
                  <a:pt x="9579432" y="228844"/>
                  <a:pt x="9579421" y="6997"/>
                </a:cubicBezTo>
                <a:cubicBezTo>
                  <a:pt x="9579422" y="4666"/>
                  <a:pt x="9579421" y="2381"/>
                  <a:pt x="9579422" y="2"/>
                </a:cubicBezTo>
                <a:close/>
                <a:moveTo>
                  <a:pt x="10607062" y="2"/>
                </a:moveTo>
                <a:cubicBezTo>
                  <a:pt x="10606873" y="2333"/>
                  <a:pt x="10606875" y="4666"/>
                  <a:pt x="10606873" y="6997"/>
                </a:cubicBezTo>
                <a:cubicBezTo>
                  <a:pt x="10606895" y="142337"/>
                  <a:pt x="10715997" y="252366"/>
                  <a:pt x="10851334" y="253531"/>
                </a:cubicBezTo>
                <a:lnTo>
                  <a:pt x="10851332" y="410223"/>
                </a:lnTo>
                <a:cubicBezTo>
                  <a:pt x="10629488" y="409017"/>
                  <a:pt x="10450285" y="228843"/>
                  <a:pt x="10450273" y="6997"/>
                </a:cubicBezTo>
                <a:cubicBezTo>
                  <a:pt x="10450274" y="4665"/>
                  <a:pt x="10450275" y="2380"/>
                  <a:pt x="10450274" y="1"/>
                </a:cubicBezTo>
                <a:close/>
                <a:moveTo>
                  <a:pt x="11477919" y="1"/>
                </a:moveTo>
                <a:cubicBezTo>
                  <a:pt x="11477730" y="2333"/>
                  <a:pt x="11477733" y="4665"/>
                  <a:pt x="11477730" y="6996"/>
                </a:cubicBezTo>
                <a:cubicBezTo>
                  <a:pt x="11477752" y="142336"/>
                  <a:pt x="11586855" y="252365"/>
                  <a:pt x="11722190" y="253530"/>
                </a:cubicBezTo>
                <a:lnTo>
                  <a:pt x="11722190" y="410222"/>
                </a:lnTo>
                <a:cubicBezTo>
                  <a:pt x="11500345" y="409016"/>
                  <a:pt x="11321143" y="228843"/>
                  <a:pt x="11321130" y="6996"/>
                </a:cubicBezTo>
                <a:cubicBezTo>
                  <a:pt x="11321133" y="4665"/>
                  <a:pt x="11321132" y="2380"/>
                  <a:pt x="11321132" y="1"/>
                </a:cubicBezTo>
                <a:close/>
                <a:moveTo>
                  <a:pt x="12348774" y="1"/>
                </a:moveTo>
                <a:cubicBezTo>
                  <a:pt x="12348587" y="2333"/>
                  <a:pt x="12348587" y="4665"/>
                  <a:pt x="12348587" y="6996"/>
                </a:cubicBezTo>
                <a:cubicBezTo>
                  <a:pt x="12348607" y="142336"/>
                  <a:pt x="12457711" y="252365"/>
                  <a:pt x="12593046" y="253530"/>
                </a:cubicBezTo>
                <a:lnTo>
                  <a:pt x="12593046" y="410223"/>
                </a:lnTo>
                <a:cubicBezTo>
                  <a:pt x="12371202" y="409016"/>
                  <a:pt x="12191997" y="228843"/>
                  <a:pt x="12191987" y="6996"/>
                </a:cubicBezTo>
                <a:cubicBezTo>
                  <a:pt x="12191987" y="4664"/>
                  <a:pt x="12191988" y="2380"/>
                  <a:pt x="12191987" y="1"/>
                </a:cubicBezTo>
                <a:close/>
                <a:moveTo>
                  <a:pt x="13219631" y="1"/>
                </a:moveTo>
                <a:cubicBezTo>
                  <a:pt x="13219444" y="2332"/>
                  <a:pt x="13219444" y="4664"/>
                  <a:pt x="13219444" y="6996"/>
                </a:cubicBezTo>
                <a:cubicBezTo>
                  <a:pt x="13219464" y="142335"/>
                  <a:pt x="13328568" y="252365"/>
                  <a:pt x="13463903" y="253529"/>
                </a:cubicBezTo>
                <a:lnTo>
                  <a:pt x="13463903" y="410222"/>
                </a:lnTo>
                <a:cubicBezTo>
                  <a:pt x="13242059" y="409016"/>
                  <a:pt x="13062854" y="228842"/>
                  <a:pt x="13062844" y="6996"/>
                </a:cubicBezTo>
                <a:cubicBezTo>
                  <a:pt x="13062844" y="4664"/>
                  <a:pt x="13062845" y="2379"/>
                  <a:pt x="13062844" y="0"/>
                </a:cubicBezTo>
                <a:close/>
                <a:moveTo>
                  <a:pt x="14090488" y="1"/>
                </a:moveTo>
                <a:cubicBezTo>
                  <a:pt x="14090301" y="2333"/>
                  <a:pt x="14090302" y="4665"/>
                  <a:pt x="14090301" y="6996"/>
                </a:cubicBezTo>
                <a:cubicBezTo>
                  <a:pt x="14090322" y="142336"/>
                  <a:pt x="14199426" y="252365"/>
                  <a:pt x="14334761" y="253530"/>
                </a:cubicBezTo>
                <a:lnTo>
                  <a:pt x="14334761" y="410222"/>
                </a:lnTo>
                <a:cubicBezTo>
                  <a:pt x="14112917" y="409016"/>
                  <a:pt x="13933712" y="228842"/>
                  <a:pt x="13933701" y="6996"/>
                </a:cubicBezTo>
                <a:cubicBezTo>
                  <a:pt x="13933702" y="4664"/>
                  <a:pt x="13933702" y="2380"/>
                  <a:pt x="13933702" y="1"/>
                </a:cubicBezTo>
                <a:close/>
                <a:moveTo>
                  <a:pt x="14961345" y="1"/>
                </a:moveTo>
                <a:cubicBezTo>
                  <a:pt x="14961158" y="2333"/>
                  <a:pt x="14961159" y="4665"/>
                  <a:pt x="14961158" y="6996"/>
                </a:cubicBezTo>
                <a:cubicBezTo>
                  <a:pt x="14961178" y="142336"/>
                  <a:pt x="15070282" y="252366"/>
                  <a:pt x="15205617" y="253530"/>
                </a:cubicBezTo>
                <a:lnTo>
                  <a:pt x="15205617" y="410223"/>
                </a:lnTo>
                <a:cubicBezTo>
                  <a:pt x="14983773" y="409017"/>
                  <a:pt x="14804568" y="228843"/>
                  <a:pt x="14804558" y="6996"/>
                </a:cubicBezTo>
                <a:cubicBezTo>
                  <a:pt x="14804559" y="4665"/>
                  <a:pt x="14804559" y="2380"/>
                  <a:pt x="14804559" y="1"/>
                </a:cubicBezTo>
                <a:close/>
                <a:moveTo>
                  <a:pt x="15832202" y="1"/>
                </a:moveTo>
                <a:cubicBezTo>
                  <a:pt x="15832015" y="2332"/>
                  <a:pt x="15832015" y="4664"/>
                  <a:pt x="15832015" y="6996"/>
                </a:cubicBezTo>
                <a:cubicBezTo>
                  <a:pt x="15832035" y="142336"/>
                  <a:pt x="15941139" y="252365"/>
                  <a:pt x="16076474" y="253529"/>
                </a:cubicBezTo>
                <a:lnTo>
                  <a:pt x="16076474" y="410222"/>
                </a:lnTo>
                <a:cubicBezTo>
                  <a:pt x="15854630" y="409016"/>
                  <a:pt x="15675425" y="228842"/>
                  <a:pt x="15675415" y="6996"/>
                </a:cubicBezTo>
                <a:cubicBezTo>
                  <a:pt x="15675416" y="4664"/>
                  <a:pt x="15675416" y="2379"/>
                  <a:pt x="15675416" y="0"/>
                </a:cubicBezTo>
                <a:close/>
                <a:moveTo>
                  <a:pt x="16703058" y="1"/>
                </a:moveTo>
                <a:cubicBezTo>
                  <a:pt x="16702872" y="2333"/>
                  <a:pt x="16702872" y="4665"/>
                  <a:pt x="16702872" y="6996"/>
                </a:cubicBezTo>
                <a:cubicBezTo>
                  <a:pt x="16702892" y="142336"/>
                  <a:pt x="16811996" y="252365"/>
                  <a:pt x="16947331" y="253530"/>
                </a:cubicBezTo>
                <a:lnTo>
                  <a:pt x="16947331" y="410222"/>
                </a:lnTo>
                <a:cubicBezTo>
                  <a:pt x="16725487" y="409016"/>
                  <a:pt x="16546282" y="228842"/>
                  <a:pt x="16546272" y="6996"/>
                </a:cubicBezTo>
                <a:cubicBezTo>
                  <a:pt x="16546272" y="4664"/>
                  <a:pt x="16546273" y="2379"/>
                  <a:pt x="16546272" y="1"/>
                </a:cubicBezTo>
                <a:close/>
                <a:moveTo>
                  <a:pt x="17573916" y="2"/>
                </a:moveTo>
                <a:cubicBezTo>
                  <a:pt x="17573729" y="2333"/>
                  <a:pt x="17573730" y="4665"/>
                  <a:pt x="17573729" y="6997"/>
                </a:cubicBezTo>
                <a:cubicBezTo>
                  <a:pt x="17573749" y="142336"/>
                  <a:pt x="17682853" y="252366"/>
                  <a:pt x="17818188" y="253530"/>
                </a:cubicBezTo>
                <a:lnTo>
                  <a:pt x="17818188" y="410223"/>
                </a:lnTo>
                <a:cubicBezTo>
                  <a:pt x="17596344" y="409017"/>
                  <a:pt x="17417140" y="228843"/>
                  <a:pt x="17417129" y="6997"/>
                </a:cubicBezTo>
                <a:cubicBezTo>
                  <a:pt x="17417130" y="4665"/>
                  <a:pt x="17417130" y="2380"/>
                  <a:pt x="17417130" y="1"/>
                </a:cubicBezTo>
                <a:close/>
                <a:moveTo>
                  <a:pt x="18444773" y="1"/>
                </a:moveTo>
                <a:cubicBezTo>
                  <a:pt x="18444587" y="2333"/>
                  <a:pt x="18444586" y="4664"/>
                  <a:pt x="18444586" y="6996"/>
                </a:cubicBezTo>
                <a:cubicBezTo>
                  <a:pt x="18444606" y="142336"/>
                  <a:pt x="18553710" y="252365"/>
                  <a:pt x="18689046" y="253530"/>
                </a:cubicBezTo>
                <a:lnTo>
                  <a:pt x="18689045" y="410222"/>
                </a:lnTo>
                <a:cubicBezTo>
                  <a:pt x="18467202" y="409016"/>
                  <a:pt x="18287996" y="228842"/>
                  <a:pt x="18287986" y="6996"/>
                </a:cubicBezTo>
                <a:cubicBezTo>
                  <a:pt x="18287987" y="4664"/>
                  <a:pt x="18287987" y="2379"/>
                  <a:pt x="18287987" y="1"/>
                </a:cubicBezTo>
                <a:close/>
                <a:moveTo>
                  <a:pt x="19315629" y="1"/>
                </a:moveTo>
                <a:cubicBezTo>
                  <a:pt x="19315443" y="2333"/>
                  <a:pt x="19315441" y="4664"/>
                  <a:pt x="19315442" y="6996"/>
                </a:cubicBezTo>
                <a:cubicBezTo>
                  <a:pt x="19315462" y="142336"/>
                  <a:pt x="19424566" y="252365"/>
                  <a:pt x="19559902" y="253530"/>
                </a:cubicBezTo>
                <a:lnTo>
                  <a:pt x="19559901" y="410222"/>
                </a:lnTo>
                <a:cubicBezTo>
                  <a:pt x="19338058" y="409016"/>
                  <a:pt x="19158852" y="228842"/>
                  <a:pt x="19158842" y="6996"/>
                </a:cubicBezTo>
                <a:cubicBezTo>
                  <a:pt x="19158843" y="4664"/>
                  <a:pt x="19158843" y="2379"/>
                  <a:pt x="19158842" y="1"/>
                </a:cubicBezTo>
                <a:close/>
                <a:moveTo>
                  <a:pt x="20186486" y="2"/>
                </a:moveTo>
                <a:cubicBezTo>
                  <a:pt x="20186300" y="2333"/>
                  <a:pt x="20186299" y="4665"/>
                  <a:pt x="20186299" y="6997"/>
                </a:cubicBezTo>
                <a:cubicBezTo>
                  <a:pt x="20186320" y="142336"/>
                  <a:pt x="20295424" y="252366"/>
                  <a:pt x="20430760" y="253530"/>
                </a:cubicBezTo>
                <a:lnTo>
                  <a:pt x="20430759" y="410223"/>
                </a:lnTo>
                <a:cubicBezTo>
                  <a:pt x="20208916" y="409017"/>
                  <a:pt x="20029710" y="228843"/>
                  <a:pt x="20029699" y="6996"/>
                </a:cubicBezTo>
                <a:cubicBezTo>
                  <a:pt x="20029701" y="4665"/>
                  <a:pt x="20029700" y="2380"/>
                  <a:pt x="20029700" y="1"/>
                </a:cubicBezTo>
                <a:close/>
                <a:moveTo>
                  <a:pt x="21057342" y="1"/>
                </a:moveTo>
                <a:cubicBezTo>
                  <a:pt x="21057156" y="2332"/>
                  <a:pt x="21057157" y="4664"/>
                  <a:pt x="21057157" y="6996"/>
                </a:cubicBezTo>
                <a:cubicBezTo>
                  <a:pt x="21057177" y="142336"/>
                  <a:pt x="21166279" y="252365"/>
                  <a:pt x="21301615" y="253529"/>
                </a:cubicBezTo>
                <a:lnTo>
                  <a:pt x="21301614" y="410222"/>
                </a:lnTo>
                <a:cubicBezTo>
                  <a:pt x="21079771" y="409016"/>
                  <a:pt x="20900568" y="228842"/>
                  <a:pt x="20900557" y="6996"/>
                </a:cubicBezTo>
                <a:cubicBezTo>
                  <a:pt x="20900557" y="4664"/>
                  <a:pt x="20900556" y="2379"/>
                  <a:pt x="20900558" y="1"/>
                </a:cubicBezTo>
                <a:close/>
                <a:moveTo>
                  <a:pt x="21928200" y="1"/>
                </a:moveTo>
                <a:cubicBezTo>
                  <a:pt x="21928014" y="2333"/>
                  <a:pt x="21928012" y="4664"/>
                  <a:pt x="21928013" y="6996"/>
                </a:cubicBezTo>
                <a:cubicBezTo>
                  <a:pt x="21928033" y="142336"/>
                  <a:pt x="22037137" y="252365"/>
                  <a:pt x="22172473" y="253531"/>
                </a:cubicBezTo>
                <a:lnTo>
                  <a:pt x="22172472" y="410222"/>
                </a:lnTo>
                <a:cubicBezTo>
                  <a:pt x="21950629" y="409017"/>
                  <a:pt x="21771423" y="228842"/>
                  <a:pt x="21771413" y="6996"/>
                </a:cubicBezTo>
                <a:cubicBezTo>
                  <a:pt x="21771414" y="4665"/>
                  <a:pt x="21771414" y="2380"/>
                  <a:pt x="21771413" y="1"/>
                </a:cubicBezTo>
                <a:close/>
                <a:moveTo>
                  <a:pt x="22799055" y="1"/>
                </a:moveTo>
                <a:cubicBezTo>
                  <a:pt x="22798870" y="2333"/>
                  <a:pt x="22798870" y="4665"/>
                  <a:pt x="22798871" y="6997"/>
                </a:cubicBezTo>
                <a:cubicBezTo>
                  <a:pt x="22798891" y="142337"/>
                  <a:pt x="22907993" y="252366"/>
                  <a:pt x="23043329" y="253530"/>
                </a:cubicBezTo>
                <a:lnTo>
                  <a:pt x="23043328" y="410222"/>
                </a:lnTo>
                <a:cubicBezTo>
                  <a:pt x="22821485" y="409017"/>
                  <a:pt x="22642281" y="228843"/>
                  <a:pt x="22642271" y="6997"/>
                </a:cubicBezTo>
                <a:cubicBezTo>
                  <a:pt x="22642270" y="4665"/>
                  <a:pt x="22642270" y="2380"/>
                  <a:pt x="22642271" y="2"/>
                </a:cubicBezTo>
                <a:close/>
                <a:moveTo>
                  <a:pt x="23669913" y="1"/>
                </a:moveTo>
                <a:cubicBezTo>
                  <a:pt x="23669727" y="2333"/>
                  <a:pt x="23669728" y="4664"/>
                  <a:pt x="23669728" y="6996"/>
                </a:cubicBezTo>
                <a:cubicBezTo>
                  <a:pt x="23669749" y="142336"/>
                  <a:pt x="23778851" y="252365"/>
                  <a:pt x="23914187" y="253530"/>
                </a:cubicBezTo>
                <a:lnTo>
                  <a:pt x="23914186" y="410222"/>
                </a:lnTo>
                <a:cubicBezTo>
                  <a:pt x="23692343" y="409017"/>
                  <a:pt x="23513139" y="228843"/>
                  <a:pt x="23513128" y="6996"/>
                </a:cubicBezTo>
                <a:cubicBezTo>
                  <a:pt x="23513128" y="4664"/>
                  <a:pt x="23513127" y="2379"/>
                  <a:pt x="23513129" y="1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 w="317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39F58C63-A6A7-4899-B86D-CB4829569185}"/>
              </a:ext>
            </a:extLst>
          </p:cNvPr>
          <p:cNvSpPr/>
          <p:nvPr userDrawn="1"/>
        </p:nvSpPr>
        <p:spPr>
          <a:xfrm rot="20700000">
            <a:off x="-1383214" y="-2034480"/>
            <a:ext cx="23914187" cy="410224"/>
          </a:xfrm>
          <a:custGeom>
            <a:avLst/>
            <a:gdLst>
              <a:gd name="connsiteX0" fmla="*/ 156786 w 23914187"/>
              <a:gd name="connsiteY0" fmla="*/ 3 h 410224"/>
              <a:gd name="connsiteX1" fmla="*/ 156599 w 23914187"/>
              <a:gd name="connsiteY1" fmla="*/ 6998 h 410224"/>
              <a:gd name="connsiteX2" fmla="*/ 401058 w 23914187"/>
              <a:gd name="connsiteY2" fmla="*/ 253532 h 410224"/>
              <a:gd name="connsiteX3" fmla="*/ 401058 w 23914187"/>
              <a:gd name="connsiteY3" fmla="*/ 410224 h 410224"/>
              <a:gd name="connsiteX4" fmla="*/ 0 w 23914187"/>
              <a:gd name="connsiteY4" fmla="*/ 6998 h 410224"/>
              <a:gd name="connsiteX5" fmla="*/ 0 w 23914187"/>
              <a:gd name="connsiteY5" fmla="*/ 3 h 410224"/>
              <a:gd name="connsiteX6" fmla="*/ 1027643 w 23914187"/>
              <a:gd name="connsiteY6" fmla="*/ 2 h 410224"/>
              <a:gd name="connsiteX7" fmla="*/ 1027456 w 23914187"/>
              <a:gd name="connsiteY7" fmla="*/ 6997 h 410224"/>
              <a:gd name="connsiteX8" fmla="*/ 1271915 w 23914187"/>
              <a:gd name="connsiteY8" fmla="*/ 253531 h 410224"/>
              <a:gd name="connsiteX9" fmla="*/ 1271915 w 23914187"/>
              <a:gd name="connsiteY9" fmla="*/ 410223 h 410224"/>
              <a:gd name="connsiteX10" fmla="*/ 870857 w 23914187"/>
              <a:gd name="connsiteY10" fmla="*/ 6997 h 410224"/>
              <a:gd name="connsiteX11" fmla="*/ 870857 w 23914187"/>
              <a:gd name="connsiteY11" fmla="*/ 2 h 410224"/>
              <a:gd name="connsiteX12" fmla="*/ 1898499 w 23914187"/>
              <a:gd name="connsiteY12" fmla="*/ 2 h 410224"/>
              <a:gd name="connsiteX13" fmla="*/ 1898312 w 23914187"/>
              <a:gd name="connsiteY13" fmla="*/ 6997 h 410224"/>
              <a:gd name="connsiteX14" fmla="*/ 2142771 w 23914187"/>
              <a:gd name="connsiteY14" fmla="*/ 253531 h 410224"/>
              <a:gd name="connsiteX15" fmla="*/ 2142771 w 23914187"/>
              <a:gd name="connsiteY15" fmla="*/ 410223 h 410224"/>
              <a:gd name="connsiteX16" fmla="*/ 1741713 w 23914187"/>
              <a:gd name="connsiteY16" fmla="*/ 6997 h 410224"/>
              <a:gd name="connsiteX17" fmla="*/ 1741713 w 23914187"/>
              <a:gd name="connsiteY17" fmla="*/ 2 h 410224"/>
              <a:gd name="connsiteX18" fmla="*/ 2769355 w 23914187"/>
              <a:gd name="connsiteY18" fmla="*/ 2 h 410224"/>
              <a:gd name="connsiteX19" fmla="*/ 2769168 w 23914187"/>
              <a:gd name="connsiteY19" fmla="*/ 6997 h 410224"/>
              <a:gd name="connsiteX20" fmla="*/ 3013627 w 23914187"/>
              <a:gd name="connsiteY20" fmla="*/ 253531 h 410224"/>
              <a:gd name="connsiteX21" fmla="*/ 3013627 w 23914187"/>
              <a:gd name="connsiteY21" fmla="*/ 410223 h 410224"/>
              <a:gd name="connsiteX22" fmla="*/ 2612569 w 23914187"/>
              <a:gd name="connsiteY22" fmla="*/ 6997 h 410224"/>
              <a:gd name="connsiteX23" fmla="*/ 2612569 w 23914187"/>
              <a:gd name="connsiteY23" fmla="*/ 2 h 410224"/>
              <a:gd name="connsiteX24" fmla="*/ 3640211 w 23914187"/>
              <a:gd name="connsiteY24" fmla="*/ 1 h 410224"/>
              <a:gd name="connsiteX25" fmla="*/ 3640025 w 23914187"/>
              <a:gd name="connsiteY25" fmla="*/ 6996 h 410224"/>
              <a:gd name="connsiteX26" fmla="*/ 3884484 w 23914187"/>
              <a:gd name="connsiteY26" fmla="*/ 253530 h 410224"/>
              <a:gd name="connsiteX27" fmla="*/ 3884483 w 23914187"/>
              <a:gd name="connsiteY27" fmla="*/ 410223 h 410224"/>
              <a:gd name="connsiteX28" fmla="*/ 3483425 w 23914187"/>
              <a:gd name="connsiteY28" fmla="*/ 6997 h 410224"/>
              <a:gd name="connsiteX29" fmla="*/ 3483425 w 23914187"/>
              <a:gd name="connsiteY29" fmla="*/ 2 h 410224"/>
              <a:gd name="connsiteX30" fmla="*/ 4511069 w 23914187"/>
              <a:gd name="connsiteY30" fmla="*/ 2 h 410224"/>
              <a:gd name="connsiteX31" fmla="*/ 4510882 w 23914187"/>
              <a:gd name="connsiteY31" fmla="*/ 6997 h 410224"/>
              <a:gd name="connsiteX32" fmla="*/ 4755341 w 23914187"/>
              <a:gd name="connsiteY32" fmla="*/ 253531 h 410224"/>
              <a:gd name="connsiteX33" fmla="*/ 4755341 w 23914187"/>
              <a:gd name="connsiteY33" fmla="*/ 410223 h 410224"/>
              <a:gd name="connsiteX34" fmla="*/ 4354282 w 23914187"/>
              <a:gd name="connsiteY34" fmla="*/ 6997 h 410224"/>
              <a:gd name="connsiteX35" fmla="*/ 4354282 w 23914187"/>
              <a:gd name="connsiteY35" fmla="*/ 2 h 410224"/>
              <a:gd name="connsiteX36" fmla="*/ 5381926 w 23914187"/>
              <a:gd name="connsiteY36" fmla="*/ 2 h 410224"/>
              <a:gd name="connsiteX37" fmla="*/ 5381738 w 23914187"/>
              <a:gd name="connsiteY37" fmla="*/ 6997 h 410224"/>
              <a:gd name="connsiteX38" fmla="*/ 5626198 w 23914187"/>
              <a:gd name="connsiteY38" fmla="*/ 253531 h 410224"/>
              <a:gd name="connsiteX39" fmla="*/ 5626197 w 23914187"/>
              <a:gd name="connsiteY39" fmla="*/ 410223 h 410224"/>
              <a:gd name="connsiteX40" fmla="*/ 5225139 w 23914187"/>
              <a:gd name="connsiteY40" fmla="*/ 6997 h 410224"/>
              <a:gd name="connsiteX41" fmla="*/ 5225139 w 23914187"/>
              <a:gd name="connsiteY41" fmla="*/ 2 h 410224"/>
              <a:gd name="connsiteX42" fmla="*/ 6252784 w 23914187"/>
              <a:gd name="connsiteY42" fmla="*/ 2 h 410224"/>
              <a:gd name="connsiteX43" fmla="*/ 6252598 w 23914187"/>
              <a:gd name="connsiteY43" fmla="*/ 6997 h 410224"/>
              <a:gd name="connsiteX44" fmla="*/ 6497055 w 23914187"/>
              <a:gd name="connsiteY44" fmla="*/ 253530 h 410224"/>
              <a:gd name="connsiteX45" fmla="*/ 6497056 w 23914187"/>
              <a:gd name="connsiteY45" fmla="*/ 410223 h 410224"/>
              <a:gd name="connsiteX46" fmla="*/ 6095999 w 23914187"/>
              <a:gd name="connsiteY46" fmla="*/ 6997 h 410224"/>
              <a:gd name="connsiteX47" fmla="*/ 6095999 w 23914187"/>
              <a:gd name="connsiteY47" fmla="*/ 2 h 410224"/>
              <a:gd name="connsiteX48" fmla="*/ 7123638 w 23914187"/>
              <a:gd name="connsiteY48" fmla="*/ 2 h 410224"/>
              <a:gd name="connsiteX49" fmla="*/ 7123452 w 23914187"/>
              <a:gd name="connsiteY49" fmla="*/ 6997 h 410224"/>
              <a:gd name="connsiteX50" fmla="*/ 7367909 w 23914187"/>
              <a:gd name="connsiteY50" fmla="*/ 253530 h 410224"/>
              <a:gd name="connsiteX51" fmla="*/ 7367910 w 23914187"/>
              <a:gd name="connsiteY51" fmla="*/ 410223 h 410224"/>
              <a:gd name="connsiteX52" fmla="*/ 6966853 w 23914187"/>
              <a:gd name="connsiteY52" fmla="*/ 6997 h 410224"/>
              <a:gd name="connsiteX53" fmla="*/ 6966852 w 23914187"/>
              <a:gd name="connsiteY53" fmla="*/ 2 h 410224"/>
              <a:gd name="connsiteX54" fmla="*/ 7994493 w 23914187"/>
              <a:gd name="connsiteY54" fmla="*/ 2 h 410224"/>
              <a:gd name="connsiteX55" fmla="*/ 7994308 w 23914187"/>
              <a:gd name="connsiteY55" fmla="*/ 6997 h 410224"/>
              <a:gd name="connsiteX56" fmla="*/ 8238767 w 23914187"/>
              <a:gd name="connsiteY56" fmla="*/ 253531 h 410224"/>
              <a:gd name="connsiteX57" fmla="*/ 8238767 w 23914187"/>
              <a:gd name="connsiteY57" fmla="*/ 410223 h 410224"/>
              <a:gd name="connsiteX58" fmla="*/ 7837710 w 23914187"/>
              <a:gd name="connsiteY58" fmla="*/ 6997 h 410224"/>
              <a:gd name="connsiteX59" fmla="*/ 7837708 w 23914187"/>
              <a:gd name="connsiteY59" fmla="*/ 2 h 410224"/>
              <a:gd name="connsiteX60" fmla="*/ 8865351 w 23914187"/>
              <a:gd name="connsiteY60" fmla="*/ 1 h 410224"/>
              <a:gd name="connsiteX61" fmla="*/ 8865164 w 23914187"/>
              <a:gd name="connsiteY61" fmla="*/ 6996 h 410224"/>
              <a:gd name="connsiteX62" fmla="*/ 9109624 w 23914187"/>
              <a:gd name="connsiteY62" fmla="*/ 253530 h 410224"/>
              <a:gd name="connsiteX63" fmla="*/ 9109624 w 23914187"/>
              <a:gd name="connsiteY63" fmla="*/ 410222 h 410224"/>
              <a:gd name="connsiteX64" fmla="*/ 8708565 w 23914187"/>
              <a:gd name="connsiteY64" fmla="*/ 6996 h 410224"/>
              <a:gd name="connsiteX65" fmla="*/ 8708565 w 23914187"/>
              <a:gd name="connsiteY65" fmla="*/ 1 h 410224"/>
              <a:gd name="connsiteX66" fmla="*/ 9736207 w 23914187"/>
              <a:gd name="connsiteY66" fmla="*/ 1 h 410224"/>
              <a:gd name="connsiteX67" fmla="*/ 9736021 w 23914187"/>
              <a:gd name="connsiteY67" fmla="*/ 6997 h 410224"/>
              <a:gd name="connsiteX68" fmla="*/ 9980476 w 23914187"/>
              <a:gd name="connsiteY68" fmla="*/ 253529 h 410224"/>
              <a:gd name="connsiteX69" fmla="*/ 9980476 w 23914187"/>
              <a:gd name="connsiteY69" fmla="*/ 410221 h 410224"/>
              <a:gd name="connsiteX70" fmla="*/ 9579421 w 23914187"/>
              <a:gd name="connsiteY70" fmla="*/ 6996 h 410224"/>
              <a:gd name="connsiteX71" fmla="*/ 9579421 w 23914187"/>
              <a:gd name="connsiteY71" fmla="*/ 1 h 410224"/>
              <a:gd name="connsiteX72" fmla="*/ 10607060 w 23914187"/>
              <a:gd name="connsiteY72" fmla="*/ 1 h 410224"/>
              <a:gd name="connsiteX73" fmla="*/ 10606875 w 23914187"/>
              <a:gd name="connsiteY73" fmla="*/ 6996 h 410224"/>
              <a:gd name="connsiteX74" fmla="*/ 10851333 w 23914187"/>
              <a:gd name="connsiteY74" fmla="*/ 253530 h 410224"/>
              <a:gd name="connsiteX75" fmla="*/ 10851333 w 23914187"/>
              <a:gd name="connsiteY75" fmla="*/ 410222 h 410224"/>
              <a:gd name="connsiteX76" fmla="*/ 10450274 w 23914187"/>
              <a:gd name="connsiteY76" fmla="*/ 6996 h 410224"/>
              <a:gd name="connsiteX77" fmla="*/ 10450276 w 23914187"/>
              <a:gd name="connsiteY77" fmla="*/ 1 h 410224"/>
              <a:gd name="connsiteX78" fmla="*/ 11477917 w 23914187"/>
              <a:gd name="connsiteY78" fmla="*/ 0 h 410224"/>
              <a:gd name="connsiteX79" fmla="*/ 11477730 w 23914187"/>
              <a:gd name="connsiteY79" fmla="*/ 6995 h 410224"/>
              <a:gd name="connsiteX80" fmla="*/ 11722190 w 23914187"/>
              <a:gd name="connsiteY80" fmla="*/ 253529 h 410224"/>
              <a:gd name="connsiteX81" fmla="*/ 11722190 w 23914187"/>
              <a:gd name="connsiteY81" fmla="*/ 410221 h 410224"/>
              <a:gd name="connsiteX82" fmla="*/ 11321130 w 23914187"/>
              <a:gd name="connsiteY82" fmla="*/ 6995 h 410224"/>
              <a:gd name="connsiteX83" fmla="*/ 11321133 w 23914187"/>
              <a:gd name="connsiteY83" fmla="*/ 0 h 410224"/>
              <a:gd name="connsiteX84" fmla="*/ 12348774 w 23914187"/>
              <a:gd name="connsiteY84" fmla="*/ 0 h 410224"/>
              <a:gd name="connsiteX85" fmla="*/ 12348587 w 23914187"/>
              <a:gd name="connsiteY85" fmla="*/ 6995 h 410224"/>
              <a:gd name="connsiteX86" fmla="*/ 12593046 w 23914187"/>
              <a:gd name="connsiteY86" fmla="*/ 253529 h 410224"/>
              <a:gd name="connsiteX87" fmla="*/ 12593046 w 23914187"/>
              <a:gd name="connsiteY87" fmla="*/ 410221 h 410224"/>
              <a:gd name="connsiteX88" fmla="*/ 12191987 w 23914187"/>
              <a:gd name="connsiteY88" fmla="*/ 6995 h 410224"/>
              <a:gd name="connsiteX89" fmla="*/ 12191987 w 23914187"/>
              <a:gd name="connsiteY89" fmla="*/ 0 h 410224"/>
              <a:gd name="connsiteX90" fmla="*/ 13219631 w 23914187"/>
              <a:gd name="connsiteY90" fmla="*/ 0 h 410224"/>
              <a:gd name="connsiteX91" fmla="*/ 13219444 w 23914187"/>
              <a:gd name="connsiteY91" fmla="*/ 6995 h 410224"/>
              <a:gd name="connsiteX92" fmla="*/ 13463903 w 23914187"/>
              <a:gd name="connsiteY92" fmla="*/ 253529 h 410224"/>
              <a:gd name="connsiteX93" fmla="*/ 13463903 w 23914187"/>
              <a:gd name="connsiteY93" fmla="*/ 410221 h 410224"/>
              <a:gd name="connsiteX94" fmla="*/ 13062844 w 23914187"/>
              <a:gd name="connsiteY94" fmla="*/ 6995 h 410224"/>
              <a:gd name="connsiteX95" fmla="*/ 13062844 w 23914187"/>
              <a:gd name="connsiteY95" fmla="*/ 0 h 410224"/>
              <a:gd name="connsiteX96" fmla="*/ 14090488 w 23914187"/>
              <a:gd name="connsiteY96" fmla="*/ 0 h 410224"/>
              <a:gd name="connsiteX97" fmla="*/ 14090301 w 23914187"/>
              <a:gd name="connsiteY97" fmla="*/ 6995 h 410224"/>
              <a:gd name="connsiteX98" fmla="*/ 14334761 w 23914187"/>
              <a:gd name="connsiteY98" fmla="*/ 253529 h 410224"/>
              <a:gd name="connsiteX99" fmla="*/ 14334761 w 23914187"/>
              <a:gd name="connsiteY99" fmla="*/ 410221 h 410224"/>
              <a:gd name="connsiteX100" fmla="*/ 13933701 w 23914187"/>
              <a:gd name="connsiteY100" fmla="*/ 6995 h 410224"/>
              <a:gd name="connsiteX101" fmla="*/ 13933702 w 23914187"/>
              <a:gd name="connsiteY101" fmla="*/ 0 h 410224"/>
              <a:gd name="connsiteX102" fmla="*/ 14961345 w 23914187"/>
              <a:gd name="connsiteY102" fmla="*/ 1 h 410224"/>
              <a:gd name="connsiteX103" fmla="*/ 14961158 w 23914187"/>
              <a:gd name="connsiteY103" fmla="*/ 6995 h 410224"/>
              <a:gd name="connsiteX104" fmla="*/ 15205617 w 23914187"/>
              <a:gd name="connsiteY104" fmla="*/ 253529 h 410224"/>
              <a:gd name="connsiteX105" fmla="*/ 15205617 w 23914187"/>
              <a:gd name="connsiteY105" fmla="*/ 410221 h 410224"/>
              <a:gd name="connsiteX106" fmla="*/ 14804558 w 23914187"/>
              <a:gd name="connsiteY106" fmla="*/ 6995 h 410224"/>
              <a:gd name="connsiteX107" fmla="*/ 14804558 w 23914187"/>
              <a:gd name="connsiteY107" fmla="*/ 1 h 410224"/>
              <a:gd name="connsiteX108" fmla="*/ 15832202 w 23914187"/>
              <a:gd name="connsiteY108" fmla="*/ 0 h 410224"/>
              <a:gd name="connsiteX109" fmla="*/ 15832015 w 23914187"/>
              <a:gd name="connsiteY109" fmla="*/ 6995 h 410224"/>
              <a:gd name="connsiteX110" fmla="*/ 16076474 w 23914187"/>
              <a:gd name="connsiteY110" fmla="*/ 253529 h 410224"/>
              <a:gd name="connsiteX111" fmla="*/ 16076474 w 23914187"/>
              <a:gd name="connsiteY111" fmla="*/ 410221 h 410224"/>
              <a:gd name="connsiteX112" fmla="*/ 15675415 w 23914187"/>
              <a:gd name="connsiteY112" fmla="*/ 6995 h 410224"/>
              <a:gd name="connsiteX113" fmla="*/ 15675415 w 23914187"/>
              <a:gd name="connsiteY113" fmla="*/ 0 h 410224"/>
              <a:gd name="connsiteX114" fmla="*/ 16703058 w 23914187"/>
              <a:gd name="connsiteY114" fmla="*/ 0 h 410224"/>
              <a:gd name="connsiteX115" fmla="*/ 16702872 w 23914187"/>
              <a:gd name="connsiteY115" fmla="*/ 6995 h 410224"/>
              <a:gd name="connsiteX116" fmla="*/ 16947331 w 23914187"/>
              <a:gd name="connsiteY116" fmla="*/ 253529 h 410224"/>
              <a:gd name="connsiteX117" fmla="*/ 16947331 w 23914187"/>
              <a:gd name="connsiteY117" fmla="*/ 410221 h 410224"/>
              <a:gd name="connsiteX118" fmla="*/ 16546272 w 23914187"/>
              <a:gd name="connsiteY118" fmla="*/ 6995 h 410224"/>
              <a:gd name="connsiteX119" fmla="*/ 16546272 w 23914187"/>
              <a:gd name="connsiteY119" fmla="*/ 0 h 410224"/>
              <a:gd name="connsiteX120" fmla="*/ 17573916 w 23914187"/>
              <a:gd name="connsiteY120" fmla="*/ 1 h 410224"/>
              <a:gd name="connsiteX121" fmla="*/ 17573729 w 23914187"/>
              <a:gd name="connsiteY121" fmla="*/ 6996 h 410224"/>
              <a:gd name="connsiteX122" fmla="*/ 17818188 w 23914187"/>
              <a:gd name="connsiteY122" fmla="*/ 253529 h 410224"/>
              <a:gd name="connsiteX123" fmla="*/ 17818188 w 23914187"/>
              <a:gd name="connsiteY123" fmla="*/ 410222 h 410224"/>
              <a:gd name="connsiteX124" fmla="*/ 17417129 w 23914187"/>
              <a:gd name="connsiteY124" fmla="*/ 6996 h 410224"/>
              <a:gd name="connsiteX125" fmla="*/ 17417130 w 23914187"/>
              <a:gd name="connsiteY125" fmla="*/ 1 h 410224"/>
              <a:gd name="connsiteX126" fmla="*/ 18444773 w 23914187"/>
              <a:gd name="connsiteY126" fmla="*/ 0 h 410224"/>
              <a:gd name="connsiteX127" fmla="*/ 18444586 w 23914187"/>
              <a:gd name="connsiteY127" fmla="*/ 6995 h 410224"/>
              <a:gd name="connsiteX128" fmla="*/ 18689046 w 23914187"/>
              <a:gd name="connsiteY128" fmla="*/ 253529 h 410224"/>
              <a:gd name="connsiteX129" fmla="*/ 18689045 w 23914187"/>
              <a:gd name="connsiteY129" fmla="*/ 410221 h 410224"/>
              <a:gd name="connsiteX130" fmla="*/ 18287986 w 23914187"/>
              <a:gd name="connsiteY130" fmla="*/ 6995 h 410224"/>
              <a:gd name="connsiteX131" fmla="*/ 18287987 w 23914187"/>
              <a:gd name="connsiteY131" fmla="*/ 0 h 410224"/>
              <a:gd name="connsiteX132" fmla="*/ 19315629 w 23914187"/>
              <a:gd name="connsiteY132" fmla="*/ 0 h 410224"/>
              <a:gd name="connsiteX133" fmla="*/ 19315442 w 23914187"/>
              <a:gd name="connsiteY133" fmla="*/ 6995 h 410224"/>
              <a:gd name="connsiteX134" fmla="*/ 19559902 w 23914187"/>
              <a:gd name="connsiteY134" fmla="*/ 253529 h 410224"/>
              <a:gd name="connsiteX135" fmla="*/ 19559901 w 23914187"/>
              <a:gd name="connsiteY135" fmla="*/ 410221 h 410224"/>
              <a:gd name="connsiteX136" fmla="*/ 19158842 w 23914187"/>
              <a:gd name="connsiteY136" fmla="*/ 6995 h 410224"/>
              <a:gd name="connsiteX137" fmla="*/ 19158842 w 23914187"/>
              <a:gd name="connsiteY137" fmla="*/ 0 h 410224"/>
              <a:gd name="connsiteX138" fmla="*/ 20186486 w 23914187"/>
              <a:gd name="connsiteY138" fmla="*/ 1 h 410224"/>
              <a:gd name="connsiteX139" fmla="*/ 20186299 w 23914187"/>
              <a:gd name="connsiteY139" fmla="*/ 6996 h 410224"/>
              <a:gd name="connsiteX140" fmla="*/ 20430760 w 23914187"/>
              <a:gd name="connsiteY140" fmla="*/ 253529 h 410224"/>
              <a:gd name="connsiteX141" fmla="*/ 20430759 w 23914187"/>
              <a:gd name="connsiteY141" fmla="*/ 410222 h 410224"/>
              <a:gd name="connsiteX142" fmla="*/ 20029699 w 23914187"/>
              <a:gd name="connsiteY142" fmla="*/ 6995 h 410224"/>
              <a:gd name="connsiteX143" fmla="*/ 20029700 w 23914187"/>
              <a:gd name="connsiteY143" fmla="*/ 0 h 410224"/>
              <a:gd name="connsiteX144" fmla="*/ 21057342 w 23914187"/>
              <a:gd name="connsiteY144" fmla="*/ 0 h 410224"/>
              <a:gd name="connsiteX145" fmla="*/ 21057157 w 23914187"/>
              <a:gd name="connsiteY145" fmla="*/ 6995 h 410224"/>
              <a:gd name="connsiteX146" fmla="*/ 21301615 w 23914187"/>
              <a:gd name="connsiteY146" fmla="*/ 253528 h 410224"/>
              <a:gd name="connsiteX147" fmla="*/ 21301614 w 23914187"/>
              <a:gd name="connsiteY147" fmla="*/ 410221 h 410224"/>
              <a:gd name="connsiteX148" fmla="*/ 20900557 w 23914187"/>
              <a:gd name="connsiteY148" fmla="*/ 6995 h 410224"/>
              <a:gd name="connsiteX149" fmla="*/ 20900558 w 23914187"/>
              <a:gd name="connsiteY149" fmla="*/ 0 h 410224"/>
              <a:gd name="connsiteX150" fmla="*/ 21928200 w 23914187"/>
              <a:gd name="connsiteY150" fmla="*/ 0 h 410224"/>
              <a:gd name="connsiteX151" fmla="*/ 21928013 w 23914187"/>
              <a:gd name="connsiteY151" fmla="*/ 6995 h 410224"/>
              <a:gd name="connsiteX152" fmla="*/ 22172473 w 23914187"/>
              <a:gd name="connsiteY152" fmla="*/ 253529 h 410224"/>
              <a:gd name="connsiteX153" fmla="*/ 22172472 w 23914187"/>
              <a:gd name="connsiteY153" fmla="*/ 410221 h 410224"/>
              <a:gd name="connsiteX154" fmla="*/ 21771413 w 23914187"/>
              <a:gd name="connsiteY154" fmla="*/ 6995 h 410224"/>
              <a:gd name="connsiteX155" fmla="*/ 21771414 w 23914187"/>
              <a:gd name="connsiteY155" fmla="*/ 0 h 410224"/>
              <a:gd name="connsiteX156" fmla="*/ 22799055 w 23914187"/>
              <a:gd name="connsiteY156" fmla="*/ 0 h 410224"/>
              <a:gd name="connsiteX157" fmla="*/ 22798871 w 23914187"/>
              <a:gd name="connsiteY157" fmla="*/ 6996 h 410224"/>
              <a:gd name="connsiteX158" fmla="*/ 23043329 w 23914187"/>
              <a:gd name="connsiteY158" fmla="*/ 253529 h 410224"/>
              <a:gd name="connsiteX159" fmla="*/ 23043328 w 23914187"/>
              <a:gd name="connsiteY159" fmla="*/ 410221 h 410224"/>
              <a:gd name="connsiteX160" fmla="*/ 22642271 w 23914187"/>
              <a:gd name="connsiteY160" fmla="*/ 6996 h 410224"/>
              <a:gd name="connsiteX161" fmla="*/ 22642271 w 23914187"/>
              <a:gd name="connsiteY161" fmla="*/ 0 h 410224"/>
              <a:gd name="connsiteX162" fmla="*/ 23669913 w 23914187"/>
              <a:gd name="connsiteY162" fmla="*/ 0 h 410224"/>
              <a:gd name="connsiteX163" fmla="*/ 23669728 w 23914187"/>
              <a:gd name="connsiteY163" fmla="*/ 6995 h 410224"/>
              <a:gd name="connsiteX164" fmla="*/ 23914187 w 23914187"/>
              <a:gd name="connsiteY164" fmla="*/ 253529 h 410224"/>
              <a:gd name="connsiteX165" fmla="*/ 23914186 w 23914187"/>
              <a:gd name="connsiteY165" fmla="*/ 410221 h 410224"/>
              <a:gd name="connsiteX166" fmla="*/ 23513128 w 23914187"/>
              <a:gd name="connsiteY166" fmla="*/ 6995 h 410224"/>
              <a:gd name="connsiteX167" fmla="*/ 23513129 w 23914187"/>
              <a:gd name="connsiteY167" fmla="*/ 0 h 410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</a:cxnLst>
            <a:rect l="l" t="t" r="r" b="b"/>
            <a:pathLst>
              <a:path w="23914187" h="410224">
                <a:moveTo>
                  <a:pt x="156786" y="3"/>
                </a:moveTo>
                <a:cubicBezTo>
                  <a:pt x="156599" y="2334"/>
                  <a:pt x="156599" y="4666"/>
                  <a:pt x="156599" y="6998"/>
                </a:cubicBezTo>
                <a:cubicBezTo>
                  <a:pt x="156619" y="142338"/>
                  <a:pt x="265723" y="252367"/>
                  <a:pt x="401058" y="253532"/>
                </a:cubicBezTo>
                <a:lnTo>
                  <a:pt x="401058" y="410224"/>
                </a:lnTo>
                <a:cubicBezTo>
                  <a:pt x="179214" y="409018"/>
                  <a:pt x="9" y="228844"/>
                  <a:pt x="0" y="6998"/>
                </a:cubicBezTo>
                <a:cubicBezTo>
                  <a:pt x="0" y="4666"/>
                  <a:pt x="0" y="2381"/>
                  <a:pt x="0" y="3"/>
                </a:cubicBezTo>
                <a:close/>
                <a:moveTo>
                  <a:pt x="1027643" y="2"/>
                </a:moveTo>
                <a:cubicBezTo>
                  <a:pt x="1027456" y="2334"/>
                  <a:pt x="1027456" y="4665"/>
                  <a:pt x="1027456" y="6997"/>
                </a:cubicBezTo>
                <a:cubicBezTo>
                  <a:pt x="1027476" y="142337"/>
                  <a:pt x="1136580" y="252366"/>
                  <a:pt x="1271915" y="253531"/>
                </a:cubicBezTo>
                <a:lnTo>
                  <a:pt x="1271915" y="410223"/>
                </a:lnTo>
                <a:cubicBezTo>
                  <a:pt x="1050072" y="409018"/>
                  <a:pt x="870867" y="228843"/>
                  <a:pt x="870857" y="6997"/>
                </a:cubicBezTo>
                <a:cubicBezTo>
                  <a:pt x="870857" y="4665"/>
                  <a:pt x="870857" y="2380"/>
                  <a:pt x="870857" y="2"/>
                </a:cubicBezTo>
                <a:close/>
                <a:moveTo>
                  <a:pt x="1898499" y="2"/>
                </a:moveTo>
                <a:cubicBezTo>
                  <a:pt x="1898312" y="2334"/>
                  <a:pt x="1898312" y="4666"/>
                  <a:pt x="1898312" y="6997"/>
                </a:cubicBezTo>
                <a:cubicBezTo>
                  <a:pt x="1898332" y="142337"/>
                  <a:pt x="2007436" y="252366"/>
                  <a:pt x="2142771" y="253531"/>
                </a:cubicBezTo>
                <a:lnTo>
                  <a:pt x="2142771" y="410223"/>
                </a:lnTo>
                <a:cubicBezTo>
                  <a:pt x="1920927" y="409018"/>
                  <a:pt x="1741723" y="228844"/>
                  <a:pt x="1741713" y="6997"/>
                </a:cubicBezTo>
                <a:cubicBezTo>
                  <a:pt x="1741713" y="4666"/>
                  <a:pt x="1741713" y="2380"/>
                  <a:pt x="1741713" y="2"/>
                </a:cubicBezTo>
                <a:close/>
                <a:moveTo>
                  <a:pt x="2769355" y="2"/>
                </a:moveTo>
                <a:cubicBezTo>
                  <a:pt x="2769168" y="2334"/>
                  <a:pt x="2769168" y="4666"/>
                  <a:pt x="2769168" y="6997"/>
                </a:cubicBezTo>
                <a:cubicBezTo>
                  <a:pt x="2769189" y="142337"/>
                  <a:pt x="2878292" y="252366"/>
                  <a:pt x="3013627" y="253531"/>
                </a:cubicBezTo>
                <a:lnTo>
                  <a:pt x="3013627" y="410223"/>
                </a:lnTo>
                <a:cubicBezTo>
                  <a:pt x="2791783" y="409018"/>
                  <a:pt x="2612579" y="228844"/>
                  <a:pt x="2612569" y="6997"/>
                </a:cubicBezTo>
                <a:cubicBezTo>
                  <a:pt x="2612569" y="4666"/>
                  <a:pt x="2612569" y="2381"/>
                  <a:pt x="2612569" y="2"/>
                </a:cubicBezTo>
                <a:close/>
                <a:moveTo>
                  <a:pt x="3640211" y="1"/>
                </a:moveTo>
                <a:cubicBezTo>
                  <a:pt x="3640025" y="2333"/>
                  <a:pt x="3640025" y="4665"/>
                  <a:pt x="3640025" y="6996"/>
                </a:cubicBezTo>
                <a:cubicBezTo>
                  <a:pt x="3640045" y="142336"/>
                  <a:pt x="3749148" y="252366"/>
                  <a:pt x="3884484" y="253530"/>
                </a:cubicBezTo>
                <a:lnTo>
                  <a:pt x="3884483" y="410223"/>
                </a:lnTo>
                <a:cubicBezTo>
                  <a:pt x="3662640" y="409017"/>
                  <a:pt x="3483435" y="228843"/>
                  <a:pt x="3483425" y="6997"/>
                </a:cubicBezTo>
                <a:cubicBezTo>
                  <a:pt x="3483425" y="4665"/>
                  <a:pt x="3483425" y="2380"/>
                  <a:pt x="3483425" y="2"/>
                </a:cubicBezTo>
                <a:close/>
                <a:moveTo>
                  <a:pt x="4511069" y="2"/>
                </a:moveTo>
                <a:cubicBezTo>
                  <a:pt x="4510882" y="2334"/>
                  <a:pt x="4510882" y="4665"/>
                  <a:pt x="4510882" y="6997"/>
                </a:cubicBezTo>
                <a:cubicBezTo>
                  <a:pt x="4510902" y="142337"/>
                  <a:pt x="4620006" y="252366"/>
                  <a:pt x="4755341" y="253531"/>
                </a:cubicBezTo>
                <a:lnTo>
                  <a:pt x="4755341" y="410223"/>
                </a:lnTo>
                <a:cubicBezTo>
                  <a:pt x="4533497" y="409017"/>
                  <a:pt x="4354292" y="228843"/>
                  <a:pt x="4354282" y="6997"/>
                </a:cubicBezTo>
                <a:cubicBezTo>
                  <a:pt x="4354282" y="4665"/>
                  <a:pt x="4354282" y="2380"/>
                  <a:pt x="4354282" y="2"/>
                </a:cubicBezTo>
                <a:close/>
                <a:moveTo>
                  <a:pt x="5381926" y="2"/>
                </a:moveTo>
                <a:cubicBezTo>
                  <a:pt x="5381739" y="2334"/>
                  <a:pt x="5381739" y="4666"/>
                  <a:pt x="5381738" y="6997"/>
                </a:cubicBezTo>
                <a:cubicBezTo>
                  <a:pt x="5381761" y="142338"/>
                  <a:pt x="5490862" y="252366"/>
                  <a:pt x="5626198" y="253531"/>
                </a:cubicBezTo>
                <a:lnTo>
                  <a:pt x="5626197" y="410223"/>
                </a:lnTo>
                <a:cubicBezTo>
                  <a:pt x="5404354" y="409018"/>
                  <a:pt x="5225149" y="228843"/>
                  <a:pt x="5225139" y="6997"/>
                </a:cubicBezTo>
                <a:cubicBezTo>
                  <a:pt x="5225139" y="4666"/>
                  <a:pt x="5225139" y="2381"/>
                  <a:pt x="5225139" y="2"/>
                </a:cubicBezTo>
                <a:close/>
                <a:moveTo>
                  <a:pt x="6252784" y="2"/>
                </a:moveTo>
                <a:cubicBezTo>
                  <a:pt x="6252597" y="2334"/>
                  <a:pt x="6252597" y="4665"/>
                  <a:pt x="6252598" y="6997"/>
                </a:cubicBezTo>
                <a:cubicBezTo>
                  <a:pt x="6252618" y="142337"/>
                  <a:pt x="6361720" y="252366"/>
                  <a:pt x="6497055" y="253530"/>
                </a:cubicBezTo>
                <a:lnTo>
                  <a:pt x="6497056" y="410223"/>
                </a:lnTo>
                <a:cubicBezTo>
                  <a:pt x="6275212" y="409017"/>
                  <a:pt x="6096008" y="228844"/>
                  <a:pt x="6095999" y="6997"/>
                </a:cubicBezTo>
                <a:cubicBezTo>
                  <a:pt x="6095996" y="4665"/>
                  <a:pt x="6095999" y="2381"/>
                  <a:pt x="6095999" y="2"/>
                </a:cubicBezTo>
                <a:close/>
                <a:moveTo>
                  <a:pt x="7123638" y="2"/>
                </a:moveTo>
                <a:cubicBezTo>
                  <a:pt x="7123451" y="2333"/>
                  <a:pt x="7123451" y="4665"/>
                  <a:pt x="7123452" y="6997"/>
                </a:cubicBezTo>
                <a:cubicBezTo>
                  <a:pt x="7123472" y="142337"/>
                  <a:pt x="7232574" y="252366"/>
                  <a:pt x="7367909" y="253530"/>
                </a:cubicBezTo>
                <a:lnTo>
                  <a:pt x="7367910" y="410223"/>
                </a:lnTo>
                <a:cubicBezTo>
                  <a:pt x="7146066" y="409017"/>
                  <a:pt x="6966862" y="228843"/>
                  <a:pt x="6966853" y="6997"/>
                </a:cubicBezTo>
                <a:cubicBezTo>
                  <a:pt x="6966852" y="4665"/>
                  <a:pt x="6966853" y="2380"/>
                  <a:pt x="6966852" y="2"/>
                </a:cubicBezTo>
                <a:close/>
                <a:moveTo>
                  <a:pt x="7994493" y="2"/>
                </a:moveTo>
                <a:cubicBezTo>
                  <a:pt x="7994307" y="2333"/>
                  <a:pt x="7994307" y="4665"/>
                  <a:pt x="7994308" y="6997"/>
                </a:cubicBezTo>
                <a:cubicBezTo>
                  <a:pt x="7994329" y="142337"/>
                  <a:pt x="8103431" y="252366"/>
                  <a:pt x="8238767" y="253531"/>
                </a:cubicBezTo>
                <a:lnTo>
                  <a:pt x="8238767" y="410223"/>
                </a:lnTo>
                <a:cubicBezTo>
                  <a:pt x="8016922" y="409017"/>
                  <a:pt x="7837719" y="228844"/>
                  <a:pt x="7837710" y="6997"/>
                </a:cubicBezTo>
                <a:cubicBezTo>
                  <a:pt x="7837709" y="4666"/>
                  <a:pt x="7837708" y="2380"/>
                  <a:pt x="7837708" y="2"/>
                </a:cubicBezTo>
                <a:close/>
                <a:moveTo>
                  <a:pt x="8865351" y="1"/>
                </a:moveTo>
                <a:cubicBezTo>
                  <a:pt x="8865164" y="2333"/>
                  <a:pt x="8865164" y="4665"/>
                  <a:pt x="8865164" y="6996"/>
                </a:cubicBezTo>
                <a:cubicBezTo>
                  <a:pt x="8865185" y="142336"/>
                  <a:pt x="8974288" y="252365"/>
                  <a:pt x="9109624" y="253530"/>
                </a:cubicBezTo>
                <a:lnTo>
                  <a:pt x="9109624" y="410222"/>
                </a:lnTo>
                <a:cubicBezTo>
                  <a:pt x="8887780" y="409017"/>
                  <a:pt x="8708574" y="228842"/>
                  <a:pt x="8708565" y="6996"/>
                </a:cubicBezTo>
                <a:cubicBezTo>
                  <a:pt x="8708564" y="4664"/>
                  <a:pt x="8708565" y="2379"/>
                  <a:pt x="8708565" y="1"/>
                </a:cubicBezTo>
                <a:close/>
                <a:moveTo>
                  <a:pt x="9736207" y="1"/>
                </a:moveTo>
                <a:cubicBezTo>
                  <a:pt x="9736022" y="2333"/>
                  <a:pt x="9736021" y="4665"/>
                  <a:pt x="9736021" y="6997"/>
                </a:cubicBezTo>
                <a:cubicBezTo>
                  <a:pt x="9736037" y="142335"/>
                  <a:pt x="9845140" y="252364"/>
                  <a:pt x="9980476" y="253529"/>
                </a:cubicBezTo>
                <a:lnTo>
                  <a:pt x="9980476" y="410221"/>
                </a:lnTo>
                <a:cubicBezTo>
                  <a:pt x="9758634" y="409016"/>
                  <a:pt x="9579432" y="228843"/>
                  <a:pt x="9579421" y="6996"/>
                </a:cubicBezTo>
                <a:cubicBezTo>
                  <a:pt x="9579422" y="4665"/>
                  <a:pt x="9579421" y="2380"/>
                  <a:pt x="9579421" y="1"/>
                </a:cubicBezTo>
                <a:close/>
                <a:moveTo>
                  <a:pt x="10607060" y="1"/>
                </a:moveTo>
                <a:cubicBezTo>
                  <a:pt x="10606875" y="2333"/>
                  <a:pt x="10606874" y="4664"/>
                  <a:pt x="10606875" y="6996"/>
                </a:cubicBezTo>
                <a:cubicBezTo>
                  <a:pt x="10606895" y="142336"/>
                  <a:pt x="10715999" y="252365"/>
                  <a:pt x="10851333" y="253530"/>
                </a:cubicBezTo>
                <a:lnTo>
                  <a:pt x="10851333" y="410222"/>
                </a:lnTo>
                <a:cubicBezTo>
                  <a:pt x="10629489" y="409016"/>
                  <a:pt x="10450285" y="228842"/>
                  <a:pt x="10450274" y="6996"/>
                </a:cubicBezTo>
                <a:cubicBezTo>
                  <a:pt x="10450275" y="4664"/>
                  <a:pt x="10450276" y="2380"/>
                  <a:pt x="10450276" y="1"/>
                </a:cubicBezTo>
                <a:close/>
                <a:moveTo>
                  <a:pt x="11477917" y="0"/>
                </a:moveTo>
                <a:cubicBezTo>
                  <a:pt x="11477730" y="2332"/>
                  <a:pt x="11477732" y="4664"/>
                  <a:pt x="11477730" y="6995"/>
                </a:cubicBezTo>
                <a:cubicBezTo>
                  <a:pt x="11477750" y="142335"/>
                  <a:pt x="11586854" y="252364"/>
                  <a:pt x="11722190" y="253529"/>
                </a:cubicBezTo>
                <a:lnTo>
                  <a:pt x="11722190" y="410221"/>
                </a:lnTo>
                <a:cubicBezTo>
                  <a:pt x="11500345" y="409015"/>
                  <a:pt x="11321142" y="228842"/>
                  <a:pt x="11321130" y="6995"/>
                </a:cubicBezTo>
                <a:cubicBezTo>
                  <a:pt x="11321131" y="4664"/>
                  <a:pt x="11321132" y="2379"/>
                  <a:pt x="11321133" y="0"/>
                </a:cubicBezTo>
                <a:close/>
                <a:moveTo>
                  <a:pt x="12348774" y="0"/>
                </a:moveTo>
                <a:cubicBezTo>
                  <a:pt x="12348587" y="2332"/>
                  <a:pt x="12348587" y="4664"/>
                  <a:pt x="12348587" y="6995"/>
                </a:cubicBezTo>
                <a:cubicBezTo>
                  <a:pt x="12348607" y="142335"/>
                  <a:pt x="12457711" y="252365"/>
                  <a:pt x="12593046" y="253529"/>
                </a:cubicBezTo>
                <a:lnTo>
                  <a:pt x="12593046" y="410221"/>
                </a:lnTo>
                <a:cubicBezTo>
                  <a:pt x="12371202" y="409016"/>
                  <a:pt x="12191997" y="228842"/>
                  <a:pt x="12191987" y="6995"/>
                </a:cubicBezTo>
                <a:cubicBezTo>
                  <a:pt x="12191987" y="4664"/>
                  <a:pt x="12191988" y="2379"/>
                  <a:pt x="12191987" y="0"/>
                </a:cubicBezTo>
                <a:close/>
                <a:moveTo>
                  <a:pt x="13219631" y="0"/>
                </a:moveTo>
                <a:cubicBezTo>
                  <a:pt x="13219444" y="2331"/>
                  <a:pt x="13219444" y="4663"/>
                  <a:pt x="13219444" y="6995"/>
                </a:cubicBezTo>
                <a:cubicBezTo>
                  <a:pt x="13219464" y="142334"/>
                  <a:pt x="13328568" y="252364"/>
                  <a:pt x="13463903" y="253529"/>
                </a:cubicBezTo>
                <a:lnTo>
                  <a:pt x="13463903" y="410221"/>
                </a:lnTo>
                <a:cubicBezTo>
                  <a:pt x="13242059" y="409015"/>
                  <a:pt x="13062854" y="228841"/>
                  <a:pt x="13062844" y="6995"/>
                </a:cubicBezTo>
                <a:cubicBezTo>
                  <a:pt x="13062844" y="4663"/>
                  <a:pt x="13062845" y="2378"/>
                  <a:pt x="13062844" y="0"/>
                </a:cubicBezTo>
                <a:close/>
                <a:moveTo>
                  <a:pt x="14090488" y="0"/>
                </a:moveTo>
                <a:cubicBezTo>
                  <a:pt x="14090301" y="2332"/>
                  <a:pt x="14090302" y="4664"/>
                  <a:pt x="14090301" y="6995"/>
                </a:cubicBezTo>
                <a:cubicBezTo>
                  <a:pt x="14090322" y="142335"/>
                  <a:pt x="14199425" y="252365"/>
                  <a:pt x="14334761" y="253529"/>
                </a:cubicBezTo>
                <a:lnTo>
                  <a:pt x="14334761" y="410221"/>
                </a:lnTo>
                <a:cubicBezTo>
                  <a:pt x="14112916" y="409016"/>
                  <a:pt x="13933712" y="228841"/>
                  <a:pt x="13933701" y="6995"/>
                </a:cubicBezTo>
                <a:cubicBezTo>
                  <a:pt x="13933702" y="4664"/>
                  <a:pt x="13933702" y="2379"/>
                  <a:pt x="13933702" y="0"/>
                </a:cubicBezTo>
                <a:close/>
                <a:moveTo>
                  <a:pt x="14961345" y="1"/>
                </a:moveTo>
                <a:cubicBezTo>
                  <a:pt x="14961158" y="2332"/>
                  <a:pt x="14961159" y="4664"/>
                  <a:pt x="14961158" y="6995"/>
                </a:cubicBezTo>
                <a:cubicBezTo>
                  <a:pt x="14961178" y="142335"/>
                  <a:pt x="15070282" y="252365"/>
                  <a:pt x="15205617" y="253529"/>
                </a:cubicBezTo>
                <a:lnTo>
                  <a:pt x="15205617" y="410221"/>
                </a:lnTo>
                <a:cubicBezTo>
                  <a:pt x="14983773" y="409016"/>
                  <a:pt x="14804568" y="228842"/>
                  <a:pt x="14804558" y="6995"/>
                </a:cubicBezTo>
                <a:cubicBezTo>
                  <a:pt x="14804559" y="4664"/>
                  <a:pt x="14804559" y="2379"/>
                  <a:pt x="14804558" y="1"/>
                </a:cubicBezTo>
                <a:close/>
                <a:moveTo>
                  <a:pt x="15832202" y="0"/>
                </a:moveTo>
                <a:cubicBezTo>
                  <a:pt x="15832015" y="2332"/>
                  <a:pt x="15832015" y="4663"/>
                  <a:pt x="15832015" y="6995"/>
                </a:cubicBezTo>
                <a:cubicBezTo>
                  <a:pt x="15832035" y="142335"/>
                  <a:pt x="15941139" y="252364"/>
                  <a:pt x="16076474" y="253529"/>
                </a:cubicBezTo>
                <a:lnTo>
                  <a:pt x="16076474" y="410221"/>
                </a:lnTo>
                <a:cubicBezTo>
                  <a:pt x="15854630" y="409015"/>
                  <a:pt x="15675425" y="228841"/>
                  <a:pt x="15675415" y="6995"/>
                </a:cubicBezTo>
                <a:cubicBezTo>
                  <a:pt x="15675415" y="4663"/>
                  <a:pt x="15675416" y="2378"/>
                  <a:pt x="15675415" y="0"/>
                </a:cubicBezTo>
                <a:close/>
                <a:moveTo>
                  <a:pt x="16703058" y="0"/>
                </a:moveTo>
                <a:cubicBezTo>
                  <a:pt x="16702872" y="2332"/>
                  <a:pt x="16702872" y="4664"/>
                  <a:pt x="16702872" y="6995"/>
                </a:cubicBezTo>
                <a:cubicBezTo>
                  <a:pt x="16702892" y="142335"/>
                  <a:pt x="16811996" y="252364"/>
                  <a:pt x="16947331" y="253529"/>
                </a:cubicBezTo>
                <a:lnTo>
                  <a:pt x="16947331" y="410221"/>
                </a:lnTo>
                <a:cubicBezTo>
                  <a:pt x="16725487" y="409016"/>
                  <a:pt x="16546282" y="228842"/>
                  <a:pt x="16546272" y="6995"/>
                </a:cubicBezTo>
                <a:cubicBezTo>
                  <a:pt x="16546272" y="4663"/>
                  <a:pt x="16546273" y="2378"/>
                  <a:pt x="16546272" y="0"/>
                </a:cubicBezTo>
                <a:close/>
                <a:moveTo>
                  <a:pt x="17573916" y="1"/>
                </a:moveTo>
                <a:cubicBezTo>
                  <a:pt x="17573729" y="2332"/>
                  <a:pt x="17573730" y="4664"/>
                  <a:pt x="17573729" y="6996"/>
                </a:cubicBezTo>
                <a:cubicBezTo>
                  <a:pt x="17573749" y="142336"/>
                  <a:pt x="17682853" y="252365"/>
                  <a:pt x="17818188" y="253529"/>
                </a:cubicBezTo>
                <a:lnTo>
                  <a:pt x="17818188" y="410222"/>
                </a:lnTo>
                <a:cubicBezTo>
                  <a:pt x="17596344" y="409016"/>
                  <a:pt x="17417140" y="228842"/>
                  <a:pt x="17417129" y="6996"/>
                </a:cubicBezTo>
                <a:cubicBezTo>
                  <a:pt x="17417130" y="4664"/>
                  <a:pt x="17417130" y="2379"/>
                  <a:pt x="17417130" y="1"/>
                </a:cubicBezTo>
                <a:close/>
                <a:moveTo>
                  <a:pt x="18444773" y="0"/>
                </a:moveTo>
                <a:cubicBezTo>
                  <a:pt x="18444587" y="2332"/>
                  <a:pt x="18444586" y="4663"/>
                  <a:pt x="18444586" y="6995"/>
                </a:cubicBezTo>
                <a:cubicBezTo>
                  <a:pt x="18444606" y="142335"/>
                  <a:pt x="18553710" y="252364"/>
                  <a:pt x="18689046" y="253529"/>
                </a:cubicBezTo>
                <a:lnTo>
                  <a:pt x="18689045" y="410221"/>
                </a:lnTo>
                <a:cubicBezTo>
                  <a:pt x="18467202" y="409016"/>
                  <a:pt x="18287996" y="228842"/>
                  <a:pt x="18287986" y="6995"/>
                </a:cubicBezTo>
                <a:cubicBezTo>
                  <a:pt x="18287987" y="4663"/>
                  <a:pt x="18287987" y="2378"/>
                  <a:pt x="18287987" y="0"/>
                </a:cubicBezTo>
                <a:close/>
                <a:moveTo>
                  <a:pt x="19315629" y="0"/>
                </a:moveTo>
                <a:cubicBezTo>
                  <a:pt x="19315443" y="2332"/>
                  <a:pt x="19315441" y="4663"/>
                  <a:pt x="19315442" y="6995"/>
                </a:cubicBezTo>
                <a:cubicBezTo>
                  <a:pt x="19315462" y="142335"/>
                  <a:pt x="19424566" y="252364"/>
                  <a:pt x="19559902" y="253529"/>
                </a:cubicBezTo>
                <a:lnTo>
                  <a:pt x="19559901" y="410221"/>
                </a:lnTo>
                <a:cubicBezTo>
                  <a:pt x="19338058" y="409016"/>
                  <a:pt x="19158852" y="228841"/>
                  <a:pt x="19158842" y="6995"/>
                </a:cubicBezTo>
                <a:cubicBezTo>
                  <a:pt x="19158843" y="4663"/>
                  <a:pt x="19158843" y="2378"/>
                  <a:pt x="19158842" y="0"/>
                </a:cubicBezTo>
                <a:close/>
                <a:moveTo>
                  <a:pt x="20186486" y="1"/>
                </a:moveTo>
                <a:cubicBezTo>
                  <a:pt x="20186300" y="2332"/>
                  <a:pt x="20186299" y="4664"/>
                  <a:pt x="20186299" y="6996"/>
                </a:cubicBezTo>
                <a:cubicBezTo>
                  <a:pt x="20186320" y="142335"/>
                  <a:pt x="20295424" y="252365"/>
                  <a:pt x="20430760" y="253529"/>
                </a:cubicBezTo>
                <a:lnTo>
                  <a:pt x="20430759" y="410222"/>
                </a:lnTo>
                <a:cubicBezTo>
                  <a:pt x="20208916" y="409016"/>
                  <a:pt x="20029710" y="228842"/>
                  <a:pt x="20029699" y="6995"/>
                </a:cubicBezTo>
                <a:cubicBezTo>
                  <a:pt x="20029701" y="4664"/>
                  <a:pt x="20029700" y="2379"/>
                  <a:pt x="20029700" y="0"/>
                </a:cubicBezTo>
                <a:close/>
                <a:moveTo>
                  <a:pt x="21057342" y="0"/>
                </a:moveTo>
                <a:cubicBezTo>
                  <a:pt x="21057156" y="2331"/>
                  <a:pt x="21057157" y="4664"/>
                  <a:pt x="21057157" y="6995"/>
                </a:cubicBezTo>
                <a:cubicBezTo>
                  <a:pt x="21057177" y="142335"/>
                  <a:pt x="21166279" y="252364"/>
                  <a:pt x="21301615" y="253528"/>
                </a:cubicBezTo>
                <a:lnTo>
                  <a:pt x="21301614" y="410221"/>
                </a:lnTo>
                <a:cubicBezTo>
                  <a:pt x="21079771" y="409015"/>
                  <a:pt x="20900568" y="228841"/>
                  <a:pt x="20900557" y="6995"/>
                </a:cubicBezTo>
                <a:cubicBezTo>
                  <a:pt x="20900557" y="4663"/>
                  <a:pt x="20900556" y="2378"/>
                  <a:pt x="20900558" y="0"/>
                </a:cubicBezTo>
                <a:close/>
                <a:moveTo>
                  <a:pt x="21928200" y="0"/>
                </a:moveTo>
                <a:cubicBezTo>
                  <a:pt x="21928014" y="2332"/>
                  <a:pt x="21928012" y="4664"/>
                  <a:pt x="21928013" y="6995"/>
                </a:cubicBezTo>
                <a:cubicBezTo>
                  <a:pt x="21928033" y="142335"/>
                  <a:pt x="22037137" y="252364"/>
                  <a:pt x="22172473" y="253529"/>
                </a:cubicBezTo>
                <a:lnTo>
                  <a:pt x="22172472" y="410221"/>
                </a:lnTo>
                <a:cubicBezTo>
                  <a:pt x="21950629" y="409016"/>
                  <a:pt x="21771423" y="228841"/>
                  <a:pt x="21771413" y="6995"/>
                </a:cubicBezTo>
                <a:cubicBezTo>
                  <a:pt x="21771414" y="4664"/>
                  <a:pt x="21771414" y="2379"/>
                  <a:pt x="21771414" y="0"/>
                </a:cubicBezTo>
                <a:close/>
                <a:moveTo>
                  <a:pt x="22799055" y="0"/>
                </a:moveTo>
                <a:cubicBezTo>
                  <a:pt x="22798870" y="2332"/>
                  <a:pt x="22798870" y="4664"/>
                  <a:pt x="22798871" y="6996"/>
                </a:cubicBezTo>
                <a:cubicBezTo>
                  <a:pt x="22798891" y="142336"/>
                  <a:pt x="22907993" y="252364"/>
                  <a:pt x="23043329" y="253529"/>
                </a:cubicBezTo>
                <a:lnTo>
                  <a:pt x="23043328" y="410221"/>
                </a:lnTo>
                <a:cubicBezTo>
                  <a:pt x="22821485" y="409016"/>
                  <a:pt x="22642281" y="228842"/>
                  <a:pt x="22642271" y="6996"/>
                </a:cubicBezTo>
                <a:cubicBezTo>
                  <a:pt x="22642270" y="4664"/>
                  <a:pt x="22642270" y="2379"/>
                  <a:pt x="22642271" y="0"/>
                </a:cubicBezTo>
                <a:close/>
                <a:moveTo>
                  <a:pt x="23669913" y="0"/>
                </a:moveTo>
                <a:cubicBezTo>
                  <a:pt x="23669727" y="2332"/>
                  <a:pt x="23669728" y="4664"/>
                  <a:pt x="23669728" y="6995"/>
                </a:cubicBezTo>
                <a:cubicBezTo>
                  <a:pt x="23669749" y="142335"/>
                  <a:pt x="23778851" y="252364"/>
                  <a:pt x="23914187" y="253529"/>
                </a:cubicBezTo>
                <a:lnTo>
                  <a:pt x="23914186" y="410221"/>
                </a:lnTo>
                <a:cubicBezTo>
                  <a:pt x="23692343" y="409015"/>
                  <a:pt x="23513139" y="228842"/>
                  <a:pt x="23513128" y="6995"/>
                </a:cubicBezTo>
                <a:cubicBezTo>
                  <a:pt x="23513128" y="4663"/>
                  <a:pt x="23513127" y="2378"/>
                  <a:pt x="23513129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317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E10348FD-07C7-470D-9451-BE9E20CF2A7B}"/>
              </a:ext>
            </a:extLst>
          </p:cNvPr>
          <p:cNvSpPr/>
          <p:nvPr userDrawn="1"/>
        </p:nvSpPr>
        <p:spPr>
          <a:xfrm rot="20700000">
            <a:off x="-10636234" y="8325848"/>
            <a:ext cx="23914197" cy="410247"/>
          </a:xfrm>
          <a:custGeom>
            <a:avLst/>
            <a:gdLst>
              <a:gd name="connsiteX0" fmla="*/ 80917 w 23914197"/>
              <a:gd name="connsiteY0" fmla="*/ 8598 h 410247"/>
              <a:gd name="connsiteX1" fmla="*/ 401059 w 23914197"/>
              <a:gd name="connsiteY1" fmla="*/ 403251 h 410247"/>
              <a:gd name="connsiteX2" fmla="*/ 400757 w 23914197"/>
              <a:gd name="connsiteY2" fmla="*/ 410246 h 410247"/>
              <a:gd name="connsiteX3" fmla="*/ 244063 w 23914197"/>
              <a:gd name="connsiteY3" fmla="*/ 410245 h 410247"/>
              <a:gd name="connsiteX4" fmla="*/ 244226 w 23914197"/>
              <a:gd name="connsiteY4" fmla="*/ 403250 h 410247"/>
              <a:gd name="connsiteX5" fmla="*/ 0 w 23914197"/>
              <a:gd name="connsiteY5" fmla="*/ 156716 h 410247"/>
              <a:gd name="connsiteX6" fmla="*/ 0 w 23914197"/>
              <a:gd name="connsiteY6" fmla="*/ 1 h 410247"/>
              <a:gd name="connsiteX7" fmla="*/ 80917 w 23914197"/>
              <a:gd name="connsiteY7" fmla="*/ 8598 h 410247"/>
              <a:gd name="connsiteX8" fmla="*/ 951775 w 23914197"/>
              <a:gd name="connsiteY8" fmla="*/ 8598 h 410247"/>
              <a:gd name="connsiteX9" fmla="*/ 1271917 w 23914197"/>
              <a:gd name="connsiteY9" fmla="*/ 403250 h 410247"/>
              <a:gd name="connsiteX10" fmla="*/ 1271613 w 23914197"/>
              <a:gd name="connsiteY10" fmla="*/ 410245 h 410247"/>
              <a:gd name="connsiteX11" fmla="*/ 1114921 w 23914197"/>
              <a:gd name="connsiteY11" fmla="*/ 410245 h 410247"/>
              <a:gd name="connsiteX12" fmla="*/ 1115084 w 23914197"/>
              <a:gd name="connsiteY12" fmla="*/ 403250 h 410247"/>
              <a:gd name="connsiteX13" fmla="*/ 870858 w 23914197"/>
              <a:gd name="connsiteY13" fmla="*/ 156716 h 410247"/>
              <a:gd name="connsiteX14" fmla="*/ 870858 w 23914197"/>
              <a:gd name="connsiteY14" fmla="*/ 1 h 410247"/>
              <a:gd name="connsiteX15" fmla="*/ 951775 w 23914197"/>
              <a:gd name="connsiteY15" fmla="*/ 8598 h 410247"/>
              <a:gd name="connsiteX16" fmla="*/ 1822632 w 23914197"/>
              <a:gd name="connsiteY16" fmla="*/ 8598 h 410247"/>
              <a:gd name="connsiteX17" fmla="*/ 2142776 w 23914197"/>
              <a:gd name="connsiteY17" fmla="*/ 403251 h 410247"/>
              <a:gd name="connsiteX18" fmla="*/ 2142473 w 23914197"/>
              <a:gd name="connsiteY18" fmla="*/ 410246 h 410247"/>
              <a:gd name="connsiteX19" fmla="*/ 1985780 w 23914197"/>
              <a:gd name="connsiteY19" fmla="*/ 410246 h 410247"/>
              <a:gd name="connsiteX20" fmla="*/ 1985944 w 23914197"/>
              <a:gd name="connsiteY20" fmla="*/ 403251 h 410247"/>
              <a:gd name="connsiteX21" fmla="*/ 1741715 w 23914197"/>
              <a:gd name="connsiteY21" fmla="*/ 156716 h 410247"/>
              <a:gd name="connsiteX22" fmla="*/ 1741715 w 23914197"/>
              <a:gd name="connsiteY22" fmla="*/ 1 h 410247"/>
              <a:gd name="connsiteX23" fmla="*/ 1822632 w 23914197"/>
              <a:gd name="connsiteY23" fmla="*/ 8598 h 410247"/>
              <a:gd name="connsiteX24" fmla="*/ 2693490 w 23914197"/>
              <a:gd name="connsiteY24" fmla="*/ 8599 h 410247"/>
              <a:gd name="connsiteX25" fmla="*/ 3013630 w 23914197"/>
              <a:gd name="connsiteY25" fmla="*/ 403251 h 410247"/>
              <a:gd name="connsiteX26" fmla="*/ 3013328 w 23914197"/>
              <a:gd name="connsiteY26" fmla="*/ 410246 h 410247"/>
              <a:gd name="connsiteX27" fmla="*/ 2856635 w 23914197"/>
              <a:gd name="connsiteY27" fmla="*/ 410246 h 410247"/>
              <a:gd name="connsiteX28" fmla="*/ 2856798 w 23914197"/>
              <a:gd name="connsiteY28" fmla="*/ 403250 h 410247"/>
              <a:gd name="connsiteX29" fmla="*/ 2612574 w 23914197"/>
              <a:gd name="connsiteY29" fmla="*/ 156717 h 410247"/>
              <a:gd name="connsiteX30" fmla="*/ 2612571 w 23914197"/>
              <a:gd name="connsiteY30" fmla="*/ 2 h 410247"/>
              <a:gd name="connsiteX31" fmla="*/ 2693490 w 23914197"/>
              <a:gd name="connsiteY31" fmla="*/ 8599 h 410247"/>
              <a:gd name="connsiteX32" fmla="*/ 3564345 w 23914197"/>
              <a:gd name="connsiteY32" fmla="*/ 8598 h 410247"/>
              <a:gd name="connsiteX33" fmla="*/ 3884489 w 23914197"/>
              <a:gd name="connsiteY33" fmla="*/ 403250 h 410247"/>
              <a:gd name="connsiteX34" fmla="*/ 3884186 w 23914197"/>
              <a:gd name="connsiteY34" fmla="*/ 410245 h 410247"/>
              <a:gd name="connsiteX35" fmla="*/ 3727492 w 23914197"/>
              <a:gd name="connsiteY35" fmla="*/ 410245 h 410247"/>
              <a:gd name="connsiteX36" fmla="*/ 3727656 w 23914197"/>
              <a:gd name="connsiteY36" fmla="*/ 403250 h 410247"/>
              <a:gd name="connsiteX37" fmla="*/ 3483428 w 23914197"/>
              <a:gd name="connsiteY37" fmla="*/ 156716 h 410247"/>
              <a:gd name="connsiteX38" fmla="*/ 3483430 w 23914197"/>
              <a:gd name="connsiteY38" fmla="*/ 1 h 410247"/>
              <a:gd name="connsiteX39" fmla="*/ 3564345 w 23914197"/>
              <a:gd name="connsiteY39" fmla="*/ 8598 h 410247"/>
              <a:gd name="connsiteX40" fmla="*/ 4435203 w 23914197"/>
              <a:gd name="connsiteY40" fmla="*/ 8598 h 410247"/>
              <a:gd name="connsiteX41" fmla="*/ 4755346 w 23914197"/>
              <a:gd name="connsiteY41" fmla="*/ 403251 h 410247"/>
              <a:gd name="connsiteX42" fmla="*/ 4755043 w 23914197"/>
              <a:gd name="connsiteY42" fmla="*/ 410246 h 410247"/>
              <a:gd name="connsiteX43" fmla="*/ 4598351 w 23914197"/>
              <a:gd name="connsiteY43" fmla="*/ 410246 h 410247"/>
              <a:gd name="connsiteX44" fmla="*/ 4598514 w 23914197"/>
              <a:gd name="connsiteY44" fmla="*/ 403251 h 410247"/>
              <a:gd name="connsiteX45" fmla="*/ 4354286 w 23914197"/>
              <a:gd name="connsiteY45" fmla="*/ 156717 h 410247"/>
              <a:gd name="connsiteX46" fmla="*/ 4354288 w 23914197"/>
              <a:gd name="connsiteY46" fmla="*/ 2 h 410247"/>
              <a:gd name="connsiteX47" fmla="*/ 4435203 w 23914197"/>
              <a:gd name="connsiteY47" fmla="*/ 8598 h 410247"/>
              <a:gd name="connsiteX48" fmla="*/ 5306061 w 23914197"/>
              <a:gd name="connsiteY48" fmla="*/ 8599 h 410247"/>
              <a:gd name="connsiteX49" fmla="*/ 5626202 w 23914197"/>
              <a:gd name="connsiteY49" fmla="*/ 403251 h 410247"/>
              <a:gd name="connsiteX50" fmla="*/ 5625898 w 23914197"/>
              <a:gd name="connsiteY50" fmla="*/ 410246 h 410247"/>
              <a:gd name="connsiteX51" fmla="*/ 5469207 w 23914197"/>
              <a:gd name="connsiteY51" fmla="*/ 410246 h 410247"/>
              <a:gd name="connsiteX52" fmla="*/ 5469369 w 23914197"/>
              <a:gd name="connsiteY52" fmla="*/ 403251 h 410247"/>
              <a:gd name="connsiteX53" fmla="*/ 5225144 w 23914197"/>
              <a:gd name="connsiteY53" fmla="*/ 156717 h 410247"/>
              <a:gd name="connsiteX54" fmla="*/ 5225142 w 23914197"/>
              <a:gd name="connsiteY54" fmla="*/ 2 h 410247"/>
              <a:gd name="connsiteX55" fmla="*/ 5306061 w 23914197"/>
              <a:gd name="connsiteY55" fmla="*/ 8599 h 410247"/>
              <a:gd name="connsiteX56" fmla="*/ 6176916 w 23914197"/>
              <a:gd name="connsiteY56" fmla="*/ 8598 h 410247"/>
              <a:gd name="connsiteX57" fmla="*/ 6497058 w 23914197"/>
              <a:gd name="connsiteY57" fmla="*/ 403250 h 410247"/>
              <a:gd name="connsiteX58" fmla="*/ 6496754 w 23914197"/>
              <a:gd name="connsiteY58" fmla="*/ 410245 h 410247"/>
              <a:gd name="connsiteX59" fmla="*/ 6340062 w 23914197"/>
              <a:gd name="connsiteY59" fmla="*/ 410245 h 410247"/>
              <a:gd name="connsiteX60" fmla="*/ 6340225 w 23914197"/>
              <a:gd name="connsiteY60" fmla="*/ 403250 h 410247"/>
              <a:gd name="connsiteX61" fmla="*/ 6095999 w 23914197"/>
              <a:gd name="connsiteY61" fmla="*/ 156716 h 410247"/>
              <a:gd name="connsiteX62" fmla="*/ 6095999 w 23914197"/>
              <a:gd name="connsiteY62" fmla="*/ 1 h 410247"/>
              <a:gd name="connsiteX63" fmla="*/ 6176916 w 23914197"/>
              <a:gd name="connsiteY63" fmla="*/ 8598 h 410247"/>
              <a:gd name="connsiteX64" fmla="*/ 7047773 w 23914197"/>
              <a:gd name="connsiteY64" fmla="*/ 8598 h 410247"/>
              <a:gd name="connsiteX65" fmla="*/ 7367915 w 23914197"/>
              <a:gd name="connsiteY65" fmla="*/ 403250 h 410247"/>
              <a:gd name="connsiteX66" fmla="*/ 7367611 w 23914197"/>
              <a:gd name="connsiteY66" fmla="*/ 410245 h 410247"/>
              <a:gd name="connsiteX67" fmla="*/ 7210919 w 23914197"/>
              <a:gd name="connsiteY67" fmla="*/ 410245 h 410247"/>
              <a:gd name="connsiteX68" fmla="*/ 7211083 w 23914197"/>
              <a:gd name="connsiteY68" fmla="*/ 403250 h 410247"/>
              <a:gd name="connsiteX69" fmla="*/ 6966856 w 23914197"/>
              <a:gd name="connsiteY69" fmla="*/ 156716 h 410247"/>
              <a:gd name="connsiteX70" fmla="*/ 6966856 w 23914197"/>
              <a:gd name="connsiteY70" fmla="*/ 1 h 410247"/>
              <a:gd name="connsiteX71" fmla="*/ 7047773 w 23914197"/>
              <a:gd name="connsiteY71" fmla="*/ 8598 h 410247"/>
              <a:gd name="connsiteX72" fmla="*/ 7918634 w 23914197"/>
              <a:gd name="connsiteY72" fmla="*/ 8600 h 410247"/>
              <a:gd name="connsiteX73" fmla="*/ 8238776 w 23914197"/>
              <a:gd name="connsiteY73" fmla="*/ 403252 h 410247"/>
              <a:gd name="connsiteX74" fmla="*/ 8238472 w 23914197"/>
              <a:gd name="connsiteY74" fmla="*/ 410247 h 410247"/>
              <a:gd name="connsiteX75" fmla="*/ 8081780 w 23914197"/>
              <a:gd name="connsiteY75" fmla="*/ 410247 h 410247"/>
              <a:gd name="connsiteX76" fmla="*/ 8081943 w 23914197"/>
              <a:gd name="connsiteY76" fmla="*/ 403252 h 410247"/>
              <a:gd name="connsiteX77" fmla="*/ 7837717 w 23914197"/>
              <a:gd name="connsiteY77" fmla="*/ 156718 h 410247"/>
              <a:gd name="connsiteX78" fmla="*/ 7837717 w 23914197"/>
              <a:gd name="connsiteY78" fmla="*/ 3 h 410247"/>
              <a:gd name="connsiteX79" fmla="*/ 7918634 w 23914197"/>
              <a:gd name="connsiteY79" fmla="*/ 8600 h 410247"/>
              <a:gd name="connsiteX80" fmla="*/ 8789490 w 23914197"/>
              <a:gd name="connsiteY80" fmla="*/ 8599 h 410247"/>
              <a:gd name="connsiteX81" fmla="*/ 9109632 w 23914197"/>
              <a:gd name="connsiteY81" fmla="*/ 403251 h 410247"/>
              <a:gd name="connsiteX82" fmla="*/ 9109329 w 23914197"/>
              <a:gd name="connsiteY82" fmla="*/ 410246 h 410247"/>
              <a:gd name="connsiteX83" fmla="*/ 8952637 w 23914197"/>
              <a:gd name="connsiteY83" fmla="*/ 410246 h 410247"/>
              <a:gd name="connsiteX84" fmla="*/ 8952800 w 23914197"/>
              <a:gd name="connsiteY84" fmla="*/ 403251 h 410247"/>
              <a:gd name="connsiteX85" fmla="*/ 8708574 w 23914197"/>
              <a:gd name="connsiteY85" fmla="*/ 156717 h 410247"/>
              <a:gd name="connsiteX86" fmla="*/ 8708574 w 23914197"/>
              <a:gd name="connsiteY86" fmla="*/ 2 h 410247"/>
              <a:gd name="connsiteX87" fmla="*/ 8789490 w 23914197"/>
              <a:gd name="connsiteY87" fmla="*/ 8599 h 410247"/>
              <a:gd name="connsiteX88" fmla="*/ 9660347 w 23914197"/>
              <a:gd name="connsiteY88" fmla="*/ 8599 h 410247"/>
              <a:gd name="connsiteX89" fmla="*/ 9980489 w 23914197"/>
              <a:gd name="connsiteY89" fmla="*/ 403251 h 410247"/>
              <a:gd name="connsiteX90" fmla="*/ 9980185 w 23914197"/>
              <a:gd name="connsiteY90" fmla="*/ 410246 h 410247"/>
              <a:gd name="connsiteX91" fmla="*/ 9823493 w 23914197"/>
              <a:gd name="connsiteY91" fmla="*/ 410246 h 410247"/>
              <a:gd name="connsiteX92" fmla="*/ 9823656 w 23914197"/>
              <a:gd name="connsiteY92" fmla="*/ 403251 h 410247"/>
              <a:gd name="connsiteX93" fmla="*/ 9579430 w 23914197"/>
              <a:gd name="connsiteY93" fmla="*/ 156717 h 410247"/>
              <a:gd name="connsiteX94" fmla="*/ 9579430 w 23914197"/>
              <a:gd name="connsiteY94" fmla="*/ 2 h 410247"/>
              <a:gd name="connsiteX95" fmla="*/ 9660347 w 23914197"/>
              <a:gd name="connsiteY95" fmla="*/ 8599 h 410247"/>
              <a:gd name="connsiteX96" fmla="*/ 10531204 w 23914197"/>
              <a:gd name="connsiteY96" fmla="*/ 8600 h 410247"/>
              <a:gd name="connsiteX97" fmla="*/ 10851346 w 23914197"/>
              <a:gd name="connsiteY97" fmla="*/ 403252 h 410247"/>
              <a:gd name="connsiteX98" fmla="*/ 10851042 w 23914197"/>
              <a:gd name="connsiteY98" fmla="*/ 410247 h 410247"/>
              <a:gd name="connsiteX99" fmla="*/ 10694350 w 23914197"/>
              <a:gd name="connsiteY99" fmla="*/ 410247 h 410247"/>
              <a:gd name="connsiteX100" fmla="*/ 10694513 w 23914197"/>
              <a:gd name="connsiteY100" fmla="*/ 403251 h 410247"/>
              <a:gd name="connsiteX101" fmla="*/ 10450287 w 23914197"/>
              <a:gd name="connsiteY101" fmla="*/ 156718 h 410247"/>
              <a:gd name="connsiteX102" fmla="*/ 10450287 w 23914197"/>
              <a:gd name="connsiteY102" fmla="*/ 2 h 410247"/>
              <a:gd name="connsiteX103" fmla="*/ 10531204 w 23914197"/>
              <a:gd name="connsiteY103" fmla="*/ 8600 h 410247"/>
              <a:gd name="connsiteX104" fmla="*/ 11402061 w 23914197"/>
              <a:gd name="connsiteY104" fmla="*/ 8599 h 410247"/>
              <a:gd name="connsiteX105" fmla="*/ 11722203 w 23914197"/>
              <a:gd name="connsiteY105" fmla="*/ 403251 h 410247"/>
              <a:gd name="connsiteX106" fmla="*/ 11721899 w 23914197"/>
              <a:gd name="connsiteY106" fmla="*/ 410246 h 410247"/>
              <a:gd name="connsiteX107" fmla="*/ 11565207 w 23914197"/>
              <a:gd name="connsiteY107" fmla="*/ 410246 h 410247"/>
              <a:gd name="connsiteX108" fmla="*/ 11565370 w 23914197"/>
              <a:gd name="connsiteY108" fmla="*/ 403251 h 410247"/>
              <a:gd name="connsiteX109" fmla="*/ 11321144 w 23914197"/>
              <a:gd name="connsiteY109" fmla="*/ 156717 h 410247"/>
              <a:gd name="connsiteX110" fmla="*/ 11321144 w 23914197"/>
              <a:gd name="connsiteY110" fmla="*/ 2 h 410247"/>
              <a:gd name="connsiteX111" fmla="*/ 11402061 w 23914197"/>
              <a:gd name="connsiteY111" fmla="*/ 8599 h 410247"/>
              <a:gd name="connsiteX112" fmla="*/ 12272916 w 23914197"/>
              <a:gd name="connsiteY112" fmla="*/ 8599 h 410247"/>
              <a:gd name="connsiteX113" fmla="*/ 12593058 w 23914197"/>
              <a:gd name="connsiteY113" fmla="*/ 403251 h 410247"/>
              <a:gd name="connsiteX114" fmla="*/ 12592754 w 23914197"/>
              <a:gd name="connsiteY114" fmla="*/ 410246 h 410247"/>
              <a:gd name="connsiteX115" fmla="*/ 12436062 w 23914197"/>
              <a:gd name="connsiteY115" fmla="*/ 410246 h 410247"/>
              <a:gd name="connsiteX116" fmla="*/ 12436225 w 23914197"/>
              <a:gd name="connsiteY116" fmla="*/ 403251 h 410247"/>
              <a:gd name="connsiteX117" fmla="*/ 12191999 w 23914197"/>
              <a:gd name="connsiteY117" fmla="*/ 156717 h 410247"/>
              <a:gd name="connsiteX118" fmla="*/ 12192000 w 23914197"/>
              <a:gd name="connsiteY118" fmla="*/ 2 h 410247"/>
              <a:gd name="connsiteX119" fmla="*/ 12272916 w 23914197"/>
              <a:gd name="connsiteY119" fmla="*/ 8599 h 410247"/>
              <a:gd name="connsiteX120" fmla="*/ 13143773 w 23914197"/>
              <a:gd name="connsiteY120" fmla="*/ 8598 h 410247"/>
              <a:gd name="connsiteX121" fmla="*/ 13463915 w 23914197"/>
              <a:gd name="connsiteY121" fmla="*/ 403250 h 410247"/>
              <a:gd name="connsiteX122" fmla="*/ 13463612 w 23914197"/>
              <a:gd name="connsiteY122" fmla="*/ 410246 h 410247"/>
              <a:gd name="connsiteX123" fmla="*/ 13306919 w 23914197"/>
              <a:gd name="connsiteY123" fmla="*/ 410246 h 410247"/>
              <a:gd name="connsiteX124" fmla="*/ 13307083 w 23914197"/>
              <a:gd name="connsiteY124" fmla="*/ 403251 h 410247"/>
              <a:gd name="connsiteX125" fmla="*/ 13062856 w 23914197"/>
              <a:gd name="connsiteY125" fmla="*/ 156717 h 410247"/>
              <a:gd name="connsiteX126" fmla="*/ 13062857 w 23914197"/>
              <a:gd name="connsiteY126" fmla="*/ 1 h 410247"/>
              <a:gd name="connsiteX127" fmla="*/ 13143773 w 23914197"/>
              <a:gd name="connsiteY127" fmla="*/ 8598 h 410247"/>
              <a:gd name="connsiteX128" fmla="*/ 14014631 w 23914197"/>
              <a:gd name="connsiteY128" fmla="*/ 8599 h 410247"/>
              <a:gd name="connsiteX129" fmla="*/ 14334772 w 23914197"/>
              <a:gd name="connsiteY129" fmla="*/ 403251 h 410247"/>
              <a:gd name="connsiteX130" fmla="*/ 14334469 w 23914197"/>
              <a:gd name="connsiteY130" fmla="*/ 410246 h 410247"/>
              <a:gd name="connsiteX131" fmla="*/ 14177777 w 23914197"/>
              <a:gd name="connsiteY131" fmla="*/ 410246 h 410247"/>
              <a:gd name="connsiteX132" fmla="*/ 14177940 w 23914197"/>
              <a:gd name="connsiteY132" fmla="*/ 403251 h 410247"/>
              <a:gd name="connsiteX133" fmla="*/ 13933714 w 23914197"/>
              <a:gd name="connsiteY133" fmla="*/ 156717 h 410247"/>
              <a:gd name="connsiteX134" fmla="*/ 13933714 w 23914197"/>
              <a:gd name="connsiteY134" fmla="*/ 1 h 410247"/>
              <a:gd name="connsiteX135" fmla="*/ 14014631 w 23914197"/>
              <a:gd name="connsiteY135" fmla="*/ 8599 h 410247"/>
              <a:gd name="connsiteX136" fmla="*/ 14885487 w 23914197"/>
              <a:gd name="connsiteY136" fmla="*/ 8599 h 410247"/>
              <a:gd name="connsiteX137" fmla="*/ 15205628 w 23914197"/>
              <a:gd name="connsiteY137" fmla="*/ 403251 h 410247"/>
              <a:gd name="connsiteX138" fmla="*/ 15205325 w 23914197"/>
              <a:gd name="connsiteY138" fmla="*/ 410246 h 410247"/>
              <a:gd name="connsiteX139" fmla="*/ 15048633 w 23914197"/>
              <a:gd name="connsiteY139" fmla="*/ 410246 h 410247"/>
              <a:gd name="connsiteX140" fmla="*/ 15048796 w 23914197"/>
              <a:gd name="connsiteY140" fmla="*/ 403251 h 410247"/>
              <a:gd name="connsiteX141" fmla="*/ 14804570 w 23914197"/>
              <a:gd name="connsiteY141" fmla="*/ 156718 h 410247"/>
              <a:gd name="connsiteX142" fmla="*/ 14804571 w 23914197"/>
              <a:gd name="connsiteY142" fmla="*/ 2 h 410247"/>
              <a:gd name="connsiteX143" fmla="*/ 14885487 w 23914197"/>
              <a:gd name="connsiteY143" fmla="*/ 8599 h 410247"/>
              <a:gd name="connsiteX144" fmla="*/ 15756344 w 23914197"/>
              <a:gd name="connsiteY144" fmla="*/ 8598 h 410247"/>
              <a:gd name="connsiteX145" fmla="*/ 16076484 w 23914197"/>
              <a:gd name="connsiteY145" fmla="*/ 403250 h 410247"/>
              <a:gd name="connsiteX146" fmla="*/ 16076181 w 23914197"/>
              <a:gd name="connsiteY146" fmla="*/ 410245 h 410247"/>
              <a:gd name="connsiteX147" fmla="*/ 15919489 w 23914197"/>
              <a:gd name="connsiteY147" fmla="*/ 410245 h 410247"/>
              <a:gd name="connsiteX148" fmla="*/ 15919652 w 23914197"/>
              <a:gd name="connsiteY148" fmla="*/ 403250 h 410247"/>
              <a:gd name="connsiteX149" fmla="*/ 15675426 w 23914197"/>
              <a:gd name="connsiteY149" fmla="*/ 156717 h 410247"/>
              <a:gd name="connsiteX150" fmla="*/ 15675426 w 23914197"/>
              <a:gd name="connsiteY150" fmla="*/ 1 h 410247"/>
              <a:gd name="connsiteX151" fmla="*/ 15756344 w 23914197"/>
              <a:gd name="connsiteY151" fmla="*/ 8598 h 410247"/>
              <a:gd name="connsiteX152" fmla="*/ 16627199 w 23914197"/>
              <a:gd name="connsiteY152" fmla="*/ 8598 h 410247"/>
              <a:gd name="connsiteX153" fmla="*/ 16947341 w 23914197"/>
              <a:gd name="connsiteY153" fmla="*/ 403250 h 410247"/>
              <a:gd name="connsiteX154" fmla="*/ 16947037 w 23914197"/>
              <a:gd name="connsiteY154" fmla="*/ 410246 h 410247"/>
              <a:gd name="connsiteX155" fmla="*/ 16790345 w 23914197"/>
              <a:gd name="connsiteY155" fmla="*/ 410246 h 410247"/>
              <a:gd name="connsiteX156" fmla="*/ 16790508 w 23914197"/>
              <a:gd name="connsiteY156" fmla="*/ 403251 h 410247"/>
              <a:gd name="connsiteX157" fmla="*/ 16546283 w 23914197"/>
              <a:gd name="connsiteY157" fmla="*/ 156717 h 410247"/>
              <a:gd name="connsiteX158" fmla="*/ 16546282 w 23914197"/>
              <a:gd name="connsiteY158" fmla="*/ 1 h 410247"/>
              <a:gd name="connsiteX159" fmla="*/ 16627199 w 23914197"/>
              <a:gd name="connsiteY159" fmla="*/ 8598 h 410247"/>
              <a:gd name="connsiteX160" fmla="*/ 17498056 w 23914197"/>
              <a:gd name="connsiteY160" fmla="*/ 8599 h 410247"/>
              <a:gd name="connsiteX161" fmla="*/ 17818198 w 23914197"/>
              <a:gd name="connsiteY161" fmla="*/ 403251 h 410247"/>
              <a:gd name="connsiteX162" fmla="*/ 17817895 w 23914197"/>
              <a:gd name="connsiteY162" fmla="*/ 410246 h 410247"/>
              <a:gd name="connsiteX163" fmla="*/ 17661203 w 23914197"/>
              <a:gd name="connsiteY163" fmla="*/ 410246 h 410247"/>
              <a:gd name="connsiteX164" fmla="*/ 17661366 w 23914197"/>
              <a:gd name="connsiteY164" fmla="*/ 403251 h 410247"/>
              <a:gd name="connsiteX165" fmla="*/ 17417140 w 23914197"/>
              <a:gd name="connsiteY165" fmla="*/ 156717 h 410247"/>
              <a:gd name="connsiteX166" fmla="*/ 17417140 w 23914197"/>
              <a:gd name="connsiteY166" fmla="*/ 1 h 410247"/>
              <a:gd name="connsiteX167" fmla="*/ 17498056 w 23914197"/>
              <a:gd name="connsiteY167" fmla="*/ 8599 h 410247"/>
              <a:gd name="connsiteX168" fmla="*/ 18368912 w 23914197"/>
              <a:gd name="connsiteY168" fmla="*/ 8598 h 410247"/>
              <a:gd name="connsiteX169" fmla="*/ 18689054 w 23914197"/>
              <a:gd name="connsiteY169" fmla="*/ 403250 h 410247"/>
              <a:gd name="connsiteX170" fmla="*/ 18688751 w 23914197"/>
              <a:gd name="connsiteY170" fmla="*/ 410245 h 410247"/>
              <a:gd name="connsiteX171" fmla="*/ 18532059 w 23914197"/>
              <a:gd name="connsiteY171" fmla="*/ 410245 h 410247"/>
              <a:gd name="connsiteX172" fmla="*/ 18532222 w 23914197"/>
              <a:gd name="connsiteY172" fmla="*/ 403250 h 410247"/>
              <a:gd name="connsiteX173" fmla="*/ 18287996 w 23914197"/>
              <a:gd name="connsiteY173" fmla="*/ 156716 h 410247"/>
              <a:gd name="connsiteX174" fmla="*/ 18287996 w 23914197"/>
              <a:gd name="connsiteY174" fmla="*/ 0 h 410247"/>
              <a:gd name="connsiteX175" fmla="*/ 18368912 w 23914197"/>
              <a:gd name="connsiteY175" fmla="*/ 8598 h 410247"/>
              <a:gd name="connsiteX176" fmla="*/ 19239769 w 23914197"/>
              <a:gd name="connsiteY176" fmla="*/ 8598 h 410247"/>
              <a:gd name="connsiteX177" fmla="*/ 19559911 w 23914197"/>
              <a:gd name="connsiteY177" fmla="*/ 403250 h 410247"/>
              <a:gd name="connsiteX178" fmla="*/ 19559608 w 23914197"/>
              <a:gd name="connsiteY178" fmla="*/ 410246 h 410247"/>
              <a:gd name="connsiteX179" fmla="*/ 19402915 w 23914197"/>
              <a:gd name="connsiteY179" fmla="*/ 410246 h 410247"/>
              <a:gd name="connsiteX180" fmla="*/ 19403078 w 23914197"/>
              <a:gd name="connsiteY180" fmla="*/ 403250 h 410247"/>
              <a:gd name="connsiteX181" fmla="*/ 19158852 w 23914197"/>
              <a:gd name="connsiteY181" fmla="*/ 156717 h 410247"/>
              <a:gd name="connsiteX182" fmla="*/ 19158852 w 23914197"/>
              <a:gd name="connsiteY182" fmla="*/ 1 h 410247"/>
              <a:gd name="connsiteX183" fmla="*/ 19239769 w 23914197"/>
              <a:gd name="connsiteY183" fmla="*/ 8598 h 410247"/>
              <a:gd name="connsiteX184" fmla="*/ 20110627 w 23914197"/>
              <a:gd name="connsiteY184" fmla="*/ 8599 h 410247"/>
              <a:gd name="connsiteX185" fmla="*/ 20430769 w 23914197"/>
              <a:gd name="connsiteY185" fmla="*/ 403251 h 410247"/>
              <a:gd name="connsiteX186" fmla="*/ 20430465 w 23914197"/>
              <a:gd name="connsiteY186" fmla="*/ 410246 h 410247"/>
              <a:gd name="connsiteX187" fmla="*/ 20273773 w 23914197"/>
              <a:gd name="connsiteY187" fmla="*/ 410246 h 410247"/>
              <a:gd name="connsiteX188" fmla="*/ 20273936 w 23914197"/>
              <a:gd name="connsiteY188" fmla="*/ 403251 h 410247"/>
              <a:gd name="connsiteX189" fmla="*/ 20029710 w 23914197"/>
              <a:gd name="connsiteY189" fmla="*/ 156717 h 410247"/>
              <a:gd name="connsiteX190" fmla="*/ 20029710 w 23914197"/>
              <a:gd name="connsiteY190" fmla="*/ 1 h 410247"/>
              <a:gd name="connsiteX191" fmla="*/ 20110627 w 23914197"/>
              <a:gd name="connsiteY191" fmla="*/ 8599 h 410247"/>
              <a:gd name="connsiteX192" fmla="*/ 20981484 w 23914197"/>
              <a:gd name="connsiteY192" fmla="*/ 8598 h 410247"/>
              <a:gd name="connsiteX193" fmla="*/ 21301626 w 23914197"/>
              <a:gd name="connsiteY193" fmla="*/ 403250 h 410247"/>
              <a:gd name="connsiteX194" fmla="*/ 21301322 w 23914197"/>
              <a:gd name="connsiteY194" fmla="*/ 410245 h 410247"/>
              <a:gd name="connsiteX195" fmla="*/ 21144630 w 23914197"/>
              <a:gd name="connsiteY195" fmla="*/ 410245 h 410247"/>
              <a:gd name="connsiteX196" fmla="*/ 21144793 w 23914197"/>
              <a:gd name="connsiteY196" fmla="*/ 403250 h 410247"/>
              <a:gd name="connsiteX197" fmla="*/ 20900567 w 23914197"/>
              <a:gd name="connsiteY197" fmla="*/ 156717 h 410247"/>
              <a:gd name="connsiteX198" fmla="*/ 20900567 w 23914197"/>
              <a:gd name="connsiteY198" fmla="*/ 1 h 410247"/>
              <a:gd name="connsiteX199" fmla="*/ 20981484 w 23914197"/>
              <a:gd name="connsiteY199" fmla="*/ 8598 h 410247"/>
              <a:gd name="connsiteX200" fmla="*/ 21852341 w 23914197"/>
              <a:gd name="connsiteY200" fmla="*/ 8598 h 410247"/>
              <a:gd name="connsiteX201" fmla="*/ 22172483 w 23914197"/>
              <a:gd name="connsiteY201" fmla="*/ 403250 h 410247"/>
              <a:gd name="connsiteX202" fmla="*/ 22172179 w 23914197"/>
              <a:gd name="connsiteY202" fmla="*/ 410246 h 410247"/>
              <a:gd name="connsiteX203" fmla="*/ 22015487 w 23914197"/>
              <a:gd name="connsiteY203" fmla="*/ 410246 h 410247"/>
              <a:gd name="connsiteX204" fmla="*/ 22015650 w 23914197"/>
              <a:gd name="connsiteY204" fmla="*/ 403251 h 410247"/>
              <a:gd name="connsiteX205" fmla="*/ 21771423 w 23914197"/>
              <a:gd name="connsiteY205" fmla="*/ 156717 h 410247"/>
              <a:gd name="connsiteX206" fmla="*/ 21771424 w 23914197"/>
              <a:gd name="connsiteY206" fmla="*/ 1 h 410247"/>
              <a:gd name="connsiteX207" fmla="*/ 21852341 w 23914197"/>
              <a:gd name="connsiteY207" fmla="*/ 8598 h 410247"/>
              <a:gd name="connsiteX208" fmla="*/ 22723197 w 23914197"/>
              <a:gd name="connsiteY208" fmla="*/ 8598 h 410247"/>
              <a:gd name="connsiteX209" fmla="*/ 23043339 w 23914197"/>
              <a:gd name="connsiteY209" fmla="*/ 403251 h 410247"/>
              <a:gd name="connsiteX210" fmla="*/ 23043035 w 23914197"/>
              <a:gd name="connsiteY210" fmla="*/ 410246 h 410247"/>
              <a:gd name="connsiteX211" fmla="*/ 22886343 w 23914197"/>
              <a:gd name="connsiteY211" fmla="*/ 410246 h 410247"/>
              <a:gd name="connsiteX212" fmla="*/ 22886506 w 23914197"/>
              <a:gd name="connsiteY212" fmla="*/ 403251 h 410247"/>
              <a:gd name="connsiteX213" fmla="*/ 22642280 w 23914197"/>
              <a:gd name="connsiteY213" fmla="*/ 156717 h 410247"/>
              <a:gd name="connsiteX214" fmla="*/ 22642280 w 23914197"/>
              <a:gd name="connsiteY214" fmla="*/ 1 h 410247"/>
              <a:gd name="connsiteX215" fmla="*/ 22723197 w 23914197"/>
              <a:gd name="connsiteY215" fmla="*/ 8598 h 410247"/>
              <a:gd name="connsiteX216" fmla="*/ 23594055 w 23914197"/>
              <a:gd name="connsiteY216" fmla="*/ 8598 h 410247"/>
              <a:gd name="connsiteX217" fmla="*/ 23914197 w 23914197"/>
              <a:gd name="connsiteY217" fmla="*/ 403250 h 410247"/>
              <a:gd name="connsiteX218" fmla="*/ 23913893 w 23914197"/>
              <a:gd name="connsiteY218" fmla="*/ 410246 h 410247"/>
              <a:gd name="connsiteX219" fmla="*/ 23757201 w 23914197"/>
              <a:gd name="connsiteY219" fmla="*/ 410246 h 410247"/>
              <a:gd name="connsiteX220" fmla="*/ 23757364 w 23914197"/>
              <a:gd name="connsiteY220" fmla="*/ 403251 h 410247"/>
              <a:gd name="connsiteX221" fmla="*/ 23513138 w 23914197"/>
              <a:gd name="connsiteY221" fmla="*/ 156717 h 410247"/>
              <a:gd name="connsiteX222" fmla="*/ 23513138 w 23914197"/>
              <a:gd name="connsiteY222" fmla="*/ 1 h 410247"/>
              <a:gd name="connsiteX223" fmla="*/ 23594055 w 23914197"/>
              <a:gd name="connsiteY223" fmla="*/ 8598 h 410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</a:cxnLst>
            <a:rect l="l" t="t" r="r" b="b"/>
            <a:pathLst>
              <a:path w="23914197" h="410247">
                <a:moveTo>
                  <a:pt x="80917" y="8598"/>
                </a:moveTo>
                <a:cubicBezTo>
                  <a:pt x="263814" y="46971"/>
                  <a:pt x="400995" y="209155"/>
                  <a:pt x="401059" y="403251"/>
                </a:cubicBezTo>
                <a:cubicBezTo>
                  <a:pt x="401059" y="405559"/>
                  <a:pt x="400802" y="407844"/>
                  <a:pt x="400757" y="410246"/>
                </a:cubicBezTo>
                <a:lnTo>
                  <a:pt x="244063" y="410245"/>
                </a:lnTo>
                <a:cubicBezTo>
                  <a:pt x="244109" y="407914"/>
                  <a:pt x="244226" y="405582"/>
                  <a:pt x="244226" y="403250"/>
                </a:cubicBezTo>
                <a:cubicBezTo>
                  <a:pt x="244220" y="267996"/>
                  <a:pt x="135250" y="157995"/>
                  <a:pt x="0" y="156716"/>
                </a:cubicBezTo>
                <a:lnTo>
                  <a:pt x="0" y="1"/>
                </a:lnTo>
                <a:cubicBezTo>
                  <a:pt x="27728" y="161"/>
                  <a:pt x="54789" y="3117"/>
                  <a:pt x="80917" y="8598"/>
                </a:cubicBezTo>
                <a:close/>
                <a:moveTo>
                  <a:pt x="951775" y="8598"/>
                </a:moveTo>
                <a:cubicBezTo>
                  <a:pt x="1134672" y="46970"/>
                  <a:pt x="1271853" y="209155"/>
                  <a:pt x="1271917" y="403250"/>
                </a:cubicBezTo>
                <a:cubicBezTo>
                  <a:pt x="1271918" y="405559"/>
                  <a:pt x="1271659" y="407844"/>
                  <a:pt x="1271613" y="410245"/>
                </a:cubicBezTo>
                <a:lnTo>
                  <a:pt x="1114921" y="410245"/>
                </a:lnTo>
                <a:cubicBezTo>
                  <a:pt x="1114967" y="407913"/>
                  <a:pt x="1115084" y="405582"/>
                  <a:pt x="1115084" y="403250"/>
                </a:cubicBezTo>
                <a:cubicBezTo>
                  <a:pt x="1115078" y="267995"/>
                  <a:pt x="1006108" y="157995"/>
                  <a:pt x="870858" y="156716"/>
                </a:cubicBezTo>
                <a:lnTo>
                  <a:pt x="870858" y="1"/>
                </a:lnTo>
                <a:cubicBezTo>
                  <a:pt x="898586" y="161"/>
                  <a:pt x="925647" y="3116"/>
                  <a:pt x="951775" y="8598"/>
                </a:cubicBezTo>
                <a:close/>
                <a:moveTo>
                  <a:pt x="1822632" y="8598"/>
                </a:moveTo>
                <a:cubicBezTo>
                  <a:pt x="2005528" y="46971"/>
                  <a:pt x="2142709" y="209155"/>
                  <a:pt x="2142776" y="403251"/>
                </a:cubicBezTo>
                <a:cubicBezTo>
                  <a:pt x="2142776" y="405560"/>
                  <a:pt x="2142518" y="407845"/>
                  <a:pt x="2142473" y="410246"/>
                </a:cubicBezTo>
                <a:lnTo>
                  <a:pt x="1985780" y="410246"/>
                </a:lnTo>
                <a:cubicBezTo>
                  <a:pt x="1985825" y="407914"/>
                  <a:pt x="1985941" y="405583"/>
                  <a:pt x="1985944" y="403251"/>
                </a:cubicBezTo>
                <a:cubicBezTo>
                  <a:pt x="1985936" y="267996"/>
                  <a:pt x="1876964" y="157995"/>
                  <a:pt x="1741715" y="156716"/>
                </a:cubicBezTo>
                <a:lnTo>
                  <a:pt x="1741715" y="1"/>
                </a:lnTo>
                <a:cubicBezTo>
                  <a:pt x="1769443" y="161"/>
                  <a:pt x="1796503" y="3117"/>
                  <a:pt x="1822632" y="8598"/>
                </a:cubicBezTo>
                <a:close/>
                <a:moveTo>
                  <a:pt x="2693490" y="8599"/>
                </a:moveTo>
                <a:cubicBezTo>
                  <a:pt x="2876385" y="46971"/>
                  <a:pt x="3013566" y="209155"/>
                  <a:pt x="3013630" y="403251"/>
                </a:cubicBezTo>
                <a:cubicBezTo>
                  <a:pt x="3013630" y="405559"/>
                  <a:pt x="3013373" y="407845"/>
                  <a:pt x="3013328" y="410246"/>
                </a:cubicBezTo>
                <a:lnTo>
                  <a:pt x="2856635" y="410246"/>
                </a:lnTo>
                <a:cubicBezTo>
                  <a:pt x="2856683" y="407915"/>
                  <a:pt x="2856800" y="405584"/>
                  <a:pt x="2856798" y="403250"/>
                </a:cubicBezTo>
                <a:cubicBezTo>
                  <a:pt x="2856794" y="267997"/>
                  <a:pt x="2747822" y="157996"/>
                  <a:pt x="2612574" y="156717"/>
                </a:cubicBezTo>
                <a:lnTo>
                  <a:pt x="2612571" y="2"/>
                </a:lnTo>
                <a:cubicBezTo>
                  <a:pt x="2640301" y="162"/>
                  <a:pt x="2667360" y="3117"/>
                  <a:pt x="2693490" y="8599"/>
                </a:cubicBezTo>
                <a:close/>
                <a:moveTo>
                  <a:pt x="3564345" y="8598"/>
                </a:moveTo>
                <a:cubicBezTo>
                  <a:pt x="3747244" y="46971"/>
                  <a:pt x="3884425" y="209155"/>
                  <a:pt x="3884489" y="403250"/>
                </a:cubicBezTo>
                <a:cubicBezTo>
                  <a:pt x="3884488" y="405559"/>
                  <a:pt x="3884231" y="407844"/>
                  <a:pt x="3884186" y="410245"/>
                </a:cubicBezTo>
                <a:lnTo>
                  <a:pt x="3727492" y="410245"/>
                </a:lnTo>
                <a:cubicBezTo>
                  <a:pt x="3727538" y="407913"/>
                  <a:pt x="3727654" y="405582"/>
                  <a:pt x="3727656" y="403250"/>
                </a:cubicBezTo>
                <a:cubicBezTo>
                  <a:pt x="3727649" y="267995"/>
                  <a:pt x="3618680" y="157995"/>
                  <a:pt x="3483428" y="156716"/>
                </a:cubicBezTo>
                <a:lnTo>
                  <a:pt x="3483430" y="1"/>
                </a:lnTo>
                <a:cubicBezTo>
                  <a:pt x="3511157" y="161"/>
                  <a:pt x="3538217" y="3116"/>
                  <a:pt x="3564345" y="8598"/>
                </a:cubicBezTo>
                <a:close/>
                <a:moveTo>
                  <a:pt x="4435203" y="8598"/>
                </a:moveTo>
                <a:cubicBezTo>
                  <a:pt x="4618099" y="46971"/>
                  <a:pt x="4755282" y="209156"/>
                  <a:pt x="4755346" y="403251"/>
                </a:cubicBezTo>
                <a:cubicBezTo>
                  <a:pt x="4755346" y="405559"/>
                  <a:pt x="4755089" y="407845"/>
                  <a:pt x="4755043" y="410246"/>
                </a:cubicBezTo>
                <a:lnTo>
                  <a:pt x="4598351" y="410246"/>
                </a:lnTo>
                <a:cubicBezTo>
                  <a:pt x="4598396" y="407914"/>
                  <a:pt x="4598512" y="405583"/>
                  <a:pt x="4598514" y="403251"/>
                </a:cubicBezTo>
                <a:cubicBezTo>
                  <a:pt x="4598507" y="267996"/>
                  <a:pt x="4489536" y="157995"/>
                  <a:pt x="4354286" y="156717"/>
                </a:cubicBezTo>
                <a:lnTo>
                  <a:pt x="4354288" y="2"/>
                </a:lnTo>
                <a:cubicBezTo>
                  <a:pt x="4382014" y="161"/>
                  <a:pt x="4409075" y="3117"/>
                  <a:pt x="4435203" y="8598"/>
                </a:cubicBezTo>
                <a:close/>
                <a:moveTo>
                  <a:pt x="5306061" y="8599"/>
                </a:moveTo>
                <a:cubicBezTo>
                  <a:pt x="5488957" y="46971"/>
                  <a:pt x="5626137" y="209156"/>
                  <a:pt x="5626202" y="403251"/>
                </a:cubicBezTo>
                <a:cubicBezTo>
                  <a:pt x="5626202" y="405560"/>
                  <a:pt x="5625945" y="407845"/>
                  <a:pt x="5625898" y="410246"/>
                </a:cubicBezTo>
                <a:lnTo>
                  <a:pt x="5469207" y="410246"/>
                </a:lnTo>
                <a:cubicBezTo>
                  <a:pt x="5469254" y="407915"/>
                  <a:pt x="5469370" y="405583"/>
                  <a:pt x="5469369" y="403251"/>
                </a:cubicBezTo>
                <a:cubicBezTo>
                  <a:pt x="5469363" y="267996"/>
                  <a:pt x="5360393" y="157996"/>
                  <a:pt x="5225144" y="156717"/>
                </a:cubicBezTo>
                <a:lnTo>
                  <a:pt x="5225142" y="2"/>
                </a:lnTo>
                <a:cubicBezTo>
                  <a:pt x="5252871" y="162"/>
                  <a:pt x="5279932" y="3118"/>
                  <a:pt x="5306061" y="8599"/>
                </a:cubicBezTo>
                <a:close/>
                <a:moveTo>
                  <a:pt x="6176916" y="8598"/>
                </a:moveTo>
                <a:cubicBezTo>
                  <a:pt x="6359812" y="46970"/>
                  <a:pt x="6496993" y="209155"/>
                  <a:pt x="6497058" y="403250"/>
                </a:cubicBezTo>
                <a:cubicBezTo>
                  <a:pt x="6497058" y="405559"/>
                  <a:pt x="6496801" y="407844"/>
                  <a:pt x="6496754" y="410245"/>
                </a:cubicBezTo>
                <a:lnTo>
                  <a:pt x="6340062" y="410245"/>
                </a:lnTo>
                <a:cubicBezTo>
                  <a:pt x="6340109" y="407913"/>
                  <a:pt x="6340225" y="405582"/>
                  <a:pt x="6340225" y="403250"/>
                </a:cubicBezTo>
                <a:cubicBezTo>
                  <a:pt x="6340218" y="267995"/>
                  <a:pt x="6231249" y="157995"/>
                  <a:pt x="6095999" y="156716"/>
                </a:cubicBezTo>
                <a:lnTo>
                  <a:pt x="6095999" y="1"/>
                </a:lnTo>
                <a:cubicBezTo>
                  <a:pt x="6123727" y="161"/>
                  <a:pt x="6150788" y="3117"/>
                  <a:pt x="6176916" y="8598"/>
                </a:cubicBezTo>
                <a:close/>
                <a:moveTo>
                  <a:pt x="7047773" y="8598"/>
                </a:moveTo>
                <a:cubicBezTo>
                  <a:pt x="7230670" y="46971"/>
                  <a:pt x="7367851" y="209155"/>
                  <a:pt x="7367915" y="403250"/>
                </a:cubicBezTo>
                <a:cubicBezTo>
                  <a:pt x="7367915" y="405559"/>
                  <a:pt x="7367658" y="407845"/>
                  <a:pt x="7367611" y="410245"/>
                </a:cubicBezTo>
                <a:lnTo>
                  <a:pt x="7210919" y="410245"/>
                </a:lnTo>
                <a:cubicBezTo>
                  <a:pt x="7210966" y="407914"/>
                  <a:pt x="7211082" y="405583"/>
                  <a:pt x="7211083" y="403250"/>
                </a:cubicBezTo>
                <a:cubicBezTo>
                  <a:pt x="7211076" y="267996"/>
                  <a:pt x="7102106" y="157995"/>
                  <a:pt x="6966856" y="156716"/>
                </a:cubicBezTo>
                <a:lnTo>
                  <a:pt x="6966856" y="1"/>
                </a:lnTo>
                <a:cubicBezTo>
                  <a:pt x="6994584" y="161"/>
                  <a:pt x="7021645" y="3117"/>
                  <a:pt x="7047773" y="8598"/>
                </a:cubicBezTo>
                <a:close/>
                <a:moveTo>
                  <a:pt x="7918634" y="8600"/>
                </a:moveTo>
                <a:cubicBezTo>
                  <a:pt x="8101530" y="46972"/>
                  <a:pt x="8238711" y="209156"/>
                  <a:pt x="8238776" y="403252"/>
                </a:cubicBezTo>
                <a:cubicBezTo>
                  <a:pt x="8238775" y="405560"/>
                  <a:pt x="8238518" y="407846"/>
                  <a:pt x="8238472" y="410247"/>
                </a:cubicBezTo>
                <a:lnTo>
                  <a:pt x="8081780" y="410247"/>
                </a:lnTo>
                <a:cubicBezTo>
                  <a:pt x="8081827" y="407915"/>
                  <a:pt x="8081943" y="405584"/>
                  <a:pt x="8081943" y="403252"/>
                </a:cubicBezTo>
                <a:cubicBezTo>
                  <a:pt x="8081936" y="267997"/>
                  <a:pt x="7972967" y="157997"/>
                  <a:pt x="7837717" y="156718"/>
                </a:cubicBezTo>
                <a:lnTo>
                  <a:pt x="7837717" y="3"/>
                </a:lnTo>
                <a:cubicBezTo>
                  <a:pt x="7865444" y="163"/>
                  <a:pt x="7892505" y="3118"/>
                  <a:pt x="7918634" y="8600"/>
                </a:cubicBezTo>
                <a:close/>
                <a:moveTo>
                  <a:pt x="8789490" y="8599"/>
                </a:moveTo>
                <a:cubicBezTo>
                  <a:pt x="8972387" y="46971"/>
                  <a:pt x="9109568" y="209156"/>
                  <a:pt x="9109632" y="403251"/>
                </a:cubicBezTo>
                <a:cubicBezTo>
                  <a:pt x="9109632" y="405560"/>
                  <a:pt x="9109375" y="407845"/>
                  <a:pt x="9109329" y="410246"/>
                </a:cubicBezTo>
                <a:lnTo>
                  <a:pt x="8952637" y="410246"/>
                </a:lnTo>
                <a:cubicBezTo>
                  <a:pt x="8952683" y="407915"/>
                  <a:pt x="8952800" y="405583"/>
                  <a:pt x="8952800" y="403251"/>
                </a:cubicBezTo>
                <a:cubicBezTo>
                  <a:pt x="8952793" y="267996"/>
                  <a:pt x="8843823" y="157996"/>
                  <a:pt x="8708574" y="156717"/>
                </a:cubicBezTo>
                <a:lnTo>
                  <a:pt x="8708574" y="2"/>
                </a:lnTo>
                <a:cubicBezTo>
                  <a:pt x="8736301" y="162"/>
                  <a:pt x="8763362" y="3118"/>
                  <a:pt x="8789490" y="8599"/>
                </a:cubicBezTo>
                <a:close/>
                <a:moveTo>
                  <a:pt x="9660347" y="8599"/>
                </a:moveTo>
                <a:cubicBezTo>
                  <a:pt x="9843243" y="46972"/>
                  <a:pt x="9980424" y="209156"/>
                  <a:pt x="9980489" y="403251"/>
                </a:cubicBezTo>
                <a:cubicBezTo>
                  <a:pt x="9980488" y="405560"/>
                  <a:pt x="9980232" y="407845"/>
                  <a:pt x="9980185" y="410246"/>
                </a:cubicBezTo>
                <a:lnTo>
                  <a:pt x="9823493" y="410246"/>
                </a:lnTo>
                <a:cubicBezTo>
                  <a:pt x="9823540" y="407915"/>
                  <a:pt x="9823656" y="405583"/>
                  <a:pt x="9823656" y="403251"/>
                </a:cubicBezTo>
                <a:cubicBezTo>
                  <a:pt x="9823649" y="267997"/>
                  <a:pt x="9714679" y="157996"/>
                  <a:pt x="9579430" y="156717"/>
                </a:cubicBezTo>
                <a:lnTo>
                  <a:pt x="9579430" y="2"/>
                </a:lnTo>
                <a:cubicBezTo>
                  <a:pt x="9607158" y="162"/>
                  <a:pt x="9634219" y="3117"/>
                  <a:pt x="9660347" y="8599"/>
                </a:cubicBezTo>
                <a:close/>
                <a:moveTo>
                  <a:pt x="10531204" y="8600"/>
                </a:moveTo>
                <a:cubicBezTo>
                  <a:pt x="10714101" y="46972"/>
                  <a:pt x="10851281" y="209156"/>
                  <a:pt x="10851346" y="403252"/>
                </a:cubicBezTo>
                <a:cubicBezTo>
                  <a:pt x="10851346" y="405560"/>
                  <a:pt x="10851089" y="407846"/>
                  <a:pt x="10851042" y="410247"/>
                </a:cubicBezTo>
                <a:lnTo>
                  <a:pt x="10694350" y="410247"/>
                </a:lnTo>
                <a:cubicBezTo>
                  <a:pt x="10694397" y="407915"/>
                  <a:pt x="10694513" y="405584"/>
                  <a:pt x="10694513" y="403251"/>
                </a:cubicBezTo>
                <a:cubicBezTo>
                  <a:pt x="10694507" y="267997"/>
                  <a:pt x="10585537" y="157997"/>
                  <a:pt x="10450287" y="156718"/>
                </a:cubicBezTo>
                <a:lnTo>
                  <a:pt x="10450287" y="2"/>
                </a:lnTo>
                <a:cubicBezTo>
                  <a:pt x="10478015" y="163"/>
                  <a:pt x="10505076" y="3118"/>
                  <a:pt x="10531204" y="8600"/>
                </a:cubicBezTo>
                <a:close/>
                <a:moveTo>
                  <a:pt x="11402061" y="8599"/>
                </a:moveTo>
                <a:cubicBezTo>
                  <a:pt x="11584957" y="46971"/>
                  <a:pt x="11722139" y="209155"/>
                  <a:pt x="11722203" y="403251"/>
                </a:cubicBezTo>
                <a:cubicBezTo>
                  <a:pt x="11722203" y="405560"/>
                  <a:pt x="11721946" y="407845"/>
                  <a:pt x="11721899" y="410246"/>
                </a:cubicBezTo>
                <a:lnTo>
                  <a:pt x="11565207" y="410246"/>
                </a:lnTo>
                <a:cubicBezTo>
                  <a:pt x="11565254" y="407915"/>
                  <a:pt x="11565370" y="405583"/>
                  <a:pt x="11565370" y="403251"/>
                </a:cubicBezTo>
                <a:cubicBezTo>
                  <a:pt x="11565363" y="267996"/>
                  <a:pt x="11456393" y="157996"/>
                  <a:pt x="11321144" y="156717"/>
                </a:cubicBezTo>
                <a:lnTo>
                  <a:pt x="11321144" y="2"/>
                </a:lnTo>
                <a:cubicBezTo>
                  <a:pt x="11348872" y="162"/>
                  <a:pt x="11375933" y="3117"/>
                  <a:pt x="11402061" y="8599"/>
                </a:cubicBezTo>
                <a:close/>
                <a:moveTo>
                  <a:pt x="12272916" y="8599"/>
                </a:moveTo>
                <a:cubicBezTo>
                  <a:pt x="12455813" y="46971"/>
                  <a:pt x="12592994" y="209155"/>
                  <a:pt x="12593058" y="403251"/>
                </a:cubicBezTo>
                <a:cubicBezTo>
                  <a:pt x="12593058" y="405560"/>
                  <a:pt x="12592801" y="407845"/>
                  <a:pt x="12592754" y="410246"/>
                </a:cubicBezTo>
                <a:lnTo>
                  <a:pt x="12436062" y="410246"/>
                </a:lnTo>
                <a:cubicBezTo>
                  <a:pt x="12436109" y="407914"/>
                  <a:pt x="12436226" y="405583"/>
                  <a:pt x="12436225" y="403251"/>
                </a:cubicBezTo>
                <a:cubicBezTo>
                  <a:pt x="12436219" y="267996"/>
                  <a:pt x="12327249" y="157996"/>
                  <a:pt x="12191999" y="156717"/>
                </a:cubicBezTo>
                <a:lnTo>
                  <a:pt x="12192000" y="2"/>
                </a:lnTo>
                <a:cubicBezTo>
                  <a:pt x="12219727" y="162"/>
                  <a:pt x="12246788" y="3117"/>
                  <a:pt x="12272916" y="8599"/>
                </a:cubicBezTo>
                <a:close/>
                <a:moveTo>
                  <a:pt x="13143773" y="8598"/>
                </a:moveTo>
                <a:cubicBezTo>
                  <a:pt x="13326670" y="46971"/>
                  <a:pt x="13463850" y="209154"/>
                  <a:pt x="13463915" y="403250"/>
                </a:cubicBezTo>
                <a:cubicBezTo>
                  <a:pt x="13463914" y="405559"/>
                  <a:pt x="13463658" y="407844"/>
                  <a:pt x="13463612" y="410246"/>
                </a:cubicBezTo>
                <a:lnTo>
                  <a:pt x="13306919" y="410246"/>
                </a:lnTo>
                <a:cubicBezTo>
                  <a:pt x="13306966" y="407914"/>
                  <a:pt x="13307082" y="405582"/>
                  <a:pt x="13307083" y="403251"/>
                </a:cubicBezTo>
                <a:cubicBezTo>
                  <a:pt x="13307075" y="267995"/>
                  <a:pt x="13198106" y="157995"/>
                  <a:pt x="13062856" y="156717"/>
                </a:cubicBezTo>
                <a:lnTo>
                  <a:pt x="13062857" y="1"/>
                </a:lnTo>
                <a:cubicBezTo>
                  <a:pt x="13090584" y="161"/>
                  <a:pt x="13117645" y="3116"/>
                  <a:pt x="13143773" y="8598"/>
                </a:cubicBezTo>
                <a:close/>
                <a:moveTo>
                  <a:pt x="14014631" y="8599"/>
                </a:moveTo>
                <a:cubicBezTo>
                  <a:pt x="14197527" y="46971"/>
                  <a:pt x="14334708" y="209156"/>
                  <a:pt x="14334772" y="403251"/>
                </a:cubicBezTo>
                <a:cubicBezTo>
                  <a:pt x="14334772" y="405560"/>
                  <a:pt x="14334516" y="407844"/>
                  <a:pt x="14334469" y="410246"/>
                </a:cubicBezTo>
                <a:lnTo>
                  <a:pt x="14177777" y="410246"/>
                </a:lnTo>
                <a:cubicBezTo>
                  <a:pt x="14177823" y="407914"/>
                  <a:pt x="14177940" y="405583"/>
                  <a:pt x="14177940" y="403251"/>
                </a:cubicBezTo>
                <a:cubicBezTo>
                  <a:pt x="14177933" y="267996"/>
                  <a:pt x="14068963" y="157996"/>
                  <a:pt x="13933714" y="156717"/>
                </a:cubicBezTo>
                <a:lnTo>
                  <a:pt x="13933714" y="1"/>
                </a:lnTo>
                <a:cubicBezTo>
                  <a:pt x="13961442" y="162"/>
                  <a:pt x="13988502" y="3117"/>
                  <a:pt x="14014631" y="8599"/>
                </a:cubicBezTo>
                <a:close/>
                <a:moveTo>
                  <a:pt x="14885487" y="8599"/>
                </a:moveTo>
                <a:cubicBezTo>
                  <a:pt x="15068383" y="46971"/>
                  <a:pt x="15205564" y="209155"/>
                  <a:pt x="15205628" y="403251"/>
                </a:cubicBezTo>
                <a:cubicBezTo>
                  <a:pt x="15205628" y="405560"/>
                  <a:pt x="15205371" y="407844"/>
                  <a:pt x="15205325" y="410246"/>
                </a:cubicBezTo>
                <a:lnTo>
                  <a:pt x="15048633" y="410246"/>
                </a:lnTo>
                <a:cubicBezTo>
                  <a:pt x="15048679" y="407914"/>
                  <a:pt x="15048796" y="405583"/>
                  <a:pt x="15048796" y="403251"/>
                </a:cubicBezTo>
                <a:cubicBezTo>
                  <a:pt x="15048789" y="267996"/>
                  <a:pt x="14939820" y="157996"/>
                  <a:pt x="14804570" y="156718"/>
                </a:cubicBezTo>
                <a:lnTo>
                  <a:pt x="14804571" y="2"/>
                </a:lnTo>
                <a:cubicBezTo>
                  <a:pt x="14832298" y="162"/>
                  <a:pt x="14859359" y="3117"/>
                  <a:pt x="14885487" y="8599"/>
                </a:cubicBezTo>
                <a:close/>
                <a:moveTo>
                  <a:pt x="15756344" y="8598"/>
                </a:moveTo>
                <a:cubicBezTo>
                  <a:pt x="15939239" y="46970"/>
                  <a:pt x="16076420" y="209155"/>
                  <a:pt x="16076484" y="403250"/>
                </a:cubicBezTo>
                <a:cubicBezTo>
                  <a:pt x="16076484" y="405559"/>
                  <a:pt x="16076227" y="407843"/>
                  <a:pt x="16076181" y="410245"/>
                </a:cubicBezTo>
                <a:lnTo>
                  <a:pt x="15919489" y="410245"/>
                </a:lnTo>
                <a:cubicBezTo>
                  <a:pt x="15919536" y="407914"/>
                  <a:pt x="15919652" y="405582"/>
                  <a:pt x="15919652" y="403250"/>
                </a:cubicBezTo>
                <a:cubicBezTo>
                  <a:pt x="15919645" y="267995"/>
                  <a:pt x="15810676" y="157995"/>
                  <a:pt x="15675426" y="156717"/>
                </a:cubicBezTo>
                <a:lnTo>
                  <a:pt x="15675426" y="1"/>
                </a:lnTo>
                <a:cubicBezTo>
                  <a:pt x="15703154" y="161"/>
                  <a:pt x="15730215" y="3116"/>
                  <a:pt x="15756344" y="8598"/>
                </a:cubicBezTo>
                <a:close/>
                <a:moveTo>
                  <a:pt x="16627199" y="8598"/>
                </a:moveTo>
                <a:cubicBezTo>
                  <a:pt x="16810096" y="46971"/>
                  <a:pt x="16947277" y="209155"/>
                  <a:pt x="16947341" y="403250"/>
                </a:cubicBezTo>
                <a:cubicBezTo>
                  <a:pt x="16947341" y="405559"/>
                  <a:pt x="16947084" y="407844"/>
                  <a:pt x="16947037" y="410246"/>
                </a:cubicBezTo>
                <a:lnTo>
                  <a:pt x="16790345" y="410246"/>
                </a:lnTo>
                <a:cubicBezTo>
                  <a:pt x="16790392" y="407914"/>
                  <a:pt x="16790508" y="405582"/>
                  <a:pt x="16790508" y="403251"/>
                </a:cubicBezTo>
                <a:cubicBezTo>
                  <a:pt x="16790502" y="267995"/>
                  <a:pt x="16681532" y="157995"/>
                  <a:pt x="16546283" y="156717"/>
                </a:cubicBezTo>
                <a:lnTo>
                  <a:pt x="16546282" y="1"/>
                </a:lnTo>
                <a:cubicBezTo>
                  <a:pt x="16574010" y="161"/>
                  <a:pt x="16601071" y="3116"/>
                  <a:pt x="16627199" y="8598"/>
                </a:cubicBezTo>
                <a:close/>
                <a:moveTo>
                  <a:pt x="17498056" y="8599"/>
                </a:moveTo>
                <a:cubicBezTo>
                  <a:pt x="17680953" y="46971"/>
                  <a:pt x="17818134" y="209156"/>
                  <a:pt x="17818198" y="403251"/>
                </a:cubicBezTo>
                <a:cubicBezTo>
                  <a:pt x="17818198" y="405559"/>
                  <a:pt x="17817941" y="407844"/>
                  <a:pt x="17817895" y="410246"/>
                </a:cubicBezTo>
                <a:lnTo>
                  <a:pt x="17661203" y="410246"/>
                </a:lnTo>
                <a:cubicBezTo>
                  <a:pt x="17661249" y="407914"/>
                  <a:pt x="17661366" y="405583"/>
                  <a:pt x="17661366" y="403251"/>
                </a:cubicBezTo>
                <a:cubicBezTo>
                  <a:pt x="17661360" y="267996"/>
                  <a:pt x="17552389" y="157996"/>
                  <a:pt x="17417140" y="156717"/>
                </a:cubicBezTo>
                <a:lnTo>
                  <a:pt x="17417140" y="1"/>
                </a:lnTo>
                <a:cubicBezTo>
                  <a:pt x="17444868" y="162"/>
                  <a:pt x="17471929" y="3117"/>
                  <a:pt x="17498056" y="8599"/>
                </a:cubicBezTo>
                <a:close/>
                <a:moveTo>
                  <a:pt x="18368912" y="8598"/>
                </a:moveTo>
                <a:cubicBezTo>
                  <a:pt x="18551809" y="46970"/>
                  <a:pt x="18688990" y="209154"/>
                  <a:pt x="18689054" y="403250"/>
                </a:cubicBezTo>
                <a:cubicBezTo>
                  <a:pt x="18689054" y="405559"/>
                  <a:pt x="18688797" y="407843"/>
                  <a:pt x="18688751" y="410245"/>
                </a:cubicBezTo>
                <a:lnTo>
                  <a:pt x="18532059" y="410245"/>
                </a:lnTo>
                <a:cubicBezTo>
                  <a:pt x="18532105" y="407913"/>
                  <a:pt x="18532222" y="405582"/>
                  <a:pt x="18532222" y="403250"/>
                </a:cubicBezTo>
                <a:cubicBezTo>
                  <a:pt x="18532215" y="267995"/>
                  <a:pt x="18423245" y="157995"/>
                  <a:pt x="18287996" y="156716"/>
                </a:cubicBezTo>
                <a:lnTo>
                  <a:pt x="18287996" y="0"/>
                </a:lnTo>
                <a:cubicBezTo>
                  <a:pt x="18315723" y="161"/>
                  <a:pt x="18342784" y="3116"/>
                  <a:pt x="18368912" y="8598"/>
                </a:cubicBezTo>
                <a:close/>
                <a:moveTo>
                  <a:pt x="19239769" y="8598"/>
                </a:moveTo>
                <a:cubicBezTo>
                  <a:pt x="19422666" y="46971"/>
                  <a:pt x="19559847" y="209155"/>
                  <a:pt x="19559911" y="403250"/>
                </a:cubicBezTo>
                <a:cubicBezTo>
                  <a:pt x="19559911" y="405559"/>
                  <a:pt x="19559654" y="407844"/>
                  <a:pt x="19559608" y="410246"/>
                </a:cubicBezTo>
                <a:lnTo>
                  <a:pt x="19402915" y="410246"/>
                </a:lnTo>
                <a:cubicBezTo>
                  <a:pt x="19402962" y="407914"/>
                  <a:pt x="19403078" y="405582"/>
                  <a:pt x="19403078" y="403250"/>
                </a:cubicBezTo>
                <a:cubicBezTo>
                  <a:pt x="19403072" y="267995"/>
                  <a:pt x="19294102" y="157995"/>
                  <a:pt x="19158852" y="156717"/>
                </a:cubicBezTo>
                <a:lnTo>
                  <a:pt x="19158852" y="1"/>
                </a:lnTo>
                <a:cubicBezTo>
                  <a:pt x="19186580" y="161"/>
                  <a:pt x="19213641" y="3116"/>
                  <a:pt x="19239769" y="8598"/>
                </a:cubicBezTo>
                <a:close/>
                <a:moveTo>
                  <a:pt x="20110627" y="8599"/>
                </a:moveTo>
                <a:cubicBezTo>
                  <a:pt x="20293523" y="46971"/>
                  <a:pt x="20430704" y="209156"/>
                  <a:pt x="20430769" y="403251"/>
                </a:cubicBezTo>
                <a:cubicBezTo>
                  <a:pt x="20430769" y="405559"/>
                  <a:pt x="20430511" y="407844"/>
                  <a:pt x="20430465" y="410246"/>
                </a:cubicBezTo>
                <a:lnTo>
                  <a:pt x="20273773" y="410246"/>
                </a:lnTo>
                <a:cubicBezTo>
                  <a:pt x="20273819" y="407914"/>
                  <a:pt x="20273936" y="405582"/>
                  <a:pt x="20273936" y="403251"/>
                </a:cubicBezTo>
                <a:cubicBezTo>
                  <a:pt x="20273929" y="267996"/>
                  <a:pt x="20164959" y="157996"/>
                  <a:pt x="20029710" y="156717"/>
                </a:cubicBezTo>
                <a:lnTo>
                  <a:pt x="20029710" y="1"/>
                </a:lnTo>
                <a:cubicBezTo>
                  <a:pt x="20057437" y="162"/>
                  <a:pt x="20084498" y="3117"/>
                  <a:pt x="20110627" y="8599"/>
                </a:cubicBezTo>
                <a:close/>
                <a:moveTo>
                  <a:pt x="20981484" y="8598"/>
                </a:moveTo>
                <a:cubicBezTo>
                  <a:pt x="21164380" y="46971"/>
                  <a:pt x="21301561" y="209154"/>
                  <a:pt x="21301626" y="403250"/>
                </a:cubicBezTo>
                <a:cubicBezTo>
                  <a:pt x="21301625" y="405559"/>
                  <a:pt x="21301368" y="407844"/>
                  <a:pt x="21301322" y="410245"/>
                </a:cubicBezTo>
                <a:lnTo>
                  <a:pt x="21144630" y="410245"/>
                </a:lnTo>
                <a:cubicBezTo>
                  <a:pt x="21144676" y="407913"/>
                  <a:pt x="21144793" y="405582"/>
                  <a:pt x="21144793" y="403250"/>
                </a:cubicBezTo>
                <a:cubicBezTo>
                  <a:pt x="21144786" y="267995"/>
                  <a:pt x="21035816" y="157995"/>
                  <a:pt x="20900567" y="156717"/>
                </a:cubicBezTo>
                <a:lnTo>
                  <a:pt x="20900567" y="1"/>
                </a:lnTo>
                <a:cubicBezTo>
                  <a:pt x="20928294" y="161"/>
                  <a:pt x="20955355" y="3116"/>
                  <a:pt x="20981484" y="8598"/>
                </a:cubicBezTo>
                <a:close/>
                <a:moveTo>
                  <a:pt x="21852341" y="8598"/>
                </a:moveTo>
                <a:cubicBezTo>
                  <a:pt x="22035237" y="46971"/>
                  <a:pt x="22172418" y="209155"/>
                  <a:pt x="22172483" y="403250"/>
                </a:cubicBezTo>
                <a:cubicBezTo>
                  <a:pt x="22172482" y="405559"/>
                  <a:pt x="22172225" y="407844"/>
                  <a:pt x="22172179" y="410246"/>
                </a:cubicBezTo>
                <a:lnTo>
                  <a:pt x="22015487" y="410246"/>
                </a:lnTo>
                <a:cubicBezTo>
                  <a:pt x="22015533" y="407914"/>
                  <a:pt x="22015649" y="405582"/>
                  <a:pt x="22015650" y="403251"/>
                </a:cubicBezTo>
                <a:cubicBezTo>
                  <a:pt x="22015643" y="267995"/>
                  <a:pt x="21906673" y="157996"/>
                  <a:pt x="21771423" y="156717"/>
                </a:cubicBezTo>
                <a:lnTo>
                  <a:pt x="21771424" y="1"/>
                </a:lnTo>
                <a:cubicBezTo>
                  <a:pt x="21799151" y="161"/>
                  <a:pt x="21826212" y="3116"/>
                  <a:pt x="21852341" y="8598"/>
                </a:cubicBezTo>
                <a:close/>
                <a:moveTo>
                  <a:pt x="22723197" y="8598"/>
                </a:moveTo>
                <a:cubicBezTo>
                  <a:pt x="22906094" y="46971"/>
                  <a:pt x="23043274" y="209155"/>
                  <a:pt x="23043339" y="403251"/>
                </a:cubicBezTo>
                <a:cubicBezTo>
                  <a:pt x="23043339" y="405559"/>
                  <a:pt x="23043082" y="407844"/>
                  <a:pt x="23043035" y="410246"/>
                </a:cubicBezTo>
                <a:lnTo>
                  <a:pt x="22886343" y="410246"/>
                </a:lnTo>
                <a:cubicBezTo>
                  <a:pt x="22886389" y="407914"/>
                  <a:pt x="22886506" y="405582"/>
                  <a:pt x="22886506" y="403251"/>
                </a:cubicBezTo>
                <a:cubicBezTo>
                  <a:pt x="22886500" y="267996"/>
                  <a:pt x="22777530" y="157996"/>
                  <a:pt x="22642280" y="156717"/>
                </a:cubicBezTo>
                <a:lnTo>
                  <a:pt x="22642280" y="1"/>
                </a:lnTo>
                <a:cubicBezTo>
                  <a:pt x="22670007" y="161"/>
                  <a:pt x="22697069" y="3117"/>
                  <a:pt x="22723197" y="8598"/>
                </a:cubicBezTo>
                <a:close/>
                <a:moveTo>
                  <a:pt x="23594055" y="8598"/>
                </a:moveTo>
                <a:cubicBezTo>
                  <a:pt x="23776952" y="46971"/>
                  <a:pt x="23914132" y="209155"/>
                  <a:pt x="23914197" y="403250"/>
                </a:cubicBezTo>
                <a:cubicBezTo>
                  <a:pt x="23914197" y="405559"/>
                  <a:pt x="23913939" y="407844"/>
                  <a:pt x="23913893" y="410246"/>
                </a:cubicBezTo>
                <a:lnTo>
                  <a:pt x="23757201" y="410246"/>
                </a:lnTo>
                <a:cubicBezTo>
                  <a:pt x="23757247" y="407914"/>
                  <a:pt x="23757364" y="405582"/>
                  <a:pt x="23757364" y="403251"/>
                </a:cubicBezTo>
                <a:cubicBezTo>
                  <a:pt x="23757358" y="267995"/>
                  <a:pt x="23648388" y="157995"/>
                  <a:pt x="23513138" y="156717"/>
                </a:cubicBezTo>
                <a:lnTo>
                  <a:pt x="23513138" y="1"/>
                </a:lnTo>
                <a:cubicBezTo>
                  <a:pt x="23540865" y="161"/>
                  <a:pt x="23567927" y="3116"/>
                  <a:pt x="23594055" y="8598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317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7A5CFB1C-B9A7-4713-BBB1-373D15477C12}"/>
              </a:ext>
            </a:extLst>
          </p:cNvPr>
          <p:cNvSpPr/>
          <p:nvPr userDrawn="1"/>
        </p:nvSpPr>
        <p:spPr>
          <a:xfrm rot="20700000">
            <a:off x="-10636232" y="6071904"/>
            <a:ext cx="23914197" cy="410248"/>
          </a:xfrm>
          <a:custGeom>
            <a:avLst/>
            <a:gdLst>
              <a:gd name="connsiteX0" fmla="*/ 80917 w 23914197"/>
              <a:gd name="connsiteY0" fmla="*/ 8598 h 410248"/>
              <a:gd name="connsiteX1" fmla="*/ 401059 w 23914197"/>
              <a:gd name="connsiteY1" fmla="*/ 403251 h 410248"/>
              <a:gd name="connsiteX2" fmla="*/ 400756 w 23914197"/>
              <a:gd name="connsiteY2" fmla="*/ 410245 h 410248"/>
              <a:gd name="connsiteX3" fmla="*/ 244063 w 23914197"/>
              <a:gd name="connsiteY3" fmla="*/ 410245 h 410248"/>
              <a:gd name="connsiteX4" fmla="*/ 244226 w 23914197"/>
              <a:gd name="connsiteY4" fmla="*/ 403250 h 410248"/>
              <a:gd name="connsiteX5" fmla="*/ 1 w 23914197"/>
              <a:gd name="connsiteY5" fmla="*/ 156717 h 410248"/>
              <a:gd name="connsiteX6" fmla="*/ 0 w 23914197"/>
              <a:gd name="connsiteY6" fmla="*/ 1 h 410248"/>
              <a:gd name="connsiteX7" fmla="*/ 80917 w 23914197"/>
              <a:gd name="connsiteY7" fmla="*/ 8598 h 410248"/>
              <a:gd name="connsiteX8" fmla="*/ 951775 w 23914197"/>
              <a:gd name="connsiteY8" fmla="*/ 8598 h 410248"/>
              <a:gd name="connsiteX9" fmla="*/ 1271917 w 23914197"/>
              <a:gd name="connsiteY9" fmla="*/ 403250 h 410248"/>
              <a:gd name="connsiteX10" fmla="*/ 1271613 w 23914197"/>
              <a:gd name="connsiteY10" fmla="*/ 410245 h 410248"/>
              <a:gd name="connsiteX11" fmla="*/ 1114921 w 23914197"/>
              <a:gd name="connsiteY11" fmla="*/ 410245 h 410248"/>
              <a:gd name="connsiteX12" fmla="*/ 1115084 w 23914197"/>
              <a:gd name="connsiteY12" fmla="*/ 403250 h 410248"/>
              <a:gd name="connsiteX13" fmla="*/ 870858 w 23914197"/>
              <a:gd name="connsiteY13" fmla="*/ 156716 h 410248"/>
              <a:gd name="connsiteX14" fmla="*/ 870858 w 23914197"/>
              <a:gd name="connsiteY14" fmla="*/ 0 h 410248"/>
              <a:gd name="connsiteX15" fmla="*/ 951775 w 23914197"/>
              <a:gd name="connsiteY15" fmla="*/ 8598 h 410248"/>
              <a:gd name="connsiteX16" fmla="*/ 1822632 w 23914197"/>
              <a:gd name="connsiteY16" fmla="*/ 8598 h 410248"/>
              <a:gd name="connsiteX17" fmla="*/ 2142774 w 23914197"/>
              <a:gd name="connsiteY17" fmla="*/ 403250 h 410248"/>
              <a:gd name="connsiteX18" fmla="*/ 2142471 w 23914197"/>
              <a:gd name="connsiteY18" fmla="*/ 410245 h 410248"/>
              <a:gd name="connsiteX19" fmla="*/ 1985778 w 23914197"/>
              <a:gd name="connsiteY19" fmla="*/ 410245 h 410248"/>
              <a:gd name="connsiteX20" fmla="*/ 1985942 w 23914197"/>
              <a:gd name="connsiteY20" fmla="*/ 403250 h 410248"/>
              <a:gd name="connsiteX21" fmla="*/ 1741715 w 23914197"/>
              <a:gd name="connsiteY21" fmla="*/ 156717 h 410248"/>
              <a:gd name="connsiteX22" fmla="*/ 1741716 w 23914197"/>
              <a:gd name="connsiteY22" fmla="*/ 1 h 410248"/>
              <a:gd name="connsiteX23" fmla="*/ 1822632 w 23914197"/>
              <a:gd name="connsiteY23" fmla="*/ 8598 h 410248"/>
              <a:gd name="connsiteX24" fmla="*/ 2693488 w 23914197"/>
              <a:gd name="connsiteY24" fmla="*/ 8598 h 410248"/>
              <a:gd name="connsiteX25" fmla="*/ 3013633 w 23914197"/>
              <a:gd name="connsiteY25" fmla="*/ 403251 h 410248"/>
              <a:gd name="connsiteX26" fmla="*/ 3013327 w 23914197"/>
              <a:gd name="connsiteY26" fmla="*/ 410246 h 410248"/>
              <a:gd name="connsiteX27" fmla="*/ 2856636 w 23914197"/>
              <a:gd name="connsiteY27" fmla="*/ 410247 h 410248"/>
              <a:gd name="connsiteX28" fmla="*/ 2856800 w 23914197"/>
              <a:gd name="connsiteY28" fmla="*/ 403251 h 410248"/>
              <a:gd name="connsiteX29" fmla="*/ 2612572 w 23914197"/>
              <a:gd name="connsiteY29" fmla="*/ 156717 h 410248"/>
              <a:gd name="connsiteX30" fmla="*/ 2612574 w 23914197"/>
              <a:gd name="connsiteY30" fmla="*/ 2 h 410248"/>
              <a:gd name="connsiteX31" fmla="*/ 2693488 w 23914197"/>
              <a:gd name="connsiteY31" fmla="*/ 8598 h 410248"/>
              <a:gd name="connsiteX32" fmla="*/ 3564347 w 23914197"/>
              <a:gd name="connsiteY32" fmla="*/ 8598 h 410248"/>
              <a:gd name="connsiteX33" fmla="*/ 3884487 w 23914197"/>
              <a:gd name="connsiteY33" fmla="*/ 403250 h 410248"/>
              <a:gd name="connsiteX34" fmla="*/ 3884184 w 23914197"/>
              <a:gd name="connsiteY34" fmla="*/ 410245 h 410248"/>
              <a:gd name="connsiteX35" fmla="*/ 3727491 w 23914197"/>
              <a:gd name="connsiteY35" fmla="*/ 410245 h 410248"/>
              <a:gd name="connsiteX36" fmla="*/ 3727655 w 23914197"/>
              <a:gd name="connsiteY36" fmla="*/ 403250 h 410248"/>
              <a:gd name="connsiteX37" fmla="*/ 3483431 w 23914197"/>
              <a:gd name="connsiteY37" fmla="*/ 156717 h 410248"/>
              <a:gd name="connsiteX38" fmla="*/ 3483429 w 23914197"/>
              <a:gd name="connsiteY38" fmla="*/ 1 h 410248"/>
              <a:gd name="connsiteX39" fmla="*/ 3564347 w 23914197"/>
              <a:gd name="connsiteY39" fmla="*/ 8598 h 410248"/>
              <a:gd name="connsiteX40" fmla="*/ 4435205 w 23914197"/>
              <a:gd name="connsiteY40" fmla="*/ 8599 h 410248"/>
              <a:gd name="connsiteX41" fmla="*/ 4755345 w 23914197"/>
              <a:gd name="connsiteY41" fmla="*/ 403251 h 410248"/>
              <a:gd name="connsiteX42" fmla="*/ 4755042 w 23914197"/>
              <a:gd name="connsiteY42" fmla="*/ 410246 h 410248"/>
              <a:gd name="connsiteX43" fmla="*/ 4598349 w 23914197"/>
              <a:gd name="connsiteY43" fmla="*/ 410246 h 410248"/>
              <a:gd name="connsiteX44" fmla="*/ 4598512 w 23914197"/>
              <a:gd name="connsiteY44" fmla="*/ 403251 h 410248"/>
              <a:gd name="connsiteX45" fmla="*/ 4354289 w 23914197"/>
              <a:gd name="connsiteY45" fmla="*/ 156718 h 410248"/>
              <a:gd name="connsiteX46" fmla="*/ 4354286 w 23914197"/>
              <a:gd name="connsiteY46" fmla="*/ 1 h 410248"/>
              <a:gd name="connsiteX47" fmla="*/ 4435205 w 23914197"/>
              <a:gd name="connsiteY47" fmla="*/ 8599 h 410248"/>
              <a:gd name="connsiteX48" fmla="*/ 5306060 w 23914197"/>
              <a:gd name="connsiteY48" fmla="*/ 8599 h 410248"/>
              <a:gd name="connsiteX49" fmla="*/ 5626203 w 23914197"/>
              <a:gd name="connsiteY49" fmla="*/ 403251 h 410248"/>
              <a:gd name="connsiteX50" fmla="*/ 5625900 w 23914197"/>
              <a:gd name="connsiteY50" fmla="*/ 410247 h 410248"/>
              <a:gd name="connsiteX51" fmla="*/ 5469207 w 23914197"/>
              <a:gd name="connsiteY51" fmla="*/ 410246 h 410248"/>
              <a:gd name="connsiteX52" fmla="*/ 5469371 w 23914197"/>
              <a:gd name="connsiteY52" fmla="*/ 403252 h 410248"/>
              <a:gd name="connsiteX53" fmla="*/ 5225142 w 23914197"/>
              <a:gd name="connsiteY53" fmla="*/ 156717 h 410248"/>
              <a:gd name="connsiteX54" fmla="*/ 5225145 w 23914197"/>
              <a:gd name="connsiteY54" fmla="*/ 2 h 410248"/>
              <a:gd name="connsiteX55" fmla="*/ 5306060 w 23914197"/>
              <a:gd name="connsiteY55" fmla="*/ 8599 h 410248"/>
              <a:gd name="connsiteX56" fmla="*/ 6176917 w 23914197"/>
              <a:gd name="connsiteY56" fmla="*/ 8598 h 410248"/>
              <a:gd name="connsiteX57" fmla="*/ 6497064 w 23914197"/>
              <a:gd name="connsiteY57" fmla="*/ 403252 h 410248"/>
              <a:gd name="connsiteX58" fmla="*/ 6496760 w 23914197"/>
              <a:gd name="connsiteY58" fmla="*/ 410247 h 410248"/>
              <a:gd name="connsiteX59" fmla="*/ 6340068 w 23914197"/>
              <a:gd name="connsiteY59" fmla="*/ 410247 h 410248"/>
              <a:gd name="connsiteX60" fmla="*/ 6340231 w 23914197"/>
              <a:gd name="connsiteY60" fmla="*/ 403252 h 410248"/>
              <a:gd name="connsiteX61" fmla="*/ 6096001 w 23914197"/>
              <a:gd name="connsiteY61" fmla="*/ 156717 h 410248"/>
              <a:gd name="connsiteX62" fmla="*/ 6095999 w 23914197"/>
              <a:gd name="connsiteY62" fmla="*/ 0 h 410248"/>
              <a:gd name="connsiteX63" fmla="*/ 6176917 w 23914197"/>
              <a:gd name="connsiteY63" fmla="*/ 8598 h 410248"/>
              <a:gd name="connsiteX64" fmla="*/ 7047779 w 23914197"/>
              <a:gd name="connsiteY64" fmla="*/ 8600 h 410248"/>
              <a:gd name="connsiteX65" fmla="*/ 7367921 w 23914197"/>
              <a:gd name="connsiteY65" fmla="*/ 403252 h 410248"/>
              <a:gd name="connsiteX66" fmla="*/ 7367617 w 23914197"/>
              <a:gd name="connsiteY66" fmla="*/ 410247 h 410248"/>
              <a:gd name="connsiteX67" fmla="*/ 7210925 w 23914197"/>
              <a:gd name="connsiteY67" fmla="*/ 410247 h 410248"/>
              <a:gd name="connsiteX68" fmla="*/ 7211089 w 23914197"/>
              <a:gd name="connsiteY68" fmla="*/ 403252 h 410248"/>
              <a:gd name="connsiteX69" fmla="*/ 6966863 w 23914197"/>
              <a:gd name="connsiteY69" fmla="*/ 156719 h 410248"/>
              <a:gd name="connsiteX70" fmla="*/ 6966863 w 23914197"/>
              <a:gd name="connsiteY70" fmla="*/ 3 h 410248"/>
              <a:gd name="connsiteX71" fmla="*/ 7047779 w 23914197"/>
              <a:gd name="connsiteY71" fmla="*/ 8600 h 410248"/>
              <a:gd name="connsiteX72" fmla="*/ 7918635 w 23914197"/>
              <a:gd name="connsiteY72" fmla="*/ 8600 h 410248"/>
              <a:gd name="connsiteX73" fmla="*/ 8238777 w 23914197"/>
              <a:gd name="connsiteY73" fmla="*/ 403252 h 410248"/>
              <a:gd name="connsiteX74" fmla="*/ 8238474 w 23914197"/>
              <a:gd name="connsiteY74" fmla="*/ 410248 h 410248"/>
              <a:gd name="connsiteX75" fmla="*/ 8081782 w 23914197"/>
              <a:gd name="connsiteY75" fmla="*/ 410248 h 410248"/>
              <a:gd name="connsiteX76" fmla="*/ 8081945 w 23914197"/>
              <a:gd name="connsiteY76" fmla="*/ 403253 h 410248"/>
              <a:gd name="connsiteX77" fmla="*/ 7837719 w 23914197"/>
              <a:gd name="connsiteY77" fmla="*/ 156719 h 410248"/>
              <a:gd name="connsiteX78" fmla="*/ 7837719 w 23914197"/>
              <a:gd name="connsiteY78" fmla="*/ 3 h 410248"/>
              <a:gd name="connsiteX79" fmla="*/ 7918635 w 23914197"/>
              <a:gd name="connsiteY79" fmla="*/ 8600 h 410248"/>
              <a:gd name="connsiteX80" fmla="*/ 8789492 w 23914197"/>
              <a:gd name="connsiteY80" fmla="*/ 8599 h 410248"/>
              <a:gd name="connsiteX81" fmla="*/ 9109634 w 23914197"/>
              <a:gd name="connsiteY81" fmla="*/ 403252 h 410248"/>
              <a:gd name="connsiteX82" fmla="*/ 9109330 w 23914197"/>
              <a:gd name="connsiteY82" fmla="*/ 410247 h 410248"/>
              <a:gd name="connsiteX83" fmla="*/ 8952638 w 23914197"/>
              <a:gd name="connsiteY83" fmla="*/ 410247 h 410248"/>
              <a:gd name="connsiteX84" fmla="*/ 8952801 w 23914197"/>
              <a:gd name="connsiteY84" fmla="*/ 403252 h 410248"/>
              <a:gd name="connsiteX85" fmla="*/ 8708575 w 23914197"/>
              <a:gd name="connsiteY85" fmla="*/ 156718 h 410248"/>
              <a:gd name="connsiteX86" fmla="*/ 8708575 w 23914197"/>
              <a:gd name="connsiteY86" fmla="*/ 2 h 410248"/>
              <a:gd name="connsiteX87" fmla="*/ 8789492 w 23914197"/>
              <a:gd name="connsiteY87" fmla="*/ 8599 h 410248"/>
              <a:gd name="connsiteX88" fmla="*/ 9660348 w 23914197"/>
              <a:gd name="connsiteY88" fmla="*/ 8599 h 410248"/>
              <a:gd name="connsiteX89" fmla="*/ 9980490 w 23914197"/>
              <a:gd name="connsiteY89" fmla="*/ 403252 h 410248"/>
              <a:gd name="connsiteX90" fmla="*/ 9980187 w 23914197"/>
              <a:gd name="connsiteY90" fmla="*/ 410247 h 410248"/>
              <a:gd name="connsiteX91" fmla="*/ 9823495 w 23914197"/>
              <a:gd name="connsiteY91" fmla="*/ 410247 h 410248"/>
              <a:gd name="connsiteX92" fmla="*/ 9823658 w 23914197"/>
              <a:gd name="connsiteY92" fmla="*/ 403252 h 410248"/>
              <a:gd name="connsiteX93" fmla="*/ 9579432 w 23914197"/>
              <a:gd name="connsiteY93" fmla="*/ 156718 h 410248"/>
              <a:gd name="connsiteX94" fmla="*/ 9579432 w 23914197"/>
              <a:gd name="connsiteY94" fmla="*/ 2 h 410248"/>
              <a:gd name="connsiteX95" fmla="*/ 9660348 w 23914197"/>
              <a:gd name="connsiteY95" fmla="*/ 8599 h 410248"/>
              <a:gd name="connsiteX96" fmla="*/ 10531205 w 23914197"/>
              <a:gd name="connsiteY96" fmla="*/ 8600 h 410248"/>
              <a:gd name="connsiteX97" fmla="*/ 10851348 w 23914197"/>
              <a:gd name="connsiteY97" fmla="*/ 403252 h 410248"/>
              <a:gd name="connsiteX98" fmla="*/ 10851044 w 23914197"/>
              <a:gd name="connsiteY98" fmla="*/ 410248 h 410248"/>
              <a:gd name="connsiteX99" fmla="*/ 10694352 w 23914197"/>
              <a:gd name="connsiteY99" fmla="*/ 410248 h 410248"/>
              <a:gd name="connsiteX100" fmla="*/ 10694515 w 23914197"/>
              <a:gd name="connsiteY100" fmla="*/ 403252 h 410248"/>
              <a:gd name="connsiteX101" fmla="*/ 10450289 w 23914197"/>
              <a:gd name="connsiteY101" fmla="*/ 156719 h 410248"/>
              <a:gd name="connsiteX102" fmla="*/ 10450289 w 23914197"/>
              <a:gd name="connsiteY102" fmla="*/ 3 h 410248"/>
              <a:gd name="connsiteX103" fmla="*/ 10531205 w 23914197"/>
              <a:gd name="connsiteY103" fmla="*/ 8600 h 410248"/>
              <a:gd name="connsiteX104" fmla="*/ 11402062 w 23914197"/>
              <a:gd name="connsiteY104" fmla="*/ 8599 h 410248"/>
              <a:gd name="connsiteX105" fmla="*/ 11722204 w 23914197"/>
              <a:gd name="connsiteY105" fmla="*/ 403251 h 410248"/>
              <a:gd name="connsiteX106" fmla="*/ 11721900 w 23914197"/>
              <a:gd name="connsiteY106" fmla="*/ 410247 h 410248"/>
              <a:gd name="connsiteX107" fmla="*/ 11565208 w 23914197"/>
              <a:gd name="connsiteY107" fmla="*/ 410247 h 410248"/>
              <a:gd name="connsiteX108" fmla="*/ 11565372 w 23914197"/>
              <a:gd name="connsiteY108" fmla="*/ 403252 h 410248"/>
              <a:gd name="connsiteX109" fmla="*/ 11321145 w 23914197"/>
              <a:gd name="connsiteY109" fmla="*/ 156718 h 410248"/>
              <a:gd name="connsiteX110" fmla="*/ 11321146 w 23914197"/>
              <a:gd name="connsiteY110" fmla="*/ 2 h 410248"/>
              <a:gd name="connsiteX111" fmla="*/ 11402062 w 23914197"/>
              <a:gd name="connsiteY111" fmla="*/ 8599 h 410248"/>
              <a:gd name="connsiteX112" fmla="*/ 12272914 w 23914197"/>
              <a:gd name="connsiteY112" fmla="*/ 8598 h 410248"/>
              <a:gd name="connsiteX113" fmla="*/ 12593056 w 23914197"/>
              <a:gd name="connsiteY113" fmla="*/ 403250 h 410248"/>
              <a:gd name="connsiteX114" fmla="*/ 12592752 w 23914197"/>
              <a:gd name="connsiteY114" fmla="*/ 410246 h 410248"/>
              <a:gd name="connsiteX115" fmla="*/ 12436060 w 23914197"/>
              <a:gd name="connsiteY115" fmla="*/ 410246 h 410248"/>
              <a:gd name="connsiteX116" fmla="*/ 12436223 w 23914197"/>
              <a:gd name="connsiteY116" fmla="*/ 403251 h 410248"/>
              <a:gd name="connsiteX117" fmla="*/ 12191997 w 23914197"/>
              <a:gd name="connsiteY117" fmla="*/ 156717 h 410248"/>
              <a:gd name="connsiteX118" fmla="*/ 12191998 w 23914197"/>
              <a:gd name="connsiteY118" fmla="*/ 1 h 410248"/>
              <a:gd name="connsiteX119" fmla="*/ 12272914 w 23914197"/>
              <a:gd name="connsiteY119" fmla="*/ 8598 h 410248"/>
              <a:gd name="connsiteX120" fmla="*/ 13143771 w 23914197"/>
              <a:gd name="connsiteY120" fmla="*/ 8597 h 410248"/>
              <a:gd name="connsiteX121" fmla="*/ 13463913 w 23914197"/>
              <a:gd name="connsiteY121" fmla="*/ 403250 h 410248"/>
              <a:gd name="connsiteX122" fmla="*/ 13463610 w 23914197"/>
              <a:gd name="connsiteY122" fmla="*/ 410245 h 410248"/>
              <a:gd name="connsiteX123" fmla="*/ 13306917 w 23914197"/>
              <a:gd name="connsiteY123" fmla="*/ 410245 h 410248"/>
              <a:gd name="connsiteX124" fmla="*/ 13307080 w 23914197"/>
              <a:gd name="connsiteY124" fmla="*/ 403250 h 410248"/>
              <a:gd name="connsiteX125" fmla="*/ 13062855 w 23914197"/>
              <a:gd name="connsiteY125" fmla="*/ 156716 h 410248"/>
              <a:gd name="connsiteX126" fmla="*/ 13062854 w 23914197"/>
              <a:gd name="connsiteY126" fmla="*/ 0 h 410248"/>
              <a:gd name="connsiteX127" fmla="*/ 13143771 w 23914197"/>
              <a:gd name="connsiteY127" fmla="*/ 8597 h 410248"/>
              <a:gd name="connsiteX128" fmla="*/ 14014629 w 23914197"/>
              <a:gd name="connsiteY128" fmla="*/ 8598 h 410248"/>
              <a:gd name="connsiteX129" fmla="*/ 14334771 w 23914197"/>
              <a:gd name="connsiteY129" fmla="*/ 403250 h 410248"/>
              <a:gd name="connsiteX130" fmla="*/ 14334467 w 23914197"/>
              <a:gd name="connsiteY130" fmla="*/ 410246 h 410248"/>
              <a:gd name="connsiteX131" fmla="*/ 14177775 w 23914197"/>
              <a:gd name="connsiteY131" fmla="*/ 410246 h 410248"/>
              <a:gd name="connsiteX132" fmla="*/ 14177938 w 23914197"/>
              <a:gd name="connsiteY132" fmla="*/ 403251 h 410248"/>
              <a:gd name="connsiteX133" fmla="*/ 13933712 w 23914197"/>
              <a:gd name="connsiteY133" fmla="*/ 156717 h 410248"/>
              <a:gd name="connsiteX134" fmla="*/ 13933712 w 23914197"/>
              <a:gd name="connsiteY134" fmla="*/ 1 h 410248"/>
              <a:gd name="connsiteX135" fmla="*/ 14014629 w 23914197"/>
              <a:gd name="connsiteY135" fmla="*/ 8598 h 410248"/>
              <a:gd name="connsiteX136" fmla="*/ 14885485 w 23914197"/>
              <a:gd name="connsiteY136" fmla="*/ 8598 h 410248"/>
              <a:gd name="connsiteX137" fmla="*/ 15205627 w 23914197"/>
              <a:gd name="connsiteY137" fmla="*/ 403251 h 410248"/>
              <a:gd name="connsiteX138" fmla="*/ 15205324 w 23914197"/>
              <a:gd name="connsiteY138" fmla="*/ 410246 h 410248"/>
              <a:gd name="connsiteX139" fmla="*/ 15048632 w 23914197"/>
              <a:gd name="connsiteY139" fmla="*/ 410246 h 410248"/>
              <a:gd name="connsiteX140" fmla="*/ 15048795 w 23914197"/>
              <a:gd name="connsiteY140" fmla="*/ 403251 h 410248"/>
              <a:gd name="connsiteX141" fmla="*/ 14804569 w 23914197"/>
              <a:gd name="connsiteY141" fmla="*/ 156717 h 410248"/>
              <a:gd name="connsiteX142" fmla="*/ 14804569 w 23914197"/>
              <a:gd name="connsiteY142" fmla="*/ 1 h 410248"/>
              <a:gd name="connsiteX143" fmla="*/ 14885485 w 23914197"/>
              <a:gd name="connsiteY143" fmla="*/ 8598 h 410248"/>
              <a:gd name="connsiteX144" fmla="*/ 15756342 w 23914197"/>
              <a:gd name="connsiteY144" fmla="*/ 8598 h 410248"/>
              <a:gd name="connsiteX145" fmla="*/ 16076484 w 23914197"/>
              <a:gd name="connsiteY145" fmla="*/ 403250 h 410248"/>
              <a:gd name="connsiteX146" fmla="*/ 16076181 w 23914197"/>
              <a:gd name="connsiteY146" fmla="*/ 410245 h 410248"/>
              <a:gd name="connsiteX147" fmla="*/ 15919489 w 23914197"/>
              <a:gd name="connsiteY147" fmla="*/ 410245 h 410248"/>
              <a:gd name="connsiteX148" fmla="*/ 15919652 w 23914197"/>
              <a:gd name="connsiteY148" fmla="*/ 403250 h 410248"/>
              <a:gd name="connsiteX149" fmla="*/ 15675425 w 23914197"/>
              <a:gd name="connsiteY149" fmla="*/ 156716 h 410248"/>
              <a:gd name="connsiteX150" fmla="*/ 15675426 w 23914197"/>
              <a:gd name="connsiteY150" fmla="*/ 0 h 410248"/>
              <a:gd name="connsiteX151" fmla="*/ 15756342 w 23914197"/>
              <a:gd name="connsiteY151" fmla="*/ 8598 h 410248"/>
              <a:gd name="connsiteX152" fmla="*/ 16627199 w 23914197"/>
              <a:gd name="connsiteY152" fmla="*/ 8598 h 410248"/>
              <a:gd name="connsiteX153" fmla="*/ 16947341 w 23914197"/>
              <a:gd name="connsiteY153" fmla="*/ 403250 h 410248"/>
              <a:gd name="connsiteX154" fmla="*/ 16947037 w 23914197"/>
              <a:gd name="connsiteY154" fmla="*/ 410246 h 410248"/>
              <a:gd name="connsiteX155" fmla="*/ 16790345 w 23914197"/>
              <a:gd name="connsiteY155" fmla="*/ 410246 h 410248"/>
              <a:gd name="connsiteX156" fmla="*/ 16790508 w 23914197"/>
              <a:gd name="connsiteY156" fmla="*/ 403251 h 410248"/>
              <a:gd name="connsiteX157" fmla="*/ 16546282 w 23914197"/>
              <a:gd name="connsiteY157" fmla="*/ 156717 h 410248"/>
              <a:gd name="connsiteX158" fmla="*/ 16546282 w 23914197"/>
              <a:gd name="connsiteY158" fmla="*/ 1 h 410248"/>
              <a:gd name="connsiteX159" fmla="*/ 16627199 w 23914197"/>
              <a:gd name="connsiteY159" fmla="*/ 8598 h 410248"/>
              <a:gd name="connsiteX160" fmla="*/ 17498056 w 23914197"/>
              <a:gd name="connsiteY160" fmla="*/ 8599 h 410248"/>
              <a:gd name="connsiteX161" fmla="*/ 17818198 w 23914197"/>
              <a:gd name="connsiteY161" fmla="*/ 403251 h 410248"/>
              <a:gd name="connsiteX162" fmla="*/ 17817895 w 23914197"/>
              <a:gd name="connsiteY162" fmla="*/ 410246 h 410248"/>
              <a:gd name="connsiteX163" fmla="*/ 17661203 w 23914197"/>
              <a:gd name="connsiteY163" fmla="*/ 410246 h 410248"/>
              <a:gd name="connsiteX164" fmla="*/ 17661366 w 23914197"/>
              <a:gd name="connsiteY164" fmla="*/ 403251 h 410248"/>
              <a:gd name="connsiteX165" fmla="*/ 17417140 w 23914197"/>
              <a:gd name="connsiteY165" fmla="*/ 156717 h 410248"/>
              <a:gd name="connsiteX166" fmla="*/ 17417140 w 23914197"/>
              <a:gd name="connsiteY166" fmla="*/ 2 h 410248"/>
              <a:gd name="connsiteX167" fmla="*/ 17498056 w 23914197"/>
              <a:gd name="connsiteY167" fmla="*/ 8599 h 410248"/>
              <a:gd name="connsiteX168" fmla="*/ 18368912 w 23914197"/>
              <a:gd name="connsiteY168" fmla="*/ 8598 h 410248"/>
              <a:gd name="connsiteX169" fmla="*/ 18689054 w 23914197"/>
              <a:gd name="connsiteY169" fmla="*/ 403250 h 410248"/>
              <a:gd name="connsiteX170" fmla="*/ 18688751 w 23914197"/>
              <a:gd name="connsiteY170" fmla="*/ 410245 h 410248"/>
              <a:gd name="connsiteX171" fmla="*/ 18532059 w 23914197"/>
              <a:gd name="connsiteY171" fmla="*/ 410245 h 410248"/>
              <a:gd name="connsiteX172" fmla="*/ 18532222 w 23914197"/>
              <a:gd name="connsiteY172" fmla="*/ 403250 h 410248"/>
              <a:gd name="connsiteX173" fmla="*/ 18287996 w 23914197"/>
              <a:gd name="connsiteY173" fmla="*/ 156716 h 410248"/>
              <a:gd name="connsiteX174" fmla="*/ 18287996 w 23914197"/>
              <a:gd name="connsiteY174" fmla="*/ 1 h 410248"/>
              <a:gd name="connsiteX175" fmla="*/ 18368912 w 23914197"/>
              <a:gd name="connsiteY175" fmla="*/ 8598 h 410248"/>
              <a:gd name="connsiteX176" fmla="*/ 19239769 w 23914197"/>
              <a:gd name="connsiteY176" fmla="*/ 8598 h 410248"/>
              <a:gd name="connsiteX177" fmla="*/ 19559911 w 23914197"/>
              <a:gd name="connsiteY177" fmla="*/ 403251 h 410248"/>
              <a:gd name="connsiteX178" fmla="*/ 19559608 w 23914197"/>
              <a:gd name="connsiteY178" fmla="*/ 410246 h 410248"/>
              <a:gd name="connsiteX179" fmla="*/ 19402915 w 23914197"/>
              <a:gd name="connsiteY179" fmla="*/ 410245 h 410248"/>
              <a:gd name="connsiteX180" fmla="*/ 19403078 w 23914197"/>
              <a:gd name="connsiteY180" fmla="*/ 403250 h 410248"/>
              <a:gd name="connsiteX181" fmla="*/ 19158852 w 23914197"/>
              <a:gd name="connsiteY181" fmla="*/ 156717 h 410248"/>
              <a:gd name="connsiteX182" fmla="*/ 19158852 w 23914197"/>
              <a:gd name="connsiteY182" fmla="*/ 1 h 410248"/>
              <a:gd name="connsiteX183" fmla="*/ 19239769 w 23914197"/>
              <a:gd name="connsiteY183" fmla="*/ 8598 h 410248"/>
              <a:gd name="connsiteX184" fmla="*/ 20110627 w 23914197"/>
              <a:gd name="connsiteY184" fmla="*/ 8599 h 410248"/>
              <a:gd name="connsiteX185" fmla="*/ 20430769 w 23914197"/>
              <a:gd name="connsiteY185" fmla="*/ 403251 h 410248"/>
              <a:gd name="connsiteX186" fmla="*/ 20430465 w 23914197"/>
              <a:gd name="connsiteY186" fmla="*/ 410246 h 410248"/>
              <a:gd name="connsiteX187" fmla="*/ 20273773 w 23914197"/>
              <a:gd name="connsiteY187" fmla="*/ 410246 h 410248"/>
              <a:gd name="connsiteX188" fmla="*/ 20273936 w 23914197"/>
              <a:gd name="connsiteY188" fmla="*/ 403251 h 410248"/>
              <a:gd name="connsiteX189" fmla="*/ 20029710 w 23914197"/>
              <a:gd name="connsiteY189" fmla="*/ 156717 h 410248"/>
              <a:gd name="connsiteX190" fmla="*/ 20029710 w 23914197"/>
              <a:gd name="connsiteY190" fmla="*/ 1 h 410248"/>
              <a:gd name="connsiteX191" fmla="*/ 20110627 w 23914197"/>
              <a:gd name="connsiteY191" fmla="*/ 8599 h 410248"/>
              <a:gd name="connsiteX192" fmla="*/ 20981484 w 23914197"/>
              <a:gd name="connsiteY192" fmla="*/ 8598 h 410248"/>
              <a:gd name="connsiteX193" fmla="*/ 21301626 w 23914197"/>
              <a:gd name="connsiteY193" fmla="*/ 403250 h 410248"/>
              <a:gd name="connsiteX194" fmla="*/ 21301322 w 23914197"/>
              <a:gd name="connsiteY194" fmla="*/ 410245 h 410248"/>
              <a:gd name="connsiteX195" fmla="*/ 21144630 w 23914197"/>
              <a:gd name="connsiteY195" fmla="*/ 410245 h 410248"/>
              <a:gd name="connsiteX196" fmla="*/ 21144793 w 23914197"/>
              <a:gd name="connsiteY196" fmla="*/ 403250 h 410248"/>
              <a:gd name="connsiteX197" fmla="*/ 20900567 w 23914197"/>
              <a:gd name="connsiteY197" fmla="*/ 156717 h 410248"/>
              <a:gd name="connsiteX198" fmla="*/ 20900567 w 23914197"/>
              <a:gd name="connsiteY198" fmla="*/ 1 h 410248"/>
              <a:gd name="connsiteX199" fmla="*/ 20981484 w 23914197"/>
              <a:gd name="connsiteY199" fmla="*/ 8598 h 410248"/>
              <a:gd name="connsiteX200" fmla="*/ 21852340 w 23914197"/>
              <a:gd name="connsiteY200" fmla="*/ 8599 h 410248"/>
              <a:gd name="connsiteX201" fmla="*/ 22172483 w 23914197"/>
              <a:gd name="connsiteY201" fmla="*/ 403251 h 410248"/>
              <a:gd name="connsiteX202" fmla="*/ 22172179 w 23914197"/>
              <a:gd name="connsiteY202" fmla="*/ 410246 h 410248"/>
              <a:gd name="connsiteX203" fmla="*/ 22015487 w 23914197"/>
              <a:gd name="connsiteY203" fmla="*/ 410246 h 410248"/>
              <a:gd name="connsiteX204" fmla="*/ 22015650 w 23914197"/>
              <a:gd name="connsiteY204" fmla="*/ 403251 h 410248"/>
              <a:gd name="connsiteX205" fmla="*/ 21771423 w 23914197"/>
              <a:gd name="connsiteY205" fmla="*/ 156717 h 410248"/>
              <a:gd name="connsiteX206" fmla="*/ 21771423 w 23914197"/>
              <a:gd name="connsiteY206" fmla="*/ 1 h 410248"/>
              <a:gd name="connsiteX207" fmla="*/ 21852340 w 23914197"/>
              <a:gd name="connsiteY207" fmla="*/ 8599 h 410248"/>
              <a:gd name="connsiteX208" fmla="*/ 22723197 w 23914197"/>
              <a:gd name="connsiteY208" fmla="*/ 8599 h 410248"/>
              <a:gd name="connsiteX209" fmla="*/ 23043339 w 23914197"/>
              <a:gd name="connsiteY209" fmla="*/ 403251 h 410248"/>
              <a:gd name="connsiteX210" fmla="*/ 23043035 w 23914197"/>
              <a:gd name="connsiteY210" fmla="*/ 410246 h 410248"/>
              <a:gd name="connsiteX211" fmla="*/ 22886343 w 23914197"/>
              <a:gd name="connsiteY211" fmla="*/ 410246 h 410248"/>
              <a:gd name="connsiteX212" fmla="*/ 22886506 w 23914197"/>
              <a:gd name="connsiteY212" fmla="*/ 403251 h 410248"/>
              <a:gd name="connsiteX213" fmla="*/ 22642280 w 23914197"/>
              <a:gd name="connsiteY213" fmla="*/ 156717 h 410248"/>
              <a:gd name="connsiteX214" fmla="*/ 22642280 w 23914197"/>
              <a:gd name="connsiteY214" fmla="*/ 1 h 410248"/>
              <a:gd name="connsiteX215" fmla="*/ 22723197 w 23914197"/>
              <a:gd name="connsiteY215" fmla="*/ 8599 h 410248"/>
              <a:gd name="connsiteX216" fmla="*/ 23594055 w 23914197"/>
              <a:gd name="connsiteY216" fmla="*/ 8599 h 410248"/>
              <a:gd name="connsiteX217" fmla="*/ 23914197 w 23914197"/>
              <a:gd name="connsiteY217" fmla="*/ 403251 h 410248"/>
              <a:gd name="connsiteX218" fmla="*/ 23913893 w 23914197"/>
              <a:gd name="connsiteY218" fmla="*/ 410246 h 410248"/>
              <a:gd name="connsiteX219" fmla="*/ 23757201 w 23914197"/>
              <a:gd name="connsiteY219" fmla="*/ 410245 h 410248"/>
              <a:gd name="connsiteX220" fmla="*/ 23757364 w 23914197"/>
              <a:gd name="connsiteY220" fmla="*/ 403251 h 410248"/>
              <a:gd name="connsiteX221" fmla="*/ 23513138 w 23914197"/>
              <a:gd name="connsiteY221" fmla="*/ 156717 h 410248"/>
              <a:gd name="connsiteX222" fmla="*/ 23513138 w 23914197"/>
              <a:gd name="connsiteY222" fmla="*/ 1 h 410248"/>
              <a:gd name="connsiteX223" fmla="*/ 23594055 w 23914197"/>
              <a:gd name="connsiteY223" fmla="*/ 8599 h 410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</a:cxnLst>
            <a:rect l="l" t="t" r="r" b="b"/>
            <a:pathLst>
              <a:path w="23914197" h="410248">
                <a:moveTo>
                  <a:pt x="80917" y="8598"/>
                </a:moveTo>
                <a:cubicBezTo>
                  <a:pt x="263814" y="46971"/>
                  <a:pt x="400995" y="209155"/>
                  <a:pt x="401059" y="403251"/>
                </a:cubicBezTo>
                <a:cubicBezTo>
                  <a:pt x="401059" y="405559"/>
                  <a:pt x="400802" y="407844"/>
                  <a:pt x="400756" y="410245"/>
                </a:cubicBezTo>
                <a:lnTo>
                  <a:pt x="244063" y="410245"/>
                </a:lnTo>
                <a:cubicBezTo>
                  <a:pt x="244109" y="407914"/>
                  <a:pt x="244226" y="405582"/>
                  <a:pt x="244226" y="403250"/>
                </a:cubicBezTo>
                <a:cubicBezTo>
                  <a:pt x="244220" y="267996"/>
                  <a:pt x="135250" y="157995"/>
                  <a:pt x="1" y="156717"/>
                </a:cubicBezTo>
                <a:lnTo>
                  <a:pt x="0" y="1"/>
                </a:lnTo>
                <a:cubicBezTo>
                  <a:pt x="27729" y="161"/>
                  <a:pt x="54789" y="3117"/>
                  <a:pt x="80917" y="8598"/>
                </a:cubicBezTo>
                <a:close/>
                <a:moveTo>
                  <a:pt x="951775" y="8598"/>
                </a:moveTo>
                <a:cubicBezTo>
                  <a:pt x="1134672" y="46970"/>
                  <a:pt x="1271853" y="209155"/>
                  <a:pt x="1271917" y="403250"/>
                </a:cubicBezTo>
                <a:cubicBezTo>
                  <a:pt x="1271917" y="405559"/>
                  <a:pt x="1271659" y="407844"/>
                  <a:pt x="1271613" y="410245"/>
                </a:cubicBezTo>
                <a:lnTo>
                  <a:pt x="1114921" y="410245"/>
                </a:lnTo>
                <a:cubicBezTo>
                  <a:pt x="1114967" y="407913"/>
                  <a:pt x="1115084" y="405582"/>
                  <a:pt x="1115084" y="403250"/>
                </a:cubicBezTo>
                <a:cubicBezTo>
                  <a:pt x="1115078" y="267995"/>
                  <a:pt x="1006108" y="157995"/>
                  <a:pt x="870858" y="156716"/>
                </a:cubicBezTo>
                <a:lnTo>
                  <a:pt x="870858" y="0"/>
                </a:lnTo>
                <a:cubicBezTo>
                  <a:pt x="898586" y="161"/>
                  <a:pt x="925647" y="3116"/>
                  <a:pt x="951775" y="8598"/>
                </a:cubicBezTo>
                <a:close/>
                <a:moveTo>
                  <a:pt x="1822632" y="8598"/>
                </a:moveTo>
                <a:cubicBezTo>
                  <a:pt x="2005530" y="46971"/>
                  <a:pt x="2142711" y="209155"/>
                  <a:pt x="2142774" y="403250"/>
                </a:cubicBezTo>
                <a:cubicBezTo>
                  <a:pt x="2142774" y="405559"/>
                  <a:pt x="2142517" y="407844"/>
                  <a:pt x="2142471" y="410245"/>
                </a:cubicBezTo>
                <a:lnTo>
                  <a:pt x="1985778" y="410245"/>
                </a:lnTo>
                <a:cubicBezTo>
                  <a:pt x="1985827" y="407915"/>
                  <a:pt x="1985941" y="405583"/>
                  <a:pt x="1985942" y="403250"/>
                </a:cubicBezTo>
                <a:cubicBezTo>
                  <a:pt x="1985935" y="267995"/>
                  <a:pt x="1876964" y="157995"/>
                  <a:pt x="1741715" y="156717"/>
                </a:cubicBezTo>
                <a:lnTo>
                  <a:pt x="1741716" y="1"/>
                </a:lnTo>
                <a:cubicBezTo>
                  <a:pt x="1769443" y="161"/>
                  <a:pt x="1796503" y="3116"/>
                  <a:pt x="1822632" y="8598"/>
                </a:cubicBezTo>
                <a:close/>
                <a:moveTo>
                  <a:pt x="2693488" y="8598"/>
                </a:moveTo>
                <a:cubicBezTo>
                  <a:pt x="2876388" y="46972"/>
                  <a:pt x="3013569" y="209156"/>
                  <a:pt x="3013633" y="403251"/>
                </a:cubicBezTo>
                <a:cubicBezTo>
                  <a:pt x="3013632" y="405560"/>
                  <a:pt x="3013375" y="407845"/>
                  <a:pt x="3013327" y="410246"/>
                </a:cubicBezTo>
                <a:lnTo>
                  <a:pt x="2856636" y="410247"/>
                </a:lnTo>
                <a:cubicBezTo>
                  <a:pt x="2856681" y="407914"/>
                  <a:pt x="2856799" y="405583"/>
                  <a:pt x="2856800" y="403251"/>
                </a:cubicBezTo>
                <a:cubicBezTo>
                  <a:pt x="2856792" y="267996"/>
                  <a:pt x="2747821" y="157996"/>
                  <a:pt x="2612572" y="156717"/>
                </a:cubicBezTo>
                <a:lnTo>
                  <a:pt x="2612574" y="2"/>
                </a:lnTo>
                <a:cubicBezTo>
                  <a:pt x="2640300" y="162"/>
                  <a:pt x="2667361" y="3117"/>
                  <a:pt x="2693488" y="8598"/>
                </a:cubicBezTo>
                <a:close/>
                <a:moveTo>
                  <a:pt x="3564347" y="8598"/>
                </a:moveTo>
                <a:cubicBezTo>
                  <a:pt x="3747242" y="46970"/>
                  <a:pt x="3884423" y="209154"/>
                  <a:pt x="3884487" y="403250"/>
                </a:cubicBezTo>
                <a:cubicBezTo>
                  <a:pt x="3884487" y="405559"/>
                  <a:pt x="3884230" y="407843"/>
                  <a:pt x="3884184" y="410245"/>
                </a:cubicBezTo>
                <a:lnTo>
                  <a:pt x="3727491" y="410245"/>
                </a:lnTo>
                <a:cubicBezTo>
                  <a:pt x="3727540" y="407914"/>
                  <a:pt x="3727657" y="405582"/>
                  <a:pt x="3727655" y="403250"/>
                </a:cubicBezTo>
                <a:cubicBezTo>
                  <a:pt x="3727648" y="267995"/>
                  <a:pt x="3618679" y="157995"/>
                  <a:pt x="3483431" y="156717"/>
                </a:cubicBezTo>
                <a:lnTo>
                  <a:pt x="3483429" y="1"/>
                </a:lnTo>
                <a:cubicBezTo>
                  <a:pt x="3511158" y="161"/>
                  <a:pt x="3538220" y="3117"/>
                  <a:pt x="3564347" y="8598"/>
                </a:cubicBezTo>
                <a:close/>
                <a:moveTo>
                  <a:pt x="4435205" y="8599"/>
                </a:moveTo>
                <a:cubicBezTo>
                  <a:pt x="4618101" y="46971"/>
                  <a:pt x="4755281" y="209155"/>
                  <a:pt x="4755345" y="403251"/>
                </a:cubicBezTo>
                <a:cubicBezTo>
                  <a:pt x="4755345" y="405559"/>
                  <a:pt x="4755088" y="407844"/>
                  <a:pt x="4755042" y="410246"/>
                </a:cubicBezTo>
                <a:lnTo>
                  <a:pt x="4598349" y="410246"/>
                </a:lnTo>
                <a:cubicBezTo>
                  <a:pt x="4598398" y="407915"/>
                  <a:pt x="4598515" y="405583"/>
                  <a:pt x="4598512" y="403251"/>
                </a:cubicBezTo>
                <a:cubicBezTo>
                  <a:pt x="4598506" y="267995"/>
                  <a:pt x="4489537" y="157996"/>
                  <a:pt x="4354289" y="156718"/>
                </a:cubicBezTo>
                <a:lnTo>
                  <a:pt x="4354286" y="1"/>
                </a:lnTo>
                <a:cubicBezTo>
                  <a:pt x="4382016" y="162"/>
                  <a:pt x="4409074" y="3116"/>
                  <a:pt x="4435205" y="8599"/>
                </a:cubicBezTo>
                <a:close/>
                <a:moveTo>
                  <a:pt x="5306060" y="8599"/>
                </a:moveTo>
                <a:cubicBezTo>
                  <a:pt x="5488959" y="46972"/>
                  <a:pt x="5626139" y="209156"/>
                  <a:pt x="5626203" y="403251"/>
                </a:cubicBezTo>
                <a:cubicBezTo>
                  <a:pt x="5626203" y="405560"/>
                  <a:pt x="5625945" y="407844"/>
                  <a:pt x="5625900" y="410247"/>
                </a:cubicBezTo>
                <a:lnTo>
                  <a:pt x="5469207" y="410246"/>
                </a:lnTo>
                <a:cubicBezTo>
                  <a:pt x="5469252" y="407914"/>
                  <a:pt x="5469369" y="405582"/>
                  <a:pt x="5469371" y="403252"/>
                </a:cubicBezTo>
                <a:cubicBezTo>
                  <a:pt x="5469363" y="267996"/>
                  <a:pt x="5360395" y="157997"/>
                  <a:pt x="5225142" y="156717"/>
                </a:cubicBezTo>
                <a:lnTo>
                  <a:pt x="5225145" y="2"/>
                </a:lnTo>
                <a:cubicBezTo>
                  <a:pt x="5252871" y="162"/>
                  <a:pt x="5279933" y="3117"/>
                  <a:pt x="5306060" y="8599"/>
                </a:cubicBezTo>
                <a:close/>
                <a:moveTo>
                  <a:pt x="6176917" y="8598"/>
                </a:moveTo>
                <a:cubicBezTo>
                  <a:pt x="6359819" y="46972"/>
                  <a:pt x="6497000" y="209156"/>
                  <a:pt x="6497064" y="403252"/>
                </a:cubicBezTo>
                <a:cubicBezTo>
                  <a:pt x="6497064" y="405560"/>
                  <a:pt x="6496807" y="407845"/>
                  <a:pt x="6496760" y="410247"/>
                </a:cubicBezTo>
                <a:lnTo>
                  <a:pt x="6340068" y="410247"/>
                </a:lnTo>
                <a:cubicBezTo>
                  <a:pt x="6340115" y="407915"/>
                  <a:pt x="6340231" y="405583"/>
                  <a:pt x="6340231" y="403252"/>
                </a:cubicBezTo>
                <a:cubicBezTo>
                  <a:pt x="6340225" y="267996"/>
                  <a:pt x="6231250" y="157996"/>
                  <a:pt x="6096001" y="156717"/>
                </a:cubicBezTo>
                <a:lnTo>
                  <a:pt x="6095999" y="0"/>
                </a:lnTo>
                <a:cubicBezTo>
                  <a:pt x="6123728" y="161"/>
                  <a:pt x="6150788" y="3116"/>
                  <a:pt x="6176917" y="8598"/>
                </a:cubicBezTo>
                <a:close/>
                <a:moveTo>
                  <a:pt x="7047779" y="8600"/>
                </a:moveTo>
                <a:cubicBezTo>
                  <a:pt x="7230676" y="46972"/>
                  <a:pt x="7367857" y="209156"/>
                  <a:pt x="7367921" y="403252"/>
                </a:cubicBezTo>
                <a:cubicBezTo>
                  <a:pt x="7367921" y="405561"/>
                  <a:pt x="7367664" y="407846"/>
                  <a:pt x="7367617" y="410247"/>
                </a:cubicBezTo>
                <a:lnTo>
                  <a:pt x="7210925" y="410247"/>
                </a:lnTo>
                <a:cubicBezTo>
                  <a:pt x="7210972" y="407916"/>
                  <a:pt x="7211089" y="405584"/>
                  <a:pt x="7211089" y="403252"/>
                </a:cubicBezTo>
                <a:cubicBezTo>
                  <a:pt x="7211082" y="267997"/>
                  <a:pt x="7102112" y="157997"/>
                  <a:pt x="6966863" y="156719"/>
                </a:cubicBezTo>
                <a:lnTo>
                  <a:pt x="6966863" y="3"/>
                </a:lnTo>
                <a:cubicBezTo>
                  <a:pt x="6994590" y="163"/>
                  <a:pt x="7021651" y="3118"/>
                  <a:pt x="7047779" y="8600"/>
                </a:cubicBezTo>
                <a:close/>
                <a:moveTo>
                  <a:pt x="7918635" y="8600"/>
                </a:moveTo>
                <a:cubicBezTo>
                  <a:pt x="8101532" y="46973"/>
                  <a:pt x="8238713" y="209157"/>
                  <a:pt x="8238777" y="403252"/>
                </a:cubicBezTo>
                <a:cubicBezTo>
                  <a:pt x="8238777" y="405561"/>
                  <a:pt x="8238520" y="407846"/>
                  <a:pt x="8238474" y="410248"/>
                </a:cubicBezTo>
                <a:lnTo>
                  <a:pt x="8081782" y="410248"/>
                </a:lnTo>
                <a:cubicBezTo>
                  <a:pt x="8081828" y="407916"/>
                  <a:pt x="8081945" y="405584"/>
                  <a:pt x="8081945" y="403253"/>
                </a:cubicBezTo>
                <a:cubicBezTo>
                  <a:pt x="8081938" y="267997"/>
                  <a:pt x="7972968" y="157997"/>
                  <a:pt x="7837719" y="156719"/>
                </a:cubicBezTo>
                <a:lnTo>
                  <a:pt x="7837719" y="3"/>
                </a:lnTo>
                <a:cubicBezTo>
                  <a:pt x="7865446" y="163"/>
                  <a:pt x="7892507" y="3118"/>
                  <a:pt x="7918635" y="8600"/>
                </a:cubicBezTo>
                <a:close/>
                <a:moveTo>
                  <a:pt x="8789492" y="8599"/>
                </a:moveTo>
                <a:cubicBezTo>
                  <a:pt x="8972389" y="46972"/>
                  <a:pt x="9109569" y="209156"/>
                  <a:pt x="9109634" y="403252"/>
                </a:cubicBezTo>
                <a:cubicBezTo>
                  <a:pt x="9109634" y="405560"/>
                  <a:pt x="9109377" y="407845"/>
                  <a:pt x="9109330" y="410247"/>
                </a:cubicBezTo>
                <a:lnTo>
                  <a:pt x="8952638" y="410247"/>
                </a:lnTo>
                <a:cubicBezTo>
                  <a:pt x="8952685" y="407915"/>
                  <a:pt x="8952801" y="405583"/>
                  <a:pt x="8952801" y="403252"/>
                </a:cubicBezTo>
                <a:cubicBezTo>
                  <a:pt x="8952795" y="267996"/>
                  <a:pt x="8843825" y="157997"/>
                  <a:pt x="8708575" y="156718"/>
                </a:cubicBezTo>
                <a:lnTo>
                  <a:pt x="8708575" y="2"/>
                </a:lnTo>
                <a:cubicBezTo>
                  <a:pt x="8736303" y="162"/>
                  <a:pt x="8763364" y="3118"/>
                  <a:pt x="8789492" y="8599"/>
                </a:cubicBezTo>
                <a:close/>
                <a:moveTo>
                  <a:pt x="9660348" y="8599"/>
                </a:moveTo>
                <a:cubicBezTo>
                  <a:pt x="9843245" y="46972"/>
                  <a:pt x="9980426" y="209156"/>
                  <a:pt x="9980490" y="403252"/>
                </a:cubicBezTo>
                <a:cubicBezTo>
                  <a:pt x="9980490" y="405560"/>
                  <a:pt x="9980233" y="407845"/>
                  <a:pt x="9980187" y="410247"/>
                </a:cubicBezTo>
                <a:lnTo>
                  <a:pt x="9823495" y="410247"/>
                </a:lnTo>
                <a:cubicBezTo>
                  <a:pt x="9823541" y="407915"/>
                  <a:pt x="9823658" y="405583"/>
                  <a:pt x="9823658" y="403252"/>
                </a:cubicBezTo>
                <a:cubicBezTo>
                  <a:pt x="9823651" y="267996"/>
                  <a:pt x="9714681" y="157997"/>
                  <a:pt x="9579432" y="156718"/>
                </a:cubicBezTo>
                <a:lnTo>
                  <a:pt x="9579432" y="2"/>
                </a:lnTo>
                <a:cubicBezTo>
                  <a:pt x="9607159" y="163"/>
                  <a:pt x="9634220" y="3118"/>
                  <a:pt x="9660348" y="8599"/>
                </a:cubicBezTo>
                <a:close/>
                <a:moveTo>
                  <a:pt x="10531205" y="8600"/>
                </a:moveTo>
                <a:cubicBezTo>
                  <a:pt x="10714102" y="46973"/>
                  <a:pt x="10851283" y="209157"/>
                  <a:pt x="10851348" y="403252"/>
                </a:cubicBezTo>
                <a:cubicBezTo>
                  <a:pt x="10851348" y="405561"/>
                  <a:pt x="10851090" y="407846"/>
                  <a:pt x="10851044" y="410248"/>
                </a:cubicBezTo>
                <a:lnTo>
                  <a:pt x="10694352" y="410248"/>
                </a:lnTo>
                <a:cubicBezTo>
                  <a:pt x="10694398" y="407916"/>
                  <a:pt x="10694515" y="405584"/>
                  <a:pt x="10694515" y="403252"/>
                </a:cubicBezTo>
                <a:cubicBezTo>
                  <a:pt x="10694508" y="267997"/>
                  <a:pt x="10585538" y="157997"/>
                  <a:pt x="10450289" y="156719"/>
                </a:cubicBezTo>
                <a:lnTo>
                  <a:pt x="10450289" y="3"/>
                </a:lnTo>
                <a:cubicBezTo>
                  <a:pt x="10478016" y="163"/>
                  <a:pt x="10505077" y="3118"/>
                  <a:pt x="10531205" y="8600"/>
                </a:cubicBezTo>
                <a:close/>
                <a:moveTo>
                  <a:pt x="11402062" y="8599"/>
                </a:moveTo>
                <a:cubicBezTo>
                  <a:pt x="11584959" y="46972"/>
                  <a:pt x="11722140" y="209156"/>
                  <a:pt x="11722204" y="403251"/>
                </a:cubicBezTo>
                <a:cubicBezTo>
                  <a:pt x="11722204" y="405560"/>
                  <a:pt x="11721947" y="407845"/>
                  <a:pt x="11721900" y="410247"/>
                </a:cubicBezTo>
                <a:lnTo>
                  <a:pt x="11565208" y="410247"/>
                </a:lnTo>
                <a:cubicBezTo>
                  <a:pt x="11565255" y="407915"/>
                  <a:pt x="11565372" y="405583"/>
                  <a:pt x="11565372" y="403252"/>
                </a:cubicBezTo>
                <a:cubicBezTo>
                  <a:pt x="11565365" y="267996"/>
                  <a:pt x="11456395" y="157997"/>
                  <a:pt x="11321145" y="156718"/>
                </a:cubicBezTo>
                <a:lnTo>
                  <a:pt x="11321146" y="2"/>
                </a:lnTo>
                <a:cubicBezTo>
                  <a:pt x="11348873" y="162"/>
                  <a:pt x="11375934" y="3117"/>
                  <a:pt x="11402062" y="8599"/>
                </a:cubicBezTo>
                <a:close/>
                <a:moveTo>
                  <a:pt x="12272914" y="8598"/>
                </a:moveTo>
                <a:cubicBezTo>
                  <a:pt x="12455811" y="46971"/>
                  <a:pt x="12592992" y="209155"/>
                  <a:pt x="12593056" y="403250"/>
                </a:cubicBezTo>
                <a:cubicBezTo>
                  <a:pt x="12593056" y="405559"/>
                  <a:pt x="12592799" y="407844"/>
                  <a:pt x="12592752" y="410246"/>
                </a:cubicBezTo>
                <a:lnTo>
                  <a:pt x="12436060" y="410246"/>
                </a:lnTo>
                <a:cubicBezTo>
                  <a:pt x="12436107" y="407914"/>
                  <a:pt x="12436224" y="405582"/>
                  <a:pt x="12436223" y="403251"/>
                </a:cubicBezTo>
                <a:cubicBezTo>
                  <a:pt x="12436217" y="267995"/>
                  <a:pt x="12327247" y="157996"/>
                  <a:pt x="12191997" y="156717"/>
                </a:cubicBezTo>
                <a:lnTo>
                  <a:pt x="12191998" y="1"/>
                </a:lnTo>
                <a:cubicBezTo>
                  <a:pt x="12219725" y="161"/>
                  <a:pt x="12246786" y="3117"/>
                  <a:pt x="12272914" y="8598"/>
                </a:cubicBezTo>
                <a:close/>
                <a:moveTo>
                  <a:pt x="13143771" y="8597"/>
                </a:moveTo>
                <a:cubicBezTo>
                  <a:pt x="13326668" y="46970"/>
                  <a:pt x="13463849" y="209154"/>
                  <a:pt x="13463913" y="403250"/>
                </a:cubicBezTo>
                <a:cubicBezTo>
                  <a:pt x="13463913" y="405558"/>
                  <a:pt x="13463656" y="407843"/>
                  <a:pt x="13463610" y="410245"/>
                </a:cubicBezTo>
                <a:lnTo>
                  <a:pt x="13306917" y="410245"/>
                </a:lnTo>
                <a:cubicBezTo>
                  <a:pt x="13306964" y="407913"/>
                  <a:pt x="13307081" y="405582"/>
                  <a:pt x="13307080" y="403250"/>
                </a:cubicBezTo>
                <a:cubicBezTo>
                  <a:pt x="13307074" y="267995"/>
                  <a:pt x="13198104" y="157995"/>
                  <a:pt x="13062855" y="156716"/>
                </a:cubicBezTo>
                <a:lnTo>
                  <a:pt x="13062854" y="0"/>
                </a:lnTo>
                <a:cubicBezTo>
                  <a:pt x="13090582" y="161"/>
                  <a:pt x="13117643" y="3116"/>
                  <a:pt x="13143771" y="8597"/>
                </a:cubicBezTo>
                <a:close/>
                <a:moveTo>
                  <a:pt x="14014629" y="8598"/>
                </a:moveTo>
                <a:cubicBezTo>
                  <a:pt x="14197525" y="46971"/>
                  <a:pt x="14334706" y="209155"/>
                  <a:pt x="14334771" y="403250"/>
                </a:cubicBezTo>
                <a:cubicBezTo>
                  <a:pt x="14334771" y="405559"/>
                  <a:pt x="14334514" y="407844"/>
                  <a:pt x="14334467" y="410246"/>
                </a:cubicBezTo>
                <a:lnTo>
                  <a:pt x="14177775" y="410246"/>
                </a:lnTo>
                <a:cubicBezTo>
                  <a:pt x="14177821" y="407914"/>
                  <a:pt x="14177938" y="405582"/>
                  <a:pt x="14177938" y="403251"/>
                </a:cubicBezTo>
                <a:cubicBezTo>
                  <a:pt x="14177932" y="267995"/>
                  <a:pt x="14068961" y="157995"/>
                  <a:pt x="13933712" y="156717"/>
                </a:cubicBezTo>
                <a:lnTo>
                  <a:pt x="13933712" y="1"/>
                </a:lnTo>
                <a:cubicBezTo>
                  <a:pt x="13961439" y="161"/>
                  <a:pt x="13988500" y="3116"/>
                  <a:pt x="14014629" y="8598"/>
                </a:cubicBezTo>
                <a:close/>
                <a:moveTo>
                  <a:pt x="14885485" y="8598"/>
                </a:moveTo>
                <a:cubicBezTo>
                  <a:pt x="15068382" y="46971"/>
                  <a:pt x="15205563" y="209155"/>
                  <a:pt x="15205627" y="403251"/>
                </a:cubicBezTo>
                <a:cubicBezTo>
                  <a:pt x="15205627" y="405559"/>
                  <a:pt x="15205370" y="407844"/>
                  <a:pt x="15205324" y="410246"/>
                </a:cubicBezTo>
                <a:lnTo>
                  <a:pt x="15048632" y="410246"/>
                </a:lnTo>
                <a:cubicBezTo>
                  <a:pt x="15048678" y="407914"/>
                  <a:pt x="15048795" y="405582"/>
                  <a:pt x="15048795" y="403251"/>
                </a:cubicBezTo>
                <a:cubicBezTo>
                  <a:pt x="15048788" y="267996"/>
                  <a:pt x="14939818" y="157996"/>
                  <a:pt x="14804569" y="156717"/>
                </a:cubicBezTo>
                <a:lnTo>
                  <a:pt x="14804569" y="1"/>
                </a:lnTo>
                <a:cubicBezTo>
                  <a:pt x="14832296" y="162"/>
                  <a:pt x="14859357" y="3117"/>
                  <a:pt x="14885485" y="8598"/>
                </a:cubicBezTo>
                <a:close/>
                <a:moveTo>
                  <a:pt x="15756342" y="8598"/>
                </a:moveTo>
                <a:cubicBezTo>
                  <a:pt x="15939239" y="46970"/>
                  <a:pt x="16076419" y="209155"/>
                  <a:pt x="16076484" y="403250"/>
                </a:cubicBezTo>
                <a:cubicBezTo>
                  <a:pt x="16076484" y="405559"/>
                  <a:pt x="16076227" y="407843"/>
                  <a:pt x="16076181" y="410245"/>
                </a:cubicBezTo>
                <a:lnTo>
                  <a:pt x="15919489" y="410245"/>
                </a:lnTo>
                <a:cubicBezTo>
                  <a:pt x="15919535" y="407914"/>
                  <a:pt x="15919652" y="405582"/>
                  <a:pt x="15919652" y="403250"/>
                </a:cubicBezTo>
                <a:cubicBezTo>
                  <a:pt x="15919645" y="267995"/>
                  <a:pt x="15810675" y="157995"/>
                  <a:pt x="15675425" y="156716"/>
                </a:cubicBezTo>
                <a:lnTo>
                  <a:pt x="15675426" y="0"/>
                </a:lnTo>
                <a:cubicBezTo>
                  <a:pt x="15703153" y="161"/>
                  <a:pt x="15730214" y="3116"/>
                  <a:pt x="15756342" y="8598"/>
                </a:cubicBezTo>
                <a:close/>
                <a:moveTo>
                  <a:pt x="16627199" y="8598"/>
                </a:moveTo>
                <a:cubicBezTo>
                  <a:pt x="16810096" y="46971"/>
                  <a:pt x="16947277" y="209155"/>
                  <a:pt x="16947341" y="403250"/>
                </a:cubicBezTo>
                <a:cubicBezTo>
                  <a:pt x="16947341" y="405559"/>
                  <a:pt x="16947084" y="407844"/>
                  <a:pt x="16947037" y="410246"/>
                </a:cubicBezTo>
                <a:lnTo>
                  <a:pt x="16790345" y="410246"/>
                </a:lnTo>
                <a:cubicBezTo>
                  <a:pt x="16790392" y="407914"/>
                  <a:pt x="16790508" y="405582"/>
                  <a:pt x="16790508" y="403251"/>
                </a:cubicBezTo>
                <a:cubicBezTo>
                  <a:pt x="16790502" y="267995"/>
                  <a:pt x="16681532" y="157995"/>
                  <a:pt x="16546282" y="156717"/>
                </a:cubicBezTo>
                <a:lnTo>
                  <a:pt x="16546282" y="1"/>
                </a:lnTo>
                <a:cubicBezTo>
                  <a:pt x="16574010" y="161"/>
                  <a:pt x="16601071" y="3116"/>
                  <a:pt x="16627199" y="8598"/>
                </a:cubicBezTo>
                <a:close/>
                <a:moveTo>
                  <a:pt x="17498056" y="8599"/>
                </a:moveTo>
                <a:cubicBezTo>
                  <a:pt x="17680953" y="46971"/>
                  <a:pt x="17818134" y="209156"/>
                  <a:pt x="17818198" y="403251"/>
                </a:cubicBezTo>
                <a:cubicBezTo>
                  <a:pt x="17818198" y="405559"/>
                  <a:pt x="17817941" y="407844"/>
                  <a:pt x="17817895" y="410246"/>
                </a:cubicBezTo>
                <a:lnTo>
                  <a:pt x="17661203" y="410246"/>
                </a:lnTo>
                <a:cubicBezTo>
                  <a:pt x="17661249" y="407914"/>
                  <a:pt x="17661366" y="405583"/>
                  <a:pt x="17661366" y="403251"/>
                </a:cubicBezTo>
                <a:cubicBezTo>
                  <a:pt x="17661359" y="267996"/>
                  <a:pt x="17552389" y="157996"/>
                  <a:pt x="17417140" y="156717"/>
                </a:cubicBezTo>
                <a:lnTo>
                  <a:pt x="17417140" y="2"/>
                </a:lnTo>
                <a:cubicBezTo>
                  <a:pt x="17444867" y="162"/>
                  <a:pt x="17471928" y="3117"/>
                  <a:pt x="17498056" y="8599"/>
                </a:cubicBezTo>
                <a:close/>
                <a:moveTo>
                  <a:pt x="18368912" y="8598"/>
                </a:moveTo>
                <a:cubicBezTo>
                  <a:pt x="18551809" y="46970"/>
                  <a:pt x="18688990" y="209154"/>
                  <a:pt x="18689054" y="403250"/>
                </a:cubicBezTo>
                <a:cubicBezTo>
                  <a:pt x="18689054" y="405559"/>
                  <a:pt x="18688797" y="407843"/>
                  <a:pt x="18688751" y="410245"/>
                </a:cubicBezTo>
                <a:lnTo>
                  <a:pt x="18532059" y="410245"/>
                </a:lnTo>
                <a:cubicBezTo>
                  <a:pt x="18532105" y="407913"/>
                  <a:pt x="18532222" y="405582"/>
                  <a:pt x="18532222" y="403250"/>
                </a:cubicBezTo>
                <a:cubicBezTo>
                  <a:pt x="18532215" y="267995"/>
                  <a:pt x="18423245" y="157995"/>
                  <a:pt x="18287996" y="156716"/>
                </a:cubicBezTo>
                <a:lnTo>
                  <a:pt x="18287996" y="1"/>
                </a:lnTo>
                <a:cubicBezTo>
                  <a:pt x="18315723" y="161"/>
                  <a:pt x="18342784" y="3116"/>
                  <a:pt x="18368912" y="8598"/>
                </a:cubicBezTo>
                <a:close/>
                <a:moveTo>
                  <a:pt x="19239769" y="8598"/>
                </a:moveTo>
                <a:cubicBezTo>
                  <a:pt x="19422666" y="46971"/>
                  <a:pt x="19559847" y="209155"/>
                  <a:pt x="19559911" y="403251"/>
                </a:cubicBezTo>
                <a:cubicBezTo>
                  <a:pt x="19559911" y="405559"/>
                  <a:pt x="19559654" y="407844"/>
                  <a:pt x="19559608" y="410246"/>
                </a:cubicBezTo>
                <a:lnTo>
                  <a:pt x="19402915" y="410245"/>
                </a:lnTo>
                <a:cubicBezTo>
                  <a:pt x="19402961" y="407914"/>
                  <a:pt x="19403078" y="405582"/>
                  <a:pt x="19403078" y="403250"/>
                </a:cubicBezTo>
                <a:cubicBezTo>
                  <a:pt x="19403072" y="267995"/>
                  <a:pt x="19294102" y="157995"/>
                  <a:pt x="19158852" y="156717"/>
                </a:cubicBezTo>
                <a:lnTo>
                  <a:pt x="19158852" y="1"/>
                </a:lnTo>
                <a:cubicBezTo>
                  <a:pt x="19186580" y="161"/>
                  <a:pt x="19213641" y="3116"/>
                  <a:pt x="19239769" y="8598"/>
                </a:cubicBezTo>
                <a:close/>
                <a:moveTo>
                  <a:pt x="20110627" y="8599"/>
                </a:moveTo>
                <a:cubicBezTo>
                  <a:pt x="20293523" y="46971"/>
                  <a:pt x="20430703" y="209155"/>
                  <a:pt x="20430769" y="403251"/>
                </a:cubicBezTo>
                <a:cubicBezTo>
                  <a:pt x="20430768" y="405560"/>
                  <a:pt x="20430511" y="407844"/>
                  <a:pt x="20430465" y="410246"/>
                </a:cubicBezTo>
                <a:lnTo>
                  <a:pt x="20273773" y="410246"/>
                </a:lnTo>
                <a:cubicBezTo>
                  <a:pt x="20273819" y="407914"/>
                  <a:pt x="20273936" y="405583"/>
                  <a:pt x="20273936" y="403251"/>
                </a:cubicBezTo>
                <a:cubicBezTo>
                  <a:pt x="20273929" y="267996"/>
                  <a:pt x="20164959" y="157996"/>
                  <a:pt x="20029710" y="156717"/>
                </a:cubicBezTo>
                <a:lnTo>
                  <a:pt x="20029710" y="1"/>
                </a:lnTo>
                <a:cubicBezTo>
                  <a:pt x="20057437" y="162"/>
                  <a:pt x="20084498" y="3117"/>
                  <a:pt x="20110627" y="8599"/>
                </a:cubicBezTo>
                <a:close/>
                <a:moveTo>
                  <a:pt x="20981484" y="8598"/>
                </a:moveTo>
                <a:cubicBezTo>
                  <a:pt x="21164380" y="46971"/>
                  <a:pt x="21301560" y="209154"/>
                  <a:pt x="21301626" y="403250"/>
                </a:cubicBezTo>
                <a:cubicBezTo>
                  <a:pt x="21301625" y="405559"/>
                  <a:pt x="21301368" y="407844"/>
                  <a:pt x="21301322" y="410245"/>
                </a:cubicBezTo>
                <a:lnTo>
                  <a:pt x="21144630" y="410245"/>
                </a:lnTo>
                <a:cubicBezTo>
                  <a:pt x="21144676" y="407913"/>
                  <a:pt x="21144792" y="405582"/>
                  <a:pt x="21144793" y="403250"/>
                </a:cubicBezTo>
                <a:cubicBezTo>
                  <a:pt x="21144786" y="267995"/>
                  <a:pt x="21035816" y="157995"/>
                  <a:pt x="20900567" y="156717"/>
                </a:cubicBezTo>
                <a:lnTo>
                  <a:pt x="20900567" y="1"/>
                </a:lnTo>
                <a:cubicBezTo>
                  <a:pt x="20928294" y="161"/>
                  <a:pt x="20955355" y="3116"/>
                  <a:pt x="20981484" y="8598"/>
                </a:cubicBezTo>
                <a:close/>
                <a:moveTo>
                  <a:pt x="21852340" y="8599"/>
                </a:moveTo>
                <a:cubicBezTo>
                  <a:pt x="22035237" y="46971"/>
                  <a:pt x="22172418" y="209155"/>
                  <a:pt x="22172483" y="403251"/>
                </a:cubicBezTo>
                <a:cubicBezTo>
                  <a:pt x="22172482" y="405559"/>
                  <a:pt x="22172225" y="407844"/>
                  <a:pt x="22172179" y="410246"/>
                </a:cubicBezTo>
                <a:lnTo>
                  <a:pt x="22015487" y="410246"/>
                </a:lnTo>
                <a:cubicBezTo>
                  <a:pt x="22015533" y="407914"/>
                  <a:pt x="22015649" y="405582"/>
                  <a:pt x="22015650" y="403251"/>
                </a:cubicBezTo>
                <a:cubicBezTo>
                  <a:pt x="22015643" y="267995"/>
                  <a:pt x="21906673" y="157996"/>
                  <a:pt x="21771423" y="156717"/>
                </a:cubicBezTo>
                <a:lnTo>
                  <a:pt x="21771423" y="1"/>
                </a:lnTo>
                <a:cubicBezTo>
                  <a:pt x="21799151" y="161"/>
                  <a:pt x="21826212" y="3117"/>
                  <a:pt x="21852340" y="8599"/>
                </a:cubicBezTo>
                <a:close/>
                <a:moveTo>
                  <a:pt x="22723197" y="8599"/>
                </a:moveTo>
                <a:cubicBezTo>
                  <a:pt x="22906093" y="46971"/>
                  <a:pt x="23043274" y="209155"/>
                  <a:pt x="23043339" y="403251"/>
                </a:cubicBezTo>
                <a:cubicBezTo>
                  <a:pt x="23043339" y="405560"/>
                  <a:pt x="23043082" y="407844"/>
                  <a:pt x="23043035" y="410246"/>
                </a:cubicBezTo>
                <a:lnTo>
                  <a:pt x="22886343" y="410246"/>
                </a:lnTo>
                <a:cubicBezTo>
                  <a:pt x="22886389" y="407914"/>
                  <a:pt x="22886506" y="405583"/>
                  <a:pt x="22886506" y="403251"/>
                </a:cubicBezTo>
                <a:cubicBezTo>
                  <a:pt x="22886500" y="267996"/>
                  <a:pt x="22777530" y="157996"/>
                  <a:pt x="22642280" y="156717"/>
                </a:cubicBezTo>
                <a:lnTo>
                  <a:pt x="22642280" y="1"/>
                </a:lnTo>
                <a:cubicBezTo>
                  <a:pt x="22670007" y="162"/>
                  <a:pt x="22697069" y="3117"/>
                  <a:pt x="22723197" y="8599"/>
                </a:cubicBezTo>
                <a:close/>
                <a:moveTo>
                  <a:pt x="23594055" y="8599"/>
                </a:moveTo>
                <a:cubicBezTo>
                  <a:pt x="23776952" y="46971"/>
                  <a:pt x="23914132" y="209155"/>
                  <a:pt x="23914197" y="403251"/>
                </a:cubicBezTo>
                <a:cubicBezTo>
                  <a:pt x="23914197" y="405559"/>
                  <a:pt x="23913939" y="407844"/>
                  <a:pt x="23913893" y="410246"/>
                </a:cubicBezTo>
                <a:lnTo>
                  <a:pt x="23757201" y="410245"/>
                </a:lnTo>
                <a:cubicBezTo>
                  <a:pt x="23757247" y="407914"/>
                  <a:pt x="23757364" y="405582"/>
                  <a:pt x="23757364" y="403251"/>
                </a:cubicBezTo>
                <a:cubicBezTo>
                  <a:pt x="23757357" y="267995"/>
                  <a:pt x="23648388" y="157995"/>
                  <a:pt x="23513138" y="156717"/>
                </a:cubicBezTo>
                <a:lnTo>
                  <a:pt x="23513138" y="1"/>
                </a:lnTo>
                <a:cubicBezTo>
                  <a:pt x="23540865" y="161"/>
                  <a:pt x="23567926" y="3116"/>
                  <a:pt x="23594055" y="8599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317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42404241-C34F-4D43-B510-3C111C040961}"/>
              </a:ext>
            </a:extLst>
          </p:cNvPr>
          <p:cNvSpPr/>
          <p:nvPr userDrawn="1"/>
        </p:nvSpPr>
        <p:spPr>
          <a:xfrm rot="20700000">
            <a:off x="-10636230" y="3817960"/>
            <a:ext cx="23914196" cy="410248"/>
          </a:xfrm>
          <a:custGeom>
            <a:avLst/>
            <a:gdLst>
              <a:gd name="connsiteX0" fmla="*/ 80917 w 23914196"/>
              <a:gd name="connsiteY0" fmla="*/ 8598 h 410248"/>
              <a:gd name="connsiteX1" fmla="*/ 401059 w 23914196"/>
              <a:gd name="connsiteY1" fmla="*/ 403251 h 410248"/>
              <a:gd name="connsiteX2" fmla="*/ 400755 w 23914196"/>
              <a:gd name="connsiteY2" fmla="*/ 410246 h 410248"/>
              <a:gd name="connsiteX3" fmla="*/ 244063 w 23914196"/>
              <a:gd name="connsiteY3" fmla="*/ 410246 h 410248"/>
              <a:gd name="connsiteX4" fmla="*/ 244226 w 23914196"/>
              <a:gd name="connsiteY4" fmla="*/ 403251 h 410248"/>
              <a:gd name="connsiteX5" fmla="*/ 0 w 23914196"/>
              <a:gd name="connsiteY5" fmla="*/ 156717 h 410248"/>
              <a:gd name="connsiteX6" fmla="*/ 0 w 23914196"/>
              <a:gd name="connsiteY6" fmla="*/ 1 h 410248"/>
              <a:gd name="connsiteX7" fmla="*/ 80917 w 23914196"/>
              <a:gd name="connsiteY7" fmla="*/ 8598 h 410248"/>
              <a:gd name="connsiteX8" fmla="*/ 951775 w 23914196"/>
              <a:gd name="connsiteY8" fmla="*/ 8598 h 410248"/>
              <a:gd name="connsiteX9" fmla="*/ 1271917 w 23914196"/>
              <a:gd name="connsiteY9" fmla="*/ 403250 h 410248"/>
              <a:gd name="connsiteX10" fmla="*/ 1271613 w 23914196"/>
              <a:gd name="connsiteY10" fmla="*/ 410245 h 410248"/>
              <a:gd name="connsiteX11" fmla="*/ 1114921 w 23914196"/>
              <a:gd name="connsiteY11" fmla="*/ 410245 h 410248"/>
              <a:gd name="connsiteX12" fmla="*/ 1115084 w 23914196"/>
              <a:gd name="connsiteY12" fmla="*/ 403250 h 410248"/>
              <a:gd name="connsiteX13" fmla="*/ 870858 w 23914196"/>
              <a:gd name="connsiteY13" fmla="*/ 156716 h 410248"/>
              <a:gd name="connsiteX14" fmla="*/ 870858 w 23914196"/>
              <a:gd name="connsiteY14" fmla="*/ 0 h 410248"/>
              <a:gd name="connsiteX15" fmla="*/ 951775 w 23914196"/>
              <a:gd name="connsiteY15" fmla="*/ 8598 h 410248"/>
              <a:gd name="connsiteX16" fmla="*/ 1822632 w 23914196"/>
              <a:gd name="connsiteY16" fmla="*/ 8598 h 410248"/>
              <a:gd name="connsiteX17" fmla="*/ 2142776 w 23914196"/>
              <a:gd name="connsiteY17" fmla="*/ 403251 h 410248"/>
              <a:gd name="connsiteX18" fmla="*/ 2142470 w 23914196"/>
              <a:gd name="connsiteY18" fmla="*/ 410246 h 410248"/>
              <a:gd name="connsiteX19" fmla="*/ 1985781 w 23914196"/>
              <a:gd name="connsiteY19" fmla="*/ 410246 h 410248"/>
              <a:gd name="connsiteX20" fmla="*/ 1985941 w 23914196"/>
              <a:gd name="connsiteY20" fmla="*/ 403251 h 410248"/>
              <a:gd name="connsiteX21" fmla="*/ 1741715 w 23914196"/>
              <a:gd name="connsiteY21" fmla="*/ 156717 h 410248"/>
              <a:gd name="connsiteX22" fmla="*/ 1741715 w 23914196"/>
              <a:gd name="connsiteY22" fmla="*/ 1 h 410248"/>
              <a:gd name="connsiteX23" fmla="*/ 1822632 w 23914196"/>
              <a:gd name="connsiteY23" fmla="*/ 8598 h 410248"/>
              <a:gd name="connsiteX24" fmla="*/ 2693491 w 23914196"/>
              <a:gd name="connsiteY24" fmla="*/ 8599 h 410248"/>
              <a:gd name="connsiteX25" fmla="*/ 3013631 w 23914196"/>
              <a:gd name="connsiteY25" fmla="*/ 403251 h 410248"/>
              <a:gd name="connsiteX26" fmla="*/ 3013328 w 23914196"/>
              <a:gd name="connsiteY26" fmla="*/ 410246 h 410248"/>
              <a:gd name="connsiteX27" fmla="*/ 2856634 w 23914196"/>
              <a:gd name="connsiteY27" fmla="*/ 410246 h 410248"/>
              <a:gd name="connsiteX28" fmla="*/ 2856798 w 23914196"/>
              <a:gd name="connsiteY28" fmla="*/ 403251 h 410248"/>
              <a:gd name="connsiteX29" fmla="*/ 2612571 w 23914196"/>
              <a:gd name="connsiteY29" fmla="*/ 156717 h 410248"/>
              <a:gd name="connsiteX30" fmla="*/ 2612572 w 23914196"/>
              <a:gd name="connsiteY30" fmla="*/ 1 h 410248"/>
              <a:gd name="connsiteX31" fmla="*/ 2693491 w 23914196"/>
              <a:gd name="connsiteY31" fmla="*/ 8599 h 410248"/>
              <a:gd name="connsiteX32" fmla="*/ 3564346 w 23914196"/>
              <a:gd name="connsiteY32" fmla="*/ 8598 h 410248"/>
              <a:gd name="connsiteX33" fmla="*/ 3884489 w 23914196"/>
              <a:gd name="connsiteY33" fmla="*/ 403251 h 410248"/>
              <a:gd name="connsiteX34" fmla="*/ 3884186 w 23914196"/>
              <a:gd name="connsiteY34" fmla="*/ 410246 h 410248"/>
              <a:gd name="connsiteX35" fmla="*/ 3727493 w 23914196"/>
              <a:gd name="connsiteY35" fmla="*/ 410246 h 410248"/>
              <a:gd name="connsiteX36" fmla="*/ 3727656 w 23914196"/>
              <a:gd name="connsiteY36" fmla="*/ 403251 h 410248"/>
              <a:gd name="connsiteX37" fmla="*/ 3483429 w 23914196"/>
              <a:gd name="connsiteY37" fmla="*/ 156716 h 410248"/>
              <a:gd name="connsiteX38" fmla="*/ 3483430 w 23914196"/>
              <a:gd name="connsiteY38" fmla="*/ 1 h 410248"/>
              <a:gd name="connsiteX39" fmla="*/ 3564346 w 23914196"/>
              <a:gd name="connsiteY39" fmla="*/ 8598 h 410248"/>
              <a:gd name="connsiteX40" fmla="*/ 4435203 w 23914196"/>
              <a:gd name="connsiteY40" fmla="*/ 8598 h 410248"/>
              <a:gd name="connsiteX41" fmla="*/ 4755347 w 23914196"/>
              <a:gd name="connsiteY41" fmla="*/ 403251 h 410248"/>
              <a:gd name="connsiteX42" fmla="*/ 4755041 w 23914196"/>
              <a:gd name="connsiteY42" fmla="*/ 410246 h 410248"/>
              <a:gd name="connsiteX43" fmla="*/ 4598351 w 23914196"/>
              <a:gd name="connsiteY43" fmla="*/ 410246 h 410248"/>
              <a:gd name="connsiteX44" fmla="*/ 4598514 w 23914196"/>
              <a:gd name="connsiteY44" fmla="*/ 403251 h 410248"/>
              <a:gd name="connsiteX45" fmla="*/ 4354287 w 23914196"/>
              <a:gd name="connsiteY45" fmla="*/ 156717 h 410248"/>
              <a:gd name="connsiteX46" fmla="*/ 4354286 w 23914196"/>
              <a:gd name="connsiteY46" fmla="*/ 1 h 410248"/>
              <a:gd name="connsiteX47" fmla="*/ 4435203 w 23914196"/>
              <a:gd name="connsiteY47" fmla="*/ 8598 h 410248"/>
              <a:gd name="connsiteX48" fmla="*/ 5306061 w 23914196"/>
              <a:gd name="connsiteY48" fmla="*/ 8599 h 410248"/>
              <a:gd name="connsiteX49" fmla="*/ 5626201 w 23914196"/>
              <a:gd name="connsiteY49" fmla="*/ 403251 h 410248"/>
              <a:gd name="connsiteX50" fmla="*/ 5625898 w 23914196"/>
              <a:gd name="connsiteY50" fmla="*/ 410246 h 410248"/>
              <a:gd name="connsiteX51" fmla="*/ 5469206 w 23914196"/>
              <a:gd name="connsiteY51" fmla="*/ 410246 h 410248"/>
              <a:gd name="connsiteX52" fmla="*/ 5469369 w 23914196"/>
              <a:gd name="connsiteY52" fmla="*/ 403251 h 410248"/>
              <a:gd name="connsiteX53" fmla="*/ 5225145 w 23914196"/>
              <a:gd name="connsiteY53" fmla="*/ 156718 h 410248"/>
              <a:gd name="connsiteX54" fmla="*/ 5225143 w 23914196"/>
              <a:gd name="connsiteY54" fmla="*/ 1 h 410248"/>
              <a:gd name="connsiteX55" fmla="*/ 5306061 w 23914196"/>
              <a:gd name="connsiteY55" fmla="*/ 8599 h 410248"/>
              <a:gd name="connsiteX56" fmla="*/ 6176916 w 23914196"/>
              <a:gd name="connsiteY56" fmla="*/ 8598 h 410248"/>
              <a:gd name="connsiteX57" fmla="*/ 6497064 w 23914196"/>
              <a:gd name="connsiteY57" fmla="*/ 403252 h 410248"/>
              <a:gd name="connsiteX58" fmla="*/ 6496760 w 23914196"/>
              <a:gd name="connsiteY58" fmla="*/ 410247 h 410248"/>
              <a:gd name="connsiteX59" fmla="*/ 6340068 w 23914196"/>
              <a:gd name="connsiteY59" fmla="*/ 410247 h 410248"/>
              <a:gd name="connsiteX60" fmla="*/ 6340231 w 23914196"/>
              <a:gd name="connsiteY60" fmla="*/ 403252 h 410248"/>
              <a:gd name="connsiteX61" fmla="*/ 6095999 w 23914196"/>
              <a:gd name="connsiteY61" fmla="*/ 156716 h 410248"/>
              <a:gd name="connsiteX62" fmla="*/ 6096001 w 23914196"/>
              <a:gd name="connsiteY62" fmla="*/ 1 h 410248"/>
              <a:gd name="connsiteX63" fmla="*/ 6176916 w 23914196"/>
              <a:gd name="connsiteY63" fmla="*/ 8598 h 410248"/>
              <a:gd name="connsiteX64" fmla="*/ 7047779 w 23914196"/>
              <a:gd name="connsiteY64" fmla="*/ 8600 h 410248"/>
              <a:gd name="connsiteX65" fmla="*/ 7367921 w 23914196"/>
              <a:gd name="connsiteY65" fmla="*/ 403252 h 410248"/>
              <a:gd name="connsiteX66" fmla="*/ 7367618 w 23914196"/>
              <a:gd name="connsiteY66" fmla="*/ 410247 h 410248"/>
              <a:gd name="connsiteX67" fmla="*/ 7210925 w 23914196"/>
              <a:gd name="connsiteY67" fmla="*/ 410247 h 410248"/>
              <a:gd name="connsiteX68" fmla="*/ 7211088 w 23914196"/>
              <a:gd name="connsiteY68" fmla="*/ 403252 h 410248"/>
              <a:gd name="connsiteX69" fmla="*/ 6966863 w 23914196"/>
              <a:gd name="connsiteY69" fmla="*/ 156719 h 410248"/>
              <a:gd name="connsiteX70" fmla="*/ 6966862 w 23914196"/>
              <a:gd name="connsiteY70" fmla="*/ 3 h 410248"/>
              <a:gd name="connsiteX71" fmla="*/ 7047779 w 23914196"/>
              <a:gd name="connsiteY71" fmla="*/ 8600 h 410248"/>
              <a:gd name="connsiteX72" fmla="*/ 7918635 w 23914196"/>
              <a:gd name="connsiteY72" fmla="*/ 8600 h 410248"/>
              <a:gd name="connsiteX73" fmla="*/ 8238778 w 23914196"/>
              <a:gd name="connsiteY73" fmla="*/ 403252 h 410248"/>
              <a:gd name="connsiteX74" fmla="*/ 8238474 w 23914196"/>
              <a:gd name="connsiteY74" fmla="*/ 410247 h 410248"/>
              <a:gd name="connsiteX75" fmla="*/ 8081782 w 23914196"/>
              <a:gd name="connsiteY75" fmla="*/ 410248 h 410248"/>
              <a:gd name="connsiteX76" fmla="*/ 8081945 w 23914196"/>
              <a:gd name="connsiteY76" fmla="*/ 403253 h 410248"/>
              <a:gd name="connsiteX77" fmla="*/ 7837718 w 23914196"/>
              <a:gd name="connsiteY77" fmla="*/ 156719 h 410248"/>
              <a:gd name="connsiteX78" fmla="*/ 7837719 w 23914196"/>
              <a:gd name="connsiteY78" fmla="*/ 3 h 410248"/>
              <a:gd name="connsiteX79" fmla="*/ 7918635 w 23914196"/>
              <a:gd name="connsiteY79" fmla="*/ 8600 h 410248"/>
              <a:gd name="connsiteX80" fmla="*/ 8789492 w 23914196"/>
              <a:gd name="connsiteY80" fmla="*/ 8599 h 410248"/>
              <a:gd name="connsiteX81" fmla="*/ 9109634 w 23914196"/>
              <a:gd name="connsiteY81" fmla="*/ 403252 h 410248"/>
              <a:gd name="connsiteX82" fmla="*/ 9109330 w 23914196"/>
              <a:gd name="connsiteY82" fmla="*/ 410247 h 410248"/>
              <a:gd name="connsiteX83" fmla="*/ 8952638 w 23914196"/>
              <a:gd name="connsiteY83" fmla="*/ 410247 h 410248"/>
              <a:gd name="connsiteX84" fmla="*/ 8952801 w 23914196"/>
              <a:gd name="connsiteY84" fmla="*/ 403252 h 410248"/>
              <a:gd name="connsiteX85" fmla="*/ 8708575 w 23914196"/>
              <a:gd name="connsiteY85" fmla="*/ 156718 h 410248"/>
              <a:gd name="connsiteX86" fmla="*/ 8708575 w 23914196"/>
              <a:gd name="connsiteY86" fmla="*/ 2 h 410248"/>
              <a:gd name="connsiteX87" fmla="*/ 8789492 w 23914196"/>
              <a:gd name="connsiteY87" fmla="*/ 8599 h 410248"/>
              <a:gd name="connsiteX88" fmla="*/ 9660348 w 23914196"/>
              <a:gd name="connsiteY88" fmla="*/ 8599 h 410248"/>
              <a:gd name="connsiteX89" fmla="*/ 9980490 w 23914196"/>
              <a:gd name="connsiteY89" fmla="*/ 403252 h 410248"/>
              <a:gd name="connsiteX90" fmla="*/ 9980187 w 23914196"/>
              <a:gd name="connsiteY90" fmla="*/ 410247 h 410248"/>
              <a:gd name="connsiteX91" fmla="*/ 9823494 w 23914196"/>
              <a:gd name="connsiteY91" fmla="*/ 410247 h 410248"/>
              <a:gd name="connsiteX92" fmla="*/ 9823658 w 23914196"/>
              <a:gd name="connsiteY92" fmla="*/ 403252 h 410248"/>
              <a:gd name="connsiteX93" fmla="*/ 9579432 w 23914196"/>
              <a:gd name="connsiteY93" fmla="*/ 156718 h 410248"/>
              <a:gd name="connsiteX94" fmla="*/ 9579432 w 23914196"/>
              <a:gd name="connsiteY94" fmla="*/ 3 h 410248"/>
              <a:gd name="connsiteX95" fmla="*/ 9660348 w 23914196"/>
              <a:gd name="connsiteY95" fmla="*/ 8599 h 410248"/>
              <a:gd name="connsiteX96" fmla="*/ 10531206 w 23914196"/>
              <a:gd name="connsiteY96" fmla="*/ 8600 h 410248"/>
              <a:gd name="connsiteX97" fmla="*/ 10851348 w 23914196"/>
              <a:gd name="connsiteY97" fmla="*/ 403252 h 410248"/>
              <a:gd name="connsiteX98" fmla="*/ 10851044 w 23914196"/>
              <a:gd name="connsiteY98" fmla="*/ 410247 h 410248"/>
              <a:gd name="connsiteX99" fmla="*/ 10694352 w 23914196"/>
              <a:gd name="connsiteY99" fmla="*/ 410247 h 410248"/>
              <a:gd name="connsiteX100" fmla="*/ 10694515 w 23914196"/>
              <a:gd name="connsiteY100" fmla="*/ 403252 h 410248"/>
              <a:gd name="connsiteX101" fmla="*/ 10450289 w 23914196"/>
              <a:gd name="connsiteY101" fmla="*/ 156719 h 410248"/>
              <a:gd name="connsiteX102" fmla="*/ 10450289 w 23914196"/>
              <a:gd name="connsiteY102" fmla="*/ 3 h 410248"/>
              <a:gd name="connsiteX103" fmla="*/ 10531206 w 23914196"/>
              <a:gd name="connsiteY103" fmla="*/ 8600 h 410248"/>
              <a:gd name="connsiteX104" fmla="*/ 11402062 w 23914196"/>
              <a:gd name="connsiteY104" fmla="*/ 8600 h 410248"/>
              <a:gd name="connsiteX105" fmla="*/ 11722204 w 23914196"/>
              <a:gd name="connsiteY105" fmla="*/ 403252 h 410248"/>
              <a:gd name="connsiteX106" fmla="*/ 11721901 w 23914196"/>
              <a:gd name="connsiteY106" fmla="*/ 410247 h 410248"/>
              <a:gd name="connsiteX107" fmla="*/ 11565209 w 23914196"/>
              <a:gd name="connsiteY107" fmla="*/ 410247 h 410248"/>
              <a:gd name="connsiteX108" fmla="*/ 11565371 w 23914196"/>
              <a:gd name="connsiteY108" fmla="*/ 403252 h 410248"/>
              <a:gd name="connsiteX109" fmla="*/ 11321145 w 23914196"/>
              <a:gd name="connsiteY109" fmla="*/ 156718 h 410248"/>
              <a:gd name="connsiteX110" fmla="*/ 11321145 w 23914196"/>
              <a:gd name="connsiteY110" fmla="*/ 2 h 410248"/>
              <a:gd name="connsiteX111" fmla="*/ 11402062 w 23914196"/>
              <a:gd name="connsiteY111" fmla="*/ 8600 h 410248"/>
              <a:gd name="connsiteX112" fmla="*/ 12272914 w 23914196"/>
              <a:gd name="connsiteY112" fmla="*/ 8598 h 410248"/>
              <a:gd name="connsiteX113" fmla="*/ 12593056 w 23914196"/>
              <a:gd name="connsiteY113" fmla="*/ 403251 h 410248"/>
              <a:gd name="connsiteX114" fmla="*/ 12592753 w 23914196"/>
              <a:gd name="connsiteY114" fmla="*/ 410246 h 410248"/>
              <a:gd name="connsiteX115" fmla="*/ 12436060 w 23914196"/>
              <a:gd name="connsiteY115" fmla="*/ 410246 h 410248"/>
              <a:gd name="connsiteX116" fmla="*/ 12436223 w 23914196"/>
              <a:gd name="connsiteY116" fmla="*/ 403251 h 410248"/>
              <a:gd name="connsiteX117" fmla="*/ 12191997 w 23914196"/>
              <a:gd name="connsiteY117" fmla="*/ 156717 h 410248"/>
              <a:gd name="connsiteX118" fmla="*/ 12191997 w 23914196"/>
              <a:gd name="connsiteY118" fmla="*/ 2 h 410248"/>
              <a:gd name="connsiteX119" fmla="*/ 12272914 w 23914196"/>
              <a:gd name="connsiteY119" fmla="*/ 8598 h 410248"/>
              <a:gd name="connsiteX120" fmla="*/ 13143771 w 23914196"/>
              <a:gd name="connsiteY120" fmla="*/ 8598 h 410248"/>
              <a:gd name="connsiteX121" fmla="*/ 13463913 w 23914196"/>
              <a:gd name="connsiteY121" fmla="*/ 403250 h 410248"/>
              <a:gd name="connsiteX122" fmla="*/ 13463609 w 23914196"/>
              <a:gd name="connsiteY122" fmla="*/ 410246 h 410248"/>
              <a:gd name="connsiteX123" fmla="*/ 13306917 w 23914196"/>
              <a:gd name="connsiteY123" fmla="*/ 410245 h 410248"/>
              <a:gd name="connsiteX124" fmla="*/ 13307080 w 23914196"/>
              <a:gd name="connsiteY124" fmla="*/ 403250 h 410248"/>
              <a:gd name="connsiteX125" fmla="*/ 13062854 w 23914196"/>
              <a:gd name="connsiteY125" fmla="*/ 156717 h 410248"/>
              <a:gd name="connsiteX126" fmla="*/ 13062854 w 23914196"/>
              <a:gd name="connsiteY126" fmla="*/ 2 h 410248"/>
              <a:gd name="connsiteX127" fmla="*/ 13143771 w 23914196"/>
              <a:gd name="connsiteY127" fmla="*/ 8598 h 410248"/>
              <a:gd name="connsiteX128" fmla="*/ 14014628 w 23914196"/>
              <a:gd name="connsiteY128" fmla="*/ 8600 h 410248"/>
              <a:gd name="connsiteX129" fmla="*/ 14334770 w 23914196"/>
              <a:gd name="connsiteY129" fmla="*/ 403252 h 410248"/>
              <a:gd name="connsiteX130" fmla="*/ 14334467 w 23914196"/>
              <a:gd name="connsiteY130" fmla="*/ 410246 h 410248"/>
              <a:gd name="connsiteX131" fmla="*/ 14177775 w 23914196"/>
              <a:gd name="connsiteY131" fmla="*/ 410246 h 410248"/>
              <a:gd name="connsiteX132" fmla="*/ 14177938 w 23914196"/>
              <a:gd name="connsiteY132" fmla="*/ 403251 h 410248"/>
              <a:gd name="connsiteX133" fmla="*/ 13933711 w 23914196"/>
              <a:gd name="connsiteY133" fmla="*/ 156718 h 410248"/>
              <a:gd name="connsiteX134" fmla="*/ 13933712 w 23914196"/>
              <a:gd name="connsiteY134" fmla="*/ 2 h 410248"/>
              <a:gd name="connsiteX135" fmla="*/ 14014628 w 23914196"/>
              <a:gd name="connsiteY135" fmla="*/ 8600 h 410248"/>
              <a:gd name="connsiteX136" fmla="*/ 14885485 w 23914196"/>
              <a:gd name="connsiteY136" fmla="*/ 8601 h 410248"/>
              <a:gd name="connsiteX137" fmla="*/ 15205627 w 23914196"/>
              <a:gd name="connsiteY137" fmla="*/ 403252 h 410248"/>
              <a:gd name="connsiteX138" fmla="*/ 15205324 w 23914196"/>
              <a:gd name="connsiteY138" fmla="*/ 410247 h 410248"/>
              <a:gd name="connsiteX139" fmla="*/ 15048631 w 23914196"/>
              <a:gd name="connsiteY139" fmla="*/ 410247 h 410248"/>
              <a:gd name="connsiteX140" fmla="*/ 15048794 w 23914196"/>
              <a:gd name="connsiteY140" fmla="*/ 403252 h 410248"/>
              <a:gd name="connsiteX141" fmla="*/ 14804568 w 23914196"/>
              <a:gd name="connsiteY141" fmla="*/ 156719 h 410248"/>
              <a:gd name="connsiteX142" fmla="*/ 14804568 w 23914196"/>
              <a:gd name="connsiteY142" fmla="*/ 3 h 410248"/>
              <a:gd name="connsiteX143" fmla="*/ 14885485 w 23914196"/>
              <a:gd name="connsiteY143" fmla="*/ 8601 h 410248"/>
              <a:gd name="connsiteX144" fmla="*/ 15756342 w 23914196"/>
              <a:gd name="connsiteY144" fmla="*/ 8598 h 410248"/>
              <a:gd name="connsiteX145" fmla="*/ 16076484 w 23914196"/>
              <a:gd name="connsiteY145" fmla="*/ 403252 h 410248"/>
              <a:gd name="connsiteX146" fmla="*/ 16076180 w 23914196"/>
              <a:gd name="connsiteY146" fmla="*/ 410247 h 410248"/>
              <a:gd name="connsiteX147" fmla="*/ 15919488 w 23914196"/>
              <a:gd name="connsiteY147" fmla="*/ 410246 h 410248"/>
              <a:gd name="connsiteX148" fmla="*/ 15919651 w 23914196"/>
              <a:gd name="connsiteY148" fmla="*/ 403252 h 410248"/>
              <a:gd name="connsiteX149" fmla="*/ 15675425 w 23914196"/>
              <a:gd name="connsiteY149" fmla="*/ 156717 h 410248"/>
              <a:gd name="connsiteX150" fmla="*/ 15675425 w 23914196"/>
              <a:gd name="connsiteY150" fmla="*/ 2 h 410248"/>
              <a:gd name="connsiteX151" fmla="*/ 15756342 w 23914196"/>
              <a:gd name="connsiteY151" fmla="*/ 8598 h 410248"/>
              <a:gd name="connsiteX152" fmla="*/ 16627198 w 23914196"/>
              <a:gd name="connsiteY152" fmla="*/ 8599 h 410248"/>
              <a:gd name="connsiteX153" fmla="*/ 16947340 w 23914196"/>
              <a:gd name="connsiteY153" fmla="*/ 403251 h 410248"/>
              <a:gd name="connsiteX154" fmla="*/ 16947037 w 23914196"/>
              <a:gd name="connsiteY154" fmla="*/ 410246 h 410248"/>
              <a:gd name="connsiteX155" fmla="*/ 16790345 w 23914196"/>
              <a:gd name="connsiteY155" fmla="*/ 410247 h 410248"/>
              <a:gd name="connsiteX156" fmla="*/ 16790508 w 23914196"/>
              <a:gd name="connsiteY156" fmla="*/ 403251 h 410248"/>
              <a:gd name="connsiteX157" fmla="*/ 16546282 w 23914196"/>
              <a:gd name="connsiteY157" fmla="*/ 156717 h 410248"/>
              <a:gd name="connsiteX158" fmla="*/ 16546282 w 23914196"/>
              <a:gd name="connsiteY158" fmla="*/ 2 h 410248"/>
              <a:gd name="connsiteX159" fmla="*/ 16627198 w 23914196"/>
              <a:gd name="connsiteY159" fmla="*/ 8599 h 410248"/>
              <a:gd name="connsiteX160" fmla="*/ 17498056 w 23914196"/>
              <a:gd name="connsiteY160" fmla="*/ 8599 h 410248"/>
              <a:gd name="connsiteX161" fmla="*/ 17818198 w 23914196"/>
              <a:gd name="connsiteY161" fmla="*/ 403252 h 410248"/>
              <a:gd name="connsiteX162" fmla="*/ 17817895 w 23914196"/>
              <a:gd name="connsiteY162" fmla="*/ 410247 h 410248"/>
              <a:gd name="connsiteX163" fmla="*/ 17661203 w 23914196"/>
              <a:gd name="connsiteY163" fmla="*/ 410246 h 410248"/>
              <a:gd name="connsiteX164" fmla="*/ 17661366 w 23914196"/>
              <a:gd name="connsiteY164" fmla="*/ 403252 h 410248"/>
              <a:gd name="connsiteX165" fmla="*/ 17417140 w 23914196"/>
              <a:gd name="connsiteY165" fmla="*/ 156718 h 410248"/>
              <a:gd name="connsiteX166" fmla="*/ 17417139 w 23914196"/>
              <a:gd name="connsiteY166" fmla="*/ 2 h 410248"/>
              <a:gd name="connsiteX167" fmla="*/ 17498056 w 23914196"/>
              <a:gd name="connsiteY167" fmla="*/ 8599 h 410248"/>
              <a:gd name="connsiteX168" fmla="*/ 18368912 w 23914196"/>
              <a:gd name="connsiteY168" fmla="*/ 8598 h 410248"/>
              <a:gd name="connsiteX169" fmla="*/ 18689054 w 23914196"/>
              <a:gd name="connsiteY169" fmla="*/ 403250 h 410248"/>
              <a:gd name="connsiteX170" fmla="*/ 18688751 w 23914196"/>
              <a:gd name="connsiteY170" fmla="*/ 410246 h 410248"/>
              <a:gd name="connsiteX171" fmla="*/ 18532059 w 23914196"/>
              <a:gd name="connsiteY171" fmla="*/ 410246 h 410248"/>
              <a:gd name="connsiteX172" fmla="*/ 18532222 w 23914196"/>
              <a:gd name="connsiteY172" fmla="*/ 403251 h 410248"/>
              <a:gd name="connsiteX173" fmla="*/ 18287996 w 23914196"/>
              <a:gd name="connsiteY173" fmla="*/ 156717 h 410248"/>
              <a:gd name="connsiteX174" fmla="*/ 18287995 w 23914196"/>
              <a:gd name="connsiteY174" fmla="*/ 1 h 410248"/>
              <a:gd name="connsiteX175" fmla="*/ 18368912 w 23914196"/>
              <a:gd name="connsiteY175" fmla="*/ 8598 h 410248"/>
              <a:gd name="connsiteX176" fmla="*/ 19239769 w 23914196"/>
              <a:gd name="connsiteY176" fmla="*/ 8598 h 410248"/>
              <a:gd name="connsiteX177" fmla="*/ 19559911 w 23914196"/>
              <a:gd name="connsiteY177" fmla="*/ 403251 h 410248"/>
              <a:gd name="connsiteX178" fmla="*/ 19559607 w 23914196"/>
              <a:gd name="connsiteY178" fmla="*/ 410246 h 410248"/>
              <a:gd name="connsiteX179" fmla="*/ 19402915 w 23914196"/>
              <a:gd name="connsiteY179" fmla="*/ 410246 h 410248"/>
              <a:gd name="connsiteX180" fmla="*/ 19403078 w 23914196"/>
              <a:gd name="connsiteY180" fmla="*/ 403251 h 410248"/>
              <a:gd name="connsiteX181" fmla="*/ 19158852 w 23914196"/>
              <a:gd name="connsiteY181" fmla="*/ 156717 h 410248"/>
              <a:gd name="connsiteX182" fmla="*/ 19158852 w 23914196"/>
              <a:gd name="connsiteY182" fmla="*/ 2 h 410248"/>
              <a:gd name="connsiteX183" fmla="*/ 19239769 w 23914196"/>
              <a:gd name="connsiteY183" fmla="*/ 8598 h 410248"/>
              <a:gd name="connsiteX184" fmla="*/ 20110626 w 23914196"/>
              <a:gd name="connsiteY184" fmla="*/ 8599 h 410248"/>
              <a:gd name="connsiteX185" fmla="*/ 20430769 w 23914196"/>
              <a:gd name="connsiteY185" fmla="*/ 403251 h 410248"/>
              <a:gd name="connsiteX186" fmla="*/ 20430465 w 23914196"/>
              <a:gd name="connsiteY186" fmla="*/ 410246 h 410248"/>
              <a:gd name="connsiteX187" fmla="*/ 20273773 w 23914196"/>
              <a:gd name="connsiteY187" fmla="*/ 410247 h 410248"/>
              <a:gd name="connsiteX188" fmla="*/ 20273936 w 23914196"/>
              <a:gd name="connsiteY188" fmla="*/ 403251 h 410248"/>
              <a:gd name="connsiteX189" fmla="*/ 20029710 w 23914196"/>
              <a:gd name="connsiteY189" fmla="*/ 156718 h 410248"/>
              <a:gd name="connsiteX190" fmla="*/ 20029710 w 23914196"/>
              <a:gd name="connsiteY190" fmla="*/ 2 h 410248"/>
              <a:gd name="connsiteX191" fmla="*/ 20110626 w 23914196"/>
              <a:gd name="connsiteY191" fmla="*/ 8599 h 410248"/>
              <a:gd name="connsiteX192" fmla="*/ 20981484 w 23914196"/>
              <a:gd name="connsiteY192" fmla="*/ 8598 h 410248"/>
              <a:gd name="connsiteX193" fmla="*/ 21301626 w 23914196"/>
              <a:gd name="connsiteY193" fmla="*/ 403251 h 410248"/>
              <a:gd name="connsiteX194" fmla="*/ 21301322 w 23914196"/>
              <a:gd name="connsiteY194" fmla="*/ 410246 h 410248"/>
              <a:gd name="connsiteX195" fmla="*/ 21144630 w 23914196"/>
              <a:gd name="connsiteY195" fmla="*/ 410246 h 410248"/>
              <a:gd name="connsiteX196" fmla="*/ 21144793 w 23914196"/>
              <a:gd name="connsiteY196" fmla="*/ 403251 h 410248"/>
              <a:gd name="connsiteX197" fmla="*/ 20900567 w 23914196"/>
              <a:gd name="connsiteY197" fmla="*/ 156717 h 410248"/>
              <a:gd name="connsiteX198" fmla="*/ 20900567 w 23914196"/>
              <a:gd name="connsiteY198" fmla="*/ 1 h 410248"/>
              <a:gd name="connsiteX199" fmla="*/ 20981484 w 23914196"/>
              <a:gd name="connsiteY199" fmla="*/ 8598 h 410248"/>
              <a:gd name="connsiteX200" fmla="*/ 21852340 w 23914196"/>
              <a:gd name="connsiteY200" fmla="*/ 8598 h 410248"/>
              <a:gd name="connsiteX201" fmla="*/ 22172482 w 23914196"/>
              <a:gd name="connsiteY201" fmla="*/ 403251 h 410248"/>
              <a:gd name="connsiteX202" fmla="*/ 22172179 w 23914196"/>
              <a:gd name="connsiteY202" fmla="*/ 410246 h 410248"/>
              <a:gd name="connsiteX203" fmla="*/ 22015487 w 23914196"/>
              <a:gd name="connsiteY203" fmla="*/ 410246 h 410248"/>
              <a:gd name="connsiteX204" fmla="*/ 22015650 w 23914196"/>
              <a:gd name="connsiteY204" fmla="*/ 403251 h 410248"/>
              <a:gd name="connsiteX205" fmla="*/ 21771423 w 23914196"/>
              <a:gd name="connsiteY205" fmla="*/ 156717 h 410248"/>
              <a:gd name="connsiteX206" fmla="*/ 21771423 w 23914196"/>
              <a:gd name="connsiteY206" fmla="*/ 1 h 410248"/>
              <a:gd name="connsiteX207" fmla="*/ 21852340 w 23914196"/>
              <a:gd name="connsiteY207" fmla="*/ 8598 h 410248"/>
              <a:gd name="connsiteX208" fmla="*/ 22723196 w 23914196"/>
              <a:gd name="connsiteY208" fmla="*/ 8598 h 410248"/>
              <a:gd name="connsiteX209" fmla="*/ 23043339 w 23914196"/>
              <a:gd name="connsiteY209" fmla="*/ 403251 h 410248"/>
              <a:gd name="connsiteX210" fmla="*/ 23043035 w 23914196"/>
              <a:gd name="connsiteY210" fmla="*/ 410246 h 410248"/>
              <a:gd name="connsiteX211" fmla="*/ 22886343 w 23914196"/>
              <a:gd name="connsiteY211" fmla="*/ 410246 h 410248"/>
              <a:gd name="connsiteX212" fmla="*/ 22886506 w 23914196"/>
              <a:gd name="connsiteY212" fmla="*/ 403251 h 410248"/>
              <a:gd name="connsiteX213" fmla="*/ 22642280 w 23914196"/>
              <a:gd name="connsiteY213" fmla="*/ 156717 h 410248"/>
              <a:gd name="connsiteX214" fmla="*/ 22642280 w 23914196"/>
              <a:gd name="connsiteY214" fmla="*/ 1 h 410248"/>
              <a:gd name="connsiteX215" fmla="*/ 22723196 w 23914196"/>
              <a:gd name="connsiteY215" fmla="*/ 8598 h 410248"/>
              <a:gd name="connsiteX216" fmla="*/ 23594054 w 23914196"/>
              <a:gd name="connsiteY216" fmla="*/ 8601 h 410248"/>
              <a:gd name="connsiteX217" fmla="*/ 23914196 w 23914196"/>
              <a:gd name="connsiteY217" fmla="*/ 403253 h 410248"/>
              <a:gd name="connsiteX218" fmla="*/ 23913893 w 23914196"/>
              <a:gd name="connsiteY218" fmla="*/ 410248 h 410248"/>
              <a:gd name="connsiteX219" fmla="*/ 23757201 w 23914196"/>
              <a:gd name="connsiteY219" fmla="*/ 410248 h 410248"/>
              <a:gd name="connsiteX220" fmla="*/ 23757364 w 23914196"/>
              <a:gd name="connsiteY220" fmla="*/ 403253 h 410248"/>
              <a:gd name="connsiteX221" fmla="*/ 23513137 w 23914196"/>
              <a:gd name="connsiteY221" fmla="*/ 156719 h 410248"/>
              <a:gd name="connsiteX222" fmla="*/ 23513137 w 23914196"/>
              <a:gd name="connsiteY222" fmla="*/ 3 h 410248"/>
              <a:gd name="connsiteX223" fmla="*/ 23594054 w 23914196"/>
              <a:gd name="connsiteY223" fmla="*/ 8601 h 410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</a:cxnLst>
            <a:rect l="l" t="t" r="r" b="b"/>
            <a:pathLst>
              <a:path w="23914196" h="410248">
                <a:moveTo>
                  <a:pt x="80917" y="8598"/>
                </a:moveTo>
                <a:cubicBezTo>
                  <a:pt x="263814" y="46971"/>
                  <a:pt x="400995" y="209155"/>
                  <a:pt x="401059" y="403251"/>
                </a:cubicBezTo>
                <a:cubicBezTo>
                  <a:pt x="401059" y="405559"/>
                  <a:pt x="400802" y="407844"/>
                  <a:pt x="400755" y="410246"/>
                </a:cubicBezTo>
                <a:lnTo>
                  <a:pt x="244063" y="410246"/>
                </a:lnTo>
                <a:cubicBezTo>
                  <a:pt x="244109" y="407914"/>
                  <a:pt x="244226" y="405582"/>
                  <a:pt x="244226" y="403251"/>
                </a:cubicBezTo>
                <a:cubicBezTo>
                  <a:pt x="244220" y="267995"/>
                  <a:pt x="135250" y="157996"/>
                  <a:pt x="0" y="156717"/>
                </a:cubicBezTo>
                <a:lnTo>
                  <a:pt x="0" y="1"/>
                </a:lnTo>
                <a:cubicBezTo>
                  <a:pt x="27729" y="161"/>
                  <a:pt x="54789" y="3116"/>
                  <a:pt x="80917" y="8598"/>
                </a:cubicBezTo>
                <a:close/>
                <a:moveTo>
                  <a:pt x="951775" y="8598"/>
                </a:moveTo>
                <a:cubicBezTo>
                  <a:pt x="1134672" y="46970"/>
                  <a:pt x="1271853" y="209155"/>
                  <a:pt x="1271917" y="403250"/>
                </a:cubicBezTo>
                <a:cubicBezTo>
                  <a:pt x="1271917" y="405559"/>
                  <a:pt x="1271660" y="407843"/>
                  <a:pt x="1271613" y="410245"/>
                </a:cubicBezTo>
                <a:lnTo>
                  <a:pt x="1114921" y="410245"/>
                </a:lnTo>
                <a:cubicBezTo>
                  <a:pt x="1114967" y="407913"/>
                  <a:pt x="1115084" y="405582"/>
                  <a:pt x="1115084" y="403250"/>
                </a:cubicBezTo>
                <a:cubicBezTo>
                  <a:pt x="1115078" y="267995"/>
                  <a:pt x="1006108" y="157995"/>
                  <a:pt x="870858" y="156716"/>
                </a:cubicBezTo>
                <a:lnTo>
                  <a:pt x="870858" y="0"/>
                </a:lnTo>
                <a:cubicBezTo>
                  <a:pt x="898586" y="161"/>
                  <a:pt x="925648" y="3116"/>
                  <a:pt x="951775" y="8598"/>
                </a:cubicBezTo>
                <a:close/>
                <a:moveTo>
                  <a:pt x="1822632" y="8598"/>
                </a:moveTo>
                <a:cubicBezTo>
                  <a:pt x="2005529" y="46971"/>
                  <a:pt x="2142710" y="209155"/>
                  <a:pt x="2142776" y="403251"/>
                </a:cubicBezTo>
                <a:cubicBezTo>
                  <a:pt x="2142776" y="405560"/>
                  <a:pt x="2142518" y="407844"/>
                  <a:pt x="2142470" y="410246"/>
                </a:cubicBezTo>
                <a:lnTo>
                  <a:pt x="1985781" y="410246"/>
                </a:lnTo>
                <a:cubicBezTo>
                  <a:pt x="1985825" y="407914"/>
                  <a:pt x="1985943" y="405583"/>
                  <a:pt x="1985941" y="403251"/>
                </a:cubicBezTo>
                <a:cubicBezTo>
                  <a:pt x="1985936" y="267996"/>
                  <a:pt x="1876964" y="157995"/>
                  <a:pt x="1741715" y="156717"/>
                </a:cubicBezTo>
                <a:lnTo>
                  <a:pt x="1741715" y="1"/>
                </a:lnTo>
                <a:cubicBezTo>
                  <a:pt x="1769442" y="161"/>
                  <a:pt x="1796503" y="3116"/>
                  <a:pt x="1822632" y="8598"/>
                </a:cubicBezTo>
                <a:close/>
                <a:moveTo>
                  <a:pt x="2693491" y="8599"/>
                </a:moveTo>
                <a:cubicBezTo>
                  <a:pt x="2876386" y="46971"/>
                  <a:pt x="3013567" y="209155"/>
                  <a:pt x="3013631" y="403251"/>
                </a:cubicBezTo>
                <a:cubicBezTo>
                  <a:pt x="3013630" y="405559"/>
                  <a:pt x="3013373" y="407844"/>
                  <a:pt x="3013328" y="410246"/>
                </a:cubicBezTo>
                <a:lnTo>
                  <a:pt x="2856634" y="410246"/>
                </a:lnTo>
                <a:cubicBezTo>
                  <a:pt x="2856683" y="407915"/>
                  <a:pt x="2856798" y="405582"/>
                  <a:pt x="2856798" y="403251"/>
                </a:cubicBezTo>
                <a:cubicBezTo>
                  <a:pt x="2856791" y="267995"/>
                  <a:pt x="2747823" y="157996"/>
                  <a:pt x="2612571" y="156717"/>
                </a:cubicBezTo>
                <a:lnTo>
                  <a:pt x="2612572" y="1"/>
                </a:lnTo>
                <a:cubicBezTo>
                  <a:pt x="2640301" y="162"/>
                  <a:pt x="2667360" y="3117"/>
                  <a:pt x="2693491" y="8599"/>
                </a:cubicBezTo>
                <a:close/>
                <a:moveTo>
                  <a:pt x="3564346" y="8598"/>
                </a:moveTo>
                <a:cubicBezTo>
                  <a:pt x="3747245" y="46971"/>
                  <a:pt x="3884425" y="209155"/>
                  <a:pt x="3884489" y="403251"/>
                </a:cubicBezTo>
                <a:cubicBezTo>
                  <a:pt x="3884488" y="405559"/>
                  <a:pt x="3884231" y="407844"/>
                  <a:pt x="3884186" y="410246"/>
                </a:cubicBezTo>
                <a:lnTo>
                  <a:pt x="3727493" y="410246"/>
                </a:lnTo>
                <a:cubicBezTo>
                  <a:pt x="3727538" y="407914"/>
                  <a:pt x="3727655" y="405582"/>
                  <a:pt x="3727656" y="403251"/>
                </a:cubicBezTo>
                <a:cubicBezTo>
                  <a:pt x="3727649" y="267995"/>
                  <a:pt x="3618678" y="157995"/>
                  <a:pt x="3483429" y="156716"/>
                </a:cubicBezTo>
                <a:lnTo>
                  <a:pt x="3483430" y="1"/>
                </a:lnTo>
                <a:cubicBezTo>
                  <a:pt x="3511156" y="161"/>
                  <a:pt x="3538218" y="3116"/>
                  <a:pt x="3564346" y="8598"/>
                </a:cubicBezTo>
                <a:close/>
                <a:moveTo>
                  <a:pt x="4435203" y="8598"/>
                </a:moveTo>
                <a:cubicBezTo>
                  <a:pt x="4618100" y="46971"/>
                  <a:pt x="4755283" y="209156"/>
                  <a:pt x="4755347" y="403251"/>
                </a:cubicBezTo>
                <a:cubicBezTo>
                  <a:pt x="4755347" y="405560"/>
                  <a:pt x="4755089" y="407844"/>
                  <a:pt x="4755041" y="410246"/>
                </a:cubicBezTo>
                <a:lnTo>
                  <a:pt x="4598351" y="410246"/>
                </a:lnTo>
                <a:cubicBezTo>
                  <a:pt x="4598397" y="407914"/>
                  <a:pt x="4598513" y="405582"/>
                  <a:pt x="4598514" y="403251"/>
                </a:cubicBezTo>
                <a:cubicBezTo>
                  <a:pt x="4598507" y="267996"/>
                  <a:pt x="4489536" y="157996"/>
                  <a:pt x="4354287" y="156717"/>
                </a:cubicBezTo>
                <a:lnTo>
                  <a:pt x="4354286" y="1"/>
                </a:lnTo>
                <a:cubicBezTo>
                  <a:pt x="4382014" y="162"/>
                  <a:pt x="4409076" y="3117"/>
                  <a:pt x="4435203" y="8598"/>
                </a:cubicBezTo>
                <a:close/>
                <a:moveTo>
                  <a:pt x="5306061" y="8599"/>
                </a:moveTo>
                <a:cubicBezTo>
                  <a:pt x="5488957" y="46971"/>
                  <a:pt x="5626137" y="209155"/>
                  <a:pt x="5626201" y="403251"/>
                </a:cubicBezTo>
                <a:cubicBezTo>
                  <a:pt x="5626201" y="405559"/>
                  <a:pt x="5625944" y="407844"/>
                  <a:pt x="5625898" y="410246"/>
                </a:cubicBezTo>
                <a:lnTo>
                  <a:pt x="5469206" y="410246"/>
                </a:lnTo>
                <a:cubicBezTo>
                  <a:pt x="5469255" y="407915"/>
                  <a:pt x="5469371" y="405583"/>
                  <a:pt x="5469369" y="403251"/>
                </a:cubicBezTo>
                <a:cubicBezTo>
                  <a:pt x="5469362" y="267996"/>
                  <a:pt x="5360393" y="157996"/>
                  <a:pt x="5225145" y="156718"/>
                </a:cubicBezTo>
                <a:lnTo>
                  <a:pt x="5225143" y="1"/>
                </a:lnTo>
                <a:cubicBezTo>
                  <a:pt x="5252872" y="162"/>
                  <a:pt x="5279932" y="3117"/>
                  <a:pt x="5306061" y="8599"/>
                </a:cubicBezTo>
                <a:close/>
                <a:moveTo>
                  <a:pt x="6176916" y="8598"/>
                </a:moveTo>
                <a:cubicBezTo>
                  <a:pt x="6359818" y="46972"/>
                  <a:pt x="6496999" y="209156"/>
                  <a:pt x="6497064" y="403252"/>
                </a:cubicBezTo>
                <a:cubicBezTo>
                  <a:pt x="6497064" y="405560"/>
                  <a:pt x="6496807" y="407845"/>
                  <a:pt x="6496760" y="410247"/>
                </a:cubicBezTo>
                <a:lnTo>
                  <a:pt x="6340068" y="410247"/>
                </a:lnTo>
                <a:cubicBezTo>
                  <a:pt x="6340114" y="407915"/>
                  <a:pt x="6340231" y="405583"/>
                  <a:pt x="6340231" y="403252"/>
                </a:cubicBezTo>
                <a:cubicBezTo>
                  <a:pt x="6340224" y="267996"/>
                  <a:pt x="6231248" y="157995"/>
                  <a:pt x="6095999" y="156716"/>
                </a:cubicBezTo>
                <a:lnTo>
                  <a:pt x="6096001" y="1"/>
                </a:lnTo>
                <a:cubicBezTo>
                  <a:pt x="6123726" y="161"/>
                  <a:pt x="6150789" y="3116"/>
                  <a:pt x="6176916" y="8598"/>
                </a:cubicBezTo>
                <a:close/>
                <a:moveTo>
                  <a:pt x="7047779" y="8600"/>
                </a:moveTo>
                <a:cubicBezTo>
                  <a:pt x="7230676" y="46972"/>
                  <a:pt x="7367857" y="209157"/>
                  <a:pt x="7367921" y="403252"/>
                </a:cubicBezTo>
                <a:cubicBezTo>
                  <a:pt x="7367921" y="405561"/>
                  <a:pt x="7367664" y="407846"/>
                  <a:pt x="7367618" y="410247"/>
                </a:cubicBezTo>
                <a:lnTo>
                  <a:pt x="7210925" y="410247"/>
                </a:lnTo>
                <a:cubicBezTo>
                  <a:pt x="7210972" y="407916"/>
                  <a:pt x="7211089" y="405584"/>
                  <a:pt x="7211088" y="403252"/>
                </a:cubicBezTo>
                <a:cubicBezTo>
                  <a:pt x="7211082" y="267997"/>
                  <a:pt x="7102112" y="157997"/>
                  <a:pt x="6966863" y="156719"/>
                </a:cubicBezTo>
                <a:lnTo>
                  <a:pt x="6966862" y="3"/>
                </a:lnTo>
                <a:cubicBezTo>
                  <a:pt x="6994590" y="163"/>
                  <a:pt x="7021651" y="3118"/>
                  <a:pt x="7047779" y="8600"/>
                </a:cubicBezTo>
                <a:close/>
                <a:moveTo>
                  <a:pt x="7918635" y="8600"/>
                </a:moveTo>
                <a:cubicBezTo>
                  <a:pt x="8101532" y="46973"/>
                  <a:pt x="8238713" y="209157"/>
                  <a:pt x="8238778" y="403252"/>
                </a:cubicBezTo>
                <a:cubicBezTo>
                  <a:pt x="8238777" y="405561"/>
                  <a:pt x="8238520" y="407846"/>
                  <a:pt x="8238474" y="410247"/>
                </a:cubicBezTo>
                <a:lnTo>
                  <a:pt x="8081782" y="410248"/>
                </a:lnTo>
                <a:cubicBezTo>
                  <a:pt x="8081828" y="407916"/>
                  <a:pt x="8081945" y="405584"/>
                  <a:pt x="8081945" y="403253"/>
                </a:cubicBezTo>
                <a:cubicBezTo>
                  <a:pt x="8081938" y="267997"/>
                  <a:pt x="7972968" y="157997"/>
                  <a:pt x="7837718" y="156719"/>
                </a:cubicBezTo>
                <a:lnTo>
                  <a:pt x="7837719" y="3"/>
                </a:lnTo>
                <a:cubicBezTo>
                  <a:pt x="7865446" y="163"/>
                  <a:pt x="7892507" y="3118"/>
                  <a:pt x="7918635" y="8600"/>
                </a:cubicBezTo>
                <a:close/>
                <a:moveTo>
                  <a:pt x="8789492" y="8599"/>
                </a:moveTo>
                <a:cubicBezTo>
                  <a:pt x="8972389" y="46972"/>
                  <a:pt x="9109570" y="209156"/>
                  <a:pt x="9109634" y="403252"/>
                </a:cubicBezTo>
                <a:cubicBezTo>
                  <a:pt x="9109634" y="405560"/>
                  <a:pt x="9109377" y="407845"/>
                  <a:pt x="9109330" y="410247"/>
                </a:cubicBezTo>
                <a:lnTo>
                  <a:pt x="8952638" y="410247"/>
                </a:lnTo>
                <a:cubicBezTo>
                  <a:pt x="8952685" y="407915"/>
                  <a:pt x="8952801" y="405583"/>
                  <a:pt x="8952801" y="403252"/>
                </a:cubicBezTo>
                <a:cubicBezTo>
                  <a:pt x="8952794" y="267996"/>
                  <a:pt x="8843825" y="157997"/>
                  <a:pt x="8708575" y="156718"/>
                </a:cubicBezTo>
                <a:lnTo>
                  <a:pt x="8708575" y="2"/>
                </a:lnTo>
                <a:cubicBezTo>
                  <a:pt x="8736303" y="162"/>
                  <a:pt x="8763364" y="3118"/>
                  <a:pt x="8789492" y="8599"/>
                </a:cubicBezTo>
                <a:close/>
                <a:moveTo>
                  <a:pt x="9660348" y="8599"/>
                </a:moveTo>
                <a:cubicBezTo>
                  <a:pt x="9843245" y="46972"/>
                  <a:pt x="9980426" y="209156"/>
                  <a:pt x="9980490" y="403252"/>
                </a:cubicBezTo>
                <a:cubicBezTo>
                  <a:pt x="9980490" y="405560"/>
                  <a:pt x="9980233" y="407845"/>
                  <a:pt x="9980187" y="410247"/>
                </a:cubicBezTo>
                <a:lnTo>
                  <a:pt x="9823494" y="410247"/>
                </a:lnTo>
                <a:cubicBezTo>
                  <a:pt x="9823541" y="407915"/>
                  <a:pt x="9823658" y="405583"/>
                  <a:pt x="9823658" y="403252"/>
                </a:cubicBezTo>
                <a:cubicBezTo>
                  <a:pt x="9823651" y="267997"/>
                  <a:pt x="9714681" y="157997"/>
                  <a:pt x="9579432" y="156718"/>
                </a:cubicBezTo>
                <a:lnTo>
                  <a:pt x="9579432" y="3"/>
                </a:lnTo>
                <a:cubicBezTo>
                  <a:pt x="9607159" y="163"/>
                  <a:pt x="9634220" y="3118"/>
                  <a:pt x="9660348" y="8599"/>
                </a:cubicBezTo>
                <a:close/>
                <a:moveTo>
                  <a:pt x="10531206" y="8600"/>
                </a:moveTo>
                <a:cubicBezTo>
                  <a:pt x="10714102" y="46972"/>
                  <a:pt x="10851283" y="209157"/>
                  <a:pt x="10851348" y="403252"/>
                </a:cubicBezTo>
                <a:cubicBezTo>
                  <a:pt x="10851347" y="405561"/>
                  <a:pt x="10851091" y="407846"/>
                  <a:pt x="10851044" y="410247"/>
                </a:cubicBezTo>
                <a:lnTo>
                  <a:pt x="10694352" y="410247"/>
                </a:lnTo>
                <a:cubicBezTo>
                  <a:pt x="10694399" y="407916"/>
                  <a:pt x="10694515" y="405584"/>
                  <a:pt x="10694515" y="403252"/>
                </a:cubicBezTo>
                <a:cubicBezTo>
                  <a:pt x="10694508" y="267997"/>
                  <a:pt x="10585538" y="157997"/>
                  <a:pt x="10450289" y="156719"/>
                </a:cubicBezTo>
                <a:lnTo>
                  <a:pt x="10450289" y="3"/>
                </a:lnTo>
                <a:cubicBezTo>
                  <a:pt x="10478016" y="163"/>
                  <a:pt x="10505077" y="3118"/>
                  <a:pt x="10531206" y="8600"/>
                </a:cubicBezTo>
                <a:close/>
                <a:moveTo>
                  <a:pt x="11402062" y="8600"/>
                </a:moveTo>
                <a:cubicBezTo>
                  <a:pt x="11584959" y="46972"/>
                  <a:pt x="11722140" y="209156"/>
                  <a:pt x="11722204" y="403252"/>
                </a:cubicBezTo>
                <a:cubicBezTo>
                  <a:pt x="11722204" y="405560"/>
                  <a:pt x="11721947" y="407845"/>
                  <a:pt x="11721901" y="410247"/>
                </a:cubicBezTo>
                <a:lnTo>
                  <a:pt x="11565209" y="410247"/>
                </a:lnTo>
                <a:cubicBezTo>
                  <a:pt x="11565255" y="407915"/>
                  <a:pt x="11565372" y="405583"/>
                  <a:pt x="11565371" y="403252"/>
                </a:cubicBezTo>
                <a:cubicBezTo>
                  <a:pt x="11565365" y="267996"/>
                  <a:pt x="11456395" y="157997"/>
                  <a:pt x="11321145" y="156718"/>
                </a:cubicBezTo>
                <a:lnTo>
                  <a:pt x="11321145" y="2"/>
                </a:lnTo>
                <a:cubicBezTo>
                  <a:pt x="11348873" y="163"/>
                  <a:pt x="11375934" y="3118"/>
                  <a:pt x="11402062" y="8600"/>
                </a:cubicBezTo>
                <a:close/>
                <a:moveTo>
                  <a:pt x="12272914" y="8598"/>
                </a:moveTo>
                <a:cubicBezTo>
                  <a:pt x="12455811" y="46971"/>
                  <a:pt x="12592992" y="209155"/>
                  <a:pt x="12593056" y="403251"/>
                </a:cubicBezTo>
                <a:cubicBezTo>
                  <a:pt x="12593056" y="405559"/>
                  <a:pt x="12592799" y="407844"/>
                  <a:pt x="12592753" y="410246"/>
                </a:cubicBezTo>
                <a:lnTo>
                  <a:pt x="12436060" y="410246"/>
                </a:lnTo>
                <a:cubicBezTo>
                  <a:pt x="12436107" y="407914"/>
                  <a:pt x="12436223" y="405582"/>
                  <a:pt x="12436223" y="403251"/>
                </a:cubicBezTo>
                <a:cubicBezTo>
                  <a:pt x="12436217" y="267996"/>
                  <a:pt x="12327247" y="157996"/>
                  <a:pt x="12191997" y="156717"/>
                </a:cubicBezTo>
                <a:lnTo>
                  <a:pt x="12191997" y="2"/>
                </a:lnTo>
                <a:cubicBezTo>
                  <a:pt x="12219725" y="163"/>
                  <a:pt x="12246786" y="3117"/>
                  <a:pt x="12272914" y="8598"/>
                </a:cubicBezTo>
                <a:close/>
                <a:moveTo>
                  <a:pt x="13143771" y="8598"/>
                </a:moveTo>
                <a:cubicBezTo>
                  <a:pt x="13326667" y="46971"/>
                  <a:pt x="13463848" y="209155"/>
                  <a:pt x="13463913" y="403250"/>
                </a:cubicBezTo>
                <a:cubicBezTo>
                  <a:pt x="13463913" y="405559"/>
                  <a:pt x="13463656" y="407843"/>
                  <a:pt x="13463609" y="410246"/>
                </a:cubicBezTo>
                <a:lnTo>
                  <a:pt x="13306917" y="410245"/>
                </a:lnTo>
                <a:cubicBezTo>
                  <a:pt x="13306964" y="407914"/>
                  <a:pt x="13307080" y="405582"/>
                  <a:pt x="13307080" y="403250"/>
                </a:cubicBezTo>
                <a:cubicBezTo>
                  <a:pt x="13307073" y="267996"/>
                  <a:pt x="13198104" y="157996"/>
                  <a:pt x="13062854" y="156717"/>
                </a:cubicBezTo>
                <a:lnTo>
                  <a:pt x="13062854" y="2"/>
                </a:lnTo>
                <a:cubicBezTo>
                  <a:pt x="13090581" y="163"/>
                  <a:pt x="13117643" y="3117"/>
                  <a:pt x="13143771" y="8598"/>
                </a:cubicBezTo>
                <a:close/>
                <a:moveTo>
                  <a:pt x="14014628" y="8600"/>
                </a:moveTo>
                <a:cubicBezTo>
                  <a:pt x="14197524" y="46973"/>
                  <a:pt x="14334706" y="209156"/>
                  <a:pt x="14334770" y="403252"/>
                </a:cubicBezTo>
                <a:cubicBezTo>
                  <a:pt x="14334770" y="405559"/>
                  <a:pt x="14334513" y="407845"/>
                  <a:pt x="14334467" y="410246"/>
                </a:cubicBezTo>
                <a:lnTo>
                  <a:pt x="14177775" y="410246"/>
                </a:lnTo>
                <a:cubicBezTo>
                  <a:pt x="14177821" y="407915"/>
                  <a:pt x="14177938" y="405583"/>
                  <a:pt x="14177938" y="403251"/>
                </a:cubicBezTo>
                <a:cubicBezTo>
                  <a:pt x="14177931" y="267997"/>
                  <a:pt x="14068961" y="157997"/>
                  <a:pt x="13933711" y="156718"/>
                </a:cubicBezTo>
                <a:lnTo>
                  <a:pt x="13933712" y="2"/>
                </a:lnTo>
                <a:cubicBezTo>
                  <a:pt x="13961439" y="163"/>
                  <a:pt x="13988500" y="3119"/>
                  <a:pt x="14014628" y="8600"/>
                </a:cubicBezTo>
                <a:close/>
                <a:moveTo>
                  <a:pt x="14885485" y="8601"/>
                </a:moveTo>
                <a:cubicBezTo>
                  <a:pt x="15068382" y="46971"/>
                  <a:pt x="15205563" y="209155"/>
                  <a:pt x="15205627" y="403252"/>
                </a:cubicBezTo>
                <a:cubicBezTo>
                  <a:pt x="15205627" y="405561"/>
                  <a:pt x="15205370" y="407846"/>
                  <a:pt x="15205324" y="410247"/>
                </a:cubicBezTo>
                <a:lnTo>
                  <a:pt x="15048631" y="410247"/>
                </a:lnTo>
                <a:cubicBezTo>
                  <a:pt x="15048678" y="407915"/>
                  <a:pt x="15048794" y="405584"/>
                  <a:pt x="15048794" y="403252"/>
                </a:cubicBezTo>
                <a:cubicBezTo>
                  <a:pt x="15048788" y="267997"/>
                  <a:pt x="14939818" y="157997"/>
                  <a:pt x="14804568" y="156719"/>
                </a:cubicBezTo>
                <a:lnTo>
                  <a:pt x="14804568" y="3"/>
                </a:lnTo>
                <a:cubicBezTo>
                  <a:pt x="14832296" y="164"/>
                  <a:pt x="14859357" y="3119"/>
                  <a:pt x="14885485" y="8601"/>
                </a:cubicBezTo>
                <a:close/>
                <a:moveTo>
                  <a:pt x="15756342" y="8598"/>
                </a:moveTo>
                <a:cubicBezTo>
                  <a:pt x="15939239" y="46970"/>
                  <a:pt x="16076420" y="209156"/>
                  <a:pt x="16076484" y="403252"/>
                </a:cubicBezTo>
                <a:cubicBezTo>
                  <a:pt x="16076484" y="405561"/>
                  <a:pt x="16076227" y="407845"/>
                  <a:pt x="16076180" y="410247"/>
                </a:cubicBezTo>
                <a:lnTo>
                  <a:pt x="15919488" y="410246"/>
                </a:lnTo>
                <a:cubicBezTo>
                  <a:pt x="15919535" y="407915"/>
                  <a:pt x="15919651" y="405583"/>
                  <a:pt x="15919651" y="403252"/>
                </a:cubicBezTo>
                <a:cubicBezTo>
                  <a:pt x="15919645" y="267996"/>
                  <a:pt x="15810675" y="157996"/>
                  <a:pt x="15675425" y="156717"/>
                </a:cubicBezTo>
                <a:lnTo>
                  <a:pt x="15675425" y="2"/>
                </a:lnTo>
                <a:cubicBezTo>
                  <a:pt x="15703153" y="162"/>
                  <a:pt x="15730214" y="3116"/>
                  <a:pt x="15756342" y="8598"/>
                </a:cubicBezTo>
                <a:close/>
                <a:moveTo>
                  <a:pt x="16627198" y="8599"/>
                </a:moveTo>
                <a:cubicBezTo>
                  <a:pt x="16810096" y="46971"/>
                  <a:pt x="16947277" y="209155"/>
                  <a:pt x="16947340" y="403251"/>
                </a:cubicBezTo>
                <a:cubicBezTo>
                  <a:pt x="16947341" y="405559"/>
                  <a:pt x="16947083" y="407845"/>
                  <a:pt x="16947037" y="410246"/>
                </a:cubicBezTo>
                <a:lnTo>
                  <a:pt x="16790345" y="410247"/>
                </a:lnTo>
                <a:cubicBezTo>
                  <a:pt x="16790392" y="407915"/>
                  <a:pt x="16790508" y="405583"/>
                  <a:pt x="16790508" y="403251"/>
                </a:cubicBezTo>
                <a:cubicBezTo>
                  <a:pt x="16790502" y="267995"/>
                  <a:pt x="16681531" y="157996"/>
                  <a:pt x="16546282" y="156717"/>
                </a:cubicBezTo>
                <a:lnTo>
                  <a:pt x="16546282" y="2"/>
                </a:lnTo>
                <a:cubicBezTo>
                  <a:pt x="16574010" y="162"/>
                  <a:pt x="16601070" y="3117"/>
                  <a:pt x="16627198" y="8599"/>
                </a:cubicBezTo>
                <a:close/>
                <a:moveTo>
                  <a:pt x="17498056" y="8599"/>
                </a:moveTo>
                <a:cubicBezTo>
                  <a:pt x="17680953" y="46972"/>
                  <a:pt x="17818134" y="209156"/>
                  <a:pt x="17818198" y="403252"/>
                </a:cubicBezTo>
                <a:cubicBezTo>
                  <a:pt x="17818198" y="405560"/>
                  <a:pt x="17817941" y="407844"/>
                  <a:pt x="17817895" y="410247"/>
                </a:cubicBezTo>
                <a:lnTo>
                  <a:pt x="17661203" y="410246"/>
                </a:lnTo>
                <a:cubicBezTo>
                  <a:pt x="17661249" y="407914"/>
                  <a:pt x="17661366" y="405583"/>
                  <a:pt x="17661366" y="403252"/>
                </a:cubicBezTo>
                <a:cubicBezTo>
                  <a:pt x="17661359" y="267997"/>
                  <a:pt x="17552389" y="157996"/>
                  <a:pt x="17417140" y="156718"/>
                </a:cubicBezTo>
                <a:lnTo>
                  <a:pt x="17417139" y="2"/>
                </a:lnTo>
                <a:cubicBezTo>
                  <a:pt x="17444867" y="162"/>
                  <a:pt x="17471928" y="3118"/>
                  <a:pt x="17498056" y="8599"/>
                </a:cubicBezTo>
                <a:close/>
                <a:moveTo>
                  <a:pt x="18368912" y="8598"/>
                </a:moveTo>
                <a:cubicBezTo>
                  <a:pt x="18551809" y="46971"/>
                  <a:pt x="18688990" y="209155"/>
                  <a:pt x="18689054" y="403250"/>
                </a:cubicBezTo>
                <a:cubicBezTo>
                  <a:pt x="18689054" y="405559"/>
                  <a:pt x="18688797" y="407844"/>
                  <a:pt x="18688751" y="410246"/>
                </a:cubicBezTo>
                <a:lnTo>
                  <a:pt x="18532059" y="410246"/>
                </a:lnTo>
                <a:cubicBezTo>
                  <a:pt x="18532105" y="407914"/>
                  <a:pt x="18532222" y="405582"/>
                  <a:pt x="18532222" y="403251"/>
                </a:cubicBezTo>
                <a:cubicBezTo>
                  <a:pt x="18532215" y="267995"/>
                  <a:pt x="18423245" y="157996"/>
                  <a:pt x="18287996" y="156717"/>
                </a:cubicBezTo>
                <a:lnTo>
                  <a:pt x="18287995" y="1"/>
                </a:lnTo>
                <a:cubicBezTo>
                  <a:pt x="18315723" y="161"/>
                  <a:pt x="18342784" y="3116"/>
                  <a:pt x="18368912" y="8598"/>
                </a:cubicBezTo>
                <a:close/>
                <a:moveTo>
                  <a:pt x="19239769" y="8598"/>
                </a:moveTo>
                <a:cubicBezTo>
                  <a:pt x="19422666" y="46971"/>
                  <a:pt x="19559847" y="209155"/>
                  <a:pt x="19559911" y="403251"/>
                </a:cubicBezTo>
                <a:cubicBezTo>
                  <a:pt x="19559911" y="405559"/>
                  <a:pt x="19559654" y="407844"/>
                  <a:pt x="19559607" y="410246"/>
                </a:cubicBezTo>
                <a:lnTo>
                  <a:pt x="19402915" y="410246"/>
                </a:lnTo>
                <a:cubicBezTo>
                  <a:pt x="19402961" y="407914"/>
                  <a:pt x="19403078" y="405582"/>
                  <a:pt x="19403078" y="403251"/>
                </a:cubicBezTo>
                <a:cubicBezTo>
                  <a:pt x="19403072" y="267996"/>
                  <a:pt x="19294102" y="157996"/>
                  <a:pt x="19158852" y="156717"/>
                </a:cubicBezTo>
                <a:lnTo>
                  <a:pt x="19158852" y="2"/>
                </a:lnTo>
                <a:cubicBezTo>
                  <a:pt x="19186580" y="162"/>
                  <a:pt x="19213641" y="3117"/>
                  <a:pt x="19239769" y="8598"/>
                </a:cubicBezTo>
                <a:close/>
                <a:moveTo>
                  <a:pt x="20110626" y="8599"/>
                </a:moveTo>
                <a:cubicBezTo>
                  <a:pt x="20293523" y="46971"/>
                  <a:pt x="20430703" y="209155"/>
                  <a:pt x="20430769" y="403251"/>
                </a:cubicBezTo>
                <a:cubicBezTo>
                  <a:pt x="20430768" y="405560"/>
                  <a:pt x="20430511" y="407845"/>
                  <a:pt x="20430465" y="410246"/>
                </a:cubicBezTo>
                <a:lnTo>
                  <a:pt x="20273773" y="410247"/>
                </a:lnTo>
                <a:cubicBezTo>
                  <a:pt x="20273819" y="407915"/>
                  <a:pt x="20273935" y="405583"/>
                  <a:pt x="20273936" y="403251"/>
                </a:cubicBezTo>
                <a:cubicBezTo>
                  <a:pt x="20273929" y="267996"/>
                  <a:pt x="20164959" y="157996"/>
                  <a:pt x="20029710" y="156718"/>
                </a:cubicBezTo>
                <a:lnTo>
                  <a:pt x="20029710" y="2"/>
                </a:lnTo>
                <a:cubicBezTo>
                  <a:pt x="20057437" y="162"/>
                  <a:pt x="20084498" y="3117"/>
                  <a:pt x="20110626" y="8599"/>
                </a:cubicBezTo>
                <a:close/>
                <a:moveTo>
                  <a:pt x="20981484" y="8598"/>
                </a:moveTo>
                <a:cubicBezTo>
                  <a:pt x="21164380" y="46971"/>
                  <a:pt x="21301561" y="209155"/>
                  <a:pt x="21301626" y="403251"/>
                </a:cubicBezTo>
                <a:cubicBezTo>
                  <a:pt x="21301625" y="405559"/>
                  <a:pt x="21301368" y="407844"/>
                  <a:pt x="21301322" y="410246"/>
                </a:cubicBezTo>
                <a:lnTo>
                  <a:pt x="21144630" y="410246"/>
                </a:lnTo>
                <a:cubicBezTo>
                  <a:pt x="21144676" y="407914"/>
                  <a:pt x="21144792" y="405582"/>
                  <a:pt x="21144793" y="403251"/>
                </a:cubicBezTo>
                <a:cubicBezTo>
                  <a:pt x="21144786" y="267995"/>
                  <a:pt x="21035816" y="157995"/>
                  <a:pt x="20900567" y="156717"/>
                </a:cubicBezTo>
                <a:lnTo>
                  <a:pt x="20900567" y="1"/>
                </a:lnTo>
                <a:cubicBezTo>
                  <a:pt x="20928294" y="161"/>
                  <a:pt x="20955355" y="3116"/>
                  <a:pt x="20981484" y="8598"/>
                </a:cubicBezTo>
                <a:close/>
                <a:moveTo>
                  <a:pt x="21852340" y="8598"/>
                </a:moveTo>
                <a:cubicBezTo>
                  <a:pt x="22035237" y="46971"/>
                  <a:pt x="22172418" y="209155"/>
                  <a:pt x="22172482" y="403251"/>
                </a:cubicBezTo>
                <a:cubicBezTo>
                  <a:pt x="22172482" y="405559"/>
                  <a:pt x="22172225" y="407844"/>
                  <a:pt x="22172179" y="410246"/>
                </a:cubicBezTo>
                <a:lnTo>
                  <a:pt x="22015487" y="410246"/>
                </a:lnTo>
                <a:cubicBezTo>
                  <a:pt x="22015533" y="407914"/>
                  <a:pt x="22015649" y="405582"/>
                  <a:pt x="22015650" y="403251"/>
                </a:cubicBezTo>
                <a:cubicBezTo>
                  <a:pt x="22015643" y="267996"/>
                  <a:pt x="21906673" y="157996"/>
                  <a:pt x="21771423" y="156717"/>
                </a:cubicBezTo>
                <a:lnTo>
                  <a:pt x="21771423" y="1"/>
                </a:lnTo>
                <a:cubicBezTo>
                  <a:pt x="21799151" y="162"/>
                  <a:pt x="21826212" y="3117"/>
                  <a:pt x="21852340" y="8598"/>
                </a:cubicBezTo>
                <a:close/>
                <a:moveTo>
                  <a:pt x="22723196" y="8598"/>
                </a:moveTo>
                <a:cubicBezTo>
                  <a:pt x="22906094" y="46971"/>
                  <a:pt x="23043274" y="209155"/>
                  <a:pt x="23043339" y="403251"/>
                </a:cubicBezTo>
                <a:cubicBezTo>
                  <a:pt x="23043339" y="405559"/>
                  <a:pt x="23043082" y="407844"/>
                  <a:pt x="23043035" y="410246"/>
                </a:cubicBezTo>
                <a:lnTo>
                  <a:pt x="22886343" y="410246"/>
                </a:lnTo>
                <a:cubicBezTo>
                  <a:pt x="22886389" y="407914"/>
                  <a:pt x="22886506" y="405582"/>
                  <a:pt x="22886506" y="403251"/>
                </a:cubicBezTo>
                <a:cubicBezTo>
                  <a:pt x="22886500" y="267996"/>
                  <a:pt x="22777530" y="157996"/>
                  <a:pt x="22642280" y="156717"/>
                </a:cubicBezTo>
                <a:lnTo>
                  <a:pt x="22642280" y="1"/>
                </a:lnTo>
                <a:cubicBezTo>
                  <a:pt x="22670007" y="162"/>
                  <a:pt x="22697069" y="3117"/>
                  <a:pt x="22723196" y="8598"/>
                </a:cubicBezTo>
                <a:close/>
                <a:moveTo>
                  <a:pt x="23594054" y="8601"/>
                </a:moveTo>
                <a:cubicBezTo>
                  <a:pt x="23776951" y="46973"/>
                  <a:pt x="23914132" y="209157"/>
                  <a:pt x="23914196" y="403253"/>
                </a:cubicBezTo>
                <a:cubicBezTo>
                  <a:pt x="23914196" y="405561"/>
                  <a:pt x="23913939" y="407846"/>
                  <a:pt x="23913893" y="410248"/>
                </a:cubicBezTo>
                <a:lnTo>
                  <a:pt x="23757201" y="410248"/>
                </a:lnTo>
                <a:cubicBezTo>
                  <a:pt x="23757247" y="407916"/>
                  <a:pt x="23757363" y="405584"/>
                  <a:pt x="23757364" y="403253"/>
                </a:cubicBezTo>
                <a:cubicBezTo>
                  <a:pt x="23757357" y="267998"/>
                  <a:pt x="23648387" y="157998"/>
                  <a:pt x="23513137" y="156719"/>
                </a:cubicBezTo>
                <a:lnTo>
                  <a:pt x="23513137" y="3"/>
                </a:lnTo>
                <a:cubicBezTo>
                  <a:pt x="23540865" y="164"/>
                  <a:pt x="23567926" y="3119"/>
                  <a:pt x="23594054" y="8601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317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830D6B95-2284-46D6-943A-771FAB074D5C}"/>
              </a:ext>
            </a:extLst>
          </p:cNvPr>
          <p:cNvSpPr/>
          <p:nvPr userDrawn="1"/>
        </p:nvSpPr>
        <p:spPr>
          <a:xfrm rot="20700000">
            <a:off x="-10636227" y="1564017"/>
            <a:ext cx="23914196" cy="410247"/>
          </a:xfrm>
          <a:custGeom>
            <a:avLst/>
            <a:gdLst>
              <a:gd name="connsiteX0" fmla="*/ 80917 w 23914196"/>
              <a:gd name="connsiteY0" fmla="*/ 8597 h 410247"/>
              <a:gd name="connsiteX1" fmla="*/ 401059 w 23914196"/>
              <a:gd name="connsiteY1" fmla="*/ 403250 h 410247"/>
              <a:gd name="connsiteX2" fmla="*/ 400755 w 23914196"/>
              <a:gd name="connsiteY2" fmla="*/ 410245 h 410247"/>
              <a:gd name="connsiteX3" fmla="*/ 244063 w 23914196"/>
              <a:gd name="connsiteY3" fmla="*/ 410245 h 410247"/>
              <a:gd name="connsiteX4" fmla="*/ 244226 w 23914196"/>
              <a:gd name="connsiteY4" fmla="*/ 403250 h 410247"/>
              <a:gd name="connsiteX5" fmla="*/ 0 w 23914196"/>
              <a:gd name="connsiteY5" fmla="*/ 156716 h 410247"/>
              <a:gd name="connsiteX6" fmla="*/ 0 w 23914196"/>
              <a:gd name="connsiteY6" fmla="*/ 0 h 410247"/>
              <a:gd name="connsiteX7" fmla="*/ 80917 w 23914196"/>
              <a:gd name="connsiteY7" fmla="*/ 8597 h 410247"/>
              <a:gd name="connsiteX8" fmla="*/ 951775 w 23914196"/>
              <a:gd name="connsiteY8" fmla="*/ 8597 h 410247"/>
              <a:gd name="connsiteX9" fmla="*/ 1271917 w 23914196"/>
              <a:gd name="connsiteY9" fmla="*/ 403249 h 410247"/>
              <a:gd name="connsiteX10" fmla="*/ 1271613 w 23914196"/>
              <a:gd name="connsiteY10" fmla="*/ 410244 h 410247"/>
              <a:gd name="connsiteX11" fmla="*/ 1114921 w 23914196"/>
              <a:gd name="connsiteY11" fmla="*/ 410244 h 410247"/>
              <a:gd name="connsiteX12" fmla="*/ 1115084 w 23914196"/>
              <a:gd name="connsiteY12" fmla="*/ 403249 h 410247"/>
              <a:gd name="connsiteX13" fmla="*/ 870858 w 23914196"/>
              <a:gd name="connsiteY13" fmla="*/ 156715 h 410247"/>
              <a:gd name="connsiteX14" fmla="*/ 870858 w 23914196"/>
              <a:gd name="connsiteY14" fmla="*/ 0 h 410247"/>
              <a:gd name="connsiteX15" fmla="*/ 951775 w 23914196"/>
              <a:gd name="connsiteY15" fmla="*/ 8597 h 410247"/>
              <a:gd name="connsiteX16" fmla="*/ 1822632 w 23914196"/>
              <a:gd name="connsiteY16" fmla="*/ 8597 h 410247"/>
              <a:gd name="connsiteX17" fmla="*/ 2142774 w 23914196"/>
              <a:gd name="connsiteY17" fmla="*/ 403250 h 410247"/>
              <a:gd name="connsiteX18" fmla="*/ 2142472 w 23914196"/>
              <a:gd name="connsiteY18" fmla="*/ 410245 h 410247"/>
              <a:gd name="connsiteX19" fmla="*/ 1985779 w 23914196"/>
              <a:gd name="connsiteY19" fmla="*/ 410245 h 410247"/>
              <a:gd name="connsiteX20" fmla="*/ 1985942 w 23914196"/>
              <a:gd name="connsiteY20" fmla="*/ 403250 h 410247"/>
              <a:gd name="connsiteX21" fmla="*/ 1741715 w 23914196"/>
              <a:gd name="connsiteY21" fmla="*/ 156716 h 410247"/>
              <a:gd name="connsiteX22" fmla="*/ 1741715 w 23914196"/>
              <a:gd name="connsiteY22" fmla="*/ 0 h 410247"/>
              <a:gd name="connsiteX23" fmla="*/ 1822632 w 23914196"/>
              <a:gd name="connsiteY23" fmla="*/ 8597 h 410247"/>
              <a:gd name="connsiteX24" fmla="*/ 2693489 w 23914196"/>
              <a:gd name="connsiteY24" fmla="*/ 8598 h 410247"/>
              <a:gd name="connsiteX25" fmla="*/ 3013630 w 23914196"/>
              <a:gd name="connsiteY25" fmla="*/ 403250 h 410247"/>
              <a:gd name="connsiteX26" fmla="*/ 3013327 w 23914196"/>
              <a:gd name="connsiteY26" fmla="*/ 410245 h 410247"/>
              <a:gd name="connsiteX27" fmla="*/ 2856637 w 23914196"/>
              <a:gd name="connsiteY27" fmla="*/ 410245 h 410247"/>
              <a:gd name="connsiteX28" fmla="*/ 2856800 w 23914196"/>
              <a:gd name="connsiteY28" fmla="*/ 403251 h 410247"/>
              <a:gd name="connsiteX29" fmla="*/ 2612573 w 23914196"/>
              <a:gd name="connsiteY29" fmla="*/ 156716 h 410247"/>
              <a:gd name="connsiteX30" fmla="*/ 2612574 w 23914196"/>
              <a:gd name="connsiteY30" fmla="*/ 1 h 410247"/>
              <a:gd name="connsiteX31" fmla="*/ 2693489 w 23914196"/>
              <a:gd name="connsiteY31" fmla="*/ 8598 h 410247"/>
              <a:gd name="connsiteX32" fmla="*/ 3564347 w 23914196"/>
              <a:gd name="connsiteY32" fmla="*/ 8597 h 410247"/>
              <a:gd name="connsiteX33" fmla="*/ 3884487 w 23914196"/>
              <a:gd name="connsiteY33" fmla="*/ 403249 h 410247"/>
              <a:gd name="connsiteX34" fmla="*/ 3884184 w 23914196"/>
              <a:gd name="connsiteY34" fmla="*/ 410244 h 410247"/>
              <a:gd name="connsiteX35" fmla="*/ 3727492 w 23914196"/>
              <a:gd name="connsiteY35" fmla="*/ 410244 h 410247"/>
              <a:gd name="connsiteX36" fmla="*/ 3727654 w 23914196"/>
              <a:gd name="connsiteY36" fmla="*/ 403249 h 410247"/>
              <a:gd name="connsiteX37" fmla="*/ 3483431 w 23914196"/>
              <a:gd name="connsiteY37" fmla="*/ 156716 h 410247"/>
              <a:gd name="connsiteX38" fmla="*/ 3483428 w 23914196"/>
              <a:gd name="connsiteY38" fmla="*/ 0 h 410247"/>
              <a:gd name="connsiteX39" fmla="*/ 3564347 w 23914196"/>
              <a:gd name="connsiteY39" fmla="*/ 8597 h 410247"/>
              <a:gd name="connsiteX40" fmla="*/ 4435205 w 23914196"/>
              <a:gd name="connsiteY40" fmla="*/ 8598 h 410247"/>
              <a:gd name="connsiteX41" fmla="*/ 4755345 w 23914196"/>
              <a:gd name="connsiteY41" fmla="*/ 403250 h 410247"/>
              <a:gd name="connsiteX42" fmla="*/ 4755043 w 23914196"/>
              <a:gd name="connsiteY42" fmla="*/ 410245 h 410247"/>
              <a:gd name="connsiteX43" fmla="*/ 4598349 w 23914196"/>
              <a:gd name="connsiteY43" fmla="*/ 410245 h 410247"/>
              <a:gd name="connsiteX44" fmla="*/ 4598512 w 23914196"/>
              <a:gd name="connsiteY44" fmla="*/ 403250 h 410247"/>
              <a:gd name="connsiteX45" fmla="*/ 4354286 w 23914196"/>
              <a:gd name="connsiteY45" fmla="*/ 156716 h 410247"/>
              <a:gd name="connsiteX46" fmla="*/ 4354287 w 23914196"/>
              <a:gd name="connsiteY46" fmla="*/ 1 h 410247"/>
              <a:gd name="connsiteX47" fmla="*/ 4435205 w 23914196"/>
              <a:gd name="connsiteY47" fmla="*/ 8598 h 410247"/>
              <a:gd name="connsiteX48" fmla="*/ 5306060 w 23914196"/>
              <a:gd name="connsiteY48" fmla="*/ 8598 h 410247"/>
              <a:gd name="connsiteX49" fmla="*/ 5626203 w 23914196"/>
              <a:gd name="connsiteY49" fmla="*/ 403251 h 410247"/>
              <a:gd name="connsiteX50" fmla="*/ 5625901 w 23914196"/>
              <a:gd name="connsiteY50" fmla="*/ 410246 h 410247"/>
              <a:gd name="connsiteX51" fmla="*/ 5469208 w 23914196"/>
              <a:gd name="connsiteY51" fmla="*/ 410246 h 410247"/>
              <a:gd name="connsiteX52" fmla="*/ 5469372 w 23914196"/>
              <a:gd name="connsiteY52" fmla="*/ 403251 h 410247"/>
              <a:gd name="connsiteX53" fmla="*/ 5225143 w 23914196"/>
              <a:gd name="connsiteY53" fmla="*/ 156716 h 410247"/>
              <a:gd name="connsiteX54" fmla="*/ 5225145 w 23914196"/>
              <a:gd name="connsiteY54" fmla="*/ 1 h 410247"/>
              <a:gd name="connsiteX55" fmla="*/ 5306060 w 23914196"/>
              <a:gd name="connsiteY55" fmla="*/ 8598 h 410247"/>
              <a:gd name="connsiteX56" fmla="*/ 6176918 w 23914196"/>
              <a:gd name="connsiteY56" fmla="*/ 8597 h 410247"/>
              <a:gd name="connsiteX57" fmla="*/ 6497064 w 23914196"/>
              <a:gd name="connsiteY57" fmla="*/ 403251 h 410247"/>
              <a:gd name="connsiteX58" fmla="*/ 6496760 w 23914196"/>
              <a:gd name="connsiteY58" fmla="*/ 410246 h 410247"/>
              <a:gd name="connsiteX59" fmla="*/ 6340068 w 23914196"/>
              <a:gd name="connsiteY59" fmla="*/ 410246 h 410247"/>
              <a:gd name="connsiteX60" fmla="*/ 6340231 w 23914196"/>
              <a:gd name="connsiteY60" fmla="*/ 403251 h 410247"/>
              <a:gd name="connsiteX61" fmla="*/ 6096002 w 23914196"/>
              <a:gd name="connsiteY61" fmla="*/ 156716 h 410247"/>
              <a:gd name="connsiteX62" fmla="*/ 6095999 w 23914196"/>
              <a:gd name="connsiteY62" fmla="*/ 0 h 410247"/>
              <a:gd name="connsiteX63" fmla="*/ 6176918 w 23914196"/>
              <a:gd name="connsiteY63" fmla="*/ 8597 h 410247"/>
              <a:gd name="connsiteX64" fmla="*/ 7047779 w 23914196"/>
              <a:gd name="connsiteY64" fmla="*/ 8599 h 410247"/>
              <a:gd name="connsiteX65" fmla="*/ 7367921 w 23914196"/>
              <a:gd name="connsiteY65" fmla="*/ 403251 h 410247"/>
              <a:gd name="connsiteX66" fmla="*/ 7367617 w 23914196"/>
              <a:gd name="connsiteY66" fmla="*/ 410246 h 410247"/>
              <a:gd name="connsiteX67" fmla="*/ 7210925 w 23914196"/>
              <a:gd name="connsiteY67" fmla="*/ 410246 h 410247"/>
              <a:gd name="connsiteX68" fmla="*/ 7211088 w 23914196"/>
              <a:gd name="connsiteY68" fmla="*/ 403251 h 410247"/>
              <a:gd name="connsiteX69" fmla="*/ 6966862 w 23914196"/>
              <a:gd name="connsiteY69" fmla="*/ 156718 h 410247"/>
              <a:gd name="connsiteX70" fmla="*/ 6966862 w 23914196"/>
              <a:gd name="connsiteY70" fmla="*/ 2 h 410247"/>
              <a:gd name="connsiteX71" fmla="*/ 7047779 w 23914196"/>
              <a:gd name="connsiteY71" fmla="*/ 8599 h 410247"/>
              <a:gd name="connsiteX72" fmla="*/ 7918636 w 23914196"/>
              <a:gd name="connsiteY72" fmla="*/ 8599 h 410247"/>
              <a:gd name="connsiteX73" fmla="*/ 8238777 w 23914196"/>
              <a:gd name="connsiteY73" fmla="*/ 403251 h 410247"/>
              <a:gd name="connsiteX74" fmla="*/ 8238474 w 23914196"/>
              <a:gd name="connsiteY74" fmla="*/ 410247 h 410247"/>
              <a:gd name="connsiteX75" fmla="*/ 8081782 w 23914196"/>
              <a:gd name="connsiteY75" fmla="*/ 410246 h 410247"/>
              <a:gd name="connsiteX76" fmla="*/ 8081945 w 23914196"/>
              <a:gd name="connsiteY76" fmla="*/ 403252 h 410247"/>
              <a:gd name="connsiteX77" fmla="*/ 7837719 w 23914196"/>
              <a:gd name="connsiteY77" fmla="*/ 156718 h 410247"/>
              <a:gd name="connsiteX78" fmla="*/ 7837719 w 23914196"/>
              <a:gd name="connsiteY78" fmla="*/ 2 h 410247"/>
              <a:gd name="connsiteX79" fmla="*/ 7918636 w 23914196"/>
              <a:gd name="connsiteY79" fmla="*/ 8599 h 410247"/>
              <a:gd name="connsiteX80" fmla="*/ 8789492 w 23914196"/>
              <a:gd name="connsiteY80" fmla="*/ 8598 h 410247"/>
              <a:gd name="connsiteX81" fmla="*/ 9109634 w 23914196"/>
              <a:gd name="connsiteY81" fmla="*/ 403251 h 410247"/>
              <a:gd name="connsiteX82" fmla="*/ 9109330 w 23914196"/>
              <a:gd name="connsiteY82" fmla="*/ 410246 h 410247"/>
              <a:gd name="connsiteX83" fmla="*/ 8952638 w 23914196"/>
              <a:gd name="connsiteY83" fmla="*/ 410246 h 410247"/>
              <a:gd name="connsiteX84" fmla="*/ 8952801 w 23914196"/>
              <a:gd name="connsiteY84" fmla="*/ 403251 h 410247"/>
              <a:gd name="connsiteX85" fmla="*/ 8708575 w 23914196"/>
              <a:gd name="connsiteY85" fmla="*/ 156717 h 410247"/>
              <a:gd name="connsiteX86" fmla="*/ 8708575 w 23914196"/>
              <a:gd name="connsiteY86" fmla="*/ 1 h 410247"/>
              <a:gd name="connsiteX87" fmla="*/ 8789492 w 23914196"/>
              <a:gd name="connsiteY87" fmla="*/ 8598 h 410247"/>
              <a:gd name="connsiteX88" fmla="*/ 9660348 w 23914196"/>
              <a:gd name="connsiteY88" fmla="*/ 8599 h 410247"/>
              <a:gd name="connsiteX89" fmla="*/ 9980490 w 23914196"/>
              <a:gd name="connsiteY89" fmla="*/ 403251 h 410247"/>
              <a:gd name="connsiteX90" fmla="*/ 9980187 w 23914196"/>
              <a:gd name="connsiteY90" fmla="*/ 410246 h 410247"/>
              <a:gd name="connsiteX91" fmla="*/ 9823495 w 23914196"/>
              <a:gd name="connsiteY91" fmla="*/ 410246 h 410247"/>
              <a:gd name="connsiteX92" fmla="*/ 9823658 w 23914196"/>
              <a:gd name="connsiteY92" fmla="*/ 403251 h 410247"/>
              <a:gd name="connsiteX93" fmla="*/ 9579432 w 23914196"/>
              <a:gd name="connsiteY93" fmla="*/ 156717 h 410247"/>
              <a:gd name="connsiteX94" fmla="*/ 9579431 w 23914196"/>
              <a:gd name="connsiteY94" fmla="*/ 1 h 410247"/>
              <a:gd name="connsiteX95" fmla="*/ 9660348 w 23914196"/>
              <a:gd name="connsiteY95" fmla="*/ 8599 h 410247"/>
              <a:gd name="connsiteX96" fmla="*/ 10531206 w 23914196"/>
              <a:gd name="connsiteY96" fmla="*/ 8599 h 410247"/>
              <a:gd name="connsiteX97" fmla="*/ 10851347 w 23914196"/>
              <a:gd name="connsiteY97" fmla="*/ 403251 h 410247"/>
              <a:gd name="connsiteX98" fmla="*/ 10851044 w 23914196"/>
              <a:gd name="connsiteY98" fmla="*/ 410246 h 410247"/>
              <a:gd name="connsiteX99" fmla="*/ 10694352 w 23914196"/>
              <a:gd name="connsiteY99" fmla="*/ 410246 h 410247"/>
              <a:gd name="connsiteX100" fmla="*/ 10694515 w 23914196"/>
              <a:gd name="connsiteY100" fmla="*/ 403251 h 410247"/>
              <a:gd name="connsiteX101" fmla="*/ 10450289 w 23914196"/>
              <a:gd name="connsiteY101" fmla="*/ 156718 h 410247"/>
              <a:gd name="connsiteX102" fmla="*/ 10450289 w 23914196"/>
              <a:gd name="connsiteY102" fmla="*/ 2 h 410247"/>
              <a:gd name="connsiteX103" fmla="*/ 10531206 w 23914196"/>
              <a:gd name="connsiteY103" fmla="*/ 8599 h 410247"/>
              <a:gd name="connsiteX104" fmla="*/ 11402062 w 23914196"/>
              <a:gd name="connsiteY104" fmla="*/ 8600 h 410247"/>
              <a:gd name="connsiteX105" fmla="*/ 11722204 w 23914196"/>
              <a:gd name="connsiteY105" fmla="*/ 403251 h 410247"/>
              <a:gd name="connsiteX106" fmla="*/ 11721901 w 23914196"/>
              <a:gd name="connsiteY106" fmla="*/ 410246 h 410247"/>
              <a:gd name="connsiteX107" fmla="*/ 11565208 w 23914196"/>
              <a:gd name="connsiteY107" fmla="*/ 410246 h 410247"/>
              <a:gd name="connsiteX108" fmla="*/ 11565371 w 23914196"/>
              <a:gd name="connsiteY108" fmla="*/ 403251 h 410247"/>
              <a:gd name="connsiteX109" fmla="*/ 11321146 w 23914196"/>
              <a:gd name="connsiteY109" fmla="*/ 156717 h 410247"/>
              <a:gd name="connsiteX110" fmla="*/ 11321145 w 23914196"/>
              <a:gd name="connsiteY110" fmla="*/ 3 h 410247"/>
              <a:gd name="connsiteX111" fmla="*/ 11402062 w 23914196"/>
              <a:gd name="connsiteY111" fmla="*/ 8600 h 410247"/>
              <a:gd name="connsiteX112" fmla="*/ 12272914 w 23914196"/>
              <a:gd name="connsiteY112" fmla="*/ 8598 h 410247"/>
              <a:gd name="connsiteX113" fmla="*/ 12593056 w 23914196"/>
              <a:gd name="connsiteY113" fmla="*/ 403250 h 410247"/>
              <a:gd name="connsiteX114" fmla="*/ 12592752 w 23914196"/>
              <a:gd name="connsiteY114" fmla="*/ 410245 h 410247"/>
              <a:gd name="connsiteX115" fmla="*/ 12436060 w 23914196"/>
              <a:gd name="connsiteY115" fmla="*/ 410245 h 410247"/>
              <a:gd name="connsiteX116" fmla="*/ 12436224 w 23914196"/>
              <a:gd name="connsiteY116" fmla="*/ 403250 h 410247"/>
              <a:gd name="connsiteX117" fmla="*/ 12191997 w 23914196"/>
              <a:gd name="connsiteY117" fmla="*/ 156717 h 410247"/>
              <a:gd name="connsiteX118" fmla="*/ 12191997 w 23914196"/>
              <a:gd name="connsiteY118" fmla="*/ 1 h 410247"/>
              <a:gd name="connsiteX119" fmla="*/ 12272914 w 23914196"/>
              <a:gd name="connsiteY119" fmla="*/ 8598 h 410247"/>
              <a:gd name="connsiteX120" fmla="*/ 13143771 w 23914196"/>
              <a:gd name="connsiteY120" fmla="*/ 8598 h 410247"/>
              <a:gd name="connsiteX121" fmla="*/ 13463913 w 23914196"/>
              <a:gd name="connsiteY121" fmla="*/ 403250 h 410247"/>
              <a:gd name="connsiteX122" fmla="*/ 13463609 w 23914196"/>
              <a:gd name="connsiteY122" fmla="*/ 410245 h 410247"/>
              <a:gd name="connsiteX123" fmla="*/ 13306917 w 23914196"/>
              <a:gd name="connsiteY123" fmla="*/ 410245 h 410247"/>
              <a:gd name="connsiteX124" fmla="*/ 13307080 w 23914196"/>
              <a:gd name="connsiteY124" fmla="*/ 403250 h 410247"/>
              <a:gd name="connsiteX125" fmla="*/ 13062854 w 23914196"/>
              <a:gd name="connsiteY125" fmla="*/ 156716 h 410247"/>
              <a:gd name="connsiteX126" fmla="*/ 13062854 w 23914196"/>
              <a:gd name="connsiteY126" fmla="*/ 1 h 410247"/>
              <a:gd name="connsiteX127" fmla="*/ 13143771 w 23914196"/>
              <a:gd name="connsiteY127" fmla="*/ 8598 h 410247"/>
              <a:gd name="connsiteX128" fmla="*/ 14014628 w 23914196"/>
              <a:gd name="connsiteY128" fmla="*/ 8598 h 410247"/>
              <a:gd name="connsiteX129" fmla="*/ 14334770 w 23914196"/>
              <a:gd name="connsiteY129" fmla="*/ 403250 h 410247"/>
              <a:gd name="connsiteX130" fmla="*/ 14334467 w 23914196"/>
              <a:gd name="connsiteY130" fmla="*/ 410245 h 410247"/>
              <a:gd name="connsiteX131" fmla="*/ 14177775 w 23914196"/>
              <a:gd name="connsiteY131" fmla="*/ 410245 h 410247"/>
              <a:gd name="connsiteX132" fmla="*/ 14177938 w 23914196"/>
              <a:gd name="connsiteY132" fmla="*/ 403250 h 410247"/>
              <a:gd name="connsiteX133" fmla="*/ 13933712 w 23914196"/>
              <a:gd name="connsiteY133" fmla="*/ 156717 h 410247"/>
              <a:gd name="connsiteX134" fmla="*/ 13933711 w 23914196"/>
              <a:gd name="connsiteY134" fmla="*/ 1 h 410247"/>
              <a:gd name="connsiteX135" fmla="*/ 14014628 w 23914196"/>
              <a:gd name="connsiteY135" fmla="*/ 8598 h 410247"/>
              <a:gd name="connsiteX136" fmla="*/ 14885485 w 23914196"/>
              <a:gd name="connsiteY136" fmla="*/ 8598 h 410247"/>
              <a:gd name="connsiteX137" fmla="*/ 15205627 w 23914196"/>
              <a:gd name="connsiteY137" fmla="*/ 403251 h 410247"/>
              <a:gd name="connsiteX138" fmla="*/ 15205324 w 23914196"/>
              <a:gd name="connsiteY138" fmla="*/ 410246 h 410247"/>
              <a:gd name="connsiteX139" fmla="*/ 15048631 w 23914196"/>
              <a:gd name="connsiteY139" fmla="*/ 410246 h 410247"/>
              <a:gd name="connsiteX140" fmla="*/ 15048794 w 23914196"/>
              <a:gd name="connsiteY140" fmla="*/ 403251 h 410247"/>
              <a:gd name="connsiteX141" fmla="*/ 14804568 w 23914196"/>
              <a:gd name="connsiteY141" fmla="*/ 156717 h 410247"/>
              <a:gd name="connsiteX142" fmla="*/ 14804568 w 23914196"/>
              <a:gd name="connsiteY142" fmla="*/ 1 h 410247"/>
              <a:gd name="connsiteX143" fmla="*/ 14885485 w 23914196"/>
              <a:gd name="connsiteY143" fmla="*/ 8598 h 410247"/>
              <a:gd name="connsiteX144" fmla="*/ 15756342 w 23914196"/>
              <a:gd name="connsiteY144" fmla="*/ 8598 h 410247"/>
              <a:gd name="connsiteX145" fmla="*/ 16076484 w 23914196"/>
              <a:gd name="connsiteY145" fmla="*/ 403250 h 410247"/>
              <a:gd name="connsiteX146" fmla="*/ 16076181 w 23914196"/>
              <a:gd name="connsiteY146" fmla="*/ 410245 h 410247"/>
              <a:gd name="connsiteX147" fmla="*/ 15919488 w 23914196"/>
              <a:gd name="connsiteY147" fmla="*/ 410245 h 410247"/>
              <a:gd name="connsiteX148" fmla="*/ 15919651 w 23914196"/>
              <a:gd name="connsiteY148" fmla="*/ 403250 h 410247"/>
              <a:gd name="connsiteX149" fmla="*/ 15675425 w 23914196"/>
              <a:gd name="connsiteY149" fmla="*/ 156716 h 410247"/>
              <a:gd name="connsiteX150" fmla="*/ 15675425 w 23914196"/>
              <a:gd name="connsiteY150" fmla="*/ 1 h 410247"/>
              <a:gd name="connsiteX151" fmla="*/ 15756342 w 23914196"/>
              <a:gd name="connsiteY151" fmla="*/ 8598 h 410247"/>
              <a:gd name="connsiteX152" fmla="*/ 16627198 w 23914196"/>
              <a:gd name="connsiteY152" fmla="*/ 8598 h 410247"/>
              <a:gd name="connsiteX153" fmla="*/ 16947341 w 23914196"/>
              <a:gd name="connsiteY153" fmla="*/ 403250 h 410247"/>
              <a:gd name="connsiteX154" fmla="*/ 16947037 w 23914196"/>
              <a:gd name="connsiteY154" fmla="*/ 410245 h 410247"/>
              <a:gd name="connsiteX155" fmla="*/ 16790345 w 23914196"/>
              <a:gd name="connsiteY155" fmla="*/ 410245 h 410247"/>
              <a:gd name="connsiteX156" fmla="*/ 16790508 w 23914196"/>
              <a:gd name="connsiteY156" fmla="*/ 403250 h 410247"/>
              <a:gd name="connsiteX157" fmla="*/ 16546282 w 23914196"/>
              <a:gd name="connsiteY157" fmla="*/ 156716 h 410247"/>
              <a:gd name="connsiteX158" fmla="*/ 16546282 w 23914196"/>
              <a:gd name="connsiteY158" fmla="*/ 1 h 410247"/>
              <a:gd name="connsiteX159" fmla="*/ 16627198 w 23914196"/>
              <a:gd name="connsiteY159" fmla="*/ 8598 h 410247"/>
              <a:gd name="connsiteX160" fmla="*/ 17498056 w 23914196"/>
              <a:gd name="connsiteY160" fmla="*/ 8598 h 410247"/>
              <a:gd name="connsiteX161" fmla="*/ 17818198 w 23914196"/>
              <a:gd name="connsiteY161" fmla="*/ 403251 h 410247"/>
              <a:gd name="connsiteX162" fmla="*/ 17817895 w 23914196"/>
              <a:gd name="connsiteY162" fmla="*/ 410246 h 410247"/>
              <a:gd name="connsiteX163" fmla="*/ 17661203 w 23914196"/>
              <a:gd name="connsiteY163" fmla="*/ 410246 h 410247"/>
              <a:gd name="connsiteX164" fmla="*/ 17661366 w 23914196"/>
              <a:gd name="connsiteY164" fmla="*/ 403251 h 410247"/>
              <a:gd name="connsiteX165" fmla="*/ 17417140 w 23914196"/>
              <a:gd name="connsiteY165" fmla="*/ 156717 h 410247"/>
              <a:gd name="connsiteX166" fmla="*/ 17417140 w 23914196"/>
              <a:gd name="connsiteY166" fmla="*/ 1 h 410247"/>
              <a:gd name="connsiteX167" fmla="*/ 17498056 w 23914196"/>
              <a:gd name="connsiteY167" fmla="*/ 8598 h 410247"/>
              <a:gd name="connsiteX168" fmla="*/ 18368912 w 23914196"/>
              <a:gd name="connsiteY168" fmla="*/ 8597 h 410247"/>
              <a:gd name="connsiteX169" fmla="*/ 18689054 w 23914196"/>
              <a:gd name="connsiteY169" fmla="*/ 403250 h 410247"/>
              <a:gd name="connsiteX170" fmla="*/ 18688751 w 23914196"/>
              <a:gd name="connsiteY170" fmla="*/ 410245 h 410247"/>
              <a:gd name="connsiteX171" fmla="*/ 18532059 w 23914196"/>
              <a:gd name="connsiteY171" fmla="*/ 410245 h 410247"/>
              <a:gd name="connsiteX172" fmla="*/ 18532222 w 23914196"/>
              <a:gd name="connsiteY172" fmla="*/ 403250 h 410247"/>
              <a:gd name="connsiteX173" fmla="*/ 18287995 w 23914196"/>
              <a:gd name="connsiteY173" fmla="*/ 156716 h 410247"/>
              <a:gd name="connsiteX174" fmla="*/ 18287995 w 23914196"/>
              <a:gd name="connsiteY174" fmla="*/ 0 h 410247"/>
              <a:gd name="connsiteX175" fmla="*/ 18368912 w 23914196"/>
              <a:gd name="connsiteY175" fmla="*/ 8597 h 410247"/>
              <a:gd name="connsiteX176" fmla="*/ 19239769 w 23914196"/>
              <a:gd name="connsiteY176" fmla="*/ 8598 h 410247"/>
              <a:gd name="connsiteX177" fmla="*/ 19559911 w 23914196"/>
              <a:gd name="connsiteY177" fmla="*/ 403250 h 410247"/>
              <a:gd name="connsiteX178" fmla="*/ 19559607 w 23914196"/>
              <a:gd name="connsiteY178" fmla="*/ 410245 h 410247"/>
              <a:gd name="connsiteX179" fmla="*/ 19402915 w 23914196"/>
              <a:gd name="connsiteY179" fmla="*/ 410245 h 410247"/>
              <a:gd name="connsiteX180" fmla="*/ 19403078 w 23914196"/>
              <a:gd name="connsiteY180" fmla="*/ 403250 h 410247"/>
              <a:gd name="connsiteX181" fmla="*/ 19158852 w 23914196"/>
              <a:gd name="connsiteY181" fmla="*/ 156716 h 410247"/>
              <a:gd name="connsiteX182" fmla="*/ 19158852 w 23914196"/>
              <a:gd name="connsiteY182" fmla="*/ 0 h 410247"/>
              <a:gd name="connsiteX183" fmla="*/ 19239769 w 23914196"/>
              <a:gd name="connsiteY183" fmla="*/ 8598 h 410247"/>
              <a:gd name="connsiteX184" fmla="*/ 20110627 w 23914196"/>
              <a:gd name="connsiteY184" fmla="*/ 8598 h 410247"/>
              <a:gd name="connsiteX185" fmla="*/ 20430769 w 23914196"/>
              <a:gd name="connsiteY185" fmla="*/ 403250 h 410247"/>
              <a:gd name="connsiteX186" fmla="*/ 20430465 w 23914196"/>
              <a:gd name="connsiteY186" fmla="*/ 410245 h 410247"/>
              <a:gd name="connsiteX187" fmla="*/ 20273773 w 23914196"/>
              <a:gd name="connsiteY187" fmla="*/ 410245 h 410247"/>
              <a:gd name="connsiteX188" fmla="*/ 20273936 w 23914196"/>
              <a:gd name="connsiteY188" fmla="*/ 403250 h 410247"/>
              <a:gd name="connsiteX189" fmla="*/ 20029710 w 23914196"/>
              <a:gd name="connsiteY189" fmla="*/ 156716 h 410247"/>
              <a:gd name="connsiteX190" fmla="*/ 20029710 w 23914196"/>
              <a:gd name="connsiteY190" fmla="*/ 0 h 410247"/>
              <a:gd name="connsiteX191" fmla="*/ 20110627 w 23914196"/>
              <a:gd name="connsiteY191" fmla="*/ 8598 h 410247"/>
              <a:gd name="connsiteX192" fmla="*/ 20981484 w 23914196"/>
              <a:gd name="connsiteY192" fmla="*/ 8597 h 410247"/>
              <a:gd name="connsiteX193" fmla="*/ 21301626 w 23914196"/>
              <a:gd name="connsiteY193" fmla="*/ 403250 h 410247"/>
              <a:gd name="connsiteX194" fmla="*/ 21301322 w 23914196"/>
              <a:gd name="connsiteY194" fmla="*/ 410245 h 410247"/>
              <a:gd name="connsiteX195" fmla="*/ 21144630 w 23914196"/>
              <a:gd name="connsiteY195" fmla="*/ 410245 h 410247"/>
              <a:gd name="connsiteX196" fmla="*/ 21144793 w 23914196"/>
              <a:gd name="connsiteY196" fmla="*/ 403250 h 410247"/>
              <a:gd name="connsiteX197" fmla="*/ 20900567 w 23914196"/>
              <a:gd name="connsiteY197" fmla="*/ 156716 h 410247"/>
              <a:gd name="connsiteX198" fmla="*/ 20900567 w 23914196"/>
              <a:gd name="connsiteY198" fmla="*/ 0 h 410247"/>
              <a:gd name="connsiteX199" fmla="*/ 20981484 w 23914196"/>
              <a:gd name="connsiteY199" fmla="*/ 8597 h 410247"/>
              <a:gd name="connsiteX200" fmla="*/ 21852340 w 23914196"/>
              <a:gd name="connsiteY200" fmla="*/ 8598 h 410247"/>
              <a:gd name="connsiteX201" fmla="*/ 22172483 w 23914196"/>
              <a:gd name="connsiteY201" fmla="*/ 403250 h 410247"/>
              <a:gd name="connsiteX202" fmla="*/ 22172179 w 23914196"/>
              <a:gd name="connsiteY202" fmla="*/ 410245 h 410247"/>
              <a:gd name="connsiteX203" fmla="*/ 22015487 w 23914196"/>
              <a:gd name="connsiteY203" fmla="*/ 410245 h 410247"/>
              <a:gd name="connsiteX204" fmla="*/ 22015650 w 23914196"/>
              <a:gd name="connsiteY204" fmla="*/ 403250 h 410247"/>
              <a:gd name="connsiteX205" fmla="*/ 21771423 w 23914196"/>
              <a:gd name="connsiteY205" fmla="*/ 156716 h 410247"/>
              <a:gd name="connsiteX206" fmla="*/ 21771423 w 23914196"/>
              <a:gd name="connsiteY206" fmla="*/ 0 h 410247"/>
              <a:gd name="connsiteX207" fmla="*/ 21852340 w 23914196"/>
              <a:gd name="connsiteY207" fmla="*/ 8598 h 410247"/>
              <a:gd name="connsiteX208" fmla="*/ 22723197 w 23914196"/>
              <a:gd name="connsiteY208" fmla="*/ 8598 h 410247"/>
              <a:gd name="connsiteX209" fmla="*/ 23043339 w 23914196"/>
              <a:gd name="connsiteY209" fmla="*/ 403250 h 410247"/>
              <a:gd name="connsiteX210" fmla="*/ 23043035 w 23914196"/>
              <a:gd name="connsiteY210" fmla="*/ 410245 h 410247"/>
              <a:gd name="connsiteX211" fmla="*/ 22886343 w 23914196"/>
              <a:gd name="connsiteY211" fmla="*/ 410245 h 410247"/>
              <a:gd name="connsiteX212" fmla="*/ 22886506 w 23914196"/>
              <a:gd name="connsiteY212" fmla="*/ 403250 h 410247"/>
              <a:gd name="connsiteX213" fmla="*/ 22642280 w 23914196"/>
              <a:gd name="connsiteY213" fmla="*/ 156716 h 410247"/>
              <a:gd name="connsiteX214" fmla="*/ 22642280 w 23914196"/>
              <a:gd name="connsiteY214" fmla="*/ 1 h 410247"/>
              <a:gd name="connsiteX215" fmla="*/ 22723197 w 23914196"/>
              <a:gd name="connsiteY215" fmla="*/ 8598 h 410247"/>
              <a:gd name="connsiteX216" fmla="*/ 23594055 w 23914196"/>
              <a:gd name="connsiteY216" fmla="*/ 8599 h 410247"/>
              <a:gd name="connsiteX217" fmla="*/ 23914196 w 23914196"/>
              <a:gd name="connsiteY217" fmla="*/ 403252 h 410247"/>
              <a:gd name="connsiteX218" fmla="*/ 23913893 w 23914196"/>
              <a:gd name="connsiteY218" fmla="*/ 410247 h 410247"/>
              <a:gd name="connsiteX219" fmla="*/ 23757200 w 23914196"/>
              <a:gd name="connsiteY219" fmla="*/ 410247 h 410247"/>
              <a:gd name="connsiteX220" fmla="*/ 23757364 w 23914196"/>
              <a:gd name="connsiteY220" fmla="*/ 403252 h 410247"/>
              <a:gd name="connsiteX221" fmla="*/ 23513137 w 23914196"/>
              <a:gd name="connsiteY221" fmla="*/ 156718 h 410247"/>
              <a:gd name="connsiteX222" fmla="*/ 23513137 w 23914196"/>
              <a:gd name="connsiteY222" fmla="*/ 2 h 410247"/>
              <a:gd name="connsiteX223" fmla="*/ 23594055 w 23914196"/>
              <a:gd name="connsiteY223" fmla="*/ 8599 h 410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</a:cxnLst>
            <a:rect l="l" t="t" r="r" b="b"/>
            <a:pathLst>
              <a:path w="23914196" h="410247">
                <a:moveTo>
                  <a:pt x="80917" y="8597"/>
                </a:moveTo>
                <a:cubicBezTo>
                  <a:pt x="263814" y="46970"/>
                  <a:pt x="400995" y="209154"/>
                  <a:pt x="401059" y="403250"/>
                </a:cubicBezTo>
                <a:cubicBezTo>
                  <a:pt x="401059" y="405558"/>
                  <a:pt x="400802" y="407843"/>
                  <a:pt x="400755" y="410245"/>
                </a:cubicBezTo>
                <a:lnTo>
                  <a:pt x="244063" y="410245"/>
                </a:lnTo>
                <a:cubicBezTo>
                  <a:pt x="244109" y="407913"/>
                  <a:pt x="244226" y="405581"/>
                  <a:pt x="244226" y="403250"/>
                </a:cubicBezTo>
                <a:cubicBezTo>
                  <a:pt x="244220" y="267994"/>
                  <a:pt x="135250" y="157995"/>
                  <a:pt x="0" y="156716"/>
                </a:cubicBezTo>
                <a:lnTo>
                  <a:pt x="0" y="0"/>
                </a:lnTo>
                <a:cubicBezTo>
                  <a:pt x="27729" y="160"/>
                  <a:pt x="54789" y="3115"/>
                  <a:pt x="80917" y="8597"/>
                </a:cubicBezTo>
                <a:close/>
                <a:moveTo>
                  <a:pt x="951775" y="8597"/>
                </a:moveTo>
                <a:cubicBezTo>
                  <a:pt x="1134672" y="46969"/>
                  <a:pt x="1271853" y="209153"/>
                  <a:pt x="1271917" y="403249"/>
                </a:cubicBezTo>
                <a:cubicBezTo>
                  <a:pt x="1271917" y="405558"/>
                  <a:pt x="1271660" y="407842"/>
                  <a:pt x="1271613" y="410244"/>
                </a:cubicBezTo>
                <a:lnTo>
                  <a:pt x="1114921" y="410244"/>
                </a:lnTo>
                <a:cubicBezTo>
                  <a:pt x="1114967" y="407912"/>
                  <a:pt x="1115084" y="405581"/>
                  <a:pt x="1115084" y="403249"/>
                </a:cubicBezTo>
                <a:cubicBezTo>
                  <a:pt x="1115078" y="267994"/>
                  <a:pt x="1006108" y="157994"/>
                  <a:pt x="870858" y="156715"/>
                </a:cubicBezTo>
                <a:lnTo>
                  <a:pt x="870858" y="0"/>
                </a:lnTo>
                <a:cubicBezTo>
                  <a:pt x="898585" y="160"/>
                  <a:pt x="925647" y="3115"/>
                  <a:pt x="951775" y="8597"/>
                </a:cubicBezTo>
                <a:close/>
                <a:moveTo>
                  <a:pt x="1822632" y="8597"/>
                </a:moveTo>
                <a:cubicBezTo>
                  <a:pt x="2005530" y="46970"/>
                  <a:pt x="2142711" y="209154"/>
                  <a:pt x="2142774" y="403250"/>
                </a:cubicBezTo>
                <a:cubicBezTo>
                  <a:pt x="2142774" y="405558"/>
                  <a:pt x="2142516" y="407843"/>
                  <a:pt x="2142472" y="410245"/>
                </a:cubicBezTo>
                <a:lnTo>
                  <a:pt x="1985779" y="410245"/>
                </a:lnTo>
                <a:cubicBezTo>
                  <a:pt x="1985824" y="407913"/>
                  <a:pt x="1985941" y="405581"/>
                  <a:pt x="1985942" y="403250"/>
                </a:cubicBezTo>
                <a:cubicBezTo>
                  <a:pt x="1985934" y="267994"/>
                  <a:pt x="1876964" y="157994"/>
                  <a:pt x="1741715" y="156716"/>
                </a:cubicBezTo>
                <a:lnTo>
                  <a:pt x="1741715" y="0"/>
                </a:lnTo>
                <a:cubicBezTo>
                  <a:pt x="1769443" y="161"/>
                  <a:pt x="1796503" y="3115"/>
                  <a:pt x="1822632" y="8597"/>
                </a:cubicBezTo>
                <a:close/>
                <a:moveTo>
                  <a:pt x="2693489" y="8598"/>
                </a:moveTo>
                <a:cubicBezTo>
                  <a:pt x="2876385" y="46970"/>
                  <a:pt x="3013566" y="209154"/>
                  <a:pt x="3013630" y="403250"/>
                </a:cubicBezTo>
                <a:cubicBezTo>
                  <a:pt x="3013632" y="405559"/>
                  <a:pt x="3013375" y="407844"/>
                  <a:pt x="3013327" y="410245"/>
                </a:cubicBezTo>
                <a:lnTo>
                  <a:pt x="2856637" y="410245"/>
                </a:lnTo>
                <a:cubicBezTo>
                  <a:pt x="2856682" y="407913"/>
                  <a:pt x="2856799" y="405582"/>
                  <a:pt x="2856800" y="403251"/>
                </a:cubicBezTo>
                <a:cubicBezTo>
                  <a:pt x="2856793" y="267995"/>
                  <a:pt x="2747821" y="157995"/>
                  <a:pt x="2612573" y="156716"/>
                </a:cubicBezTo>
                <a:lnTo>
                  <a:pt x="2612574" y="1"/>
                </a:lnTo>
                <a:cubicBezTo>
                  <a:pt x="2640299" y="161"/>
                  <a:pt x="2667362" y="3116"/>
                  <a:pt x="2693489" y="8598"/>
                </a:cubicBezTo>
                <a:close/>
                <a:moveTo>
                  <a:pt x="3564347" y="8597"/>
                </a:moveTo>
                <a:cubicBezTo>
                  <a:pt x="3747243" y="46969"/>
                  <a:pt x="3884423" y="209154"/>
                  <a:pt x="3884487" y="403249"/>
                </a:cubicBezTo>
                <a:cubicBezTo>
                  <a:pt x="3884487" y="405558"/>
                  <a:pt x="3884230" y="407842"/>
                  <a:pt x="3884184" y="410244"/>
                </a:cubicBezTo>
                <a:lnTo>
                  <a:pt x="3727492" y="410244"/>
                </a:lnTo>
                <a:cubicBezTo>
                  <a:pt x="3727541" y="407913"/>
                  <a:pt x="3727657" y="405582"/>
                  <a:pt x="3727654" y="403249"/>
                </a:cubicBezTo>
                <a:cubicBezTo>
                  <a:pt x="3727648" y="267994"/>
                  <a:pt x="3618679" y="157994"/>
                  <a:pt x="3483431" y="156716"/>
                </a:cubicBezTo>
                <a:lnTo>
                  <a:pt x="3483428" y="0"/>
                </a:lnTo>
                <a:cubicBezTo>
                  <a:pt x="3511158" y="161"/>
                  <a:pt x="3538217" y="3115"/>
                  <a:pt x="3564347" y="8597"/>
                </a:cubicBezTo>
                <a:close/>
                <a:moveTo>
                  <a:pt x="4435205" y="8598"/>
                </a:moveTo>
                <a:cubicBezTo>
                  <a:pt x="4618101" y="46970"/>
                  <a:pt x="4755281" y="209154"/>
                  <a:pt x="4755345" y="403250"/>
                </a:cubicBezTo>
                <a:cubicBezTo>
                  <a:pt x="4755345" y="405558"/>
                  <a:pt x="4755087" y="407843"/>
                  <a:pt x="4755043" y="410245"/>
                </a:cubicBezTo>
                <a:lnTo>
                  <a:pt x="4598349" y="410245"/>
                </a:lnTo>
                <a:cubicBezTo>
                  <a:pt x="4598396" y="407913"/>
                  <a:pt x="4598512" y="405581"/>
                  <a:pt x="4598512" y="403250"/>
                </a:cubicBezTo>
                <a:cubicBezTo>
                  <a:pt x="4598505" y="267995"/>
                  <a:pt x="4489537" y="157995"/>
                  <a:pt x="4354286" y="156716"/>
                </a:cubicBezTo>
                <a:lnTo>
                  <a:pt x="4354287" y="1"/>
                </a:lnTo>
                <a:cubicBezTo>
                  <a:pt x="4382017" y="161"/>
                  <a:pt x="4409075" y="3116"/>
                  <a:pt x="4435205" y="8598"/>
                </a:cubicBezTo>
                <a:close/>
                <a:moveTo>
                  <a:pt x="5306060" y="8598"/>
                </a:moveTo>
                <a:cubicBezTo>
                  <a:pt x="5488956" y="46970"/>
                  <a:pt x="5626137" y="209154"/>
                  <a:pt x="5626203" y="403251"/>
                </a:cubicBezTo>
                <a:cubicBezTo>
                  <a:pt x="5626204" y="405559"/>
                  <a:pt x="5625945" y="407844"/>
                  <a:pt x="5625901" y="410246"/>
                </a:cubicBezTo>
                <a:lnTo>
                  <a:pt x="5469208" y="410246"/>
                </a:lnTo>
                <a:cubicBezTo>
                  <a:pt x="5469253" y="407913"/>
                  <a:pt x="5469369" y="405582"/>
                  <a:pt x="5469372" y="403251"/>
                </a:cubicBezTo>
                <a:cubicBezTo>
                  <a:pt x="5469363" y="267995"/>
                  <a:pt x="5360392" y="157995"/>
                  <a:pt x="5225143" y="156716"/>
                </a:cubicBezTo>
                <a:lnTo>
                  <a:pt x="5225145" y="1"/>
                </a:lnTo>
                <a:cubicBezTo>
                  <a:pt x="5252870" y="161"/>
                  <a:pt x="5279933" y="3116"/>
                  <a:pt x="5306060" y="8598"/>
                </a:cubicBezTo>
                <a:close/>
                <a:moveTo>
                  <a:pt x="6176918" y="8597"/>
                </a:moveTo>
                <a:cubicBezTo>
                  <a:pt x="6359818" y="46971"/>
                  <a:pt x="6496999" y="209155"/>
                  <a:pt x="6497064" y="403251"/>
                </a:cubicBezTo>
                <a:cubicBezTo>
                  <a:pt x="6497064" y="405559"/>
                  <a:pt x="6496807" y="407844"/>
                  <a:pt x="6496760" y="410246"/>
                </a:cubicBezTo>
                <a:lnTo>
                  <a:pt x="6340068" y="410246"/>
                </a:lnTo>
                <a:cubicBezTo>
                  <a:pt x="6340115" y="407914"/>
                  <a:pt x="6340231" y="405583"/>
                  <a:pt x="6340231" y="403251"/>
                </a:cubicBezTo>
                <a:cubicBezTo>
                  <a:pt x="6340224" y="267996"/>
                  <a:pt x="6231250" y="157995"/>
                  <a:pt x="6096002" y="156716"/>
                </a:cubicBezTo>
                <a:lnTo>
                  <a:pt x="6095999" y="0"/>
                </a:lnTo>
                <a:cubicBezTo>
                  <a:pt x="6123729" y="161"/>
                  <a:pt x="6150788" y="3115"/>
                  <a:pt x="6176918" y="8597"/>
                </a:cubicBezTo>
                <a:close/>
                <a:moveTo>
                  <a:pt x="7047779" y="8599"/>
                </a:moveTo>
                <a:cubicBezTo>
                  <a:pt x="7230676" y="46971"/>
                  <a:pt x="7367857" y="209156"/>
                  <a:pt x="7367921" y="403251"/>
                </a:cubicBezTo>
                <a:cubicBezTo>
                  <a:pt x="7367921" y="405560"/>
                  <a:pt x="7367664" y="407845"/>
                  <a:pt x="7367617" y="410246"/>
                </a:cubicBezTo>
                <a:lnTo>
                  <a:pt x="7210925" y="410246"/>
                </a:lnTo>
                <a:cubicBezTo>
                  <a:pt x="7210972" y="407915"/>
                  <a:pt x="7211088" y="405583"/>
                  <a:pt x="7211088" y="403251"/>
                </a:cubicBezTo>
                <a:cubicBezTo>
                  <a:pt x="7211082" y="267996"/>
                  <a:pt x="7102112" y="157996"/>
                  <a:pt x="6966862" y="156718"/>
                </a:cubicBezTo>
                <a:lnTo>
                  <a:pt x="6966862" y="2"/>
                </a:lnTo>
                <a:cubicBezTo>
                  <a:pt x="6994590" y="162"/>
                  <a:pt x="7021651" y="3117"/>
                  <a:pt x="7047779" y="8599"/>
                </a:cubicBezTo>
                <a:close/>
                <a:moveTo>
                  <a:pt x="7918636" y="8599"/>
                </a:moveTo>
                <a:cubicBezTo>
                  <a:pt x="8101532" y="46971"/>
                  <a:pt x="8238713" y="209156"/>
                  <a:pt x="8238777" y="403251"/>
                </a:cubicBezTo>
                <a:cubicBezTo>
                  <a:pt x="8238777" y="405560"/>
                  <a:pt x="8238520" y="407845"/>
                  <a:pt x="8238474" y="410247"/>
                </a:cubicBezTo>
                <a:lnTo>
                  <a:pt x="8081782" y="410246"/>
                </a:lnTo>
                <a:cubicBezTo>
                  <a:pt x="8081828" y="407915"/>
                  <a:pt x="8081945" y="405583"/>
                  <a:pt x="8081945" y="403252"/>
                </a:cubicBezTo>
                <a:cubicBezTo>
                  <a:pt x="8081938" y="267996"/>
                  <a:pt x="7972968" y="157996"/>
                  <a:pt x="7837719" y="156718"/>
                </a:cubicBezTo>
                <a:lnTo>
                  <a:pt x="7837719" y="2"/>
                </a:lnTo>
                <a:cubicBezTo>
                  <a:pt x="7865446" y="162"/>
                  <a:pt x="7892507" y="3117"/>
                  <a:pt x="7918636" y="8599"/>
                </a:cubicBezTo>
                <a:close/>
                <a:moveTo>
                  <a:pt x="8789492" y="8598"/>
                </a:moveTo>
                <a:cubicBezTo>
                  <a:pt x="8972389" y="46971"/>
                  <a:pt x="9109569" y="209155"/>
                  <a:pt x="9109634" y="403251"/>
                </a:cubicBezTo>
                <a:cubicBezTo>
                  <a:pt x="9109634" y="405559"/>
                  <a:pt x="9109377" y="407844"/>
                  <a:pt x="9109330" y="410246"/>
                </a:cubicBezTo>
                <a:lnTo>
                  <a:pt x="8952638" y="410246"/>
                </a:lnTo>
                <a:cubicBezTo>
                  <a:pt x="8952685" y="407914"/>
                  <a:pt x="8952801" y="405582"/>
                  <a:pt x="8952801" y="403251"/>
                </a:cubicBezTo>
                <a:cubicBezTo>
                  <a:pt x="8952795" y="267995"/>
                  <a:pt x="8843825" y="157996"/>
                  <a:pt x="8708575" y="156717"/>
                </a:cubicBezTo>
                <a:lnTo>
                  <a:pt x="8708575" y="1"/>
                </a:lnTo>
                <a:cubicBezTo>
                  <a:pt x="8736303" y="162"/>
                  <a:pt x="8763364" y="3117"/>
                  <a:pt x="8789492" y="8598"/>
                </a:cubicBezTo>
                <a:close/>
                <a:moveTo>
                  <a:pt x="9660348" y="8599"/>
                </a:moveTo>
                <a:cubicBezTo>
                  <a:pt x="9843245" y="46971"/>
                  <a:pt x="9980426" y="209155"/>
                  <a:pt x="9980490" y="403251"/>
                </a:cubicBezTo>
                <a:cubicBezTo>
                  <a:pt x="9980490" y="405559"/>
                  <a:pt x="9980233" y="407844"/>
                  <a:pt x="9980187" y="410246"/>
                </a:cubicBezTo>
                <a:lnTo>
                  <a:pt x="9823495" y="410246"/>
                </a:lnTo>
                <a:cubicBezTo>
                  <a:pt x="9823541" y="407914"/>
                  <a:pt x="9823658" y="405583"/>
                  <a:pt x="9823658" y="403251"/>
                </a:cubicBezTo>
                <a:cubicBezTo>
                  <a:pt x="9823651" y="267996"/>
                  <a:pt x="9714681" y="157996"/>
                  <a:pt x="9579432" y="156717"/>
                </a:cubicBezTo>
                <a:lnTo>
                  <a:pt x="9579431" y="1"/>
                </a:lnTo>
                <a:cubicBezTo>
                  <a:pt x="9607159" y="162"/>
                  <a:pt x="9634220" y="3117"/>
                  <a:pt x="9660348" y="8599"/>
                </a:cubicBezTo>
                <a:close/>
                <a:moveTo>
                  <a:pt x="10531206" y="8599"/>
                </a:moveTo>
                <a:cubicBezTo>
                  <a:pt x="10714102" y="46971"/>
                  <a:pt x="10851283" y="209156"/>
                  <a:pt x="10851347" y="403251"/>
                </a:cubicBezTo>
                <a:cubicBezTo>
                  <a:pt x="10851347" y="405560"/>
                  <a:pt x="10851091" y="407845"/>
                  <a:pt x="10851044" y="410246"/>
                </a:cubicBezTo>
                <a:lnTo>
                  <a:pt x="10694352" y="410246"/>
                </a:lnTo>
                <a:cubicBezTo>
                  <a:pt x="10694399" y="407915"/>
                  <a:pt x="10694515" y="405583"/>
                  <a:pt x="10694515" y="403251"/>
                </a:cubicBezTo>
                <a:cubicBezTo>
                  <a:pt x="10694508" y="267996"/>
                  <a:pt x="10585538" y="157996"/>
                  <a:pt x="10450289" y="156718"/>
                </a:cubicBezTo>
                <a:lnTo>
                  <a:pt x="10450289" y="2"/>
                </a:lnTo>
                <a:cubicBezTo>
                  <a:pt x="10478016" y="162"/>
                  <a:pt x="10505078" y="3117"/>
                  <a:pt x="10531206" y="8599"/>
                </a:cubicBezTo>
                <a:close/>
                <a:moveTo>
                  <a:pt x="11402062" y="8600"/>
                </a:moveTo>
                <a:cubicBezTo>
                  <a:pt x="11584959" y="46972"/>
                  <a:pt x="11722140" y="209155"/>
                  <a:pt x="11722204" y="403251"/>
                </a:cubicBezTo>
                <a:cubicBezTo>
                  <a:pt x="11722204" y="405559"/>
                  <a:pt x="11721947" y="407844"/>
                  <a:pt x="11721901" y="410246"/>
                </a:cubicBezTo>
                <a:lnTo>
                  <a:pt x="11565208" y="410246"/>
                </a:lnTo>
                <a:cubicBezTo>
                  <a:pt x="11565255" y="407914"/>
                  <a:pt x="11565371" y="405582"/>
                  <a:pt x="11565371" y="403251"/>
                </a:cubicBezTo>
                <a:cubicBezTo>
                  <a:pt x="11565365" y="267995"/>
                  <a:pt x="11456395" y="157995"/>
                  <a:pt x="11321146" y="156717"/>
                </a:cubicBezTo>
                <a:lnTo>
                  <a:pt x="11321145" y="3"/>
                </a:lnTo>
                <a:cubicBezTo>
                  <a:pt x="11348873" y="163"/>
                  <a:pt x="11375934" y="3118"/>
                  <a:pt x="11402062" y="8600"/>
                </a:cubicBezTo>
                <a:close/>
                <a:moveTo>
                  <a:pt x="12272914" y="8598"/>
                </a:moveTo>
                <a:cubicBezTo>
                  <a:pt x="12455810" y="46971"/>
                  <a:pt x="12592991" y="209155"/>
                  <a:pt x="12593056" y="403250"/>
                </a:cubicBezTo>
                <a:cubicBezTo>
                  <a:pt x="12593056" y="405558"/>
                  <a:pt x="12592799" y="407843"/>
                  <a:pt x="12592752" y="410245"/>
                </a:cubicBezTo>
                <a:lnTo>
                  <a:pt x="12436060" y="410245"/>
                </a:lnTo>
                <a:cubicBezTo>
                  <a:pt x="12436107" y="407913"/>
                  <a:pt x="12436223" y="405581"/>
                  <a:pt x="12436224" y="403250"/>
                </a:cubicBezTo>
                <a:cubicBezTo>
                  <a:pt x="12436216" y="267996"/>
                  <a:pt x="12327246" y="157996"/>
                  <a:pt x="12191997" y="156717"/>
                </a:cubicBezTo>
                <a:lnTo>
                  <a:pt x="12191997" y="1"/>
                </a:lnTo>
                <a:cubicBezTo>
                  <a:pt x="12219725" y="162"/>
                  <a:pt x="12246786" y="3117"/>
                  <a:pt x="12272914" y="8598"/>
                </a:cubicBezTo>
                <a:close/>
                <a:moveTo>
                  <a:pt x="13143771" y="8598"/>
                </a:moveTo>
                <a:cubicBezTo>
                  <a:pt x="13326667" y="46970"/>
                  <a:pt x="13463848" y="209154"/>
                  <a:pt x="13463913" y="403250"/>
                </a:cubicBezTo>
                <a:cubicBezTo>
                  <a:pt x="13463913" y="405558"/>
                  <a:pt x="13463656" y="407844"/>
                  <a:pt x="13463609" y="410245"/>
                </a:cubicBezTo>
                <a:lnTo>
                  <a:pt x="13306917" y="410245"/>
                </a:lnTo>
                <a:cubicBezTo>
                  <a:pt x="13306963" y="407913"/>
                  <a:pt x="13307080" y="405582"/>
                  <a:pt x="13307080" y="403250"/>
                </a:cubicBezTo>
                <a:cubicBezTo>
                  <a:pt x="13307073" y="267995"/>
                  <a:pt x="13198103" y="157995"/>
                  <a:pt x="13062854" y="156716"/>
                </a:cubicBezTo>
                <a:lnTo>
                  <a:pt x="13062854" y="1"/>
                </a:lnTo>
                <a:cubicBezTo>
                  <a:pt x="13090582" y="161"/>
                  <a:pt x="13117643" y="3116"/>
                  <a:pt x="13143771" y="8598"/>
                </a:cubicBezTo>
                <a:close/>
                <a:moveTo>
                  <a:pt x="14014628" y="8598"/>
                </a:moveTo>
                <a:cubicBezTo>
                  <a:pt x="14197525" y="46971"/>
                  <a:pt x="14334706" y="209155"/>
                  <a:pt x="14334770" y="403250"/>
                </a:cubicBezTo>
                <a:cubicBezTo>
                  <a:pt x="14334770" y="405559"/>
                  <a:pt x="14334514" y="407844"/>
                  <a:pt x="14334467" y="410245"/>
                </a:cubicBezTo>
                <a:lnTo>
                  <a:pt x="14177775" y="410245"/>
                </a:lnTo>
                <a:cubicBezTo>
                  <a:pt x="14177821" y="407914"/>
                  <a:pt x="14177938" y="405582"/>
                  <a:pt x="14177938" y="403250"/>
                </a:cubicBezTo>
                <a:cubicBezTo>
                  <a:pt x="14177931" y="267995"/>
                  <a:pt x="14068961" y="157995"/>
                  <a:pt x="13933712" y="156717"/>
                </a:cubicBezTo>
                <a:lnTo>
                  <a:pt x="13933711" y="1"/>
                </a:lnTo>
                <a:cubicBezTo>
                  <a:pt x="13961439" y="161"/>
                  <a:pt x="13988500" y="3116"/>
                  <a:pt x="14014628" y="8598"/>
                </a:cubicBezTo>
                <a:close/>
                <a:moveTo>
                  <a:pt x="14885485" y="8598"/>
                </a:moveTo>
                <a:cubicBezTo>
                  <a:pt x="15068381" y="46971"/>
                  <a:pt x="15205563" y="209155"/>
                  <a:pt x="15205627" y="403251"/>
                </a:cubicBezTo>
                <a:cubicBezTo>
                  <a:pt x="15205627" y="405559"/>
                  <a:pt x="15205370" y="407844"/>
                  <a:pt x="15205324" y="410246"/>
                </a:cubicBezTo>
                <a:lnTo>
                  <a:pt x="15048631" y="410246"/>
                </a:lnTo>
                <a:cubicBezTo>
                  <a:pt x="15048678" y="407914"/>
                  <a:pt x="15048795" y="405582"/>
                  <a:pt x="15048794" y="403251"/>
                </a:cubicBezTo>
                <a:cubicBezTo>
                  <a:pt x="15048788" y="267996"/>
                  <a:pt x="14939818" y="157996"/>
                  <a:pt x="14804568" y="156717"/>
                </a:cubicBezTo>
                <a:lnTo>
                  <a:pt x="14804568" y="1"/>
                </a:lnTo>
                <a:cubicBezTo>
                  <a:pt x="14832296" y="162"/>
                  <a:pt x="14859357" y="3117"/>
                  <a:pt x="14885485" y="8598"/>
                </a:cubicBezTo>
                <a:close/>
                <a:moveTo>
                  <a:pt x="15756342" y="8598"/>
                </a:moveTo>
                <a:cubicBezTo>
                  <a:pt x="15939239" y="46970"/>
                  <a:pt x="16076420" y="209154"/>
                  <a:pt x="16076484" y="403250"/>
                </a:cubicBezTo>
                <a:cubicBezTo>
                  <a:pt x="16076484" y="405558"/>
                  <a:pt x="16076227" y="407843"/>
                  <a:pt x="16076181" y="410245"/>
                </a:cubicBezTo>
                <a:lnTo>
                  <a:pt x="15919488" y="410245"/>
                </a:lnTo>
                <a:cubicBezTo>
                  <a:pt x="15919535" y="407913"/>
                  <a:pt x="15919651" y="405582"/>
                  <a:pt x="15919651" y="403250"/>
                </a:cubicBezTo>
                <a:cubicBezTo>
                  <a:pt x="15919645" y="267995"/>
                  <a:pt x="15810675" y="157995"/>
                  <a:pt x="15675425" y="156716"/>
                </a:cubicBezTo>
                <a:lnTo>
                  <a:pt x="15675425" y="1"/>
                </a:lnTo>
                <a:cubicBezTo>
                  <a:pt x="15703153" y="161"/>
                  <a:pt x="15730214" y="3116"/>
                  <a:pt x="15756342" y="8598"/>
                </a:cubicBezTo>
                <a:close/>
                <a:moveTo>
                  <a:pt x="16627198" y="8598"/>
                </a:moveTo>
                <a:cubicBezTo>
                  <a:pt x="16810095" y="46970"/>
                  <a:pt x="16947276" y="209155"/>
                  <a:pt x="16947341" y="403250"/>
                </a:cubicBezTo>
                <a:cubicBezTo>
                  <a:pt x="16947341" y="405559"/>
                  <a:pt x="16947083" y="407844"/>
                  <a:pt x="16947037" y="410245"/>
                </a:cubicBezTo>
                <a:lnTo>
                  <a:pt x="16790345" y="410245"/>
                </a:lnTo>
                <a:cubicBezTo>
                  <a:pt x="16790392" y="407914"/>
                  <a:pt x="16790508" y="405582"/>
                  <a:pt x="16790508" y="403250"/>
                </a:cubicBezTo>
                <a:cubicBezTo>
                  <a:pt x="16790501" y="267995"/>
                  <a:pt x="16681531" y="157995"/>
                  <a:pt x="16546282" y="156716"/>
                </a:cubicBezTo>
                <a:lnTo>
                  <a:pt x="16546282" y="1"/>
                </a:lnTo>
                <a:cubicBezTo>
                  <a:pt x="16574009" y="161"/>
                  <a:pt x="16601070" y="3116"/>
                  <a:pt x="16627198" y="8598"/>
                </a:cubicBezTo>
                <a:close/>
                <a:moveTo>
                  <a:pt x="17498056" y="8598"/>
                </a:moveTo>
                <a:cubicBezTo>
                  <a:pt x="17680953" y="46971"/>
                  <a:pt x="17818134" y="209155"/>
                  <a:pt x="17818198" y="403251"/>
                </a:cubicBezTo>
                <a:cubicBezTo>
                  <a:pt x="17818198" y="405559"/>
                  <a:pt x="17817941" y="407844"/>
                  <a:pt x="17817895" y="410246"/>
                </a:cubicBezTo>
                <a:lnTo>
                  <a:pt x="17661203" y="410246"/>
                </a:lnTo>
                <a:cubicBezTo>
                  <a:pt x="17661249" y="407914"/>
                  <a:pt x="17661366" y="405582"/>
                  <a:pt x="17661366" y="403251"/>
                </a:cubicBezTo>
                <a:cubicBezTo>
                  <a:pt x="17661359" y="267995"/>
                  <a:pt x="17552389" y="157996"/>
                  <a:pt x="17417140" y="156717"/>
                </a:cubicBezTo>
                <a:lnTo>
                  <a:pt x="17417140" y="1"/>
                </a:lnTo>
                <a:cubicBezTo>
                  <a:pt x="17444867" y="161"/>
                  <a:pt x="17471928" y="3116"/>
                  <a:pt x="17498056" y="8598"/>
                </a:cubicBezTo>
                <a:close/>
                <a:moveTo>
                  <a:pt x="18368912" y="8597"/>
                </a:moveTo>
                <a:cubicBezTo>
                  <a:pt x="18551809" y="46970"/>
                  <a:pt x="18688990" y="209154"/>
                  <a:pt x="18689054" y="403250"/>
                </a:cubicBezTo>
                <a:cubicBezTo>
                  <a:pt x="18689054" y="405558"/>
                  <a:pt x="18688797" y="407843"/>
                  <a:pt x="18688751" y="410245"/>
                </a:cubicBezTo>
                <a:lnTo>
                  <a:pt x="18532059" y="410245"/>
                </a:lnTo>
                <a:cubicBezTo>
                  <a:pt x="18532105" y="407913"/>
                  <a:pt x="18532222" y="405581"/>
                  <a:pt x="18532222" y="403250"/>
                </a:cubicBezTo>
                <a:cubicBezTo>
                  <a:pt x="18532215" y="267994"/>
                  <a:pt x="18423245" y="157995"/>
                  <a:pt x="18287995" y="156716"/>
                </a:cubicBezTo>
                <a:lnTo>
                  <a:pt x="18287995" y="0"/>
                </a:lnTo>
                <a:cubicBezTo>
                  <a:pt x="18315723" y="161"/>
                  <a:pt x="18342784" y="3115"/>
                  <a:pt x="18368912" y="8597"/>
                </a:cubicBezTo>
                <a:close/>
                <a:moveTo>
                  <a:pt x="19239769" y="8598"/>
                </a:moveTo>
                <a:cubicBezTo>
                  <a:pt x="19422665" y="46970"/>
                  <a:pt x="19559846" y="209154"/>
                  <a:pt x="19559911" y="403250"/>
                </a:cubicBezTo>
                <a:cubicBezTo>
                  <a:pt x="19559911" y="405558"/>
                  <a:pt x="19559654" y="407843"/>
                  <a:pt x="19559607" y="410245"/>
                </a:cubicBezTo>
                <a:lnTo>
                  <a:pt x="19402915" y="410245"/>
                </a:lnTo>
                <a:cubicBezTo>
                  <a:pt x="19402961" y="407913"/>
                  <a:pt x="19403078" y="405581"/>
                  <a:pt x="19403078" y="403250"/>
                </a:cubicBezTo>
                <a:cubicBezTo>
                  <a:pt x="19403072" y="267995"/>
                  <a:pt x="19294102" y="157995"/>
                  <a:pt x="19158852" y="156716"/>
                </a:cubicBezTo>
                <a:lnTo>
                  <a:pt x="19158852" y="0"/>
                </a:lnTo>
                <a:cubicBezTo>
                  <a:pt x="19186580" y="161"/>
                  <a:pt x="19213641" y="3116"/>
                  <a:pt x="19239769" y="8598"/>
                </a:cubicBezTo>
                <a:close/>
                <a:moveTo>
                  <a:pt x="20110627" y="8598"/>
                </a:moveTo>
                <a:cubicBezTo>
                  <a:pt x="20293523" y="46971"/>
                  <a:pt x="20430704" y="209155"/>
                  <a:pt x="20430769" y="403250"/>
                </a:cubicBezTo>
                <a:cubicBezTo>
                  <a:pt x="20430768" y="405559"/>
                  <a:pt x="20430511" y="407844"/>
                  <a:pt x="20430465" y="410245"/>
                </a:cubicBezTo>
                <a:lnTo>
                  <a:pt x="20273773" y="410245"/>
                </a:lnTo>
                <a:cubicBezTo>
                  <a:pt x="20273819" y="407914"/>
                  <a:pt x="20273936" y="405582"/>
                  <a:pt x="20273936" y="403250"/>
                </a:cubicBezTo>
                <a:cubicBezTo>
                  <a:pt x="20273929" y="267995"/>
                  <a:pt x="20164959" y="157995"/>
                  <a:pt x="20029710" y="156716"/>
                </a:cubicBezTo>
                <a:lnTo>
                  <a:pt x="20029710" y="0"/>
                </a:lnTo>
                <a:cubicBezTo>
                  <a:pt x="20057437" y="161"/>
                  <a:pt x="20084498" y="3116"/>
                  <a:pt x="20110627" y="8598"/>
                </a:cubicBezTo>
                <a:close/>
                <a:moveTo>
                  <a:pt x="20981484" y="8597"/>
                </a:moveTo>
                <a:cubicBezTo>
                  <a:pt x="21164380" y="46970"/>
                  <a:pt x="21301561" y="209154"/>
                  <a:pt x="21301626" y="403250"/>
                </a:cubicBezTo>
                <a:cubicBezTo>
                  <a:pt x="21301625" y="405558"/>
                  <a:pt x="21301368" y="407843"/>
                  <a:pt x="21301322" y="410245"/>
                </a:cubicBezTo>
                <a:lnTo>
                  <a:pt x="21144630" y="410245"/>
                </a:lnTo>
                <a:cubicBezTo>
                  <a:pt x="21144676" y="407913"/>
                  <a:pt x="21144792" y="405581"/>
                  <a:pt x="21144793" y="403250"/>
                </a:cubicBezTo>
                <a:cubicBezTo>
                  <a:pt x="21144786" y="267994"/>
                  <a:pt x="21035816" y="157994"/>
                  <a:pt x="20900567" y="156716"/>
                </a:cubicBezTo>
                <a:lnTo>
                  <a:pt x="20900567" y="0"/>
                </a:lnTo>
                <a:cubicBezTo>
                  <a:pt x="20928294" y="160"/>
                  <a:pt x="20955355" y="3115"/>
                  <a:pt x="20981484" y="8597"/>
                </a:cubicBezTo>
                <a:close/>
                <a:moveTo>
                  <a:pt x="21852340" y="8598"/>
                </a:moveTo>
                <a:cubicBezTo>
                  <a:pt x="22035237" y="46970"/>
                  <a:pt x="22172417" y="209154"/>
                  <a:pt x="22172483" y="403250"/>
                </a:cubicBezTo>
                <a:cubicBezTo>
                  <a:pt x="22172482" y="405558"/>
                  <a:pt x="22172225" y="407843"/>
                  <a:pt x="22172179" y="410245"/>
                </a:cubicBezTo>
                <a:lnTo>
                  <a:pt x="22015487" y="410245"/>
                </a:lnTo>
                <a:cubicBezTo>
                  <a:pt x="22015533" y="407913"/>
                  <a:pt x="22015649" y="405581"/>
                  <a:pt x="22015650" y="403250"/>
                </a:cubicBezTo>
                <a:cubicBezTo>
                  <a:pt x="22015643" y="267995"/>
                  <a:pt x="21906673" y="157995"/>
                  <a:pt x="21771423" y="156716"/>
                </a:cubicBezTo>
                <a:lnTo>
                  <a:pt x="21771423" y="0"/>
                </a:lnTo>
                <a:cubicBezTo>
                  <a:pt x="21799151" y="161"/>
                  <a:pt x="21826212" y="3116"/>
                  <a:pt x="21852340" y="8598"/>
                </a:cubicBezTo>
                <a:close/>
                <a:moveTo>
                  <a:pt x="22723197" y="8598"/>
                </a:moveTo>
                <a:cubicBezTo>
                  <a:pt x="22906094" y="46970"/>
                  <a:pt x="23043274" y="209154"/>
                  <a:pt x="23043339" y="403250"/>
                </a:cubicBezTo>
                <a:cubicBezTo>
                  <a:pt x="23043339" y="405558"/>
                  <a:pt x="23043082" y="407843"/>
                  <a:pt x="23043035" y="410245"/>
                </a:cubicBezTo>
                <a:lnTo>
                  <a:pt x="22886343" y="410245"/>
                </a:lnTo>
                <a:cubicBezTo>
                  <a:pt x="22886389" y="407913"/>
                  <a:pt x="22886506" y="405582"/>
                  <a:pt x="22886506" y="403250"/>
                </a:cubicBezTo>
                <a:cubicBezTo>
                  <a:pt x="22886500" y="267995"/>
                  <a:pt x="22777530" y="157995"/>
                  <a:pt x="22642280" y="156716"/>
                </a:cubicBezTo>
                <a:lnTo>
                  <a:pt x="22642280" y="1"/>
                </a:lnTo>
                <a:cubicBezTo>
                  <a:pt x="22670007" y="161"/>
                  <a:pt x="22697069" y="3116"/>
                  <a:pt x="22723197" y="8598"/>
                </a:cubicBezTo>
                <a:close/>
                <a:moveTo>
                  <a:pt x="23594055" y="8599"/>
                </a:moveTo>
                <a:cubicBezTo>
                  <a:pt x="23776951" y="46971"/>
                  <a:pt x="23914132" y="209156"/>
                  <a:pt x="23914196" y="403252"/>
                </a:cubicBezTo>
                <a:cubicBezTo>
                  <a:pt x="23914196" y="405560"/>
                  <a:pt x="23913939" y="407845"/>
                  <a:pt x="23913893" y="410247"/>
                </a:cubicBezTo>
                <a:lnTo>
                  <a:pt x="23757200" y="410247"/>
                </a:lnTo>
                <a:cubicBezTo>
                  <a:pt x="23757246" y="407916"/>
                  <a:pt x="23757363" y="405584"/>
                  <a:pt x="23757364" y="403252"/>
                </a:cubicBezTo>
                <a:cubicBezTo>
                  <a:pt x="23757357" y="267996"/>
                  <a:pt x="23648387" y="157996"/>
                  <a:pt x="23513137" y="156718"/>
                </a:cubicBezTo>
                <a:lnTo>
                  <a:pt x="23513137" y="2"/>
                </a:lnTo>
                <a:cubicBezTo>
                  <a:pt x="23540865" y="163"/>
                  <a:pt x="23567926" y="3118"/>
                  <a:pt x="23594055" y="8599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317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5AE0FE4-21F7-466A-80D9-853D333AC88A}"/>
              </a:ext>
            </a:extLst>
          </p:cNvPr>
          <p:cNvSpPr/>
          <p:nvPr userDrawn="1"/>
        </p:nvSpPr>
        <p:spPr>
          <a:xfrm rot="20700000">
            <a:off x="-1383214" y="277185"/>
            <a:ext cx="23914187" cy="410224"/>
          </a:xfrm>
          <a:custGeom>
            <a:avLst/>
            <a:gdLst>
              <a:gd name="connsiteX0" fmla="*/ 156786 w 23914187"/>
              <a:gd name="connsiteY0" fmla="*/ 3 h 410224"/>
              <a:gd name="connsiteX1" fmla="*/ 156599 w 23914187"/>
              <a:gd name="connsiteY1" fmla="*/ 6998 h 410224"/>
              <a:gd name="connsiteX2" fmla="*/ 401058 w 23914187"/>
              <a:gd name="connsiteY2" fmla="*/ 253532 h 410224"/>
              <a:gd name="connsiteX3" fmla="*/ 401058 w 23914187"/>
              <a:gd name="connsiteY3" fmla="*/ 410224 h 410224"/>
              <a:gd name="connsiteX4" fmla="*/ 0 w 23914187"/>
              <a:gd name="connsiteY4" fmla="*/ 6998 h 410224"/>
              <a:gd name="connsiteX5" fmla="*/ 0 w 23914187"/>
              <a:gd name="connsiteY5" fmla="*/ 3 h 410224"/>
              <a:gd name="connsiteX6" fmla="*/ 1027643 w 23914187"/>
              <a:gd name="connsiteY6" fmla="*/ 2 h 410224"/>
              <a:gd name="connsiteX7" fmla="*/ 1027456 w 23914187"/>
              <a:gd name="connsiteY7" fmla="*/ 6997 h 410224"/>
              <a:gd name="connsiteX8" fmla="*/ 1271915 w 23914187"/>
              <a:gd name="connsiteY8" fmla="*/ 253531 h 410224"/>
              <a:gd name="connsiteX9" fmla="*/ 1271915 w 23914187"/>
              <a:gd name="connsiteY9" fmla="*/ 410223 h 410224"/>
              <a:gd name="connsiteX10" fmla="*/ 870857 w 23914187"/>
              <a:gd name="connsiteY10" fmla="*/ 6997 h 410224"/>
              <a:gd name="connsiteX11" fmla="*/ 870857 w 23914187"/>
              <a:gd name="connsiteY11" fmla="*/ 2 h 410224"/>
              <a:gd name="connsiteX12" fmla="*/ 1898498 w 23914187"/>
              <a:gd name="connsiteY12" fmla="*/ 2 h 410224"/>
              <a:gd name="connsiteX13" fmla="*/ 1898311 w 23914187"/>
              <a:gd name="connsiteY13" fmla="*/ 6997 h 410224"/>
              <a:gd name="connsiteX14" fmla="*/ 2142771 w 23914187"/>
              <a:gd name="connsiteY14" fmla="*/ 253531 h 410224"/>
              <a:gd name="connsiteX15" fmla="*/ 2142771 w 23914187"/>
              <a:gd name="connsiteY15" fmla="*/ 410223 h 410224"/>
              <a:gd name="connsiteX16" fmla="*/ 1741712 w 23914187"/>
              <a:gd name="connsiteY16" fmla="*/ 6997 h 410224"/>
              <a:gd name="connsiteX17" fmla="*/ 1741712 w 23914187"/>
              <a:gd name="connsiteY17" fmla="*/ 2 h 410224"/>
              <a:gd name="connsiteX18" fmla="*/ 2769355 w 23914187"/>
              <a:gd name="connsiteY18" fmla="*/ 2 h 410224"/>
              <a:gd name="connsiteX19" fmla="*/ 2769168 w 23914187"/>
              <a:gd name="connsiteY19" fmla="*/ 6997 h 410224"/>
              <a:gd name="connsiteX20" fmla="*/ 3013627 w 23914187"/>
              <a:gd name="connsiteY20" fmla="*/ 253531 h 410224"/>
              <a:gd name="connsiteX21" fmla="*/ 3013627 w 23914187"/>
              <a:gd name="connsiteY21" fmla="*/ 410223 h 410224"/>
              <a:gd name="connsiteX22" fmla="*/ 2612569 w 23914187"/>
              <a:gd name="connsiteY22" fmla="*/ 6997 h 410224"/>
              <a:gd name="connsiteX23" fmla="*/ 2612569 w 23914187"/>
              <a:gd name="connsiteY23" fmla="*/ 2 h 410224"/>
              <a:gd name="connsiteX24" fmla="*/ 3640212 w 23914187"/>
              <a:gd name="connsiteY24" fmla="*/ 2 h 410224"/>
              <a:gd name="connsiteX25" fmla="*/ 3640025 w 23914187"/>
              <a:gd name="connsiteY25" fmla="*/ 6997 h 410224"/>
              <a:gd name="connsiteX26" fmla="*/ 3884484 w 23914187"/>
              <a:gd name="connsiteY26" fmla="*/ 253530 h 410224"/>
              <a:gd name="connsiteX27" fmla="*/ 3884484 w 23914187"/>
              <a:gd name="connsiteY27" fmla="*/ 410223 h 410224"/>
              <a:gd name="connsiteX28" fmla="*/ 3483426 w 23914187"/>
              <a:gd name="connsiteY28" fmla="*/ 6997 h 410224"/>
              <a:gd name="connsiteX29" fmla="*/ 3483426 w 23914187"/>
              <a:gd name="connsiteY29" fmla="*/ 2 h 410224"/>
              <a:gd name="connsiteX30" fmla="*/ 4511069 w 23914187"/>
              <a:gd name="connsiteY30" fmla="*/ 2 h 410224"/>
              <a:gd name="connsiteX31" fmla="*/ 4510882 w 23914187"/>
              <a:gd name="connsiteY31" fmla="*/ 6997 h 410224"/>
              <a:gd name="connsiteX32" fmla="*/ 4755341 w 23914187"/>
              <a:gd name="connsiteY32" fmla="*/ 253531 h 410224"/>
              <a:gd name="connsiteX33" fmla="*/ 4755341 w 23914187"/>
              <a:gd name="connsiteY33" fmla="*/ 410223 h 410224"/>
              <a:gd name="connsiteX34" fmla="*/ 4354282 w 23914187"/>
              <a:gd name="connsiteY34" fmla="*/ 6997 h 410224"/>
              <a:gd name="connsiteX35" fmla="*/ 4354282 w 23914187"/>
              <a:gd name="connsiteY35" fmla="*/ 2 h 410224"/>
              <a:gd name="connsiteX36" fmla="*/ 5381926 w 23914187"/>
              <a:gd name="connsiteY36" fmla="*/ 2 h 410224"/>
              <a:gd name="connsiteX37" fmla="*/ 5381738 w 23914187"/>
              <a:gd name="connsiteY37" fmla="*/ 6997 h 410224"/>
              <a:gd name="connsiteX38" fmla="*/ 5626198 w 23914187"/>
              <a:gd name="connsiteY38" fmla="*/ 253531 h 410224"/>
              <a:gd name="connsiteX39" fmla="*/ 5626197 w 23914187"/>
              <a:gd name="connsiteY39" fmla="*/ 410223 h 410224"/>
              <a:gd name="connsiteX40" fmla="*/ 5225139 w 23914187"/>
              <a:gd name="connsiteY40" fmla="*/ 6997 h 410224"/>
              <a:gd name="connsiteX41" fmla="*/ 5225139 w 23914187"/>
              <a:gd name="connsiteY41" fmla="*/ 2 h 410224"/>
              <a:gd name="connsiteX42" fmla="*/ 6252784 w 23914187"/>
              <a:gd name="connsiteY42" fmla="*/ 2 h 410224"/>
              <a:gd name="connsiteX43" fmla="*/ 6252598 w 23914187"/>
              <a:gd name="connsiteY43" fmla="*/ 6997 h 410224"/>
              <a:gd name="connsiteX44" fmla="*/ 6497055 w 23914187"/>
              <a:gd name="connsiteY44" fmla="*/ 253530 h 410224"/>
              <a:gd name="connsiteX45" fmla="*/ 6497056 w 23914187"/>
              <a:gd name="connsiteY45" fmla="*/ 410223 h 410224"/>
              <a:gd name="connsiteX46" fmla="*/ 6095999 w 23914187"/>
              <a:gd name="connsiteY46" fmla="*/ 6997 h 410224"/>
              <a:gd name="connsiteX47" fmla="*/ 6095999 w 23914187"/>
              <a:gd name="connsiteY47" fmla="*/ 2 h 410224"/>
              <a:gd name="connsiteX48" fmla="*/ 7123638 w 23914187"/>
              <a:gd name="connsiteY48" fmla="*/ 2 h 410224"/>
              <a:gd name="connsiteX49" fmla="*/ 7123452 w 23914187"/>
              <a:gd name="connsiteY49" fmla="*/ 6997 h 410224"/>
              <a:gd name="connsiteX50" fmla="*/ 7367909 w 23914187"/>
              <a:gd name="connsiteY50" fmla="*/ 253530 h 410224"/>
              <a:gd name="connsiteX51" fmla="*/ 7367910 w 23914187"/>
              <a:gd name="connsiteY51" fmla="*/ 410223 h 410224"/>
              <a:gd name="connsiteX52" fmla="*/ 6966853 w 23914187"/>
              <a:gd name="connsiteY52" fmla="*/ 6997 h 410224"/>
              <a:gd name="connsiteX53" fmla="*/ 6966852 w 23914187"/>
              <a:gd name="connsiteY53" fmla="*/ 2 h 410224"/>
              <a:gd name="connsiteX54" fmla="*/ 7994493 w 23914187"/>
              <a:gd name="connsiteY54" fmla="*/ 2 h 410224"/>
              <a:gd name="connsiteX55" fmla="*/ 7994308 w 23914187"/>
              <a:gd name="connsiteY55" fmla="*/ 6997 h 410224"/>
              <a:gd name="connsiteX56" fmla="*/ 8238767 w 23914187"/>
              <a:gd name="connsiteY56" fmla="*/ 253531 h 410224"/>
              <a:gd name="connsiteX57" fmla="*/ 8238767 w 23914187"/>
              <a:gd name="connsiteY57" fmla="*/ 410223 h 410224"/>
              <a:gd name="connsiteX58" fmla="*/ 7837709 w 23914187"/>
              <a:gd name="connsiteY58" fmla="*/ 6997 h 410224"/>
              <a:gd name="connsiteX59" fmla="*/ 7837708 w 23914187"/>
              <a:gd name="connsiteY59" fmla="*/ 2 h 410224"/>
              <a:gd name="connsiteX60" fmla="*/ 8865351 w 23914187"/>
              <a:gd name="connsiteY60" fmla="*/ 1 h 410224"/>
              <a:gd name="connsiteX61" fmla="*/ 8865164 w 23914187"/>
              <a:gd name="connsiteY61" fmla="*/ 6996 h 410224"/>
              <a:gd name="connsiteX62" fmla="*/ 9109624 w 23914187"/>
              <a:gd name="connsiteY62" fmla="*/ 253530 h 410224"/>
              <a:gd name="connsiteX63" fmla="*/ 9109624 w 23914187"/>
              <a:gd name="connsiteY63" fmla="*/ 410222 h 410224"/>
              <a:gd name="connsiteX64" fmla="*/ 8708565 w 23914187"/>
              <a:gd name="connsiteY64" fmla="*/ 6996 h 410224"/>
              <a:gd name="connsiteX65" fmla="*/ 8708565 w 23914187"/>
              <a:gd name="connsiteY65" fmla="*/ 1 h 410224"/>
              <a:gd name="connsiteX66" fmla="*/ 9736207 w 23914187"/>
              <a:gd name="connsiteY66" fmla="*/ 1 h 410224"/>
              <a:gd name="connsiteX67" fmla="*/ 9736021 w 23914187"/>
              <a:gd name="connsiteY67" fmla="*/ 6996 h 410224"/>
              <a:gd name="connsiteX68" fmla="*/ 9980476 w 23914187"/>
              <a:gd name="connsiteY68" fmla="*/ 253529 h 410224"/>
              <a:gd name="connsiteX69" fmla="*/ 9980476 w 23914187"/>
              <a:gd name="connsiteY69" fmla="*/ 410221 h 410224"/>
              <a:gd name="connsiteX70" fmla="*/ 9579421 w 23914187"/>
              <a:gd name="connsiteY70" fmla="*/ 6996 h 410224"/>
              <a:gd name="connsiteX71" fmla="*/ 9579421 w 23914187"/>
              <a:gd name="connsiteY71" fmla="*/ 1 h 410224"/>
              <a:gd name="connsiteX72" fmla="*/ 10607060 w 23914187"/>
              <a:gd name="connsiteY72" fmla="*/ 1 h 410224"/>
              <a:gd name="connsiteX73" fmla="*/ 10606875 w 23914187"/>
              <a:gd name="connsiteY73" fmla="*/ 6996 h 410224"/>
              <a:gd name="connsiteX74" fmla="*/ 10851333 w 23914187"/>
              <a:gd name="connsiteY74" fmla="*/ 253530 h 410224"/>
              <a:gd name="connsiteX75" fmla="*/ 10851334 w 23914187"/>
              <a:gd name="connsiteY75" fmla="*/ 410222 h 410224"/>
              <a:gd name="connsiteX76" fmla="*/ 10450274 w 23914187"/>
              <a:gd name="connsiteY76" fmla="*/ 6996 h 410224"/>
              <a:gd name="connsiteX77" fmla="*/ 10450276 w 23914187"/>
              <a:gd name="connsiteY77" fmla="*/ 1 h 410224"/>
              <a:gd name="connsiteX78" fmla="*/ 11477917 w 23914187"/>
              <a:gd name="connsiteY78" fmla="*/ 1 h 410224"/>
              <a:gd name="connsiteX79" fmla="*/ 11477730 w 23914187"/>
              <a:gd name="connsiteY79" fmla="*/ 6996 h 410224"/>
              <a:gd name="connsiteX80" fmla="*/ 11722190 w 23914187"/>
              <a:gd name="connsiteY80" fmla="*/ 253529 h 410224"/>
              <a:gd name="connsiteX81" fmla="*/ 11722190 w 23914187"/>
              <a:gd name="connsiteY81" fmla="*/ 410221 h 410224"/>
              <a:gd name="connsiteX82" fmla="*/ 11321130 w 23914187"/>
              <a:gd name="connsiteY82" fmla="*/ 6996 h 410224"/>
              <a:gd name="connsiteX83" fmla="*/ 11321132 w 23914187"/>
              <a:gd name="connsiteY83" fmla="*/ 2 h 410224"/>
              <a:gd name="connsiteX84" fmla="*/ 12348773 w 23914187"/>
              <a:gd name="connsiteY84" fmla="*/ 1 h 410224"/>
              <a:gd name="connsiteX85" fmla="*/ 12348587 w 23914187"/>
              <a:gd name="connsiteY85" fmla="*/ 6996 h 410224"/>
              <a:gd name="connsiteX86" fmla="*/ 12593046 w 23914187"/>
              <a:gd name="connsiteY86" fmla="*/ 253530 h 410224"/>
              <a:gd name="connsiteX87" fmla="*/ 12593046 w 23914187"/>
              <a:gd name="connsiteY87" fmla="*/ 410221 h 410224"/>
              <a:gd name="connsiteX88" fmla="*/ 12191987 w 23914187"/>
              <a:gd name="connsiteY88" fmla="*/ 6996 h 410224"/>
              <a:gd name="connsiteX89" fmla="*/ 12191987 w 23914187"/>
              <a:gd name="connsiteY89" fmla="*/ 1 h 410224"/>
              <a:gd name="connsiteX90" fmla="*/ 13219630 w 23914187"/>
              <a:gd name="connsiteY90" fmla="*/ 1 h 410224"/>
              <a:gd name="connsiteX91" fmla="*/ 13219444 w 23914187"/>
              <a:gd name="connsiteY91" fmla="*/ 6996 h 410224"/>
              <a:gd name="connsiteX92" fmla="*/ 13463903 w 23914187"/>
              <a:gd name="connsiteY92" fmla="*/ 253529 h 410224"/>
              <a:gd name="connsiteX93" fmla="*/ 13463903 w 23914187"/>
              <a:gd name="connsiteY93" fmla="*/ 410222 h 410224"/>
              <a:gd name="connsiteX94" fmla="*/ 13062844 w 23914187"/>
              <a:gd name="connsiteY94" fmla="*/ 6996 h 410224"/>
              <a:gd name="connsiteX95" fmla="*/ 13062844 w 23914187"/>
              <a:gd name="connsiteY95" fmla="*/ 1 h 410224"/>
              <a:gd name="connsiteX96" fmla="*/ 14090488 w 23914187"/>
              <a:gd name="connsiteY96" fmla="*/ 1 h 410224"/>
              <a:gd name="connsiteX97" fmla="*/ 14090301 w 23914187"/>
              <a:gd name="connsiteY97" fmla="*/ 6996 h 410224"/>
              <a:gd name="connsiteX98" fmla="*/ 14334760 w 23914187"/>
              <a:gd name="connsiteY98" fmla="*/ 253530 h 410224"/>
              <a:gd name="connsiteX99" fmla="*/ 14334760 w 23914187"/>
              <a:gd name="connsiteY99" fmla="*/ 410222 h 410224"/>
              <a:gd name="connsiteX100" fmla="*/ 13933701 w 23914187"/>
              <a:gd name="connsiteY100" fmla="*/ 6996 h 410224"/>
              <a:gd name="connsiteX101" fmla="*/ 13933702 w 23914187"/>
              <a:gd name="connsiteY101" fmla="*/ 1 h 410224"/>
              <a:gd name="connsiteX102" fmla="*/ 14961345 w 23914187"/>
              <a:gd name="connsiteY102" fmla="*/ 1 h 410224"/>
              <a:gd name="connsiteX103" fmla="*/ 14961158 w 23914187"/>
              <a:gd name="connsiteY103" fmla="*/ 6996 h 410224"/>
              <a:gd name="connsiteX104" fmla="*/ 15205617 w 23914187"/>
              <a:gd name="connsiteY104" fmla="*/ 253530 h 410224"/>
              <a:gd name="connsiteX105" fmla="*/ 15205617 w 23914187"/>
              <a:gd name="connsiteY105" fmla="*/ 410222 h 410224"/>
              <a:gd name="connsiteX106" fmla="*/ 14804558 w 23914187"/>
              <a:gd name="connsiteY106" fmla="*/ 6996 h 410224"/>
              <a:gd name="connsiteX107" fmla="*/ 14804558 w 23914187"/>
              <a:gd name="connsiteY107" fmla="*/ 1 h 410224"/>
              <a:gd name="connsiteX108" fmla="*/ 15832202 w 23914187"/>
              <a:gd name="connsiteY108" fmla="*/ 0 h 410224"/>
              <a:gd name="connsiteX109" fmla="*/ 15832015 w 23914187"/>
              <a:gd name="connsiteY109" fmla="*/ 6995 h 410224"/>
              <a:gd name="connsiteX110" fmla="*/ 16076474 w 23914187"/>
              <a:gd name="connsiteY110" fmla="*/ 253529 h 410224"/>
              <a:gd name="connsiteX111" fmla="*/ 16076474 w 23914187"/>
              <a:gd name="connsiteY111" fmla="*/ 410222 h 410224"/>
              <a:gd name="connsiteX112" fmla="*/ 15675415 w 23914187"/>
              <a:gd name="connsiteY112" fmla="*/ 6995 h 410224"/>
              <a:gd name="connsiteX113" fmla="*/ 15675415 w 23914187"/>
              <a:gd name="connsiteY113" fmla="*/ 0 h 410224"/>
              <a:gd name="connsiteX114" fmla="*/ 16703058 w 23914187"/>
              <a:gd name="connsiteY114" fmla="*/ 1 h 410224"/>
              <a:gd name="connsiteX115" fmla="*/ 16702872 w 23914187"/>
              <a:gd name="connsiteY115" fmla="*/ 6995 h 410224"/>
              <a:gd name="connsiteX116" fmla="*/ 16947331 w 23914187"/>
              <a:gd name="connsiteY116" fmla="*/ 253529 h 410224"/>
              <a:gd name="connsiteX117" fmla="*/ 16947331 w 23914187"/>
              <a:gd name="connsiteY117" fmla="*/ 410221 h 410224"/>
              <a:gd name="connsiteX118" fmla="*/ 16546272 w 23914187"/>
              <a:gd name="connsiteY118" fmla="*/ 6995 h 410224"/>
              <a:gd name="connsiteX119" fmla="*/ 16546272 w 23914187"/>
              <a:gd name="connsiteY119" fmla="*/ 1 h 410224"/>
              <a:gd name="connsiteX120" fmla="*/ 17573916 w 23914187"/>
              <a:gd name="connsiteY120" fmla="*/ 1 h 410224"/>
              <a:gd name="connsiteX121" fmla="*/ 17573729 w 23914187"/>
              <a:gd name="connsiteY121" fmla="*/ 6996 h 410224"/>
              <a:gd name="connsiteX122" fmla="*/ 17818188 w 23914187"/>
              <a:gd name="connsiteY122" fmla="*/ 253530 h 410224"/>
              <a:gd name="connsiteX123" fmla="*/ 17818188 w 23914187"/>
              <a:gd name="connsiteY123" fmla="*/ 410222 h 410224"/>
              <a:gd name="connsiteX124" fmla="*/ 17417129 w 23914187"/>
              <a:gd name="connsiteY124" fmla="*/ 6996 h 410224"/>
              <a:gd name="connsiteX125" fmla="*/ 17417129 w 23914187"/>
              <a:gd name="connsiteY125" fmla="*/ 1 h 410224"/>
              <a:gd name="connsiteX126" fmla="*/ 18444773 w 23914187"/>
              <a:gd name="connsiteY126" fmla="*/ 1 h 410224"/>
              <a:gd name="connsiteX127" fmla="*/ 18444586 w 23914187"/>
              <a:gd name="connsiteY127" fmla="*/ 6995 h 410224"/>
              <a:gd name="connsiteX128" fmla="*/ 18689046 w 23914187"/>
              <a:gd name="connsiteY128" fmla="*/ 253529 h 410224"/>
              <a:gd name="connsiteX129" fmla="*/ 18689045 w 23914187"/>
              <a:gd name="connsiteY129" fmla="*/ 410221 h 410224"/>
              <a:gd name="connsiteX130" fmla="*/ 18287986 w 23914187"/>
              <a:gd name="connsiteY130" fmla="*/ 6995 h 410224"/>
              <a:gd name="connsiteX131" fmla="*/ 18287986 w 23914187"/>
              <a:gd name="connsiteY131" fmla="*/ 1 h 410224"/>
              <a:gd name="connsiteX132" fmla="*/ 19315629 w 23914187"/>
              <a:gd name="connsiteY132" fmla="*/ 0 h 410224"/>
              <a:gd name="connsiteX133" fmla="*/ 19315442 w 23914187"/>
              <a:gd name="connsiteY133" fmla="*/ 6995 h 410224"/>
              <a:gd name="connsiteX134" fmla="*/ 19559902 w 23914187"/>
              <a:gd name="connsiteY134" fmla="*/ 253529 h 410224"/>
              <a:gd name="connsiteX135" fmla="*/ 19559901 w 23914187"/>
              <a:gd name="connsiteY135" fmla="*/ 410222 h 410224"/>
              <a:gd name="connsiteX136" fmla="*/ 19158842 w 23914187"/>
              <a:gd name="connsiteY136" fmla="*/ 6995 h 410224"/>
              <a:gd name="connsiteX137" fmla="*/ 19158842 w 23914187"/>
              <a:gd name="connsiteY137" fmla="*/ 0 h 410224"/>
              <a:gd name="connsiteX138" fmla="*/ 20186486 w 23914187"/>
              <a:gd name="connsiteY138" fmla="*/ 1 h 410224"/>
              <a:gd name="connsiteX139" fmla="*/ 20186299 w 23914187"/>
              <a:gd name="connsiteY139" fmla="*/ 6996 h 410224"/>
              <a:gd name="connsiteX140" fmla="*/ 20430759 w 23914187"/>
              <a:gd name="connsiteY140" fmla="*/ 253530 h 410224"/>
              <a:gd name="connsiteX141" fmla="*/ 20430758 w 23914187"/>
              <a:gd name="connsiteY141" fmla="*/ 410222 h 410224"/>
              <a:gd name="connsiteX142" fmla="*/ 20029699 w 23914187"/>
              <a:gd name="connsiteY142" fmla="*/ 6995 h 410224"/>
              <a:gd name="connsiteX143" fmla="*/ 20029700 w 23914187"/>
              <a:gd name="connsiteY143" fmla="*/ 0 h 410224"/>
              <a:gd name="connsiteX144" fmla="*/ 21057342 w 23914187"/>
              <a:gd name="connsiteY144" fmla="*/ 0 h 410224"/>
              <a:gd name="connsiteX145" fmla="*/ 21057157 w 23914187"/>
              <a:gd name="connsiteY145" fmla="*/ 6995 h 410224"/>
              <a:gd name="connsiteX146" fmla="*/ 21301615 w 23914187"/>
              <a:gd name="connsiteY146" fmla="*/ 253529 h 410224"/>
              <a:gd name="connsiteX147" fmla="*/ 21301615 w 23914187"/>
              <a:gd name="connsiteY147" fmla="*/ 410221 h 410224"/>
              <a:gd name="connsiteX148" fmla="*/ 20900557 w 23914187"/>
              <a:gd name="connsiteY148" fmla="*/ 6995 h 410224"/>
              <a:gd name="connsiteX149" fmla="*/ 20900558 w 23914187"/>
              <a:gd name="connsiteY149" fmla="*/ 0 h 410224"/>
              <a:gd name="connsiteX150" fmla="*/ 21928200 w 23914187"/>
              <a:gd name="connsiteY150" fmla="*/ 0 h 410224"/>
              <a:gd name="connsiteX151" fmla="*/ 21928013 w 23914187"/>
              <a:gd name="connsiteY151" fmla="*/ 6995 h 410224"/>
              <a:gd name="connsiteX152" fmla="*/ 22172473 w 23914187"/>
              <a:gd name="connsiteY152" fmla="*/ 253530 h 410224"/>
              <a:gd name="connsiteX153" fmla="*/ 22172472 w 23914187"/>
              <a:gd name="connsiteY153" fmla="*/ 410221 h 410224"/>
              <a:gd name="connsiteX154" fmla="*/ 21771413 w 23914187"/>
              <a:gd name="connsiteY154" fmla="*/ 6995 h 410224"/>
              <a:gd name="connsiteX155" fmla="*/ 21771413 w 23914187"/>
              <a:gd name="connsiteY155" fmla="*/ 0 h 410224"/>
              <a:gd name="connsiteX156" fmla="*/ 22799055 w 23914187"/>
              <a:gd name="connsiteY156" fmla="*/ 0 h 410224"/>
              <a:gd name="connsiteX157" fmla="*/ 22798871 w 23914187"/>
              <a:gd name="connsiteY157" fmla="*/ 6996 h 410224"/>
              <a:gd name="connsiteX158" fmla="*/ 23043329 w 23914187"/>
              <a:gd name="connsiteY158" fmla="*/ 253529 h 410224"/>
              <a:gd name="connsiteX159" fmla="*/ 23043328 w 23914187"/>
              <a:gd name="connsiteY159" fmla="*/ 410221 h 410224"/>
              <a:gd name="connsiteX160" fmla="*/ 22642271 w 23914187"/>
              <a:gd name="connsiteY160" fmla="*/ 6996 h 410224"/>
              <a:gd name="connsiteX161" fmla="*/ 22642271 w 23914187"/>
              <a:gd name="connsiteY161" fmla="*/ 1 h 410224"/>
              <a:gd name="connsiteX162" fmla="*/ 23669913 w 23914187"/>
              <a:gd name="connsiteY162" fmla="*/ 0 h 410224"/>
              <a:gd name="connsiteX163" fmla="*/ 23669728 w 23914187"/>
              <a:gd name="connsiteY163" fmla="*/ 6995 h 410224"/>
              <a:gd name="connsiteX164" fmla="*/ 23914187 w 23914187"/>
              <a:gd name="connsiteY164" fmla="*/ 253529 h 410224"/>
              <a:gd name="connsiteX165" fmla="*/ 23914186 w 23914187"/>
              <a:gd name="connsiteY165" fmla="*/ 410221 h 410224"/>
              <a:gd name="connsiteX166" fmla="*/ 23513128 w 23914187"/>
              <a:gd name="connsiteY166" fmla="*/ 6995 h 410224"/>
              <a:gd name="connsiteX167" fmla="*/ 23513129 w 23914187"/>
              <a:gd name="connsiteY167" fmla="*/ 0 h 410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</a:cxnLst>
            <a:rect l="l" t="t" r="r" b="b"/>
            <a:pathLst>
              <a:path w="23914187" h="410224">
                <a:moveTo>
                  <a:pt x="156786" y="3"/>
                </a:moveTo>
                <a:cubicBezTo>
                  <a:pt x="156599" y="2334"/>
                  <a:pt x="156599" y="4666"/>
                  <a:pt x="156599" y="6998"/>
                </a:cubicBezTo>
                <a:cubicBezTo>
                  <a:pt x="156619" y="142338"/>
                  <a:pt x="265723" y="252367"/>
                  <a:pt x="401058" y="253532"/>
                </a:cubicBezTo>
                <a:lnTo>
                  <a:pt x="401058" y="410224"/>
                </a:lnTo>
                <a:cubicBezTo>
                  <a:pt x="179214" y="409018"/>
                  <a:pt x="9" y="228844"/>
                  <a:pt x="0" y="6998"/>
                </a:cubicBezTo>
                <a:cubicBezTo>
                  <a:pt x="-1" y="4666"/>
                  <a:pt x="0" y="2381"/>
                  <a:pt x="0" y="3"/>
                </a:cubicBezTo>
                <a:close/>
                <a:moveTo>
                  <a:pt x="1027643" y="2"/>
                </a:moveTo>
                <a:cubicBezTo>
                  <a:pt x="1027456" y="2334"/>
                  <a:pt x="1027456" y="4665"/>
                  <a:pt x="1027456" y="6997"/>
                </a:cubicBezTo>
                <a:cubicBezTo>
                  <a:pt x="1027476" y="142337"/>
                  <a:pt x="1136580" y="252366"/>
                  <a:pt x="1271915" y="253531"/>
                </a:cubicBezTo>
                <a:lnTo>
                  <a:pt x="1271915" y="410223"/>
                </a:lnTo>
                <a:cubicBezTo>
                  <a:pt x="1050072" y="409018"/>
                  <a:pt x="870867" y="228843"/>
                  <a:pt x="870857" y="6997"/>
                </a:cubicBezTo>
                <a:cubicBezTo>
                  <a:pt x="870857" y="4665"/>
                  <a:pt x="870857" y="2380"/>
                  <a:pt x="870857" y="2"/>
                </a:cubicBezTo>
                <a:close/>
                <a:moveTo>
                  <a:pt x="1898498" y="2"/>
                </a:moveTo>
                <a:cubicBezTo>
                  <a:pt x="1898312" y="2334"/>
                  <a:pt x="1898312" y="4665"/>
                  <a:pt x="1898311" y="6997"/>
                </a:cubicBezTo>
                <a:cubicBezTo>
                  <a:pt x="1898332" y="142337"/>
                  <a:pt x="2007435" y="252366"/>
                  <a:pt x="2142771" y="253531"/>
                </a:cubicBezTo>
                <a:lnTo>
                  <a:pt x="2142771" y="410223"/>
                </a:lnTo>
                <a:cubicBezTo>
                  <a:pt x="1920927" y="409018"/>
                  <a:pt x="1741722" y="228843"/>
                  <a:pt x="1741712" y="6997"/>
                </a:cubicBezTo>
                <a:cubicBezTo>
                  <a:pt x="1741712" y="4665"/>
                  <a:pt x="1741712" y="2380"/>
                  <a:pt x="1741712" y="2"/>
                </a:cubicBezTo>
                <a:close/>
                <a:moveTo>
                  <a:pt x="2769355" y="2"/>
                </a:moveTo>
                <a:cubicBezTo>
                  <a:pt x="2769168" y="2334"/>
                  <a:pt x="2769168" y="4666"/>
                  <a:pt x="2769168" y="6997"/>
                </a:cubicBezTo>
                <a:cubicBezTo>
                  <a:pt x="2769189" y="142337"/>
                  <a:pt x="2878292" y="252366"/>
                  <a:pt x="3013627" y="253531"/>
                </a:cubicBezTo>
                <a:lnTo>
                  <a:pt x="3013627" y="410223"/>
                </a:lnTo>
                <a:cubicBezTo>
                  <a:pt x="2791783" y="409018"/>
                  <a:pt x="2612579" y="228844"/>
                  <a:pt x="2612569" y="6997"/>
                </a:cubicBezTo>
                <a:cubicBezTo>
                  <a:pt x="2612569" y="4666"/>
                  <a:pt x="2612569" y="2381"/>
                  <a:pt x="2612569" y="2"/>
                </a:cubicBezTo>
                <a:close/>
                <a:moveTo>
                  <a:pt x="3640212" y="2"/>
                </a:moveTo>
                <a:cubicBezTo>
                  <a:pt x="3640025" y="2333"/>
                  <a:pt x="3640025" y="4665"/>
                  <a:pt x="3640025" y="6997"/>
                </a:cubicBezTo>
                <a:cubicBezTo>
                  <a:pt x="3640045" y="142337"/>
                  <a:pt x="3749149" y="252366"/>
                  <a:pt x="3884484" y="253530"/>
                </a:cubicBezTo>
                <a:lnTo>
                  <a:pt x="3884484" y="410223"/>
                </a:lnTo>
                <a:cubicBezTo>
                  <a:pt x="3662641" y="409017"/>
                  <a:pt x="3483436" y="228843"/>
                  <a:pt x="3483426" y="6997"/>
                </a:cubicBezTo>
                <a:cubicBezTo>
                  <a:pt x="3483426" y="4665"/>
                  <a:pt x="3483426" y="2380"/>
                  <a:pt x="3483426" y="2"/>
                </a:cubicBezTo>
                <a:close/>
                <a:moveTo>
                  <a:pt x="4511069" y="2"/>
                </a:moveTo>
                <a:cubicBezTo>
                  <a:pt x="4510882" y="2334"/>
                  <a:pt x="4510882" y="4665"/>
                  <a:pt x="4510882" y="6997"/>
                </a:cubicBezTo>
                <a:cubicBezTo>
                  <a:pt x="4510902" y="142337"/>
                  <a:pt x="4620006" y="252366"/>
                  <a:pt x="4755341" y="253531"/>
                </a:cubicBezTo>
                <a:lnTo>
                  <a:pt x="4755341" y="410223"/>
                </a:lnTo>
                <a:cubicBezTo>
                  <a:pt x="4533497" y="409017"/>
                  <a:pt x="4354292" y="228843"/>
                  <a:pt x="4354282" y="6997"/>
                </a:cubicBezTo>
                <a:cubicBezTo>
                  <a:pt x="4354282" y="4665"/>
                  <a:pt x="4354282" y="2380"/>
                  <a:pt x="4354282" y="2"/>
                </a:cubicBezTo>
                <a:close/>
                <a:moveTo>
                  <a:pt x="5381926" y="2"/>
                </a:moveTo>
                <a:cubicBezTo>
                  <a:pt x="5381739" y="2334"/>
                  <a:pt x="5381739" y="4666"/>
                  <a:pt x="5381738" y="6997"/>
                </a:cubicBezTo>
                <a:cubicBezTo>
                  <a:pt x="5381761" y="142338"/>
                  <a:pt x="5490862" y="252366"/>
                  <a:pt x="5626198" y="253531"/>
                </a:cubicBezTo>
                <a:lnTo>
                  <a:pt x="5626197" y="410223"/>
                </a:lnTo>
                <a:cubicBezTo>
                  <a:pt x="5404354" y="409018"/>
                  <a:pt x="5225149" y="228844"/>
                  <a:pt x="5225139" y="6997"/>
                </a:cubicBezTo>
                <a:cubicBezTo>
                  <a:pt x="5225139" y="4666"/>
                  <a:pt x="5225139" y="2381"/>
                  <a:pt x="5225139" y="2"/>
                </a:cubicBezTo>
                <a:close/>
                <a:moveTo>
                  <a:pt x="6252784" y="2"/>
                </a:moveTo>
                <a:cubicBezTo>
                  <a:pt x="6252597" y="2334"/>
                  <a:pt x="6252597" y="4665"/>
                  <a:pt x="6252598" y="6997"/>
                </a:cubicBezTo>
                <a:cubicBezTo>
                  <a:pt x="6252618" y="142337"/>
                  <a:pt x="6361720" y="252366"/>
                  <a:pt x="6497055" y="253530"/>
                </a:cubicBezTo>
                <a:lnTo>
                  <a:pt x="6497056" y="410223"/>
                </a:lnTo>
                <a:cubicBezTo>
                  <a:pt x="6275212" y="409017"/>
                  <a:pt x="6096008" y="228844"/>
                  <a:pt x="6095999" y="6997"/>
                </a:cubicBezTo>
                <a:cubicBezTo>
                  <a:pt x="6095996" y="4665"/>
                  <a:pt x="6095999" y="2381"/>
                  <a:pt x="6095999" y="2"/>
                </a:cubicBezTo>
                <a:close/>
                <a:moveTo>
                  <a:pt x="7123638" y="2"/>
                </a:moveTo>
                <a:cubicBezTo>
                  <a:pt x="7123451" y="2333"/>
                  <a:pt x="7123451" y="4665"/>
                  <a:pt x="7123452" y="6997"/>
                </a:cubicBezTo>
                <a:cubicBezTo>
                  <a:pt x="7123472" y="142337"/>
                  <a:pt x="7232574" y="252366"/>
                  <a:pt x="7367909" y="253530"/>
                </a:cubicBezTo>
                <a:lnTo>
                  <a:pt x="7367910" y="410223"/>
                </a:lnTo>
                <a:cubicBezTo>
                  <a:pt x="7146065" y="409017"/>
                  <a:pt x="6966862" y="228843"/>
                  <a:pt x="6966853" y="6997"/>
                </a:cubicBezTo>
                <a:cubicBezTo>
                  <a:pt x="6966852" y="4665"/>
                  <a:pt x="6966853" y="2380"/>
                  <a:pt x="6966852" y="2"/>
                </a:cubicBezTo>
                <a:close/>
                <a:moveTo>
                  <a:pt x="7994493" y="2"/>
                </a:moveTo>
                <a:cubicBezTo>
                  <a:pt x="7994307" y="2333"/>
                  <a:pt x="7994307" y="4665"/>
                  <a:pt x="7994308" y="6997"/>
                </a:cubicBezTo>
                <a:cubicBezTo>
                  <a:pt x="7994329" y="142337"/>
                  <a:pt x="8103431" y="252366"/>
                  <a:pt x="8238767" y="253531"/>
                </a:cubicBezTo>
                <a:lnTo>
                  <a:pt x="8238767" y="410223"/>
                </a:lnTo>
                <a:cubicBezTo>
                  <a:pt x="8016922" y="409017"/>
                  <a:pt x="7837719" y="228843"/>
                  <a:pt x="7837709" y="6997"/>
                </a:cubicBezTo>
                <a:cubicBezTo>
                  <a:pt x="7837709" y="4665"/>
                  <a:pt x="7837708" y="2380"/>
                  <a:pt x="7837708" y="2"/>
                </a:cubicBezTo>
                <a:close/>
                <a:moveTo>
                  <a:pt x="8865351" y="1"/>
                </a:moveTo>
                <a:cubicBezTo>
                  <a:pt x="8865164" y="2333"/>
                  <a:pt x="8865164" y="4664"/>
                  <a:pt x="8865164" y="6996"/>
                </a:cubicBezTo>
                <a:cubicBezTo>
                  <a:pt x="8865185" y="142336"/>
                  <a:pt x="8974288" y="252365"/>
                  <a:pt x="9109624" y="253530"/>
                </a:cubicBezTo>
                <a:lnTo>
                  <a:pt x="9109624" y="410222"/>
                </a:lnTo>
                <a:cubicBezTo>
                  <a:pt x="8887780" y="409016"/>
                  <a:pt x="8708574" y="228842"/>
                  <a:pt x="8708565" y="6996"/>
                </a:cubicBezTo>
                <a:cubicBezTo>
                  <a:pt x="8708564" y="4664"/>
                  <a:pt x="8708565" y="2379"/>
                  <a:pt x="8708565" y="1"/>
                </a:cubicBezTo>
                <a:close/>
                <a:moveTo>
                  <a:pt x="9736207" y="1"/>
                </a:moveTo>
                <a:cubicBezTo>
                  <a:pt x="9736022" y="2333"/>
                  <a:pt x="9736021" y="4665"/>
                  <a:pt x="9736021" y="6996"/>
                </a:cubicBezTo>
                <a:cubicBezTo>
                  <a:pt x="9736037" y="142335"/>
                  <a:pt x="9845140" y="252364"/>
                  <a:pt x="9980476" y="253529"/>
                </a:cubicBezTo>
                <a:lnTo>
                  <a:pt x="9980476" y="410221"/>
                </a:lnTo>
                <a:cubicBezTo>
                  <a:pt x="9758634" y="409016"/>
                  <a:pt x="9579432" y="228843"/>
                  <a:pt x="9579421" y="6996"/>
                </a:cubicBezTo>
                <a:cubicBezTo>
                  <a:pt x="9579422" y="4665"/>
                  <a:pt x="9579421" y="2380"/>
                  <a:pt x="9579421" y="1"/>
                </a:cubicBezTo>
                <a:close/>
                <a:moveTo>
                  <a:pt x="10607060" y="1"/>
                </a:moveTo>
                <a:cubicBezTo>
                  <a:pt x="10606875" y="2333"/>
                  <a:pt x="10606874" y="4664"/>
                  <a:pt x="10606875" y="6996"/>
                </a:cubicBezTo>
                <a:cubicBezTo>
                  <a:pt x="10606895" y="142336"/>
                  <a:pt x="10715999" y="252365"/>
                  <a:pt x="10851333" y="253530"/>
                </a:cubicBezTo>
                <a:lnTo>
                  <a:pt x="10851334" y="410222"/>
                </a:lnTo>
                <a:cubicBezTo>
                  <a:pt x="10629489" y="409016"/>
                  <a:pt x="10450285" y="228842"/>
                  <a:pt x="10450274" y="6996"/>
                </a:cubicBezTo>
                <a:cubicBezTo>
                  <a:pt x="10450275" y="4664"/>
                  <a:pt x="10450276" y="2379"/>
                  <a:pt x="10450276" y="1"/>
                </a:cubicBezTo>
                <a:close/>
                <a:moveTo>
                  <a:pt x="11477917" y="1"/>
                </a:moveTo>
                <a:cubicBezTo>
                  <a:pt x="11477730" y="2333"/>
                  <a:pt x="11477731" y="4665"/>
                  <a:pt x="11477730" y="6996"/>
                </a:cubicBezTo>
                <a:cubicBezTo>
                  <a:pt x="11477750" y="142335"/>
                  <a:pt x="11586854" y="252364"/>
                  <a:pt x="11722190" y="253529"/>
                </a:cubicBezTo>
                <a:lnTo>
                  <a:pt x="11722190" y="410221"/>
                </a:lnTo>
                <a:cubicBezTo>
                  <a:pt x="11500345" y="409015"/>
                  <a:pt x="11321142" y="228842"/>
                  <a:pt x="11321130" y="6996"/>
                </a:cubicBezTo>
                <a:cubicBezTo>
                  <a:pt x="11321130" y="4665"/>
                  <a:pt x="11321132" y="2380"/>
                  <a:pt x="11321132" y="2"/>
                </a:cubicBezTo>
                <a:close/>
                <a:moveTo>
                  <a:pt x="12348773" y="1"/>
                </a:moveTo>
                <a:cubicBezTo>
                  <a:pt x="12348587" y="2333"/>
                  <a:pt x="12348587" y="4665"/>
                  <a:pt x="12348587" y="6996"/>
                </a:cubicBezTo>
                <a:cubicBezTo>
                  <a:pt x="12348607" y="142336"/>
                  <a:pt x="12457711" y="252366"/>
                  <a:pt x="12593046" y="253530"/>
                </a:cubicBezTo>
                <a:lnTo>
                  <a:pt x="12593046" y="410221"/>
                </a:lnTo>
                <a:cubicBezTo>
                  <a:pt x="12371202" y="409016"/>
                  <a:pt x="12191997" y="228843"/>
                  <a:pt x="12191987" y="6996"/>
                </a:cubicBezTo>
                <a:cubicBezTo>
                  <a:pt x="12191987" y="4665"/>
                  <a:pt x="12191987" y="2380"/>
                  <a:pt x="12191987" y="1"/>
                </a:cubicBezTo>
                <a:close/>
                <a:moveTo>
                  <a:pt x="13219630" y="1"/>
                </a:moveTo>
                <a:cubicBezTo>
                  <a:pt x="13219444" y="2332"/>
                  <a:pt x="13219444" y="4664"/>
                  <a:pt x="13219444" y="6996"/>
                </a:cubicBezTo>
                <a:cubicBezTo>
                  <a:pt x="13219464" y="142336"/>
                  <a:pt x="13328568" y="252365"/>
                  <a:pt x="13463903" y="253529"/>
                </a:cubicBezTo>
                <a:lnTo>
                  <a:pt x="13463903" y="410222"/>
                </a:lnTo>
                <a:cubicBezTo>
                  <a:pt x="13242059" y="409016"/>
                  <a:pt x="13062854" y="228842"/>
                  <a:pt x="13062844" y="6996"/>
                </a:cubicBezTo>
                <a:cubicBezTo>
                  <a:pt x="13062844" y="4664"/>
                  <a:pt x="13062844" y="2379"/>
                  <a:pt x="13062844" y="1"/>
                </a:cubicBezTo>
                <a:close/>
                <a:moveTo>
                  <a:pt x="14090488" y="1"/>
                </a:moveTo>
                <a:cubicBezTo>
                  <a:pt x="14090301" y="2333"/>
                  <a:pt x="14090302" y="4665"/>
                  <a:pt x="14090301" y="6996"/>
                </a:cubicBezTo>
                <a:cubicBezTo>
                  <a:pt x="14090321" y="142336"/>
                  <a:pt x="14199425" y="252365"/>
                  <a:pt x="14334760" y="253530"/>
                </a:cubicBezTo>
                <a:lnTo>
                  <a:pt x="14334760" y="410222"/>
                </a:lnTo>
                <a:cubicBezTo>
                  <a:pt x="14112916" y="409017"/>
                  <a:pt x="13933711" y="228842"/>
                  <a:pt x="13933701" y="6996"/>
                </a:cubicBezTo>
                <a:cubicBezTo>
                  <a:pt x="13933702" y="4664"/>
                  <a:pt x="13933702" y="2380"/>
                  <a:pt x="13933702" y="1"/>
                </a:cubicBezTo>
                <a:close/>
                <a:moveTo>
                  <a:pt x="14961345" y="1"/>
                </a:moveTo>
                <a:cubicBezTo>
                  <a:pt x="14961158" y="2333"/>
                  <a:pt x="14961158" y="4664"/>
                  <a:pt x="14961158" y="6996"/>
                </a:cubicBezTo>
                <a:cubicBezTo>
                  <a:pt x="14961178" y="142336"/>
                  <a:pt x="15070282" y="252366"/>
                  <a:pt x="15205617" y="253530"/>
                </a:cubicBezTo>
                <a:lnTo>
                  <a:pt x="15205617" y="410222"/>
                </a:lnTo>
                <a:cubicBezTo>
                  <a:pt x="14983773" y="409017"/>
                  <a:pt x="14804568" y="228843"/>
                  <a:pt x="14804558" y="6996"/>
                </a:cubicBezTo>
                <a:cubicBezTo>
                  <a:pt x="14804558" y="4665"/>
                  <a:pt x="14804559" y="2380"/>
                  <a:pt x="14804558" y="1"/>
                </a:cubicBezTo>
                <a:close/>
                <a:moveTo>
                  <a:pt x="15832202" y="0"/>
                </a:moveTo>
                <a:cubicBezTo>
                  <a:pt x="15832015" y="2332"/>
                  <a:pt x="15832015" y="4663"/>
                  <a:pt x="15832015" y="6995"/>
                </a:cubicBezTo>
                <a:cubicBezTo>
                  <a:pt x="15832035" y="142335"/>
                  <a:pt x="15941139" y="252365"/>
                  <a:pt x="16076474" y="253529"/>
                </a:cubicBezTo>
                <a:lnTo>
                  <a:pt x="16076474" y="410222"/>
                </a:lnTo>
                <a:cubicBezTo>
                  <a:pt x="15854630" y="409016"/>
                  <a:pt x="15675425" y="228842"/>
                  <a:pt x="15675415" y="6995"/>
                </a:cubicBezTo>
                <a:cubicBezTo>
                  <a:pt x="15675415" y="4663"/>
                  <a:pt x="15675416" y="2379"/>
                  <a:pt x="15675415" y="0"/>
                </a:cubicBezTo>
                <a:close/>
                <a:moveTo>
                  <a:pt x="16703058" y="1"/>
                </a:moveTo>
                <a:cubicBezTo>
                  <a:pt x="16702871" y="2332"/>
                  <a:pt x="16702872" y="4664"/>
                  <a:pt x="16702872" y="6995"/>
                </a:cubicBezTo>
                <a:cubicBezTo>
                  <a:pt x="16702892" y="142336"/>
                  <a:pt x="16811995" y="252365"/>
                  <a:pt x="16947331" y="253529"/>
                </a:cubicBezTo>
                <a:lnTo>
                  <a:pt x="16947331" y="410221"/>
                </a:lnTo>
                <a:cubicBezTo>
                  <a:pt x="16725486" y="409016"/>
                  <a:pt x="16546282" y="228842"/>
                  <a:pt x="16546272" y="6995"/>
                </a:cubicBezTo>
                <a:cubicBezTo>
                  <a:pt x="16546272" y="4664"/>
                  <a:pt x="16546273" y="2378"/>
                  <a:pt x="16546272" y="1"/>
                </a:cubicBezTo>
                <a:close/>
                <a:moveTo>
                  <a:pt x="17573916" y="1"/>
                </a:moveTo>
                <a:cubicBezTo>
                  <a:pt x="17573729" y="2333"/>
                  <a:pt x="17573729" y="4665"/>
                  <a:pt x="17573729" y="6996"/>
                </a:cubicBezTo>
                <a:cubicBezTo>
                  <a:pt x="17573749" y="142336"/>
                  <a:pt x="17682853" y="252365"/>
                  <a:pt x="17818188" y="253530"/>
                </a:cubicBezTo>
                <a:lnTo>
                  <a:pt x="17818188" y="410222"/>
                </a:lnTo>
                <a:cubicBezTo>
                  <a:pt x="17596344" y="409016"/>
                  <a:pt x="17417140" y="228842"/>
                  <a:pt x="17417129" y="6996"/>
                </a:cubicBezTo>
                <a:cubicBezTo>
                  <a:pt x="17417130" y="4664"/>
                  <a:pt x="17417130" y="2379"/>
                  <a:pt x="17417129" y="1"/>
                </a:cubicBezTo>
                <a:close/>
                <a:moveTo>
                  <a:pt x="18444773" y="1"/>
                </a:moveTo>
                <a:cubicBezTo>
                  <a:pt x="18444587" y="2333"/>
                  <a:pt x="18444586" y="4663"/>
                  <a:pt x="18444586" y="6995"/>
                </a:cubicBezTo>
                <a:cubicBezTo>
                  <a:pt x="18444606" y="142335"/>
                  <a:pt x="18553710" y="252365"/>
                  <a:pt x="18689046" y="253529"/>
                </a:cubicBezTo>
                <a:lnTo>
                  <a:pt x="18689045" y="410221"/>
                </a:lnTo>
                <a:cubicBezTo>
                  <a:pt x="18467202" y="409016"/>
                  <a:pt x="18287996" y="228842"/>
                  <a:pt x="18287986" y="6995"/>
                </a:cubicBezTo>
                <a:cubicBezTo>
                  <a:pt x="18287987" y="4663"/>
                  <a:pt x="18287987" y="2378"/>
                  <a:pt x="18287986" y="1"/>
                </a:cubicBezTo>
                <a:close/>
                <a:moveTo>
                  <a:pt x="19315629" y="0"/>
                </a:moveTo>
                <a:cubicBezTo>
                  <a:pt x="19315443" y="2332"/>
                  <a:pt x="19315441" y="4663"/>
                  <a:pt x="19315442" y="6995"/>
                </a:cubicBezTo>
                <a:cubicBezTo>
                  <a:pt x="19315462" y="142335"/>
                  <a:pt x="19424566" y="252364"/>
                  <a:pt x="19559902" y="253529"/>
                </a:cubicBezTo>
                <a:lnTo>
                  <a:pt x="19559901" y="410222"/>
                </a:lnTo>
                <a:cubicBezTo>
                  <a:pt x="19338058" y="409016"/>
                  <a:pt x="19158852" y="228841"/>
                  <a:pt x="19158842" y="6995"/>
                </a:cubicBezTo>
                <a:cubicBezTo>
                  <a:pt x="19158843" y="4664"/>
                  <a:pt x="19158843" y="2378"/>
                  <a:pt x="19158842" y="0"/>
                </a:cubicBezTo>
                <a:close/>
                <a:moveTo>
                  <a:pt x="20186486" y="1"/>
                </a:moveTo>
                <a:cubicBezTo>
                  <a:pt x="20186300" y="2332"/>
                  <a:pt x="20186299" y="4664"/>
                  <a:pt x="20186299" y="6996"/>
                </a:cubicBezTo>
                <a:cubicBezTo>
                  <a:pt x="20186320" y="142335"/>
                  <a:pt x="20295424" y="252365"/>
                  <a:pt x="20430759" y="253530"/>
                </a:cubicBezTo>
                <a:lnTo>
                  <a:pt x="20430758" y="410222"/>
                </a:lnTo>
                <a:cubicBezTo>
                  <a:pt x="20208915" y="409017"/>
                  <a:pt x="20029710" y="228842"/>
                  <a:pt x="20029699" y="6995"/>
                </a:cubicBezTo>
                <a:cubicBezTo>
                  <a:pt x="20029701" y="4664"/>
                  <a:pt x="20029700" y="2379"/>
                  <a:pt x="20029700" y="0"/>
                </a:cubicBezTo>
                <a:close/>
                <a:moveTo>
                  <a:pt x="21057342" y="0"/>
                </a:moveTo>
                <a:cubicBezTo>
                  <a:pt x="21057156" y="2331"/>
                  <a:pt x="21057157" y="4663"/>
                  <a:pt x="21057157" y="6995"/>
                </a:cubicBezTo>
                <a:cubicBezTo>
                  <a:pt x="21057177" y="142335"/>
                  <a:pt x="21166279" y="252364"/>
                  <a:pt x="21301615" y="253529"/>
                </a:cubicBezTo>
                <a:lnTo>
                  <a:pt x="21301615" y="410221"/>
                </a:lnTo>
                <a:cubicBezTo>
                  <a:pt x="21079771" y="409015"/>
                  <a:pt x="20900568" y="228841"/>
                  <a:pt x="20900557" y="6995"/>
                </a:cubicBezTo>
                <a:cubicBezTo>
                  <a:pt x="20900557" y="4663"/>
                  <a:pt x="20900556" y="2378"/>
                  <a:pt x="20900558" y="0"/>
                </a:cubicBezTo>
                <a:close/>
                <a:moveTo>
                  <a:pt x="21928200" y="0"/>
                </a:moveTo>
                <a:cubicBezTo>
                  <a:pt x="21928014" y="2332"/>
                  <a:pt x="21928012" y="4663"/>
                  <a:pt x="21928013" y="6995"/>
                </a:cubicBezTo>
                <a:cubicBezTo>
                  <a:pt x="21928033" y="142335"/>
                  <a:pt x="22037137" y="252364"/>
                  <a:pt x="22172473" y="253530"/>
                </a:cubicBezTo>
                <a:lnTo>
                  <a:pt x="22172472" y="410221"/>
                </a:lnTo>
                <a:cubicBezTo>
                  <a:pt x="21950629" y="409016"/>
                  <a:pt x="21771423" y="228841"/>
                  <a:pt x="21771413" y="6995"/>
                </a:cubicBezTo>
                <a:cubicBezTo>
                  <a:pt x="21771414" y="4664"/>
                  <a:pt x="21771414" y="2379"/>
                  <a:pt x="21771413" y="0"/>
                </a:cubicBezTo>
                <a:close/>
                <a:moveTo>
                  <a:pt x="22799055" y="0"/>
                </a:moveTo>
                <a:cubicBezTo>
                  <a:pt x="22798870" y="2332"/>
                  <a:pt x="22798870" y="4664"/>
                  <a:pt x="22798871" y="6996"/>
                </a:cubicBezTo>
                <a:cubicBezTo>
                  <a:pt x="22798891" y="142336"/>
                  <a:pt x="22907993" y="252365"/>
                  <a:pt x="23043329" y="253529"/>
                </a:cubicBezTo>
                <a:lnTo>
                  <a:pt x="23043328" y="410221"/>
                </a:lnTo>
                <a:cubicBezTo>
                  <a:pt x="22821485" y="409016"/>
                  <a:pt x="22642281" y="228842"/>
                  <a:pt x="22642271" y="6996"/>
                </a:cubicBezTo>
                <a:cubicBezTo>
                  <a:pt x="22642270" y="4664"/>
                  <a:pt x="22642269" y="2379"/>
                  <a:pt x="22642271" y="1"/>
                </a:cubicBezTo>
                <a:close/>
                <a:moveTo>
                  <a:pt x="23669913" y="0"/>
                </a:moveTo>
                <a:cubicBezTo>
                  <a:pt x="23669727" y="2332"/>
                  <a:pt x="23669728" y="4663"/>
                  <a:pt x="23669728" y="6995"/>
                </a:cubicBezTo>
                <a:cubicBezTo>
                  <a:pt x="23669749" y="142335"/>
                  <a:pt x="23778851" y="252364"/>
                  <a:pt x="23914187" y="253529"/>
                </a:cubicBezTo>
                <a:lnTo>
                  <a:pt x="23914186" y="410221"/>
                </a:lnTo>
                <a:cubicBezTo>
                  <a:pt x="23692342" y="409016"/>
                  <a:pt x="23513139" y="228842"/>
                  <a:pt x="23513128" y="6995"/>
                </a:cubicBezTo>
                <a:cubicBezTo>
                  <a:pt x="23513128" y="4664"/>
                  <a:pt x="23513127" y="2378"/>
                  <a:pt x="23513129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317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6D3E860-E4EB-4621-954B-C74CF94F5B88}"/>
              </a:ext>
            </a:extLst>
          </p:cNvPr>
          <p:cNvSpPr/>
          <p:nvPr userDrawn="1"/>
        </p:nvSpPr>
        <p:spPr>
          <a:xfrm rot="20700000">
            <a:off x="-1383224" y="2461687"/>
            <a:ext cx="23914196" cy="410223"/>
          </a:xfrm>
          <a:custGeom>
            <a:avLst/>
            <a:gdLst>
              <a:gd name="connsiteX0" fmla="*/ 156786 w 23914196"/>
              <a:gd name="connsiteY0" fmla="*/ 0 h 410223"/>
              <a:gd name="connsiteX1" fmla="*/ 156599 w 23914196"/>
              <a:gd name="connsiteY1" fmla="*/ 6995 h 410223"/>
              <a:gd name="connsiteX2" fmla="*/ 401059 w 23914196"/>
              <a:gd name="connsiteY2" fmla="*/ 253529 h 410223"/>
              <a:gd name="connsiteX3" fmla="*/ 401058 w 23914196"/>
              <a:gd name="connsiteY3" fmla="*/ 410222 h 410223"/>
              <a:gd name="connsiteX4" fmla="*/ 0 w 23914196"/>
              <a:gd name="connsiteY4" fmla="*/ 6995 h 410223"/>
              <a:gd name="connsiteX5" fmla="*/ 0 w 23914196"/>
              <a:gd name="connsiteY5" fmla="*/ 0 h 410223"/>
              <a:gd name="connsiteX6" fmla="*/ 1027643 w 23914196"/>
              <a:gd name="connsiteY6" fmla="*/ 0 h 410223"/>
              <a:gd name="connsiteX7" fmla="*/ 1027457 w 23914196"/>
              <a:gd name="connsiteY7" fmla="*/ 6995 h 410223"/>
              <a:gd name="connsiteX8" fmla="*/ 1271916 w 23914196"/>
              <a:gd name="connsiteY8" fmla="*/ 253528 h 410223"/>
              <a:gd name="connsiteX9" fmla="*/ 1271916 w 23914196"/>
              <a:gd name="connsiteY9" fmla="*/ 410221 h 410223"/>
              <a:gd name="connsiteX10" fmla="*/ 870857 w 23914196"/>
              <a:gd name="connsiteY10" fmla="*/ 6995 h 410223"/>
              <a:gd name="connsiteX11" fmla="*/ 870858 w 23914196"/>
              <a:gd name="connsiteY11" fmla="*/ 0 h 410223"/>
              <a:gd name="connsiteX12" fmla="*/ 1898501 w 23914196"/>
              <a:gd name="connsiteY12" fmla="*/ 0 h 410223"/>
              <a:gd name="connsiteX13" fmla="*/ 1898315 w 23914196"/>
              <a:gd name="connsiteY13" fmla="*/ 6995 h 410223"/>
              <a:gd name="connsiteX14" fmla="*/ 2142774 w 23914196"/>
              <a:gd name="connsiteY14" fmla="*/ 253529 h 410223"/>
              <a:gd name="connsiteX15" fmla="*/ 2142774 w 23914196"/>
              <a:gd name="connsiteY15" fmla="*/ 410222 h 410223"/>
              <a:gd name="connsiteX16" fmla="*/ 1741715 w 23914196"/>
              <a:gd name="connsiteY16" fmla="*/ 6996 h 410223"/>
              <a:gd name="connsiteX17" fmla="*/ 1741715 w 23914196"/>
              <a:gd name="connsiteY17" fmla="*/ 0 h 410223"/>
              <a:gd name="connsiteX18" fmla="*/ 2769358 w 23914196"/>
              <a:gd name="connsiteY18" fmla="*/ 1 h 410223"/>
              <a:gd name="connsiteX19" fmla="*/ 2769171 w 23914196"/>
              <a:gd name="connsiteY19" fmla="*/ 6996 h 410223"/>
              <a:gd name="connsiteX20" fmla="*/ 3013630 w 23914196"/>
              <a:gd name="connsiteY20" fmla="*/ 253529 h 410223"/>
              <a:gd name="connsiteX21" fmla="*/ 3013630 w 23914196"/>
              <a:gd name="connsiteY21" fmla="*/ 410222 h 410223"/>
              <a:gd name="connsiteX22" fmla="*/ 2612572 w 23914196"/>
              <a:gd name="connsiteY22" fmla="*/ 6996 h 410223"/>
              <a:gd name="connsiteX23" fmla="*/ 2612572 w 23914196"/>
              <a:gd name="connsiteY23" fmla="*/ 0 h 410223"/>
              <a:gd name="connsiteX24" fmla="*/ 3640214 w 23914196"/>
              <a:gd name="connsiteY24" fmla="*/ 0 h 410223"/>
              <a:gd name="connsiteX25" fmla="*/ 3640028 w 23914196"/>
              <a:gd name="connsiteY25" fmla="*/ 6995 h 410223"/>
              <a:gd name="connsiteX26" fmla="*/ 3884487 w 23914196"/>
              <a:gd name="connsiteY26" fmla="*/ 253529 h 410223"/>
              <a:gd name="connsiteX27" fmla="*/ 3884487 w 23914196"/>
              <a:gd name="connsiteY27" fmla="*/ 410221 h 410223"/>
              <a:gd name="connsiteX28" fmla="*/ 3483428 w 23914196"/>
              <a:gd name="connsiteY28" fmla="*/ 6995 h 410223"/>
              <a:gd name="connsiteX29" fmla="*/ 3483428 w 23914196"/>
              <a:gd name="connsiteY29" fmla="*/ 0 h 410223"/>
              <a:gd name="connsiteX30" fmla="*/ 4511073 w 23914196"/>
              <a:gd name="connsiteY30" fmla="*/ 1 h 410223"/>
              <a:gd name="connsiteX31" fmla="*/ 4510887 w 23914196"/>
              <a:gd name="connsiteY31" fmla="*/ 6996 h 410223"/>
              <a:gd name="connsiteX32" fmla="*/ 4755347 w 23914196"/>
              <a:gd name="connsiteY32" fmla="*/ 253530 h 410223"/>
              <a:gd name="connsiteX33" fmla="*/ 4755346 w 23914196"/>
              <a:gd name="connsiteY33" fmla="*/ 410222 h 410223"/>
              <a:gd name="connsiteX34" fmla="*/ 4354287 w 23914196"/>
              <a:gd name="connsiteY34" fmla="*/ 6996 h 410223"/>
              <a:gd name="connsiteX35" fmla="*/ 4354287 w 23914196"/>
              <a:gd name="connsiteY35" fmla="*/ 1 h 410223"/>
              <a:gd name="connsiteX36" fmla="*/ 5381930 w 23914196"/>
              <a:gd name="connsiteY36" fmla="*/ 1 h 410223"/>
              <a:gd name="connsiteX37" fmla="*/ 5381743 w 23914196"/>
              <a:gd name="connsiteY37" fmla="*/ 6996 h 410223"/>
              <a:gd name="connsiteX38" fmla="*/ 5626204 w 23914196"/>
              <a:gd name="connsiteY38" fmla="*/ 253530 h 410223"/>
              <a:gd name="connsiteX39" fmla="*/ 5626204 w 23914196"/>
              <a:gd name="connsiteY39" fmla="*/ 410222 h 410223"/>
              <a:gd name="connsiteX40" fmla="*/ 5225144 w 23914196"/>
              <a:gd name="connsiteY40" fmla="*/ 6996 h 410223"/>
              <a:gd name="connsiteX41" fmla="*/ 5225144 w 23914196"/>
              <a:gd name="connsiteY41" fmla="*/ 1 h 410223"/>
              <a:gd name="connsiteX42" fmla="*/ 6252788 w 23914196"/>
              <a:gd name="connsiteY42" fmla="*/ 1 h 410223"/>
              <a:gd name="connsiteX43" fmla="*/ 6252601 w 23914196"/>
              <a:gd name="connsiteY43" fmla="*/ 6996 h 410223"/>
              <a:gd name="connsiteX44" fmla="*/ 6497059 w 23914196"/>
              <a:gd name="connsiteY44" fmla="*/ 253529 h 410223"/>
              <a:gd name="connsiteX45" fmla="*/ 6497059 w 23914196"/>
              <a:gd name="connsiteY45" fmla="*/ 410221 h 410223"/>
              <a:gd name="connsiteX46" fmla="*/ 6096001 w 23914196"/>
              <a:gd name="connsiteY46" fmla="*/ 6996 h 410223"/>
              <a:gd name="connsiteX47" fmla="*/ 6095999 w 23914196"/>
              <a:gd name="connsiteY47" fmla="*/ 0 h 410223"/>
              <a:gd name="connsiteX48" fmla="*/ 7123642 w 23914196"/>
              <a:gd name="connsiteY48" fmla="*/ 0 h 410223"/>
              <a:gd name="connsiteX49" fmla="*/ 7123456 w 23914196"/>
              <a:gd name="connsiteY49" fmla="*/ 6996 h 410223"/>
              <a:gd name="connsiteX50" fmla="*/ 7367916 w 23914196"/>
              <a:gd name="connsiteY50" fmla="*/ 253530 h 410223"/>
              <a:gd name="connsiteX51" fmla="*/ 7367916 w 23914196"/>
              <a:gd name="connsiteY51" fmla="*/ 410222 h 410223"/>
              <a:gd name="connsiteX52" fmla="*/ 6966857 w 23914196"/>
              <a:gd name="connsiteY52" fmla="*/ 6996 h 410223"/>
              <a:gd name="connsiteX53" fmla="*/ 6966857 w 23914196"/>
              <a:gd name="connsiteY53" fmla="*/ 1 h 410223"/>
              <a:gd name="connsiteX54" fmla="*/ 7994500 w 23914196"/>
              <a:gd name="connsiteY54" fmla="*/ 1 h 410223"/>
              <a:gd name="connsiteX55" fmla="*/ 7994315 w 23914196"/>
              <a:gd name="connsiteY55" fmla="*/ 6996 h 410223"/>
              <a:gd name="connsiteX56" fmla="*/ 8238775 w 23914196"/>
              <a:gd name="connsiteY56" fmla="*/ 253530 h 410223"/>
              <a:gd name="connsiteX57" fmla="*/ 8238774 w 23914196"/>
              <a:gd name="connsiteY57" fmla="*/ 410222 h 410223"/>
              <a:gd name="connsiteX58" fmla="*/ 7837715 w 23914196"/>
              <a:gd name="connsiteY58" fmla="*/ 6996 h 410223"/>
              <a:gd name="connsiteX59" fmla="*/ 7837715 w 23914196"/>
              <a:gd name="connsiteY59" fmla="*/ 1 h 410223"/>
              <a:gd name="connsiteX60" fmla="*/ 8865359 w 23914196"/>
              <a:gd name="connsiteY60" fmla="*/ 1 h 410223"/>
              <a:gd name="connsiteX61" fmla="*/ 8865171 w 23914196"/>
              <a:gd name="connsiteY61" fmla="*/ 6996 h 410223"/>
              <a:gd name="connsiteX62" fmla="*/ 9109631 w 23914196"/>
              <a:gd name="connsiteY62" fmla="*/ 253530 h 410223"/>
              <a:gd name="connsiteX63" fmla="*/ 9109632 w 23914196"/>
              <a:gd name="connsiteY63" fmla="*/ 410222 h 410223"/>
              <a:gd name="connsiteX64" fmla="*/ 8708572 w 23914196"/>
              <a:gd name="connsiteY64" fmla="*/ 6996 h 410223"/>
              <a:gd name="connsiteX65" fmla="*/ 8708572 w 23914196"/>
              <a:gd name="connsiteY65" fmla="*/ 1 h 410223"/>
              <a:gd name="connsiteX66" fmla="*/ 9736215 w 23914196"/>
              <a:gd name="connsiteY66" fmla="*/ 1 h 410223"/>
              <a:gd name="connsiteX67" fmla="*/ 9736028 w 23914196"/>
              <a:gd name="connsiteY67" fmla="*/ 6996 h 410223"/>
              <a:gd name="connsiteX68" fmla="*/ 9980484 w 23914196"/>
              <a:gd name="connsiteY68" fmla="*/ 253529 h 410223"/>
              <a:gd name="connsiteX69" fmla="*/ 9980484 w 23914196"/>
              <a:gd name="connsiteY69" fmla="*/ 410221 h 410223"/>
              <a:gd name="connsiteX70" fmla="*/ 9579429 w 23914196"/>
              <a:gd name="connsiteY70" fmla="*/ 6996 h 410223"/>
              <a:gd name="connsiteX71" fmla="*/ 9579429 w 23914196"/>
              <a:gd name="connsiteY71" fmla="*/ 1 h 410223"/>
              <a:gd name="connsiteX72" fmla="*/ 10607069 w 23914196"/>
              <a:gd name="connsiteY72" fmla="*/ 1 h 410223"/>
              <a:gd name="connsiteX73" fmla="*/ 10606883 w 23914196"/>
              <a:gd name="connsiteY73" fmla="*/ 6996 h 410223"/>
              <a:gd name="connsiteX74" fmla="*/ 10851341 w 23914196"/>
              <a:gd name="connsiteY74" fmla="*/ 253529 h 410223"/>
              <a:gd name="connsiteX75" fmla="*/ 10851342 w 23914196"/>
              <a:gd name="connsiteY75" fmla="*/ 410222 h 410223"/>
              <a:gd name="connsiteX76" fmla="*/ 10450282 w 23914196"/>
              <a:gd name="connsiteY76" fmla="*/ 6996 h 410223"/>
              <a:gd name="connsiteX77" fmla="*/ 10450283 w 23914196"/>
              <a:gd name="connsiteY77" fmla="*/ 1 h 410223"/>
              <a:gd name="connsiteX78" fmla="*/ 11477926 w 23914196"/>
              <a:gd name="connsiteY78" fmla="*/ 0 h 410223"/>
              <a:gd name="connsiteX79" fmla="*/ 11477739 w 23914196"/>
              <a:gd name="connsiteY79" fmla="*/ 6995 h 410223"/>
              <a:gd name="connsiteX80" fmla="*/ 11722198 w 23914196"/>
              <a:gd name="connsiteY80" fmla="*/ 253529 h 410223"/>
              <a:gd name="connsiteX81" fmla="*/ 11722198 w 23914196"/>
              <a:gd name="connsiteY81" fmla="*/ 410221 h 410223"/>
              <a:gd name="connsiteX82" fmla="*/ 11321139 w 23914196"/>
              <a:gd name="connsiteY82" fmla="*/ 6995 h 410223"/>
              <a:gd name="connsiteX83" fmla="*/ 11321141 w 23914196"/>
              <a:gd name="connsiteY83" fmla="*/ 0 h 410223"/>
              <a:gd name="connsiteX84" fmla="*/ 12348783 w 23914196"/>
              <a:gd name="connsiteY84" fmla="*/ 1 h 410223"/>
              <a:gd name="connsiteX85" fmla="*/ 12348596 w 23914196"/>
              <a:gd name="connsiteY85" fmla="*/ 6996 h 410223"/>
              <a:gd name="connsiteX86" fmla="*/ 12593055 w 23914196"/>
              <a:gd name="connsiteY86" fmla="*/ 253529 h 410223"/>
              <a:gd name="connsiteX87" fmla="*/ 12593055 w 23914196"/>
              <a:gd name="connsiteY87" fmla="*/ 410221 h 410223"/>
              <a:gd name="connsiteX88" fmla="*/ 12191996 w 23914196"/>
              <a:gd name="connsiteY88" fmla="*/ 6996 h 410223"/>
              <a:gd name="connsiteX89" fmla="*/ 12191996 w 23914196"/>
              <a:gd name="connsiteY89" fmla="*/ 1 h 410223"/>
              <a:gd name="connsiteX90" fmla="*/ 13219640 w 23914196"/>
              <a:gd name="connsiteY90" fmla="*/ 0 h 410223"/>
              <a:gd name="connsiteX91" fmla="*/ 13219453 w 23914196"/>
              <a:gd name="connsiteY91" fmla="*/ 6995 h 410223"/>
              <a:gd name="connsiteX92" fmla="*/ 13463912 w 23914196"/>
              <a:gd name="connsiteY92" fmla="*/ 253529 h 410223"/>
              <a:gd name="connsiteX93" fmla="*/ 13463912 w 23914196"/>
              <a:gd name="connsiteY93" fmla="*/ 410221 h 410223"/>
              <a:gd name="connsiteX94" fmla="*/ 13062853 w 23914196"/>
              <a:gd name="connsiteY94" fmla="*/ 6995 h 410223"/>
              <a:gd name="connsiteX95" fmla="*/ 13062853 w 23914196"/>
              <a:gd name="connsiteY95" fmla="*/ 0 h 410223"/>
              <a:gd name="connsiteX96" fmla="*/ 14090497 w 23914196"/>
              <a:gd name="connsiteY96" fmla="*/ 1 h 410223"/>
              <a:gd name="connsiteX97" fmla="*/ 14090310 w 23914196"/>
              <a:gd name="connsiteY97" fmla="*/ 6996 h 410223"/>
              <a:gd name="connsiteX98" fmla="*/ 14334769 w 23914196"/>
              <a:gd name="connsiteY98" fmla="*/ 253529 h 410223"/>
              <a:gd name="connsiteX99" fmla="*/ 14334769 w 23914196"/>
              <a:gd name="connsiteY99" fmla="*/ 410222 h 410223"/>
              <a:gd name="connsiteX100" fmla="*/ 13933710 w 23914196"/>
              <a:gd name="connsiteY100" fmla="*/ 6996 h 410223"/>
              <a:gd name="connsiteX101" fmla="*/ 13933711 w 23914196"/>
              <a:gd name="connsiteY101" fmla="*/ 1 h 410223"/>
              <a:gd name="connsiteX102" fmla="*/ 14961354 w 23914196"/>
              <a:gd name="connsiteY102" fmla="*/ 1 h 410223"/>
              <a:gd name="connsiteX103" fmla="*/ 14961167 w 23914196"/>
              <a:gd name="connsiteY103" fmla="*/ 6996 h 410223"/>
              <a:gd name="connsiteX104" fmla="*/ 15205626 w 23914196"/>
              <a:gd name="connsiteY104" fmla="*/ 253530 h 410223"/>
              <a:gd name="connsiteX105" fmla="*/ 15205626 w 23914196"/>
              <a:gd name="connsiteY105" fmla="*/ 410222 h 410223"/>
              <a:gd name="connsiteX106" fmla="*/ 14804567 w 23914196"/>
              <a:gd name="connsiteY106" fmla="*/ 6996 h 410223"/>
              <a:gd name="connsiteX107" fmla="*/ 14804567 w 23914196"/>
              <a:gd name="connsiteY107" fmla="*/ 1 h 410223"/>
              <a:gd name="connsiteX108" fmla="*/ 15832211 w 23914196"/>
              <a:gd name="connsiteY108" fmla="*/ 1 h 410223"/>
              <a:gd name="connsiteX109" fmla="*/ 15832024 w 23914196"/>
              <a:gd name="connsiteY109" fmla="*/ 6996 h 410223"/>
              <a:gd name="connsiteX110" fmla="*/ 16076483 w 23914196"/>
              <a:gd name="connsiteY110" fmla="*/ 253529 h 410223"/>
              <a:gd name="connsiteX111" fmla="*/ 16076483 w 23914196"/>
              <a:gd name="connsiteY111" fmla="*/ 410222 h 410223"/>
              <a:gd name="connsiteX112" fmla="*/ 15675424 w 23914196"/>
              <a:gd name="connsiteY112" fmla="*/ 6996 h 410223"/>
              <a:gd name="connsiteX113" fmla="*/ 15675424 w 23914196"/>
              <a:gd name="connsiteY113" fmla="*/ 1 h 410223"/>
              <a:gd name="connsiteX114" fmla="*/ 16703067 w 23914196"/>
              <a:gd name="connsiteY114" fmla="*/ 1 h 410223"/>
              <a:gd name="connsiteX115" fmla="*/ 16702880 w 23914196"/>
              <a:gd name="connsiteY115" fmla="*/ 6996 h 410223"/>
              <a:gd name="connsiteX116" fmla="*/ 16947340 w 23914196"/>
              <a:gd name="connsiteY116" fmla="*/ 253530 h 410223"/>
              <a:gd name="connsiteX117" fmla="*/ 16947340 w 23914196"/>
              <a:gd name="connsiteY117" fmla="*/ 410222 h 410223"/>
              <a:gd name="connsiteX118" fmla="*/ 16546280 w 23914196"/>
              <a:gd name="connsiteY118" fmla="*/ 6996 h 410223"/>
              <a:gd name="connsiteX119" fmla="*/ 16546281 w 23914196"/>
              <a:gd name="connsiteY119" fmla="*/ 1 h 410223"/>
              <a:gd name="connsiteX120" fmla="*/ 17573925 w 23914196"/>
              <a:gd name="connsiteY120" fmla="*/ 2 h 410223"/>
              <a:gd name="connsiteX121" fmla="*/ 17573738 w 23914196"/>
              <a:gd name="connsiteY121" fmla="*/ 6997 h 410223"/>
              <a:gd name="connsiteX122" fmla="*/ 17818197 w 23914196"/>
              <a:gd name="connsiteY122" fmla="*/ 253530 h 410223"/>
              <a:gd name="connsiteX123" fmla="*/ 17818197 w 23914196"/>
              <a:gd name="connsiteY123" fmla="*/ 410223 h 410223"/>
              <a:gd name="connsiteX124" fmla="*/ 17417138 w 23914196"/>
              <a:gd name="connsiteY124" fmla="*/ 6997 h 410223"/>
              <a:gd name="connsiteX125" fmla="*/ 17417138 w 23914196"/>
              <a:gd name="connsiteY125" fmla="*/ 2 h 410223"/>
              <a:gd name="connsiteX126" fmla="*/ 18444781 w 23914196"/>
              <a:gd name="connsiteY126" fmla="*/ 1 h 410223"/>
              <a:gd name="connsiteX127" fmla="*/ 18444596 w 23914196"/>
              <a:gd name="connsiteY127" fmla="*/ 6996 h 410223"/>
              <a:gd name="connsiteX128" fmla="*/ 18689054 w 23914196"/>
              <a:gd name="connsiteY128" fmla="*/ 253530 h 410223"/>
              <a:gd name="connsiteX129" fmla="*/ 18689053 w 23914196"/>
              <a:gd name="connsiteY129" fmla="*/ 410222 h 410223"/>
              <a:gd name="connsiteX130" fmla="*/ 18287995 w 23914196"/>
              <a:gd name="connsiteY130" fmla="*/ 6996 h 410223"/>
              <a:gd name="connsiteX131" fmla="*/ 18287995 w 23914196"/>
              <a:gd name="connsiteY131" fmla="*/ 1 h 410223"/>
              <a:gd name="connsiteX132" fmla="*/ 19315636 w 23914196"/>
              <a:gd name="connsiteY132" fmla="*/ 1 h 410223"/>
              <a:gd name="connsiteX133" fmla="*/ 19315451 w 23914196"/>
              <a:gd name="connsiteY133" fmla="*/ 6996 h 410223"/>
              <a:gd name="connsiteX134" fmla="*/ 19559910 w 23914196"/>
              <a:gd name="connsiteY134" fmla="*/ 253530 h 410223"/>
              <a:gd name="connsiteX135" fmla="*/ 19559909 w 23914196"/>
              <a:gd name="connsiteY135" fmla="*/ 410222 h 410223"/>
              <a:gd name="connsiteX136" fmla="*/ 19158851 w 23914196"/>
              <a:gd name="connsiteY136" fmla="*/ 6996 h 410223"/>
              <a:gd name="connsiteX137" fmla="*/ 19158852 w 23914196"/>
              <a:gd name="connsiteY137" fmla="*/ 1 h 410223"/>
              <a:gd name="connsiteX138" fmla="*/ 20186494 w 23914196"/>
              <a:gd name="connsiteY138" fmla="*/ 2 h 410223"/>
              <a:gd name="connsiteX139" fmla="*/ 20186309 w 23914196"/>
              <a:gd name="connsiteY139" fmla="*/ 6997 h 410223"/>
              <a:gd name="connsiteX140" fmla="*/ 20430767 w 23914196"/>
              <a:gd name="connsiteY140" fmla="*/ 253531 h 410223"/>
              <a:gd name="connsiteX141" fmla="*/ 20430766 w 23914196"/>
              <a:gd name="connsiteY141" fmla="*/ 410223 h 410223"/>
              <a:gd name="connsiteX142" fmla="*/ 20029709 w 23914196"/>
              <a:gd name="connsiteY142" fmla="*/ 6997 h 410223"/>
              <a:gd name="connsiteX143" fmla="*/ 20029709 w 23914196"/>
              <a:gd name="connsiteY143" fmla="*/ 2 h 410223"/>
              <a:gd name="connsiteX144" fmla="*/ 21057352 w 23914196"/>
              <a:gd name="connsiteY144" fmla="*/ 1 h 410223"/>
              <a:gd name="connsiteX145" fmla="*/ 21057165 w 23914196"/>
              <a:gd name="connsiteY145" fmla="*/ 6996 h 410223"/>
              <a:gd name="connsiteX146" fmla="*/ 21301625 w 23914196"/>
              <a:gd name="connsiteY146" fmla="*/ 253530 h 410223"/>
              <a:gd name="connsiteX147" fmla="*/ 21301624 w 23914196"/>
              <a:gd name="connsiteY147" fmla="*/ 410222 h 410223"/>
              <a:gd name="connsiteX148" fmla="*/ 20900565 w 23914196"/>
              <a:gd name="connsiteY148" fmla="*/ 6996 h 410223"/>
              <a:gd name="connsiteX149" fmla="*/ 20900565 w 23914196"/>
              <a:gd name="connsiteY149" fmla="*/ 1 h 410223"/>
              <a:gd name="connsiteX150" fmla="*/ 21928207 w 23914196"/>
              <a:gd name="connsiteY150" fmla="*/ 1 h 410223"/>
              <a:gd name="connsiteX151" fmla="*/ 21928023 w 23914196"/>
              <a:gd name="connsiteY151" fmla="*/ 6997 h 410223"/>
              <a:gd name="connsiteX152" fmla="*/ 22172481 w 23914196"/>
              <a:gd name="connsiteY152" fmla="*/ 253530 h 410223"/>
              <a:gd name="connsiteX153" fmla="*/ 22172480 w 23914196"/>
              <a:gd name="connsiteY153" fmla="*/ 410223 h 410223"/>
              <a:gd name="connsiteX154" fmla="*/ 21771423 w 23914196"/>
              <a:gd name="connsiteY154" fmla="*/ 6997 h 410223"/>
              <a:gd name="connsiteX155" fmla="*/ 21771423 w 23914196"/>
              <a:gd name="connsiteY155" fmla="*/ 2 h 410223"/>
              <a:gd name="connsiteX156" fmla="*/ 22799065 w 23914196"/>
              <a:gd name="connsiteY156" fmla="*/ 2 h 410223"/>
              <a:gd name="connsiteX157" fmla="*/ 22798878 w 23914196"/>
              <a:gd name="connsiteY157" fmla="*/ 6997 h 410223"/>
              <a:gd name="connsiteX158" fmla="*/ 23043338 w 23914196"/>
              <a:gd name="connsiteY158" fmla="*/ 253531 h 410223"/>
              <a:gd name="connsiteX159" fmla="*/ 23043337 w 23914196"/>
              <a:gd name="connsiteY159" fmla="*/ 410223 h 410223"/>
              <a:gd name="connsiteX160" fmla="*/ 22642278 w 23914196"/>
              <a:gd name="connsiteY160" fmla="*/ 6997 h 410223"/>
              <a:gd name="connsiteX161" fmla="*/ 22642279 w 23914196"/>
              <a:gd name="connsiteY161" fmla="*/ 2 h 410223"/>
              <a:gd name="connsiteX162" fmla="*/ 23669923 w 23914196"/>
              <a:gd name="connsiteY162" fmla="*/ 1 h 410223"/>
              <a:gd name="connsiteX163" fmla="*/ 23669736 w 23914196"/>
              <a:gd name="connsiteY163" fmla="*/ 6996 h 410223"/>
              <a:gd name="connsiteX164" fmla="*/ 23914196 w 23914196"/>
              <a:gd name="connsiteY164" fmla="*/ 253530 h 410223"/>
              <a:gd name="connsiteX165" fmla="*/ 23914195 w 23914196"/>
              <a:gd name="connsiteY165" fmla="*/ 410223 h 410223"/>
              <a:gd name="connsiteX166" fmla="*/ 23513136 w 23914196"/>
              <a:gd name="connsiteY166" fmla="*/ 6996 h 410223"/>
              <a:gd name="connsiteX167" fmla="*/ 23513137 w 23914196"/>
              <a:gd name="connsiteY167" fmla="*/ 1 h 410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</a:cxnLst>
            <a:rect l="l" t="t" r="r" b="b"/>
            <a:pathLst>
              <a:path w="23914196" h="410223">
                <a:moveTo>
                  <a:pt x="156786" y="0"/>
                </a:moveTo>
                <a:cubicBezTo>
                  <a:pt x="156599" y="2332"/>
                  <a:pt x="156599" y="4664"/>
                  <a:pt x="156599" y="6995"/>
                </a:cubicBezTo>
                <a:cubicBezTo>
                  <a:pt x="156620" y="142335"/>
                  <a:pt x="265723" y="252364"/>
                  <a:pt x="401059" y="253529"/>
                </a:cubicBezTo>
                <a:lnTo>
                  <a:pt x="401058" y="410222"/>
                </a:lnTo>
                <a:cubicBezTo>
                  <a:pt x="179215" y="409016"/>
                  <a:pt x="10" y="228842"/>
                  <a:pt x="0" y="6995"/>
                </a:cubicBezTo>
                <a:cubicBezTo>
                  <a:pt x="0" y="4664"/>
                  <a:pt x="0" y="2379"/>
                  <a:pt x="0" y="0"/>
                </a:cubicBezTo>
                <a:close/>
                <a:moveTo>
                  <a:pt x="1027643" y="0"/>
                </a:moveTo>
                <a:cubicBezTo>
                  <a:pt x="1027457" y="2331"/>
                  <a:pt x="1027457" y="4663"/>
                  <a:pt x="1027457" y="6995"/>
                </a:cubicBezTo>
                <a:cubicBezTo>
                  <a:pt x="1027477" y="142335"/>
                  <a:pt x="1136581" y="252364"/>
                  <a:pt x="1271916" y="253528"/>
                </a:cubicBezTo>
                <a:lnTo>
                  <a:pt x="1271916" y="410221"/>
                </a:lnTo>
                <a:cubicBezTo>
                  <a:pt x="1050072" y="409015"/>
                  <a:pt x="870867" y="228841"/>
                  <a:pt x="870857" y="6995"/>
                </a:cubicBezTo>
                <a:cubicBezTo>
                  <a:pt x="870857" y="4663"/>
                  <a:pt x="870858" y="2378"/>
                  <a:pt x="870858" y="0"/>
                </a:cubicBezTo>
                <a:close/>
                <a:moveTo>
                  <a:pt x="1898501" y="0"/>
                </a:moveTo>
                <a:cubicBezTo>
                  <a:pt x="1898315" y="2332"/>
                  <a:pt x="1898315" y="4664"/>
                  <a:pt x="1898315" y="6995"/>
                </a:cubicBezTo>
                <a:cubicBezTo>
                  <a:pt x="1898335" y="142335"/>
                  <a:pt x="2007439" y="252365"/>
                  <a:pt x="2142774" y="253529"/>
                </a:cubicBezTo>
                <a:lnTo>
                  <a:pt x="2142774" y="410222"/>
                </a:lnTo>
                <a:cubicBezTo>
                  <a:pt x="1920930" y="409016"/>
                  <a:pt x="1741725" y="228842"/>
                  <a:pt x="1741715" y="6996"/>
                </a:cubicBezTo>
                <a:cubicBezTo>
                  <a:pt x="1741715" y="4664"/>
                  <a:pt x="1741715" y="2379"/>
                  <a:pt x="1741715" y="0"/>
                </a:cubicBezTo>
                <a:close/>
                <a:moveTo>
                  <a:pt x="2769358" y="1"/>
                </a:moveTo>
                <a:cubicBezTo>
                  <a:pt x="2769171" y="2332"/>
                  <a:pt x="2769171" y="4664"/>
                  <a:pt x="2769171" y="6996"/>
                </a:cubicBezTo>
                <a:cubicBezTo>
                  <a:pt x="2769191" y="142336"/>
                  <a:pt x="2878295" y="252365"/>
                  <a:pt x="3013630" y="253529"/>
                </a:cubicBezTo>
                <a:lnTo>
                  <a:pt x="3013630" y="410222"/>
                </a:lnTo>
                <a:cubicBezTo>
                  <a:pt x="2791787" y="409016"/>
                  <a:pt x="2612581" y="228842"/>
                  <a:pt x="2612572" y="6996"/>
                </a:cubicBezTo>
                <a:cubicBezTo>
                  <a:pt x="2612572" y="4664"/>
                  <a:pt x="2612572" y="2379"/>
                  <a:pt x="2612572" y="0"/>
                </a:cubicBezTo>
                <a:close/>
                <a:moveTo>
                  <a:pt x="3640214" y="0"/>
                </a:moveTo>
                <a:cubicBezTo>
                  <a:pt x="3640028" y="2332"/>
                  <a:pt x="3640028" y="4663"/>
                  <a:pt x="3640028" y="6995"/>
                </a:cubicBezTo>
                <a:cubicBezTo>
                  <a:pt x="3640048" y="142335"/>
                  <a:pt x="3749151" y="252364"/>
                  <a:pt x="3884487" y="253529"/>
                </a:cubicBezTo>
                <a:lnTo>
                  <a:pt x="3884487" y="410221"/>
                </a:lnTo>
                <a:cubicBezTo>
                  <a:pt x="3662643" y="409015"/>
                  <a:pt x="3483438" y="228841"/>
                  <a:pt x="3483428" y="6995"/>
                </a:cubicBezTo>
                <a:cubicBezTo>
                  <a:pt x="3483428" y="4663"/>
                  <a:pt x="3483428" y="2378"/>
                  <a:pt x="3483428" y="0"/>
                </a:cubicBezTo>
                <a:close/>
                <a:moveTo>
                  <a:pt x="4511073" y="1"/>
                </a:moveTo>
                <a:cubicBezTo>
                  <a:pt x="4510887" y="2332"/>
                  <a:pt x="4510887" y="4664"/>
                  <a:pt x="4510887" y="6996"/>
                </a:cubicBezTo>
                <a:cubicBezTo>
                  <a:pt x="4510907" y="142336"/>
                  <a:pt x="4620011" y="252365"/>
                  <a:pt x="4755347" y="253530"/>
                </a:cubicBezTo>
                <a:lnTo>
                  <a:pt x="4755346" y="410222"/>
                </a:lnTo>
                <a:cubicBezTo>
                  <a:pt x="4533502" y="409016"/>
                  <a:pt x="4354297" y="228842"/>
                  <a:pt x="4354287" y="6996"/>
                </a:cubicBezTo>
                <a:cubicBezTo>
                  <a:pt x="4354287" y="4664"/>
                  <a:pt x="4354287" y="2379"/>
                  <a:pt x="4354287" y="1"/>
                </a:cubicBezTo>
                <a:close/>
                <a:moveTo>
                  <a:pt x="5381930" y="1"/>
                </a:moveTo>
                <a:cubicBezTo>
                  <a:pt x="5381743" y="2333"/>
                  <a:pt x="5381743" y="4664"/>
                  <a:pt x="5381743" y="6996"/>
                </a:cubicBezTo>
                <a:cubicBezTo>
                  <a:pt x="5381765" y="142336"/>
                  <a:pt x="5490868" y="252365"/>
                  <a:pt x="5626204" y="253530"/>
                </a:cubicBezTo>
                <a:lnTo>
                  <a:pt x="5626204" y="410222"/>
                </a:lnTo>
                <a:cubicBezTo>
                  <a:pt x="5404358" y="409016"/>
                  <a:pt x="5225153" y="228842"/>
                  <a:pt x="5225144" y="6996"/>
                </a:cubicBezTo>
                <a:cubicBezTo>
                  <a:pt x="5225144" y="4665"/>
                  <a:pt x="5225144" y="2379"/>
                  <a:pt x="5225144" y="1"/>
                </a:cubicBezTo>
                <a:close/>
                <a:moveTo>
                  <a:pt x="6252788" y="1"/>
                </a:moveTo>
                <a:cubicBezTo>
                  <a:pt x="6252600" y="2332"/>
                  <a:pt x="6252599" y="4664"/>
                  <a:pt x="6252601" y="6996"/>
                </a:cubicBezTo>
                <a:cubicBezTo>
                  <a:pt x="6252621" y="142336"/>
                  <a:pt x="6361724" y="252365"/>
                  <a:pt x="6497059" y="253529"/>
                </a:cubicBezTo>
                <a:lnTo>
                  <a:pt x="6497059" y="410221"/>
                </a:lnTo>
                <a:cubicBezTo>
                  <a:pt x="6275214" y="409016"/>
                  <a:pt x="6096010" y="228842"/>
                  <a:pt x="6096001" y="6996"/>
                </a:cubicBezTo>
                <a:cubicBezTo>
                  <a:pt x="6096000" y="4664"/>
                  <a:pt x="6095999" y="2378"/>
                  <a:pt x="6095999" y="0"/>
                </a:cubicBezTo>
                <a:close/>
                <a:moveTo>
                  <a:pt x="7123642" y="0"/>
                </a:moveTo>
                <a:cubicBezTo>
                  <a:pt x="7123456" y="2332"/>
                  <a:pt x="7123457" y="4664"/>
                  <a:pt x="7123456" y="6996"/>
                </a:cubicBezTo>
                <a:cubicBezTo>
                  <a:pt x="7123476" y="142335"/>
                  <a:pt x="7232580" y="252365"/>
                  <a:pt x="7367916" y="253530"/>
                </a:cubicBezTo>
                <a:lnTo>
                  <a:pt x="7367916" y="410222"/>
                </a:lnTo>
                <a:cubicBezTo>
                  <a:pt x="7146071" y="409016"/>
                  <a:pt x="6966867" y="228842"/>
                  <a:pt x="6966857" y="6996"/>
                </a:cubicBezTo>
                <a:cubicBezTo>
                  <a:pt x="6966858" y="4664"/>
                  <a:pt x="6966857" y="2379"/>
                  <a:pt x="6966857" y="1"/>
                </a:cubicBezTo>
                <a:close/>
                <a:moveTo>
                  <a:pt x="7994500" y="1"/>
                </a:moveTo>
                <a:cubicBezTo>
                  <a:pt x="7994316" y="2333"/>
                  <a:pt x="7994317" y="4665"/>
                  <a:pt x="7994315" y="6996"/>
                </a:cubicBezTo>
                <a:cubicBezTo>
                  <a:pt x="7994336" y="142336"/>
                  <a:pt x="8103439" y="252366"/>
                  <a:pt x="8238775" y="253530"/>
                </a:cubicBezTo>
                <a:lnTo>
                  <a:pt x="8238774" y="410222"/>
                </a:lnTo>
                <a:cubicBezTo>
                  <a:pt x="8016930" y="409017"/>
                  <a:pt x="7837726" y="228843"/>
                  <a:pt x="7837715" y="6996"/>
                </a:cubicBezTo>
                <a:cubicBezTo>
                  <a:pt x="7837718" y="4665"/>
                  <a:pt x="7837717" y="2380"/>
                  <a:pt x="7837715" y="1"/>
                </a:cubicBezTo>
                <a:close/>
                <a:moveTo>
                  <a:pt x="8865359" y="1"/>
                </a:moveTo>
                <a:cubicBezTo>
                  <a:pt x="8865172" y="2332"/>
                  <a:pt x="8865172" y="4664"/>
                  <a:pt x="8865171" y="6996"/>
                </a:cubicBezTo>
                <a:cubicBezTo>
                  <a:pt x="8865192" y="142336"/>
                  <a:pt x="8974296" y="252365"/>
                  <a:pt x="9109631" y="253530"/>
                </a:cubicBezTo>
                <a:lnTo>
                  <a:pt x="9109632" y="410222"/>
                </a:lnTo>
                <a:cubicBezTo>
                  <a:pt x="8887786" y="409016"/>
                  <a:pt x="8708582" y="228842"/>
                  <a:pt x="8708572" y="6996"/>
                </a:cubicBezTo>
                <a:cubicBezTo>
                  <a:pt x="8708572" y="4664"/>
                  <a:pt x="8708572" y="2379"/>
                  <a:pt x="8708572" y="1"/>
                </a:cubicBezTo>
                <a:close/>
                <a:moveTo>
                  <a:pt x="9736215" y="1"/>
                </a:moveTo>
                <a:cubicBezTo>
                  <a:pt x="9736029" y="2333"/>
                  <a:pt x="9736028" y="4664"/>
                  <a:pt x="9736028" y="6996"/>
                </a:cubicBezTo>
                <a:cubicBezTo>
                  <a:pt x="9736045" y="142335"/>
                  <a:pt x="9845149" y="252364"/>
                  <a:pt x="9980484" y="253529"/>
                </a:cubicBezTo>
                <a:lnTo>
                  <a:pt x="9980484" y="410221"/>
                </a:lnTo>
                <a:cubicBezTo>
                  <a:pt x="9758640" y="409016"/>
                  <a:pt x="9579438" y="228842"/>
                  <a:pt x="9579429" y="6996"/>
                </a:cubicBezTo>
                <a:cubicBezTo>
                  <a:pt x="9579429" y="4664"/>
                  <a:pt x="9579429" y="2379"/>
                  <a:pt x="9579429" y="1"/>
                </a:cubicBezTo>
                <a:close/>
                <a:moveTo>
                  <a:pt x="10607069" y="1"/>
                </a:moveTo>
                <a:cubicBezTo>
                  <a:pt x="10606882" y="2332"/>
                  <a:pt x="10606883" y="4664"/>
                  <a:pt x="10606883" y="6996"/>
                </a:cubicBezTo>
                <a:cubicBezTo>
                  <a:pt x="10606903" y="142335"/>
                  <a:pt x="10716006" y="252365"/>
                  <a:pt x="10851341" y="253529"/>
                </a:cubicBezTo>
                <a:lnTo>
                  <a:pt x="10851342" y="410222"/>
                </a:lnTo>
                <a:cubicBezTo>
                  <a:pt x="10629497" y="409016"/>
                  <a:pt x="10450293" y="228842"/>
                  <a:pt x="10450282" y="6996"/>
                </a:cubicBezTo>
                <a:cubicBezTo>
                  <a:pt x="10450284" y="4664"/>
                  <a:pt x="10450283" y="2379"/>
                  <a:pt x="10450283" y="1"/>
                </a:cubicBezTo>
                <a:close/>
                <a:moveTo>
                  <a:pt x="11477926" y="0"/>
                </a:moveTo>
                <a:cubicBezTo>
                  <a:pt x="11477739" y="2332"/>
                  <a:pt x="11477740" y="4664"/>
                  <a:pt x="11477739" y="6995"/>
                </a:cubicBezTo>
                <a:cubicBezTo>
                  <a:pt x="11477759" y="142335"/>
                  <a:pt x="11586864" y="252364"/>
                  <a:pt x="11722198" y="253529"/>
                </a:cubicBezTo>
                <a:lnTo>
                  <a:pt x="11722198" y="410221"/>
                </a:lnTo>
                <a:cubicBezTo>
                  <a:pt x="11500355" y="409016"/>
                  <a:pt x="11321150" y="228841"/>
                  <a:pt x="11321139" y="6995"/>
                </a:cubicBezTo>
                <a:cubicBezTo>
                  <a:pt x="11321140" y="4664"/>
                  <a:pt x="11321140" y="2378"/>
                  <a:pt x="11321141" y="0"/>
                </a:cubicBezTo>
                <a:close/>
                <a:moveTo>
                  <a:pt x="12348783" y="1"/>
                </a:moveTo>
                <a:cubicBezTo>
                  <a:pt x="12348596" y="2332"/>
                  <a:pt x="12348596" y="4664"/>
                  <a:pt x="12348596" y="6996"/>
                </a:cubicBezTo>
                <a:cubicBezTo>
                  <a:pt x="12348616" y="142335"/>
                  <a:pt x="12457720" y="252365"/>
                  <a:pt x="12593055" y="253529"/>
                </a:cubicBezTo>
                <a:lnTo>
                  <a:pt x="12593055" y="410221"/>
                </a:lnTo>
                <a:cubicBezTo>
                  <a:pt x="12371211" y="409016"/>
                  <a:pt x="12192006" y="228842"/>
                  <a:pt x="12191996" y="6996"/>
                </a:cubicBezTo>
                <a:cubicBezTo>
                  <a:pt x="12191996" y="4664"/>
                  <a:pt x="12191997" y="2379"/>
                  <a:pt x="12191996" y="1"/>
                </a:cubicBezTo>
                <a:close/>
                <a:moveTo>
                  <a:pt x="13219640" y="0"/>
                </a:moveTo>
                <a:cubicBezTo>
                  <a:pt x="13219453" y="2332"/>
                  <a:pt x="13219453" y="4664"/>
                  <a:pt x="13219453" y="6995"/>
                </a:cubicBezTo>
                <a:cubicBezTo>
                  <a:pt x="13219473" y="142335"/>
                  <a:pt x="13328577" y="252364"/>
                  <a:pt x="13463912" y="253529"/>
                </a:cubicBezTo>
                <a:lnTo>
                  <a:pt x="13463912" y="410221"/>
                </a:lnTo>
                <a:cubicBezTo>
                  <a:pt x="13242068" y="409015"/>
                  <a:pt x="13062863" y="228842"/>
                  <a:pt x="13062853" y="6995"/>
                </a:cubicBezTo>
                <a:cubicBezTo>
                  <a:pt x="13062853" y="4663"/>
                  <a:pt x="13062854" y="2378"/>
                  <a:pt x="13062853" y="0"/>
                </a:cubicBezTo>
                <a:close/>
                <a:moveTo>
                  <a:pt x="14090497" y="1"/>
                </a:moveTo>
                <a:cubicBezTo>
                  <a:pt x="14090310" y="2333"/>
                  <a:pt x="14090311" y="4665"/>
                  <a:pt x="14090310" y="6996"/>
                </a:cubicBezTo>
                <a:cubicBezTo>
                  <a:pt x="14090330" y="142336"/>
                  <a:pt x="14199434" y="252365"/>
                  <a:pt x="14334769" y="253529"/>
                </a:cubicBezTo>
                <a:lnTo>
                  <a:pt x="14334769" y="410222"/>
                </a:lnTo>
                <a:cubicBezTo>
                  <a:pt x="14112925" y="409016"/>
                  <a:pt x="13933721" y="228842"/>
                  <a:pt x="13933710" y="6996"/>
                </a:cubicBezTo>
                <a:cubicBezTo>
                  <a:pt x="13933711" y="4664"/>
                  <a:pt x="13933711" y="2379"/>
                  <a:pt x="13933711" y="1"/>
                </a:cubicBezTo>
                <a:close/>
                <a:moveTo>
                  <a:pt x="14961354" y="1"/>
                </a:moveTo>
                <a:cubicBezTo>
                  <a:pt x="14961167" y="2333"/>
                  <a:pt x="14961167" y="4665"/>
                  <a:pt x="14961167" y="6996"/>
                </a:cubicBezTo>
                <a:cubicBezTo>
                  <a:pt x="14961187" y="142336"/>
                  <a:pt x="15070291" y="252365"/>
                  <a:pt x="15205626" y="253530"/>
                </a:cubicBezTo>
                <a:lnTo>
                  <a:pt x="15205626" y="410222"/>
                </a:lnTo>
                <a:cubicBezTo>
                  <a:pt x="14983782" y="409017"/>
                  <a:pt x="14804577" y="228843"/>
                  <a:pt x="14804567" y="6996"/>
                </a:cubicBezTo>
                <a:cubicBezTo>
                  <a:pt x="14804567" y="4665"/>
                  <a:pt x="14804568" y="2380"/>
                  <a:pt x="14804567" y="1"/>
                </a:cubicBezTo>
                <a:close/>
                <a:moveTo>
                  <a:pt x="15832211" y="1"/>
                </a:moveTo>
                <a:cubicBezTo>
                  <a:pt x="15832024" y="2332"/>
                  <a:pt x="15832024" y="4664"/>
                  <a:pt x="15832024" y="6996"/>
                </a:cubicBezTo>
                <a:cubicBezTo>
                  <a:pt x="15832044" y="142336"/>
                  <a:pt x="15941148" y="252365"/>
                  <a:pt x="16076483" y="253529"/>
                </a:cubicBezTo>
                <a:lnTo>
                  <a:pt x="16076483" y="410222"/>
                </a:lnTo>
                <a:cubicBezTo>
                  <a:pt x="15854639" y="409016"/>
                  <a:pt x="15675434" y="228842"/>
                  <a:pt x="15675424" y="6996"/>
                </a:cubicBezTo>
                <a:cubicBezTo>
                  <a:pt x="15675424" y="4664"/>
                  <a:pt x="15675425" y="2379"/>
                  <a:pt x="15675424" y="1"/>
                </a:cubicBezTo>
                <a:close/>
                <a:moveTo>
                  <a:pt x="16703067" y="1"/>
                </a:moveTo>
                <a:cubicBezTo>
                  <a:pt x="16702880" y="2333"/>
                  <a:pt x="16702881" y="4664"/>
                  <a:pt x="16702880" y="6996"/>
                </a:cubicBezTo>
                <a:cubicBezTo>
                  <a:pt x="16702901" y="142336"/>
                  <a:pt x="16812004" y="252365"/>
                  <a:pt x="16947340" y="253530"/>
                </a:cubicBezTo>
                <a:lnTo>
                  <a:pt x="16947340" y="410222"/>
                </a:lnTo>
                <a:cubicBezTo>
                  <a:pt x="16725495" y="409016"/>
                  <a:pt x="16546291" y="228842"/>
                  <a:pt x="16546280" y="6996"/>
                </a:cubicBezTo>
                <a:cubicBezTo>
                  <a:pt x="16546281" y="4664"/>
                  <a:pt x="16546281" y="2379"/>
                  <a:pt x="16546281" y="1"/>
                </a:cubicBezTo>
                <a:close/>
                <a:moveTo>
                  <a:pt x="17573925" y="2"/>
                </a:moveTo>
                <a:cubicBezTo>
                  <a:pt x="17573738" y="2333"/>
                  <a:pt x="17573738" y="4665"/>
                  <a:pt x="17573738" y="6997"/>
                </a:cubicBezTo>
                <a:cubicBezTo>
                  <a:pt x="17573758" y="142337"/>
                  <a:pt x="17682862" y="252366"/>
                  <a:pt x="17818197" y="253530"/>
                </a:cubicBezTo>
                <a:lnTo>
                  <a:pt x="17818197" y="410223"/>
                </a:lnTo>
                <a:cubicBezTo>
                  <a:pt x="17596353" y="409017"/>
                  <a:pt x="17417148" y="228843"/>
                  <a:pt x="17417138" y="6997"/>
                </a:cubicBezTo>
                <a:cubicBezTo>
                  <a:pt x="17417138" y="4665"/>
                  <a:pt x="17417139" y="2380"/>
                  <a:pt x="17417138" y="2"/>
                </a:cubicBezTo>
                <a:close/>
                <a:moveTo>
                  <a:pt x="18444781" y="1"/>
                </a:moveTo>
                <a:cubicBezTo>
                  <a:pt x="18444595" y="2333"/>
                  <a:pt x="18444595" y="4665"/>
                  <a:pt x="18444596" y="6996"/>
                </a:cubicBezTo>
                <a:cubicBezTo>
                  <a:pt x="18444616" y="142336"/>
                  <a:pt x="18553718" y="252365"/>
                  <a:pt x="18689054" y="253530"/>
                </a:cubicBezTo>
                <a:lnTo>
                  <a:pt x="18689053" y="410222"/>
                </a:lnTo>
                <a:cubicBezTo>
                  <a:pt x="18467210" y="409016"/>
                  <a:pt x="18288005" y="228842"/>
                  <a:pt x="18287995" y="6996"/>
                </a:cubicBezTo>
                <a:cubicBezTo>
                  <a:pt x="18287995" y="4664"/>
                  <a:pt x="18287996" y="2379"/>
                  <a:pt x="18287995" y="1"/>
                </a:cubicBezTo>
                <a:close/>
                <a:moveTo>
                  <a:pt x="19315636" y="1"/>
                </a:moveTo>
                <a:cubicBezTo>
                  <a:pt x="19315450" y="2333"/>
                  <a:pt x="19315451" y="4665"/>
                  <a:pt x="19315451" y="6996"/>
                </a:cubicBezTo>
                <a:cubicBezTo>
                  <a:pt x="19315472" y="142336"/>
                  <a:pt x="19424574" y="252365"/>
                  <a:pt x="19559910" y="253530"/>
                </a:cubicBezTo>
                <a:lnTo>
                  <a:pt x="19559909" y="410222"/>
                </a:lnTo>
                <a:cubicBezTo>
                  <a:pt x="19338066" y="409017"/>
                  <a:pt x="19158862" y="228843"/>
                  <a:pt x="19158851" y="6996"/>
                </a:cubicBezTo>
                <a:cubicBezTo>
                  <a:pt x="19158851" y="4665"/>
                  <a:pt x="19158850" y="2379"/>
                  <a:pt x="19158852" y="1"/>
                </a:cubicBezTo>
                <a:close/>
                <a:moveTo>
                  <a:pt x="20186494" y="2"/>
                </a:moveTo>
                <a:cubicBezTo>
                  <a:pt x="20186308" y="2334"/>
                  <a:pt x="20186309" y="4665"/>
                  <a:pt x="20186309" y="6997"/>
                </a:cubicBezTo>
                <a:cubicBezTo>
                  <a:pt x="20186329" y="142337"/>
                  <a:pt x="20295431" y="252366"/>
                  <a:pt x="20430767" y="253531"/>
                </a:cubicBezTo>
                <a:lnTo>
                  <a:pt x="20430766" y="410223"/>
                </a:lnTo>
                <a:cubicBezTo>
                  <a:pt x="20208923" y="409017"/>
                  <a:pt x="20029719" y="228844"/>
                  <a:pt x="20029709" y="6997"/>
                </a:cubicBezTo>
                <a:cubicBezTo>
                  <a:pt x="20029709" y="4665"/>
                  <a:pt x="20029708" y="2380"/>
                  <a:pt x="20029709" y="2"/>
                </a:cubicBezTo>
                <a:close/>
                <a:moveTo>
                  <a:pt x="21057352" y="1"/>
                </a:moveTo>
                <a:cubicBezTo>
                  <a:pt x="21057166" y="2333"/>
                  <a:pt x="21057164" y="4665"/>
                  <a:pt x="21057165" y="6996"/>
                </a:cubicBezTo>
                <a:cubicBezTo>
                  <a:pt x="21057185" y="142336"/>
                  <a:pt x="21166289" y="252366"/>
                  <a:pt x="21301625" y="253530"/>
                </a:cubicBezTo>
                <a:lnTo>
                  <a:pt x="21301624" y="410222"/>
                </a:lnTo>
                <a:cubicBezTo>
                  <a:pt x="21079781" y="409017"/>
                  <a:pt x="20900575" y="228843"/>
                  <a:pt x="20900565" y="6996"/>
                </a:cubicBezTo>
                <a:cubicBezTo>
                  <a:pt x="20900566" y="4665"/>
                  <a:pt x="20900566" y="2380"/>
                  <a:pt x="20900565" y="1"/>
                </a:cubicBezTo>
                <a:close/>
                <a:moveTo>
                  <a:pt x="21928207" y="1"/>
                </a:moveTo>
                <a:cubicBezTo>
                  <a:pt x="21928022" y="2333"/>
                  <a:pt x="21928022" y="4665"/>
                  <a:pt x="21928023" y="6997"/>
                </a:cubicBezTo>
                <a:cubicBezTo>
                  <a:pt x="21928043" y="142336"/>
                  <a:pt x="22037145" y="252366"/>
                  <a:pt x="22172481" y="253530"/>
                </a:cubicBezTo>
                <a:lnTo>
                  <a:pt x="22172480" y="410223"/>
                </a:lnTo>
                <a:cubicBezTo>
                  <a:pt x="21950637" y="409017"/>
                  <a:pt x="21771433" y="228843"/>
                  <a:pt x="21771423" y="6997"/>
                </a:cubicBezTo>
                <a:cubicBezTo>
                  <a:pt x="21771422" y="4665"/>
                  <a:pt x="21771422" y="2379"/>
                  <a:pt x="21771423" y="2"/>
                </a:cubicBezTo>
                <a:close/>
                <a:moveTo>
                  <a:pt x="22799065" y="2"/>
                </a:moveTo>
                <a:cubicBezTo>
                  <a:pt x="22798879" y="2334"/>
                  <a:pt x="22798878" y="4665"/>
                  <a:pt x="22798878" y="6997"/>
                </a:cubicBezTo>
                <a:cubicBezTo>
                  <a:pt x="22798898" y="142337"/>
                  <a:pt x="22908002" y="252366"/>
                  <a:pt x="23043338" y="253531"/>
                </a:cubicBezTo>
                <a:lnTo>
                  <a:pt x="23043337" y="410223"/>
                </a:lnTo>
                <a:cubicBezTo>
                  <a:pt x="22821494" y="409018"/>
                  <a:pt x="22642289" y="228843"/>
                  <a:pt x="22642278" y="6997"/>
                </a:cubicBezTo>
                <a:cubicBezTo>
                  <a:pt x="22642280" y="4665"/>
                  <a:pt x="22642279" y="2380"/>
                  <a:pt x="22642279" y="2"/>
                </a:cubicBezTo>
                <a:close/>
                <a:moveTo>
                  <a:pt x="23669923" y="1"/>
                </a:moveTo>
                <a:cubicBezTo>
                  <a:pt x="23669737" y="2333"/>
                  <a:pt x="23669736" y="4664"/>
                  <a:pt x="23669736" y="6996"/>
                </a:cubicBezTo>
                <a:cubicBezTo>
                  <a:pt x="23669756" y="142336"/>
                  <a:pt x="23778860" y="252365"/>
                  <a:pt x="23914196" y="253530"/>
                </a:cubicBezTo>
                <a:lnTo>
                  <a:pt x="23914195" y="410223"/>
                </a:lnTo>
                <a:cubicBezTo>
                  <a:pt x="23692352" y="409017"/>
                  <a:pt x="23513146" y="228843"/>
                  <a:pt x="23513136" y="6996"/>
                </a:cubicBezTo>
                <a:cubicBezTo>
                  <a:pt x="23513138" y="4665"/>
                  <a:pt x="23513137" y="2380"/>
                  <a:pt x="23513137" y="1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317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BD758BF9-923F-4568-9AD7-1A17F18E0EA4}"/>
              </a:ext>
            </a:extLst>
          </p:cNvPr>
          <p:cNvSpPr/>
          <p:nvPr userDrawn="1"/>
        </p:nvSpPr>
        <p:spPr>
          <a:xfrm rot="20700000">
            <a:off x="-1383215" y="4702949"/>
            <a:ext cx="23914187" cy="410224"/>
          </a:xfrm>
          <a:custGeom>
            <a:avLst/>
            <a:gdLst>
              <a:gd name="connsiteX0" fmla="*/ 156785 w 23914187"/>
              <a:gd name="connsiteY0" fmla="*/ 3 h 410224"/>
              <a:gd name="connsiteX1" fmla="*/ 156599 w 23914187"/>
              <a:gd name="connsiteY1" fmla="*/ 6998 h 410224"/>
              <a:gd name="connsiteX2" fmla="*/ 401058 w 23914187"/>
              <a:gd name="connsiteY2" fmla="*/ 253531 h 410224"/>
              <a:gd name="connsiteX3" fmla="*/ 401058 w 23914187"/>
              <a:gd name="connsiteY3" fmla="*/ 410224 h 410224"/>
              <a:gd name="connsiteX4" fmla="*/ 0 w 23914187"/>
              <a:gd name="connsiteY4" fmla="*/ 6998 h 410224"/>
              <a:gd name="connsiteX5" fmla="*/ 0 w 23914187"/>
              <a:gd name="connsiteY5" fmla="*/ 2 h 410224"/>
              <a:gd name="connsiteX6" fmla="*/ 1027643 w 23914187"/>
              <a:gd name="connsiteY6" fmla="*/ 2 h 410224"/>
              <a:gd name="connsiteX7" fmla="*/ 1027456 w 23914187"/>
              <a:gd name="connsiteY7" fmla="*/ 6997 h 410224"/>
              <a:gd name="connsiteX8" fmla="*/ 1271915 w 23914187"/>
              <a:gd name="connsiteY8" fmla="*/ 253531 h 410224"/>
              <a:gd name="connsiteX9" fmla="*/ 1271915 w 23914187"/>
              <a:gd name="connsiteY9" fmla="*/ 410223 h 410224"/>
              <a:gd name="connsiteX10" fmla="*/ 870857 w 23914187"/>
              <a:gd name="connsiteY10" fmla="*/ 6997 h 410224"/>
              <a:gd name="connsiteX11" fmla="*/ 870857 w 23914187"/>
              <a:gd name="connsiteY11" fmla="*/ 2 h 410224"/>
              <a:gd name="connsiteX12" fmla="*/ 1898499 w 23914187"/>
              <a:gd name="connsiteY12" fmla="*/ 2 h 410224"/>
              <a:gd name="connsiteX13" fmla="*/ 1898312 w 23914187"/>
              <a:gd name="connsiteY13" fmla="*/ 6997 h 410224"/>
              <a:gd name="connsiteX14" fmla="*/ 2142771 w 23914187"/>
              <a:gd name="connsiteY14" fmla="*/ 253531 h 410224"/>
              <a:gd name="connsiteX15" fmla="*/ 2142771 w 23914187"/>
              <a:gd name="connsiteY15" fmla="*/ 410224 h 410224"/>
              <a:gd name="connsiteX16" fmla="*/ 1741713 w 23914187"/>
              <a:gd name="connsiteY16" fmla="*/ 6997 h 410224"/>
              <a:gd name="connsiteX17" fmla="*/ 1741713 w 23914187"/>
              <a:gd name="connsiteY17" fmla="*/ 2 h 410224"/>
              <a:gd name="connsiteX18" fmla="*/ 2769355 w 23914187"/>
              <a:gd name="connsiteY18" fmla="*/ 2 h 410224"/>
              <a:gd name="connsiteX19" fmla="*/ 2769168 w 23914187"/>
              <a:gd name="connsiteY19" fmla="*/ 6997 h 410224"/>
              <a:gd name="connsiteX20" fmla="*/ 3013627 w 23914187"/>
              <a:gd name="connsiteY20" fmla="*/ 253531 h 410224"/>
              <a:gd name="connsiteX21" fmla="*/ 3013627 w 23914187"/>
              <a:gd name="connsiteY21" fmla="*/ 410224 h 410224"/>
              <a:gd name="connsiteX22" fmla="*/ 2612569 w 23914187"/>
              <a:gd name="connsiteY22" fmla="*/ 6997 h 410224"/>
              <a:gd name="connsiteX23" fmla="*/ 2612569 w 23914187"/>
              <a:gd name="connsiteY23" fmla="*/ 2 h 410224"/>
              <a:gd name="connsiteX24" fmla="*/ 3640211 w 23914187"/>
              <a:gd name="connsiteY24" fmla="*/ 1 h 410224"/>
              <a:gd name="connsiteX25" fmla="*/ 3640025 w 23914187"/>
              <a:gd name="connsiteY25" fmla="*/ 6996 h 410224"/>
              <a:gd name="connsiteX26" fmla="*/ 3884484 w 23914187"/>
              <a:gd name="connsiteY26" fmla="*/ 253530 h 410224"/>
              <a:gd name="connsiteX27" fmla="*/ 3884484 w 23914187"/>
              <a:gd name="connsiteY27" fmla="*/ 410223 h 410224"/>
              <a:gd name="connsiteX28" fmla="*/ 3483425 w 23914187"/>
              <a:gd name="connsiteY28" fmla="*/ 6997 h 410224"/>
              <a:gd name="connsiteX29" fmla="*/ 3483425 w 23914187"/>
              <a:gd name="connsiteY29" fmla="*/ 1 h 410224"/>
              <a:gd name="connsiteX30" fmla="*/ 4511069 w 23914187"/>
              <a:gd name="connsiteY30" fmla="*/ 2 h 410224"/>
              <a:gd name="connsiteX31" fmla="*/ 4510882 w 23914187"/>
              <a:gd name="connsiteY31" fmla="*/ 6997 h 410224"/>
              <a:gd name="connsiteX32" fmla="*/ 4755341 w 23914187"/>
              <a:gd name="connsiteY32" fmla="*/ 253531 h 410224"/>
              <a:gd name="connsiteX33" fmla="*/ 4755341 w 23914187"/>
              <a:gd name="connsiteY33" fmla="*/ 410223 h 410224"/>
              <a:gd name="connsiteX34" fmla="*/ 4354282 w 23914187"/>
              <a:gd name="connsiteY34" fmla="*/ 6997 h 410224"/>
              <a:gd name="connsiteX35" fmla="*/ 4354282 w 23914187"/>
              <a:gd name="connsiteY35" fmla="*/ 2 h 410224"/>
              <a:gd name="connsiteX36" fmla="*/ 5381926 w 23914187"/>
              <a:gd name="connsiteY36" fmla="*/ 2 h 410224"/>
              <a:gd name="connsiteX37" fmla="*/ 5381739 w 23914187"/>
              <a:gd name="connsiteY37" fmla="*/ 6997 h 410224"/>
              <a:gd name="connsiteX38" fmla="*/ 5626197 w 23914187"/>
              <a:gd name="connsiteY38" fmla="*/ 253531 h 410224"/>
              <a:gd name="connsiteX39" fmla="*/ 5626199 w 23914187"/>
              <a:gd name="connsiteY39" fmla="*/ 410224 h 410224"/>
              <a:gd name="connsiteX40" fmla="*/ 5225138 w 23914187"/>
              <a:gd name="connsiteY40" fmla="*/ 6997 h 410224"/>
              <a:gd name="connsiteX41" fmla="*/ 5225138 w 23914187"/>
              <a:gd name="connsiteY41" fmla="*/ 2 h 410224"/>
              <a:gd name="connsiteX42" fmla="*/ 6252782 w 23914187"/>
              <a:gd name="connsiteY42" fmla="*/ 2 h 410224"/>
              <a:gd name="connsiteX43" fmla="*/ 6252597 w 23914187"/>
              <a:gd name="connsiteY43" fmla="*/ 6997 h 410224"/>
              <a:gd name="connsiteX44" fmla="*/ 6497055 w 23914187"/>
              <a:gd name="connsiteY44" fmla="*/ 253530 h 410224"/>
              <a:gd name="connsiteX45" fmla="*/ 6497055 w 23914187"/>
              <a:gd name="connsiteY45" fmla="*/ 410223 h 410224"/>
              <a:gd name="connsiteX46" fmla="*/ 6095999 w 23914187"/>
              <a:gd name="connsiteY46" fmla="*/ 6997 h 410224"/>
              <a:gd name="connsiteX47" fmla="*/ 6095998 w 23914187"/>
              <a:gd name="connsiteY47" fmla="*/ 2 h 410224"/>
              <a:gd name="connsiteX48" fmla="*/ 7123638 w 23914187"/>
              <a:gd name="connsiteY48" fmla="*/ 2 h 410224"/>
              <a:gd name="connsiteX49" fmla="*/ 7123451 w 23914187"/>
              <a:gd name="connsiteY49" fmla="*/ 6997 h 410224"/>
              <a:gd name="connsiteX50" fmla="*/ 7367910 w 23914187"/>
              <a:gd name="connsiteY50" fmla="*/ 253530 h 410224"/>
              <a:gd name="connsiteX51" fmla="*/ 7367910 w 23914187"/>
              <a:gd name="connsiteY51" fmla="*/ 410223 h 410224"/>
              <a:gd name="connsiteX52" fmla="*/ 6966851 w 23914187"/>
              <a:gd name="connsiteY52" fmla="*/ 6997 h 410224"/>
              <a:gd name="connsiteX53" fmla="*/ 6966852 w 23914187"/>
              <a:gd name="connsiteY53" fmla="*/ 2 h 410224"/>
              <a:gd name="connsiteX54" fmla="*/ 7994493 w 23914187"/>
              <a:gd name="connsiteY54" fmla="*/ 2 h 410224"/>
              <a:gd name="connsiteX55" fmla="*/ 7994309 w 23914187"/>
              <a:gd name="connsiteY55" fmla="*/ 6997 h 410224"/>
              <a:gd name="connsiteX56" fmla="*/ 8238767 w 23914187"/>
              <a:gd name="connsiteY56" fmla="*/ 253530 h 410224"/>
              <a:gd name="connsiteX57" fmla="*/ 8238767 w 23914187"/>
              <a:gd name="connsiteY57" fmla="*/ 410223 h 410224"/>
              <a:gd name="connsiteX58" fmla="*/ 7837709 w 23914187"/>
              <a:gd name="connsiteY58" fmla="*/ 6997 h 410224"/>
              <a:gd name="connsiteX59" fmla="*/ 7837709 w 23914187"/>
              <a:gd name="connsiteY59" fmla="*/ 2 h 410224"/>
              <a:gd name="connsiteX60" fmla="*/ 8865351 w 23914187"/>
              <a:gd name="connsiteY60" fmla="*/ 1 h 410224"/>
              <a:gd name="connsiteX61" fmla="*/ 8865164 w 23914187"/>
              <a:gd name="connsiteY61" fmla="*/ 6996 h 410224"/>
              <a:gd name="connsiteX62" fmla="*/ 9109624 w 23914187"/>
              <a:gd name="connsiteY62" fmla="*/ 253530 h 410224"/>
              <a:gd name="connsiteX63" fmla="*/ 9109624 w 23914187"/>
              <a:gd name="connsiteY63" fmla="*/ 410222 h 410224"/>
              <a:gd name="connsiteX64" fmla="*/ 8708565 w 23914187"/>
              <a:gd name="connsiteY64" fmla="*/ 6996 h 410224"/>
              <a:gd name="connsiteX65" fmla="*/ 8708565 w 23914187"/>
              <a:gd name="connsiteY65" fmla="*/ 1 h 410224"/>
              <a:gd name="connsiteX66" fmla="*/ 9736207 w 23914187"/>
              <a:gd name="connsiteY66" fmla="*/ 1 h 410224"/>
              <a:gd name="connsiteX67" fmla="*/ 9736021 w 23914187"/>
              <a:gd name="connsiteY67" fmla="*/ 6997 h 410224"/>
              <a:gd name="connsiteX68" fmla="*/ 9980476 w 23914187"/>
              <a:gd name="connsiteY68" fmla="*/ 253529 h 410224"/>
              <a:gd name="connsiteX69" fmla="*/ 9980475 w 23914187"/>
              <a:gd name="connsiteY69" fmla="*/ 410221 h 410224"/>
              <a:gd name="connsiteX70" fmla="*/ 9579421 w 23914187"/>
              <a:gd name="connsiteY70" fmla="*/ 6996 h 410224"/>
              <a:gd name="connsiteX71" fmla="*/ 9579421 w 23914187"/>
              <a:gd name="connsiteY71" fmla="*/ 1 h 410224"/>
              <a:gd name="connsiteX72" fmla="*/ 10607061 w 23914187"/>
              <a:gd name="connsiteY72" fmla="*/ 1 h 410224"/>
              <a:gd name="connsiteX73" fmla="*/ 10606874 w 23914187"/>
              <a:gd name="connsiteY73" fmla="*/ 6996 h 410224"/>
              <a:gd name="connsiteX74" fmla="*/ 10851334 w 23914187"/>
              <a:gd name="connsiteY74" fmla="*/ 253530 h 410224"/>
              <a:gd name="connsiteX75" fmla="*/ 10851332 w 23914187"/>
              <a:gd name="connsiteY75" fmla="*/ 410222 h 410224"/>
              <a:gd name="connsiteX76" fmla="*/ 10450274 w 23914187"/>
              <a:gd name="connsiteY76" fmla="*/ 6996 h 410224"/>
              <a:gd name="connsiteX77" fmla="*/ 10450274 w 23914187"/>
              <a:gd name="connsiteY77" fmla="*/ 0 h 410224"/>
              <a:gd name="connsiteX78" fmla="*/ 11477918 w 23914187"/>
              <a:gd name="connsiteY78" fmla="*/ 0 h 410224"/>
              <a:gd name="connsiteX79" fmla="*/ 11477731 w 23914187"/>
              <a:gd name="connsiteY79" fmla="*/ 6995 h 410224"/>
              <a:gd name="connsiteX80" fmla="*/ 11722189 w 23914187"/>
              <a:gd name="connsiteY80" fmla="*/ 253529 h 410224"/>
              <a:gd name="connsiteX81" fmla="*/ 11722189 w 23914187"/>
              <a:gd name="connsiteY81" fmla="*/ 410221 h 410224"/>
              <a:gd name="connsiteX82" fmla="*/ 11321130 w 23914187"/>
              <a:gd name="connsiteY82" fmla="*/ 6995 h 410224"/>
              <a:gd name="connsiteX83" fmla="*/ 11321131 w 23914187"/>
              <a:gd name="connsiteY83" fmla="*/ 0 h 410224"/>
              <a:gd name="connsiteX84" fmla="*/ 12348774 w 23914187"/>
              <a:gd name="connsiteY84" fmla="*/ 0 h 410224"/>
              <a:gd name="connsiteX85" fmla="*/ 12348587 w 23914187"/>
              <a:gd name="connsiteY85" fmla="*/ 6995 h 410224"/>
              <a:gd name="connsiteX86" fmla="*/ 12593046 w 23914187"/>
              <a:gd name="connsiteY86" fmla="*/ 253529 h 410224"/>
              <a:gd name="connsiteX87" fmla="*/ 12593046 w 23914187"/>
              <a:gd name="connsiteY87" fmla="*/ 410222 h 410224"/>
              <a:gd name="connsiteX88" fmla="*/ 12191987 w 23914187"/>
              <a:gd name="connsiteY88" fmla="*/ 6995 h 410224"/>
              <a:gd name="connsiteX89" fmla="*/ 12191987 w 23914187"/>
              <a:gd name="connsiteY89" fmla="*/ 0 h 410224"/>
              <a:gd name="connsiteX90" fmla="*/ 13219631 w 23914187"/>
              <a:gd name="connsiteY90" fmla="*/ 0 h 410224"/>
              <a:gd name="connsiteX91" fmla="*/ 13219444 w 23914187"/>
              <a:gd name="connsiteY91" fmla="*/ 6995 h 410224"/>
              <a:gd name="connsiteX92" fmla="*/ 13463903 w 23914187"/>
              <a:gd name="connsiteY92" fmla="*/ 253529 h 410224"/>
              <a:gd name="connsiteX93" fmla="*/ 13463903 w 23914187"/>
              <a:gd name="connsiteY93" fmla="*/ 410221 h 410224"/>
              <a:gd name="connsiteX94" fmla="*/ 13062844 w 23914187"/>
              <a:gd name="connsiteY94" fmla="*/ 6995 h 410224"/>
              <a:gd name="connsiteX95" fmla="*/ 13062844 w 23914187"/>
              <a:gd name="connsiteY95" fmla="*/ 0 h 410224"/>
              <a:gd name="connsiteX96" fmla="*/ 14090488 w 23914187"/>
              <a:gd name="connsiteY96" fmla="*/ 0 h 410224"/>
              <a:gd name="connsiteX97" fmla="*/ 14090301 w 23914187"/>
              <a:gd name="connsiteY97" fmla="*/ 6995 h 410224"/>
              <a:gd name="connsiteX98" fmla="*/ 14334761 w 23914187"/>
              <a:gd name="connsiteY98" fmla="*/ 253529 h 410224"/>
              <a:gd name="connsiteX99" fmla="*/ 14334761 w 23914187"/>
              <a:gd name="connsiteY99" fmla="*/ 410221 h 410224"/>
              <a:gd name="connsiteX100" fmla="*/ 13933701 w 23914187"/>
              <a:gd name="connsiteY100" fmla="*/ 6995 h 410224"/>
              <a:gd name="connsiteX101" fmla="*/ 13933702 w 23914187"/>
              <a:gd name="connsiteY101" fmla="*/ 0 h 410224"/>
              <a:gd name="connsiteX102" fmla="*/ 14961345 w 23914187"/>
              <a:gd name="connsiteY102" fmla="*/ 0 h 410224"/>
              <a:gd name="connsiteX103" fmla="*/ 14961158 w 23914187"/>
              <a:gd name="connsiteY103" fmla="*/ 6995 h 410224"/>
              <a:gd name="connsiteX104" fmla="*/ 15205617 w 23914187"/>
              <a:gd name="connsiteY104" fmla="*/ 253529 h 410224"/>
              <a:gd name="connsiteX105" fmla="*/ 15205617 w 23914187"/>
              <a:gd name="connsiteY105" fmla="*/ 410221 h 410224"/>
              <a:gd name="connsiteX106" fmla="*/ 14804558 w 23914187"/>
              <a:gd name="connsiteY106" fmla="*/ 6995 h 410224"/>
              <a:gd name="connsiteX107" fmla="*/ 14804559 w 23914187"/>
              <a:gd name="connsiteY107" fmla="*/ 0 h 410224"/>
              <a:gd name="connsiteX108" fmla="*/ 15832202 w 23914187"/>
              <a:gd name="connsiteY108" fmla="*/ 0 h 410224"/>
              <a:gd name="connsiteX109" fmla="*/ 15832015 w 23914187"/>
              <a:gd name="connsiteY109" fmla="*/ 6995 h 410224"/>
              <a:gd name="connsiteX110" fmla="*/ 16076474 w 23914187"/>
              <a:gd name="connsiteY110" fmla="*/ 253529 h 410224"/>
              <a:gd name="connsiteX111" fmla="*/ 16076474 w 23914187"/>
              <a:gd name="connsiteY111" fmla="*/ 410221 h 410224"/>
              <a:gd name="connsiteX112" fmla="*/ 15675415 w 23914187"/>
              <a:gd name="connsiteY112" fmla="*/ 6995 h 410224"/>
              <a:gd name="connsiteX113" fmla="*/ 15675415 w 23914187"/>
              <a:gd name="connsiteY113" fmla="*/ 0 h 410224"/>
              <a:gd name="connsiteX114" fmla="*/ 16703058 w 23914187"/>
              <a:gd name="connsiteY114" fmla="*/ 0 h 410224"/>
              <a:gd name="connsiteX115" fmla="*/ 16702872 w 23914187"/>
              <a:gd name="connsiteY115" fmla="*/ 6995 h 410224"/>
              <a:gd name="connsiteX116" fmla="*/ 16947331 w 23914187"/>
              <a:gd name="connsiteY116" fmla="*/ 253529 h 410224"/>
              <a:gd name="connsiteX117" fmla="*/ 16947331 w 23914187"/>
              <a:gd name="connsiteY117" fmla="*/ 410221 h 410224"/>
              <a:gd name="connsiteX118" fmla="*/ 16546272 w 23914187"/>
              <a:gd name="connsiteY118" fmla="*/ 6995 h 410224"/>
              <a:gd name="connsiteX119" fmla="*/ 16546272 w 23914187"/>
              <a:gd name="connsiteY119" fmla="*/ 0 h 410224"/>
              <a:gd name="connsiteX120" fmla="*/ 17573916 w 23914187"/>
              <a:gd name="connsiteY120" fmla="*/ 1 h 410224"/>
              <a:gd name="connsiteX121" fmla="*/ 17573729 w 23914187"/>
              <a:gd name="connsiteY121" fmla="*/ 6996 h 410224"/>
              <a:gd name="connsiteX122" fmla="*/ 17818188 w 23914187"/>
              <a:gd name="connsiteY122" fmla="*/ 253529 h 410224"/>
              <a:gd name="connsiteX123" fmla="*/ 17818188 w 23914187"/>
              <a:gd name="connsiteY123" fmla="*/ 410222 h 410224"/>
              <a:gd name="connsiteX124" fmla="*/ 17417129 w 23914187"/>
              <a:gd name="connsiteY124" fmla="*/ 6996 h 410224"/>
              <a:gd name="connsiteX125" fmla="*/ 17417130 w 23914187"/>
              <a:gd name="connsiteY125" fmla="*/ 1 h 410224"/>
              <a:gd name="connsiteX126" fmla="*/ 18444772 w 23914187"/>
              <a:gd name="connsiteY126" fmla="*/ 0 h 410224"/>
              <a:gd name="connsiteX127" fmla="*/ 18444587 w 23914187"/>
              <a:gd name="connsiteY127" fmla="*/ 6995 h 410224"/>
              <a:gd name="connsiteX128" fmla="*/ 18689045 w 23914187"/>
              <a:gd name="connsiteY128" fmla="*/ 253529 h 410224"/>
              <a:gd name="connsiteX129" fmla="*/ 18689044 w 23914187"/>
              <a:gd name="connsiteY129" fmla="*/ 410221 h 410224"/>
              <a:gd name="connsiteX130" fmla="*/ 18287986 w 23914187"/>
              <a:gd name="connsiteY130" fmla="*/ 6995 h 410224"/>
              <a:gd name="connsiteX131" fmla="*/ 18287987 w 23914187"/>
              <a:gd name="connsiteY131" fmla="*/ 0 h 410224"/>
              <a:gd name="connsiteX132" fmla="*/ 19315628 w 23914187"/>
              <a:gd name="connsiteY132" fmla="*/ 0 h 410224"/>
              <a:gd name="connsiteX133" fmla="*/ 19315443 w 23914187"/>
              <a:gd name="connsiteY133" fmla="*/ 6995 h 410224"/>
              <a:gd name="connsiteX134" fmla="*/ 19559901 w 23914187"/>
              <a:gd name="connsiteY134" fmla="*/ 253529 h 410224"/>
              <a:gd name="connsiteX135" fmla="*/ 19559900 w 23914187"/>
              <a:gd name="connsiteY135" fmla="*/ 410221 h 410224"/>
              <a:gd name="connsiteX136" fmla="*/ 19158843 w 23914187"/>
              <a:gd name="connsiteY136" fmla="*/ 6995 h 410224"/>
              <a:gd name="connsiteX137" fmla="*/ 19158843 w 23914187"/>
              <a:gd name="connsiteY137" fmla="*/ 0 h 410224"/>
              <a:gd name="connsiteX138" fmla="*/ 20186485 w 23914187"/>
              <a:gd name="connsiteY138" fmla="*/ 1 h 410224"/>
              <a:gd name="connsiteX139" fmla="*/ 20186300 w 23914187"/>
              <a:gd name="connsiteY139" fmla="*/ 6996 h 410224"/>
              <a:gd name="connsiteX140" fmla="*/ 20430759 w 23914187"/>
              <a:gd name="connsiteY140" fmla="*/ 253529 h 410224"/>
              <a:gd name="connsiteX141" fmla="*/ 20430758 w 23914187"/>
              <a:gd name="connsiteY141" fmla="*/ 410221 h 410224"/>
              <a:gd name="connsiteX142" fmla="*/ 20029700 w 23914187"/>
              <a:gd name="connsiteY142" fmla="*/ 6996 h 410224"/>
              <a:gd name="connsiteX143" fmla="*/ 20029701 w 23914187"/>
              <a:gd name="connsiteY143" fmla="*/ 1 h 410224"/>
              <a:gd name="connsiteX144" fmla="*/ 21057343 w 23914187"/>
              <a:gd name="connsiteY144" fmla="*/ 0 h 410224"/>
              <a:gd name="connsiteX145" fmla="*/ 21057156 w 23914187"/>
              <a:gd name="connsiteY145" fmla="*/ 6995 h 410224"/>
              <a:gd name="connsiteX146" fmla="*/ 21301616 w 23914187"/>
              <a:gd name="connsiteY146" fmla="*/ 253529 h 410224"/>
              <a:gd name="connsiteX147" fmla="*/ 21301615 w 23914187"/>
              <a:gd name="connsiteY147" fmla="*/ 410221 h 410224"/>
              <a:gd name="connsiteX148" fmla="*/ 20900556 w 23914187"/>
              <a:gd name="connsiteY148" fmla="*/ 6995 h 410224"/>
              <a:gd name="connsiteX149" fmla="*/ 20900557 w 23914187"/>
              <a:gd name="connsiteY149" fmla="*/ 0 h 410224"/>
              <a:gd name="connsiteX150" fmla="*/ 21928199 w 23914187"/>
              <a:gd name="connsiteY150" fmla="*/ 0 h 410224"/>
              <a:gd name="connsiteX151" fmla="*/ 21928014 w 23914187"/>
              <a:gd name="connsiteY151" fmla="*/ 6996 h 410224"/>
              <a:gd name="connsiteX152" fmla="*/ 22172472 w 23914187"/>
              <a:gd name="connsiteY152" fmla="*/ 253529 h 410224"/>
              <a:gd name="connsiteX153" fmla="*/ 22172471 w 23914187"/>
              <a:gd name="connsiteY153" fmla="*/ 410221 h 410224"/>
              <a:gd name="connsiteX154" fmla="*/ 21771414 w 23914187"/>
              <a:gd name="connsiteY154" fmla="*/ 6995 h 410224"/>
              <a:gd name="connsiteX155" fmla="*/ 21771414 w 23914187"/>
              <a:gd name="connsiteY155" fmla="*/ 0 h 410224"/>
              <a:gd name="connsiteX156" fmla="*/ 22799056 w 23914187"/>
              <a:gd name="connsiteY156" fmla="*/ 1 h 410224"/>
              <a:gd name="connsiteX157" fmla="*/ 22798870 w 23914187"/>
              <a:gd name="connsiteY157" fmla="*/ 6996 h 410224"/>
              <a:gd name="connsiteX158" fmla="*/ 23043330 w 23914187"/>
              <a:gd name="connsiteY158" fmla="*/ 253530 h 410224"/>
              <a:gd name="connsiteX159" fmla="*/ 23043329 w 23914187"/>
              <a:gd name="connsiteY159" fmla="*/ 410222 h 410224"/>
              <a:gd name="connsiteX160" fmla="*/ 22642270 w 23914187"/>
              <a:gd name="connsiteY160" fmla="*/ 6995 h 410224"/>
              <a:gd name="connsiteX161" fmla="*/ 22642270 w 23914187"/>
              <a:gd name="connsiteY161" fmla="*/ 1 h 410224"/>
              <a:gd name="connsiteX162" fmla="*/ 23669914 w 23914187"/>
              <a:gd name="connsiteY162" fmla="*/ 1 h 410224"/>
              <a:gd name="connsiteX163" fmla="*/ 23669727 w 23914187"/>
              <a:gd name="connsiteY163" fmla="*/ 6996 h 410224"/>
              <a:gd name="connsiteX164" fmla="*/ 23914187 w 23914187"/>
              <a:gd name="connsiteY164" fmla="*/ 253529 h 410224"/>
              <a:gd name="connsiteX165" fmla="*/ 23914187 w 23914187"/>
              <a:gd name="connsiteY165" fmla="*/ 410222 h 410224"/>
              <a:gd name="connsiteX166" fmla="*/ 23513127 w 23914187"/>
              <a:gd name="connsiteY166" fmla="*/ 6996 h 410224"/>
              <a:gd name="connsiteX167" fmla="*/ 23513128 w 23914187"/>
              <a:gd name="connsiteY167" fmla="*/ 0 h 410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</a:cxnLst>
            <a:rect l="l" t="t" r="r" b="b"/>
            <a:pathLst>
              <a:path w="23914187" h="410224">
                <a:moveTo>
                  <a:pt x="156785" y="3"/>
                </a:moveTo>
                <a:cubicBezTo>
                  <a:pt x="156599" y="2334"/>
                  <a:pt x="156599" y="4666"/>
                  <a:pt x="156599" y="6998"/>
                </a:cubicBezTo>
                <a:cubicBezTo>
                  <a:pt x="156619" y="142338"/>
                  <a:pt x="265723" y="252367"/>
                  <a:pt x="401058" y="253531"/>
                </a:cubicBezTo>
                <a:lnTo>
                  <a:pt x="401058" y="410224"/>
                </a:lnTo>
                <a:cubicBezTo>
                  <a:pt x="179214" y="409018"/>
                  <a:pt x="9" y="228844"/>
                  <a:pt x="0" y="6998"/>
                </a:cubicBezTo>
                <a:cubicBezTo>
                  <a:pt x="0" y="4666"/>
                  <a:pt x="0" y="2381"/>
                  <a:pt x="0" y="2"/>
                </a:cubicBezTo>
                <a:close/>
                <a:moveTo>
                  <a:pt x="1027643" y="2"/>
                </a:moveTo>
                <a:cubicBezTo>
                  <a:pt x="1027456" y="2334"/>
                  <a:pt x="1027456" y="4666"/>
                  <a:pt x="1027456" y="6997"/>
                </a:cubicBezTo>
                <a:cubicBezTo>
                  <a:pt x="1027477" y="142337"/>
                  <a:pt x="1136580" y="252366"/>
                  <a:pt x="1271915" y="253531"/>
                </a:cubicBezTo>
                <a:lnTo>
                  <a:pt x="1271915" y="410223"/>
                </a:lnTo>
                <a:cubicBezTo>
                  <a:pt x="1050072" y="409017"/>
                  <a:pt x="870867" y="228843"/>
                  <a:pt x="870857" y="6997"/>
                </a:cubicBezTo>
                <a:cubicBezTo>
                  <a:pt x="870857" y="4665"/>
                  <a:pt x="870857" y="2380"/>
                  <a:pt x="870857" y="2"/>
                </a:cubicBezTo>
                <a:close/>
                <a:moveTo>
                  <a:pt x="1898499" y="2"/>
                </a:moveTo>
                <a:cubicBezTo>
                  <a:pt x="1898312" y="2334"/>
                  <a:pt x="1898312" y="4666"/>
                  <a:pt x="1898312" y="6997"/>
                </a:cubicBezTo>
                <a:cubicBezTo>
                  <a:pt x="1898332" y="142337"/>
                  <a:pt x="2007436" y="252366"/>
                  <a:pt x="2142771" y="253531"/>
                </a:cubicBezTo>
                <a:lnTo>
                  <a:pt x="2142771" y="410224"/>
                </a:lnTo>
                <a:cubicBezTo>
                  <a:pt x="1920927" y="409017"/>
                  <a:pt x="1741723" y="228844"/>
                  <a:pt x="1741713" y="6997"/>
                </a:cubicBezTo>
                <a:cubicBezTo>
                  <a:pt x="1741713" y="4665"/>
                  <a:pt x="1741713" y="2380"/>
                  <a:pt x="1741713" y="2"/>
                </a:cubicBezTo>
                <a:close/>
                <a:moveTo>
                  <a:pt x="2769355" y="2"/>
                </a:moveTo>
                <a:cubicBezTo>
                  <a:pt x="2769168" y="2334"/>
                  <a:pt x="2769168" y="4666"/>
                  <a:pt x="2769168" y="6997"/>
                </a:cubicBezTo>
                <a:cubicBezTo>
                  <a:pt x="2769189" y="142337"/>
                  <a:pt x="2878292" y="252366"/>
                  <a:pt x="3013627" y="253531"/>
                </a:cubicBezTo>
                <a:lnTo>
                  <a:pt x="3013627" y="410224"/>
                </a:lnTo>
                <a:cubicBezTo>
                  <a:pt x="2791784" y="409018"/>
                  <a:pt x="2612579" y="228844"/>
                  <a:pt x="2612569" y="6997"/>
                </a:cubicBezTo>
                <a:cubicBezTo>
                  <a:pt x="2612569" y="4665"/>
                  <a:pt x="2612569" y="2381"/>
                  <a:pt x="2612569" y="2"/>
                </a:cubicBezTo>
                <a:close/>
                <a:moveTo>
                  <a:pt x="3640211" y="1"/>
                </a:moveTo>
                <a:cubicBezTo>
                  <a:pt x="3640025" y="2333"/>
                  <a:pt x="3640025" y="4665"/>
                  <a:pt x="3640025" y="6996"/>
                </a:cubicBezTo>
                <a:cubicBezTo>
                  <a:pt x="3640045" y="142336"/>
                  <a:pt x="3749148" y="252366"/>
                  <a:pt x="3884484" y="253530"/>
                </a:cubicBezTo>
                <a:lnTo>
                  <a:pt x="3884484" y="410223"/>
                </a:lnTo>
                <a:cubicBezTo>
                  <a:pt x="3662640" y="409017"/>
                  <a:pt x="3483435" y="228843"/>
                  <a:pt x="3483425" y="6997"/>
                </a:cubicBezTo>
                <a:cubicBezTo>
                  <a:pt x="3483425" y="4665"/>
                  <a:pt x="3483425" y="2380"/>
                  <a:pt x="3483425" y="1"/>
                </a:cubicBezTo>
                <a:close/>
                <a:moveTo>
                  <a:pt x="4511069" y="2"/>
                </a:moveTo>
                <a:cubicBezTo>
                  <a:pt x="4510882" y="2334"/>
                  <a:pt x="4510881" y="4665"/>
                  <a:pt x="4510882" y="6997"/>
                </a:cubicBezTo>
                <a:cubicBezTo>
                  <a:pt x="4510902" y="142337"/>
                  <a:pt x="4620006" y="252366"/>
                  <a:pt x="4755341" y="253531"/>
                </a:cubicBezTo>
                <a:lnTo>
                  <a:pt x="4755341" y="410223"/>
                </a:lnTo>
                <a:cubicBezTo>
                  <a:pt x="4533497" y="409017"/>
                  <a:pt x="4354292" y="228843"/>
                  <a:pt x="4354282" y="6997"/>
                </a:cubicBezTo>
                <a:cubicBezTo>
                  <a:pt x="4354282" y="4665"/>
                  <a:pt x="4354282" y="2380"/>
                  <a:pt x="4354282" y="2"/>
                </a:cubicBezTo>
                <a:close/>
                <a:moveTo>
                  <a:pt x="5381926" y="2"/>
                </a:moveTo>
                <a:cubicBezTo>
                  <a:pt x="5381739" y="2334"/>
                  <a:pt x="5381738" y="4666"/>
                  <a:pt x="5381739" y="6997"/>
                </a:cubicBezTo>
                <a:cubicBezTo>
                  <a:pt x="5381760" y="142338"/>
                  <a:pt x="5490862" y="252366"/>
                  <a:pt x="5626197" y="253531"/>
                </a:cubicBezTo>
                <a:lnTo>
                  <a:pt x="5626199" y="410224"/>
                </a:lnTo>
                <a:cubicBezTo>
                  <a:pt x="5404355" y="409018"/>
                  <a:pt x="5225148" y="228843"/>
                  <a:pt x="5225138" y="6997"/>
                </a:cubicBezTo>
                <a:cubicBezTo>
                  <a:pt x="5225139" y="4665"/>
                  <a:pt x="5225139" y="2380"/>
                  <a:pt x="5225138" y="2"/>
                </a:cubicBezTo>
                <a:close/>
                <a:moveTo>
                  <a:pt x="6252782" y="2"/>
                </a:moveTo>
                <a:cubicBezTo>
                  <a:pt x="6252597" y="2334"/>
                  <a:pt x="6252597" y="4666"/>
                  <a:pt x="6252597" y="6997"/>
                </a:cubicBezTo>
                <a:cubicBezTo>
                  <a:pt x="6252618" y="142337"/>
                  <a:pt x="6361720" y="252366"/>
                  <a:pt x="6497055" y="253530"/>
                </a:cubicBezTo>
                <a:lnTo>
                  <a:pt x="6497055" y="410223"/>
                </a:lnTo>
                <a:cubicBezTo>
                  <a:pt x="6275212" y="409017"/>
                  <a:pt x="6096008" y="228844"/>
                  <a:pt x="6095999" y="6997"/>
                </a:cubicBezTo>
                <a:cubicBezTo>
                  <a:pt x="6095996" y="4665"/>
                  <a:pt x="6095998" y="2380"/>
                  <a:pt x="6095998" y="2"/>
                </a:cubicBezTo>
                <a:close/>
                <a:moveTo>
                  <a:pt x="7123638" y="2"/>
                </a:moveTo>
                <a:cubicBezTo>
                  <a:pt x="7123451" y="2333"/>
                  <a:pt x="7123451" y="4665"/>
                  <a:pt x="7123451" y="6997"/>
                </a:cubicBezTo>
                <a:cubicBezTo>
                  <a:pt x="7123472" y="142337"/>
                  <a:pt x="7232575" y="252366"/>
                  <a:pt x="7367910" y="253530"/>
                </a:cubicBezTo>
                <a:lnTo>
                  <a:pt x="7367910" y="410223"/>
                </a:lnTo>
                <a:cubicBezTo>
                  <a:pt x="7146066" y="409017"/>
                  <a:pt x="6966863" y="228843"/>
                  <a:pt x="6966851" y="6997"/>
                </a:cubicBezTo>
                <a:cubicBezTo>
                  <a:pt x="6966853" y="4665"/>
                  <a:pt x="6966852" y="2380"/>
                  <a:pt x="6966852" y="2"/>
                </a:cubicBezTo>
                <a:close/>
                <a:moveTo>
                  <a:pt x="7994493" y="2"/>
                </a:moveTo>
                <a:cubicBezTo>
                  <a:pt x="7994307" y="2333"/>
                  <a:pt x="7994307" y="4665"/>
                  <a:pt x="7994309" y="6997"/>
                </a:cubicBezTo>
                <a:cubicBezTo>
                  <a:pt x="7994329" y="142337"/>
                  <a:pt x="8103431" y="252366"/>
                  <a:pt x="8238767" y="253530"/>
                </a:cubicBezTo>
                <a:lnTo>
                  <a:pt x="8238767" y="410223"/>
                </a:lnTo>
                <a:cubicBezTo>
                  <a:pt x="8016922" y="409017"/>
                  <a:pt x="7837719" y="228843"/>
                  <a:pt x="7837709" y="6997"/>
                </a:cubicBezTo>
                <a:cubicBezTo>
                  <a:pt x="7837709" y="4665"/>
                  <a:pt x="7837708" y="2380"/>
                  <a:pt x="7837709" y="2"/>
                </a:cubicBezTo>
                <a:close/>
                <a:moveTo>
                  <a:pt x="8865351" y="1"/>
                </a:moveTo>
                <a:cubicBezTo>
                  <a:pt x="8865164" y="2333"/>
                  <a:pt x="8865164" y="4665"/>
                  <a:pt x="8865164" y="6996"/>
                </a:cubicBezTo>
                <a:cubicBezTo>
                  <a:pt x="8865185" y="142336"/>
                  <a:pt x="8974288" y="252365"/>
                  <a:pt x="9109624" y="253530"/>
                </a:cubicBezTo>
                <a:lnTo>
                  <a:pt x="9109624" y="410222"/>
                </a:lnTo>
                <a:cubicBezTo>
                  <a:pt x="8887780" y="409016"/>
                  <a:pt x="8708574" y="228842"/>
                  <a:pt x="8708565" y="6996"/>
                </a:cubicBezTo>
                <a:cubicBezTo>
                  <a:pt x="8708565" y="4664"/>
                  <a:pt x="8708565" y="2379"/>
                  <a:pt x="8708565" y="1"/>
                </a:cubicBezTo>
                <a:close/>
                <a:moveTo>
                  <a:pt x="9736207" y="1"/>
                </a:moveTo>
                <a:cubicBezTo>
                  <a:pt x="9736022" y="2333"/>
                  <a:pt x="9736021" y="4665"/>
                  <a:pt x="9736021" y="6997"/>
                </a:cubicBezTo>
                <a:cubicBezTo>
                  <a:pt x="9736038" y="142335"/>
                  <a:pt x="9845141" y="252364"/>
                  <a:pt x="9980476" y="253529"/>
                </a:cubicBezTo>
                <a:lnTo>
                  <a:pt x="9980475" y="410221"/>
                </a:lnTo>
                <a:cubicBezTo>
                  <a:pt x="9758632" y="409016"/>
                  <a:pt x="9579431" y="228843"/>
                  <a:pt x="9579421" y="6996"/>
                </a:cubicBezTo>
                <a:cubicBezTo>
                  <a:pt x="9579422" y="4665"/>
                  <a:pt x="9579421" y="2380"/>
                  <a:pt x="9579421" y="1"/>
                </a:cubicBezTo>
                <a:close/>
                <a:moveTo>
                  <a:pt x="10607061" y="1"/>
                </a:moveTo>
                <a:cubicBezTo>
                  <a:pt x="10606874" y="2332"/>
                  <a:pt x="10606875" y="4665"/>
                  <a:pt x="10606874" y="6996"/>
                </a:cubicBezTo>
                <a:cubicBezTo>
                  <a:pt x="10606895" y="142336"/>
                  <a:pt x="10715997" y="252365"/>
                  <a:pt x="10851334" y="253530"/>
                </a:cubicBezTo>
                <a:lnTo>
                  <a:pt x="10851332" y="410222"/>
                </a:lnTo>
                <a:cubicBezTo>
                  <a:pt x="10629489" y="409016"/>
                  <a:pt x="10450284" y="228842"/>
                  <a:pt x="10450274" y="6996"/>
                </a:cubicBezTo>
                <a:cubicBezTo>
                  <a:pt x="10450274" y="4664"/>
                  <a:pt x="10450275" y="2379"/>
                  <a:pt x="10450274" y="0"/>
                </a:cubicBezTo>
                <a:close/>
                <a:moveTo>
                  <a:pt x="11477918" y="0"/>
                </a:moveTo>
                <a:cubicBezTo>
                  <a:pt x="11477731" y="2332"/>
                  <a:pt x="11477733" y="4664"/>
                  <a:pt x="11477731" y="6995"/>
                </a:cubicBezTo>
                <a:cubicBezTo>
                  <a:pt x="11477750" y="142335"/>
                  <a:pt x="11586855" y="252364"/>
                  <a:pt x="11722189" y="253529"/>
                </a:cubicBezTo>
                <a:lnTo>
                  <a:pt x="11722189" y="410221"/>
                </a:lnTo>
                <a:cubicBezTo>
                  <a:pt x="11500346" y="409015"/>
                  <a:pt x="11321143" y="228842"/>
                  <a:pt x="11321130" y="6995"/>
                </a:cubicBezTo>
                <a:cubicBezTo>
                  <a:pt x="11321132" y="4663"/>
                  <a:pt x="11321131" y="2378"/>
                  <a:pt x="11321131" y="0"/>
                </a:cubicBezTo>
                <a:close/>
                <a:moveTo>
                  <a:pt x="12348774" y="0"/>
                </a:moveTo>
                <a:cubicBezTo>
                  <a:pt x="12348587" y="2332"/>
                  <a:pt x="12348587" y="4664"/>
                  <a:pt x="12348587" y="6995"/>
                </a:cubicBezTo>
                <a:cubicBezTo>
                  <a:pt x="12348607" y="142335"/>
                  <a:pt x="12457711" y="252364"/>
                  <a:pt x="12593046" y="253529"/>
                </a:cubicBezTo>
                <a:lnTo>
                  <a:pt x="12593046" y="410222"/>
                </a:lnTo>
                <a:cubicBezTo>
                  <a:pt x="12371202" y="409015"/>
                  <a:pt x="12191997" y="228842"/>
                  <a:pt x="12191987" y="6995"/>
                </a:cubicBezTo>
                <a:cubicBezTo>
                  <a:pt x="12191987" y="4664"/>
                  <a:pt x="12191988" y="2379"/>
                  <a:pt x="12191987" y="0"/>
                </a:cubicBezTo>
                <a:close/>
                <a:moveTo>
                  <a:pt x="13219631" y="0"/>
                </a:moveTo>
                <a:cubicBezTo>
                  <a:pt x="13219444" y="2331"/>
                  <a:pt x="13219444" y="4663"/>
                  <a:pt x="13219444" y="6995"/>
                </a:cubicBezTo>
                <a:cubicBezTo>
                  <a:pt x="13219464" y="142335"/>
                  <a:pt x="13328568" y="252364"/>
                  <a:pt x="13463903" y="253529"/>
                </a:cubicBezTo>
                <a:lnTo>
                  <a:pt x="13463903" y="410221"/>
                </a:lnTo>
                <a:cubicBezTo>
                  <a:pt x="13242059" y="409015"/>
                  <a:pt x="13062854" y="228841"/>
                  <a:pt x="13062844" y="6995"/>
                </a:cubicBezTo>
                <a:cubicBezTo>
                  <a:pt x="13062844" y="4663"/>
                  <a:pt x="13062845" y="2378"/>
                  <a:pt x="13062844" y="0"/>
                </a:cubicBezTo>
                <a:close/>
                <a:moveTo>
                  <a:pt x="14090488" y="0"/>
                </a:moveTo>
                <a:cubicBezTo>
                  <a:pt x="14090301" y="2332"/>
                  <a:pt x="14090302" y="4664"/>
                  <a:pt x="14090301" y="6995"/>
                </a:cubicBezTo>
                <a:cubicBezTo>
                  <a:pt x="14090322" y="142335"/>
                  <a:pt x="14199425" y="252365"/>
                  <a:pt x="14334761" y="253529"/>
                </a:cubicBezTo>
                <a:lnTo>
                  <a:pt x="14334761" y="410221"/>
                </a:lnTo>
                <a:cubicBezTo>
                  <a:pt x="14112916" y="409016"/>
                  <a:pt x="13933712" y="228841"/>
                  <a:pt x="13933701" y="6995"/>
                </a:cubicBezTo>
                <a:cubicBezTo>
                  <a:pt x="13933702" y="4664"/>
                  <a:pt x="13933702" y="2379"/>
                  <a:pt x="13933702" y="0"/>
                </a:cubicBezTo>
                <a:close/>
                <a:moveTo>
                  <a:pt x="14961345" y="0"/>
                </a:moveTo>
                <a:cubicBezTo>
                  <a:pt x="14961158" y="2332"/>
                  <a:pt x="14961159" y="4664"/>
                  <a:pt x="14961158" y="6995"/>
                </a:cubicBezTo>
                <a:cubicBezTo>
                  <a:pt x="14961178" y="142335"/>
                  <a:pt x="15070282" y="252365"/>
                  <a:pt x="15205617" y="253529"/>
                </a:cubicBezTo>
                <a:lnTo>
                  <a:pt x="15205617" y="410221"/>
                </a:lnTo>
                <a:cubicBezTo>
                  <a:pt x="14983773" y="409016"/>
                  <a:pt x="14804568" y="228842"/>
                  <a:pt x="14804558" y="6995"/>
                </a:cubicBezTo>
                <a:cubicBezTo>
                  <a:pt x="14804559" y="4664"/>
                  <a:pt x="14804559" y="2379"/>
                  <a:pt x="14804559" y="0"/>
                </a:cubicBezTo>
                <a:close/>
                <a:moveTo>
                  <a:pt x="15832202" y="0"/>
                </a:moveTo>
                <a:cubicBezTo>
                  <a:pt x="15832015" y="2331"/>
                  <a:pt x="15832015" y="4663"/>
                  <a:pt x="15832015" y="6995"/>
                </a:cubicBezTo>
                <a:cubicBezTo>
                  <a:pt x="15832035" y="142335"/>
                  <a:pt x="15941139" y="252364"/>
                  <a:pt x="16076474" y="253529"/>
                </a:cubicBezTo>
                <a:lnTo>
                  <a:pt x="16076474" y="410221"/>
                </a:lnTo>
                <a:cubicBezTo>
                  <a:pt x="15854630" y="409015"/>
                  <a:pt x="15675425" y="228841"/>
                  <a:pt x="15675415" y="6995"/>
                </a:cubicBezTo>
                <a:cubicBezTo>
                  <a:pt x="15675415" y="4663"/>
                  <a:pt x="15675416" y="2378"/>
                  <a:pt x="15675415" y="0"/>
                </a:cubicBezTo>
                <a:close/>
                <a:moveTo>
                  <a:pt x="16703058" y="0"/>
                </a:moveTo>
                <a:cubicBezTo>
                  <a:pt x="16702872" y="2332"/>
                  <a:pt x="16702872" y="4663"/>
                  <a:pt x="16702872" y="6995"/>
                </a:cubicBezTo>
                <a:cubicBezTo>
                  <a:pt x="16702892" y="142335"/>
                  <a:pt x="16811996" y="252364"/>
                  <a:pt x="16947331" y="253529"/>
                </a:cubicBezTo>
                <a:lnTo>
                  <a:pt x="16947331" y="410221"/>
                </a:lnTo>
                <a:cubicBezTo>
                  <a:pt x="16725487" y="409016"/>
                  <a:pt x="16546282" y="228841"/>
                  <a:pt x="16546272" y="6995"/>
                </a:cubicBezTo>
                <a:cubicBezTo>
                  <a:pt x="16546272" y="4663"/>
                  <a:pt x="16546272" y="2379"/>
                  <a:pt x="16546272" y="0"/>
                </a:cubicBezTo>
                <a:close/>
                <a:moveTo>
                  <a:pt x="17573916" y="1"/>
                </a:moveTo>
                <a:cubicBezTo>
                  <a:pt x="17573729" y="2332"/>
                  <a:pt x="17573730" y="4664"/>
                  <a:pt x="17573729" y="6996"/>
                </a:cubicBezTo>
                <a:cubicBezTo>
                  <a:pt x="17573749" y="142335"/>
                  <a:pt x="17682853" y="252365"/>
                  <a:pt x="17818188" y="253529"/>
                </a:cubicBezTo>
                <a:lnTo>
                  <a:pt x="17818188" y="410222"/>
                </a:lnTo>
                <a:cubicBezTo>
                  <a:pt x="17596344" y="409016"/>
                  <a:pt x="17417139" y="228842"/>
                  <a:pt x="17417129" y="6996"/>
                </a:cubicBezTo>
                <a:cubicBezTo>
                  <a:pt x="17417130" y="4664"/>
                  <a:pt x="17417130" y="2379"/>
                  <a:pt x="17417130" y="1"/>
                </a:cubicBezTo>
                <a:close/>
                <a:moveTo>
                  <a:pt x="18444772" y="0"/>
                </a:moveTo>
                <a:cubicBezTo>
                  <a:pt x="18444586" y="2332"/>
                  <a:pt x="18444587" y="4664"/>
                  <a:pt x="18444587" y="6995"/>
                </a:cubicBezTo>
                <a:cubicBezTo>
                  <a:pt x="18444607" y="142335"/>
                  <a:pt x="18553709" y="252364"/>
                  <a:pt x="18689045" y="253529"/>
                </a:cubicBezTo>
                <a:lnTo>
                  <a:pt x="18689044" y="410221"/>
                </a:lnTo>
                <a:cubicBezTo>
                  <a:pt x="18467201" y="409015"/>
                  <a:pt x="18287996" y="228841"/>
                  <a:pt x="18287986" y="6995"/>
                </a:cubicBezTo>
                <a:cubicBezTo>
                  <a:pt x="18287987" y="4663"/>
                  <a:pt x="18287987" y="2378"/>
                  <a:pt x="18287987" y="0"/>
                </a:cubicBezTo>
                <a:close/>
                <a:moveTo>
                  <a:pt x="19315628" y="0"/>
                </a:moveTo>
                <a:cubicBezTo>
                  <a:pt x="19315442" y="2332"/>
                  <a:pt x="19315442" y="4663"/>
                  <a:pt x="19315443" y="6995"/>
                </a:cubicBezTo>
                <a:cubicBezTo>
                  <a:pt x="19315463" y="142335"/>
                  <a:pt x="19424565" y="252364"/>
                  <a:pt x="19559901" y="253529"/>
                </a:cubicBezTo>
                <a:lnTo>
                  <a:pt x="19559900" y="410221"/>
                </a:lnTo>
                <a:cubicBezTo>
                  <a:pt x="19338057" y="409015"/>
                  <a:pt x="19158853" y="228842"/>
                  <a:pt x="19158843" y="6995"/>
                </a:cubicBezTo>
                <a:cubicBezTo>
                  <a:pt x="19158842" y="4664"/>
                  <a:pt x="19158842" y="2378"/>
                  <a:pt x="19158843" y="0"/>
                </a:cubicBezTo>
                <a:close/>
                <a:moveTo>
                  <a:pt x="20186485" y="1"/>
                </a:moveTo>
                <a:cubicBezTo>
                  <a:pt x="20186299" y="2332"/>
                  <a:pt x="20186300" y="4664"/>
                  <a:pt x="20186300" y="6996"/>
                </a:cubicBezTo>
                <a:cubicBezTo>
                  <a:pt x="20186321" y="142336"/>
                  <a:pt x="20295423" y="252365"/>
                  <a:pt x="20430759" y="253529"/>
                </a:cubicBezTo>
                <a:lnTo>
                  <a:pt x="20430758" y="410221"/>
                </a:lnTo>
                <a:cubicBezTo>
                  <a:pt x="20208914" y="409016"/>
                  <a:pt x="20029711" y="228842"/>
                  <a:pt x="20029700" y="6996"/>
                </a:cubicBezTo>
                <a:cubicBezTo>
                  <a:pt x="20029700" y="4664"/>
                  <a:pt x="20029699" y="2379"/>
                  <a:pt x="20029701" y="1"/>
                </a:cubicBezTo>
                <a:close/>
                <a:moveTo>
                  <a:pt x="21057343" y="0"/>
                </a:moveTo>
                <a:cubicBezTo>
                  <a:pt x="21057157" y="2332"/>
                  <a:pt x="21057156" y="4663"/>
                  <a:pt x="21057156" y="6995"/>
                </a:cubicBezTo>
                <a:cubicBezTo>
                  <a:pt x="21057176" y="142335"/>
                  <a:pt x="21166280" y="252364"/>
                  <a:pt x="21301616" y="253529"/>
                </a:cubicBezTo>
                <a:lnTo>
                  <a:pt x="21301615" y="410221"/>
                </a:lnTo>
                <a:cubicBezTo>
                  <a:pt x="21079772" y="409016"/>
                  <a:pt x="20900567" y="228841"/>
                  <a:pt x="20900556" y="6995"/>
                </a:cubicBezTo>
                <a:cubicBezTo>
                  <a:pt x="20900558" y="4663"/>
                  <a:pt x="20900557" y="2379"/>
                  <a:pt x="20900557" y="0"/>
                </a:cubicBezTo>
                <a:close/>
                <a:moveTo>
                  <a:pt x="21928199" y="0"/>
                </a:moveTo>
                <a:cubicBezTo>
                  <a:pt x="21928013" y="2332"/>
                  <a:pt x="21928013" y="4664"/>
                  <a:pt x="21928014" y="6996"/>
                </a:cubicBezTo>
                <a:cubicBezTo>
                  <a:pt x="21928034" y="142335"/>
                  <a:pt x="22037136" y="252364"/>
                  <a:pt x="22172472" y="253529"/>
                </a:cubicBezTo>
                <a:lnTo>
                  <a:pt x="22172471" y="410221"/>
                </a:lnTo>
                <a:cubicBezTo>
                  <a:pt x="21950628" y="409016"/>
                  <a:pt x="21771424" y="228842"/>
                  <a:pt x="21771414" y="6995"/>
                </a:cubicBezTo>
                <a:cubicBezTo>
                  <a:pt x="21771413" y="4664"/>
                  <a:pt x="21771413" y="2379"/>
                  <a:pt x="21771414" y="0"/>
                </a:cubicBezTo>
                <a:close/>
                <a:moveTo>
                  <a:pt x="22799056" y="1"/>
                </a:moveTo>
                <a:cubicBezTo>
                  <a:pt x="22798871" y="2332"/>
                  <a:pt x="22798869" y="4664"/>
                  <a:pt x="22798870" y="6996"/>
                </a:cubicBezTo>
                <a:cubicBezTo>
                  <a:pt x="22798890" y="142335"/>
                  <a:pt x="22907994" y="252365"/>
                  <a:pt x="23043330" y="253530"/>
                </a:cubicBezTo>
                <a:lnTo>
                  <a:pt x="23043329" y="410222"/>
                </a:lnTo>
                <a:cubicBezTo>
                  <a:pt x="22821486" y="409016"/>
                  <a:pt x="22642280" y="228842"/>
                  <a:pt x="22642270" y="6995"/>
                </a:cubicBezTo>
                <a:cubicBezTo>
                  <a:pt x="22642271" y="4664"/>
                  <a:pt x="22642270" y="2379"/>
                  <a:pt x="22642270" y="1"/>
                </a:cubicBezTo>
                <a:close/>
                <a:moveTo>
                  <a:pt x="23669914" y="1"/>
                </a:moveTo>
                <a:cubicBezTo>
                  <a:pt x="23669728" y="2333"/>
                  <a:pt x="23669727" y="4665"/>
                  <a:pt x="23669727" y="6996"/>
                </a:cubicBezTo>
                <a:cubicBezTo>
                  <a:pt x="23669747" y="142336"/>
                  <a:pt x="23778851" y="252366"/>
                  <a:pt x="23914187" y="253529"/>
                </a:cubicBezTo>
                <a:lnTo>
                  <a:pt x="23914187" y="410222"/>
                </a:lnTo>
                <a:cubicBezTo>
                  <a:pt x="23692343" y="409016"/>
                  <a:pt x="23513138" y="228842"/>
                  <a:pt x="23513127" y="6996"/>
                </a:cubicBezTo>
                <a:cubicBezTo>
                  <a:pt x="23513129" y="4664"/>
                  <a:pt x="23513128" y="2379"/>
                  <a:pt x="23513128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317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2B71E7BA-82A7-4133-923D-57030C21DADD}"/>
              </a:ext>
            </a:extLst>
          </p:cNvPr>
          <p:cNvSpPr/>
          <p:nvPr userDrawn="1"/>
        </p:nvSpPr>
        <p:spPr>
          <a:xfrm rot="20700000">
            <a:off x="-1383216" y="6973482"/>
            <a:ext cx="23914187" cy="410224"/>
          </a:xfrm>
          <a:custGeom>
            <a:avLst/>
            <a:gdLst>
              <a:gd name="connsiteX0" fmla="*/ 156785 w 23914187"/>
              <a:gd name="connsiteY0" fmla="*/ 4 h 410224"/>
              <a:gd name="connsiteX1" fmla="*/ 156599 w 23914187"/>
              <a:gd name="connsiteY1" fmla="*/ 6998 h 410224"/>
              <a:gd name="connsiteX2" fmla="*/ 401058 w 23914187"/>
              <a:gd name="connsiteY2" fmla="*/ 253532 h 410224"/>
              <a:gd name="connsiteX3" fmla="*/ 401058 w 23914187"/>
              <a:gd name="connsiteY3" fmla="*/ 410224 h 410224"/>
              <a:gd name="connsiteX4" fmla="*/ 0 w 23914187"/>
              <a:gd name="connsiteY4" fmla="*/ 6998 h 410224"/>
              <a:gd name="connsiteX5" fmla="*/ 0 w 23914187"/>
              <a:gd name="connsiteY5" fmla="*/ 4 h 410224"/>
              <a:gd name="connsiteX6" fmla="*/ 1027643 w 23914187"/>
              <a:gd name="connsiteY6" fmla="*/ 3 h 410224"/>
              <a:gd name="connsiteX7" fmla="*/ 1027456 w 23914187"/>
              <a:gd name="connsiteY7" fmla="*/ 6998 h 410224"/>
              <a:gd name="connsiteX8" fmla="*/ 1271915 w 23914187"/>
              <a:gd name="connsiteY8" fmla="*/ 253532 h 410224"/>
              <a:gd name="connsiteX9" fmla="*/ 1271915 w 23914187"/>
              <a:gd name="connsiteY9" fmla="*/ 410224 h 410224"/>
              <a:gd name="connsiteX10" fmla="*/ 870857 w 23914187"/>
              <a:gd name="connsiteY10" fmla="*/ 6998 h 410224"/>
              <a:gd name="connsiteX11" fmla="*/ 870857 w 23914187"/>
              <a:gd name="connsiteY11" fmla="*/ 3 h 410224"/>
              <a:gd name="connsiteX12" fmla="*/ 1898499 w 23914187"/>
              <a:gd name="connsiteY12" fmla="*/ 4 h 410224"/>
              <a:gd name="connsiteX13" fmla="*/ 1898313 w 23914187"/>
              <a:gd name="connsiteY13" fmla="*/ 6998 h 410224"/>
              <a:gd name="connsiteX14" fmla="*/ 2142771 w 23914187"/>
              <a:gd name="connsiteY14" fmla="*/ 253532 h 410224"/>
              <a:gd name="connsiteX15" fmla="*/ 2142771 w 23914187"/>
              <a:gd name="connsiteY15" fmla="*/ 410224 h 410224"/>
              <a:gd name="connsiteX16" fmla="*/ 1741713 w 23914187"/>
              <a:gd name="connsiteY16" fmla="*/ 6998 h 410224"/>
              <a:gd name="connsiteX17" fmla="*/ 1741713 w 23914187"/>
              <a:gd name="connsiteY17" fmla="*/ 3 h 410224"/>
              <a:gd name="connsiteX18" fmla="*/ 2769355 w 23914187"/>
              <a:gd name="connsiteY18" fmla="*/ 4 h 410224"/>
              <a:gd name="connsiteX19" fmla="*/ 2769168 w 23914187"/>
              <a:gd name="connsiteY19" fmla="*/ 6998 h 410224"/>
              <a:gd name="connsiteX20" fmla="*/ 3013627 w 23914187"/>
              <a:gd name="connsiteY20" fmla="*/ 253532 h 410224"/>
              <a:gd name="connsiteX21" fmla="*/ 3013628 w 23914187"/>
              <a:gd name="connsiteY21" fmla="*/ 410224 h 410224"/>
              <a:gd name="connsiteX22" fmla="*/ 2612569 w 23914187"/>
              <a:gd name="connsiteY22" fmla="*/ 6998 h 410224"/>
              <a:gd name="connsiteX23" fmla="*/ 2612569 w 23914187"/>
              <a:gd name="connsiteY23" fmla="*/ 4 h 410224"/>
              <a:gd name="connsiteX24" fmla="*/ 3640211 w 23914187"/>
              <a:gd name="connsiteY24" fmla="*/ 3 h 410224"/>
              <a:gd name="connsiteX25" fmla="*/ 3640025 w 23914187"/>
              <a:gd name="connsiteY25" fmla="*/ 6997 h 410224"/>
              <a:gd name="connsiteX26" fmla="*/ 3884484 w 23914187"/>
              <a:gd name="connsiteY26" fmla="*/ 253531 h 410224"/>
              <a:gd name="connsiteX27" fmla="*/ 3884484 w 23914187"/>
              <a:gd name="connsiteY27" fmla="*/ 410223 h 410224"/>
              <a:gd name="connsiteX28" fmla="*/ 3483425 w 23914187"/>
              <a:gd name="connsiteY28" fmla="*/ 6997 h 410224"/>
              <a:gd name="connsiteX29" fmla="*/ 3483425 w 23914187"/>
              <a:gd name="connsiteY29" fmla="*/ 3 h 410224"/>
              <a:gd name="connsiteX30" fmla="*/ 4511069 w 23914187"/>
              <a:gd name="connsiteY30" fmla="*/ 3 h 410224"/>
              <a:gd name="connsiteX31" fmla="*/ 4510882 w 23914187"/>
              <a:gd name="connsiteY31" fmla="*/ 6998 h 410224"/>
              <a:gd name="connsiteX32" fmla="*/ 4755341 w 23914187"/>
              <a:gd name="connsiteY32" fmla="*/ 253532 h 410224"/>
              <a:gd name="connsiteX33" fmla="*/ 4755342 w 23914187"/>
              <a:gd name="connsiteY33" fmla="*/ 410224 h 410224"/>
              <a:gd name="connsiteX34" fmla="*/ 4354282 w 23914187"/>
              <a:gd name="connsiteY34" fmla="*/ 6998 h 410224"/>
              <a:gd name="connsiteX35" fmla="*/ 4354283 w 23914187"/>
              <a:gd name="connsiteY35" fmla="*/ 3 h 410224"/>
              <a:gd name="connsiteX36" fmla="*/ 5381925 w 23914187"/>
              <a:gd name="connsiteY36" fmla="*/ 3 h 410224"/>
              <a:gd name="connsiteX37" fmla="*/ 5381738 w 23914187"/>
              <a:gd name="connsiteY37" fmla="*/ 6998 h 410224"/>
              <a:gd name="connsiteX38" fmla="*/ 5626197 w 23914187"/>
              <a:gd name="connsiteY38" fmla="*/ 253532 h 410224"/>
              <a:gd name="connsiteX39" fmla="*/ 5626198 w 23914187"/>
              <a:gd name="connsiteY39" fmla="*/ 410224 h 410224"/>
              <a:gd name="connsiteX40" fmla="*/ 5225138 w 23914187"/>
              <a:gd name="connsiteY40" fmla="*/ 6998 h 410224"/>
              <a:gd name="connsiteX41" fmla="*/ 5225139 w 23914187"/>
              <a:gd name="connsiteY41" fmla="*/ 3 h 410224"/>
              <a:gd name="connsiteX42" fmla="*/ 6252783 w 23914187"/>
              <a:gd name="connsiteY42" fmla="*/ 3 h 410224"/>
              <a:gd name="connsiteX43" fmla="*/ 6252598 w 23914187"/>
              <a:gd name="connsiteY43" fmla="*/ 6998 h 410224"/>
              <a:gd name="connsiteX44" fmla="*/ 6497056 w 23914187"/>
              <a:gd name="connsiteY44" fmla="*/ 253532 h 410224"/>
              <a:gd name="connsiteX45" fmla="*/ 6497055 w 23914187"/>
              <a:gd name="connsiteY45" fmla="*/ 410224 h 410224"/>
              <a:gd name="connsiteX46" fmla="*/ 6095997 w 23914187"/>
              <a:gd name="connsiteY46" fmla="*/ 6998 h 410224"/>
              <a:gd name="connsiteX47" fmla="*/ 6095999 w 23914187"/>
              <a:gd name="connsiteY47" fmla="*/ 3 h 410224"/>
              <a:gd name="connsiteX48" fmla="*/ 7123637 w 23914187"/>
              <a:gd name="connsiteY48" fmla="*/ 2 h 410224"/>
              <a:gd name="connsiteX49" fmla="*/ 7123451 w 23914187"/>
              <a:gd name="connsiteY49" fmla="*/ 6998 h 410224"/>
              <a:gd name="connsiteX50" fmla="*/ 7367910 w 23914187"/>
              <a:gd name="connsiteY50" fmla="*/ 253531 h 410224"/>
              <a:gd name="connsiteX51" fmla="*/ 7367910 w 23914187"/>
              <a:gd name="connsiteY51" fmla="*/ 410224 h 410224"/>
              <a:gd name="connsiteX52" fmla="*/ 6966852 w 23914187"/>
              <a:gd name="connsiteY52" fmla="*/ 6998 h 410224"/>
              <a:gd name="connsiteX53" fmla="*/ 6966851 w 23914187"/>
              <a:gd name="connsiteY53" fmla="*/ 2 h 410224"/>
              <a:gd name="connsiteX54" fmla="*/ 7994494 w 23914187"/>
              <a:gd name="connsiteY54" fmla="*/ 3 h 410224"/>
              <a:gd name="connsiteX55" fmla="*/ 7994308 w 23914187"/>
              <a:gd name="connsiteY55" fmla="*/ 6998 h 410224"/>
              <a:gd name="connsiteX56" fmla="*/ 8238767 w 23914187"/>
              <a:gd name="connsiteY56" fmla="*/ 253531 h 410224"/>
              <a:gd name="connsiteX57" fmla="*/ 8238766 w 23914187"/>
              <a:gd name="connsiteY57" fmla="*/ 410224 h 410224"/>
              <a:gd name="connsiteX58" fmla="*/ 7837708 w 23914187"/>
              <a:gd name="connsiteY58" fmla="*/ 6998 h 410224"/>
              <a:gd name="connsiteX59" fmla="*/ 7837710 w 23914187"/>
              <a:gd name="connsiteY59" fmla="*/ 3 h 410224"/>
              <a:gd name="connsiteX60" fmla="*/ 8865351 w 23914187"/>
              <a:gd name="connsiteY60" fmla="*/ 2 h 410224"/>
              <a:gd name="connsiteX61" fmla="*/ 8865164 w 23914187"/>
              <a:gd name="connsiteY61" fmla="*/ 6997 h 410224"/>
              <a:gd name="connsiteX62" fmla="*/ 9109623 w 23914187"/>
              <a:gd name="connsiteY62" fmla="*/ 253531 h 410224"/>
              <a:gd name="connsiteX63" fmla="*/ 9109624 w 23914187"/>
              <a:gd name="connsiteY63" fmla="*/ 410223 h 410224"/>
              <a:gd name="connsiteX64" fmla="*/ 8708565 w 23914187"/>
              <a:gd name="connsiteY64" fmla="*/ 6997 h 410224"/>
              <a:gd name="connsiteX65" fmla="*/ 8708565 w 23914187"/>
              <a:gd name="connsiteY65" fmla="*/ 2 h 410224"/>
              <a:gd name="connsiteX66" fmla="*/ 9736207 w 23914187"/>
              <a:gd name="connsiteY66" fmla="*/ 2 h 410224"/>
              <a:gd name="connsiteX67" fmla="*/ 9736022 w 23914187"/>
              <a:gd name="connsiteY67" fmla="*/ 6998 h 410224"/>
              <a:gd name="connsiteX68" fmla="*/ 9980476 w 23914187"/>
              <a:gd name="connsiteY68" fmla="*/ 253530 h 410224"/>
              <a:gd name="connsiteX69" fmla="*/ 9980475 w 23914187"/>
              <a:gd name="connsiteY69" fmla="*/ 410222 h 410224"/>
              <a:gd name="connsiteX70" fmla="*/ 9579421 w 23914187"/>
              <a:gd name="connsiteY70" fmla="*/ 6997 h 410224"/>
              <a:gd name="connsiteX71" fmla="*/ 9579422 w 23914187"/>
              <a:gd name="connsiteY71" fmla="*/ 2 h 410224"/>
              <a:gd name="connsiteX72" fmla="*/ 10607062 w 23914187"/>
              <a:gd name="connsiteY72" fmla="*/ 2 h 410224"/>
              <a:gd name="connsiteX73" fmla="*/ 10606873 w 23914187"/>
              <a:gd name="connsiteY73" fmla="*/ 6997 h 410224"/>
              <a:gd name="connsiteX74" fmla="*/ 10851334 w 23914187"/>
              <a:gd name="connsiteY74" fmla="*/ 253531 h 410224"/>
              <a:gd name="connsiteX75" fmla="*/ 10851332 w 23914187"/>
              <a:gd name="connsiteY75" fmla="*/ 410223 h 410224"/>
              <a:gd name="connsiteX76" fmla="*/ 10450273 w 23914187"/>
              <a:gd name="connsiteY76" fmla="*/ 6997 h 410224"/>
              <a:gd name="connsiteX77" fmla="*/ 10450274 w 23914187"/>
              <a:gd name="connsiteY77" fmla="*/ 1 h 410224"/>
              <a:gd name="connsiteX78" fmla="*/ 11477919 w 23914187"/>
              <a:gd name="connsiteY78" fmla="*/ 1 h 410224"/>
              <a:gd name="connsiteX79" fmla="*/ 11477730 w 23914187"/>
              <a:gd name="connsiteY79" fmla="*/ 6996 h 410224"/>
              <a:gd name="connsiteX80" fmla="*/ 11722190 w 23914187"/>
              <a:gd name="connsiteY80" fmla="*/ 253530 h 410224"/>
              <a:gd name="connsiteX81" fmla="*/ 11722190 w 23914187"/>
              <a:gd name="connsiteY81" fmla="*/ 410222 h 410224"/>
              <a:gd name="connsiteX82" fmla="*/ 11321130 w 23914187"/>
              <a:gd name="connsiteY82" fmla="*/ 6996 h 410224"/>
              <a:gd name="connsiteX83" fmla="*/ 11321132 w 23914187"/>
              <a:gd name="connsiteY83" fmla="*/ 1 h 410224"/>
              <a:gd name="connsiteX84" fmla="*/ 12348774 w 23914187"/>
              <a:gd name="connsiteY84" fmla="*/ 1 h 410224"/>
              <a:gd name="connsiteX85" fmla="*/ 12348587 w 23914187"/>
              <a:gd name="connsiteY85" fmla="*/ 6996 h 410224"/>
              <a:gd name="connsiteX86" fmla="*/ 12593046 w 23914187"/>
              <a:gd name="connsiteY86" fmla="*/ 253530 h 410224"/>
              <a:gd name="connsiteX87" fmla="*/ 12593046 w 23914187"/>
              <a:gd name="connsiteY87" fmla="*/ 410223 h 410224"/>
              <a:gd name="connsiteX88" fmla="*/ 12191987 w 23914187"/>
              <a:gd name="connsiteY88" fmla="*/ 6996 h 410224"/>
              <a:gd name="connsiteX89" fmla="*/ 12191987 w 23914187"/>
              <a:gd name="connsiteY89" fmla="*/ 1 h 410224"/>
              <a:gd name="connsiteX90" fmla="*/ 13219631 w 23914187"/>
              <a:gd name="connsiteY90" fmla="*/ 1 h 410224"/>
              <a:gd name="connsiteX91" fmla="*/ 13219444 w 23914187"/>
              <a:gd name="connsiteY91" fmla="*/ 6996 h 410224"/>
              <a:gd name="connsiteX92" fmla="*/ 13463903 w 23914187"/>
              <a:gd name="connsiteY92" fmla="*/ 253529 h 410224"/>
              <a:gd name="connsiteX93" fmla="*/ 13463903 w 23914187"/>
              <a:gd name="connsiteY93" fmla="*/ 410222 h 410224"/>
              <a:gd name="connsiteX94" fmla="*/ 13062844 w 23914187"/>
              <a:gd name="connsiteY94" fmla="*/ 6996 h 410224"/>
              <a:gd name="connsiteX95" fmla="*/ 13062844 w 23914187"/>
              <a:gd name="connsiteY95" fmla="*/ 0 h 410224"/>
              <a:gd name="connsiteX96" fmla="*/ 14090488 w 23914187"/>
              <a:gd name="connsiteY96" fmla="*/ 1 h 410224"/>
              <a:gd name="connsiteX97" fmla="*/ 14090301 w 23914187"/>
              <a:gd name="connsiteY97" fmla="*/ 6996 h 410224"/>
              <a:gd name="connsiteX98" fmla="*/ 14334761 w 23914187"/>
              <a:gd name="connsiteY98" fmla="*/ 253530 h 410224"/>
              <a:gd name="connsiteX99" fmla="*/ 14334761 w 23914187"/>
              <a:gd name="connsiteY99" fmla="*/ 410222 h 410224"/>
              <a:gd name="connsiteX100" fmla="*/ 13933701 w 23914187"/>
              <a:gd name="connsiteY100" fmla="*/ 6996 h 410224"/>
              <a:gd name="connsiteX101" fmla="*/ 13933702 w 23914187"/>
              <a:gd name="connsiteY101" fmla="*/ 1 h 410224"/>
              <a:gd name="connsiteX102" fmla="*/ 14961345 w 23914187"/>
              <a:gd name="connsiteY102" fmla="*/ 1 h 410224"/>
              <a:gd name="connsiteX103" fmla="*/ 14961158 w 23914187"/>
              <a:gd name="connsiteY103" fmla="*/ 6996 h 410224"/>
              <a:gd name="connsiteX104" fmla="*/ 15205617 w 23914187"/>
              <a:gd name="connsiteY104" fmla="*/ 253530 h 410224"/>
              <a:gd name="connsiteX105" fmla="*/ 15205617 w 23914187"/>
              <a:gd name="connsiteY105" fmla="*/ 410223 h 410224"/>
              <a:gd name="connsiteX106" fmla="*/ 14804558 w 23914187"/>
              <a:gd name="connsiteY106" fmla="*/ 6996 h 410224"/>
              <a:gd name="connsiteX107" fmla="*/ 14804559 w 23914187"/>
              <a:gd name="connsiteY107" fmla="*/ 1 h 410224"/>
              <a:gd name="connsiteX108" fmla="*/ 15832202 w 23914187"/>
              <a:gd name="connsiteY108" fmla="*/ 1 h 410224"/>
              <a:gd name="connsiteX109" fmla="*/ 15832015 w 23914187"/>
              <a:gd name="connsiteY109" fmla="*/ 6996 h 410224"/>
              <a:gd name="connsiteX110" fmla="*/ 16076474 w 23914187"/>
              <a:gd name="connsiteY110" fmla="*/ 253529 h 410224"/>
              <a:gd name="connsiteX111" fmla="*/ 16076474 w 23914187"/>
              <a:gd name="connsiteY111" fmla="*/ 410222 h 410224"/>
              <a:gd name="connsiteX112" fmla="*/ 15675415 w 23914187"/>
              <a:gd name="connsiteY112" fmla="*/ 6996 h 410224"/>
              <a:gd name="connsiteX113" fmla="*/ 15675416 w 23914187"/>
              <a:gd name="connsiteY113" fmla="*/ 0 h 410224"/>
              <a:gd name="connsiteX114" fmla="*/ 16703058 w 23914187"/>
              <a:gd name="connsiteY114" fmla="*/ 1 h 410224"/>
              <a:gd name="connsiteX115" fmla="*/ 16702872 w 23914187"/>
              <a:gd name="connsiteY115" fmla="*/ 6996 h 410224"/>
              <a:gd name="connsiteX116" fmla="*/ 16947331 w 23914187"/>
              <a:gd name="connsiteY116" fmla="*/ 253530 h 410224"/>
              <a:gd name="connsiteX117" fmla="*/ 16947331 w 23914187"/>
              <a:gd name="connsiteY117" fmla="*/ 410222 h 410224"/>
              <a:gd name="connsiteX118" fmla="*/ 16546272 w 23914187"/>
              <a:gd name="connsiteY118" fmla="*/ 6996 h 410224"/>
              <a:gd name="connsiteX119" fmla="*/ 16546272 w 23914187"/>
              <a:gd name="connsiteY119" fmla="*/ 1 h 410224"/>
              <a:gd name="connsiteX120" fmla="*/ 17573916 w 23914187"/>
              <a:gd name="connsiteY120" fmla="*/ 2 h 410224"/>
              <a:gd name="connsiteX121" fmla="*/ 17573729 w 23914187"/>
              <a:gd name="connsiteY121" fmla="*/ 6997 h 410224"/>
              <a:gd name="connsiteX122" fmla="*/ 17818188 w 23914187"/>
              <a:gd name="connsiteY122" fmla="*/ 253530 h 410224"/>
              <a:gd name="connsiteX123" fmla="*/ 17818188 w 23914187"/>
              <a:gd name="connsiteY123" fmla="*/ 410223 h 410224"/>
              <a:gd name="connsiteX124" fmla="*/ 17417129 w 23914187"/>
              <a:gd name="connsiteY124" fmla="*/ 6997 h 410224"/>
              <a:gd name="connsiteX125" fmla="*/ 17417130 w 23914187"/>
              <a:gd name="connsiteY125" fmla="*/ 1 h 410224"/>
              <a:gd name="connsiteX126" fmla="*/ 18444773 w 23914187"/>
              <a:gd name="connsiteY126" fmla="*/ 1 h 410224"/>
              <a:gd name="connsiteX127" fmla="*/ 18444586 w 23914187"/>
              <a:gd name="connsiteY127" fmla="*/ 6996 h 410224"/>
              <a:gd name="connsiteX128" fmla="*/ 18689046 w 23914187"/>
              <a:gd name="connsiteY128" fmla="*/ 253530 h 410224"/>
              <a:gd name="connsiteX129" fmla="*/ 18689045 w 23914187"/>
              <a:gd name="connsiteY129" fmla="*/ 410222 h 410224"/>
              <a:gd name="connsiteX130" fmla="*/ 18287986 w 23914187"/>
              <a:gd name="connsiteY130" fmla="*/ 6996 h 410224"/>
              <a:gd name="connsiteX131" fmla="*/ 18287987 w 23914187"/>
              <a:gd name="connsiteY131" fmla="*/ 1 h 410224"/>
              <a:gd name="connsiteX132" fmla="*/ 19315629 w 23914187"/>
              <a:gd name="connsiteY132" fmla="*/ 1 h 410224"/>
              <a:gd name="connsiteX133" fmla="*/ 19315442 w 23914187"/>
              <a:gd name="connsiteY133" fmla="*/ 6996 h 410224"/>
              <a:gd name="connsiteX134" fmla="*/ 19559902 w 23914187"/>
              <a:gd name="connsiteY134" fmla="*/ 253530 h 410224"/>
              <a:gd name="connsiteX135" fmla="*/ 19559901 w 23914187"/>
              <a:gd name="connsiteY135" fmla="*/ 410222 h 410224"/>
              <a:gd name="connsiteX136" fmla="*/ 19158842 w 23914187"/>
              <a:gd name="connsiteY136" fmla="*/ 6996 h 410224"/>
              <a:gd name="connsiteX137" fmla="*/ 19158842 w 23914187"/>
              <a:gd name="connsiteY137" fmla="*/ 1 h 410224"/>
              <a:gd name="connsiteX138" fmla="*/ 20186486 w 23914187"/>
              <a:gd name="connsiteY138" fmla="*/ 2 h 410224"/>
              <a:gd name="connsiteX139" fmla="*/ 20186299 w 23914187"/>
              <a:gd name="connsiteY139" fmla="*/ 6997 h 410224"/>
              <a:gd name="connsiteX140" fmla="*/ 20430760 w 23914187"/>
              <a:gd name="connsiteY140" fmla="*/ 253530 h 410224"/>
              <a:gd name="connsiteX141" fmla="*/ 20430759 w 23914187"/>
              <a:gd name="connsiteY141" fmla="*/ 410223 h 410224"/>
              <a:gd name="connsiteX142" fmla="*/ 20029699 w 23914187"/>
              <a:gd name="connsiteY142" fmla="*/ 6996 h 410224"/>
              <a:gd name="connsiteX143" fmla="*/ 20029700 w 23914187"/>
              <a:gd name="connsiteY143" fmla="*/ 1 h 410224"/>
              <a:gd name="connsiteX144" fmla="*/ 21057342 w 23914187"/>
              <a:gd name="connsiteY144" fmla="*/ 1 h 410224"/>
              <a:gd name="connsiteX145" fmla="*/ 21057157 w 23914187"/>
              <a:gd name="connsiteY145" fmla="*/ 6996 h 410224"/>
              <a:gd name="connsiteX146" fmla="*/ 21301615 w 23914187"/>
              <a:gd name="connsiteY146" fmla="*/ 253529 h 410224"/>
              <a:gd name="connsiteX147" fmla="*/ 21301614 w 23914187"/>
              <a:gd name="connsiteY147" fmla="*/ 410222 h 410224"/>
              <a:gd name="connsiteX148" fmla="*/ 20900557 w 23914187"/>
              <a:gd name="connsiteY148" fmla="*/ 6996 h 410224"/>
              <a:gd name="connsiteX149" fmla="*/ 20900558 w 23914187"/>
              <a:gd name="connsiteY149" fmla="*/ 1 h 410224"/>
              <a:gd name="connsiteX150" fmla="*/ 21928200 w 23914187"/>
              <a:gd name="connsiteY150" fmla="*/ 1 h 410224"/>
              <a:gd name="connsiteX151" fmla="*/ 21928013 w 23914187"/>
              <a:gd name="connsiteY151" fmla="*/ 6996 h 410224"/>
              <a:gd name="connsiteX152" fmla="*/ 22172473 w 23914187"/>
              <a:gd name="connsiteY152" fmla="*/ 253531 h 410224"/>
              <a:gd name="connsiteX153" fmla="*/ 22172472 w 23914187"/>
              <a:gd name="connsiteY153" fmla="*/ 410222 h 410224"/>
              <a:gd name="connsiteX154" fmla="*/ 21771413 w 23914187"/>
              <a:gd name="connsiteY154" fmla="*/ 6996 h 410224"/>
              <a:gd name="connsiteX155" fmla="*/ 21771413 w 23914187"/>
              <a:gd name="connsiteY155" fmla="*/ 1 h 410224"/>
              <a:gd name="connsiteX156" fmla="*/ 22799055 w 23914187"/>
              <a:gd name="connsiteY156" fmla="*/ 1 h 410224"/>
              <a:gd name="connsiteX157" fmla="*/ 22798871 w 23914187"/>
              <a:gd name="connsiteY157" fmla="*/ 6997 h 410224"/>
              <a:gd name="connsiteX158" fmla="*/ 23043329 w 23914187"/>
              <a:gd name="connsiteY158" fmla="*/ 253530 h 410224"/>
              <a:gd name="connsiteX159" fmla="*/ 23043328 w 23914187"/>
              <a:gd name="connsiteY159" fmla="*/ 410222 h 410224"/>
              <a:gd name="connsiteX160" fmla="*/ 22642271 w 23914187"/>
              <a:gd name="connsiteY160" fmla="*/ 6997 h 410224"/>
              <a:gd name="connsiteX161" fmla="*/ 22642271 w 23914187"/>
              <a:gd name="connsiteY161" fmla="*/ 2 h 410224"/>
              <a:gd name="connsiteX162" fmla="*/ 23669913 w 23914187"/>
              <a:gd name="connsiteY162" fmla="*/ 1 h 410224"/>
              <a:gd name="connsiteX163" fmla="*/ 23669728 w 23914187"/>
              <a:gd name="connsiteY163" fmla="*/ 6996 h 410224"/>
              <a:gd name="connsiteX164" fmla="*/ 23914187 w 23914187"/>
              <a:gd name="connsiteY164" fmla="*/ 253530 h 410224"/>
              <a:gd name="connsiteX165" fmla="*/ 23914186 w 23914187"/>
              <a:gd name="connsiteY165" fmla="*/ 410222 h 410224"/>
              <a:gd name="connsiteX166" fmla="*/ 23513128 w 23914187"/>
              <a:gd name="connsiteY166" fmla="*/ 6996 h 410224"/>
              <a:gd name="connsiteX167" fmla="*/ 23513129 w 23914187"/>
              <a:gd name="connsiteY167" fmla="*/ 1 h 410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</a:cxnLst>
            <a:rect l="l" t="t" r="r" b="b"/>
            <a:pathLst>
              <a:path w="23914187" h="410224">
                <a:moveTo>
                  <a:pt x="156785" y="4"/>
                </a:moveTo>
                <a:cubicBezTo>
                  <a:pt x="156599" y="2335"/>
                  <a:pt x="156599" y="4667"/>
                  <a:pt x="156599" y="6998"/>
                </a:cubicBezTo>
                <a:cubicBezTo>
                  <a:pt x="156619" y="142339"/>
                  <a:pt x="265723" y="252368"/>
                  <a:pt x="401058" y="253532"/>
                </a:cubicBezTo>
                <a:lnTo>
                  <a:pt x="401058" y="410224"/>
                </a:lnTo>
                <a:cubicBezTo>
                  <a:pt x="179214" y="409019"/>
                  <a:pt x="9" y="228845"/>
                  <a:pt x="0" y="6998"/>
                </a:cubicBezTo>
                <a:cubicBezTo>
                  <a:pt x="0" y="4667"/>
                  <a:pt x="0" y="2382"/>
                  <a:pt x="0" y="4"/>
                </a:cubicBezTo>
                <a:close/>
                <a:moveTo>
                  <a:pt x="1027643" y="3"/>
                </a:moveTo>
                <a:cubicBezTo>
                  <a:pt x="1027456" y="2335"/>
                  <a:pt x="1027457" y="4666"/>
                  <a:pt x="1027456" y="6998"/>
                </a:cubicBezTo>
                <a:cubicBezTo>
                  <a:pt x="1027477" y="142338"/>
                  <a:pt x="1136580" y="252368"/>
                  <a:pt x="1271915" y="253532"/>
                </a:cubicBezTo>
                <a:lnTo>
                  <a:pt x="1271915" y="410224"/>
                </a:lnTo>
                <a:cubicBezTo>
                  <a:pt x="1050072" y="409018"/>
                  <a:pt x="870867" y="228844"/>
                  <a:pt x="870857" y="6998"/>
                </a:cubicBezTo>
                <a:cubicBezTo>
                  <a:pt x="870857" y="4666"/>
                  <a:pt x="870857" y="2381"/>
                  <a:pt x="870857" y="3"/>
                </a:cubicBezTo>
                <a:close/>
                <a:moveTo>
                  <a:pt x="1898499" y="4"/>
                </a:moveTo>
                <a:cubicBezTo>
                  <a:pt x="1898312" y="2335"/>
                  <a:pt x="1898312" y="4666"/>
                  <a:pt x="1898313" y="6998"/>
                </a:cubicBezTo>
                <a:cubicBezTo>
                  <a:pt x="1898333" y="142339"/>
                  <a:pt x="2007436" y="252368"/>
                  <a:pt x="2142771" y="253532"/>
                </a:cubicBezTo>
                <a:lnTo>
                  <a:pt x="2142771" y="410224"/>
                </a:lnTo>
                <a:cubicBezTo>
                  <a:pt x="1920928" y="409019"/>
                  <a:pt x="1741723" y="228845"/>
                  <a:pt x="1741713" y="6998"/>
                </a:cubicBezTo>
                <a:cubicBezTo>
                  <a:pt x="1741713" y="4666"/>
                  <a:pt x="1741713" y="2381"/>
                  <a:pt x="1741713" y="3"/>
                </a:cubicBezTo>
                <a:close/>
                <a:moveTo>
                  <a:pt x="2769355" y="4"/>
                </a:moveTo>
                <a:cubicBezTo>
                  <a:pt x="2769168" y="2335"/>
                  <a:pt x="2769168" y="4666"/>
                  <a:pt x="2769168" y="6998"/>
                </a:cubicBezTo>
                <a:cubicBezTo>
                  <a:pt x="2769188" y="142339"/>
                  <a:pt x="2878292" y="252368"/>
                  <a:pt x="3013627" y="253532"/>
                </a:cubicBezTo>
                <a:lnTo>
                  <a:pt x="3013628" y="410224"/>
                </a:lnTo>
                <a:cubicBezTo>
                  <a:pt x="2791784" y="409019"/>
                  <a:pt x="2612579" y="228845"/>
                  <a:pt x="2612569" y="6998"/>
                </a:cubicBezTo>
                <a:cubicBezTo>
                  <a:pt x="2612569" y="4667"/>
                  <a:pt x="2612569" y="2382"/>
                  <a:pt x="2612569" y="4"/>
                </a:cubicBezTo>
                <a:close/>
                <a:moveTo>
                  <a:pt x="3640211" y="3"/>
                </a:moveTo>
                <a:cubicBezTo>
                  <a:pt x="3640025" y="2334"/>
                  <a:pt x="3640025" y="4666"/>
                  <a:pt x="3640025" y="6997"/>
                </a:cubicBezTo>
                <a:cubicBezTo>
                  <a:pt x="3640045" y="142338"/>
                  <a:pt x="3749148" y="252367"/>
                  <a:pt x="3884484" y="253531"/>
                </a:cubicBezTo>
                <a:lnTo>
                  <a:pt x="3884484" y="410223"/>
                </a:lnTo>
                <a:cubicBezTo>
                  <a:pt x="3662640" y="409018"/>
                  <a:pt x="3483435" y="228844"/>
                  <a:pt x="3483425" y="6997"/>
                </a:cubicBezTo>
                <a:cubicBezTo>
                  <a:pt x="3483425" y="4666"/>
                  <a:pt x="3483425" y="2381"/>
                  <a:pt x="3483425" y="3"/>
                </a:cubicBezTo>
                <a:close/>
                <a:moveTo>
                  <a:pt x="4511069" y="3"/>
                </a:moveTo>
                <a:cubicBezTo>
                  <a:pt x="4510882" y="2335"/>
                  <a:pt x="4510882" y="4667"/>
                  <a:pt x="4510882" y="6998"/>
                </a:cubicBezTo>
                <a:cubicBezTo>
                  <a:pt x="4510902" y="142338"/>
                  <a:pt x="4620005" y="252367"/>
                  <a:pt x="4755341" y="253532"/>
                </a:cubicBezTo>
                <a:lnTo>
                  <a:pt x="4755342" y="410224"/>
                </a:lnTo>
                <a:cubicBezTo>
                  <a:pt x="4533497" y="409018"/>
                  <a:pt x="4354292" y="228844"/>
                  <a:pt x="4354282" y="6998"/>
                </a:cubicBezTo>
                <a:cubicBezTo>
                  <a:pt x="4354282" y="4666"/>
                  <a:pt x="4354282" y="2381"/>
                  <a:pt x="4354283" y="3"/>
                </a:cubicBezTo>
                <a:close/>
                <a:moveTo>
                  <a:pt x="5381925" y="3"/>
                </a:moveTo>
                <a:cubicBezTo>
                  <a:pt x="5381739" y="2335"/>
                  <a:pt x="5381739" y="4667"/>
                  <a:pt x="5381738" y="6998"/>
                </a:cubicBezTo>
                <a:cubicBezTo>
                  <a:pt x="5381760" y="142339"/>
                  <a:pt x="5490862" y="252367"/>
                  <a:pt x="5626197" y="253532"/>
                </a:cubicBezTo>
                <a:lnTo>
                  <a:pt x="5626198" y="410224"/>
                </a:lnTo>
                <a:cubicBezTo>
                  <a:pt x="5404354" y="409019"/>
                  <a:pt x="5225149" y="228845"/>
                  <a:pt x="5225138" y="6998"/>
                </a:cubicBezTo>
                <a:cubicBezTo>
                  <a:pt x="5225139" y="4666"/>
                  <a:pt x="5225139" y="2382"/>
                  <a:pt x="5225139" y="3"/>
                </a:cubicBezTo>
                <a:close/>
                <a:moveTo>
                  <a:pt x="6252783" y="3"/>
                </a:moveTo>
                <a:cubicBezTo>
                  <a:pt x="6252598" y="2335"/>
                  <a:pt x="6252597" y="4666"/>
                  <a:pt x="6252598" y="6998"/>
                </a:cubicBezTo>
                <a:cubicBezTo>
                  <a:pt x="6252617" y="142338"/>
                  <a:pt x="6361721" y="252367"/>
                  <a:pt x="6497056" y="253532"/>
                </a:cubicBezTo>
                <a:lnTo>
                  <a:pt x="6497055" y="410224"/>
                </a:lnTo>
                <a:cubicBezTo>
                  <a:pt x="6275213" y="409018"/>
                  <a:pt x="6096008" y="228845"/>
                  <a:pt x="6095997" y="6998"/>
                </a:cubicBezTo>
                <a:cubicBezTo>
                  <a:pt x="6095998" y="4666"/>
                  <a:pt x="6095999" y="2382"/>
                  <a:pt x="6095999" y="3"/>
                </a:cubicBezTo>
                <a:close/>
                <a:moveTo>
                  <a:pt x="7123637" y="2"/>
                </a:moveTo>
                <a:cubicBezTo>
                  <a:pt x="7123451" y="2334"/>
                  <a:pt x="7123451" y="4666"/>
                  <a:pt x="7123451" y="6998"/>
                </a:cubicBezTo>
                <a:cubicBezTo>
                  <a:pt x="7123471" y="142337"/>
                  <a:pt x="7232575" y="252367"/>
                  <a:pt x="7367910" y="253531"/>
                </a:cubicBezTo>
                <a:lnTo>
                  <a:pt x="7367910" y="410224"/>
                </a:lnTo>
                <a:cubicBezTo>
                  <a:pt x="7146066" y="409018"/>
                  <a:pt x="6966862" y="228844"/>
                  <a:pt x="6966852" y="6998"/>
                </a:cubicBezTo>
                <a:cubicBezTo>
                  <a:pt x="6966852" y="4666"/>
                  <a:pt x="6966852" y="2381"/>
                  <a:pt x="6966851" y="2"/>
                </a:cubicBezTo>
                <a:close/>
                <a:moveTo>
                  <a:pt x="7994494" y="3"/>
                </a:moveTo>
                <a:cubicBezTo>
                  <a:pt x="7994308" y="2335"/>
                  <a:pt x="7994308" y="4667"/>
                  <a:pt x="7994308" y="6998"/>
                </a:cubicBezTo>
                <a:cubicBezTo>
                  <a:pt x="7994330" y="142338"/>
                  <a:pt x="8103431" y="252367"/>
                  <a:pt x="8238767" y="253531"/>
                </a:cubicBezTo>
                <a:lnTo>
                  <a:pt x="8238766" y="410224"/>
                </a:lnTo>
                <a:cubicBezTo>
                  <a:pt x="8016922" y="409018"/>
                  <a:pt x="7837718" y="228844"/>
                  <a:pt x="7837708" y="6998"/>
                </a:cubicBezTo>
                <a:cubicBezTo>
                  <a:pt x="7837709" y="4666"/>
                  <a:pt x="7837708" y="2381"/>
                  <a:pt x="7837710" y="3"/>
                </a:cubicBezTo>
                <a:close/>
                <a:moveTo>
                  <a:pt x="8865351" y="2"/>
                </a:moveTo>
                <a:cubicBezTo>
                  <a:pt x="8865164" y="2334"/>
                  <a:pt x="8865165" y="4666"/>
                  <a:pt x="8865164" y="6997"/>
                </a:cubicBezTo>
                <a:cubicBezTo>
                  <a:pt x="8865185" y="142337"/>
                  <a:pt x="8974288" y="252366"/>
                  <a:pt x="9109623" y="253531"/>
                </a:cubicBezTo>
                <a:lnTo>
                  <a:pt x="9109624" y="410223"/>
                </a:lnTo>
                <a:cubicBezTo>
                  <a:pt x="8887780" y="409017"/>
                  <a:pt x="8708575" y="228844"/>
                  <a:pt x="8708565" y="6997"/>
                </a:cubicBezTo>
                <a:cubicBezTo>
                  <a:pt x="8708565" y="4665"/>
                  <a:pt x="8708565" y="2380"/>
                  <a:pt x="8708565" y="2"/>
                </a:cubicBezTo>
                <a:close/>
                <a:moveTo>
                  <a:pt x="9736207" y="2"/>
                </a:moveTo>
                <a:cubicBezTo>
                  <a:pt x="9736021" y="2334"/>
                  <a:pt x="9736021" y="4666"/>
                  <a:pt x="9736022" y="6998"/>
                </a:cubicBezTo>
                <a:cubicBezTo>
                  <a:pt x="9736038" y="142336"/>
                  <a:pt x="9845142" y="252366"/>
                  <a:pt x="9980476" y="253530"/>
                </a:cubicBezTo>
                <a:lnTo>
                  <a:pt x="9980475" y="410222"/>
                </a:lnTo>
                <a:cubicBezTo>
                  <a:pt x="9758632" y="409017"/>
                  <a:pt x="9579432" y="228844"/>
                  <a:pt x="9579421" y="6997"/>
                </a:cubicBezTo>
                <a:cubicBezTo>
                  <a:pt x="9579422" y="4666"/>
                  <a:pt x="9579421" y="2381"/>
                  <a:pt x="9579422" y="2"/>
                </a:cubicBezTo>
                <a:close/>
                <a:moveTo>
                  <a:pt x="10607062" y="2"/>
                </a:moveTo>
                <a:cubicBezTo>
                  <a:pt x="10606873" y="2333"/>
                  <a:pt x="10606875" y="4666"/>
                  <a:pt x="10606873" y="6997"/>
                </a:cubicBezTo>
                <a:cubicBezTo>
                  <a:pt x="10606895" y="142337"/>
                  <a:pt x="10715997" y="252366"/>
                  <a:pt x="10851334" y="253531"/>
                </a:cubicBezTo>
                <a:lnTo>
                  <a:pt x="10851332" y="410223"/>
                </a:lnTo>
                <a:cubicBezTo>
                  <a:pt x="10629488" y="409017"/>
                  <a:pt x="10450285" y="228843"/>
                  <a:pt x="10450273" y="6997"/>
                </a:cubicBezTo>
                <a:cubicBezTo>
                  <a:pt x="10450274" y="4665"/>
                  <a:pt x="10450275" y="2380"/>
                  <a:pt x="10450274" y="1"/>
                </a:cubicBezTo>
                <a:close/>
                <a:moveTo>
                  <a:pt x="11477919" y="1"/>
                </a:moveTo>
                <a:cubicBezTo>
                  <a:pt x="11477730" y="2333"/>
                  <a:pt x="11477733" y="4665"/>
                  <a:pt x="11477730" y="6996"/>
                </a:cubicBezTo>
                <a:cubicBezTo>
                  <a:pt x="11477752" y="142336"/>
                  <a:pt x="11586855" y="252365"/>
                  <a:pt x="11722190" y="253530"/>
                </a:cubicBezTo>
                <a:lnTo>
                  <a:pt x="11722190" y="410222"/>
                </a:lnTo>
                <a:cubicBezTo>
                  <a:pt x="11500345" y="409016"/>
                  <a:pt x="11321143" y="228843"/>
                  <a:pt x="11321130" y="6996"/>
                </a:cubicBezTo>
                <a:cubicBezTo>
                  <a:pt x="11321133" y="4665"/>
                  <a:pt x="11321132" y="2380"/>
                  <a:pt x="11321132" y="1"/>
                </a:cubicBezTo>
                <a:close/>
                <a:moveTo>
                  <a:pt x="12348774" y="1"/>
                </a:moveTo>
                <a:cubicBezTo>
                  <a:pt x="12348587" y="2333"/>
                  <a:pt x="12348587" y="4665"/>
                  <a:pt x="12348587" y="6996"/>
                </a:cubicBezTo>
                <a:cubicBezTo>
                  <a:pt x="12348607" y="142336"/>
                  <a:pt x="12457711" y="252365"/>
                  <a:pt x="12593046" y="253530"/>
                </a:cubicBezTo>
                <a:lnTo>
                  <a:pt x="12593046" y="410223"/>
                </a:lnTo>
                <a:cubicBezTo>
                  <a:pt x="12371202" y="409016"/>
                  <a:pt x="12191997" y="228843"/>
                  <a:pt x="12191987" y="6996"/>
                </a:cubicBezTo>
                <a:cubicBezTo>
                  <a:pt x="12191987" y="4664"/>
                  <a:pt x="12191988" y="2380"/>
                  <a:pt x="12191987" y="1"/>
                </a:cubicBezTo>
                <a:close/>
                <a:moveTo>
                  <a:pt x="13219631" y="1"/>
                </a:moveTo>
                <a:cubicBezTo>
                  <a:pt x="13219444" y="2332"/>
                  <a:pt x="13219444" y="4664"/>
                  <a:pt x="13219444" y="6996"/>
                </a:cubicBezTo>
                <a:cubicBezTo>
                  <a:pt x="13219464" y="142335"/>
                  <a:pt x="13328568" y="252365"/>
                  <a:pt x="13463903" y="253529"/>
                </a:cubicBezTo>
                <a:lnTo>
                  <a:pt x="13463903" y="410222"/>
                </a:lnTo>
                <a:cubicBezTo>
                  <a:pt x="13242059" y="409016"/>
                  <a:pt x="13062854" y="228842"/>
                  <a:pt x="13062844" y="6996"/>
                </a:cubicBezTo>
                <a:cubicBezTo>
                  <a:pt x="13062844" y="4664"/>
                  <a:pt x="13062845" y="2379"/>
                  <a:pt x="13062844" y="0"/>
                </a:cubicBezTo>
                <a:close/>
                <a:moveTo>
                  <a:pt x="14090488" y="1"/>
                </a:moveTo>
                <a:cubicBezTo>
                  <a:pt x="14090301" y="2333"/>
                  <a:pt x="14090302" y="4665"/>
                  <a:pt x="14090301" y="6996"/>
                </a:cubicBezTo>
                <a:cubicBezTo>
                  <a:pt x="14090322" y="142336"/>
                  <a:pt x="14199426" y="252365"/>
                  <a:pt x="14334761" y="253530"/>
                </a:cubicBezTo>
                <a:lnTo>
                  <a:pt x="14334761" y="410222"/>
                </a:lnTo>
                <a:cubicBezTo>
                  <a:pt x="14112917" y="409016"/>
                  <a:pt x="13933712" y="228842"/>
                  <a:pt x="13933701" y="6996"/>
                </a:cubicBezTo>
                <a:cubicBezTo>
                  <a:pt x="13933702" y="4664"/>
                  <a:pt x="13933702" y="2380"/>
                  <a:pt x="13933702" y="1"/>
                </a:cubicBezTo>
                <a:close/>
                <a:moveTo>
                  <a:pt x="14961345" y="1"/>
                </a:moveTo>
                <a:cubicBezTo>
                  <a:pt x="14961158" y="2333"/>
                  <a:pt x="14961159" y="4665"/>
                  <a:pt x="14961158" y="6996"/>
                </a:cubicBezTo>
                <a:cubicBezTo>
                  <a:pt x="14961178" y="142336"/>
                  <a:pt x="15070282" y="252366"/>
                  <a:pt x="15205617" y="253530"/>
                </a:cubicBezTo>
                <a:lnTo>
                  <a:pt x="15205617" y="410223"/>
                </a:lnTo>
                <a:cubicBezTo>
                  <a:pt x="14983773" y="409017"/>
                  <a:pt x="14804568" y="228843"/>
                  <a:pt x="14804558" y="6996"/>
                </a:cubicBezTo>
                <a:cubicBezTo>
                  <a:pt x="14804559" y="4665"/>
                  <a:pt x="14804559" y="2380"/>
                  <a:pt x="14804559" y="1"/>
                </a:cubicBezTo>
                <a:close/>
                <a:moveTo>
                  <a:pt x="15832202" y="1"/>
                </a:moveTo>
                <a:cubicBezTo>
                  <a:pt x="15832015" y="2332"/>
                  <a:pt x="15832015" y="4664"/>
                  <a:pt x="15832015" y="6996"/>
                </a:cubicBezTo>
                <a:cubicBezTo>
                  <a:pt x="15832035" y="142336"/>
                  <a:pt x="15941139" y="252365"/>
                  <a:pt x="16076474" y="253529"/>
                </a:cubicBezTo>
                <a:lnTo>
                  <a:pt x="16076474" y="410222"/>
                </a:lnTo>
                <a:cubicBezTo>
                  <a:pt x="15854630" y="409016"/>
                  <a:pt x="15675425" y="228842"/>
                  <a:pt x="15675415" y="6996"/>
                </a:cubicBezTo>
                <a:cubicBezTo>
                  <a:pt x="15675416" y="4664"/>
                  <a:pt x="15675416" y="2379"/>
                  <a:pt x="15675416" y="0"/>
                </a:cubicBezTo>
                <a:close/>
                <a:moveTo>
                  <a:pt x="16703058" y="1"/>
                </a:moveTo>
                <a:cubicBezTo>
                  <a:pt x="16702872" y="2333"/>
                  <a:pt x="16702872" y="4665"/>
                  <a:pt x="16702872" y="6996"/>
                </a:cubicBezTo>
                <a:cubicBezTo>
                  <a:pt x="16702892" y="142336"/>
                  <a:pt x="16811996" y="252365"/>
                  <a:pt x="16947331" y="253530"/>
                </a:cubicBezTo>
                <a:lnTo>
                  <a:pt x="16947331" y="410222"/>
                </a:lnTo>
                <a:cubicBezTo>
                  <a:pt x="16725487" y="409016"/>
                  <a:pt x="16546282" y="228842"/>
                  <a:pt x="16546272" y="6996"/>
                </a:cubicBezTo>
                <a:cubicBezTo>
                  <a:pt x="16546272" y="4664"/>
                  <a:pt x="16546273" y="2379"/>
                  <a:pt x="16546272" y="1"/>
                </a:cubicBezTo>
                <a:close/>
                <a:moveTo>
                  <a:pt x="17573916" y="2"/>
                </a:moveTo>
                <a:cubicBezTo>
                  <a:pt x="17573729" y="2333"/>
                  <a:pt x="17573730" y="4665"/>
                  <a:pt x="17573729" y="6997"/>
                </a:cubicBezTo>
                <a:cubicBezTo>
                  <a:pt x="17573749" y="142336"/>
                  <a:pt x="17682853" y="252366"/>
                  <a:pt x="17818188" y="253530"/>
                </a:cubicBezTo>
                <a:lnTo>
                  <a:pt x="17818188" y="410223"/>
                </a:lnTo>
                <a:cubicBezTo>
                  <a:pt x="17596344" y="409017"/>
                  <a:pt x="17417140" y="228843"/>
                  <a:pt x="17417129" y="6997"/>
                </a:cubicBezTo>
                <a:cubicBezTo>
                  <a:pt x="17417130" y="4665"/>
                  <a:pt x="17417130" y="2380"/>
                  <a:pt x="17417130" y="1"/>
                </a:cubicBezTo>
                <a:close/>
                <a:moveTo>
                  <a:pt x="18444773" y="1"/>
                </a:moveTo>
                <a:cubicBezTo>
                  <a:pt x="18444587" y="2333"/>
                  <a:pt x="18444586" y="4664"/>
                  <a:pt x="18444586" y="6996"/>
                </a:cubicBezTo>
                <a:cubicBezTo>
                  <a:pt x="18444606" y="142336"/>
                  <a:pt x="18553710" y="252365"/>
                  <a:pt x="18689046" y="253530"/>
                </a:cubicBezTo>
                <a:lnTo>
                  <a:pt x="18689045" y="410222"/>
                </a:lnTo>
                <a:cubicBezTo>
                  <a:pt x="18467202" y="409016"/>
                  <a:pt x="18287996" y="228842"/>
                  <a:pt x="18287986" y="6996"/>
                </a:cubicBezTo>
                <a:cubicBezTo>
                  <a:pt x="18287987" y="4664"/>
                  <a:pt x="18287987" y="2379"/>
                  <a:pt x="18287987" y="1"/>
                </a:cubicBezTo>
                <a:close/>
                <a:moveTo>
                  <a:pt x="19315629" y="1"/>
                </a:moveTo>
                <a:cubicBezTo>
                  <a:pt x="19315443" y="2333"/>
                  <a:pt x="19315441" y="4664"/>
                  <a:pt x="19315442" y="6996"/>
                </a:cubicBezTo>
                <a:cubicBezTo>
                  <a:pt x="19315462" y="142336"/>
                  <a:pt x="19424566" y="252365"/>
                  <a:pt x="19559902" y="253530"/>
                </a:cubicBezTo>
                <a:lnTo>
                  <a:pt x="19559901" y="410222"/>
                </a:lnTo>
                <a:cubicBezTo>
                  <a:pt x="19338058" y="409016"/>
                  <a:pt x="19158852" y="228842"/>
                  <a:pt x="19158842" y="6996"/>
                </a:cubicBezTo>
                <a:cubicBezTo>
                  <a:pt x="19158843" y="4664"/>
                  <a:pt x="19158843" y="2379"/>
                  <a:pt x="19158842" y="1"/>
                </a:cubicBezTo>
                <a:close/>
                <a:moveTo>
                  <a:pt x="20186486" y="2"/>
                </a:moveTo>
                <a:cubicBezTo>
                  <a:pt x="20186300" y="2333"/>
                  <a:pt x="20186299" y="4665"/>
                  <a:pt x="20186299" y="6997"/>
                </a:cubicBezTo>
                <a:cubicBezTo>
                  <a:pt x="20186320" y="142336"/>
                  <a:pt x="20295424" y="252366"/>
                  <a:pt x="20430760" y="253530"/>
                </a:cubicBezTo>
                <a:lnTo>
                  <a:pt x="20430759" y="410223"/>
                </a:lnTo>
                <a:cubicBezTo>
                  <a:pt x="20208916" y="409017"/>
                  <a:pt x="20029710" y="228843"/>
                  <a:pt x="20029699" y="6996"/>
                </a:cubicBezTo>
                <a:cubicBezTo>
                  <a:pt x="20029701" y="4665"/>
                  <a:pt x="20029700" y="2380"/>
                  <a:pt x="20029700" y="1"/>
                </a:cubicBezTo>
                <a:close/>
                <a:moveTo>
                  <a:pt x="21057342" y="1"/>
                </a:moveTo>
                <a:cubicBezTo>
                  <a:pt x="21057156" y="2332"/>
                  <a:pt x="21057157" y="4664"/>
                  <a:pt x="21057157" y="6996"/>
                </a:cubicBezTo>
                <a:cubicBezTo>
                  <a:pt x="21057177" y="142336"/>
                  <a:pt x="21166279" y="252365"/>
                  <a:pt x="21301615" y="253529"/>
                </a:cubicBezTo>
                <a:lnTo>
                  <a:pt x="21301614" y="410222"/>
                </a:lnTo>
                <a:cubicBezTo>
                  <a:pt x="21079771" y="409016"/>
                  <a:pt x="20900568" y="228842"/>
                  <a:pt x="20900557" y="6996"/>
                </a:cubicBezTo>
                <a:cubicBezTo>
                  <a:pt x="20900557" y="4664"/>
                  <a:pt x="20900556" y="2379"/>
                  <a:pt x="20900558" y="1"/>
                </a:cubicBezTo>
                <a:close/>
                <a:moveTo>
                  <a:pt x="21928200" y="1"/>
                </a:moveTo>
                <a:cubicBezTo>
                  <a:pt x="21928014" y="2333"/>
                  <a:pt x="21928012" y="4664"/>
                  <a:pt x="21928013" y="6996"/>
                </a:cubicBezTo>
                <a:cubicBezTo>
                  <a:pt x="21928033" y="142336"/>
                  <a:pt x="22037137" y="252365"/>
                  <a:pt x="22172473" y="253531"/>
                </a:cubicBezTo>
                <a:lnTo>
                  <a:pt x="22172472" y="410222"/>
                </a:lnTo>
                <a:cubicBezTo>
                  <a:pt x="21950629" y="409017"/>
                  <a:pt x="21771423" y="228842"/>
                  <a:pt x="21771413" y="6996"/>
                </a:cubicBezTo>
                <a:cubicBezTo>
                  <a:pt x="21771414" y="4665"/>
                  <a:pt x="21771414" y="2380"/>
                  <a:pt x="21771413" y="1"/>
                </a:cubicBezTo>
                <a:close/>
                <a:moveTo>
                  <a:pt x="22799055" y="1"/>
                </a:moveTo>
                <a:cubicBezTo>
                  <a:pt x="22798870" y="2333"/>
                  <a:pt x="22798870" y="4665"/>
                  <a:pt x="22798871" y="6997"/>
                </a:cubicBezTo>
                <a:cubicBezTo>
                  <a:pt x="22798891" y="142337"/>
                  <a:pt x="22907993" y="252366"/>
                  <a:pt x="23043329" y="253530"/>
                </a:cubicBezTo>
                <a:lnTo>
                  <a:pt x="23043328" y="410222"/>
                </a:lnTo>
                <a:cubicBezTo>
                  <a:pt x="22821485" y="409017"/>
                  <a:pt x="22642281" y="228843"/>
                  <a:pt x="22642271" y="6997"/>
                </a:cubicBezTo>
                <a:cubicBezTo>
                  <a:pt x="22642270" y="4665"/>
                  <a:pt x="22642270" y="2380"/>
                  <a:pt x="22642271" y="2"/>
                </a:cubicBezTo>
                <a:close/>
                <a:moveTo>
                  <a:pt x="23669913" y="1"/>
                </a:moveTo>
                <a:cubicBezTo>
                  <a:pt x="23669727" y="2333"/>
                  <a:pt x="23669728" y="4664"/>
                  <a:pt x="23669728" y="6996"/>
                </a:cubicBezTo>
                <a:cubicBezTo>
                  <a:pt x="23669749" y="142336"/>
                  <a:pt x="23778851" y="252365"/>
                  <a:pt x="23914187" y="253530"/>
                </a:cubicBezTo>
                <a:lnTo>
                  <a:pt x="23914186" y="410222"/>
                </a:lnTo>
                <a:cubicBezTo>
                  <a:pt x="23692343" y="409017"/>
                  <a:pt x="23513139" y="228843"/>
                  <a:pt x="23513128" y="6996"/>
                </a:cubicBezTo>
                <a:cubicBezTo>
                  <a:pt x="23513128" y="4664"/>
                  <a:pt x="23513127" y="2379"/>
                  <a:pt x="23513129" y="1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317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597068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4.44444E-6 L -0.75899 0.36019 " pathEditMode="relative" rAng="0" ptsTypes="AA">
                                      <p:cBhvr>
                                        <p:cTn id="6" dur="8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466" y="18796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4.44444E-6 L -0.75899 0.36019 " pathEditMode="relative" rAng="0" ptsTypes="AA">
                                      <p:cBhvr>
                                        <p:cTn id="8" dur="8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466" y="18796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2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4.44444E-6 L -0.75899 0.36019 " pathEditMode="relative" rAng="0" ptsTypes="AA">
                                      <p:cBhvr>
                                        <p:cTn id="10" dur="8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466" y="18796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42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4.44444E-6 L -0.75899 0.36019 " pathEditMode="relative" rAng="0" ptsTypes="AA">
                                      <p:cBhvr>
                                        <p:cTn id="12" dur="8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466" y="18796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42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4.44444E-6 L -0.75899 0.36019 " pathEditMode="relative" rAng="0" ptsTypes="AA">
                                      <p:cBhvr>
                                        <p:cTn id="14" dur="8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466" y="18796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42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2.59259E-6 L 0.82813 -0.39421 " pathEditMode="relative" rAng="0" ptsTypes="AA">
                                      <p:cBhvr>
                                        <p:cTn id="16" dur="8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1406" y="-19722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42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2.59259E-6 L 0.82813 -0.39421 " pathEditMode="relative" rAng="0" ptsTypes="AA">
                                      <p:cBhvr>
                                        <p:cTn id="18" dur="8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1406" y="-19722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42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2.59259E-6 L 0.82813 -0.39421 " pathEditMode="relative" rAng="0" ptsTypes="AA">
                                      <p:cBhvr>
                                        <p:cTn id="20" dur="8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1406" y="-19722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42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2.59259E-6 L 0.82813 -0.39421 " pathEditMode="relative" rAng="0" ptsTypes="AA">
                                      <p:cBhvr>
                                        <p:cTn id="22" dur="8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1406" y="-19722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42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4.44444E-6 L -0.75899 0.36019 " pathEditMode="relative" rAng="0" ptsTypes="AA">
                                      <p:cBhvr>
                                        <p:cTn id="24" dur="8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466" y="18796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42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4.44444E-6 L -0.75899 0.36019 " pathEditMode="relative" rAng="0" ptsTypes="AA">
                                      <p:cBhvr>
                                        <p:cTn id="26" dur="8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466" y="18796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42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4.44444E-6 L -0.75899 0.36019 " pathEditMode="relative" rAng="0" ptsTypes="AA">
                                      <p:cBhvr>
                                        <p:cTn id="28" dur="8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466" y="18796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42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4.44444E-6 L -0.75899 0.36019 " pathEditMode="relative" rAng="0" ptsTypes="AA">
                                      <p:cBhvr>
                                        <p:cTn id="30" dur="8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466" y="18796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42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4.44444E-6 L -0.75899 0.36019 " pathEditMode="relative" rAng="0" ptsTypes="AA">
                                      <p:cBhvr>
                                        <p:cTn id="32" dur="8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466" y="18796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42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2.59259E-6 L 0.82813 -0.39421 " pathEditMode="relative" rAng="0" ptsTypes="AA">
                                      <p:cBhvr>
                                        <p:cTn id="34" dur="8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1406" y="-19722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42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2.59259E-6 L 0.82813 -0.39421 " pathEditMode="relative" rAng="0" ptsTypes="AA">
                                      <p:cBhvr>
                                        <p:cTn id="36" dur="8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1406" y="-19722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42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2.59259E-6 L 0.82813 -0.39421 " pathEditMode="relative" rAng="0" ptsTypes="AA">
                                      <p:cBhvr>
                                        <p:cTn id="38" dur="8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1406" y="-19722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42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2.59259E-6 L 0.82813 -0.39421 " pathEditMode="relative" rAng="0" ptsTypes="AA">
                                      <p:cBhvr>
                                        <p:cTn id="40" dur="8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1406" y="-19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</p:bldLst>
  </p:timing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07966150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3496557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1_Title Slid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063A20E7-E27B-4CDD-8E92-935B3B7986B0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3365499" y="698500"/>
            <a:ext cx="5461004" cy="5461002"/>
          </a:xfrm>
          <a:custGeom>
            <a:avLst/>
            <a:gdLst>
              <a:gd name="connsiteX0" fmla="*/ 2730503 w 5461004"/>
              <a:gd name="connsiteY0" fmla="*/ 0 h 5461002"/>
              <a:gd name="connsiteX1" fmla="*/ 3516433 w 5461004"/>
              <a:gd name="connsiteY1" fmla="*/ 785932 h 5461002"/>
              <a:gd name="connsiteX2" fmla="*/ 3516433 w 5461004"/>
              <a:gd name="connsiteY2" fmla="*/ 1158641 h 5461002"/>
              <a:gd name="connsiteX3" fmla="*/ 4302365 w 5461004"/>
              <a:gd name="connsiteY3" fmla="*/ 1944571 h 5461002"/>
              <a:gd name="connsiteX4" fmla="*/ 4675074 w 5461004"/>
              <a:gd name="connsiteY4" fmla="*/ 1944571 h 5461002"/>
              <a:gd name="connsiteX5" fmla="*/ 5461004 w 5461004"/>
              <a:gd name="connsiteY5" fmla="*/ 2730502 h 5461002"/>
              <a:gd name="connsiteX6" fmla="*/ 4675074 w 5461004"/>
              <a:gd name="connsiteY6" fmla="*/ 3516432 h 5461002"/>
              <a:gd name="connsiteX7" fmla="*/ 4302365 w 5461004"/>
              <a:gd name="connsiteY7" fmla="*/ 3516432 h 5461002"/>
              <a:gd name="connsiteX8" fmla="*/ 3516433 w 5461004"/>
              <a:gd name="connsiteY8" fmla="*/ 4302363 h 5461002"/>
              <a:gd name="connsiteX9" fmla="*/ 3516433 w 5461004"/>
              <a:gd name="connsiteY9" fmla="*/ 4675073 h 5461002"/>
              <a:gd name="connsiteX10" fmla="*/ 2730503 w 5461004"/>
              <a:gd name="connsiteY10" fmla="*/ 5461002 h 5461002"/>
              <a:gd name="connsiteX11" fmla="*/ 1944571 w 5461004"/>
              <a:gd name="connsiteY11" fmla="*/ 4675073 h 5461002"/>
              <a:gd name="connsiteX12" fmla="*/ 1944571 w 5461004"/>
              <a:gd name="connsiteY12" fmla="*/ 4302363 h 5461002"/>
              <a:gd name="connsiteX13" fmla="*/ 1158641 w 5461004"/>
              <a:gd name="connsiteY13" fmla="*/ 3516432 h 5461002"/>
              <a:gd name="connsiteX14" fmla="*/ 785932 w 5461004"/>
              <a:gd name="connsiteY14" fmla="*/ 3516432 h 5461002"/>
              <a:gd name="connsiteX15" fmla="*/ 0 w 5461004"/>
              <a:gd name="connsiteY15" fmla="*/ 2730502 h 5461002"/>
              <a:gd name="connsiteX16" fmla="*/ 785932 w 5461004"/>
              <a:gd name="connsiteY16" fmla="*/ 1944571 h 5461002"/>
              <a:gd name="connsiteX17" fmla="*/ 1158641 w 5461004"/>
              <a:gd name="connsiteY17" fmla="*/ 1944571 h 5461002"/>
              <a:gd name="connsiteX18" fmla="*/ 1944571 w 5461004"/>
              <a:gd name="connsiteY18" fmla="*/ 1158641 h 5461002"/>
              <a:gd name="connsiteX19" fmla="*/ 1944571 w 5461004"/>
              <a:gd name="connsiteY19" fmla="*/ 785932 h 5461002"/>
              <a:gd name="connsiteX20" fmla="*/ 2730503 w 5461004"/>
              <a:gd name="connsiteY20" fmla="*/ 0 h 5461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461004" h="5461002">
                <a:moveTo>
                  <a:pt x="2730503" y="0"/>
                </a:moveTo>
                <a:cubicBezTo>
                  <a:pt x="3164791" y="0"/>
                  <a:pt x="3516433" y="351644"/>
                  <a:pt x="3516433" y="785932"/>
                </a:cubicBezTo>
                <a:lnTo>
                  <a:pt x="3516433" y="1158641"/>
                </a:lnTo>
                <a:cubicBezTo>
                  <a:pt x="3516433" y="1592928"/>
                  <a:pt x="3868077" y="1944571"/>
                  <a:pt x="4302365" y="1944571"/>
                </a:cubicBezTo>
                <a:lnTo>
                  <a:pt x="4675074" y="1944571"/>
                </a:lnTo>
                <a:cubicBezTo>
                  <a:pt x="5109361" y="1944571"/>
                  <a:pt x="5461004" y="2296215"/>
                  <a:pt x="5461004" y="2730502"/>
                </a:cubicBezTo>
                <a:cubicBezTo>
                  <a:pt x="5461004" y="3164789"/>
                  <a:pt x="5109361" y="3516432"/>
                  <a:pt x="4675074" y="3516432"/>
                </a:cubicBezTo>
                <a:lnTo>
                  <a:pt x="4302365" y="3516432"/>
                </a:lnTo>
                <a:cubicBezTo>
                  <a:pt x="3868077" y="3516432"/>
                  <a:pt x="3516433" y="3868076"/>
                  <a:pt x="3516433" y="4302363"/>
                </a:cubicBezTo>
                <a:lnTo>
                  <a:pt x="3516433" y="4675073"/>
                </a:lnTo>
                <a:cubicBezTo>
                  <a:pt x="3516433" y="5109360"/>
                  <a:pt x="3164791" y="5461002"/>
                  <a:pt x="2730503" y="5461002"/>
                </a:cubicBezTo>
                <a:cubicBezTo>
                  <a:pt x="2296215" y="5461002"/>
                  <a:pt x="1944571" y="5109360"/>
                  <a:pt x="1944571" y="4675073"/>
                </a:cubicBezTo>
                <a:lnTo>
                  <a:pt x="1944571" y="4302363"/>
                </a:lnTo>
                <a:cubicBezTo>
                  <a:pt x="1944571" y="3868076"/>
                  <a:pt x="1592929" y="3516432"/>
                  <a:pt x="1158641" y="3516432"/>
                </a:cubicBezTo>
                <a:lnTo>
                  <a:pt x="785932" y="3516432"/>
                </a:lnTo>
                <a:cubicBezTo>
                  <a:pt x="351644" y="3516432"/>
                  <a:pt x="0" y="3164789"/>
                  <a:pt x="0" y="2730502"/>
                </a:cubicBezTo>
                <a:cubicBezTo>
                  <a:pt x="0" y="2296215"/>
                  <a:pt x="351644" y="1944571"/>
                  <a:pt x="785932" y="1944571"/>
                </a:cubicBezTo>
                <a:lnTo>
                  <a:pt x="1158641" y="1944571"/>
                </a:lnTo>
                <a:cubicBezTo>
                  <a:pt x="1592929" y="1944571"/>
                  <a:pt x="1944571" y="1592928"/>
                  <a:pt x="1944571" y="1158641"/>
                </a:cubicBezTo>
                <a:lnTo>
                  <a:pt x="1944571" y="785932"/>
                </a:lnTo>
                <a:cubicBezTo>
                  <a:pt x="1944571" y="351644"/>
                  <a:pt x="2296215" y="0"/>
                  <a:pt x="2730503" y="0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effectLst/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5579686-385E-4920-A3B0-EDAE6A44D2D2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tx1">
                    <a:lumMod val="95000"/>
                    <a:lumOff val="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tx1">
                  <a:lumMod val="95000"/>
                  <a:lumOff val="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A38DA28-B2C6-421B-9ADD-4A5D511F970E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12" name="One">
              <a:extLst>
                <a:ext uri="{FF2B5EF4-FFF2-40B4-BE49-F238E27FC236}">
                  <a16:creationId xmlns:a16="http://schemas.microsoft.com/office/drawing/2014/main" id="{6281F5AF-3D3F-4194-8F8F-AF603CE44003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3" name="Two">
              <a:extLst>
                <a:ext uri="{FF2B5EF4-FFF2-40B4-BE49-F238E27FC236}">
                  <a16:creationId xmlns:a16="http://schemas.microsoft.com/office/drawing/2014/main" id="{ACE526F5-6163-410A-B321-7A9BC1437BCB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4" name="Four">
              <a:extLst>
                <a:ext uri="{FF2B5EF4-FFF2-40B4-BE49-F238E27FC236}">
                  <a16:creationId xmlns:a16="http://schemas.microsoft.com/office/drawing/2014/main" id="{B55B3899-71E6-4401-AE09-0A49F309A7F7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159243BB-C278-4CE4-8EF2-5E2FF75C2ECC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2023</a:t>
            </a:r>
            <a:endParaRPr lang="en-US" dirty="0">
              <a:solidFill>
                <a:schemeClr val="tx1">
                  <a:lumMod val="95000"/>
                  <a:lumOff val="5000"/>
                </a:schemeClr>
              </a:solidFill>
              <a:cs typeface="Sora ExtraBold" pitchFamily="2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797EBD69-3EF7-40F5-847F-7804E2B93B47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tx1">
                    <a:lumMod val="95000"/>
                    <a:lumOff val="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tx1">
                    <a:lumMod val="95000"/>
                    <a:lumOff val="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754E1DCF-E6DC-40D9-A329-4FC731311FE3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tx1">
                  <a:lumMod val="95000"/>
                  <a:lumOff val="5000"/>
                </a:schemeClr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954789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1.11111E-6 L 0 0.19699 " pathEditMode="relative" rAng="0" ptsTypes="AA">
                                      <p:cBhvr>
                                        <p:cTn id="9" dur="1000" spd="-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8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0" grpId="1" animBg="1"/>
    </p:bldLst>
  </p:timing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D1F589E1-E5E6-484E-8B59-295FDEE61ED8}"/>
              </a:ext>
            </a:extLst>
          </p:cNvPr>
          <p:cNvSpPr/>
          <p:nvPr userDrawn="1"/>
        </p:nvSpPr>
        <p:spPr>
          <a:xfrm rot="20700000">
            <a:off x="-1383214" y="-2599605"/>
            <a:ext cx="23914187" cy="410224"/>
          </a:xfrm>
          <a:custGeom>
            <a:avLst/>
            <a:gdLst>
              <a:gd name="connsiteX0" fmla="*/ 156786 w 23914187"/>
              <a:gd name="connsiteY0" fmla="*/ 3 h 410224"/>
              <a:gd name="connsiteX1" fmla="*/ 156599 w 23914187"/>
              <a:gd name="connsiteY1" fmla="*/ 6998 h 410224"/>
              <a:gd name="connsiteX2" fmla="*/ 401058 w 23914187"/>
              <a:gd name="connsiteY2" fmla="*/ 253532 h 410224"/>
              <a:gd name="connsiteX3" fmla="*/ 401058 w 23914187"/>
              <a:gd name="connsiteY3" fmla="*/ 410224 h 410224"/>
              <a:gd name="connsiteX4" fmla="*/ 0 w 23914187"/>
              <a:gd name="connsiteY4" fmla="*/ 6998 h 410224"/>
              <a:gd name="connsiteX5" fmla="*/ 0 w 23914187"/>
              <a:gd name="connsiteY5" fmla="*/ 3 h 410224"/>
              <a:gd name="connsiteX6" fmla="*/ 1027643 w 23914187"/>
              <a:gd name="connsiteY6" fmla="*/ 2 h 410224"/>
              <a:gd name="connsiteX7" fmla="*/ 1027456 w 23914187"/>
              <a:gd name="connsiteY7" fmla="*/ 6997 h 410224"/>
              <a:gd name="connsiteX8" fmla="*/ 1271915 w 23914187"/>
              <a:gd name="connsiteY8" fmla="*/ 253531 h 410224"/>
              <a:gd name="connsiteX9" fmla="*/ 1271915 w 23914187"/>
              <a:gd name="connsiteY9" fmla="*/ 410223 h 410224"/>
              <a:gd name="connsiteX10" fmla="*/ 870857 w 23914187"/>
              <a:gd name="connsiteY10" fmla="*/ 6997 h 410224"/>
              <a:gd name="connsiteX11" fmla="*/ 870857 w 23914187"/>
              <a:gd name="connsiteY11" fmla="*/ 2 h 410224"/>
              <a:gd name="connsiteX12" fmla="*/ 1898499 w 23914187"/>
              <a:gd name="connsiteY12" fmla="*/ 2 h 410224"/>
              <a:gd name="connsiteX13" fmla="*/ 1898312 w 23914187"/>
              <a:gd name="connsiteY13" fmla="*/ 6997 h 410224"/>
              <a:gd name="connsiteX14" fmla="*/ 2142771 w 23914187"/>
              <a:gd name="connsiteY14" fmla="*/ 253531 h 410224"/>
              <a:gd name="connsiteX15" fmla="*/ 2142771 w 23914187"/>
              <a:gd name="connsiteY15" fmla="*/ 410223 h 410224"/>
              <a:gd name="connsiteX16" fmla="*/ 1741713 w 23914187"/>
              <a:gd name="connsiteY16" fmla="*/ 6997 h 410224"/>
              <a:gd name="connsiteX17" fmla="*/ 1741713 w 23914187"/>
              <a:gd name="connsiteY17" fmla="*/ 2 h 410224"/>
              <a:gd name="connsiteX18" fmla="*/ 2769355 w 23914187"/>
              <a:gd name="connsiteY18" fmla="*/ 2 h 410224"/>
              <a:gd name="connsiteX19" fmla="*/ 2769168 w 23914187"/>
              <a:gd name="connsiteY19" fmla="*/ 6997 h 410224"/>
              <a:gd name="connsiteX20" fmla="*/ 3013627 w 23914187"/>
              <a:gd name="connsiteY20" fmla="*/ 253531 h 410224"/>
              <a:gd name="connsiteX21" fmla="*/ 3013627 w 23914187"/>
              <a:gd name="connsiteY21" fmla="*/ 410223 h 410224"/>
              <a:gd name="connsiteX22" fmla="*/ 2612569 w 23914187"/>
              <a:gd name="connsiteY22" fmla="*/ 6997 h 410224"/>
              <a:gd name="connsiteX23" fmla="*/ 2612569 w 23914187"/>
              <a:gd name="connsiteY23" fmla="*/ 2 h 410224"/>
              <a:gd name="connsiteX24" fmla="*/ 3640211 w 23914187"/>
              <a:gd name="connsiteY24" fmla="*/ 1 h 410224"/>
              <a:gd name="connsiteX25" fmla="*/ 3640025 w 23914187"/>
              <a:gd name="connsiteY25" fmla="*/ 6996 h 410224"/>
              <a:gd name="connsiteX26" fmla="*/ 3884484 w 23914187"/>
              <a:gd name="connsiteY26" fmla="*/ 253530 h 410224"/>
              <a:gd name="connsiteX27" fmla="*/ 3884483 w 23914187"/>
              <a:gd name="connsiteY27" fmla="*/ 410223 h 410224"/>
              <a:gd name="connsiteX28" fmla="*/ 3483425 w 23914187"/>
              <a:gd name="connsiteY28" fmla="*/ 6997 h 410224"/>
              <a:gd name="connsiteX29" fmla="*/ 3483425 w 23914187"/>
              <a:gd name="connsiteY29" fmla="*/ 2 h 410224"/>
              <a:gd name="connsiteX30" fmla="*/ 4511069 w 23914187"/>
              <a:gd name="connsiteY30" fmla="*/ 2 h 410224"/>
              <a:gd name="connsiteX31" fmla="*/ 4510882 w 23914187"/>
              <a:gd name="connsiteY31" fmla="*/ 6997 h 410224"/>
              <a:gd name="connsiteX32" fmla="*/ 4755341 w 23914187"/>
              <a:gd name="connsiteY32" fmla="*/ 253531 h 410224"/>
              <a:gd name="connsiteX33" fmla="*/ 4755341 w 23914187"/>
              <a:gd name="connsiteY33" fmla="*/ 410223 h 410224"/>
              <a:gd name="connsiteX34" fmla="*/ 4354282 w 23914187"/>
              <a:gd name="connsiteY34" fmla="*/ 6997 h 410224"/>
              <a:gd name="connsiteX35" fmla="*/ 4354282 w 23914187"/>
              <a:gd name="connsiteY35" fmla="*/ 2 h 410224"/>
              <a:gd name="connsiteX36" fmla="*/ 5381926 w 23914187"/>
              <a:gd name="connsiteY36" fmla="*/ 2 h 410224"/>
              <a:gd name="connsiteX37" fmla="*/ 5381738 w 23914187"/>
              <a:gd name="connsiteY37" fmla="*/ 6997 h 410224"/>
              <a:gd name="connsiteX38" fmla="*/ 5626198 w 23914187"/>
              <a:gd name="connsiteY38" fmla="*/ 253531 h 410224"/>
              <a:gd name="connsiteX39" fmla="*/ 5626197 w 23914187"/>
              <a:gd name="connsiteY39" fmla="*/ 410223 h 410224"/>
              <a:gd name="connsiteX40" fmla="*/ 5225139 w 23914187"/>
              <a:gd name="connsiteY40" fmla="*/ 6997 h 410224"/>
              <a:gd name="connsiteX41" fmla="*/ 5225139 w 23914187"/>
              <a:gd name="connsiteY41" fmla="*/ 2 h 410224"/>
              <a:gd name="connsiteX42" fmla="*/ 6252784 w 23914187"/>
              <a:gd name="connsiteY42" fmla="*/ 2 h 410224"/>
              <a:gd name="connsiteX43" fmla="*/ 6252598 w 23914187"/>
              <a:gd name="connsiteY43" fmla="*/ 6997 h 410224"/>
              <a:gd name="connsiteX44" fmla="*/ 6497055 w 23914187"/>
              <a:gd name="connsiteY44" fmla="*/ 253530 h 410224"/>
              <a:gd name="connsiteX45" fmla="*/ 6497056 w 23914187"/>
              <a:gd name="connsiteY45" fmla="*/ 410223 h 410224"/>
              <a:gd name="connsiteX46" fmla="*/ 6095999 w 23914187"/>
              <a:gd name="connsiteY46" fmla="*/ 6997 h 410224"/>
              <a:gd name="connsiteX47" fmla="*/ 6095999 w 23914187"/>
              <a:gd name="connsiteY47" fmla="*/ 2 h 410224"/>
              <a:gd name="connsiteX48" fmla="*/ 7123638 w 23914187"/>
              <a:gd name="connsiteY48" fmla="*/ 2 h 410224"/>
              <a:gd name="connsiteX49" fmla="*/ 7123452 w 23914187"/>
              <a:gd name="connsiteY49" fmla="*/ 6997 h 410224"/>
              <a:gd name="connsiteX50" fmla="*/ 7367909 w 23914187"/>
              <a:gd name="connsiteY50" fmla="*/ 253530 h 410224"/>
              <a:gd name="connsiteX51" fmla="*/ 7367910 w 23914187"/>
              <a:gd name="connsiteY51" fmla="*/ 410223 h 410224"/>
              <a:gd name="connsiteX52" fmla="*/ 6966853 w 23914187"/>
              <a:gd name="connsiteY52" fmla="*/ 6997 h 410224"/>
              <a:gd name="connsiteX53" fmla="*/ 6966852 w 23914187"/>
              <a:gd name="connsiteY53" fmla="*/ 2 h 410224"/>
              <a:gd name="connsiteX54" fmla="*/ 7994493 w 23914187"/>
              <a:gd name="connsiteY54" fmla="*/ 2 h 410224"/>
              <a:gd name="connsiteX55" fmla="*/ 7994308 w 23914187"/>
              <a:gd name="connsiteY55" fmla="*/ 6997 h 410224"/>
              <a:gd name="connsiteX56" fmla="*/ 8238767 w 23914187"/>
              <a:gd name="connsiteY56" fmla="*/ 253531 h 410224"/>
              <a:gd name="connsiteX57" fmla="*/ 8238767 w 23914187"/>
              <a:gd name="connsiteY57" fmla="*/ 410223 h 410224"/>
              <a:gd name="connsiteX58" fmla="*/ 7837710 w 23914187"/>
              <a:gd name="connsiteY58" fmla="*/ 6997 h 410224"/>
              <a:gd name="connsiteX59" fmla="*/ 7837708 w 23914187"/>
              <a:gd name="connsiteY59" fmla="*/ 2 h 410224"/>
              <a:gd name="connsiteX60" fmla="*/ 8865351 w 23914187"/>
              <a:gd name="connsiteY60" fmla="*/ 1 h 410224"/>
              <a:gd name="connsiteX61" fmla="*/ 8865164 w 23914187"/>
              <a:gd name="connsiteY61" fmla="*/ 6996 h 410224"/>
              <a:gd name="connsiteX62" fmla="*/ 9109624 w 23914187"/>
              <a:gd name="connsiteY62" fmla="*/ 253530 h 410224"/>
              <a:gd name="connsiteX63" fmla="*/ 9109624 w 23914187"/>
              <a:gd name="connsiteY63" fmla="*/ 410222 h 410224"/>
              <a:gd name="connsiteX64" fmla="*/ 8708565 w 23914187"/>
              <a:gd name="connsiteY64" fmla="*/ 6996 h 410224"/>
              <a:gd name="connsiteX65" fmla="*/ 8708565 w 23914187"/>
              <a:gd name="connsiteY65" fmla="*/ 1 h 410224"/>
              <a:gd name="connsiteX66" fmla="*/ 9736207 w 23914187"/>
              <a:gd name="connsiteY66" fmla="*/ 1 h 410224"/>
              <a:gd name="connsiteX67" fmla="*/ 9736021 w 23914187"/>
              <a:gd name="connsiteY67" fmla="*/ 6997 h 410224"/>
              <a:gd name="connsiteX68" fmla="*/ 9980476 w 23914187"/>
              <a:gd name="connsiteY68" fmla="*/ 253529 h 410224"/>
              <a:gd name="connsiteX69" fmla="*/ 9980476 w 23914187"/>
              <a:gd name="connsiteY69" fmla="*/ 410221 h 410224"/>
              <a:gd name="connsiteX70" fmla="*/ 9579421 w 23914187"/>
              <a:gd name="connsiteY70" fmla="*/ 6996 h 410224"/>
              <a:gd name="connsiteX71" fmla="*/ 9579421 w 23914187"/>
              <a:gd name="connsiteY71" fmla="*/ 1 h 410224"/>
              <a:gd name="connsiteX72" fmla="*/ 10607060 w 23914187"/>
              <a:gd name="connsiteY72" fmla="*/ 1 h 410224"/>
              <a:gd name="connsiteX73" fmla="*/ 10606875 w 23914187"/>
              <a:gd name="connsiteY73" fmla="*/ 6996 h 410224"/>
              <a:gd name="connsiteX74" fmla="*/ 10851333 w 23914187"/>
              <a:gd name="connsiteY74" fmla="*/ 253530 h 410224"/>
              <a:gd name="connsiteX75" fmla="*/ 10851333 w 23914187"/>
              <a:gd name="connsiteY75" fmla="*/ 410222 h 410224"/>
              <a:gd name="connsiteX76" fmla="*/ 10450274 w 23914187"/>
              <a:gd name="connsiteY76" fmla="*/ 6996 h 410224"/>
              <a:gd name="connsiteX77" fmla="*/ 10450276 w 23914187"/>
              <a:gd name="connsiteY77" fmla="*/ 1 h 410224"/>
              <a:gd name="connsiteX78" fmla="*/ 11477917 w 23914187"/>
              <a:gd name="connsiteY78" fmla="*/ 0 h 410224"/>
              <a:gd name="connsiteX79" fmla="*/ 11477730 w 23914187"/>
              <a:gd name="connsiteY79" fmla="*/ 6995 h 410224"/>
              <a:gd name="connsiteX80" fmla="*/ 11722190 w 23914187"/>
              <a:gd name="connsiteY80" fmla="*/ 253529 h 410224"/>
              <a:gd name="connsiteX81" fmla="*/ 11722190 w 23914187"/>
              <a:gd name="connsiteY81" fmla="*/ 410221 h 410224"/>
              <a:gd name="connsiteX82" fmla="*/ 11321130 w 23914187"/>
              <a:gd name="connsiteY82" fmla="*/ 6995 h 410224"/>
              <a:gd name="connsiteX83" fmla="*/ 11321133 w 23914187"/>
              <a:gd name="connsiteY83" fmla="*/ 0 h 410224"/>
              <a:gd name="connsiteX84" fmla="*/ 12348774 w 23914187"/>
              <a:gd name="connsiteY84" fmla="*/ 0 h 410224"/>
              <a:gd name="connsiteX85" fmla="*/ 12348587 w 23914187"/>
              <a:gd name="connsiteY85" fmla="*/ 6995 h 410224"/>
              <a:gd name="connsiteX86" fmla="*/ 12593046 w 23914187"/>
              <a:gd name="connsiteY86" fmla="*/ 253529 h 410224"/>
              <a:gd name="connsiteX87" fmla="*/ 12593046 w 23914187"/>
              <a:gd name="connsiteY87" fmla="*/ 410221 h 410224"/>
              <a:gd name="connsiteX88" fmla="*/ 12191987 w 23914187"/>
              <a:gd name="connsiteY88" fmla="*/ 6995 h 410224"/>
              <a:gd name="connsiteX89" fmla="*/ 12191987 w 23914187"/>
              <a:gd name="connsiteY89" fmla="*/ 0 h 410224"/>
              <a:gd name="connsiteX90" fmla="*/ 13219631 w 23914187"/>
              <a:gd name="connsiteY90" fmla="*/ 0 h 410224"/>
              <a:gd name="connsiteX91" fmla="*/ 13219444 w 23914187"/>
              <a:gd name="connsiteY91" fmla="*/ 6995 h 410224"/>
              <a:gd name="connsiteX92" fmla="*/ 13463903 w 23914187"/>
              <a:gd name="connsiteY92" fmla="*/ 253529 h 410224"/>
              <a:gd name="connsiteX93" fmla="*/ 13463903 w 23914187"/>
              <a:gd name="connsiteY93" fmla="*/ 410221 h 410224"/>
              <a:gd name="connsiteX94" fmla="*/ 13062844 w 23914187"/>
              <a:gd name="connsiteY94" fmla="*/ 6995 h 410224"/>
              <a:gd name="connsiteX95" fmla="*/ 13062844 w 23914187"/>
              <a:gd name="connsiteY95" fmla="*/ 0 h 410224"/>
              <a:gd name="connsiteX96" fmla="*/ 14090488 w 23914187"/>
              <a:gd name="connsiteY96" fmla="*/ 0 h 410224"/>
              <a:gd name="connsiteX97" fmla="*/ 14090301 w 23914187"/>
              <a:gd name="connsiteY97" fmla="*/ 6995 h 410224"/>
              <a:gd name="connsiteX98" fmla="*/ 14334761 w 23914187"/>
              <a:gd name="connsiteY98" fmla="*/ 253529 h 410224"/>
              <a:gd name="connsiteX99" fmla="*/ 14334761 w 23914187"/>
              <a:gd name="connsiteY99" fmla="*/ 410221 h 410224"/>
              <a:gd name="connsiteX100" fmla="*/ 13933701 w 23914187"/>
              <a:gd name="connsiteY100" fmla="*/ 6995 h 410224"/>
              <a:gd name="connsiteX101" fmla="*/ 13933702 w 23914187"/>
              <a:gd name="connsiteY101" fmla="*/ 0 h 410224"/>
              <a:gd name="connsiteX102" fmla="*/ 14961345 w 23914187"/>
              <a:gd name="connsiteY102" fmla="*/ 1 h 410224"/>
              <a:gd name="connsiteX103" fmla="*/ 14961158 w 23914187"/>
              <a:gd name="connsiteY103" fmla="*/ 6995 h 410224"/>
              <a:gd name="connsiteX104" fmla="*/ 15205617 w 23914187"/>
              <a:gd name="connsiteY104" fmla="*/ 253529 h 410224"/>
              <a:gd name="connsiteX105" fmla="*/ 15205617 w 23914187"/>
              <a:gd name="connsiteY105" fmla="*/ 410221 h 410224"/>
              <a:gd name="connsiteX106" fmla="*/ 14804558 w 23914187"/>
              <a:gd name="connsiteY106" fmla="*/ 6995 h 410224"/>
              <a:gd name="connsiteX107" fmla="*/ 14804558 w 23914187"/>
              <a:gd name="connsiteY107" fmla="*/ 1 h 410224"/>
              <a:gd name="connsiteX108" fmla="*/ 15832202 w 23914187"/>
              <a:gd name="connsiteY108" fmla="*/ 0 h 410224"/>
              <a:gd name="connsiteX109" fmla="*/ 15832015 w 23914187"/>
              <a:gd name="connsiteY109" fmla="*/ 6995 h 410224"/>
              <a:gd name="connsiteX110" fmla="*/ 16076474 w 23914187"/>
              <a:gd name="connsiteY110" fmla="*/ 253529 h 410224"/>
              <a:gd name="connsiteX111" fmla="*/ 16076474 w 23914187"/>
              <a:gd name="connsiteY111" fmla="*/ 410221 h 410224"/>
              <a:gd name="connsiteX112" fmla="*/ 15675415 w 23914187"/>
              <a:gd name="connsiteY112" fmla="*/ 6995 h 410224"/>
              <a:gd name="connsiteX113" fmla="*/ 15675415 w 23914187"/>
              <a:gd name="connsiteY113" fmla="*/ 0 h 410224"/>
              <a:gd name="connsiteX114" fmla="*/ 16703058 w 23914187"/>
              <a:gd name="connsiteY114" fmla="*/ 0 h 410224"/>
              <a:gd name="connsiteX115" fmla="*/ 16702872 w 23914187"/>
              <a:gd name="connsiteY115" fmla="*/ 6995 h 410224"/>
              <a:gd name="connsiteX116" fmla="*/ 16947331 w 23914187"/>
              <a:gd name="connsiteY116" fmla="*/ 253529 h 410224"/>
              <a:gd name="connsiteX117" fmla="*/ 16947331 w 23914187"/>
              <a:gd name="connsiteY117" fmla="*/ 410221 h 410224"/>
              <a:gd name="connsiteX118" fmla="*/ 16546272 w 23914187"/>
              <a:gd name="connsiteY118" fmla="*/ 6995 h 410224"/>
              <a:gd name="connsiteX119" fmla="*/ 16546272 w 23914187"/>
              <a:gd name="connsiteY119" fmla="*/ 0 h 410224"/>
              <a:gd name="connsiteX120" fmla="*/ 17573916 w 23914187"/>
              <a:gd name="connsiteY120" fmla="*/ 1 h 410224"/>
              <a:gd name="connsiteX121" fmla="*/ 17573729 w 23914187"/>
              <a:gd name="connsiteY121" fmla="*/ 6996 h 410224"/>
              <a:gd name="connsiteX122" fmla="*/ 17818188 w 23914187"/>
              <a:gd name="connsiteY122" fmla="*/ 253529 h 410224"/>
              <a:gd name="connsiteX123" fmla="*/ 17818188 w 23914187"/>
              <a:gd name="connsiteY123" fmla="*/ 410222 h 410224"/>
              <a:gd name="connsiteX124" fmla="*/ 17417129 w 23914187"/>
              <a:gd name="connsiteY124" fmla="*/ 6996 h 410224"/>
              <a:gd name="connsiteX125" fmla="*/ 17417130 w 23914187"/>
              <a:gd name="connsiteY125" fmla="*/ 1 h 410224"/>
              <a:gd name="connsiteX126" fmla="*/ 18444773 w 23914187"/>
              <a:gd name="connsiteY126" fmla="*/ 0 h 410224"/>
              <a:gd name="connsiteX127" fmla="*/ 18444586 w 23914187"/>
              <a:gd name="connsiteY127" fmla="*/ 6995 h 410224"/>
              <a:gd name="connsiteX128" fmla="*/ 18689046 w 23914187"/>
              <a:gd name="connsiteY128" fmla="*/ 253529 h 410224"/>
              <a:gd name="connsiteX129" fmla="*/ 18689045 w 23914187"/>
              <a:gd name="connsiteY129" fmla="*/ 410221 h 410224"/>
              <a:gd name="connsiteX130" fmla="*/ 18287986 w 23914187"/>
              <a:gd name="connsiteY130" fmla="*/ 6995 h 410224"/>
              <a:gd name="connsiteX131" fmla="*/ 18287987 w 23914187"/>
              <a:gd name="connsiteY131" fmla="*/ 0 h 410224"/>
              <a:gd name="connsiteX132" fmla="*/ 19315629 w 23914187"/>
              <a:gd name="connsiteY132" fmla="*/ 0 h 410224"/>
              <a:gd name="connsiteX133" fmla="*/ 19315442 w 23914187"/>
              <a:gd name="connsiteY133" fmla="*/ 6995 h 410224"/>
              <a:gd name="connsiteX134" fmla="*/ 19559902 w 23914187"/>
              <a:gd name="connsiteY134" fmla="*/ 253529 h 410224"/>
              <a:gd name="connsiteX135" fmla="*/ 19559901 w 23914187"/>
              <a:gd name="connsiteY135" fmla="*/ 410221 h 410224"/>
              <a:gd name="connsiteX136" fmla="*/ 19158842 w 23914187"/>
              <a:gd name="connsiteY136" fmla="*/ 6995 h 410224"/>
              <a:gd name="connsiteX137" fmla="*/ 19158842 w 23914187"/>
              <a:gd name="connsiteY137" fmla="*/ 0 h 410224"/>
              <a:gd name="connsiteX138" fmla="*/ 20186486 w 23914187"/>
              <a:gd name="connsiteY138" fmla="*/ 1 h 410224"/>
              <a:gd name="connsiteX139" fmla="*/ 20186299 w 23914187"/>
              <a:gd name="connsiteY139" fmla="*/ 6996 h 410224"/>
              <a:gd name="connsiteX140" fmla="*/ 20430760 w 23914187"/>
              <a:gd name="connsiteY140" fmla="*/ 253529 h 410224"/>
              <a:gd name="connsiteX141" fmla="*/ 20430759 w 23914187"/>
              <a:gd name="connsiteY141" fmla="*/ 410222 h 410224"/>
              <a:gd name="connsiteX142" fmla="*/ 20029699 w 23914187"/>
              <a:gd name="connsiteY142" fmla="*/ 6995 h 410224"/>
              <a:gd name="connsiteX143" fmla="*/ 20029700 w 23914187"/>
              <a:gd name="connsiteY143" fmla="*/ 0 h 410224"/>
              <a:gd name="connsiteX144" fmla="*/ 21057342 w 23914187"/>
              <a:gd name="connsiteY144" fmla="*/ 0 h 410224"/>
              <a:gd name="connsiteX145" fmla="*/ 21057157 w 23914187"/>
              <a:gd name="connsiteY145" fmla="*/ 6995 h 410224"/>
              <a:gd name="connsiteX146" fmla="*/ 21301615 w 23914187"/>
              <a:gd name="connsiteY146" fmla="*/ 253528 h 410224"/>
              <a:gd name="connsiteX147" fmla="*/ 21301614 w 23914187"/>
              <a:gd name="connsiteY147" fmla="*/ 410221 h 410224"/>
              <a:gd name="connsiteX148" fmla="*/ 20900557 w 23914187"/>
              <a:gd name="connsiteY148" fmla="*/ 6995 h 410224"/>
              <a:gd name="connsiteX149" fmla="*/ 20900558 w 23914187"/>
              <a:gd name="connsiteY149" fmla="*/ 0 h 410224"/>
              <a:gd name="connsiteX150" fmla="*/ 21928200 w 23914187"/>
              <a:gd name="connsiteY150" fmla="*/ 0 h 410224"/>
              <a:gd name="connsiteX151" fmla="*/ 21928013 w 23914187"/>
              <a:gd name="connsiteY151" fmla="*/ 6995 h 410224"/>
              <a:gd name="connsiteX152" fmla="*/ 22172473 w 23914187"/>
              <a:gd name="connsiteY152" fmla="*/ 253529 h 410224"/>
              <a:gd name="connsiteX153" fmla="*/ 22172472 w 23914187"/>
              <a:gd name="connsiteY153" fmla="*/ 410221 h 410224"/>
              <a:gd name="connsiteX154" fmla="*/ 21771413 w 23914187"/>
              <a:gd name="connsiteY154" fmla="*/ 6995 h 410224"/>
              <a:gd name="connsiteX155" fmla="*/ 21771414 w 23914187"/>
              <a:gd name="connsiteY155" fmla="*/ 0 h 410224"/>
              <a:gd name="connsiteX156" fmla="*/ 22799055 w 23914187"/>
              <a:gd name="connsiteY156" fmla="*/ 0 h 410224"/>
              <a:gd name="connsiteX157" fmla="*/ 22798871 w 23914187"/>
              <a:gd name="connsiteY157" fmla="*/ 6996 h 410224"/>
              <a:gd name="connsiteX158" fmla="*/ 23043329 w 23914187"/>
              <a:gd name="connsiteY158" fmla="*/ 253529 h 410224"/>
              <a:gd name="connsiteX159" fmla="*/ 23043328 w 23914187"/>
              <a:gd name="connsiteY159" fmla="*/ 410221 h 410224"/>
              <a:gd name="connsiteX160" fmla="*/ 22642271 w 23914187"/>
              <a:gd name="connsiteY160" fmla="*/ 6996 h 410224"/>
              <a:gd name="connsiteX161" fmla="*/ 22642271 w 23914187"/>
              <a:gd name="connsiteY161" fmla="*/ 0 h 410224"/>
              <a:gd name="connsiteX162" fmla="*/ 23669913 w 23914187"/>
              <a:gd name="connsiteY162" fmla="*/ 0 h 410224"/>
              <a:gd name="connsiteX163" fmla="*/ 23669728 w 23914187"/>
              <a:gd name="connsiteY163" fmla="*/ 6995 h 410224"/>
              <a:gd name="connsiteX164" fmla="*/ 23914187 w 23914187"/>
              <a:gd name="connsiteY164" fmla="*/ 253529 h 410224"/>
              <a:gd name="connsiteX165" fmla="*/ 23914186 w 23914187"/>
              <a:gd name="connsiteY165" fmla="*/ 410221 h 410224"/>
              <a:gd name="connsiteX166" fmla="*/ 23513128 w 23914187"/>
              <a:gd name="connsiteY166" fmla="*/ 6995 h 410224"/>
              <a:gd name="connsiteX167" fmla="*/ 23513129 w 23914187"/>
              <a:gd name="connsiteY167" fmla="*/ 0 h 410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</a:cxnLst>
            <a:rect l="l" t="t" r="r" b="b"/>
            <a:pathLst>
              <a:path w="23914187" h="410224">
                <a:moveTo>
                  <a:pt x="156786" y="3"/>
                </a:moveTo>
                <a:cubicBezTo>
                  <a:pt x="156599" y="2334"/>
                  <a:pt x="156599" y="4666"/>
                  <a:pt x="156599" y="6998"/>
                </a:cubicBezTo>
                <a:cubicBezTo>
                  <a:pt x="156619" y="142338"/>
                  <a:pt x="265723" y="252367"/>
                  <a:pt x="401058" y="253532"/>
                </a:cubicBezTo>
                <a:lnTo>
                  <a:pt x="401058" y="410224"/>
                </a:lnTo>
                <a:cubicBezTo>
                  <a:pt x="179214" y="409018"/>
                  <a:pt x="9" y="228844"/>
                  <a:pt x="0" y="6998"/>
                </a:cubicBezTo>
                <a:cubicBezTo>
                  <a:pt x="0" y="4666"/>
                  <a:pt x="0" y="2381"/>
                  <a:pt x="0" y="3"/>
                </a:cubicBezTo>
                <a:close/>
                <a:moveTo>
                  <a:pt x="1027643" y="2"/>
                </a:moveTo>
                <a:cubicBezTo>
                  <a:pt x="1027456" y="2334"/>
                  <a:pt x="1027456" y="4665"/>
                  <a:pt x="1027456" y="6997"/>
                </a:cubicBezTo>
                <a:cubicBezTo>
                  <a:pt x="1027476" y="142337"/>
                  <a:pt x="1136580" y="252366"/>
                  <a:pt x="1271915" y="253531"/>
                </a:cubicBezTo>
                <a:lnTo>
                  <a:pt x="1271915" y="410223"/>
                </a:lnTo>
                <a:cubicBezTo>
                  <a:pt x="1050072" y="409018"/>
                  <a:pt x="870867" y="228843"/>
                  <a:pt x="870857" y="6997"/>
                </a:cubicBezTo>
                <a:cubicBezTo>
                  <a:pt x="870857" y="4665"/>
                  <a:pt x="870857" y="2380"/>
                  <a:pt x="870857" y="2"/>
                </a:cubicBezTo>
                <a:close/>
                <a:moveTo>
                  <a:pt x="1898499" y="2"/>
                </a:moveTo>
                <a:cubicBezTo>
                  <a:pt x="1898312" y="2334"/>
                  <a:pt x="1898312" y="4666"/>
                  <a:pt x="1898312" y="6997"/>
                </a:cubicBezTo>
                <a:cubicBezTo>
                  <a:pt x="1898332" y="142337"/>
                  <a:pt x="2007436" y="252366"/>
                  <a:pt x="2142771" y="253531"/>
                </a:cubicBezTo>
                <a:lnTo>
                  <a:pt x="2142771" y="410223"/>
                </a:lnTo>
                <a:cubicBezTo>
                  <a:pt x="1920927" y="409018"/>
                  <a:pt x="1741723" y="228844"/>
                  <a:pt x="1741713" y="6997"/>
                </a:cubicBezTo>
                <a:cubicBezTo>
                  <a:pt x="1741713" y="4666"/>
                  <a:pt x="1741713" y="2380"/>
                  <a:pt x="1741713" y="2"/>
                </a:cubicBezTo>
                <a:close/>
                <a:moveTo>
                  <a:pt x="2769355" y="2"/>
                </a:moveTo>
                <a:cubicBezTo>
                  <a:pt x="2769168" y="2334"/>
                  <a:pt x="2769168" y="4666"/>
                  <a:pt x="2769168" y="6997"/>
                </a:cubicBezTo>
                <a:cubicBezTo>
                  <a:pt x="2769189" y="142337"/>
                  <a:pt x="2878292" y="252366"/>
                  <a:pt x="3013627" y="253531"/>
                </a:cubicBezTo>
                <a:lnTo>
                  <a:pt x="3013627" y="410223"/>
                </a:lnTo>
                <a:cubicBezTo>
                  <a:pt x="2791783" y="409018"/>
                  <a:pt x="2612579" y="228844"/>
                  <a:pt x="2612569" y="6997"/>
                </a:cubicBezTo>
                <a:cubicBezTo>
                  <a:pt x="2612569" y="4666"/>
                  <a:pt x="2612569" y="2381"/>
                  <a:pt x="2612569" y="2"/>
                </a:cubicBezTo>
                <a:close/>
                <a:moveTo>
                  <a:pt x="3640211" y="1"/>
                </a:moveTo>
                <a:cubicBezTo>
                  <a:pt x="3640025" y="2333"/>
                  <a:pt x="3640025" y="4665"/>
                  <a:pt x="3640025" y="6996"/>
                </a:cubicBezTo>
                <a:cubicBezTo>
                  <a:pt x="3640045" y="142336"/>
                  <a:pt x="3749148" y="252366"/>
                  <a:pt x="3884484" y="253530"/>
                </a:cubicBezTo>
                <a:lnTo>
                  <a:pt x="3884483" y="410223"/>
                </a:lnTo>
                <a:cubicBezTo>
                  <a:pt x="3662640" y="409017"/>
                  <a:pt x="3483435" y="228843"/>
                  <a:pt x="3483425" y="6997"/>
                </a:cubicBezTo>
                <a:cubicBezTo>
                  <a:pt x="3483425" y="4665"/>
                  <a:pt x="3483425" y="2380"/>
                  <a:pt x="3483425" y="2"/>
                </a:cubicBezTo>
                <a:close/>
                <a:moveTo>
                  <a:pt x="4511069" y="2"/>
                </a:moveTo>
                <a:cubicBezTo>
                  <a:pt x="4510882" y="2334"/>
                  <a:pt x="4510882" y="4665"/>
                  <a:pt x="4510882" y="6997"/>
                </a:cubicBezTo>
                <a:cubicBezTo>
                  <a:pt x="4510902" y="142337"/>
                  <a:pt x="4620006" y="252366"/>
                  <a:pt x="4755341" y="253531"/>
                </a:cubicBezTo>
                <a:lnTo>
                  <a:pt x="4755341" y="410223"/>
                </a:lnTo>
                <a:cubicBezTo>
                  <a:pt x="4533497" y="409017"/>
                  <a:pt x="4354292" y="228843"/>
                  <a:pt x="4354282" y="6997"/>
                </a:cubicBezTo>
                <a:cubicBezTo>
                  <a:pt x="4354282" y="4665"/>
                  <a:pt x="4354282" y="2380"/>
                  <a:pt x="4354282" y="2"/>
                </a:cubicBezTo>
                <a:close/>
                <a:moveTo>
                  <a:pt x="5381926" y="2"/>
                </a:moveTo>
                <a:cubicBezTo>
                  <a:pt x="5381739" y="2334"/>
                  <a:pt x="5381739" y="4666"/>
                  <a:pt x="5381738" y="6997"/>
                </a:cubicBezTo>
                <a:cubicBezTo>
                  <a:pt x="5381761" y="142338"/>
                  <a:pt x="5490862" y="252366"/>
                  <a:pt x="5626198" y="253531"/>
                </a:cubicBezTo>
                <a:lnTo>
                  <a:pt x="5626197" y="410223"/>
                </a:lnTo>
                <a:cubicBezTo>
                  <a:pt x="5404354" y="409018"/>
                  <a:pt x="5225149" y="228843"/>
                  <a:pt x="5225139" y="6997"/>
                </a:cubicBezTo>
                <a:cubicBezTo>
                  <a:pt x="5225139" y="4666"/>
                  <a:pt x="5225139" y="2381"/>
                  <a:pt x="5225139" y="2"/>
                </a:cubicBezTo>
                <a:close/>
                <a:moveTo>
                  <a:pt x="6252784" y="2"/>
                </a:moveTo>
                <a:cubicBezTo>
                  <a:pt x="6252597" y="2334"/>
                  <a:pt x="6252597" y="4665"/>
                  <a:pt x="6252598" y="6997"/>
                </a:cubicBezTo>
                <a:cubicBezTo>
                  <a:pt x="6252618" y="142337"/>
                  <a:pt x="6361720" y="252366"/>
                  <a:pt x="6497055" y="253530"/>
                </a:cubicBezTo>
                <a:lnTo>
                  <a:pt x="6497056" y="410223"/>
                </a:lnTo>
                <a:cubicBezTo>
                  <a:pt x="6275212" y="409017"/>
                  <a:pt x="6096008" y="228844"/>
                  <a:pt x="6095999" y="6997"/>
                </a:cubicBezTo>
                <a:cubicBezTo>
                  <a:pt x="6095996" y="4665"/>
                  <a:pt x="6095999" y="2381"/>
                  <a:pt x="6095999" y="2"/>
                </a:cubicBezTo>
                <a:close/>
                <a:moveTo>
                  <a:pt x="7123638" y="2"/>
                </a:moveTo>
                <a:cubicBezTo>
                  <a:pt x="7123451" y="2333"/>
                  <a:pt x="7123451" y="4665"/>
                  <a:pt x="7123452" y="6997"/>
                </a:cubicBezTo>
                <a:cubicBezTo>
                  <a:pt x="7123472" y="142337"/>
                  <a:pt x="7232574" y="252366"/>
                  <a:pt x="7367909" y="253530"/>
                </a:cubicBezTo>
                <a:lnTo>
                  <a:pt x="7367910" y="410223"/>
                </a:lnTo>
                <a:cubicBezTo>
                  <a:pt x="7146066" y="409017"/>
                  <a:pt x="6966862" y="228843"/>
                  <a:pt x="6966853" y="6997"/>
                </a:cubicBezTo>
                <a:cubicBezTo>
                  <a:pt x="6966852" y="4665"/>
                  <a:pt x="6966853" y="2380"/>
                  <a:pt x="6966852" y="2"/>
                </a:cubicBezTo>
                <a:close/>
                <a:moveTo>
                  <a:pt x="7994493" y="2"/>
                </a:moveTo>
                <a:cubicBezTo>
                  <a:pt x="7994307" y="2333"/>
                  <a:pt x="7994307" y="4665"/>
                  <a:pt x="7994308" y="6997"/>
                </a:cubicBezTo>
                <a:cubicBezTo>
                  <a:pt x="7994329" y="142337"/>
                  <a:pt x="8103431" y="252366"/>
                  <a:pt x="8238767" y="253531"/>
                </a:cubicBezTo>
                <a:lnTo>
                  <a:pt x="8238767" y="410223"/>
                </a:lnTo>
                <a:cubicBezTo>
                  <a:pt x="8016922" y="409017"/>
                  <a:pt x="7837719" y="228844"/>
                  <a:pt x="7837710" y="6997"/>
                </a:cubicBezTo>
                <a:cubicBezTo>
                  <a:pt x="7837709" y="4666"/>
                  <a:pt x="7837708" y="2380"/>
                  <a:pt x="7837708" y="2"/>
                </a:cubicBezTo>
                <a:close/>
                <a:moveTo>
                  <a:pt x="8865351" y="1"/>
                </a:moveTo>
                <a:cubicBezTo>
                  <a:pt x="8865164" y="2333"/>
                  <a:pt x="8865164" y="4665"/>
                  <a:pt x="8865164" y="6996"/>
                </a:cubicBezTo>
                <a:cubicBezTo>
                  <a:pt x="8865185" y="142336"/>
                  <a:pt x="8974288" y="252365"/>
                  <a:pt x="9109624" y="253530"/>
                </a:cubicBezTo>
                <a:lnTo>
                  <a:pt x="9109624" y="410222"/>
                </a:lnTo>
                <a:cubicBezTo>
                  <a:pt x="8887780" y="409017"/>
                  <a:pt x="8708574" y="228842"/>
                  <a:pt x="8708565" y="6996"/>
                </a:cubicBezTo>
                <a:cubicBezTo>
                  <a:pt x="8708564" y="4664"/>
                  <a:pt x="8708565" y="2379"/>
                  <a:pt x="8708565" y="1"/>
                </a:cubicBezTo>
                <a:close/>
                <a:moveTo>
                  <a:pt x="9736207" y="1"/>
                </a:moveTo>
                <a:cubicBezTo>
                  <a:pt x="9736022" y="2333"/>
                  <a:pt x="9736021" y="4665"/>
                  <a:pt x="9736021" y="6997"/>
                </a:cubicBezTo>
                <a:cubicBezTo>
                  <a:pt x="9736037" y="142335"/>
                  <a:pt x="9845140" y="252364"/>
                  <a:pt x="9980476" y="253529"/>
                </a:cubicBezTo>
                <a:lnTo>
                  <a:pt x="9980476" y="410221"/>
                </a:lnTo>
                <a:cubicBezTo>
                  <a:pt x="9758634" y="409016"/>
                  <a:pt x="9579432" y="228843"/>
                  <a:pt x="9579421" y="6996"/>
                </a:cubicBezTo>
                <a:cubicBezTo>
                  <a:pt x="9579422" y="4665"/>
                  <a:pt x="9579421" y="2380"/>
                  <a:pt x="9579421" y="1"/>
                </a:cubicBezTo>
                <a:close/>
                <a:moveTo>
                  <a:pt x="10607060" y="1"/>
                </a:moveTo>
                <a:cubicBezTo>
                  <a:pt x="10606875" y="2333"/>
                  <a:pt x="10606874" y="4664"/>
                  <a:pt x="10606875" y="6996"/>
                </a:cubicBezTo>
                <a:cubicBezTo>
                  <a:pt x="10606895" y="142336"/>
                  <a:pt x="10715999" y="252365"/>
                  <a:pt x="10851333" y="253530"/>
                </a:cubicBezTo>
                <a:lnTo>
                  <a:pt x="10851333" y="410222"/>
                </a:lnTo>
                <a:cubicBezTo>
                  <a:pt x="10629489" y="409016"/>
                  <a:pt x="10450285" y="228842"/>
                  <a:pt x="10450274" y="6996"/>
                </a:cubicBezTo>
                <a:cubicBezTo>
                  <a:pt x="10450275" y="4664"/>
                  <a:pt x="10450276" y="2380"/>
                  <a:pt x="10450276" y="1"/>
                </a:cubicBezTo>
                <a:close/>
                <a:moveTo>
                  <a:pt x="11477917" y="0"/>
                </a:moveTo>
                <a:cubicBezTo>
                  <a:pt x="11477730" y="2332"/>
                  <a:pt x="11477732" y="4664"/>
                  <a:pt x="11477730" y="6995"/>
                </a:cubicBezTo>
                <a:cubicBezTo>
                  <a:pt x="11477750" y="142335"/>
                  <a:pt x="11586854" y="252364"/>
                  <a:pt x="11722190" y="253529"/>
                </a:cubicBezTo>
                <a:lnTo>
                  <a:pt x="11722190" y="410221"/>
                </a:lnTo>
                <a:cubicBezTo>
                  <a:pt x="11500345" y="409015"/>
                  <a:pt x="11321142" y="228842"/>
                  <a:pt x="11321130" y="6995"/>
                </a:cubicBezTo>
                <a:cubicBezTo>
                  <a:pt x="11321131" y="4664"/>
                  <a:pt x="11321132" y="2379"/>
                  <a:pt x="11321133" y="0"/>
                </a:cubicBezTo>
                <a:close/>
                <a:moveTo>
                  <a:pt x="12348774" y="0"/>
                </a:moveTo>
                <a:cubicBezTo>
                  <a:pt x="12348587" y="2332"/>
                  <a:pt x="12348587" y="4664"/>
                  <a:pt x="12348587" y="6995"/>
                </a:cubicBezTo>
                <a:cubicBezTo>
                  <a:pt x="12348607" y="142335"/>
                  <a:pt x="12457711" y="252365"/>
                  <a:pt x="12593046" y="253529"/>
                </a:cubicBezTo>
                <a:lnTo>
                  <a:pt x="12593046" y="410221"/>
                </a:lnTo>
                <a:cubicBezTo>
                  <a:pt x="12371202" y="409016"/>
                  <a:pt x="12191997" y="228842"/>
                  <a:pt x="12191987" y="6995"/>
                </a:cubicBezTo>
                <a:cubicBezTo>
                  <a:pt x="12191987" y="4664"/>
                  <a:pt x="12191988" y="2379"/>
                  <a:pt x="12191987" y="0"/>
                </a:cubicBezTo>
                <a:close/>
                <a:moveTo>
                  <a:pt x="13219631" y="0"/>
                </a:moveTo>
                <a:cubicBezTo>
                  <a:pt x="13219444" y="2331"/>
                  <a:pt x="13219444" y="4663"/>
                  <a:pt x="13219444" y="6995"/>
                </a:cubicBezTo>
                <a:cubicBezTo>
                  <a:pt x="13219464" y="142334"/>
                  <a:pt x="13328568" y="252364"/>
                  <a:pt x="13463903" y="253529"/>
                </a:cubicBezTo>
                <a:lnTo>
                  <a:pt x="13463903" y="410221"/>
                </a:lnTo>
                <a:cubicBezTo>
                  <a:pt x="13242059" y="409015"/>
                  <a:pt x="13062854" y="228841"/>
                  <a:pt x="13062844" y="6995"/>
                </a:cubicBezTo>
                <a:cubicBezTo>
                  <a:pt x="13062844" y="4663"/>
                  <a:pt x="13062845" y="2378"/>
                  <a:pt x="13062844" y="0"/>
                </a:cubicBezTo>
                <a:close/>
                <a:moveTo>
                  <a:pt x="14090488" y="0"/>
                </a:moveTo>
                <a:cubicBezTo>
                  <a:pt x="14090301" y="2332"/>
                  <a:pt x="14090302" y="4664"/>
                  <a:pt x="14090301" y="6995"/>
                </a:cubicBezTo>
                <a:cubicBezTo>
                  <a:pt x="14090322" y="142335"/>
                  <a:pt x="14199425" y="252365"/>
                  <a:pt x="14334761" y="253529"/>
                </a:cubicBezTo>
                <a:lnTo>
                  <a:pt x="14334761" y="410221"/>
                </a:lnTo>
                <a:cubicBezTo>
                  <a:pt x="14112916" y="409016"/>
                  <a:pt x="13933712" y="228841"/>
                  <a:pt x="13933701" y="6995"/>
                </a:cubicBezTo>
                <a:cubicBezTo>
                  <a:pt x="13933702" y="4664"/>
                  <a:pt x="13933702" y="2379"/>
                  <a:pt x="13933702" y="0"/>
                </a:cubicBezTo>
                <a:close/>
                <a:moveTo>
                  <a:pt x="14961345" y="1"/>
                </a:moveTo>
                <a:cubicBezTo>
                  <a:pt x="14961158" y="2332"/>
                  <a:pt x="14961159" y="4664"/>
                  <a:pt x="14961158" y="6995"/>
                </a:cubicBezTo>
                <a:cubicBezTo>
                  <a:pt x="14961178" y="142335"/>
                  <a:pt x="15070282" y="252365"/>
                  <a:pt x="15205617" y="253529"/>
                </a:cubicBezTo>
                <a:lnTo>
                  <a:pt x="15205617" y="410221"/>
                </a:lnTo>
                <a:cubicBezTo>
                  <a:pt x="14983773" y="409016"/>
                  <a:pt x="14804568" y="228842"/>
                  <a:pt x="14804558" y="6995"/>
                </a:cubicBezTo>
                <a:cubicBezTo>
                  <a:pt x="14804559" y="4664"/>
                  <a:pt x="14804559" y="2379"/>
                  <a:pt x="14804558" y="1"/>
                </a:cubicBezTo>
                <a:close/>
                <a:moveTo>
                  <a:pt x="15832202" y="0"/>
                </a:moveTo>
                <a:cubicBezTo>
                  <a:pt x="15832015" y="2332"/>
                  <a:pt x="15832015" y="4663"/>
                  <a:pt x="15832015" y="6995"/>
                </a:cubicBezTo>
                <a:cubicBezTo>
                  <a:pt x="15832035" y="142335"/>
                  <a:pt x="15941139" y="252364"/>
                  <a:pt x="16076474" y="253529"/>
                </a:cubicBezTo>
                <a:lnTo>
                  <a:pt x="16076474" y="410221"/>
                </a:lnTo>
                <a:cubicBezTo>
                  <a:pt x="15854630" y="409015"/>
                  <a:pt x="15675425" y="228841"/>
                  <a:pt x="15675415" y="6995"/>
                </a:cubicBezTo>
                <a:cubicBezTo>
                  <a:pt x="15675415" y="4663"/>
                  <a:pt x="15675416" y="2378"/>
                  <a:pt x="15675415" y="0"/>
                </a:cubicBezTo>
                <a:close/>
                <a:moveTo>
                  <a:pt x="16703058" y="0"/>
                </a:moveTo>
                <a:cubicBezTo>
                  <a:pt x="16702872" y="2332"/>
                  <a:pt x="16702872" y="4664"/>
                  <a:pt x="16702872" y="6995"/>
                </a:cubicBezTo>
                <a:cubicBezTo>
                  <a:pt x="16702892" y="142335"/>
                  <a:pt x="16811996" y="252364"/>
                  <a:pt x="16947331" y="253529"/>
                </a:cubicBezTo>
                <a:lnTo>
                  <a:pt x="16947331" y="410221"/>
                </a:lnTo>
                <a:cubicBezTo>
                  <a:pt x="16725487" y="409016"/>
                  <a:pt x="16546282" y="228842"/>
                  <a:pt x="16546272" y="6995"/>
                </a:cubicBezTo>
                <a:cubicBezTo>
                  <a:pt x="16546272" y="4663"/>
                  <a:pt x="16546273" y="2378"/>
                  <a:pt x="16546272" y="0"/>
                </a:cubicBezTo>
                <a:close/>
                <a:moveTo>
                  <a:pt x="17573916" y="1"/>
                </a:moveTo>
                <a:cubicBezTo>
                  <a:pt x="17573729" y="2332"/>
                  <a:pt x="17573730" y="4664"/>
                  <a:pt x="17573729" y="6996"/>
                </a:cubicBezTo>
                <a:cubicBezTo>
                  <a:pt x="17573749" y="142336"/>
                  <a:pt x="17682853" y="252365"/>
                  <a:pt x="17818188" y="253529"/>
                </a:cubicBezTo>
                <a:lnTo>
                  <a:pt x="17818188" y="410222"/>
                </a:lnTo>
                <a:cubicBezTo>
                  <a:pt x="17596344" y="409016"/>
                  <a:pt x="17417140" y="228842"/>
                  <a:pt x="17417129" y="6996"/>
                </a:cubicBezTo>
                <a:cubicBezTo>
                  <a:pt x="17417130" y="4664"/>
                  <a:pt x="17417130" y="2379"/>
                  <a:pt x="17417130" y="1"/>
                </a:cubicBezTo>
                <a:close/>
                <a:moveTo>
                  <a:pt x="18444773" y="0"/>
                </a:moveTo>
                <a:cubicBezTo>
                  <a:pt x="18444587" y="2332"/>
                  <a:pt x="18444586" y="4663"/>
                  <a:pt x="18444586" y="6995"/>
                </a:cubicBezTo>
                <a:cubicBezTo>
                  <a:pt x="18444606" y="142335"/>
                  <a:pt x="18553710" y="252364"/>
                  <a:pt x="18689046" y="253529"/>
                </a:cubicBezTo>
                <a:lnTo>
                  <a:pt x="18689045" y="410221"/>
                </a:lnTo>
                <a:cubicBezTo>
                  <a:pt x="18467202" y="409016"/>
                  <a:pt x="18287996" y="228842"/>
                  <a:pt x="18287986" y="6995"/>
                </a:cubicBezTo>
                <a:cubicBezTo>
                  <a:pt x="18287987" y="4663"/>
                  <a:pt x="18287987" y="2378"/>
                  <a:pt x="18287987" y="0"/>
                </a:cubicBezTo>
                <a:close/>
                <a:moveTo>
                  <a:pt x="19315629" y="0"/>
                </a:moveTo>
                <a:cubicBezTo>
                  <a:pt x="19315443" y="2332"/>
                  <a:pt x="19315441" y="4663"/>
                  <a:pt x="19315442" y="6995"/>
                </a:cubicBezTo>
                <a:cubicBezTo>
                  <a:pt x="19315462" y="142335"/>
                  <a:pt x="19424566" y="252364"/>
                  <a:pt x="19559902" y="253529"/>
                </a:cubicBezTo>
                <a:lnTo>
                  <a:pt x="19559901" y="410221"/>
                </a:lnTo>
                <a:cubicBezTo>
                  <a:pt x="19338058" y="409016"/>
                  <a:pt x="19158852" y="228841"/>
                  <a:pt x="19158842" y="6995"/>
                </a:cubicBezTo>
                <a:cubicBezTo>
                  <a:pt x="19158843" y="4663"/>
                  <a:pt x="19158843" y="2378"/>
                  <a:pt x="19158842" y="0"/>
                </a:cubicBezTo>
                <a:close/>
                <a:moveTo>
                  <a:pt x="20186486" y="1"/>
                </a:moveTo>
                <a:cubicBezTo>
                  <a:pt x="20186300" y="2332"/>
                  <a:pt x="20186299" y="4664"/>
                  <a:pt x="20186299" y="6996"/>
                </a:cubicBezTo>
                <a:cubicBezTo>
                  <a:pt x="20186320" y="142335"/>
                  <a:pt x="20295424" y="252365"/>
                  <a:pt x="20430760" y="253529"/>
                </a:cubicBezTo>
                <a:lnTo>
                  <a:pt x="20430759" y="410222"/>
                </a:lnTo>
                <a:cubicBezTo>
                  <a:pt x="20208916" y="409016"/>
                  <a:pt x="20029710" y="228842"/>
                  <a:pt x="20029699" y="6995"/>
                </a:cubicBezTo>
                <a:cubicBezTo>
                  <a:pt x="20029701" y="4664"/>
                  <a:pt x="20029700" y="2379"/>
                  <a:pt x="20029700" y="0"/>
                </a:cubicBezTo>
                <a:close/>
                <a:moveTo>
                  <a:pt x="21057342" y="0"/>
                </a:moveTo>
                <a:cubicBezTo>
                  <a:pt x="21057156" y="2331"/>
                  <a:pt x="21057157" y="4664"/>
                  <a:pt x="21057157" y="6995"/>
                </a:cubicBezTo>
                <a:cubicBezTo>
                  <a:pt x="21057177" y="142335"/>
                  <a:pt x="21166279" y="252364"/>
                  <a:pt x="21301615" y="253528"/>
                </a:cubicBezTo>
                <a:lnTo>
                  <a:pt x="21301614" y="410221"/>
                </a:lnTo>
                <a:cubicBezTo>
                  <a:pt x="21079771" y="409015"/>
                  <a:pt x="20900568" y="228841"/>
                  <a:pt x="20900557" y="6995"/>
                </a:cubicBezTo>
                <a:cubicBezTo>
                  <a:pt x="20900557" y="4663"/>
                  <a:pt x="20900556" y="2378"/>
                  <a:pt x="20900558" y="0"/>
                </a:cubicBezTo>
                <a:close/>
                <a:moveTo>
                  <a:pt x="21928200" y="0"/>
                </a:moveTo>
                <a:cubicBezTo>
                  <a:pt x="21928014" y="2332"/>
                  <a:pt x="21928012" y="4664"/>
                  <a:pt x="21928013" y="6995"/>
                </a:cubicBezTo>
                <a:cubicBezTo>
                  <a:pt x="21928033" y="142335"/>
                  <a:pt x="22037137" y="252364"/>
                  <a:pt x="22172473" y="253529"/>
                </a:cubicBezTo>
                <a:lnTo>
                  <a:pt x="22172472" y="410221"/>
                </a:lnTo>
                <a:cubicBezTo>
                  <a:pt x="21950629" y="409016"/>
                  <a:pt x="21771423" y="228841"/>
                  <a:pt x="21771413" y="6995"/>
                </a:cubicBezTo>
                <a:cubicBezTo>
                  <a:pt x="21771414" y="4664"/>
                  <a:pt x="21771414" y="2379"/>
                  <a:pt x="21771414" y="0"/>
                </a:cubicBezTo>
                <a:close/>
                <a:moveTo>
                  <a:pt x="22799055" y="0"/>
                </a:moveTo>
                <a:cubicBezTo>
                  <a:pt x="22798870" y="2332"/>
                  <a:pt x="22798870" y="4664"/>
                  <a:pt x="22798871" y="6996"/>
                </a:cubicBezTo>
                <a:cubicBezTo>
                  <a:pt x="22798891" y="142336"/>
                  <a:pt x="22907993" y="252364"/>
                  <a:pt x="23043329" y="253529"/>
                </a:cubicBezTo>
                <a:lnTo>
                  <a:pt x="23043328" y="410221"/>
                </a:lnTo>
                <a:cubicBezTo>
                  <a:pt x="22821485" y="409016"/>
                  <a:pt x="22642281" y="228842"/>
                  <a:pt x="22642271" y="6996"/>
                </a:cubicBezTo>
                <a:cubicBezTo>
                  <a:pt x="22642270" y="4664"/>
                  <a:pt x="22642270" y="2379"/>
                  <a:pt x="22642271" y="0"/>
                </a:cubicBezTo>
                <a:close/>
                <a:moveTo>
                  <a:pt x="23669913" y="0"/>
                </a:moveTo>
                <a:cubicBezTo>
                  <a:pt x="23669727" y="2332"/>
                  <a:pt x="23669728" y="4664"/>
                  <a:pt x="23669728" y="6995"/>
                </a:cubicBezTo>
                <a:cubicBezTo>
                  <a:pt x="23669749" y="142335"/>
                  <a:pt x="23778851" y="252364"/>
                  <a:pt x="23914187" y="253529"/>
                </a:cubicBezTo>
                <a:lnTo>
                  <a:pt x="23914186" y="410221"/>
                </a:lnTo>
                <a:cubicBezTo>
                  <a:pt x="23692343" y="409015"/>
                  <a:pt x="23513139" y="228842"/>
                  <a:pt x="23513128" y="6995"/>
                </a:cubicBezTo>
                <a:cubicBezTo>
                  <a:pt x="23513128" y="4663"/>
                  <a:pt x="23513127" y="2378"/>
                  <a:pt x="23513129" y="0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  <a:ln w="317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D56D7BD3-331D-4966-93B8-AABB164CB121}"/>
              </a:ext>
            </a:extLst>
          </p:cNvPr>
          <p:cNvSpPr/>
          <p:nvPr userDrawn="1"/>
        </p:nvSpPr>
        <p:spPr>
          <a:xfrm rot="20700000">
            <a:off x="-10636234" y="7760723"/>
            <a:ext cx="23914197" cy="410247"/>
          </a:xfrm>
          <a:custGeom>
            <a:avLst/>
            <a:gdLst>
              <a:gd name="connsiteX0" fmla="*/ 80917 w 23914197"/>
              <a:gd name="connsiteY0" fmla="*/ 8598 h 410247"/>
              <a:gd name="connsiteX1" fmla="*/ 401059 w 23914197"/>
              <a:gd name="connsiteY1" fmla="*/ 403251 h 410247"/>
              <a:gd name="connsiteX2" fmla="*/ 400757 w 23914197"/>
              <a:gd name="connsiteY2" fmla="*/ 410246 h 410247"/>
              <a:gd name="connsiteX3" fmla="*/ 244063 w 23914197"/>
              <a:gd name="connsiteY3" fmla="*/ 410245 h 410247"/>
              <a:gd name="connsiteX4" fmla="*/ 244226 w 23914197"/>
              <a:gd name="connsiteY4" fmla="*/ 403250 h 410247"/>
              <a:gd name="connsiteX5" fmla="*/ 0 w 23914197"/>
              <a:gd name="connsiteY5" fmla="*/ 156716 h 410247"/>
              <a:gd name="connsiteX6" fmla="*/ 0 w 23914197"/>
              <a:gd name="connsiteY6" fmla="*/ 1 h 410247"/>
              <a:gd name="connsiteX7" fmla="*/ 80917 w 23914197"/>
              <a:gd name="connsiteY7" fmla="*/ 8598 h 410247"/>
              <a:gd name="connsiteX8" fmla="*/ 951775 w 23914197"/>
              <a:gd name="connsiteY8" fmla="*/ 8598 h 410247"/>
              <a:gd name="connsiteX9" fmla="*/ 1271917 w 23914197"/>
              <a:gd name="connsiteY9" fmla="*/ 403250 h 410247"/>
              <a:gd name="connsiteX10" fmla="*/ 1271613 w 23914197"/>
              <a:gd name="connsiteY10" fmla="*/ 410245 h 410247"/>
              <a:gd name="connsiteX11" fmla="*/ 1114921 w 23914197"/>
              <a:gd name="connsiteY11" fmla="*/ 410245 h 410247"/>
              <a:gd name="connsiteX12" fmla="*/ 1115084 w 23914197"/>
              <a:gd name="connsiteY12" fmla="*/ 403250 h 410247"/>
              <a:gd name="connsiteX13" fmla="*/ 870858 w 23914197"/>
              <a:gd name="connsiteY13" fmla="*/ 156716 h 410247"/>
              <a:gd name="connsiteX14" fmla="*/ 870858 w 23914197"/>
              <a:gd name="connsiteY14" fmla="*/ 1 h 410247"/>
              <a:gd name="connsiteX15" fmla="*/ 951775 w 23914197"/>
              <a:gd name="connsiteY15" fmla="*/ 8598 h 410247"/>
              <a:gd name="connsiteX16" fmla="*/ 1822632 w 23914197"/>
              <a:gd name="connsiteY16" fmla="*/ 8598 h 410247"/>
              <a:gd name="connsiteX17" fmla="*/ 2142776 w 23914197"/>
              <a:gd name="connsiteY17" fmla="*/ 403251 h 410247"/>
              <a:gd name="connsiteX18" fmla="*/ 2142473 w 23914197"/>
              <a:gd name="connsiteY18" fmla="*/ 410246 h 410247"/>
              <a:gd name="connsiteX19" fmla="*/ 1985780 w 23914197"/>
              <a:gd name="connsiteY19" fmla="*/ 410246 h 410247"/>
              <a:gd name="connsiteX20" fmla="*/ 1985944 w 23914197"/>
              <a:gd name="connsiteY20" fmla="*/ 403251 h 410247"/>
              <a:gd name="connsiteX21" fmla="*/ 1741715 w 23914197"/>
              <a:gd name="connsiteY21" fmla="*/ 156716 h 410247"/>
              <a:gd name="connsiteX22" fmla="*/ 1741715 w 23914197"/>
              <a:gd name="connsiteY22" fmla="*/ 1 h 410247"/>
              <a:gd name="connsiteX23" fmla="*/ 1822632 w 23914197"/>
              <a:gd name="connsiteY23" fmla="*/ 8598 h 410247"/>
              <a:gd name="connsiteX24" fmla="*/ 2693490 w 23914197"/>
              <a:gd name="connsiteY24" fmla="*/ 8599 h 410247"/>
              <a:gd name="connsiteX25" fmla="*/ 3013630 w 23914197"/>
              <a:gd name="connsiteY25" fmla="*/ 403251 h 410247"/>
              <a:gd name="connsiteX26" fmla="*/ 3013328 w 23914197"/>
              <a:gd name="connsiteY26" fmla="*/ 410246 h 410247"/>
              <a:gd name="connsiteX27" fmla="*/ 2856635 w 23914197"/>
              <a:gd name="connsiteY27" fmla="*/ 410246 h 410247"/>
              <a:gd name="connsiteX28" fmla="*/ 2856798 w 23914197"/>
              <a:gd name="connsiteY28" fmla="*/ 403250 h 410247"/>
              <a:gd name="connsiteX29" fmla="*/ 2612574 w 23914197"/>
              <a:gd name="connsiteY29" fmla="*/ 156717 h 410247"/>
              <a:gd name="connsiteX30" fmla="*/ 2612571 w 23914197"/>
              <a:gd name="connsiteY30" fmla="*/ 2 h 410247"/>
              <a:gd name="connsiteX31" fmla="*/ 2693490 w 23914197"/>
              <a:gd name="connsiteY31" fmla="*/ 8599 h 410247"/>
              <a:gd name="connsiteX32" fmla="*/ 3564345 w 23914197"/>
              <a:gd name="connsiteY32" fmla="*/ 8598 h 410247"/>
              <a:gd name="connsiteX33" fmla="*/ 3884489 w 23914197"/>
              <a:gd name="connsiteY33" fmla="*/ 403250 h 410247"/>
              <a:gd name="connsiteX34" fmla="*/ 3884186 w 23914197"/>
              <a:gd name="connsiteY34" fmla="*/ 410245 h 410247"/>
              <a:gd name="connsiteX35" fmla="*/ 3727492 w 23914197"/>
              <a:gd name="connsiteY35" fmla="*/ 410245 h 410247"/>
              <a:gd name="connsiteX36" fmla="*/ 3727656 w 23914197"/>
              <a:gd name="connsiteY36" fmla="*/ 403250 h 410247"/>
              <a:gd name="connsiteX37" fmla="*/ 3483428 w 23914197"/>
              <a:gd name="connsiteY37" fmla="*/ 156716 h 410247"/>
              <a:gd name="connsiteX38" fmla="*/ 3483430 w 23914197"/>
              <a:gd name="connsiteY38" fmla="*/ 1 h 410247"/>
              <a:gd name="connsiteX39" fmla="*/ 3564345 w 23914197"/>
              <a:gd name="connsiteY39" fmla="*/ 8598 h 410247"/>
              <a:gd name="connsiteX40" fmla="*/ 4435203 w 23914197"/>
              <a:gd name="connsiteY40" fmla="*/ 8598 h 410247"/>
              <a:gd name="connsiteX41" fmla="*/ 4755346 w 23914197"/>
              <a:gd name="connsiteY41" fmla="*/ 403251 h 410247"/>
              <a:gd name="connsiteX42" fmla="*/ 4755043 w 23914197"/>
              <a:gd name="connsiteY42" fmla="*/ 410246 h 410247"/>
              <a:gd name="connsiteX43" fmla="*/ 4598351 w 23914197"/>
              <a:gd name="connsiteY43" fmla="*/ 410246 h 410247"/>
              <a:gd name="connsiteX44" fmla="*/ 4598514 w 23914197"/>
              <a:gd name="connsiteY44" fmla="*/ 403251 h 410247"/>
              <a:gd name="connsiteX45" fmla="*/ 4354286 w 23914197"/>
              <a:gd name="connsiteY45" fmla="*/ 156717 h 410247"/>
              <a:gd name="connsiteX46" fmla="*/ 4354288 w 23914197"/>
              <a:gd name="connsiteY46" fmla="*/ 2 h 410247"/>
              <a:gd name="connsiteX47" fmla="*/ 4435203 w 23914197"/>
              <a:gd name="connsiteY47" fmla="*/ 8598 h 410247"/>
              <a:gd name="connsiteX48" fmla="*/ 5306061 w 23914197"/>
              <a:gd name="connsiteY48" fmla="*/ 8599 h 410247"/>
              <a:gd name="connsiteX49" fmla="*/ 5626202 w 23914197"/>
              <a:gd name="connsiteY49" fmla="*/ 403251 h 410247"/>
              <a:gd name="connsiteX50" fmla="*/ 5625898 w 23914197"/>
              <a:gd name="connsiteY50" fmla="*/ 410246 h 410247"/>
              <a:gd name="connsiteX51" fmla="*/ 5469207 w 23914197"/>
              <a:gd name="connsiteY51" fmla="*/ 410246 h 410247"/>
              <a:gd name="connsiteX52" fmla="*/ 5469369 w 23914197"/>
              <a:gd name="connsiteY52" fmla="*/ 403251 h 410247"/>
              <a:gd name="connsiteX53" fmla="*/ 5225144 w 23914197"/>
              <a:gd name="connsiteY53" fmla="*/ 156717 h 410247"/>
              <a:gd name="connsiteX54" fmla="*/ 5225142 w 23914197"/>
              <a:gd name="connsiteY54" fmla="*/ 2 h 410247"/>
              <a:gd name="connsiteX55" fmla="*/ 5306061 w 23914197"/>
              <a:gd name="connsiteY55" fmla="*/ 8599 h 410247"/>
              <a:gd name="connsiteX56" fmla="*/ 6176916 w 23914197"/>
              <a:gd name="connsiteY56" fmla="*/ 8598 h 410247"/>
              <a:gd name="connsiteX57" fmla="*/ 6497058 w 23914197"/>
              <a:gd name="connsiteY57" fmla="*/ 403250 h 410247"/>
              <a:gd name="connsiteX58" fmla="*/ 6496754 w 23914197"/>
              <a:gd name="connsiteY58" fmla="*/ 410245 h 410247"/>
              <a:gd name="connsiteX59" fmla="*/ 6340062 w 23914197"/>
              <a:gd name="connsiteY59" fmla="*/ 410245 h 410247"/>
              <a:gd name="connsiteX60" fmla="*/ 6340225 w 23914197"/>
              <a:gd name="connsiteY60" fmla="*/ 403250 h 410247"/>
              <a:gd name="connsiteX61" fmla="*/ 6095999 w 23914197"/>
              <a:gd name="connsiteY61" fmla="*/ 156716 h 410247"/>
              <a:gd name="connsiteX62" fmla="*/ 6095999 w 23914197"/>
              <a:gd name="connsiteY62" fmla="*/ 1 h 410247"/>
              <a:gd name="connsiteX63" fmla="*/ 6176916 w 23914197"/>
              <a:gd name="connsiteY63" fmla="*/ 8598 h 410247"/>
              <a:gd name="connsiteX64" fmla="*/ 7047773 w 23914197"/>
              <a:gd name="connsiteY64" fmla="*/ 8598 h 410247"/>
              <a:gd name="connsiteX65" fmla="*/ 7367915 w 23914197"/>
              <a:gd name="connsiteY65" fmla="*/ 403250 h 410247"/>
              <a:gd name="connsiteX66" fmla="*/ 7367611 w 23914197"/>
              <a:gd name="connsiteY66" fmla="*/ 410245 h 410247"/>
              <a:gd name="connsiteX67" fmla="*/ 7210919 w 23914197"/>
              <a:gd name="connsiteY67" fmla="*/ 410245 h 410247"/>
              <a:gd name="connsiteX68" fmla="*/ 7211083 w 23914197"/>
              <a:gd name="connsiteY68" fmla="*/ 403250 h 410247"/>
              <a:gd name="connsiteX69" fmla="*/ 6966856 w 23914197"/>
              <a:gd name="connsiteY69" fmla="*/ 156716 h 410247"/>
              <a:gd name="connsiteX70" fmla="*/ 6966856 w 23914197"/>
              <a:gd name="connsiteY70" fmla="*/ 1 h 410247"/>
              <a:gd name="connsiteX71" fmla="*/ 7047773 w 23914197"/>
              <a:gd name="connsiteY71" fmla="*/ 8598 h 410247"/>
              <a:gd name="connsiteX72" fmla="*/ 7918634 w 23914197"/>
              <a:gd name="connsiteY72" fmla="*/ 8600 h 410247"/>
              <a:gd name="connsiteX73" fmla="*/ 8238776 w 23914197"/>
              <a:gd name="connsiteY73" fmla="*/ 403252 h 410247"/>
              <a:gd name="connsiteX74" fmla="*/ 8238472 w 23914197"/>
              <a:gd name="connsiteY74" fmla="*/ 410247 h 410247"/>
              <a:gd name="connsiteX75" fmla="*/ 8081780 w 23914197"/>
              <a:gd name="connsiteY75" fmla="*/ 410247 h 410247"/>
              <a:gd name="connsiteX76" fmla="*/ 8081943 w 23914197"/>
              <a:gd name="connsiteY76" fmla="*/ 403252 h 410247"/>
              <a:gd name="connsiteX77" fmla="*/ 7837717 w 23914197"/>
              <a:gd name="connsiteY77" fmla="*/ 156718 h 410247"/>
              <a:gd name="connsiteX78" fmla="*/ 7837717 w 23914197"/>
              <a:gd name="connsiteY78" fmla="*/ 3 h 410247"/>
              <a:gd name="connsiteX79" fmla="*/ 7918634 w 23914197"/>
              <a:gd name="connsiteY79" fmla="*/ 8600 h 410247"/>
              <a:gd name="connsiteX80" fmla="*/ 8789490 w 23914197"/>
              <a:gd name="connsiteY80" fmla="*/ 8599 h 410247"/>
              <a:gd name="connsiteX81" fmla="*/ 9109632 w 23914197"/>
              <a:gd name="connsiteY81" fmla="*/ 403251 h 410247"/>
              <a:gd name="connsiteX82" fmla="*/ 9109329 w 23914197"/>
              <a:gd name="connsiteY82" fmla="*/ 410246 h 410247"/>
              <a:gd name="connsiteX83" fmla="*/ 8952637 w 23914197"/>
              <a:gd name="connsiteY83" fmla="*/ 410246 h 410247"/>
              <a:gd name="connsiteX84" fmla="*/ 8952800 w 23914197"/>
              <a:gd name="connsiteY84" fmla="*/ 403251 h 410247"/>
              <a:gd name="connsiteX85" fmla="*/ 8708574 w 23914197"/>
              <a:gd name="connsiteY85" fmla="*/ 156717 h 410247"/>
              <a:gd name="connsiteX86" fmla="*/ 8708574 w 23914197"/>
              <a:gd name="connsiteY86" fmla="*/ 2 h 410247"/>
              <a:gd name="connsiteX87" fmla="*/ 8789490 w 23914197"/>
              <a:gd name="connsiteY87" fmla="*/ 8599 h 410247"/>
              <a:gd name="connsiteX88" fmla="*/ 9660347 w 23914197"/>
              <a:gd name="connsiteY88" fmla="*/ 8599 h 410247"/>
              <a:gd name="connsiteX89" fmla="*/ 9980489 w 23914197"/>
              <a:gd name="connsiteY89" fmla="*/ 403251 h 410247"/>
              <a:gd name="connsiteX90" fmla="*/ 9980185 w 23914197"/>
              <a:gd name="connsiteY90" fmla="*/ 410246 h 410247"/>
              <a:gd name="connsiteX91" fmla="*/ 9823493 w 23914197"/>
              <a:gd name="connsiteY91" fmla="*/ 410246 h 410247"/>
              <a:gd name="connsiteX92" fmla="*/ 9823656 w 23914197"/>
              <a:gd name="connsiteY92" fmla="*/ 403251 h 410247"/>
              <a:gd name="connsiteX93" fmla="*/ 9579430 w 23914197"/>
              <a:gd name="connsiteY93" fmla="*/ 156717 h 410247"/>
              <a:gd name="connsiteX94" fmla="*/ 9579430 w 23914197"/>
              <a:gd name="connsiteY94" fmla="*/ 2 h 410247"/>
              <a:gd name="connsiteX95" fmla="*/ 9660347 w 23914197"/>
              <a:gd name="connsiteY95" fmla="*/ 8599 h 410247"/>
              <a:gd name="connsiteX96" fmla="*/ 10531204 w 23914197"/>
              <a:gd name="connsiteY96" fmla="*/ 8600 h 410247"/>
              <a:gd name="connsiteX97" fmla="*/ 10851346 w 23914197"/>
              <a:gd name="connsiteY97" fmla="*/ 403252 h 410247"/>
              <a:gd name="connsiteX98" fmla="*/ 10851042 w 23914197"/>
              <a:gd name="connsiteY98" fmla="*/ 410247 h 410247"/>
              <a:gd name="connsiteX99" fmla="*/ 10694350 w 23914197"/>
              <a:gd name="connsiteY99" fmla="*/ 410247 h 410247"/>
              <a:gd name="connsiteX100" fmla="*/ 10694513 w 23914197"/>
              <a:gd name="connsiteY100" fmla="*/ 403251 h 410247"/>
              <a:gd name="connsiteX101" fmla="*/ 10450287 w 23914197"/>
              <a:gd name="connsiteY101" fmla="*/ 156718 h 410247"/>
              <a:gd name="connsiteX102" fmla="*/ 10450287 w 23914197"/>
              <a:gd name="connsiteY102" fmla="*/ 2 h 410247"/>
              <a:gd name="connsiteX103" fmla="*/ 10531204 w 23914197"/>
              <a:gd name="connsiteY103" fmla="*/ 8600 h 410247"/>
              <a:gd name="connsiteX104" fmla="*/ 11402061 w 23914197"/>
              <a:gd name="connsiteY104" fmla="*/ 8599 h 410247"/>
              <a:gd name="connsiteX105" fmla="*/ 11722203 w 23914197"/>
              <a:gd name="connsiteY105" fmla="*/ 403251 h 410247"/>
              <a:gd name="connsiteX106" fmla="*/ 11721899 w 23914197"/>
              <a:gd name="connsiteY106" fmla="*/ 410246 h 410247"/>
              <a:gd name="connsiteX107" fmla="*/ 11565207 w 23914197"/>
              <a:gd name="connsiteY107" fmla="*/ 410246 h 410247"/>
              <a:gd name="connsiteX108" fmla="*/ 11565370 w 23914197"/>
              <a:gd name="connsiteY108" fmla="*/ 403251 h 410247"/>
              <a:gd name="connsiteX109" fmla="*/ 11321144 w 23914197"/>
              <a:gd name="connsiteY109" fmla="*/ 156717 h 410247"/>
              <a:gd name="connsiteX110" fmla="*/ 11321144 w 23914197"/>
              <a:gd name="connsiteY110" fmla="*/ 2 h 410247"/>
              <a:gd name="connsiteX111" fmla="*/ 11402061 w 23914197"/>
              <a:gd name="connsiteY111" fmla="*/ 8599 h 410247"/>
              <a:gd name="connsiteX112" fmla="*/ 12272916 w 23914197"/>
              <a:gd name="connsiteY112" fmla="*/ 8599 h 410247"/>
              <a:gd name="connsiteX113" fmla="*/ 12593058 w 23914197"/>
              <a:gd name="connsiteY113" fmla="*/ 403251 h 410247"/>
              <a:gd name="connsiteX114" fmla="*/ 12592754 w 23914197"/>
              <a:gd name="connsiteY114" fmla="*/ 410246 h 410247"/>
              <a:gd name="connsiteX115" fmla="*/ 12436062 w 23914197"/>
              <a:gd name="connsiteY115" fmla="*/ 410246 h 410247"/>
              <a:gd name="connsiteX116" fmla="*/ 12436225 w 23914197"/>
              <a:gd name="connsiteY116" fmla="*/ 403251 h 410247"/>
              <a:gd name="connsiteX117" fmla="*/ 12191999 w 23914197"/>
              <a:gd name="connsiteY117" fmla="*/ 156717 h 410247"/>
              <a:gd name="connsiteX118" fmla="*/ 12192000 w 23914197"/>
              <a:gd name="connsiteY118" fmla="*/ 2 h 410247"/>
              <a:gd name="connsiteX119" fmla="*/ 12272916 w 23914197"/>
              <a:gd name="connsiteY119" fmla="*/ 8599 h 410247"/>
              <a:gd name="connsiteX120" fmla="*/ 13143773 w 23914197"/>
              <a:gd name="connsiteY120" fmla="*/ 8598 h 410247"/>
              <a:gd name="connsiteX121" fmla="*/ 13463915 w 23914197"/>
              <a:gd name="connsiteY121" fmla="*/ 403250 h 410247"/>
              <a:gd name="connsiteX122" fmla="*/ 13463612 w 23914197"/>
              <a:gd name="connsiteY122" fmla="*/ 410246 h 410247"/>
              <a:gd name="connsiteX123" fmla="*/ 13306919 w 23914197"/>
              <a:gd name="connsiteY123" fmla="*/ 410246 h 410247"/>
              <a:gd name="connsiteX124" fmla="*/ 13307083 w 23914197"/>
              <a:gd name="connsiteY124" fmla="*/ 403251 h 410247"/>
              <a:gd name="connsiteX125" fmla="*/ 13062856 w 23914197"/>
              <a:gd name="connsiteY125" fmla="*/ 156717 h 410247"/>
              <a:gd name="connsiteX126" fmla="*/ 13062857 w 23914197"/>
              <a:gd name="connsiteY126" fmla="*/ 1 h 410247"/>
              <a:gd name="connsiteX127" fmla="*/ 13143773 w 23914197"/>
              <a:gd name="connsiteY127" fmla="*/ 8598 h 410247"/>
              <a:gd name="connsiteX128" fmla="*/ 14014631 w 23914197"/>
              <a:gd name="connsiteY128" fmla="*/ 8599 h 410247"/>
              <a:gd name="connsiteX129" fmla="*/ 14334772 w 23914197"/>
              <a:gd name="connsiteY129" fmla="*/ 403251 h 410247"/>
              <a:gd name="connsiteX130" fmla="*/ 14334469 w 23914197"/>
              <a:gd name="connsiteY130" fmla="*/ 410246 h 410247"/>
              <a:gd name="connsiteX131" fmla="*/ 14177777 w 23914197"/>
              <a:gd name="connsiteY131" fmla="*/ 410246 h 410247"/>
              <a:gd name="connsiteX132" fmla="*/ 14177940 w 23914197"/>
              <a:gd name="connsiteY132" fmla="*/ 403251 h 410247"/>
              <a:gd name="connsiteX133" fmla="*/ 13933714 w 23914197"/>
              <a:gd name="connsiteY133" fmla="*/ 156717 h 410247"/>
              <a:gd name="connsiteX134" fmla="*/ 13933714 w 23914197"/>
              <a:gd name="connsiteY134" fmla="*/ 1 h 410247"/>
              <a:gd name="connsiteX135" fmla="*/ 14014631 w 23914197"/>
              <a:gd name="connsiteY135" fmla="*/ 8599 h 410247"/>
              <a:gd name="connsiteX136" fmla="*/ 14885487 w 23914197"/>
              <a:gd name="connsiteY136" fmla="*/ 8599 h 410247"/>
              <a:gd name="connsiteX137" fmla="*/ 15205628 w 23914197"/>
              <a:gd name="connsiteY137" fmla="*/ 403251 h 410247"/>
              <a:gd name="connsiteX138" fmla="*/ 15205325 w 23914197"/>
              <a:gd name="connsiteY138" fmla="*/ 410246 h 410247"/>
              <a:gd name="connsiteX139" fmla="*/ 15048633 w 23914197"/>
              <a:gd name="connsiteY139" fmla="*/ 410246 h 410247"/>
              <a:gd name="connsiteX140" fmla="*/ 15048796 w 23914197"/>
              <a:gd name="connsiteY140" fmla="*/ 403251 h 410247"/>
              <a:gd name="connsiteX141" fmla="*/ 14804570 w 23914197"/>
              <a:gd name="connsiteY141" fmla="*/ 156718 h 410247"/>
              <a:gd name="connsiteX142" fmla="*/ 14804571 w 23914197"/>
              <a:gd name="connsiteY142" fmla="*/ 2 h 410247"/>
              <a:gd name="connsiteX143" fmla="*/ 14885487 w 23914197"/>
              <a:gd name="connsiteY143" fmla="*/ 8599 h 410247"/>
              <a:gd name="connsiteX144" fmla="*/ 15756344 w 23914197"/>
              <a:gd name="connsiteY144" fmla="*/ 8598 h 410247"/>
              <a:gd name="connsiteX145" fmla="*/ 16076484 w 23914197"/>
              <a:gd name="connsiteY145" fmla="*/ 403250 h 410247"/>
              <a:gd name="connsiteX146" fmla="*/ 16076181 w 23914197"/>
              <a:gd name="connsiteY146" fmla="*/ 410245 h 410247"/>
              <a:gd name="connsiteX147" fmla="*/ 15919489 w 23914197"/>
              <a:gd name="connsiteY147" fmla="*/ 410245 h 410247"/>
              <a:gd name="connsiteX148" fmla="*/ 15919652 w 23914197"/>
              <a:gd name="connsiteY148" fmla="*/ 403250 h 410247"/>
              <a:gd name="connsiteX149" fmla="*/ 15675426 w 23914197"/>
              <a:gd name="connsiteY149" fmla="*/ 156717 h 410247"/>
              <a:gd name="connsiteX150" fmla="*/ 15675426 w 23914197"/>
              <a:gd name="connsiteY150" fmla="*/ 1 h 410247"/>
              <a:gd name="connsiteX151" fmla="*/ 15756344 w 23914197"/>
              <a:gd name="connsiteY151" fmla="*/ 8598 h 410247"/>
              <a:gd name="connsiteX152" fmla="*/ 16627199 w 23914197"/>
              <a:gd name="connsiteY152" fmla="*/ 8598 h 410247"/>
              <a:gd name="connsiteX153" fmla="*/ 16947341 w 23914197"/>
              <a:gd name="connsiteY153" fmla="*/ 403250 h 410247"/>
              <a:gd name="connsiteX154" fmla="*/ 16947037 w 23914197"/>
              <a:gd name="connsiteY154" fmla="*/ 410246 h 410247"/>
              <a:gd name="connsiteX155" fmla="*/ 16790345 w 23914197"/>
              <a:gd name="connsiteY155" fmla="*/ 410246 h 410247"/>
              <a:gd name="connsiteX156" fmla="*/ 16790508 w 23914197"/>
              <a:gd name="connsiteY156" fmla="*/ 403251 h 410247"/>
              <a:gd name="connsiteX157" fmla="*/ 16546283 w 23914197"/>
              <a:gd name="connsiteY157" fmla="*/ 156717 h 410247"/>
              <a:gd name="connsiteX158" fmla="*/ 16546282 w 23914197"/>
              <a:gd name="connsiteY158" fmla="*/ 1 h 410247"/>
              <a:gd name="connsiteX159" fmla="*/ 16627199 w 23914197"/>
              <a:gd name="connsiteY159" fmla="*/ 8598 h 410247"/>
              <a:gd name="connsiteX160" fmla="*/ 17498056 w 23914197"/>
              <a:gd name="connsiteY160" fmla="*/ 8599 h 410247"/>
              <a:gd name="connsiteX161" fmla="*/ 17818198 w 23914197"/>
              <a:gd name="connsiteY161" fmla="*/ 403251 h 410247"/>
              <a:gd name="connsiteX162" fmla="*/ 17817895 w 23914197"/>
              <a:gd name="connsiteY162" fmla="*/ 410246 h 410247"/>
              <a:gd name="connsiteX163" fmla="*/ 17661203 w 23914197"/>
              <a:gd name="connsiteY163" fmla="*/ 410246 h 410247"/>
              <a:gd name="connsiteX164" fmla="*/ 17661366 w 23914197"/>
              <a:gd name="connsiteY164" fmla="*/ 403251 h 410247"/>
              <a:gd name="connsiteX165" fmla="*/ 17417140 w 23914197"/>
              <a:gd name="connsiteY165" fmla="*/ 156717 h 410247"/>
              <a:gd name="connsiteX166" fmla="*/ 17417140 w 23914197"/>
              <a:gd name="connsiteY166" fmla="*/ 1 h 410247"/>
              <a:gd name="connsiteX167" fmla="*/ 17498056 w 23914197"/>
              <a:gd name="connsiteY167" fmla="*/ 8599 h 410247"/>
              <a:gd name="connsiteX168" fmla="*/ 18368912 w 23914197"/>
              <a:gd name="connsiteY168" fmla="*/ 8598 h 410247"/>
              <a:gd name="connsiteX169" fmla="*/ 18689054 w 23914197"/>
              <a:gd name="connsiteY169" fmla="*/ 403250 h 410247"/>
              <a:gd name="connsiteX170" fmla="*/ 18688751 w 23914197"/>
              <a:gd name="connsiteY170" fmla="*/ 410245 h 410247"/>
              <a:gd name="connsiteX171" fmla="*/ 18532059 w 23914197"/>
              <a:gd name="connsiteY171" fmla="*/ 410245 h 410247"/>
              <a:gd name="connsiteX172" fmla="*/ 18532222 w 23914197"/>
              <a:gd name="connsiteY172" fmla="*/ 403250 h 410247"/>
              <a:gd name="connsiteX173" fmla="*/ 18287996 w 23914197"/>
              <a:gd name="connsiteY173" fmla="*/ 156716 h 410247"/>
              <a:gd name="connsiteX174" fmla="*/ 18287996 w 23914197"/>
              <a:gd name="connsiteY174" fmla="*/ 0 h 410247"/>
              <a:gd name="connsiteX175" fmla="*/ 18368912 w 23914197"/>
              <a:gd name="connsiteY175" fmla="*/ 8598 h 410247"/>
              <a:gd name="connsiteX176" fmla="*/ 19239769 w 23914197"/>
              <a:gd name="connsiteY176" fmla="*/ 8598 h 410247"/>
              <a:gd name="connsiteX177" fmla="*/ 19559911 w 23914197"/>
              <a:gd name="connsiteY177" fmla="*/ 403250 h 410247"/>
              <a:gd name="connsiteX178" fmla="*/ 19559608 w 23914197"/>
              <a:gd name="connsiteY178" fmla="*/ 410246 h 410247"/>
              <a:gd name="connsiteX179" fmla="*/ 19402915 w 23914197"/>
              <a:gd name="connsiteY179" fmla="*/ 410246 h 410247"/>
              <a:gd name="connsiteX180" fmla="*/ 19403078 w 23914197"/>
              <a:gd name="connsiteY180" fmla="*/ 403250 h 410247"/>
              <a:gd name="connsiteX181" fmla="*/ 19158852 w 23914197"/>
              <a:gd name="connsiteY181" fmla="*/ 156717 h 410247"/>
              <a:gd name="connsiteX182" fmla="*/ 19158852 w 23914197"/>
              <a:gd name="connsiteY182" fmla="*/ 1 h 410247"/>
              <a:gd name="connsiteX183" fmla="*/ 19239769 w 23914197"/>
              <a:gd name="connsiteY183" fmla="*/ 8598 h 410247"/>
              <a:gd name="connsiteX184" fmla="*/ 20110627 w 23914197"/>
              <a:gd name="connsiteY184" fmla="*/ 8599 h 410247"/>
              <a:gd name="connsiteX185" fmla="*/ 20430769 w 23914197"/>
              <a:gd name="connsiteY185" fmla="*/ 403251 h 410247"/>
              <a:gd name="connsiteX186" fmla="*/ 20430465 w 23914197"/>
              <a:gd name="connsiteY186" fmla="*/ 410246 h 410247"/>
              <a:gd name="connsiteX187" fmla="*/ 20273773 w 23914197"/>
              <a:gd name="connsiteY187" fmla="*/ 410246 h 410247"/>
              <a:gd name="connsiteX188" fmla="*/ 20273936 w 23914197"/>
              <a:gd name="connsiteY188" fmla="*/ 403251 h 410247"/>
              <a:gd name="connsiteX189" fmla="*/ 20029710 w 23914197"/>
              <a:gd name="connsiteY189" fmla="*/ 156717 h 410247"/>
              <a:gd name="connsiteX190" fmla="*/ 20029710 w 23914197"/>
              <a:gd name="connsiteY190" fmla="*/ 1 h 410247"/>
              <a:gd name="connsiteX191" fmla="*/ 20110627 w 23914197"/>
              <a:gd name="connsiteY191" fmla="*/ 8599 h 410247"/>
              <a:gd name="connsiteX192" fmla="*/ 20981484 w 23914197"/>
              <a:gd name="connsiteY192" fmla="*/ 8598 h 410247"/>
              <a:gd name="connsiteX193" fmla="*/ 21301626 w 23914197"/>
              <a:gd name="connsiteY193" fmla="*/ 403250 h 410247"/>
              <a:gd name="connsiteX194" fmla="*/ 21301322 w 23914197"/>
              <a:gd name="connsiteY194" fmla="*/ 410245 h 410247"/>
              <a:gd name="connsiteX195" fmla="*/ 21144630 w 23914197"/>
              <a:gd name="connsiteY195" fmla="*/ 410245 h 410247"/>
              <a:gd name="connsiteX196" fmla="*/ 21144793 w 23914197"/>
              <a:gd name="connsiteY196" fmla="*/ 403250 h 410247"/>
              <a:gd name="connsiteX197" fmla="*/ 20900567 w 23914197"/>
              <a:gd name="connsiteY197" fmla="*/ 156717 h 410247"/>
              <a:gd name="connsiteX198" fmla="*/ 20900567 w 23914197"/>
              <a:gd name="connsiteY198" fmla="*/ 1 h 410247"/>
              <a:gd name="connsiteX199" fmla="*/ 20981484 w 23914197"/>
              <a:gd name="connsiteY199" fmla="*/ 8598 h 410247"/>
              <a:gd name="connsiteX200" fmla="*/ 21852341 w 23914197"/>
              <a:gd name="connsiteY200" fmla="*/ 8598 h 410247"/>
              <a:gd name="connsiteX201" fmla="*/ 22172483 w 23914197"/>
              <a:gd name="connsiteY201" fmla="*/ 403250 h 410247"/>
              <a:gd name="connsiteX202" fmla="*/ 22172179 w 23914197"/>
              <a:gd name="connsiteY202" fmla="*/ 410246 h 410247"/>
              <a:gd name="connsiteX203" fmla="*/ 22015487 w 23914197"/>
              <a:gd name="connsiteY203" fmla="*/ 410246 h 410247"/>
              <a:gd name="connsiteX204" fmla="*/ 22015650 w 23914197"/>
              <a:gd name="connsiteY204" fmla="*/ 403251 h 410247"/>
              <a:gd name="connsiteX205" fmla="*/ 21771423 w 23914197"/>
              <a:gd name="connsiteY205" fmla="*/ 156717 h 410247"/>
              <a:gd name="connsiteX206" fmla="*/ 21771424 w 23914197"/>
              <a:gd name="connsiteY206" fmla="*/ 1 h 410247"/>
              <a:gd name="connsiteX207" fmla="*/ 21852341 w 23914197"/>
              <a:gd name="connsiteY207" fmla="*/ 8598 h 410247"/>
              <a:gd name="connsiteX208" fmla="*/ 22723197 w 23914197"/>
              <a:gd name="connsiteY208" fmla="*/ 8598 h 410247"/>
              <a:gd name="connsiteX209" fmla="*/ 23043339 w 23914197"/>
              <a:gd name="connsiteY209" fmla="*/ 403251 h 410247"/>
              <a:gd name="connsiteX210" fmla="*/ 23043035 w 23914197"/>
              <a:gd name="connsiteY210" fmla="*/ 410246 h 410247"/>
              <a:gd name="connsiteX211" fmla="*/ 22886343 w 23914197"/>
              <a:gd name="connsiteY211" fmla="*/ 410246 h 410247"/>
              <a:gd name="connsiteX212" fmla="*/ 22886506 w 23914197"/>
              <a:gd name="connsiteY212" fmla="*/ 403251 h 410247"/>
              <a:gd name="connsiteX213" fmla="*/ 22642280 w 23914197"/>
              <a:gd name="connsiteY213" fmla="*/ 156717 h 410247"/>
              <a:gd name="connsiteX214" fmla="*/ 22642280 w 23914197"/>
              <a:gd name="connsiteY214" fmla="*/ 1 h 410247"/>
              <a:gd name="connsiteX215" fmla="*/ 22723197 w 23914197"/>
              <a:gd name="connsiteY215" fmla="*/ 8598 h 410247"/>
              <a:gd name="connsiteX216" fmla="*/ 23594055 w 23914197"/>
              <a:gd name="connsiteY216" fmla="*/ 8598 h 410247"/>
              <a:gd name="connsiteX217" fmla="*/ 23914197 w 23914197"/>
              <a:gd name="connsiteY217" fmla="*/ 403250 h 410247"/>
              <a:gd name="connsiteX218" fmla="*/ 23913893 w 23914197"/>
              <a:gd name="connsiteY218" fmla="*/ 410246 h 410247"/>
              <a:gd name="connsiteX219" fmla="*/ 23757201 w 23914197"/>
              <a:gd name="connsiteY219" fmla="*/ 410246 h 410247"/>
              <a:gd name="connsiteX220" fmla="*/ 23757364 w 23914197"/>
              <a:gd name="connsiteY220" fmla="*/ 403251 h 410247"/>
              <a:gd name="connsiteX221" fmla="*/ 23513138 w 23914197"/>
              <a:gd name="connsiteY221" fmla="*/ 156717 h 410247"/>
              <a:gd name="connsiteX222" fmla="*/ 23513138 w 23914197"/>
              <a:gd name="connsiteY222" fmla="*/ 1 h 410247"/>
              <a:gd name="connsiteX223" fmla="*/ 23594055 w 23914197"/>
              <a:gd name="connsiteY223" fmla="*/ 8598 h 410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</a:cxnLst>
            <a:rect l="l" t="t" r="r" b="b"/>
            <a:pathLst>
              <a:path w="23914197" h="410247">
                <a:moveTo>
                  <a:pt x="80917" y="8598"/>
                </a:moveTo>
                <a:cubicBezTo>
                  <a:pt x="263814" y="46971"/>
                  <a:pt x="400995" y="209155"/>
                  <a:pt x="401059" y="403251"/>
                </a:cubicBezTo>
                <a:cubicBezTo>
                  <a:pt x="401059" y="405559"/>
                  <a:pt x="400802" y="407844"/>
                  <a:pt x="400757" y="410246"/>
                </a:cubicBezTo>
                <a:lnTo>
                  <a:pt x="244063" y="410245"/>
                </a:lnTo>
                <a:cubicBezTo>
                  <a:pt x="244109" y="407914"/>
                  <a:pt x="244226" y="405582"/>
                  <a:pt x="244226" y="403250"/>
                </a:cubicBezTo>
                <a:cubicBezTo>
                  <a:pt x="244220" y="267996"/>
                  <a:pt x="135250" y="157995"/>
                  <a:pt x="0" y="156716"/>
                </a:cubicBezTo>
                <a:lnTo>
                  <a:pt x="0" y="1"/>
                </a:lnTo>
                <a:cubicBezTo>
                  <a:pt x="27728" y="161"/>
                  <a:pt x="54789" y="3117"/>
                  <a:pt x="80917" y="8598"/>
                </a:cubicBezTo>
                <a:close/>
                <a:moveTo>
                  <a:pt x="951775" y="8598"/>
                </a:moveTo>
                <a:cubicBezTo>
                  <a:pt x="1134672" y="46970"/>
                  <a:pt x="1271853" y="209155"/>
                  <a:pt x="1271917" y="403250"/>
                </a:cubicBezTo>
                <a:cubicBezTo>
                  <a:pt x="1271918" y="405559"/>
                  <a:pt x="1271659" y="407844"/>
                  <a:pt x="1271613" y="410245"/>
                </a:cubicBezTo>
                <a:lnTo>
                  <a:pt x="1114921" y="410245"/>
                </a:lnTo>
                <a:cubicBezTo>
                  <a:pt x="1114967" y="407913"/>
                  <a:pt x="1115084" y="405582"/>
                  <a:pt x="1115084" y="403250"/>
                </a:cubicBezTo>
                <a:cubicBezTo>
                  <a:pt x="1115078" y="267995"/>
                  <a:pt x="1006108" y="157995"/>
                  <a:pt x="870858" y="156716"/>
                </a:cubicBezTo>
                <a:lnTo>
                  <a:pt x="870858" y="1"/>
                </a:lnTo>
                <a:cubicBezTo>
                  <a:pt x="898586" y="161"/>
                  <a:pt x="925647" y="3116"/>
                  <a:pt x="951775" y="8598"/>
                </a:cubicBezTo>
                <a:close/>
                <a:moveTo>
                  <a:pt x="1822632" y="8598"/>
                </a:moveTo>
                <a:cubicBezTo>
                  <a:pt x="2005528" y="46971"/>
                  <a:pt x="2142709" y="209155"/>
                  <a:pt x="2142776" y="403251"/>
                </a:cubicBezTo>
                <a:cubicBezTo>
                  <a:pt x="2142776" y="405560"/>
                  <a:pt x="2142518" y="407845"/>
                  <a:pt x="2142473" y="410246"/>
                </a:cubicBezTo>
                <a:lnTo>
                  <a:pt x="1985780" y="410246"/>
                </a:lnTo>
                <a:cubicBezTo>
                  <a:pt x="1985825" y="407914"/>
                  <a:pt x="1985941" y="405583"/>
                  <a:pt x="1985944" y="403251"/>
                </a:cubicBezTo>
                <a:cubicBezTo>
                  <a:pt x="1985936" y="267996"/>
                  <a:pt x="1876964" y="157995"/>
                  <a:pt x="1741715" y="156716"/>
                </a:cubicBezTo>
                <a:lnTo>
                  <a:pt x="1741715" y="1"/>
                </a:lnTo>
                <a:cubicBezTo>
                  <a:pt x="1769443" y="161"/>
                  <a:pt x="1796503" y="3117"/>
                  <a:pt x="1822632" y="8598"/>
                </a:cubicBezTo>
                <a:close/>
                <a:moveTo>
                  <a:pt x="2693490" y="8599"/>
                </a:moveTo>
                <a:cubicBezTo>
                  <a:pt x="2876385" y="46971"/>
                  <a:pt x="3013566" y="209155"/>
                  <a:pt x="3013630" y="403251"/>
                </a:cubicBezTo>
                <a:cubicBezTo>
                  <a:pt x="3013630" y="405559"/>
                  <a:pt x="3013373" y="407845"/>
                  <a:pt x="3013328" y="410246"/>
                </a:cubicBezTo>
                <a:lnTo>
                  <a:pt x="2856635" y="410246"/>
                </a:lnTo>
                <a:cubicBezTo>
                  <a:pt x="2856683" y="407915"/>
                  <a:pt x="2856800" y="405584"/>
                  <a:pt x="2856798" y="403250"/>
                </a:cubicBezTo>
                <a:cubicBezTo>
                  <a:pt x="2856794" y="267997"/>
                  <a:pt x="2747822" y="157996"/>
                  <a:pt x="2612574" y="156717"/>
                </a:cubicBezTo>
                <a:lnTo>
                  <a:pt x="2612571" y="2"/>
                </a:lnTo>
                <a:cubicBezTo>
                  <a:pt x="2640301" y="162"/>
                  <a:pt x="2667360" y="3117"/>
                  <a:pt x="2693490" y="8599"/>
                </a:cubicBezTo>
                <a:close/>
                <a:moveTo>
                  <a:pt x="3564345" y="8598"/>
                </a:moveTo>
                <a:cubicBezTo>
                  <a:pt x="3747244" y="46971"/>
                  <a:pt x="3884425" y="209155"/>
                  <a:pt x="3884489" y="403250"/>
                </a:cubicBezTo>
                <a:cubicBezTo>
                  <a:pt x="3884488" y="405559"/>
                  <a:pt x="3884231" y="407844"/>
                  <a:pt x="3884186" y="410245"/>
                </a:cubicBezTo>
                <a:lnTo>
                  <a:pt x="3727492" y="410245"/>
                </a:lnTo>
                <a:cubicBezTo>
                  <a:pt x="3727538" y="407913"/>
                  <a:pt x="3727654" y="405582"/>
                  <a:pt x="3727656" y="403250"/>
                </a:cubicBezTo>
                <a:cubicBezTo>
                  <a:pt x="3727649" y="267995"/>
                  <a:pt x="3618680" y="157995"/>
                  <a:pt x="3483428" y="156716"/>
                </a:cubicBezTo>
                <a:lnTo>
                  <a:pt x="3483430" y="1"/>
                </a:lnTo>
                <a:cubicBezTo>
                  <a:pt x="3511157" y="161"/>
                  <a:pt x="3538217" y="3116"/>
                  <a:pt x="3564345" y="8598"/>
                </a:cubicBezTo>
                <a:close/>
                <a:moveTo>
                  <a:pt x="4435203" y="8598"/>
                </a:moveTo>
                <a:cubicBezTo>
                  <a:pt x="4618099" y="46971"/>
                  <a:pt x="4755282" y="209156"/>
                  <a:pt x="4755346" y="403251"/>
                </a:cubicBezTo>
                <a:cubicBezTo>
                  <a:pt x="4755346" y="405559"/>
                  <a:pt x="4755089" y="407845"/>
                  <a:pt x="4755043" y="410246"/>
                </a:cubicBezTo>
                <a:lnTo>
                  <a:pt x="4598351" y="410246"/>
                </a:lnTo>
                <a:cubicBezTo>
                  <a:pt x="4598396" y="407914"/>
                  <a:pt x="4598512" y="405583"/>
                  <a:pt x="4598514" y="403251"/>
                </a:cubicBezTo>
                <a:cubicBezTo>
                  <a:pt x="4598507" y="267996"/>
                  <a:pt x="4489536" y="157995"/>
                  <a:pt x="4354286" y="156717"/>
                </a:cubicBezTo>
                <a:lnTo>
                  <a:pt x="4354288" y="2"/>
                </a:lnTo>
                <a:cubicBezTo>
                  <a:pt x="4382014" y="161"/>
                  <a:pt x="4409075" y="3117"/>
                  <a:pt x="4435203" y="8598"/>
                </a:cubicBezTo>
                <a:close/>
                <a:moveTo>
                  <a:pt x="5306061" y="8599"/>
                </a:moveTo>
                <a:cubicBezTo>
                  <a:pt x="5488957" y="46971"/>
                  <a:pt x="5626137" y="209156"/>
                  <a:pt x="5626202" y="403251"/>
                </a:cubicBezTo>
                <a:cubicBezTo>
                  <a:pt x="5626202" y="405560"/>
                  <a:pt x="5625945" y="407845"/>
                  <a:pt x="5625898" y="410246"/>
                </a:cubicBezTo>
                <a:lnTo>
                  <a:pt x="5469207" y="410246"/>
                </a:lnTo>
                <a:cubicBezTo>
                  <a:pt x="5469254" y="407915"/>
                  <a:pt x="5469370" y="405583"/>
                  <a:pt x="5469369" y="403251"/>
                </a:cubicBezTo>
                <a:cubicBezTo>
                  <a:pt x="5469363" y="267996"/>
                  <a:pt x="5360393" y="157996"/>
                  <a:pt x="5225144" y="156717"/>
                </a:cubicBezTo>
                <a:lnTo>
                  <a:pt x="5225142" y="2"/>
                </a:lnTo>
                <a:cubicBezTo>
                  <a:pt x="5252871" y="162"/>
                  <a:pt x="5279932" y="3118"/>
                  <a:pt x="5306061" y="8599"/>
                </a:cubicBezTo>
                <a:close/>
                <a:moveTo>
                  <a:pt x="6176916" y="8598"/>
                </a:moveTo>
                <a:cubicBezTo>
                  <a:pt x="6359812" y="46970"/>
                  <a:pt x="6496993" y="209155"/>
                  <a:pt x="6497058" y="403250"/>
                </a:cubicBezTo>
                <a:cubicBezTo>
                  <a:pt x="6497058" y="405559"/>
                  <a:pt x="6496801" y="407844"/>
                  <a:pt x="6496754" y="410245"/>
                </a:cubicBezTo>
                <a:lnTo>
                  <a:pt x="6340062" y="410245"/>
                </a:lnTo>
                <a:cubicBezTo>
                  <a:pt x="6340109" y="407913"/>
                  <a:pt x="6340225" y="405582"/>
                  <a:pt x="6340225" y="403250"/>
                </a:cubicBezTo>
                <a:cubicBezTo>
                  <a:pt x="6340218" y="267995"/>
                  <a:pt x="6231249" y="157995"/>
                  <a:pt x="6095999" y="156716"/>
                </a:cubicBezTo>
                <a:lnTo>
                  <a:pt x="6095999" y="1"/>
                </a:lnTo>
                <a:cubicBezTo>
                  <a:pt x="6123727" y="161"/>
                  <a:pt x="6150788" y="3117"/>
                  <a:pt x="6176916" y="8598"/>
                </a:cubicBezTo>
                <a:close/>
                <a:moveTo>
                  <a:pt x="7047773" y="8598"/>
                </a:moveTo>
                <a:cubicBezTo>
                  <a:pt x="7230670" y="46971"/>
                  <a:pt x="7367851" y="209155"/>
                  <a:pt x="7367915" y="403250"/>
                </a:cubicBezTo>
                <a:cubicBezTo>
                  <a:pt x="7367915" y="405559"/>
                  <a:pt x="7367658" y="407845"/>
                  <a:pt x="7367611" y="410245"/>
                </a:cubicBezTo>
                <a:lnTo>
                  <a:pt x="7210919" y="410245"/>
                </a:lnTo>
                <a:cubicBezTo>
                  <a:pt x="7210966" y="407914"/>
                  <a:pt x="7211082" y="405583"/>
                  <a:pt x="7211083" y="403250"/>
                </a:cubicBezTo>
                <a:cubicBezTo>
                  <a:pt x="7211076" y="267996"/>
                  <a:pt x="7102106" y="157995"/>
                  <a:pt x="6966856" y="156716"/>
                </a:cubicBezTo>
                <a:lnTo>
                  <a:pt x="6966856" y="1"/>
                </a:lnTo>
                <a:cubicBezTo>
                  <a:pt x="6994584" y="161"/>
                  <a:pt x="7021645" y="3117"/>
                  <a:pt x="7047773" y="8598"/>
                </a:cubicBezTo>
                <a:close/>
                <a:moveTo>
                  <a:pt x="7918634" y="8600"/>
                </a:moveTo>
                <a:cubicBezTo>
                  <a:pt x="8101530" y="46972"/>
                  <a:pt x="8238711" y="209156"/>
                  <a:pt x="8238776" y="403252"/>
                </a:cubicBezTo>
                <a:cubicBezTo>
                  <a:pt x="8238775" y="405560"/>
                  <a:pt x="8238518" y="407846"/>
                  <a:pt x="8238472" y="410247"/>
                </a:cubicBezTo>
                <a:lnTo>
                  <a:pt x="8081780" y="410247"/>
                </a:lnTo>
                <a:cubicBezTo>
                  <a:pt x="8081827" y="407915"/>
                  <a:pt x="8081943" y="405584"/>
                  <a:pt x="8081943" y="403252"/>
                </a:cubicBezTo>
                <a:cubicBezTo>
                  <a:pt x="8081936" y="267997"/>
                  <a:pt x="7972967" y="157997"/>
                  <a:pt x="7837717" y="156718"/>
                </a:cubicBezTo>
                <a:lnTo>
                  <a:pt x="7837717" y="3"/>
                </a:lnTo>
                <a:cubicBezTo>
                  <a:pt x="7865444" y="163"/>
                  <a:pt x="7892505" y="3118"/>
                  <a:pt x="7918634" y="8600"/>
                </a:cubicBezTo>
                <a:close/>
                <a:moveTo>
                  <a:pt x="8789490" y="8599"/>
                </a:moveTo>
                <a:cubicBezTo>
                  <a:pt x="8972387" y="46971"/>
                  <a:pt x="9109568" y="209156"/>
                  <a:pt x="9109632" y="403251"/>
                </a:cubicBezTo>
                <a:cubicBezTo>
                  <a:pt x="9109632" y="405560"/>
                  <a:pt x="9109375" y="407845"/>
                  <a:pt x="9109329" y="410246"/>
                </a:cubicBezTo>
                <a:lnTo>
                  <a:pt x="8952637" y="410246"/>
                </a:lnTo>
                <a:cubicBezTo>
                  <a:pt x="8952683" y="407915"/>
                  <a:pt x="8952800" y="405583"/>
                  <a:pt x="8952800" y="403251"/>
                </a:cubicBezTo>
                <a:cubicBezTo>
                  <a:pt x="8952793" y="267996"/>
                  <a:pt x="8843823" y="157996"/>
                  <a:pt x="8708574" y="156717"/>
                </a:cubicBezTo>
                <a:lnTo>
                  <a:pt x="8708574" y="2"/>
                </a:lnTo>
                <a:cubicBezTo>
                  <a:pt x="8736301" y="162"/>
                  <a:pt x="8763362" y="3118"/>
                  <a:pt x="8789490" y="8599"/>
                </a:cubicBezTo>
                <a:close/>
                <a:moveTo>
                  <a:pt x="9660347" y="8599"/>
                </a:moveTo>
                <a:cubicBezTo>
                  <a:pt x="9843243" y="46972"/>
                  <a:pt x="9980424" y="209156"/>
                  <a:pt x="9980489" y="403251"/>
                </a:cubicBezTo>
                <a:cubicBezTo>
                  <a:pt x="9980488" y="405560"/>
                  <a:pt x="9980232" y="407845"/>
                  <a:pt x="9980185" y="410246"/>
                </a:cubicBezTo>
                <a:lnTo>
                  <a:pt x="9823493" y="410246"/>
                </a:lnTo>
                <a:cubicBezTo>
                  <a:pt x="9823540" y="407915"/>
                  <a:pt x="9823656" y="405583"/>
                  <a:pt x="9823656" y="403251"/>
                </a:cubicBezTo>
                <a:cubicBezTo>
                  <a:pt x="9823649" y="267997"/>
                  <a:pt x="9714679" y="157996"/>
                  <a:pt x="9579430" y="156717"/>
                </a:cubicBezTo>
                <a:lnTo>
                  <a:pt x="9579430" y="2"/>
                </a:lnTo>
                <a:cubicBezTo>
                  <a:pt x="9607158" y="162"/>
                  <a:pt x="9634219" y="3117"/>
                  <a:pt x="9660347" y="8599"/>
                </a:cubicBezTo>
                <a:close/>
                <a:moveTo>
                  <a:pt x="10531204" y="8600"/>
                </a:moveTo>
                <a:cubicBezTo>
                  <a:pt x="10714101" y="46972"/>
                  <a:pt x="10851281" y="209156"/>
                  <a:pt x="10851346" y="403252"/>
                </a:cubicBezTo>
                <a:cubicBezTo>
                  <a:pt x="10851346" y="405560"/>
                  <a:pt x="10851089" y="407846"/>
                  <a:pt x="10851042" y="410247"/>
                </a:cubicBezTo>
                <a:lnTo>
                  <a:pt x="10694350" y="410247"/>
                </a:lnTo>
                <a:cubicBezTo>
                  <a:pt x="10694397" y="407915"/>
                  <a:pt x="10694513" y="405584"/>
                  <a:pt x="10694513" y="403251"/>
                </a:cubicBezTo>
                <a:cubicBezTo>
                  <a:pt x="10694507" y="267997"/>
                  <a:pt x="10585537" y="157997"/>
                  <a:pt x="10450287" y="156718"/>
                </a:cubicBezTo>
                <a:lnTo>
                  <a:pt x="10450287" y="2"/>
                </a:lnTo>
                <a:cubicBezTo>
                  <a:pt x="10478015" y="163"/>
                  <a:pt x="10505076" y="3118"/>
                  <a:pt x="10531204" y="8600"/>
                </a:cubicBezTo>
                <a:close/>
                <a:moveTo>
                  <a:pt x="11402061" y="8599"/>
                </a:moveTo>
                <a:cubicBezTo>
                  <a:pt x="11584957" y="46971"/>
                  <a:pt x="11722139" y="209155"/>
                  <a:pt x="11722203" y="403251"/>
                </a:cubicBezTo>
                <a:cubicBezTo>
                  <a:pt x="11722203" y="405560"/>
                  <a:pt x="11721946" y="407845"/>
                  <a:pt x="11721899" y="410246"/>
                </a:cubicBezTo>
                <a:lnTo>
                  <a:pt x="11565207" y="410246"/>
                </a:lnTo>
                <a:cubicBezTo>
                  <a:pt x="11565254" y="407915"/>
                  <a:pt x="11565370" y="405583"/>
                  <a:pt x="11565370" y="403251"/>
                </a:cubicBezTo>
                <a:cubicBezTo>
                  <a:pt x="11565363" y="267996"/>
                  <a:pt x="11456393" y="157996"/>
                  <a:pt x="11321144" y="156717"/>
                </a:cubicBezTo>
                <a:lnTo>
                  <a:pt x="11321144" y="2"/>
                </a:lnTo>
                <a:cubicBezTo>
                  <a:pt x="11348872" y="162"/>
                  <a:pt x="11375933" y="3117"/>
                  <a:pt x="11402061" y="8599"/>
                </a:cubicBezTo>
                <a:close/>
                <a:moveTo>
                  <a:pt x="12272916" y="8599"/>
                </a:moveTo>
                <a:cubicBezTo>
                  <a:pt x="12455813" y="46971"/>
                  <a:pt x="12592994" y="209155"/>
                  <a:pt x="12593058" y="403251"/>
                </a:cubicBezTo>
                <a:cubicBezTo>
                  <a:pt x="12593058" y="405560"/>
                  <a:pt x="12592801" y="407845"/>
                  <a:pt x="12592754" y="410246"/>
                </a:cubicBezTo>
                <a:lnTo>
                  <a:pt x="12436062" y="410246"/>
                </a:lnTo>
                <a:cubicBezTo>
                  <a:pt x="12436109" y="407914"/>
                  <a:pt x="12436226" y="405583"/>
                  <a:pt x="12436225" y="403251"/>
                </a:cubicBezTo>
                <a:cubicBezTo>
                  <a:pt x="12436219" y="267996"/>
                  <a:pt x="12327249" y="157996"/>
                  <a:pt x="12191999" y="156717"/>
                </a:cubicBezTo>
                <a:lnTo>
                  <a:pt x="12192000" y="2"/>
                </a:lnTo>
                <a:cubicBezTo>
                  <a:pt x="12219727" y="162"/>
                  <a:pt x="12246788" y="3117"/>
                  <a:pt x="12272916" y="8599"/>
                </a:cubicBezTo>
                <a:close/>
                <a:moveTo>
                  <a:pt x="13143773" y="8598"/>
                </a:moveTo>
                <a:cubicBezTo>
                  <a:pt x="13326670" y="46971"/>
                  <a:pt x="13463850" y="209154"/>
                  <a:pt x="13463915" y="403250"/>
                </a:cubicBezTo>
                <a:cubicBezTo>
                  <a:pt x="13463914" y="405559"/>
                  <a:pt x="13463658" y="407844"/>
                  <a:pt x="13463612" y="410246"/>
                </a:cubicBezTo>
                <a:lnTo>
                  <a:pt x="13306919" y="410246"/>
                </a:lnTo>
                <a:cubicBezTo>
                  <a:pt x="13306966" y="407914"/>
                  <a:pt x="13307082" y="405582"/>
                  <a:pt x="13307083" y="403251"/>
                </a:cubicBezTo>
                <a:cubicBezTo>
                  <a:pt x="13307075" y="267995"/>
                  <a:pt x="13198106" y="157995"/>
                  <a:pt x="13062856" y="156717"/>
                </a:cubicBezTo>
                <a:lnTo>
                  <a:pt x="13062857" y="1"/>
                </a:lnTo>
                <a:cubicBezTo>
                  <a:pt x="13090584" y="161"/>
                  <a:pt x="13117645" y="3116"/>
                  <a:pt x="13143773" y="8598"/>
                </a:cubicBezTo>
                <a:close/>
                <a:moveTo>
                  <a:pt x="14014631" y="8599"/>
                </a:moveTo>
                <a:cubicBezTo>
                  <a:pt x="14197527" y="46971"/>
                  <a:pt x="14334708" y="209156"/>
                  <a:pt x="14334772" y="403251"/>
                </a:cubicBezTo>
                <a:cubicBezTo>
                  <a:pt x="14334772" y="405560"/>
                  <a:pt x="14334516" y="407844"/>
                  <a:pt x="14334469" y="410246"/>
                </a:cubicBezTo>
                <a:lnTo>
                  <a:pt x="14177777" y="410246"/>
                </a:lnTo>
                <a:cubicBezTo>
                  <a:pt x="14177823" y="407914"/>
                  <a:pt x="14177940" y="405583"/>
                  <a:pt x="14177940" y="403251"/>
                </a:cubicBezTo>
                <a:cubicBezTo>
                  <a:pt x="14177933" y="267996"/>
                  <a:pt x="14068963" y="157996"/>
                  <a:pt x="13933714" y="156717"/>
                </a:cubicBezTo>
                <a:lnTo>
                  <a:pt x="13933714" y="1"/>
                </a:lnTo>
                <a:cubicBezTo>
                  <a:pt x="13961442" y="162"/>
                  <a:pt x="13988502" y="3117"/>
                  <a:pt x="14014631" y="8599"/>
                </a:cubicBezTo>
                <a:close/>
                <a:moveTo>
                  <a:pt x="14885487" y="8599"/>
                </a:moveTo>
                <a:cubicBezTo>
                  <a:pt x="15068383" y="46971"/>
                  <a:pt x="15205564" y="209155"/>
                  <a:pt x="15205628" y="403251"/>
                </a:cubicBezTo>
                <a:cubicBezTo>
                  <a:pt x="15205628" y="405560"/>
                  <a:pt x="15205371" y="407844"/>
                  <a:pt x="15205325" y="410246"/>
                </a:cubicBezTo>
                <a:lnTo>
                  <a:pt x="15048633" y="410246"/>
                </a:lnTo>
                <a:cubicBezTo>
                  <a:pt x="15048679" y="407914"/>
                  <a:pt x="15048796" y="405583"/>
                  <a:pt x="15048796" y="403251"/>
                </a:cubicBezTo>
                <a:cubicBezTo>
                  <a:pt x="15048789" y="267996"/>
                  <a:pt x="14939820" y="157996"/>
                  <a:pt x="14804570" y="156718"/>
                </a:cubicBezTo>
                <a:lnTo>
                  <a:pt x="14804571" y="2"/>
                </a:lnTo>
                <a:cubicBezTo>
                  <a:pt x="14832298" y="162"/>
                  <a:pt x="14859359" y="3117"/>
                  <a:pt x="14885487" y="8599"/>
                </a:cubicBezTo>
                <a:close/>
                <a:moveTo>
                  <a:pt x="15756344" y="8598"/>
                </a:moveTo>
                <a:cubicBezTo>
                  <a:pt x="15939239" y="46970"/>
                  <a:pt x="16076420" y="209155"/>
                  <a:pt x="16076484" y="403250"/>
                </a:cubicBezTo>
                <a:cubicBezTo>
                  <a:pt x="16076484" y="405559"/>
                  <a:pt x="16076227" y="407843"/>
                  <a:pt x="16076181" y="410245"/>
                </a:cubicBezTo>
                <a:lnTo>
                  <a:pt x="15919489" y="410245"/>
                </a:lnTo>
                <a:cubicBezTo>
                  <a:pt x="15919536" y="407914"/>
                  <a:pt x="15919652" y="405582"/>
                  <a:pt x="15919652" y="403250"/>
                </a:cubicBezTo>
                <a:cubicBezTo>
                  <a:pt x="15919645" y="267995"/>
                  <a:pt x="15810676" y="157995"/>
                  <a:pt x="15675426" y="156717"/>
                </a:cubicBezTo>
                <a:lnTo>
                  <a:pt x="15675426" y="1"/>
                </a:lnTo>
                <a:cubicBezTo>
                  <a:pt x="15703154" y="161"/>
                  <a:pt x="15730215" y="3116"/>
                  <a:pt x="15756344" y="8598"/>
                </a:cubicBezTo>
                <a:close/>
                <a:moveTo>
                  <a:pt x="16627199" y="8598"/>
                </a:moveTo>
                <a:cubicBezTo>
                  <a:pt x="16810096" y="46971"/>
                  <a:pt x="16947277" y="209155"/>
                  <a:pt x="16947341" y="403250"/>
                </a:cubicBezTo>
                <a:cubicBezTo>
                  <a:pt x="16947341" y="405559"/>
                  <a:pt x="16947084" y="407844"/>
                  <a:pt x="16947037" y="410246"/>
                </a:cubicBezTo>
                <a:lnTo>
                  <a:pt x="16790345" y="410246"/>
                </a:lnTo>
                <a:cubicBezTo>
                  <a:pt x="16790392" y="407914"/>
                  <a:pt x="16790508" y="405582"/>
                  <a:pt x="16790508" y="403251"/>
                </a:cubicBezTo>
                <a:cubicBezTo>
                  <a:pt x="16790502" y="267995"/>
                  <a:pt x="16681532" y="157995"/>
                  <a:pt x="16546283" y="156717"/>
                </a:cubicBezTo>
                <a:lnTo>
                  <a:pt x="16546282" y="1"/>
                </a:lnTo>
                <a:cubicBezTo>
                  <a:pt x="16574010" y="161"/>
                  <a:pt x="16601071" y="3116"/>
                  <a:pt x="16627199" y="8598"/>
                </a:cubicBezTo>
                <a:close/>
                <a:moveTo>
                  <a:pt x="17498056" y="8599"/>
                </a:moveTo>
                <a:cubicBezTo>
                  <a:pt x="17680953" y="46971"/>
                  <a:pt x="17818134" y="209156"/>
                  <a:pt x="17818198" y="403251"/>
                </a:cubicBezTo>
                <a:cubicBezTo>
                  <a:pt x="17818198" y="405559"/>
                  <a:pt x="17817941" y="407844"/>
                  <a:pt x="17817895" y="410246"/>
                </a:cubicBezTo>
                <a:lnTo>
                  <a:pt x="17661203" y="410246"/>
                </a:lnTo>
                <a:cubicBezTo>
                  <a:pt x="17661249" y="407914"/>
                  <a:pt x="17661366" y="405583"/>
                  <a:pt x="17661366" y="403251"/>
                </a:cubicBezTo>
                <a:cubicBezTo>
                  <a:pt x="17661360" y="267996"/>
                  <a:pt x="17552389" y="157996"/>
                  <a:pt x="17417140" y="156717"/>
                </a:cubicBezTo>
                <a:lnTo>
                  <a:pt x="17417140" y="1"/>
                </a:lnTo>
                <a:cubicBezTo>
                  <a:pt x="17444868" y="162"/>
                  <a:pt x="17471929" y="3117"/>
                  <a:pt x="17498056" y="8599"/>
                </a:cubicBezTo>
                <a:close/>
                <a:moveTo>
                  <a:pt x="18368912" y="8598"/>
                </a:moveTo>
                <a:cubicBezTo>
                  <a:pt x="18551809" y="46970"/>
                  <a:pt x="18688990" y="209154"/>
                  <a:pt x="18689054" y="403250"/>
                </a:cubicBezTo>
                <a:cubicBezTo>
                  <a:pt x="18689054" y="405559"/>
                  <a:pt x="18688797" y="407843"/>
                  <a:pt x="18688751" y="410245"/>
                </a:cubicBezTo>
                <a:lnTo>
                  <a:pt x="18532059" y="410245"/>
                </a:lnTo>
                <a:cubicBezTo>
                  <a:pt x="18532105" y="407913"/>
                  <a:pt x="18532222" y="405582"/>
                  <a:pt x="18532222" y="403250"/>
                </a:cubicBezTo>
                <a:cubicBezTo>
                  <a:pt x="18532215" y="267995"/>
                  <a:pt x="18423245" y="157995"/>
                  <a:pt x="18287996" y="156716"/>
                </a:cubicBezTo>
                <a:lnTo>
                  <a:pt x="18287996" y="0"/>
                </a:lnTo>
                <a:cubicBezTo>
                  <a:pt x="18315723" y="161"/>
                  <a:pt x="18342784" y="3116"/>
                  <a:pt x="18368912" y="8598"/>
                </a:cubicBezTo>
                <a:close/>
                <a:moveTo>
                  <a:pt x="19239769" y="8598"/>
                </a:moveTo>
                <a:cubicBezTo>
                  <a:pt x="19422666" y="46971"/>
                  <a:pt x="19559847" y="209155"/>
                  <a:pt x="19559911" y="403250"/>
                </a:cubicBezTo>
                <a:cubicBezTo>
                  <a:pt x="19559911" y="405559"/>
                  <a:pt x="19559654" y="407844"/>
                  <a:pt x="19559608" y="410246"/>
                </a:cubicBezTo>
                <a:lnTo>
                  <a:pt x="19402915" y="410246"/>
                </a:lnTo>
                <a:cubicBezTo>
                  <a:pt x="19402962" y="407914"/>
                  <a:pt x="19403078" y="405582"/>
                  <a:pt x="19403078" y="403250"/>
                </a:cubicBezTo>
                <a:cubicBezTo>
                  <a:pt x="19403072" y="267995"/>
                  <a:pt x="19294102" y="157995"/>
                  <a:pt x="19158852" y="156717"/>
                </a:cubicBezTo>
                <a:lnTo>
                  <a:pt x="19158852" y="1"/>
                </a:lnTo>
                <a:cubicBezTo>
                  <a:pt x="19186580" y="161"/>
                  <a:pt x="19213641" y="3116"/>
                  <a:pt x="19239769" y="8598"/>
                </a:cubicBezTo>
                <a:close/>
                <a:moveTo>
                  <a:pt x="20110627" y="8599"/>
                </a:moveTo>
                <a:cubicBezTo>
                  <a:pt x="20293523" y="46971"/>
                  <a:pt x="20430704" y="209156"/>
                  <a:pt x="20430769" y="403251"/>
                </a:cubicBezTo>
                <a:cubicBezTo>
                  <a:pt x="20430769" y="405559"/>
                  <a:pt x="20430511" y="407844"/>
                  <a:pt x="20430465" y="410246"/>
                </a:cubicBezTo>
                <a:lnTo>
                  <a:pt x="20273773" y="410246"/>
                </a:lnTo>
                <a:cubicBezTo>
                  <a:pt x="20273819" y="407914"/>
                  <a:pt x="20273936" y="405582"/>
                  <a:pt x="20273936" y="403251"/>
                </a:cubicBezTo>
                <a:cubicBezTo>
                  <a:pt x="20273929" y="267996"/>
                  <a:pt x="20164959" y="157996"/>
                  <a:pt x="20029710" y="156717"/>
                </a:cubicBezTo>
                <a:lnTo>
                  <a:pt x="20029710" y="1"/>
                </a:lnTo>
                <a:cubicBezTo>
                  <a:pt x="20057437" y="162"/>
                  <a:pt x="20084498" y="3117"/>
                  <a:pt x="20110627" y="8599"/>
                </a:cubicBezTo>
                <a:close/>
                <a:moveTo>
                  <a:pt x="20981484" y="8598"/>
                </a:moveTo>
                <a:cubicBezTo>
                  <a:pt x="21164380" y="46971"/>
                  <a:pt x="21301561" y="209154"/>
                  <a:pt x="21301626" y="403250"/>
                </a:cubicBezTo>
                <a:cubicBezTo>
                  <a:pt x="21301625" y="405559"/>
                  <a:pt x="21301368" y="407844"/>
                  <a:pt x="21301322" y="410245"/>
                </a:cubicBezTo>
                <a:lnTo>
                  <a:pt x="21144630" y="410245"/>
                </a:lnTo>
                <a:cubicBezTo>
                  <a:pt x="21144676" y="407913"/>
                  <a:pt x="21144793" y="405582"/>
                  <a:pt x="21144793" y="403250"/>
                </a:cubicBezTo>
                <a:cubicBezTo>
                  <a:pt x="21144786" y="267995"/>
                  <a:pt x="21035816" y="157995"/>
                  <a:pt x="20900567" y="156717"/>
                </a:cubicBezTo>
                <a:lnTo>
                  <a:pt x="20900567" y="1"/>
                </a:lnTo>
                <a:cubicBezTo>
                  <a:pt x="20928294" y="161"/>
                  <a:pt x="20955355" y="3116"/>
                  <a:pt x="20981484" y="8598"/>
                </a:cubicBezTo>
                <a:close/>
                <a:moveTo>
                  <a:pt x="21852341" y="8598"/>
                </a:moveTo>
                <a:cubicBezTo>
                  <a:pt x="22035237" y="46971"/>
                  <a:pt x="22172418" y="209155"/>
                  <a:pt x="22172483" y="403250"/>
                </a:cubicBezTo>
                <a:cubicBezTo>
                  <a:pt x="22172482" y="405559"/>
                  <a:pt x="22172225" y="407844"/>
                  <a:pt x="22172179" y="410246"/>
                </a:cubicBezTo>
                <a:lnTo>
                  <a:pt x="22015487" y="410246"/>
                </a:lnTo>
                <a:cubicBezTo>
                  <a:pt x="22015533" y="407914"/>
                  <a:pt x="22015649" y="405582"/>
                  <a:pt x="22015650" y="403251"/>
                </a:cubicBezTo>
                <a:cubicBezTo>
                  <a:pt x="22015643" y="267995"/>
                  <a:pt x="21906673" y="157996"/>
                  <a:pt x="21771423" y="156717"/>
                </a:cubicBezTo>
                <a:lnTo>
                  <a:pt x="21771424" y="1"/>
                </a:lnTo>
                <a:cubicBezTo>
                  <a:pt x="21799151" y="161"/>
                  <a:pt x="21826212" y="3116"/>
                  <a:pt x="21852341" y="8598"/>
                </a:cubicBezTo>
                <a:close/>
                <a:moveTo>
                  <a:pt x="22723197" y="8598"/>
                </a:moveTo>
                <a:cubicBezTo>
                  <a:pt x="22906094" y="46971"/>
                  <a:pt x="23043274" y="209155"/>
                  <a:pt x="23043339" y="403251"/>
                </a:cubicBezTo>
                <a:cubicBezTo>
                  <a:pt x="23043339" y="405559"/>
                  <a:pt x="23043082" y="407844"/>
                  <a:pt x="23043035" y="410246"/>
                </a:cubicBezTo>
                <a:lnTo>
                  <a:pt x="22886343" y="410246"/>
                </a:lnTo>
                <a:cubicBezTo>
                  <a:pt x="22886389" y="407914"/>
                  <a:pt x="22886506" y="405582"/>
                  <a:pt x="22886506" y="403251"/>
                </a:cubicBezTo>
                <a:cubicBezTo>
                  <a:pt x="22886500" y="267996"/>
                  <a:pt x="22777530" y="157996"/>
                  <a:pt x="22642280" y="156717"/>
                </a:cubicBezTo>
                <a:lnTo>
                  <a:pt x="22642280" y="1"/>
                </a:lnTo>
                <a:cubicBezTo>
                  <a:pt x="22670007" y="161"/>
                  <a:pt x="22697069" y="3117"/>
                  <a:pt x="22723197" y="8598"/>
                </a:cubicBezTo>
                <a:close/>
                <a:moveTo>
                  <a:pt x="23594055" y="8598"/>
                </a:moveTo>
                <a:cubicBezTo>
                  <a:pt x="23776952" y="46971"/>
                  <a:pt x="23914132" y="209155"/>
                  <a:pt x="23914197" y="403250"/>
                </a:cubicBezTo>
                <a:cubicBezTo>
                  <a:pt x="23914197" y="405559"/>
                  <a:pt x="23913939" y="407844"/>
                  <a:pt x="23913893" y="410246"/>
                </a:cubicBezTo>
                <a:lnTo>
                  <a:pt x="23757201" y="410246"/>
                </a:lnTo>
                <a:cubicBezTo>
                  <a:pt x="23757247" y="407914"/>
                  <a:pt x="23757364" y="405582"/>
                  <a:pt x="23757364" y="403251"/>
                </a:cubicBezTo>
                <a:cubicBezTo>
                  <a:pt x="23757358" y="267995"/>
                  <a:pt x="23648388" y="157995"/>
                  <a:pt x="23513138" y="156717"/>
                </a:cubicBezTo>
                <a:lnTo>
                  <a:pt x="23513138" y="1"/>
                </a:lnTo>
                <a:cubicBezTo>
                  <a:pt x="23540865" y="161"/>
                  <a:pt x="23567927" y="3116"/>
                  <a:pt x="23594055" y="8598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  <a:ln w="317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34C5BEE7-D42A-48A0-A141-8BD3D070C601}"/>
              </a:ext>
            </a:extLst>
          </p:cNvPr>
          <p:cNvSpPr/>
          <p:nvPr userDrawn="1"/>
        </p:nvSpPr>
        <p:spPr>
          <a:xfrm rot="20700000">
            <a:off x="-10636232" y="5506779"/>
            <a:ext cx="23914197" cy="410248"/>
          </a:xfrm>
          <a:custGeom>
            <a:avLst/>
            <a:gdLst>
              <a:gd name="connsiteX0" fmla="*/ 80917 w 23914197"/>
              <a:gd name="connsiteY0" fmla="*/ 8598 h 410248"/>
              <a:gd name="connsiteX1" fmla="*/ 401059 w 23914197"/>
              <a:gd name="connsiteY1" fmla="*/ 403251 h 410248"/>
              <a:gd name="connsiteX2" fmla="*/ 400756 w 23914197"/>
              <a:gd name="connsiteY2" fmla="*/ 410245 h 410248"/>
              <a:gd name="connsiteX3" fmla="*/ 244063 w 23914197"/>
              <a:gd name="connsiteY3" fmla="*/ 410245 h 410248"/>
              <a:gd name="connsiteX4" fmla="*/ 244226 w 23914197"/>
              <a:gd name="connsiteY4" fmla="*/ 403250 h 410248"/>
              <a:gd name="connsiteX5" fmla="*/ 1 w 23914197"/>
              <a:gd name="connsiteY5" fmla="*/ 156717 h 410248"/>
              <a:gd name="connsiteX6" fmla="*/ 0 w 23914197"/>
              <a:gd name="connsiteY6" fmla="*/ 1 h 410248"/>
              <a:gd name="connsiteX7" fmla="*/ 80917 w 23914197"/>
              <a:gd name="connsiteY7" fmla="*/ 8598 h 410248"/>
              <a:gd name="connsiteX8" fmla="*/ 951775 w 23914197"/>
              <a:gd name="connsiteY8" fmla="*/ 8598 h 410248"/>
              <a:gd name="connsiteX9" fmla="*/ 1271917 w 23914197"/>
              <a:gd name="connsiteY9" fmla="*/ 403250 h 410248"/>
              <a:gd name="connsiteX10" fmla="*/ 1271613 w 23914197"/>
              <a:gd name="connsiteY10" fmla="*/ 410245 h 410248"/>
              <a:gd name="connsiteX11" fmla="*/ 1114921 w 23914197"/>
              <a:gd name="connsiteY11" fmla="*/ 410245 h 410248"/>
              <a:gd name="connsiteX12" fmla="*/ 1115084 w 23914197"/>
              <a:gd name="connsiteY12" fmla="*/ 403250 h 410248"/>
              <a:gd name="connsiteX13" fmla="*/ 870858 w 23914197"/>
              <a:gd name="connsiteY13" fmla="*/ 156716 h 410248"/>
              <a:gd name="connsiteX14" fmla="*/ 870858 w 23914197"/>
              <a:gd name="connsiteY14" fmla="*/ 0 h 410248"/>
              <a:gd name="connsiteX15" fmla="*/ 951775 w 23914197"/>
              <a:gd name="connsiteY15" fmla="*/ 8598 h 410248"/>
              <a:gd name="connsiteX16" fmla="*/ 1822632 w 23914197"/>
              <a:gd name="connsiteY16" fmla="*/ 8598 h 410248"/>
              <a:gd name="connsiteX17" fmla="*/ 2142774 w 23914197"/>
              <a:gd name="connsiteY17" fmla="*/ 403250 h 410248"/>
              <a:gd name="connsiteX18" fmla="*/ 2142471 w 23914197"/>
              <a:gd name="connsiteY18" fmla="*/ 410245 h 410248"/>
              <a:gd name="connsiteX19" fmla="*/ 1985778 w 23914197"/>
              <a:gd name="connsiteY19" fmla="*/ 410245 h 410248"/>
              <a:gd name="connsiteX20" fmla="*/ 1985942 w 23914197"/>
              <a:gd name="connsiteY20" fmla="*/ 403250 h 410248"/>
              <a:gd name="connsiteX21" fmla="*/ 1741715 w 23914197"/>
              <a:gd name="connsiteY21" fmla="*/ 156717 h 410248"/>
              <a:gd name="connsiteX22" fmla="*/ 1741716 w 23914197"/>
              <a:gd name="connsiteY22" fmla="*/ 1 h 410248"/>
              <a:gd name="connsiteX23" fmla="*/ 1822632 w 23914197"/>
              <a:gd name="connsiteY23" fmla="*/ 8598 h 410248"/>
              <a:gd name="connsiteX24" fmla="*/ 2693488 w 23914197"/>
              <a:gd name="connsiteY24" fmla="*/ 8598 h 410248"/>
              <a:gd name="connsiteX25" fmla="*/ 3013633 w 23914197"/>
              <a:gd name="connsiteY25" fmla="*/ 403251 h 410248"/>
              <a:gd name="connsiteX26" fmla="*/ 3013327 w 23914197"/>
              <a:gd name="connsiteY26" fmla="*/ 410246 h 410248"/>
              <a:gd name="connsiteX27" fmla="*/ 2856636 w 23914197"/>
              <a:gd name="connsiteY27" fmla="*/ 410247 h 410248"/>
              <a:gd name="connsiteX28" fmla="*/ 2856800 w 23914197"/>
              <a:gd name="connsiteY28" fmla="*/ 403251 h 410248"/>
              <a:gd name="connsiteX29" fmla="*/ 2612572 w 23914197"/>
              <a:gd name="connsiteY29" fmla="*/ 156717 h 410248"/>
              <a:gd name="connsiteX30" fmla="*/ 2612574 w 23914197"/>
              <a:gd name="connsiteY30" fmla="*/ 2 h 410248"/>
              <a:gd name="connsiteX31" fmla="*/ 2693488 w 23914197"/>
              <a:gd name="connsiteY31" fmla="*/ 8598 h 410248"/>
              <a:gd name="connsiteX32" fmla="*/ 3564347 w 23914197"/>
              <a:gd name="connsiteY32" fmla="*/ 8598 h 410248"/>
              <a:gd name="connsiteX33" fmla="*/ 3884487 w 23914197"/>
              <a:gd name="connsiteY33" fmla="*/ 403250 h 410248"/>
              <a:gd name="connsiteX34" fmla="*/ 3884184 w 23914197"/>
              <a:gd name="connsiteY34" fmla="*/ 410245 h 410248"/>
              <a:gd name="connsiteX35" fmla="*/ 3727491 w 23914197"/>
              <a:gd name="connsiteY35" fmla="*/ 410245 h 410248"/>
              <a:gd name="connsiteX36" fmla="*/ 3727655 w 23914197"/>
              <a:gd name="connsiteY36" fmla="*/ 403250 h 410248"/>
              <a:gd name="connsiteX37" fmla="*/ 3483431 w 23914197"/>
              <a:gd name="connsiteY37" fmla="*/ 156717 h 410248"/>
              <a:gd name="connsiteX38" fmla="*/ 3483429 w 23914197"/>
              <a:gd name="connsiteY38" fmla="*/ 1 h 410248"/>
              <a:gd name="connsiteX39" fmla="*/ 3564347 w 23914197"/>
              <a:gd name="connsiteY39" fmla="*/ 8598 h 410248"/>
              <a:gd name="connsiteX40" fmla="*/ 4435205 w 23914197"/>
              <a:gd name="connsiteY40" fmla="*/ 8599 h 410248"/>
              <a:gd name="connsiteX41" fmla="*/ 4755345 w 23914197"/>
              <a:gd name="connsiteY41" fmla="*/ 403251 h 410248"/>
              <a:gd name="connsiteX42" fmla="*/ 4755042 w 23914197"/>
              <a:gd name="connsiteY42" fmla="*/ 410246 h 410248"/>
              <a:gd name="connsiteX43" fmla="*/ 4598349 w 23914197"/>
              <a:gd name="connsiteY43" fmla="*/ 410246 h 410248"/>
              <a:gd name="connsiteX44" fmla="*/ 4598512 w 23914197"/>
              <a:gd name="connsiteY44" fmla="*/ 403251 h 410248"/>
              <a:gd name="connsiteX45" fmla="*/ 4354289 w 23914197"/>
              <a:gd name="connsiteY45" fmla="*/ 156718 h 410248"/>
              <a:gd name="connsiteX46" fmla="*/ 4354286 w 23914197"/>
              <a:gd name="connsiteY46" fmla="*/ 1 h 410248"/>
              <a:gd name="connsiteX47" fmla="*/ 4435205 w 23914197"/>
              <a:gd name="connsiteY47" fmla="*/ 8599 h 410248"/>
              <a:gd name="connsiteX48" fmla="*/ 5306060 w 23914197"/>
              <a:gd name="connsiteY48" fmla="*/ 8599 h 410248"/>
              <a:gd name="connsiteX49" fmla="*/ 5626203 w 23914197"/>
              <a:gd name="connsiteY49" fmla="*/ 403251 h 410248"/>
              <a:gd name="connsiteX50" fmla="*/ 5625900 w 23914197"/>
              <a:gd name="connsiteY50" fmla="*/ 410247 h 410248"/>
              <a:gd name="connsiteX51" fmla="*/ 5469207 w 23914197"/>
              <a:gd name="connsiteY51" fmla="*/ 410246 h 410248"/>
              <a:gd name="connsiteX52" fmla="*/ 5469371 w 23914197"/>
              <a:gd name="connsiteY52" fmla="*/ 403252 h 410248"/>
              <a:gd name="connsiteX53" fmla="*/ 5225142 w 23914197"/>
              <a:gd name="connsiteY53" fmla="*/ 156717 h 410248"/>
              <a:gd name="connsiteX54" fmla="*/ 5225145 w 23914197"/>
              <a:gd name="connsiteY54" fmla="*/ 2 h 410248"/>
              <a:gd name="connsiteX55" fmla="*/ 5306060 w 23914197"/>
              <a:gd name="connsiteY55" fmla="*/ 8599 h 410248"/>
              <a:gd name="connsiteX56" fmla="*/ 6176917 w 23914197"/>
              <a:gd name="connsiteY56" fmla="*/ 8598 h 410248"/>
              <a:gd name="connsiteX57" fmla="*/ 6497064 w 23914197"/>
              <a:gd name="connsiteY57" fmla="*/ 403252 h 410248"/>
              <a:gd name="connsiteX58" fmla="*/ 6496760 w 23914197"/>
              <a:gd name="connsiteY58" fmla="*/ 410247 h 410248"/>
              <a:gd name="connsiteX59" fmla="*/ 6340068 w 23914197"/>
              <a:gd name="connsiteY59" fmla="*/ 410247 h 410248"/>
              <a:gd name="connsiteX60" fmla="*/ 6340231 w 23914197"/>
              <a:gd name="connsiteY60" fmla="*/ 403252 h 410248"/>
              <a:gd name="connsiteX61" fmla="*/ 6096001 w 23914197"/>
              <a:gd name="connsiteY61" fmla="*/ 156717 h 410248"/>
              <a:gd name="connsiteX62" fmla="*/ 6095999 w 23914197"/>
              <a:gd name="connsiteY62" fmla="*/ 0 h 410248"/>
              <a:gd name="connsiteX63" fmla="*/ 6176917 w 23914197"/>
              <a:gd name="connsiteY63" fmla="*/ 8598 h 410248"/>
              <a:gd name="connsiteX64" fmla="*/ 7047779 w 23914197"/>
              <a:gd name="connsiteY64" fmla="*/ 8600 h 410248"/>
              <a:gd name="connsiteX65" fmla="*/ 7367921 w 23914197"/>
              <a:gd name="connsiteY65" fmla="*/ 403252 h 410248"/>
              <a:gd name="connsiteX66" fmla="*/ 7367617 w 23914197"/>
              <a:gd name="connsiteY66" fmla="*/ 410247 h 410248"/>
              <a:gd name="connsiteX67" fmla="*/ 7210925 w 23914197"/>
              <a:gd name="connsiteY67" fmla="*/ 410247 h 410248"/>
              <a:gd name="connsiteX68" fmla="*/ 7211089 w 23914197"/>
              <a:gd name="connsiteY68" fmla="*/ 403252 h 410248"/>
              <a:gd name="connsiteX69" fmla="*/ 6966863 w 23914197"/>
              <a:gd name="connsiteY69" fmla="*/ 156719 h 410248"/>
              <a:gd name="connsiteX70" fmla="*/ 6966863 w 23914197"/>
              <a:gd name="connsiteY70" fmla="*/ 3 h 410248"/>
              <a:gd name="connsiteX71" fmla="*/ 7047779 w 23914197"/>
              <a:gd name="connsiteY71" fmla="*/ 8600 h 410248"/>
              <a:gd name="connsiteX72" fmla="*/ 7918635 w 23914197"/>
              <a:gd name="connsiteY72" fmla="*/ 8600 h 410248"/>
              <a:gd name="connsiteX73" fmla="*/ 8238777 w 23914197"/>
              <a:gd name="connsiteY73" fmla="*/ 403252 h 410248"/>
              <a:gd name="connsiteX74" fmla="*/ 8238474 w 23914197"/>
              <a:gd name="connsiteY74" fmla="*/ 410248 h 410248"/>
              <a:gd name="connsiteX75" fmla="*/ 8081782 w 23914197"/>
              <a:gd name="connsiteY75" fmla="*/ 410248 h 410248"/>
              <a:gd name="connsiteX76" fmla="*/ 8081945 w 23914197"/>
              <a:gd name="connsiteY76" fmla="*/ 403253 h 410248"/>
              <a:gd name="connsiteX77" fmla="*/ 7837719 w 23914197"/>
              <a:gd name="connsiteY77" fmla="*/ 156719 h 410248"/>
              <a:gd name="connsiteX78" fmla="*/ 7837719 w 23914197"/>
              <a:gd name="connsiteY78" fmla="*/ 3 h 410248"/>
              <a:gd name="connsiteX79" fmla="*/ 7918635 w 23914197"/>
              <a:gd name="connsiteY79" fmla="*/ 8600 h 410248"/>
              <a:gd name="connsiteX80" fmla="*/ 8789492 w 23914197"/>
              <a:gd name="connsiteY80" fmla="*/ 8599 h 410248"/>
              <a:gd name="connsiteX81" fmla="*/ 9109634 w 23914197"/>
              <a:gd name="connsiteY81" fmla="*/ 403252 h 410248"/>
              <a:gd name="connsiteX82" fmla="*/ 9109330 w 23914197"/>
              <a:gd name="connsiteY82" fmla="*/ 410247 h 410248"/>
              <a:gd name="connsiteX83" fmla="*/ 8952638 w 23914197"/>
              <a:gd name="connsiteY83" fmla="*/ 410247 h 410248"/>
              <a:gd name="connsiteX84" fmla="*/ 8952801 w 23914197"/>
              <a:gd name="connsiteY84" fmla="*/ 403252 h 410248"/>
              <a:gd name="connsiteX85" fmla="*/ 8708575 w 23914197"/>
              <a:gd name="connsiteY85" fmla="*/ 156718 h 410248"/>
              <a:gd name="connsiteX86" fmla="*/ 8708575 w 23914197"/>
              <a:gd name="connsiteY86" fmla="*/ 2 h 410248"/>
              <a:gd name="connsiteX87" fmla="*/ 8789492 w 23914197"/>
              <a:gd name="connsiteY87" fmla="*/ 8599 h 410248"/>
              <a:gd name="connsiteX88" fmla="*/ 9660348 w 23914197"/>
              <a:gd name="connsiteY88" fmla="*/ 8599 h 410248"/>
              <a:gd name="connsiteX89" fmla="*/ 9980490 w 23914197"/>
              <a:gd name="connsiteY89" fmla="*/ 403252 h 410248"/>
              <a:gd name="connsiteX90" fmla="*/ 9980187 w 23914197"/>
              <a:gd name="connsiteY90" fmla="*/ 410247 h 410248"/>
              <a:gd name="connsiteX91" fmla="*/ 9823495 w 23914197"/>
              <a:gd name="connsiteY91" fmla="*/ 410247 h 410248"/>
              <a:gd name="connsiteX92" fmla="*/ 9823658 w 23914197"/>
              <a:gd name="connsiteY92" fmla="*/ 403252 h 410248"/>
              <a:gd name="connsiteX93" fmla="*/ 9579432 w 23914197"/>
              <a:gd name="connsiteY93" fmla="*/ 156718 h 410248"/>
              <a:gd name="connsiteX94" fmla="*/ 9579432 w 23914197"/>
              <a:gd name="connsiteY94" fmla="*/ 2 h 410248"/>
              <a:gd name="connsiteX95" fmla="*/ 9660348 w 23914197"/>
              <a:gd name="connsiteY95" fmla="*/ 8599 h 410248"/>
              <a:gd name="connsiteX96" fmla="*/ 10531205 w 23914197"/>
              <a:gd name="connsiteY96" fmla="*/ 8600 h 410248"/>
              <a:gd name="connsiteX97" fmla="*/ 10851348 w 23914197"/>
              <a:gd name="connsiteY97" fmla="*/ 403252 h 410248"/>
              <a:gd name="connsiteX98" fmla="*/ 10851044 w 23914197"/>
              <a:gd name="connsiteY98" fmla="*/ 410248 h 410248"/>
              <a:gd name="connsiteX99" fmla="*/ 10694352 w 23914197"/>
              <a:gd name="connsiteY99" fmla="*/ 410248 h 410248"/>
              <a:gd name="connsiteX100" fmla="*/ 10694515 w 23914197"/>
              <a:gd name="connsiteY100" fmla="*/ 403252 h 410248"/>
              <a:gd name="connsiteX101" fmla="*/ 10450289 w 23914197"/>
              <a:gd name="connsiteY101" fmla="*/ 156719 h 410248"/>
              <a:gd name="connsiteX102" fmla="*/ 10450289 w 23914197"/>
              <a:gd name="connsiteY102" fmla="*/ 3 h 410248"/>
              <a:gd name="connsiteX103" fmla="*/ 10531205 w 23914197"/>
              <a:gd name="connsiteY103" fmla="*/ 8600 h 410248"/>
              <a:gd name="connsiteX104" fmla="*/ 11402062 w 23914197"/>
              <a:gd name="connsiteY104" fmla="*/ 8599 h 410248"/>
              <a:gd name="connsiteX105" fmla="*/ 11722204 w 23914197"/>
              <a:gd name="connsiteY105" fmla="*/ 403251 h 410248"/>
              <a:gd name="connsiteX106" fmla="*/ 11721900 w 23914197"/>
              <a:gd name="connsiteY106" fmla="*/ 410247 h 410248"/>
              <a:gd name="connsiteX107" fmla="*/ 11565208 w 23914197"/>
              <a:gd name="connsiteY107" fmla="*/ 410247 h 410248"/>
              <a:gd name="connsiteX108" fmla="*/ 11565372 w 23914197"/>
              <a:gd name="connsiteY108" fmla="*/ 403252 h 410248"/>
              <a:gd name="connsiteX109" fmla="*/ 11321145 w 23914197"/>
              <a:gd name="connsiteY109" fmla="*/ 156718 h 410248"/>
              <a:gd name="connsiteX110" fmla="*/ 11321146 w 23914197"/>
              <a:gd name="connsiteY110" fmla="*/ 2 h 410248"/>
              <a:gd name="connsiteX111" fmla="*/ 11402062 w 23914197"/>
              <a:gd name="connsiteY111" fmla="*/ 8599 h 410248"/>
              <a:gd name="connsiteX112" fmla="*/ 12272914 w 23914197"/>
              <a:gd name="connsiteY112" fmla="*/ 8598 h 410248"/>
              <a:gd name="connsiteX113" fmla="*/ 12593056 w 23914197"/>
              <a:gd name="connsiteY113" fmla="*/ 403250 h 410248"/>
              <a:gd name="connsiteX114" fmla="*/ 12592752 w 23914197"/>
              <a:gd name="connsiteY114" fmla="*/ 410246 h 410248"/>
              <a:gd name="connsiteX115" fmla="*/ 12436060 w 23914197"/>
              <a:gd name="connsiteY115" fmla="*/ 410246 h 410248"/>
              <a:gd name="connsiteX116" fmla="*/ 12436223 w 23914197"/>
              <a:gd name="connsiteY116" fmla="*/ 403251 h 410248"/>
              <a:gd name="connsiteX117" fmla="*/ 12191997 w 23914197"/>
              <a:gd name="connsiteY117" fmla="*/ 156717 h 410248"/>
              <a:gd name="connsiteX118" fmla="*/ 12191998 w 23914197"/>
              <a:gd name="connsiteY118" fmla="*/ 1 h 410248"/>
              <a:gd name="connsiteX119" fmla="*/ 12272914 w 23914197"/>
              <a:gd name="connsiteY119" fmla="*/ 8598 h 410248"/>
              <a:gd name="connsiteX120" fmla="*/ 13143771 w 23914197"/>
              <a:gd name="connsiteY120" fmla="*/ 8597 h 410248"/>
              <a:gd name="connsiteX121" fmla="*/ 13463913 w 23914197"/>
              <a:gd name="connsiteY121" fmla="*/ 403250 h 410248"/>
              <a:gd name="connsiteX122" fmla="*/ 13463610 w 23914197"/>
              <a:gd name="connsiteY122" fmla="*/ 410245 h 410248"/>
              <a:gd name="connsiteX123" fmla="*/ 13306917 w 23914197"/>
              <a:gd name="connsiteY123" fmla="*/ 410245 h 410248"/>
              <a:gd name="connsiteX124" fmla="*/ 13307080 w 23914197"/>
              <a:gd name="connsiteY124" fmla="*/ 403250 h 410248"/>
              <a:gd name="connsiteX125" fmla="*/ 13062855 w 23914197"/>
              <a:gd name="connsiteY125" fmla="*/ 156716 h 410248"/>
              <a:gd name="connsiteX126" fmla="*/ 13062854 w 23914197"/>
              <a:gd name="connsiteY126" fmla="*/ 0 h 410248"/>
              <a:gd name="connsiteX127" fmla="*/ 13143771 w 23914197"/>
              <a:gd name="connsiteY127" fmla="*/ 8597 h 410248"/>
              <a:gd name="connsiteX128" fmla="*/ 14014629 w 23914197"/>
              <a:gd name="connsiteY128" fmla="*/ 8598 h 410248"/>
              <a:gd name="connsiteX129" fmla="*/ 14334771 w 23914197"/>
              <a:gd name="connsiteY129" fmla="*/ 403250 h 410248"/>
              <a:gd name="connsiteX130" fmla="*/ 14334467 w 23914197"/>
              <a:gd name="connsiteY130" fmla="*/ 410246 h 410248"/>
              <a:gd name="connsiteX131" fmla="*/ 14177775 w 23914197"/>
              <a:gd name="connsiteY131" fmla="*/ 410246 h 410248"/>
              <a:gd name="connsiteX132" fmla="*/ 14177938 w 23914197"/>
              <a:gd name="connsiteY132" fmla="*/ 403251 h 410248"/>
              <a:gd name="connsiteX133" fmla="*/ 13933712 w 23914197"/>
              <a:gd name="connsiteY133" fmla="*/ 156717 h 410248"/>
              <a:gd name="connsiteX134" fmla="*/ 13933712 w 23914197"/>
              <a:gd name="connsiteY134" fmla="*/ 1 h 410248"/>
              <a:gd name="connsiteX135" fmla="*/ 14014629 w 23914197"/>
              <a:gd name="connsiteY135" fmla="*/ 8598 h 410248"/>
              <a:gd name="connsiteX136" fmla="*/ 14885485 w 23914197"/>
              <a:gd name="connsiteY136" fmla="*/ 8598 h 410248"/>
              <a:gd name="connsiteX137" fmla="*/ 15205627 w 23914197"/>
              <a:gd name="connsiteY137" fmla="*/ 403251 h 410248"/>
              <a:gd name="connsiteX138" fmla="*/ 15205324 w 23914197"/>
              <a:gd name="connsiteY138" fmla="*/ 410246 h 410248"/>
              <a:gd name="connsiteX139" fmla="*/ 15048632 w 23914197"/>
              <a:gd name="connsiteY139" fmla="*/ 410246 h 410248"/>
              <a:gd name="connsiteX140" fmla="*/ 15048795 w 23914197"/>
              <a:gd name="connsiteY140" fmla="*/ 403251 h 410248"/>
              <a:gd name="connsiteX141" fmla="*/ 14804569 w 23914197"/>
              <a:gd name="connsiteY141" fmla="*/ 156717 h 410248"/>
              <a:gd name="connsiteX142" fmla="*/ 14804569 w 23914197"/>
              <a:gd name="connsiteY142" fmla="*/ 1 h 410248"/>
              <a:gd name="connsiteX143" fmla="*/ 14885485 w 23914197"/>
              <a:gd name="connsiteY143" fmla="*/ 8598 h 410248"/>
              <a:gd name="connsiteX144" fmla="*/ 15756342 w 23914197"/>
              <a:gd name="connsiteY144" fmla="*/ 8598 h 410248"/>
              <a:gd name="connsiteX145" fmla="*/ 16076484 w 23914197"/>
              <a:gd name="connsiteY145" fmla="*/ 403250 h 410248"/>
              <a:gd name="connsiteX146" fmla="*/ 16076181 w 23914197"/>
              <a:gd name="connsiteY146" fmla="*/ 410245 h 410248"/>
              <a:gd name="connsiteX147" fmla="*/ 15919489 w 23914197"/>
              <a:gd name="connsiteY147" fmla="*/ 410245 h 410248"/>
              <a:gd name="connsiteX148" fmla="*/ 15919652 w 23914197"/>
              <a:gd name="connsiteY148" fmla="*/ 403250 h 410248"/>
              <a:gd name="connsiteX149" fmla="*/ 15675425 w 23914197"/>
              <a:gd name="connsiteY149" fmla="*/ 156716 h 410248"/>
              <a:gd name="connsiteX150" fmla="*/ 15675426 w 23914197"/>
              <a:gd name="connsiteY150" fmla="*/ 0 h 410248"/>
              <a:gd name="connsiteX151" fmla="*/ 15756342 w 23914197"/>
              <a:gd name="connsiteY151" fmla="*/ 8598 h 410248"/>
              <a:gd name="connsiteX152" fmla="*/ 16627199 w 23914197"/>
              <a:gd name="connsiteY152" fmla="*/ 8598 h 410248"/>
              <a:gd name="connsiteX153" fmla="*/ 16947341 w 23914197"/>
              <a:gd name="connsiteY153" fmla="*/ 403250 h 410248"/>
              <a:gd name="connsiteX154" fmla="*/ 16947037 w 23914197"/>
              <a:gd name="connsiteY154" fmla="*/ 410246 h 410248"/>
              <a:gd name="connsiteX155" fmla="*/ 16790345 w 23914197"/>
              <a:gd name="connsiteY155" fmla="*/ 410246 h 410248"/>
              <a:gd name="connsiteX156" fmla="*/ 16790508 w 23914197"/>
              <a:gd name="connsiteY156" fmla="*/ 403251 h 410248"/>
              <a:gd name="connsiteX157" fmla="*/ 16546282 w 23914197"/>
              <a:gd name="connsiteY157" fmla="*/ 156717 h 410248"/>
              <a:gd name="connsiteX158" fmla="*/ 16546282 w 23914197"/>
              <a:gd name="connsiteY158" fmla="*/ 1 h 410248"/>
              <a:gd name="connsiteX159" fmla="*/ 16627199 w 23914197"/>
              <a:gd name="connsiteY159" fmla="*/ 8598 h 410248"/>
              <a:gd name="connsiteX160" fmla="*/ 17498056 w 23914197"/>
              <a:gd name="connsiteY160" fmla="*/ 8599 h 410248"/>
              <a:gd name="connsiteX161" fmla="*/ 17818198 w 23914197"/>
              <a:gd name="connsiteY161" fmla="*/ 403251 h 410248"/>
              <a:gd name="connsiteX162" fmla="*/ 17817895 w 23914197"/>
              <a:gd name="connsiteY162" fmla="*/ 410246 h 410248"/>
              <a:gd name="connsiteX163" fmla="*/ 17661203 w 23914197"/>
              <a:gd name="connsiteY163" fmla="*/ 410246 h 410248"/>
              <a:gd name="connsiteX164" fmla="*/ 17661366 w 23914197"/>
              <a:gd name="connsiteY164" fmla="*/ 403251 h 410248"/>
              <a:gd name="connsiteX165" fmla="*/ 17417140 w 23914197"/>
              <a:gd name="connsiteY165" fmla="*/ 156717 h 410248"/>
              <a:gd name="connsiteX166" fmla="*/ 17417140 w 23914197"/>
              <a:gd name="connsiteY166" fmla="*/ 2 h 410248"/>
              <a:gd name="connsiteX167" fmla="*/ 17498056 w 23914197"/>
              <a:gd name="connsiteY167" fmla="*/ 8599 h 410248"/>
              <a:gd name="connsiteX168" fmla="*/ 18368912 w 23914197"/>
              <a:gd name="connsiteY168" fmla="*/ 8598 h 410248"/>
              <a:gd name="connsiteX169" fmla="*/ 18689054 w 23914197"/>
              <a:gd name="connsiteY169" fmla="*/ 403250 h 410248"/>
              <a:gd name="connsiteX170" fmla="*/ 18688751 w 23914197"/>
              <a:gd name="connsiteY170" fmla="*/ 410245 h 410248"/>
              <a:gd name="connsiteX171" fmla="*/ 18532059 w 23914197"/>
              <a:gd name="connsiteY171" fmla="*/ 410245 h 410248"/>
              <a:gd name="connsiteX172" fmla="*/ 18532222 w 23914197"/>
              <a:gd name="connsiteY172" fmla="*/ 403250 h 410248"/>
              <a:gd name="connsiteX173" fmla="*/ 18287996 w 23914197"/>
              <a:gd name="connsiteY173" fmla="*/ 156716 h 410248"/>
              <a:gd name="connsiteX174" fmla="*/ 18287996 w 23914197"/>
              <a:gd name="connsiteY174" fmla="*/ 1 h 410248"/>
              <a:gd name="connsiteX175" fmla="*/ 18368912 w 23914197"/>
              <a:gd name="connsiteY175" fmla="*/ 8598 h 410248"/>
              <a:gd name="connsiteX176" fmla="*/ 19239769 w 23914197"/>
              <a:gd name="connsiteY176" fmla="*/ 8598 h 410248"/>
              <a:gd name="connsiteX177" fmla="*/ 19559911 w 23914197"/>
              <a:gd name="connsiteY177" fmla="*/ 403251 h 410248"/>
              <a:gd name="connsiteX178" fmla="*/ 19559608 w 23914197"/>
              <a:gd name="connsiteY178" fmla="*/ 410246 h 410248"/>
              <a:gd name="connsiteX179" fmla="*/ 19402915 w 23914197"/>
              <a:gd name="connsiteY179" fmla="*/ 410245 h 410248"/>
              <a:gd name="connsiteX180" fmla="*/ 19403078 w 23914197"/>
              <a:gd name="connsiteY180" fmla="*/ 403250 h 410248"/>
              <a:gd name="connsiteX181" fmla="*/ 19158852 w 23914197"/>
              <a:gd name="connsiteY181" fmla="*/ 156717 h 410248"/>
              <a:gd name="connsiteX182" fmla="*/ 19158852 w 23914197"/>
              <a:gd name="connsiteY182" fmla="*/ 1 h 410248"/>
              <a:gd name="connsiteX183" fmla="*/ 19239769 w 23914197"/>
              <a:gd name="connsiteY183" fmla="*/ 8598 h 410248"/>
              <a:gd name="connsiteX184" fmla="*/ 20110627 w 23914197"/>
              <a:gd name="connsiteY184" fmla="*/ 8599 h 410248"/>
              <a:gd name="connsiteX185" fmla="*/ 20430769 w 23914197"/>
              <a:gd name="connsiteY185" fmla="*/ 403251 h 410248"/>
              <a:gd name="connsiteX186" fmla="*/ 20430465 w 23914197"/>
              <a:gd name="connsiteY186" fmla="*/ 410246 h 410248"/>
              <a:gd name="connsiteX187" fmla="*/ 20273773 w 23914197"/>
              <a:gd name="connsiteY187" fmla="*/ 410246 h 410248"/>
              <a:gd name="connsiteX188" fmla="*/ 20273936 w 23914197"/>
              <a:gd name="connsiteY188" fmla="*/ 403251 h 410248"/>
              <a:gd name="connsiteX189" fmla="*/ 20029710 w 23914197"/>
              <a:gd name="connsiteY189" fmla="*/ 156717 h 410248"/>
              <a:gd name="connsiteX190" fmla="*/ 20029710 w 23914197"/>
              <a:gd name="connsiteY190" fmla="*/ 1 h 410248"/>
              <a:gd name="connsiteX191" fmla="*/ 20110627 w 23914197"/>
              <a:gd name="connsiteY191" fmla="*/ 8599 h 410248"/>
              <a:gd name="connsiteX192" fmla="*/ 20981484 w 23914197"/>
              <a:gd name="connsiteY192" fmla="*/ 8598 h 410248"/>
              <a:gd name="connsiteX193" fmla="*/ 21301626 w 23914197"/>
              <a:gd name="connsiteY193" fmla="*/ 403250 h 410248"/>
              <a:gd name="connsiteX194" fmla="*/ 21301322 w 23914197"/>
              <a:gd name="connsiteY194" fmla="*/ 410245 h 410248"/>
              <a:gd name="connsiteX195" fmla="*/ 21144630 w 23914197"/>
              <a:gd name="connsiteY195" fmla="*/ 410245 h 410248"/>
              <a:gd name="connsiteX196" fmla="*/ 21144793 w 23914197"/>
              <a:gd name="connsiteY196" fmla="*/ 403250 h 410248"/>
              <a:gd name="connsiteX197" fmla="*/ 20900567 w 23914197"/>
              <a:gd name="connsiteY197" fmla="*/ 156717 h 410248"/>
              <a:gd name="connsiteX198" fmla="*/ 20900567 w 23914197"/>
              <a:gd name="connsiteY198" fmla="*/ 1 h 410248"/>
              <a:gd name="connsiteX199" fmla="*/ 20981484 w 23914197"/>
              <a:gd name="connsiteY199" fmla="*/ 8598 h 410248"/>
              <a:gd name="connsiteX200" fmla="*/ 21852340 w 23914197"/>
              <a:gd name="connsiteY200" fmla="*/ 8599 h 410248"/>
              <a:gd name="connsiteX201" fmla="*/ 22172483 w 23914197"/>
              <a:gd name="connsiteY201" fmla="*/ 403251 h 410248"/>
              <a:gd name="connsiteX202" fmla="*/ 22172179 w 23914197"/>
              <a:gd name="connsiteY202" fmla="*/ 410246 h 410248"/>
              <a:gd name="connsiteX203" fmla="*/ 22015487 w 23914197"/>
              <a:gd name="connsiteY203" fmla="*/ 410246 h 410248"/>
              <a:gd name="connsiteX204" fmla="*/ 22015650 w 23914197"/>
              <a:gd name="connsiteY204" fmla="*/ 403251 h 410248"/>
              <a:gd name="connsiteX205" fmla="*/ 21771423 w 23914197"/>
              <a:gd name="connsiteY205" fmla="*/ 156717 h 410248"/>
              <a:gd name="connsiteX206" fmla="*/ 21771423 w 23914197"/>
              <a:gd name="connsiteY206" fmla="*/ 1 h 410248"/>
              <a:gd name="connsiteX207" fmla="*/ 21852340 w 23914197"/>
              <a:gd name="connsiteY207" fmla="*/ 8599 h 410248"/>
              <a:gd name="connsiteX208" fmla="*/ 22723197 w 23914197"/>
              <a:gd name="connsiteY208" fmla="*/ 8599 h 410248"/>
              <a:gd name="connsiteX209" fmla="*/ 23043339 w 23914197"/>
              <a:gd name="connsiteY209" fmla="*/ 403251 h 410248"/>
              <a:gd name="connsiteX210" fmla="*/ 23043035 w 23914197"/>
              <a:gd name="connsiteY210" fmla="*/ 410246 h 410248"/>
              <a:gd name="connsiteX211" fmla="*/ 22886343 w 23914197"/>
              <a:gd name="connsiteY211" fmla="*/ 410246 h 410248"/>
              <a:gd name="connsiteX212" fmla="*/ 22886506 w 23914197"/>
              <a:gd name="connsiteY212" fmla="*/ 403251 h 410248"/>
              <a:gd name="connsiteX213" fmla="*/ 22642280 w 23914197"/>
              <a:gd name="connsiteY213" fmla="*/ 156717 h 410248"/>
              <a:gd name="connsiteX214" fmla="*/ 22642280 w 23914197"/>
              <a:gd name="connsiteY214" fmla="*/ 1 h 410248"/>
              <a:gd name="connsiteX215" fmla="*/ 22723197 w 23914197"/>
              <a:gd name="connsiteY215" fmla="*/ 8599 h 410248"/>
              <a:gd name="connsiteX216" fmla="*/ 23594055 w 23914197"/>
              <a:gd name="connsiteY216" fmla="*/ 8599 h 410248"/>
              <a:gd name="connsiteX217" fmla="*/ 23914197 w 23914197"/>
              <a:gd name="connsiteY217" fmla="*/ 403251 h 410248"/>
              <a:gd name="connsiteX218" fmla="*/ 23913893 w 23914197"/>
              <a:gd name="connsiteY218" fmla="*/ 410246 h 410248"/>
              <a:gd name="connsiteX219" fmla="*/ 23757201 w 23914197"/>
              <a:gd name="connsiteY219" fmla="*/ 410245 h 410248"/>
              <a:gd name="connsiteX220" fmla="*/ 23757364 w 23914197"/>
              <a:gd name="connsiteY220" fmla="*/ 403251 h 410248"/>
              <a:gd name="connsiteX221" fmla="*/ 23513138 w 23914197"/>
              <a:gd name="connsiteY221" fmla="*/ 156717 h 410248"/>
              <a:gd name="connsiteX222" fmla="*/ 23513138 w 23914197"/>
              <a:gd name="connsiteY222" fmla="*/ 1 h 410248"/>
              <a:gd name="connsiteX223" fmla="*/ 23594055 w 23914197"/>
              <a:gd name="connsiteY223" fmla="*/ 8599 h 410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</a:cxnLst>
            <a:rect l="l" t="t" r="r" b="b"/>
            <a:pathLst>
              <a:path w="23914197" h="410248">
                <a:moveTo>
                  <a:pt x="80917" y="8598"/>
                </a:moveTo>
                <a:cubicBezTo>
                  <a:pt x="263814" y="46971"/>
                  <a:pt x="400995" y="209155"/>
                  <a:pt x="401059" y="403251"/>
                </a:cubicBezTo>
                <a:cubicBezTo>
                  <a:pt x="401059" y="405559"/>
                  <a:pt x="400802" y="407844"/>
                  <a:pt x="400756" y="410245"/>
                </a:cubicBezTo>
                <a:lnTo>
                  <a:pt x="244063" y="410245"/>
                </a:lnTo>
                <a:cubicBezTo>
                  <a:pt x="244109" y="407914"/>
                  <a:pt x="244226" y="405582"/>
                  <a:pt x="244226" y="403250"/>
                </a:cubicBezTo>
                <a:cubicBezTo>
                  <a:pt x="244220" y="267996"/>
                  <a:pt x="135250" y="157995"/>
                  <a:pt x="1" y="156717"/>
                </a:cubicBezTo>
                <a:lnTo>
                  <a:pt x="0" y="1"/>
                </a:lnTo>
                <a:cubicBezTo>
                  <a:pt x="27729" y="161"/>
                  <a:pt x="54789" y="3117"/>
                  <a:pt x="80917" y="8598"/>
                </a:cubicBezTo>
                <a:close/>
                <a:moveTo>
                  <a:pt x="951775" y="8598"/>
                </a:moveTo>
                <a:cubicBezTo>
                  <a:pt x="1134672" y="46970"/>
                  <a:pt x="1271853" y="209155"/>
                  <a:pt x="1271917" y="403250"/>
                </a:cubicBezTo>
                <a:cubicBezTo>
                  <a:pt x="1271917" y="405559"/>
                  <a:pt x="1271659" y="407844"/>
                  <a:pt x="1271613" y="410245"/>
                </a:cubicBezTo>
                <a:lnTo>
                  <a:pt x="1114921" y="410245"/>
                </a:lnTo>
                <a:cubicBezTo>
                  <a:pt x="1114967" y="407913"/>
                  <a:pt x="1115084" y="405582"/>
                  <a:pt x="1115084" y="403250"/>
                </a:cubicBezTo>
                <a:cubicBezTo>
                  <a:pt x="1115078" y="267995"/>
                  <a:pt x="1006108" y="157995"/>
                  <a:pt x="870858" y="156716"/>
                </a:cubicBezTo>
                <a:lnTo>
                  <a:pt x="870858" y="0"/>
                </a:lnTo>
                <a:cubicBezTo>
                  <a:pt x="898586" y="161"/>
                  <a:pt x="925647" y="3116"/>
                  <a:pt x="951775" y="8598"/>
                </a:cubicBezTo>
                <a:close/>
                <a:moveTo>
                  <a:pt x="1822632" y="8598"/>
                </a:moveTo>
                <a:cubicBezTo>
                  <a:pt x="2005530" y="46971"/>
                  <a:pt x="2142711" y="209155"/>
                  <a:pt x="2142774" y="403250"/>
                </a:cubicBezTo>
                <a:cubicBezTo>
                  <a:pt x="2142774" y="405559"/>
                  <a:pt x="2142517" y="407844"/>
                  <a:pt x="2142471" y="410245"/>
                </a:cubicBezTo>
                <a:lnTo>
                  <a:pt x="1985778" y="410245"/>
                </a:lnTo>
                <a:cubicBezTo>
                  <a:pt x="1985827" y="407915"/>
                  <a:pt x="1985941" y="405583"/>
                  <a:pt x="1985942" y="403250"/>
                </a:cubicBezTo>
                <a:cubicBezTo>
                  <a:pt x="1985935" y="267995"/>
                  <a:pt x="1876964" y="157995"/>
                  <a:pt x="1741715" y="156717"/>
                </a:cubicBezTo>
                <a:lnTo>
                  <a:pt x="1741716" y="1"/>
                </a:lnTo>
                <a:cubicBezTo>
                  <a:pt x="1769443" y="161"/>
                  <a:pt x="1796503" y="3116"/>
                  <a:pt x="1822632" y="8598"/>
                </a:cubicBezTo>
                <a:close/>
                <a:moveTo>
                  <a:pt x="2693488" y="8598"/>
                </a:moveTo>
                <a:cubicBezTo>
                  <a:pt x="2876388" y="46972"/>
                  <a:pt x="3013569" y="209156"/>
                  <a:pt x="3013633" y="403251"/>
                </a:cubicBezTo>
                <a:cubicBezTo>
                  <a:pt x="3013632" y="405560"/>
                  <a:pt x="3013375" y="407845"/>
                  <a:pt x="3013327" y="410246"/>
                </a:cubicBezTo>
                <a:lnTo>
                  <a:pt x="2856636" y="410247"/>
                </a:lnTo>
                <a:cubicBezTo>
                  <a:pt x="2856681" y="407914"/>
                  <a:pt x="2856799" y="405583"/>
                  <a:pt x="2856800" y="403251"/>
                </a:cubicBezTo>
                <a:cubicBezTo>
                  <a:pt x="2856792" y="267996"/>
                  <a:pt x="2747821" y="157996"/>
                  <a:pt x="2612572" y="156717"/>
                </a:cubicBezTo>
                <a:lnTo>
                  <a:pt x="2612574" y="2"/>
                </a:lnTo>
                <a:cubicBezTo>
                  <a:pt x="2640300" y="162"/>
                  <a:pt x="2667361" y="3117"/>
                  <a:pt x="2693488" y="8598"/>
                </a:cubicBezTo>
                <a:close/>
                <a:moveTo>
                  <a:pt x="3564347" y="8598"/>
                </a:moveTo>
                <a:cubicBezTo>
                  <a:pt x="3747242" y="46970"/>
                  <a:pt x="3884423" y="209154"/>
                  <a:pt x="3884487" y="403250"/>
                </a:cubicBezTo>
                <a:cubicBezTo>
                  <a:pt x="3884487" y="405559"/>
                  <a:pt x="3884230" y="407843"/>
                  <a:pt x="3884184" y="410245"/>
                </a:cubicBezTo>
                <a:lnTo>
                  <a:pt x="3727491" y="410245"/>
                </a:lnTo>
                <a:cubicBezTo>
                  <a:pt x="3727540" y="407914"/>
                  <a:pt x="3727657" y="405582"/>
                  <a:pt x="3727655" y="403250"/>
                </a:cubicBezTo>
                <a:cubicBezTo>
                  <a:pt x="3727648" y="267995"/>
                  <a:pt x="3618679" y="157995"/>
                  <a:pt x="3483431" y="156717"/>
                </a:cubicBezTo>
                <a:lnTo>
                  <a:pt x="3483429" y="1"/>
                </a:lnTo>
                <a:cubicBezTo>
                  <a:pt x="3511158" y="161"/>
                  <a:pt x="3538220" y="3117"/>
                  <a:pt x="3564347" y="8598"/>
                </a:cubicBezTo>
                <a:close/>
                <a:moveTo>
                  <a:pt x="4435205" y="8599"/>
                </a:moveTo>
                <a:cubicBezTo>
                  <a:pt x="4618101" y="46971"/>
                  <a:pt x="4755281" y="209155"/>
                  <a:pt x="4755345" y="403251"/>
                </a:cubicBezTo>
                <a:cubicBezTo>
                  <a:pt x="4755345" y="405559"/>
                  <a:pt x="4755088" y="407844"/>
                  <a:pt x="4755042" y="410246"/>
                </a:cubicBezTo>
                <a:lnTo>
                  <a:pt x="4598349" y="410246"/>
                </a:lnTo>
                <a:cubicBezTo>
                  <a:pt x="4598398" y="407915"/>
                  <a:pt x="4598515" y="405583"/>
                  <a:pt x="4598512" y="403251"/>
                </a:cubicBezTo>
                <a:cubicBezTo>
                  <a:pt x="4598506" y="267995"/>
                  <a:pt x="4489537" y="157996"/>
                  <a:pt x="4354289" y="156718"/>
                </a:cubicBezTo>
                <a:lnTo>
                  <a:pt x="4354286" y="1"/>
                </a:lnTo>
                <a:cubicBezTo>
                  <a:pt x="4382016" y="162"/>
                  <a:pt x="4409074" y="3116"/>
                  <a:pt x="4435205" y="8599"/>
                </a:cubicBezTo>
                <a:close/>
                <a:moveTo>
                  <a:pt x="5306060" y="8599"/>
                </a:moveTo>
                <a:cubicBezTo>
                  <a:pt x="5488959" y="46972"/>
                  <a:pt x="5626139" y="209156"/>
                  <a:pt x="5626203" y="403251"/>
                </a:cubicBezTo>
                <a:cubicBezTo>
                  <a:pt x="5626203" y="405560"/>
                  <a:pt x="5625945" y="407844"/>
                  <a:pt x="5625900" y="410247"/>
                </a:cubicBezTo>
                <a:lnTo>
                  <a:pt x="5469207" y="410246"/>
                </a:lnTo>
                <a:cubicBezTo>
                  <a:pt x="5469252" y="407914"/>
                  <a:pt x="5469369" y="405582"/>
                  <a:pt x="5469371" y="403252"/>
                </a:cubicBezTo>
                <a:cubicBezTo>
                  <a:pt x="5469363" y="267996"/>
                  <a:pt x="5360395" y="157997"/>
                  <a:pt x="5225142" y="156717"/>
                </a:cubicBezTo>
                <a:lnTo>
                  <a:pt x="5225145" y="2"/>
                </a:lnTo>
                <a:cubicBezTo>
                  <a:pt x="5252871" y="162"/>
                  <a:pt x="5279933" y="3117"/>
                  <a:pt x="5306060" y="8599"/>
                </a:cubicBezTo>
                <a:close/>
                <a:moveTo>
                  <a:pt x="6176917" y="8598"/>
                </a:moveTo>
                <a:cubicBezTo>
                  <a:pt x="6359819" y="46972"/>
                  <a:pt x="6497000" y="209156"/>
                  <a:pt x="6497064" y="403252"/>
                </a:cubicBezTo>
                <a:cubicBezTo>
                  <a:pt x="6497064" y="405560"/>
                  <a:pt x="6496807" y="407845"/>
                  <a:pt x="6496760" y="410247"/>
                </a:cubicBezTo>
                <a:lnTo>
                  <a:pt x="6340068" y="410247"/>
                </a:lnTo>
                <a:cubicBezTo>
                  <a:pt x="6340115" y="407915"/>
                  <a:pt x="6340231" y="405583"/>
                  <a:pt x="6340231" y="403252"/>
                </a:cubicBezTo>
                <a:cubicBezTo>
                  <a:pt x="6340225" y="267996"/>
                  <a:pt x="6231250" y="157996"/>
                  <a:pt x="6096001" y="156717"/>
                </a:cubicBezTo>
                <a:lnTo>
                  <a:pt x="6095999" y="0"/>
                </a:lnTo>
                <a:cubicBezTo>
                  <a:pt x="6123728" y="161"/>
                  <a:pt x="6150788" y="3116"/>
                  <a:pt x="6176917" y="8598"/>
                </a:cubicBezTo>
                <a:close/>
                <a:moveTo>
                  <a:pt x="7047779" y="8600"/>
                </a:moveTo>
                <a:cubicBezTo>
                  <a:pt x="7230676" y="46972"/>
                  <a:pt x="7367857" y="209156"/>
                  <a:pt x="7367921" y="403252"/>
                </a:cubicBezTo>
                <a:cubicBezTo>
                  <a:pt x="7367921" y="405561"/>
                  <a:pt x="7367664" y="407846"/>
                  <a:pt x="7367617" y="410247"/>
                </a:cubicBezTo>
                <a:lnTo>
                  <a:pt x="7210925" y="410247"/>
                </a:lnTo>
                <a:cubicBezTo>
                  <a:pt x="7210972" y="407916"/>
                  <a:pt x="7211089" y="405584"/>
                  <a:pt x="7211089" y="403252"/>
                </a:cubicBezTo>
                <a:cubicBezTo>
                  <a:pt x="7211082" y="267997"/>
                  <a:pt x="7102112" y="157997"/>
                  <a:pt x="6966863" y="156719"/>
                </a:cubicBezTo>
                <a:lnTo>
                  <a:pt x="6966863" y="3"/>
                </a:lnTo>
                <a:cubicBezTo>
                  <a:pt x="6994590" y="163"/>
                  <a:pt x="7021651" y="3118"/>
                  <a:pt x="7047779" y="8600"/>
                </a:cubicBezTo>
                <a:close/>
                <a:moveTo>
                  <a:pt x="7918635" y="8600"/>
                </a:moveTo>
                <a:cubicBezTo>
                  <a:pt x="8101532" y="46973"/>
                  <a:pt x="8238713" y="209157"/>
                  <a:pt x="8238777" y="403252"/>
                </a:cubicBezTo>
                <a:cubicBezTo>
                  <a:pt x="8238777" y="405561"/>
                  <a:pt x="8238520" y="407846"/>
                  <a:pt x="8238474" y="410248"/>
                </a:cubicBezTo>
                <a:lnTo>
                  <a:pt x="8081782" y="410248"/>
                </a:lnTo>
                <a:cubicBezTo>
                  <a:pt x="8081828" y="407916"/>
                  <a:pt x="8081945" y="405584"/>
                  <a:pt x="8081945" y="403253"/>
                </a:cubicBezTo>
                <a:cubicBezTo>
                  <a:pt x="8081938" y="267997"/>
                  <a:pt x="7972968" y="157997"/>
                  <a:pt x="7837719" y="156719"/>
                </a:cubicBezTo>
                <a:lnTo>
                  <a:pt x="7837719" y="3"/>
                </a:lnTo>
                <a:cubicBezTo>
                  <a:pt x="7865446" y="163"/>
                  <a:pt x="7892507" y="3118"/>
                  <a:pt x="7918635" y="8600"/>
                </a:cubicBezTo>
                <a:close/>
                <a:moveTo>
                  <a:pt x="8789492" y="8599"/>
                </a:moveTo>
                <a:cubicBezTo>
                  <a:pt x="8972389" y="46972"/>
                  <a:pt x="9109569" y="209156"/>
                  <a:pt x="9109634" y="403252"/>
                </a:cubicBezTo>
                <a:cubicBezTo>
                  <a:pt x="9109634" y="405560"/>
                  <a:pt x="9109377" y="407845"/>
                  <a:pt x="9109330" y="410247"/>
                </a:cubicBezTo>
                <a:lnTo>
                  <a:pt x="8952638" y="410247"/>
                </a:lnTo>
                <a:cubicBezTo>
                  <a:pt x="8952685" y="407915"/>
                  <a:pt x="8952801" y="405583"/>
                  <a:pt x="8952801" y="403252"/>
                </a:cubicBezTo>
                <a:cubicBezTo>
                  <a:pt x="8952795" y="267996"/>
                  <a:pt x="8843825" y="157997"/>
                  <a:pt x="8708575" y="156718"/>
                </a:cubicBezTo>
                <a:lnTo>
                  <a:pt x="8708575" y="2"/>
                </a:lnTo>
                <a:cubicBezTo>
                  <a:pt x="8736303" y="162"/>
                  <a:pt x="8763364" y="3118"/>
                  <a:pt x="8789492" y="8599"/>
                </a:cubicBezTo>
                <a:close/>
                <a:moveTo>
                  <a:pt x="9660348" y="8599"/>
                </a:moveTo>
                <a:cubicBezTo>
                  <a:pt x="9843245" y="46972"/>
                  <a:pt x="9980426" y="209156"/>
                  <a:pt x="9980490" y="403252"/>
                </a:cubicBezTo>
                <a:cubicBezTo>
                  <a:pt x="9980490" y="405560"/>
                  <a:pt x="9980233" y="407845"/>
                  <a:pt x="9980187" y="410247"/>
                </a:cubicBezTo>
                <a:lnTo>
                  <a:pt x="9823495" y="410247"/>
                </a:lnTo>
                <a:cubicBezTo>
                  <a:pt x="9823541" y="407915"/>
                  <a:pt x="9823658" y="405583"/>
                  <a:pt x="9823658" y="403252"/>
                </a:cubicBezTo>
                <a:cubicBezTo>
                  <a:pt x="9823651" y="267996"/>
                  <a:pt x="9714681" y="157997"/>
                  <a:pt x="9579432" y="156718"/>
                </a:cubicBezTo>
                <a:lnTo>
                  <a:pt x="9579432" y="2"/>
                </a:lnTo>
                <a:cubicBezTo>
                  <a:pt x="9607159" y="163"/>
                  <a:pt x="9634220" y="3118"/>
                  <a:pt x="9660348" y="8599"/>
                </a:cubicBezTo>
                <a:close/>
                <a:moveTo>
                  <a:pt x="10531205" y="8600"/>
                </a:moveTo>
                <a:cubicBezTo>
                  <a:pt x="10714102" y="46973"/>
                  <a:pt x="10851283" y="209157"/>
                  <a:pt x="10851348" y="403252"/>
                </a:cubicBezTo>
                <a:cubicBezTo>
                  <a:pt x="10851348" y="405561"/>
                  <a:pt x="10851090" y="407846"/>
                  <a:pt x="10851044" y="410248"/>
                </a:cubicBezTo>
                <a:lnTo>
                  <a:pt x="10694352" y="410248"/>
                </a:lnTo>
                <a:cubicBezTo>
                  <a:pt x="10694398" y="407916"/>
                  <a:pt x="10694515" y="405584"/>
                  <a:pt x="10694515" y="403252"/>
                </a:cubicBezTo>
                <a:cubicBezTo>
                  <a:pt x="10694508" y="267997"/>
                  <a:pt x="10585538" y="157997"/>
                  <a:pt x="10450289" y="156719"/>
                </a:cubicBezTo>
                <a:lnTo>
                  <a:pt x="10450289" y="3"/>
                </a:lnTo>
                <a:cubicBezTo>
                  <a:pt x="10478016" y="163"/>
                  <a:pt x="10505077" y="3118"/>
                  <a:pt x="10531205" y="8600"/>
                </a:cubicBezTo>
                <a:close/>
                <a:moveTo>
                  <a:pt x="11402062" y="8599"/>
                </a:moveTo>
                <a:cubicBezTo>
                  <a:pt x="11584959" y="46972"/>
                  <a:pt x="11722140" y="209156"/>
                  <a:pt x="11722204" y="403251"/>
                </a:cubicBezTo>
                <a:cubicBezTo>
                  <a:pt x="11722204" y="405560"/>
                  <a:pt x="11721947" y="407845"/>
                  <a:pt x="11721900" y="410247"/>
                </a:cubicBezTo>
                <a:lnTo>
                  <a:pt x="11565208" y="410247"/>
                </a:lnTo>
                <a:cubicBezTo>
                  <a:pt x="11565255" y="407915"/>
                  <a:pt x="11565372" y="405583"/>
                  <a:pt x="11565372" y="403252"/>
                </a:cubicBezTo>
                <a:cubicBezTo>
                  <a:pt x="11565365" y="267996"/>
                  <a:pt x="11456395" y="157997"/>
                  <a:pt x="11321145" y="156718"/>
                </a:cubicBezTo>
                <a:lnTo>
                  <a:pt x="11321146" y="2"/>
                </a:lnTo>
                <a:cubicBezTo>
                  <a:pt x="11348873" y="162"/>
                  <a:pt x="11375934" y="3117"/>
                  <a:pt x="11402062" y="8599"/>
                </a:cubicBezTo>
                <a:close/>
                <a:moveTo>
                  <a:pt x="12272914" y="8598"/>
                </a:moveTo>
                <a:cubicBezTo>
                  <a:pt x="12455811" y="46971"/>
                  <a:pt x="12592992" y="209155"/>
                  <a:pt x="12593056" y="403250"/>
                </a:cubicBezTo>
                <a:cubicBezTo>
                  <a:pt x="12593056" y="405559"/>
                  <a:pt x="12592799" y="407844"/>
                  <a:pt x="12592752" y="410246"/>
                </a:cubicBezTo>
                <a:lnTo>
                  <a:pt x="12436060" y="410246"/>
                </a:lnTo>
                <a:cubicBezTo>
                  <a:pt x="12436107" y="407914"/>
                  <a:pt x="12436224" y="405582"/>
                  <a:pt x="12436223" y="403251"/>
                </a:cubicBezTo>
                <a:cubicBezTo>
                  <a:pt x="12436217" y="267995"/>
                  <a:pt x="12327247" y="157996"/>
                  <a:pt x="12191997" y="156717"/>
                </a:cubicBezTo>
                <a:lnTo>
                  <a:pt x="12191998" y="1"/>
                </a:lnTo>
                <a:cubicBezTo>
                  <a:pt x="12219725" y="161"/>
                  <a:pt x="12246786" y="3117"/>
                  <a:pt x="12272914" y="8598"/>
                </a:cubicBezTo>
                <a:close/>
                <a:moveTo>
                  <a:pt x="13143771" y="8597"/>
                </a:moveTo>
                <a:cubicBezTo>
                  <a:pt x="13326668" y="46970"/>
                  <a:pt x="13463849" y="209154"/>
                  <a:pt x="13463913" y="403250"/>
                </a:cubicBezTo>
                <a:cubicBezTo>
                  <a:pt x="13463913" y="405558"/>
                  <a:pt x="13463656" y="407843"/>
                  <a:pt x="13463610" y="410245"/>
                </a:cubicBezTo>
                <a:lnTo>
                  <a:pt x="13306917" y="410245"/>
                </a:lnTo>
                <a:cubicBezTo>
                  <a:pt x="13306964" y="407913"/>
                  <a:pt x="13307081" y="405582"/>
                  <a:pt x="13307080" y="403250"/>
                </a:cubicBezTo>
                <a:cubicBezTo>
                  <a:pt x="13307074" y="267995"/>
                  <a:pt x="13198104" y="157995"/>
                  <a:pt x="13062855" y="156716"/>
                </a:cubicBezTo>
                <a:lnTo>
                  <a:pt x="13062854" y="0"/>
                </a:lnTo>
                <a:cubicBezTo>
                  <a:pt x="13090582" y="161"/>
                  <a:pt x="13117643" y="3116"/>
                  <a:pt x="13143771" y="8597"/>
                </a:cubicBezTo>
                <a:close/>
                <a:moveTo>
                  <a:pt x="14014629" y="8598"/>
                </a:moveTo>
                <a:cubicBezTo>
                  <a:pt x="14197525" y="46971"/>
                  <a:pt x="14334706" y="209155"/>
                  <a:pt x="14334771" y="403250"/>
                </a:cubicBezTo>
                <a:cubicBezTo>
                  <a:pt x="14334771" y="405559"/>
                  <a:pt x="14334514" y="407844"/>
                  <a:pt x="14334467" y="410246"/>
                </a:cubicBezTo>
                <a:lnTo>
                  <a:pt x="14177775" y="410246"/>
                </a:lnTo>
                <a:cubicBezTo>
                  <a:pt x="14177821" y="407914"/>
                  <a:pt x="14177938" y="405582"/>
                  <a:pt x="14177938" y="403251"/>
                </a:cubicBezTo>
                <a:cubicBezTo>
                  <a:pt x="14177932" y="267995"/>
                  <a:pt x="14068961" y="157995"/>
                  <a:pt x="13933712" y="156717"/>
                </a:cubicBezTo>
                <a:lnTo>
                  <a:pt x="13933712" y="1"/>
                </a:lnTo>
                <a:cubicBezTo>
                  <a:pt x="13961439" y="161"/>
                  <a:pt x="13988500" y="3116"/>
                  <a:pt x="14014629" y="8598"/>
                </a:cubicBezTo>
                <a:close/>
                <a:moveTo>
                  <a:pt x="14885485" y="8598"/>
                </a:moveTo>
                <a:cubicBezTo>
                  <a:pt x="15068382" y="46971"/>
                  <a:pt x="15205563" y="209155"/>
                  <a:pt x="15205627" y="403251"/>
                </a:cubicBezTo>
                <a:cubicBezTo>
                  <a:pt x="15205627" y="405559"/>
                  <a:pt x="15205370" y="407844"/>
                  <a:pt x="15205324" y="410246"/>
                </a:cubicBezTo>
                <a:lnTo>
                  <a:pt x="15048632" y="410246"/>
                </a:lnTo>
                <a:cubicBezTo>
                  <a:pt x="15048678" y="407914"/>
                  <a:pt x="15048795" y="405582"/>
                  <a:pt x="15048795" y="403251"/>
                </a:cubicBezTo>
                <a:cubicBezTo>
                  <a:pt x="15048788" y="267996"/>
                  <a:pt x="14939818" y="157996"/>
                  <a:pt x="14804569" y="156717"/>
                </a:cubicBezTo>
                <a:lnTo>
                  <a:pt x="14804569" y="1"/>
                </a:lnTo>
                <a:cubicBezTo>
                  <a:pt x="14832296" y="162"/>
                  <a:pt x="14859357" y="3117"/>
                  <a:pt x="14885485" y="8598"/>
                </a:cubicBezTo>
                <a:close/>
                <a:moveTo>
                  <a:pt x="15756342" y="8598"/>
                </a:moveTo>
                <a:cubicBezTo>
                  <a:pt x="15939239" y="46970"/>
                  <a:pt x="16076419" y="209155"/>
                  <a:pt x="16076484" y="403250"/>
                </a:cubicBezTo>
                <a:cubicBezTo>
                  <a:pt x="16076484" y="405559"/>
                  <a:pt x="16076227" y="407843"/>
                  <a:pt x="16076181" y="410245"/>
                </a:cubicBezTo>
                <a:lnTo>
                  <a:pt x="15919489" y="410245"/>
                </a:lnTo>
                <a:cubicBezTo>
                  <a:pt x="15919535" y="407914"/>
                  <a:pt x="15919652" y="405582"/>
                  <a:pt x="15919652" y="403250"/>
                </a:cubicBezTo>
                <a:cubicBezTo>
                  <a:pt x="15919645" y="267995"/>
                  <a:pt x="15810675" y="157995"/>
                  <a:pt x="15675425" y="156716"/>
                </a:cubicBezTo>
                <a:lnTo>
                  <a:pt x="15675426" y="0"/>
                </a:lnTo>
                <a:cubicBezTo>
                  <a:pt x="15703153" y="161"/>
                  <a:pt x="15730214" y="3116"/>
                  <a:pt x="15756342" y="8598"/>
                </a:cubicBezTo>
                <a:close/>
                <a:moveTo>
                  <a:pt x="16627199" y="8598"/>
                </a:moveTo>
                <a:cubicBezTo>
                  <a:pt x="16810096" y="46971"/>
                  <a:pt x="16947277" y="209155"/>
                  <a:pt x="16947341" y="403250"/>
                </a:cubicBezTo>
                <a:cubicBezTo>
                  <a:pt x="16947341" y="405559"/>
                  <a:pt x="16947084" y="407844"/>
                  <a:pt x="16947037" y="410246"/>
                </a:cubicBezTo>
                <a:lnTo>
                  <a:pt x="16790345" y="410246"/>
                </a:lnTo>
                <a:cubicBezTo>
                  <a:pt x="16790392" y="407914"/>
                  <a:pt x="16790508" y="405582"/>
                  <a:pt x="16790508" y="403251"/>
                </a:cubicBezTo>
                <a:cubicBezTo>
                  <a:pt x="16790502" y="267995"/>
                  <a:pt x="16681532" y="157995"/>
                  <a:pt x="16546282" y="156717"/>
                </a:cubicBezTo>
                <a:lnTo>
                  <a:pt x="16546282" y="1"/>
                </a:lnTo>
                <a:cubicBezTo>
                  <a:pt x="16574010" y="161"/>
                  <a:pt x="16601071" y="3116"/>
                  <a:pt x="16627199" y="8598"/>
                </a:cubicBezTo>
                <a:close/>
                <a:moveTo>
                  <a:pt x="17498056" y="8599"/>
                </a:moveTo>
                <a:cubicBezTo>
                  <a:pt x="17680953" y="46971"/>
                  <a:pt x="17818134" y="209156"/>
                  <a:pt x="17818198" y="403251"/>
                </a:cubicBezTo>
                <a:cubicBezTo>
                  <a:pt x="17818198" y="405559"/>
                  <a:pt x="17817941" y="407844"/>
                  <a:pt x="17817895" y="410246"/>
                </a:cubicBezTo>
                <a:lnTo>
                  <a:pt x="17661203" y="410246"/>
                </a:lnTo>
                <a:cubicBezTo>
                  <a:pt x="17661249" y="407914"/>
                  <a:pt x="17661366" y="405583"/>
                  <a:pt x="17661366" y="403251"/>
                </a:cubicBezTo>
                <a:cubicBezTo>
                  <a:pt x="17661359" y="267996"/>
                  <a:pt x="17552389" y="157996"/>
                  <a:pt x="17417140" y="156717"/>
                </a:cubicBezTo>
                <a:lnTo>
                  <a:pt x="17417140" y="2"/>
                </a:lnTo>
                <a:cubicBezTo>
                  <a:pt x="17444867" y="162"/>
                  <a:pt x="17471928" y="3117"/>
                  <a:pt x="17498056" y="8599"/>
                </a:cubicBezTo>
                <a:close/>
                <a:moveTo>
                  <a:pt x="18368912" y="8598"/>
                </a:moveTo>
                <a:cubicBezTo>
                  <a:pt x="18551809" y="46970"/>
                  <a:pt x="18688990" y="209154"/>
                  <a:pt x="18689054" y="403250"/>
                </a:cubicBezTo>
                <a:cubicBezTo>
                  <a:pt x="18689054" y="405559"/>
                  <a:pt x="18688797" y="407843"/>
                  <a:pt x="18688751" y="410245"/>
                </a:cubicBezTo>
                <a:lnTo>
                  <a:pt x="18532059" y="410245"/>
                </a:lnTo>
                <a:cubicBezTo>
                  <a:pt x="18532105" y="407913"/>
                  <a:pt x="18532222" y="405582"/>
                  <a:pt x="18532222" y="403250"/>
                </a:cubicBezTo>
                <a:cubicBezTo>
                  <a:pt x="18532215" y="267995"/>
                  <a:pt x="18423245" y="157995"/>
                  <a:pt x="18287996" y="156716"/>
                </a:cubicBezTo>
                <a:lnTo>
                  <a:pt x="18287996" y="1"/>
                </a:lnTo>
                <a:cubicBezTo>
                  <a:pt x="18315723" y="161"/>
                  <a:pt x="18342784" y="3116"/>
                  <a:pt x="18368912" y="8598"/>
                </a:cubicBezTo>
                <a:close/>
                <a:moveTo>
                  <a:pt x="19239769" y="8598"/>
                </a:moveTo>
                <a:cubicBezTo>
                  <a:pt x="19422666" y="46971"/>
                  <a:pt x="19559847" y="209155"/>
                  <a:pt x="19559911" y="403251"/>
                </a:cubicBezTo>
                <a:cubicBezTo>
                  <a:pt x="19559911" y="405559"/>
                  <a:pt x="19559654" y="407844"/>
                  <a:pt x="19559608" y="410246"/>
                </a:cubicBezTo>
                <a:lnTo>
                  <a:pt x="19402915" y="410245"/>
                </a:lnTo>
                <a:cubicBezTo>
                  <a:pt x="19402961" y="407914"/>
                  <a:pt x="19403078" y="405582"/>
                  <a:pt x="19403078" y="403250"/>
                </a:cubicBezTo>
                <a:cubicBezTo>
                  <a:pt x="19403072" y="267995"/>
                  <a:pt x="19294102" y="157995"/>
                  <a:pt x="19158852" y="156717"/>
                </a:cubicBezTo>
                <a:lnTo>
                  <a:pt x="19158852" y="1"/>
                </a:lnTo>
                <a:cubicBezTo>
                  <a:pt x="19186580" y="161"/>
                  <a:pt x="19213641" y="3116"/>
                  <a:pt x="19239769" y="8598"/>
                </a:cubicBezTo>
                <a:close/>
                <a:moveTo>
                  <a:pt x="20110627" y="8599"/>
                </a:moveTo>
                <a:cubicBezTo>
                  <a:pt x="20293523" y="46971"/>
                  <a:pt x="20430703" y="209155"/>
                  <a:pt x="20430769" y="403251"/>
                </a:cubicBezTo>
                <a:cubicBezTo>
                  <a:pt x="20430768" y="405560"/>
                  <a:pt x="20430511" y="407844"/>
                  <a:pt x="20430465" y="410246"/>
                </a:cubicBezTo>
                <a:lnTo>
                  <a:pt x="20273773" y="410246"/>
                </a:lnTo>
                <a:cubicBezTo>
                  <a:pt x="20273819" y="407914"/>
                  <a:pt x="20273936" y="405583"/>
                  <a:pt x="20273936" y="403251"/>
                </a:cubicBezTo>
                <a:cubicBezTo>
                  <a:pt x="20273929" y="267996"/>
                  <a:pt x="20164959" y="157996"/>
                  <a:pt x="20029710" y="156717"/>
                </a:cubicBezTo>
                <a:lnTo>
                  <a:pt x="20029710" y="1"/>
                </a:lnTo>
                <a:cubicBezTo>
                  <a:pt x="20057437" y="162"/>
                  <a:pt x="20084498" y="3117"/>
                  <a:pt x="20110627" y="8599"/>
                </a:cubicBezTo>
                <a:close/>
                <a:moveTo>
                  <a:pt x="20981484" y="8598"/>
                </a:moveTo>
                <a:cubicBezTo>
                  <a:pt x="21164380" y="46971"/>
                  <a:pt x="21301560" y="209154"/>
                  <a:pt x="21301626" y="403250"/>
                </a:cubicBezTo>
                <a:cubicBezTo>
                  <a:pt x="21301625" y="405559"/>
                  <a:pt x="21301368" y="407844"/>
                  <a:pt x="21301322" y="410245"/>
                </a:cubicBezTo>
                <a:lnTo>
                  <a:pt x="21144630" y="410245"/>
                </a:lnTo>
                <a:cubicBezTo>
                  <a:pt x="21144676" y="407913"/>
                  <a:pt x="21144792" y="405582"/>
                  <a:pt x="21144793" y="403250"/>
                </a:cubicBezTo>
                <a:cubicBezTo>
                  <a:pt x="21144786" y="267995"/>
                  <a:pt x="21035816" y="157995"/>
                  <a:pt x="20900567" y="156717"/>
                </a:cubicBezTo>
                <a:lnTo>
                  <a:pt x="20900567" y="1"/>
                </a:lnTo>
                <a:cubicBezTo>
                  <a:pt x="20928294" y="161"/>
                  <a:pt x="20955355" y="3116"/>
                  <a:pt x="20981484" y="8598"/>
                </a:cubicBezTo>
                <a:close/>
                <a:moveTo>
                  <a:pt x="21852340" y="8599"/>
                </a:moveTo>
                <a:cubicBezTo>
                  <a:pt x="22035237" y="46971"/>
                  <a:pt x="22172418" y="209155"/>
                  <a:pt x="22172483" y="403251"/>
                </a:cubicBezTo>
                <a:cubicBezTo>
                  <a:pt x="22172482" y="405559"/>
                  <a:pt x="22172225" y="407844"/>
                  <a:pt x="22172179" y="410246"/>
                </a:cubicBezTo>
                <a:lnTo>
                  <a:pt x="22015487" y="410246"/>
                </a:lnTo>
                <a:cubicBezTo>
                  <a:pt x="22015533" y="407914"/>
                  <a:pt x="22015649" y="405582"/>
                  <a:pt x="22015650" y="403251"/>
                </a:cubicBezTo>
                <a:cubicBezTo>
                  <a:pt x="22015643" y="267995"/>
                  <a:pt x="21906673" y="157996"/>
                  <a:pt x="21771423" y="156717"/>
                </a:cubicBezTo>
                <a:lnTo>
                  <a:pt x="21771423" y="1"/>
                </a:lnTo>
                <a:cubicBezTo>
                  <a:pt x="21799151" y="161"/>
                  <a:pt x="21826212" y="3117"/>
                  <a:pt x="21852340" y="8599"/>
                </a:cubicBezTo>
                <a:close/>
                <a:moveTo>
                  <a:pt x="22723197" y="8599"/>
                </a:moveTo>
                <a:cubicBezTo>
                  <a:pt x="22906093" y="46971"/>
                  <a:pt x="23043274" y="209155"/>
                  <a:pt x="23043339" y="403251"/>
                </a:cubicBezTo>
                <a:cubicBezTo>
                  <a:pt x="23043339" y="405560"/>
                  <a:pt x="23043082" y="407844"/>
                  <a:pt x="23043035" y="410246"/>
                </a:cubicBezTo>
                <a:lnTo>
                  <a:pt x="22886343" y="410246"/>
                </a:lnTo>
                <a:cubicBezTo>
                  <a:pt x="22886389" y="407914"/>
                  <a:pt x="22886506" y="405583"/>
                  <a:pt x="22886506" y="403251"/>
                </a:cubicBezTo>
                <a:cubicBezTo>
                  <a:pt x="22886500" y="267996"/>
                  <a:pt x="22777530" y="157996"/>
                  <a:pt x="22642280" y="156717"/>
                </a:cubicBezTo>
                <a:lnTo>
                  <a:pt x="22642280" y="1"/>
                </a:lnTo>
                <a:cubicBezTo>
                  <a:pt x="22670007" y="162"/>
                  <a:pt x="22697069" y="3117"/>
                  <a:pt x="22723197" y="8599"/>
                </a:cubicBezTo>
                <a:close/>
                <a:moveTo>
                  <a:pt x="23594055" y="8599"/>
                </a:moveTo>
                <a:cubicBezTo>
                  <a:pt x="23776952" y="46971"/>
                  <a:pt x="23914132" y="209155"/>
                  <a:pt x="23914197" y="403251"/>
                </a:cubicBezTo>
                <a:cubicBezTo>
                  <a:pt x="23914197" y="405559"/>
                  <a:pt x="23913939" y="407844"/>
                  <a:pt x="23913893" y="410246"/>
                </a:cubicBezTo>
                <a:lnTo>
                  <a:pt x="23757201" y="410245"/>
                </a:lnTo>
                <a:cubicBezTo>
                  <a:pt x="23757247" y="407914"/>
                  <a:pt x="23757364" y="405582"/>
                  <a:pt x="23757364" y="403251"/>
                </a:cubicBezTo>
                <a:cubicBezTo>
                  <a:pt x="23757357" y="267995"/>
                  <a:pt x="23648388" y="157995"/>
                  <a:pt x="23513138" y="156717"/>
                </a:cubicBezTo>
                <a:lnTo>
                  <a:pt x="23513138" y="1"/>
                </a:lnTo>
                <a:cubicBezTo>
                  <a:pt x="23540865" y="161"/>
                  <a:pt x="23567926" y="3116"/>
                  <a:pt x="23594055" y="8599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  <a:ln w="317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27FCB641-C2E3-4731-BAEC-337BF70F7B04}"/>
              </a:ext>
            </a:extLst>
          </p:cNvPr>
          <p:cNvSpPr/>
          <p:nvPr userDrawn="1"/>
        </p:nvSpPr>
        <p:spPr>
          <a:xfrm rot="20700000">
            <a:off x="-10636230" y="3252835"/>
            <a:ext cx="23914196" cy="410248"/>
          </a:xfrm>
          <a:custGeom>
            <a:avLst/>
            <a:gdLst>
              <a:gd name="connsiteX0" fmla="*/ 80917 w 23914196"/>
              <a:gd name="connsiteY0" fmla="*/ 8598 h 410248"/>
              <a:gd name="connsiteX1" fmla="*/ 401059 w 23914196"/>
              <a:gd name="connsiteY1" fmla="*/ 403251 h 410248"/>
              <a:gd name="connsiteX2" fmla="*/ 400755 w 23914196"/>
              <a:gd name="connsiteY2" fmla="*/ 410246 h 410248"/>
              <a:gd name="connsiteX3" fmla="*/ 244063 w 23914196"/>
              <a:gd name="connsiteY3" fmla="*/ 410246 h 410248"/>
              <a:gd name="connsiteX4" fmla="*/ 244226 w 23914196"/>
              <a:gd name="connsiteY4" fmla="*/ 403251 h 410248"/>
              <a:gd name="connsiteX5" fmla="*/ 0 w 23914196"/>
              <a:gd name="connsiteY5" fmla="*/ 156717 h 410248"/>
              <a:gd name="connsiteX6" fmla="*/ 0 w 23914196"/>
              <a:gd name="connsiteY6" fmla="*/ 1 h 410248"/>
              <a:gd name="connsiteX7" fmla="*/ 80917 w 23914196"/>
              <a:gd name="connsiteY7" fmla="*/ 8598 h 410248"/>
              <a:gd name="connsiteX8" fmla="*/ 951775 w 23914196"/>
              <a:gd name="connsiteY8" fmla="*/ 8598 h 410248"/>
              <a:gd name="connsiteX9" fmla="*/ 1271917 w 23914196"/>
              <a:gd name="connsiteY9" fmla="*/ 403250 h 410248"/>
              <a:gd name="connsiteX10" fmla="*/ 1271613 w 23914196"/>
              <a:gd name="connsiteY10" fmla="*/ 410245 h 410248"/>
              <a:gd name="connsiteX11" fmla="*/ 1114921 w 23914196"/>
              <a:gd name="connsiteY11" fmla="*/ 410245 h 410248"/>
              <a:gd name="connsiteX12" fmla="*/ 1115084 w 23914196"/>
              <a:gd name="connsiteY12" fmla="*/ 403250 h 410248"/>
              <a:gd name="connsiteX13" fmla="*/ 870858 w 23914196"/>
              <a:gd name="connsiteY13" fmla="*/ 156716 h 410248"/>
              <a:gd name="connsiteX14" fmla="*/ 870858 w 23914196"/>
              <a:gd name="connsiteY14" fmla="*/ 0 h 410248"/>
              <a:gd name="connsiteX15" fmla="*/ 951775 w 23914196"/>
              <a:gd name="connsiteY15" fmla="*/ 8598 h 410248"/>
              <a:gd name="connsiteX16" fmla="*/ 1822632 w 23914196"/>
              <a:gd name="connsiteY16" fmla="*/ 8598 h 410248"/>
              <a:gd name="connsiteX17" fmla="*/ 2142776 w 23914196"/>
              <a:gd name="connsiteY17" fmla="*/ 403251 h 410248"/>
              <a:gd name="connsiteX18" fmla="*/ 2142470 w 23914196"/>
              <a:gd name="connsiteY18" fmla="*/ 410246 h 410248"/>
              <a:gd name="connsiteX19" fmla="*/ 1985781 w 23914196"/>
              <a:gd name="connsiteY19" fmla="*/ 410246 h 410248"/>
              <a:gd name="connsiteX20" fmla="*/ 1985941 w 23914196"/>
              <a:gd name="connsiteY20" fmla="*/ 403251 h 410248"/>
              <a:gd name="connsiteX21" fmla="*/ 1741715 w 23914196"/>
              <a:gd name="connsiteY21" fmla="*/ 156717 h 410248"/>
              <a:gd name="connsiteX22" fmla="*/ 1741715 w 23914196"/>
              <a:gd name="connsiteY22" fmla="*/ 1 h 410248"/>
              <a:gd name="connsiteX23" fmla="*/ 1822632 w 23914196"/>
              <a:gd name="connsiteY23" fmla="*/ 8598 h 410248"/>
              <a:gd name="connsiteX24" fmla="*/ 2693491 w 23914196"/>
              <a:gd name="connsiteY24" fmla="*/ 8599 h 410248"/>
              <a:gd name="connsiteX25" fmla="*/ 3013631 w 23914196"/>
              <a:gd name="connsiteY25" fmla="*/ 403251 h 410248"/>
              <a:gd name="connsiteX26" fmla="*/ 3013328 w 23914196"/>
              <a:gd name="connsiteY26" fmla="*/ 410246 h 410248"/>
              <a:gd name="connsiteX27" fmla="*/ 2856634 w 23914196"/>
              <a:gd name="connsiteY27" fmla="*/ 410246 h 410248"/>
              <a:gd name="connsiteX28" fmla="*/ 2856798 w 23914196"/>
              <a:gd name="connsiteY28" fmla="*/ 403251 h 410248"/>
              <a:gd name="connsiteX29" fmla="*/ 2612571 w 23914196"/>
              <a:gd name="connsiteY29" fmla="*/ 156717 h 410248"/>
              <a:gd name="connsiteX30" fmla="*/ 2612572 w 23914196"/>
              <a:gd name="connsiteY30" fmla="*/ 1 h 410248"/>
              <a:gd name="connsiteX31" fmla="*/ 2693491 w 23914196"/>
              <a:gd name="connsiteY31" fmla="*/ 8599 h 410248"/>
              <a:gd name="connsiteX32" fmla="*/ 3564346 w 23914196"/>
              <a:gd name="connsiteY32" fmla="*/ 8598 h 410248"/>
              <a:gd name="connsiteX33" fmla="*/ 3884489 w 23914196"/>
              <a:gd name="connsiteY33" fmla="*/ 403251 h 410248"/>
              <a:gd name="connsiteX34" fmla="*/ 3884186 w 23914196"/>
              <a:gd name="connsiteY34" fmla="*/ 410246 h 410248"/>
              <a:gd name="connsiteX35" fmla="*/ 3727493 w 23914196"/>
              <a:gd name="connsiteY35" fmla="*/ 410246 h 410248"/>
              <a:gd name="connsiteX36" fmla="*/ 3727656 w 23914196"/>
              <a:gd name="connsiteY36" fmla="*/ 403251 h 410248"/>
              <a:gd name="connsiteX37" fmla="*/ 3483429 w 23914196"/>
              <a:gd name="connsiteY37" fmla="*/ 156716 h 410248"/>
              <a:gd name="connsiteX38" fmla="*/ 3483430 w 23914196"/>
              <a:gd name="connsiteY38" fmla="*/ 1 h 410248"/>
              <a:gd name="connsiteX39" fmla="*/ 3564346 w 23914196"/>
              <a:gd name="connsiteY39" fmla="*/ 8598 h 410248"/>
              <a:gd name="connsiteX40" fmla="*/ 4435203 w 23914196"/>
              <a:gd name="connsiteY40" fmla="*/ 8598 h 410248"/>
              <a:gd name="connsiteX41" fmla="*/ 4755347 w 23914196"/>
              <a:gd name="connsiteY41" fmla="*/ 403251 h 410248"/>
              <a:gd name="connsiteX42" fmla="*/ 4755041 w 23914196"/>
              <a:gd name="connsiteY42" fmla="*/ 410246 h 410248"/>
              <a:gd name="connsiteX43" fmla="*/ 4598351 w 23914196"/>
              <a:gd name="connsiteY43" fmla="*/ 410246 h 410248"/>
              <a:gd name="connsiteX44" fmla="*/ 4598514 w 23914196"/>
              <a:gd name="connsiteY44" fmla="*/ 403251 h 410248"/>
              <a:gd name="connsiteX45" fmla="*/ 4354287 w 23914196"/>
              <a:gd name="connsiteY45" fmla="*/ 156717 h 410248"/>
              <a:gd name="connsiteX46" fmla="*/ 4354286 w 23914196"/>
              <a:gd name="connsiteY46" fmla="*/ 1 h 410248"/>
              <a:gd name="connsiteX47" fmla="*/ 4435203 w 23914196"/>
              <a:gd name="connsiteY47" fmla="*/ 8598 h 410248"/>
              <a:gd name="connsiteX48" fmla="*/ 5306061 w 23914196"/>
              <a:gd name="connsiteY48" fmla="*/ 8599 h 410248"/>
              <a:gd name="connsiteX49" fmla="*/ 5626201 w 23914196"/>
              <a:gd name="connsiteY49" fmla="*/ 403251 h 410248"/>
              <a:gd name="connsiteX50" fmla="*/ 5625898 w 23914196"/>
              <a:gd name="connsiteY50" fmla="*/ 410246 h 410248"/>
              <a:gd name="connsiteX51" fmla="*/ 5469206 w 23914196"/>
              <a:gd name="connsiteY51" fmla="*/ 410246 h 410248"/>
              <a:gd name="connsiteX52" fmla="*/ 5469369 w 23914196"/>
              <a:gd name="connsiteY52" fmla="*/ 403251 h 410248"/>
              <a:gd name="connsiteX53" fmla="*/ 5225145 w 23914196"/>
              <a:gd name="connsiteY53" fmla="*/ 156718 h 410248"/>
              <a:gd name="connsiteX54" fmla="*/ 5225143 w 23914196"/>
              <a:gd name="connsiteY54" fmla="*/ 1 h 410248"/>
              <a:gd name="connsiteX55" fmla="*/ 5306061 w 23914196"/>
              <a:gd name="connsiteY55" fmla="*/ 8599 h 410248"/>
              <a:gd name="connsiteX56" fmla="*/ 6176916 w 23914196"/>
              <a:gd name="connsiteY56" fmla="*/ 8598 h 410248"/>
              <a:gd name="connsiteX57" fmla="*/ 6497064 w 23914196"/>
              <a:gd name="connsiteY57" fmla="*/ 403252 h 410248"/>
              <a:gd name="connsiteX58" fmla="*/ 6496760 w 23914196"/>
              <a:gd name="connsiteY58" fmla="*/ 410247 h 410248"/>
              <a:gd name="connsiteX59" fmla="*/ 6340068 w 23914196"/>
              <a:gd name="connsiteY59" fmla="*/ 410247 h 410248"/>
              <a:gd name="connsiteX60" fmla="*/ 6340231 w 23914196"/>
              <a:gd name="connsiteY60" fmla="*/ 403252 h 410248"/>
              <a:gd name="connsiteX61" fmla="*/ 6095999 w 23914196"/>
              <a:gd name="connsiteY61" fmla="*/ 156716 h 410248"/>
              <a:gd name="connsiteX62" fmla="*/ 6096001 w 23914196"/>
              <a:gd name="connsiteY62" fmla="*/ 1 h 410248"/>
              <a:gd name="connsiteX63" fmla="*/ 6176916 w 23914196"/>
              <a:gd name="connsiteY63" fmla="*/ 8598 h 410248"/>
              <a:gd name="connsiteX64" fmla="*/ 7047779 w 23914196"/>
              <a:gd name="connsiteY64" fmla="*/ 8600 h 410248"/>
              <a:gd name="connsiteX65" fmla="*/ 7367921 w 23914196"/>
              <a:gd name="connsiteY65" fmla="*/ 403252 h 410248"/>
              <a:gd name="connsiteX66" fmla="*/ 7367618 w 23914196"/>
              <a:gd name="connsiteY66" fmla="*/ 410247 h 410248"/>
              <a:gd name="connsiteX67" fmla="*/ 7210925 w 23914196"/>
              <a:gd name="connsiteY67" fmla="*/ 410247 h 410248"/>
              <a:gd name="connsiteX68" fmla="*/ 7211088 w 23914196"/>
              <a:gd name="connsiteY68" fmla="*/ 403252 h 410248"/>
              <a:gd name="connsiteX69" fmla="*/ 6966863 w 23914196"/>
              <a:gd name="connsiteY69" fmla="*/ 156719 h 410248"/>
              <a:gd name="connsiteX70" fmla="*/ 6966862 w 23914196"/>
              <a:gd name="connsiteY70" fmla="*/ 3 h 410248"/>
              <a:gd name="connsiteX71" fmla="*/ 7047779 w 23914196"/>
              <a:gd name="connsiteY71" fmla="*/ 8600 h 410248"/>
              <a:gd name="connsiteX72" fmla="*/ 7918635 w 23914196"/>
              <a:gd name="connsiteY72" fmla="*/ 8600 h 410248"/>
              <a:gd name="connsiteX73" fmla="*/ 8238778 w 23914196"/>
              <a:gd name="connsiteY73" fmla="*/ 403252 h 410248"/>
              <a:gd name="connsiteX74" fmla="*/ 8238474 w 23914196"/>
              <a:gd name="connsiteY74" fmla="*/ 410247 h 410248"/>
              <a:gd name="connsiteX75" fmla="*/ 8081782 w 23914196"/>
              <a:gd name="connsiteY75" fmla="*/ 410248 h 410248"/>
              <a:gd name="connsiteX76" fmla="*/ 8081945 w 23914196"/>
              <a:gd name="connsiteY76" fmla="*/ 403253 h 410248"/>
              <a:gd name="connsiteX77" fmla="*/ 7837718 w 23914196"/>
              <a:gd name="connsiteY77" fmla="*/ 156719 h 410248"/>
              <a:gd name="connsiteX78" fmla="*/ 7837719 w 23914196"/>
              <a:gd name="connsiteY78" fmla="*/ 3 h 410248"/>
              <a:gd name="connsiteX79" fmla="*/ 7918635 w 23914196"/>
              <a:gd name="connsiteY79" fmla="*/ 8600 h 410248"/>
              <a:gd name="connsiteX80" fmla="*/ 8789492 w 23914196"/>
              <a:gd name="connsiteY80" fmla="*/ 8599 h 410248"/>
              <a:gd name="connsiteX81" fmla="*/ 9109634 w 23914196"/>
              <a:gd name="connsiteY81" fmla="*/ 403252 h 410248"/>
              <a:gd name="connsiteX82" fmla="*/ 9109330 w 23914196"/>
              <a:gd name="connsiteY82" fmla="*/ 410247 h 410248"/>
              <a:gd name="connsiteX83" fmla="*/ 8952638 w 23914196"/>
              <a:gd name="connsiteY83" fmla="*/ 410247 h 410248"/>
              <a:gd name="connsiteX84" fmla="*/ 8952801 w 23914196"/>
              <a:gd name="connsiteY84" fmla="*/ 403252 h 410248"/>
              <a:gd name="connsiteX85" fmla="*/ 8708575 w 23914196"/>
              <a:gd name="connsiteY85" fmla="*/ 156718 h 410248"/>
              <a:gd name="connsiteX86" fmla="*/ 8708575 w 23914196"/>
              <a:gd name="connsiteY86" fmla="*/ 2 h 410248"/>
              <a:gd name="connsiteX87" fmla="*/ 8789492 w 23914196"/>
              <a:gd name="connsiteY87" fmla="*/ 8599 h 410248"/>
              <a:gd name="connsiteX88" fmla="*/ 9660348 w 23914196"/>
              <a:gd name="connsiteY88" fmla="*/ 8599 h 410248"/>
              <a:gd name="connsiteX89" fmla="*/ 9980490 w 23914196"/>
              <a:gd name="connsiteY89" fmla="*/ 403252 h 410248"/>
              <a:gd name="connsiteX90" fmla="*/ 9980187 w 23914196"/>
              <a:gd name="connsiteY90" fmla="*/ 410247 h 410248"/>
              <a:gd name="connsiteX91" fmla="*/ 9823494 w 23914196"/>
              <a:gd name="connsiteY91" fmla="*/ 410247 h 410248"/>
              <a:gd name="connsiteX92" fmla="*/ 9823658 w 23914196"/>
              <a:gd name="connsiteY92" fmla="*/ 403252 h 410248"/>
              <a:gd name="connsiteX93" fmla="*/ 9579432 w 23914196"/>
              <a:gd name="connsiteY93" fmla="*/ 156718 h 410248"/>
              <a:gd name="connsiteX94" fmla="*/ 9579432 w 23914196"/>
              <a:gd name="connsiteY94" fmla="*/ 3 h 410248"/>
              <a:gd name="connsiteX95" fmla="*/ 9660348 w 23914196"/>
              <a:gd name="connsiteY95" fmla="*/ 8599 h 410248"/>
              <a:gd name="connsiteX96" fmla="*/ 10531206 w 23914196"/>
              <a:gd name="connsiteY96" fmla="*/ 8600 h 410248"/>
              <a:gd name="connsiteX97" fmla="*/ 10851348 w 23914196"/>
              <a:gd name="connsiteY97" fmla="*/ 403252 h 410248"/>
              <a:gd name="connsiteX98" fmla="*/ 10851044 w 23914196"/>
              <a:gd name="connsiteY98" fmla="*/ 410247 h 410248"/>
              <a:gd name="connsiteX99" fmla="*/ 10694352 w 23914196"/>
              <a:gd name="connsiteY99" fmla="*/ 410247 h 410248"/>
              <a:gd name="connsiteX100" fmla="*/ 10694515 w 23914196"/>
              <a:gd name="connsiteY100" fmla="*/ 403252 h 410248"/>
              <a:gd name="connsiteX101" fmla="*/ 10450289 w 23914196"/>
              <a:gd name="connsiteY101" fmla="*/ 156719 h 410248"/>
              <a:gd name="connsiteX102" fmla="*/ 10450289 w 23914196"/>
              <a:gd name="connsiteY102" fmla="*/ 3 h 410248"/>
              <a:gd name="connsiteX103" fmla="*/ 10531206 w 23914196"/>
              <a:gd name="connsiteY103" fmla="*/ 8600 h 410248"/>
              <a:gd name="connsiteX104" fmla="*/ 11402062 w 23914196"/>
              <a:gd name="connsiteY104" fmla="*/ 8600 h 410248"/>
              <a:gd name="connsiteX105" fmla="*/ 11722204 w 23914196"/>
              <a:gd name="connsiteY105" fmla="*/ 403252 h 410248"/>
              <a:gd name="connsiteX106" fmla="*/ 11721901 w 23914196"/>
              <a:gd name="connsiteY106" fmla="*/ 410247 h 410248"/>
              <a:gd name="connsiteX107" fmla="*/ 11565209 w 23914196"/>
              <a:gd name="connsiteY107" fmla="*/ 410247 h 410248"/>
              <a:gd name="connsiteX108" fmla="*/ 11565371 w 23914196"/>
              <a:gd name="connsiteY108" fmla="*/ 403252 h 410248"/>
              <a:gd name="connsiteX109" fmla="*/ 11321145 w 23914196"/>
              <a:gd name="connsiteY109" fmla="*/ 156718 h 410248"/>
              <a:gd name="connsiteX110" fmla="*/ 11321145 w 23914196"/>
              <a:gd name="connsiteY110" fmla="*/ 2 h 410248"/>
              <a:gd name="connsiteX111" fmla="*/ 11402062 w 23914196"/>
              <a:gd name="connsiteY111" fmla="*/ 8600 h 410248"/>
              <a:gd name="connsiteX112" fmla="*/ 12272914 w 23914196"/>
              <a:gd name="connsiteY112" fmla="*/ 8598 h 410248"/>
              <a:gd name="connsiteX113" fmla="*/ 12593056 w 23914196"/>
              <a:gd name="connsiteY113" fmla="*/ 403251 h 410248"/>
              <a:gd name="connsiteX114" fmla="*/ 12592753 w 23914196"/>
              <a:gd name="connsiteY114" fmla="*/ 410246 h 410248"/>
              <a:gd name="connsiteX115" fmla="*/ 12436060 w 23914196"/>
              <a:gd name="connsiteY115" fmla="*/ 410246 h 410248"/>
              <a:gd name="connsiteX116" fmla="*/ 12436223 w 23914196"/>
              <a:gd name="connsiteY116" fmla="*/ 403251 h 410248"/>
              <a:gd name="connsiteX117" fmla="*/ 12191997 w 23914196"/>
              <a:gd name="connsiteY117" fmla="*/ 156717 h 410248"/>
              <a:gd name="connsiteX118" fmla="*/ 12191997 w 23914196"/>
              <a:gd name="connsiteY118" fmla="*/ 2 h 410248"/>
              <a:gd name="connsiteX119" fmla="*/ 12272914 w 23914196"/>
              <a:gd name="connsiteY119" fmla="*/ 8598 h 410248"/>
              <a:gd name="connsiteX120" fmla="*/ 13143771 w 23914196"/>
              <a:gd name="connsiteY120" fmla="*/ 8598 h 410248"/>
              <a:gd name="connsiteX121" fmla="*/ 13463913 w 23914196"/>
              <a:gd name="connsiteY121" fmla="*/ 403250 h 410248"/>
              <a:gd name="connsiteX122" fmla="*/ 13463609 w 23914196"/>
              <a:gd name="connsiteY122" fmla="*/ 410246 h 410248"/>
              <a:gd name="connsiteX123" fmla="*/ 13306917 w 23914196"/>
              <a:gd name="connsiteY123" fmla="*/ 410245 h 410248"/>
              <a:gd name="connsiteX124" fmla="*/ 13307080 w 23914196"/>
              <a:gd name="connsiteY124" fmla="*/ 403250 h 410248"/>
              <a:gd name="connsiteX125" fmla="*/ 13062854 w 23914196"/>
              <a:gd name="connsiteY125" fmla="*/ 156717 h 410248"/>
              <a:gd name="connsiteX126" fmla="*/ 13062854 w 23914196"/>
              <a:gd name="connsiteY126" fmla="*/ 2 h 410248"/>
              <a:gd name="connsiteX127" fmla="*/ 13143771 w 23914196"/>
              <a:gd name="connsiteY127" fmla="*/ 8598 h 410248"/>
              <a:gd name="connsiteX128" fmla="*/ 14014628 w 23914196"/>
              <a:gd name="connsiteY128" fmla="*/ 8600 h 410248"/>
              <a:gd name="connsiteX129" fmla="*/ 14334770 w 23914196"/>
              <a:gd name="connsiteY129" fmla="*/ 403252 h 410248"/>
              <a:gd name="connsiteX130" fmla="*/ 14334467 w 23914196"/>
              <a:gd name="connsiteY130" fmla="*/ 410246 h 410248"/>
              <a:gd name="connsiteX131" fmla="*/ 14177775 w 23914196"/>
              <a:gd name="connsiteY131" fmla="*/ 410246 h 410248"/>
              <a:gd name="connsiteX132" fmla="*/ 14177938 w 23914196"/>
              <a:gd name="connsiteY132" fmla="*/ 403251 h 410248"/>
              <a:gd name="connsiteX133" fmla="*/ 13933711 w 23914196"/>
              <a:gd name="connsiteY133" fmla="*/ 156718 h 410248"/>
              <a:gd name="connsiteX134" fmla="*/ 13933712 w 23914196"/>
              <a:gd name="connsiteY134" fmla="*/ 2 h 410248"/>
              <a:gd name="connsiteX135" fmla="*/ 14014628 w 23914196"/>
              <a:gd name="connsiteY135" fmla="*/ 8600 h 410248"/>
              <a:gd name="connsiteX136" fmla="*/ 14885485 w 23914196"/>
              <a:gd name="connsiteY136" fmla="*/ 8601 h 410248"/>
              <a:gd name="connsiteX137" fmla="*/ 15205627 w 23914196"/>
              <a:gd name="connsiteY137" fmla="*/ 403252 h 410248"/>
              <a:gd name="connsiteX138" fmla="*/ 15205324 w 23914196"/>
              <a:gd name="connsiteY138" fmla="*/ 410247 h 410248"/>
              <a:gd name="connsiteX139" fmla="*/ 15048631 w 23914196"/>
              <a:gd name="connsiteY139" fmla="*/ 410247 h 410248"/>
              <a:gd name="connsiteX140" fmla="*/ 15048794 w 23914196"/>
              <a:gd name="connsiteY140" fmla="*/ 403252 h 410248"/>
              <a:gd name="connsiteX141" fmla="*/ 14804568 w 23914196"/>
              <a:gd name="connsiteY141" fmla="*/ 156719 h 410248"/>
              <a:gd name="connsiteX142" fmla="*/ 14804568 w 23914196"/>
              <a:gd name="connsiteY142" fmla="*/ 3 h 410248"/>
              <a:gd name="connsiteX143" fmla="*/ 14885485 w 23914196"/>
              <a:gd name="connsiteY143" fmla="*/ 8601 h 410248"/>
              <a:gd name="connsiteX144" fmla="*/ 15756342 w 23914196"/>
              <a:gd name="connsiteY144" fmla="*/ 8598 h 410248"/>
              <a:gd name="connsiteX145" fmla="*/ 16076484 w 23914196"/>
              <a:gd name="connsiteY145" fmla="*/ 403252 h 410248"/>
              <a:gd name="connsiteX146" fmla="*/ 16076180 w 23914196"/>
              <a:gd name="connsiteY146" fmla="*/ 410247 h 410248"/>
              <a:gd name="connsiteX147" fmla="*/ 15919488 w 23914196"/>
              <a:gd name="connsiteY147" fmla="*/ 410246 h 410248"/>
              <a:gd name="connsiteX148" fmla="*/ 15919651 w 23914196"/>
              <a:gd name="connsiteY148" fmla="*/ 403252 h 410248"/>
              <a:gd name="connsiteX149" fmla="*/ 15675425 w 23914196"/>
              <a:gd name="connsiteY149" fmla="*/ 156717 h 410248"/>
              <a:gd name="connsiteX150" fmla="*/ 15675425 w 23914196"/>
              <a:gd name="connsiteY150" fmla="*/ 2 h 410248"/>
              <a:gd name="connsiteX151" fmla="*/ 15756342 w 23914196"/>
              <a:gd name="connsiteY151" fmla="*/ 8598 h 410248"/>
              <a:gd name="connsiteX152" fmla="*/ 16627198 w 23914196"/>
              <a:gd name="connsiteY152" fmla="*/ 8599 h 410248"/>
              <a:gd name="connsiteX153" fmla="*/ 16947340 w 23914196"/>
              <a:gd name="connsiteY153" fmla="*/ 403251 h 410248"/>
              <a:gd name="connsiteX154" fmla="*/ 16947037 w 23914196"/>
              <a:gd name="connsiteY154" fmla="*/ 410246 h 410248"/>
              <a:gd name="connsiteX155" fmla="*/ 16790345 w 23914196"/>
              <a:gd name="connsiteY155" fmla="*/ 410247 h 410248"/>
              <a:gd name="connsiteX156" fmla="*/ 16790508 w 23914196"/>
              <a:gd name="connsiteY156" fmla="*/ 403251 h 410248"/>
              <a:gd name="connsiteX157" fmla="*/ 16546282 w 23914196"/>
              <a:gd name="connsiteY157" fmla="*/ 156717 h 410248"/>
              <a:gd name="connsiteX158" fmla="*/ 16546282 w 23914196"/>
              <a:gd name="connsiteY158" fmla="*/ 2 h 410248"/>
              <a:gd name="connsiteX159" fmla="*/ 16627198 w 23914196"/>
              <a:gd name="connsiteY159" fmla="*/ 8599 h 410248"/>
              <a:gd name="connsiteX160" fmla="*/ 17498056 w 23914196"/>
              <a:gd name="connsiteY160" fmla="*/ 8599 h 410248"/>
              <a:gd name="connsiteX161" fmla="*/ 17818198 w 23914196"/>
              <a:gd name="connsiteY161" fmla="*/ 403252 h 410248"/>
              <a:gd name="connsiteX162" fmla="*/ 17817895 w 23914196"/>
              <a:gd name="connsiteY162" fmla="*/ 410247 h 410248"/>
              <a:gd name="connsiteX163" fmla="*/ 17661203 w 23914196"/>
              <a:gd name="connsiteY163" fmla="*/ 410246 h 410248"/>
              <a:gd name="connsiteX164" fmla="*/ 17661366 w 23914196"/>
              <a:gd name="connsiteY164" fmla="*/ 403252 h 410248"/>
              <a:gd name="connsiteX165" fmla="*/ 17417140 w 23914196"/>
              <a:gd name="connsiteY165" fmla="*/ 156718 h 410248"/>
              <a:gd name="connsiteX166" fmla="*/ 17417139 w 23914196"/>
              <a:gd name="connsiteY166" fmla="*/ 2 h 410248"/>
              <a:gd name="connsiteX167" fmla="*/ 17498056 w 23914196"/>
              <a:gd name="connsiteY167" fmla="*/ 8599 h 410248"/>
              <a:gd name="connsiteX168" fmla="*/ 18368912 w 23914196"/>
              <a:gd name="connsiteY168" fmla="*/ 8598 h 410248"/>
              <a:gd name="connsiteX169" fmla="*/ 18689054 w 23914196"/>
              <a:gd name="connsiteY169" fmla="*/ 403250 h 410248"/>
              <a:gd name="connsiteX170" fmla="*/ 18688751 w 23914196"/>
              <a:gd name="connsiteY170" fmla="*/ 410246 h 410248"/>
              <a:gd name="connsiteX171" fmla="*/ 18532059 w 23914196"/>
              <a:gd name="connsiteY171" fmla="*/ 410246 h 410248"/>
              <a:gd name="connsiteX172" fmla="*/ 18532222 w 23914196"/>
              <a:gd name="connsiteY172" fmla="*/ 403251 h 410248"/>
              <a:gd name="connsiteX173" fmla="*/ 18287996 w 23914196"/>
              <a:gd name="connsiteY173" fmla="*/ 156717 h 410248"/>
              <a:gd name="connsiteX174" fmla="*/ 18287995 w 23914196"/>
              <a:gd name="connsiteY174" fmla="*/ 1 h 410248"/>
              <a:gd name="connsiteX175" fmla="*/ 18368912 w 23914196"/>
              <a:gd name="connsiteY175" fmla="*/ 8598 h 410248"/>
              <a:gd name="connsiteX176" fmla="*/ 19239769 w 23914196"/>
              <a:gd name="connsiteY176" fmla="*/ 8598 h 410248"/>
              <a:gd name="connsiteX177" fmla="*/ 19559911 w 23914196"/>
              <a:gd name="connsiteY177" fmla="*/ 403251 h 410248"/>
              <a:gd name="connsiteX178" fmla="*/ 19559607 w 23914196"/>
              <a:gd name="connsiteY178" fmla="*/ 410246 h 410248"/>
              <a:gd name="connsiteX179" fmla="*/ 19402915 w 23914196"/>
              <a:gd name="connsiteY179" fmla="*/ 410246 h 410248"/>
              <a:gd name="connsiteX180" fmla="*/ 19403078 w 23914196"/>
              <a:gd name="connsiteY180" fmla="*/ 403251 h 410248"/>
              <a:gd name="connsiteX181" fmla="*/ 19158852 w 23914196"/>
              <a:gd name="connsiteY181" fmla="*/ 156717 h 410248"/>
              <a:gd name="connsiteX182" fmla="*/ 19158852 w 23914196"/>
              <a:gd name="connsiteY182" fmla="*/ 2 h 410248"/>
              <a:gd name="connsiteX183" fmla="*/ 19239769 w 23914196"/>
              <a:gd name="connsiteY183" fmla="*/ 8598 h 410248"/>
              <a:gd name="connsiteX184" fmla="*/ 20110626 w 23914196"/>
              <a:gd name="connsiteY184" fmla="*/ 8599 h 410248"/>
              <a:gd name="connsiteX185" fmla="*/ 20430769 w 23914196"/>
              <a:gd name="connsiteY185" fmla="*/ 403251 h 410248"/>
              <a:gd name="connsiteX186" fmla="*/ 20430465 w 23914196"/>
              <a:gd name="connsiteY186" fmla="*/ 410246 h 410248"/>
              <a:gd name="connsiteX187" fmla="*/ 20273773 w 23914196"/>
              <a:gd name="connsiteY187" fmla="*/ 410247 h 410248"/>
              <a:gd name="connsiteX188" fmla="*/ 20273936 w 23914196"/>
              <a:gd name="connsiteY188" fmla="*/ 403251 h 410248"/>
              <a:gd name="connsiteX189" fmla="*/ 20029710 w 23914196"/>
              <a:gd name="connsiteY189" fmla="*/ 156718 h 410248"/>
              <a:gd name="connsiteX190" fmla="*/ 20029710 w 23914196"/>
              <a:gd name="connsiteY190" fmla="*/ 2 h 410248"/>
              <a:gd name="connsiteX191" fmla="*/ 20110626 w 23914196"/>
              <a:gd name="connsiteY191" fmla="*/ 8599 h 410248"/>
              <a:gd name="connsiteX192" fmla="*/ 20981484 w 23914196"/>
              <a:gd name="connsiteY192" fmla="*/ 8598 h 410248"/>
              <a:gd name="connsiteX193" fmla="*/ 21301626 w 23914196"/>
              <a:gd name="connsiteY193" fmla="*/ 403251 h 410248"/>
              <a:gd name="connsiteX194" fmla="*/ 21301322 w 23914196"/>
              <a:gd name="connsiteY194" fmla="*/ 410246 h 410248"/>
              <a:gd name="connsiteX195" fmla="*/ 21144630 w 23914196"/>
              <a:gd name="connsiteY195" fmla="*/ 410246 h 410248"/>
              <a:gd name="connsiteX196" fmla="*/ 21144793 w 23914196"/>
              <a:gd name="connsiteY196" fmla="*/ 403251 h 410248"/>
              <a:gd name="connsiteX197" fmla="*/ 20900567 w 23914196"/>
              <a:gd name="connsiteY197" fmla="*/ 156717 h 410248"/>
              <a:gd name="connsiteX198" fmla="*/ 20900567 w 23914196"/>
              <a:gd name="connsiteY198" fmla="*/ 1 h 410248"/>
              <a:gd name="connsiteX199" fmla="*/ 20981484 w 23914196"/>
              <a:gd name="connsiteY199" fmla="*/ 8598 h 410248"/>
              <a:gd name="connsiteX200" fmla="*/ 21852340 w 23914196"/>
              <a:gd name="connsiteY200" fmla="*/ 8598 h 410248"/>
              <a:gd name="connsiteX201" fmla="*/ 22172482 w 23914196"/>
              <a:gd name="connsiteY201" fmla="*/ 403251 h 410248"/>
              <a:gd name="connsiteX202" fmla="*/ 22172179 w 23914196"/>
              <a:gd name="connsiteY202" fmla="*/ 410246 h 410248"/>
              <a:gd name="connsiteX203" fmla="*/ 22015487 w 23914196"/>
              <a:gd name="connsiteY203" fmla="*/ 410246 h 410248"/>
              <a:gd name="connsiteX204" fmla="*/ 22015650 w 23914196"/>
              <a:gd name="connsiteY204" fmla="*/ 403251 h 410248"/>
              <a:gd name="connsiteX205" fmla="*/ 21771423 w 23914196"/>
              <a:gd name="connsiteY205" fmla="*/ 156717 h 410248"/>
              <a:gd name="connsiteX206" fmla="*/ 21771423 w 23914196"/>
              <a:gd name="connsiteY206" fmla="*/ 1 h 410248"/>
              <a:gd name="connsiteX207" fmla="*/ 21852340 w 23914196"/>
              <a:gd name="connsiteY207" fmla="*/ 8598 h 410248"/>
              <a:gd name="connsiteX208" fmla="*/ 22723196 w 23914196"/>
              <a:gd name="connsiteY208" fmla="*/ 8598 h 410248"/>
              <a:gd name="connsiteX209" fmla="*/ 23043339 w 23914196"/>
              <a:gd name="connsiteY209" fmla="*/ 403251 h 410248"/>
              <a:gd name="connsiteX210" fmla="*/ 23043035 w 23914196"/>
              <a:gd name="connsiteY210" fmla="*/ 410246 h 410248"/>
              <a:gd name="connsiteX211" fmla="*/ 22886343 w 23914196"/>
              <a:gd name="connsiteY211" fmla="*/ 410246 h 410248"/>
              <a:gd name="connsiteX212" fmla="*/ 22886506 w 23914196"/>
              <a:gd name="connsiteY212" fmla="*/ 403251 h 410248"/>
              <a:gd name="connsiteX213" fmla="*/ 22642280 w 23914196"/>
              <a:gd name="connsiteY213" fmla="*/ 156717 h 410248"/>
              <a:gd name="connsiteX214" fmla="*/ 22642280 w 23914196"/>
              <a:gd name="connsiteY214" fmla="*/ 1 h 410248"/>
              <a:gd name="connsiteX215" fmla="*/ 22723196 w 23914196"/>
              <a:gd name="connsiteY215" fmla="*/ 8598 h 410248"/>
              <a:gd name="connsiteX216" fmla="*/ 23594054 w 23914196"/>
              <a:gd name="connsiteY216" fmla="*/ 8601 h 410248"/>
              <a:gd name="connsiteX217" fmla="*/ 23914196 w 23914196"/>
              <a:gd name="connsiteY217" fmla="*/ 403253 h 410248"/>
              <a:gd name="connsiteX218" fmla="*/ 23913893 w 23914196"/>
              <a:gd name="connsiteY218" fmla="*/ 410248 h 410248"/>
              <a:gd name="connsiteX219" fmla="*/ 23757201 w 23914196"/>
              <a:gd name="connsiteY219" fmla="*/ 410248 h 410248"/>
              <a:gd name="connsiteX220" fmla="*/ 23757364 w 23914196"/>
              <a:gd name="connsiteY220" fmla="*/ 403253 h 410248"/>
              <a:gd name="connsiteX221" fmla="*/ 23513137 w 23914196"/>
              <a:gd name="connsiteY221" fmla="*/ 156719 h 410248"/>
              <a:gd name="connsiteX222" fmla="*/ 23513137 w 23914196"/>
              <a:gd name="connsiteY222" fmla="*/ 3 h 410248"/>
              <a:gd name="connsiteX223" fmla="*/ 23594054 w 23914196"/>
              <a:gd name="connsiteY223" fmla="*/ 8601 h 410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</a:cxnLst>
            <a:rect l="l" t="t" r="r" b="b"/>
            <a:pathLst>
              <a:path w="23914196" h="410248">
                <a:moveTo>
                  <a:pt x="80917" y="8598"/>
                </a:moveTo>
                <a:cubicBezTo>
                  <a:pt x="263814" y="46971"/>
                  <a:pt x="400995" y="209155"/>
                  <a:pt x="401059" y="403251"/>
                </a:cubicBezTo>
                <a:cubicBezTo>
                  <a:pt x="401059" y="405559"/>
                  <a:pt x="400802" y="407844"/>
                  <a:pt x="400755" y="410246"/>
                </a:cubicBezTo>
                <a:lnTo>
                  <a:pt x="244063" y="410246"/>
                </a:lnTo>
                <a:cubicBezTo>
                  <a:pt x="244109" y="407914"/>
                  <a:pt x="244226" y="405582"/>
                  <a:pt x="244226" y="403251"/>
                </a:cubicBezTo>
                <a:cubicBezTo>
                  <a:pt x="244220" y="267995"/>
                  <a:pt x="135250" y="157996"/>
                  <a:pt x="0" y="156717"/>
                </a:cubicBezTo>
                <a:lnTo>
                  <a:pt x="0" y="1"/>
                </a:lnTo>
                <a:cubicBezTo>
                  <a:pt x="27729" y="161"/>
                  <a:pt x="54789" y="3116"/>
                  <a:pt x="80917" y="8598"/>
                </a:cubicBezTo>
                <a:close/>
                <a:moveTo>
                  <a:pt x="951775" y="8598"/>
                </a:moveTo>
                <a:cubicBezTo>
                  <a:pt x="1134672" y="46970"/>
                  <a:pt x="1271853" y="209155"/>
                  <a:pt x="1271917" y="403250"/>
                </a:cubicBezTo>
                <a:cubicBezTo>
                  <a:pt x="1271917" y="405559"/>
                  <a:pt x="1271660" y="407843"/>
                  <a:pt x="1271613" y="410245"/>
                </a:cubicBezTo>
                <a:lnTo>
                  <a:pt x="1114921" y="410245"/>
                </a:lnTo>
                <a:cubicBezTo>
                  <a:pt x="1114967" y="407913"/>
                  <a:pt x="1115084" y="405582"/>
                  <a:pt x="1115084" y="403250"/>
                </a:cubicBezTo>
                <a:cubicBezTo>
                  <a:pt x="1115078" y="267995"/>
                  <a:pt x="1006108" y="157995"/>
                  <a:pt x="870858" y="156716"/>
                </a:cubicBezTo>
                <a:lnTo>
                  <a:pt x="870858" y="0"/>
                </a:lnTo>
                <a:cubicBezTo>
                  <a:pt x="898586" y="161"/>
                  <a:pt x="925648" y="3116"/>
                  <a:pt x="951775" y="8598"/>
                </a:cubicBezTo>
                <a:close/>
                <a:moveTo>
                  <a:pt x="1822632" y="8598"/>
                </a:moveTo>
                <a:cubicBezTo>
                  <a:pt x="2005529" y="46971"/>
                  <a:pt x="2142710" y="209155"/>
                  <a:pt x="2142776" y="403251"/>
                </a:cubicBezTo>
                <a:cubicBezTo>
                  <a:pt x="2142776" y="405560"/>
                  <a:pt x="2142518" y="407844"/>
                  <a:pt x="2142470" y="410246"/>
                </a:cubicBezTo>
                <a:lnTo>
                  <a:pt x="1985781" y="410246"/>
                </a:lnTo>
                <a:cubicBezTo>
                  <a:pt x="1985825" y="407914"/>
                  <a:pt x="1985943" y="405583"/>
                  <a:pt x="1985941" y="403251"/>
                </a:cubicBezTo>
                <a:cubicBezTo>
                  <a:pt x="1985936" y="267996"/>
                  <a:pt x="1876964" y="157995"/>
                  <a:pt x="1741715" y="156717"/>
                </a:cubicBezTo>
                <a:lnTo>
                  <a:pt x="1741715" y="1"/>
                </a:lnTo>
                <a:cubicBezTo>
                  <a:pt x="1769442" y="161"/>
                  <a:pt x="1796503" y="3116"/>
                  <a:pt x="1822632" y="8598"/>
                </a:cubicBezTo>
                <a:close/>
                <a:moveTo>
                  <a:pt x="2693491" y="8599"/>
                </a:moveTo>
                <a:cubicBezTo>
                  <a:pt x="2876386" y="46971"/>
                  <a:pt x="3013567" y="209155"/>
                  <a:pt x="3013631" y="403251"/>
                </a:cubicBezTo>
                <a:cubicBezTo>
                  <a:pt x="3013630" y="405559"/>
                  <a:pt x="3013373" y="407844"/>
                  <a:pt x="3013328" y="410246"/>
                </a:cubicBezTo>
                <a:lnTo>
                  <a:pt x="2856634" y="410246"/>
                </a:lnTo>
                <a:cubicBezTo>
                  <a:pt x="2856683" y="407915"/>
                  <a:pt x="2856798" y="405582"/>
                  <a:pt x="2856798" y="403251"/>
                </a:cubicBezTo>
                <a:cubicBezTo>
                  <a:pt x="2856791" y="267995"/>
                  <a:pt x="2747823" y="157996"/>
                  <a:pt x="2612571" y="156717"/>
                </a:cubicBezTo>
                <a:lnTo>
                  <a:pt x="2612572" y="1"/>
                </a:lnTo>
                <a:cubicBezTo>
                  <a:pt x="2640301" y="162"/>
                  <a:pt x="2667360" y="3117"/>
                  <a:pt x="2693491" y="8599"/>
                </a:cubicBezTo>
                <a:close/>
                <a:moveTo>
                  <a:pt x="3564346" y="8598"/>
                </a:moveTo>
                <a:cubicBezTo>
                  <a:pt x="3747245" y="46971"/>
                  <a:pt x="3884425" y="209155"/>
                  <a:pt x="3884489" y="403251"/>
                </a:cubicBezTo>
                <a:cubicBezTo>
                  <a:pt x="3884488" y="405559"/>
                  <a:pt x="3884231" y="407844"/>
                  <a:pt x="3884186" y="410246"/>
                </a:cubicBezTo>
                <a:lnTo>
                  <a:pt x="3727493" y="410246"/>
                </a:lnTo>
                <a:cubicBezTo>
                  <a:pt x="3727538" y="407914"/>
                  <a:pt x="3727655" y="405582"/>
                  <a:pt x="3727656" y="403251"/>
                </a:cubicBezTo>
                <a:cubicBezTo>
                  <a:pt x="3727649" y="267995"/>
                  <a:pt x="3618678" y="157995"/>
                  <a:pt x="3483429" y="156716"/>
                </a:cubicBezTo>
                <a:lnTo>
                  <a:pt x="3483430" y="1"/>
                </a:lnTo>
                <a:cubicBezTo>
                  <a:pt x="3511156" y="161"/>
                  <a:pt x="3538218" y="3116"/>
                  <a:pt x="3564346" y="8598"/>
                </a:cubicBezTo>
                <a:close/>
                <a:moveTo>
                  <a:pt x="4435203" y="8598"/>
                </a:moveTo>
                <a:cubicBezTo>
                  <a:pt x="4618100" y="46971"/>
                  <a:pt x="4755283" y="209156"/>
                  <a:pt x="4755347" y="403251"/>
                </a:cubicBezTo>
                <a:cubicBezTo>
                  <a:pt x="4755347" y="405560"/>
                  <a:pt x="4755089" y="407844"/>
                  <a:pt x="4755041" y="410246"/>
                </a:cubicBezTo>
                <a:lnTo>
                  <a:pt x="4598351" y="410246"/>
                </a:lnTo>
                <a:cubicBezTo>
                  <a:pt x="4598397" y="407914"/>
                  <a:pt x="4598513" y="405582"/>
                  <a:pt x="4598514" y="403251"/>
                </a:cubicBezTo>
                <a:cubicBezTo>
                  <a:pt x="4598507" y="267996"/>
                  <a:pt x="4489536" y="157996"/>
                  <a:pt x="4354287" y="156717"/>
                </a:cubicBezTo>
                <a:lnTo>
                  <a:pt x="4354286" y="1"/>
                </a:lnTo>
                <a:cubicBezTo>
                  <a:pt x="4382014" y="162"/>
                  <a:pt x="4409076" y="3117"/>
                  <a:pt x="4435203" y="8598"/>
                </a:cubicBezTo>
                <a:close/>
                <a:moveTo>
                  <a:pt x="5306061" y="8599"/>
                </a:moveTo>
                <a:cubicBezTo>
                  <a:pt x="5488957" y="46971"/>
                  <a:pt x="5626137" y="209155"/>
                  <a:pt x="5626201" y="403251"/>
                </a:cubicBezTo>
                <a:cubicBezTo>
                  <a:pt x="5626201" y="405559"/>
                  <a:pt x="5625944" y="407844"/>
                  <a:pt x="5625898" y="410246"/>
                </a:cubicBezTo>
                <a:lnTo>
                  <a:pt x="5469206" y="410246"/>
                </a:lnTo>
                <a:cubicBezTo>
                  <a:pt x="5469255" y="407915"/>
                  <a:pt x="5469371" y="405583"/>
                  <a:pt x="5469369" y="403251"/>
                </a:cubicBezTo>
                <a:cubicBezTo>
                  <a:pt x="5469362" y="267996"/>
                  <a:pt x="5360393" y="157996"/>
                  <a:pt x="5225145" y="156718"/>
                </a:cubicBezTo>
                <a:lnTo>
                  <a:pt x="5225143" y="1"/>
                </a:lnTo>
                <a:cubicBezTo>
                  <a:pt x="5252872" y="162"/>
                  <a:pt x="5279932" y="3117"/>
                  <a:pt x="5306061" y="8599"/>
                </a:cubicBezTo>
                <a:close/>
                <a:moveTo>
                  <a:pt x="6176916" y="8598"/>
                </a:moveTo>
                <a:cubicBezTo>
                  <a:pt x="6359818" y="46972"/>
                  <a:pt x="6496999" y="209156"/>
                  <a:pt x="6497064" y="403252"/>
                </a:cubicBezTo>
                <a:cubicBezTo>
                  <a:pt x="6497064" y="405560"/>
                  <a:pt x="6496807" y="407845"/>
                  <a:pt x="6496760" y="410247"/>
                </a:cubicBezTo>
                <a:lnTo>
                  <a:pt x="6340068" y="410247"/>
                </a:lnTo>
                <a:cubicBezTo>
                  <a:pt x="6340114" y="407915"/>
                  <a:pt x="6340231" y="405583"/>
                  <a:pt x="6340231" y="403252"/>
                </a:cubicBezTo>
                <a:cubicBezTo>
                  <a:pt x="6340224" y="267996"/>
                  <a:pt x="6231248" y="157995"/>
                  <a:pt x="6095999" y="156716"/>
                </a:cubicBezTo>
                <a:lnTo>
                  <a:pt x="6096001" y="1"/>
                </a:lnTo>
                <a:cubicBezTo>
                  <a:pt x="6123726" y="161"/>
                  <a:pt x="6150789" y="3116"/>
                  <a:pt x="6176916" y="8598"/>
                </a:cubicBezTo>
                <a:close/>
                <a:moveTo>
                  <a:pt x="7047779" y="8600"/>
                </a:moveTo>
                <a:cubicBezTo>
                  <a:pt x="7230676" y="46972"/>
                  <a:pt x="7367857" y="209157"/>
                  <a:pt x="7367921" y="403252"/>
                </a:cubicBezTo>
                <a:cubicBezTo>
                  <a:pt x="7367921" y="405561"/>
                  <a:pt x="7367664" y="407846"/>
                  <a:pt x="7367618" y="410247"/>
                </a:cubicBezTo>
                <a:lnTo>
                  <a:pt x="7210925" y="410247"/>
                </a:lnTo>
                <a:cubicBezTo>
                  <a:pt x="7210972" y="407916"/>
                  <a:pt x="7211089" y="405584"/>
                  <a:pt x="7211088" y="403252"/>
                </a:cubicBezTo>
                <a:cubicBezTo>
                  <a:pt x="7211082" y="267997"/>
                  <a:pt x="7102112" y="157997"/>
                  <a:pt x="6966863" y="156719"/>
                </a:cubicBezTo>
                <a:lnTo>
                  <a:pt x="6966862" y="3"/>
                </a:lnTo>
                <a:cubicBezTo>
                  <a:pt x="6994590" y="163"/>
                  <a:pt x="7021651" y="3118"/>
                  <a:pt x="7047779" y="8600"/>
                </a:cubicBezTo>
                <a:close/>
                <a:moveTo>
                  <a:pt x="7918635" y="8600"/>
                </a:moveTo>
                <a:cubicBezTo>
                  <a:pt x="8101532" y="46973"/>
                  <a:pt x="8238713" y="209157"/>
                  <a:pt x="8238778" y="403252"/>
                </a:cubicBezTo>
                <a:cubicBezTo>
                  <a:pt x="8238777" y="405561"/>
                  <a:pt x="8238520" y="407846"/>
                  <a:pt x="8238474" y="410247"/>
                </a:cubicBezTo>
                <a:lnTo>
                  <a:pt x="8081782" y="410248"/>
                </a:lnTo>
                <a:cubicBezTo>
                  <a:pt x="8081828" y="407916"/>
                  <a:pt x="8081945" y="405584"/>
                  <a:pt x="8081945" y="403253"/>
                </a:cubicBezTo>
                <a:cubicBezTo>
                  <a:pt x="8081938" y="267997"/>
                  <a:pt x="7972968" y="157997"/>
                  <a:pt x="7837718" y="156719"/>
                </a:cubicBezTo>
                <a:lnTo>
                  <a:pt x="7837719" y="3"/>
                </a:lnTo>
                <a:cubicBezTo>
                  <a:pt x="7865446" y="163"/>
                  <a:pt x="7892507" y="3118"/>
                  <a:pt x="7918635" y="8600"/>
                </a:cubicBezTo>
                <a:close/>
                <a:moveTo>
                  <a:pt x="8789492" y="8599"/>
                </a:moveTo>
                <a:cubicBezTo>
                  <a:pt x="8972389" y="46972"/>
                  <a:pt x="9109570" y="209156"/>
                  <a:pt x="9109634" y="403252"/>
                </a:cubicBezTo>
                <a:cubicBezTo>
                  <a:pt x="9109634" y="405560"/>
                  <a:pt x="9109377" y="407845"/>
                  <a:pt x="9109330" y="410247"/>
                </a:cubicBezTo>
                <a:lnTo>
                  <a:pt x="8952638" y="410247"/>
                </a:lnTo>
                <a:cubicBezTo>
                  <a:pt x="8952685" y="407915"/>
                  <a:pt x="8952801" y="405583"/>
                  <a:pt x="8952801" y="403252"/>
                </a:cubicBezTo>
                <a:cubicBezTo>
                  <a:pt x="8952794" y="267996"/>
                  <a:pt x="8843825" y="157997"/>
                  <a:pt x="8708575" y="156718"/>
                </a:cubicBezTo>
                <a:lnTo>
                  <a:pt x="8708575" y="2"/>
                </a:lnTo>
                <a:cubicBezTo>
                  <a:pt x="8736303" y="162"/>
                  <a:pt x="8763364" y="3118"/>
                  <a:pt x="8789492" y="8599"/>
                </a:cubicBezTo>
                <a:close/>
                <a:moveTo>
                  <a:pt x="9660348" y="8599"/>
                </a:moveTo>
                <a:cubicBezTo>
                  <a:pt x="9843245" y="46972"/>
                  <a:pt x="9980426" y="209156"/>
                  <a:pt x="9980490" y="403252"/>
                </a:cubicBezTo>
                <a:cubicBezTo>
                  <a:pt x="9980490" y="405560"/>
                  <a:pt x="9980233" y="407845"/>
                  <a:pt x="9980187" y="410247"/>
                </a:cubicBezTo>
                <a:lnTo>
                  <a:pt x="9823494" y="410247"/>
                </a:lnTo>
                <a:cubicBezTo>
                  <a:pt x="9823541" y="407915"/>
                  <a:pt x="9823658" y="405583"/>
                  <a:pt x="9823658" y="403252"/>
                </a:cubicBezTo>
                <a:cubicBezTo>
                  <a:pt x="9823651" y="267997"/>
                  <a:pt x="9714681" y="157997"/>
                  <a:pt x="9579432" y="156718"/>
                </a:cubicBezTo>
                <a:lnTo>
                  <a:pt x="9579432" y="3"/>
                </a:lnTo>
                <a:cubicBezTo>
                  <a:pt x="9607159" y="163"/>
                  <a:pt x="9634220" y="3118"/>
                  <a:pt x="9660348" y="8599"/>
                </a:cubicBezTo>
                <a:close/>
                <a:moveTo>
                  <a:pt x="10531206" y="8600"/>
                </a:moveTo>
                <a:cubicBezTo>
                  <a:pt x="10714102" y="46972"/>
                  <a:pt x="10851283" y="209157"/>
                  <a:pt x="10851348" y="403252"/>
                </a:cubicBezTo>
                <a:cubicBezTo>
                  <a:pt x="10851347" y="405561"/>
                  <a:pt x="10851091" y="407846"/>
                  <a:pt x="10851044" y="410247"/>
                </a:cubicBezTo>
                <a:lnTo>
                  <a:pt x="10694352" y="410247"/>
                </a:lnTo>
                <a:cubicBezTo>
                  <a:pt x="10694399" y="407916"/>
                  <a:pt x="10694515" y="405584"/>
                  <a:pt x="10694515" y="403252"/>
                </a:cubicBezTo>
                <a:cubicBezTo>
                  <a:pt x="10694508" y="267997"/>
                  <a:pt x="10585538" y="157997"/>
                  <a:pt x="10450289" y="156719"/>
                </a:cubicBezTo>
                <a:lnTo>
                  <a:pt x="10450289" y="3"/>
                </a:lnTo>
                <a:cubicBezTo>
                  <a:pt x="10478016" y="163"/>
                  <a:pt x="10505077" y="3118"/>
                  <a:pt x="10531206" y="8600"/>
                </a:cubicBezTo>
                <a:close/>
                <a:moveTo>
                  <a:pt x="11402062" y="8600"/>
                </a:moveTo>
                <a:cubicBezTo>
                  <a:pt x="11584959" y="46972"/>
                  <a:pt x="11722140" y="209156"/>
                  <a:pt x="11722204" y="403252"/>
                </a:cubicBezTo>
                <a:cubicBezTo>
                  <a:pt x="11722204" y="405560"/>
                  <a:pt x="11721947" y="407845"/>
                  <a:pt x="11721901" y="410247"/>
                </a:cubicBezTo>
                <a:lnTo>
                  <a:pt x="11565209" y="410247"/>
                </a:lnTo>
                <a:cubicBezTo>
                  <a:pt x="11565255" y="407915"/>
                  <a:pt x="11565372" y="405583"/>
                  <a:pt x="11565371" y="403252"/>
                </a:cubicBezTo>
                <a:cubicBezTo>
                  <a:pt x="11565365" y="267996"/>
                  <a:pt x="11456395" y="157997"/>
                  <a:pt x="11321145" y="156718"/>
                </a:cubicBezTo>
                <a:lnTo>
                  <a:pt x="11321145" y="2"/>
                </a:lnTo>
                <a:cubicBezTo>
                  <a:pt x="11348873" y="163"/>
                  <a:pt x="11375934" y="3118"/>
                  <a:pt x="11402062" y="8600"/>
                </a:cubicBezTo>
                <a:close/>
                <a:moveTo>
                  <a:pt x="12272914" y="8598"/>
                </a:moveTo>
                <a:cubicBezTo>
                  <a:pt x="12455811" y="46971"/>
                  <a:pt x="12592992" y="209155"/>
                  <a:pt x="12593056" y="403251"/>
                </a:cubicBezTo>
                <a:cubicBezTo>
                  <a:pt x="12593056" y="405559"/>
                  <a:pt x="12592799" y="407844"/>
                  <a:pt x="12592753" y="410246"/>
                </a:cubicBezTo>
                <a:lnTo>
                  <a:pt x="12436060" y="410246"/>
                </a:lnTo>
                <a:cubicBezTo>
                  <a:pt x="12436107" y="407914"/>
                  <a:pt x="12436223" y="405582"/>
                  <a:pt x="12436223" y="403251"/>
                </a:cubicBezTo>
                <a:cubicBezTo>
                  <a:pt x="12436217" y="267996"/>
                  <a:pt x="12327247" y="157996"/>
                  <a:pt x="12191997" y="156717"/>
                </a:cubicBezTo>
                <a:lnTo>
                  <a:pt x="12191997" y="2"/>
                </a:lnTo>
                <a:cubicBezTo>
                  <a:pt x="12219725" y="163"/>
                  <a:pt x="12246786" y="3117"/>
                  <a:pt x="12272914" y="8598"/>
                </a:cubicBezTo>
                <a:close/>
                <a:moveTo>
                  <a:pt x="13143771" y="8598"/>
                </a:moveTo>
                <a:cubicBezTo>
                  <a:pt x="13326667" y="46971"/>
                  <a:pt x="13463848" y="209155"/>
                  <a:pt x="13463913" y="403250"/>
                </a:cubicBezTo>
                <a:cubicBezTo>
                  <a:pt x="13463913" y="405559"/>
                  <a:pt x="13463656" y="407843"/>
                  <a:pt x="13463609" y="410246"/>
                </a:cubicBezTo>
                <a:lnTo>
                  <a:pt x="13306917" y="410245"/>
                </a:lnTo>
                <a:cubicBezTo>
                  <a:pt x="13306964" y="407914"/>
                  <a:pt x="13307080" y="405582"/>
                  <a:pt x="13307080" y="403250"/>
                </a:cubicBezTo>
                <a:cubicBezTo>
                  <a:pt x="13307073" y="267996"/>
                  <a:pt x="13198104" y="157996"/>
                  <a:pt x="13062854" y="156717"/>
                </a:cubicBezTo>
                <a:lnTo>
                  <a:pt x="13062854" y="2"/>
                </a:lnTo>
                <a:cubicBezTo>
                  <a:pt x="13090581" y="163"/>
                  <a:pt x="13117643" y="3117"/>
                  <a:pt x="13143771" y="8598"/>
                </a:cubicBezTo>
                <a:close/>
                <a:moveTo>
                  <a:pt x="14014628" y="8600"/>
                </a:moveTo>
                <a:cubicBezTo>
                  <a:pt x="14197524" y="46973"/>
                  <a:pt x="14334706" y="209156"/>
                  <a:pt x="14334770" y="403252"/>
                </a:cubicBezTo>
                <a:cubicBezTo>
                  <a:pt x="14334770" y="405559"/>
                  <a:pt x="14334513" y="407845"/>
                  <a:pt x="14334467" y="410246"/>
                </a:cubicBezTo>
                <a:lnTo>
                  <a:pt x="14177775" y="410246"/>
                </a:lnTo>
                <a:cubicBezTo>
                  <a:pt x="14177821" y="407915"/>
                  <a:pt x="14177938" y="405583"/>
                  <a:pt x="14177938" y="403251"/>
                </a:cubicBezTo>
                <a:cubicBezTo>
                  <a:pt x="14177931" y="267997"/>
                  <a:pt x="14068961" y="157997"/>
                  <a:pt x="13933711" y="156718"/>
                </a:cubicBezTo>
                <a:lnTo>
                  <a:pt x="13933712" y="2"/>
                </a:lnTo>
                <a:cubicBezTo>
                  <a:pt x="13961439" y="163"/>
                  <a:pt x="13988500" y="3119"/>
                  <a:pt x="14014628" y="8600"/>
                </a:cubicBezTo>
                <a:close/>
                <a:moveTo>
                  <a:pt x="14885485" y="8601"/>
                </a:moveTo>
                <a:cubicBezTo>
                  <a:pt x="15068382" y="46971"/>
                  <a:pt x="15205563" y="209155"/>
                  <a:pt x="15205627" y="403252"/>
                </a:cubicBezTo>
                <a:cubicBezTo>
                  <a:pt x="15205627" y="405561"/>
                  <a:pt x="15205370" y="407846"/>
                  <a:pt x="15205324" y="410247"/>
                </a:cubicBezTo>
                <a:lnTo>
                  <a:pt x="15048631" y="410247"/>
                </a:lnTo>
                <a:cubicBezTo>
                  <a:pt x="15048678" y="407915"/>
                  <a:pt x="15048794" y="405584"/>
                  <a:pt x="15048794" y="403252"/>
                </a:cubicBezTo>
                <a:cubicBezTo>
                  <a:pt x="15048788" y="267997"/>
                  <a:pt x="14939818" y="157997"/>
                  <a:pt x="14804568" y="156719"/>
                </a:cubicBezTo>
                <a:lnTo>
                  <a:pt x="14804568" y="3"/>
                </a:lnTo>
                <a:cubicBezTo>
                  <a:pt x="14832296" y="164"/>
                  <a:pt x="14859357" y="3119"/>
                  <a:pt x="14885485" y="8601"/>
                </a:cubicBezTo>
                <a:close/>
                <a:moveTo>
                  <a:pt x="15756342" y="8598"/>
                </a:moveTo>
                <a:cubicBezTo>
                  <a:pt x="15939239" y="46970"/>
                  <a:pt x="16076420" y="209156"/>
                  <a:pt x="16076484" y="403252"/>
                </a:cubicBezTo>
                <a:cubicBezTo>
                  <a:pt x="16076484" y="405561"/>
                  <a:pt x="16076227" y="407845"/>
                  <a:pt x="16076180" y="410247"/>
                </a:cubicBezTo>
                <a:lnTo>
                  <a:pt x="15919488" y="410246"/>
                </a:lnTo>
                <a:cubicBezTo>
                  <a:pt x="15919535" y="407915"/>
                  <a:pt x="15919651" y="405583"/>
                  <a:pt x="15919651" y="403252"/>
                </a:cubicBezTo>
                <a:cubicBezTo>
                  <a:pt x="15919645" y="267996"/>
                  <a:pt x="15810675" y="157996"/>
                  <a:pt x="15675425" y="156717"/>
                </a:cubicBezTo>
                <a:lnTo>
                  <a:pt x="15675425" y="2"/>
                </a:lnTo>
                <a:cubicBezTo>
                  <a:pt x="15703153" y="162"/>
                  <a:pt x="15730214" y="3116"/>
                  <a:pt x="15756342" y="8598"/>
                </a:cubicBezTo>
                <a:close/>
                <a:moveTo>
                  <a:pt x="16627198" y="8599"/>
                </a:moveTo>
                <a:cubicBezTo>
                  <a:pt x="16810096" y="46971"/>
                  <a:pt x="16947277" y="209155"/>
                  <a:pt x="16947340" y="403251"/>
                </a:cubicBezTo>
                <a:cubicBezTo>
                  <a:pt x="16947341" y="405559"/>
                  <a:pt x="16947083" y="407845"/>
                  <a:pt x="16947037" y="410246"/>
                </a:cubicBezTo>
                <a:lnTo>
                  <a:pt x="16790345" y="410247"/>
                </a:lnTo>
                <a:cubicBezTo>
                  <a:pt x="16790392" y="407915"/>
                  <a:pt x="16790508" y="405583"/>
                  <a:pt x="16790508" y="403251"/>
                </a:cubicBezTo>
                <a:cubicBezTo>
                  <a:pt x="16790502" y="267995"/>
                  <a:pt x="16681531" y="157996"/>
                  <a:pt x="16546282" y="156717"/>
                </a:cubicBezTo>
                <a:lnTo>
                  <a:pt x="16546282" y="2"/>
                </a:lnTo>
                <a:cubicBezTo>
                  <a:pt x="16574010" y="162"/>
                  <a:pt x="16601070" y="3117"/>
                  <a:pt x="16627198" y="8599"/>
                </a:cubicBezTo>
                <a:close/>
                <a:moveTo>
                  <a:pt x="17498056" y="8599"/>
                </a:moveTo>
                <a:cubicBezTo>
                  <a:pt x="17680953" y="46972"/>
                  <a:pt x="17818134" y="209156"/>
                  <a:pt x="17818198" y="403252"/>
                </a:cubicBezTo>
                <a:cubicBezTo>
                  <a:pt x="17818198" y="405560"/>
                  <a:pt x="17817941" y="407844"/>
                  <a:pt x="17817895" y="410247"/>
                </a:cubicBezTo>
                <a:lnTo>
                  <a:pt x="17661203" y="410246"/>
                </a:lnTo>
                <a:cubicBezTo>
                  <a:pt x="17661249" y="407914"/>
                  <a:pt x="17661366" y="405583"/>
                  <a:pt x="17661366" y="403252"/>
                </a:cubicBezTo>
                <a:cubicBezTo>
                  <a:pt x="17661359" y="267997"/>
                  <a:pt x="17552389" y="157996"/>
                  <a:pt x="17417140" y="156718"/>
                </a:cubicBezTo>
                <a:lnTo>
                  <a:pt x="17417139" y="2"/>
                </a:lnTo>
                <a:cubicBezTo>
                  <a:pt x="17444867" y="162"/>
                  <a:pt x="17471928" y="3118"/>
                  <a:pt x="17498056" y="8599"/>
                </a:cubicBezTo>
                <a:close/>
                <a:moveTo>
                  <a:pt x="18368912" y="8598"/>
                </a:moveTo>
                <a:cubicBezTo>
                  <a:pt x="18551809" y="46971"/>
                  <a:pt x="18688990" y="209155"/>
                  <a:pt x="18689054" y="403250"/>
                </a:cubicBezTo>
                <a:cubicBezTo>
                  <a:pt x="18689054" y="405559"/>
                  <a:pt x="18688797" y="407844"/>
                  <a:pt x="18688751" y="410246"/>
                </a:cubicBezTo>
                <a:lnTo>
                  <a:pt x="18532059" y="410246"/>
                </a:lnTo>
                <a:cubicBezTo>
                  <a:pt x="18532105" y="407914"/>
                  <a:pt x="18532222" y="405582"/>
                  <a:pt x="18532222" y="403251"/>
                </a:cubicBezTo>
                <a:cubicBezTo>
                  <a:pt x="18532215" y="267995"/>
                  <a:pt x="18423245" y="157996"/>
                  <a:pt x="18287996" y="156717"/>
                </a:cubicBezTo>
                <a:lnTo>
                  <a:pt x="18287995" y="1"/>
                </a:lnTo>
                <a:cubicBezTo>
                  <a:pt x="18315723" y="161"/>
                  <a:pt x="18342784" y="3116"/>
                  <a:pt x="18368912" y="8598"/>
                </a:cubicBezTo>
                <a:close/>
                <a:moveTo>
                  <a:pt x="19239769" y="8598"/>
                </a:moveTo>
                <a:cubicBezTo>
                  <a:pt x="19422666" y="46971"/>
                  <a:pt x="19559847" y="209155"/>
                  <a:pt x="19559911" y="403251"/>
                </a:cubicBezTo>
                <a:cubicBezTo>
                  <a:pt x="19559911" y="405559"/>
                  <a:pt x="19559654" y="407844"/>
                  <a:pt x="19559607" y="410246"/>
                </a:cubicBezTo>
                <a:lnTo>
                  <a:pt x="19402915" y="410246"/>
                </a:lnTo>
                <a:cubicBezTo>
                  <a:pt x="19402961" y="407914"/>
                  <a:pt x="19403078" y="405582"/>
                  <a:pt x="19403078" y="403251"/>
                </a:cubicBezTo>
                <a:cubicBezTo>
                  <a:pt x="19403072" y="267996"/>
                  <a:pt x="19294102" y="157996"/>
                  <a:pt x="19158852" y="156717"/>
                </a:cubicBezTo>
                <a:lnTo>
                  <a:pt x="19158852" y="2"/>
                </a:lnTo>
                <a:cubicBezTo>
                  <a:pt x="19186580" y="162"/>
                  <a:pt x="19213641" y="3117"/>
                  <a:pt x="19239769" y="8598"/>
                </a:cubicBezTo>
                <a:close/>
                <a:moveTo>
                  <a:pt x="20110626" y="8599"/>
                </a:moveTo>
                <a:cubicBezTo>
                  <a:pt x="20293523" y="46971"/>
                  <a:pt x="20430703" y="209155"/>
                  <a:pt x="20430769" y="403251"/>
                </a:cubicBezTo>
                <a:cubicBezTo>
                  <a:pt x="20430768" y="405560"/>
                  <a:pt x="20430511" y="407845"/>
                  <a:pt x="20430465" y="410246"/>
                </a:cubicBezTo>
                <a:lnTo>
                  <a:pt x="20273773" y="410247"/>
                </a:lnTo>
                <a:cubicBezTo>
                  <a:pt x="20273819" y="407915"/>
                  <a:pt x="20273935" y="405583"/>
                  <a:pt x="20273936" y="403251"/>
                </a:cubicBezTo>
                <a:cubicBezTo>
                  <a:pt x="20273929" y="267996"/>
                  <a:pt x="20164959" y="157996"/>
                  <a:pt x="20029710" y="156718"/>
                </a:cubicBezTo>
                <a:lnTo>
                  <a:pt x="20029710" y="2"/>
                </a:lnTo>
                <a:cubicBezTo>
                  <a:pt x="20057437" y="162"/>
                  <a:pt x="20084498" y="3117"/>
                  <a:pt x="20110626" y="8599"/>
                </a:cubicBezTo>
                <a:close/>
                <a:moveTo>
                  <a:pt x="20981484" y="8598"/>
                </a:moveTo>
                <a:cubicBezTo>
                  <a:pt x="21164380" y="46971"/>
                  <a:pt x="21301561" y="209155"/>
                  <a:pt x="21301626" y="403251"/>
                </a:cubicBezTo>
                <a:cubicBezTo>
                  <a:pt x="21301625" y="405559"/>
                  <a:pt x="21301368" y="407844"/>
                  <a:pt x="21301322" y="410246"/>
                </a:cubicBezTo>
                <a:lnTo>
                  <a:pt x="21144630" y="410246"/>
                </a:lnTo>
                <a:cubicBezTo>
                  <a:pt x="21144676" y="407914"/>
                  <a:pt x="21144792" y="405582"/>
                  <a:pt x="21144793" y="403251"/>
                </a:cubicBezTo>
                <a:cubicBezTo>
                  <a:pt x="21144786" y="267995"/>
                  <a:pt x="21035816" y="157995"/>
                  <a:pt x="20900567" y="156717"/>
                </a:cubicBezTo>
                <a:lnTo>
                  <a:pt x="20900567" y="1"/>
                </a:lnTo>
                <a:cubicBezTo>
                  <a:pt x="20928294" y="161"/>
                  <a:pt x="20955355" y="3116"/>
                  <a:pt x="20981484" y="8598"/>
                </a:cubicBezTo>
                <a:close/>
                <a:moveTo>
                  <a:pt x="21852340" y="8598"/>
                </a:moveTo>
                <a:cubicBezTo>
                  <a:pt x="22035237" y="46971"/>
                  <a:pt x="22172418" y="209155"/>
                  <a:pt x="22172482" y="403251"/>
                </a:cubicBezTo>
                <a:cubicBezTo>
                  <a:pt x="22172482" y="405559"/>
                  <a:pt x="22172225" y="407844"/>
                  <a:pt x="22172179" y="410246"/>
                </a:cubicBezTo>
                <a:lnTo>
                  <a:pt x="22015487" y="410246"/>
                </a:lnTo>
                <a:cubicBezTo>
                  <a:pt x="22015533" y="407914"/>
                  <a:pt x="22015649" y="405582"/>
                  <a:pt x="22015650" y="403251"/>
                </a:cubicBezTo>
                <a:cubicBezTo>
                  <a:pt x="22015643" y="267996"/>
                  <a:pt x="21906673" y="157996"/>
                  <a:pt x="21771423" y="156717"/>
                </a:cubicBezTo>
                <a:lnTo>
                  <a:pt x="21771423" y="1"/>
                </a:lnTo>
                <a:cubicBezTo>
                  <a:pt x="21799151" y="162"/>
                  <a:pt x="21826212" y="3117"/>
                  <a:pt x="21852340" y="8598"/>
                </a:cubicBezTo>
                <a:close/>
                <a:moveTo>
                  <a:pt x="22723196" y="8598"/>
                </a:moveTo>
                <a:cubicBezTo>
                  <a:pt x="22906094" y="46971"/>
                  <a:pt x="23043274" y="209155"/>
                  <a:pt x="23043339" y="403251"/>
                </a:cubicBezTo>
                <a:cubicBezTo>
                  <a:pt x="23043339" y="405559"/>
                  <a:pt x="23043082" y="407844"/>
                  <a:pt x="23043035" y="410246"/>
                </a:cubicBezTo>
                <a:lnTo>
                  <a:pt x="22886343" y="410246"/>
                </a:lnTo>
                <a:cubicBezTo>
                  <a:pt x="22886389" y="407914"/>
                  <a:pt x="22886506" y="405582"/>
                  <a:pt x="22886506" y="403251"/>
                </a:cubicBezTo>
                <a:cubicBezTo>
                  <a:pt x="22886500" y="267996"/>
                  <a:pt x="22777530" y="157996"/>
                  <a:pt x="22642280" y="156717"/>
                </a:cubicBezTo>
                <a:lnTo>
                  <a:pt x="22642280" y="1"/>
                </a:lnTo>
                <a:cubicBezTo>
                  <a:pt x="22670007" y="162"/>
                  <a:pt x="22697069" y="3117"/>
                  <a:pt x="22723196" y="8598"/>
                </a:cubicBezTo>
                <a:close/>
                <a:moveTo>
                  <a:pt x="23594054" y="8601"/>
                </a:moveTo>
                <a:cubicBezTo>
                  <a:pt x="23776951" y="46973"/>
                  <a:pt x="23914132" y="209157"/>
                  <a:pt x="23914196" y="403253"/>
                </a:cubicBezTo>
                <a:cubicBezTo>
                  <a:pt x="23914196" y="405561"/>
                  <a:pt x="23913939" y="407846"/>
                  <a:pt x="23913893" y="410248"/>
                </a:cubicBezTo>
                <a:lnTo>
                  <a:pt x="23757201" y="410248"/>
                </a:lnTo>
                <a:cubicBezTo>
                  <a:pt x="23757247" y="407916"/>
                  <a:pt x="23757363" y="405584"/>
                  <a:pt x="23757364" y="403253"/>
                </a:cubicBezTo>
                <a:cubicBezTo>
                  <a:pt x="23757357" y="267998"/>
                  <a:pt x="23648387" y="157998"/>
                  <a:pt x="23513137" y="156719"/>
                </a:cubicBezTo>
                <a:lnTo>
                  <a:pt x="23513137" y="3"/>
                </a:lnTo>
                <a:cubicBezTo>
                  <a:pt x="23540865" y="164"/>
                  <a:pt x="23567926" y="3119"/>
                  <a:pt x="23594054" y="860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  <a:ln w="317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386980B3-33EE-4DF2-907D-5B82E7CFFEB2}"/>
              </a:ext>
            </a:extLst>
          </p:cNvPr>
          <p:cNvSpPr/>
          <p:nvPr userDrawn="1"/>
        </p:nvSpPr>
        <p:spPr>
          <a:xfrm rot="20700000">
            <a:off x="-10636227" y="998892"/>
            <a:ext cx="23914196" cy="410247"/>
          </a:xfrm>
          <a:custGeom>
            <a:avLst/>
            <a:gdLst>
              <a:gd name="connsiteX0" fmla="*/ 80917 w 23914196"/>
              <a:gd name="connsiteY0" fmla="*/ 8597 h 410247"/>
              <a:gd name="connsiteX1" fmla="*/ 401059 w 23914196"/>
              <a:gd name="connsiteY1" fmla="*/ 403250 h 410247"/>
              <a:gd name="connsiteX2" fmla="*/ 400755 w 23914196"/>
              <a:gd name="connsiteY2" fmla="*/ 410245 h 410247"/>
              <a:gd name="connsiteX3" fmla="*/ 244063 w 23914196"/>
              <a:gd name="connsiteY3" fmla="*/ 410245 h 410247"/>
              <a:gd name="connsiteX4" fmla="*/ 244226 w 23914196"/>
              <a:gd name="connsiteY4" fmla="*/ 403250 h 410247"/>
              <a:gd name="connsiteX5" fmla="*/ 0 w 23914196"/>
              <a:gd name="connsiteY5" fmla="*/ 156716 h 410247"/>
              <a:gd name="connsiteX6" fmla="*/ 0 w 23914196"/>
              <a:gd name="connsiteY6" fmla="*/ 0 h 410247"/>
              <a:gd name="connsiteX7" fmla="*/ 80917 w 23914196"/>
              <a:gd name="connsiteY7" fmla="*/ 8597 h 410247"/>
              <a:gd name="connsiteX8" fmla="*/ 951775 w 23914196"/>
              <a:gd name="connsiteY8" fmla="*/ 8597 h 410247"/>
              <a:gd name="connsiteX9" fmla="*/ 1271917 w 23914196"/>
              <a:gd name="connsiteY9" fmla="*/ 403249 h 410247"/>
              <a:gd name="connsiteX10" fmla="*/ 1271613 w 23914196"/>
              <a:gd name="connsiteY10" fmla="*/ 410244 h 410247"/>
              <a:gd name="connsiteX11" fmla="*/ 1114921 w 23914196"/>
              <a:gd name="connsiteY11" fmla="*/ 410244 h 410247"/>
              <a:gd name="connsiteX12" fmla="*/ 1115084 w 23914196"/>
              <a:gd name="connsiteY12" fmla="*/ 403249 h 410247"/>
              <a:gd name="connsiteX13" fmla="*/ 870858 w 23914196"/>
              <a:gd name="connsiteY13" fmla="*/ 156715 h 410247"/>
              <a:gd name="connsiteX14" fmla="*/ 870858 w 23914196"/>
              <a:gd name="connsiteY14" fmla="*/ 0 h 410247"/>
              <a:gd name="connsiteX15" fmla="*/ 951775 w 23914196"/>
              <a:gd name="connsiteY15" fmla="*/ 8597 h 410247"/>
              <a:gd name="connsiteX16" fmla="*/ 1822632 w 23914196"/>
              <a:gd name="connsiteY16" fmla="*/ 8597 h 410247"/>
              <a:gd name="connsiteX17" fmla="*/ 2142774 w 23914196"/>
              <a:gd name="connsiteY17" fmla="*/ 403250 h 410247"/>
              <a:gd name="connsiteX18" fmla="*/ 2142472 w 23914196"/>
              <a:gd name="connsiteY18" fmla="*/ 410245 h 410247"/>
              <a:gd name="connsiteX19" fmla="*/ 1985779 w 23914196"/>
              <a:gd name="connsiteY19" fmla="*/ 410245 h 410247"/>
              <a:gd name="connsiteX20" fmla="*/ 1985942 w 23914196"/>
              <a:gd name="connsiteY20" fmla="*/ 403250 h 410247"/>
              <a:gd name="connsiteX21" fmla="*/ 1741715 w 23914196"/>
              <a:gd name="connsiteY21" fmla="*/ 156716 h 410247"/>
              <a:gd name="connsiteX22" fmla="*/ 1741715 w 23914196"/>
              <a:gd name="connsiteY22" fmla="*/ 0 h 410247"/>
              <a:gd name="connsiteX23" fmla="*/ 1822632 w 23914196"/>
              <a:gd name="connsiteY23" fmla="*/ 8597 h 410247"/>
              <a:gd name="connsiteX24" fmla="*/ 2693489 w 23914196"/>
              <a:gd name="connsiteY24" fmla="*/ 8598 h 410247"/>
              <a:gd name="connsiteX25" fmla="*/ 3013630 w 23914196"/>
              <a:gd name="connsiteY25" fmla="*/ 403250 h 410247"/>
              <a:gd name="connsiteX26" fmla="*/ 3013327 w 23914196"/>
              <a:gd name="connsiteY26" fmla="*/ 410245 h 410247"/>
              <a:gd name="connsiteX27" fmla="*/ 2856637 w 23914196"/>
              <a:gd name="connsiteY27" fmla="*/ 410245 h 410247"/>
              <a:gd name="connsiteX28" fmla="*/ 2856800 w 23914196"/>
              <a:gd name="connsiteY28" fmla="*/ 403251 h 410247"/>
              <a:gd name="connsiteX29" fmla="*/ 2612573 w 23914196"/>
              <a:gd name="connsiteY29" fmla="*/ 156716 h 410247"/>
              <a:gd name="connsiteX30" fmla="*/ 2612574 w 23914196"/>
              <a:gd name="connsiteY30" fmla="*/ 1 h 410247"/>
              <a:gd name="connsiteX31" fmla="*/ 2693489 w 23914196"/>
              <a:gd name="connsiteY31" fmla="*/ 8598 h 410247"/>
              <a:gd name="connsiteX32" fmla="*/ 3564347 w 23914196"/>
              <a:gd name="connsiteY32" fmla="*/ 8597 h 410247"/>
              <a:gd name="connsiteX33" fmla="*/ 3884487 w 23914196"/>
              <a:gd name="connsiteY33" fmla="*/ 403249 h 410247"/>
              <a:gd name="connsiteX34" fmla="*/ 3884184 w 23914196"/>
              <a:gd name="connsiteY34" fmla="*/ 410244 h 410247"/>
              <a:gd name="connsiteX35" fmla="*/ 3727492 w 23914196"/>
              <a:gd name="connsiteY35" fmla="*/ 410244 h 410247"/>
              <a:gd name="connsiteX36" fmla="*/ 3727654 w 23914196"/>
              <a:gd name="connsiteY36" fmla="*/ 403249 h 410247"/>
              <a:gd name="connsiteX37" fmla="*/ 3483431 w 23914196"/>
              <a:gd name="connsiteY37" fmla="*/ 156716 h 410247"/>
              <a:gd name="connsiteX38" fmla="*/ 3483428 w 23914196"/>
              <a:gd name="connsiteY38" fmla="*/ 0 h 410247"/>
              <a:gd name="connsiteX39" fmla="*/ 3564347 w 23914196"/>
              <a:gd name="connsiteY39" fmla="*/ 8597 h 410247"/>
              <a:gd name="connsiteX40" fmla="*/ 4435205 w 23914196"/>
              <a:gd name="connsiteY40" fmla="*/ 8598 h 410247"/>
              <a:gd name="connsiteX41" fmla="*/ 4755345 w 23914196"/>
              <a:gd name="connsiteY41" fmla="*/ 403250 h 410247"/>
              <a:gd name="connsiteX42" fmla="*/ 4755043 w 23914196"/>
              <a:gd name="connsiteY42" fmla="*/ 410245 h 410247"/>
              <a:gd name="connsiteX43" fmla="*/ 4598349 w 23914196"/>
              <a:gd name="connsiteY43" fmla="*/ 410245 h 410247"/>
              <a:gd name="connsiteX44" fmla="*/ 4598512 w 23914196"/>
              <a:gd name="connsiteY44" fmla="*/ 403250 h 410247"/>
              <a:gd name="connsiteX45" fmla="*/ 4354286 w 23914196"/>
              <a:gd name="connsiteY45" fmla="*/ 156716 h 410247"/>
              <a:gd name="connsiteX46" fmla="*/ 4354287 w 23914196"/>
              <a:gd name="connsiteY46" fmla="*/ 1 h 410247"/>
              <a:gd name="connsiteX47" fmla="*/ 4435205 w 23914196"/>
              <a:gd name="connsiteY47" fmla="*/ 8598 h 410247"/>
              <a:gd name="connsiteX48" fmla="*/ 5306060 w 23914196"/>
              <a:gd name="connsiteY48" fmla="*/ 8598 h 410247"/>
              <a:gd name="connsiteX49" fmla="*/ 5626203 w 23914196"/>
              <a:gd name="connsiteY49" fmla="*/ 403251 h 410247"/>
              <a:gd name="connsiteX50" fmla="*/ 5625901 w 23914196"/>
              <a:gd name="connsiteY50" fmla="*/ 410246 h 410247"/>
              <a:gd name="connsiteX51" fmla="*/ 5469208 w 23914196"/>
              <a:gd name="connsiteY51" fmla="*/ 410246 h 410247"/>
              <a:gd name="connsiteX52" fmla="*/ 5469372 w 23914196"/>
              <a:gd name="connsiteY52" fmla="*/ 403251 h 410247"/>
              <a:gd name="connsiteX53" fmla="*/ 5225143 w 23914196"/>
              <a:gd name="connsiteY53" fmla="*/ 156716 h 410247"/>
              <a:gd name="connsiteX54" fmla="*/ 5225145 w 23914196"/>
              <a:gd name="connsiteY54" fmla="*/ 1 h 410247"/>
              <a:gd name="connsiteX55" fmla="*/ 5306060 w 23914196"/>
              <a:gd name="connsiteY55" fmla="*/ 8598 h 410247"/>
              <a:gd name="connsiteX56" fmla="*/ 6176918 w 23914196"/>
              <a:gd name="connsiteY56" fmla="*/ 8597 h 410247"/>
              <a:gd name="connsiteX57" fmla="*/ 6497064 w 23914196"/>
              <a:gd name="connsiteY57" fmla="*/ 403251 h 410247"/>
              <a:gd name="connsiteX58" fmla="*/ 6496760 w 23914196"/>
              <a:gd name="connsiteY58" fmla="*/ 410246 h 410247"/>
              <a:gd name="connsiteX59" fmla="*/ 6340068 w 23914196"/>
              <a:gd name="connsiteY59" fmla="*/ 410246 h 410247"/>
              <a:gd name="connsiteX60" fmla="*/ 6340231 w 23914196"/>
              <a:gd name="connsiteY60" fmla="*/ 403251 h 410247"/>
              <a:gd name="connsiteX61" fmla="*/ 6096002 w 23914196"/>
              <a:gd name="connsiteY61" fmla="*/ 156716 h 410247"/>
              <a:gd name="connsiteX62" fmla="*/ 6095999 w 23914196"/>
              <a:gd name="connsiteY62" fmla="*/ 0 h 410247"/>
              <a:gd name="connsiteX63" fmla="*/ 6176918 w 23914196"/>
              <a:gd name="connsiteY63" fmla="*/ 8597 h 410247"/>
              <a:gd name="connsiteX64" fmla="*/ 7047779 w 23914196"/>
              <a:gd name="connsiteY64" fmla="*/ 8599 h 410247"/>
              <a:gd name="connsiteX65" fmla="*/ 7367921 w 23914196"/>
              <a:gd name="connsiteY65" fmla="*/ 403251 h 410247"/>
              <a:gd name="connsiteX66" fmla="*/ 7367617 w 23914196"/>
              <a:gd name="connsiteY66" fmla="*/ 410246 h 410247"/>
              <a:gd name="connsiteX67" fmla="*/ 7210925 w 23914196"/>
              <a:gd name="connsiteY67" fmla="*/ 410246 h 410247"/>
              <a:gd name="connsiteX68" fmla="*/ 7211088 w 23914196"/>
              <a:gd name="connsiteY68" fmla="*/ 403251 h 410247"/>
              <a:gd name="connsiteX69" fmla="*/ 6966862 w 23914196"/>
              <a:gd name="connsiteY69" fmla="*/ 156718 h 410247"/>
              <a:gd name="connsiteX70" fmla="*/ 6966862 w 23914196"/>
              <a:gd name="connsiteY70" fmla="*/ 2 h 410247"/>
              <a:gd name="connsiteX71" fmla="*/ 7047779 w 23914196"/>
              <a:gd name="connsiteY71" fmla="*/ 8599 h 410247"/>
              <a:gd name="connsiteX72" fmla="*/ 7918636 w 23914196"/>
              <a:gd name="connsiteY72" fmla="*/ 8599 h 410247"/>
              <a:gd name="connsiteX73" fmla="*/ 8238777 w 23914196"/>
              <a:gd name="connsiteY73" fmla="*/ 403251 h 410247"/>
              <a:gd name="connsiteX74" fmla="*/ 8238474 w 23914196"/>
              <a:gd name="connsiteY74" fmla="*/ 410247 h 410247"/>
              <a:gd name="connsiteX75" fmla="*/ 8081782 w 23914196"/>
              <a:gd name="connsiteY75" fmla="*/ 410246 h 410247"/>
              <a:gd name="connsiteX76" fmla="*/ 8081945 w 23914196"/>
              <a:gd name="connsiteY76" fmla="*/ 403252 h 410247"/>
              <a:gd name="connsiteX77" fmla="*/ 7837719 w 23914196"/>
              <a:gd name="connsiteY77" fmla="*/ 156718 h 410247"/>
              <a:gd name="connsiteX78" fmla="*/ 7837719 w 23914196"/>
              <a:gd name="connsiteY78" fmla="*/ 2 h 410247"/>
              <a:gd name="connsiteX79" fmla="*/ 7918636 w 23914196"/>
              <a:gd name="connsiteY79" fmla="*/ 8599 h 410247"/>
              <a:gd name="connsiteX80" fmla="*/ 8789492 w 23914196"/>
              <a:gd name="connsiteY80" fmla="*/ 8598 h 410247"/>
              <a:gd name="connsiteX81" fmla="*/ 9109634 w 23914196"/>
              <a:gd name="connsiteY81" fmla="*/ 403251 h 410247"/>
              <a:gd name="connsiteX82" fmla="*/ 9109330 w 23914196"/>
              <a:gd name="connsiteY82" fmla="*/ 410246 h 410247"/>
              <a:gd name="connsiteX83" fmla="*/ 8952638 w 23914196"/>
              <a:gd name="connsiteY83" fmla="*/ 410246 h 410247"/>
              <a:gd name="connsiteX84" fmla="*/ 8952801 w 23914196"/>
              <a:gd name="connsiteY84" fmla="*/ 403251 h 410247"/>
              <a:gd name="connsiteX85" fmla="*/ 8708575 w 23914196"/>
              <a:gd name="connsiteY85" fmla="*/ 156717 h 410247"/>
              <a:gd name="connsiteX86" fmla="*/ 8708575 w 23914196"/>
              <a:gd name="connsiteY86" fmla="*/ 1 h 410247"/>
              <a:gd name="connsiteX87" fmla="*/ 8789492 w 23914196"/>
              <a:gd name="connsiteY87" fmla="*/ 8598 h 410247"/>
              <a:gd name="connsiteX88" fmla="*/ 9660348 w 23914196"/>
              <a:gd name="connsiteY88" fmla="*/ 8599 h 410247"/>
              <a:gd name="connsiteX89" fmla="*/ 9980490 w 23914196"/>
              <a:gd name="connsiteY89" fmla="*/ 403251 h 410247"/>
              <a:gd name="connsiteX90" fmla="*/ 9980187 w 23914196"/>
              <a:gd name="connsiteY90" fmla="*/ 410246 h 410247"/>
              <a:gd name="connsiteX91" fmla="*/ 9823495 w 23914196"/>
              <a:gd name="connsiteY91" fmla="*/ 410246 h 410247"/>
              <a:gd name="connsiteX92" fmla="*/ 9823658 w 23914196"/>
              <a:gd name="connsiteY92" fmla="*/ 403251 h 410247"/>
              <a:gd name="connsiteX93" fmla="*/ 9579432 w 23914196"/>
              <a:gd name="connsiteY93" fmla="*/ 156717 h 410247"/>
              <a:gd name="connsiteX94" fmla="*/ 9579431 w 23914196"/>
              <a:gd name="connsiteY94" fmla="*/ 1 h 410247"/>
              <a:gd name="connsiteX95" fmla="*/ 9660348 w 23914196"/>
              <a:gd name="connsiteY95" fmla="*/ 8599 h 410247"/>
              <a:gd name="connsiteX96" fmla="*/ 10531206 w 23914196"/>
              <a:gd name="connsiteY96" fmla="*/ 8599 h 410247"/>
              <a:gd name="connsiteX97" fmla="*/ 10851347 w 23914196"/>
              <a:gd name="connsiteY97" fmla="*/ 403251 h 410247"/>
              <a:gd name="connsiteX98" fmla="*/ 10851044 w 23914196"/>
              <a:gd name="connsiteY98" fmla="*/ 410246 h 410247"/>
              <a:gd name="connsiteX99" fmla="*/ 10694352 w 23914196"/>
              <a:gd name="connsiteY99" fmla="*/ 410246 h 410247"/>
              <a:gd name="connsiteX100" fmla="*/ 10694515 w 23914196"/>
              <a:gd name="connsiteY100" fmla="*/ 403251 h 410247"/>
              <a:gd name="connsiteX101" fmla="*/ 10450289 w 23914196"/>
              <a:gd name="connsiteY101" fmla="*/ 156718 h 410247"/>
              <a:gd name="connsiteX102" fmla="*/ 10450289 w 23914196"/>
              <a:gd name="connsiteY102" fmla="*/ 2 h 410247"/>
              <a:gd name="connsiteX103" fmla="*/ 10531206 w 23914196"/>
              <a:gd name="connsiteY103" fmla="*/ 8599 h 410247"/>
              <a:gd name="connsiteX104" fmla="*/ 11402062 w 23914196"/>
              <a:gd name="connsiteY104" fmla="*/ 8600 h 410247"/>
              <a:gd name="connsiteX105" fmla="*/ 11722204 w 23914196"/>
              <a:gd name="connsiteY105" fmla="*/ 403251 h 410247"/>
              <a:gd name="connsiteX106" fmla="*/ 11721901 w 23914196"/>
              <a:gd name="connsiteY106" fmla="*/ 410246 h 410247"/>
              <a:gd name="connsiteX107" fmla="*/ 11565208 w 23914196"/>
              <a:gd name="connsiteY107" fmla="*/ 410246 h 410247"/>
              <a:gd name="connsiteX108" fmla="*/ 11565371 w 23914196"/>
              <a:gd name="connsiteY108" fmla="*/ 403251 h 410247"/>
              <a:gd name="connsiteX109" fmla="*/ 11321146 w 23914196"/>
              <a:gd name="connsiteY109" fmla="*/ 156717 h 410247"/>
              <a:gd name="connsiteX110" fmla="*/ 11321145 w 23914196"/>
              <a:gd name="connsiteY110" fmla="*/ 3 h 410247"/>
              <a:gd name="connsiteX111" fmla="*/ 11402062 w 23914196"/>
              <a:gd name="connsiteY111" fmla="*/ 8600 h 410247"/>
              <a:gd name="connsiteX112" fmla="*/ 12272914 w 23914196"/>
              <a:gd name="connsiteY112" fmla="*/ 8598 h 410247"/>
              <a:gd name="connsiteX113" fmla="*/ 12593056 w 23914196"/>
              <a:gd name="connsiteY113" fmla="*/ 403250 h 410247"/>
              <a:gd name="connsiteX114" fmla="*/ 12592752 w 23914196"/>
              <a:gd name="connsiteY114" fmla="*/ 410245 h 410247"/>
              <a:gd name="connsiteX115" fmla="*/ 12436060 w 23914196"/>
              <a:gd name="connsiteY115" fmla="*/ 410245 h 410247"/>
              <a:gd name="connsiteX116" fmla="*/ 12436224 w 23914196"/>
              <a:gd name="connsiteY116" fmla="*/ 403250 h 410247"/>
              <a:gd name="connsiteX117" fmla="*/ 12191997 w 23914196"/>
              <a:gd name="connsiteY117" fmla="*/ 156717 h 410247"/>
              <a:gd name="connsiteX118" fmla="*/ 12191997 w 23914196"/>
              <a:gd name="connsiteY118" fmla="*/ 1 h 410247"/>
              <a:gd name="connsiteX119" fmla="*/ 12272914 w 23914196"/>
              <a:gd name="connsiteY119" fmla="*/ 8598 h 410247"/>
              <a:gd name="connsiteX120" fmla="*/ 13143771 w 23914196"/>
              <a:gd name="connsiteY120" fmla="*/ 8598 h 410247"/>
              <a:gd name="connsiteX121" fmla="*/ 13463913 w 23914196"/>
              <a:gd name="connsiteY121" fmla="*/ 403250 h 410247"/>
              <a:gd name="connsiteX122" fmla="*/ 13463609 w 23914196"/>
              <a:gd name="connsiteY122" fmla="*/ 410245 h 410247"/>
              <a:gd name="connsiteX123" fmla="*/ 13306917 w 23914196"/>
              <a:gd name="connsiteY123" fmla="*/ 410245 h 410247"/>
              <a:gd name="connsiteX124" fmla="*/ 13307080 w 23914196"/>
              <a:gd name="connsiteY124" fmla="*/ 403250 h 410247"/>
              <a:gd name="connsiteX125" fmla="*/ 13062854 w 23914196"/>
              <a:gd name="connsiteY125" fmla="*/ 156716 h 410247"/>
              <a:gd name="connsiteX126" fmla="*/ 13062854 w 23914196"/>
              <a:gd name="connsiteY126" fmla="*/ 1 h 410247"/>
              <a:gd name="connsiteX127" fmla="*/ 13143771 w 23914196"/>
              <a:gd name="connsiteY127" fmla="*/ 8598 h 410247"/>
              <a:gd name="connsiteX128" fmla="*/ 14014628 w 23914196"/>
              <a:gd name="connsiteY128" fmla="*/ 8598 h 410247"/>
              <a:gd name="connsiteX129" fmla="*/ 14334770 w 23914196"/>
              <a:gd name="connsiteY129" fmla="*/ 403250 h 410247"/>
              <a:gd name="connsiteX130" fmla="*/ 14334467 w 23914196"/>
              <a:gd name="connsiteY130" fmla="*/ 410245 h 410247"/>
              <a:gd name="connsiteX131" fmla="*/ 14177775 w 23914196"/>
              <a:gd name="connsiteY131" fmla="*/ 410245 h 410247"/>
              <a:gd name="connsiteX132" fmla="*/ 14177938 w 23914196"/>
              <a:gd name="connsiteY132" fmla="*/ 403250 h 410247"/>
              <a:gd name="connsiteX133" fmla="*/ 13933712 w 23914196"/>
              <a:gd name="connsiteY133" fmla="*/ 156717 h 410247"/>
              <a:gd name="connsiteX134" fmla="*/ 13933711 w 23914196"/>
              <a:gd name="connsiteY134" fmla="*/ 1 h 410247"/>
              <a:gd name="connsiteX135" fmla="*/ 14014628 w 23914196"/>
              <a:gd name="connsiteY135" fmla="*/ 8598 h 410247"/>
              <a:gd name="connsiteX136" fmla="*/ 14885485 w 23914196"/>
              <a:gd name="connsiteY136" fmla="*/ 8598 h 410247"/>
              <a:gd name="connsiteX137" fmla="*/ 15205627 w 23914196"/>
              <a:gd name="connsiteY137" fmla="*/ 403251 h 410247"/>
              <a:gd name="connsiteX138" fmla="*/ 15205324 w 23914196"/>
              <a:gd name="connsiteY138" fmla="*/ 410246 h 410247"/>
              <a:gd name="connsiteX139" fmla="*/ 15048631 w 23914196"/>
              <a:gd name="connsiteY139" fmla="*/ 410246 h 410247"/>
              <a:gd name="connsiteX140" fmla="*/ 15048794 w 23914196"/>
              <a:gd name="connsiteY140" fmla="*/ 403251 h 410247"/>
              <a:gd name="connsiteX141" fmla="*/ 14804568 w 23914196"/>
              <a:gd name="connsiteY141" fmla="*/ 156717 h 410247"/>
              <a:gd name="connsiteX142" fmla="*/ 14804568 w 23914196"/>
              <a:gd name="connsiteY142" fmla="*/ 1 h 410247"/>
              <a:gd name="connsiteX143" fmla="*/ 14885485 w 23914196"/>
              <a:gd name="connsiteY143" fmla="*/ 8598 h 410247"/>
              <a:gd name="connsiteX144" fmla="*/ 15756342 w 23914196"/>
              <a:gd name="connsiteY144" fmla="*/ 8598 h 410247"/>
              <a:gd name="connsiteX145" fmla="*/ 16076484 w 23914196"/>
              <a:gd name="connsiteY145" fmla="*/ 403250 h 410247"/>
              <a:gd name="connsiteX146" fmla="*/ 16076181 w 23914196"/>
              <a:gd name="connsiteY146" fmla="*/ 410245 h 410247"/>
              <a:gd name="connsiteX147" fmla="*/ 15919488 w 23914196"/>
              <a:gd name="connsiteY147" fmla="*/ 410245 h 410247"/>
              <a:gd name="connsiteX148" fmla="*/ 15919651 w 23914196"/>
              <a:gd name="connsiteY148" fmla="*/ 403250 h 410247"/>
              <a:gd name="connsiteX149" fmla="*/ 15675425 w 23914196"/>
              <a:gd name="connsiteY149" fmla="*/ 156716 h 410247"/>
              <a:gd name="connsiteX150" fmla="*/ 15675425 w 23914196"/>
              <a:gd name="connsiteY150" fmla="*/ 1 h 410247"/>
              <a:gd name="connsiteX151" fmla="*/ 15756342 w 23914196"/>
              <a:gd name="connsiteY151" fmla="*/ 8598 h 410247"/>
              <a:gd name="connsiteX152" fmla="*/ 16627198 w 23914196"/>
              <a:gd name="connsiteY152" fmla="*/ 8598 h 410247"/>
              <a:gd name="connsiteX153" fmla="*/ 16947341 w 23914196"/>
              <a:gd name="connsiteY153" fmla="*/ 403250 h 410247"/>
              <a:gd name="connsiteX154" fmla="*/ 16947037 w 23914196"/>
              <a:gd name="connsiteY154" fmla="*/ 410245 h 410247"/>
              <a:gd name="connsiteX155" fmla="*/ 16790345 w 23914196"/>
              <a:gd name="connsiteY155" fmla="*/ 410245 h 410247"/>
              <a:gd name="connsiteX156" fmla="*/ 16790508 w 23914196"/>
              <a:gd name="connsiteY156" fmla="*/ 403250 h 410247"/>
              <a:gd name="connsiteX157" fmla="*/ 16546282 w 23914196"/>
              <a:gd name="connsiteY157" fmla="*/ 156716 h 410247"/>
              <a:gd name="connsiteX158" fmla="*/ 16546282 w 23914196"/>
              <a:gd name="connsiteY158" fmla="*/ 1 h 410247"/>
              <a:gd name="connsiteX159" fmla="*/ 16627198 w 23914196"/>
              <a:gd name="connsiteY159" fmla="*/ 8598 h 410247"/>
              <a:gd name="connsiteX160" fmla="*/ 17498056 w 23914196"/>
              <a:gd name="connsiteY160" fmla="*/ 8598 h 410247"/>
              <a:gd name="connsiteX161" fmla="*/ 17818198 w 23914196"/>
              <a:gd name="connsiteY161" fmla="*/ 403251 h 410247"/>
              <a:gd name="connsiteX162" fmla="*/ 17817895 w 23914196"/>
              <a:gd name="connsiteY162" fmla="*/ 410246 h 410247"/>
              <a:gd name="connsiteX163" fmla="*/ 17661203 w 23914196"/>
              <a:gd name="connsiteY163" fmla="*/ 410246 h 410247"/>
              <a:gd name="connsiteX164" fmla="*/ 17661366 w 23914196"/>
              <a:gd name="connsiteY164" fmla="*/ 403251 h 410247"/>
              <a:gd name="connsiteX165" fmla="*/ 17417140 w 23914196"/>
              <a:gd name="connsiteY165" fmla="*/ 156717 h 410247"/>
              <a:gd name="connsiteX166" fmla="*/ 17417140 w 23914196"/>
              <a:gd name="connsiteY166" fmla="*/ 1 h 410247"/>
              <a:gd name="connsiteX167" fmla="*/ 17498056 w 23914196"/>
              <a:gd name="connsiteY167" fmla="*/ 8598 h 410247"/>
              <a:gd name="connsiteX168" fmla="*/ 18368912 w 23914196"/>
              <a:gd name="connsiteY168" fmla="*/ 8597 h 410247"/>
              <a:gd name="connsiteX169" fmla="*/ 18689054 w 23914196"/>
              <a:gd name="connsiteY169" fmla="*/ 403250 h 410247"/>
              <a:gd name="connsiteX170" fmla="*/ 18688751 w 23914196"/>
              <a:gd name="connsiteY170" fmla="*/ 410245 h 410247"/>
              <a:gd name="connsiteX171" fmla="*/ 18532059 w 23914196"/>
              <a:gd name="connsiteY171" fmla="*/ 410245 h 410247"/>
              <a:gd name="connsiteX172" fmla="*/ 18532222 w 23914196"/>
              <a:gd name="connsiteY172" fmla="*/ 403250 h 410247"/>
              <a:gd name="connsiteX173" fmla="*/ 18287995 w 23914196"/>
              <a:gd name="connsiteY173" fmla="*/ 156716 h 410247"/>
              <a:gd name="connsiteX174" fmla="*/ 18287995 w 23914196"/>
              <a:gd name="connsiteY174" fmla="*/ 0 h 410247"/>
              <a:gd name="connsiteX175" fmla="*/ 18368912 w 23914196"/>
              <a:gd name="connsiteY175" fmla="*/ 8597 h 410247"/>
              <a:gd name="connsiteX176" fmla="*/ 19239769 w 23914196"/>
              <a:gd name="connsiteY176" fmla="*/ 8598 h 410247"/>
              <a:gd name="connsiteX177" fmla="*/ 19559911 w 23914196"/>
              <a:gd name="connsiteY177" fmla="*/ 403250 h 410247"/>
              <a:gd name="connsiteX178" fmla="*/ 19559607 w 23914196"/>
              <a:gd name="connsiteY178" fmla="*/ 410245 h 410247"/>
              <a:gd name="connsiteX179" fmla="*/ 19402915 w 23914196"/>
              <a:gd name="connsiteY179" fmla="*/ 410245 h 410247"/>
              <a:gd name="connsiteX180" fmla="*/ 19403078 w 23914196"/>
              <a:gd name="connsiteY180" fmla="*/ 403250 h 410247"/>
              <a:gd name="connsiteX181" fmla="*/ 19158852 w 23914196"/>
              <a:gd name="connsiteY181" fmla="*/ 156716 h 410247"/>
              <a:gd name="connsiteX182" fmla="*/ 19158852 w 23914196"/>
              <a:gd name="connsiteY182" fmla="*/ 0 h 410247"/>
              <a:gd name="connsiteX183" fmla="*/ 19239769 w 23914196"/>
              <a:gd name="connsiteY183" fmla="*/ 8598 h 410247"/>
              <a:gd name="connsiteX184" fmla="*/ 20110627 w 23914196"/>
              <a:gd name="connsiteY184" fmla="*/ 8598 h 410247"/>
              <a:gd name="connsiteX185" fmla="*/ 20430769 w 23914196"/>
              <a:gd name="connsiteY185" fmla="*/ 403250 h 410247"/>
              <a:gd name="connsiteX186" fmla="*/ 20430465 w 23914196"/>
              <a:gd name="connsiteY186" fmla="*/ 410245 h 410247"/>
              <a:gd name="connsiteX187" fmla="*/ 20273773 w 23914196"/>
              <a:gd name="connsiteY187" fmla="*/ 410245 h 410247"/>
              <a:gd name="connsiteX188" fmla="*/ 20273936 w 23914196"/>
              <a:gd name="connsiteY188" fmla="*/ 403250 h 410247"/>
              <a:gd name="connsiteX189" fmla="*/ 20029710 w 23914196"/>
              <a:gd name="connsiteY189" fmla="*/ 156716 h 410247"/>
              <a:gd name="connsiteX190" fmla="*/ 20029710 w 23914196"/>
              <a:gd name="connsiteY190" fmla="*/ 0 h 410247"/>
              <a:gd name="connsiteX191" fmla="*/ 20110627 w 23914196"/>
              <a:gd name="connsiteY191" fmla="*/ 8598 h 410247"/>
              <a:gd name="connsiteX192" fmla="*/ 20981484 w 23914196"/>
              <a:gd name="connsiteY192" fmla="*/ 8597 h 410247"/>
              <a:gd name="connsiteX193" fmla="*/ 21301626 w 23914196"/>
              <a:gd name="connsiteY193" fmla="*/ 403250 h 410247"/>
              <a:gd name="connsiteX194" fmla="*/ 21301322 w 23914196"/>
              <a:gd name="connsiteY194" fmla="*/ 410245 h 410247"/>
              <a:gd name="connsiteX195" fmla="*/ 21144630 w 23914196"/>
              <a:gd name="connsiteY195" fmla="*/ 410245 h 410247"/>
              <a:gd name="connsiteX196" fmla="*/ 21144793 w 23914196"/>
              <a:gd name="connsiteY196" fmla="*/ 403250 h 410247"/>
              <a:gd name="connsiteX197" fmla="*/ 20900567 w 23914196"/>
              <a:gd name="connsiteY197" fmla="*/ 156716 h 410247"/>
              <a:gd name="connsiteX198" fmla="*/ 20900567 w 23914196"/>
              <a:gd name="connsiteY198" fmla="*/ 0 h 410247"/>
              <a:gd name="connsiteX199" fmla="*/ 20981484 w 23914196"/>
              <a:gd name="connsiteY199" fmla="*/ 8597 h 410247"/>
              <a:gd name="connsiteX200" fmla="*/ 21852340 w 23914196"/>
              <a:gd name="connsiteY200" fmla="*/ 8598 h 410247"/>
              <a:gd name="connsiteX201" fmla="*/ 22172483 w 23914196"/>
              <a:gd name="connsiteY201" fmla="*/ 403250 h 410247"/>
              <a:gd name="connsiteX202" fmla="*/ 22172179 w 23914196"/>
              <a:gd name="connsiteY202" fmla="*/ 410245 h 410247"/>
              <a:gd name="connsiteX203" fmla="*/ 22015487 w 23914196"/>
              <a:gd name="connsiteY203" fmla="*/ 410245 h 410247"/>
              <a:gd name="connsiteX204" fmla="*/ 22015650 w 23914196"/>
              <a:gd name="connsiteY204" fmla="*/ 403250 h 410247"/>
              <a:gd name="connsiteX205" fmla="*/ 21771423 w 23914196"/>
              <a:gd name="connsiteY205" fmla="*/ 156716 h 410247"/>
              <a:gd name="connsiteX206" fmla="*/ 21771423 w 23914196"/>
              <a:gd name="connsiteY206" fmla="*/ 0 h 410247"/>
              <a:gd name="connsiteX207" fmla="*/ 21852340 w 23914196"/>
              <a:gd name="connsiteY207" fmla="*/ 8598 h 410247"/>
              <a:gd name="connsiteX208" fmla="*/ 22723197 w 23914196"/>
              <a:gd name="connsiteY208" fmla="*/ 8598 h 410247"/>
              <a:gd name="connsiteX209" fmla="*/ 23043339 w 23914196"/>
              <a:gd name="connsiteY209" fmla="*/ 403250 h 410247"/>
              <a:gd name="connsiteX210" fmla="*/ 23043035 w 23914196"/>
              <a:gd name="connsiteY210" fmla="*/ 410245 h 410247"/>
              <a:gd name="connsiteX211" fmla="*/ 22886343 w 23914196"/>
              <a:gd name="connsiteY211" fmla="*/ 410245 h 410247"/>
              <a:gd name="connsiteX212" fmla="*/ 22886506 w 23914196"/>
              <a:gd name="connsiteY212" fmla="*/ 403250 h 410247"/>
              <a:gd name="connsiteX213" fmla="*/ 22642280 w 23914196"/>
              <a:gd name="connsiteY213" fmla="*/ 156716 h 410247"/>
              <a:gd name="connsiteX214" fmla="*/ 22642280 w 23914196"/>
              <a:gd name="connsiteY214" fmla="*/ 1 h 410247"/>
              <a:gd name="connsiteX215" fmla="*/ 22723197 w 23914196"/>
              <a:gd name="connsiteY215" fmla="*/ 8598 h 410247"/>
              <a:gd name="connsiteX216" fmla="*/ 23594055 w 23914196"/>
              <a:gd name="connsiteY216" fmla="*/ 8599 h 410247"/>
              <a:gd name="connsiteX217" fmla="*/ 23914196 w 23914196"/>
              <a:gd name="connsiteY217" fmla="*/ 403252 h 410247"/>
              <a:gd name="connsiteX218" fmla="*/ 23913893 w 23914196"/>
              <a:gd name="connsiteY218" fmla="*/ 410247 h 410247"/>
              <a:gd name="connsiteX219" fmla="*/ 23757200 w 23914196"/>
              <a:gd name="connsiteY219" fmla="*/ 410247 h 410247"/>
              <a:gd name="connsiteX220" fmla="*/ 23757364 w 23914196"/>
              <a:gd name="connsiteY220" fmla="*/ 403252 h 410247"/>
              <a:gd name="connsiteX221" fmla="*/ 23513137 w 23914196"/>
              <a:gd name="connsiteY221" fmla="*/ 156718 h 410247"/>
              <a:gd name="connsiteX222" fmla="*/ 23513137 w 23914196"/>
              <a:gd name="connsiteY222" fmla="*/ 2 h 410247"/>
              <a:gd name="connsiteX223" fmla="*/ 23594055 w 23914196"/>
              <a:gd name="connsiteY223" fmla="*/ 8599 h 410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</a:cxnLst>
            <a:rect l="l" t="t" r="r" b="b"/>
            <a:pathLst>
              <a:path w="23914196" h="410247">
                <a:moveTo>
                  <a:pt x="80917" y="8597"/>
                </a:moveTo>
                <a:cubicBezTo>
                  <a:pt x="263814" y="46970"/>
                  <a:pt x="400995" y="209154"/>
                  <a:pt x="401059" y="403250"/>
                </a:cubicBezTo>
                <a:cubicBezTo>
                  <a:pt x="401059" y="405558"/>
                  <a:pt x="400802" y="407843"/>
                  <a:pt x="400755" y="410245"/>
                </a:cubicBezTo>
                <a:lnTo>
                  <a:pt x="244063" y="410245"/>
                </a:lnTo>
                <a:cubicBezTo>
                  <a:pt x="244109" y="407913"/>
                  <a:pt x="244226" y="405581"/>
                  <a:pt x="244226" y="403250"/>
                </a:cubicBezTo>
                <a:cubicBezTo>
                  <a:pt x="244220" y="267994"/>
                  <a:pt x="135250" y="157995"/>
                  <a:pt x="0" y="156716"/>
                </a:cubicBezTo>
                <a:lnTo>
                  <a:pt x="0" y="0"/>
                </a:lnTo>
                <a:cubicBezTo>
                  <a:pt x="27729" y="160"/>
                  <a:pt x="54789" y="3115"/>
                  <a:pt x="80917" y="8597"/>
                </a:cubicBezTo>
                <a:close/>
                <a:moveTo>
                  <a:pt x="951775" y="8597"/>
                </a:moveTo>
                <a:cubicBezTo>
                  <a:pt x="1134672" y="46969"/>
                  <a:pt x="1271853" y="209153"/>
                  <a:pt x="1271917" y="403249"/>
                </a:cubicBezTo>
                <a:cubicBezTo>
                  <a:pt x="1271917" y="405558"/>
                  <a:pt x="1271660" y="407842"/>
                  <a:pt x="1271613" y="410244"/>
                </a:cubicBezTo>
                <a:lnTo>
                  <a:pt x="1114921" y="410244"/>
                </a:lnTo>
                <a:cubicBezTo>
                  <a:pt x="1114967" y="407912"/>
                  <a:pt x="1115084" y="405581"/>
                  <a:pt x="1115084" y="403249"/>
                </a:cubicBezTo>
                <a:cubicBezTo>
                  <a:pt x="1115078" y="267994"/>
                  <a:pt x="1006108" y="157994"/>
                  <a:pt x="870858" y="156715"/>
                </a:cubicBezTo>
                <a:lnTo>
                  <a:pt x="870858" y="0"/>
                </a:lnTo>
                <a:cubicBezTo>
                  <a:pt x="898585" y="160"/>
                  <a:pt x="925647" y="3115"/>
                  <a:pt x="951775" y="8597"/>
                </a:cubicBezTo>
                <a:close/>
                <a:moveTo>
                  <a:pt x="1822632" y="8597"/>
                </a:moveTo>
                <a:cubicBezTo>
                  <a:pt x="2005530" y="46970"/>
                  <a:pt x="2142711" y="209154"/>
                  <a:pt x="2142774" y="403250"/>
                </a:cubicBezTo>
                <a:cubicBezTo>
                  <a:pt x="2142774" y="405558"/>
                  <a:pt x="2142516" y="407843"/>
                  <a:pt x="2142472" y="410245"/>
                </a:cubicBezTo>
                <a:lnTo>
                  <a:pt x="1985779" y="410245"/>
                </a:lnTo>
                <a:cubicBezTo>
                  <a:pt x="1985824" y="407913"/>
                  <a:pt x="1985941" y="405581"/>
                  <a:pt x="1985942" y="403250"/>
                </a:cubicBezTo>
                <a:cubicBezTo>
                  <a:pt x="1985934" y="267994"/>
                  <a:pt x="1876964" y="157994"/>
                  <a:pt x="1741715" y="156716"/>
                </a:cubicBezTo>
                <a:lnTo>
                  <a:pt x="1741715" y="0"/>
                </a:lnTo>
                <a:cubicBezTo>
                  <a:pt x="1769443" y="161"/>
                  <a:pt x="1796503" y="3115"/>
                  <a:pt x="1822632" y="8597"/>
                </a:cubicBezTo>
                <a:close/>
                <a:moveTo>
                  <a:pt x="2693489" y="8598"/>
                </a:moveTo>
                <a:cubicBezTo>
                  <a:pt x="2876385" y="46970"/>
                  <a:pt x="3013566" y="209154"/>
                  <a:pt x="3013630" y="403250"/>
                </a:cubicBezTo>
                <a:cubicBezTo>
                  <a:pt x="3013632" y="405559"/>
                  <a:pt x="3013375" y="407844"/>
                  <a:pt x="3013327" y="410245"/>
                </a:cubicBezTo>
                <a:lnTo>
                  <a:pt x="2856637" y="410245"/>
                </a:lnTo>
                <a:cubicBezTo>
                  <a:pt x="2856682" y="407913"/>
                  <a:pt x="2856799" y="405582"/>
                  <a:pt x="2856800" y="403251"/>
                </a:cubicBezTo>
                <a:cubicBezTo>
                  <a:pt x="2856793" y="267995"/>
                  <a:pt x="2747821" y="157995"/>
                  <a:pt x="2612573" y="156716"/>
                </a:cubicBezTo>
                <a:lnTo>
                  <a:pt x="2612574" y="1"/>
                </a:lnTo>
                <a:cubicBezTo>
                  <a:pt x="2640299" y="161"/>
                  <a:pt x="2667362" y="3116"/>
                  <a:pt x="2693489" y="8598"/>
                </a:cubicBezTo>
                <a:close/>
                <a:moveTo>
                  <a:pt x="3564347" y="8597"/>
                </a:moveTo>
                <a:cubicBezTo>
                  <a:pt x="3747243" y="46969"/>
                  <a:pt x="3884423" y="209154"/>
                  <a:pt x="3884487" y="403249"/>
                </a:cubicBezTo>
                <a:cubicBezTo>
                  <a:pt x="3884487" y="405558"/>
                  <a:pt x="3884230" y="407842"/>
                  <a:pt x="3884184" y="410244"/>
                </a:cubicBezTo>
                <a:lnTo>
                  <a:pt x="3727492" y="410244"/>
                </a:lnTo>
                <a:cubicBezTo>
                  <a:pt x="3727541" y="407913"/>
                  <a:pt x="3727657" y="405582"/>
                  <a:pt x="3727654" y="403249"/>
                </a:cubicBezTo>
                <a:cubicBezTo>
                  <a:pt x="3727648" y="267994"/>
                  <a:pt x="3618679" y="157994"/>
                  <a:pt x="3483431" y="156716"/>
                </a:cubicBezTo>
                <a:lnTo>
                  <a:pt x="3483428" y="0"/>
                </a:lnTo>
                <a:cubicBezTo>
                  <a:pt x="3511158" y="161"/>
                  <a:pt x="3538217" y="3115"/>
                  <a:pt x="3564347" y="8597"/>
                </a:cubicBezTo>
                <a:close/>
                <a:moveTo>
                  <a:pt x="4435205" y="8598"/>
                </a:moveTo>
                <a:cubicBezTo>
                  <a:pt x="4618101" y="46970"/>
                  <a:pt x="4755281" y="209154"/>
                  <a:pt x="4755345" y="403250"/>
                </a:cubicBezTo>
                <a:cubicBezTo>
                  <a:pt x="4755345" y="405558"/>
                  <a:pt x="4755087" y="407843"/>
                  <a:pt x="4755043" y="410245"/>
                </a:cubicBezTo>
                <a:lnTo>
                  <a:pt x="4598349" y="410245"/>
                </a:lnTo>
                <a:cubicBezTo>
                  <a:pt x="4598396" y="407913"/>
                  <a:pt x="4598512" y="405581"/>
                  <a:pt x="4598512" y="403250"/>
                </a:cubicBezTo>
                <a:cubicBezTo>
                  <a:pt x="4598505" y="267995"/>
                  <a:pt x="4489537" y="157995"/>
                  <a:pt x="4354286" y="156716"/>
                </a:cubicBezTo>
                <a:lnTo>
                  <a:pt x="4354287" y="1"/>
                </a:lnTo>
                <a:cubicBezTo>
                  <a:pt x="4382017" y="161"/>
                  <a:pt x="4409075" y="3116"/>
                  <a:pt x="4435205" y="8598"/>
                </a:cubicBezTo>
                <a:close/>
                <a:moveTo>
                  <a:pt x="5306060" y="8598"/>
                </a:moveTo>
                <a:cubicBezTo>
                  <a:pt x="5488956" y="46970"/>
                  <a:pt x="5626137" y="209154"/>
                  <a:pt x="5626203" y="403251"/>
                </a:cubicBezTo>
                <a:cubicBezTo>
                  <a:pt x="5626204" y="405559"/>
                  <a:pt x="5625945" y="407844"/>
                  <a:pt x="5625901" y="410246"/>
                </a:cubicBezTo>
                <a:lnTo>
                  <a:pt x="5469208" y="410246"/>
                </a:lnTo>
                <a:cubicBezTo>
                  <a:pt x="5469253" y="407913"/>
                  <a:pt x="5469369" y="405582"/>
                  <a:pt x="5469372" y="403251"/>
                </a:cubicBezTo>
                <a:cubicBezTo>
                  <a:pt x="5469363" y="267995"/>
                  <a:pt x="5360392" y="157995"/>
                  <a:pt x="5225143" y="156716"/>
                </a:cubicBezTo>
                <a:lnTo>
                  <a:pt x="5225145" y="1"/>
                </a:lnTo>
                <a:cubicBezTo>
                  <a:pt x="5252870" y="161"/>
                  <a:pt x="5279933" y="3116"/>
                  <a:pt x="5306060" y="8598"/>
                </a:cubicBezTo>
                <a:close/>
                <a:moveTo>
                  <a:pt x="6176918" y="8597"/>
                </a:moveTo>
                <a:cubicBezTo>
                  <a:pt x="6359818" y="46971"/>
                  <a:pt x="6496999" y="209155"/>
                  <a:pt x="6497064" y="403251"/>
                </a:cubicBezTo>
                <a:cubicBezTo>
                  <a:pt x="6497064" y="405559"/>
                  <a:pt x="6496807" y="407844"/>
                  <a:pt x="6496760" y="410246"/>
                </a:cubicBezTo>
                <a:lnTo>
                  <a:pt x="6340068" y="410246"/>
                </a:lnTo>
                <a:cubicBezTo>
                  <a:pt x="6340115" y="407914"/>
                  <a:pt x="6340231" y="405583"/>
                  <a:pt x="6340231" y="403251"/>
                </a:cubicBezTo>
                <a:cubicBezTo>
                  <a:pt x="6340224" y="267996"/>
                  <a:pt x="6231250" y="157995"/>
                  <a:pt x="6096002" y="156716"/>
                </a:cubicBezTo>
                <a:lnTo>
                  <a:pt x="6095999" y="0"/>
                </a:lnTo>
                <a:cubicBezTo>
                  <a:pt x="6123729" y="161"/>
                  <a:pt x="6150788" y="3115"/>
                  <a:pt x="6176918" y="8597"/>
                </a:cubicBezTo>
                <a:close/>
                <a:moveTo>
                  <a:pt x="7047779" y="8599"/>
                </a:moveTo>
                <a:cubicBezTo>
                  <a:pt x="7230676" y="46971"/>
                  <a:pt x="7367857" y="209156"/>
                  <a:pt x="7367921" y="403251"/>
                </a:cubicBezTo>
                <a:cubicBezTo>
                  <a:pt x="7367921" y="405560"/>
                  <a:pt x="7367664" y="407845"/>
                  <a:pt x="7367617" y="410246"/>
                </a:cubicBezTo>
                <a:lnTo>
                  <a:pt x="7210925" y="410246"/>
                </a:lnTo>
                <a:cubicBezTo>
                  <a:pt x="7210972" y="407915"/>
                  <a:pt x="7211088" y="405583"/>
                  <a:pt x="7211088" y="403251"/>
                </a:cubicBezTo>
                <a:cubicBezTo>
                  <a:pt x="7211082" y="267996"/>
                  <a:pt x="7102112" y="157996"/>
                  <a:pt x="6966862" y="156718"/>
                </a:cubicBezTo>
                <a:lnTo>
                  <a:pt x="6966862" y="2"/>
                </a:lnTo>
                <a:cubicBezTo>
                  <a:pt x="6994590" y="162"/>
                  <a:pt x="7021651" y="3117"/>
                  <a:pt x="7047779" y="8599"/>
                </a:cubicBezTo>
                <a:close/>
                <a:moveTo>
                  <a:pt x="7918636" y="8599"/>
                </a:moveTo>
                <a:cubicBezTo>
                  <a:pt x="8101532" y="46971"/>
                  <a:pt x="8238713" y="209156"/>
                  <a:pt x="8238777" y="403251"/>
                </a:cubicBezTo>
                <a:cubicBezTo>
                  <a:pt x="8238777" y="405560"/>
                  <a:pt x="8238520" y="407845"/>
                  <a:pt x="8238474" y="410247"/>
                </a:cubicBezTo>
                <a:lnTo>
                  <a:pt x="8081782" y="410246"/>
                </a:lnTo>
                <a:cubicBezTo>
                  <a:pt x="8081828" y="407915"/>
                  <a:pt x="8081945" y="405583"/>
                  <a:pt x="8081945" y="403252"/>
                </a:cubicBezTo>
                <a:cubicBezTo>
                  <a:pt x="8081938" y="267996"/>
                  <a:pt x="7972968" y="157996"/>
                  <a:pt x="7837719" y="156718"/>
                </a:cubicBezTo>
                <a:lnTo>
                  <a:pt x="7837719" y="2"/>
                </a:lnTo>
                <a:cubicBezTo>
                  <a:pt x="7865446" y="162"/>
                  <a:pt x="7892507" y="3117"/>
                  <a:pt x="7918636" y="8599"/>
                </a:cubicBezTo>
                <a:close/>
                <a:moveTo>
                  <a:pt x="8789492" y="8598"/>
                </a:moveTo>
                <a:cubicBezTo>
                  <a:pt x="8972389" y="46971"/>
                  <a:pt x="9109569" y="209155"/>
                  <a:pt x="9109634" y="403251"/>
                </a:cubicBezTo>
                <a:cubicBezTo>
                  <a:pt x="9109634" y="405559"/>
                  <a:pt x="9109377" y="407844"/>
                  <a:pt x="9109330" y="410246"/>
                </a:cubicBezTo>
                <a:lnTo>
                  <a:pt x="8952638" y="410246"/>
                </a:lnTo>
                <a:cubicBezTo>
                  <a:pt x="8952685" y="407914"/>
                  <a:pt x="8952801" y="405582"/>
                  <a:pt x="8952801" y="403251"/>
                </a:cubicBezTo>
                <a:cubicBezTo>
                  <a:pt x="8952795" y="267995"/>
                  <a:pt x="8843825" y="157996"/>
                  <a:pt x="8708575" y="156717"/>
                </a:cubicBezTo>
                <a:lnTo>
                  <a:pt x="8708575" y="1"/>
                </a:lnTo>
                <a:cubicBezTo>
                  <a:pt x="8736303" y="162"/>
                  <a:pt x="8763364" y="3117"/>
                  <a:pt x="8789492" y="8598"/>
                </a:cubicBezTo>
                <a:close/>
                <a:moveTo>
                  <a:pt x="9660348" y="8599"/>
                </a:moveTo>
                <a:cubicBezTo>
                  <a:pt x="9843245" y="46971"/>
                  <a:pt x="9980426" y="209155"/>
                  <a:pt x="9980490" y="403251"/>
                </a:cubicBezTo>
                <a:cubicBezTo>
                  <a:pt x="9980490" y="405559"/>
                  <a:pt x="9980233" y="407844"/>
                  <a:pt x="9980187" y="410246"/>
                </a:cubicBezTo>
                <a:lnTo>
                  <a:pt x="9823495" y="410246"/>
                </a:lnTo>
                <a:cubicBezTo>
                  <a:pt x="9823541" y="407914"/>
                  <a:pt x="9823658" y="405583"/>
                  <a:pt x="9823658" y="403251"/>
                </a:cubicBezTo>
                <a:cubicBezTo>
                  <a:pt x="9823651" y="267996"/>
                  <a:pt x="9714681" y="157996"/>
                  <a:pt x="9579432" y="156717"/>
                </a:cubicBezTo>
                <a:lnTo>
                  <a:pt x="9579431" y="1"/>
                </a:lnTo>
                <a:cubicBezTo>
                  <a:pt x="9607159" y="162"/>
                  <a:pt x="9634220" y="3117"/>
                  <a:pt x="9660348" y="8599"/>
                </a:cubicBezTo>
                <a:close/>
                <a:moveTo>
                  <a:pt x="10531206" y="8599"/>
                </a:moveTo>
                <a:cubicBezTo>
                  <a:pt x="10714102" y="46971"/>
                  <a:pt x="10851283" y="209156"/>
                  <a:pt x="10851347" y="403251"/>
                </a:cubicBezTo>
                <a:cubicBezTo>
                  <a:pt x="10851347" y="405560"/>
                  <a:pt x="10851091" y="407845"/>
                  <a:pt x="10851044" y="410246"/>
                </a:cubicBezTo>
                <a:lnTo>
                  <a:pt x="10694352" y="410246"/>
                </a:lnTo>
                <a:cubicBezTo>
                  <a:pt x="10694399" y="407915"/>
                  <a:pt x="10694515" y="405583"/>
                  <a:pt x="10694515" y="403251"/>
                </a:cubicBezTo>
                <a:cubicBezTo>
                  <a:pt x="10694508" y="267996"/>
                  <a:pt x="10585538" y="157996"/>
                  <a:pt x="10450289" y="156718"/>
                </a:cubicBezTo>
                <a:lnTo>
                  <a:pt x="10450289" y="2"/>
                </a:lnTo>
                <a:cubicBezTo>
                  <a:pt x="10478016" y="162"/>
                  <a:pt x="10505078" y="3117"/>
                  <a:pt x="10531206" y="8599"/>
                </a:cubicBezTo>
                <a:close/>
                <a:moveTo>
                  <a:pt x="11402062" y="8600"/>
                </a:moveTo>
                <a:cubicBezTo>
                  <a:pt x="11584959" y="46972"/>
                  <a:pt x="11722140" y="209155"/>
                  <a:pt x="11722204" y="403251"/>
                </a:cubicBezTo>
                <a:cubicBezTo>
                  <a:pt x="11722204" y="405559"/>
                  <a:pt x="11721947" y="407844"/>
                  <a:pt x="11721901" y="410246"/>
                </a:cubicBezTo>
                <a:lnTo>
                  <a:pt x="11565208" y="410246"/>
                </a:lnTo>
                <a:cubicBezTo>
                  <a:pt x="11565255" y="407914"/>
                  <a:pt x="11565371" y="405582"/>
                  <a:pt x="11565371" y="403251"/>
                </a:cubicBezTo>
                <a:cubicBezTo>
                  <a:pt x="11565365" y="267995"/>
                  <a:pt x="11456395" y="157995"/>
                  <a:pt x="11321146" y="156717"/>
                </a:cubicBezTo>
                <a:lnTo>
                  <a:pt x="11321145" y="3"/>
                </a:lnTo>
                <a:cubicBezTo>
                  <a:pt x="11348873" y="163"/>
                  <a:pt x="11375934" y="3118"/>
                  <a:pt x="11402062" y="8600"/>
                </a:cubicBezTo>
                <a:close/>
                <a:moveTo>
                  <a:pt x="12272914" y="8598"/>
                </a:moveTo>
                <a:cubicBezTo>
                  <a:pt x="12455810" y="46971"/>
                  <a:pt x="12592991" y="209155"/>
                  <a:pt x="12593056" y="403250"/>
                </a:cubicBezTo>
                <a:cubicBezTo>
                  <a:pt x="12593056" y="405558"/>
                  <a:pt x="12592799" y="407843"/>
                  <a:pt x="12592752" y="410245"/>
                </a:cubicBezTo>
                <a:lnTo>
                  <a:pt x="12436060" y="410245"/>
                </a:lnTo>
                <a:cubicBezTo>
                  <a:pt x="12436107" y="407913"/>
                  <a:pt x="12436223" y="405581"/>
                  <a:pt x="12436224" y="403250"/>
                </a:cubicBezTo>
                <a:cubicBezTo>
                  <a:pt x="12436216" y="267996"/>
                  <a:pt x="12327246" y="157996"/>
                  <a:pt x="12191997" y="156717"/>
                </a:cubicBezTo>
                <a:lnTo>
                  <a:pt x="12191997" y="1"/>
                </a:lnTo>
                <a:cubicBezTo>
                  <a:pt x="12219725" y="162"/>
                  <a:pt x="12246786" y="3117"/>
                  <a:pt x="12272914" y="8598"/>
                </a:cubicBezTo>
                <a:close/>
                <a:moveTo>
                  <a:pt x="13143771" y="8598"/>
                </a:moveTo>
                <a:cubicBezTo>
                  <a:pt x="13326667" y="46970"/>
                  <a:pt x="13463848" y="209154"/>
                  <a:pt x="13463913" y="403250"/>
                </a:cubicBezTo>
                <a:cubicBezTo>
                  <a:pt x="13463913" y="405558"/>
                  <a:pt x="13463656" y="407844"/>
                  <a:pt x="13463609" y="410245"/>
                </a:cubicBezTo>
                <a:lnTo>
                  <a:pt x="13306917" y="410245"/>
                </a:lnTo>
                <a:cubicBezTo>
                  <a:pt x="13306963" y="407913"/>
                  <a:pt x="13307080" y="405582"/>
                  <a:pt x="13307080" y="403250"/>
                </a:cubicBezTo>
                <a:cubicBezTo>
                  <a:pt x="13307073" y="267995"/>
                  <a:pt x="13198103" y="157995"/>
                  <a:pt x="13062854" y="156716"/>
                </a:cubicBezTo>
                <a:lnTo>
                  <a:pt x="13062854" y="1"/>
                </a:lnTo>
                <a:cubicBezTo>
                  <a:pt x="13090582" y="161"/>
                  <a:pt x="13117643" y="3116"/>
                  <a:pt x="13143771" y="8598"/>
                </a:cubicBezTo>
                <a:close/>
                <a:moveTo>
                  <a:pt x="14014628" y="8598"/>
                </a:moveTo>
                <a:cubicBezTo>
                  <a:pt x="14197525" y="46971"/>
                  <a:pt x="14334706" y="209155"/>
                  <a:pt x="14334770" y="403250"/>
                </a:cubicBezTo>
                <a:cubicBezTo>
                  <a:pt x="14334770" y="405559"/>
                  <a:pt x="14334514" y="407844"/>
                  <a:pt x="14334467" y="410245"/>
                </a:cubicBezTo>
                <a:lnTo>
                  <a:pt x="14177775" y="410245"/>
                </a:lnTo>
                <a:cubicBezTo>
                  <a:pt x="14177821" y="407914"/>
                  <a:pt x="14177938" y="405582"/>
                  <a:pt x="14177938" y="403250"/>
                </a:cubicBezTo>
                <a:cubicBezTo>
                  <a:pt x="14177931" y="267995"/>
                  <a:pt x="14068961" y="157995"/>
                  <a:pt x="13933712" y="156717"/>
                </a:cubicBezTo>
                <a:lnTo>
                  <a:pt x="13933711" y="1"/>
                </a:lnTo>
                <a:cubicBezTo>
                  <a:pt x="13961439" y="161"/>
                  <a:pt x="13988500" y="3116"/>
                  <a:pt x="14014628" y="8598"/>
                </a:cubicBezTo>
                <a:close/>
                <a:moveTo>
                  <a:pt x="14885485" y="8598"/>
                </a:moveTo>
                <a:cubicBezTo>
                  <a:pt x="15068381" y="46971"/>
                  <a:pt x="15205563" y="209155"/>
                  <a:pt x="15205627" y="403251"/>
                </a:cubicBezTo>
                <a:cubicBezTo>
                  <a:pt x="15205627" y="405559"/>
                  <a:pt x="15205370" y="407844"/>
                  <a:pt x="15205324" y="410246"/>
                </a:cubicBezTo>
                <a:lnTo>
                  <a:pt x="15048631" y="410246"/>
                </a:lnTo>
                <a:cubicBezTo>
                  <a:pt x="15048678" y="407914"/>
                  <a:pt x="15048795" y="405582"/>
                  <a:pt x="15048794" y="403251"/>
                </a:cubicBezTo>
                <a:cubicBezTo>
                  <a:pt x="15048788" y="267996"/>
                  <a:pt x="14939818" y="157996"/>
                  <a:pt x="14804568" y="156717"/>
                </a:cubicBezTo>
                <a:lnTo>
                  <a:pt x="14804568" y="1"/>
                </a:lnTo>
                <a:cubicBezTo>
                  <a:pt x="14832296" y="162"/>
                  <a:pt x="14859357" y="3117"/>
                  <a:pt x="14885485" y="8598"/>
                </a:cubicBezTo>
                <a:close/>
                <a:moveTo>
                  <a:pt x="15756342" y="8598"/>
                </a:moveTo>
                <a:cubicBezTo>
                  <a:pt x="15939239" y="46970"/>
                  <a:pt x="16076420" y="209154"/>
                  <a:pt x="16076484" y="403250"/>
                </a:cubicBezTo>
                <a:cubicBezTo>
                  <a:pt x="16076484" y="405558"/>
                  <a:pt x="16076227" y="407843"/>
                  <a:pt x="16076181" y="410245"/>
                </a:cubicBezTo>
                <a:lnTo>
                  <a:pt x="15919488" y="410245"/>
                </a:lnTo>
                <a:cubicBezTo>
                  <a:pt x="15919535" y="407913"/>
                  <a:pt x="15919651" y="405582"/>
                  <a:pt x="15919651" y="403250"/>
                </a:cubicBezTo>
                <a:cubicBezTo>
                  <a:pt x="15919645" y="267995"/>
                  <a:pt x="15810675" y="157995"/>
                  <a:pt x="15675425" y="156716"/>
                </a:cubicBezTo>
                <a:lnTo>
                  <a:pt x="15675425" y="1"/>
                </a:lnTo>
                <a:cubicBezTo>
                  <a:pt x="15703153" y="161"/>
                  <a:pt x="15730214" y="3116"/>
                  <a:pt x="15756342" y="8598"/>
                </a:cubicBezTo>
                <a:close/>
                <a:moveTo>
                  <a:pt x="16627198" y="8598"/>
                </a:moveTo>
                <a:cubicBezTo>
                  <a:pt x="16810095" y="46970"/>
                  <a:pt x="16947276" y="209155"/>
                  <a:pt x="16947341" y="403250"/>
                </a:cubicBezTo>
                <a:cubicBezTo>
                  <a:pt x="16947341" y="405559"/>
                  <a:pt x="16947083" y="407844"/>
                  <a:pt x="16947037" y="410245"/>
                </a:cubicBezTo>
                <a:lnTo>
                  <a:pt x="16790345" y="410245"/>
                </a:lnTo>
                <a:cubicBezTo>
                  <a:pt x="16790392" y="407914"/>
                  <a:pt x="16790508" y="405582"/>
                  <a:pt x="16790508" y="403250"/>
                </a:cubicBezTo>
                <a:cubicBezTo>
                  <a:pt x="16790501" y="267995"/>
                  <a:pt x="16681531" y="157995"/>
                  <a:pt x="16546282" y="156716"/>
                </a:cubicBezTo>
                <a:lnTo>
                  <a:pt x="16546282" y="1"/>
                </a:lnTo>
                <a:cubicBezTo>
                  <a:pt x="16574009" y="161"/>
                  <a:pt x="16601070" y="3116"/>
                  <a:pt x="16627198" y="8598"/>
                </a:cubicBezTo>
                <a:close/>
                <a:moveTo>
                  <a:pt x="17498056" y="8598"/>
                </a:moveTo>
                <a:cubicBezTo>
                  <a:pt x="17680953" y="46971"/>
                  <a:pt x="17818134" y="209155"/>
                  <a:pt x="17818198" y="403251"/>
                </a:cubicBezTo>
                <a:cubicBezTo>
                  <a:pt x="17818198" y="405559"/>
                  <a:pt x="17817941" y="407844"/>
                  <a:pt x="17817895" y="410246"/>
                </a:cubicBezTo>
                <a:lnTo>
                  <a:pt x="17661203" y="410246"/>
                </a:lnTo>
                <a:cubicBezTo>
                  <a:pt x="17661249" y="407914"/>
                  <a:pt x="17661366" y="405582"/>
                  <a:pt x="17661366" y="403251"/>
                </a:cubicBezTo>
                <a:cubicBezTo>
                  <a:pt x="17661359" y="267995"/>
                  <a:pt x="17552389" y="157996"/>
                  <a:pt x="17417140" y="156717"/>
                </a:cubicBezTo>
                <a:lnTo>
                  <a:pt x="17417140" y="1"/>
                </a:lnTo>
                <a:cubicBezTo>
                  <a:pt x="17444867" y="161"/>
                  <a:pt x="17471928" y="3116"/>
                  <a:pt x="17498056" y="8598"/>
                </a:cubicBezTo>
                <a:close/>
                <a:moveTo>
                  <a:pt x="18368912" y="8597"/>
                </a:moveTo>
                <a:cubicBezTo>
                  <a:pt x="18551809" y="46970"/>
                  <a:pt x="18688990" y="209154"/>
                  <a:pt x="18689054" y="403250"/>
                </a:cubicBezTo>
                <a:cubicBezTo>
                  <a:pt x="18689054" y="405558"/>
                  <a:pt x="18688797" y="407843"/>
                  <a:pt x="18688751" y="410245"/>
                </a:cubicBezTo>
                <a:lnTo>
                  <a:pt x="18532059" y="410245"/>
                </a:lnTo>
                <a:cubicBezTo>
                  <a:pt x="18532105" y="407913"/>
                  <a:pt x="18532222" y="405581"/>
                  <a:pt x="18532222" y="403250"/>
                </a:cubicBezTo>
                <a:cubicBezTo>
                  <a:pt x="18532215" y="267994"/>
                  <a:pt x="18423245" y="157995"/>
                  <a:pt x="18287995" y="156716"/>
                </a:cubicBezTo>
                <a:lnTo>
                  <a:pt x="18287995" y="0"/>
                </a:lnTo>
                <a:cubicBezTo>
                  <a:pt x="18315723" y="161"/>
                  <a:pt x="18342784" y="3115"/>
                  <a:pt x="18368912" y="8597"/>
                </a:cubicBezTo>
                <a:close/>
                <a:moveTo>
                  <a:pt x="19239769" y="8598"/>
                </a:moveTo>
                <a:cubicBezTo>
                  <a:pt x="19422665" y="46970"/>
                  <a:pt x="19559846" y="209154"/>
                  <a:pt x="19559911" y="403250"/>
                </a:cubicBezTo>
                <a:cubicBezTo>
                  <a:pt x="19559911" y="405558"/>
                  <a:pt x="19559654" y="407843"/>
                  <a:pt x="19559607" y="410245"/>
                </a:cubicBezTo>
                <a:lnTo>
                  <a:pt x="19402915" y="410245"/>
                </a:lnTo>
                <a:cubicBezTo>
                  <a:pt x="19402961" y="407913"/>
                  <a:pt x="19403078" y="405581"/>
                  <a:pt x="19403078" y="403250"/>
                </a:cubicBezTo>
                <a:cubicBezTo>
                  <a:pt x="19403072" y="267995"/>
                  <a:pt x="19294102" y="157995"/>
                  <a:pt x="19158852" y="156716"/>
                </a:cubicBezTo>
                <a:lnTo>
                  <a:pt x="19158852" y="0"/>
                </a:lnTo>
                <a:cubicBezTo>
                  <a:pt x="19186580" y="161"/>
                  <a:pt x="19213641" y="3116"/>
                  <a:pt x="19239769" y="8598"/>
                </a:cubicBezTo>
                <a:close/>
                <a:moveTo>
                  <a:pt x="20110627" y="8598"/>
                </a:moveTo>
                <a:cubicBezTo>
                  <a:pt x="20293523" y="46971"/>
                  <a:pt x="20430704" y="209155"/>
                  <a:pt x="20430769" y="403250"/>
                </a:cubicBezTo>
                <a:cubicBezTo>
                  <a:pt x="20430768" y="405559"/>
                  <a:pt x="20430511" y="407844"/>
                  <a:pt x="20430465" y="410245"/>
                </a:cubicBezTo>
                <a:lnTo>
                  <a:pt x="20273773" y="410245"/>
                </a:lnTo>
                <a:cubicBezTo>
                  <a:pt x="20273819" y="407914"/>
                  <a:pt x="20273936" y="405582"/>
                  <a:pt x="20273936" y="403250"/>
                </a:cubicBezTo>
                <a:cubicBezTo>
                  <a:pt x="20273929" y="267995"/>
                  <a:pt x="20164959" y="157995"/>
                  <a:pt x="20029710" y="156716"/>
                </a:cubicBezTo>
                <a:lnTo>
                  <a:pt x="20029710" y="0"/>
                </a:lnTo>
                <a:cubicBezTo>
                  <a:pt x="20057437" y="161"/>
                  <a:pt x="20084498" y="3116"/>
                  <a:pt x="20110627" y="8598"/>
                </a:cubicBezTo>
                <a:close/>
                <a:moveTo>
                  <a:pt x="20981484" y="8597"/>
                </a:moveTo>
                <a:cubicBezTo>
                  <a:pt x="21164380" y="46970"/>
                  <a:pt x="21301561" y="209154"/>
                  <a:pt x="21301626" y="403250"/>
                </a:cubicBezTo>
                <a:cubicBezTo>
                  <a:pt x="21301625" y="405558"/>
                  <a:pt x="21301368" y="407843"/>
                  <a:pt x="21301322" y="410245"/>
                </a:cubicBezTo>
                <a:lnTo>
                  <a:pt x="21144630" y="410245"/>
                </a:lnTo>
                <a:cubicBezTo>
                  <a:pt x="21144676" y="407913"/>
                  <a:pt x="21144792" y="405581"/>
                  <a:pt x="21144793" y="403250"/>
                </a:cubicBezTo>
                <a:cubicBezTo>
                  <a:pt x="21144786" y="267994"/>
                  <a:pt x="21035816" y="157994"/>
                  <a:pt x="20900567" y="156716"/>
                </a:cubicBezTo>
                <a:lnTo>
                  <a:pt x="20900567" y="0"/>
                </a:lnTo>
                <a:cubicBezTo>
                  <a:pt x="20928294" y="160"/>
                  <a:pt x="20955355" y="3115"/>
                  <a:pt x="20981484" y="8597"/>
                </a:cubicBezTo>
                <a:close/>
                <a:moveTo>
                  <a:pt x="21852340" y="8598"/>
                </a:moveTo>
                <a:cubicBezTo>
                  <a:pt x="22035237" y="46970"/>
                  <a:pt x="22172417" y="209154"/>
                  <a:pt x="22172483" y="403250"/>
                </a:cubicBezTo>
                <a:cubicBezTo>
                  <a:pt x="22172482" y="405558"/>
                  <a:pt x="22172225" y="407843"/>
                  <a:pt x="22172179" y="410245"/>
                </a:cubicBezTo>
                <a:lnTo>
                  <a:pt x="22015487" y="410245"/>
                </a:lnTo>
                <a:cubicBezTo>
                  <a:pt x="22015533" y="407913"/>
                  <a:pt x="22015649" y="405581"/>
                  <a:pt x="22015650" y="403250"/>
                </a:cubicBezTo>
                <a:cubicBezTo>
                  <a:pt x="22015643" y="267995"/>
                  <a:pt x="21906673" y="157995"/>
                  <a:pt x="21771423" y="156716"/>
                </a:cubicBezTo>
                <a:lnTo>
                  <a:pt x="21771423" y="0"/>
                </a:lnTo>
                <a:cubicBezTo>
                  <a:pt x="21799151" y="161"/>
                  <a:pt x="21826212" y="3116"/>
                  <a:pt x="21852340" y="8598"/>
                </a:cubicBezTo>
                <a:close/>
                <a:moveTo>
                  <a:pt x="22723197" y="8598"/>
                </a:moveTo>
                <a:cubicBezTo>
                  <a:pt x="22906094" y="46970"/>
                  <a:pt x="23043274" y="209154"/>
                  <a:pt x="23043339" y="403250"/>
                </a:cubicBezTo>
                <a:cubicBezTo>
                  <a:pt x="23043339" y="405558"/>
                  <a:pt x="23043082" y="407843"/>
                  <a:pt x="23043035" y="410245"/>
                </a:cubicBezTo>
                <a:lnTo>
                  <a:pt x="22886343" y="410245"/>
                </a:lnTo>
                <a:cubicBezTo>
                  <a:pt x="22886389" y="407913"/>
                  <a:pt x="22886506" y="405582"/>
                  <a:pt x="22886506" y="403250"/>
                </a:cubicBezTo>
                <a:cubicBezTo>
                  <a:pt x="22886500" y="267995"/>
                  <a:pt x="22777530" y="157995"/>
                  <a:pt x="22642280" y="156716"/>
                </a:cubicBezTo>
                <a:lnTo>
                  <a:pt x="22642280" y="1"/>
                </a:lnTo>
                <a:cubicBezTo>
                  <a:pt x="22670007" y="161"/>
                  <a:pt x="22697069" y="3116"/>
                  <a:pt x="22723197" y="8598"/>
                </a:cubicBezTo>
                <a:close/>
                <a:moveTo>
                  <a:pt x="23594055" y="8599"/>
                </a:moveTo>
                <a:cubicBezTo>
                  <a:pt x="23776951" y="46971"/>
                  <a:pt x="23914132" y="209156"/>
                  <a:pt x="23914196" y="403252"/>
                </a:cubicBezTo>
                <a:cubicBezTo>
                  <a:pt x="23914196" y="405560"/>
                  <a:pt x="23913939" y="407845"/>
                  <a:pt x="23913893" y="410247"/>
                </a:cubicBezTo>
                <a:lnTo>
                  <a:pt x="23757200" y="410247"/>
                </a:lnTo>
                <a:cubicBezTo>
                  <a:pt x="23757246" y="407916"/>
                  <a:pt x="23757363" y="405584"/>
                  <a:pt x="23757364" y="403252"/>
                </a:cubicBezTo>
                <a:cubicBezTo>
                  <a:pt x="23757357" y="267996"/>
                  <a:pt x="23648387" y="157996"/>
                  <a:pt x="23513137" y="156718"/>
                </a:cubicBezTo>
                <a:lnTo>
                  <a:pt x="23513137" y="2"/>
                </a:lnTo>
                <a:cubicBezTo>
                  <a:pt x="23540865" y="163"/>
                  <a:pt x="23567926" y="3118"/>
                  <a:pt x="23594055" y="8599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  <a:ln w="317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76BAA494-705E-4E93-8555-1268A80FBD10}"/>
              </a:ext>
            </a:extLst>
          </p:cNvPr>
          <p:cNvSpPr/>
          <p:nvPr userDrawn="1"/>
        </p:nvSpPr>
        <p:spPr>
          <a:xfrm rot="20700000">
            <a:off x="-1383214" y="-287940"/>
            <a:ext cx="23914187" cy="410224"/>
          </a:xfrm>
          <a:custGeom>
            <a:avLst/>
            <a:gdLst>
              <a:gd name="connsiteX0" fmla="*/ 156786 w 23914187"/>
              <a:gd name="connsiteY0" fmla="*/ 3 h 410224"/>
              <a:gd name="connsiteX1" fmla="*/ 156599 w 23914187"/>
              <a:gd name="connsiteY1" fmla="*/ 6998 h 410224"/>
              <a:gd name="connsiteX2" fmla="*/ 401058 w 23914187"/>
              <a:gd name="connsiteY2" fmla="*/ 253532 h 410224"/>
              <a:gd name="connsiteX3" fmla="*/ 401058 w 23914187"/>
              <a:gd name="connsiteY3" fmla="*/ 410224 h 410224"/>
              <a:gd name="connsiteX4" fmla="*/ 0 w 23914187"/>
              <a:gd name="connsiteY4" fmla="*/ 6998 h 410224"/>
              <a:gd name="connsiteX5" fmla="*/ 0 w 23914187"/>
              <a:gd name="connsiteY5" fmla="*/ 3 h 410224"/>
              <a:gd name="connsiteX6" fmla="*/ 1027643 w 23914187"/>
              <a:gd name="connsiteY6" fmla="*/ 2 h 410224"/>
              <a:gd name="connsiteX7" fmla="*/ 1027456 w 23914187"/>
              <a:gd name="connsiteY7" fmla="*/ 6997 h 410224"/>
              <a:gd name="connsiteX8" fmla="*/ 1271915 w 23914187"/>
              <a:gd name="connsiteY8" fmla="*/ 253531 h 410224"/>
              <a:gd name="connsiteX9" fmla="*/ 1271915 w 23914187"/>
              <a:gd name="connsiteY9" fmla="*/ 410223 h 410224"/>
              <a:gd name="connsiteX10" fmla="*/ 870857 w 23914187"/>
              <a:gd name="connsiteY10" fmla="*/ 6997 h 410224"/>
              <a:gd name="connsiteX11" fmla="*/ 870857 w 23914187"/>
              <a:gd name="connsiteY11" fmla="*/ 2 h 410224"/>
              <a:gd name="connsiteX12" fmla="*/ 1898498 w 23914187"/>
              <a:gd name="connsiteY12" fmla="*/ 2 h 410224"/>
              <a:gd name="connsiteX13" fmla="*/ 1898311 w 23914187"/>
              <a:gd name="connsiteY13" fmla="*/ 6997 h 410224"/>
              <a:gd name="connsiteX14" fmla="*/ 2142771 w 23914187"/>
              <a:gd name="connsiteY14" fmla="*/ 253531 h 410224"/>
              <a:gd name="connsiteX15" fmla="*/ 2142771 w 23914187"/>
              <a:gd name="connsiteY15" fmla="*/ 410223 h 410224"/>
              <a:gd name="connsiteX16" fmla="*/ 1741712 w 23914187"/>
              <a:gd name="connsiteY16" fmla="*/ 6997 h 410224"/>
              <a:gd name="connsiteX17" fmla="*/ 1741712 w 23914187"/>
              <a:gd name="connsiteY17" fmla="*/ 2 h 410224"/>
              <a:gd name="connsiteX18" fmla="*/ 2769355 w 23914187"/>
              <a:gd name="connsiteY18" fmla="*/ 2 h 410224"/>
              <a:gd name="connsiteX19" fmla="*/ 2769168 w 23914187"/>
              <a:gd name="connsiteY19" fmla="*/ 6997 h 410224"/>
              <a:gd name="connsiteX20" fmla="*/ 3013627 w 23914187"/>
              <a:gd name="connsiteY20" fmla="*/ 253531 h 410224"/>
              <a:gd name="connsiteX21" fmla="*/ 3013627 w 23914187"/>
              <a:gd name="connsiteY21" fmla="*/ 410223 h 410224"/>
              <a:gd name="connsiteX22" fmla="*/ 2612569 w 23914187"/>
              <a:gd name="connsiteY22" fmla="*/ 6997 h 410224"/>
              <a:gd name="connsiteX23" fmla="*/ 2612569 w 23914187"/>
              <a:gd name="connsiteY23" fmla="*/ 2 h 410224"/>
              <a:gd name="connsiteX24" fmla="*/ 3640212 w 23914187"/>
              <a:gd name="connsiteY24" fmla="*/ 2 h 410224"/>
              <a:gd name="connsiteX25" fmla="*/ 3640025 w 23914187"/>
              <a:gd name="connsiteY25" fmla="*/ 6997 h 410224"/>
              <a:gd name="connsiteX26" fmla="*/ 3884484 w 23914187"/>
              <a:gd name="connsiteY26" fmla="*/ 253530 h 410224"/>
              <a:gd name="connsiteX27" fmla="*/ 3884484 w 23914187"/>
              <a:gd name="connsiteY27" fmla="*/ 410223 h 410224"/>
              <a:gd name="connsiteX28" fmla="*/ 3483426 w 23914187"/>
              <a:gd name="connsiteY28" fmla="*/ 6997 h 410224"/>
              <a:gd name="connsiteX29" fmla="*/ 3483426 w 23914187"/>
              <a:gd name="connsiteY29" fmla="*/ 2 h 410224"/>
              <a:gd name="connsiteX30" fmla="*/ 4511069 w 23914187"/>
              <a:gd name="connsiteY30" fmla="*/ 2 h 410224"/>
              <a:gd name="connsiteX31" fmla="*/ 4510882 w 23914187"/>
              <a:gd name="connsiteY31" fmla="*/ 6997 h 410224"/>
              <a:gd name="connsiteX32" fmla="*/ 4755341 w 23914187"/>
              <a:gd name="connsiteY32" fmla="*/ 253531 h 410224"/>
              <a:gd name="connsiteX33" fmla="*/ 4755341 w 23914187"/>
              <a:gd name="connsiteY33" fmla="*/ 410223 h 410224"/>
              <a:gd name="connsiteX34" fmla="*/ 4354282 w 23914187"/>
              <a:gd name="connsiteY34" fmla="*/ 6997 h 410224"/>
              <a:gd name="connsiteX35" fmla="*/ 4354282 w 23914187"/>
              <a:gd name="connsiteY35" fmla="*/ 2 h 410224"/>
              <a:gd name="connsiteX36" fmla="*/ 5381926 w 23914187"/>
              <a:gd name="connsiteY36" fmla="*/ 2 h 410224"/>
              <a:gd name="connsiteX37" fmla="*/ 5381738 w 23914187"/>
              <a:gd name="connsiteY37" fmla="*/ 6997 h 410224"/>
              <a:gd name="connsiteX38" fmla="*/ 5626198 w 23914187"/>
              <a:gd name="connsiteY38" fmla="*/ 253531 h 410224"/>
              <a:gd name="connsiteX39" fmla="*/ 5626197 w 23914187"/>
              <a:gd name="connsiteY39" fmla="*/ 410223 h 410224"/>
              <a:gd name="connsiteX40" fmla="*/ 5225139 w 23914187"/>
              <a:gd name="connsiteY40" fmla="*/ 6997 h 410224"/>
              <a:gd name="connsiteX41" fmla="*/ 5225139 w 23914187"/>
              <a:gd name="connsiteY41" fmla="*/ 2 h 410224"/>
              <a:gd name="connsiteX42" fmla="*/ 6252784 w 23914187"/>
              <a:gd name="connsiteY42" fmla="*/ 2 h 410224"/>
              <a:gd name="connsiteX43" fmla="*/ 6252598 w 23914187"/>
              <a:gd name="connsiteY43" fmla="*/ 6997 h 410224"/>
              <a:gd name="connsiteX44" fmla="*/ 6497055 w 23914187"/>
              <a:gd name="connsiteY44" fmla="*/ 253530 h 410224"/>
              <a:gd name="connsiteX45" fmla="*/ 6497056 w 23914187"/>
              <a:gd name="connsiteY45" fmla="*/ 410223 h 410224"/>
              <a:gd name="connsiteX46" fmla="*/ 6095999 w 23914187"/>
              <a:gd name="connsiteY46" fmla="*/ 6997 h 410224"/>
              <a:gd name="connsiteX47" fmla="*/ 6095999 w 23914187"/>
              <a:gd name="connsiteY47" fmla="*/ 2 h 410224"/>
              <a:gd name="connsiteX48" fmla="*/ 7123638 w 23914187"/>
              <a:gd name="connsiteY48" fmla="*/ 2 h 410224"/>
              <a:gd name="connsiteX49" fmla="*/ 7123452 w 23914187"/>
              <a:gd name="connsiteY49" fmla="*/ 6997 h 410224"/>
              <a:gd name="connsiteX50" fmla="*/ 7367909 w 23914187"/>
              <a:gd name="connsiteY50" fmla="*/ 253530 h 410224"/>
              <a:gd name="connsiteX51" fmla="*/ 7367910 w 23914187"/>
              <a:gd name="connsiteY51" fmla="*/ 410223 h 410224"/>
              <a:gd name="connsiteX52" fmla="*/ 6966853 w 23914187"/>
              <a:gd name="connsiteY52" fmla="*/ 6997 h 410224"/>
              <a:gd name="connsiteX53" fmla="*/ 6966852 w 23914187"/>
              <a:gd name="connsiteY53" fmla="*/ 2 h 410224"/>
              <a:gd name="connsiteX54" fmla="*/ 7994493 w 23914187"/>
              <a:gd name="connsiteY54" fmla="*/ 2 h 410224"/>
              <a:gd name="connsiteX55" fmla="*/ 7994308 w 23914187"/>
              <a:gd name="connsiteY55" fmla="*/ 6997 h 410224"/>
              <a:gd name="connsiteX56" fmla="*/ 8238767 w 23914187"/>
              <a:gd name="connsiteY56" fmla="*/ 253531 h 410224"/>
              <a:gd name="connsiteX57" fmla="*/ 8238767 w 23914187"/>
              <a:gd name="connsiteY57" fmla="*/ 410223 h 410224"/>
              <a:gd name="connsiteX58" fmla="*/ 7837709 w 23914187"/>
              <a:gd name="connsiteY58" fmla="*/ 6997 h 410224"/>
              <a:gd name="connsiteX59" fmla="*/ 7837708 w 23914187"/>
              <a:gd name="connsiteY59" fmla="*/ 2 h 410224"/>
              <a:gd name="connsiteX60" fmla="*/ 8865351 w 23914187"/>
              <a:gd name="connsiteY60" fmla="*/ 1 h 410224"/>
              <a:gd name="connsiteX61" fmla="*/ 8865164 w 23914187"/>
              <a:gd name="connsiteY61" fmla="*/ 6996 h 410224"/>
              <a:gd name="connsiteX62" fmla="*/ 9109624 w 23914187"/>
              <a:gd name="connsiteY62" fmla="*/ 253530 h 410224"/>
              <a:gd name="connsiteX63" fmla="*/ 9109624 w 23914187"/>
              <a:gd name="connsiteY63" fmla="*/ 410222 h 410224"/>
              <a:gd name="connsiteX64" fmla="*/ 8708565 w 23914187"/>
              <a:gd name="connsiteY64" fmla="*/ 6996 h 410224"/>
              <a:gd name="connsiteX65" fmla="*/ 8708565 w 23914187"/>
              <a:gd name="connsiteY65" fmla="*/ 1 h 410224"/>
              <a:gd name="connsiteX66" fmla="*/ 9736207 w 23914187"/>
              <a:gd name="connsiteY66" fmla="*/ 1 h 410224"/>
              <a:gd name="connsiteX67" fmla="*/ 9736021 w 23914187"/>
              <a:gd name="connsiteY67" fmla="*/ 6996 h 410224"/>
              <a:gd name="connsiteX68" fmla="*/ 9980476 w 23914187"/>
              <a:gd name="connsiteY68" fmla="*/ 253529 h 410224"/>
              <a:gd name="connsiteX69" fmla="*/ 9980476 w 23914187"/>
              <a:gd name="connsiteY69" fmla="*/ 410221 h 410224"/>
              <a:gd name="connsiteX70" fmla="*/ 9579421 w 23914187"/>
              <a:gd name="connsiteY70" fmla="*/ 6996 h 410224"/>
              <a:gd name="connsiteX71" fmla="*/ 9579421 w 23914187"/>
              <a:gd name="connsiteY71" fmla="*/ 1 h 410224"/>
              <a:gd name="connsiteX72" fmla="*/ 10607060 w 23914187"/>
              <a:gd name="connsiteY72" fmla="*/ 1 h 410224"/>
              <a:gd name="connsiteX73" fmla="*/ 10606875 w 23914187"/>
              <a:gd name="connsiteY73" fmla="*/ 6996 h 410224"/>
              <a:gd name="connsiteX74" fmla="*/ 10851333 w 23914187"/>
              <a:gd name="connsiteY74" fmla="*/ 253530 h 410224"/>
              <a:gd name="connsiteX75" fmla="*/ 10851334 w 23914187"/>
              <a:gd name="connsiteY75" fmla="*/ 410222 h 410224"/>
              <a:gd name="connsiteX76" fmla="*/ 10450274 w 23914187"/>
              <a:gd name="connsiteY76" fmla="*/ 6996 h 410224"/>
              <a:gd name="connsiteX77" fmla="*/ 10450276 w 23914187"/>
              <a:gd name="connsiteY77" fmla="*/ 1 h 410224"/>
              <a:gd name="connsiteX78" fmla="*/ 11477917 w 23914187"/>
              <a:gd name="connsiteY78" fmla="*/ 1 h 410224"/>
              <a:gd name="connsiteX79" fmla="*/ 11477730 w 23914187"/>
              <a:gd name="connsiteY79" fmla="*/ 6996 h 410224"/>
              <a:gd name="connsiteX80" fmla="*/ 11722190 w 23914187"/>
              <a:gd name="connsiteY80" fmla="*/ 253529 h 410224"/>
              <a:gd name="connsiteX81" fmla="*/ 11722190 w 23914187"/>
              <a:gd name="connsiteY81" fmla="*/ 410221 h 410224"/>
              <a:gd name="connsiteX82" fmla="*/ 11321130 w 23914187"/>
              <a:gd name="connsiteY82" fmla="*/ 6996 h 410224"/>
              <a:gd name="connsiteX83" fmla="*/ 11321132 w 23914187"/>
              <a:gd name="connsiteY83" fmla="*/ 2 h 410224"/>
              <a:gd name="connsiteX84" fmla="*/ 12348773 w 23914187"/>
              <a:gd name="connsiteY84" fmla="*/ 1 h 410224"/>
              <a:gd name="connsiteX85" fmla="*/ 12348587 w 23914187"/>
              <a:gd name="connsiteY85" fmla="*/ 6996 h 410224"/>
              <a:gd name="connsiteX86" fmla="*/ 12593046 w 23914187"/>
              <a:gd name="connsiteY86" fmla="*/ 253530 h 410224"/>
              <a:gd name="connsiteX87" fmla="*/ 12593046 w 23914187"/>
              <a:gd name="connsiteY87" fmla="*/ 410221 h 410224"/>
              <a:gd name="connsiteX88" fmla="*/ 12191987 w 23914187"/>
              <a:gd name="connsiteY88" fmla="*/ 6996 h 410224"/>
              <a:gd name="connsiteX89" fmla="*/ 12191987 w 23914187"/>
              <a:gd name="connsiteY89" fmla="*/ 1 h 410224"/>
              <a:gd name="connsiteX90" fmla="*/ 13219630 w 23914187"/>
              <a:gd name="connsiteY90" fmla="*/ 1 h 410224"/>
              <a:gd name="connsiteX91" fmla="*/ 13219444 w 23914187"/>
              <a:gd name="connsiteY91" fmla="*/ 6996 h 410224"/>
              <a:gd name="connsiteX92" fmla="*/ 13463903 w 23914187"/>
              <a:gd name="connsiteY92" fmla="*/ 253529 h 410224"/>
              <a:gd name="connsiteX93" fmla="*/ 13463903 w 23914187"/>
              <a:gd name="connsiteY93" fmla="*/ 410222 h 410224"/>
              <a:gd name="connsiteX94" fmla="*/ 13062844 w 23914187"/>
              <a:gd name="connsiteY94" fmla="*/ 6996 h 410224"/>
              <a:gd name="connsiteX95" fmla="*/ 13062844 w 23914187"/>
              <a:gd name="connsiteY95" fmla="*/ 1 h 410224"/>
              <a:gd name="connsiteX96" fmla="*/ 14090488 w 23914187"/>
              <a:gd name="connsiteY96" fmla="*/ 1 h 410224"/>
              <a:gd name="connsiteX97" fmla="*/ 14090301 w 23914187"/>
              <a:gd name="connsiteY97" fmla="*/ 6996 h 410224"/>
              <a:gd name="connsiteX98" fmla="*/ 14334760 w 23914187"/>
              <a:gd name="connsiteY98" fmla="*/ 253530 h 410224"/>
              <a:gd name="connsiteX99" fmla="*/ 14334760 w 23914187"/>
              <a:gd name="connsiteY99" fmla="*/ 410222 h 410224"/>
              <a:gd name="connsiteX100" fmla="*/ 13933701 w 23914187"/>
              <a:gd name="connsiteY100" fmla="*/ 6996 h 410224"/>
              <a:gd name="connsiteX101" fmla="*/ 13933702 w 23914187"/>
              <a:gd name="connsiteY101" fmla="*/ 1 h 410224"/>
              <a:gd name="connsiteX102" fmla="*/ 14961345 w 23914187"/>
              <a:gd name="connsiteY102" fmla="*/ 1 h 410224"/>
              <a:gd name="connsiteX103" fmla="*/ 14961158 w 23914187"/>
              <a:gd name="connsiteY103" fmla="*/ 6996 h 410224"/>
              <a:gd name="connsiteX104" fmla="*/ 15205617 w 23914187"/>
              <a:gd name="connsiteY104" fmla="*/ 253530 h 410224"/>
              <a:gd name="connsiteX105" fmla="*/ 15205617 w 23914187"/>
              <a:gd name="connsiteY105" fmla="*/ 410222 h 410224"/>
              <a:gd name="connsiteX106" fmla="*/ 14804558 w 23914187"/>
              <a:gd name="connsiteY106" fmla="*/ 6996 h 410224"/>
              <a:gd name="connsiteX107" fmla="*/ 14804558 w 23914187"/>
              <a:gd name="connsiteY107" fmla="*/ 1 h 410224"/>
              <a:gd name="connsiteX108" fmla="*/ 15832202 w 23914187"/>
              <a:gd name="connsiteY108" fmla="*/ 0 h 410224"/>
              <a:gd name="connsiteX109" fmla="*/ 15832015 w 23914187"/>
              <a:gd name="connsiteY109" fmla="*/ 6995 h 410224"/>
              <a:gd name="connsiteX110" fmla="*/ 16076474 w 23914187"/>
              <a:gd name="connsiteY110" fmla="*/ 253529 h 410224"/>
              <a:gd name="connsiteX111" fmla="*/ 16076474 w 23914187"/>
              <a:gd name="connsiteY111" fmla="*/ 410222 h 410224"/>
              <a:gd name="connsiteX112" fmla="*/ 15675415 w 23914187"/>
              <a:gd name="connsiteY112" fmla="*/ 6995 h 410224"/>
              <a:gd name="connsiteX113" fmla="*/ 15675415 w 23914187"/>
              <a:gd name="connsiteY113" fmla="*/ 0 h 410224"/>
              <a:gd name="connsiteX114" fmla="*/ 16703058 w 23914187"/>
              <a:gd name="connsiteY114" fmla="*/ 1 h 410224"/>
              <a:gd name="connsiteX115" fmla="*/ 16702872 w 23914187"/>
              <a:gd name="connsiteY115" fmla="*/ 6995 h 410224"/>
              <a:gd name="connsiteX116" fmla="*/ 16947331 w 23914187"/>
              <a:gd name="connsiteY116" fmla="*/ 253529 h 410224"/>
              <a:gd name="connsiteX117" fmla="*/ 16947331 w 23914187"/>
              <a:gd name="connsiteY117" fmla="*/ 410221 h 410224"/>
              <a:gd name="connsiteX118" fmla="*/ 16546272 w 23914187"/>
              <a:gd name="connsiteY118" fmla="*/ 6995 h 410224"/>
              <a:gd name="connsiteX119" fmla="*/ 16546272 w 23914187"/>
              <a:gd name="connsiteY119" fmla="*/ 1 h 410224"/>
              <a:gd name="connsiteX120" fmla="*/ 17573916 w 23914187"/>
              <a:gd name="connsiteY120" fmla="*/ 1 h 410224"/>
              <a:gd name="connsiteX121" fmla="*/ 17573729 w 23914187"/>
              <a:gd name="connsiteY121" fmla="*/ 6996 h 410224"/>
              <a:gd name="connsiteX122" fmla="*/ 17818188 w 23914187"/>
              <a:gd name="connsiteY122" fmla="*/ 253530 h 410224"/>
              <a:gd name="connsiteX123" fmla="*/ 17818188 w 23914187"/>
              <a:gd name="connsiteY123" fmla="*/ 410222 h 410224"/>
              <a:gd name="connsiteX124" fmla="*/ 17417129 w 23914187"/>
              <a:gd name="connsiteY124" fmla="*/ 6996 h 410224"/>
              <a:gd name="connsiteX125" fmla="*/ 17417129 w 23914187"/>
              <a:gd name="connsiteY125" fmla="*/ 1 h 410224"/>
              <a:gd name="connsiteX126" fmla="*/ 18444773 w 23914187"/>
              <a:gd name="connsiteY126" fmla="*/ 1 h 410224"/>
              <a:gd name="connsiteX127" fmla="*/ 18444586 w 23914187"/>
              <a:gd name="connsiteY127" fmla="*/ 6995 h 410224"/>
              <a:gd name="connsiteX128" fmla="*/ 18689046 w 23914187"/>
              <a:gd name="connsiteY128" fmla="*/ 253529 h 410224"/>
              <a:gd name="connsiteX129" fmla="*/ 18689045 w 23914187"/>
              <a:gd name="connsiteY129" fmla="*/ 410221 h 410224"/>
              <a:gd name="connsiteX130" fmla="*/ 18287986 w 23914187"/>
              <a:gd name="connsiteY130" fmla="*/ 6995 h 410224"/>
              <a:gd name="connsiteX131" fmla="*/ 18287986 w 23914187"/>
              <a:gd name="connsiteY131" fmla="*/ 1 h 410224"/>
              <a:gd name="connsiteX132" fmla="*/ 19315629 w 23914187"/>
              <a:gd name="connsiteY132" fmla="*/ 0 h 410224"/>
              <a:gd name="connsiteX133" fmla="*/ 19315442 w 23914187"/>
              <a:gd name="connsiteY133" fmla="*/ 6995 h 410224"/>
              <a:gd name="connsiteX134" fmla="*/ 19559902 w 23914187"/>
              <a:gd name="connsiteY134" fmla="*/ 253529 h 410224"/>
              <a:gd name="connsiteX135" fmla="*/ 19559901 w 23914187"/>
              <a:gd name="connsiteY135" fmla="*/ 410222 h 410224"/>
              <a:gd name="connsiteX136" fmla="*/ 19158842 w 23914187"/>
              <a:gd name="connsiteY136" fmla="*/ 6995 h 410224"/>
              <a:gd name="connsiteX137" fmla="*/ 19158842 w 23914187"/>
              <a:gd name="connsiteY137" fmla="*/ 0 h 410224"/>
              <a:gd name="connsiteX138" fmla="*/ 20186486 w 23914187"/>
              <a:gd name="connsiteY138" fmla="*/ 1 h 410224"/>
              <a:gd name="connsiteX139" fmla="*/ 20186299 w 23914187"/>
              <a:gd name="connsiteY139" fmla="*/ 6996 h 410224"/>
              <a:gd name="connsiteX140" fmla="*/ 20430759 w 23914187"/>
              <a:gd name="connsiteY140" fmla="*/ 253530 h 410224"/>
              <a:gd name="connsiteX141" fmla="*/ 20430758 w 23914187"/>
              <a:gd name="connsiteY141" fmla="*/ 410222 h 410224"/>
              <a:gd name="connsiteX142" fmla="*/ 20029699 w 23914187"/>
              <a:gd name="connsiteY142" fmla="*/ 6995 h 410224"/>
              <a:gd name="connsiteX143" fmla="*/ 20029700 w 23914187"/>
              <a:gd name="connsiteY143" fmla="*/ 0 h 410224"/>
              <a:gd name="connsiteX144" fmla="*/ 21057342 w 23914187"/>
              <a:gd name="connsiteY144" fmla="*/ 0 h 410224"/>
              <a:gd name="connsiteX145" fmla="*/ 21057157 w 23914187"/>
              <a:gd name="connsiteY145" fmla="*/ 6995 h 410224"/>
              <a:gd name="connsiteX146" fmla="*/ 21301615 w 23914187"/>
              <a:gd name="connsiteY146" fmla="*/ 253529 h 410224"/>
              <a:gd name="connsiteX147" fmla="*/ 21301615 w 23914187"/>
              <a:gd name="connsiteY147" fmla="*/ 410221 h 410224"/>
              <a:gd name="connsiteX148" fmla="*/ 20900557 w 23914187"/>
              <a:gd name="connsiteY148" fmla="*/ 6995 h 410224"/>
              <a:gd name="connsiteX149" fmla="*/ 20900558 w 23914187"/>
              <a:gd name="connsiteY149" fmla="*/ 0 h 410224"/>
              <a:gd name="connsiteX150" fmla="*/ 21928200 w 23914187"/>
              <a:gd name="connsiteY150" fmla="*/ 0 h 410224"/>
              <a:gd name="connsiteX151" fmla="*/ 21928013 w 23914187"/>
              <a:gd name="connsiteY151" fmla="*/ 6995 h 410224"/>
              <a:gd name="connsiteX152" fmla="*/ 22172473 w 23914187"/>
              <a:gd name="connsiteY152" fmla="*/ 253530 h 410224"/>
              <a:gd name="connsiteX153" fmla="*/ 22172472 w 23914187"/>
              <a:gd name="connsiteY153" fmla="*/ 410221 h 410224"/>
              <a:gd name="connsiteX154" fmla="*/ 21771413 w 23914187"/>
              <a:gd name="connsiteY154" fmla="*/ 6995 h 410224"/>
              <a:gd name="connsiteX155" fmla="*/ 21771413 w 23914187"/>
              <a:gd name="connsiteY155" fmla="*/ 0 h 410224"/>
              <a:gd name="connsiteX156" fmla="*/ 22799055 w 23914187"/>
              <a:gd name="connsiteY156" fmla="*/ 0 h 410224"/>
              <a:gd name="connsiteX157" fmla="*/ 22798871 w 23914187"/>
              <a:gd name="connsiteY157" fmla="*/ 6996 h 410224"/>
              <a:gd name="connsiteX158" fmla="*/ 23043329 w 23914187"/>
              <a:gd name="connsiteY158" fmla="*/ 253529 h 410224"/>
              <a:gd name="connsiteX159" fmla="*/ 23043328 w 23914187"/>
              <a:gd name="connsiteY159" fmla="*/ 410221 h 410224"/>
              <a:gd name="connsiteX160" fmla="*/ 22642271 w 23914187"/>
              <a:gd name="connsiteY160" fmla="*/ 6996 h 410224"/>
              <a:gd name="connsiteX161" fmla="*/ 22642271 w 23914187"/>
              <a:gd name="connsiteY161" fmla="*/ 1 h 410224"/>
              <a:gd name="connsiteX162" fmla="*/ 23669913 w 23914187"/>
              <a:gd name="connsiteY162" fmla="*/ 0 h 410224"/>
              <a:gd name="connsiteX163" fmla="*/ 23669728 w 23914187"/>
              <a:gd name="connsiteY163" fmla="*/ 6995 h 410224"/>
              <a:gd name="connsiteX164" fmla="*/ 23914187 w 23914187"/>
              <a:gd name="connsiteY164" fmla="*/ 253529 h 410224"/>
              <a:gd name="connsiteX165" fmla="*/ 23914186 w 23914187"/>
              <a:gd name="connsiteY165" fmla="*/ 410221 h 410224"/>
              <a:gd name="connsiteX166" fmla="*/ 23513128 w 23914187"/>
              <a:gd name="connsiteY166" fmla="*/ 6995 h 410224"/>
              <a:gd name="connsiteX167" fmla="*/ 23513129 w 23914187"/>
              <a:gd name="connsiteY167" fmla="*/ 0 h 410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</a:cxnLst>
            <a:rect l="l" t="t" r="r" b="b"/>
            <a:pathLst>
              <a:path w="23914187" h="410224">
                <a:moveTo>
                  <a:pt x="156786" y="3"/>
                </a:moveTo>
                <a:cubicBezTo>
                  <a:pt x="156599" y="2334"/>
                  <a:pt x="156599" y="4666"/>
                  <a:pt x="156599" y="6998"/>
                </a:cubicBezTo>
                <a:cubicBezTo>
                  <a:pt x="156619" y="142338"/>
                  <a:pt x="265723" y="252367"/>
                  <a:pt x="401058" y="253532"/>
                </a:cubicBezTo>
                <a:lnTo>
                  <a:pt x="401058" y="410224"/>
                </a:lnTo>
                <a:cubicBezTo>
                  <a:pt x="179214" y="409018"/>
                  <a:pt x="9" y="228844"/>
                  <a:pt x="0" y="6998"/>
                </a:cubicBezTo>
                <a:cubicBezTo>
                  <a:pt x="-1" y="4666"/>
                  <a:pt x="0" y="2381"/>
                  <a:pt x="0" y="3"/>
                </a:cubicBezTo>
                <a:close/>
                <a:moveTo>
                  <a:pt x="1027643" y="2"/>
                </a:moveTo>
                <a:cubicBezTo>
                  <a:pt x="1027456" y="2334"/>
                  <a:pt x="1027456" y="4665"/>
                  <a:pt x="1027456" y="6997"/>
                </a:cubicBezTo>
                <a:cubicBezTo>
                  <a:pt x="1027476" y="142337"/>
                  <a:pt x="1136580" y="252366"/>
                  <a:pt x="1271915" y="253531"/>
                </a:cubicBezTo>
                <a:lnTo>
                  <a:pt x="1271915" y="410223"/>
                </a:lnTo>
                <a:cubicBezTo>
                  <a:pt x="1050072" y="409018"/>
                  <a:pt x="870867" y="228843"/>
                  <a:pt x="870857" y="6997"/>
                </a:cubicBezTo>
                <a:cubicBezTo>
                  <a:pt x="870857" y="4665"/>
                  <a:pt x="870857" y="2380"/>
                  <a:pt x="870857" y="2"/>
                </a:cubicBezTo>
                <a:close/>
                <a:moveTo>
                  <a:pt x="1898498" y="2"/>
                </a:moveTo>
                <a:cubicBezTo>
                  <a:pt x="1898312" y="2334"/>
                  <a:pt x="1898312" y="4665"/>
                  <a:pt x="1898311" y="6997"/>
                </a:cubicBezTo>
                <a:cubicBezTo>
                  <a:pt x="1898332" y="142337"/>
                  <a:pt x="2007435" y="252366"/>
                  <a:pt x="2142771" y="253531"/>
                </a:cubicBezTo>
                <a:lnTo>
                  <a:pt x="2142771" y="410223"/>
                </a:lnTo>
                <a:cubicBezTo>
                  <a:pt x="1920927" y="409018"/>
                  <a:pt x="1741722" y="228843"/>
                  <a:pt x="1741712" y="6997"/>
                </a:cubicBezTo>
                <a:cubicBezTo>
                  <a:pt x="1741712" y="4665"/>
                  <a:pt x="1741712" y="2380"/>
                  <a:pt x="1741712" y="2"/>
                </a:cubicBezTo>
                <a:close/>
                <a:moveTo>
                  <a:pt x="2769355" y="2"/>
                </a:moveTo>
                <a:cubicBezTo>
                  <a:pt x="2769168" y="2334"/>
                  <a:pt x="2769168" y="4666"/>
                  <a:pt x="2769168" y="6997"/>
                </a:cubicBezTo>
                <a:cubicBezTo>
                  <a:pt x="2769189" y="142337"/>
                  <a:pt x="2878292" y="252366"/>
                  <a:pt x="3013627" y="253531"/>
                </a:cubicBezTo>
                <a:lnTo>
                  <a:pt x="3013627" y="410223"/>
                </a:lnTo>
                <a:cubicBezTo>
                  <a:pt x="2791783" y="409018"/>
                  <a:pt x="2612579" y="228844"/>
                  <a:pt x="2612569" y="6997"/>
                </a:cubicBezTo>
                <a:cubicBezTo>
                  <a:pt x="2612569" y="4666"/>
                  <a:pt x="2612569" y="2381"/>
                  <a:pt x="2612569" y="2"/>
                </a:cubicBezTo>
                <a:close/>
                <a:moveTo>
                  <a:pt x="3640212" y="2"/>
                </a:moveTo>
                <a:cubicBezTo>
                  <a:pt x="3640025" y="2333"/>
                  <a:pt x="3640025" y="4665"/>
                  <a:pt x="3640025" y="6997"/>
                </a:cubicBezTo>
                <a:cubicBezTo>
                  <a:pt x="3640045" y="142337"/>
                  <a:pt x="3749149" y="252366"/>
                  <a:pt x="3884484" y="253530"/>
                </a:cubicBezTo>
                <a:lnTo>
                  <a:pt x="3884484" y="410223"/>
                </a:lnTo>
                <a:cubicBezTo>
                  <a:pt x="3662641" y="409017"/>
                  <a:pt x="3483436" y="228843"/>
                  <a:pt x="3483426" y="6997"/>
                </a:cubicBezTo>
                <a:cubicBezTo>
                  <a:pt x="3483426" y="4665"/>
                  <a:pt x="3483426" y="2380"/>
                  <a:pt x="3483426" y="2"/>
                </a:cubicBezTo>
                <a:close/>
                <a:moveTo>
                  <a:pt x="4511069" y="2"/>
                </a:moveTo>
                <a:cubicBezTo>
                  <a:pt x="4510882" y="2334"/>
                  <a:pt x="4510882" y="4665"/>
                  <a:pt x="4510882" y="6997"/>
                </a:cubicBezTo>
                <a:cubicBezTo>
                  <a:pt x="4510902" y="142337"/>
                  <a:pt x="4620006" y="252366"/>
                  <a:pt x="4755341" y="253531"/>
                </a:cubicBezTo>
                <a:lnTo>
                  <a:pt x="4755341" y="410223"/>
                </a:lnTo>
                <a:cubicBezTo>
                  <a:pt x="4533497" y="409017"/>
                  <a:pt x="4354292" y="228843"/>
                  <a:pt x="4354282" y="6997"/>
                </a:cubicBezTo>
                <a:cubicBezTo>
                  <a:pt x="4354282" y="4665"/>
                  <a:pt x="4354282" y="2380"/>
                  <a:pt x="4354282" y="2"/>
                </a:cubicBezTo>
                <a:close/>
                <a:moveTo>
                  <a:pt x="5381926" y="2"/>
                </a:moveTo>
                <a:cubicBezTo>
                  <a:pt x="5381739" y="2334"/>
                  <a:pt x="5381739" y="4666"/>
                  <a:pt x="5381738" y="6997"/>
                </a:cubicBezTo>
                <a:cubicBezTo>
                  <a:pt x="5381761" y="142338"/>
                  <a:pt x="5490862" y="252366"/>
                  <a:pt x="5626198" y="253531"/>
                </a:cubicBezTo>
                <a:lnTo>
                  <a:pt x="5626197" y="410223"/>
                </a:lnTo>
                <a:cubicBezTo>
                  <a:pt x="5404354" y="409018"/>
                  <a:pt x="5225149" y="228844"/>
                  <a:pt x="5225139" y="6997"/>
                </a:cubicBezTo>
                <a:cubicBezTo>
                  <a:pt x="5225139" y="4666"/>
                  <a:pt x="5225139" y="2381"/>
                  <a:pt x="5225139" y="2"/>
                </a:cubicBezTo>
                <a:close/>
                <a:moveTo>
                  <a:pt x="6252784" y="2"/>
                </a:moveTo>
                <a:cubicBezTo>
                  <a:pt x="6252597" y="2334"/>
                  <a:pt x="6252597" y="4665"/>
                  <a:pt x="6252598" y="6997"/>
                </a:cubicBezTo>
                <a:cubicBezTo>
                  <a:pt x="6252618" y="142337"/>
                  <a:pt x="6361720" y="252366"/>
                  <a:pt x="6497055" y="253530"/>
                </a:cubicBezTo>
                <a:lnTo>
                  <a:pt x="6497056" y="410223"/>
                </a:lnTo>
                <a:cubicBezTo>
                  <a:pt x="6275212" y="409017"/>
                  <a:pt x="6096008" y="228844"/>
                  <a:pt x="6095999" y="6997"/>
                </a:cubicBezTo>
                <a:cubicBezTo>
                  <a:pt x="6095996" y="4665"/>
                  <a:pt x="6095999" y="2381"/>
                  <a:pt x="6095999" y="2"/>
                </a:cubicBezTo>
                <a:close/>
                <a:moveTo>
                  <a:pt x="7123638" y="2"/>
                </a:moveTo>
                <a:cubicBezTo>
                  <a:pt x="7123451" y="2333"/>
                  <a:pt x="7123451" y="4665"/>
                  <a:pt x="7123452" y="6997"/>
                </a:cubicBezTo>
                <a:cubicBezTo>
                  <a:pt x="7123472" y="142337"/>
                  <a:pt x="7232574" y="252366"/>
                  <a:pt x="7367909" y="253530"/>
                </a:cubicBezTo>
                <a:lnTo>
                  <a:pt x="7367910" y="410223"/>
                </a:lnTo>
                <a:cubicBezTo>
                  <a:pt x="7146065" y="409017"/>
                  <a:pt x="6966862" y="228843"/>
                  <a:pt x="6966853" y="6997"/>
                </a:cubicBezTo>
                <a:cubicBezTo>
                  <a:pt x="6966852" y="4665"/>
                  <a:pt x="6966853" y="2380"/>
                  <a:pt x="6966852" y="2"/>
                </a:cubicBezTo>
                <a:close/>
                <a:moveTo>
                  <a:pt x="7994493" y="2"/>
                </a:moveTo>
                <a:cubicBezTo>
                  <a:pt x="7994307" y="2333"/>
                  <a:pt x="7994307" y="4665"/>
                  <a:pt x="7994308" y="6997"/>
                </a:cubicBezTo>
                <a:cubicBezTo>
                  <a:pt x="7994329" y="142337"/>
                  <a:pt x="8103431" y="252366"/>
                  <a:pt x="8238767" y="253531"/>
                </a:cubicBezTo>
                <a:lnTo>
                  <a:pt x="8238767" y="410223"/>
                </a:lnTo>
                <a:cubicBezTo>
                  <a:pt x="8016922" y="409017"/>
                  <a:pt x="7837719" y="228843"/>
                  <a:pt x="7837709" y="6997"/>
                </a:cubicBezTo>
                <a:cubicBezTo>
                  <a:pt x="7837709" y="4665"/>
                  <a:pt x="7837708" y="2380"/>
                  <a:pt x="7837708" y="2"/>
                </a:cubicBezTo>
                <a:close/>
                <a:moveTo>
                  <a:pt x="8865351" y="1"/>
                </a:moveTo>
                <a:cubicBezTo>
                  <a:pt x="8865164" y="2333"/>
                  <a:pt x="8865164" y="4664"/>
                  <a:pt x="8865164" y="6996"/>
                </a:cubicBezTo>
                <a:cubicBezTo>
                  <a:pt x="8865185" y="142336"/>
                  <a:pt x="8974288" y="252365"/>
                  <a:pt x="9109624" y="253530"/>
                </a:cubicBezTo>
                <a:lnTo>
                  <a:pt x="9109624" y="410222"/>
                </a:lnTo>
                <a:cubicBezTo>
                  <a:pt x="8887780" y="409016"/>
                  <a:pt x="8708574" y="228842"/>
                  <a:pt x="8708565" y="6996"/>
                </a:cubicBezTo>
                <a:cubicBezTo>
                  <a:pt x="8708564" y="4664"/>
                  <a:pt x="8708565" y="2379"/>
                  <a:pt x="8708565" y="1"/>
                </a:cubicBezTo>
                <a:close/>
                <a:moveTo>
                  <a:pt x="9736207" y="1"/>
                </a:moveTo>
                <a:cubicBezTo>
                  <a:pt x="9736022" y="2333"/>
                  <a:pt x="9736021" y="4665"/>
                  <a:pt x="9736021" y="6996"/>
                </a:cubicBezTo>
                <a:cubicBezTo>
                  <a:pt x="9736037" y="142335"/>
                  <a:pt x="9845140" y="252364"/>
                  <a:pt x="9980476" y="253529"/>
                </a:cubicBezTo>
                <a:lnTo>
                  <a:pt x="9980476" y="410221"/>
                </a:lnTo>
                <a:cubicBezTo>
                  <a:pt x="9758634" y="409016"/>
                  <a:pt x="9579432" y="228843"/>
                  <a:pt x="9579421" y="6996"/>
                </a:cubicBezTo>
                <a:cubicBezTo>
                  <a:pt x="9579422" y="4665"/>
                  <a:pt x="9579421" y="2380"/>
                  <a:pt x="9579421" y="1"/>
                </a:cubicBezTo>
                <a:close/>
                <a:moveTo>
                  <a:pt x="10607060" y="1"/>
                </a:moveTo>
                <a:cubicBezTo>
                  <a:pt x="10606875" y="2333"/>
                  <a:pt x="10606874" y="4664"/>
                  <a:pt x="10606875" y="6996"/>
                </a:cubicBezTo>
                <a:cubicBezTo>
                  <a:pt x="10606895" y="142336"/>
                  <a:pt x="10715999" y="252365"/>
                  <a:pt x="10851333" y="253530"/>
                </a:cubicBezTo>
                <a:lnTo>
                  <a:pt x="10851334" y="410222"/>
                </a:lnTo>
                <a:cubicBezTo>
                  <a:pt x="10629489" y="409016"/>
                  <a:pt x="10450285" y="228842"/>
                  <a:pt x="10450274" y="6996"/>
                </a:cubicBezTo>
                <a:cubicBezTo>
                  <a:pt x="10450275" y="4664"/>
                  <a:pt x="10450276" y="2379"/>
                  <a:pt x="10450276" y="1"/>
                </a:cubicBezTo>
                <a:close/>
                <a:moveTo>
                  <a:pt x="11477917" y="1"/>
                </a:moveTo>
                <a:cubicBezTo>
                  <a:pt x="11477730" y="2333"/>
                  <a:pt x="11477731" y="4665"/>
                  <a:pt x="11477730" y="6996"/>
                </a:cubicBezTo>
                <a:cubicBezTo>
                  <a:pt x="11477750" y="142335"/>
                  <a:pt x="11586854" y="252364"/>
                  <a:pt x="11722190" y="253529"/>
                </a:cubicBezTo>
                <a:lnTo>
                  <a:pt x="11722190" y="410221"/>
                </a:lnTo>
                <a:cubicBezTo>
                  <a:pt x="11500345" y="409015"/>
                  <a:pt x="11321142" y="228842"/>
                  <a:pt x="11321130" y="6996"/>
                </a:cubicBezTo>
                <a:cubicBezTo>
                  <a:pt x="11321130" y="4665"/>
                  <a:pt x="11321132" y="2380"/>
                  <a:pt x="11321132" y="2"/>
                </a:cubicBezTo>
                <a:close/>
                <a:moveTo>
                  <a:pt x="12348773" y="1"/>
                </a:moveTo>
                <a:cubicBezTo>
                  <a:pt x="12348587" y="2333"/>
                  <a:pt x="12348587" y="4665"/>
                  <a:pt x="12348587" y="6996"/>
                </a:cubicBezTo>
                <a:cubicBezTo>
                  <a:pt x="12348607" y="142336"/>
                  <a:pt x="12457711" y="252366"/>
                  <a:pt x="12593046" y="253530"/>
                </a:cubicBezTo>
                <a:lnTo>
                  <a:pt x="12593046" y="410221"/>
                </a:lnTo>
                <a:cubicBezTo>
                  <a:pt x="12371202" y="409016"/>
                  <a:pt x="12191997" y="228843"/>
                  <a:pt x="12191987" y="6996"/>
                </a:cubicBezTo>
                <a:cubicBezTo>
                  <a:pt x="12191987" y="4665"/>
                  <a:pt x="12191987" y="2380"/>
                  <a:pt x="12191987" y="1"/>
                </a:cubicBezTo>
                <a:close/>
                <a:moveTo>
                  <a:pt x="13219630" y="1"/>
                </a:moveTo>
                <a:cubicBezTo>
                  <a:pt x="13219444" y="2332"/>
                  <a:pt x="13219444" y="4664"/>
                  <a:pt x="13219444" y="6996"/>
                </a:cubicBezTo>
                <a:cubicBezTo>
                  <a:pt x="13219464" y="142336"/>
                  <a:pt x="13328568" y="252365"/>
                  <a:pt x="13463903" y="253529"/>
                </a:cubicBezTo>
                <a:lnTo>
                  <a:pt x="13463903" y="410222"/>
                </a:lnTo>
                <a:cubicBezTo>
                  <a:pt x="13242059" y="409016"/>
                  <a:pt x="13062854" y="228842"/>
                  <a:pt x="13062844" y="6996"/>
                </a:cubicBezTo>
                <a:cubicBezTo>
                  <a:pt x="13062844" y="4664"/>
                  <a:pt x="13062844" y="2379"/>
                  <a:pt x="13062844" y="1"/>
                </a:cubicBezTo>
                <a:close/>
                <a:moveTo>
                  <a:pt x="14090488" y="1"/>
                </a:moveTo>
                <a:cubicBezTo>
                  <a:pt x="14090301" y="2333"/>
                  <a:pt x="14090302" y="4665"/>
                  <a:pt x="14090301" y="6996"/>
                </a:cubicBezTo>
                <a:cubicBezTo>
                  <a:pt x="14090321" y="142336"/>
                  <a:pt x="14199425" y="252365"/>
                  <a:pt x="14334760" y="253530"/>
                </a:cubicBezTo>
                <a:lnTo>
                  <a:pt x="14334760" y="410222"/>
                </a:lnTo>
                <a:cubicBezTo>
                  <a:pt x="14112916" y="409017"/>
                  <a:pt x="13933711" y="228842"/>
                  <a:pt x="13933701" y="6996"/>
                </a:cubicBezTo>
                <a:cubicBezTo>
                  <a:pt x="13933702" y="4664"/>
                  <a:pt x="13933702" y="2380"/>
                  <a:pt x="13933702" y="1"/>
                </a:cubicBezTo>
                <a:close/>
                <a:moveTo>
                  <a:pt x="14961345" y="1"/>
                </a:moveTo>
                <a:cubicBezTo>
                  <a:pt x="14961158" y="2333"/>
                  <a:pt x="14961158" y="4664"/>
                  <a:pt x="14961158" y="6996"/>
                </a:cubicBezTo>
                <a:cubicBezTo>
                  <a:pt x="14961178" y="142336"/>
                  <a:pt x="15070282" y="252366"/>
                  <a:pt x="15205617" y="253530"/>
                </a:cubicBezTo>
                <a:lnTo>
                  <a:pt x="15205617" y="410222"/>
                </a:lnTo>
                <a:cubicBezTo>
                  <a:pt x="14983773" y="409017"/>
                  <a:pt x="14804568" y="228843"/>
                  <a:pt x="14804558" y="6996"/>
                </a:cubicBezTo>
                <a:cubicBezTo>
                  <a:pt x="14804558" y="4665"/>
                  <a:pt x="14804559" y="2380"/>
                  <a:pt x="14804558" y="1"/>
                </a:cubicBezTo>
                <a:close/>
                <a:moveTo>
                  <a:pt x="15832202" y="0"/>
                </a:moveTo>
                <a:cubicBezTo>
                  <a:pt x="15832015" y="2332"/>
                  <a:pt x="15832015" y="4663"/>
                  <a:pt x="15832015" y="6995"/>
                </a:cubicBezTo>
                <a:cubicBezTo>
                  <a:pt x="15832035" y="142335"/>
                  <a:pt x="15941139" y="252365"/>
                  <a:pt x="16076474" y="253529"/>
                </a:cubicBezTo>
                <a:lnTo>
                  <a:pt x="16076474" y="410222"/>
                </a:lnTo>
                <a:cubicBezTo>
                  <a:pt x="15854630" y="409016"/>
                  <a:pt x="15675425" y="228842"/>
                  <a:pt x="15675415" y="6995"/>
                </a:cubicBezTo>
                <a:cubicBezTo>
                  <a:pt x="15675415" y="4663"/>
                  <a:pt x="15675416" y="2379"/>
                  <a:pt x="15675415" y="0"/>
                </a:cubicBezTo>
                <a:close/>
                <a:moveTo>
                  <a:pt x="16703058" y="1"/>
                </a:moveTo>
                <a:cubicBezTo>
                  <a:pt x="16702871" y="2332"/>
                  <a:pt x="16702872" y="4664"/>
                  <a:pt x="16702872" y="6995"/>
                </a:cubicBezTo>
                <a:cubicBezTo>
                  <a:pt x="16702892" y="142336"/>
                  <a:pt x="16811995" y="252365"/>
                  <a:pt x="16947331" y="253529"/>
                </a:cubicBezTo>
                <a:lnTo>
                  <a:pt x="16947331" y="410221"/>
                </a:lnTo>
                <a:cubicBezTo>
                  <a:pt x="16725486" y="409016"/>
                  <a:pt x="16546282" y="228842"/>
                  <a:pt x="16546272" y="6995"/>
                </a:cubicBezTo>
                <a:cubicBezTo>
                  <a:pt x="16546272" y="4664"/>
                  <a:pt x="16546273" y="2378"/>
                  <a:pt x="16546272" y="1"/>
                </a:cubicBezTo>
                <a:close/>
                <a:moveTo>
                  <a:pt x="17573916" y="1"/>
                </a:moveTo>
                <a:cubicBezTo>
                  <a:pt x="17573729" y="2333"/>
                  <a:pt x="17573729" y="4665"/>
                  <a:pt x="17573729" y="6996"/>
                </a:cubicBezTo>
                <a:cubicBezTo>
                  <a:pt x="17573749" y="142336"/>
                  <a:pt x="17682853" y="252365"/>
                  <a:pt x="17818188" y="253530"/>
                </a:cubicBezTo>
                <a:lnTo>
                  <a:pt x="17818188" y="410222"/>
                </a:lnTo>
                <a:cubicBezTo>
                  <a:pt x="17596344" y="409016"/>
                  <a:pt x="17417140" y="228842"/>
                  <a:pt x="17417129" y="6996"/>
                </a:cubicBezTo>
                <a:cubicBezTo>
                  <a:pt x="17417130" y="4664"/>
                  <a:pt x="17417130" y="2379"/>
                  <a:pt x="17417129" y="1"/>
                </a:cubicBezTo>
                <a:close/>
                <a:moveTo>
                  <a:pt x="18444773" y="1"/>
                </a:moveTo>
                <a:cubicBezTo>
                  <a:pt x="18444587" y="2333"/>
                  <a:pt x="18444586" y="4663"/>
                  <a:pt x="18444586" y="6995"/>
                </a:cubicBezTo>
                <a:cubicBezTo>
                  <a:pt x="18444606" y="142335"/>
                  <a:pt x="18553710" y="252365"/>
                  <a:pt x="18689046" y="253529"/>
                </a:cubicBezTo>
                <a:lnTo>
                  <a:pt x="18689045" y="410221"/>
                </a:lnTo>
                <a:cubicBezTo>
                  <a:pt x="18467202" y="409016"/>
                  <a:pt x="18287996" y="228842"/>
                  <a:pt x="18287986" y="6995"/>
                </a:cubicBezTo>
                <a:cubicBezTo>
                  <a:pt x="18287987" y="4663"/>
                  <a:pt x="18287987" y="2378"/>
                  <a:pt x="18287986" y="1"/>
                </a:cubicBezTo>
                <a:close/>
                <a:moveTo>
                  <a:pt x="19315629" y="0"/>
                </a:moveTo>
                <a:cubicBezTo>
                  <a:pt x="19315443" y="2332"/>
                  <a:pt x="19315441" y="4663"/>
                  <a:pt x="19315442" y="6995"/>
                </a:cubicBezTo>
                <a:cubicBezTo>
                  <a:pt x="19315462" y="142335"/>
                  <a:pt x="19424566" y="252364"/>
                  <a:pt x="19559902" y="253529"/>
                </a:cubicBezTo>
                <a:lnTo>
                  <a:pt x="19559901" y="410222"/>
                </a:lnTo>
                <a:cubicBezTo>
                  <a:pt x="19338058" y="409016"/>
                  <a:pt x="19158852" y="228841"/>
                  <a:pt x="19158842" y="6995"/>
                </a:cubicBezTo>
                <a:cubicBezTo>
                  <a:pt x="19158843" y="4664"/>
                  <a:pt x="19158843" y="2378"/>
                  <a:pt x="19158842" y="0"/>
                </a:cubicBezTo>
                <a:close/>
                <a:moveTo>
                  <a:pt x="20186486" y="1"/>
                </a:moveTo>
                <a:cubicBezTo>
                  <a:pt x="20186300" y="2332"/>
                  <a:pt x="20186299" y="4664"/>
                  <a:pt x="20186299" y="6996"/>
                </a:cubicBezTo>
                <a:cubicBezTo>
                  <a:pt x="20186320" y="142335"/>
                  <a:pt x="20295424" y="252365"/>
                  <a:pt x="20430759" y="253530"/>
                </a:cubicBezTo>
                <a:lnTo>
                  <a:pt x="20430758" y="410222"/>
                </a:lnTo>
                <a:cubicBezTo>
                  <a:pt x="20208915" y="409017"/>
                  <a:pt x="20029710" y="228842"/>
                  <a:pt x="20029699" y="6995"/>
                </a:cubicBezTo>
                <a:cubicBezTo>
                  <a:pt x="20029701" y="4664"/>
                  <a:pt x="20029700" y="2379"/>
                  <a:pt x="20029700" y="0"/>
                </a:cubicBezTo>
                <a:close/>
                <a:moveTo>
                  <a:pt x="21057342" y="0"/>
                </a:moveTo>
                <a:cubicBezTo>
                  <a:pt x="21057156" y="2331"/>
                  <a:pt x="21057157" y="4663"/>
                  <a:pt x="21057157" y="6995"/>
                </a:cubicBezTo>
                <a:cubicBezTo>
                  <a:pt x="21057177" y="142335"/>
                  <a:pt x="21166279" y="252364"/>
                  <a:pt x="21301615" y="253529"/>
                </a:cubicBezTo>
                <a:lnTo>
                  <a:pt x="21301615" y="410221"/>
                </a:lnTo>
                <a:cubicBezTo>
                  <a:pt x="21079771" y="409015"/>
                  <a:pt x="20900568" y="228841"/>
                  <a:pt x="20900557" y="6995"/>
                </a:cubicBezTo>
                <a:cubicBezTo>
                  <a:pt x="20900557" y="4663"/>
                  <a:pt x="20900556" y="2378"/>
                  <a:pt x="20900558" y="0"/>
                </a:cubicBezTo>
                <a:close/>
                <a:moveTo>
                  <a:pt x="21928200" y="0"/>
                </a:moveTo>
                <a:cubicBezTo>
                  <a:pt x="21928014" y="2332"/>
                  <a:pt x="21928012" y="4663"/>
                  <a:pt x="21928013" y="6995"/>
                </a:cubicBezTo>
                <a:cubicBezTo>
                  <a:pt x="21928033" y="142335"/>
                  <a:pt x="22037137" y="252364"/>
                  <a:pt x="22172473" y="253530"/>
                </a:cubicBezTo>
                <a:lnTo>
                  <a:pt x="22172472" y="410221"/>
                </a:lnTo>
                <a:cubicBezTo>
                  <a:pt x="21950629" y="409016"/>
                  <a:pt x="21771423" y="228841"/>
                  <a:pt x="21771413" y="6995"/>
                </a:cubicBezTo>
                <a:cubicBezTo>
                  <a:pt x="21771414" y="4664"/>
                  <a:pt x="21771414" y="2379"/>
                  <a:pt x="21771413" y="0"/>
                </a:cubicBezTo>
                <a:close/>
                <a:moveTo>
                  <a:pt x="22799055" y="0"/>
                </a:moveTo>
                <a:cubicBezTo>
                  <a:pt x="22798870" y="2332"/>
                  <a:pt x="22798870" y="4664"/>
                  <a:pt x="22798871" y="6996"/>
                </a:cubicBezTo>
                <a:cubicBezTo>
                  <a:pt x="22798891" y="142336"/>
                  <a:pt x="22907993" y="252365"/>
                  <a:pt x="23043329" y="253529"/>
                </a:cubicBezTo>
                <a:lnTo>
                  <a:pt x="23043328" y="410221"/>
                </a:lnTo>
                <a:cubicBezTo>
                  <a:pt x="22821485" y="409016"/>
                  <a:pt x="22642281" y="228842"/>
                  <a:pt x="22642271" y="6996"/>
                </a:cubicBezTo>
                <a:cubicBezTo>
                  <a:pt x="22642270" y="4664"/>
                  <a:pt x="22642269" y="2379"/>
                  <a:pt x="22642271" y="1"/>
                </a:cubicBezTo>
                <a:close/>
                <a:moveTo>
                  <a:pt x="23669913" y="0"/>
                </a:moveTo>
                <a:cubicBezTo>
                  <a:pt x="23669727" y="2332"/>
                  <a:pt x="23669728" y="4663"/>
                  <a:pt x="23669728" y="6995"/>
                </a:cubicBezTo>
                <a:cubicBezTo>
                  <a:pt x="23669749" y="142335"/>
                  <a:pt x="23778851" y="252364"/>
                  <a:pt x="23914187" y="253529"/>
                </a:cubicBezTo>
                <a:lnTo>
                  <a:pt x="23914186" y="410221"/>
                </a:lnTo>
                <a:cubicBezTo>
                  <a:pt x="23692342" y="409016"/>
                  <a:pt x="23513139" y="228842"/>
                  <a:pt x="23513128" y="6995"/>
                </a:cubicBezTo>
                <a:cubicBezTo>
                  <a:pt x="23513128" y="4664"/>
                  <a:pt x="23513127" y="2378"/>
                  <a:pt x="23513129" y="0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  <a:ln w="317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781AC4FE-FFD4-48E2-A4E6-02BB761217CD}"/>
              </a:ext>
            </a:extLst>
          </p:cNvPr>
          <p:cNvSpPr/>
          <p:nvPr userDrawn="1"/>
        </p:nvSpPr>
        <p:spPr>
          <a:xfrm rot="20700000">
            <a:off x="-1383224" y="1896562"/>
            <a:ext cx="23914196" cy="410223"/>
          </a:xfrm>
          <a:custGeom>
            <a:avLst/>
            <a:gdLst>
              <a:gd name="connsiteX0" fmla="*/ 156786 w 23914196"/>
              <a:gd name="connsiteY0" fmla="*/ 0 h 410223"/>
              <a:gd name="connsiteX1" fmla="*/ 156599 w 23914196"/>
              <a:gd name="connsiteY1" fmla="*/ 6995 h 410223"/>
              <a:gd name="connsiteX2" fmla="*/ 401059 w 23914196"/>
              <a:gd name="connsiteY2" fmla="*/ 253529 h 410223"/>
              <a:gd name="connsiteX3" fmla="*/ 401058 w 23914196"/>
              <a:gd name="connsiteY3" fmla="*/ 410222 h 410223"/>
              <a:gd name="connsiteX4" fmla="*/ 0 w 23914196"/>
              <a:gd name="connsiteY4" fmla="*/ 6995 h 410223"/>
              <a:gd name="connsiteX5" fmla="*/ 0 w 23914196"/>
              <a:gd name="connsiteY5" fmla="*/ 0 h 410223"/>
              <a:gd name="connsiteX6" fmla="*/ 1027643 w 23914196"/>
              <a:gd name="connsiteY6" fmla="*/ 0 h 410223"/>
              <a:gd name="connsiteX7" fmla="*/ 1027457 w 23914196"/>
              <a:gd name="connsiteY7" fmla="*/ 6995 h 410223"/>
              <a:gd name="connsiteX8" fmla="*/ 1271916 w 23914196"/>
              <a:gd name="connsiteY8" fmla="*/ 253528 h 410223"/>
              <a:gd name="connsiteX9" fmla="*/ 1271916 w 23914196"/>
              <a:gd name="connsiteY9" fmla="*/ 410221 h 410223"/>
              <a:gd name="connsiteX10" fmla="*/ 870857 w 23914196"/>
              <a:gd name="connsiteY10" fmla="*/ 6995 h 410223"/>
              <a:gd name="connsiteX11" fmla="*/ 870858 w 23914196"/>
              <a:gd name="connsiteY11" fmla="*/ 0 h 410223"/>
              <a:gd name="connsiteX12" fmla="*/ 1898501 w 23914196"/>
              <a:gd name="connsiteY12" fmla="*/ 0 h 410223"/>
              <a:gd name="connsiteX13" fmla="*/ 1898315 w 23914196"/>
              <a:gd name="connsiteY13" fmla="*/ 6995 h 410223"/>
              <a:gd name="connsiteX14" fmla="*/ 2142774 w 23914196"/>
              <a:gd name="connsiteY14" fmla="*/ 253529 h 410223"/>
              <a:gd name="connsiteX15" fmla="*/ 2142774 w 23914196"/>
              <a:gd name="connsiteY15" fmla="*/ 410222 h 410223"/>
              <a:gd name="connsiteX16" fmla="*/ 1741715 w 23914196"/>
              <a:gd name="connsiteY16" fmla="*/ 6996 h 410223"/>
              <a:gd name="connsiteX17" fmla="*/ 1741715 w 23914196"/>
              <a:gd name="connsiteY17" fmla="*/ 0 h 410223"/>
              <a:gd name="connsiteX18" fmla="*/ 2769358 w 23914196"/>
              <a:gd name="connsiteY18" fmla="*/ 1 h 410223"/>
              <a:gd name="connsiteX19" fmla="*/ 2769171 w 23914196"/>
              <a:gd name="connsiteY19" fmla="*/ 6996 h 410223"/>
              <a:gd name="connsiteX20" fmla="*/ 3013630 w 23914196"/>
              <a:gd name="connsiteY20" fmla="*/ 253529 h 410223"/>
              <a:gd name="connsiteX21" fmla="*/ 3013630 w 23914196"/>
              <a:gd name="connsiteY21" fmla="*/ 410222 h 410223"/>
              <a:gd name="connsiteX22" fmla="*/ 2612572 w 23914196"/>
              <a:gd name="connsiteY22" fmla="*/ 6996 h 410223"/>
              <a:gd name="connsiteX23" fmla="*/ 2612572 w 23914196"/>
              <a:gd name="connsiteY23" fmla="*/ 0 h 410223"/>
              <a:gd name="connsiteX24" fmla="*/ 3640214 w 23914196"/>
              <a:gd name="connsiteY24" fmla="*/ 0 h 410223"/>
              <a:gd name="connsiteX25" fmla="*/ 3640028 w 23914196"/>
              <a:gd name="connsiteY25" fmla="*/ 6995 h 410223"/>
              <a:gd name="connsiteX26" fmla="*/ 3884487 w 23914196"/>
              <a:gd name="connsiteY26" fmla="*/ 253529 h 410223"/>
              <a:gd name="connsiteX27" fmla="*/ 3884487 w 23914196"/>
              <a:gd name="connsiteY27" fmla="*/ 410221 h 410223"/>
              <a:gd name="connsiteX28" fmla="*/ 3483428 w 23914196"/>
              <a:gd name="connsiteY28" fmla="*/ 6995 h 410223"/>
              <a:gd name="connsiteX29" fmla="*/ 3483428 w 23914196"/>
              <a:gd name="connsiteY29" fmla="*/ 0 h 410223"/>
              <a:gd name="connsiteX30" fmla="*/ 4511073 w 23914196"/>
              <a:gd name="connsiteY30" fmla="*/ 1 h 410223"/>
              <a:gd name="connsiteX31" fmla="*/ 4510887 w 23914196"/>
              <a:gd name="connsiteY31" fmla="*/ 6996 h 410223"/>
              <a:gd name="connsiteX32" fmla="*/ 4755347 w 23914196"/>
              <a:gd name="connsiteY32" fmla="*/ 253530 h 410223"/>
              <a:gd name="connsiteX33" fmla="*/ 4755346 w 23914196"/>
              <a:gd name="connsiteY33" fmla="*/ 410222 h 410223"/>
              <a:gd name="connsiteX34" fmla="*/ 4354287 w 23914196"/>
              <a:gd name="connsiteY34" fmla="*/ 6996 h 410223"/>
              <a:gd name="connsiteX35" fmla="*/ 4354287 w 23914196"/>
              <a:gd name="connsiteY35" fmla="*/ 1 h 410223"/>
              <a:gd name="connsiteX36" fmla="*/ 5381930 w 23914196"/>
              <a:gd name="connsiteY36" fmla="*/ 1 h 410223"/>
              <a:gd name="connsiteX37" fmla="*/ 5381743 w 23914196"/>
              <a:gd name="connsiteY37" fmla="*/ 6996 h 410223"/>
              <a:gd name="connsiteX38" fmla="*/ 5626204 w 23914196"/>
              <a:gd name="connsiteY38" fmla="*/ 253530 h 410223"/>
              <a:gd name="connsiteX39" fmla="*/ 5626204 w 23914196"/>
              <a:gd name="connsiteY39" fmla="*/ 410222 h 410223"/>
              <a:gd name="connsiteX40" fmla="*/ 5225144 w 23914196"/>
              <a:gd name="connsiteY40" fmla="*/ 6996 h 410223"/>
              <a:gd name="connsiteX41" fmla="*/ 5225144 w 23914196"/>
              <a:gd name="connsiteY41" fmla="*/ 1 h 410223"/>
              <a:gd name="connsiteX42" fmla="*/ 6252788 w 23914196"/>
              <a:gd name="connsiteY42" fmla="*/ 1 h 410223"/>
              <a:gd name="connsiteX43" fmla="*/ 6252601 w 23914196"/>
              <a:gd name="connsiteY43" fmla="*/ 6996 h 410223"/>
              <a:gd name="connsiteX44" fmla="*/ 6497059 w 23914196"/>
              <a:gd name="connsiteY44" fmla="*/ 253529 h 410223"/>
              <a:gd name="connsiteX45" fmla="*/ 6497059 w 23914196"/>
              <a:gd name="connsiteY45" fmla="*/ 410221 h 410223"/>
              <a:gd name="connsiteX46" fmla="*/ 6096001 w 23914196"/>
              <a:gd name="connsiteY46" fmla="*/ 6996 h 410223"/>
              <a:gd name="connsiteX47" fmla="*/ 6095999 w 23914196"/>
              <a:gd name="connsiteY47" fmla="*/ 0 h 410223"/>
              <a:gd name="connsiteX48" fmla="*/ 7123642 w 23914196"/>
              <a:gd name="connsiteY48" fmla="*/ 0 h 410223"/>
              <a:gd name="connsiteX49" fmla="*/ 7123456 w 23914196"/>
              <a:gd name="connsiteY49" fmla="*/ 6996 h 410223"/>
              <a:gd name="connsiteX50" fmla="*/ 7367916 w 23914196"/>
              <a:gd name="connsiteY50" fmla="*/ 253530 h 410223"/>
              <a:gd name="connsiteX51" fmla="*/ 7367916 w 23914196"/>
              <a:gd name="connsiteY51" fmla="*/ 410222 h 410223"/>
              <a:gd name="connsiteX52" fmla="*/ 6966857 w 23914196"/>
              <a:gd name="connsiteY52" fmla="*/ 6996 h 410223"/>
              <a:gd name="connsiteX53" fmla="*/ 6966857 w 23914196"/>
              <a:gd name="connsiteY53" fmla="*/ 1 h 410223"/>
              <a:gd name="connsiteX54" fmla="*/ 7994500 w 23914196"/>
              <a:gd name="connsiteY54" fmla="*/ 1 h 410223"/>
              <a:gd name="connsiteX55" fmla="*/ 7994315 w 23914196"/>
              <a:gd name="connsiteY55" fmla="*/ 6996 h 410223"/>
              <a:gd name="connsiteX56" fmla="*/ 8238775 w 23914196"/>
              <a:gd name="connsiteY56" fmla="*/ 253530 h 410223"/>
              <a:gd name="connsiteX57" fmla="*/ 8238774 w 23914196"/>
              <a:gd name="connsiteY57" fmla="*/ 410222 h 410223"/>
              <a:gd name="connsiteX58" fmla="*/ 7837715 w 23914196"/>
              <a:gd name="connsiteY58" fmla="*/ 6996 h 410223"/>
              <a:gd name="connsiteX59" fmla="*/ 7837715 w 23914196"/>
              <a:gd name="connsiteY59" fmla="*/ 1 h 410223"/>
              <a:gd name="connsiteX60" fmla="*/ 8865359 w 23914196"/>
              <a:gd name="connsiteY60" fmla="*/ 1 h 410223"/>
              <a:gd name="connsiteX61" fmla="*/ 8865171 w 23914196"/>
              <a:gd name="connsiteY61" fmla="*/ 6996 h 410223"/>
              <a:gd name="connsiteX62" fmla="*/ 9109631 w 23914196"/>
              <a:gd name="connsiteY62" fmla="*/ 253530 h 410223"/>
              <a:gd name="connsiteX63" fmla="*/ 9109632 w 23914196"/>
              <a:gd name="connsiteY63" fmla="*/ 410222 h 410223"/>
              <a:gd name="connsiteX64" fmla="*/ 8708572 w 23914196"/>
              <a:gd name="connsiteY64" fmla="*/ 6996 h 410223"/>
              <a:gd name="connsiteX65" fmla="*/ 8708572 w 23914196"/>
              <a:gd name="connsiteY65" fmla="*/ 1 h 410223"/>
              <a:gd name="connsiteX66" fmla="*/ 9736215 w 23914196"/>
              <a:gd name="connsiteY66" fmla="*/ 1 h 410223"/>
              <a:gd name="connsiteX67" fmla="*/ 9736028 w 23914196"/>
              <a:gd name="connsiteY67" fmla="*/ 6996 h 410223"/>
              <a:gd name="connsiteX68" fmla="*/ 9980484 w 23914196"/>
              <a:gd name="connsiteY68" fmla="*/ 253529 h 410223"/>
              <a:gd name="connsiteX69" fmla="*/ 9980484 w 23914196"/>
              <a:gd name="connsiteY69" fmla="*/ 410221 h 410223"/>
              <a:gd name="connsiteX70" fmla="*/ 9579429 w 23914196"/>
              <a:gd name="connsiteY70" fmla="*/ 6996 h 410223"/>
              <a:gd name="connsiteX71" fmla="*/ 9579429 w 23914196"/>
              <a:gd name="connsiteY71" fmla="*/ 1 h 410223"/>
              <a:gd name="connsiteX72" fmla="*/ 10607069 w 23914196"/>
              <a:gd name="connsiteY72" fmla="*/ 1 h 410223"/>
              <a:gd name="connsiteX73" fmla="*/ 10606883 w 23914196"/>
              <a:gd name="connsiteY73" fmla="*/ 6996 h 410223"/>
              <a:gd name="connsiteX74" fmla="*/ 10851341 w 23914196"/>
              <a:gd name="connsiteY74" fmla="*/ 253529 h 410223"/>
              <a:gd name="connsiteX75" fmla="*/ 10851342 w 23914196"/>
              <a:gd name="connsiteY75" fmla="*/ 410222 h 410223"/>
              <a:gd name="connsiteX76" fmla="*/ 10450282 w 23914196"/>
              <a:gd name="connsiteY76" fmla="*/ 6996 h 410223"/>
              <a:gd name="connsiteX77" fmla="*/ 10450283 w 23914196"/>
              <a:gd name="connsiteY77" fmla="*/ 1 h 410223"/>
              <a:gd name="connsiteX78" fmla="*/ 11477926 w 23914196"/>
              <a:gd name="connsiteY78" fmla="*/ 0 h 410223"/>
              <a:gd name="connsiteX79" fmla="*/ 11477739 w 23914196"/>
              <a:gd name="connsiteY79" fmla="*/ 6995 h 410223"/>
              <a:gd name="connsiteX80" fmla="*/ 11722198 w 23914196"/>
              <a:gd name="connsiteY80" fmla="*/ 253529 h 410223"/>
              <a:gd name="connsiteX81" fmla="*/ 11722198 w 23914196"/>
              <a:gd name="connsiteY81" fmla="*/ 410221 h 410223"/>
              <a:gd name="connsiteX82" fmla="*/ 11321139 w 23914196"/>
              <a:gd name="connsiteY82" fmla="*/ 6995 h 410223"/>
              <a:gd name="connsiteX83" fmla="*/ 11321141 w 23914196"/>
              <a:gd name="connsiteY83" fmla="*/ 0 h 410223"/>
              <a:gd name="connsiteX84" fmla="*/ 12348783 w 23914196"/>
              <a:gd name="connsiteY84" fmla="*/ 1 h 410223"/>
              <a:gd name="connsiteX85" fmla="*/ 12348596 w 23914196"/>
              <a:gd name="connsiteY85" fmla="*/ 6996 h 410223"/>
              <a:gd name="connsiteX86" fmla="*/ 12593055 w 23914196"/>
              <a:gd name="connsiteY86" fmla="*/ 253529 h 410223"/>
              <a:gd name="connsiteX87" fmla="*/ 12593055 w 23914196"/>
              <a:gd name="connsiteY87" fmla="*/ 410221 h 410223"/>
              <a:gd name="connsiteX88" fmla="*/ 12191996 w 23914196"/>
              <a:gd name="connsiteY88" fmla="*/ 6996 h 410223"/>
              <a:gd name="connsiteX89" fmla="*/ 12191996 w 23914196"/>
              <a:gd name="connsiteY89" fmla="*/ 1 h 410223"/>
              <a:gd name="connsiteX90" fmla="*/ 13219640 w 23914196"/>
              <a:gd name="connsiteY90" fmla="*/ 0 h 410223"/>
              <a:gd name="connsiteX91" fmla="*/ 13219453 w 23914196"/>
              <a:gd name="connsiteY91" fmla="*/ 6995 h 410223"/>
              <a:gd name="connsiteX92" fmla="*/ 13463912 w 23914196"/>
              <a:gd name="connsiteY92" fmla="*/ 253529 h 410223"/>
              <a:gd name="connsiteX93" fmla="*/ 13463912 w 23914196"/>
              <a:gd name="connsiteY93" fmla="*/ 410221 h 410223"/>
              <a:gd name="connsiteX94" fmla="*/ 13062853 w 23914196"/>
              <a:gd name="connsiteY94" fmla="*/ 6995 h 410223"/>
              <a:gd name="connsiteX95" fmla="*/ 13062853 w 23914196"/>
              <a:gd name="connsiteY95" fmla="*/ 0 h 410223"/>
              <a:gd name="connsiteX96" fmla="*/ 14090497 w 23914196"/>
              <a:gd name="connsiteY96" fmla="*/ 1 h 410223"/>
              <a:gd name="connsiteX97" fmla="*/ 14090310 w 23914196"/>
              <a:gd name="connsiteY97" fmla="*/ 6996 h 410223"/>
              <a:gd name="connsiteX98" fmla="*/ 14334769 w 23914196"/>
              <a:gd name="connsiteY98" fmla="*/ 253529 h 410223"/>
              <a:gd name="connsiteX99" fmla="*/ 14334769 w 23914196"/>
              <a:gd name="connsiteY99" fmla="*/ 410222 h 410223"/>
              <a:gd name="connsiteX100" fmla="*/ 13933710 w 23914196"/>
              <a:gd name="connsiteY100" fmla="*/ 6996 h 410223"/>
              <a:gd name="connsiteX101" fmla="*/ 13933711 w 23914196"/>
              <a:gd name="connsiteY101" fmla="*/ 1 h 410223"/>
              <a:gd name="connsiteX102" fmla="*/ 14961354 w 23914196"/>
              <a:gd name="connsiteY102" fmla="*/ 1 h 410223"/>
              <a:gd name="connsiteX103" fmla="*/ 14961167 w 23914196"/>
              <a:gd name="connsiteY103" fmla="*/ 6996 h 410223"/>
              <a:gd name="connsiteX104" fmla="*/ 15205626 w 23914196"/>
              <a:gd name="connsiteY104" fmla="*/ 253530 h 410223"/>
              <a:gd name="connsiteX105" fmla="*/ 15205626 w 23914196"/>
              <a:gd name="connsiteY105" fmla="*/ 410222 h 410223"/>
              <a:gd name="connsiteX106" fmla="*/ 14804567 w 23914196"/>
              <a:gd name="connsiteY106" fmla="*/ 6996 h 410223"/>
              <a:gd name="connsiteX107" fmla="*/ 14804567 w 23914196"/>
              <a:gd name="connsiteY107" fmla="*/ 1 h 410223"/>
              <a:gd name="connsiteX108" fmla="*/ 15832211 w 23914196"/>
              <a:gd name="connsiteY108" fmla="*/ 1 h 410223"/>
              <a:gd name="connsiteX109" fmla="*/ 15832024 w 23914196"/>
              <a:gd name="connsiteY109" fmla="*/ 6996 h 410223"/>
              <a:gd name="connsiteX110" fmla="*/ 16076483 w 23914196"/>
              <a:gd name="connsiteY110" fmla="*/ 253529 h 410223"/>
              <a:gd name="connsiteX111" fmla="*/ 16076483 w 23914196"/>
              <a:gd name="connsiteY111" fmla="*/ 410222 h 410223"/>
              <a:gd name="connsiteX112" fmla="*/ 15675424 w 23914196"/>
              <a:gd name="connsiteY112" fmla="*/ 6996 h 410223"/>
              <a:gd name="connsiteX113" fmla="*/ 15675424 w 23914196"/>
              <a:gd name="connsiteY113" fmla="*/ 1 h 410223"/>
              <a:gd name="connsiteX114" fmla="*/ 16703067 w 23914196"/>
              <a:gd name="connsiteY114" fmla="*/ 1 h 410223"/>
              <a:gd name="connsiteX115" fmla="*/ 16702880 w 23914196"/>
              <a:gd name="connsiteY115" fmla="*/ 6996 h 410223"/>
              <a:gd name="connsiteX116" fmla="*/ 16947340 w 23914196"/>
              <a:gd name="connsiteY116" fmla="*/ 253530 h 410223"/>
              <a:gd name="connsiteX117" fmla="*/ 16947340 w 23914196"/>
              <a:gd name="connsiteY117" fmla="*/ 410222 h 410223"/>
              <a:gd name="connsiteX118" fmla="*/ 16546280 w 23914196"/>
              <a:gd name="connsiteY118" fmla="*/ 6996 h 410223"/>
              <a:gd name="connsiteX119" fmla="*/ 16546281 w 23914196"/>
              <a:gd name="connsiteY119" fmla="*/ 1 h 410223"/>
              <a:gd name="connsiteX120" fmla="*/ 17573925 w 23914196"/>
              <a:gd name="connsiteY120" fmla="*/ 2 h 410223"/>
              <a:gd name="connsiteX121" fmla="*/ 17573738 w 23914196"/>
              <a:gd name="connsiteY121" fmla="*/ 6997 h 410223"/>
              <a:gd name="connsiteX122" fmla="*/ 17818197 w 23914196"/>
              <a:gd name="connsiteY122" fmla="*/ 253530 h 410223"/>
              <a:gd name="connsiteX123" fmla="*/ 17818197 w 23914196"/>
              <a:gd name="connsiteY123" fmla="*/ 410223 h 410223"/>
              <a:gd name="connsiteX124" fmla="*/ 17417138 w 23914196"/>
              <a:gd name="connsiteY124" fmla="*/ 6997 h 410223"/>
              <a:gd name="connsiteX125" fmla="*/ 17417138 w 23914196"/>
              <a:gd name="connsiteY125" fmla="*/ 2 h 410223"/>
              <a:gd name="connsiteX126" fmla="*/ 18444781 w 23914196"/>
              <a:gd name="connsiteY126" fmla="*/ 1 h 410223"/>
              <a:gd name="connsiteX127" fmla="*/ 18444596 w 23914196"/>
              <a:gd name="connsiteY127" fmla="*/ 6996 h 410223"/>
              <a:gd name="connsiteX128" fmla="*/ 18689054 w 23914196"/>
              <a:gd name="connsiteY128" fmla="*/ 253530 h 410223"/>
              <a:gd name="connsiteX129" fmla="*/ 18689053 w 23914196"/>
              <a:gd name="connsiteY129" fmla="*/ 410222 h 410223"/>
              <a:gd name="connsiteX130" fmla="*/ 18287995 w 23914196"/>
              <a:gd name="connsiteY130" fmla="*/ 6996 h 410223"/>
              <a:gd name="connsiteX131" fmla="*/ 18287995 w 23914196"/>
              <a:gd name="connsiteY131" fmla="*/ 1 h 410223"/>
              <a:gd name="connsiteX132" fmla="*/ 19315636 w 23914196"/>
              <a:gd name="connsiteY132" fmla="*/ 1 h 410223"/>
              <a:gd name="connsiteX133" fmla="*/ 19315451 w 23914196"/>
              <a:gd name="connsiteY133" fmla="*/ 6996 h 410223"/>
              <a:gd name="connsiteX134" fmla="*/ 19559910 w 23914196"/>
              <a:gd name="connsiteY134" fmla="*/ 253530 h 410223"/>
              <a:gd name="connsiteX135" fmla="*/ 19559909 w 23914196"/>
              <a:gd name="connsiteY135" fmla="*/ 410222 h 410223"/>
              <a:gd name="connsiteX136" fmla="*/ 19158851 w 23914196"/>
              <a:gd name="connsiteY136" fmla="*/ 6996 h 410223"/>
              <a:gd name="connsiteX137" fmla="*/ 19158852 w 23914196"/>
              <a:gd name="connsiteY137" fmla="*/ 1 h 410223"/>
              <a:gd name="connsiteX138" fmla="*/ 20186494 w 23914196"/>
              <a:gd name="connsiteY138" fmla="*/ 2 h 410223"/>
              <a:gd name="connsiteX139" fmla="*/ 20186309 w 23914196"/>
              <a:gd name="connsiteY139" fmla="*/ 6997 h 410223"/>
              <a:gd name="connsiteX140" fmla="*/ 20430767 w 23914196"/>
              <a:gd name="connsiteY140" fmla="*/ 253531 h 410223"/>
              <a:gd name="connsiteX141" fmla="*/ 20430766 w 23914196"/>
              <a:gd name="connsiteY141" fmla="*/ 410223 h 410223"/>
              <a:gd name="connsiteX142" fmla="*/ 20029709 w 23914196"/>
              <a:gd name="connsiteY142" fmla="*/ 6997 h 410223"/>
              <a:gd name="connsiteX143" fmla="*/ 20029709 w 23914196"/>
              <a:gd name="connsiteY143" fmla="*/ 2 h 410223"/>
              <a:gd name="connsiteX144" fmla="*/ 21057352 w 23914196"/>
              <a:gd name="connsiteY144" fmla="*/ 1 h 410223"/>
              <a:gd name="connsiteX145" fmla="*/ 21057165 w 23914196"/>
              <a:gd name="connsiteY145" fmla="*/ 6996 h 410223"/>
              <a:gd name="connsiteX146" fmla="*/ 21301625 w 23914196"/>
              <a:gd name="connsiteY146" fmla="*/ 253530 h 410223"/>
              <a:gd name="connsiteX147" fmla="*/ 21301624 w 23914196"/>
              <a:gd name="connsiteY147" fmla="*/ 410222 h 410223"/>
              <a:gd name="connsiteX148" fmla="*/ 20900565 w 23914196"/>
              <a:gd name="connsiteY148" fmla="*/ 6996 h 410223"/>
              <a:gd name="connsiteX149" fmla="*/ 20900565 w 23914196"/>
              <a:gd name="connsiteY149" fmla="*/ 1 h 410223"/>
              <a:gd name="connsiteX150" fmla="*/ 21928207 w 23914196"/>
              <a:gd name="connsiteY150" fmla="*/ 1 h 410223"/>
              <a:gd name="connsiteX151" fmla="*/ 21928023 w 23914196"/>
              <a:gd name="connsiteY151" fmla="*/ 6997 h 410223"/>
              <a:gd name="connsiteX152" fmla="*/ 22172481 w 23914196"/>
              <a:gd name="connsiteY152" fmla="*/ 253530 h 410223"/>
              <a:gd name="connsiteX153" fmla="*/ 22172480 w 23914196"/>
              <a:gd name="connsiteY153" fmla="*/ 410223 h 410223"/>
              <a:gd name="connsiteX154" fmla="*/ 21771423 w 23914196"/>
              <a:gd name="connsiteY154" fmla="*/ 6997 h 410223"/>
              <a:gd name="connsiteX155" fmla="*/ 21771423 w 23914196"/>
              <a:gd name="connsiteY155" fmla="*/ 2 h 410223"/>
              <a:gd name="connsiteX156" fmla="*/ 22799065 w 23914196"/>
              <a:gd name="connsiteY156" fmla="*/ 2 h 410223"/>
              <a:gd name="connsiteX157" fmla="*/ 22798878 w 23914196"/>
              <a:gd name="connsiteY157" fmla="*/ 6997 h 410223"/>
              <a:gd name="connsiteX158" fmla="*/ 23043338 w 23914196"/>
              <a:gd name="connsiteY158" fmla="*/ 253531 h 410223"/>
              <a:gd name="connsiteX159" fmla="*/ 23043337 w 23914196"/>
              <a:gd name="connsiteY159" fmla="*/ 410223 h 410223"/>
              <a:gd name="connsiteX160" fmla="*/ 22642278 w 23914196"/>
              <a:gd name="connsiteY160" fmla="*/ 6997 h 410223"/>
              <a:gd name="connsiteX161" fmla="*/ 22642279 w 23914196"/>
              <a:gd name="connsiteY161" fmla="*/ 2 h 410223"/>
              <a:gd name="connsiteX162" fmla="*/ 23669923 w 23914196"/>
              <a:gd name="connsiteY162" fmla="*/ 1 h 410223"/>
              <a:gd name="connsiteX163" fmla="*/ 23669736 w 23914196"/>
              <a:gd name="connsiteY163" fmla="*/ 6996 h 410223"/>
              <a:gd name="connsiteX164" fmla="*/ 23914196 w 23914196"/>
              <a:gd name="connsiteY164" fmla="*/ 253530 h 410223"/>
              <a:gd name="connsiteX165" fmla="*/ 23914195 w 23914196"/>
              <a:gd name="connsiteY165" fmla="*/ 410223 h 410223"/>
              <a:gd name="connsiteX166" fmla="*/ 23513136 w 23914196"/>
              <a:gd name="connsiteY166" fmla="*/ 6996 h 410223"/>
              <a:gd name="connsiteX167" fmla="*/ 23513137 w 23914196"/>
              <a:gd name="connsiteY167" fmla="*/ 1 h 410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</a:cxnLst>
            <a:rect l="l" t="t" r="r" b="b"/>
            <a:pathLst>
              <a:path w="23914196" h="410223">
                <a:moveTo>
                  <a:pt x="156786" y="0"/>
                </a:moveTo>
                <a:cubicBezTo>
                  <a:pt x="156599" y="2332"/>
                  <a:pt x="156599" y="4664"/>
                  <a:pt x="156599" y="6995"/>
                </a:cubicBezTo>
                <a:cubicBezTo>
                  <a:pt x="156620" y="142335"/>
                  <a:pt x="265723" y="252364"/>
                  <a:pt x="401059" y="253529"/>
                </a:cubicBezTo>
                <a:lnTo>
                  <a:pt x="401058" y="410222"/>
                </a:lnTo>
                <a:cubicBezTo>
                  <a:pt x="179215" y="409016"/>
                  <a:pt x="10" y="228842"/>
                  <a:pt x="0" y="6995"/>
                </a:cubicBezTo>
                <a:cubicBezTo>
                  <a:pt x="0" y="4664"/>
                  <a:pt x="0" y="2379"/>
                  <a:pt x="0" y="0"/>
                </a:cubicBezTo>
                <a:close/>
                <a:moveTo>
                  <a:pt x="1027643" y="0"/>
                </a:moveTo>
                <a:cubicBezTo>
                  <a:pt x="1027457" y="2331"/>
                  <a:pt x="1027457" y="4663"/>
                  <a:pt x="1027457" y="6995"/>
                </a:cubicBezTo>
                <a:cubicBezTo>
                  <a:pt x="1027477" y="142335"/>
                  <a:pt x="1136581" y="252364"/>
                  <a:pt x="1271916" y="253528"/>
                </a:cubicBezTo>
                <a:lnTo>
                  <a:pt x="1271916" y="410221"/>
                </a:lnTo>
                <a:cubicBezTo>
                  <a:pt x="1050072" y="409015"/>
                  <a:pt x="870867" y="228841"/>
                  <a:pt x="870857" y="6995"/>
                </a:cubicBezTo>
                <a:cubicBezTo>
                  <a:pt x="870857" y="4663"/>
                  <a:pt x="870858" y="2378"/>
                  <a:pt x="870858" y="0"/>
                </a:cubicBezTo>
                <a:close/>
                <a:moveTo>
                  <a:pt x="1898501" y="0"/>
                </a:moveTo>
                <a:cubicBezTo>
                  <a:pt x="1898315" y="2332"/>
                  <a:pt x="1898315" y="4664"/>
                  <a:pt x="1898315" y="6995"/>
                </a:cubicBezTo>
                <a:cubicBezTo>
                  <a:pt x="1898335" y="142335"/>
                  <a:pt x="2007439" y="252365"/>
                  <a:pt x="2142774" y="253529"/>
                </a:cubicBezTo>
                <a:lnTo>
                  <a:pt x="2142774" y="410222"/>
                </a:lnTo>
                <a:cubicBezTo>
                  <a:pt x="1920930" y="409016"/>
                  <a:pt x="1741725" y="228842"/>
                  <a:pt x="1741715" y="6996"/>
                </a:cubicBezTo>
                <a:cubicBezTo>
                  <a:pt x="1741715" y="4664"/>
                  <a:pt x="1741715" y="2379"/>
                  <a:pt x="1741715" y="0"/>
                </a:cubicBezTo>
                <a:close/>
                <a:moveTo>
                  <a:pt x="2769358" y="1"/>
                </a:moveTo>
                <a:cubicBezTo>
                  <a:pt x="2769171" y="2332"/>
                  <a:pt x="2769171" y="4664"/>
                  <a:pt x="2769171" y="6996"/>
                </a:cubicBezTo>
                <a:cubicBezTo>
                  <a:pt x="2769191" y="142336"/>
                  <a:pt x="2878295" y="252365"/>
                  <a:pt x="3013630" y="253529"/>
                </a:cubicBezTo>
                <a:lnTo>
                  <a:pt x="3013630" y="410222"/>
                </a:lnTo>
                <a:cubicBezTo>
                  <a:pt x="2791787" y="409016"/>
                  <a:pt x="2612581" y="228842"/>
                  <a:pt x="2612572" y="6996"/>
                </a:cubicBezTo>
                <a:cubicBezTo>
                  <a:pt x="2612572" y="4664"/>
                  <a:pt x="2612572" y="2379"/>
                  <a:pt x="2612572" y="0"/>
                </a:cubicBezTo>
                <a:close/>
                <a:moveTo>
                  <a:pt x="3640214" y="0"/>
                </a:moveTo>
                <a:cubicBezTo>
                  <a:pt x="3640028" y="2332"/>
                  <a:pt x="3640028" y="4663"/>
                  <a:pt x="3640028" y="6995"/>
                </a:cubicBezTo>
                <a:cubicBezTo>
                  <a:pt x="3640048" y="142335"/>
                  <a:pt x="3749151" y="252364"/>
                  <a:pt x="3884487" y="253529"/>
                </a:cubicBezTo>
                <a:lnTo>
                  <a:pt x="3884487" y="410221"/>
                </a:lnTo>
                <a:cubicBezTo>
                  <a:pt x="3662643" y="409015"/>
                  <a:pt x="3483438" y="228841"/>
                  <a:pt x="3483428" y="6995"/>
                </a:cubicBezTo>
                <a:cubicBezTo>
                  <a:pt x="3483428" y="4663"/>
                  <a:pt x="3483428" y="2378"/>
                  <a:pt x="3483428" y="0"/>
                </a:cubicBezTo>
                <a:close/>
                <a:moveTo>
                  <a:pt x="4511073" y="1"/>
                </a:moveTo>
                <a:cubicBezTo>
                  <a:pt x="4510887" y="2332"/>
                  <a:pt x="4510887" y="4664"/>
                  <a:pt x="4510887" y="6996"/>
                </a:cubicBezTo>
                <a:cubicBezTo>
                  <a:pt x="4510907" y="142336"/>
                  <a:pt x="4620011" y="252365"/>
                  <a:pt x="4755347" y="253530"/>
                </a:cubicBezTo>
                <a:lnTo>
                  <a:pt x="4755346" y="410222"/>
                </a:lnTo>
                <a:cubicBezTo>
                  <a:pt x="4533502" y="409016"/>
                  <a:pt x="4354297" y="228842"/>
                  <a:pt x="4354287" y="6996"/>
                </a:cubicBezTo>
                <a:cubicBezTo>
                  <a:pt x="4354287" y="4664"/>
                  <a:pt x="4354287" y="2379"/>
                  <a:pt x="4354287" y="1"/>
                </a:cubicBezTo>
                <a:close/>
                <a:moveTo>
                  <a:pt x="5381930" y="1"/>
                </a:moveTo>
                <a:cubicBezTo>
                  <a:pt x="5381743" y="2333"/>
                  <a:pt x="5381743" y="4664"/>
                  <a:pt x="5381743" y="6996"/>
                </a:cubicBezTo>
                <a:cubicBezTo>
                  <a:pt x="5381765" y="142336"/>
                  <a:pt x="5490868" y="252365"/>
                  <a:pt x="5626204" y="253530"/>
                </a:cubicBezTo>
                <a:lnTo>
                  <a:pt x="5626204" y="410222"/>
                </a:lnTo>
                <a:cubicBezTo>
                  <a:pt x="5404358" y="409016"/>
                  <a:pt x="5225153" y="228842"/>
                  <a:pt x="5225144" y="6996"/>
                </a:cubicBezTo>
                <a:cubicBezTo>
                  <a:pt x="5225144" y="4665"/>
                  <a:pt x="5225144" y="2379"/>
                  <a:pt x="5225144" y="1"/>
                </a:cubicBezTo>
                <a:close/>
                <a:moveTo>
                  <a:pt x="6252788" y="1"/>
                </a:moveTo>
                <a:cubicBezTo>
                  <a:pt x="6252600" y="2332"/>
                  <a:pt x="6252599" y="4664"/>
                  <a:pt x="6252601" y="6996"/>
                </a:cubicBezTo>
                <a:cubicBezTo>
                  <a:pt x="6252621" y="142336"/>
                  <a:pt x="6361724" y="252365"/>
                  <a:pt x="6497059" y="253529"/>
                </a:cubicBezTo>
                <a:lnTo>
                  <a:pt x="6497059" y="410221"/>
                </a:lnTo>
                <a:cubicBezTo>
                  <a:pt x="6275214" y="409016"/>
                  <a:pt x="6096010" y="228842"/>
                  <a:pt x="6096001" y="6996"/>
                </a:cubicBezTo>
                <a:cubicBezTo>
                  <a:pt x="6096000" y="4664"/>
                  <a:pt x="6095999" y="2378"/>
                  <a:pt x="6095999" y="0"/>
                </a:cubicBezTo>
                <a:close/>
                <a:moveTo>
                  <a:pt x="7123642" y="0"/>
                </a:moveTo>
                <a:cubicBezTo>
                  <a:pt x="7123456" y="2332"/>
                  <a:pt x="7123457" y="4664"/>
                  <a:pt x="7123456" y="6996"/>
                </a:cubicBezTo>
                <a:cubicBezTo>
                  <a:pt x="7123476" y="142335"/>
                  <a:pt x="7232580" y="252365"/>
                  <a:pt x="7367916" y="253530"/>
                </a:cubicBezTo>
                <a:lnTo>
                  <a:pt x="7367916" y="410222"/>
                </a:lnTo>
                <a:cubicBezTo>
                  <a:pt x="7146071" y="409016"/>
                  <a:pt x="6966867" y="228842"/>
                  <a:pt x="6966857" y="6996"/>
                </a:cubicBezTo>
                <a:cubicBezTo>
                  <a:pt x="6966858" y="4664"/>
                  <a:pt x="6966857" y="2379"/>
                  <a:pt x="6966857" y="1"/>
                </a:cubicBezTo>
                <a:close/>
                <a:moveTo>
                  <a:pt x="7994500" y="1"/>
                </a:moveTo>
                <a:cubicBezTo>
                  <a:pt x="7994316" y="2333"/>
                  <a:pt x="7994317" y="4665"/>
                  <a:pt x="7994315" y="6996"/>
                </a:cubicBezTo>
                <a:cubicBezTo>
                  <a:pt x="7994336" y="142336"/>
                  <a:pt x="8103439" y="252366"/>
                  <a:pt x="8238775" y="253530"/>
                </a:cubicBezTo>
                <a:lnTo>
                  <a:pt x="8238774" y="410222"/>
                </a:lnTo>
                <a:cubicBezTo>
                  <a:pt x="8016930" y="409017"/>
                  <a:pt x="7837726" y="228843"/>
                  <a:pt x="7837715" y="6996"/>
                </a:cubicBezTo>
                <a:cubicBezTo>
                  <a:pt x="7837718" y="4665"/>
                  <a:pt x="7837717" y="2380"/>
                  <a:pt x="7837715" y="1"/>
                </a:cubicBezTo>
                <a:close/>
                <a:moveTo>
                  <a:pt x="8865359" y="1"/>
                </a:moveTo>
                <a:cubicBezTo>
                  <a:pt x="8865172" y="2332"/>
                  <a:pt x="8865172" y="4664"/>
                  <a:pt x="8865171" y="6996"/>
                </a:cubicBezTo>
                <a:cubicBezTo>
                  <a:pt x="8865192" y="142336"/>
                  <a:pt x="8974296" y="252365"/>
                  <a:pt x="9109631" y="253530"/>
                </a:cubicBezTo>
                <a:lnTo>
                  <a:pt x="9109632" y="410222"/>
                </a:lnTo>
                <a:cubicBezTo>
                  <a:pt x="8887786" y="409016"/>
                  <a:pt x="8708582" y="228842"/>
                  <a:pt x="8708572" y="6996"/>
                </a:cubicBezTo>
                <a:cubicBezTo>
                  <a:pt x="8708572" y="4664"/>
                  <a:pt x="8708572" y="2379"/>
                  <a:pt x="8708572" y="1"/>
                </a:cubicBezTo>
                <a:close/>
                <a:moveTo>
                  <a:pt x="9736215" y="1"/>
                </a:moveTo>
                <a:cubicBezTo>
                  <a:pt x="9736029" y="2333"/>
                  <a:pt x="9736028" y="4664"/>
                  <a:pt x="9736028" y="6996"/>
                </a:cubicBezTo>
                <a:cubicBezTo>
                  <a:pt x="9736045" y="142335"/>
                  <a:pt x="9845149" y="252364"/>
                  <a:pt x="9980484" y="253529"/>
                </a:cubicBezTo>
                <a:lnTo>
                  <a:pt x="9980484" y="410221"/>
                </a:lnTo>
                <a:cubicBezTo>
                  <a:pt x="9758640" y="409016"/>
                  <a:pt x="9579438" y="228842"/>
                  <a:pt x="9579429" y="6996"/>
                </a:cubicBezTo>
                <a:cubicBezTo>
                  <a:pt x="9579429" y="4664"/>
                  <a:pt x="9579429" y="2379"/>
                  <a:pt x="9579429" y="1"/>
                </a:cubicBezTo>
                <a:close/>
                <a:moveTo>
                  <a:pt x="10607069" y="1"/>
                </a:moveTo>
                <a:cubicBezTo>
                  <a:pt x="10606882" y="2332"/>
                  <a:pt x="10606883" y="4664"/>
                  <a:pt x="10606883" y="6996"/>
                </a:cubicBezTo>
                <a:cubicBezTo>
                  <a:pt x="10606903" y="142335"/>
                  <a:pt x="10716006" y="252365"/>
                  <a:pt x="10851341" y="253529"/>
                </a:cubicBezTo>
                <a:lnTo>
                  <a:pt x="10851342" y="410222"/>
                </a:lnTo>
                <a:cubicBezTo>
                  <a:pt x="10629497" y="409016"/>
                  <a:pt x="10450293" y="228842"/>
                  <a:pt x="10450282" y="6996"/>
                </a:cubicBezTo>
                <a:cubicBezTo>
                  <a:pt x="10450284" y="4664"/>
                  <a:pt x="10450283" y="2379"/>
                  <a:pt x="10450283" y="1"/>
                </a:cubicBezTo>
                <a:close/>
                <a:moveTo>
                  <a:pt x="11477926" y="0"/>
                </a:moveTo>
                <a:cubicBezTo>
                  <a:pt x="11477739" y="2332"/>
                  <a:pt x="11477740" y="4664"/>
                  <a:pt x="11477739" y="6995"/>
                </a:cubicBezTo>
                <a:cubicBezTo>
                  <a:pt x="11477759" y="142335"/>
                  <a:pt x="11586864" y="252364"/>
                  <a:pt x="11722198" y="253529"/>
                </a:cubicBezTo>
                <a:lnTo>
                  <a:pt x="11722198" y="410221"/>
                </a:lnTo>
                <a:cubicBezTo>
                  <a:pt x="11500355" y="409016"/>
                  <a:pt x="11321150" y="228841"/>
                  <a:pt x="11321139" y="6995"/>
                </a:cubicBezTo>
                <a:cubicBezTo>
                  <a:pt x="11321140" y="4664"/>
                  <a:pt x="11321140" y="2378"/>
                  <a:pt x="11321141" y="0"/>
                </a:cubicBezTo>
                <a:close/>
                <a:moveTo>
                  <a:pt x="12348783" y="1"/>
                </a:moveTo>
                <a:cubicBezTo>
                  <a:pt x="12348596" y="2332"/>
                  <a:pt x="12348596" y="4664"/>
                  <a:pt x="12348596" y="6996"/>
                </a:cubicBezTo>
                <a:cubicBezTo>
                  <a:pt x="12348616" y="142335"/>
                  <a:pt x="12457720" y="252365"/>
                  <a:pt x="12593055" y="253529"/>
                </a:cubicBezTo>
                <a:lnTo>
                  <a:pt x="12593055" y="410221"/>
                </a:lnTo>
                <a:cubicBezTo>
                  <a:pt x="12371211" y="409016"/>
                  <a:pt x="12192006" y="228842"/>
                  <a:pt x="12191996" y="6996"/>
                </a:cubicBezTo>
                <a:cubicBezTo>
                  <a:pt x="12191996" y="4664"/>
                  <a:pt x="12191997" y="2379"/>
                  <a:pt x="12191996" y="1"/>
                </a:cubicBezTo>
                <a:close/>
                <a:moveTo>
                  <a:pt x="13219640" y="0"/>
                </a:moveTo>
                <a:cubicBezTo>
                  <a:pt x="13219453" y="2332"/>
                  <a:pt x="13219453" y="4664"/>
                  <a:pt x="13219453" y="6995"/>
                </a:cubicBezTo>
                <a:cubicBezTo>
                  <a:pt x="13219473" y="142335"/>
                  <a:pt x="13328577" y="252364"/>
                  <a:pt x="13463912" y="253529"/>
                </a:cubicBezTo>
                <a:lnTo>
                  <a:pt x="13463912" y="410221"/>
                </a:lnTo>
                <a:cubicBezTo>
                  <a:pt x="13242068" y="409015"/>
                  <a:pt x="13062863" y="228842"/>
                  <a:pt x="13062853" y="6995"/>
                </a:cubicBezTo>
                <a:cubicBezTo>
                  <a:pt x="13062853" y="4663"/>
                  <a:pt x="13062854" y="2378"/>
                  <a:pt x="13062853" y="0"/>
                </a:cubicBezTo>
                <a:close/>
                <a:moveTo>
                  <a:pt x="14090497" y="1"/>
                </a:moveTo>
                <a:cubicBezTo>
                  <a:pt x="14090310" y="2333"/>
                  <a:pt x="14090311" y="4665"/>
                  <a:pt x="14090310" y="6996"/>
                </a:cubicBezTo>
                <a:cubicBezTo>
                  <a:pt x="14090330" y="142336"/>
                  <a:pt x="14199434" y="252365"/>
                  <a:pt x="14334769" y="253529"/>
                </a:cubicBezTo>
                <a:lnTo>
                  <a:pt x="14334769" y="410222"/>
                </a:lnTo>
                <a:cubicBezTo>
                  <a:pt x="14112925" y="409016"/>
                  <a:pt x="13933721" y="228842"/>
                  <a:pt x="13933710" y="6996"/>
                </a:cubicBezTo>
                <a:cubicBezTo>
                  <a:pt x="13933711" y="4664"/>
                  <a:pt x="13933711" y="2379"/>
                  <a:pt x="13933711" y="1"/>
                </a:cubicBezTo>
                <a:close/>
                <a:moveTo>
                  <a:pt x="14961354" y="1"/>
                </a:moveTo>
                <a:cubicBezTo>
                  <a:pt x="14961167" y="2333"/>
                  <a:pt x="14961167" y="4665"/>
                  <a:pt x="14961167" y="6996"/>
                </a:cubicBezTo>
                <a:cubicBezTo>
                  <a:pt x="14961187" y="142336"/>
                  <a:pt x="15070291" y="252365"/>
                  <a:pt x="15205626" y="253530"/>
                </a:cubicBezTo>
                <a:lnTo>
                  <a:pt x="15205626" y="410222"/>
                </a:lnTo>
                <a:cubicBezTo>
                  <a:pt x="14983782" y="409017"/>
                  <a:pt x="14804577" y="228843"/>
                  <a:pt x="14804567" y="6996"/>
                </a:cubicBezTo>
                <a:cubicBezTo>
                  <a:pt x="14804567" y="4665"/>
                  <a:pt x="14804568" y="2380"/>
                  <a:pt x="14804567" y="1"/>
                </a:cubicBezTo>
                <a:close/>
                <a:moveTo>
                  <a:pt x="15832211" y="1"/>
                </a:moveTo>
                <a:cubicBezTo>
                  <a:pt x="15832024" y="2332"/>
                  <a:pt x="15832024" y="4664"/>
                  <a:pt x="15832024" y="6996"/>
                </a:cubicBezTo>
                <a:cubicBezTo>
                  <a:pt x="15832044" y="142336"/>
                  <a:pt x="15941148" y="252365"/>
                  <a:pt x="16076483" y="253529"/>
                </a:cubicBezTo>
                <a:lnTo>
                  <a:pt x="16076483" y="410222"/>
                </a:lnTo>
                <a:cubicBezTo>
                  <a:pt x="15854639" y="409016"/>
                  <a:pt x="15675434" y="228842"/>
                  <a:pt x="15675424" y="6996"/>
                </a:cubicBezTo>
                <a:cubicBezTo>
                  <a:pt x="15675424" y="4664"/>
                  <a:pt x="15675425" y="2379"/>
                  <a:pt x="15675424" y="1"/>
                </a:cubicBezTo>
                <a:close/>
                <a:moveTo>
                  <a:pt x="16703067" y="1"/>
                </a:moveTo>
                <a:cubicBezTo>
                  <a:pt x="16702880" y="2333"/>
                  <a:pt x="16702881" y="4664"/>
                  <a:pt x="16702880" y="6996"/>
                </a:cubicBezTo>
                <a:cubicBezTo>
                  <a:pt x="16702901" y="142336"/>
                  <a:pt x="16812004" y="252365"/>
                  <a:pt x="16947340" y="253530"/>
                </a:cubicBezTo>
                <a:lnTo>
                  <a:pt x="16947340" y="410222"/>
                </a:lnTo>
                <a:cubicBezTo>
                  <a:pt x="16725495" y="409016"/>
                  <a:pt x="16546291" y="228842"/>
                  <a:pt x="16546280" y="6996"/>
                </a:cubicBezTo>
                <a:cubicBezTo>
                  <a:pt x="16546281" y="4664"/>
                  <a:pt x="16546281" y="2379"/>
                  <a:pt x="16546281" y="1"/>
                </a:cubicBezTo>
                <a:close/>
                <a:moveTo>
                  <a:pt x="17573925" y="2"/>
                </a:moveTo>
                <a:cubicBezTo>
                  <a:pt x="17573738" y="2333"/>
                  <a:pt x="17573738" y="4665"/>
                  <a:pt x="17573738" y="6997"/>
                </a:cubicBezTo>
                <a:cubicBezTo>
                  <a:pt x="17573758" y="142337"/>
                  <a:pt x="17682862" y="252366"/>
                  <a:pt x="17818197" y="253530"/>
                </a:cubicBezTo>
                <a:lnTo>
                  <a:pt x="17818197" y="410223"/>
                </a:lnTo>
                <a:cubicBezTo>
                  <a:pt x="17596353" y="409017"/>
                  <a:pt x="17417148" y="228843"/>
                  <a:pt x="17417138" y="6997"/>
                </a:cubicBezTo>
                <a:cubicBezTo>
                  <a:pt x="17417138" y="4665"/>
                  <a:pt x="17417139" y="2380"/>
                  <a:pt x="17417138" y="2"/>
                </a:cubicBezTo>
                <a:close/>
                <a:moveTo>
                  <a:pt x="18444781" y="1"/>
                </a:moveTo>
                <a:cubicBezTo>
                  <a:pt x="18444595" y="2333"/>
                  <a:pt x="18444595" y="4665"/>
                  <a:pt x="18444596" y="6996"/>
                </a:cubicBezTo>
                <a:cubicBezTo>
                  <a:pt x="18444616" y="142336"/>
                  <a:pt x="18553718" y="252365"/>
                  <a:pt x="18689054" y="253530"/>
                </a:cubicBezTo>
                <a:lnTo>
                  <a:pt x="18689053" y="410222"/>
                </a:lnTo>
                <a:cubicBezTo>
                  <a:pt x="18467210" y="409016"/>
                  <a:pt x="18288005" y="228842"/>
                  <a:pt x="18287995" y="6996"/>
                </a:cubicBezTo>
                <a:cubicBezTo>
                  <a:pt x="18287995" y="4664"/>
                  <a:pt x="18287996" y="2379"/>
                  <a:pt x="18287995" y="1"/>
                </a:cubicBezTo>
                <a:close/>
                <a:moveTo>
                  <a:pt x="19315636" y="1"/>
                </a:moveTo>
                <a:cubicBezTo>
                  <a:pt x="19315450" y="2333"/>
                  <a:pt x="19315451" y="4665"/>
                  <a:pt x="19315451" y="6996"/>
                </a:cubicBezTo>
                <a:cubicBezTo>
                  <a:pt x="19315472" y="142336"/>
                  <a:pt x="19424574" y="252365"/>
                  <a:pt x="19559910" y="253530"/>
                </a:cubicBezTo>
                <a:lnTo>
                  <a:pt x="19559909" y="410222"/>
                </a:lnTo>
                <a:cubicBezTo>
                  <a:pt x="19338066" y="409017"/>
                  <a:pt x="19158862" y="228843"/>
                  <a:pt x="19158851" y="6996"/>
                </a:cubicBezTo>
                <a:cubicBezTo>
                  <a:pt x="19158851" y="4665"/>
                  <a:pt x="19158850" y="2379"/>
                  <a:pt x="19158852" y="1"/>
                </a:cubicBezTo>
                <a:close/>
                <a:moveTo>
                  <a:pt x="20186494" y="2"/>
                </a:moveTo>
                <a:cubicBezTo>
                  <a:pt x="20186308" y="2334"/>
                  <a:pt x="20186309" y="4665"/>
                  <a:pt x="20186309" y="6997"/>
                </a:cubicBezTo>
                <a:cubicBezTo>
                  <a:pt x="20186329" y="142337"/>
                  <a:pt x="20295431" y="252366"/>
                  <a:pt x="20430767" y="253531"/>
                </a:cubicBezTo>
                <a:lnTo>
                  <a:pt x="20430766" y="410223"/>
                </a:lnTo>
                <a:cubicBezTo>
                  <a:pt x="20208923" y="409017"/>
                  <a:pt x="20029719" y="228844"/>
                  <a:pt x="20029709" y="6997"/>
                </a:cubicBezTo>
                <a:cubicBezTo>
                  <a:pt x="20029709" y="4665"/>
                  <a:pt x="20029708" y="2380"/>
                  <a:pt x="20029709" y="2"/>
                </a:cubicBezTo>
                <a:close/>
                <a:moveTo>
                  <a:pt x="21057352" y="1"/>
                </a:moveTo>
                <a:cubicBezTo>
                  <a:pt x="21057166" y="2333"/>
                  <a:pt x="21057164" y="4665"/>
                  <a:pt x="21057165" y="6996"/>
                </a:cubicBezTo>
                <a:cubicBezTo>
                  <a:pt x="21057185" y="142336"/>
                  <a:pt x="21166289" y="252366"/>
                  <a:pt x="21301625" y="253530"/>
                </a:cubicBezTo>
                <a:lnTo>
                  <a:pt x="21301624" y="410222"/>
                </a:lnTo>
                <a:cubicBezTo>
                  <a:pt x="21079781" y="409017"/>
                  <a:pt x="20900575" y="228843"/>
                  <a:pt x="20900565" y="6996"/>
                </a:cubicBezTo>
                <a:cubicBezTo>
                  <a:pt x="20900566" y="4665"/>
                  <a:pt x="20900566" y="2380"/>
                  <a:pt x="20900565" y="1"/>
                </a:cubicBezTo>
                <a:close/>
                <a:moveTo>
                  <a:pt x="21928207" y="1"/>
                </a:moveTo>
                <a:cubicBezTo>
                  <a:pt x="21928022" y="2333"/>
                  <a:pt x="21928022" y="4665"/>
                  <a:pt x="21928023" y="6997"/>
                </a:cubicBezTo>
                <a:cubicBezTo>
                  <a:pt x="21928043" y="142336"/>
                  <a:pt x="22037145" y="252366"/>
                  <a:pt x="22172481" y="253530"/>
                </a:cubicBezTo>
                <a:lnTo>
                  <a:pt x="22172480" y="410223"/>
                </a:lnTo>
                <a:cubicBezTo>
                  <a:pt x="21950637" y="409017"/>
                  <a:pt x="21771433" y="228843"/>
                  <a:pt x="21771423" y="6997"/>
                </a:cubicBezTo>
                <a:cubicBezTo>
                  <a:pt x="21771422" y="4665"/>
                  <a:pt x="21771422" y="2379"/>
                  <a:pt x="21771423" y="2"/>
                </a:cubicBezTo>
                <a:close/>
                <a:moveTo>
                  <a:pt x="22799065" y="2"/>
                </a:moveTo>
                <a:cubicBezTo>
                  <a:pt x="22798879" y="2334"/>
                  <a:pt x="22798878" y="4665"/>
                  <a:pt x="22798878" y="6997"/>
                </a:cubicBezTo>
                <a:cubicBezTo>
                  <a:pt x="22798898" y="142337"/>
                  <a:pt x="22908002" y="252366"/>
                  <a:pt x="23043338" y="253531"/>
                </a:cubicBezTo>
                <a:lnTo>
                  <a:pt x="23043337" y="410223"/>
                </a:lnTo>
                <a:cubicBezTo>
                  <a:pt x="22821494" y="409018"/>
                  <a:pt x="22642289" y="228843"/>
                  <a:pt x="22642278" y="6997"/>
                </a:cubicBezTo>
                <a:cubicBezTo>
                  <a:pt x="22642280" y="4665"/>
                  <a:pt x="22642279" y="2380"/>
                  <a:pt x="22642279" y="2"/>
                </a:cubicBezTo>
                <a:close/>
                <a:moveTo>
                  <a:pt x="23669923" y="1"/>
                </a:moveTo>
                <a:cubicBezTo>
                  <a:pt x="23669737" y="2333"/>
                  <a:pt x="23669736" y="4664"/>
                  <a:pt x="23669736" y="6996"/>
                </a:cubicBezTo>
                <a:cubicBezTo>
                  <a:pt x="23669756" y="142336"/>
                  <a:pt x="23778860" y="252365"/>
                  <a:pt x="23914196" y="253530"/>
                </a:cubicBezTo>
                <a:lnTo>
                  <a:pt x="23914195" y="410223"/>
                </a:lnTo>
                <a:cubicBezTo>
                  <a:pt x="23692352" y="409017"/>
                  <a:pt x="23513146" y="228843"/>
                  <a:pt x="23513136" y="6996"/>
                </a:cubicBezTo>
                <a:cubicBezTo>
                  <a:pt x="23513138" y="4665"/>
                  <a:pt x="23513137" y="2380"/>
                  <a:pt x="23513137" y="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  <a:ln w="317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1BFFCDF0-3991-4CFF-A1DF-BA14BF7F5374}"/>
              </a:ext>
            </a:extLst>
          </p:cNvPr>
          <p:cNvSpPr/>
          <p:nvPr userDrawn="1"/>
        </p:nvSpPr>
        <p:spPr>
          <a:xfrm rot="20700000">
            <a:off x="-1383215" y="4137824"/>
            <a:ext cx="23914187" cy="410224"/>
          </a:xfrm>
          <a:custGeom>
            <a:avLst/>
            <a:gdLst>
              <a:gd name="connsiteX0" fmla="*/ 156785 w 23914187"/>
              <a:gd name="connsiteY0" fmla="*/ 3 h 410224"/>
              <a:gd name="connsiteX1" fmla="*/ 156599 w 23914187"/>
              <a:gd name="connsiteY1" fmla="*/ 6998 h 410224"/>
              <a:gd name="connsiteX2" fmla="*/ 401058 w 23914187"/>
              <a:gd name="connsiteY2" fmla="*/ 253531 h 410224"/>
              <a:gd name="connsiteX3" fmla="*/ 401058 w 23914187"/>
              <a:gd name="connsiteY3" fmla="*/ 410224 h 410224"/>
              <a:gd name="connsiteX4" fmla="*/ 0 w 23914187"/>
              <a:gd name="connsiteY4" fmla="*/ 6998 h 410224"/>
              <a:gd name="connsiteX5" fmla="*/ 0 w 23914187"/>
              <a:gd name="connsiteY5" fmla="*/ 2 h 410224"/>
              <a:gd name="connsiteX6" fmla="*/ 1027643 w 23914187"/>
              <a:gd name="connsiteY6" fmla="*/ 2 h 410224"/>
              <a:gd name="connsiteX7" fmla="*/ 1027456 w 23914187"/>
              <a:gd name="connsiteY7" fmla="*/ 6997 h 410224"/>
              <a:gd name="connsiteX8" fmla="*/ 1271915 w 23914187"/>
              <a:gd name="connsiteY8" fmla="*/ 253531 h 410224"/>
              <a:gd name="connsiteX9" fmla="*/ 1271915 w 23914187"/>
              <a:gd name="connsiteY9" fmla="*/ 410223 h 410224"/>
              <a:gd name="connsiteX10" fmla="*/ 870857 w 23914187"/>
              <a:gd name="connsiteY10" fmla="*/ 6997 h 410224"/>
              <a:gd name="connsiteX11" fmla="*/ 870857 w 23914187"/>
              <a:gd name="connsiteY11" fmla="*/ 2 h 410224"/>
              <a:gd name="connsiteX12" fmla="*/ 1898499 w 23914187"/>
              <a:gd name="connsiteY12" fmla="*/ 2 h 410224"/>
              <a:gd name="connsiteX13" fmla="*/ 1898312 w 23914187"/>
              <a:gd name="connsiteY13" fmla="*/ 6997 h 410224"/>
              <a:gd name="connsiteX14" fmla="*/ 2142771 w 23914187"/>
              <a:gd name="connsiteY14" fmla="*/ 253531 h 410224"/>
              <a:gd name="connsiteX15" fmla="*/ 2142771 w 23914187"/>
              <a:gd name="connsiteY15" fmla="*/ 410224 h 410224"/>
              <a:gd name="connsiteX16" fmla="*/ 1741713 w 23914187"/>
              <a:gd name="connsiteY16" fmla="*/ 6997 h 410224"/>
              <a:gd name="connsiteX17" fmla="*/ 1741713 w 23914187"/>
              <a:gd name="connsiteY17" fmla="*/ 2 h 410224"/>
              <a:gd name="connsiteX18" fmla="*/ 2769355 w 23914187"/>
              <a:gd name="connsiteY18" fmla="*/ 2 h 410224"/>
              <a:gd name="connsiteX19" fmla="*/ 2769168 w 23914187"/>
              <a:gd name="connsiteY19" fmla="*/ 6997 h 410224"/>
              <a:gd name="connsiteX20" fmla="*/ 3013627 w 23914187"/>
              <a:gd name="connsiteY20" fmla="*/ 253531 h 410224"/>
              <a:gd name="connsiteX21" fmla="*/ 3013627 w 23914187"/>
              <a:gd name="connsiteY21" fmla="*/ 410224 h 410224"/>
              <a:gd name="connsiteX22" fmla="*/ 2612569 w 23914187"/>
              <a:gd name="connsiteY22" fmla="*/ 6997 h 410224"/>
              <a:gd name="connsiteX23" fmla="*/ 2612569 w 23914187"/>
              <a:gd name="connsiteY23" fmla="*/ 2 h 410224"/>
              <a:gd name="connsiteX24" fmla="*/ 3640211 w 23914187"/>
              <a:gd name="connsiteY24" fmla="*/ 1 h 410224"/>
              <a:gd name="connsiteX25" fmla="*/ 3640025 w 23914187"/>
              <a:gd name="connsiteY25" fmla="*/ 6996 h 410224"/>
              <a:gd name="connsiteX26" fmla="*/ 3884484 w 23914187"/>
              <a:gd name="connsiteY26" fmla="*/ 253530 h 410224"/>
              <a:gd name="connsiteX27" fmla="*/ 3884484 w 23914187"/>
              <a:gd name="connsiteY27" fmla="*/ 410223 h 410224"/>
              <a:gd name="connsiteX28" fmla="*/ 3483425 w 23914187"/>
              <a:gd name="connsiteY28" fmla="*/ 6997 h 410224"/>
              <a:gd name="connsiteX29" fmla="*/ 3483425 w 23914187"/>
              <a:gd name="connsiteY29" fmla="*/ 1 h 410224"/>
              <a:gd name="connsiteX30" fmla="*/ 4511069 w 23914187"/>
              <a:gd name="connsiteY30" fmla="*/ 2 h 410224"/>
              <a:gd name="connsiteX31" fmla="*/ 4510882 w 23914187"/>
              <a:gd name="connsiteY31" fmla="*/ 6997 h 410224"/>
              <a:gd name="connsiteX32" fmla="*/ 4755341 w 23914187"/>
              <a:gd name="connsiteY32" fmla="*/ 253531 h 410224"/>
              <a:gd name="connsiteX33" fmla="*/ 4755341 w 23914187"/>
              <a:gd name="connsiteY33" fmla="*/ 410223 h 410224"/>
              <a:gd name="connsiteX34" fmla="*/ 4354282 w 23914187"/>
              <a:gd name="connsiteY34" fmla="*/ 6997 h 410224"/>
              <a:gd name="connsiteX35" fmla="*/ 4354282 w 23914187"/>
              <a:gd name="connsiteY35" fmla="*/ 2 h 410224"/>
              <a:gd name="connsiteX36" fmla="*/ 5381926 w 23914187"/>
              <a:gd name="connsiteY36" fmla="*/ 2 h 410224"/>
              <a:gd name="connsiteX37" fmla="*/ 5381739 w 23914187"/>
              <a:gd name="connsiteY37" fmla="*/ 6997 h 410224"/>
              <a:gd name="connsiteX38" fmla="*/ 5626197 w 23914187"/>
              <a:gd name="connsiteY38" fmla="*/ 253531 h 410224"/>
              <a:gd name="connsiteX39" fmla="*/ 5626199 w 23914187"/>
              <a:gd name="connsiteY39" fmla="*/ 410224 h 410224"/>
              <a:gd name="connsiteX40" fmla="*/ 5225138 w 23914187"/>
              <a:gd name="connsiteY40" fmla="*/ 6997 h 410224"/>
              <a:gd name="connsiteX41" fmla="*/ 5225138 w 23914187"/>
              <a:gd name="connsiteY41" fmla="*/ 2 h 410224"/>
              <a:gd name="connsiteX42" fmla="*/ 6252782 w 23914187"/>
              <a:gd name="connsiteY42" fmla="*/ 2 h 410224"/>
              <a:gd name="connsiteX43" fmla="*/ 6252597 w 23914187"/>
              <a:gd name="connsiteY43" fmla="*/ 6997 h 410224"/>
              <a:gd name="connsiteX44" fmla="*/ 6497055 w 23914187"/>
              <a:gd name="connsiteY44" fmla="*/ 253530 h 410224"/>
              <a:gd name="connsiteX45" fmla="*/ 6497055 w 23914187"/>
              <a:gd name="connsiteY45" fmla="*/ 410223 h 410224"/>
              <a:gd name="connsiteX46" fmla="*/ 6095999 w 23914187"/>
              <a:gd name="connsiteY46" fmla="*/ 6997 h 410224"/>
              <a:gd name="connsiteX47" fmla="*/ 6095998 w 23914187"/>
              <a:gd name="connsiteY47" fmla="*/ 2 h 410224"/>
              <a:gd name="connsiteX48" fmla="*/ 7123638 w 23914187"/>
              <a:gd name="connsiteY48" fmla="*/ 2 h 410224"/>
              <a:gd name="connsiteX49" fmla="*/ 7123451 w 23914187"/>
              <a:gd name="connsiteY49" fmla="*/ 6997 h 410224"/>
              <a:gd name="connsiteX50" fmla="*/ 7367910 w 23914187"/>
              <a:gd name="connsiteY50" fmla="*/ 253530 h 410224"/>
              <a:gd name="connsiteX51" fmla="*/ 7367910 w 23914187"/>
              <a:gd name="connsiteY51" fmla="*/ 410223 h 410224"/>
              <a:gd name="connsiteX52" fmla="*/ 6966851 w 23914187"/>
              <a:gd name="connsiteY52" fmla="*/ 6997 h 410224"/>
              <a:gd name="connsiteX53" fmla="*/ 6966852 w 23914187"/>
              <a:gd name="connsiteY53" fmla="*/ 2 h 410224"/>
              <a:gd name="connsiteX54" fmla="*/ 7994493 w 23914187"/>
              <a:gd name="connsiteY54" fmla="*/ 2 h 410224"/>
              <a:gd name="connsiteX55" fmla="*/ 7994309 w 23914187"/>
              <a:gd name="connsiteY55" fmla="*/ 6997 h 410224"/>
              <a:gd name="connsiteX56" fmla="*/ 8238767 w 23914187"/>
              <a:gd name="connsiteY56" fmla="*/ 253530 h 410224"/>
              <a:gd name="connsiteX57" fmla="*/ 8238767 w 23914187"/>
              <a:gd name="connsiteY57" fmla="*/ 410223 h 410224"/>
              <a:gd name="connsiteX58" fmla="*/ 7837709 w 23914187"/>
              <a:gd name="connsiteY58" fmla="*/ 6997 h 410224"/>
              <a:gd name="connsiteX59" fmla="*/ 7837709 w 23914187"/>
              <a:gd name="connsiteY59" fmla="*/ 2 h 410224"/>
              <a:gd name="connsiteX60" fmla="*/ 8865351 w 23914187"/>
              <a:gd name="connsiteY60" fmla="*/ 1 h 410224"/>
              <a:gd name="connsiteX61" fmla="*/ 8865164 w 23914187"/>
              <a:gd name="connsiteY61" fmla="*/ 6996 h 410224"/>
              <a:gd name="connsiteX62" fmla="*/ 9109624 w 23914187"/>
              <a:gd name="connsiteY62" fmla="*/ 253530 h 410224"/>
              <a:gd name="connsiteX63" fmla="*/ 9109624 w 23914187"/>
              <a:gd name="connsiteY63" fmla="*/ 410222 h 410224"/>
              <a:gd name="connsiteX64" fmla="*/ 8708565 w 23914187"/>
              <a:gd name="connsiteY64" fmla="*/ 6996 h 410224"/>
              <a:gd name="connsiteX65" fmla="*/ 8708565 w 23914187"/>
              <a:gd name="connsiteY65" fmla="*/ 1 h 410224"/>
              <a:gd name="connsiteX66" fmla="*/ 9736207 w 23914187"/>
              <a:gd name="connsiteY66" fmla="*/ 1 h 410224"/>
              <a:gd name="connsiteX67" fmla="*/ 9736021 w 23914187"/>
              <a:gd name="connsiteY67" fmla="*/ 6997 h 410224"/>
              <a:gd name="connsiteX68" fmla="*/ 9980476 w 23914187"/>
              <a:gd name="connsiteY68" fmla="*/ 253529 h 410224"/>
              <a:gd name="connsiteX69" fmla="*/ 9980475 w 23914187"/>
              <a:gd name="connsiteY69" fmla="*/ 410221 h 410224"/>
              <a:gd name="connsiteX70" fmla="*/ 9579421 w 23914187"/>
              <a:gd name="connsiteY70" fmla="*/ 6996 h 410224"/>
              <a:gd name="connsiteX71" fmla="*/ 9579421 w 23914187"/>
              <a:gd name="connsiteY71" fmla="*/ 1 h 410224"/>
              <a:gd name="connsiteX72" fmla="*/ 10607061 w 23914187"/>
              <a:gd name="connsiteY72" fmla="*/ 1 h 410224"/>
              <a:gd name="connsiteX73" fmla="*/ 10606874 w 23914187"/>
              <a:gd name="connsiteY73" fmla="*/ 6996 h 410224"/>
              <a:gd name="connsiteX74" fmla="*/ 10851334 w 23914187"/>
              <a:gd name="connsiteY74" fmla="*/ 253530 h 410224"/>
              <a:gd name="connsiteX75" fmla="*/ 10851332 w 23914187"/>
              <a:gd name="connsiteY75" fmla="*/ 410222 h 410224"/>
              <a:gd name="connsiteX76" fmla="*/ 10450274 w 23914187"/>
              <a:gd name="connsiteY76" fmla="*/ 6996 h 410224"/>
              <a:gd name="connsiteX77" fmla="*/ 10450274 w 23914187"/>
              <a:gd name="connsiteY77" fmla="*/ 0 h 410224"/>
              <a:gd name="connsiteX78" fmla="*/ 11477918 w 23914187"/>
              <a:gd name="connsiteY78" fmla="*/ 0 h 410224"/>
              <a:gd name="connsiteX79" fmla="*/ 11477731 w 23914187"/>
              <a:gd name="connsiteY79" fmla="*/ 6995 h 410224"/>
              <a:gd name="connsiteX80" fmla="*/ 11722189 w 23914187"/>
              <a:gd name="connsiteY80" fmla="*/ 253529 h 410224"/>
              <a:gd name="connsiteX81" fmla="*/ 11722189 w 23914187"/>
              <a:gd name="connsiteY81" fmla="*/ 410221 h 410224"/>
              <a:gd name="connsiteX82" fmla="*/ 11321130 w 23914187"/>
              <a:gd name="connsiteY82" fmla="*/ 6995 h 410224"/>
              <a:gd name="connsiteX83" fmla="*/ 11321131 w 23914187"/>
              <a:gd name="connsiteY83" fmla="*/ 0 h 410224"/>
              <a:gd name="connsiteX84" fmla="*/ 12348774 w 23914187"/>
              <a:gd name="connsiteY84" fmla="*/ 0 h 410224"/>
              <a:gd name="connsiteX85" fmla="*/ 12348587 w 23914187"/>
              <a:gd name="connsiteY85" fmla="*/ 6995 h 410224"/>
              <a:gd name="connsiteX86" fmla="*/ 12593046 w 23914187"/>
              <a:gd name="connsiteY86" fmla="*/ 253529 h 410224"/>
              <a:gd name="connsiteX87" fmla="*/ 12593046 w 23914187"/>
              <a:gd name="connsiteY87" fmla="*/ 410222 h 410224"/>
              <a:gd name="connsiteX88" fmla="*/ 12191987 w 23914187"/>
              <a:gd name="connsiteY88" fmla="*/ 6995 h 410224"/>
              <a:gd name="connsiteX89" fmla="*/ 12191987 w 23914187"/>
              <a:gd name="connsiteY89" fmla="*/ 0 h 410224"/>
              <a:gd name="connsiteX90" fmla="*/ 13219631 w 23914187"/>
              <a:gd name="connsiteY90" fmla="*/ 0 h 410224"/>
              <a:gd name="connsiteX91" fmla="*/ 13219444 w 23914187"/>
              <a:gd name="connsiteY91" fmla="*/ 6995 h 410224"/>
              <a:gd name="connsiteX92" fmla="*/ 13463903 w 23914187"/>
              <a:gd name="connsiteY92" fmla="*/ 253529 h 410224"/>
              <a:gd name="connsiteX93" fmla="*/ 13463903 w 23914187"/>
              <a:gd name="connsiteY93" fmla="*/ 410221 h 410224"/>
              <a:gd name="connsiteX94" fmla="*/ 13062844 w 23914187"/>
              <a:gd name="connsiteY94" fmla="*/ 6995 h 410224"/>
              <a:gd name="connsiteX95" fmla="*/ 13062844 w 23914187"/>
              <a:gd name="connsiteY95" fmla="*/ 0 h 410224"/>
              <a:gd name="connsiteX96" fmla="*/ 14090488 w 23914187"/>
              <a:gd name="connsiteY96" fmla="*/ 0 h 410224"/>
              <a:gd name="connsiteX97" fmla="*/ 14090301 w 23914187"/>
              <a:gd name="connsiteY97" fmla="*/ 6995 h 410224"/>
              <a:gd name="connsiteX98" fmla="*/ 14334761 w 23914187"/>
              <a:gd name="connsiteY98" fmla="*/ 253529 h 410224"/>
              <a:gd name="connsiteX99" fmla="*/ 14334761 w 23914187"/>
              <a:gd name="connsiteY99" fmla="*/ 410221 h 410224"/>
              <a:gd name="connsiteX100" fmla="*/ 13933701 w 23914187"/>
              <a:gd name="connsiteY100" fmla="*/ 6995 h 410224"/>
              <a:gd name="connsiteX101" fmla="*/ 13933702 w 23914187"/>
              <a:gd name="connsiteY101" fmla="*/ 0 h 410224"/>
              <a:gd name="connsiteX102" fmla="*/ 14961345 w 23914187"/>
              <a:gd name="connsiteY102" fmla="*/ 0 h 410224"/>
              <a:gd name="connsiteX103" fmla="*/ 14961158 w 23914187"/>
              <a:gd name="connsiteY103" fmla="*/ 6995 h 410224"/>
              <a:gd name="connsiteX104" fmla="*/ 15205617 w 23914187"/>
              <a:gd name="connsiteY104" fmla="*/ 253529 h 410224"/>
              <a:gd name="connsiteX105" fmla="*/ 15205617 w 23914187"/>
              <a:gd name="connsiteY105" fmla="*/ 410221 h 410224"/>
              <a:gd name="connsiteX106" fmla="*/ 14804558 w 23914187"/>
              <a:gd name="connsiteY106" fmla="*/ 6995 h 410224"/>
              <a:gd name="connsiteX107" fmla="*/ 14804559 w 23914187"/>
              <a:gd name="connsiteY107" fmla="*/ 0 h 410224"/>
              <a:gd name="connsiteX108" fmla="*/ 15832202 w 23914187"/>
              <a:gd name="connsiteY108" fmla="*/ 0 h 410224"/>
              <a:gd name="connsiteX109" fmla="*/ 15832015 w 23914187"/>
              <a:gd name="connsiteY109" fmla="*/ 6995 h 410224"/>
              <a:gd name="connsiteX110" fmla="*/ 16076474 w 23914187"/>
              <a:gd name="connsiteY110" fmla="*/ 253529 h 410224"/>
              <a:gd name="connsiteX111" fmla="*/ 16076474 w 23914187"/>
              <a:gd name="connsiteY111" fmla="*/ 410221 h 410224"/>
              <a:gd name="connsiteX112" fmla="*/ 15675415 w 23914187"/>
              <a:gd name="connsiteY112" fmla="*/ 6995 h 410224"/>
              <a:gd name="connsiteX113" fmla="*/ 15675415 w 23914187"/>
              <a:gd name="connsiteY113" fmla="*/ 0 h 410224"/>
              <a:gd name="connsiteX114" fmla="*/ 16703058 w 23914187"/>
              <a:gd name="connsiteY114" fmla="*/ 0 h 410224"/>
              <a:gd name="connsiteX115" fmla="*/ 16702872 w 23914187"/>
              <a:gd name="connsiteY115" fmla="*/ 6995 h 410224"/>
              <a:gd name="connsiteX116" fmla="*/ 16947331 w 23914187"/>
              <a:gd name="connsiteY116" fmla="*/ 253529 h 410224"/>
              <a:gd name="connsiteX117" fmla="*/ 16947331 w 23914187"/>
              <a:gd name="connsiteY117" fmla="*/ 410221 h 410224"/>
              <a:gd name="connsiteX118" fmla="*/ 16546272 w 23914187"/>
              <a:gd name="connsiteY118" fmla="*/ 6995 h 410224"/>
              <a:gd name="connsiteX119" fmla="*/ 16546272 w 23914187"/>
              <a:gd name="connsiteY119" fmla="*/ 0 h 410224"/>
              <a:gd name="connsiteX120" fmla="*/ 17573916 w 23914187"/>
              <a:gd name="connsiteY120" fmla="*/ 1 h 410224"/>
              <a:gd name="connsiteX121" fmla="*/ 17573729 w 23914187"/>
              <a:gd name="connsiteY121" fmla="*/ 6996 h 410224"/>
              <a:gd name="connsiteX122" fmla="*/ 17818188 w 23914187"/>
              <a:gd name="connsiteY122" fmla="*/ 253529 h 410224"/>
              <a:gd name="connsiteX123" fmla="*/ 17818188 w 23914187"/>
              <a:gd name="connsiteY123" fmla="*/ 410222 h 410224"/>
              <a:gd name="connsiteX124" fmla="*/ 17417129 w 23914187"/>
              <a:gd name="connsiteY124" fmla="*/ 6996 h 410224"/>
              <a:gd name="connsiteX125" fmla="*/ 17417130 w 23914187"/>
              <a:gd name="connsiteY125" fmla="*/ 1 h 410224"/>
              <a:gd name="connsiteX126" fmla="*/ 18444772 w 23914187"/>
              <a:gd name="connsiteY126" fmla="*/ 0 h 410224"/>
              <a:gd name="connsiteX127" fmla="*/ 18444587 w 23914187"/>
              <a:gd name="connsiteY127" fmla="*/ 6995 h 410224"/>
              <a:gd name="connsiteX128" fmla="*/ 18689045 w 23914187"/>
              <a:gd name="connsiteY128" fmla="*/ 253529 h 410224"/>
              <a:gd name="connsiteX129" fmla="*/ 18689044 w 23914187"/>
              <a:gd name="connsiteY129" fmla="*/ 410221 h 410224"/>
              <a:gd name="connsiteX130" fmla="*/ 18287986 w 23914187"/>
              <a:gd name="connsiteY130" fmla="*/ 6995 h 410224"/>
              <a:gd name="connsiteX131" fmla="*/ 18287987 w 23914187"/>
              <a:gd name="connsiteY131" fmla="*/ 0 h 410224"/>
              <a:gd name="connsiteX132" fmla="*/ 19315628 w 23914187"/>
              <a:gd name="connsiteY132" fmla="*/ 0 h 410224"/>
              <a:gd name="connsiteX133" fmla="*/ 19315443 w 23914187"/>
              <a:gd name="connsiteY133" fmla="*/ 6995 h 410224"/>
              <a:gd name="connsiteX134" fmla="*/ 19559901 w 23914187"/>
              <a:gd name="connsiteY134" fmla="*/ 253529 h 410224"/>
              <a:gd name="connsiteX135" fmla="*/ 19559900 w 23914187"/>
              <a:gd name="connsiteY135" fmla="*/ 410221 h 410224"/>
              <a:gd name="connsiteX136" fmla="*/ 19158843 w 23914187"/>
              <a:gd name="connsiteY136" fmla="*/ 6995 h 410224"/>
              <a:gd name="connsiteX137" fmla="*/ 19158843 w 23914187"/>
              <a:gd name="connsiteY137" fmla="*/ 0 h 410224"/>
              <a:gd name="connsiteX138" fmla="*/ 20186485 w 23914187"/>
              <a:gd name="connsiteY138" fmla="*/ 1 h 410224"/>
              <a:gd name="connsiteX139" fmla="*/ 20186300 w 23914187"/>
              <a:gd name="connsiteY139" fmla="*/ 6996 h 410224"/>
              <a:gd name="connsiteX140" fmla="*/ 20430759 w 23914187"/>
              <a:gd name="connsiteY140" fmla="*/ 253529 h 410224"/>
              <a:gd name="connsiteX141" fmla="*/ 20430758 w 23914187"/>
              <a:gd name="connsiteY141" fmla="*/ 410221 h 410224"/>
              <a:gd name="connsiteX142" fmla="*/ 20029700 w 23914187"/>
              <a:gd name="connsiteY142" fmla="*/ 6996 h 410224"/>
              <a:gd name="connsiteX143" fmla="*/ 20029701 w 23914187"/>
              <a:gd name="connsiteY143" fmla="*/ 1 h 410224"/>
              <a:gd name="connsiteX144" fmla="*/ 21057343 w 23914187"/>
              <a:gd name="connsiteY144" fmla="*/ 0 h 410224"/>
              <a:gd name="connsiteX145" fmla="*/ 21057156 w 23914187"/>
              <a:gd name="connsiteY145" fmla="*/ 6995 h 410224"/>
              <a:gd name="connsiteX146" fmla="*/ 21301616 w 23914187"/>
              <a:gd name="connsiteY146" fmla="*/ 253529 h 410224"/>
              <a:gd name="connsiteX147" fmla="*/ 21301615 w 23914187"/>
              <a:gd name="connsiteY147" fmla="*/ 410221 h 410224"/>
              <a:gd name="connsiteX148" fmla="*/ 20900556 w 23914187"/>
              <a:gd name="connsiteY148" fmla="*/ 6995 h 410224"/>
              <a:gd name="connsiteX149" fmla="*/ 20900557 w 23914187"/>
              <a:gd name="connsiteY149" fmla="*/ 0 h 410224"/>
              <a:gd name="connsiteX150" fmla="*/ 21928199 w 23914187"/>
              <a:gd name="connsiteY150" fmla="*/ 0 h 410224"/>
              <a:gd name="connsiteX151" fmla="*/ 21928014 w 23914187"/>
              <a:gd name="connsiteY151" fmla="*/ 6996 h 410224"/>
              <a:gd name="connsiteX152" fmla="*/ 22172472 w 23914187"/>
              <a:gd name="connsiteY152" fmla="*/ 253529 h 410224"/>
              <a:gd name="connsiteX153" fmla="*/ 22172471 w 23914187"/>
              <a:gd name="connsiteY153" fmla="*/ 410221 h 410224"/>
              <a:gd name="connsiteX154" fmla="*/ 21771414 w 23914187"/>
              <a:gd name="connsiteY154" fmla="*/ 6995 h 410224"/>
              <a:gd name="connsiteX155" fmla="*/ 21771414 w 23914187"/>
              <a:gd name="connsiteY155" fmla="*/ 0 h 410224"/>
              <a:gd name="connsiteX156" fmla="*/ 22799056 w 23914187"/>
              <a:gd name="connsiteY156" fmla="*/ 1 h 410224"/>
              <a:gd name="connsiteX157" fmla="*/ 22798870 w 23914187"/>
              <a:gd name="connsiteY157" fmla="*/ 6996 h 410224"/>
              <a:gd name="connsiteX158" fmla="*/ 23043330 w 23914187"/>
              <a:gd name="connsiteY158" fmla="*/ 253530 h 410224"/>
              <a:gd name="connsiteX159" fmla="*/ 23043329 w 23914187"/>
              <a:gd name="connsiteY159" fmla="*/ 410222 h 410224"/>
              <a:gd name="connsiteX160" fmla="*/ 22642270 w 23914187"/>
              <a:gd name="connsiteY160" fmla="*/ 6995 h 410224"/>
              <a:gd name="connsiteX161" fmla="*/ 22642270 w 23914187"/>
              <a:gd name="connsiteY161" fmla="*/ 1 h 410224"/>
              <a:gd name="connsiteX162" fmla="*/ 23669914 w 23914187"/>
              <a:gd name="connsiteY162" fmla="*/ 1 h 410224"/>
              <a:gd name="connsiteX163" fmla="*/ 23669727 w 23914187"/>
              <a:gd name="connsiteY163" fmla="*/ 6996 h 410224"/>
              <a:gd name="connsiteX164" fmla="*/ 23914187 w 23914187"/>
              <a:gd name="connsiteY164" fmla="*/ 253529 h 410224"/>
              <a:gd name="connsiteX165" fmla="*/ 23914187 w 23914187"/>
              <a:gd name="connsiteY165" fmla="*/ 410222 h 410224"/>
              <a:gd name="connsiteX166" fmla="*/ 23513127 w 23914187"/>
              <a:gd name="connsiteY166" fmla="*/ 6996 h 410224"/>
              <a:gd name="connsiteX167" fmla="*/ 23513128 w 23914187"/>
              <a:gd name="connsiteY167" fmla="*/ 0 h 410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</a:cxnLst>
            <a:rect l="l" t="t" r="r" b="b"/>
            <a:pathLst>
              <a:path w="23914187" h="410224">
                <a:moveTo>
                  <a:pt x="156785" y="3"/>
                </a:moveTo>
                <a:cubicBezTo>
                  <a:pt x="156599" y="2334"/>
                  <a:pt x="156599" y="4666"/>
                  <a:pt x="156599" y="6998"/>
                </a:cubicBezTo>
                <a:cubicBezTo>
                  <a:pt x="156619" y="142338"/>
                  <a:pt x="265723" y="252367"/>
                  <a:pt x="401058" y="253531"/>
                </a:cubicBezTo>
                <a:lnTo>
                  <a:pt x="401058" y="410224"/>
                </a:lnTo>
                <a:cubicBezTo>
                  <a:pt x="179214" y="409018"/>
                  <a:pt x="9" y="228844"/>
                  <a:pt x="0" y="6998"/>
                </a:cubicBezTo>
                <a:cubicBezTo>
                  <a:pt x="0" y="4666"/>
                  <a:pt x="0" y="2381"/>
                  <a:pt x="0" y="2"/>
                </a:cubicBezTo>
                <a:close/>
                <a:moveTo>
                  <a:pt x="1027643" y="2"/>
                </a:moveTo>
                <a:cubicBezTo>
                  <a:pt x="1027456" y="2334"/>
                  <a:pt x="1027456" y="4666"/>
                  <a:pt x="1027456" y="6997"/>
                </a:cubicBezTo>
                <a:cubicBezTo>
                  <a:pt x="1027477" y="142337"/>
                  <a:pt x="1136580" y="252366"/>
                  <a:pt x="1271915" y="253531"/>
                </a:cubicBezTo>
                <a:lnTo>
                  <a:pt x="1271915" y="410223"/>
                </a:lnTo>
                <a:cubicBezTo>
                  <a:pt x="1050072" y="409017"/>
                  <a:pt x="870867" y="228843"/>
                  <a:pt x="870857" y="6997"/>
                </a:cubicBezTo>
                <a:cubicBezTo>
                  <a:pt x="870857" y="4665"/>
                  <a:pt x="870857" y="2380"/>
                  <a:pt x="870857" y="2"/>
                </a:cubicBezTo>
                <a:close/>
                <a:moveTo>
                  <a:pt x="1898499" y="2"/>
                </a:moveTo>
                <a:cubicBezTo>
                  <a:pt x="1898312" y="2334"/>
                  <a:pt x="1898312" y="4666"/>
                  <a:pt x="1898312" y="6997"/>
                </a:cubicBezTo>
                <a:cubicBezTo>
                  <a:pt x="1898332" y="142337"/>
                  <a:pt x="2007436" y="252366"/>
                  <a:pt x="2142771" y="253531"/>
                </a:cubicBezTo>
                <a:lnTo>
                  <a:pt x="2142771" y="410224"/>
                </a:lnTo>
                <a:cubicBezTo>
                  <a:pt x="1920927" y="409017"/>
                  <a:pt x="1741723" y="228844"/>
                  <a:pt x="1741713" y="6997"/>
                </a:cubicBezTo>
                <a:cubicBezTo>
                  <a:pt x="1741713" y="4665"/>
                  <a:pt x="1741713" y="2380"/>
                  <a:pt x="1741713" y="2"/>
                </a:cubicBezTo>
                <a:close/>
                <a:moveTo>
                  <a:pt x="2769355" y="2"/>
                </a:moveTo>
                <a:cubicBezTo>
                  <a:pt x="2769168" y="2334"/>
                  <a:pt x="2769168" y="4666"/>
                  <a:pt x="2769168" y="6997"/>
                </a:cubicBezTo>
                <a:cubicBezTo>
                  <a:pt x="2769189" y="142337"/>
                  <a:pt x="2878292" y="252366"/>
                  <a:pt x="3013627" y="253531"/>
                </a:cubicBezTo>
                <a:lnTo>
                  <a:pt x="3013627" y="410224"/>
                </a:lnTo>
                <a:cubicBezTo>
                  <a:pt x="2791784" y="409018"/>
                  <a:pt x="2612579" y="228844"/>
                  <a:pt x="2612569" y="6997"/>
                </a:cubicBezTo>
                <a:cubicBezTo>
                  <a:pt x="2612569" y="4665"/>
                  <a:pt x="2612569" y="2381"/>
                  <a:pt x="2612569" y="2"/>
                </a:cubicBezTo>
                <a:close/>
                <a:moveTo>
                  <a:pt x="3640211" y="1"/>
                </a:moveTo>
                <a:cubicBezTo>
                  <a:pt x="3640025" y="2333"/>
                  <a:pt x="3640025" y="4665"/>
                  <a:pt x="3640025" y="6996"/>
                </a:cubicBezTo>
                <a:cubicBezTo>
                  <a:pt x="3640045" y="142336"/>
                  <a:pt x="3749148" y="252366"/>
                  <a:pt x="3884484" y="253530"/>
                </a:cubicBezTo>
                <a:lnTo>
                  <a:pt x="3884484" y="410223"/>
                </a:lnTo>
                <a:cubicBezTo>
                  <a:pt x="3662640" y="409017"/>
                  <a:pt x="3483435" y="228843"/>
                  <a:pt x="3483425" y="6997"/>
                </a:cubicBezTo>
                <a:cubicBezTo>
                  <a:pt x="3483425" y="4665"/>
                  <a:pt x="3483425" y="2380"/>
                  <a:pt x="3483425" y="1"/>
                </a:cubicBezTo>
                <a:close/>
                <a:moveTo>
                  <a:pt x="4511069" y="2"/>
                </a:moveTo>
                <a:cubicBezTo>
                  <a:pt x="4510882" y="2334"/>
                  <a:pt x="4510881" y="4665"/>
                  <a:pt x="4510882" y="6997"/>
                </a:cubicBezTo>
                <a:cubicBezTo>
                  <a:pt x="4510902" y="142337"/>
                  <a:pt x="4620006" y="252366"/>
                  <a:pt x="4755341" y="253531"/>
                </a:cubicBezTo>
                <a:lnTo>
                  <a:pt x="4755341" y="410223"/>
                </a:lnTo>
                <a:cubicBezTo>
                  <a:pt x="4533497" y="409017"/>
                  <a:pt x="4354292" y="228843"/>
                  <a:pt x="4354282" y="6997"/>
                </a:cubicBezTo>
                <a:cubicBezTo>
                  <a:pt x="4354282" y="4665"/>
                  <a:pt x="4354282" y="2380"/>
                  <a:pt x="4354282" y="2"/>
                </a:cubicBezTo>
                <a:close/>
                <a:moveTo>
                  <a:pt x="5381926" y="2"/>
                </a:moveTo>
                <a:cubicBezTo>
                  <a:pt x="5381739" y="2334"/>
                  <a:pt x="5381738" y="4666"/>
                  <a:pt x="5381739" y="6997"/>
                </a:cubicBezTo>
                <a:cubicBezTo>
                  <a:pt x="5381760" y="142338"/>
                  <a:pt x="5490862" y="252366"/>
                  <a:pt x="5626197" y="253531"/>
                </a:cubicBezTo>
                <a:lnTo>
                  <a:pt x="5626199" y="410224"/>
                </a:lnTo>
                <a:cubicBezTo>
                  <a:pt x="5404355" y="409018"/>
                  <a:pt x="5225148" y="228843"/>
                  <a:pt x="5225138" y="6997"/>
                </a:cubicBezTo>
                <a:cubicBezTo>
                  <a:pt x="5225139" y="4665"/>
                  <a:pt x="5225139" y="2380"/>
                  <a:pt x="5225138" y="2"/>
                </a:cubicBezTo>
                <a:close/>
                <a:moveTo>
                  <a:pt x="6252782" y="2"/>
                </a:moveTo>
                <a:cubicBezTo>
                  <a:pt x="6252597" y="2334"/>
                  <a:pt x="6252597" y="4666"/>
                  <a:pt x="6252597" y="6997"/>
                </a:cubicBezTo>
                <a:cubicBezTo>
                  <a:pt x="6252618" y="142337"/>
                  <a:pt x="6361720" y="252366"/>
                  <a:pt x="6497055" y="253530"/>
                </a:cubicBezTo>
                <a:lnTo>
                  <a:pt x="6497055" y="410223"/>
                </a:lnTo>
                <a:cubicBezTo>
                  <a:pt x="6275212" y="409017"/>
                  <a:pt x="6096008" y="228844"/>
                  <a:pt x="6095999" y="6997"/>
                </a:cubicBezTo>
                <a:cubicBezTo>
                  <a:pt x="6095996" y="4665"/>
                  <a:pt x="6095998" y="2380"/>
                  <a:pt x="6095998" y="2"/>
                </a:cubicBezTo>
                <a:close/>
                <a:moveTo>
                  <a:pt x="7123638" y="2"/>
                </a:moveTo>
                <a:cubicBezTo>
                  <a:pt x="7123451" y="2333"/>
                  <a:pt x="7123451" y="4665"/>
                  <a:pt x="7123451" y="6997"/>
                </a:cubicBezTo>
                <a:cubicBezTo>
                  <a:pt x="7123472" y="142337"/>
                  <a:pt x="7232575" y="252366"/>
                  <a:pt x="7367910" y="253530"/>
                </a:cubicBezTo>
                <a:lnTo>
                  <a:pt x="7367910" y="410223"/>
                </a:lnTo>
                <a:cubicBezTo>
                  <a:pt x="7146066" y="409017"/>
                  <a:pt x="6966863" y="228843"/>
                  <a:pt x="6966851" y="6997"/>
                </a:cubicBezTo>
                <a:cubicBezTo>
                  <a:pt x="6966853" y="4665"/>
                  <a:pt x="6966852" y="2380"/>
                  <a:pt x="6966852" y="2"/>
                </a:cubicBezTo>
                <a:close/>
                <a:moveTo>
                  <a:pt x="7994493" y="2"/>
                </a:moveTo>
                <a:cubicBezTo>
                  <a:pt x="7994307" y="2333"/>
                  <a:pt x="7994307" y="4665"/>
                  <a:pt x="7994309" y="6997"/>
                </a:cubicBezTo>
                <a:cubicBezTo>
                  <a:pt x="7994329" y="142337"/>
                  <a:pt x="8103431" y="252366"/>
                  <a:pt x="8238767" y="253530"/>
                </a:cubicBezTo>
                <a:lnTo>
                  <a:pt x="8238767" y="410223"/>
                </a:lnTo>
                <a:cubicBezTo>
                  <a:pt x="8016922" y="409017"/>
                  <a:pt x="7837719" y="228843"/>
                  <a:pt x="7837709" y="6997"/>
                </a:cubicBezTo>
                <a:cubicBezTo>
                  <a:pt x="7837709" y="4665"/>
                  <a:pt x="7837708" y="2380"/>
                  <a:pt x="7837709" y="2"/>
                </a:cubicBezTo>
                <a:close/>
                <a:moveTo>
                  <a:pt x="8865351" y="1"/>
                </a:moveTo>
                <a:cubicBezTo>
                  <a:pt x="8865164" y="2333"/>
                  <a:pt x="8865164" y="4665"/>
                  <a:pt x="8865164" y="6996"/>
                </a:cubicBezTo>
                <a:cubicBezTo>
                  <a:pt x="8865185" y="142336"/>
                  <a:pt x="8974288" y="252365"/>
                  <a:pt x="9109624" y="253530"/>
                </a:cubicBezTo>
                <a:lnTo>
                  <a:pt x="9109624" y="410222"/>
                </a:lnTo>
                <a:cubicBezTo>
                  <a:pt x="8887780" y="409016"/>
                  <a:pt x="8708574" y="228842"/>
                  <a:pt x="8708565" y="6996"/>
                </a:cubicBezTo>
                <a:cubicBezTo>
                  <a:pt x="8708565" y="4664"/>
                  <a:pt x="8708565" y="2379"/>
                  <a:pt x="8708565" y="1"/>
                </a:cubicBezTo>
                <a:close/>
                <a:moveTo>
                  <a:pt x="9736207" y="1"/>
                </a:moveTo>
                <a:cubicBezTo>
                  <a:pt x="9736022" y="2333"/>
                  <a:pt x="9736021" y="4665"/>
                  <a:pt x="9736021" y="6997"/>
                </a:cubicBezTo>
                <a:cubicBezTo>
                  <a:pt x="9736038" y="142335"/>
                  <a:pt x="9845141" y="252364"/>
                  <a:pt x="9980476" y="253529"/>
                </a:cubicBezTo>
                <a:lnTo>
                  <a:pt x="9980475" y="410221"/>
                </a:lnTo>
                <a:cubicBezTo>
                  <a:pt x="9758632" y="409016"/>
                  <a:pt x="9579431" y="228843"/>
                  <a:pt x="9579421" y="6996"/>
                </a:cubicBezTo>
                <a:cubicBezTo>
                  <a:pt x="9579422" y="4665"/>
                  <a:pt x="9579421" y="2380"/>
                  <a:pt x="9579421" y="1"/>
                </a:cubicBezTo>
                <a:close/>
                <a:moveTo>
                  <a:pt x="10607061" y="1"/>
                </a:moveTo>
                <a:cubicBezTo>
                  <a:pt x="10606874" y="2332"/>
                  <a:pt x="10606875" y="4665"/>
                  <a:pt x="10606874" y="6996"/>
                </a:cubicBezTo>
                <a:cubicBezTo>
                  <a:pt x="10606895" y="142336"/>
                  <a:pt x="10715997" y="252365"/>
                  <a:pt x="10851334" y="253530"/>
                </a:cubicBezTo>
                <a:lnTo>
                  <a:pt x="10851332" y="410222"/>
                </a:lnTo>
                <a:cubicBezTo>
                  <a:pt x="10629489" y="409016"/>
                  <a:pt x="10450284" y="228842"/>
                  <a:pt x="10450274" y="6996"/>
                </a:cubicBezTo>
                <a:cubicBezTo>
                  <a:pt x="10450274" y="4664"/>
                  <a:pt x="10450275" y="2379"/>
                  <a:pt x="10450274" y="0"/>
                </a:cubicBezTo>
                <a:close/>
                <a:moveTo>
                  <a:pt x="11477918" y="0"/>
                </a:moveTo>
                <a:cubicBezTo>
                  <a:pt x="11477731" y="2332"/>
                  <a:pt x="11477733" y="4664"/>
                  <a:pt x="11477731" y="6995"/>
                </a:cubicBezTo>
                <a:cubicBezTo>
                  <a:pt x="11477750" y="142335"/>
                  <a:pt x="11586855" y="252364"/>
                  <a:pt x="11722189" y="253529"/>
                </a:cubicBezTo>
                <a:lnTo>
                  <a:pt x="11722189" y="410221"/>
                </a:lnTo>
                <a:cubicBezTo>
                  <a:pt x="11500346" y="409015"/>
                  <a:pt x="11321143" y="228842"/>
                  <a:pt x="11321130" y="6995"/>
                </a:cubicBezTo>
                <a:cubicBezTo>
                  <a:pt x="11321132" y="4663"/>
                  <a:pt x="11321131" y="2378"/>
                  <a:pt x="11321131" y="0"/>
                </a:cubicBezTo>
                <a:close/>
                <a:moveTo>
                  <a:pt x="12348774" y="0"/>
                </a:moveTo>
                <a:cubicBezTo>
                  <a:pt x="12348587" y="2332"/>
                  <a:pt x="12348587" y="4664"/>
                  <a:pt x="12348587" y="6995"/>
                </a:cubicBezTo>
                <a:cubicBezTo>
                  <a:pt x="12348607" y="142335"/>
                  <a:pt x="12457711" y="252364"/>
                  <a:pt x="12593046" y="253529"/>
                </a:cubicBezTo>
                <a:lnTo>
                  <a:pt x="12593046" y="410222"/>
                </a:lnTo>
                <a:cubicBezTo>
                  <a:pt x="12371202" y="409015"/>
                  <a:pt x="12191997" y="228842"/>
                  <a:pt x="12191987" y="6995"/>
                </a:cubicBezTo>
                <a:cubicBezTo>
                  <a:pt x="12191987" y="4664"/>
                  <a:pt x="12191988" y="2379"/>
                  <a:pt x="12191987" y="0"/>
                </a:cubicBezTo>
                <a:close/>
                <a:moveTo>
                  <a:pt x="13219631" y="0"/>
                </a:moveTo>
                <a:cubicBezTo>
                  <a:pt x="13219444" y="2331"/>
                  <a:pt x="13219444" y="4663"/>
                  <a:pt x="13219444" y="6995"/>
                </a:cubicBezTo>
                <a:cubicBezTo>
                  <a:pt x="13219464" y="142335"/>
                  <a:pt x="13328568" y="252364"/>
                  <a:pt x="13463903" y="253529"/>
                </a:cubicBezTo>
                <a:lnTo>
                  <a:pt x="13463903" y="410221"/>
                </a:lnTo>
                <a:cubicBezTo>
                  <a:pt x="13242059" y="409015"/>
                  <a:pt x="13062854" y="228841"/>
                  <a:pt x="13062844" y="6995"/>
                </a:cubicBezTo>
                <a:cubicBezTo>
                  <a:pt x="13062844" y="4663"/>
                  <a:pt x="13062845" y="2378"/>
                  <a:pt x="13062844" y="0"/>
                </a:cubicBezTo>
                <a:close/>
                <a:moveTo>
                  <a:pt x="14090488" y="0"/>
                </a:moveTo>
                <a:cubicBezTo>
                  <a:pt x="14090301" y="2332"/>
                  <a:pt x="14090302" y="4664"/>
                  <a:pt x="14090301" y="6995"/>
                </a:cubicBezTo>
                <a:cubicBezTo>
                  <a:pt x="14090322" y="142335"/>
                  <a:pt x="14199425" y="252365"/>
                  <a:pt x="14334761" y="253529"/>
                </a:cubicBezTo>
                <a:lnTo>
                  <a:pt x="14334761" y="410221"/>
                </a:lnTo>
                <a:cubicBezTo>
                  <a:pt x="14112916" y="409016"/>
                  <a:pt x="13933712" y="228841"/>
                  <a:pt x="13933701" y="6995"/>
                </a:cubicBezTo>
                <a:cubicBezTo>
                  <a:pt x="13933702" y="4664"/>
                  <a:pt x="13933702" y="2379"/>
                  <a:pt x="13933702" y="0"/>
                </a:cubicBezTo>
                <a:close/>
                <a:moveTo>
                  <a:pt x="14961345" y="0"/>
                </a:moveTo>
                <a:cubicBezTo>
                  <a:pt x="14961158" y="2332"/>
                  <a:pt x="14961159" y="4664"/>
                  <a:pt x="14961158" y="6995"/>
                </a:cubicBezTo>
                <a:cubicBezTo>
                  <a:pt x="14961178" y="142335"/>
                  <a:pt x="15070282" y="252365"/>
                  <a:pt x="15205617" y="253529"/>
                </a:cubicBezTo>
                <a:lnTo>
                  <a:pt x="15205617" y="410221"/>
                </a:lnTo>
                <a:cubicBezTo>
                  <a:pt x="14983773" y="409016"/>
                  <a:pt x="14804568" y="228842"/>
                  <a:pt x="14804558" y="6995"/>
                </a:cubicBezTo>
                <a:cubicBezTo>
                  <a:pt x="14804559" y="4664"/>
                  <a:pt x="14804559" y="2379"/>
                  <a:pt x="14804559" y="0"/>
                </a:cubicBezTo>
                <a:close/>
                <a:moveTo>
                  <a:pt x="15832202" y="0"/>
                </a:moveTo>
                <a:cubicBezTo>
                  <a:pt x="15832015" y="2331"/>
                  <a:pt x="15832015" y="4663"/>
                  <a:pt x="15832015" y="6995"/>
                </a:cubicBezTo>
                <a:cubicBezTo>
                  <a:pt x="15832035" y="142335"/>
                  <a:pt x="15941139" y="252364"/>
                  <a:pt x="16076474" y="253529"/>
                </a:cubicBezTo>
                <a:lnTo>
                  <a:pt x="16076474" y="410221"/>
                </a:lnTo>
                <a:cubicBezTo>
                  <a:pt x="15854630" y="409015"/>
                  <a:pt x="15675425" y="228841"/>
                  <a:pt x="15675415" y="6995"/>
                </a:cubicBezTo>
                <a:cubicBezTo>
                  <a:pt x="15675415" y="4663"/>
                  <a:pt x="15675416" y="2378"/>
                  <a:pt x="15675415" y="0"/>
                </a:cubicBezTo>
                <a:close/>
                <a:moveTo>
                  <a:pt x="16703058" y="0"/>
                </a:moveTo>
                <a:cubicBezTo>
                  <a:pt x="16702872" y="2332"/>
                  <a:pt x="16702872" y="4663"/>
                  <a:pt x="16702872" y="6995"/>
                </a:cubicBezTo>
                <a:cubicBezTo>
                  <a:pt x="16702892" y="142335"/>
                  <a:pt x="16811996" y="252364"/>
                  <a:pt x="16947331" y="253529"/>
                </a:cubicBezTo>
                <a:lnTo>
                  <a:pt x="16947331" y="410221"/>
                </a:lnTo>
                <a:cubicBezTo>
                  <a:pt x="16725487" y="409016"/>
                  <a:pt x="16546282" y="228841"/>
                  <a:pt x="16546272" y="6995"/>
                </a:cubicBezTo>
                <a:cubicBezTo>
                  <a:pt x="16546272" y="4663"/>
                  <a:pt x="16546272" y="2379"/>
                  <a:pt x="16546272" y="0"/>
                </a:cubicBezTo>
                <a:close/>
                <a:moveTo>
                  <a:pt x="17573916" y="1"/>
                </a:moveTo>
                <a:cubicBezTo>
                  <a:pt x="17573729" y="2332"/>
                  <a:pt x="17573730" y="4664"/>
                  <a:pt x="17573729" y="6996"/>
                </a:cubicBezTo>
                <a:cubicBezTo>
                  <a:pt x="17573749" y="142335"/>
                  <a:pt x="17682853" y="252365"/>
                  <a:pt x="17818188" y="253529"/>
                </a:cubicBezTo>
                <a:lnTo>
                  <a:pt x="17818188" y="410222"/>
                </a:lnTo>
                <a:cubicBezTo>
                  <a:pt x="17596344" y="409016"/>
                  <a:pt x="17417139" y="228842"/>
                  <a:pt x="17417129" y="6996"/>
                </a:cubicBezTo>
                <a:cubicBezTo>
                  <a:pt x="17417130" y="4664"/>
                  <a:pt x="17417130" y="2379"/>
                  <a:pt x="17417130" y="1"/>
                </a:cubicBezTo>
                <a:close/>
                <a:moveTo>
                  <a:pt x="18444772" y="0"/>
                </a:moveTo>
                <a:cubicBezTo>
                  <a:pt x="18444586" y="2332"/>
                  <a:pt x="18444587" y="4664"/>
                  <a:pt x="18444587" y="6995"/>
                </a:cubicBezTo>
                <a:cubicBezTo>
                  <a:pt x="18444607" y="142335"/>
                  <a:pt x="18553709" y="252364"/>
                  <a:pt x="18689045" y="253529"/>
                </a:cubicBezTo>
                <a:lnTo>
                  <a:pt x="18689044" y="410221"/>
                </a:lnTo>
                <a:cubicBezTo>
                  <a:pt x="18467201" y="409015"/>
                  <a:pt x="18287996" y="228841"/>
                  <a:pt x="18287986" y="6995"/>
                </a:cubicBezTo>
                <a:cubicBezTo>
                  <a:pt x="18287987" y="4663"/>
                  <a:pt x="18287987" y="2378"/>
                  <a:pt x="18287987" y="0"/>
                </a:cubicBezTo>
                <a:close/>
                <a:moveTo>
                  <a:pt x="19315628" y="0"/>
                </a:moveTo>
                <a:cubicBezTo>
                  <a:pt x="19315442" y="2332"/>
                  <a:pt x="19315442" y="4663"/>
                  <a:pt x="19315443" y="6995"/>
                </a:cubicBezTo>
                <a:cubicBezTo>
                  <a:pt x="19315463" y="142335"/>
                  <a:pt x="19424565" y="252364"/>
                  <a:pt x="19559901" y="253529"/>
                </a:cubicBezTo>
                <a:lnTo>
                  <a:pt x="19559900" y="410221"/>
                </a:lnTo>
                <a:cubicBezTo>
                  <a:pt x="19338057" y="409015"/>
                  <a:pt x="19158853" y="228842"/>
                  <a:pt x="19158843" y="6995"/>
                </a:cubicBezTo>
                <a:cubicBezTo>
                  <a:pt x="19158842" y="4664"/>
                  <a:pt x="19158842" y="2378"/>
                  <a:pt x="19158843" y="0"/>
                </a:cubicBezTo>
                <a:close/>
                <a:moveTo>
                  <a:pt x="20186485" y="1"/>
                </a:moveTo>
                <a:cubicBezTo>
                  <a:pt x="20186299" y="2332"/>
                  <a:pt x="20186300" y="4664"/>
                  <a:pt x="20186300" y="6996"/>
                </a:cubicBezTo>
                <a:cubicBezTo>
                  <a:pt x="20186321" y="142336"/>
                  <a:pt x="20295423" y="252365"/>
                  <a:pt x="20430759" y="253529"/>
                </a:cubicBezTo>
                <a:lnTo>
                  <a:pt x="20430758" y="410221"/>
                </a:lnTo>
                <a:cubicBezTo>
                  <a:pt x="20208914" y="409016"/>
                  <a:pt x="20029711" y="228842"/>
                  <a:pt x="20029700" y="6996"/>
                </a:cubicBezTo>
                <a:cubicBezTo>
                  <a:pt x="20029700" y="4664"/>
                  <a:pt x="20029699" y="2379"/>
                  <a:pt x="20029701" y="1"/>
                </a:cubicBezTo>
                <a:close/>
                <a:moveTo>
                  <a:pt x="21057343" y="0"/>
                </a:moveTo>
                <a:cubicBezTo>
                  <a:pt x="21057157" y="2332"/>
                  <a:pt x="21057156" y="4663"/>
                  <a:pt x="21057156" y="6995"/>
                </a:cubicBezTo>
                <a:cubicBezTo>
                  <a:pt x="21057176" y="142335"/>
                  <a:pt x="21166280" y="252364"/>
                  <a:pt x="21301616" y="253529"/>
                </a:cubicBezTo>
                <a:lnTo>
                  <a:pt x="21301615" y="410221"/>
                </a:lnTo>
                <a:cubicBezTo>
                  <a:pt x="21079772" y="409016"/>
                  <a:pt x="20900567" y="228841"/>
                  <a:pt x="20900556" y="6995"/>
                </a:cubicBezTo>
                <a:cubicBezTo>
                  <a:pt x="20900558" y="4663"/>
                  <a:pt x="20900557" y="2379"/>
                  <a:pt x="20900557" y="0"/>
                </a:cubicBezTo>
                <a:close/>
                <a:moveTo>
                  <a:pt x="21928199" y="0"/>
                </a:moveTo>
                <a:cubicBezTo>
                  <a:pt x="21928013" y="2332"/>
                  <a:pt x="21928013" y="4664"/>
                  <a:pt x="21928014" y="6996"/>
                </a:cubicBezTo>
                <a:cubicBezTo>
                  <a:pt x="21928034" y="142335"/>
                  <a:pt x="22037136" y="252364"/>
                  <a:pt x="22172472" y="253529"/>
                </a:cubicBezTo>
                <a:lnTo>
                  <a:pt x="22172471" y="410221"/>
                </a:lnTo>
                <a:cubicBezTo>
                  <a:pt x="21950628" y="409016"/>
                  <a:pt x="21771424" y="228842"/>
                  <a:pt x="21771414" y="6995"/>
                </a:cubicBezTo>
                <a:cubicBezTo>
                  <a:pt x="21771413" y="4664"/>
                  <a:pt x="21771413" y="2379"/>
                  <a:pt x="21771414" y="0"/>
                </a:cubicBezTo>
                <a:close/>
                <a:moveTo>
                  <a:pt x="22799056" y="1"/>
                </a:moveTo>
                <a:cubicBezTo>
                  <a:pt x="22798871" y="2332"/>
                  <a:pt x="22798869" y="4664"/>
                  <a:pt x="22798870" y="6996"/>
                </a:cubicBezTo>
                <a:cubicBezTo>
                  <a:pt x="22798890" y="142335"/>
                  <a:pt x="22907994" y="252365"/>
                  <a:pt x="23043330" y="253530"/>
                </a:cubicBezTo>
                <a:lnTo>
                  <a:pt x="23043329" y="410222"/>
                </a:lnTo>
                <a:cubicBezTo>
                  <a:pt x="22821486" y="409016"/>
                  <a:pt x="22642280" y="228842"/>
                  <a:pt x="22642270" y="6995"/>
                </a:cubicBezTo>
                <a:cubicBezTo>
                  <a:pt x="22642271" y="4664"/>
                  <a:pt x="22642270" y="2379"/>
                  <a:pt x="22642270" y="1"/>
                </a:cubicBezTo>
                <a:close/>
                <a:moveTo>
                  <a:pt x="23669914" y="1"/>
                </a:moveTo>
                <a:cubicBezTo>
                  <a:pt x="23669728" y="2333"/>
                  <a:pt x="23669727" y="4665"/>
                  <a:pt x="23669727" y="6996"/>
                </a:cubicBezTo>
                <a:cubicBezTo>
                  <a:pt x="23669747" y="142336"/>
                  <a:pt x="23778851" y="252366"/>
                  <a:pt x="23914187" y="253529"/>
                </a:cubicBezTo>
                <a:lnTo>
                  <a:pt x="23914187" y="410222"/>
                </a:lnTo>
                <a:cubicBezTo>
                  <a:pt x="23692343" y="409016"/>
                  <a:pt x="23513138" y="228842"/>
                  <a:pt x="23513127" y="6996"/>
                </a:cubicBezTo>
                <a:cubicBezTo>
                  <a:pt x="23513129" y="4664"/>
                  <a:pt x="23513128" y="2379"/>
                  <a:pt x="23513128" y="0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  <a:ln w="317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CEFD5B47-B159-4BB0-851A-64841E239DCC}"/>
              </a:ext>
            </a:extLst>
          </p:cNvPr>
          <p:cNvSpPr/>
          <p:nvPr userDrawn="1"/>
        </p:nvSpPr>
        <p:spPr>
          <a:xfrm rot="20700000">
            <a:off x="-1383216" y="6408357"/>
            <a:ext cx="23914187" cy="410224"/>
          </a:xfrm>
          <a:custGeom>
            <a:avLst/>
            <a:gdLst>
              <a:gd name="connsiteX0" fmla="*/ 156785 w 23914187"/>
              <a:gd name="connsiteY0" fmla="*/ 4 h 410224"/>
              <a:gd name="connsiteX1" fmla="*/ 156599 w 23914187"/>
              <a:gd name="connsiteY1" fmla="*/ 6998 h 410224"/>
              <a:gd name="connsiteX2" fmla="*/ 401058 w 23914187"/>
              <a:gd name="connsiteY2" fmla="*/ 253532 h 410224"/>
              <a:gd name="connsiteX3" fmla="*/ 401058 w 23914187"/>
              <a:gd name="connsiteY3" fmla="*/ 410224 h 410224"/>
              <a:gd name="connsiteX4" fmla="*/ 0 w 23914187"/>
              <a:gd name="connsiteY4" fmla="*/ 6998 h 410224"/>
              <a:gd name="connsiteX5" fmla="*/ 0 w 23914187"/>
              <a:gd name="connsiteY5" fmla="*/ 4 h 410224"/>
              <a:gd name="connsiteX6" fmla="*/ 1027643 w 23914187"/>
              <a:gd name="connsiteY6" fmla="*/ 3 h 410224"/>
              <a:gd name="connsiteX7" fmla="*/ 1027456 w 23914187"/>
              <a:gd name="connsiteY7" fmla="*/ 6998 h 410224"/>
              <a:gd name="connsiteX8" fmla="*/ 1271915 w 23914187"/>
              <a:gd name="connsiteY8" fmla="*/ 253532 h 410224"/>
              <a:gd name="connsiteX9" fmla="*/ 1271915 w 23914187"/>
              <a:gd name="connsiteY9" fmla="*/ 410224 h 410224"/>
              <a:gd name="connsiteX10" fmla="*/ 870857 w 23914187"/>
              <a:gd name="connsiteY10" fmla="*/ 6998 h 410224"/>
              <a:gd name="connsiteX11" fmla="*/ 870857 w 23914187"/>
              <a:gd name="connsiteY11" fmla="*/ 3 h 410224"/>
              <a:gd name="connsiteX12" fmla="*/ 1898499 w 23914187"/>
              <a:gd name="connsiteY12" fmla="*/ 4 h 410224"/>
              <a:gd name="connsiteX13" fmla="*/ 1898313 w 23914187"/>
              <a:gd name="connsiteY13" fmla="*/ 6998 h 410224"/>
              <a:gd name="connsiteX14" fmla="*/ 2142771 w 23914187"/>
              <a:gd name="connsiteY14" fmla="*/ 253532 h 410224"/>
              <a:gd name="connsiteX15" fmla="*/ 2142771 w 23914187"/>
              <a:gd name="connsiteY15" fmla="*/ 410224 h 410224"/>
              <a:gd name="connsiteX16" fmla="*/ 1741713 w 23914187"/>
              <a:gd name="connsiteY16" fmla="*/ 6998 h 410224"/>
              <a:gd name="connsiteX17" fmla="*/ 1741713 w 23914187"/>
              <a:gd name="connsiteY17" fmla="*/ 3 h 410224"/>
              <a:gd name="connsiteX18" fmla="*/ 2769355 w 23914187"/>
              <a:gd name="connsiteY18" fmla="*/ 4 h 410224"/>
              <a:gd name="connsiteX19" fmla="*/ 2769168 w 23914187"/>
              <a:gd name="connsiteY19" fmla="*/ 6998 h 410224"/>
              <a:gd name="connsiteX20" fmla="*/ 3013627 w 23914187"/>
              <a:gd name="connsiteY20" fmla="*/ 253532 h 410224"/>
              <a:gd name="connsiteX21" fmla="*/ 3013628 w 23914187"/>
              <a:gd name="connsiteY21" fmla="*/ 410224 h 410224"/>
              <a:gd name="connsiteX22" fmla="*/ 2612569 w 23914187"/>
              <a:gd name="connsiteY22" fmla="*/ 6998 h 410224"/>
              <a:gd name="connsiteX23" fmla="*/ 2612569 w 23914187"/>
              <a:gd name="connsiteY23" fmla="*/ 4 h 410224"/>
              <a:gd name="connsiteX24" fmla="*/ 3640211 w 23914187"/>
              <a:gd name="connsiteY24" fmla="*/ 3 h 410224"/>
              <a:gd name="connsiteX25" fmla="*/ 3640025 w 23914187"/>
              <a:gd name="connsiteY25" fmla="*/ 6997 h 410224"/>
              <a:gd name="connsiteX26" fmla="*/ 3884484 w 23914187"/>
              <a:gd name="connsiteY26" fmla="*/ 253531 h 410224"/>
              <a:gd name="connsiteX27" fmla="*/ 3884484 w 23914187"/>
              <a:gd name="connsiteY27" fmla="*/ 410223 h 410224"/>
              <a:gd name="connsiteX28" fmla="*/ 3483425 w 23914187"/>
              <a:gd name="connsiteY28" fmla="*/ 6997 h 410224"/>
              <a:gd name="connsiteX29" fmla="*/ 3483425 w 23914187"/>
              <a:gd name="connsiteY29" fmla="*/ 3 h 410224"/>
              <a:gd name="connsiteX30" fmla="*/ 4511069 w 23914187"/>
              <a:gd name="connsiteY30" fmla="*/ 3 h 410224"/>
              <a:gd name="connsiteX31" fmla="*/ 4510882 w 23914187"/>
              <a:gd name="connsiteY31" fmla="*/ 6998 h 410224"/>
              <a:gd name="connsiteX32" fmla="*/ 4755341 w 23914187"/>
              <a:gd name="connsiteY32" fmla="*/ 253532 h 410224"/>
              <a:gd name="connsiteX33" fmla="*/ 4755342 w 23914187"/>
              <a:gd name="connsiteY33" fmla="*/ 410224 h 410224"/>
              <a:gd name="connsiteX34" fmla="*/ 4354282 w 23914187"/>
              <a:gd name="connsiteY34" fmla="*/ 6998 h 410224"/>
              <a:gd name="connsiteX35" fmla="*/ 4354283 w 23914187"/>
              <a:gd name="connsiteY35" fmla="*/ 3 h 410224"/>
              <a:gd name="connsiteX36" fmla="*/ 5381925 w 23914187"/>
              <a:gd name="connsiteY36" fmla="*/ 3 h 410224"/>
              <a:gd name="connsiteX37" fmla="*/ 5381738 w 23914187"/>
              <a:gd name="connsiteY37" fmla="*/ 6998 h 410224"/>
              <a:gd name="connsiteX38" fmla="*/ 5626197 w 23914187"/>
              <a:gd name="connsiteY38" fmla="*/ 253532 h 410224"/>
              <a:gd name="connsiteX39" fmla="*/ 5626198 w 23914187"/>
              <a:gd name="connsiteY39" fmla="*/ 410224 h 410224"/>
              <a:gd name="connsiteX40" fmla="*/ 5225138 w 23914187"/>
              <a:gd name="connsiteY40" fmla="*/ 6998 h 410224"/>
              <a:gd name="connsiteX41" fmla="*/ 5225139 w 23914187"/>
              <a:gd name="connsiteY41" fmla="*/ 3 h 410224"/>
              <a:gd name="connsiteX42" fmla="*/ 6252783 w 23914187"/>
              <a:gd name="connsiteY42" fmla="*/ 3 h 410224"/>
              <a:gd name="connsiteX43" fmla="*/ 6252598 w 23914187"/>
              <a:gd name="connsiteY43" fmla="*/ 6998 h 410224"/>
              <a:gd name="connsiteX44" fmla="*/ 6497056 w 23914187"/>
              <a:gd name="connsiteY44" fmla="*/ 253532 h 410224"/>
              <a:gd name="connsiteX45" fmla="*/ 6497055 w 23914187"/>
              <a:gd name="connsiteY45" fmla="*/ 410224 h 410224"/>
              <a:gd name="connsiteX46" fmla="*/ 6095997 w 23914187"/>
              <a:gd name="connsiteY46" fmla="*/ 6998 h 410224"/>
              <a:gd name="connsiteX47" fmla="*/ 6095999 w 23914187"/>
              <a:gd name="connsiteY47" fmla="*/ 3 h 410224"/>
              <a:gd name="connsiteX48" fmla="*/ 7123637 w 23914187"/>
              <a:gd name="connsiteY48" fmla="*/ 2 h 410224"/>
              <a:gd name="connsiteX49" fmla="*/ 7123451 w 23914187"/>
              <a:gd name="connsiteY49" fmla="*/ 6998 h 410224"/>
              <a:gd name="connsiteX50" fmla="*/ 7367910 w 23914187"/>
              <a:gd name="connsiteY50" fmla="*/ 253531 h 410224"/>
              <a:gd name="connsiteX51" fmla="*/ 7367910 w 23914187"/>
              <a:gd name="connsiteY51" fmla="*/ 410224 h 410224"/>
              <a:gd name="connsiteX52" fmla="*/ 6966852 w 23914187"/>
              <a:gd name="connsiteY52" fmla="*/ 6998 h 410224"/>
              <a:gd name="connsiteX53" fmla="*/ 6966851 w 23914187"/>
              <a:gd name="connsiteY53" fmla="*/ 2 h 410224"/>
              <a:gd name="connsiteX54" fmla="*/ 7994494 w 23914187"/>
              <a:gd name="connsiteY54" fmla="*/ 3 h 410224"/>
              <a:gd name="connsiteX55" fmla="*/ 7994308 w 23914187"/>
              <a:gd name="connsiteY55" fmla="*/ 6998 h 410224"/>
              <a:gd name="connsiteX56" fmla="*/ 8238767 w 23914187"/>
              <a:gd name="connsiteY56" fmla="*/ 253531 h 410224"/>
              <a:gd name="connsiteX57" fmla="*/ 8238766 w 23914187"/>
              <a:gd name="connsiteY57" fmla="*/ 410224 h 410224"/>
              <a:gd name="connsiteX58" fmla="*/ 7837708 w 23914187"/>
              <a:gd name="connsiteY58" fmla="*/ 6998 h 410224"/>
              <a:gd name="connsiteX59" fmla="*/ 7837710 w 23914187"/>
              <a:gd name="connsiteY59" fmla="*/ 3 h 410224"/>
              <a:gd name="connsiteX60" fmla="*/ 8865351 w 23914187"/>
              <a:gd name="connsiteY60" fmla="*/ 2 h 410224"/>
              <a:gd name="connsiteX61" fmla="*/ 8865164 w 23914187"/>
              <a:gd name="connsiteY61" fmla="*/ 6997 h 410224"/>
              <a:gd name="connsiteX62" fmla="*/ 9109623 w 23914187"/>
              <a:gd name="connsiteY62" fmla="*/ 253531 h 410224"/>
              <a:gd name="connsiteX63" fmla="*/ 9109624 w 23914187"/>
              <a:gd name="connsiteY63" fmla="*/ 410223 h 410224"/>
              <a:gd name="connsiteX64" fmla="*/ 8708565 w 23914187"/>
              <a:gd name="connsiteY64" fmla="*/ 6997 h 410224"/>
              <a:gd name="connsiteX65" fmla="*/ 8708565 w 23914187"/>
              <a:gd name="connsiteY65" fmla="*/ 2 h 410224"/>
              <a:gd name="connsiteX66" fmla="*/ 9736207 w 23914187"/>
              <a:gd name="connsiteY66" fmla="*/ 2 h 410224"/>
              <a:gd name="connsiteX67" fmla="*/ 9736022 w 23914187"/>
              <a:gd name="connsiteY67" fmla="*/ 6998 h 410224"/>
              <a:gd name="connsiteX68" fmla="*/ 9980476 w 23914187"/>
              <a:gd name="connsiteY68" fmla="*/ 253530 h 410224"/>
              <a:gd name="connsiteX69" fmla="*/ 9980475 w 23914187"/>
              <a:gd name="connsiteY69" fmla="*/ 410222 h 410224"/>
              <a:gd name="connsiteX70" fmla="*/ 9579421 w 23914187"/>
              <a:gd name="connsiteY70" fmla="*/ 6997 h 410224"/>
              <a:gd name="connsiteX71" fmla="*/ 9579422 w 23914187"/>
              <a:gd name="connsiteY71" fmla="*/ 2 h 410224"/>
              <a:gd name="connsiteX72" fmla="*/ 10607062 w 23914187"/>
              <a:gd name="connsiteY72" fmla="*/ 2 h 410224"/>
              <a:gd name="connsiteX73" fmla="*/ 10606873 w 23914187"/>
              <a:gd name="connsiteY73" fmla="*/ 6997 h 410224"/>
              <a:gd name="connsiteX74" fmla="*/ 10851334 w 23914187"/>
              <a:gd name="connsiteY74" fmla="*/ 253531 h 410224"/>
              <a:gd name="connsiteX75" fmla="*/ 10851332 w 23914187"/>
              <a:gd name="connsiteY75" fmla="*/ 410223 h 410224"/>
              <a:gd name="connsiteX76" fmla="*/ 10450273 w 23914187"/>
              <a:gd name="connsiteY76" fmla="*/ 6997 h 410224"/>
              <a:gd name="connsiteX77" fmla="*/ 10450274 w 23914187"/>
              <a:gd name="connsiteY77" fmla="*/ 1 h 410224"/>
              <a:gd name="connsiteX78" fmla="*/ 11477919 w 23914187"/>
              <a:gd name="connsiteY78" fmla="*/ 1 h 410224"/>
              <a:gd name="connsiteX79" fmla="*/ 11477730 w 23914187"/>
              <a:gd name="connsiteY79" fmla="*/ 6996 h 410224"/>
              <a:gd name="connsiteX80" fmla="*/ 11722190 w 23914187"/>
              <a:gd name="connsiteY80" fmla="*/ 253530 h 410224"/>
              <a:gd name="connsiteX81" fmla="*/ 11722190 w 23914187"/>
              <a:gd name="connsiteY81" fmla="*/ 410222 h 410224"/>
              <a:gd name="connsiteX82" fmla="*/ 11321130 w 23914187"/>
              <a:gd name="connsiteY82" fmla="*/ 6996 h 410224"/>
              <a:gd name="connsiteX83" fmla="*/ 11321132 w 23914187"/>
              <a:gd name="connsiteY83" fmla="*/ 1 h 410224"/>
              <a:gd name="connsiteX84" fmla="*/ 12348774 w 23914187"/>
              <a:gd name="connsiteY84" fmla="*/ 1 h 410224"/>
              <a:gd name="connsiteX85" fmla="*/ 12348587 w 23914187"/>
              <a:gd name="connsiteY85" fmla="*/ 6996 h 410224"/>
              <a:gd name="connsiteX86" fmla="*/ 12593046 w 23914187"/>
              <a:gd name="connsiteY86" fmla="*/ 253530 h 410224"/>
              <a:gd name="connsiteX87" fmla="*/ 12593046 w 23914187"/>
              <a:gd name="connsiteY87" fmla="*/ 410223 h 410224"/>
              <a:gd name="connsiteX88" fmla="*/ 12191987 w 23914187"/>
              <a:gd name="connsiteY88" fmla="*/ 6996 h 410224"/>
              <a:gd name="connsiteX89" fmla="*/ 12191987 w 23914187"/>
              <a:gd name="connsiteY89" fmla="*/ 1 h 410224"/>
              <a:gd name="connsiteX90" fmla="*/ 13219631 w 23914187"/>
              <a:gd name="connsiteY90" fmla="*/ 1 h 410224"/>
              <a:gd name="connsiteX91" fmla="*/ 13219444 w 23914187"/>
              <a:gd name="connsiteY91" fmla="*/ 6996 h 410224"/>
              <a:gd name="connsiteX92" fmla="*/ 13463903 w 23914187"/>
              <a:gd name="connsiteY92" fmla="*/ 253529 h 410224"/>
              <a:gd name="connsiteX93" fmla="*/ 13463903 w 23914187"/>
              <a:gd name="connsiteY93" fmla="*/ 410222 h 410224"/>
              <a:gd name="connsiteX94" fmla="*/ 13062844 w 23914187"/>
              <a:gd name="connsiteY94" fmla="*/ 6996 h 410224"/>
              <a:gd name="connsiteX95" fmla="*/ 13062844 w 23914187"/>
              <a:gd name="connsiteY95" fmla="*/ 0 h 410224"/>
              <a:gd name="connsiteX96" fmla="*/ 14090488 w 23914187"/>
              <a:gd name="connsiteY96" fmla="*/ 1 h 410224"/>
              <a:gd name="connsiteX97" fmla="*/ 14090301 w 23914187"/>
              <a:gd name="connsiteY97" fmla="*/ 6996 h 410224"/>
              <a:gd name="connsiteX98" fmla="*/ 14334761 w 23914187"/>
              <a:gd name="connsiteY98" fmla="*/ 253530 h 410224"/>
              <a:gd name="connsiteX99" fmla="*/ 14334761 w 23914187"/>
              <a:gd name="connsiteY99" fmla="*/ 410222 h 410224"/>
              <a:gd name="connsiteX100" fmla="*/ 13933701 w 23914187"/>
              <a:gd name="connsiteY100" fmla="*/ 6996 h 410224"/>
              <a:gd name="connsiteX101" fmla="*/ 13933702 w 23914187"/>
              <a:gd name="connsiteY101" fmla="*/ 1 h 410224"/>
              <a:gd name="connsiteX102" fmla="*/ 14961345 w 23914187"/>
              <a:gd name="connsiteY102" fmla="*/ 1 h 410224"/>
              <a:gd name="connsiteX103" fmla="*/ 14961158 w 23914187"/>
              <a:gd name="connsiteY103" fmla="*/ 6996 h 410224"/>
              <a:gd name="connsiteX104" fmla="*/ 15205617 w 23914187"/>
              <a:gd name="connsiteY104" fmla="*/ 253530 h 410224"/>
              <a:gd name="connsiteX105" fmla="*/ 15205617 w 23914187"/>
              <a:gd name="connsiteY105" fmla="*/ 410223 h 410224"/>
              <a:gd name="connsiteX106" fmla="*/ 14804558 w 23914187"/>
              <a:gd name="connsiteY106" fmla="*/ 6996 h 410224"/>
              <a:gd name="connsiteX107" fmla="*/ 14804559 w 23914187"/>
              <a:gd name="connsiteY107" fmla="*/ 1 h 410224"/>
              <a:gd name="connsiteX108" fmla="*/ 15832202 w 23914187"/>
              <a:gd name="connsiteY108" fmla="*/ 1 h 410224"/>
              <a:gd name="connsiteX109" fmla="*/ 15832015 w 23914187"/>
              <a:gd name="connsiteY109" fmla="*/ 6996 h 410224"/>
              <a:gd name="connsiteX110" fmla="*/ 16076474 w 23914187"/>
              <a:gd name="connsiteY110" fmla="*/ 253529 h 410224"/>
              <a:gd name="connsiteX111" fmla="*/ 16076474 w 23914187"/>
              <a:gd name="connsiteY111" fmla="*/ 410222 h 410224"/>
              <a:gd name="connsiteX112" fmla="*/ 15675415 w 23914187"/>
              <a:gd name="connsiteY112" fmla="*/ 6996 h 410224"/>
              <a:gd name="connsiteX113" fmla="*/ 15675416 w 23914187"/>
              <a:gd name="connsiteY113" fmla="*/ 0 h 410224"/>
              <a:gd name="connsiteX114" fmla="*/ 16703058 w 23914187"/>
              <a:gd name="connsiteY114" fmla="*/ 1 h 410224"/>
              <a:gd name="connsiteX115" fmla="*/ 16702872 w 23914187"/>
              <a:gd name="connsiteY115" fmla="*/ 6996 h 410224"/>
              <a:gd name="connsiteX116" fmla="*/ 16947331 w 23914187"/>
              <a:gd name="connsiteY116" fmla="*/ 253530 h 410224"/>
              <a:gd name="connsiteX117" fmla="*/ 16947331 w 23914187"/>
              <a:gd name="connsiteY117" fmla="*/ 410222 h 410224"/>
              <a:gd name="connsiteX118" fmla="*/ 16546272 w 23914187"/>
              <a:gd name="connsiteY118" fmla="*/ 6996 h 410224"/>
              <a:gd name="connsiteX119" fmla="*/ 16546272 w 23914187"/>
              <a:gd name="connsiteY119" fmla="*/ 1 h 410224"/>
              <a:gd name="connsiteX120" fmla="*/ 17573916 w 23914187"/>
              <a:gd name="connsiteY120" fmla="*/ 2 h 410224"/>
              <a:gd name="connsiteX121" fmla="*/ 17573729 w 23914187"/>
              <a:gd name="connsiteY121" fmla="*/ 6997 h 410224"/>
              <a:gd name="connsiteX122" fmla="*/ 17818188 w 23914187"/>
              <a:gd name="connsiteY122" fmla="*/ 253530 h 410224"/>
              <a:gd name="connsiteX123" fmla="*/ 17818188 w 23914187"/>
              <a:gd name="connsiteY123" fmla="*/ 410223 h 410224"/>
              <a:gd name="connsiteX124" fmla="*/ 17417129 w 23914187"/>
              <a:gd name="connsiteY124" fmla="*/ 6997 h 410224"/>
              <a:gd name="connsiteX125" fmla="*/ 17417130 w 23914187"/>
              <a:gd name="connsiteY125" fmla="*/ 1 h 410224"/>
              <a:gd name="connsiteX126" fmla="*/ 18444773 w 23914187"/>
              <a:gd name="connsiteY126" fmla="*/ 1 h 410224"/>
              <a:gd name="connsiteX127" fmla="*/ 18444586 w 23914187"/>
              <a:gd name="connsiteY127" fmla="*/ 6996 h 410224"/>
              <a:gd name="connsiteX128" fmla="*/ 18689046 w 23914187"/>
              <a:gd name="connsiteY128" fmla="*/ 253530 h 410224"/>
              <a:gd name="connsiteX129" fmla="*/ 18689045 w 23914187"/>
              <a:gd name="connsiteY129" fmla="*/ 410222 h 410224"/>
              <a:gd name="connsiteX130" fmla="*/ 18287986 w 23914187"/>
              <a:gd name="connsiteY130" fmla="*/ 6996 h 410224"/>
              <a:gd name="connsiteX131" fmla="*/ 18287987 w 23914187"/>
              <a:gd name="connsiteY131" fmla="*/ 1 h 410224"/>
              <a:gd name="connsiteX132" fmla="*/ 19315629 w 23914187"/>
              <a:gd name="connsiteY132" fmla="*/ 1 h 410224"/>
              <a:gd name="connsiteX133" fmla="*/ 19315442 w 23914187"/>
              <a:gd name="connsiteY133" fmla="*/ 6996 h 410224"/>
              <a:gd name="connsiteX134" fmla="*/ 19559902 w 23914187"/>
              <a:gd name="connsiteY134" fmla="*/ 253530 h 410224"/>
              <a:gd name="connsiteX135" fmla="*/ 19559901 w 23914187"/>
              <a:gd name="connsiteY135" fmla="*/ 410222 h 410224"/>
              <a:gd name="connsiteX136" fmla="*/ 19158842 w 23914187"/>
              <a:gd name="connsiteY136" fmla="*/ 6996 h 410224"/>
              <a:gd name="connsiteX137" fmla="*/ 19158842 w 23914187"/>
              <a:gd name="connsiteY137" fmla="*/ 1 h 410224"/>
              <a:gd name="connsiteX138" fmla="*/ 20186486 w 23914187"/>
              <a:gd name="connsiteY138" fmla="*/ 2 h 410224"/>
              <a:gd name="connsiteX139" fmla="*/ 20186299 w 23914187"/>
              <a:gd name="connsiteY139" fmla="*/ 6997 h 410224"/>
              <a:gd name="connsiteX140" fmla="*/ 20430760 w 23914187"/>
              <a:gd name="connsiteY140" fmla="*/ 253530 h 410224"/>
              <a:gd name="connsiteX141" fmla="*/ 20430759 w 23914187"/>
              <a:gd name="connsiteY141" fmla="*/ 410223 h 410224"/>
              <a:gd name="connsiteX142" fmla="*/ 20029699 w 23914187"/>
              <a:gd name="connsiteY142" fmla="*/ 6996 h 410224"/>
              <a:gd name="connsiteX143" fmla="*/ 20029700 w 23914187"/>
              <a:gd name="connsiteY143" fmla="*/ 1 h 410224"/>
              <a:gd name="connsiteX144" fmla="*/ 21057342 w 23914187"/>
              <a:gd name="connsiteY144" fmla="*/ 1 h 410224"/>
              <a:gd name="connsiteX145" fmla="*/ 21057157 w 23914187"/>
              <a:gd name="connsiteY145" fmla="*/ 6996 h 410224"/>
              <a:gd name="connsiteX146" fmla="*/ 21301615 w 23914187"/>
              <a:gd name="connsiteY146" fmla="*/ 253529 h 410224"/>
              <a:gd name="connsiteX147" fmla="*/ 21301614 w 23914187"/>
              <a:gd name="connsiteY147" fmla="*/ 410222 h 410224"/>
              <a:gd name="connsiteX148" fmla="*/ 20900557 w 23914187"/>
              <a:gd name="connsiteY148" fmla="*/ 6996 h 410224"/>
              <a:gd name="connsiteX149" fmla="*/ 20900558 w 23914187"/>
              <a:gd name="connsiteY149" fmla="*/ 1 h 410224"/>
              <a:gd name="connsiteX150" fmla="*/ 21928200 w 23914187"/>
              <a:gd name="connsiteY150" fmla="*/ 1 h 410224"/>
              <a:gd name="connsiteX151" fmla="*/ 21928013 w 23914187"/>
              <a:gd name="connsiteY151" fmla="*/ 6996 h 410224"/>
              <a:gd name="connsiteX152" fmla="*/ 22172473 w 23914187"/>
              <a:gd name="connsiteY152" fmla="*/ 253531 h 410224"/>
              <a:gd name="connsiteX153" fmla="*/ 22172472 w 23914187"/>
              <a:gd name="connsiteY153" fmla="*/ 410222 h 410224"/>
              <a:gd name="connsiteX154" fmla="*/ 21771413 w 23914187"/>
              <a:gd name="connsiteY154" fmla="*/ 6996 h 410224"/>
              <a:gd name="connsiteX155" fmla="*/ 21771413 w 23914187"/>
              <a:gd name="connsiteY155" fmla="*/ 1 h 410224"/>
              <a:gd name="connsiteX156" fmla="*/ 22799055 w 23914187"/>
              <a:gd name="connsiteY156" fmla="*/ 1 h 410224"/>
              <a:gd name="connsiteX157" fmla="*/ 22798871 w 23914187"/>
              <a:gd name="connsiteY157" fmla="*/ 6997 h 410224"/>
              <a:gd name="connsiteX158" fmla="*/ 23043329 w 23914187"/>
              <a:gd name="connsiteY158" fmla="*/ 253530 h 410224"/>
              <a:gd name="connsiteX159" fmla="*/ 23043328 w 23914187"/>
              <a:gd name="connsiteY159" fmla="*/ 410222 h 410224"/>
              <a:gd name="connsiteX160" fmla="*/ 22642271 w 23914187"/>
              <a:gd name="connsiteY160" fmla="*/ 6997 h 410224"/>
              <a:gd name="connsiteX161" fmla="*/ 22642271 w 23914187"/>
              <a:gd name="connsiteY161" fmla="*/ 2 h 410224"/>
              <a:gd name="connsiteX162" fmla="*/ 23669913 w 23914187"/>
              <a:gd name="connsiteY162" fmla="*/ 1 h 410224"/>
              <a:gd name="connsiteX163" fmla="*/ 23669728 w 23914187"/>
              <a:gd name="connsiteY163" fmla="*/ 6996 h 410224"/>
              <a:gd name="connsiteX164" fmla="*/ 23914187 w 23914187"/>
              <a:gd name="connsiteY164" fmla="*/ 253530 h 410224"/>
              <a:gd name="connsiteX165" fmla="*/ 23914186 w 23914187"/>
              <a:gd name="connsiteY165" fmla="*/ 410222 h 410224"/>
              <a:gd name="connsiteX166" fmla="*/ 23513128 w 23914187"/>
              <a:gd name="connsiteY166" fmla="*/ 6996 h 410224"/>
              <a:gd name="connsiteX167" fmla="*/ 23513129 w 23914187"/>
              <a:gd name="connsiteY167" fmla="*/ 1 h 410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</a:cxnLst>
            <a:rect l="l" t="t" r="r" b="b"/>
            <a:pathLst>
              <a:path w="23914187" h="410224">
                <a:moveTo>
                  <a:pt x="156785" y="4"/>
                </a:moveTo>
                <a:cubicBezTo>
                  <a:pt x="156599" y="2335"/>
                  <a:pt x="156599" y="4667"/>
                  <a:pt x="156599" y="6998"/>
                </a:cubicBezTo>
                <a:cubicBezTo>
                  <a:pt x="156619" y="142339"/>
                  <a:pt x="265723" y="252368"/>
                  <a:pt x="401058" y="253532"/>
                </a:cubicBezTo>
                <a:lnTo>
                  <a:pt x="401058" y="410224"/>
                </a:lnTo>
                <a:cubicBezTo>
                  <a:pt x="179214" y="409019"/>
                  <a:pt x="9" y="228845"/>
                  <a:pt x="0" y="6998"/>
                </a:cubicBezTo>
                <a:cubicBezTo>
                  <a:pt x="0" y="4667"/>
                  <a:pt x="0" y="2382"/>
                  <a:pt x="0" y="4"/>
                </a:cubicBezTo>
                <a:close/>
                <a:moveTo>
                  <a:pt x="1027643" y="3"/>
                </a:moveTo>
                <a:cubicBezTo>
                  <a:pt x="1027456" y="2335"/>
                  <a:pt x="1027457" y="4666"/>
                  <a:pt x="1027456" y="6998"/>
                </a:cubicBezTo>
                <a:cubicBezTo>
                  <a:pt x="1027477" y="142338"/>
                  <a:pt x="1136580" y="252368"/>
                  <a:pt x="1271915" y="253532"/>
                </a:cubicBezTo>
                <a:lnTo>
                  <a:pt x="1271915" y="410224"/>
                </a:lnTo>
                <a:cubicBezTo>
                  <a:pt x="1050072" y="409018"/>
                  <a:pt x="870867" y="228844"/>
                  <a:pt x="870857" y="6998"/>
                </a:cubicBezTo>
                <a:cubicBezTo>
                  <a:pt x="870857" y="4666"/>
                  <a:pt x="870857" y="2381"/>
                  <a:pt x="870857" y="3"/>
                </a:cubicBezTo>
                <a:close/>
                <a:moveTo>
                  <a:pt x="1898499" y="4"/>
                </a:moveTo>
                <a:cubicBezTo>
                  <a:pt x="1898312" y="2335"/>
                  <a:pt x="1898312" y="4666"/>
                  <a:pt x="1898313" y="6998"/>
                </a:cubicBezTo>
                <a:cubicBezTo>
                  <a:pt x="1898333" y="142339"/>
                  <a:pt x="2007436" y="252368"/>
                  <a:pt x="2142771" y="253532"/>
                </a:cubicBezTo>
                <a:lnTo>
                  <a:pt x="2142771" y="410224"/>
                </a:lnTo>
                <a:cubicBezTo>
                  <a:pt x="1920928" y="409019"/>
                  <a:pt x="1741723" y="228845"/>
                  <a:pt x="1741713" y="6998"/>
                </a:cubicBezTo>
                <a:cubicBezTo>
                  <a:pt x="1741713" y="4666"/>
                  <a:pt x="1741713" y="2381"/>
                  <a:pt x="1741713" y="3"/>
                </a:cubicBezTo>
                <a:close/>
                <a:moveTo>
                  <a:pt x="2769355" y="4"/>
                </a:moveTo>
                <a:cubicBezTo>
                  <a:pt x="2769168" y="2335"/>
                  <a:pt x="2769168" y="4666"/>
                  <a:pt x="2769168" y="6998"/>
                </a:cubicBezTo>
                <a:cubicBezTo>
                  <a:pt x="2769188" y="142339"/>
                  <a:pt x="2878292" y="252368"/>
                  <a:pt x="3013627" y="253532"/>
                </a:cubicBezTo>
                <a:lnTo>
                  <a:pt x="3013628" y="410224"/>
                </a:lnTo>
                <a:cubicBezTo>
                  <a:pt x="2791784" y="409019"/>
                  <a:pt x="2612579" y="228845"/>
                  <a:pt x="2612569" y="6998"/>
                </a:cubicBezTo>
                <a:cubicBezTo>
                  <a:pt x="2612569" y="4667"/>
                  <a:pt x="2612569" y="2382"/>
                  <a:pt x="2612569" y="4"/>
                </a:cubicBezTo>
                <a:close/>
                <a:moveTo>
                  <a:pt x="3640211" y="3"/>
                </a:moveTo>
                <a:cubicBezTo>
                  <a:pt x="3640025" y="2334"/>
                  <a:pt x="3640025" y="4666"/>
                  <a:pt x="3640025" y="6997"/>
                </a:cubicBezTo>
                <a:cubicBezTo>
                  <a:pt x="3640045" y="142338"/>
                  <a:pt x="3749148" y="252367"/>
                  <a:pt x="3884484" y="253531"/>
                </a:cubicBezTo>
                <a:lnTo>
                  <a:pt x="3884484" y="410223"/>
                </a:lnTo>
                <a:cubicBezTo>
                  <a:pt x="3662640" y="409018"/>
                  <a:pt x="3483435" y="228844"/>
                  <a:pt x="3483425" y="6997"/>
                </a:cubicBezTo>
                <a:cubicBezTo>
                  <a:pt x="3483425" y="4666"/>
                  <a:pt x="3483425" y="2381"/>
                  <a:pt x="3483425" y="3"/>
                </a:cubicBezTo>
                <a:close/>
                <a:moveTo>
                  <a:pt x="4511069" y="3"/>
                </a:moveTo>
                <a:cubicBezTo>
                  <a:pt x="4510882" y="2335"/>
                  <a:pt x="4510882" y="4667"/>
                  <a:pt x="4510882" y="6998"/>
                </a:cubicBezTo>
                <a:cubicBezTo>
                  <a:pt x="4510902" y="142338"/>
                  <a:pt x="4620005" y="252367"/>
                  <a:pt x="4755341" y="253532"/>
                </a:cubicBezTo>
                <a:lnTo>
                  <a:pt x="4755342" y="410224"/>
                </a:lnTo>
                <a:cubicBezTo>
                  <a:pt x="4533497" y="409018"/>
                  <a:pt x="4354292" y="228844"/>
                  <a:pt x="4354282" y="6998"/>
                </a:cubicBezTo>
                <a:cubicBezTo>
                  <a:pt x="4354282" y="4666"/>
                  <a:pt x="4354282" y="2381"/>
                  <a:pt x="4354283" y="3"/>
                </a:cubicBezTo>
                <a:close/>
                <a:moveTo>
                  <a:pt x="5381925" y="3"/>
                </a:moveTo>
                <a:cubicBezTo>
                  <a:pt x="5381739" y="2335"/>
                  <a:pt x="5381739" y="4667"/>
                  <a:pt x="5381738" y="6998"/>
                </a:cubicBezTo>
                <a:cubicBezTo>
                  <a:pt x="5381760" y="142339"/>
                  <a:pt x="5490862" y="252367"/>
                  <a:pt x="5626197" y="253532"/>
                </a:cubicBezTo>
                <a:lnTo>
                  <a:pt x="5626198" y="410224"/>
                </a:lnTo>
                <a:cubicBezTo>
                  <a:pt x="5404354" y="409019"/>
                  <a:pt x="5225149" y="228845"/>
                  <a:pt x="5225138" y="6998"/>
                </a:cubicBezTo>
                <a:cubicBezTo>
                  <a:pt x="5225139" y="4666"/>
                  <a:pt x="5225139" y="2382"/>
                  <a:pt x="5225139" y="3"/>
                </a:cubicBezTo>
                <a:close/>
                <a:moveTo>
                  <a:pt x="6252783" y="3"/>
                </a:moveTo>
                <a:cubicBezTo>
                  <a:pt x="6252598" y="2335"/>
                  <a:pt x="6252597" y="4666"/>
                  <a:pt x="6252598" y="6998"/>
                </a:cubicBezTo>
                <a:cubicBezTo>
                  <a:pt x="6252617" y="142338"/>
                  <a:pt x="6361721" y="252367"/>
                  <a:pt x="6497056" y="253532"/>
                </a:cubicBezTo>
                <a:lnTo>
                  <a:pt x="6497055" y="410224"/>
                </a:lnTo>
                <a:cubicBezTo>
                  <a:pt x="6275213" y="409018"/>
                  <a:pt x="6096008" y="228845"/>
                  <a:pt x="6095997" y="6998"/>
                </a:cubicBezTo>
                <a:cubicBezTo>
                  <a:pt x="6095998" y="4666"/>
                  <a:pt x="6095999" y="2382"/>
                  <a:pt x="6095999" y="3"/>
                </a:cubicBezTo>
                <a:close/>
                <a:moveTo>
                  <a:pt x="7123637" y="2"/>
                </a:moveTo>
                <a:cubicBezTo>
                  <a:pt x="7123451" y="2334"/>
                  <a:pt x="7123451" y="4666"/>
                  <a:pt x="7123451" y="6998"/>
                </a:cubicBezTo>
                <a:cubicBezTo>
                  <a:pt x="7123471" y="142337"/>
                  <a:pt x="7232575" y="252367"/>
                  <a:pt x="7367910" y="253531"/>
                </a:cubicBezTo>
                <a:lnTo>
                  <a:pt x="7367910" y="410224"/>
                </a:lnTo>
                <a:cubicBezTo>
                  <a:pt x="7146066" y="409018"/>
                  <a:pt x="6966862" y="228844"/>
                  <a:pt x="6966852" y="6998"/>
                </a:cubicBezTo>
                <a:cubicBezTo>
                  <a:pt x="6966852" y="4666"/>
                  <a:pt x="6966852" y="2381"/>
                  <a:pt x="6966851" y="2"/>
                </a:cubicBezTo>
                <a:close/>
                <a:moveTo>
                  <a:pt x="7994494" y="3"/>
                </a:moveTo>
                <a:cubicBezTo>
                  <a:pt x="7994308" y="2335"/>
                  <a:pt x="7994308" y="4667"/>
                  <a:pt x="7994308" y="6998"/>
                </a:cubicBezTo>
                <a:cubicBezTo>
                  <a:pt x="7994330" y="142338"/>
                  <a:pt x="8103431" y="252367"/>
                  <a:pt x="8238767" y="253531"/>
                </a:cubicBezTo>
                <a:lnTo>
                  <a:pt x="8238766" y="410224"/>
                </a:lnTo>
                <a:cubicBezTo>
                  <a:pt x="8016922" y="409018"/>
                  <a:pt x="7837718" y="228844"/>
                  <a:pt x="7837708" y="6998"/>
                </a:cubicBezTo>
                <a:cubicBezTo>
                  <a:pt x="7837709" y="4666"/>
                  <a:pt x="7837708" y="2381"/>
                  <a:pt x="7837710" y="3"/>
                </a:cubicBezTo>
                <a:close/>
                <a:moveTo>
                  <a:pt x="8865351" y="2"/>
                </a:moveTo>
                <a:cubicBezTo>
                  <a:pt x="8865164" y="2334"/>
                  <a:pt x="8865165" y="4666"/>
                  <a:pt x="8865164" y="6997"/>
                </a:cubicBezTo>
                <a:cubicBezTo>
                  <a:pt x="8865185" y="142337"/>
                  <a:pt x="8974288" y="252366"/>
                  <a:pt x="9109623" y="253531"/>
                </a:cubicBezTo>
                <a:lnTo>
                  <a:pt x="9109624" y="410223"/>
                </a:lnTo>
                <a:cubicBezTo>
                  <a:pt x="8887780" y="409017"/>
                  <a:pt x="8708575" y="228844"/>
                  <a:pt x="8708565" y="6997"/>
                </a:cubicBezTo>
                <a:cubicBezTo>
                  <a:pt x="8708565" y="4665"/>
                  <a:pt x="8708565" y="2380"/>
                  <a:pt x="8708565" y="2"/>
                </a:cubicBezTo>
                <a:close/>
                <a:moveTo>
                  <a:pt x="9736207" y="2"/>
                </a:moveTo>
                <a:cubicBezTo>
                  <a:pt x="9736021" y="2334"/>
                  <a:pt x="9736021" y="4666"/>
                  <a:pt x="9736022" y="6998"/>
                </a:cubicBezTo>
                <a:cubicBezTo>
                  <a:pt x="9736038" y="142336"/>
                  <a:pt x="9845142" y="252366"/>
                  <a:pt x="9980476" y="253530"/>
                </a:cubicBezTo>
                <a:lnTo>
                  <a:pt x="9980475" y="410222"/>
                </a:lnTo>
                <a:cubicBezTo>
                  <a:pt x="9758632" y="409017"/>
                  <a:pt x="9579432" y="228844"/>
                  <a:pt x="9579421" y="6997"/>
                </a:cubicBezTo>
                <a:cubicBezTo>
                  <a:pt x="9579422" y="4666"/>
                  <a:pt x="9579421" y="2381"/>
                  <a:pt x="9579422" y="2"/>
                </a:cubicBezTo>
                <a:close/>
                <a:moveTo>
                  <a:pt x="10607062" y="2"/>
                </a:moveTo>
                <a:cubicBezTo>
                  <a:pt x="10606873" y="2333"/>
                  <a:pt x="10606875" y="4666"/>
                  <a:pt x="10606873" y="6997"/>
                </a:cubicBezTo>
                <a:cubicBezTo>
                  <a:pt x="10606895" y="142337"/>
                  <a:pt x="10715997" y="252366"/>
                  <a:pt x="10851334" y="253531"/>
                </a:cubicBezTo>
                <a:lnTo>
                  <a:pt x="10851332" y="410223"/>
                </a:lnTo>
                <a:cubicBezTo>
                  <a:pt x="10629488" y="409017"/>
                  <a:pt x="10450285" y="228843"/>
                  <a:pt x="10450273" y="6997"/>
                </a:cubicBezTo>
                <a:cubicBezTo>
                  <a:pt x="10450274" y="4665"/>
                  <a:pt x="10450275" y="2380"/>
                  <a:pt x="10450274" y="1"/>
                </a:cubicBezTo>
                <a:close/>
                <a:moveTo>
                  <a:pt x="11477919" y="1"/>
                </a:moveTo>
                <a:cubicBezTo>
                  <a:pt x="11477730" y="2333"/>
                  <a:pt x="11477733" y="4665"/>
                  <a:pt x="11477730" y="6996"/>
                </a:cubicBezTo>
                <a:cubicBezTo>
                  <a:pt x="11477752" y="142336"/>
                  <a:pt x="11586855" y="252365"/>
                  <a:pt x="11722190" y="253530"/>
                </a:cubicBezTo>
                <a:lnTo>
                  <a:pt x="11722190" y="410222"/>
                </a:lnTo>
                <a:cubicBezTo>
                  <a:pt x="11500345" y="409016"/>
                  <a:pt x="11321143" y="228843"/>
                  <a:pt x="11321130" y="6996"/>
                </a:cubicBezTo>
                <a:cubicBezTo>
                  <a:pt x="11321133" y="4665"/>
                  <a:pt x="11321132" y="2380"/>
                  <a:pt x="11321132" y="1"/>
                </a:cubicBezTo>
                <a:close/>
                <a:moveTo>
                  <a:pt x="12348774" y="1"/>
                </a:moveTo>
                <a:cubicBezTo>
                  <a:pt x="12348587" y="2333"/>
                  <a:pt x="12348587" y="4665"/>
                  <a:pt x="12348587" y="6996"/>
                </a:cubicBezTo>
                <a:cubicBezTo>
                  <a:pt x="12348607" y="142336"/>
                  <a:pt x="12457711" y="252365"/>
                  <a:pt x="12593046" y="253530"/>
                </a:cubicBezTo>
                <a:lnTo>
                  <a:pt x="12593046" y="410223"/>
                </a:lnTo>
                <a:cubicBezTo>
                  <a:pt x="12371202" y="409016"/>
                  <a:pt x="12191997" y="228843"/>
                  <a:pt x="12191987" y="6996"/>
                </a:cubicBezTo>
                <a:cubicBezTo>
                  <a:pt x="12191987" y="4664"/>
                  <a:pt x="12191988" y="2380"/>
                  <a:pt x="12191987" y="1"/>
                </a:cubicBezTo>
                <a:close/>
                <a:moveTo>
                  <a:pt x="13219631" y="1"/>
                </a:moveTo>
                <a:cubicBezTo>
                  <a:pt x="13219444" y="2332"/>
                  <a:pt x="13219444" y="4664"/>
                  <a:pt x="13219444" y="6996"/>
                </a:cubicBezTo>
                <a:cubicBezTo>
                  <a:pt x="13219464" y="142335"/>
                  <a:pt x="13328568" y="252365"/>
                  <a:pt x="13463903" y="253529"/>
                </a:cubicBezTo>
                <a:lnTo>
                  <a:pt x="13463903" y="410222"/>
                </a:lnTo>
                <a:cubicBezTo>
                  <a:pt x="13242059" y="409016"/>
                  <a:pt x="13062854" y="228842"/>
                  <a:pt x="13062844" y="6996"/>
                </a:cubicBezTo>
                <a:cubicBezTo>
                  <a:pt x="13062844" y="4664"/>
                  <a:pt x="13062845" y="2379"/>
                  <a:pt x="13062844" y="0"/>
                </a:cubicBezTo>
                <a:close/>
                <a:moveTo>
                  <a:pt x="14090488" y="1"/>
                </a:moveTo>
                <a:cubicBezTo>
                  <a:pt x="14090301" y="2333"/>
                  <a:pt x="14090302" y="4665"/>
                  <a:pt x="14090301" y="6996"/>
                </a:cubicBezTo>
                <a:cubicBezTo>
                  <a:pt x="14090322" y="142336"/>
                  <a:pt x="14199426" y="252365"/>
                  <a:pt x="14334761" y="253530"/>
                </a:cubicBezTo>
                <a:lnTo>
                  <a:pt x="14334761" y="410222"/>
                </a:lnTo>
                <a:cubicBezTo>
                  <a:pt x="14112917" y="409016"/>
                  <a:pt x="13933712" y="228842"/>
                  <a:pt x="13933701" y="6996"/>
                </a:cubicBezTo>
                <a:cubicBezTo>
                  <a:pt x="13933702" y="4664"/>
                  <a:pt x="13933702" y="2380"/>
                  <a:pt x="13933702" y="1"/>
                </a:cubicBezTo>
                <a:close/>
                <a:moveTo>
                  <a:pt x="14961345" y="1"/>
                </a:moveTo>
                <a:cubicBezTo>
                  <a:pt x="14961158" y="2333"/>
                  <a:pt x="14961159" y="4665"/>
                  <a:pt x="14961158" y="6996"/>
                </a:cubicBezTo>
                <a:cubicBezTo>
                  <a:pt x="14961178" y="142336"/>
                  <a:pt x="15070282" y="252366"/>
                  <a:pt x="15205617" y="253530"/>
                </a:cubicBezTo>
                <a:lnTo>
                  <a:pt x="15205617" y="410223"/>
                </a:lnTo>
                <a:cubicBezTo>
                  <a:pt x="14983773" y="409017"/>
                  <a:pt x="14804568" y="228843"/>
                  <a:pt x="14804558" y="6996"/>
                </a:cubicBezTo>
                <a:cubicBezTo>
                  <a:pt x="14804559" y="4665"/>
                  <a:pt x="14804559" y="2380"/>
                  <a:pt x="14804559" y="1"/>
                </a:cubicBezTo>
                <a:close/>
                <a:moveTo>
                  <a:pt x="15832202" y="1"/>
                </a:moveTo>
                <a:cubicBezTo>
                  <a:pt x="15832015" y="2332"/>
                  <a:pt x="15832015" y="4664"/>
                  <a:pt x="15832015" y="6996"/>
                </a:cubicBezTo>
                <a:cubicBezTo>
                  <a:pt x="15832035" y="142336"/>
                  <a:pt x="15941139" y="252365"/>
                  <a:pt x="16076474" y="253529"/>
                </a:cubicBezTo>
                <a:lnTo>
                  <a:pt x="16076474" y="410222"/>
                </a:lnTo>
                <a:cubicBezTo>
                  <a:pt x="15854630" y="409016"/>
                  <a:pt x="15675425" y="228842"/>
                  <a:pt x="15675415" y="6996"/>
                </a:cubicBezTo>
                <a:cubicBezTo>
                  <a:pt x="15675416" y="4664"/>
                  <a:pt x="15675416" y="2379"/>
                  <a:pt x="15675416" y="0"/>
                </a:cubicBezTo>
                <a:close/>
                <a:moveTo>
                  <a:pt x="16703058" y="1"/>
                </a:moveTo>
                <a:cubicBezTo>
                  <a:pt x="16702872" y="2333"/>
                  <a:pt x="16702872" y="4665"/>
                  <a:pt x="16702872" y="6996"/>
                </a:cubicBezTo>
                <a:cubicBezTo>
                  <a:pt x="16702892" y="142336"/>
                  <a:pt x="16811996" y="252365"/>
                  <a:pt x="16947331" y="253530"/>
                </a:cubicBezTo>
                <a:lnTo>
                  <a:pt x="16947331" y="410222"/>
                </a:lnTo>
                <a:cubicBezTo>
                  <a:pt x="16725487" y="409016"/>
                  <a:pt x="16546282" y="228842"/>
                  <a:pt x="16546272" y="6996"/>
                </a:cubicBezTo>
                <a:cubicBezTo>
                  <a:pt x="16546272" y="4664"/>
                  <a:pt x="16546273" y="2379"/>
                  <a:pt x="16546272" y="1"/>
                </a:cubicBezTo>
                <a:close/>
                <a:moveTo>
                  <a:pt x="17573916" y="2"/>
                </a:moveTo>
                <a:cubicBezTo>
                  <a:pt x="17573729" y="2333"/>
                  <a:pt x="17573730" y="4665"/>
                  <a:pt x="17573729" y="6997"/>
                </a:cubicBezTo>
                <a:cubicBezTo>
                  <a:pt x="17573749" y="142336"/>
                  <a:pt x="17682853" y="252366"/>
                  <a:pt x="17818188" y="253530"/>
                </a:cubicBezTo>
                <a:lnTo>
                  <a:pt x="17818188" y="410223"/>
                </a:lnTo>
                <a:cubicBezTo>
                  <a:pt x="17596344" y="409017"/>
                  <a:pt x="17417140" y="228843"/>
                  <a:pt x="17417129" y="6997"/>
                </a:cubicBezTo>
                <a:cubicBezTo>
                  <a:pt x="17417130" y="4665"/>
                  <a:pt x="17417130" y="2380"/>
                  <a:pt x="17417130" y="1"/>
                </a:cubicBezTo>
                <a:close/>
                <a:moveTo>
                  <a:pt x="18444773" y="1"/>
                </a:moveTo>
                <a:cubicBezTo>
                  <a:pt x="18444587" y="2333"/>
                  <a:pt x="18444586" y="4664"/>
                  <a:pt x="18444586" y="6996"/>
                </a:cubicBezTo>
                <a:cubicBezTo>
                  <a:pt x="18444606" y="142336"/>
                  <a:pt x="18553710" y="252365"/>
                  <a:pt x="18689046" y="253530"/>
                </a:cubicBezTo>
                <a:lnTo>
                  <a:pt x="18689045" y="410222"/>
                </a:lnTo>
                <a:cubicBezTo>
                  <a:pt x="18467202" y="409016"/>
                  <a:pt x="18287996" y="228842"/>
                  <a:pt x="18287986" y="6996"/>
                </a:cubicBezTo>
                <a:cubicBezTo>
                  <a:pt x="18287987" y="4664"/>
                  <a:pt x="18287987" y="2379"/>
                  <a:pt x="18287987" y="1"/>
                </a:cubicBezTo>
                <a:close/>
                <a:moveTo>
                  <a:pt x="19315629" y="1"/>
                </a:moveTo>
                <a:cubicBezTo>
                  <a:pt x="19315443" y="2333"/>
                  <a:pt x="19315441" y="4664"/>
                  <a:pt x="19315442" y="6996"/>
                </a:cubicBezTo>
                <a:cubicBezTo>
                  <a:pt x="19315462" y="142336"/>
                  <a:pt x="19424566" y="252365"/>
                  <a:pt x="19559902" y="253530"/>
                </a:cubicBezTo>
                <a:lnTo>
                  <a:pt x="19559901" y="410222"/>
                </a:lnTo>
                <a:cubicBezTo>
                  <a:pt x="19338058" y="409016"/>
                  <a:pt x="19158852" y="228842"/>
                  <a:pt x="19158842" y="6996"/>
                </a:cubicBezTo>
                <a:cubicBezTo>
                  <a:pt x="19158843" y="4664"/>
                  <a:pt x="19158843" y="2379"/>
                  <a:pt x="19158842" y="1"/>
                </a:cubicBezTo>
                <a:close/>
                <a:moveTo>
                  <a:pt x="20186486" y="2"/>
                </a:moveTo>
                <a:cubicBezTo>
                  <a:pt x="20186300" y="2333"/>
                  <a:pt x="20186299" y="4665"/>
                  <a:pt x="20186299" y="6997"/>
                </a:cubicBezTo>
                <a:cubicBezTo>
                  <a:pt x="20186320" y="142336"/>
                  <a:pt x="20295424" y="252366"/>
                  <a:pt x="20430760" y="253530"/>
                </a:cubicBezTo>
                <a:lnTo>
                  <a:pt x="20430759" y="410223"/>
                </a:lnTo>
                <a:cubicBezTo>
                  <a:pt x="20208916" y="409017"/>
                  <a:pt x="20029710" y="228843"/>
                  <a:pt x="20029699" y="6996"/>
                </a:cubicBezTo>
                <a:cubicBezTo>
                  <a:pt x="20029701" y="4665"/>
                  <a:pt x="20029700" y="2380"/>
                  <a:pt x="20029700" y="1"/>
                </a:cubicBezTo>
                <a:close/>
                <a:moveTo>
                  <a:pt x="21057342" y="1"/>
                </a:moveTo>
                <a:cubicBezTo>
                  <a:pt x="21057156" y="2332"/>
                  <a:pt x="21057157" y="4664"/>
                  <a:pt x="21057157" y="6996"/>
                </a:cubicBezTo>
                <a:cubicBezTo>
                  <a:pt x="21057177" y="142336"/>
                  <a:pt x="21166279" y="252365"/>
                  <a:pt x="21301615" y="253529"/>
                </a:cubicBezTo>
                <a:lnTo>
                  <a:pt x="21301614" y="410222"/>
                </a:lnTo>
                <a:cubicBezTo>
                  <a:pt x="21079771" y="409016"/>
                  <a:pt x="20900568" y="228842"/>
                  <a:pt x="20900557" y="6996"/>
                </a:cubicBezTo>
                <a:cubicBezTo>
                  <a:pt x="20900557" y="4664"/>
                  <a:pt x="20900556" y="2379"/>
                  <a:pt x="20900558" y="1"/>
                </a:cubicBezTo>
                <a:close/>
                <a:moveTo>
                  <a:pt x="21928200" y="1"/>
                </a:moveTo>
                <a:cubicBezTo>
                  <a:pt x="21928014" y="2333"/>
                  <a:pt x="21928012" y="4664"/>
                  <a:pt x="21928013" y="6996"/>
                </a:cubicBezTo>
                <a:cubicBezTo>
                  <a:pt x="21928033" y="142336"/>
                  <a:pt x="22037137" y="252365"/>
                  <a:pt x="22172473" y="253531"/>
                </a:cubicBezTo>
                <a:lnTo>
                  <a:pt x="22172472" y="410222"/>
                </a:lnTo>
                <a:cubicBezTo>
                  <a:pt x="21950629" y="409017"/>
                  <a:pt x="21771423" y="228842"/>
                  <a:pt x="21771413" y="6996"/>
                </a:cubicBezTo>
                <a:cubicBezTo>
                  <a:pt x="21771414" y="4665"/>
                  <a:pt x="21771414" y="2380"/>
                  <a:pt x="21771413" y="1"/>
                </a:cubicBezTo>
                <a:close/>
                <a:moveTo>
                  <a:pt x="22799055" y="1"/>
                </a:moveTo>
                <a:cubicBezTo>
                  <a:pt x="22798870" y="2333"/>
                  <a:pt x="22798870" y="4665"/>
                  <a:pt x="22798871" y="6997"/>
                </a:cubicBezTo>
                <a:cubicBezTo>
                  <a:pt x="22798891" y="142337"/>
                  <a:pt x="22907993" y="252366"/>
                  <a:pt x="23043329" y="253530"/>
                </a:cubicBezTo>
                <a:lnTo>
                  <a:pt x="23043328" y="410222"/>
                </a:lnTo>
                <a:cubicBezTo>
                  <a:pt x="22821485" y="409017"/>
                  <a:pt x="22642281" y="228843"/>
                  <a:pt x="22642271" y="6997"/>
                </a:cubicBezTo>
                <a:cubicBezTo>
                  <a:pt x="22642270" y="4665"/>
                  <a:pt x="22642270" y="2380"/>
                  <a:pt x="22642271" y="2"/>
                </a:cubicBezTo>
                <a:close/>
                <a:moveTo>
                  <a:pt x="23669913" y="1"/>
                </a:moveTo>
                <a:cubicBezTo>
                  <a:pt x="23669727" y="2333"/>
                  <a:pt x="23669728" y="4664"/>
                  <a:pt x="23669728" y="6996"/>
                </a:cubicBezTo>
                <a:cubicBezTo>
                  <a:pt x="23669749" y="142336"/>
                  <a:pt x="23778851" y="252365"/>
                  <a:pt x="23914187" y="253530"/>
                </a:cubicBezTo>
                <a:lnTo>
                  <a:pt x="23914186" y="410222"/>
                </a:lnTo>
                <a:cubicBezTo>
                  <a:pt x="23692343" y="409017"/>
                  <a:pt x="23513139" y="228843"/>
                  <a:pt x="23513128" y="6996"/>
                </a:cubicBezTo>
                <a:cubicBezTo>
                  <a:pt x="23513128" y="4664"/>
                  <a:pt x="23513127" y="2379"/>
                  <a:pt x="23513129" y="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  <a:ln w="317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DC0C68DD-45EE-4248-8AF8-9153E0ACEC83}"/>
              </a:ext>
            </a:extLst>
          </p:cNvPr>
          <p:cNvSpPr/>
          <p:nvPr userDrawn="1"/>
        </p:nvSpPr>
        <p:spPr>
          <a:xfrm rot="20700000">
            <a:off x="-1383214" y="-2034480"/>
            <a:ext cx="23914187" cy="410224"/>
          </a:xfrm>
          <a:custGeom>
            <a:avLst/>
            <a:gdLst>
              <a:gd name="connsiteX0" fmla="*/ 156786 w 23914187"/>
              <a:gd name="connsiteY0" fmla="*/ 3 h 410224"/>
              <a:gd name="connsiteX1" fmla="*/ 156599 w 23914187"/>
              <a:gd name="connsiteY1" fmla="*/ 6998 h 410224"/>
              <a:gd name="connsiteX2" fmla="*/ 401058 w 23914187"/>
              <a:gd name="connsiteY2" fmla="*/ 253532 h 410224"/>
              <a:gd name="connsiteX3" fmla="*/ 401058 w 23914187"/>
              <a:gd name="connsiteY3" fmla="*/ 410224 h 410224"/>
              <a:gd name="connsiteX4" fmla="*/ 0 w 23914187"/>
              <a:gd name="connsiteY4" fmla="*/ 6998 h 410224"/>
              <a:gd name="connsiteX5" fmla="*/ 0 w 23914187"/>
              <a:gd name="connsiteY5" fmla="*/ 3 h 410224"/>
              <a:gd name="connsiteX6" fmla="*/ 1027643 w 23914187"/>
              <a:gd name="connsiteY6" fmla="*/ 2 h 410224"/>
              <a:gd name="connsiteX7" fmla="*/ 1027456 w 23914187"/>
              <a:gd name="connsiteY7" fmla="*/ 6997 h 410224"/>
              <a:gd name="connsiteX8" fmla="*/ 1271915 w 23914187"/>
              <a:gd name="connsiteY8" fmla="*/ 253531 h 410224"/>
              <a:gd name="connsiteX9" fmla="*/ 1271915 w 23914187"/>
              <a:gd name="connsiteY9" fmla="*/ 410223 h 410224"/>
              <a:gd name="connsiteX10" fmla="*/ 870857 w 23914187"/>
              <a:gd name="connsiteY10" fmla="*/ 6997 h 410224"/>
              <a:gd name="connsiteX11" fmla="*/ 870857 w 23914187"/>
              <a:gd name="connsiteY11" fmla="*/ 2 h 410224"/>
              <a:gd name="connsiteX12" fmla="*/ 1898499 w 23914187"/>
              <a:gd name="connsiteY12" fmla="*/ 2 h 410224"/>
              <a:gd name="connsiteX13" fmla="*/ 1898312 w 23914187"/>
              <a:gd name="connsiteY13" fmla="*/ 6997 h 410224"/>
              <a:gd name="connsiteX14" fmla="*/ 2142771 w 23914187"/>
              <a:gd name="connsiteY14" fmla="*/ 253531 h 410224"/>
              <a:gd name="connsiteX15" fmla="*/ 2142771 w 23914187"/>
              <a:gd name="connsiteY15" fmla="*/ 410223 h 410224"/>
              <a:gd name="connsiteX16" fmla="*/ 1741713 w 23914187"/>
              <a:gd name="connsiteY16" fmla="*/ 6997 h 410224"/>
              <a:gd name="connsiteX17" fmla="*/ 1741713 w 23914187"/>
              <a:gd name="connsiteY17" fmla="*/ 2 h 410224"/>
              <a:gd name="connsiteX18" fmla="*/ 2769355 w 23914187"/>
              <a:gd name="connsiteY18" fmla="*/ 2 h 410224"/>
              <a:gd name="connsiteX19" fmla="*/ 2769168 w 23914187"/>
              <a:gd name="connsiteY19" fmla="*/ 6997 h 410224"/>
              <a:gd name="connsiteX20" fmla="*/ 3013627 w 23914187"/>
              <a:gd name="connsiteY20" fmla="*/ 253531 h 410224"/>
              <a:gd name="connsiteX21" fmla="*/ 3013627 w 23914187"/>
              <a:gd name="connsiteY21" fmla="*/ 410223 h 410224"/>
              <a:gd name="connsiteX22" fmla="*/ 2612569 w 23914187"/>
              <a:gd name="connsiteY22" fmla="*/ 6997 h 410224"/>
              <a:gd name="connsiteX23" fmla="*/ 2612569 w 23914187"/>
              <a:gd name="connsiteY23" fmla="*/ 2 h 410224"/>
              <a:gd name="connsiteX24" fmla="*/ 3640211 w 23914187"/>
              <a:gd name="connsiteY24" fmla="*/ 1 h 410224"/>
              <a:gd name="connsiteX25" fmla="*/ 3640025 w 23914187"/>
              <a:gd name="connsiteY25" fmla="*/ 6996 h 410224"/>
              <a:gd name="connsiteX26" fmla="*/ 3884484 w 23914187"/>
              <a:gd name="connsiteY26" fmla="*/ 253530 h 410224"/>
              <a:gd name="connsiteX27" fmla="*/ 3884483 w 23914187"/>
              <a:gd name="connsiteY27" fmla="*/ 410223 h 410224"/>
              <a:gd name="connsiteX28" fmla="*/ 3483425 w 23914187"/>
              <a:gd name="connsiteY28" fmla="*/ 6997 h 410224"/>
              <a:gd name="connsiteX29" fmla="*/ 3483425 w 23914187"/>
              <a:gd name="connsiteY29" fmla="*/ 2 h 410224"/>
              <a:gd name="connsiteX30" fmla="*/ 4511069 w 23914187"/>
              <a:gd name="connsiteY30" fmla="*/ 2 h 410224"/>
              <a:gd name="connsiteX31" fmla="*/ 4510882 w 23914187"/>
              <a:gd name="connsiteY31" fmla="*/ 6997 h 410224"/>
              <a:gd name="connsiteX32" fmla="*/ 4755341 w 23914187"/>
              <a:gd name="connsiteY32" fmla="*/ 253531 h 410224"/>
              <a:gd name="connsiteX33" fmla="*/ 4755341 w 23914187"/>
              <a:gd name="connsiteY33" fmla="*/ 410223 h 410224"/>
              <a:gd name="connsiteX34" fmla="*/ 4354282 w 23914187"/>
              <a:gd name="connsiteY34" fmla="*/ 6997 h 410224"/>
              <a:gd name="connsiteX35" fmla="*/ 4354282 w 23914187"/>
              <a:gd name="connsiteY35" fmla="*/ 2 h 410224"/>
              <a:gd name="connsiteX36" fmla="*/ 5381926 w 23914187"/>
              <a:gd name="connsiteY36" fmla="*/ 2 h 410224"/>
              <a:gd name="connsiteX37" fmla="*/ 5381738 w 23914187"/>
              <a:gd name="connsiteY37" fmla="*/ 6997 h 410224"/>
              <a:gd name="connsiteX38" fmla="*/ 5626198 w 23914187"/>
              <a:gd name="connsiteY38" fmla="*/ 253531 h 410224"/>
              <a:gd name="connsiteX39" fmla="*/ 5626197 w 23914187"/>
              <a:gd name="connsiteY39" fmla="*/ 410223 h 410224"/>
              <a:gd name="connsiteX40" fmla="*/ 5225139 w 23914187"/>
              <a:gd name="connsiteY40" fmla="*/ 6997 h 410224"/>
              <a:gd name="connsiteX41" fmla="*/ 5225139 w 23914187"/>
              <a:gd name="connsiteY41" fmla="*/ 2 h 410224"/>
              <a:gd name="connsiteX42" fmla="*/ 6252784 w 23914187"/>
              <a:gd name="connsiteY42" fmla="*/ 2 h 410224"/>
              <a:gd name="connsiteX43" fmla="*/ 6252598 w 23914187"/>
              <a:gd name="connsiteY43" fmla="*/ 6997 h 410224"/>
              <a:gd name="connsiteX44" fmla="*/ 6497055 w 23914187"/>
              <a:gd name="connsiteY44" fmla="*/ 253530 h 410224"/>
              <a:gd name="connsiteX45" fmla="*/ 6497056 w 23914187"/>
              <a:gd name="connsiteY45" fmla="*/ 410223 h 410224"/>
              <a:gd name="connsiteX46" fmla="*/ 6095999 w 23914187"/>
              <a:gd name="connsiteY46" fmla="*/ 6997 h 410224"/>
              <a:gd name="connsiteX47" fmla="*/ 6095999 w 23914187"/>
              <a:gd name="connsiteY47" fmla="*/ 2 h 410224"/>
              <a:gd name="connsiteX48" fmla="*/ 7123638 w 23914187"/>
              <a:gd name="connsiteY48" fmla="*/ 2 h 410224"/>
              <a:gd name="connsiteX49" fmla="*/ 7123452 w 23914187"/>
              <a:gd name="connsiteY49" fmla="*/ 6997 h 410224"/>
              <a:gd name="connsiteX50" fmla="*/ 7367909 w 23914187"/>
              <a:gd name="connsiteY50" fmla="*/ 253530 h 410224"/>
              <a:gd name="connsiteX51" fmla="*/ 7367910 w 23914187"/>
              <a:gd name="connsiteY51" fmla="*/ 410223 h 410224"/>
              <a:gd name="connsiteX52" fmla="*/ 6966853 w 23914187"/>
              <a:gd name="connsiteY52" fmla="*/ 6997 h 410224"/>
              <a:gd name="connsiteX53" fmla="*/ 6966852 w 23914187"/>
              <a:gd name="connsiteY53" fmla="*/ 2 h 410224"/>
              <a:gd name="connsiteX54" fmla="*/ 7994493 w 23914187"/>
              <a:gd name="connsiteY54" fmla="*/ 2 h 410224"/>
              <a:gd name="connsiteX55" fmla="*/ 7994308 w 23914187"/>
              <a:gd name="connsiteY55" fmla="*/ 6997 h 410224"/>
              <a:gd name="connsiteX56" fmla="*/ 8238767 w 23914187"/>
              <a:gd name="connsiteY56" fmla="*/ 253531 h 410224"/>
              <a:gd name="connsiteX57" fmla="*/ 8238767 w 23914187"/>
              <a:gd name="connsiteY57" fmla="*/ 410223 h 410224"/>
              <a:gd name="connsiteX58" fmla="*/ 7837710 w 23914187"/>
              <a:gd name="connsiteY58" fmla="*/ 6997 h 410224"/>
              <a:gd name="connsiteX59" fmla="*/ 7837708 w 23914187"/>
              <a:gd name="connsiteY59" fmla="*/ 2 h 410224"/>
              <a:gd name="connsiteX60" fmla="*/ 8865351 w 23914187"/>
              <a:gd name="connsiteY60" fmla="*/ 1 h 410224"/>
              <a:gd name="connsiteX61" fmla="*/ 8865164 w 23914187"/>
              <a:gd name="connsiteY61" fmla="*/ 6996 h 410224"/>
              <a:gd name="connsiteX62" fmla="*/ 9109624 w 23914187"/>
              <a:gd name="connsiteY62" fmla="*/ 253530 h 410224"/>
              <a:gd name="connsiteX63" fmla="*/ 9109624 w 23914187"/>
              <a:gd name="connsiteY63" fmla="*/ 410222 h 410224"/>
              <a:gd name="connsiteX64" fmla="*/ 8708565 w 23914187"/>
              <a:gd name="connsiteY64" fmla="*/ 6996 h 410224"/>
              <a:gd name="connsiteX65" fmla="*/ 8708565 w 23914187"/>
              <a:gd name="connsiteY65" fmla="*/ 1 h 410224"/>
              <a:gd name="connsiteX66" fmla="*/ 9736207 w 23914187"/>
              <a:gd name="connsiteY66" fmla="*/ 1 h 410224"/>
              <a:gd name="connsiteX67" fmla="*/ 9736021 w 23914187"/>
              <a:gd name="connsiteY67" fmla="*/ 6997 h 410224"/>
              <a:gd name="connsiteX68" fmla="*/ 9980476 w 23914187"/>
              <a:gd name="connsiteY68" fmla="*/ 253529 h 410224"/>
              <a:gd name="connsiteX69" fmla="*/ 9980476 w 23914187"/>
              <a:gd name="connsiteY69" fmla="*/ 410221 h 410224"/>
              <a:gd name="connsiteX70" fmla="*/ 9579421 w 23914187"/>
              <a:gd name="connsiteY70" fmla="*/ 6996 h 410224"/>
              <a:gd name="connsiteX71" fmla="*/ 9579421 w 23914187"/>
              <a:gd name="connsiteY71" fmla="*/ 1 h 410224"/>
              <a:gd name="connsiteX72" fmla="*/ 10607060 w 23914187"/>
              <a:gd name="connsiteY72" fmla="*/ 1 h 410224"/>
              <a:gd name="connsiteX73" fmla="*/ 10606875 w 23914187"/>
              <a:gd name="connsiteY73" fmla="*/ 6996 h 410224"/>
              <a:gd name="connsiteX74" fmla="*/ 10851333 w 23914187"/>
              <a:gd name="connsiteY74" fmla="*/ 253530 h 410224"/>
              <a:gd name="connsiteX75" fmla="*/ 10851333 w 23914187"/>
              <a:gd name="connsiteY75" fmla="*/ 410222 h 410224"/>
              <a:gd name="connsiteX76" fmla="*/ 10450274 w 23914187"/>
              <a:gd name="connsiteY76" fmla="*/ 6996 h 410224"/>
              <a:gd name="connsiteX77" fmla="*/ 10450276 w 23914187"/>
              <a:gd name="connsiteY77" fmla="*/ 1 h 410224"/>
              <a:gd name="connsiteX78" fmla="*/ 11477917 w 23914187"/>
              <a:gd name="connsiteY78" fmla="*/ 0 h 410224"/>
              <a:gd name="connsiteX79" fmla="*/ 11477730 w 23914187"/>
              <a:gd name="connsiteY79" fmla="*/ 6995 h 410224"/>
              <a:gd name="connsiteX80" fmla="*/ 11722190 w 23914187"/>
              <a:gd name="connsiteY80" fmla="*/ 253529 h 410224"/>
              <a:gd name="connsiteX81" fmla="*/ 11722190 w 23914187"/>
              <a:gd name="connsiteY81" fmla="*/ 410221 h 410224"/>
              <a:gd name="connsiteX82" fmla="*/ 11321130 w 23914187"/>
              <a:gd name="connsiteY82" fmla="*/ 6995 h 410224"/>
              <a:gd name="connsiteX83" fmla="*/ 11321133 w 23914187"/>
              <a:gd name="connsiteY83" fmla="*/ 0 h 410224"/>
              <a:gd name="connsiteX84" fmla="*/ 12348774 w 23914187"/>
              <a:gd name="connsiteY84" fmla="*/ 0 h 410224"/>
              <a:gd name="connsiteX85" fmla="*/ 12348587 w 23914187"/>
              <a:gd name="connsiteY85" fmla="*/ 6995 h 410224"/>
              <a:gd name="connsiteX86" fmla="*/ 12593046 w 23914187"/>
              <a:gd name="connsiteY86" fmla="*/ 253529 h 410224"/>
              <a:gd name="connsiteX87" fmla="*/ 12593046 w 23914187"/>
              <a:gd name="connsiteY87" fmla="*/ 410221 h 410224"/>
              <a:gd name="connsiteX88" fmla="*/ 12191987 w 23914187"/>
              <a:gd name="connsiteY88" fmla="*/ 6995 h 410224"/>
              <a:gd name="connsiteX89" fmla="*/ 12191987 w 23914187"/>
              <a:gd name="connsiteY89" fmla="*/ 0 h 410224"/>
              <a:gd name="connsiteX90" fmla="*/ 13219631 w 23914187"/>
              <a:gd name="connsiteY90" fmla="*/ 0 h 410224"/>
              <a:gd name="connsiteX91" fmla="*/ 13219444 w 23914187"/>
              <a:gd name="connsiteY91" fmla="*/ 6995 h 410224"/>
              <a:gd name="connsiteX92" fmla="*/ 13463903 w 23914187"/>
              <a:gd name="connsiteY92" fmla="*/ 253529 h 410224"/>
              <a:gd name="connsiteX93" fmla="*/ 13463903 w 23914187"/>
              <a:gd name="connsiteY93" fmla="*/ 410221 h 410224"/>
              <a:gd name="connsiteX94" fmla="*/ 13062844 w 23914187"/>
              <a:gd name="connsiteY94" fmla="*/ 6995 h 410224"/>
              <a:gd name="connsiteX95" fmla="*/ 13062844 w 23914187"/>
              <a:gd name="connsiteY95" fmla="*/ 0 h 410224"/>
              <a:gd name="connsiteX96" fmla="*/ 14090488 w 23914187"/>
              <a:gd name="connsiteY96" fmla="*/ 0 h 410224"/>
              <a:gd name="connsiteX97" fmla="*/ 14090301 w 23914187"/>
              <a:gd name="connsiteY97" fmla="*/ 6995 h 410224"/>
              <a:gd name="connsiteX98" fmla="*/ 14334761 w 23914187"/>
              <a:gd name="connsiteY98" fmla="*/ 253529 h 410224"/>
              <a:gd name="connsiteX99" fmla="*/ 14334761 w 23914187"/>
              <a:gd name="connsiteY99" fmla="*/ 410221 h 410224"/>
              <a:gd name="connsiteX100" fmla="*/ 13933701 w 23914187"/>
              <a:gd name="connsiteY100" fmla="*/ 6995 h 410224"/>
              <a:gd name="connsiteX101" fmla="*/ 13933702 w 23914187"/>
              <a:gd name="connsiteY101" fmla="*/ 0 h 410224"/>
              <a:gd name="connsiteX102" fmla="*/ 14961345 w 23914187"/>
              <a:gd name="connsiteY102" fmla="*/ 1 h 410224"/>
              <a:gd name="connsiteX103" fmla="*/ 14961158 w 23914187"/>
              <a:gd name="connsiteY103" fmla="*/ 6995 h 410224"/>
              <a:gd name="connsiteX104" fmla="*/ 15205617 w 23914187"/>
              <a:gd name="connsiteY104" fmla="*/ 253529 h 410224"/>
              <a:gd name="connsiteX105" fmla="*/ 15205617 w 23914187"/>
              <a:gd name="connsiteY105" fmla="*/ 410221 h 410224"/>
              <a:gd name="connsiteX106" fmla="*/ 14804558 w 23914187"/>
              <a:gd name="connsiteY106" fmla="*/ 6995 h 410224"/>
              <a:gd name="connsiteX107" fmla="*/ 14804558 w 23914187"/>
              <a:gd name="connsiteY107" fmla="*/ 1 h 410224"/>
              <a:gd name="connsiteX108" fmla="*/ 15832202 w 23914187"/>
              <a:gd name="connsiteY108" fmla="*/ 0 h 410224"/>
              <a:gd name="connsiteX109" fmla="*/ 15832015 w 23914187"/>
              <a:gd name="connsiteY109" fmla="*/ 6995 h 410224"/>
              <a:gd name="connsiteX110" fmla="*/ 16076474 w 23914187"/>
              <a:gd name="connsiteY110" fmla="*/ 253529 h 410224"/>
              <a:gd name="connsiteX111" fmla="*/ 16076474 w 23914187"/>
              <a:gd name="connsiteY111" fmla="*/ 410221 h 410224"/>
              <a:gd name="connsiteX112" fmla="*/ 15675415 w 23914187"/>
              <a:gd name="connsiteY112" fmla="*/ 6995 h 410224"/>
              <a:gd name="connsiteX113" fmla="*/ 15675415 w 23914187"/>
              <a:gd name="connsiteY113" fmla="*/ 0 h 410224"/>
              <a:gd name="connsiteX114" fmla="*/ 16703058 w 23914187"/>
              <a:gd name="connsiteY114" fmla="*/ 0 h 410224"/>
              <a:gd name="connsiteX115" fmla="*/ 16702872 w 23914187"/>
              <a:gd name="connsiteY115" fmla="*/ 6995 h 410224"/>
              <a:gd name="connsiteX116" fmla="*/ 16947331 w 23914187"/>
              <a:gd name="connsiteY116" fmla="*/ 253529 h 410224"/>
              <a:gd name="connsiteX117" fmla="*/ 16947331 w 23914187"/>
              <a:gd name="connsiteY117" fmla="*/ 410221 h 410224"/>
              <a:gd name="connsiteX118" fmla="*/ 16546272 w 23914187"/>
              <a:gd name="connsiteY118" fmla="*/ 6995 h 410224"/>
              <a:gd name="connsiteX119" fmla="*/ 16546272 w 23914187"/>
              <a:gd name="connsiteY119" fmla="*/ 0 h 410224"/>
              <a:gd name="connsiteX120" fmla="*/ 17573916 w 23914187"/>
              <a:gd name="connsiteY120" fmla="*/ 1 h 410224"/>
              <a:gd name="connsiteX121" fmla="*/ 17573729 w 23914187"/>
              <a:gd name="connsiteY121" fmla="*/ 6996 h 410224"/>
              <a:gd name="connsiteX122" fmla="*/ 17818188 w 23914187"/>
              <a:gd name="connsiteY122" fmla="*/ 253529 h 410224"/>
              <a:gd name="connsiteX123" fmla="*/ 17818188 w 23914187"/>
              <a:gd name="connsiteY123" fmla="*/ 410222 h 410224"/>
              <a:gd name="connsiteX124" fmla="*/ 17417129 w 23914187"/>
              <a:gd name="connsiteY124" fmla="*/ 6996 h 410224"/>
              <a:gd name="connsiteX125" fmla="*/ 17417130 w 23914187"/>
              <a:gd name="connsiteY125" fmla="*/ 1 h 410224"/>
              <a:gd name="connsiteX126" fmla="*/ 18444773 w 23914187"/>
              <a:gd name="connsiteY126" fmla="*/ 0 h 410224"/>
              <a:gd name="connsiteX127" fmla="*/ 18444586 w 23914187"/>
              <a:gd name="connsiteY127" fmla="*/ 6995 h 410224"/>
              <a:gd name="connsiteX128" fmla="*/ 18689046 w 23914187"/>
              <a:gd name="connsiteY128" fmla="*/ 253529 h 410224"/>
              <a:gd name="connsiteX129" fmla="*/ 18689045 w 23914187"/>
              <a:gd name="connsiteY129" fmla="*/ 410221 h 410224"/>
              <a:gd name="connsiteX130" fmla="*/ 18287986 w 23914187"/>
              <a:gd name="connsiteY130" fmla="*/ 6995 h 410224"/>
              <a:gd name="connsiteX131" fmla="*/ 18287987 w 23914187"/>
              <a:gd name="connsiteY131" fmla="*/ 0 h 410224"/>
              <a:gd name="connsiteX132" fmla="*/ 19315629 w 23914187"/>
              <a:gd name="connsiteY132" fmla="*/ 0 h 410224"/>
              <a:gd name="connsiteX133" fmla="*/ 19315442 w 23914187"/>
              <a:gd name="connsiteY133" fmla="*/ 6995 h 410224"/>
              <a:gd name="connsiteX134" fmla="*/ 19559902 w 23914187"/>
              <a:gd name="connsiteY134" fmla="*/ 253529 h 410224"/>
              <a:gd name="connsiteX135" fmla="*/ 19559901 w 23914187"/>
              <a:gd name="connsiteY135" fmla="*/ 410221 h 410224"/>
              <a:gd name="connsiteX136" fmla="*/ 19158842 w 23914187"/>
              <a:gd name="connsiteY136" fmla="*/ 6995 h 410224"/>
              <a:gd name="connsiteX137" fmla="*/ 19158842 w 23914187"/>
              <a:gd name="connsiteY137" fmla="*/ 0 h 410224"/>
              <a:gd name="connsiteX138" fmla="*/ 20186486 w 23914187"/>
              <a:gd name="connsiteY138" fmla="*/ 1 h 410224"/>
              <a:gd name="connsiteX139" fmla="*/ 20186299 w 23914187"/>
              <a:gd name="connsiteY139" fmla="*/ 6996 h 410224"/>
              <a:gd name="connsiteX140" fmla="*/ 20430760 w 23914187"/>
              <a:gd name="connsiteY140" fmla="*/ 253529 h 410224"/>
              <a:gd name="connsiteX141" fmla="*/ 20430759 w 23914187"/>
              <a:gd name="connsiteY141" fmla="*/ 410222 h 410224"/>
              <a:gd name="connsiteX142" fmla="*/ 20029699 w 23914187"/>
              <a:gd name="connsiteY142" fmla="*/ 6995 h 410224"/>
              <a:gd name="connsiteX143" fmla="*/ 20029700 w 23914187"/>
              <a:gd name="connsiteY143" fmla="*/ 0 h 410224"/>
              <a:gd name="connsiteX144" fmla="*/ 21057342 w 23914187"/>
              <a:gd name="connsiteY144" fmla="*/ 0 h 410224"/>
              <a:gd name="connsiteX145" fmla="*/ 21057157 w 23914187"/>
              <a:gd name="connsiteY145" fmla="*/ 6995 h 410224"/>
              <a:gd name="connsiteX146" fmla="*/ 21301615 w 23914187"/>
              <a:gd name="connsiteY146" fmla="*/ 253528 h 410224"/>
              <a:gd name="connsiteX147" fmla="*/ 21301614 w 23914187"/>
              <a:gd name="connsiteY147" fmla="*/ 410221 h 410224"/>
              <a:gd name="connsiteX148" fmla="*/ 20900557 w 23914187"/>
              <a:gd name="connsiteY148" fmla="*/ 6995 h 410224"/>
              <a:gd name="connsiteX149" fmla="*/ 20900558 w 23914187"/>
              <a:gd name="connsiteY149" fmla="*/ 0 h 410224"/>
              <a:gd name="connsiteX150" fmla="*/ 21928200 w 23914187"/>
              <a:gd name="connsiteY150" fmla="*/ 0 h 410224"/>
              <a:gd name="connsiteX151" fmla="*/ 21928013 w 23914187"/>
              <a:gd name="connsiteY151" fmla="*/ 6995 h 410224"/>
              <a:gd name="connsiteX152" fmla="*/ 22172473 w 23914187"/>
              <a:gd name="connsiteY152" fmla="*/ 253529 h 410224"/>
              <a:gd name="connsiteX153" fmla="*/ 22172472 w 23914187"/>
              <a:gd name="connsiteY153" fmla="*/ 410221 h 410224"/>
              <a:gd name="connsiteX154" fmla="*/ 21771413 w 23914187"/>
              <a:gd name="connsiteY154" fmla="*/ 6995 h 410224"/>
              <a:gd name="connsiteX155" fmla="*/ 21771414 w 23914187"/>
              <a:gd name="connsiteY155" fmla="*/ 0 h 410224"/>
              <a:gd name="connsiteX156" fmla="*/ 22799055 w 23914187"/>
              <a:gd name="connsiteY156" fmla="*/ 0 h 410224"/>
              <a:gd name="connsiteX157" fmla="*/ 22798871 w 23914187"/>
              <a:gd name="connsiteY157" fmla="*/ 6996 h 410224"/>
              <a:gd name="connsiteX158" fmla="*/ 23043329 w 23914187"/>
              <a:gd name="connsiteY158" fmla="*/ 253529 h 410224"/>
              <a:gd name="connsiteX159" fmla="*/ 23043328 w 23914187"/>
              <a:gd name="connsiteY159" fmla="*/ 410221 h 410224"/>
              <a:gd name="connsiteX160" fmla="*/ 22642271 w 23914187"/>
              <a:gd name="connsiteY160" fmla="*/ 6996 h 410224"/>
              <a:gd name="connsiteX161" fmla="*/ 22642271 w 23914187"/>
              <a:gd name="connsiteY161" fmla="*/ 0 h 410224"/>
              <a:gd name="connsiteX162" fmla="*/ 23669913 w 23914187"/>
              <a:gd name="connsiteY162" fmla="*/ 0 h 410224"/>
              <a:gd name="connsiteX163" fmla="*/ 23669728 w 23914187"/>
              <a:gd name="connsiteY163" fmla="*/ 6995 h 410224"/>
              <a:gd name="connsiteX164" fmla="*/ 23914187 w 23914187"/>
              <a:gd name="connsiteY164" fmla="*/ 253529 h 410224"/>
              <a:gd name="connsiteX165" fmla="*/ 23914186 w 23914187"/>
              <a:gd name="connsiteY165" fmla="*/ 410221 h 410224"/>
              <a:gd name="connsiteX166" fmla="*/ 23513128 w 23914187"/>
              <a:gd name="connsiteY166" fmla="*/ 6995 h 410224"/>
              <a:gd name="connsiteX167" fmla="*/ 23513129 w 23914187"/>
              <a:gd name="connsiteY167" fmla="*/ 0 h 410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</a:cxnLst>
            <a:rect l="l" t="t" r="r" b="b"/>
            <a:pathLst>
              <a:path w="23914187" h="410224">
                <a:moveTo>
                  <a:pt x="156786" y="3"/>
                </a:moveTo>
                <a:cubicBezTo>
                  <a:pt x="156599" y="2334"/>
                  <a:pt x="156599" y="4666"/>
                  <a:pt x="156599" y="6998"/>
                </a:cubicBezTo>
                <a:cubicBezTo>
                  <a:pt x="156619" y="142338"/>
                  <a:pt x="265723" y="252367"/>
                  <a:pt x="401058" y="253532"/>
                </a:cubicBezTo>
                <a:lnTo>
                  <a:pt x="401058" y="410224"/>
                </a:lnTo>
                <a:cubicBezTo>
                  <a:pt x="179214" y="409018"/>
                  <a:pt x="9" y="228844"/>
                  <a:pt x="0" y="6998"/>
                </a:cubicBezTo>
                <a:cubicBezTo>
                  <a:pt x="0" y="4666"/>
                  <a:pt x="0" y="2381"/>
                  <a:pt x="0" y="3"/>
                </a:cubicBezTo>
                <a:close/>
                <a:moveTo>
                  <a:pt x="1027643" y="2"/>
                </a:moveTo>
                <a:cubicBezTo>
                  <a:pt x="1027456" y="2334"/>
                  <a:pt x="1027456" y="4665"/>
                  <a:pt x="1027456" y="6997"/>
                </a:cubicBezTo>
                <a:cubicBezTo>
                  <a:pt x="1027476" y="142337"/>
                  <a:pt x="1136580" y="252366"/>
                  <a:pt x="1271915" y="253531"/>
                </a:cubicBezTo>
                <a:lnTo>
                  <a:pt x="1271915" y="410223"/>
                </a:lnTo>
                <a:cubicBezTo>
                  <a:pt x="1050072" y="409018"/>
                  <a:pt x="870867" y="228843"/>
                  <a:pt x="870857" y="6997"/>
                </a:cubicBezTo>
                <a:cubicBezTo>
                  <a:pt x="870857" y="4665"/>
                  <a:pt x="870857" y="2380"/>
                  <a:pt x="870857" y="2"/>
                </a:cubicBezTo>
                <a:close/>
                <a:moveTo>
                  <a:pt x="1898499" y="2"/>
                </a:moveTo>
                <a:cubicBezTo>
                  <a:pt x="1898312" y="2334"/>
                  <a:pt x="1898312" y="4666"/>
                  <a:pt x="1898312" y="6997"/>
                </a:cubicBezTo>
                <a:cubicBezTo>
                  <a:pt x="1898332" y="142337"/>
                  <a:pt x="2007436" y="252366"/>
                  <a:pt x="2142771" y="253531"/>
                </a:cubicBezTo>
                <a:lnTo>
                  <a:pt x="2142771" y="410223"/>
                </a:lnTo>
                <a:cubicBezTo>
                  <a:pt x="1920927" y="409018"/>
                  <a:pt x="1741723" y="228844"/>
                  <a:pt x="1741713" y="6997"/>
                </a:cubicBezTo>
                <a:cubicBezTo>
                  <a:pt x="1741713" y="4666"/>
                  <a:pt x="1741713" y="2380"/>
                  <a:pt x="1741713" y="2"/>
                </a:cubicBezTo>
                <a:close/>
                <a:moveTo>
                  <a:pt x="2769355" y="2"/>
                </a:moveTo>
                <a:cubicBezTo>
                  <a:pt x="2769168" y="2334"/>
                  <a:pt x="2769168" y="4666"/>
                  <a:pt x="2769168" y="6997"/>
                </a:cubicBezTo>
                <a:cubicBezTo>
                  <a:pt x="2769189" y="142337"/>
                  <a:pt x="2878292" y="252366"/>
                  <a:pt x="3013627" y="253531"/>
                </a:cubicBezTo>
                <a:lnTo>
                  <a:pt x="3013627" y="410223"/>
                </a:lnTo>
                <a:cubicBezTo>
                  <a:pt x="2791783" y="409018"/>
                  <a:pt x="2612579" y="228844"/>
                  <a:pt x="2612569" y="6997"/>
                </a:cubicBezTo>
                <a:cubicBezTo>
                  <a:pt x="2612569" y="4666"/>
                  <a:pt x="2612569" y="2381"/>
                  <a:pt x="2612569" y="2"/>
                </a:cubicBezTo>
                <a:close/>
                <a:moveTo>
                  <a:pt x="3640211" y="1"/>
                </a:moveTo>
                <a:cubicBezTo>
                  <a:pt x="3640025" y="2333"/>
                  <a:pt x="3640025" y="4665"/>
                  <a:pt x="3640025" y="6996"/>
                </a:cubicBezTo>
                <a:cubicBezTo>
                  <a:pt x="3640045" y="142336"/>
                  <a:pt x="3749148" y="252366"/>
                  <a:pt x="3884484" y="253530"/>
                </a:cubicBezTo>
                <a:lnTo>
                  <a:pt x="3884483" y="410223"/>
                </a:lnTo>
                <a:cubicBezTo>
                  <a:pt x="3662640" y="409017"/>
                  <a:pt x="3483435" y="228843"/>
                  <a:pt x="3483425" y="6997"/>
                </a:cubicBezTo>
                <a:cubicBezTo>
                  <a:pt x="3483425" y="4665"/>
                  <a:pt x="3483425" y="2380"/>
                  <a:pt x="3483425" y="2"/>
                </a:cubicBezTo>
                <a:close/>
                <a:moveTo>
                  <a:pt x="4511069" y="2"/>
                </a:moveTo>
                <a:cubicBezTo>
                  <a:pt x="4510882" y="2334"/>
                  <a:pt x="4510882" y="4665"/>
                  <a:pt x="4510882" y="6997"/>
                </a:cubicBezTo>
                <a:cubicBezTo>
                  <a:pt x="4510902" y="142337"/>
                  <a:pt x="4620006" y="252366"/>
                  <a:pt x="4755341" y="253531"/>
                </a:cubicBezTo>
                <a:lnTo>
                  <a:pt x="4755341" y="410223"/>
                </a:lnTo>
                <a:cubicBezTo>
                  <a:pt x="4533497" y="409017"/>
                  <a:pt x="4354292" y="228843"/>
                  <a:pt x="4354282" y="6997"/>
                </a:cubicBezTo>
                <a:cubicBezTo>
                  <a:pt x="4354282" y="4665"/>
                  <a:pt x="4354282" y="2380"/>
                  <a:pt x="4354282" y="2"/>
                </a:cubicBezTo>
                <a:close/>
                <a:moveTo>
                  <a:pt x="5381926" y="2"/>
                </a:moveTo>
                <a:cubicBezTo>
                  <a:pt x="5381739" y="2334"/>
                  <a:pt x="5381739" y="4666"/>
                  <a:pt x="5381738" y="6997"/>
                </a:cubicBezTo>
                <a:cubicBezTo>
                  <a:pt x="5381761" y="142338"/>
                  <a:pt x="5490862" y="252366"/>
                  <a:pt x="5626198" y="253531"/>
                </a:cubicBezTo>
                <a:lnTo>
                  <a:pt x="5626197" y="410223"/>
                </a:lnTo>
                <a:cubicBezTo>
                  <a:pt x="5404354" y="409018"/>
                  <a:pt x="5225149" y="228843"/>
                  <a:pt x="5225139" y="6997"/>
                </a:cubicBezTo>
                <a:cubicBezTo>
                  <a:pt x="5225139" y="4666"/>
                  <a:pt x="5225139" y="2381"/>
                  <a:pt x="5225139" y="2"/>
                </a:cubicBezTo>
                <a:close/>
                <a:moveTo>
                  <a:pt x="6252784" y="2"/>
                </a:moveTo>
                <a:cubicBezTo>
                  <a:pt x="6252597" y="2334"/>
                  <a:pt x="6252597" y="4665"/>
                  <a:pt x="6252598" y="6997"/>
                </a:cubicBezTo>
                <a:cubicBezTo>
                  <a:pt x="6252618" y="142337"/>
                  <a:pt x="6361720" y="252366"/>
                  <a:pt x="6497055" y="253530"/>
                </a:cubicBezTo>
                <a:lnTo>
                  <a:pt x="6497056" y="410223"/>
                </a:lnTo>
                <a:cubicBezTo>
                  <a:pt x="6275212" y="409017"/>
                  <a:pt x="6096008" y="228844"/>
                  <a:pt x="6095999" y="6997"/>
                </a:cubicBezTo>
                <a:cubicBezTo>
                  <a:pt x="6095996" y="4665"/>
                  <a:pt x="6095999" y="2381"/>
                  <a:pt x="6095999" y="2"/>
                </a:cubicBezTo>
                <a:close/>
                <a:moveTo>
                  <a:pt x="7123638" y="2"/>
                </a:moveTo>
                <a:cubicBezTo>
                  <a:pt x="7123451" y="2333"/>
                  <a:pt x="7123451" y="4665"/>
                  <a:pt x="7123452" y="6997"/>
                </a:cubicBezTo>
                <a:cubicBezTo>
                  <a:pt x="7123472" y="142337"/>
                  <a:pt x="7232574" y="252366"/>
                  <a:pt x="7367909" y="253530"/>
                </a:cubicBezTo>
                <a:lnTo>
                  <a:pt x="7367910" y="410223"/>
                </a:lnTo>
                <a:cubicBezTo>
                  <a:pt x="7146066" y="409017"/>
                  <a:pt x="6966862" y="228843"/>
                  <a:pt x="6966853" y="6997"/>
                </a:cubicBezTo>
                <a:cubicBezTo>
                  <a:pt x="6966852" y="4665"/>
                  <a:pt x="6966853" y="2380"/>
                  <a:pt x="6966852" y="2"/>
                </a:cubicBezTo>
                <a:close/>
                <a:moveTo>
                  <a:pt x="7994493" y="2"/>
                </a:moveTo>
                <a:cubicBezTo>
                  <a:pt x="7994307" y="2333"/>
                  <a:pt x="7994307" y="4665"/>
                  <a:pt x="7994308" y="6997"/>
                </a:cubicBezTo>
                <a:cubicBezTo>
                  <a:pt x="7994329" y="142337"/>
                  <a:pt x="8103431" y="252366"/>
                  <a:pt x="8238767" y="253531"/>
                </a:cubicBezTo>
                <a:lnTo>
                  <a:pt x="8238767" y="410223"/>
                </a:lnTo>
                <a:cubicBezTo>
                  <a:pt x="8016922" y="409017"/>
                  <a:pt x="7837719" y="228844"/>
                  <a:pt x="7837710" y="6997"/>
                </a:cubicBezTo>
                <a:cubicBezTo>
                  <a:pt x="7837709" y="4666"/>
                  <a:pt x="7837708" y="2380"/>
                  <a:pt x="7837708" y="2"/>
                </a:cubicBezTo>
                <a:close/>
                <a:moveTo>
                  <a:pt x="8865351" y="1"/>
                </a:moveTo>
                <a:cubicBezTo>
                  <a:pt x="8865164" y="2333"/>
                  <a:pt x="8865164" y="4665"/>
                  <a:pt x="8865164" y="6996"/>
                </a:cubicBezTo>
                <a:cubicBezTo>
                  <a:pt x="8865185" y="142336"/>
                  <a:pt x="8974288" y="252365"/>
                  <a:pt x="9109624" y="253530"/>
                </a:cubicBezTo>
                <a:lnTo>
                  <a:pt x="9109624" y="410222"/>
                </a:lnTo>
                <a:cubicBezTo>
                  <a:pt x="8887780" y="409017"/>
                  <a:pt x="8708574" y="228842"/>
                  <a:pt x="8708565" y="6996"/>
                </a:cubicBezTo>
                <a:cubicBezTo>
                  <a:pt x="8708564" y="4664"/>
                  <a:pt x="8708565" y="2379"/>
                  <a:pt x="8708565" y="1"/>
                </a:cubicBezTo>
                <a:close/>
                <a:moveTo>
                  <a:pt x="9736207" y="1"/>
                </a:moveTo>
                <a:cubicBezTo>
                  <a:pt x="9736022" y="2333"/>
                  <a:pt x="9736021" y="4665"/>
                  <a:pt x="9736021" y="6997"/>
                </a:cubicBezTo>
                <a:cubicBezTo>
                  <a:pt x="9736037" y="142335"/>
                  <a:pt x="9845140" y="252364"/>
                  <a:pt x="9980476" y="253529"/>
                </a:cubicBezTo>
                <a:lnTo>
                  <a:pt x="9980476" y="410221"/>
                </a:lnTo>
                <a:cubicBezTo>
                  <a:pt x="9758634" y="409016"/>
                  <a:pt x="9579432" y="228843"/>
                  <a:pt x="9579421" y="6996"/>
                </a:cubicBezTo>
                <a:cubicBezTo>
                  <a:pt x="9579422" y="4665"/>
                  <a:pt x="9579421" y="2380"/>
                  <a:pt x="9579421" y="1"/>
                </a:cubicBezTo>
                <a:close/>
                <a:moveTo>
                  <a:pt x="10607060" y="1"/>
                </a:moveTo>
                <a:cubicBezTo>
                  <a:pt x="10606875" y="2333"/>
                  <a:pt x="10606874" y="4664"/>
                  <a:pt x="10606875" y="6996"/>
                </a:cubicBezTo>
                <a:cubicBezTo>
                  <a:pt x="10606895" y="142336"/>
                  <a:pt x="10715999" y="252365"/>
                  <a:pt x="10851333" y="253530"/>
                </a:cubicBezTo>
                <a:lnTo>
                  <a:pt x="10851333" y="410222"/>
                </a:lnTo>
                <a:cubicBezTo>
                  <a:pt x="10629489" y="409016"/>
                  <a:pt x="10450285" y="228842"/>
                  <a:pt x="10450274" y="6996"/>
                </a:cubicBezTo>
                <a:cubicBezTo>
                  <a:pt x="10450275" y="4664"/>
                  <a:pt x="10450276" y="2380"/>
                  <a:pt x="10450276" y="1"/>
                </a:cubicBezTo>
                <a:close/>
                <a:moveTo>
                  <a:pt x="11477917" y="0"/>
                </a:moveTo>
                <a:cubicBezTo>
                  <a:pt x="11477730" y="2332"/>
                  <a:pt x="11477732" y="4664"/>
                  <a:pt x="11477730" y="6995"/>
                </a:cubicBezTo>
                <a:cubicBezTo>
                  <a:pt x="11477750" y="142335"/>
                  <a:pt x="11586854" y="252364"/>
                  <a:pt x="11722190" y="253529"/>
                </a:cubicBezTo>
                <a:lnTo>
                  <a:pt x="11722190" y="410221"/>
                </a:lnTo>
                <a:cubicBezTo>
                  <a:pt x="11500345" y="409015"/>
                  <a:pt x="11321142" y="228842"/>
                  <a:pt x="11321130" y="6995"/>
                </a:cubicBezTo>
                <a:cubicBezTo>
                  <a:pt x="11321131" y="4664"/>
                  <a:pt x="11321132" y="2379"/>
                  <a:pt x="11321133" y="0"/>
                </a:cubicBezTo>
                <a:close/>
                <a:moveTo>
                  <a:pt x="12348774" y="0"/>
                </a:moveTo>
                <a:cubicBezTo>
                  <a:pt x="12348587" y="2332"/>
                  <a:pt x="12348587" y="4664"/>
                  <a:pt x="12348587" y="6995"/>
                </a:cubicBezTo>
                <a:cubicBezTo>
                  <a:pt x="12348607" y="142335"/>
                  <a:pt x="12457711" y="252365"/>
                  <a:pt x="12593046" y="253529"/>
                </a:cubicBezTo>
                <a:lnTo>
                  <a:pt x="12593046" y="410221"/>
                </a:lnTo>
                <a:cubicBezTo>
                  <a:pt x="12371202" y="409016"/>
                  <a:pt x="12191997" y="228842"/>
                  <a:pt x="12191987" y="6995"/>
                </a:cubicBezTo>
                <a:cubicBezTo>
                  <a:pt x="12191987" y="4664"/>
                  <a:pt x="12191988" y="2379"/>
                  <a:pt x="12191987" y="0"/>
                </a:cubicBezTo>
                <a:close/>
                <a:moveTo>
                  <a:pt x="13219631" y="0"/>
                </a:moveTo>
                <a:cubicBezTo>
                  <a:pt x="13219444" y="2331"/>
                  <a:pt x="13219444" y="4663"/>
                  <a:pt x="13219444" y="6995"/>
                </a:cubicBezTo>
                <a:cubicBezTo>
                  <a:pt x="13219464" y="142334"/>
                  <a:pt x="13328568" y="252364"/>
                  <a:pt x="13463903" y="253529"/>
                </a:cubicBezTo>
                <a:lnTo>
                  <a:pt x="13463903" y="410221"/>
                </a:lnTo>
                <a:cubicBezTo>
                  <a:pt x="13242059" y="409015"/>
                  <a:pt x="13062854" y="228841"/>
                  <a:pt x="13062844" y="6995"/>
                </a:cubicBezTo>
                <a:cubicBezTo>
                  <a:pt x="13062844" y="4663"/>
                  <a:pt x="13062845" y="2378"/>
                  <a:pt x="13062844" y="0"/>
                </a:cubicBezTo>
                <a:close/>
                <a:moveTo>
                  <a:pt x="14090488" y="0"/>
                </a:moveTo>
                <a:cubicBezTo>
                  <a:pt x="14090301" y="2332"/>
                  <a:pt x="14090302" y="4664"/>
                  <a:pt x="14090301" y="6995"/>
                </a:cubicBezTo>
                <a:cubicBezTo>
                  <a:pt x="14090322" y="142335"/>
                  <a:pt x="14199425" y="252365"/>
                  <a:pt x="14334761" y="253529"/>
                </a:cubicBezTo>
                <a:lnTo>
                  <a:pt x="14334761" y="410221"/>
                </a:lnTo>
                <a:cubicBezTo>
                  <a:pt x="14112916" y="409016"/>
                  <a:pt x="13933712" y="228841"/>
                  <a:pt x="13933701" y="6995"/>
                </a:cubicBezTo>
                <a:cubicBezTo>
                  <a:pt x="13933702" y="4664"/>
                  <a:pt x="13933702" y="2379"/>
                  <a:pt x="13933702" y="0"/>
                </a:cubicBezTo>
                <a:close/>
                <a:moveTo>
                  <a:pt x="14961345" y="1"/>
                </a:moveTo>
                <a:cubicBezTo>
                  <a:pt x="14961158" y="2332"/>
                  <a:pt x="14961159" y="4664"/>
                  <a:pt x="14961158" y="6995"/>
                </a:cubicBezTo>
                <a:cubicBezTo>
                  <a:pt x="14961178" y="142335"/>
                  <a:pt x="15070282" y="252365"/>
                  <a:pt x="15205617" y="253529"/>
                </a:cubicBezTo>
                <a:lnTo>
                  <a:pt x="15205617" y="410221"/>
                </a:lnTo>
                <a:cubicBezTo>
                  <a:pt x="14983773" y="409016"/>
                  <a:pt x="14804568" y="228842"/>
                  <a:pt x="14804558" y="6995"/>
                </a:cubicBezTo>
                <a:cubicBezTo>
                  <a:pt x="14804559" y="4664"/>
                  <a:pt x="14804559" y="2379"/>
                  <a:pt x="14804558" y="1"/>
                </a:cubicBezTo>
                <a:close/>
                <a:moveTo>
                  <a:pt x="15832202" y="0"/>
                </a:moveTo>
                <a:cubicBezTo>
                  <a:pt x="15832015" y="2332"/>
                  <a:pt x="15832015" y="4663"/>
                  <a:pt x="15832015" y="6995"/>
                </a:cubicBezTo>
                <a:cubicBezTo>
                  <a:pt x="15832035" y="142335"/>
                  <a:pt x="15941139" y="252364"/>
                  <a:pt x="16076474" y="253529"/>
                </a:cubicBezTo>
                <a:lnTo>
                  <a:pt x="16076474" y="410221"/>
                </a:lnTo>
                <a:cubicBezTo>
                  <a:pt x="15854630" y="409015"/>
                  <a:pt x="15675425" y="228841"/>
                  <a:pt x="15675415" y="6995"/>
                </a:cubicBezTo>
                <a:cubicBezTo>
                  <a:pt x="15675415" y="4663"/>
                  <a:pt x="15675416" y="2378"/>
                  <a:pt x="15675415" y="0"/>
                </a:cubicBezTo>
                <a:close/>
                <a:moveTo>
                  <a:pt x="16703058" y="0"/>
                </a:moveTo>
                <a:cubicBezTo>
                  <a:pt x="16702872" y="2332"/>
                  <a:pt x="16702872" y="4664"/>
                  <a:pt x="16702872" y="6995"/>
                </a:cubicBezTo>
                <a:cubicBezTo>
                  <a:pt x="16702892" y="142335"/>
                  <a:pt x="16811996" y="252364"/>
                  <a:pt x="16947331" y="253529"/>
                </a:cubicBezTo>
                <a:lnTo>
                  <a:pt x="16947331" y="410221"/>
                </a:lnTo>
                <a:cubicBezTo>
                  <a:pt x="16725487" y="409016"/>
                  <a:pt x="16546282" y="228842"/>
                  <a:pt x="16546272" y="6995"/>
                </a:cubicBezTo>
                <a:cubicBezTo>
                  <a:pt x="16546272" y="4663"/>
                  <a:pt x="16546273" y="2378"/>
                  <a:pt x="16546272" y="0"/>
                </a:cubicBezTo>
                <a:close/>
                <a:moveTo>
                  <a:pt x="17573916" y="1"/>
                </a:moveTo>
                <a:cubicBezTo>
                  <a:pt x="17573729" y="2332"/>
                  <a:pt x="17573730" y="4664"/>
                  <a:pt x="17573729" y="6996"/>
                </a:cubicBezTo>
                <a:cubicBezTo>
                  <a:pt x="17573749" y="142336"/>
                  <a:pt x="17682853" y="252365"/>
                  <a:pt x="17818188" y="253529"/>
                </a:cubicBezTo>
                <a:lnTo>
                  <a:pt x="17818188" y="410222"/>
                </a:lnTo>
                <a:cubicBezTo>
                  <a:pt x="17596344" y="409016"/>
                  <a:pt x="17417140" y="228842"/>
                  <a:pt x="17417129" y="6996"/>
                </a:cubicBezTo>
                <a:cubicBezTo>
                  <a:pt x="17417130" y="4664"/>
                  <a:pt x="17417130" y="2379"/>
                  <a:pt x="17417130" y="1"/>
                </a:cubicBezTo>
                <a:close/>
                <a:moveTo>
                  <a:pt x="18444773" y="0"/>
                </a:moveTo>
                <a:cubicBezTo>
                  <a:pt x="18444587" y="2332"/>
                  <a:pt x="18444586" y="4663"/>
                  <a:pt x="18444586" y="6995"/>
                </a:cubicBezTo>
                <a:cubicBezTo>
                  <a:pt x="18444606" y="142335"/>
                  <a:pt x="18553710" y="252364"/>
                  <a:pt x="18689046" y="253529"/>
                </a:cubicBezTo>
                <a:lnTo>
                  <a:pt x="18689045" y="410221"/>
                </a:lnTo>
                <a:cubicBezTo>
                  <a:pt x="18467202" y="409016"/>
                  <a:pt x="18287996" y="228842"/>
                  <a:pt x="18287986" y="6995"/>
                </a:cubicBezTo>
                <a:cubicBezTo>
                  <a:pt x="18287987" y="4663"/>
                  <a:pt x="18287987" y="2378"/>
                  <a:pt x="18287987" y="0"/>
                </a:cubicBezTo>
                <a:close/>
                <a:moveTo>
                  <a:pt x="19315629" y="0"/>
                </a:moveTo>
                <a:cubicBezTo>
                  <a:pt x="19315443" y="2332"/>
                  <a:pt x="19315441" y="4663"/>
                  <a:pt x="19315442" y="6995"/>
                </a:cubicBezTo>
                <a:cubicBezTo>
                  <a:pt x="19315462" y="142335"/>
                  <a:pt x="19424566" y="252364"/>
                  <a:pt x="19559902" y="253529"/>
                </a:cubicBezTo>
                <a:lnTo>
                  <a:pt x="19559901" y="410221"/>
                </a:lnTo>
                <a:cubicBezTo>
                  <a:pt x="19338058" y="409016"/>
                  <a:pt x="19158852" y="228841"/>
                  <a:pt x="19158842" y="6995"/>
                </a:cubicBezTo>
                <a:cubicBezTo>
                  <a:pt x="19158843" y="4663"/>
                  <a:pt x="19158843" y="2378"/>
                  <a:pt x="19158842" y="0"/>
                </a:cubicBezTo>
                <a:close/>
                <a:moveTo>
                  <a:pt x="20186486" y="1"/>
                </a:moveTo>
                <a:cubicBezTo>
                  <a:pt x="20186300" y="2332"/>
                  <a:pt x="20186299" y="4664"/>
                  <a:pt x="20186299" y="6996"/>
                </a:cubicBezTo>
                <a:cubicBezTo>
                  <a:pt x="20186320" y="142335"/>
                  <a:pt x="20295424" y="252365"/>
                  <a:pt x="20430760" y="253529"/>
                </a:cubicBezTo>
                <a:lnTo>
                  <a:pt x="20430759" y="410222"/>
                </a:lnTo>
                <a:cubicBezTo>
                  <a:pt x="20208916" y="409016"/>
                  <a:pt x="20029710" y="228842"/>
                  <a:pt x="20029699" y="6995"/>
                </a:cubicBezTo>
                <a:cubicBezTo>
                  <a:pt x="20029701" y="4664"/>
                  <a:pt x="20029700" y="2379"/>
                  <a:pt x="20029700" y="0"/>
                </a:cubicBezTo>
                <a:close/>
                <a:moveTo>
                  <a:pt x="21057342" y="0"/>
                </a:moveTo>
                <a:cubicBezTo>
                  <a:pt x="21057156" y="2331"/>
                  <a:pt x="21057157" y="4664"/>
                  <a:pt x="21057157" y="6995"/>
                </a:cubicBezTo>
                <a:cubicBezTo>
                  <a:pt x="21057177" y="142335"/>
                  <a:pt x="21166279" y="252364"/>
                  <a:pt x="21301615" y="253528"/>
                </a:cubicBezTo>
                <a:lnTo>
                  <a:pt x="21301614" y="410221"/>
                </a:lnTo>
                <a:cubicBezTo>
                  <a:pt x="21079771" y="409015"/>
                  <a:pt x="20900568" y="228841"/>
                  <a:pt x="20900557" y="6995"/>
                </a:cubicBezTo>
                <a:cubicBezTo>
                  <a:pt x="20900557" y="4663"/>
                  <a:pt x="20900556" y="2378"/>
                  <a:pt x="20900558" y="0"/>
                </a:cubicBezTo>
                <a:close/>
                <a:moveTo>
                  <a:pt x="21928200" y="0"/>
                </a:moveTo>
                <a:cubicBezTo>
                  <a:pt x="21928014" y="2332"/>
                  <a:pt x="21928012" y="4664"/>
                  <a:pt x="21928013" y="6995"/>
                </a:cubicBezTo>
                <a:cubicBezTo>
                  <a:pt x="21928033" y="142335"/>
                  <a:pt x="22037137" y="252364"/>
                  <a:pt x="22172473" y="253529"/>
                </a:cubicBezTo>
                <a:lnTo>
                  <a:pt x="22172472" y="410221"/>
                </a:lnTo>
                <a:cubicBezTo>
                  <a:pt x="21950629" y="409016"/>
                  <a:pt x="21771423" y="228841"/>
                  <a:pt x="21771413" y="6995"/>
                </a:cubicBezTo>
                <a:cubicBezTo>
                  <a:pt x="21771414" y="4664"/>
                  <a:pt x="21771414" y="2379"/>
                  <a:pt x="21771414" y="0"/>
                </a:cubicBezTo>
                <a:close/>
                <a:moveTo>
                  <a:pt x="22799055" y="0"/>
                </a:moveTo>
                <a:cubicBezTo>
                  <a:pt x="22798870" y="2332"/>
                  <a:pt x="22798870" y="4664"/>
                  <a:pt x="22798871" y="6996"/>
                </a:cubicBezTo>
                <a:cubicBezTo>
                  <a:pt x="22798891" y="142336"/>
                  <a:pt x="22907993" y="252364"/>
                  <a:pt x="23043329" y="253529"/>
                </a:cubicBezTo>
                <a:lnTo>
                  <a:pt x="23043328" y="410221"/>
                </a:lnTo>
                <a:cubicBezTo>
                  <a:pt x="22821485" y="409016"/>
                  <a:pt x="22642281" y="228842"/>
                  <a:pt x="22642271" y="6996"/>
                </a:cubicBezTo>
                <a:cubicBezTo>
                  <a:pt x="22642270" y="4664"/>
                  <a:pt x="22642270" y="2379"/>
                  <a:pt x="22642271" y="0"/>
                </a:cubicBezTo>
                <a:close/>
                <a:moveTo>
                  <a:pt x="23669913" y="0"/>
                </a:moveTo>
                <a:cubicBezTo>
                  <a:pt x="23669727" y="2332"/>
                  <a:pt x="23669728" y="4664"/>
                  <a:pt x="23669728" y="6995"/>
                </a:cubicBezTo>
                <a:cubicBezTo>
                  <a:pt x="23669749" y="142335"/>
                  <a:pt x="23778851" y="252364"/>
                  <a:pt x="23914187" y="253529"/>
                </a:cubicBezTo>
                <a:lnTo>
                  <a:pt x="23914186" y="410221"/>
                </a:lnTo>
                <a:cubicBezTo>
                  <a:pt x="23692343" y="409015"/>
                  <a:pt x="23513139" y="228842"/>
                  <a:pt x="23513128" y="6995"/>
                </a:cubicBezTo>
                <a:cubicBezTo>
                  <a:pt x="23513128" y="4663"/>
                  <a:pt x="23513127" y="2378"/>
                  <a:pt x="23513129" y="0"/>
                </a:cubicBezTo>
                <a:close/>
              </a:path>
            </a:pathLst>
          </a:custGeom>
          <a:solidFill>
            <a:schemeClr val="bg1">
              <a:lumMod val="95000"/>
              <a:alpha val="25000"/>
            </a:schemeClr>
          </a:solidFill>
          <a:ln w="317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BC329056-1AB8-40C2-9267-48D173293DD9}"/>
              </a:ext>
            </a:extLst>
          </p:cNvPr>
          <p:cNvSpPr/>
          <p:nvPr userDrawn="1"/>
        </p:nvSpPr>
        <p:spPr>
          <a:xfrm rot="20700000">
            <a:off x="-10636234" y="8325848"/>
            <a:ext cx="23914197" cy="410247"/>
          </a:xfrm>
          <a:custGeom>
            <a:avLst/>
            <a:gdLst>
              <a:gd name="connsiteX0" fmla="*/ 80917 w 23914197"/>
              <a:gd name="connsiteY0" fmla="*/ 8598 h 410247"/>
              <a:gd name="connsiteX1" fmla="*/ 401059 w 23914197"/>
              <a:gd name="connsiteY1" fmla="*/ 403251 h 410247"/>
              <a:gd name="connsiteX2" fmla="*/ 400757 w 23914197"/>
              <a:gd name="connsiteY2" fmla="*/ 410246 h 410247"/>
              <a:gd name="connsiteX3" fmla="*/ 244063 w 23914197"/>
              <a:gd name="connsiteY3" fmla="*/ 410245 h 410247"/>
              <a:gd name="connsiteX4" fmla="*/ 244226 w 23914197"/>
              <a:gd name="connsiteY4" fmla="*/ 403250 h 410247"/>
              <a:gd name="connsiteX5" fmla="*/ 0 w 23914197"/>
              <a:gd name="connsiteY5" fmla="*/ 156716 h 410247"/>
              <a:gd name="connsiteX6" fmla="*/ 0 w 23914197"/>
              <a:gd name="connsiteY6" fmla="*/ 1 h 410247"/>
              <a:gd name="connsiteX7" fmla="*/ 80917 w 23914197"/>
              <a:gd name="connsiteY7" fmla="*/ 8598 h 410247"/>
              <a:gd name="connsiteX8" fmla="*/ 951775 w 23914197"/>
              <a:gd name="connsiteY8" fmla="*/ 8598 h 410247"/>
              <a:gd name="connsiteX9" fmla="*/ 1271917 w 23914197"/>
              <a:gd name="connsiteY9" fmla="*/ 403250 h 410247"/>
              <a:gd name="connsiteX10" fmla="*/ 1271613 w 23914197"/>
              <a:gd name="connsiteY10" fmla="*/ 410245 h 410247"/>
              <a:gd name="connsiteX11" fmla="*/ 1114921 w 23914197"/>
              <a:gd name="connsiteY11" fmla="*/ 410245 h 410247"/>
              <a:gd name="connsiteX12" fmla="*/ 1115084 w 23914197"/>
              <a:gd name="connsiteY12" fmla="*/ 403250 h 410247"/>
              <a:gd name="connsiteX13" fmla="*/ 870858 w 23914197"/>
              <a:gd name="connsiteY13" fmla="*/ 156716 h 410247"/>
              <a:gd name="connsiteX14" fmla="*/ 870858 w 23914197"/>
              <a:gd name="connsiteY14" fmla="*/ 1 h 410247"/>
              <a:gd name="connsiteX15" fmla="*/ 951775 w 23914197"/>
              <a:gd name="connsiteY15" fmla="*/ 8598 h 410247"/>
              <a:gd name="connsiteX16" fmla="*/ 1822632 w 23914197"/>
              <a:gd name="connsiteY16" fmla="*/ 8598 h 410247"/>
              <a:gd name="connsiteX17" fmla="*/ 2142776 w 23914197"/>
              <a:gd name="connsiteY17" fmla="*/ 403251 h 410247"/>
              <a:gd name="connsiteX18" fmla="*/ 2142473 w 23914197"/>
              <a:gd name="connsiteY18" fmla="*/ 410246 h 410247"/>
              <a:gd name="connsiteX19" fmla="*/ 1985780 w 23914197"/>
              <a:gd name="connsiteY19" fmla="*/ 410246 h 410247"/>
              <a:gd name="connsiteX20" fmla="*/ 1985944 w 23914197"/>
              <a:gd name="connsiteY20" fmla="*/ 403251 h 410247"/>
              <a:gd name="connsiteX21" fmla="*/ 1741715 w 23914197"/>
              <a:gd name="connsiteY21" fmla="*/ 156716 h 410247"/>
              <a:gd name="connsiteX22" fmla="*/ 1741715 w 23914197"/>
              <a:gd name="connsiteY22" fmla="*/ 1 h 410247"/>
              <a:gd name="connsiteX23" fmla="*/ 1822632 w 23914197"/>
              <a:gd name="connsiteY23" fmla="*/ 8598 h 410247"/>
              <a:gd name="connsiteX24" fmla="*/ 2693490 w 23914197"/>
              <a:gd name="connsiteY24" fmla="*/ 8599 h 410247"/>
              <a:gd name="connsiteX25" fmla="*/ 3013630 w 23914197"/>
              <a:gd name="connsiteY25" fmla="*/ 403251 h 410247"/>
              <a:gd name="connsiteX26" fmla="*/ 3013328 w 23914197"/>
              <a:gd name="connsiteY26" fmla="*/ 410246 h 410247"/>
              <a:gd name="connsiteX27" fmla="*/ 2856635 w 23914197"/>
              <a:gd name="connsiteY27" fmla="*/ 410246 h 410247"/>
              <a:gd name="connsiteX28" fmla="*/ 2856798 w 23914197"/>
              <a:gd name="connsiteY28" fmla="*/ 403250 h 410247"/>
              <a:gd name="connsiteX29" fmla="*/ 2612574 w 23914197"/>
              <a:gd name="connsiteY29" fmla="*/ 156717 h 410247"/>
              <a:gd name="connsiteX30" fmla="*/ 2612571 w 23914197"/>
              <a:gd name="connsiteY30" fmla="*/ 2 h 410247"/>
              <a:gd name="connsiteX31" fmla="*/ 2693490 w 23914197"/>
              <a:gd name="connsiteY31" fmla="*/ 8599 h 410247"/>
              <a:gd name="connsiteX32" fmla="*/ 3564345 w 23914197"/>
              <a:gd name="connsiteY32" fmla="*/ 8598 h 410247"/>
              <a:gd name="connsiteX33" fmla="*/ 3884489 w 23914197"/>
              <a:gd name="connsiteY33" fmla="*/ 403250 h 410247"/>
              <a:gd name="connsiteX34" fmla="*/ 3884186 w 23914197"/>
              <a:gd name="connsiteY34" fmla="*/ 410245 h 410247"/>
              <a:gd name="connsiteX35" fmla="*/ 3727492 w 23914197"/>
              <a:gd name="connsiteY35" fmla="*/ 410245 h 410247"/>
              <a:gd name="connsiteX36" fmla="*/ 3727656 w 23914197"/>
              <a:gd name="connsiteY36" fmla="*/ 403250 h 410247"/>
              <a:gd name="connsiteX37" fmla="*/ 3483428 w 23914197"/>
              <a:gd name="connsiteY37" fmla="*/ 156716 h 410247"/>
              <a:gd name="connsiteX38" fmla="*/ 3483430 w 23914197"/>
              <a:gd name="connsiteY38" fmla="*/ 1 h 410247"/>
              <a:gd name="connsiteX39" fmla="*/ 3564345 w 23914197"/>
              <a:gd name="connsiteY39" fmla="*/ 8598 h 410247"/>
              <a:gd name="connsiteX40" fmla="*/ 4435203 w 23914197"/>
              <a:gd name="connsiteY40" fmla="*/ 8598 h 410247"/>
              <a:gd name="connsiteX41" fmla="*/ 4755346 w 23914197"/>
              <a:gd name="connsiteY41" fmla="*/ 403251 h 410247"/>
              <a:gd name="connsiteX42" fmla="*/ 4755043 w 23914197"/>
              <a:gd name="connsiteY42" fmla="*/ 410246 h 410247"/>
              <a:gd name="connsiteX43" fmla="*/ 4598351 w 23914197"/>
              <a:gd name="connsiteY43" fmla="*/ 410246 h 410247"/>
              <a:gd name="connsiteX44" fmla="*/ 4598514 w 23914197"/>
              <a:gd name="connsiteY44" fmla="*/ 403251 h 410247"/>
              <a:gd name="connsiteX45" fmla="*/ 4354286 w 23914197"/>
              <a:gd name="connsiteY45" fmla="*/ 156717 h 410247"/>
              <a:gd name="connsiteX46" fmla="*/ 4354288 w 23914197"/>
              <a:gd name="connsiteY46" fmla="*/ 2 h 410247"/>
              <a:gd name="connsiteX47" fmla="*/ 4435203 w 23914197"/>
              <a:gd name="connsiteY47" fmla="*/ 8598 h 410247"/>
              <a:gd name="connsiteX48" fmla="*/ 5306061 w 23914197"/>
              <a:gd name="connsiteY48" fmla="*/ 8599 h 410247"/>
              <a:gd name="connsiteX49" fmla="*/ 5626202 w 23914197"/>
              <a:gd name="connsiteY49" fmla="*/ 403251 h 410247"/>
              <a:gd name="connsiteX50" fmla="*/ 5625898 w 23914197"/>
              <a:gd name="connsiteY50" fmla="*/ 410246 h 410247"/>
              <a:gd name="connsiteX51" fmla="*/ 5469207 w 23914197"/>
              <a:gd name="connsiteY51" fmla="*/ 410246 h 410247"/>
              <a:gd name="connsiteX52" fmla="*/ 5469369 w 23914197"/>
              <a:gd name="connsiteY52" fmla="*/ 403251 h 410247"/>
              <a:gd name="connsiteX53" fmla="*/ 5225144 w 23914197"/>
              <a:gd name="connsiteY53" fmla="*/ 156717 h 410247"/>
              <a:gd name="connsiteX54" fmla="*/ 5225142 w 23914197"/>
              <a:gd name="connsiteY54" fmla="*/ 2 h 410247"/>
              <a:gd name="connsiteX55" fmla="*/ 5306061 w 23914197"/>
              <a:gd name="connsiteY55" fmla="*/ 8599 h 410247"/>
              <a:gd name="connsiteX56" fmla="*/ 6176916 w 23914197"/>
              <a:gd name="connsiteY56" fmla="*/ 8598 h 410247"/>
              <a:gd name="connsiteX57" fmla="*/ 6497058 w 23914197"/>
              <a:gd name="connsiteY57" fmla="*/ 403250 h 410247"/>
              <a:gd name="connsiteX58" fmla="*/ 6496754 w 23914197"/>
              <a:gd name="connsiteY58" fmla="*/ 410245 h 410247"/>
              <a:gd name="connsiteX59" fmla="*/ 6340062 w 23914197"/>
              <a:gd name="connsiteY59" fmla="*/ 410245 h 410247"/>
              <a:gd name="connsiteX60" fmla="*/ 6340225 w 23914197"/>
              <a:gd name="connsiteY60" fmla="*/ 403250 h 410247"/>
              <a:gd name="connsiteX61" fmla="*/ 6095999 w 23914197"/>
              <a:gd name="connsiteY61" fmla="*/ 156716 h 410247"/>
              <a:gd name="connsiteX62" fmla="*/ 6095999 w 23914197"/>
              <a:gd name="connsiteY62" fmla="*/ 1 h 410247"/>
              <a:gd name="connsiteX63" fmla="*/ 6176916 w 23914197"/>
              <a:gd name="connsiteY63" fmla="*/ 8598 h 410247"/>
              <a:gd name="connsiteX64" fmla="*/ 7047773 w 23914197"/>
              <a:gd name="connsiteY64" fmla="*/ 8598 h 410247"/>
              <a:gd name="connsiteX65" fmla="*/ 7367915 w 23914197"/>
              <a:gd name="connsiteY65" fmla="*/ 403250 h 410247"/>
              <a:gd name="connsiteX66" fmla="*/ 7367611 w 23914197"/>
              <a:gd name="connsiteY66" fmla="*/ 410245 h 410247"/>
              <a:gd name="connsiteX67" fmla="*/ 7210919 w 23914197"/>
              <a:gd name="connsiteY67" fmla="*/ 410245 h 410247"/>
              <a:gd name="connsiteX68" fmla="*/ 7211083 w 23914197"/>
              <a:gd name="connsiteY68" fmla="*/ 403250 h 410247"/>
              <a:gd name="connsiteX69" fmla="*/ 6966856 w 23914197"/>
              <a:gd name="connsiteY69" fmla="*/ 156716 h 410247"/>
              <a:gd name="connsiteX70" fmla="*/ 6966856 w 23914197"/>
              <a:gd name="connsiteY70" fmla="*/ 1 h 410247"/>
              <a:gd name="connsiteX71" fmla="*/ 7047773 w 23914197"/>
              <a:gd name="connsiteY71" fmla="*/ 8598 h 410247"/>
              <a:gd name="connsiteX72" fmla="*/ 7918634 w 23914197"/>
              <a:gd name="connsiteY72" fmla="*/ 8600 h 410247"/>
              <a:gd name="connsiteX73" fmla="*/ 8238776 w 23914197"/>
              <a:gd name="connsiteY73" fmla="*/ 403252 h 410247"/>
              <a:gd name="connsiteX74" fmla="*/ 8238472 w 23914197"/>
              <a:gd name="connsiteY74" fmla="*/ 410247 h 410247"/>
              <a:gd name="connsiteX75" fmla="*/ 8081780 w 23914197"/>
              <a:gd name="connsiteY75" fmla="*/ 410247 h 410247"/>
              <a:gd name="connsiteX76" fmla="*/ 8081943 w 23914197"/>
              <a:gd name="connsiteY76" fmla="*/ 403252 h 410247"/>
              <a:gd name="connsiteX77" fmla="*/ 7837717 w 23914197"/>
              <a:gd name="connsiteY77" fmla="*/ 156718 h 410247"/>
              <a:gd name="connsiteX78" fmla="*/ 7837717 w 23914197"/>
              <a:gd name="connsiteY78" fmla="*/ 3 h 410247"/>
              <a:gd name="connsiteX79" fmla="*/ 7918634 w 23914197"/>
              <a:gd name="connsiteY79" fmla="*/ 8600 h 410247"/>
              <a:gd name="connsiteX80" fmla="*/ 8789490 w 23914197"/>
              <a:gd name="connsiteY80" fmla="*/ 8599 h 410247"/>
              <a:gd name="connsiteX81" fmla="*/ 9109632 w 23914197"/>
              <a:gd name="connsiteY81" fmla="*/ 403251 h 410247"/>
              <a:gd name="connsiteX82" fmla="*/ 9109329 w 23914197"/>
              <a:gd name="connsiteY82" fmla="*/ 410246 h 410247"/>
              <a:gd name="connsiteX83" fmla="*/ 8952637 w 23914197"/>
              <a:gd name="connsiteY83" fmla="*/ 410246 h 410247"/>
              <a:gd name="connsiteX84" fmla="*/ 8952800 w 23914197"/>
              <a:gd name="connsiteY84" fmla="*/ 403251 h 410247"/>
              <a:gd name="connsiteX85" fmla="*/ 8708574 w 23914197"/>
              <a:gd name="connsiteY85" fmla="*/ 156717 h 410247"/>
              <a:gd name="connsiteX86" fmla="*/ 8708574 w 23914197"/>
              <a:gd name="connsiteY86" fmla="*/ 2 h 410247"/>
              <a:gd name="connsiteX87" fmla="*/ 8789490 w 23914197"/>
              <a:gd name="connsiteY87" fmla="*/ 8599 h 410247"/>
              <a:gd name="connsiteX88" fmla="*/ 9660347 w 23914197"/>
              <a:gd name="connsiteY88" fmla="*/ 8599 h 410247"/>
              <a:gd name="connsiteX89" fmla="*/ 9980489 w 23914197"/>
              <a:gd name="connsiteY89" fmla="*/ 403251 h 410247"/>
              <a:gd name="connsiteX90" fmla="*/ 9980185 w 23914197"/>
              <a:gd name="connsiteY90" fmla="*/ 410246 h 410247"/>
              <a:gd name="connsiteX91" fmla="*/ 9823493 w 23914197"/>
              <a:gd name="connsiteY91" fmla="*/ 410246 h 410247"/>
              <a:gd name="connsiteX92" fmla="*/ 9823656 w 23914197"/>
              <a:gd name="connsiteY92" fmla="*/ 403251 h 410247"/>
              <a:gd name="connsiteX93" fmla="*/ 9579430 w 23914197"/>
              <a:gd name="connsiteY93" fmla="*/ 156717 h 410247"/>
              <a:gd name="connsiteX94" fmla="*/ 9579430 w 23914197"/>
              <a:gd name="connsiteY94" fmla="*/ 2 h 410247"/>
              <a:gd name="connsiteX95" fmla="*/ 9660347 w 23914197"/>
              <a:gd name="connsiteY95" fmla="*/ 8599 h 410247"/>
              <a:gd name="connsiteX96" fmla="*/ 10531204 w 23914197"/>
              <a:gd name="connsiteY96" fmla="*/ 8600 h 410247"/>
              <a:gd name="connsiteX97" fmla="*/ 10851346 w 23914197"/>
              <a:gd name="connsiteY97" fmla="*/ 403252 h 410247"/>
              <a:gd name="connsiteX98" fmla="*/ 10851042 w 23914197"/>
              <a:gd name="connsiteY98" fmla="*/ 410247 h 410247"/>
              <a:gd name="connsiteX99" fmla="*/ 10694350 w 23914197"/>
              <a:gd name="connsiteY99" fmla="*/ 410247 h 410247"/>
              <a:gd name="connsiteX100" fmla="*/ 10694513 w 23914197"/>
              <a:gd name="connsiteY100" fmla="*/ 403251 h 410247"/>
              <a:gd name="connsiteX101" fmla="*/ 10450287 w 23914197"/>
              <a:gd name="connsiteY101" fmla="*/ 156718 h 410247"/>
              <a:gd name="connsiteX102" fmla="*/ 10450287 w 23914197"/>
              <a:gd name="connsiteY102" fmla="*/ 2 h 410247"/>
              <a:gd name="connsiteX103" fmla="*/ 10531204 w 23914197"/>
              <a:gd name="connsiteY103" fmla="*/ 8600 h 410247"/>
              <a:gd name="connsiteX104" fmla="*/ 11402061 w 23914197"/>
              <a:gd name="connsiteY104" fmla="*/ 8599 h 410247"/>
              <a:gd name="connsiteX105" fmla="*/ 11722203 w 23914197"/>
              <a:gd name="connsiteY105" fmla="*/ 403251 h 410247"/>
              <a:gd name="connsiteX106" fmla="*/ 11721899 w 23914197"/>
              <a:gd name="connsiteY106" fmla="*/ 410246 h 410247"/>
              <a:gd name="connsiteX107" fmla="*/ 11565207 w 23914197"/>
              <a:gd name="connsiteY107" fmla="*/ 410246 h 410247"/>
              <a:gd name="connsiteX108" fmla="*/ 11565370 w 23914197"/>
              <a:gd name="connsiteY108" fmla="*/ 403251 h 410247"/>
              <a:gd name="connsiteX109" fmla="*/ 11321144 w 23914197"/>
              <a:gd name="connsiteY109" fmla="*/ 156717 h 410247"/>
              <a:gd name="connsiteX110" fmla="*/ 11321144 w 23914197"/>
              <a:gd name="connsiteY110" fmla="*/ 2 h 410247"/>
              <a:gd name="connsiteX111" fmla="*/ 11402061 w 23914197"/>
              <a:gd name="connsiteY111" fmla="*/ 8599 h 410247"/>
              <a:gd name="connsiteX112" fmla="*/ 12272916 w 23914197"/>
              <a:gd name="connsiteY112" fmla="*/ 8599 h 410247"/>
              <a:gd name="connsiteX113" fmla="*/ 12593058 w 23914197"/>
              <a:gd name="connsiteY113" fmla="*/ 403251 h 410247"/>
              <a:gd name="connsiteX114" fmla="*/ 12592754 w 23914197"/>
              <a:gd name="connsiteY114" fmla="*/ 410246 h 410247"/>
              <a:gd name="connsiteX115" fmla="*/ 12436062 w 23914197"/>
              <a:gd name="connsiteY115" fmla="*/ 410246 h 410247"/>
              <a:gd name="connsiteX116" fmla="*/ 12436225 w 23914197"/>
              <a:gd name="connsiteY116" fmla="*/ 403251 h 410247"/>
              <a:gd name="connsiteX117" fmla="*/ 12191999 w 23914197"/>
              <a:gd name="connsiteY117" fmla="*/ 156717 h 410247"/>
              <a:gd name="connsiteX118" fmla="*/ 12192000 w 23914197"/>
              <a:gd name="connsiteY118" fmla="*/ 2 h 410247"/>
              <a:gd name="connsiteX119" fmla="*/ 12272916 w 23914197"/>
              <a:gd name="connsiteY119" fmla="*/ 8599 h 410247"/>
              <a:gd name="connsiteX120" fmla="*/ 13143773 w 23914197"/>
              <a:gd name="connsiteY120" fmla="*/ 8598 h 410247"/>
              <a:gd name="connsiteX121" fmla="*/ 13463915 w 23914197"/>
              <a:gd name="connsiteY121" fmla="*/ 403250 h 410247"/>
              <a:gd name="connsiteX122" fmla="*/ 13463612 w 23914197"/>
              <a:gd name="connsiteY122" fmla="*/ 410246 h 410247"/>
              <a:gd name="connsiteX123" fmla="*/ 13306919 w 23914197"/>
              <a:gd name="connsiteY123" fmla="*/ 410246 h 410247"/>
              <a:gd name="connsiteX124" fmla="*/ 13307083 w 23914197"/>
              <a:gd name="connsiteY124" fmla="*/ 403251 h 410247"/>
              <a:gd name="connsiteX125" fmla="*/ 13062856 w 23914197"/>
              <a:gd name="connsiteY125" fmla="*/ 156717 h 410247"/>
              <a:gd name="connsiteX126" fmla="*/ 13062857 w 23914197"/>
              <a:gd name="connsiteY126" fmla="*/ 1 h 410247"/>
              <a:gd name="connsiteX127" fmla="*/ 13143773 w 23914197"/>
              <a:gd name="connsiteY127" fmla="*/ 8598 h 410247"/>
              <a:gd name="connsiteX128" fmla="*/ 14014631 w 23914197"/>
              <a:gd name="connsiteY128" fmla="*/ 8599 h 410247"/>
              <a:gd name="connsiteX129" fmla="*/ 14334772 w 23914197"/>
              <a:gd name="connsiteY129" fmla="*/ 403251 h 410247"/>
              <a:gd name="connsiteX130" fmla="*/ 14334469 w 23914197"/>
              <a:gd name="connsiteY130" fmla="*/ 410246 h 410247"/>
              <a:gd name="connsiteX131" fmla="*/ 14177777 w 23914197"/>
              <a:gd name="connsiteY131" fmla="*/ 410246 h 410247"/>
              <a:gd name="connsiteX132" fmla="*/ 14177940 w 23914197"/>
              <a:gd name="connsiteY132" fmla="*/ 403251 h 410247"/>
              <a:gd name="connsiteX133" fmla="*/ 13933714 w 23914197"/>
              <a:gd name="connsiteY133" fmla="*/ 156717 h 410247"/>
              <a:gd name="connsiteX134" fmla="*/ 13933714 w 23914197"/>
              <a:gd name="connsiteY134" fmla="*/ 1 h 410247"/>
              <a:gd name="connsiteX135" fmla="*/ 14014631 w 23914197"/>
              <a:gd name="connsiteY135" fmla="*/ 8599 h 410247"/>
              <a:gd name="connsiteX136" fmla="*/ 14885487 w 23914197"/>
              <a:gd name="connsiteY136" fmla="*/ 8599 h 410247"/>
              <a:gd name="connsiteX137" fmla="*/ 15205628 w 23914197"/>
              <a:gd name="connsiteY137" fmla="*/ 403251 h 410247"/>
              <a:gd name="connsiteX138" fmla="*/ 15205325 w 23914197"/>
              <a:gd name="connsiteY138" fmla="*/ 410246 h 410247"/>
              <a:gd name="connsiteX139" fmla="*/ 15048633 w 23914197"/>
              <a:gd name="connsiteY139" fmla="*/ 410246 h 410247"/>
              <a:gd name="connsiteX140" fmla="*/ 15048796 w 23914197"/>
              <a:gd name="connsiteY140" fmla="*/ 403251 h 410247"/>
              <a:gd name="connsiteX141" fmla="*/ 14804570 w 23914197"/>
              <a:gd name="connsiteY141" fmla="*/ 156718 h 410247"/>
              <a:gd name="connsiteX142" fmla="*/ 14804571 w 23914197"/>
              <a:gd name="connsiteY142" fmla="*/ 2 h 410247"/>
              <a:gd name="connsiteX143" fmla="*/ 14885487 w 23914197"/>
              <a:gd name="connsiteY143" fmla="*/ 8599 h 410247"/>
              <a:gd name="connsiteX144" fmla="*/ 15756344 w 23914197"/>
              <a:gd name="connsiteY144" fmla="*/ 8598 h 410247"/>
              <a:gd name="connsiteX145" fmla="*/ 16076484 w 23914197"/>
              <a:gd name="connsiteY145" fmla="*/ 403250 h 410247"/>
              <a:gd name="connsiteX146" fmla="*/ 16076181 w 23914197"/>
              <a:gd name="connsiteY146" fmla="*/ 410245 h 410247"/>
              <a:gd name="connsiteX147" fmla="*/ 15919489 w 23914197"/>
              <a:gd name="connsiteY147" fmla="*/ 410245 h 410247"/>
              <a:gd name="connsiteX148" fmla="*/ 15919652 w 23914197"/>
              <a:gd name="connsiteY148" fmla="*/ 403250 h 410247"/>
              <a:gd name="connsiteX149" fmla="*/ 15675426 w 23914197"/>
              <a:gd name="connsiteY149" fmla="*/ 156717 h 410247"/>
              <a:gd name="connsiteX150" fmla="*/ 15675426 w 23914197"/>
              <a:gd name="connsiteY150" fmla="*/ 1 h 410247"/>
              <a:gd name="connsiteX151" fmla="*/ 15756344 w 23914197"/>
              <a:gd name="connsiteY151" fmla="*/ 8598 h 410247"/>
              <a:gd name="connsiteX152" fmla="*/ 16627199 w 23914197"/>
              <a:gd name="connsiteY152" fmla="*/ 8598 h 410247"/>
              <a:gd name="connsiteX153" fmla="*/ 16947341 w 23914197"/>
              <a:gd name="connsiteY153" fmla="*/ 403250 h 410247"/>
              <a:gd name="connsiteX154" fmla="*/ 16947037 w 23914197"/>
              <a:gd name="connsiteY154" fmla="*/ 410246 h 410247"/>
              <a:gd name="connsiteX155" fmla="*/ 16790345 w 23914197"/>
              <a:gd name="connsiteY155" fmla="*/ 410246 h 410247"/>
              <a:gd name="connsiteX156" fmla="*/ 16790508 w 23914197"/>
              <a:gd name="connsiteY156" fmla="*/ 403251 h 410247"/>
              <a:gd name="connsiteX157" fmla="*/ 16546283 w 23914197"/>
              <a:gd name="connsiteY157" fmla="*/ 156717 h 410247"/>
              <a:gd name="connsiteX158" fmla="*/ 16546282 w 23914197"/>
              <a:gd name="connsiteY158" fmla="*/ 1 h 410247"/>
              <a:gd name="connsiteX159" fmla="*/ 16627199 w 23914197"/>
              <a:gd name="connsiteY159" fmla="*/ 8598 h 410247"/>
              <a:gd name="connsiteX160" fmla="*/ 17498056 w 23914197"/>
              <a:gd name="connsiteY160" fmla="*/ 8599 h 410247"/>
              <a:gd name="connsiteX161" fmla="*/ 17818198 w 23914197"/>
              <a:gd name="connsiteY161" fmla="*/ 403251 h 410247"/>
              <a:gd name="connsiteX162" fmla="*/ 17817895 w 23914197"/>
              <a:gd name="connsiteY162" fmla="*/ 410246 h 410247"/>
              <a:gd name="connsiteX163" fmla="*/ 17661203 w 23914197"/>
              <a:gd name="connsiteY163" fmla="*/ 410246 h 410247"/>
              <a:gd name="connsiteX164" fmla="*/ 17661366 w 23914197"/>
              <a:gd name="connsiteY164" fmla="*/ 403251 h 410247"/>
              <a:gd name="connsiteX165" fmla="*/ 17417140 w 23914197"/>
              <a:gd name="connsiteY165" fmla="*/ 156717 h 410247"/>
              <a:gd name="connsiteX166" fmla="*/ 17417140 w 23914197"/>
              <a:gd name="connsiteY166" fmla="*/ 1 h 410247"/>
              <a:gd name="connsiteX167" fmla="*/ 17498056 w 23914197"/>
              <a:gd name="connsiteY167" fmla="*/ 8599 h 410247"/>
              <a:gd name="connsiteX168" fmla="*/ 18368912 w 23914197"/>
              <a:gd name="connsiteY168" fmla="*/ 8598 h 410247"/>
              <a:gd name="connsiteX169" fmla="*/ 18689054 w 23914197"/>
              <a:gd name="connsiteY169" fmla="*/ 403250 h 410247"/>
              <a:gd name="connsiteX170" fmla="*/ 18688751 w 23914197"/>
              <a:gd name="connsiteY170" fmla="*/ 410245 h 410247"/>
              <a:gd name="connsiteX171" fmla="*/ 18532059 w 23914197"/>
              <a:gd name="connsiteY171" fmla="*/ 410245 h 410247"/>
              <a:gd name="connsiteX172" fmla="*/ 18532222 w 23914197"/>
              <a:gd name="connsiteY172" fmla="*/ 403250 h 410247"/>
              <a:gd name="connsiteX173" fmla="*/ 18287996 w 23914197"/>
              <a:gd name="connsiteY173" fmla="*/ 156716 h 410247"/>
              <a:gd name="connsiteX174" fmla="*/ 18287996 w 23914197"/>
              <a:gd name="connsiteY174" fmla="*/ 0 h 410247"/>
              <a:gd name="connsiteX175" fmla="*/ 18368912 w 23914197"/>
              <a:gd name="connsiteY175" fmla="*/ 8598 h 410247"/>
              <a:gd name="connsiteX176" fmla="*/ 19239769 w 23914197"/>
              <a:gd name="connsiteY176" fmla="*/ 8598 h 410247"/>
              <a:gd name="connsiteX177" fmla="*/ 19559911 w 23914197"/>
              <a:gd name="connsiteY177" fmla="*/ 403250 h 410247"/>
              <a:gd name="connsiteX178" fmla="*/ 19559608 w 23914197"/>
              <a:gd name="connsiteY178" fmla="*/ 410246 h 410247"/>
              <a:gd name="connsiteX179" fmla="*/ 19402915 w 23914197"/>
              <a:gd name="connsiteY179" fmla="*/ 410246 h 410247"/>
              <a:gd name="connsiteX180" fmla="*/ 19403078 w 23914197"/>
              <a:gd name="connsiteY180" fmla="*/ 403250 h 410247"/>
              <a:gd name="connsiteX181" fmla="*/ 19158852 w 23914197"/>
              <a:gd name="connsiteY181" fmla="*/ 156717 h 410247"/>
              <a:gd name="connsiteX182" fmla="*/ 19158852 w 23914197"/>
              <a:gd name="connsiteY182" fmla="*/ 1 h 410247"/>
              <a:gd name="connsiteX183" fmla="*/ 19239769 w 23914197"/>
              <a:gd name="connsiteY183" fmla="*/ 8598 h 410247"/>
              <a:gd name="connsiteX184" fmla="*/ 20110627 w 23914197"/>
              <a:gd name="connsiteY184" fmla="*/ 8599 h 410247"/>
              <a:gd name="connsiteX185" fmla="*/ 20430769 w 23914197"/>
              <a:gd name="connsiteY185" fmla="*/ 403251 h 410247"/>
              <a:gd name="connsiteX186" fmla="*/ 20430465 w 23914197"/>
              <a:gd name="connsiteY186" fmla="*/ 410246 h 410247"/>
              <a:gd name="connsiteX187" fmla="*/ 20273773 w 23914197"/>
              <a:gd name="connsiteY187" fmla="*/ 410246 h 410247"/>
              <a:gd name="connsiteX188" fmla="*/ 20273936 w 23914197"/>
              <a:gd name="connsiteY188" fmla="*/ 403251 h 410247"/>
              <a:gd name="connsiteX189" fmla="*/ 20029710 w 23914197"/>
              <a:gd name="connsiteY189" fmla="*/ 156717 h 410247"/>
              <a:gd name="connsiteX190" fmla="*/ 20029710 w 23914197"/>
              <a:gd name="connsiteY190" fmla="*/ 1 h 410247"/>
              <a:gd name="connsiteX191" fmla="*/ 20110627 w 23914197"/>
              <a:gd name="connsiteY191" fmla="*/ 8599 h 410247"/>
              <a:gd name="connsiteX192" fmla="*/ 20981484 w 23914197"/>
              <a:gd name="connsiteY192" fmla="*/ 8598 h 410247"/>
              <a:gd name="connsiteX193" fmla="*/ 21301626 w 23914197"/>
              <a:gd name="connsiteY193" fmla="*/ 403250 h 410247"/>
              <a:gd name="connsiteX194" fmla="*/ 21301322 w 23914197"/>
              <a:gd name="connsiteY194" fmla="*/ 410245 h 410247"/>
              <a:gd name="connsiteX195" fmla="*/ 21144630 w 23914197"/>
              <a:gd name="connsiteY195" fmla="*/ 410245 h 410247"/>
              <a:gd name="connsiteX196" fmla="*/ 21144793 w 23914197"/>
              <a:gd name="connsiteY196" fmla="*/ 403250 h 410247"/>
              <a:gd name="connsiteX197" fmla="*/ 20900567 w 23914197"/>
              <a:gd name="connsiteY197" fmla="*/ 156717 h 410247"/>
              <a:gd name="connsiteX198" fmla="*/ 20900567 w 23914197"/>
              <a:gd name="connsiteY198" fmla="*/ 1 h 410247"/>
              <a:gd name="connsiteX199" fmla="*/ 20981484 w 23914197"/>
              <a:gd name="connsiteY199" fmla="*/ 8598 h 410247"/>
              <a:gd name="connsiteX200" fmla="*/ 21852341 w 23914197"/>
              <a:gd name="connsiteY200" fmla="*/ 8598 h 410247"/>
              <a:gd name="connsiteX201" fmla="*/ 22172483 w 23914197"/>
              <a:gd name="connsiteY201" fmla="*/ 403250 h 410247"/>
              <a:gd name="connsiteX202" fmla="*/ 22172179 w 23914197"/>
              <a:gd name="connsiteY202" fmla="*/ 410246 h 410247"/>
              <a:gd name="connsiteX203" fmla="*/ 22015487 w 23914197"/>
              <a:gd name="connsiteY203" fmla="*/ 410246 h 410247"/>
              <a:gd name="connsiteX204" fmla="*/ 22015650 w 23914197"/>
              <a:gd name="connsiteY204" fmla="*/ 403251 h 410247"/>
              <a:gd name="connsiteX205" fmla="*/ 21771423 w 23914197"/>
              <a:gd name="connsiteY205" fmla="*/ 156717 h 410247"/>
              <a:gd name="connsiteX206" fmla="*/ 21771424 w 23914197"/>
              <a:gd name="connsiteY206" fmla="*/ 1 h 410247"/>
              <a:gd name="connsiteX207" fmla="*/ 21852341 w 23914197"/>
              <a:gd name="connsiteY207" fmla="*/ 8598 h 410247"/>
              <a:gd name="connsiteX208" fmla="*/ 22723197 w 23914197"/>
              <a:gd name="connsiteY208" fmla="*/ 8598 h 410247"/>
              <a:gd name="connsiteX209" fmla="*/ 23043339 w 23914197"/>
              <a:gd name="connsiteY209" fmla="*/ 403251 h 410247"/>
              <a:gd name="connsiteX210" fmla="*/ 23043035 w 23914197"/>
              <a:gd name="connsiteY210" fmla="*/ 410246 h 410247"/>
              <a:gd name="connsiteX211" fmla="*/ 22886343 w 23914197"/>
              <a:gd name="connsiteY211" fmla="*/ 410246 h 410247"/>
              <a:gd name="connsiteX212" fmla="*/ 22886506 w 23914197"/>
              <a:gd name="connsiteY212" fmla="*/ 403251 h 410247"/>
              <a:gd name="connsiteX213" fmla="*/ 22642280 w 23914197"/>
              <a:gd name="connsiteY213" fmla="*/ 156717 h 410247"/>
              <a:gd name="connsiteX214" fmla="*/ 22642280 w 23914197"/>
              <a:gd name="connsiteY214" fmla="*/ 1 h 410247"/>
              <a:gd name="connsiteX215" fmla="*/ 22723197 w 23914197"/>
              <a:gd name="connsiteY215" fmla="*/ 8598 h 410247"/>
              <a:gd name="connsiteX216" fmla="*/ 23594055 w 23914197"/>
              <a:gd name="connsiteY216" fmla="*/ 8598 h 410247"/>
              <a:gd name="connsiteX217" fmla="*/ 23914197 w 23914197"/>
              <a:gd name="connsiteY217" fmla="*/ 403250 h 410247"/>
              <a:gd name="connsiteX218" fmla="*/ 23913893 w 23914197"/>
              <a:gd name="connsiteY218" fmla="*/ 410246 h 410247"/>
              <a:gd name="connsiteX219" fmla="*/ 23757201 w 23914197"/>
              <a:gd name="connsiteY219" fmla="*/ 410246 h 410247"/>
              <a:gd name="connsiteX220" fmla="*/ 23757364 w 23914197"/>
              <a:gd name="connsiteY220" fmla="*/ 403251 h 410247"/>
              <a:gd name="connsiteX221" fmla="*/ 23513138 w 23914197"/>
              <a:gd name="connsiteY221" fmla="*/ 156717 h 410247"/>
              <a:gd name="connsiteX222" fmla="*/ 23513138 w 23914197"/>
              <a:gd name="connsiteY222" fmla="*/ 1 h 410247"/>
              <a:gd name="connsiteX223" fmla="*/ 23594055 w 23914197"/>
              <a:gd name="connsiteY223" fmla="*/ 8598 h 410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</a:cxnLst>
            <a:rect l="l" t="t" r="r" b="b"/>
            <a:pathLst>
              <a:path w="23914197" h="410247">
                <a:moveTo>
                  <a:pt x="80917" y="8598"/>
                </a:moveTo>
                <a:cubicBezTo>
                  <a:pt x="263814" y="46971"/>
                  <a:pt x="400995" y="209155"/>
                  <a:pt x="401059" y="403251"/>
                </a:cubicBezTo>
                <a:cubicBezTo>
                  <a:pt x="401059" y="405559"/>
                  <a:pt x="400802" y="407844"/>
                  <a:pt x="400757" y="410246"/>
                </a:cubicBezTo>
                <a:lnTo>
                  <a:pt x="244063" y="410245"/>
                </a:lnTo>
                <a:cubicBezTo>
                  <a:pt x="244109" y="407914"/>
                  <a:pt x="244226" y="405582"/>
                  <a:pt x="244226" y="403250"/>
                </a:cubicBezTo>
                <a:cubicBezTo>
                  <a:pt x="244220" y="267996"/>
                  <a:pt x="135250" y="157995"/>
                  <a:pt x="0" y="156716"/>
                </a:cubicBezTo>
                <a:lnTo>
                  <a:pt x="0" y="1"/>
                </a:lnTo>
                <a:cubicBezTo>
                  <a:pt x="27728" y="161"/>
                  <a:pt x="54789" y="3117"/>
                  <a:pt x="80917" y="8598"/>
                </a:cubicBezTo>
                <a:close/>
                <a:moveTo>
                  <a:pt x="951775" y="8598"/>
                </a:moveTo>
                <a:cubicBezTo>
                  <a:pt x="1134672" y="46970"/>
                  <a:pt x="1271853" y="209155"/>
                  <a:pt x="1271917" y="403250"/>
                </a:cubicBezTo>
                <a:cubicBezTo>
                  <a:pt x="1271918" y="405559"/>
                  <a:pt x="1271659" y="407844"/>
                  <a:pt x="1271613" y="410245"/>
                </a:cubicBezTo>
                <a:lnTo>
                  <a:pt x="1114921" y="410245"/>
                </a:lnTo>
                <a:cubicBezTo>
                  <a:pt x="1114967" y="407913"/>
                  <a:pt x="1115084" y="405582"/>
                  <a:pt x="1115084" y="403250"/>
                </a:cubicBezTo>
                <a:cubicBezTo>
                  <a:pt x="1115078" y="267995"/>
                  <a:pt x="1006108" y="157995"/>
                  <a:pt x="870858" y="156716"/>
                </a:cubicBezTo>
                <a:lnTo>
                  <a:pt x="870858" y="1"/>
                </a:lnTo>
                <a:cubicBezTo>
                  <a:pt x="898586" y="161"/>
                  <a:pt x="925647" y="3116"/>
                  <a:pt x="951775" y="8598"/>
                </a:cubicBezTo>
                <a:close/>
                <a:moveTo>
                  <a:pt x="1822632" y="8598"/>
                </a:moveTo>
                <a:cubicBezTo>
                  <a:pt x="2005528" y="46971"/>
                  <a:pt x="2142709" y="209155"/>
                  <a:pt x="2142776" y="403251"/>
                </a:cubicBezTo>
                <a:cubicBezTo>
                  <a:pt x="2142776" y="405560"/>
                  <a:pt x="2142518" y="407845"/>
                  <a:pt x="2142473" y="410246"/>
                </a:cubicBezTo>
                <a:lnTo>
                  <a:pt x="1985780" y="410246"/>
                </a:lnTo>
                <a:cubicBezTo>
                  <a:pt x="1985825" y="407914"/>
                  <a:pt x="1985941" y="405583"/>
                  <a:pt x="1985944" y="403251"/>
                </a:cubicBezTo>
                <a:cubicBezTo>
                  <a:pt x="1985936" y="267996"/>
                  <a:pt x="1876964" y="157995"/>
                  <a:pt x="1741715" y="156716"/>
                </a:cubicBezTo>
                <a:lnTo>
                  <a:pt x="1741715" y="1"/>
                </a:lnTo>
                <a:cubicBezTo>
                  <a:pt x="1769443" y="161"/>
                  <a:pt x="1796503" y="3117"/>
                  <a:pt x="1822632" y="8598"/>
                </a:cubicBezTo>
                <a:close/>
                <a:moveTo>
                  <a:pt x="2693490" y="8599"/>
                </a:moveTo>
                <a:cubicBezTo>
                  <a:pt x="2876385" y="46971"/>
                  <a:pt x="3013566" y="209155"/>
                  <a:pt x="3013630" y="403251"/>
                </a:cubicBezTo>
                <a:cubicBezTo>
                  <a:pt x="3013630" y="405559"/>
                  <a:pt x="3013373" y="407845"/>
                  <a:pt x="3013328" y="410246"/>
                </a:cubicBezTo>
                <a:lnTo>
                  <a:pt x="2856635" y="410246"/>
                </a:lnTo>
                <a:cubicBezTo>
                  <a:pt x="2856683" y="407915"/>
                  <a:pt x="2856800" y="405584"/>
                  <a:pt x="2856798" y="403250"/>
                </a:cubicBezTo>
                <a:cubicBezTo>
                  <a:pt x="2856794" y="267997"/>
                  <a:pt x="2747822" y="157996"/>
                  <a:pt x="2612574" y="156717"/>
                </a:cubicBezTo>
                <a:lnTo>
                  <a:pt x="2612571" y="2"/>
                </a:lnTo>
                <a:cubicBezTo>
                  <a:pt x="2640301" y="162"/>
                  <a:pt x="2667360" y="3117"/>
                  <a:pt x="2693490" y="8599"/>
                </a:cubicBezTo>
                <a:close/>
                <a:moveTo>
                  <a:pt x="3564345" y="8598"/>
                </a:moveTo>
                <a:cubicBezTo>
                  <a:pt x="3747244" y="46971"/>
                  <a:pt x="3884425" y="209155"/>
                  <a:pt x="3884489" y="403250"/>
                </a:cubicBezTo>
                <a:cubicBezTo>
                  <a:pt x="3884488" y="405559"/>
                  <a:pt x="3884231" y="407844"/>
                  <a:pt x="3884186" y="410245"/>
                </a:cubicBezTo>
                <a:lnTo>
                  <a:pt x="3727492" y="410245"/>
                </a:lnTo>
                <a:cubicBezTo>
                  <a:pt x="3727538" y="407913"/>
                  <a:pt x="3727654" y="405582"/>
                  <a:pt x="3727656" y="403250"/>
                </a:cubicBezTo>
                <a:cubicBezTo>
                  <a:pt x="3727649" y="267995"/>
                  <a:pt x="3618680" y="157995"/>
                  <a:pt x="3483428" y="156716"/>
                </a:cubicBezTo>
                <a:lnTo>
                  <a:pt x="3483430" y="1"/>
                </a:lnTo>
                <a:cubicBezTo>
                  <a:pt x="3511157" y="161"/>
                  <a:pt x="3538217" y="3116"/>
                  <a:pt x="3564345" y="8598"/>
                </a:cubicBezTo>
                <a:close/>
                <a:moveTo>
                  <a:pt x="4435203" y="8598"/>
                </a:moveTo>
                <a:cubicBezTo>
                  <a:pt x="4618099" y="46971"/>
                  <a:pt x="4755282" y="209156"/>
                  <a:pt x="4755346" y="403251"/>
                </a:cubicBezTo>
                <a:cubicBezTo>
                  <a:pt x="4755346" y="405559"/>
                  <a:pt x="4755089" y="407845"/>
                  <a:pt x="4755043" y="410246"/>
                </a:cubicBezTo>
                <a:lnTo>
                  <a:pt x="4598351" y="410246"/>
                </a:lnTo>
                <a:cubicBezTo>
                  <a:pt x="4598396" y="407914"/>
                  <a:pt x="4598512" y="405583"/>
                  <a:pt x="4598514" y="403251"/>
                </a:cubicBezTo>
                <a:cubicBezTo>
                  <a:pt x="4598507" y="267996"/>
                  <a:pt x="4489536" y="157995"/>
                  <a:pt x="4354286" y="156717"/>
                </a:cubicBezTo>
                <a:lnTo>
                  <a:pt x="4354288" y="2"/>
                </a:lnTo>
                <a:cubicBezTo>
                  <a:pt x="4382014" y="161"/>
                  <a:pt x="4409075" y="3117"/>
                  <a:pt x="4435203" y="8598"/>
                </a:cubicBezTo>
                <a:close/>
                <a:moveTo>
                  <a:pt x="5306061" y="8599"/>
                </a:moveTo>
                <a:cubicBezTo>
                  <a:pt x="5488957" y="46971"/>
                  <a:pt x="5626137" y="209156"/>
                  <a:pt x="5626202" y="403251"/>
                </a:cubicBezTo>
                <a:cubicBezTo>
                  <a:pt x="5626202" y="405560"/>
                  <a:pt x="5625945" y="407845"/>
                  <a:pt x="5625898" y="410246"/>
                </a:cubicBezTo>
                <a:lnTo>
                  <a:pt x="5469207" y="410246"/>
                </a:lnTo>
                <a:cubicBezTo>
                  <a:pt x="5469254" y="407915"/>
                  <a:pt x="5469370" y="405583"/>
                  <a:pt x="5469369" y="403251"/>
                </a:cubicBezTo>
                <a:cubicBezTo>
                  <a:pt x="5469363" y="267996"/>
                  <a:pt x="5360393" y="157996"/>
                  <a:pt x="5225144" y="156717"/>
                </a:cubicBezTo>
                <a:lnTo>
                  <a:pt x="5225142" y="2"/>
                </a:lnTo>
                <a:cubicBezTo>
                  <a:pt x="5252871" y="162"/>
                  <a:pt x="5279932" y="3118"/>
                  <a:pt x="5306061" y="8599"/>
                </a:cubicBezTo>
                <a:close/>
                <a:moveTo>
                  <a:pt x="6176916" y="8598"/>
                </a:moveTo>
                <a:cubicBezTo>
                  <a:pt x="6359812" y="46970"/>
                  <a:pt x="6496993" y="209155"/>
                  <a:pt x="6497058" y="403250"/>
                </a:cubicBezTo>
                <a:cubicBezTo>
                  <a:pt x="6497058" y="405559"/>
                  <a:pt x="6496801" y="407844"/>
                  <a:pt x="6496754" y="410245"/>
                </a:cubicBezTo>
                <a:lnTo>
                  <a:pt x="6340062" y="410245"/>
                </a:lnTo>
                <a:cubicBezTo>
                  <a:pt x="6340109" y="407913"/>
                  <a:pt x="6340225" y="405582"/>
                  <a:pt x="6340225" y="403250"/>
                </a:cubicBezTo>
                <a:cubicBezTo>
                  <a:pt x="6340218" y="267995"/>
                  <a:pt x="6231249" y="157995"/>
                  <a:pt x="6095999" y="156716"/>
                </a:cubicBezTo>
                <a:lnTo>
                  <a:pt x="6095999" y="1"/>
                </a:lnTo>
                <a:cubicBezTo>
                  <a:pt x="6123727" y="161"/>
                  <a:pt x="6150788" y="3117"/>
                  <a:pt x="6176916" y="8598"/>
                </a:cubicBezTo>
                <a:close/>
                <a:moveTo>
                  <a:pt x="7047773" y="8598"/>
                </a:moveTo>
                <a:cubicBezTo>
                  <a:pt x="7230670" y="46971"/>
                  <a:pt x="7367851" y="209155"/>
                  <a:pt x="7367915" y="403250"/>
                </a:cubicBezTo>
                <a:cubicBezTo>
                  <a:pt x="7367915" y="405559"/>
                  <a:pt x="7367658" y="407845"/>
                  <a:pt x="7367611" y="410245"/>
                </a:cubicBezTo>
                <a:lnTo>
                  <a:pt x="7210919" y="410245"/>
                </a:lnTo>
                <a:cubicBezTo>
                  <a:pt x="7210966" y="407914"/>
                  <a:pt x="7211082" y="405583"/>
                  <a:pt x="7211083" y="403250"/>
                </a:cubicBezTo>
                <a:cubicBezTo>
                  <a:pt x="7211076" y="267996"/>
                  <a:pt x="7102106" y="157995"/>
                  <a:pt x="6966856" y="156716"/>
                </a:cubicBezTo>
                <a:lnTo>
                  <a:pt x="6966856" y="1"/>
                </a:lnTo>
                <a:cubicBezTo>
                  <a:pt x="6994584" y="161"/>
                  <a:pt x="7021645" y="3117"/>
                  <a:pt x="7047773" y="8598"/>
                </a:cubicBezTo>
                <a:close/>
                <a:moveTo>
                  <a:pt x="7918634" y="8600"/>
                </a:moveTo>
                <a:cubicBezTo>
                  <a:pt x="8101530" y="46972"/>
                  <a:pt x="8238711" y="209156"/>
                  <a:pt x="8238776" y="403252"/>
                </a:cubicBezTo>
                <a:cubicBezTo>
                  <a:pt x="8238775" y="405560"/>
                  <a:pt x="8238518" y="407846"/>
                  <a:pt x="8238472" y="410247"/>
                </a:cubicBezTo>
                <a:lnTo>
                  <a:pt x="8081780" y="410247"/>
                </a:lnTo>
                <a:cubicBezTo>
                  <a:pt x="8081827" y="407915"/>
                  <a:pt x="8081943" y="405584"/>
                  <a:pt x="8081943" y="403252"/>
                </a:cubicBezTo>
                <a:cubicBezTo>
                  <a:pt x="8081936" y="267997"/>
                  <a:pt x="7972967" y="157997"/>
                  <a:pt x="7837717" y="156718"/>
                </a:cubicBezTo>
                <a:lnTo>
                  <a:pt x="7837717" y="3"/>
                </a:lnTo>
                <a:cubicBezTo>
                  <a:pt x="7865444" y="163"/>
                  <a:pt x="7892505" y="3118"/>
                  <a:pt x="7918634" y="8600"/>
                </a:cubicBezTo>
                <a:close/>
                <a:moveTo>
                  <a:pt x="8789490" y="8599"/>
                </a:moveTo>
                <a:cubicBezTo>
                  <a:pt x="8972387" y="46971"/>
                  <a:pt x="9109568" y="209156"/>
                  <a:pt x="9109632" y="403251"/>
                </a:cubicBezTo>
                <a:cubicBezTo>
                  <a:pt x="9109632" y="405560"/>
                  <a:pt x="9109375" y="407845"/>
                  <a:pt x="9109329" y="410246"/>
                </a:cubicBezTo>
                <a:lnTo>
                  <a:pt x="8952637" y="410246"/>
                </a:lnTo>
                <a:cubicBezTo>
                  <a:pt x="8952683" y="407915"/>
                  <a:pt x="8952800" y="405583"/>
                  <a:pt x="8952800" y="403251"/>
                </a:cubicBezTo>
                <a:cubicBezTo>
                  <a:pt x="8952793" y="267996"/>
                  <a:pt x="8843823" y="157996"/>
                  <a:pt x="8708574" y="156717"/>
                </a:cubicBezTo>
                <a:lnTo>
                  <a:pt x="8708574" y="2"/>
                </a:lnTo>
                <a:cubicBezTo>
                  <a:pt x="8736301" y="162"/>
                  <a:pt x="8763362" y="3118"/>
                  <a:pt x="8789490" y="8599"/>
                </a:cubicBezTo>
                <a:close/>
                <a:moveTo>
                  <a:pt x="9660347" y="8599"/>
                </a:moveTo>
                <a:cubicBezTo>
                  <a:pt x="9843243" y="46972"/>
                  <a:pt x="9980424" y="209156"/>
                  <a:pt x="9980489" y="403251"/>
                </a:cubicBezTo>
                <a:cubicBezTo>
                  <a:pt x="9980488" y="405560"/>
                  <a:pt x="9980232" y="407845"/>
                  <a:pt x="9980185" y="410246"/>
                </a:cubicBezTo>
                <a:lnTo>
                  <a:pt x="9823493" y="410246"/>
                </a:lnTo>
                <a:cubicBezTo>
                  <a:pt x="9823540" y="407915"/>
                  <a:pt x="9823656" y="405583"/>
                  <a:pt x="9823656" y="403251"/>
                </a:cubicBezTo>
                <a:cubicBezTo>
                  <a:pt x="9823649" y="267997"/>
                  <a:pt x="9714679" y="157996"/>
                  <a:pt x="9579430" y="156717"/>
                </a:cubicBezTo>
                <a:lnTo>
                  <a:pt x="9579430" y="2"/>
                </a:lnTo>
                <a:cubicBezTo>
                  <a:pt x="9607158" y="162"/>
                  <a:pt x="9634219" y="3117"/>
                  <a:pt x="9660347" y="8599"/>
                </a:cubicBezTo>
                <a:close/>
                <a:moveTo>
                  <a:pt x="10531204" y="8600"/>
                </a:moveTo>
                <a:cubicBezTo>
                  <a:pt x="10714101" y="46972"/>
                  <a:pt x="10851281" y="209156"/>
                  <a:pt x="10851346" y="403252"/>
                </a:cubicBezTo>
                <a:cubicBezTo>
                  <a:pt x="10851346" y="405560"/>
                  <a:pt x="10851089" y="407846"/>
                  <a:pt x="10851042" y="410247"/>
                </a:cubicBezTo>
                <a:lnTo>
                  <a:pt x="10694350" y="410247"/>
                </a:lnTo>
                <a:cubicBezTo>
                  <a:pt x="10694397" y="407915"/>
                  <a:pt x="10694513" y="405584"/>
                  <a:pt x="10694513" y="403251"/>
                </a:cubicBezTo>
                <a:cubicBezTo>
                  <a:pt x="10694507" y="267997"/>
                  <a:pt x="10585537" y="157997"/>
                  <a:pt x="10450287" y="156718"/>
                </a:cubicBezTo>
                <a:lnTo>
                  <a:pt x="10450287" y="2"/>
                </a:lnTo>
                <a:cubicBezTo>
                  <a:pt x="10478015" y="163"/>
                  <a:pt x="10505076" y="3118"/>
                  <a:pt x="10531204" y="8600"/>
                </a:cubicBezTo>
                <a:close/>
                <a:moveTo>
                  <a:pt x="11402061" y="8599"/>
                </a:moveTo>
                <a:cubicBezTo>
                  <a:pt x="11584957" y="46971"/>
                  <a:pt x="11722139" y="209155"/>
                  <a:pt x="11722203" y="403251"/>
                </a:cubicBezTo>
                <a:cubicBezTo>
                  <a:pt x="11722203" y="405560"/>
                  <a:pt x="11721946" y="407845"/>
                  <a:pt x="11721899" y="410246"/>
                </a:cubicBezTo>
                <a:lnTo>
                  <a:pt x="11565207" y="410246"/>
                </a:lnTo>
                <a:cubicBezTo>
                  <a:pt x="11565254" y="407915"/>
                  <a:pt x="11565370" y="405583"/>
                  <a:pt x="11565370" y="403251"/>
                </a:cubicBezTo>
                <a:cubicBezTo>
                  <a:pt x="11565363" y="267996"/>
                  <a:pt x="11456393" y="157996"/>
                  <a:pt x="11321144" y="156717"/>
                </a:cubicBezTo>
                <a:lnTo>
                  <a:pt x="11321144" y="2"/>
                </a:lnTo>
                <a:cubicBezTo>
                  <a:pt x="11348872" y="162"/>
                  <a:pt x="11375933" y="3117"/>
                  <a:pt x="11402061" y="8599"/>
                </a:cubicBezTo>
                <a:close/>
                <a:moveTo>
                  <a:pt x="12272916" y="8599"/>
                </a:moveTo>
                <a:cubicBezTo>
                  <a:pt x="12455813" y="46971"/>
                  <a:pt x="12592994" y="209155"/>
                  <a:pt x="12593058" y="403251"/>
                </a:cubicBezTo>
                <a:cubicBezTo>
                  <a:pt x="12593058" y="405560"/>
                  <a:pt x="12592801" y="407845"/>
                  <a:pt x="12592754" y="410246"/>
                </a:cubicBezTo>
                <a:lnTo>
                  <a:pt x="12436062" y="410246"/>
                </a:lnTo>
                <a:cubicBezTo>
                  <a:pt x="12436109" y="407914"/>
                  <a:pt x="12436226" y="405583"/>
                  <a:pt x="12436225" y="403251"/>
                </a:cubicBezTo>
                <a:cubicBezTo>
                  <a:pt x="12436219" y="267996"/>
                  <a:pt x="12327249" y="157996"/>
                  <a:pt x="12191999" y="156717"/>
                </a:cubicBezTo>
                <a:lnTo>
                  <a:pt x="12192000" y="2"/>
                </a:lnTo>
                <a:cubicBezTo>
                  <a:pt x="12219727" y="162"/>
                  <a:pt x="12246788" y="3117"/>
                  <a:pt x="12272916" y="8599"/>
                </a:cubicBezTo>
                <a:close/>
                <a:moveTo>
                  <a:pt x="13143773" y="8598"/>
                </a:moveTo>
                <a:cubicBezTo>
                  <a:pt x="13326670" y="46971"/>
                  <a:pt x="13463850" y="209154"/>
                  <a:pt x="13463915" y="403250"/>
                </a:cubicBezTo>
                <a:cubicBezTo>
                  <a:pt x="13463914" y="405559"/>
                  <a:pt x="13463658" y="407844"/>
                  <a:pt x="13463612" y="410246"/>
                </a:cubicBezTo>
                <a:lnTo>
                  <a:pt x="13306919" y="410246"/>
                </a:lnTo>
                <a:cubicBezTo>
                  <a:pt x="13306966" y="407914"/>
                  <a:pt x="13307082" y="405582"/>
                  <a:pt x="13307083" y="403251"/>
                </a:cubicBezTo>
                <a:cubicBezTo>
                  <a:pt x="13307075" y="267995"/>
                  <a:pt x="13198106" y="157995"/>
                  <a:pt x="13062856" y="156717"/>
                </a:cubicBezTo>
                <a:lnTo>
                  <a:pt x="13062857" y="1"/>
                </a:lnTo>
                <a:cubicBezTo>
                  <a:pt x="13090584" y="161"/>
                  <a:pt x="13117645" y="3116"/>
                  <a:pt x="13143773" y="8598"/>
                </a:cubicBezTo>
                <a:close/>
                <a:moveTo>
                  <a:pt x="14014631" y="8599"/>
                </a:moveTo>
                <a:cubicBezTo>
                  <a:pt x="14197527" y="46971"/>
                  <a:pt x="14334708" y="209156"/>
                  <a:pt x="14334772" y="403251"/>
                </a:cubicBezTo>
                <a:cubicBezTo>
                  <a:pt x="14334772" y="405560"/>
                  <a:pt x="14334516" y="407844"/>
                  <a:pt x="14334469" y="410246"/>
                </a:cubicBezTo>
                <a:lnTo>
                  <a:pt x="14177777" y="410246"/>
                </a:lnTo>
                <a:cubicBezTo>
                  <a:pt x="14177823" y="407914"/>
                  <a:pt x="14177940" y="405583"/>
                  <a:pt x="14177940" y="403251"/>
                </a:cubicBezTo>
                <a:cubicBezTo>
                  <a:pt x="14177933" y="267996"/>
                  <a:pt x="14068963" y="157996"/>
                  <a:pt x="13933714" y="156717"/>
                </a:cubicBezTo>
                <a:lnTo>
                  <a:pt x="13933714" y="1"/>
                </a:lnTo>
                <a:cubicBezTo>
                  <a:pt x="13961442" y="162"/>
                  <a:pt x="13988502" y="3117"/>
                  <a:pt x="14014631" y="8599"/>
                </a:cubicBezTo>
                <a:close/>
                <a:moveTo>
                  <a:pt x="14885487" y="8599"/>
                </a:moveTo>
                <a:cubicBezTo>
                  <a:pt x="15068383" y="46971"/>
                  <a:pt x="15205564" y="209155"/>
                  <a:pt x="15205628" y="403251"/>
                </a:cubicBezTo>
                <a:cubicBezTo>
                  <a:pt x="15205628" y="405560"/>
                  <a:pt x="15205371" y="407844"/>
                  <a:pt x="15205325" y="410246"/>
                </a:cubicBezTo>
                <a:lnTo>
                  <a:pt x="15048633" y="410246"/>
                </a:lnTo>
                <a:cubicBezTo>
                  <a:pt x="15048679" y="407914"/>
                  <a:pt x="15048796" y="405583"/>
                  <a:pt x="15048796" y="403251"/>
                </a:cubicBezTo>
                <a:cubicBezTo>
                  <a:pt x="15048789" y="267996"/>
                  <a:pt x="14939820" y="157996"/>
                  <a:pt x="14804570" y="156718"/>
                </a:cubicBezTo>
                <a:lnTo>
                  <a:pt x="14804571" y="2"/>
                </a:lnTo>
                <a:cubicBezTo>
                  <a:pt x="14832298" y="162"/>
                  <a:pt x="14859359" y="3117"/>
                  <a:pt x="14885487" y="8599"/>
                </a:cubicBezTo>
                <a:close/>
                <a:moveTo>
                  <a:pt x="15756344" y="8598"/>
                </a:moveTo>
                <a:cubicBezTo>
                  <a:pt x="15939239" y="46970"/>
                  <a:pt x="16076420" y="209155"/>
                  <a:pt x="16076484" y="403250"/>
                </a:cubicBezTo>
                <a:cubicBezTo>
                  <a:pt x="16076484" y="405559"/>
                  <a:pt x="16076227" y="407843"/>
                  <a:pt x="16076181" y="410245"/>
                </a:cubicBezTo>
                <a:lnTo>
                  <a:pt x="15919489" y="410245"/>
                </a:lnTo>
                <a:cubicBezTo>
                  <a:pt x="15919536" y="407914"/>
                  <a:pt x="15919652" y="405582"/>
                  <a:pt x="15919652" y="403250"/>
                </a:cubicBezTo>
                <a:cubicBezTo>
                  <a:pt x="15919645" y="267995"/>
                  <a:pt x="15810676" y="157995"/>
                  <a:pt x="15675426" y="156717"/>
                </a:cubicBezTo>
                <a:lnTo>
                  <a:pt x="15675426" y="1"/>
                </a:lnTo>
                <a:cubicBezTo>
                  <a:pt x="15703154" y="161"/>
                  <a:pt x="15730215" y="3116"/>
                  <a:pt x="15756344" y="8598"/>
                </a:cubicBezTo>
                <a:close/>
                <a:moveTo>
                  <a:pt x="16627199" y="8598"/>
                </a:moveTo>
                <a:cubicBezTo>
                  <a:pt x="16810096" y="46971"/>
                  <a:pt x="16947277" y="209155"/>
                  <a:pt x="16947341" y="403250"/>
                </a:cubicBezTo>
                <a:cubicBezTo>
                  <a:pt x="16947341" y="405559"/>
                  <a:pt x="16947084" y="407844"/>
                  <a:pt x="16947037" y="410246"/>
                </a:cubicBezTo>
                <a:lnTo>
                  <a:pt x="16790345" y="410246"/>
                </a:lnTo>
                <a:cubicBezTo>
                  <a:pt x="16790392" y="407914"/>
                  <a:pt x="16790508" y="405582"/>
                  <a:pt x="16790508" y="403251"/>
                </a:cubicBezTo>
                <a:cubicBezTo>
                  <a:pt x="16790502" y="267995"/>
                  <a:pt x="16681532" y="157995"/>
                  <a:pt x="16546283" y="156717"/>
                </a:cubicBezTo>
                <a:lnTo>
                  <a:pt x="16546282" y="1"/>
                </a:lnTo>
                <a:cubicBezTo>
                  <a:pt x="16574010" y="161"/>
                  <a:pt x="16601071" y="3116"/>
                  <a:pt x="16627199" y="8598"/>
                </a:cubicBezTo>
                <a:close/>
                <a:moveTo>
                  <a:pt x="17498056" y="8599"/>
                </a:moveTo>
                <a:cubicBezTo>
                  <a:pt x="17680953" y="46971"/>
                  <a:pt x="17818134" y="209156"/>
                  <a:pt x="17818198" y="403251"/>
                </a:cubicBezTo>
                <a:cubicBezTo>
                  <a:pt x="17818198" y="405559"/>
                  <a:pt x="17817941" y="407844"/>
                  <a:pt x="17817895" y="410246"/>
                </a:cubicBezTo>
                <a:lnTo>
                  <a:pt x="17661203" y="410246"/>
                </a:lnTo>
                <a:cubicBezTo>
                  <a:pt x="17661249" y="407914"/>
                  <a:pt x="17661366" y="405583"/>
                  <a:pt x="17661366" y="403251"/>
                </a:cubicBezTo>
                <a:cubicBezTo>
                  <a:pt x="17661360" y="267996"/>
                  <a:pt x="17552389" y="157996"/>
                  <a:pt x="17417140" y="156717"/>
                </a:cubicBezTo>
                <a:lnTo>
                  <a:pt x="17417140" y="1"/>
                </a:lnTo>
                <a:cubicBezTo>
                  <a:pt x="17444868" y="162"/>
                  <a:pt x="17471929" y="3117"/>
                  <a:pt x="17498056" y="8599"/>
                </a:cubicBezTo>
                <a:close/>
                <a:moveTo>
                  <a:pt x="18368912" y="8598"/>
                </a:moveTo>
                <a:cubicBezTo>
                  <a:pt x="18551809" y="46970"/>
                  <a:pt x="18688990" y="209154"/>
                  <a:pt x="18689054" y="403250"/>
                </a:cubicBezTo>
                <a:cubicBezTo>
                  <a:pt x="18689054" y="405559"/>
                  <a:pt x="18688797" y="407843"/>
                  <a:pt x="18688751" y="410245"/>
                </a:cubicBezTo>
                <a:lnTo>
                  <a:pt x="18532059" y="410245"/>
                </a:lnTo>
                <a:cubicBezTo>
                  <a:pt x="18532105" y="407913"/>
                  <a:pt x="18532222" y="405582"/>
                  <a:pt x="18532222" y="403250"/>
                </a:cubicBezTo>
                <a:cubicBezTo>
                  <a:pt x="18532215" y="267995"/>
                  <a:pt x="18423245" y="157995"/>
                  <a:pt x="18287996" y="156716"/>
                </a:cubicBezTo>
                <a:lnTo>
                  <a:pt x="18287996" y="0"/>
                </a:lnTo>
                <a:cubicBezTo>
                  <a:pt x="18315723" y="161"/>
                  <a:pt x="18342784" y="3116"/>
                  <a:pt x="18368912" y="8598"/>
                </a:cubicBezTo>
                <a:close/>
                <a:moveTo>
                  <a:pt x="19239769" y="8598"/>
                </a:moveTo>
                <a:cubicBezTo>
                  <a:pt x="19422666" y="46971"/>
                  <a:pt x="19559847" y="209155"/>
                  <a:pt x="19559911" y="403250"/>
                </a:cubicBezTo>
                <a:cubicBezTo>
                  <a:pt x="19559911" y="405559"/>
                  <a:pt x="19559654" y="407844"/>
                  <a:pt x="19559608" y="410246"/>
                </a:cubicBezTo>
                <a:lnTo>
                  <a:pt x="19402915" y="410246"/>
                </a:lnTo>
                <a:cubicBezTo>
                  <a:pt x="19402962" y="407914"/>
                  <a:pt x="19403078" y="405582"/>
                  <a:pt x="19403078" y="403250"/>
                </a:cubicBezTo>
                <a:cubicBezTo>
                  <a:pt x="19403072" y="267995"/>
                  <a:pt x="19294102" y="157995"/>
                  <a:pt x="19158852" y="156717"/>
                </a:cubicBezTo>
                <a:lnTo>
                  <a:pt x="19158852" y="1"/>
                </a:lnTo>
                <a:cubicBezTo>
                  <a:pt x="19186580" y="161"/>
                  <a:pt x="19213641" y="3116"/>
                  <a:pt x="19239769" y="8598"/>
                </a:cubicBezTo>
                <a:close/>
                <a:moveTo>
                  <a:pt x="20110627" y="8599"/>
                </a:moveTo>
                <a:cubicBezTo>
                  <a:pt x="20293523" y="46971"/>
                  <a:pt x="20430704" y="209156"/>
                  <a:pt x="20430769" y="403251"/>
                </a:cubicBezTo>
                <a:cubicBezTo>
                  <a:pt x="20430769" y="405559"/>
                  <a:pt x="20430511" y="407844"/>
                  <a:pt x="20430465" y="410246"/>
                </a:cubicBezTo>
                <a:lnTo>
                  <a:pt x="20273773" y="410246"/>
                </a:lnTo>
                <a:cubicBezTo>
                  <a:pt x="20273819" y="407914"/>
                  <a:pt x="20273936" y="405582"/>
                  <a:pt x="20273936" y="403251"/>
                </a:cubicBezTo>
                <a:cubicBezTo>
                  <a:pt x="20273929" y="267996"/>
                  <a:pt x="20164959" y="157996"/>
                  <a:pt x="20029710" y="156717"/>
                </a:cubicBezTo>
                <a:lnTo>
                  <a:pt x="20029710" y="1"/>
                </a:lnTo>
                <a:cubicBezTo>
                  <a:pt x="20057437" y="162"/>
                  <a:pt x="20084498" y="3117"/>
                  <a:pt x="20110627" y="8599"/>
                </a:cubicBezTo>
                <a:close/>
                <a:moveTo>
                  <a:pt x="20981484" y="8598"/>
                </a:moveTo>
                <a:cubicBezTo>
                  <a:pt x="21164380" y="46971"/>
                  <a:pt x="21301561" y="209154"/>
                  <a:pt x="21301626" y="403250"/>
                </a:cubicBezTo>
                <a:cubicBezTo>
                  <a:pt x="21301625" y="405559"/>
                  <a:pt x="21301368" y="407844"/>
                  <a:pt x="21301322" y="410245"/>
                </a:cubicBezTo>
                <a:lnTo>
                  <a:pt x="21144630" y="410245"/>
                </a:lnTo>
                <a:cubicBezTo>
                  <a:pt x="21144676" y="407913"/>
                  <a:pt x="21144793" y="405582"/>
                  <a:pt x="21144793" y="403250"/>
                </a:cubicBezTo>
                <a:cubicBezTo>
                  <a:pt x="21144786" y="267995"/>
                  <a:pt x="21035816" y="157995"/>
                  <a:pt x="20900567" y="156717"/>
                </a:cubicBezTo>
                <a:lnTo>
                  <a:pt x="20900567" y="1"/>
                </a:lnTo>
                <a:cubicBezTo>
                  <a:pt x="20928294" y="161"/>
                  <a:pt x="20955355" y="3116"/>
                  <a:pt x="20981484" y="8598"/>
                </a:cubicBezTo>
                <a:close/>
                <a:moveTo>
                  <a:pt x="21852341" y="8598"/>
                </a:moveTo>
                <a:cubicBezTo>
                  <a:pt x="22035237" y="46971"/>
                  <a:pt x="22172418" y="209155"/>
                  <a:pt x="22172483" y="403250"/>
                </a:cubicBezTo>
                <a:cubicBezTo>
                  <a:pt x="22172482" y="405559"/>
                  <a:pt x="22172225" y="407844"/>
                  <a:pt x="22172179" y="410246"/>
                </a:cubicBezTo>
                <a:lnTo>
                  <a:pt x="22015487" y="410246"/>
                </a:lnTo>
                <a:cubicBezTo>
                  <a:pt x="22015533" y="407914"/>
                  <a:pt x="22015649" y="405582"/>
                  <a:pt x="22015650" y="403251"/>
                </a:cubicBezTo>
                <a:cubicBezTo>
                  <a:pt x="22015643" y="267995"/>
                  <a:pt x="21906673" y="157996"/>
                  <a:pt x="21771423" y="156717"/>
                </a:cubicBezTo>
                <a:lnTo>
                  <a:pt x="21771424" y="1"/>
                </a:lnTo>
                <a:cubicBezTo>
                  <a:pt x="21799151" y="161"/>
                  <a:pt x="21826212" y="3116"/>
                  <a:pt x="21852341" y="8598"/>
                </a:cubicBezTo>
                <a:close/>
                <a:moveTo>
                  <a:pt x="22723197" y="8598"/>
                </a:moveTo>
                <a:cubicBezTo>
                  <a:pt x="22906094" y="46971"/>
                  <a:pt x="23043274" y="209155"/>
                  <a:pt x="23043339" y="403251"/>
                </a:cubicBezTo>
                <a:cubicBezTo>
                  <a:pt x="23043339" y="405559"/>
                  <a:pt x="23043082" y="407844"/>
                  <a:pt x="23043035" y="410246"/>
                </a:cubicBezTo>
                <a:lnTo>
                  <a:pt x="22886343" y="410246"/>
                </a:lnTo>
                <a:cubicBezTo>
                  <a:pt x="22886389" y="407914"/>
                  <a:pt x="22886506" y="405582"/>
                  <a:pt x="22886506" y="403251"/>
                </a:cubicBezTo>
                <a:cubicBezTo>
                  <a:pt x="22886500" y="267996"/>
                  <a:pt x="22777530" y="157996"/>
                  <a:pt x="22642280" y="156717"/>
                </a:cubicBezTo>
                <a:lnTo>
                  <a:pt x="22642280" y="1"/>
                </a:lnTo>
                <a:cubicBezTo>
                  <a:pt x="22670007" y="161"/>
                  <a:pt x="22697069" y="3117"/>
                  <a:pt x="22723197" y="8598"/>
                </a:cubicBezTo>
                <a:close/>
                <a:moveTo>
                  <a:pt x="23594055" y="8598"/>
                </a:moveTo>
                <a:cubicBezTo>
                  <a:pt x="23776952" y="46971"/>
                  <a:pt x="23914132" y="209155"/>
                  <a:pt x="23914197" y="403250"/>
                </a:cubicBezTo>
                <a:cubicBezTo>
                  <a:pt x="23914197" y="405559"/>
                  <a:pt x="23913939" y="407844"/>
                  <a:pt x="23913893" y="410246"/>
                </a:cubicBezTo>
                <a:lnTo>
                  <a:pt x="23757201" y="410246"/>
                </a:lnTo>
                <a:cubicBezTo>
                  <a:pt x="23757247" y="407914"/>
                  <a:pt x="23757364" y="405582"/>
                  <a:pt x="23757364" y="403251"/>
                </a:cubicBezTo>
                <a:cubicBezTo>
                  <a:pt x="23757358" y="267995"/>
                  <a:pt x="23648388" y="157995"/>
                  <a:pt x="23513138" y="156717"/>
                </a:cubicBezTo>
                <a:lnTo>
                  <a:pt x="23513138" y="1"/>
                </a:lnTo>
                <a:cubicBezTo>
                  <a:pt x="23540865" y="161"/>
                  <a:pt x="23567927" y="3116"/>
                  <a:pt x="23594055" y="8598"/>
                </a:cubicBezTo>
                <a:close/>
              </a:path>
            </a:pathLst>
          </a:custGeom>
          <a:solidFill>
            <a:schemeClr val="bg1">
              <a:lumMod val="95000"/>
              <a:alpha val="25000"/>
            </a:schemeClr>
          </a:solidFill>
          <a:ln w="317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5744E0F-E19A-4881-A30F-7DACB9CC3236}"/>
              </a:ext>
            </a:extLst>
          </p:cNvPr>
          <p:cNvSpPr/>
          <p:nvPr userDrawn="1"/>
        </p:nvSpPr>
        <p:spPr>
          <a:xfrm rot="20700000">
            <a:off x="-10636232" y="6071904"/>
            <a:ext cx="23914197" cy="410248"/>
          </a:xfrm>
          <a:custGeom>
            <a:avLst/>
            <a:gdLst>
              <a:gd name="connsiteX0" fmla="*/ 80917 w 23914197"/>
              <a:gd name="connsiteY0" fmla="*/ 8598 h 410248"/>
              <a:gd name="connsiteX1" fmla="*/ 401059 w 23914197"/>
              <a:gd name="connsiteY1" fmla="*/ 403251 h 410248"/>
              <a:gd name="connsiteX2" fmla="*/ 400756 w 23914197"/>
              <a:gd name="connsiteY2" fmla="*/ 410245 h 410248"/>
              <a:gd name="connsiteX3" fmla="*/ 244063 w 23914197"/>
              <a:gd name="connsiteY3" fmla="*/ 410245 h 410248"/>
              <a:gd name="connsiteX4" fmla="*/ 244226 w 23914197"/>
              <a:gd name="connsiteY4" fmla="*/ 403250 h 410248"/>
              <a:gd name="connsiteX5" fmla="*/ 1 w 23914197"/>
              <a:gd name="connsiteY5" fmla="*/ 156717 h 410248"/>
              <a:gd name="connsiteX6" fmla="*/ 0 w 23914197"/>
              <a:gd name="connsiteY6" fmla="*/ 1 h 410248"/>
              <a:gd name="connsiteX7" fmla="*/ 80917 w 23914197"/>
              <a:gd name="connsiteY7" fmla="*/ 8598 h 410248"/>
              <a:gd name="connsiteX8" fmla="*/ 951775 w 23914197"/>
              <a:gd name="connsiteY8" fmla="*/ 8598 h 410248"/>
              <a:gd name="connsiteX9" fmla="*/ 1271917 w 23914197"/>
              <a:gd name="connsiteY9" fmla="*/ 403250 h 410248"/>
              <a:gd name="connsiteX10" fmla="*/ 1271613 w 23914197"/>
              <a:gd name="connsiteY10" fmla="*/ 410245 h 410248"/>
              <a:gd name="connsiteX11" fmla="*/ 1114921 w 23914197"/>
              <a:gd name="connsiteY11" fmla="*/ 410245 h 410248"/>
              <a:gd name="connsiteX12" fmla="*/ 1115084 w 23914197"/>
              <a:gd name="connsiteY12" fmla="*/ 403250 h 410248"/>
              <a:gd name="connsiteX13" fmla="*/ 870858 w 23914197"/>
              <a:gd name="connsiteY13" fmla="*/ 156716 h 410248"/>
              <a:gd name="connsiteX14" fmla="*/ 870858 w 23914197"/>
              <a:gd name="connsiteY14" fmla="*/ 0 h 410248"/>
              <a:gd name="connsiteX15" fmla="*/ 951775 w 23914197"/>
              <a:gd name="connsiteY15" fmla="*/ 8598 h 410248"/>
              <a:gd name="connsiteX16" fmla="*/ 1822632 w 23914197"/>
              <a:gd name="connsiteY16" fmla="*/ 8598 h 410248"/>
              <a:gd name="connsiteX17" fmla="*/ 2142774 w 23914197"/>
              <a:gd name="connsiteY17" fmla="*/ 403250 h 410248"/>
              <a:gd name="connsiteX18" fmla="*/ 2142471 w 23914197"/>
              <a:gd name="connsiteY18" fmla="*/ 410245 h 410248"/>
              <a:gd name="connsiteX19" fmla="*/ 1985778 w 23914197"/>
              <a:gd name="connsiteY19" fmla="*/ 410245 h 410248"/>
              <a:gd name="connsiteX20" fmla="*/ 1985942 w 23914197"/>
              <a:gd name="connsiteY20" fmla="*/ 403250 h 410248"/>
              <a:gd name="connsiteX21" fmla="*/ 1741715 w 23914197"/>
              <a:gd name="connsiteY21" fmla="*/ 156717 h 410248"/>
              <a:gd name="connsiteX22" fmla="*/ 1741716 w 23914197"/>
              <a:gd name="connsiteY22" fmla="*/ 1 h 410248"/>
              <a:gd name="connsiteX23" fmla="*/ 1822632 w 23914197"/>
              <a:gd name="connsiteY23" fmla="*/ 8598 h 410248"/>
              <a:gd name="connsiteX24" fmla="*/ 2693488 w 23914197"/>
              <a:gd name="connsiteY24" fmla="*/ 8598 h 410248"/>
              <a:gd name="connsiteX25" fmla="*/ 3013633 w 23914197"/>
              <a:gd name="connsiteY25" fmla="*/ 403251 h 410248"/>
              <a:gd name="connsiteX26" fmla="*/ 3013327 w 23914197"/>
              <a:gd name="connsiteY26" fmla="*/ 410246 h 410248"/>
              <a:gd name="connsiteX27" fmla="*/ 2856636 w 23914197"/>
              <a:gd name="connsiteY27" fmla="*/ 410247 h 410248"/>
              <a:gd name="connsiteX28" fmla="*/ 2856800 w 23914197"/>
              <a:gd name="connsiteY28" fmla="*/ 403251 h 410248"/>
              <a:gd name="connsiteX29" fmla="*/ 2612572 w 23914197"/>
              <a:gd name="connsiteY29" fmla="*/ 156717 h 410248"/>
              <a:gd name="connsiteX30" fmla="*/ 2612574 w 23914197"/>
              <a:gd name="connsiteY30" fmla="*/ 2 h 410248"/>
              <a:gd name="connsiteX31" fmla="*/ 2693488 w 23914197"/>
              <a:gd name="connsiteY31" fmla="*/ 8598 h 410248"/>
              <a:gd name="connsiteX32" fmla="*/ 3564347 w 23914197"/>
              <a:gd name="connsiteY32" fmla="*/ 8598 h 410248"/>
              <a:gd name="connsiteX33" fmla="*/ 3884487 w 23914197"/>
              <a:gd name="connsiteY33" fmla="*/ 403250 h 410248"/>
              <a:gd name="connsiteX34" fmla="*/ 3884184 w 23914197"/>
              <a:gd name="connsiteY34" fmla="*/ 410245 h 410248"/>
              <a:gd name="connsiteX35" fmla="*/ 3727491 w 23914197"/>
              <a:gd name="connsiteY35" fmla="*/ 410245 h 410248"/>
              <a:gd name="connsiteX36" fmla="*/ 3727655 w 23914197"/>
              <a:gd name="connsiteY36" fmla="*/ 403250 h 410248"/>
              <a:gd name="connsiteX37" fmla="*/ 3483431 w 23914197"/>
              <a:gd name="connsiteY37" fmla="*/ 156717 h 410248"/>
              <a:gd name="connsiteX38" fmla="*/ 3483429 w 23914197"/>
              <a:gd name="connsiteY38" fmla="*/ 1 h 410248"/>
              <a:gd name="connsiteX39" fmla="*/ 3564347 w 23914197"/>
              <a:gd name="connsiteY39" fmla="*/ 8598 h 410248"/>
              <a:gd name="connsiteX40" fmla="*/ 4435205 w 23914197"/>
              <a:gd name="connsiteY40" fmla="*/ 8599 h 410248"/>
              <a:gd name="connsiteX41" fmla="*/ 4755345 w 23914197"/>
              <a:gd name="connsiteY41" fmla="*/ 403251 h 410248"/>
              <a:gd name="connsiteX42" fmla="*/ 4755042 w 23914197"/>
              <a:gd name="connsiteY42" fmla="*/ 410246 h 410248"/>
              <a:gd name="connsiteX43" fmla="*/ 4598349 w 23914197"/>
              <a:gd name="connsiteY43" fmla="*/ 410246 h 410248"/>
              <a:gd name="connsiteX44" fmla="*/ 4598512 w 23914197"/>
              <a:gd name="connsiteY44" fmla="*/ 403251 h 410248"/>
              <a:gd name="connsiteX45" fmla="*/ 4354289 w 23914197"/>
              <a:gd name="connsiteY45" fmla="*/ 156718 h 410248"/>
              <a:gd name="connsiteX46" fmla="*/ 4354286 w 23914197"/>
              <a:gd name="connsiteY46" fmla="*/ 1 h 410248"/>
              <a:gd name="connsiteX47" fmla="*/ 4435205 w 23914197"/>
              <a:gd name="connsiteY47" fmla="*/ 8599 h 410248"/>
              <a:gd name="connsiteX48" fmla="*/ 5306060 w 23914197"/>
              <a:gd name="connsiteY48" fmla="*/ 8599 h 410248"/>
              <a:gd name="connsiteX49" fmla="*/ 5626203 w 23914197"/>
              <a:gd name="connsiteY49" fmla="*/ 403251 h 410248"/>
              <a:gd name="connsiteX50" fmla="*/ 5625900 w 23914197"/>
              <a:gd name="connsiteY50" fmla="*/ 410247 h 410248"/>
              <a:gd name="connsiteX51" fmla="*/ 5469207 w 23914197"/>
              <a:gd name="connsiteY51" fmla="*/ 410246 h 410248"/>
              <a:gd name="connsiteX52" fmla="*/ 5469371 w 23914197"/>
              <a:gd name="connsiteY52" fmla="*/ 403252 h 410248"/>
              <a:gd name="connsiteX53" fmla="*/ 5225142 w 23914197"/>
              <a:gd name="connsiteY53" fmla="*/ 156717 h 410248"/>
              <a:gd name="connsiteX54" fmla="*/ 5225145 w 23914197"/>
              <a:gd name="connsiteY54" fmla="*/ 2 h 410248"/>
              <a:gd name="connsiteX55" fmla="*/ 5306060 w 23914197"/>
              <a:gd name="connsiteY55" fmla="*/ 8599 h 410248"/>
              <a:gd name="connsiteX56" fmla="*/ 6176917 w 23914197"/>
              <a:gd name="connsiteY56" fmla="*/ 8598 h 410248"/>
              <a:gd name="connsiteX57" fmla="*/ 6497064 w 23914197"/>
              <a:gd name="connsiteY57" fmla="*/ 403252 h 410248"/>
              <a:gd name="connsiteX58" fmla="*/ 6496760 w 23914197"/>
              <a:gd name="connsiteY58" fmla="*/ 410247 h 410248"/>
              <a:gd name="connsiteX59" fmla="*/ 6340068 w 23914197"/>
              <a:gd name="connsiteY59" fmla="*/ 410247 h 410248"/>
              <a:gd name="connsiteX60" fmla="*/ 6340231 w 23914197"/>
              <a:gd name="connsiteY60" fmla="*/ 403252 h 410248"/>
              <a:gd name="connsiteX61" fmla="*/ 6096001 w 23914197"/>
              <a:gd name="connsiteY61" fmla="*/ 156717 h 410248"/>
              <a:gd name="connsiteX62" fmla="*/ 6095999 w 23914197"/>
              <a:gd name="connsiteY62" fmla="*/ 0 h 410248"/>
              <a:gd name="connsiteX63" fmla="*/ 6176917 w 23914197"/>
              <a:gd name="connsiteY63" fmla="*/ 8598 h 410248"/>
              <a:gd name="connsiteX64" fmla="*/ 7047779 w 23914197"/>
              <a:gd name="connsiteY64" fmla="*/ 8600 h 410248"/>
              <a:gd name="connsiteX65" fmla="*/ 7367921 w 23914197"/>
              <a:gd name="connsiteY65" fmla="*/ 403252 h 410248"/>
              <a:gd name="connsiteX66" fmla="*/ 7367617 w 23914197"/>
              <a:gd name="connsiteY66" fmla="*/ 410247 h 410248"/>
              <a:gd name="connsiteX67" fmla="*/ 7210925 w 23914197"/>
              <a:gd name="connsiteY67" fmla="*/ 410247 h 410248"/>
              <a:gd name="connsiteX68" fmla="*/ 7211089 w 23914197"/>
              <a:gd name="connsiteY68" fmla="*/ 403252 h 410248"/>
              <a:gd name="connsiteX69" fmla="*/ 6966863 w 23914197"/>
              <a:gd name="connsiteY69" fmla="*/ 156719 h 410248"/>
              <a:gd name="connsiteX70" fmla="*/ 6966863 w 23914197"/>
              <a:gd name="connsiteY70" fmla="*/ 3 h 410248"/>
              <a:gd name="connsiteX71" fmla="*/ 7047779 w 23914197"/>
              <a:gd name="connsiteY71" fmla="*/ 8600 h 410248"/>
              <a:gd name="connsiteX72" fmla="*/ 7918635 w 23914197"/>
              <a:gd name="connsiteY72" fmla="*/ 8600 h 410248"/>
              <a:gd name="connsiteX73" fmla="*/ 8238777 w 23914197"/>
              <a:gd name="connsiteY73" fmla="*/ 403252 h 410248"/>
              <a:gd name="connsiteX74" fmla="*/ 8238474 w 23914197"/>
              <a:gd name="connsiteY74" fmla="*/ 410248 h 410248"/>
              <a:gd name="connsiteX75" fmla="*/ 8081782 w 23914197"/>
              <a:gd name="connsiteY75" fmla="*/ 410248 h 410248"/>
              <a:gd name="connsiteX76" fmla="*/ 8081945 w 23914197"/>
              <a:gd name="connsiteY76" fmla="*/ 403253 h 410248"/>
              <a:gd name="connsiteX77" fmla="*/ 7837719 w 23914197"/>
              <a:gd name="connsiteY77" fmla="*/ 156719 h 410248"/>
              <a:gd name="connsiteX78" fmla="*/ 7837719 w 23914197"/>
              <a:gd name="connsiteY78" fmla="*/ 3 h 410248"/>
              <a:gd name="connsiteX79" fmla="*/ 7918635 w 23914197"/>
              <a:gd name="connsiteY79" fmla="*/ 8600 h 410248"/>
              <a:gd name="connsiteX80" fmla="*/ 8789492 w 23914197"/>
              <a:gd name="connsiteY80" fmla="*/ 8599 h 410248"/>
              <a:gd name="connsiteX81" fmla="*/ 9109634 w 23914197"/>
              <a:gd name="connsiteY81" fmla="*/ 403252 h 410248"/>
              <a:gd name="connsiteX82" fmla="*/ 9109330 w 23914197"/>
              <a:gd name="connsiteY82" fmla="*/ 410247 h 410248"/>
              <a:gd name="connsiteX83" fmla="*/ 8952638 w 23914197"/>
              <a:gd name="connsiteY83" fmla="*/ 410247 h 410248"/>
              <a:gd name="connsiteX84" fmla="*/ 8952801 w 23914197"/>
              <a:gd name="connsiteY84" fmla="*/ 403252 h 410248"/>
              <a:gd name="connsiteX85" fmla="*/ 8708575 w 23914197"/>
              <a:gd name="connsiteY85" fmla="*/ 156718 h 410248"/>
              <a:gd name="connsiteX86" fmla="*/ 8708575 w 23914197"/>
              <a:gd name="connsiteY86" fmla="*/ 2 h 410248"/>
              <a:gd name="connsiteX87" fmla="*/ 8789492 w 23914197"/>
              <a:gd name="connsiteY87" fmla="*/ 8599 h 410248"/>
              <a:gd name="connsiteX88" fmla="*/ 9660348 w 23914197"/>
              <a:gd name="connsiteY88" fmla="*/ 8599 h 410248"/>
              <a:gd name="connsiteX89" fmla="*/ 9980490 w 23914197"/>
              <a:gd name="connsiteY89" fmla="*/ 403252 h 410248"/>
              <a:gd name="connsiteX90" fmla="*/ 9980187 w 23914197"/>
              <a:gd name="connsiteY90" fmla="*/ 410247 h 410248"/>
              <a:gd name="connsiteX91" fmla="*/ 9823495 w 23914197"/>
              <a:gd name="connsiteY91" fmla="*/ 410247 h 410248"/>
              <a:gd name="connsiteX92" fmla="*/ 9823658 w 23914197"/>
              <a:gd name="connsiteY92" fmla="*/ 403252 h 410248"/>
              <a:gd name="connsiteX93" fmla="*/ 9579432 w 23914197"/>
              <a:gd name="connsiteY93" fmla="*/ 156718 h 410248"/>
              <a:gd name="connsiteX94" fmla="*/ 9579432 w 23914197"/>
              <a:gd name="connsiteY94" fmla="*/ 2 h 410248"/>
              <a:gd name="connsiteX95" fmla="*/ 9660348 w 23914197"/>
              <a:gd name="connsiteY95" fmla="*/ 8599 h 410248"/>
              <a:gd name="connsiteX96" fmla="*/ 10531205 w 23914197"/>
              <a:gd name="connsiteY96" fmla="*/ 8600 h 410248"/>
              <a:gd name="connsiteX97" fmla="*/ 10851348 w 23914197"/>
              <a:gd name="connsiteY97" fmla="*/ 403252 h 410248"/>
              <a:gd name="connsiteX98" fmla="*/ 10851044 w 23914197"/>
              <a:gd name="connsiteY98" fmla="*/ 410248 h 410248"/>
              <a:gd name="connsiteX99" fmla="*/ 10694352 w 23914197"/>
              <a:gd name="connsiteY99" fmla="*/ 410248 h 410248"/>
              <a:gd name="connsiteX100" fmla="*/ 10694515 w 23914197"/>
              <a:gd name="connsiteY100" fmla="*/ 403252 h 410248"/>
              <a:gd name="connsiteX101" fmla="*/ 10450289 w 23914197"/>
              <a:gd name="connsiteY101" fmla="*/ 156719 h 410248"/>
              <a:gd name="connsiteX102" fmla="*/ 10450289 w 23914197"/>
              <a:gd name="connsiteY102" fmla="*/ 3 h 410248"/>
              <a:gd name="connsiteX103" fmla="*/ 10531205 w 23914197"/>
              <a:gd name="connsiteY103" fmla="*/ 8600 h 410248"/>
              <a:gd name="connsiteX104" fmla="*/ 11402062 w 23914197"/>
              <a:gd name="connsiteY104" fmla="*/ 8599 h 410248"/>
              <a:gd name="connsiteX105" fmla="*/ 11722204 w 23914197"/>
              <a:gd name="connsiteY105" fmla="*/ 403251 h 410248"/>
              <a:gd name="connsiteX106" fmla="*/ 11721900 w 23914197"/>
              <a:gd name="connsiteY106" fmla="*/ 410247 h 410248"/>
              <a:gd name="connsiteX107" fmla="*/ 11565208 w 23914197"/>
              <a:gd name="connsiteY107" fmla="*/ 410247 h 410248"/>
              <a:gd name="connsiteX108" fmla="*/ 11565372 w 23914197"/>
              <a:gd name="connsiteY108" fmla="*/ 403252 h 410248"/>
              <a:gd name="connsiteX109" fmla="*/ 11321145 w 23914197"/>
              <a:gd name="connsiteY109" fmla="*/ 156718 h 410248"/>
              <a:gd name="connsiteX110" fmla="*/ 11321146 w 23914197"/>
              <a:gd name="connsiteY110" fmla="*/ 2 h 410248"/>
              <a:gd name="connsiteX111" fmla="*/ 11402062 w 23914197"/>
              <a:gd name="connsiteY111" fmla="*/ 8599 h 410248"/>
              <a:gd name="connsiteX112" fmla="*/ 12272914 w 23914197"/>
              <a:gd name="connsiteY112" fmla="*/ 8598 h 410248"/>
              <a:gd name="connsiteX113" fmla="*/ 12593056 w 23914197"/>
              <a:gd name="connsiteY113" fmla="*/ 403250 h 410248"/>
              <a:gd name="connsiteX114" fmla="*/ 12592752 w 23914197"/>
              <a:gd name="connsiteY114" fmla="*/ 410246 h 410248"/>
              <a:gd name="connsiteX115" fmla="*/ 12436060 w 23914197"/>
              <a:gd name="connsiteY115" fmla="*/ 410246 h 410248"/>
              <a:gd name="connsiteX116" fmla="*/ 12436223 w 23914197"/>
              <a:gd name="connsiteY116" fmla="*/ 403251 h 410248"/>
              <a:gd name="connsiteX117" fmla="*/ 12191997 w 23914197"/>
              <a:gd name="connsiteY117" fmla="*/ 156717 h 410248"/>
              <a:gd name="connsiteX118" fmla="*/ 12191998 w 23914197"/>
              <a:gd name="connsiteY118" fmla="*/ 1 h 410248"/>
              <a:gd name="connsiteX119" fmla="*/ 12272914 w 23914197"/>
              <a:gd name="connsiteY119" fmla="*/ 8598 h 410248"/>
              <a:gd name="connsiteX120" fmla="*/ 13143771 w 23914197"/>
              <a:gd name="connsiteY120" fmla="*/ 8597 h 410248"/>
              <a:gd name="connsiteX121" fmla="*/ 13463913 w 23914197"/>
              <a:gd name="connsiteY121" fmla="*/ 403250 h 410248"/>
              <a:gd name="connsiteX122" fmla="*/ 13463610 w 23914197"/>
              <a:gd name="connsiteY122" fmla="*/ 410245 h 410248"/>
              <a:gd name="connsiteX123" fmla="*/ 13306917 w 23914197"/>
              <a:gd name="connsiteY123" fmla="*/ 410245 h 410248"/>
              <a:gd name="connsiteX124" fmla="*/ 13307080 w 23914197"/>
              <a:gd name="connsiteY124" fmla="*/ 403250 h 410248"/>
              <a:gd name="connsiteX125" fmla="*/ 13062855 w 23914197"/>
              <a:gd name="connsiteY125" fmla="*/ 156716 h 410248"/>
              <a:gd name="connsiteX126" fmla="*/ 13062854 w 23914197"/>
              <a:gd name="connsiteY126" fmla="*/ 0 h 410248"/>
              <a:gd name="connsiteX127" fmla="*/ 13143771 w 23914197"/>
              <a:gd name="connsiteY127" fmla="*/ 8597 h 410248"/>
              <a:gd name="connsiteX128" fmla="*/ 14014629 w 23914197"/>
              <a:gd name="connsiteY128" fmla="*/ 8598 h 410248"/>
              <a:gd name="connsiteX129" fmla="*/ 14334771 w 23914197"/>
              <a:gd name="connsiteY129" fmla="*/ 403250 h 410248"/>
              <a:gd name="connsiteX130" fmla="*/ 14334467 w 23914197"/>
              <a:gd name="connsiteY130" fmla="*/ 410246 h 410248"/>
              <a:gd name="connsiteX131" fmla="*/ 14177775 w 23914197"/>
              <a:gd name="connsiteY131" fmla="*/ 410246 h 410248"/>
              <a:gd name="connsiteX132" fmla="*/ 14177938 w 23914197"/>
              <a:gd name="connsiteY132" fmla="*/ 403251 h 410248"/>
              <a:gd name="connsiteX133" fmla="*/ 13933712 w 23914197"/>
              <a:gd name="connsiteY133" fmla="*/ 156717 h 410248"/>
              <a:gd name="connsiteX134" fmla="*/ 13933712 w 23914197"/>
              <a:gd name="connsiteY134" fmla="*/ 1 h 410248"/>
              <a:gd name="connsiteX135" fmla="*/ 14014629 w 23914197"/>
              <a:gd name="connsiteY135" fmla="*/ 8598 h 410248"/>
              <a:gd name="connsiteX136" fmla="*/ 14885485 w 23914197"/>
              <a:gd name="connsiteY136" fmla="*/ 8598 h 410248"/>
              <a:gd name="connsiteX137" fmla="*/ 15205627 w 23914197"/>
              <a:gd name="connsiteY137" fmla="*/ 403251 h 410248"/>
              <a:gd name="connsiteX138" fmla="*/ 15205324 w 23914197"/>
              <a:gd name="connsiteY138" fmla="*/ 410246 h 410248"/>
              <a:gd name="connsiteX139" fmla="*/ 15048632 w 23914197"/>
              <a:gd name="connsiteY139" fmla="*/ 410246 h 410248"/>
              <a:gd name="connsiteX140" fmla="*/ 15048795 w 23914197"/>
              <a:gd name="connsiteY140" fmla="*/ 403251 h 410248"/>
              <a:gd name="connsiteX141" fmla="*/ 14804569 w 23914197"/>
              <a:gd name="connsiteY141" fmla="*/ 156717 h 410248"/>
              <a:gd name="connsiteX142" fmla="*/ 14804569 w 23914197"/>
              <a:gd name="connsiteY142" fmla="*/ 1 h 410248"/>
              <a:gd name="connsiteX143" fmla="*/ 14885485 w 23914197"/>
              <a:gd name="connsiteY143" fmla="*/ 8598 h 410248"/>
              <a:gd name="connsiteX144" fmla="*/ 15756342 w 23914197"/>
              <a:gd name="connsiteY144" fmla="*/ 8598 h 410248"/>
              <a:gd name="connsiteX145" fmla="*/ 16076484 w 23914197"/>
              <a:gd name="connsiteY145" fmla="*/ 403250 h 410248"/>
              <a:gd name="connsiteX146" fmla="*/ 16076181 w 23914197"/>
              <a:gd name="connsiteY146" fmla="*/ 410245 h 410248"/>
              <a:gd name="connsiteX147" fmla="*/ 15919489 w 23914197"/>
              <a:gd name="connsiteY147" fmla="*/ 410245 h 410248"/>
              <a:gd name="connsiteX148" fmla="*/ 15919652 w 23914197"/>
              <a:gd name="connsiteY148" fmla="*/ 403250 h 410248"/>
              <a:gd name="connsiteX149" fmla="*/ 15675425 w 23914197"/>
              <a:gd name="connsiteY149" fmla="*/ 156716 h 410248"/>
              <a:gd name="connsiteX150" fmla="*/ 15675426 w 23914197"/>
              <a:gd name="connsiteY150" fmla="*/ 0 h 410248"/>
              <a:gd name="connsiteX151" fmla="*/ 15756342 w 23914197"/>
              <a:gd name="connsiteY151" fmla="*/ 8598 h 410248"/>
              <a:gd name="connsiteX152" fmla="*/ 16627199 w 23914197"/>
              <a:gd name="connsiteY152" fmla="*/ 8598 h 410248"/>
              <a:gd name="connsiteX153" fmla="*/ 16947341 w 23914197"/>
              <a:gd name="connsiteY153" fmla="*/ 403250 h 410248"/>
              <a:gd name="connsiteX154" fmla="*/ 16947037 w 23914197"/>
              <a:gd name="connsiteY154" fmla="*/ 410246 h 410248"/>
              <a:gd name="connsiteX155" fmla="*/ 16790345 w 23914197"/>
              <a:gd name="connsiteY155" fmla="*/ 410246 h 410248"/>
              <a:gd name="connsiteX156" fmla="*/ 16790508 w 23914197"/>
              <a:gd name="connsiteY156" fmla="*/ 403251 h 410248"/>
              <a:gd name="connsiteX157" fmla="*/ 16546282 w 23914197"/>
              <a:gd name="connsiteY157" fmla="*/ 156717 h 410248"/>
              <a:gd name="connsiteX158" fmla="*/ 16546282 w 23914197"/>
              <a:gd name="connsiteY158" fmla="*/ 1 h 410248"/>
              <a:gd name="connsiteX159" fmla="*/ 16627199 w 23914197"/>
              <a:gd name="connsiteY159" fmla="*/ 8598 h 410248"/>
              <a:gd name="connsiteX160" fmla="*/ 17498056 w 23914197"/>
              <a:gd name="connsiteY160" fmla="*/ 8599 h 410248"/>
              <a:gd name="connsiteX161" fmla="*/ 17818198 w 23914197"/>
              <a:gd name="connsiteY161" fmla="*/ 403251 h 410248"/>
              <a:gd name="connsiteX162" fmla="*/ 17817895 w 23914197"/>
              <a:gd name="connsiteY162" fmla="*/ 410246 h 410248"/>
              <a:gd name="connsiteX163" fmla="*/ 17661203 w 23914197"/>
              <a:gd name="connsiteY163" fmla="*/ 410246 h 410248"/>
              <a:gd name="connsiteX164" fmla="*/ 17661366 w 23914197"/>
              <a:gd name="connsiteY164" fmla="*/ 403251 h 410248"/>
              <a:gd name="connsiteX165" fmla="*/ 17417140 w 23914197"/>
              <a:gd name="connsiteY165" fmla="*/ 156717 h 410248"/>
              <a:gd name="connsiteX166" fmla="*/ 17417140 w 23914197"/>
              <a:gd name="connsiteY166" fmla="*/ 2 h 410248"/>
              <a:gd name="connsiteX167" fmla="*/ 17498056 w 23914197"/>
              <a:gd name="connsiteY167" fmla="*/ 8599 h 410248"/>
              <a:gd name="connsiteX168" fmla="*/ 18368912 w 23914197"/>
              <a:gd name="connsiteY168" fmla="*/ 8598 h 410248"/>
              <a:gd name="connsiteX169" fmla="*/ 18689054 w 23914197"/>
              <a:gd name="connsiteY169" fmla="*/ 403250 h 410248"/>
              <a:gd name="connsiteX170" fmla="*/ 18688751 w 23914197"/>
              <a:gd name="connsiteY170" fmla="*/ 410245 h 410248"/>
              <a:gd name="connsiteX171" fmla="*/ 18532059 w 23914197"/>
              <a:gd name="connsiteY171" fmla="*/ 410245 h 410248"/>
              <a:gd name="connsiteX172" fmla="*/ 18532222 w 23914197"/>
              <a:gd name="connsiteY172" fmla="*/ 403250 h 410248"/>
              <a:gd name="connsiteX173" fmla="*/ 18287996 w 23914197"/>
              <a:gd name="connsiteY173" fmla="*/ 156716 h 410248"/>
              <a:gd name="connsiteX174" fmla="*/ 18287996 w 23914197"/>
              <a:gd name="connsiteY174" fmla="*/ 1 h 410248"/>
              <a:gd name="connsiteX175" fmla="*/ 18368912 w 23914197"/>
              <a:gd name="connsiteY175" fmla="*/ 8598 h 410248"/>
              <a:gd name="connsiteX176" fmla="*/ 19239769 w 23914197"/>
              <a:gd name="connsiteY176" fmla="*/ 8598 h 410248"/>
              <a:gd name="connsiteX177" fmla="*/ 19559911 w 23914197"/>
              <a:gd name="connsiteY177" fmla="*/ 403251 h 410248"/>
              <a:gd name="connsiteX178" fmla="*/ 19559608 w 23914197"/>
              <a:gd name="connsiteY178" fmla="*/ 410246 h 410248"/>
              <a:gd name="connsiteX179" fmla="*/ 19402915 w 23914197"/>
              <a:gd name="connsiteY179" fmla="*/ 410245 h 410248"/>
              <a:gd name="connsiteX180" fmla="*/ 19403078 w 23914197"/>
              <a:gd name="connsiteY180" fmla="*/ 403250 h 410248"/>
              <a:gd name="connsiteX181" fmla="*/ 19158852 w 23914197"/>
              <a:gd name="connsiteY181" fmla="*/ 156717 h 410248"/>
              <a:gd name="connsiteX182" fmla="*/ 19158852 w 23914197"/>
              <a:gd name="connsiteY182" fmla="*/ 1 h 410248"/>
              <a:gd name="connsiteX183" fmla="*/ 19239769 w 23914197"/>
              <a:gd name="connsiteY183" fmla="*/ 8598 h 410248"/>
              <a:gd name="connsiteX184" fmla="*/ 20110627 w 23914197"/>
              <a:gd name="connsiteY184" fmla="*/ 8599 h 410248"/>
              <a:gd name="connsiteX185" fmla="*/ 20430769 w 23914197"/>
              <a:gd name="connsiteY185" fmla="*/ 403251 h 410248"/>
              <a:gd name="connsiteX186" fmla="*/ 20430465 w 23914197"/>
              <a:gd name="connsiteY186" fmla="*/ 410246 h 410248"/>
              <a:gd name="connsiteX187" fmla="*/ 20273773 w 23914197"/>
              <a:gd name="connsiteY187" fmla="*/ 410246 h 410248"/>
              <a:gd name="connsiteX188" fmla="*/ 20273936 w 23914197"/>
              <a:gd name="connsiteY188" fmla="*/ 403251 h 410248"/>
              <a:gd name="connsiteX189" fmla="*/ 20029710 w 23914197"/>
              <a:gd name="connsiteY189" fmla="*/ 156717 h 410248"/>
              <a:gd name="connsiteX190" fmla="*/ 20029710 w 23914197"/>
              <a:gd name="connsiteY190" fmla="*/ 1 h 410248"/>
              <a:gd name="connsiteX191" fmla="*/ 20110627 w 23914197"/>
              <a:gd name="connsiteY191" fmla="*/ 8599 h 410248"/>
              <a:gd name="connsiteX192" fmla="*/ 20981484 w 23914197"/>
              <a:gd name="connsiteY192" fmla="*/ 8598 h 410248"/>
              <a:gd name="connsiteX193" fmla="*/ 21301626 w 23914197"/>
              <a:gd name="connsiteY193" fmla="*/ 403250 h 410248"/>
              <a:gd name="connsiteX194" fmla="*/ 21301322 w 23914197"/>
              <a:gd name="connsiteY194" fmla="*/ 410245 h 410248"/>
              <a:gd name="connsiteX195" fmla="*/ 21144630 w 23914197"/>
              <a:gd name="connsiteY195" fmla="*/ 410245 h 410248"/>
              <a:gd name="connsiteX196" fmla="*/ 21144793 w 23914197"/>
              <a:gd name="connsiteY196" fmla="*/ 403250 h 410248"/>
              <a:gd name="connsiteX197" fmla="*/ 20900567 w 23914197"/>
              <a:gd name="connsiteY197" fmla="*/ 156717 h 410248"/>
              <a:gd name="connsiteX198" fmla="*/ 20900567 w 23914197"/>
              <a:gd name="connsiteY198" fmla="*/ 1 h 410248"/>
              <a:gd name="connsiteX199" fmla="*/ 20981484 w 23914197"/>
              <a:gd name="connsiteY199" fmla="*/ 8598 h 410248"/>
              <a:gd name="connsiteX200" fmla="*/ 21852340 w 23914197"/>
              <a:gd name="connsiteY200" fmla="*/ 8599 h 410248"/>
              <a:gd name="connsiteX201" fmla="*/ 22172483 w 23914197"/>
              <a:gd name="connsiteY201" fmla="*/ 403251 h 410248"/>
              <a:gd name="connsiteX202" fmla="*/ 22172179 w 23914197"/>
              <a:gd name="connsiteY202" fmla="*/ 410246 h 410248"/>
              <a:gd name="connsiteX203" fmla="*/ 22015487 w 23914197"/>
              <a:gd name="connsiteY203" fmla="*/ 410246 h 410248"/>
              <a:gd name="connsiteX204" fmla="*/ 22015650 w 23914197"/>
              <a:gd name="connsiteY204" fmla="*/ 403251 h 410248"/>
              <a:gd name="connsiteX205" fmla="*/ 21771423 w 23914197"/>
              <a:gd name="connsiteY205" fmla="*/ 156717 h 410248"/>
              <a:gd name="connsiteX206" fmla="*/ 21771423 w 23914197"/>
              <a:gd name="connsiteY206" fmla="*/ 1 h 410248"/>
              <a:gd name="connsiteX207" fmla="*/ 21852340 w 23914197"/>
              <a:gd name="connsiteY207" fmla="*/ 8599 h 410248"/>
              <a:gd name="connsiteX208" fmla="*/ 22723197 w 23914197"/>
              <a:gd name="connsiteY208" fmla="*/ 8599 h 410248"/>
              <a:gd name="connsiteX209" fmla="*/ 23043339 w 23914197"/>
              <a:gd name="connsiteY209" fmla="*/ 403251 h 410248"/>
              <a:gd name="connsiteX210" fmla="*/ 23043035 w 23914197"/>
              <a:gd name="connsiteY210" fmla="*/ 410246 h 410248"/>
              <a:gd name="connsiteX211" fmla="*/ 22886343 w 23914197"/>
              <a:gd name="connsiteY211" fmla="*/ 410246 h 410248"/>
              <a:gd name="connsiteX212" fmla="*/ 22886506 w 23914197"/>
              <a:gd name="connsiteY212" fmla="*/ 403251 h 410248"/>
              <a:gd name="connsiteX213" fmla="*/ 22642280 w 23914197"/>
              <a:gd name="connsiteY213" fmla="*/ 156717 h 410248"/>
              <a:gd name="connsiteX214" fmla="*/ 22642280 w 23914197"/>
              <a:gd name="connsiteY214" fmla="*/ 1 h 410248"/>
              <a:gd name="connsiteX215" fmla="*/ 22723197 w 23914197"/>
              <a:gd name="connsiteY215" fmla="*/ 8599 h 410248"/>
              <a:gd name="connsiteX216" fmla="*/ 23594055 w 23914197"/>
              <a:gd name="connsiteY216" fmla="*/ 8599 h 410248"/>
              <a:gd name="connsiteX217" fmla="*/ 23914197 w 23914197"/>
              <a:gd name="connsiteY217" fmla="*/ 403251 h 410248"/>
              <a:gd name="connsiteX218" fmla="*/ 23913893 w 23914197"/>
              <a:gd name="connsiteY218" fmla="*/ 410246 h 410248"/>
              <a:gd name="connsiteX219" fmla="*/ 23757201 w 23914197"/>
              <a:gd name="connsiteY219" fmla="*/ 410245 h 410248"/>
              <a:gd name="connsiteX220" fmla="*/ 23757364 w 23914197"/>
              <a:gd name="connsiteY220" fmla="*/ 403251 h 410248"/>
              <a:gd name="connsiteX221" fmla="*/ 23513138 w 23914197"/>
              <a:gd name="connsiteY221" fmla="*/ 156717 h 410248"/>
              <a:gd name="connsiteX222" fmla="*/ 23513138 w 23914197"/>
              <a:gd name="connsiteY222" fmla="*/ 1 h 410248"/>
              <a:gd name="connsiteX223" fmla="*/ 23594055 w 23914197"/>
              <a:gd name="connsiteY223" fmla="*/ 8599 h 410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</a:cxnLst>
            <a:rect l="l" t="t" r="r" b="b"/>
            <a:pathLst>
              <a:path w="23914197" h="410248">
                <a:moveTo>
                  <a:pt x="80917" y="8598"/>
                </a:moveTo>
                <a:cubicBezTo>
                  <a:pt x="263814" y="46971"/>
                  <a:pt x="400995" y="209155"/>
                  <a:pt x="401059" y="403251"/>
                </a:cubicBezTo>
                <a:cubicBezTo>
                  <a:pt x="401059" y="405559"/>
                  <a:pt x="400802" y="407844"/>
                  <a:pt x="400756" y="410245"/>
                </a:cubicBezTo>
                <a:lnTo>
                  <a:pt x="244063" y="410245"/>
                </a:lnTo>
                <a:cubicBezTo>
                  <a:pt x="244109" y="407914"/>
                  <a:pt x="244226" y="405582"/>
                  <a:pt x="244226" y="403250"/>
                </a:cubicBezTo>
                <a:cubicBezTo>
                  <a:pt x="244220" y="267996"/>
                  <a:pt x="135250" y="157995"/>
                  <a:pt x="1" y="156717"/>
                </a:cubicBezTo>
                <a:lnTo>
                  <a:pt x="0" y="1"/>
                </a:lnTo>
                <a:cubicBezTo>
                  <a:pt x="27729" y="161"/>
                  <a:pt x="54789" y="3117"/>
                  <a:pt x="80917" y="8598"/>
                </a:cubicBezTo>
                <a:close/>
                <a:moveTo>
                  <a:pt x="951775" y="8598"/>
                </a:moveTo>
                <a:cubicBezTo>
                  <a:pt x="1134672" y="46970"/>
                  <a:pt x="1271853" y="209155"/>
                  <a:pt x="1271917" y="403250"/>
                </a:cubicBezTo>
                <a:cubicBezTo>
                  <a:pt x="1271917" y="405559"/>
                  <a:pt x="1271659" y="407844"/>
                  <a:pt x="1271613" y="410245"/>
                </a:cubicBezTo>
                <a:lnTo>
                  <a:pt x="1114921" y="410245"/>
                </a:lnTo>
                <a:cubicBezTo>
                  <a:pt x="1114967" y="407913"/>
                  <a:pt x="1115084" y="405582"/>
                  <a:pt x="1115084" y="403250"/>
                </a:cubicBezTo>
                <a:cubicBezTo>
                  <a:pt x="1115078" y="267995"/>
                  <a:pt x="1006108" y="157995"/>
                  <a:pt x="870858" y="156716"/>
                </a:cubicBezTo>
                <a:lnTo>
                  <a:pt x="870858" y="0"/>
                </a:lnTo>
                <a:cubicBezTo>
                  <a:pt x="898586" y="161"/>
                  <a:pt x="925647" y="3116"/>
                  <a:pt x="951775" y="8598"/>
                </a:cubicBezTo>
                <a:close/>
                <a:moveTo>
                  <a:pt x="1822632" y="8598"/>
                </a:moveTo>
                <a:cubicBezTo>
                  <a:pt x="2005530" y="46971"/>
                  <a:pt x="2142711" y="209155"/>
                  <a:pt x="2142774" y="403250"/>
                </a:cubicBezTo>
                <a:cubicBezTo>
                  <a:pt x="2142774" y="405559"/>
                  <a:pt x="2142517" y="407844"/>
                  <a:pt x="2142471" y="410245"/>
                </a:cubicBezTo>
                <a:lnTo>
                  <a:pt x="1985778" y="410245"/>
                </a:lnTo>
                <a:cubicBezTo>
                  <a:pt x="1985827" y="407915"/>
                  <a:pt x="1985941" y="405583"/>
                  <a:pt x="1985942" y="403250"/>
                </a:cubicBezTo>
                <a:cubicBezTo>
                  <a:pt x="1985935" y="267995"/>
                  <a:pt x="1876964" y="157995"/>
                  <a:pt x="1741715" y="156717"/>
                </a:cubicBezTo>
                <a:lnTo>
                  <a:pt x="1741716" y="1"/>
                </a:lnTo>
                <a:cubicBezTo>
                  <a:pt x="1769443" y="161"/>
                  <a:pt x="1796503" y="3116"/>
                  <a:pt x="1822632" y="8598"/>
                </a:cubicBezTo>
                <a:close/>
                <a:moveTo>
                  <a:pt x="2693488" y="8598"/>
                </a:moveTo>
                <a:cubicBezTo>
                  <a:pt x="2876388" y="46972"/>
                  <a:pt x="3013569" y="209156"/>
                  <a:pt x="3013633" y="403251"/>
                </a:cubicBezTo>
                <a:cubicBezTo>
                  <a:pt x="3013632" y="405560"/>
                  <a:pt x="3013375" y="407845"/>
                  <a:pt x="3013327" y="410246"/>
                </a:cubicBezTo>
                <a:lnTo>
                  <a:pt x="2856636" y="410247"/>
                </a:lnTo>
                <a:cubicBezTo>
                  <a:pt x="2856681" y="407914"/>
                  <a:pt x="2856799" y="405583"/>
                  <a:pt x="2856800" y="403251"/>
                </a:cubicBezTo>
                <a:cubicBezTo>
                  <a:pt x="2856792" y="267996"/>
                  <a:pt x="2747821" y="157996"/>
                  <a:pt x="2612572" y="156717"/>
                </a:cubicBezTo>
                <a:lnTo>
                  <a:pt x="2612574" y="2"/>
                </a:lnTo>
                <a:cubicBezTo>
                  <a:pt x="2640300" y="162"/>
                  <a:pt x="2667361" y="3117"/>
                  <a:pt x="2693488" y="8598"/>
                </a:cubicBezTo>
                <a:close/>
                <a:moveTo>
                  <a:pt x="3564347" y="8598"/>
                </a:moveTo>
                <a:cubicBezTo>
                  <a:pt x="3747242" y="46970"/>
                  <a:pt x="3884423" y="209154"/>
                  <a:pt x="3884487" y="403250"/>
                </a:cubicBezTo>
                <a:cubicBezTo>
                  <a:pt x="3884487" y="405559"/>
                  <a:pt x="3884230" y="407843"/>
                  <a:pt x="3884184" y="410245"/>
                </a:cubicBezTo>
                <a:lnTo>
                  <a:pt x="3727491" y="410245"/>
                </a:lnTo>
                <a:cubicBezTo>
                  <a:pt x="3727540" y="407914"/>
                  <a:pt x="3727657" y="405582"/>
                  <a:pt x="3727655" y="403250"/>
                </a:cubicBezTo>
                <a:cubicBezTo>
                  <a:pt x="3727648" y="267995"/>
                  <a:pt x="3618679" y="157995"/>
                  <a:pt x="3483431" y="156717"/>
                </a:cubicBezTo>
                <a:lnTo>
                  <a:pt x="3483429" y="1"/>
                </a:lnTo>
                <a:cubicBezTo>
                  <a:pt x="3511158" y="161"/>
                  <a:pt x="3538220" y="3117"/>
                  <a:pt x="3564347" y="8598"/>
                </a:cubicBezTo>
                <a:close/>
                <a:moveTo>
                  <a:pt x="4435205" y="8599"/>
                </a:moveTo>
                <a:cubicBezTo>
                  <a:pt x="4618101" y="46971"/>
                  <a:pt x="4755281" y="209155"/>
                  <a:pt x="4755345" y="403251"/>
                </a:cubicBezTo>
                <a:cubicBezTo>
                  <a:pt x="4755345" y="405559"/>
                  <a:pt x="4755088" y="407844"/>
                  <a:pt x="4755042" y="410246"/>
                </a:cubicBezTo>
                <a:lnTo>
                  <a:pt x="4598349" y="410246"/>
                </a:lnTo>
                <a:cubicBezTo>
                  <a:pt x="4598398" y="407915"/>
                  <a:pt x="4598515" y="405583"/>
                  <a:pt x="4598512" y="403251"/>
                </a:cubicBezTo>
                <a:cubicBezTo>
                  <a:pt x="4598506" y="267995"/>
                  <a:pt x="4489537" y="157996"/>
                  <a:pt x="4354289" y="156718"/>
                </a:cubicBezTo>
                <a:lnTo>
                  <a:pt x="4354286" y="1"/>
                </a:lnTo>
                <a:cubicBezTo>
                  <a:pt x="4382016" y="162"/>
                  <a:pt x="4409074" y="3116"/>
                  <a:pt x="4435205" y="8599"/>
                </a:cubicBezTo>
                <a:close/>
                <a:moveTo>
                  <a:pt x="5306060" y="8599"/>
                </a:moveTo>
                <a:cubicBezTo>
                  <a:pt x="5488959" y="46972"/>
                  <a:pt x="5626139" y="209156"/>
                  <a:pt x="5626203" y="403251"/>
                </a:cubicBezTo>
                <a:cubicBezTo>
                  <a:pt x="5626203" y="405560"/>
                  <a:pt x="5625945" y="407844"/>
                  <a:pt x="5625900" y="410247"/>
                </a:cubicBezTo>
                <a:lnTo>
                  <a:pt x="5469207" y="410246"/>
                </a:lnTo>
                <a:cubicBezTo>
                  <a:pt x="5469252" y="407914"/>
                  <a:pt x="5469369" y="405582"/>
                  <a:pt x="5469371" y="403252"/>
                </a:cubicBezTo>
                <a:cubicBezTo>
                  <a:pt x="5469363" y="267996"/>
                  <a:pt x="5360395" y="157997"/>
                  <a:pt x="5225142" y="156717"/>
                </a:cubicBezTo>
                <a:lnTo>
                  <a:pt x="5225145" y="2"/>
                </a:lnTo>
                <a:cubicBezTo>
                  <a:pt x="5252871" y="162"/>
                  <a:pt x="5279933" y="3117"/>
                  <a:pt x="5306060" y="8599"/>
                </a:cubicBezTo>
                <a:close/>
                <a:moveTo>
                  <a:pt x="6176917" y="8598"/>
                </a:moveTo>
                <a:cubicBezTo>
                  <a:pt x="6359819" y="46972"/>
                  <a:pt x="6497000" y="209156"/>
                  <a:pt x="6497064" y="403252"/>
                </a:cubicBezTo>
                <a:cubicBezTo>
                  <a:pt x="6497064" y="405560"/>
                  <a:pt x="6496807" y="407845"/>
                  <a:pt x="6496760" y="410247"/>
                </a:cubicBezTo>
                <a:lnTo>
                  <a:pt x="6340068" y="410247"/>
                </a:lnTo>
                <a:cubicBezTo>
                  <a:pt x="6340115" y="407915"/>
                  <a:pt x="6340231" y="405583"/>
                  <a:pt x="6340231" y="403252"/>
                </a:cubicBezTo>
                <a:cubicBezTo>
                  <a:pt x="6340225" y="267996"/>
                  <a:pt x="6231250" y="157996"/>
                  <a:pt x="6096001" y="156717"/>
                </a:cubicBezTo>
                <a:lnTo>
                  <a:pt x="6095999" y="0"/>
                </a:lnTo>
                <a:cubicBezTo>
                  <a:pt x="6123728" y="161"/>
                  <a:pt x="6150788" y="3116"/>
                  <a:pt x="6176917" y="8598"/>
                </a:cubicBezTo>
                <a:close/>
                <a:moveTo>
                  <a:pt x="7047779" y="8600"/>
                </a:moveTo>
                <a:cubicBezTo>
                  <a:pt x="7230676" y="46972"/>
                  <a:pt x="7367857" y="209156"/>
                  <a:pt x="7367921" y="403252"/>
                </a:cubicBezTo>
                <a:cubicBezTo>
                  <a:pt x="7367921" y="405561"/>
                  <a:pt x="7367664" y="407846"/>
                  <a:pt x="7367617" y="410247"/>
                </a:cubicBezTo>
                <a:lnTo>
                  <a:pt x="7210925" y="410247"/>
                </a:lnTo>
                <a:cubicBezTo>
                  <a:pt x="7210972" y="407916"/>
                  <a:pt x="7211089" y="405584"/>
                  <a:pt x="7211089" y="403252"/>
                </a:cubicBezTo>
                <a:cubicBezTo>
                  <a:pt x="7211082" y="267997"/>
                  <a:pt x="7102112" y="157997"/>
                  <a:pt x="6966863" y="156719"/>
                </a:cubicBezTo>
                <a:lnTo>
                  <a:pt x="6966863" y="3"/>
                </a:lnTo>
                <a:cubicBezTo>
                  <a:pt x="6994590" y="163"/>
                  <a:pt x="7021651" y="3118"/>
                  <a:pt x="7047779" y="8600"/>
                </a:cubicBezTo>
                <a:close/>
                <a:moveTo>
                  <a:pt x="7918635" y="8600"/>
                </a:moveTo>
                <a:cubicBezTo>
                  <a:pt x="8101532" y="46973"/>
                  <a:pt x="8238713" y="209157"/>
                  <a:pt x="8238777" y="403252"/>
                </a:cubicBezTo>
                <a:cubicBezTo>
                  <a:pt x="8238777" y="405561"/>
                  <a:pt x="8238520" y="407846"/>
                  <a:pt x="8238474" y="410248"/>
                </a:cubicBezTo>
                <a:lnTo>
                  <a:pt x="8081782" y="410248"/>
                </a:lnTo>
                <a:cubicBezTo>
                  <a:pt x="8081828" y="407916"/>
                  <a:pt x="8081945" y="405584"/>
                  <a:pt x="8081945" y="403253"/>
                </a:cubicBezTo>
                <a:cubicBezTo>
                  <a:pt x="8081938" y="267997"/>
                  <a:pt x="7972968" y="157997"/>
                  <a:pt x="7837719" y="156719"/>
                </a:cubicBezTo>
                <a:lnTo>
                  <a:pt x="7837719" y="3"/>
                </a:lnTo>
                <a:cubicBezTo>
                  <a:pt x="7865446" y="163"/>
                  <a:pt x="7892507" y="3118"/>
                  <a:pt x="7918635" y="8600"/>
                </a:cubicBezTo>
                <a:close/>
                <a:moveTo>
                  <a:pt x="8789492" y="8599"/>
                </a:moveTo>
                <a:cubicBezTo>
                  <a:pt x="8972389" y="46972"/>
                  <a:pt x="9109569" y="209156"/>
                  <a:pt x="9109634" y="403252"/>
                </a:cubicBezTo>
                <a:cubicBezTo>
                  <a:pt x="9109634" y="405560"/>
                  <a:pt x="9109377" y="407845"/>
                  <a:pt x="9109330" y="410247"/>
                </a:cubicBezTo>
                <a:lnTo>
                  <a:pt x="8952638" y="410247"/>
                </a:lnTo>
                <a:cubicBezTo>
                  <a:pt x="8952685" y="407915"/>
                  <a:pt x="8952801" y="405583"/>
                  <a:pt x="8952801" y="403252"/>
                </a:cubicBezTo>
                <a:cubicBezTo>
                  <a:pt x="8952795" y="267996"/>
                  <a:pt x="8843825" y="157997"/>
                  <a:pt x="8708575" y="156718"/>
                </a:cubicBezTo>
                <a:lnTo>
                  <a:pt x="8708575" y="2"/>
                </a:lnTo>
                <a:cubicBezTo>
                  <a:pt x="8736303" y="162"/>
                  <a:pt x="8763364" y="3118"/>
                  <a:pt x="8789492" y="8599"/>
                </a:cubicBezTo>
                <a:close/>
                <a:moveTo>
                  <a:pt x="9660348" y="8599"/>
                </a:moveTo>
                <a:cubicBezTo>
                  <a:pt x="9843245" y="46972"/>
                  <a:pt x="9980426" y="209156"/>
                  <a:pt x="9980490" y="403252"/>
                </a:cubicBezTo>
                <a:cubicBezTo>
                  <a:pt x="9980490" y="405560"/>
                  <a:pt x="9980233" y="407845"/>
                  <a:pt x="9980187" y="410247"/>
                </a:cubicBezTo>
                <a:lnTo>
                  <a:pt x="9823495" y="410247"/>
                </a:lnTo>
                <a:cubicBezTo>
                  <a:pt x="9823541" y="407915"/>
                  <a:pt x="9823658" y="405583"/>
                  <a:pt x="9823658" y="403252"/>
                </a:cubicBezTo>
                <a:cubicBezTo>
                  <a:pt x="9823651" y="267996"/>
                  <a:pt x="9714681" y="157997"/>
                  <a:pt x="9579432" y="156718"/>
                </a:cubicBezTo>
                <a:lnTo>
                  <a:pt x="9579432" y="2"/>
                </a:lnTo>
                <a:cubicBezTo>
                  <a:pt x="9607159" y="163"/>
                  <a:pt x="9634220" y="3118"/>
                  <a:pt x="9660348" y="8599"/>
                </a:cubicBezTo>
                <a:close/>
                <a:moveTo>
                  <a:pt x="10531205" y="8600"/>
                </a:moveTo>
                <a:cubicBezTo>
                  <a:pt x="10714102" y="46973"/>
                  <a:pt x="10851283" y="209157"/>
                  <a:pt x="10851348" y="403252"/>
                </a:cubicBezTo>
                <a:cubicBezTo>
                  <a:pt x="10851348" y="405561"/>
                  <a:pt x="10851090" y="407846"/>
                  <a:pt x="10851044" y="410248"/>
                </a:cubicBezTo>
                <a:lnTo>
                  <a:pt x="10694352" y="410248"/>
                </a:lnTo>
                <a:cubicBezTo>
                  <a:pt x="10694398" y="407916"/>
                  <a:pt x="10694515" y="405584"/>
                  <a:pt x="10694515" y="403252"/>
                </a:cubicBezTo>
                <a:cubicBezTo>
                  <a:pt x="10694508" y="267997"/>
                  <a:pt x="10585538" y="157997"/>
                  <a:pt x="10450289" y="156719"/>
                </a:cubicBezTo>
                <a:lnTo>
                  <a:pt x="10450289" y="3"/>
                </a:lnTo>
                <a:cubicBezTo>
                  <a:pt x="10478016" y="163"/>
                  <a:pt x="10505077" y="3118"/>
                  <a:pt x="10531205" y="8600"/>
                </a:cubicBezTo>
                <a:close/>
                <a:moveTo>
                  <a:pt x="11402062" y="8599"/>
                </a:moveTo>
                <a:cubicBezTo>
                  <a:pt x="11584959" y="46972"/>
                  <a:pt x="11722140" y="209156"/>
                  <a:pt x="11722204" y="403251"/>
                </a:cubicBezTo>
                <a:cubicBezTo>
                  <a:pt x="11722204" y="405560"/>
                  <a:pt x="11721947" y="407845"/>
                  <a:pt x="11721900" y="410247"/>
                </a:cubicBezTo>
                <a:lnTo>
                  <a:pt x="11565208" y="410247"/>
                </a:lnTo>
                <a:cubicBezTo>
                  <a:pt x="11565255" y="407915"/>
                  <a:pt x="11565372" y="405583"/>
                  <a:pt x="11565372" y="403252"/>
                </a:cubicBezTo>
                <a:cubicBezTo>
                  <a:pt x="11565365" y="267996"/>
                  <a:pt x="11456395" y="157997"/>
                  <a:pt x="11321145" y="156718"/>
                </a:cubicBezTo>
                <a:lnTo>
                  <a:pt x="11321146" y="2"/>
                </a:lnTo>
                <a:cubicBezTo>
                  <a:pt x="11348873" y="162"/>
                  <a:pt x="11375934" y="3117"/>
                  <a:pt x="11402062" y="8599"/>
                </a:cubicBezTo>
                <a:close/>
                <a:moveTo>
                  <a:pt x="12272914" y="8598"/>
                </a:moveTo>
                <a:cubicBezTo>
                  <a:pt x="12455811" y="46971"/>
                  <a:pt x="12592992" y="209155"/>
                  <a:pt x="12593056" y="403250"/>
                </a:cubicBezTo>
                <a:cubicBezTo>
                  <a:pt x="12593056" y="405559"/>
                  <a:pt x="12592799" y="407844"/>
                  <a:pt x="12592752" y="410246"/>
                </a:cubicBezTo>
                <a:lnTo>
                  <a:pt x="12436060" y="410246"/>
                </a:lnTo>
                <a:cubicBezTo>
                  <a:pt x="12436107" y="407914"/>
                  <a:pt x="12436224" y="405582"/>
                  <a:pt x="12436223" y="403251"/>
                </a:cubicBezTo>
                <a:cubicBezTo>
                  <a:pt x="12436217" y="267995"/>
                  <a:pt x="12327247" y="157996"/>
                  <a:pt x="12191997" y="156717"/>
                </a:cubicBezTo>
                <a:lnTo>
                  <a:pt x="12191998" y="1"/>
                </a:lnTo>
                <a:cubicBezTo>
                  <a:pt x="12219725" y="161"/>
                  <a:pt x="12246786" y="3117"/>
                  <a:pt x="12272914" y="8598"/>
                </a:cubicBezTo>
                <a:close/>
                <a:moveTo>
                  <a:pt x="13143771" y="8597"/>
                </a:moveTo>
                <a:cubicBezTo>
                  <a:pt x="13326668" y="46970"/>
                  <a:pt x="13463849" y="209154"/>
                  <a:pt x="13463913" y="403250"/>
                </a:cubicBezTo>
                <a:cubicBezTo>
                  <a:pt x="13463913" y="405558"/>
                  <a:pt x="13463656" y="407843"/>
                  <a:pt x="13463610" y="410245"/>
                </a:cubicBezTo>
                <a:lnTo>
                  <a:pt x="13306917" y="410245"/>
                </a:lnTo>
                <a:cubicBezTo>
                  <a:pt x="13306964" y="407913"/>
                  <a:pt x="13307081" y="405582"/>
                  <a:pt x="13307080" y="403250"/>
                </a:cubicBezTo>
                <a:cubicBezTo>
                  <a:pt x="13307074" y="267995"/>
                  <a:pt x="13198104" y="157995"/>
                  <a:pt x="13062855" y="156716"/>
                </a:cubicBezTo>
                <a:lnTo>
                  <a:pt x="13062854" y="0"/>
                </a:lnTo>
                <a:cubicBezTo>
                  <a:pt x="13090582" y="161"/>
                  <a:pt x="13117643" y="3116"/>
                  <a:pt x="13143771" y="8597"/>
                </a:cubicBezTo>
                <a:close/>
                <a:moveTo>
                  <a:pt x="14014629" y="8598"/>
                </a:moveTo>
                <a:cubicBezTo>
                  <a:pt x="14197525" y="46971"/>
                  <a:pt x="14334706" y="209155"/>
                  <a:pt x="14334771" y="403250"/>
                </a:cubicBezTo>
                <a:cubicBezTo>
                  <a:pt x="14334771" y="405559"/>
                  <a:pt x="14334514" y="407844"/>
                  <a:pt x="14334467" y="410246"/>
                </a:cubicBezTo>
                <a:lnTo>
                  <a:pt x="14177775" y="410246"/>
                </a:lnTo>
                <a:cubicBezTo>
                  <a:pt x="14177821" y="407914"/>
                  <a:pt x="14177938" y="405582"/>
                  <a:pt x="14177938" y="403251"/>
                </a:cubicBezTo>
                <a:cubicBezTo>
                  <a:pt x="14177932" y="267995"/>
                  <a:pt x="14068961" y="157995"/>
                  <a:pt x="13933712" y="156717"/>
                </a:cubicBezTo>
                <a:lnTo>
                  <a:pt x="13933712" y="1"/>
                </a:lnTo>
                <a:cubicBezTo>
                  <a:pt x="13961439" y="161"/>
                  <a:pt x="13988500" y="3116"/>
                  <a:pt x="14014629" y="8598"/>
                </a:cubicBezTo>
                <a:close/>
                <a:moveTo>
                  <a:pt x="14885485" y="8598"/>
                </a:moveTo>
                <a:cubicBezTo>
                  <a:pt x="15068382" y="46971"/>
                  <a:pt x="15205563" y="209155"/>
                  <a:pt x="15205627" y="403251"/>
                </a:cubicBezTo>
                <a:cubicBezTo>
                  <a:pt x="15205627" y="405559"/>
                  <a:pt x="15205370" y="407844"/>
                  <a:pt x="15205324" y="410246"/>
                </a:cubicBezTo>
                <a:lnTo>
                  <a:pt x="15048632" y="410246"/>
                </a:lnTo>
                <a:cubicBezTo>
                  <a:pt x="15048678" y="407914"/>
                  <a:pt x="15048795" y="405582"/>
                  <a:pt x="15048795" y="403251"/>
                </a:cubicBezTo>
                <a:cubicBezTo>
                  <a:pt x="15048788" y="267996"/>
                  <a:pt x="14939818" y="157996"/>
                  <a:pt x="14804569" y="156717"/>
                </a:cubicBezTo>
                <a:lnTo>
                  <a:pt x="14804569" y="1"/>
                </a:lnTo>
                <a:cubicBezTo>
                  <a:pt x="14832296" y="162"/>
                  <a:pt x="14859357" y="3117"/>
                  <a:pt x="14885485" y="8598"/>
                </a:cubicBezTo>
                <a:close/>
                <a:moveTo>
                  <a:pt x="15756342" y="8598"/>
                </a:moveTo>
                <a:cubicBezTo>
                  <a:pt x="15939239" y="46970"/>
                  <a:pt x="16076419" y="209155"/>
                  <a:pt x="16076484" y="403250"/>
                </a:cubicBezTo>
                <a:cubicBezTo>
                  <a:pt x="16076484" y="405559"/>
                  <a:pt x="16076227" y="407843"/>
                  <a:pt x="16076181" y="410245"/>
                </a:cubicBezTo>
                <a:lnTo>
                  <a:pt x="15919489" y="410245"/>
                </a:lnTo>
                <a:cubicBezTo>
                  <a:pt x="15919535" y="407914"/>
                  <a:pt x="15919652" y="405582"/>
                  <a:pt x="15919652" y="403250"/>
                </a:cubicBezTo>
                <a:cubicBezTo>
                  <a:pt x="15919645" y="267995"/>
                  <a:pt x="15810675" y="157995"/>
                  <a:pt x="15675425" y="156716"/>
                </a:cubicBezTo>
                <a:lnTo>
                  <a:pt x="15675426" y="0"/>
                </a:lnTo>
                <a:cubicBezTo>
                  <a:pt x="15703153" y="161"/>
                  <a:pt x="15730214" y="3116"/>
                  <a:pt x="15756342" y="8598"/>
                </a:cubicBezTo>
                <a:close/>
                <a:moveTo>
                  <a:pt x="16627199" y="8598"/>
                </a:moveTo>
                <a:cubicBezTo>
                  <a:pt x="16810096" y="46971"/>
                  <a:pt x="16947277" y="209155"/>
                  <a:pt x="16947341" y="403250"/>
                </a:cubicBezTo>
                <a:cubicBezTo>
                  <a:pt x="16947341" y="405559"/>
                  <a:pt x="16947084" y="407844"/>
                  <a:pt x="16947037" y="410246"/>
                </a:cubicBezTo>
                <a:lnTo>
                  <a:pt x="16790345" y="410246"/>
                </a:lnTo>
                <a:cubicBezTo>
                  <a:pt x="16790392" y="407914"/>
                  <a:pt x="16790508" y="405582"/>
                  <a:pt x="16790508" y="403251"/>
                </a:cubicBezTo>
                <a:cubicBezTo>
                  <a:pt x="16790502" y="267995"/>
                  <a:pt x="16681532" y="157995"/>
                  <a:pt x="16546282" y="156717"/>
                </a:cubicBezTo>
                <a:lnTo>
                  <a:pt x="16546282" y="1"/>
                </a:lnTo>
                <a:cubicBezTo>
                  <a:pt x="16574010" y="161"/>
                  <a:pt x="16601071" y="3116"/>
                  <a:pt x="16627199" y="8598"/>
                </a:cubicBezTo>
                <a:close/>
                <a:moveTo>
                  <a:pt x="17498056" y="8599"/>
                </a:moveTo>
                <a:cubicBezTo>
                  <a:pt x="17680953" y="46971"/>
                  <a:pt x="17818134" y="209156"/>
                  <a:pt x="17818198" y="403251"/>
                </a:cubicBezTo>
                <a:cubicBezTo>
                  <a:pt x="17818198" y="405559"/>
                  <a:pt x="17817941" y="407844"/>
                  <a:pt x="17817895" y="410246"/>
                </a:cubicBezTo>
                <a:lnTo>
                  <a:pt x="17661203" y="410246"/>
                </a:lnTo>
                <a:cubicBezTo>
                  <a:pt x="17661249" y="407914"/>
                  <a:pt x="17661366" y="405583"/>
                  <a:pt x="17661366" y="403251"/>
                </a:cubicBezTo>
                <a:cubicBezTo>
                  <a:pt x="17661359" y="267996"/>
                  <a:pt x="17552389" y="157996"/>
                  <a:pt x="17417140" y="156717"/>
                </a:cubicBezTo>
                <a:lnTo>
                  <a:pt x="17417140" y="2"/>
                </a:lnTo>
                <a:cubicBezTo>
                  <a:pt x="17444867" y="162"/>
                  <a:pt x="17471928" y="3117"/>
                  <a:pt x="17498056" y="8599"/>
                </a:cubicBezTo>
                <a:close/>
                <a:moveTo>
                  <a:pt x="18368912" y="8598"/>
                </a:moveTo>
                <a:cubicBezTo>
                  <a:pt x="18551809" y="46970"/>
                  <a:pt x="18688990" y="209154"/>
                  <a:pt x="18689054" y="403250"/>
                </a:cubicBezTo>
                <a:cubicBezTo>
                  <a:pt x="18689054" y="405559"/>
                  <a:pt x="18688797" y="407843"/>
                  <a:pt x="18688751" y="410245"/>
                </a:cubicBezTo>
                <a:lnTo>
                  <a:pt x="18532059" y="410245"/>
                </a:lnTo>
                <a:cubicBezTo>
                  <a:pt x="18532105" y="407913"/>
                  <a:pt x="18532222" y="405582"/>
                  <a:pt x="18532222" y="403250"/>
                </a:cubicBezTo>
                <a:cubicBezTo>
                  <a:pt x="18532215" y="267995"/>
                  <a:pt x="18423245" y="157995"/>
                  <a:pt x="18287996" y="156716"/>
                </a:cubicBezTo>
                <a:lnTo>
                  <a:pt x="18287996" y="1"/>
                </a:lnTo>
                <a:cubicBezTo>
                  <a:pt x="18315723" y="161"/>
                  <a:pt x="18342784" y="3116"/>
                  <a:pt x="18368912" y="8598"/>
                </a:cubicBezTo>
                <a:close/>
                <a:moveTo>
                  <a:pt x="19239769" y="8598"/>
                </a:moveTo>
                <a:cubicBezTo>
                  <a:pt x="19422666" y="46971"/>
                  <a:pt x="19559847" y="209155"/>
                  <a:pt x="19559911" y="403251"/>
                </a:cubicBezTo>
                <a:cubicBezTo>
                  <a:pt x="19559911" y="405559"/>
                  <a:pt x="19559654" y="407844"/>
                  <a:pt x="19559608" y="410246"/>
                </a:cubicBezTo>
                <a:lnTo>
                  <a:pt x="19402915" y="410245"/>
                </a:lnTo>
                <a:cubicBezTo>
                  <a:pt x="19402961" y="407914"/>
                  <a:pt x="19403078" y="405582"/>
                  <a:pt x="19403078" y="403250"/>
                </a:cubicBezTo>
                <a:cubicBezTo>
                  <a:pt x="19403072" y="267995"/>
                  <a:pt x="19294102" y="157995"/>
                  <a:pt x="19158852" y="156717"/>
                </a:cubicBezTo>
                <a:lnTo>
                  <a:pt x="19158852" y="1"/>
                </a:lnTo>
                <a:cubicBezTo>
                  <a:pt x="19186580" y="161"/>
                  <a:pt x="19213641" y="3116"/>
                  <a:pt x="19239769" y="8598"/>
                </a:cubicBezTo>
                <a:close/>
                <a:moveTo>
                  <a:pt x="20110627" y="8599"/>
                </a:moveTo>
                <a:cubicBezTo>
                  <a:pt x="20293523" y="46971"/>
                  <a:pt x="20430703" y="209155"/>
                  <a:pt x="20430769" y="403251"/>
                </a:cubicBezTo>
                <a:cubicBezTo>
                  <a:pt x="20430768" y="405560"/>
                  <a:pt x="20430511" y="407844"/>
                  <a:pt x="20430465" y="410246"/>
                </a:cubicBezTo>
                <a:lnTo>
                  <a:pt x="20273773" y="410246"/>
                </a:lnTo>
                <a:cubicBezTo>
                  <a:pt x="20273819" y="407914"/>
                  <a:pt x="20273936" y="405583"/>
                  <a:pt x="20273936" y="403251"/>
                </a:cubicBezTo>
                <a:cubicBezTo>
                  <a:pt x="20273929" y="267996"/>
                  <a:pt x="20164959" y="157996"/>
                  <a:pt x="20029710" y="156717"/>
                </a:cubicBezTo>
                <a:lnTo>
                  <a:pt x="20029710" y="1"/>
                </a:lnTo>
                <a:cubicBezTo>
                  <a:pt x="20057437" y="162"/>
                  <a:pt x="20084498" y="3117"/>
                  <a:pt x="20110627" y="8599"/>
                </a:cubicBezTo>
                <a:close/>
                <a:moveTo>
                  <a:pt x="20981484" y="8598"/>
                </a:moveTo>
                <a:cubicBezTo>
                  <a:pt x="21164380" y="46971"/>
                  <a:pt x="21301560" y="209154"/>
                  <a:pt x="21301626" y="403250"/>
                </a:cubicBezTo>
                <a:cubicBezTo>
                  <a:pt x="21301625" y="405559"/>
                  <a:pt x="21301368" y="407844"/>
                  <a:pt x="21301322" y="410245"/>
                </a:cubicBezTo>
                <a:lnTo>
                  <a:pt x="21144630" y="410245"/>
                </a:lnTo>
                <a:cubicBezTo>
                  <a:pt x="21144676" y="407913"/>
                  <a:pt x="21144792" y="405582"/>
                  <a:pt x="21144793" y="403250"/>
                </a:cubicBezTo>
                <a:cubicBezTo>
                  <a:pt x="21144786" y="267995"/>
                  <a:pt x="21035816" y="157995"/>
                  <a:pt x="20900567" y="156717"/>
                </a:cubicBezTo>
                <a:lnTo>
                  <a:pt x="20900567" y="1"/>
                </a:lnTo>
                <a:cubicBezTo>
                  <a:pt x="20928294" y="161"/>
                  <a:pt x="20955355" y="3116"/>
                  <a:pt x="20981484" y="8598"/>
                </a:cubicBezTo>
                <a:close/>
                <a:moveTo>
                  <a:pt x="21852340" y="8599"/>
                </a:moveTo>
                <a:cubicBezTo>
                  <a:pt x="22035237" y="46971"/>
                  <a:pt x="22172418" y="209155"/>
                  <a:pt x="22172483" y="403251"/>
                </a:cubicBezTo>
                <a:cubicBezTo>
                  <a:pt x="22172482" y="405559"/>
                  <a:pt x="22172225" y="407844"/>
                  <a:pt x="22172179" y="410246"/>
                </a:cubicBezTo>
                <a:lnTo>
                  <a:pt x="22015487" y="410246"/>
                </a:lnTo>
                <a:cubicBezTo>
                  <a:pt x="22015533" y="407914"/>
                  <a:pt x="22015649" y="405582"/>
                  <a:pt x="22015650" y="403251"/>
                </a:cubicBezTo>
                <a:cubicBezTo>
                  <a:pt x="22015643" y="267995"/>
                  <a:pt x="21906673" y="157996"/>
                  <a:pt x="21771423" y="156717"/>
                </a:cubicBezTo>
                <a:lnTo>
                  <a:pt x="21771423" y="1"/>
                </a:lnTo>
                <a:cubicBezTo>
                  <a:pt x="21799151" y="161"/>
                  <a:pt x="21826212" y="3117"/>
                  <a:pt x="21852340" y="8599"/>
                </a:cubicBezTo>
                <a:close/>
                <a:moveTo>
                  <a:pt x="22723197" y="8599"/>
                </a:moveTo>
                <a:cubicBezTo>
                  <a:pt x="22906093" y="46971"/>
                  <a:pt x="23043274" y="209155"/>
                  <a:pt x="23043339" y="403251"/>
                </a:cubicBezTo>
                <a:cubicBezTo>
                  <a:pt x="23043339" y="405560"/>
                  <a:pt x="23043082" y="407844"/>
                  <a:pt x="23043035" y="410246"/>
                </a:cubicBezTo>
                <a:lnTo>
                  <a:pt x="22886343" y="410246"/>
                </a:lnTo>
                <a:cubicBezTo>
                  <a:pt x="22886389" y="407914"/>
                  <a:pt x="22886506" y="405583"/>
                  <a:pt x="22886506" y="403251"/>
                </a:cubicBezTo>
                <a:cubicBezTo>
                  <a:pt x="22886500" y="267996"/>
                  <a:pt x="22777530" y="157996"/>
                  <a:pt x="22642280" y="156717"/>
                </a:cubicBezTo>
                <a:lnTo>
                  <a:pt x="22642280" y="1"/>
                </a:lnTo>
                <a:cubicBezTo>
                  <a:pt x="22670007" y="162"/>
                  <a:pt x="22697069" y="3117"/>
                  <a:pt x="22723197" y="8599"/>
                </a:cubicBezTo>
                <a:close/>
                <a:moveTo>
                  <a:pt x="23594055" y="8599"/>
                </a:moveTo>
                <a:cubicBezTo>
                  <a:pt x="23776952" y="46971"/>
                  <a:pt x="23914132" y="209155"/>
                  <a:pt x="23914197" y="403251"/>
                </a:cubicBezTo>
                <a:cubicBezTo>
                  <a:pt x="23914197" y="405559"/>
                  <a:pt x="23913939" y="407844"/>
                  <a:pt x="23913893" y="410246"/>
                </a:cubicBezTo>
                <a:lnTo>
                  <a:pt x="23757201" y="410245"/>
                </a:lnTo>
                <a:cubicBezTo>
                  <a:pt x="23757247" y="407914"/>
                  <a:pt x="23757364" y="405582"/>
                  <a:pt x="23757364" y="403251"/>
                </a:cubicBezTo>
                <a:cubicBezTo>
                  <a:pt x="23757357" y="267995"/>
                  <a:pt x="23648388" y="157995"/>
                  <a:pt x="23513138" y="156717"/>
                </a:cubicBezTo>
                <a:lnTo>
                  <a:pt x="23513138" y="1"/>
                </a:lnTo>
                <a:cubicBezTo>
                  <a:pt x="23540865" y="161"/>
                  <a:pt x="23567926" y="3116"/>
                  <a:pt x="23594055" y="8599"/>
                </a:cubicBezTo>
                <a:close/>
              </a:path>
            </a:pathLst>
          </a:custGeom>
          <a:solidFill>
            <a:schemeClr val="bg1">
              <a:lumMod val="95000"/>
              <a:alpha val="25000"/>
            </a:schemeClr>
          </a:solidFill>
          <a:ln w="317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D5C04D64-3314-4BA3-A67E-D13D8AC98BFE}"/>
              </a:ext>
            </a:extLst>
          </p:cNvPr>
          <p:cNvSpPr/>
          <p:nvPr userDrawn="1"/>
        </p:nvSpPr>
        <p:spPr>
          <a:xfrm rot="20700000">
            <a:off x="-10636230" y="3817960"/>
            <a:ext cx="23914196" cy="410248"/>
          </a:xfrm>
          <a:custGeom>
            <a:avLst/>
            <a:gdLst>
              <a:gd name="connsiteX0" fmla="*/ 80917 w 23914196"/>
              <a:gd name="connsiteY0" fmla="*/ 8598 h 410248"/>
              <a:gd name="connsiteX1" fmla="*/ 401059 w 23914196"/>
              <a:gd name="connsiteY1" fmla="*/ 403251 h 410248"/>
              <a:gd name="connsiteX2" fmla="*/ 400755 w 23914196"/>
              <a:gd name="connsiteY2" fmla="*/ 410246 h 410248"/>
              <a:gd name="connsiteX3" fmla="*/ 244063 w 23914196"/>
              <a:gd name="connsiteY3" fmla="*/ 410246 h 410248"/>
              <a:gd name="connsiteX4" fmla="*/ 244226 w 23914196"/>
              <a:gd name="connsiteY4" fmla="*/ 403251 h 410248"/>
              <a:gd name="connsiteX5" fmla="*/ 0 w 23914196"/>
              <a:gd name="connsiteY5" fmla="*/ 156717 h 410248"/>
              <a:gd name="connsiteX6" fmla="*/ 0 w 23914196"/>
              <a:gd name="connsiteY6" fmla="*/ 1 h 410248"/>
              <a:gd name="connsiteX7" fmla="*/ 80917 w 23914196"/>
              <a:gd name="connsiteY7" fmla="*/ 8598 h 410248"/>
              <a:gd name="connsiteX8" fmla="*/ 951775 w 23914196"/>
              <a:gd name="connsiteY8" fmla="*/ 8598 h 410248"/>
              <a:gd name="connsiteX9" fmla="*/ 1271917 w 23914196"/>
              <a:gd name="connsiteY9" fmla="*/ 403250 h 410248"/>
              <a:gd name="connsiteX10" fmla="*/ 1271613 w 23914196"/>
              <a:gd name="connsiteY10" fmla="*/ 410245 h 410248"/>
              <a:gd name="connsiteX11" fmla="*/ 1114921 w 23914196"/>
              <a:gd name="connsiteY11" fmla="*/ 410245 h 410248"/>
              <a:gd name="connsiteX12" fmla="*/ 1115084 w 23914196"/>
              <a:gd name="connsiteY12" fmla="*/ 403250 h 410248"/>
              <a:gd name="connsiteX13" fmla="*/ 870858 w 23914196"/>
              <a:gd name="connsiteY13" fmla="*/ 156716 h 410248"/>
              <a:gd name="connsiteX14" fmla="*/ 870858 w 23914196"/>
              <a:gd name="connsiteY14" fmla="*/ 0 h 410248"/>
              <a:gd name="connsiteX15" fmla="*/ 951775 w 23914196"/>
              <a:gd name="connsiteY15" fmla="*/ 8598 h 410248"/>
              <a:gd name="connsiteX16" fmla="*/ 1822632 w 23914196"/>
              <a:gd name="connsiteY16" fmla="*/ 8598 h 410248"/>
              <a:gd name="connsiteX17" fmla="*/ 2142776 w 23914196"/>
              <a:gd name="connsiteY17" fmla="*/ 403251 h 410248"/>
              <a:gd name="connsiteX18" fmla="*/ 2142470 w 23914196"/>
              <a:gd name="connsiteY18" fmla="*/ 410246 h 410248"/>
              <a:gd name="connsiteX19" fmla="*/ 1985781 w 23914196"/>
              <a:gd name="connsiteY19" fmla="*/ 410246 h 410248"/>
              <a:gd name="connsiteX20" fmla="*/ 1985941 w 23914196"/>
              <a:gd name="connsiteY20" fmla="*/ 403251 h 410248"/>
              <a:gd name="connsiteX21" fmla="*/ 1741715 w 23914196"/>
              <a:gd name="connsiteY21" fmla="*/ 156717 h 410248"/>
              <a:gd name="connsiteX22" fmla="*/ 1741715 w 23914196"/>
              <a:gd name="connsiteY22" fmla="*/ 1 h 410248"/>
              <a:gd name="connsiteX23" fmla="*/ 1822632 w 23914196"/>
              <a:gd name="connsiteY23" fmla="*/ 8598 h 410248"/>
              <a:gd name="connsiteX24" fmla="*/ 2693491 w 23914196"/>
              <a:gd name="connsiteY24" fmla="*/ 8599 h 410248"/>
              <a:gd name="connsiteX25" fmla="*/ 3013631 w 23914196"/>
              <a:gd name="connsiteY25" fmla="*/ 403251 h 410248"/>
              <a:gd name="connsiteX26" fmla="*/ 3013328 w 23914196"/>
              <a:gd name="connsiteY26" fmla="*/ 410246 h 410248"/>
              <a:gd name="connsiteX27" fmla="*/ 2856634 w 23914196"/>
              <a:gd name="connsiteY27" fmla="*/ 410246 h 410248"/>
              <a:gd name="connsiteX28" fmla="*/ 2856798 w 23914196"/>
              <a:gd name="connsiteY28" fmla="*/ 403251 h 410248"/>
              <a:gd name="connsiteX29" fmla="*/ 2612571 w 23914196"/>
              <a:gd name="connsiteY29" fmla="*/ 156717 h 410248"/>
              <a:gd name="connsiteX30" fmla="*/ 2612572 w 23914196"/>
              <a:gd name="connsiteY30" fmla="*/ 1 h 410248"/>
              <a:gd name="connsiteX31" fmla="*/ 2693491 w 23914196"/>
              <a:gd name="connsiteY31" fmla="*/ 8599 h 410248"/>
              <a:gd name="connsiteX32" fmla="*/ 3564346 w 23914196"/>
              <a:gd name="connsiteY32" fmla="*/ 8598 h 410248"/>
              <a:gd name="connsiteX33" fmla="*/ 3884489 w 23914196"/>
              <a:gd name="connsiteY33" fmla="*/ 403251 h 410248"/>
              <a:gd name="connsiteX34" fmla="*/ 3884186 w 23914196"/>
              <a:gd name="connsiteY34" fmla="*/ 410246 h 410248"/>
              <a:gd name="connsiteX35" fmla="*/ 3727493 w 23914196"/>
              <a:gd name="connsiteY35" fmla="*/ 410246 h 410248"/>
              <a:gd name="connsiteX36" fmla="*/ 3727656 w 23914196"/>
              <a:gd name="connsiteY36" fmla="*/ 403251 h 410248"/>
              <a:gd name="connsiteX37" fmla="*/ 3483429 w 23914196"/>
              <a:gd name="connsiteY37" fmla="*/ 156716 h 410248"/>
              <a:gd name="connsiteX38" fmla="*/ 3483430 w 23914196"/>
              <a:gd name="connsiteY38" fmla="*/ 1 h 410248"/>
              <a:gd name="connsiteX39" fmla="*/ 3564346 w 23914196"/>
              <a:gd name="connsiteY39" fmla="*/ 8598 h 410248"/>
              <a:gd name="connsiteX40" fmla="*/ 4435203 w 23914196"/>
              <a:gd name="connsiteY40" fmla="*/ 8598 h 410248"/>
              <a:gd name="connsiteX41" fmla="*/ 4755347 w 23914196"/>
              <a:gd name="connsiteY41" fmla="*/ 403251 h 410248"/>
              <a:gd name="connsiteX42" fmla="*/ 4755041 w 23914196"/>
              <a:gd name="connsiteY42" fmla="*/ 410246 h 410248"/>
              <a:gd name="connsiteX43" fmla="*/ 4598351 w 23914196"/>
              <a:gd name="connsiteY43" fmla="*/ 410246 h 410248"/>
              <a:gd name="connsiteX44" fmla="*/ 4598514 w 23914196"/>
              <a:gd name="connsiteY44" fmla="*/ 403251 h 410248"/>
              <a:gd name="connsiteX45" fmla="*/ 4354287 w 23914196"/>
              <a:gd name="connsiteY45" fmla="*/ 156717 h 410248"/>
              <a:gd name="connsiteX46" fmla="*/ 4354286 w 23914196"/>
              <a:gd name="connsiteY46" fmla="*/ 1 h 410248"/>
              <a:gd name="connsiteX47" fmla="*/ 4435203 w 23914196"/>
              <a:gd name="connsiteY47" fmla="*/ 8598 h 410248"/>
              <a:gd name="connsiteX48" fmla="*/ 5306061 w 23914196"/>
              <a:gd name="connsiteY48" fmla="*/ 8599 h 410248"/>
              <a:gd name="connsiteX49" fmla="*/ 5626201 w 23914196"/>
              <a:gd name="connsiteY49" fmla="*/ 403251 h 410248"/>
              <a:gd name="connsiteX50" fmla="*/ 5625898 w 23914196"/>
              <a:gd name="connsiteY50" fmla="*/ 410246 h 410248"/>
              <a:gd name="connsiteX51" fmla="*/ 5469206 w 23914196"/>
              <a:gd name="connsiteY51" fmla="*/ 410246 h 410248"/>
              <a:gd name="connsiteX52" fmla="*/ 5469369 w 23914196"/>
              <a:gd name="connsiteY52" fmla="*/ 403251 h 410248"/>
              <a:gd name="connsiteX53" fmla="*/ 5225145 w 23914196"/>
              <a:gd name="connsiteY53" fmla="*/ 156718 h 410248"/>
              <a:gd name="connsiteX54" fmla="*/ 5225143 w 23914196"/>
              <a:gd name="connsiteY54" fmla="*/ 1 h 410248"/>
              <a:gd name="connsiteX55" fmla="*/ 5306061 w 23914196"/>
              <a:gd name="connsiteY55" fmla="*/ 8599 h 410248"/>
              <a:gd name="connsiteX56" fmla="*/ 6176916 w 23914196"/>
              <a:gd name="connsiteY56" fmla="*/ 8598 h 410248"/>
              <a:gd name="connsiteX57" fmla="*/ 6497064 w 23914196"/>
              <a:gd name="connsiteY57" fmla="*/ 403252 h 410248"/>
              <a:gd name="connsiteX58" fmla="*/ 6496760 w 23914196"/>
              <a:gd name="connsiteY58" fmla="*/ 410247 h 410248"/>
              <a:gd name="connsiteX59" fmla="*/ 6340068 w 23914196"/>
              <a:gd name="connsiteY59" fmla="*/ 410247 h 410248"/>
              <a:gd name="connsiteX60" fmla="*/ 6340231 w 23914196"/>
              <a:gd name="connsiteY60" fmla="*/ 403252 h 410248"/>
              <a:gd name="connsiteX61" fmla="*/ 6095999 w 23914196"/>
              <a:gd name="connsiteY61" fmla="*/ 156716 h 410248"/>
              <a:gd name="connsiteX62" fmla="*/ 6096001 w 23914196"/>
              <a:gd name="connsiteY62" fmla="*/ 1 h 410248"/>
              <a:gd name="connsiteX63" fmla="*/ 6176916 w 23914196"/>
              <a:gd name="connsiteY63" fmla="*/ 8598 h 410248"/>
              <a:gd name="connsiteX64" fmla="*/ 7047779 w 23914196"/>
              <a:gd name="connsiteY64" fmla="*/ 8600 h 410248"/>
              <a:gd name="connsiteX65" fmla="*/ 7367921 w 23914196"/>
              <a:gd name="connsiteY65" fmla="*/ 403252 h 410248"/>
              <a:gd name="connsiteX66" fmla="*/ 7367618 w 23914196"/>
              <a:gd name="connsiteY66" fmla="*/ 410247 h 410248"/>
              <a:gd name="connsiteX67" fmla="*/ 7210925 w 23914196"/>
              <a:gd name="connsiteY67" fmla="*/ 410247 h 410248"/>
              <a:gd name="connsiteX68" fmla="*/ 7211088 w 23914196"/>
              <a:gd name="connsiteY68" fmla="*/ 403252 h 410248"/>
              <a:gd name="connsiteX69" fmla="*/ 6966863 w 23914196"/>
              <a:gd name="connsiteY69" fmla="*/ 156719 h 410248"/>
              <a:gd name="connsiteX70" fmla="*/ 6966862 w 23914196"/>
              <a:gd name="connsiteY70" fmla="*/ 3 h 410248"/>
              <a:gd name="connsiteX71" fmla="*/ 7047779 w 23914196"/>
              <a:gd name="connsiteY71" fmla="*/ 8600 h 410248"/>
              <a:gd name="connsiteX72" fmla="*/ 7918635 w 23914196"/>
              <a:gd name="connsiteY72" fmla="*/ 8600 h 410248"/>
              <a:gd name="connsiteX73" fmla="*/ 8238778 w 23914196"/>
              <a:gd name="connsiteY73" fmla="*/ 403252 h 410248"/>
              <a:gd name="connsiteX74" fmla="*/ 8238474 w 23914196"/>
              <a:gd name="connsiteY74" fmla="*/ 410247 h 410248"/>
              <a:gd name="connsiteX75" fmla="*/ 8081782 w 23914196"/>
              <a:gd name="connsiteY75" fmla="*/ 410248 h 410248"/>
              <a:gd name="connsiteX76" fmla="*/ 8081945 w 23914196"/>
              <a:gd name="connsiteY76" fmla="*/ 403253 h 410248"/>
              <a:gd name="connsiteX77" fmla="*/ 7837718 w 23914196"/>
              <a:gd name="connsiteY77" fmla="*/ 156719 h 410248"/>
              <a:gd name="connsiteX78" fmla="*/ 7837719 w 23914196"/>
              <a:gd name="connsiteY78" fmla="*/ 3 h 410248"/>
              <a:gd name="connsiteX79" fmla="*/ 7918635 w 23914196"/>
              <a:gd name="connsiteY79" fmla="*/ 8600 h 410248"/>
              <a:gd name="connsiteX80" fmla="*/ 8789492 w 23914196"/>
              <a:gd name="connsiteY80" fmla="*/ 8599 h 410248"/>
              <a:gd name="connsiteX81" fmla="*/ 9109634 w 23914196"/>
              <a:gd name="connsiteY81" fmla="*/ 403252 h 410248"/>
              <a:gd name="connsiteX82" fmla="*/ 9109330 w 23914196"/>
              <a:gd name="connsiteY82" fmla="*/ 410247 h 410248"/>
              <a:gd name="connsiteX83" fmla="*/ 8952638 w 23914196"/>
              <a:gd name="connsiteY83" fmla="*/ 410247 h 410248"/>
              <a:gd name="connsiteX84" fmla="*/ 8952801 w 23914196"/>
              <a:gd name="connsiteY84" fmla="*/ 403252 h 410248"/>
              <a:gd name="connsiteX85" fmla="*/ 8708575 w 23914196"/>
              <a:gd name="connsiteY85" fmla="*/ 156718 h 410248"/>
              <a:gd name="connsiteX86" fmla="*/ 8708575 w 23914196"/>
              <a:gd name="connsiteY86" fmla="*/ 2 h 410248"/>
              <a:gd name="connsiteX87" fmla="*/ 8789492 w 23914196"/>
              <a:gd name="connsiteY87" fmla="*/ 8599 h 410248"/>
              <a:gd name="connsiteX88" fmla="*/ 9660348 w 23914196"/>
              <a:gd name="connsiteY88" fmla="*/ 8599 h 410248"/>
              <a:gd name="connsiteX89" fmla="*/ 9980490 w 23914196"/>
              <a:gd name="connsiteY89" fmla="*/ 403252 h 410248"/>
              <a:gd name="connsiteX90" fmla="*/ 9980187 w 23914196"/>
              <a:gd name="connsiteY90" fmla="*/ 410247 h 410248"/>
              <a:gd name="connsiteX91" fmla="*/ 9823494 w 23914196"/>
              <a:gd name="connsiteY91" fmla="*/ 410247 h 410248"/>
              <a:gd name="connsiteX92" fmla="*/ 9823658 w 23914196"/>
              <a:gd name="connsiteY92" fmla="*/ 403252 h 410248"/>
              <a:gd name="connsiteX93" fmla="*/ 9579432 w 23914196"/>
              <a:gd name="connsiteY93" fmla="*/ 156718 h 410248"/>
              <a:gd name="connsiteX94" fmla="*/ 9579432 w 23914196"/>
              <a:gd name="connsiteY94" fmla="*/ 3 h 410248"/>
              <a:gd name="connsiteX95" fmla="*/ 9660348 w 23914196"/>
              <a:gd name="connsiteY95" fmla="*/ 8599 h 410248"/>
              <a:gd name="connsiteX96" fmla="*/ 10531206 w 23914196"/>
              <a:gd name="connsiteY96" fmla="*/ 8600 h 410248"/>
              <a:gd name="connsiteX97" fmla="*/ 10851348 w 23914196"/>
              <a:gd name="connsiteY97" fmla="*/ 403252 h 410248"/>
              <a:gd name="connsiteX98" fmla="*/ 10851044 w 23914196"/>
              <a:gd name="connsiteY98" fmla="*/ 410247 h 410248"/>
              <a:gd name="connsiteX99" fmla="*/ 10694352 w 23914196"/>
              <a:gd name="connsiteY99" fmla="*/ 410247 h 410248"/>
              <a:gd name="connsiteX100" fmla="*/ 10694515 w 23914196"/>
              <a:gd name="connsiteY100" fmla="*/ 403252 h 410248"/>
              <a:gd name="connsiteX101" fmla="*/ 10450289 w 23914196"/>
              <a:gd name="connsiteY101" fmla="*/ 156719 h 410248"/>
              <a:gd name="connsiteX102" fmla="*/ 10450289 w 23914196"/>
              <a:gd name="connsiteY102" fmla="*/ 3 h 410248"/>
              <a:gd name="connsiteX103" fmla="*/ 10531206 w 23914196"/>
              <a:gd name="connsiteY103" fmla="*/ 8600 h 410248"/>
              <a:gd name="connsiteX104" fmla="*/ 11402062 w 23914196"/>
              <a:gd name="connsiteY104" fmla="*/ 8600 h 410248"/>
              <a:gd name="connsiteX105" fmla="*/ 11722204 w 23914196"/>
              <a:gd name="connsiteY105" fmla="*/ 403252 h 410248"/>
              <a:gd name="connsiteX106" fmla="*/ 11721901 w 23914196"/>
              <a:gd name="connsiteY106" fmla="*/ 410247 h 410248"/>
              <a:gd name="connsiteX107" fmla="*/ 11565209 w 23914196"/>
              <a:gd name="connsiteY107" fmla="*/ 410247 h 410248"/>
              <a:gd name="connsiteX108" fmla="*/ 11565371 w 23914196"/>
              <a:gd name="connsiteY108" fmla="*/ 403252 h 410248"/>
              <a:gd name="connsiteX109" fmla="*/ 11321145 w 23914196"/>
              <a:gd name="connsiteY109" fmla="*/ 156718 h 410248"/>
              <a:gd name="connsiteX110" fmla="*/ 11321145 w 23914196"/>
              <a:gd name="connsiteY110" fmla="*/ 2 h 410248"/>
              <a:gd name="connsiteX111" fmla="*/ 11402062 w 23914196"/>
              <a:gd name="connsiteY111" fmla="*/ 8600 h 410248"/>
              <a:gd name="connsiteX112" fmla="*/ 12272914 w 23914196"/>
              <a:gd name="connsiteY112" fmla="*/ 8598 h 410248"/>
              <a:gd name="connsiteX113" fmla="*/ 12593056 w 23914196"/>
              <a:gd name="connsiteY113" fmla="*/ 403251 h 410248"/>
              <a:gd name="connsiteX114" fmla="*/ 12592753 w 23914196"/>
              <a:gd name="connsiteY114" fmla="*/ 410246 h 410248"/>
              <a:gd name="connsiteX115" fmla="*/ 12436060 w 23914196"/>
              <a:gd name="connsiteY115" fmla="*/ 410246 h 410248"/>
              <a:gd name="connsiteX116" fmla="*/ 12436223 w 23914196"/>
              <a:gd name="connsiteY116" fmla="*/ 403251 h 410248"/>
              <a:gd name="connsiteX117" fmla="*/ 12191997 w 23914196"/>
              <a:gd name="connsiteY117" fmla="*/ 156717 h 410248"/>
              <a:gd name="connsiteX118" fmla="*/ 12191997 w 23914196"/>
              <a:gd name="connsiteY118" fmla="*/ 2 h 410248"/>
              <a:gd name="connsiteX119" fmla="*/ 12272914 w 23914196"/>
              <a:gd name="connsiteY119" fmla="*/ 8598 h 410248"/>
              <a:gd name="connsiteX120" fmla="*/ 13143771 w 23914196"/>
              <a:gd name="connsiteY120" fmla="*/ 8598 h 410248"/>
              <a:gd name="connsiteX121" fmla="*/ 13463913 w 23914196"/>
              <a:gd name="connsiteY121" fmla="*/ 403250 h 410248"/>
              <a:gd name="connsiteX122" fmla="*/ 13463609 w 23914196"/>
              <a:gd name="connsiteY122" fmla="*/ 410246 h 410248"/>
              <a:gd name="connsiteX123" fmla="*/ 13306917 w 23914196"/>
              <a:gd name="connsiteY123" fmla="*/ 410245 h 410248"/>
              <a:gd name="connsiteX124" fmla="*/ 13307080 w 23914196"/>
              <a:gd name="connsiteY124" fmla="*/ 403250 h 410248"/>
              <a:gd name="connsiteX125" fmla="*/ 13062854 w 23914196"/>
              <a:gd name="connsiteY125" fmla="*/ 156717 h 410248"/>
              <a:gd name="connsiteX126" fmla="*/ 13062854 w 23914196"/>
              <a:gd name="connsiteY126" fmla="*/ 2 h 410248"/>
              <a:gd name="connsiteX127" fmla="*/ 13143771 w 23914196"/>
              <a:gd name="connsiteY127" fmla="*/ 8598 h 410248"/>
              <a:gd name="connsiteX128" fmla="*/ 14014628 w 23914196"/>
              <a:gd name="connsiteY128" fmla="*/ 8600 h 410248"/>
              <a:gd name="connsiteX129" fmla="*/ 14334770 w 23914196"/>
              <a:gd name="connsiteY129" fmla="*/ 403252 h 410248"/>
              <a:gd name="connsiteX130" fmla="*/ 14334467 w 23914196"/>
              <a:gd name="connsiteY130" fmla="*/ 410246 h 410248"/>
              <a:gd name="connsiteX131" fmla="*/ 14177775 w 23914196"/>
              <a:gd name="connsiteY131" fmla="*/ 410246 h 410248"/>
              <a:gd name="connsiteX132" fmla="*/ 14177938 w 23914196"/>
              <a:gd name="connsiteY132" fmla="*/ 403251 h 410248"/>
              <a:gd name="connsiteX133" fmla="*/ 13933711 w 23914196"/>
              <a:gd name="connsiteY133" fmla="*/ 156718 h 410248"/>
              <a:gd name="connsiteX134" fmla="*/ 13933712 w 23914196"/>
              <a:gd name="connsiteY134" fmla="*/ 2 h 410248"/>
              <a:gd name="connsiteX135" fmla="*/ 14014628 w 23914196"/>
              <a:gd name="connsiteY135" fmla="*/ 8600 h 410248"/>
              <a:gd name="connsiteX136" fmla="*/ 14885485 w 23914196"/>
              <a:gd name="connsiteY136" fmla="*/ 8601 h 410248"/>
              <a:gd name="connsiteX137" fmla="*/ 15205627 w 23914196"/>
              <a:gd name="connsiteY137" fmla="*/ 403252 h 410248"/>
              <a:gd name="connsiteX138" fmla="*/ 15205324 w 23914196"/>
              <a:gd name="connsiteY138" fmla="*/ 410247 h 410248"/>
              <a:gd name="connsiteX139" fmla="*/ 15048631 w 23914196"/>
              <a:gd name="connsiteY139" fmla="*/ 410247 h 410248"/>
              <a:gd name="connsiteX140" fmla="*/ 15048794 w 23914196"/>
              <a:gd name="connsiteY140" fmla="*/ 403252 h 410248"/>
              <a:gd name="connsiteX141" fmla="*/ 14804568 w 23914196"/>
              <a:gd name="connsiteY141" fmla="*/ 156719 h 410248"/>
              <a:gd name="connsiteX142" fmla="*/ 14804568 w 23914196"/>
              <a:gd name="connsiteY142" fmla="*/ 3 h 410248"/>
              <a:gd name="connsiteX143" fmla="*/ 14885485 w 23914196"/>
              <a:gd name="connsiteY143" fmla="*/ 8601 h 410248"/>
              <a:gd name="connsiteX144" fmla="*/ 15756342 w 23914196"/>
              <a:gd name="connsiteY144" fmla="*/ 8598 h 410248"/>
              <a:gd name="connsiteX145" fmla="*/ 16076484 w 23914196"/>
              <a:gd name="connsiteY145" fmla="*/ 403252 h 410248"/>
              <a:gd name="connsiteX146" fmla="*/ 16076180 w 23914196"/>
              <a:gd name="connsiteY146" fmla="*/ 410247 h 410248"/>
              <a:gd name="connsiteX147" fmla="*/ 15919488 w 23914196"/>
              <a:gd name="connsiteY147" fmla="*/ 410246 h 410248"/>
              <a:gd name="connsiteX148" fmla="*/ 15919651 w 23914196"/>
              <a:gd name="connsiteY148" fmla="*/ 403252 h 410248"/>
              <a:gd name="connsiteX149" fmla="*/ 15675425 w 23914196"/>
              <a:gd name="connsiteY149" fmla="*/ 156717 h 410248"/>
              <a:gd name="connsiteX150" fmla="*/ 15675425 w 23914196"/>
              <a:gd name="connsiteY150" fmla="*/ 2 h 410248"/>
              <a:gd name="connsiteX151" fmla="*/ 15756342 w 23914196"/>
              <a:gd name="connsiteY151" fmla="*/ 8598 h 410248"/>
              <a:gd name="connsiteX152" fmla="*/ 16627198 w 23914196"/>
              <a:gd name="connsiteY152" fmla="*/ 8599 h 410248"/>
              <a:gd name="connsiteX153" fmla="*/ 16947340 w 23914196"/>
              <a:gd name="connsiteY153" fmla="*/ 403251 h 410248"/>
              <a:gd name="connsiteX154" fmla="*/ 16947037 w 23914196"/>
              <a:gd name="connsiteY154" fmla="*/ 410246 h 410248"/>
              <a:gd name="connsiteX155" fmla="*/ 16790345 w 23914196"/>
              <a:gd name="connsiteY155" fmla="*/ 410247 h 410248"/>
              <a:gd name="connsiteX156" fmla="*/ 16790508 w 23914196"/>
              <a:gd name="connsiteY156" fmla="*/ 403251 h 410248"/>
              <a:gd name="connsiteX157" fmla="*/ 16546282 w 23914196"/>
              <a:gd name="connsiteY157" fmla="*/ 156717 h 410248"/>
              <a:gd name="connsiteX158" fmla="*/ 16546282 w 23914196"/>
              <a:gd name="connsiteY158" fmla="*/ 2 h 410248"/>
              <a:gd name="connsiteX159" fmla="*/ 16627198 w 23914196"/>
              <a:gd name="connsiteY159" fmla="*/ 8599 h 410248"/>
              <a:gd name="connsiteX160" fmla="*/ 17498056 w 23914196"/>
              <a:gd name="connsiteY160" fmla="*/ 8599 h 410248"/>
              <a:gd name="connsiteX161" fmla="*/ 17818198 w 23914196"/>
              <a:gd name="connsiteY161" fmla="*/ 403252 h 410248"/>
              <a:gd name="connsiteX162" fmla="*/ 17817895 w 23914196"/>
              <a:gd name="connsiteY162" fmla="*/ 410247 h 410248"/>
              <a:gd name="connsiteX163" fmla="*/ 17661203 w 23914196"/>
              <a:gd name="connsiteY163" fmla="*/ 410246 h 410248"/>
              <a:gd name="connsiteX164" fmla="*/ 17661366 w 23914196"/>
              <a:gd name="connsiteY164" fmla="*/ 403252 h 410248"/>
              <a:gd name="connsiteX165" fmla="*/ 17417140 w 23914196"/>
              <a:gd name="connsiteY165" fmla="*/ 156718 h 410248"/>
              <a:gd name="connsiteX166" fmla="*/ 17417139 w 23914196"/>
              <a:gd name="connsiteY166" fmla="*/ 2 h 410248"/>
              <a:gd name="connsiteX167" fmla="*/ 17498056 w 23914196"/>
              <a:gd name="connsiteY167" fmla="*/ 8599 h 410248"/>
              <a:gd name="connsiteX168" fmla="*/ 18368912 w 23914196"/>
              <a:gd name="connsiteY168" fmla="*/ 8598 h 410248"/>
              <a:gd name="connsiteX169" fmla="*/ 18689054 w 23914196"/>
              <a:gd name="connsiteY169" fmla="*/ 403250 h 410248"/>
              <a:gd name="connsiteX170" fmla="*/ 18688751 w 23914196"/>
              <a:gd name="connsiteY170" fmla="*/ 410246 h 410248"/>
              <a:gd name="connsiteX171" fmla="*/ 18532059 w 23914196"/>
              <a:gd name="connsiteY171" fmla="*/ 410246 h 410248"/>
              <a:gd name="connsiteX172" fmla="*/ 18532222 w 23914196"/>
              <a:gd name="connsiteY172" fmla="*/ 403251 h 410248"/>
              <a:gd name="connsiteX173" fmla="*/ 18287996 w 23914196"/>
              <a:gd name="connsiteY173" fmla="*/ 156717 h 410248"/>
              <a:gd name="connsiteX174" fmla="*/ 18287995 w 23914196"/>
              <a:gd name="connsiteY174" fmla="*/ 1 h 410248"/>
              <a:gd name="connsiteX175" fmla="*/ 18368912 w 23914196"/>
              <a:gd name="connsiteY175" fmla="*/ 8598 h 410248"/>
              <a:gd name="connsiteX176" fmla="*/ 19239769 w 23914196"/>
              <a:gd name="connsiteY176" fmla="*/ 8598 h 410248"/>
              <a:gd name="connsiteX177" fmla="*/ 19559911 w 23914196"/>
              <a:gd name="connsiteY177" fmla="*/ 403251 h 410248"/>
              <a:gd name="connsiteX178" fmla="*/ 19559607 w 23914196"/>
              <a:gd name="connsiteY178" fmla="*/ 410246 h 410248"/>
              <a:gd name="connsiteX179" fmla="*/ 19402915 w 23914196"/>
              <a:gd name="connsiteY179" fmla="*/ 410246 h 410248"/>
              <a:gd name="connsiteX180" fmla="*/ 19403078 w 23914196"/>
              <a:gd name="connsiteY180" fmla="*/ 403251 h 410248"/>
              <a:gd name="connsiteX181" fmla="*/ 19158852 w 23914196"/>
              <a:gd name="connsiteY181" fmla="*/ 156717 h 410248"/>
              <a:gd name="connsiteX182" fmla="*/ 19158852 w 23914196"/>
              <a:gd name="connsiteY182" fmla="*/ 2 h 410248"/>
              <a:gd name="connsiteX183" fmla="*/ 19239769 w 23914196"/>
              <a:gd name="connsiteY183" fmla="*/ 8598 h 410248"/>
              <a:gd name="connsiteX184" fmla="*/ 20110626 w 23914196"/>
              <a:gd name="connsiteY184" fmla="*/ 8599 h 410248"/>
              <a:gd name="connsiteX185" fmla="*/ 20430769 w 23914196"/>
              <a:gd name="connsiteY185" fmla="*/ 403251 h 410248"/>
              <a:gd name="connsiteX186" fmla="*/ 20430465 w 23914196"/>
              <a:gd name="connsiteY186" fmla="*/ 410246 h 410248"/>
              <a:gd name="connsiteX187" fmla="*/ 20273773 w 23914196"/>
              <a:gd name="connsiteY187" fmla="*/ 410247 h 410248"/>
              <a:gd name="connsiteX188" fmla="*/ 20273936 w 23914196"/>
              <a:gd name="connsiteY188" fmla="*/ 403251 h 410248"/>
              <a:gd name="connsiteX189" fmla="*/ 20029710 w 23914196"/>
              <a:gd name="connsiteY189" fmla="*/ 156718 h 410248"/>
              <a:gd name="connsiteX190" fmla="*/ 20029710 w 23914196"/>
              <a:gd name="connsiteY190" fmla="*/ 2 h 410248"/>
              <a:gd name="connsiteX191" fmla="*/ 20110626 w 23914196"/>
              <a:gd name="connsiteY191" fmla="*/ 8599 h 410248"/>
              <a:gd name="connsiteX192" fmla="*/ 20981484 w 23914196"/>
              <a:gd name="connsiteY192" fmla="*/ 8598 h 410248"/>
              <a:gd name="connsiteX193" fmla="*/ 21301626 w 23914196"/>
              <a:gd name="connsiteY193" fmla="*/ 403251 h 410248"/>
              <a:gd name="connsiteX194" fmla="*/ 21301322 w 23914196"/>
              <a:gd name="connsiteY194" fmla="*/ 410246 h 410248"/>
              <a:gd name="connsiteX195" fmla="*/ 21144630 w 23914196"/>
              <a:gd name="connsiteY195" fmla="*/ 410246 h 410248"/>
              <a:gd name="connsiteX196" fmla="*/ 21144793 w 23914196"/>
              <a:gd name="connsiteY196" fmla="*/ 403251 h 410248"/>
              <a:gd name="connsiteX197" fmla="*/ 20900567 w 23914196"/>
              <a:gd name="connsiteY197" fmla="*/ 156717 h 410248"/>
              <a:gd name="connsiteX198" fmla="*/ 20900567 w 23914196"/>
              <a:gd name="connsiteY198" fmla="*/ 1 h 410248"/>
              <a:gd name="connsiteX199" fmla="*/ 20981484 w 23914196"/>
              <a:gd name="connsiteY199" fmla="*/ 8598 h 410248"/>
              <a:gd name="connsiteX200" fmla="*/ 21852340 w 23914196"/>
              <a:gd name="connsiteY200" fmla="*/ 8598 h 410248"/>
              <a:gd name="connsiteX201" fmla="*/ 22172482 w 23914196"/>
              <a:gd name="connsiteY201" fmla="*/ 403251 h 410248"/>
              <a:gd name="connsiteX202" fmla="*/ 22172179 w 23914196"/>
              <a:gd name="connsiteY202" fmla="*/ 410246 h 410248"/>
              <a:gd name="connsiteX203" fmla="*/ 22015487 w 23914196"/>
              <a:gd name="connsiteY203" fmla="*/ 410246 h 410248"/>
              <a:gd name="connsiteX204" fmla="*/ 22015650 w 23914196"/>
              <a:gd name="connsiteY204" fmla="*/ 403251 h 410248"/>
              <a:gd name="connsiteX205" fmla="*/ 21771423 w 23914196"/>
              <a:gd name="connsiteY205" fmla="*/ 156717 h 410248"/>
              <a:gd name="connsiteX206" fmla="*/ 21771423 w 23914196"/>
              <a:gd name="connsiteY206" fmla="*/ 1 h 410248"/>
              <a:gd name="connsiteX207" fmla="*/ 21852340 w 23914196"/>
              <a:gd name="connsiteY207" fmla="*/ 8598 h 410248"/>
              <a:gd name="connsiteX208" fmla="*/ 22723196 w 23914196"/>
              <a:gd name="connsiteY208" fmla="*/ 8598 h 410248"/>
              <a:gd name="connsiteX209" fmla="*/ 23043339 w 23914196"/>
              <a:gd name="connsiteY209" fmla="*/ 403251 h 410248"/>
              <a:gd name="connsiteX210" fmla="*/ 23043035 w 23914196"/>
              <a:gd name="connsiteY210" fmla="*/ 410246 h 410248"/>
              <a:gd name="connsiteX211" fmla="*/ 22886343 w 23914196"/>
              <a:gd name="connsiteY211" fmla="*/ 410246 h 410248"/>
              <a:gd name="connsiteX212" fmla="*/ 22886506 w 23914196"/>
              <a:gd name="connsiteY212" fmla="*/ 403251 h 410248"/>
              <a:gd name="connsiteX213" fmla="*/ 22642280 w 23914196"/>
              <a:gd name="connsiteY213" fmla="*/ 156717 h 410248"/>
              <a:gd name="connsiteX214" fmla="*/ 22642280 w 23914196"/>
              <a:gd name="connsiteY214" fmla="*/ 1 h 410248"/>
              <a:gd name="connsiteX215" fmla="*/ 22723196 w 23914196"/>
              <a:gd name="connsiteY215" fmla="*/ 8598 h 410248"/>
              <a:gd name="connsiteX216" fmla="*/ 23594054 w 23914196"/>
              <a:gd name="connsiteY216" fmla="*/ 8601 h 410248"/>
              <a:gd name="connsiteX217" fmla="*/ 23914196 w 23914196"/>
              <a:gd name="connsiteY217" fmla="*/ 403253 h 410248"/>
              <a:gd name="connsiteX218" fmla="*/ 23913893 w 23914196"/>
              <a:gd name="connsiteY218" fmla="*/ 410248 h 410248"/>
              <a:gd name="connsiteX219" fmla="*/ 23757201 w 23914196"/>
              <a:gd name="connsiteY219" fmla="*/ 410248 h 410248"/>
              <a:gd name="connsiteX220" fmla="*/ 23757364 w 23914196"/>
              <a:gd name="connsiteY220" fmla="*/ 403253 h 410248"/>
              <a:gd name="connsiteX221" fmla="*/ 23513137 w 23914196"/>
              <a:gd name="connsiteY221" fmla="*/ 156719 h 410248"/>
              <a:gd name="connsiteX222" fmla="*/ 23513137 w 23914196"/>
              <a:gd name="connsiteY222" fmla="*/ 3 h 410248"/>
              <a:gd name="connsiteX223" fmla="*/ 23594054 w 23914196"/>
              <a:gd name="connsiteY223" fmla="*/ 8601 h 410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</a:cxnLst>
            <a:rect l="l" t="t" r="r" b="b"/>
            <a:pathLst>
              <a:path w="23914196" h="410248">
                <a:moveTo>
                  <a:pt x="80917" y="8598"/>
                </a:moveTo>
                <a:cubicBezTo>
                  <a:pt x="263814" y="46971"/>
                  <a:pt x="400995" y="209155"/>
                  <a:pt x="401059" y="403251"/>
                </a:cubicBezTo>
                <a:cubicBezTo>
                  <a:pt x="401059" y="405559"/>
                  <a:pt x="400802" y="407844"/>
                  <a:pt x="400755" y="410246"/>
                </a:cubicBezTo>
                <a:lnTo>
                  <a:pt x="244063" y="410246"/>
                </a:lnTo>
                <a:cubicBezTo>
                  <a:pt x="244109" y="407914"/>
                  <a:pt x="244226" y="405582"/>
                  <a:pt x="244226" y="403251"/>
                </a:cubicBezTo>
                <a:cubicBezTo>
                  <a:pt x="244220" y="267995"/>
                  <a:pt x="135250" y="157996"/>
                  <a:pt x="0" y="156717"/>
                </a:cubicBezTo>
                <a:lnTo>
                  <a:pt x="0" y="1"/>
                </a:lnTo>
                <a:cubicBezTo>
                  <a:pt x="27729" y="161"/>
                  <a:pt x="54789" y="3116"/>
                  <a:pt x="80917" y="8598"/>
                </a:cubicBezTo>
                <a:close/>
                <a:moveTo>
                  <a:pt x="951775" y="8598"/>
                </a:moveTo>
                <a:cubicBezTo>
                  <a:pt x="1134672" y="46970"/>
                  <a:pt x="1271853" y="209155"/>
                  <a:pt x="1271917" y="403250"/>
                </a:cubicBezTo>
                <a:cubicBezTo>
                  <a:pt x="1271917" y="405559"/>
                  <a:pt x="1271660" y="407843"/>
                  <a:pt x="1271613" y="410245"/>
                </a:cubicBezTo>
                <a:lnTo>
                  <a:pt x="1114921" y="410245"/>
                </a:lnTo>
                <a:cubicBezTo>
                  <a:pt x="1114967" y="407913"/>
                  <a:pt x="1115084" y="405582"/>
                  <a:pt x="1115084" y="403250"/>
                </a:cubicBezTo>
                <a:cubicBezTo>
                  <a:pt x="1115078" y="267995"/>
                  <a:pt x="1006108" y="157995"/>
                  <a:pt x="870858" y="156716"/>
                </a:cubicBezTo>
                <a:lnTo>
                  <a:pt x="870858" y="0"/>
                </a:lnTo>
                <a:cubicBezTo>
                  <a:pt x="898586" y="161"/>
                  <a:pt x="925648" y="3116"/>
                  <a:pt x="951775" y="8598"/>
                </a:cubicBezTo>
                <a:close/>
                <a:moveTo>
                  <a:pt x="1822632" y="8598"/>
                </a:moveTo>
                <a:cubicBezTo>
                  <a:pt x="2005529" y="46971"/>
                  <a:pt x="2142710" y="209155"/>
                  <a:pt x="2142776" y="403251"/>
                </a:cubicBezTo>
                <a:cubicBezTo>
                  <a:pt x="2142776" y="405560"/>
                  <a:pt x="2142518" y="407844"/>
                  <a:pt x="2142470" y="410246"/>
                </a:cubicBezTo>
                <a:lnTo>
                  <a:pt x="1985781" y="410246"/>
                </a:lnTo>
                <a:cubicBezTo>
                  <a:pt x="1985825" y="407914"/>
                  <a:pt x="1985943" y="405583"/>
                  <a:pt x="1985941" y="403251"/>
                </a:cubicBezTo>
                <a:cubicBezTo>
                  <a:pt x="1985936" y="267996"/>
                  <a:pt x="1876964" y="157995"/>
                  <a:pt x="1741715" y="156717"/>
                </a:cubicBezTo>
                <a:lnTo>
                  <a:pt x="1741715" y="1"/>
                </a:lnTo>
                <a:cubicBezTo>
                  <a:pt x="1769442" y="161"/>
                  <a:pt x="1796503" y="3116"/>
                  <a:pt x="1822632" y="8598"/>
                </a:cubicBezTo>
                <a:close/>
                <a:moveTo>
                  <a:pt x="2693491" y="8599"/>
                </a:moveTo>
                <a:cubicBezTo>
                  <a:pt x="2876386" y="46971"/>
                  <a:pt x="3013567" y="209155"/>
                  <a:pt x="3013631" y="403251"/>
                </a:cubicBezTo>
                <a:cubicBezTo>
                  <a:pt x="3013630" y="405559"/>
                  <a:pt x="3013373" y="407844"/>
                  <a:pt x="3013328" y="410246"/>
                </a:cubicBezTo>
                <a:lnTo>
                  <a:pt x="2856634" y="410246"/>
                </a:lnTo>
                <a:cubicBezTo>
                  <a:pt x="2856683" y="407915"/>
                  <a:pt x="2856798" y="405582"/>
                  <a:pt x="2856798" y="403251"/>
                </a:cubicBezTo>
                <a:cubicBezTo>
                  <a:pt x="2856791" y="267995"/>
                  <a:pt x="2747823" y="157996"/>
                  <a:pt x="2612571" y="156717"/>
                </a:cubicBezTo>
                <a:lnTo>
                  <a:pt x="2612572" y="1"/>
                </a:lnTo>
                <a:cubicBezTo>
                  <a:pt x="2640301" y="162"/>
                  <a:pt x="2667360" y="3117"/>
                  <a:pt x="2693491" y="8599"/>
                </a:cubicBezTo>
                <a:close/>
                <a:moveTo>
                  <a:pt x="3564346" y="8598"/>
                </a:moveTo>
                <a:cubicBezTo>
                  <a:pt x="3747245" y="46971"/>
                  <a:pt x="3884425" y="209155"/>
                  <a:pt x="3884489" y="403251"/>
                </a:cubicBezTo>
                <a:cubicBezTo>
                  <a:pt x="3884488" y="405559"/>
                  <a:pt x="3884231" y="407844"/>
                  <a:pt x="3884186" y="410246"/>
                </a:cubicBezTo>
                <a:lnTo>
                  <a:pt x="3727493" y="410246"/>
                </a:lnTo>
                <a:cubicBezTo>
                  <a:pt x="3727538" y="407914"/>
                  <a:pt x="3727655" y="405582"/>
                  <a:pt x="3727656" y="403251"/>
                </a:cubicBezTo>
                <a:cubicBezTo>
                  <a:pt x="3727649" y="267995"/>
                  <a:pt x="3618678" y="157995"/>
                  <a:pt x="3483429" y="156716"/>
                </a:cubicBezTo>
                <a:lnTo>
                  <a:pt x="3483430" y="1"/>
                </a:lnTo>
                <a:cubicBezTo>
                  <a:pt x="3511156" y="161"/>
                  <a:pt x="3538218" y="3116"/>
                  <a:pt x="3564346" y="8598"/>
                </a:cubicBezTo>
                <a:close/>
                <a:moveTo>
                  <a:pt x="4435203" y="8598"/>
                </a:moveTo>
                <a:cubicBezTo>
                  <a:pt x="4618100" y="46971"/>
                  <a:pt x="4755283" y="209156"/>
                  <a:pt x="4755347" y="403251"/>
                </a:cubicBezTo>
                <a:cubicBezTo>
                  <a:pt x="4755347" y="405560"/>
                  <a:pt x="4755089" y="407844"/>
                  <a:pt x="4755041" y="410246"/>
                </a:cubicBezTo>
                <a:lnTo>
                  <a:pt x="4598351" y="410246"/>
                </a:lnTo>
                <a:cubicBezTo>
                  <a:pt x="4598397" y="407914"/>
                  <a:pt x="4598513" y="405582"/>
                  <a:pt x="4598514" y="403251"/>
                </a:cubicBezTo>
                <a:cubicBezTo>
                  <a:pt x="4598507" y="267996"/>
                  <a:pt x="4489536" y="157996"/>
                  <a:pt x="4354287" y="156717"/>
                </a:cubicBezTo>
                <a:lnTo>
                  <a:pt x="4354286" y="1"/>
                </a:lnTo>
                <a:cubicBezTo>
                  <a:pt x="4382014" y="162"/>
                  <a:pt x="4409076" y="3117"/>
                  <a:pt x="4435203" y="8598"/>
                </a:cubicBezTo>
                <a:close/>
                <a:moveTo>
                  <a:pt x="5306061" y="8599"/>
                </a:moveTo>
                <a:cubicBezTo>
                  <a:pt x="5488957" y="46971"/>
                  <a:pt x="5626137" y="209155"/>
                  <a:pt x="5626201" y="403251"/>
                </a:cubicBezTo>
                <a:cubicBezTo>
                  <a:pt x="5626201" y="405559"/>
                  <a:pt x="5625944" y="407844"/>
                  <a:pt x="5625898" y="410246"/>
                </a:cubicBezTo>
                <a:lnTo>
                  <a:pt x="5469206" y="410246"/>
                </a:lnTo>
                <a:cubicBezTo>
                  <a:pt x="5469255" y="407915"/>
                  <a:pt x="5469371" y="405583"/>
                  <a:pt x="5469369" y="403251"/>
                </a:cubicBezTo>
                <a:cubicBezTo>
                  <a:pt x="5469362" y="267996"/>
                  <a:pt x="5360393" y="157996"/>
                  <a:pt x="5225145" y="156718"/>
                </a:cubicBezTo>
                <a:lnTo>
                  <a:pt x="5225143" y="1"/>
                </a:lnTo>
                <a:cubicBezTo>
                  <a:pt x="5252872" y="162"/>
                  <a:pt x="5279932" y="3117"/>
                  <a:pt x="5306061" y="8599"/>
                </a:cubicBezTo>
                <a:close/>
                <a:moveTo>
                  <a:pt x="6176916" y="8598"/>
                </a:moveTo>
                <a:cubicBezTo>
                  <a:pt x="6359818" y="46972"/>
                  <a:pt x="6496999" y="209156"/>
                  <a:pt x="6497064" y="403252"/>
                </a:cubicBezTo>
                <a:cubicBezTo>
                  <a:pt x="6497064" y="405560"/>
                  <a:pt x="6496807" y="407845"/>
                  <a:pt x="6496760" y="410247"/>
                </a:cubicBezTo>
                <a:lnTo>
                  <a:pt x="6340068" y="410247"/>
                </a:lnTo>
                <a:cubicBezTo>
                  <a:pt x="6340114" y="407915"/>
                  <a:pt x="6340231" y="405583"/>
                  <a:pt x="6340231" y="403252"/>
                </a:cubicBezTo>
                <a:cubicBezTo>
                  <a:pt x="6340224" y="267996"/>
                  <a:pt x="6231248" y="157995"/>
                  <a:pt x="6095999" y="156716"/>
                </a:cubicBezTo>
                <a:lnTo>
                  <a:pt x="6096001" y="1"/>
                </a:lnTo>
                <a:cubicBezTo>
                  <a:pt x="6123726" y="161"/>
                  <a:pt x="6150789" y="3116"/>
                  <a:pt x="6176916" y="8598"/>
                </a:cubicBezTo>
                <a:close/>
                <a:moveTo>
                  <a:pt x="7047779" y="8600"/>
                </a:moveTo>
                <a:cubicBezTo>
                  <a:pt x="7230676" y="46972"/>
                  <a:pt x="7367857" y="209157"/>
                  <a:pt x="7367921" y="403252"/>
                </a:cubicBezTo>
                <a:cubicBezTo>
                  <a:pt x="7367921" y="405561"/>
                  <a:pt x="7367664" y="407846"/>
                  <a:pt x="7367618" y="410247"/>
                </a:cubicBezTo>
                <a:lnTo>
                  <a:pt x="7210925" y="410247"/>
                </a:lnTo>
                <a:cubicBezTo>
                  <a:pt x="7210972" y="407916"/>
                  <a:pt x="7211089" y="405584"/>
                  <a:pt x="7211088" y="403252"/>
                </a:cubicBezTo>
                <a:cubicBezTo>
                  <a:pt x="7211082" y="267997"/>
                  <a:pt x="7102112" y="157997"/>
                  <a:pt x="6966863" y="156719"/>
                </a:cubicBezTo>
                <a:lnTo>
                  <a:pt x="6966862" y="3"/>
                </a:lnTo>
                <a:cubicBezTo>
                  <a:pt x="6994590" y="163"/>
                  <a:pt x="7021651" y="3118"/>
                  <a:pt x="7047779" y="8600"/>
                </a:cubicBezTo>
                <a:close/>
                <a:moveTo>
                  <a:pt x="7918635" y="8600"/>
                </a:moveTo>
                <a:cubicBezTo>
                  <a:pt x="8101532" y="46973"/>
                  <a:pt x="8238713" y="209157"/>
                  <a:pt x="8238778" y="403252"/>
                </a:cubicBezTo>
                <a:cubicBezTo>
                  <a:pt x="8238777" y="405561"/>
                  <a:pt x="8238520" y="407846"/>
                  <a:pt x="8238474" y="410247"/>
                </a:cubicBezTo>
                <a:lnTo>
                  <a:pt x="8081782" y="410248"/>
                </a:lnTo>
                <a:cubicBezTo>
                  <a:pt x="8081828" y="407916"/>
                  <a:pt x="8081945" y="405584"/>
                  <a:pt x="8081945" y="403253"/>
                </a:cubicBezTo>
                <a:cubicBezTo>
                  <a:pt x="8081938" y="267997"/>
                  <a:pt x="7972968" y="157997"/>
                  <a:pt x="7837718" y="156719"/>
                </a:cubicBezTo>
                <a:lnTo>
                  <a:pt x="7837719" y="3"/>
                </a:lnTo>
                <a:cubicBezTo>
                  <a:pt x="7865446" y="163"/>
                  <a:pt x="7892507" y="3118"/>
                  <a:pt x="7918635" y="8600"/>
                </a:cubicBezTo>
                <a:close/>
                <a:moveTo>
                  <a:pt x="8789492" y="8599"/>
                </a:moveTo>
                <a:cubicBezTo>
                  <a:pt x="8972389" y="46972"/>
                  <a:pt x="9109570" y="209156"/>
                  <a:pt x="9109634" y="403252"/>
                </a:cubicBezTo>
                <a:cubicBezTo>
                  <a:pt x="9109634" y="405560"/>
                  <a:pt x="9109377" y="407845"/>
                  <a:pt x="9109330" y="410247"/>
                </a:cubicBezTo>
                <a:lnTo>
                  <a:pt x="8952638" y="410247"/>
                </a:lnTo>
                <a:cubicBezTo>
                  <a:pt x="8952685" y="407915"/>
                  <a:pt x="8952801" y="405583"/>
                  <a:pt x="8952801" y="403252"/>
                </a:cubicBezTo>
                <a:cubicBezTo>
                  <a:pt x="8952794" y="267996"/>
                  <a:pt x="8843825" y="157997"/>
                  <a:pt x="8708575" y="156718"/>
                </a:cubicBezTo>
                <a:lnTo>
                  <a:pt x="8708575" y="2"/>
                </a:lnTo>
                <a:cubicBezTo>
                  <a:pt x="8736303" y="162"/>
                  <a:pt x="8763364" y="3118"/>
                  <a:pt x="8789492" y="8599"/>
                </a:cubicBezTo>
                <a:close/>
                <a:moveTo>
                  <a:pt x="9660348" y="8599"/>
                </a:moveTo>
                <a:cubicBezTo>
                  <a:pt x="9843245" y="46972"/>
                  <a:pt x="9980426" y="209156"/>
                  <a:pt x="9980490" y="403252"/>
                </a:cubicBezTo>
                <a:cubicBezTo>
                  <a:pt x="9980490" y="405560"/>
                  <a:pt x="9980233" y="407845"/>
                  <a:pt x="9980187" y="410247"/>
                </a:cubicBezTo>
                <a:lnTo>
                  <a:pt x="9823494" y="410247"/>
                </a:lnTo>
                <a:cubicBezTo>
                  <a:pt x="9823541" y="407915"/>
                  <a:pt x="9823658" y="405583"/>
                  <a:pt x="9823658" y="403252"/>
                </a:cubicBezTo>
                <a:cubicBezTo>
                  <a:pt x="9823651" y="267997"/>
                  <a:pt x="9714681" y="157997"/>
                  <a:pt x="9579432" y="156718"/>
                </a:cubicBezTo>
                <a:lnTo>
                  <a:pt x="9579432" y="3"/>
                </a:lnTo>
                <a:cubicBezTo>
                  <a:pt x="9607159" y="163"/>
                  <a:pt x="9634220" y="3118"/>
                  <a:pt x="9660348" y="8599"/>
                </a:cubicBezTo>
                <a:close/>
                <a:moveTo>
                  <a:pt x="10531206" y="8600"/>
                </a:moveTo>
                <a:cubicBezTo>
                  <a:pt x="10714102" y="46972"/>
                  <a:pt x="10851283" y="209157"/>
                  <a:pt x="10851348" y="403252"/>
                </a:cubicBezTo>
                <a:cubicBezTo>
                  <a:pt x="10851347" y="405561"/>
                  <a:pt x="10851091" y="407846"/>
                  <a:pt x="10851044" y="410247"/>
                </a:cubicBezTo>
                <a:lnTo>
                  <a:pt x="10694352" y="410247"/>
                </a:lnTo>
                <a:cubicBezTo>
                  <a:pt x="10694399" y="407916"/>
                  <a:pt x="10694515" y="405584"/>
                  <a:pt x="10694515" y="403252"/>
                </a:cubicBezTo>
                <a:cubicBezTo>
                  <a:pt x="10694508" y="267997"/>
                  <a:pt x="10585538" y="157997"/>
                  <a:pt x="10450289" y="156719"/>
                </a:cubicBezTo>
                <a:lnTo>
                  <a:pt x="10450289" y="3"/>
                </a:lnTo>
                <a:cubicBezTo>
                  <a:pt x="10478016" y="163"/>
                  <a:pt x="10505077" y="3118"/>
                  <a:pt x="10531206" y="8600"/>
                </a:cubicBezTo>
                <a:close/>
                <a:moveTo>
                  <a:pt x="11402062" y="8600"/>
                </a:moveTo>
                <a:cubicBezTo>
                  <a:pt x="11584959" y="46972"/>
                  <a:pt x="11722140" y="209156"/>
                  <a:pt x="11722204" y="403252"/>
                </a:cubicBezTo>
                <a:cubicBezTo>
                  <a:pt x="11722204" y="405560"/>
                  <a:pt x="11721947" y="407845"/>
                  <a:pt x="11721901" y="410247"/>
                </a:cubicBezTo>
                <a:lnTo>
                  <a:pt x="11565209" y="410247"/>
                </a:lnTo>
                <a:cubicBezTo>
                  <a:pt x="11565255" y="407915"/>
                  <a:pt x="11565372" y="405583"/>
                  <a:pt x="11565371" y="403252"/>
                </a:cubicBezTo>
                <a:cubicBezTo>
                  <a:pt x="11565365" y="267996"/>
                  <a:pt x="11456395" y="157997"/>
                  <a:pt x="11321145" y="156718"/>
                </a:cubicBezTo>
                <a:lnTo>
                  <a:pt x="11321145" y="2"/>
                </a:lnTo>
                <a:cubicBezTo>
                  <a:pt x="11348873" y="163"/>
                  <a:pt x="11375934" y="3118"/>
                  <a:pt x="11402062" y="8600"/>
                </a:cubicBezTo>
                <a:close/>
                <a:moveTo>
                  <a:pt x="12272914" y="8598"/>
                </a:moveTo>
                <a:cubicBezTo>
                  <a:pt x="12455811" y="46971"/>
                  <a:pt x="12592992" y="209155"/>
                  <a:pt x="12593056" y="403251"/>
                </a:cubicBezTo>
                <a:cubicBezTo>
                  <a:pt x="12593056" y="405559"/>
                  <a:pt x="12592799" y="407844"/>
                  <a:pt x="12592753" y="410246"/>
                </a:cubicBezTo>
                <a:lnTo>
                  <a:pt x="12436060" y="410246"/>
                </a:lnTo>
                <a:cubicBezTo>
                  <a:pt x="12436107" y="407914"/>
                  <a:pt x="12436223" y="405582"/>
                  <a:pt x="12436223" y="403251"/>
                </a:cubicBezTo>
                <a:cubicBezTo>
                  <a:pt x="12436217" y="267996"/>
                  <a:pt x="12327247" y="157996"/>
                  <a:pt x="12191997" y="156717"/>
                </a:cubicBezTo>
                <a:lnTo>
                  <a:pt x="12191997" y="2"/>
                </a:lnTo>
                <a:cubicBezTo>
                  <a:pt x="12219725" y="163"/>
                  <a:pt x="12246786" y="3117"/>
                  <a:pt x="12272914" y="8598"/>
                </a:cubicBezTo>
                <a:close/>
                <a:moveTo>
                  <a:pt x="13143771" y="8598"/>
                </a:moveTo>
                <a:cubicBezTo>
                  <a:pt x="13326667" y="46971"/>
                  <a:pt x="13463848" y="209155"/>
                  <a:pt x="13463913" y="403250"/>
                </a:cubicBezTo>
                <a:cubicBezTo>
                  <a:pt x="13463913" y="405559"/>
                  <a:pt x="13463656" y="407843"/>
                  <a:pt x="13463609" y="410246"/>
                </a:cubicBezTo>
                <a:lnTo>
                  <a:pt x="13306917" y="410245"/>
                </a:lnTo>
                <a:cubicBezTo>
                  <a:pt x="13306964" y="407914"/>
                  <a:pt x="13307080" y="405582"/>
                  <a:pt x="13307080" y="403250"/>
                </a:cubicBezTo>
                <a:cubicBezTo>
                  <a:pt x="13307073" y="267996"/>
                  <a:pt x="13198104" y="157996"/>
                  <a:pt x="13062854" y="156717"/>
                </a:cubicBezTo>
                <a:lnTo>
                  <a:pt x="13062854" y="2"/>
                </a:lnTo>
                <a:cubicBezTo>
                  <a:pt x="13090581" y="163"/>
                  <a:pt x="13117643" y="3117"/>
                  <a:pt x="13143771" y="8598"/>
                </a:cubicBezTo>
                <a:close/>
                <a:moveTo>
                  <a:pt x="14014628" y="8600"/>
                </a:moveTo>
                <a:cubicBezTo>
                  <a:pt x="14197524" y="46973"/>
                  <a:pt x="14334706" y="209156"/>
                  <a:pt x="14334770" y="403252"/>
                </a:cubicBezTo>
                <a:cubicBezTo>
                  <a:pt x="14334770" y="405559"/>
                  <a:pt x="14334513" y="407845"/>
                  <a:pt x="14334467" y="410246"/>
                </a:cubicBezTo>
                <a:lnTo>
                  <a:pt x="14177775" y="410246"/>
                </a:lnTo>
                <a:cubicBezTo>
                  <a:pt x="14177821" y="407915"/>
                  <a:pt x="14177938" y="405583"/>
                  <a:pt x="14177938" y="403251"/>
                </a:cubicBezTo>
                <a:cubicBezTo>
                  <a:pt x="14177931" y="267997"/>
                  <a:pt x="14068961" y="157997"/>
                  <a:pt x="13933711" y="156718"/>
                </a:cubicBezTo>
                <a:lnTo>
                  <a:pt x="13933712" y="2"/>
                </a:lnTo>
                <a:cubicBezTo>
                  <a:pt x="13961439" y="163"/>
                  <a:pt x="13988500" y="3119"/>
                  <a:pt x="14014628" y="8600"/>
                </a:cubicBezTo>
                <a:close/>
                <a:moveTo>
                  <a:pt x="14885485" y="8601"/>
                </a:moveTo>
                <a:cubicBezTo>
                  <a:pt x="15068382" y="46971"/>
                  <a:pt x="15205563" y="209155"/>
                  <a:pt x="15205627" y="403252"/>
                </a:cubicBezTo>
                <a:cubicBezTo>
                  <a:pt x="15205627" y="405561"/>
                  <a:pt x="15205370" y="407846"/>
                  <a:pt x="15205324" y="410247"/>
                </a:cubicBezTo>
                <a:lnTo>
                  <a:pt x="15048631" y="410247"/>
                </a:lnTo>
                <a:cubicBezTo>
                  <a:pt x="15048678" y="407915"/>
                  <a:pt x="15048794" y="405584"/>
                  <a:pt x="15048794" y="403252"/>
                </a:cubicBezTo>
                <a:cubicBezTo>
                  <a:pt x="15048788" y="267997"/>
                  <a:pt x="14939818" y="157997"/>
                  <a:pt x="14804568" y="156719"/>
                </a:cubicBezTo>
                <a:lnTo>
                  <a:pt x="14804568" y="3"/>
                </a:lnTo>
                <a:cubicBezTo>
                  <a:pt x="14832296" y="164"/>
                  <a:pt x="14859357" y="3119"/>
                  <a:pt x="14885485" y="8601"/>
                </a:cubicBezTo>
                <a:close/>
                <a:moveTo>
                  <a:pt x="15756342" y="8598"/>
                </a:moveTo>
                <a:cubicBezTo>
                  <a:pt x="15939239" y="46970"/>
                  <a:pt x="16076420" y="209156"/>
                  <a:pt x="16076484" y="403252"/>
                </a:cubicBezTo>
                <a:cubicBezTo>
                  <a:pt x="16076484" y="405561"/>
                  <a:pt x="16076227" y="407845"/>
                  <a:pt x="16076180" y="410247"/>
                </a:cubicBezTo>
                <a:lnTo>
                  <a:pt x="15919488" y="410246"/>
                </a:lnTo>
                <a:cubicBezTo>
                  <a:pt x="15919535" y="407915"/>
                  <a:pt x="15919651" y="405583"/>
                  <a:pt x="15919651" y="403252"/>
                </a:cubicBezTo>
                <a:cubicBezTo>
                  <a:pt x="15919645" y="267996"/>
                  <a:pt x="15810675" y="157996"/>
                  <a:pt x="15675425" y="156717"/>
                </a:cubicBezTo>
                <a:lnTo>
                  <a:pt x="15675425" y="2"/>
                </a:lnTo>
                <a:cubicBezTo>
                  <a:pt x="15703153" y="162"/>
                  <a:pt x="15730214" y="3116"/>
                  <a:pt x="15756342" y="8598"/>
                </a:cubicBezTo>
                <a:close/>
                <a:moveTo>
                  <a:pt x="16627198" y="8599"/>
                </a:moveTo>
                <a:cubicBezTo>
                  <a:pt x="16810096" y="46971"/>
                  <a:pt x="16947277" y="209155"/>
                  <a:pt x="16947340" y="403251"/>
                </a:cubicBezTo>
                <a:cubicBezTo>
                  <a:pt x="16947341" y="405559"/>
                  <a:pt x="16947083" y="407845"/>
                  <a:pt x="16947037" y="410246"/>
                </a:cubicBezTo>
                <a:lnTo>
                  <a:pt x="16790345" y="410247"/>
                </a:lnTo>
                <a:cubicBezTo>
                  <a:pt x="16790392" y="407915"/>
                  <a:pt x="16790508" y="405583"/>
                  <a:pt x="16790508" y="403251"/>
                </a:cubicBezTo>
                <a:cubicBezTo>
                  <a:pt x="16790502" y="267995"/>
                  <a:pt x="16681531" y="157996"/>
                  <a:pt x="16546282" y="156717"/>
                </a:cubicBezTo>
                <a:lnTo>
                  <a:pt x="16546282" y="2"/>
                </a:lnTo>
                <a:cubicBezTo>
                  <a:pt x="16574010" y="162"/>
                  <a:pt x="16601070" y="3117"/>
                  <a:pt x="16627198" y="8599"/>
                </a:cubicBezTo>
                <a:close/>
                <a:moveTo>
                  <a:pt x="17498056" y="8599"/>
                </a:moveTo>
                <a:cubicBezTo>
                  <a:pt x="17680953" y="46972"/>
                  <a:pt x="17818134" y="209156"/>
                  <a:pt x="17818198" y="403252"/>
                </a:cubicBezTo>
                <a:cubicBezTo>
                  <a:pt x="17818198" y="405560"/>
                  <a:pt x="17817941" y="407844"/>
                  <a:pt x="17817895" y="410247"/>
                </a:cubicBezTo>
                <a:lnTo>
                  <a:pt x="17661203" y="410246"/>
                </a:lnTo>
                <a:cubicBezTo>
                  <a:pt x="17661249" y="407914"/>
                  <a:pt x="17661366" y="405583"/>
                  <a:pt x="17661366" y="403252"/>
                </a:cubicBezTo>
                <a:cubicBezTo>
                  <a:pt x="17661359" y="267997"/>
                  <a:pt x="17552389" y="157996"/>
                  <a:pt x="17417140" y="156718"/>
                </a:cubicBezTo>
                <a:lnTo>
                  <a:pt x="17417139" y="2"/>
                </a:lnTo>
                <a:cubicBezTo>
                  <a:pt x="17444867" y="162"/>
                  <a:pt x="17471928" y="3118"/>
                  <a:pt x="17498056" y="8599"/>
                </a:cubicBezTo>
                <a:close/>
                <a:moveTo>
                  <a:pt x="18368912" y="8598"/>
                </a:moveTo>
                <a:cubicBezTo>
                  <a:pt x="18551809" y="46971"/>
                  <a:pt x="18688990" y="209155"/>
                  <a:pt x="18689054" y="403250"/>
                </a:cubicBezTo>
                <a:cubicBezTo>
                  <a:pt x="18689054" y="405559"/>
                  <a:pt x="18688797" y="407844"/>
                  <a:pt x="18688751" y="410246"/>
                </a:cubicBezTo>
                <a:lnTo>
                  <a:pt x="18532059" y="410246"/>
                </a:lnTo>
                <a:cubicBezTo>
                  <a:pt x="18532105" y="407914"/>
                  <a:pt x="18532222" y="405582"/>
                  <a:pt x="18532222" y="403251"/>
                </a:cubicBezTo>
                <a:cubicBezTo>
                  <a:pt x="18532215" y="267995"/>
                  <a:pt x="18423245" y="157996"/>
                  <a:pt x="18287996" y="156717"/>
                </a:cubicBezTo>
                <a:lnTo>
                  <a:pt x="18287995" y="1"/>
                </a:lnTo>
                <a:cubicBezTo>
                  <a:pt x="18315723" y="161"/>
                  <a:pt x="18342784" y="3116"/>
                  <a:pt x="18368912" y="8598"/>
                </a:cubicBezTo>
                <a:close/>
                <a:moveTo>
                  <a:pt x="19239769" y="8598"/>
                </a:moveTo>
                <a:cubicBezTo>
                  <a:pt x="19422666" y="46971"/>
                  <a:pt x="19559847" y="209155"/>
                  <a:pt x="19559911" y="403251"/>
                </a:cubicBezTo>
                <a:cubicBezTo>
                  <a:pt x="19559911" y="405559"/>
                  <a:pt x="19559654" y="407844"/>
                  <a:pt x="19559607" y="410246"/>
                </a:cubicBezTo>
                <a:lnTo>
                  <a:pt x="19402915" y="410246"/>
                </a:lnTo>
                <a:cubicBezTo>
                  <a:pt x="19402961" y="407914"/>
                  <a:pt x="19403078" y="405582"/>
                  <a:pt x="19403078" y="403251"/>
                </a:cubicBezTo>
                <a:cubicBezTo>
                  <a:pt x="19403072" y="267996"/>
                  <a:pt x="19294102" y="157996"/>
                  <a:pt x="19158852" y="156717"/>
                </a:cubicBezTo>
                <a:lnTo>
                  <a:pt x="19158852" y="2"/>
                </a:lnTo>
                <a:cubicBezTo>
                  <a:pt x="19186580" y="162"/>
                  <a:pt x="19213641" y="3117"/>
                  <a:pt x="19239769" y="8598"/>
                </a:cubicBezTo>
                <a:close/>
                <a:moveTo>
                  <a:pt x="20110626" y="8599"/>
                </a:moveTo>
                <a:cubicBezTo>
                  <a:pt x="20293523" y="46971"/>
                  <a:pt x="20430703" y="209155"/>
                  <a:pt x="20430769" y="403251"/>
                </a:cubicBezTo>
                <a:cubicBezTo>
                  <a:pt x="20430768" y="405560"/>
                  <a:pt x="20430511" y="407845"/>
                  <a:pt x="20430465" y="410246"/>
                </a:cubicBezTo>
                <a:lnTo>
                  <a:pt x="20273773" y="410247"/>
                </a:lnTo>
                <a:cubicBezTo>
                  <a:pt x="20273819" y="407915"/>
                  <a:pt x="20273935" y="405583"/>
                  <a:pt x="20273936" y="403251"/>
                </a:cubicBezTo>
                <a:cubicBezTo>
                  <a:pt x="20273929" y="267996"/>
                  <a:pt x="20164959" y="157996"/>
                  <a:pt x="20029710" y="156718"/>
                </a:cubicBezTo>
                <a:lnTo>
                  <a:pt x="20029710" y="2"/>
                </a:lnTo>
                <a:cubicBezTo>
                  <a:pt x="20057437" y="162"/>
                  <a:pt x="20084498" y="3117"/>
                  <a:pt x="20110626" y="8599"/>
                </a:cubicBezTo>
                <a:close/>
                <a:moveTo>
                  <a:pt x="20981484" y="8598"/>
                </a:moveTo>
                <a:cubicBezTo>
                  <a:pt x="21164380" y="46971"/>
                  <a:pt x="21301561" y="209155"/>
                  <a:pt x="21301626" y="403251"/>
                </a:cubicBezTo>
                <a:cubicBezTo>
                  <a:pt x="21301625" y="405559"/>
                  <a:pt x="21301368" y="407844"/>
                  <a:pt x="21301322" y="410246"/>
                </a:cubicBezTo>
                <a:lnTo>
                  <a:pt x="21144630" y="410246"/>
                </a:lnTo>
                <a:cubicBezTo>
                  <a:pt x="21144676" y="407914"/>
                  <a:pt x="21144792" y="405582"/>
                  <a:pt x="21144793" y="403251"/>
                </a:cubicBezTo>
                <a:cubicBezTo>
                  <a:pt x="21144786" y="267995"/>
                  <a:pt x="21035816" y="157995"/>
                  <a:pt x="20900567" y="156717"/>
                </a:cubicBezTo>
                <a:lnTo>
                  <a:pt x="20900567" y="1"/>
                </a:lnTo>
                <a:cubicBezTo>
                  <a:pt x="20928294" y="161"/>
                  <a:pt x="20955355" y="3116"/>
                  <a:pt x="20981484" y="8598"/>
                </a:cubicBezTo>
                <a:close/>
                <a:moveTo>
                  <a:pt x="21852340" y="8598"/>
                </a:moveTo>
                <a:cubicBezTo>
                  <a:pt x="22035237" y="46971"/>
                  <a:pt x="22172418" y="209155"/>
                  <a:pt x="22172482" y="403251"/>
                </a:cubicBezTo>
                <a:cubicBezTo>
                  <a:pt x="22172482" y="405559"/>
                  <a:pt x="22172225" y="407844"/>
                  <a:pt x="22172179" y="410246"/>
                </a:cubicBezTo>
                <a:lnTo>
                  <a:pt x="22015487" y="410246"/>
                </a:lnTo>
                <a:cubicBezTo>
                  <a:pt x="22015533" y="407914"/>
                  <a:pt x="22015649" y="405582"/>
                  <a:pt x="22015650" y="403251"/>
                </a:cubicBezTo>
                <a:cubicBezTo>
                  <a:pt x="22015643" y="267996"/>
                  <a:pt x="21906673" y="157996"/>
                  <a:pt x="21771423" y="156717"/>
                </a:cubicBezTo>
                <a:lnTo>
                  <a:pt x="21771423" y="1"/>
                </a:lnTo>
                <a:cubicBezTo>
                  <a:pt x="21799151" y="162"/>
                  <a:pt x="21826212" y="3117"/>
                  <a:pt x="21852340" y="8598"/>
                </a:cubicBezTo>
                <a:close/>
                <a:moveTo>
                  <a:pt x="22723196" y="8598"/>
                </a:moveTo>
                <a:cubicBezTo>
                  <a:pt x="22906094" y="46971"/>
                  <a:pt x="23043274" y="209155"/>
                  <a:pt x="23043339" y="403251"/>
                </a:cubicBezTo>
                <a:cubicBezTo>
                  <a:pt x="23043339" y="405559"/>
                  <a:pt x="23043082" y="407844"/>
                  <a:pt x="23043035" y="410246"/>
                </a:cubicBezTo>
                <a:lnTo>
                  <a:pt x="22886343" y="410246"/>
                </a:lnTo>
                <a:cubicBezTo>
                  <a:pt x="22886389" y="407914"/>
                  <a:pt x="22886506" y="405582"/>
                  <a:pt x="22886506" y="403251"/>
                </a:cubicBezTo>
                <a:cubicBezTo>
                  <a:pt x="22886500" y="267996"/>
                  <a:pt x="22777530" y="157996"/>
                  <a:pt x="22642280" y="156717"/>
                </a:cubicBezTo>
                <a:lnTo>
                  <a:pt x="22642280" y="1"/>
                </a:lnTo>
                <a:cubicBezTo>
                  <a:pt x="22670007" y="162"/>
                  <a:pt x="22697069" y="3117"/>
                  <a:pt x="22723196" y="8598"/>
                </a:cubicBezTo>
                <a:close/>
                <a:moveTo>
                  <a:pt x="23594054" y="8601"/>
                </a:moveTo>
                <a:cubicBezTo>
                  <a:pt x="23776951" y="46973"/>
                  <a:pt x="23914132" y="209157"/>
                  <a:pt x="23914196" y="403253"/>
                </a:cubicBezTo>
                <a:cubicBezTo>
                  <a:pt x="23914196" y="405561"/>
                  <a:pt x="23913939" y="407846"/>
                  <a:pt x="23913893" y="410248"/>
                </a:cubicBezTo>
                <a:lnTo>
                  <a:pt x="23757201" y="410248"/>
                </a:lnTo>
                <a:cubicBezTo>
                  <a:pt x="23757247" y="407916"/>
                  <a:pt x="23757363" y="405584"/>
                  <a:pt x="23757364" y="403253"/>
                </a:cubicBezTo>
                <a:cubicBezTo>
                  <a:pt x="23757357" y="267998"/>
                  <a:pt x="23648387" y="157998"/>
                  <a:pt x="23513137" y="156719"/>
                </a:cubicBezTo>
                <a:lnTo>
                  <a:pt x="23513137" y="3"/>
                </a:lnTo>
                <a:cubicBezTo>
                  <a:pt x="23540865" y="164"/>
                  <a:pt x="23567926" y="3119"/>
                  <a:pt x="23594054" y="8601"/>
                </a:cubicBezTo>
                <a:close/>
              </a:path>
            </a:pathLst>
          </a:custGeom>
          <a:solidFill>
            <a:schemeClr val="bg1">
              <a:lumMod val="95000"/>
              <a:alpha val="25000"/>
            </a:schemeClr>
          </a:solidFill>
          <a:ln w="317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B724D51D-9898-44B1-B326-04895750DA9A}"/>
              </a:ext>
            </a:extLst>
          </p:cNvPr>
          <p:cNvSpPr/>
          <p:nvPr userDrawn="1"/>
        </p:nvSpPr>
        <p:spPr>
          <a:xfrm rot="20700000">
            <a:off x="-10636227" y="1564017"/>
            <a:ext cx="23914196" cy="410247"/>
          </a:xfrm>
          <a:custGeom>
            <a:avLst/>
            <a:gdLst>
              <a:gd name="connsiteX0" fmla="*/ 80917 w 23914196"/>
              <a:gd name="connsiteY0" fmla="*/ 8597 h 410247"/>
              <a:gd name="connsiteX1" fmla="*/ 401059 w 23914196"/>
              <a:gd name="connsiteY1" fmla="*/ 403250 h 410247"/>
              <a:gd name="connsiteX2" fmla="*/ 400755 w 23914196"/>
              <a:gd name="connsiteY2" fmla="*/ 410245 h 410247"/>
              <a:gd name="connsiteX3" fmla="*/ 244063 w 23914196"/>
              <a:gd name="connsiteY3" fmla="*/ 410245 h 410247"/>
              <a:gd name="connsiteX4" fmla="*/ 244226 w 23914196"/>
              <a:gd name="connsiteY4" fmla="*/ 403250 h 410247"/>
              <a:gd name="connsiteX5" fmla="*/ 0 w 23914196"/>
              <a:gd name="connsiteY5" fmla="*/ 156716 h 410247"/>
              <a:gd name="connsiteX6" fmla="*/ 0 w 23914196"/>
              <a:gd name="connsiteY6" fmla="*/ 0 h 410247"/>
              <a:gd name="connsiteX7" fmla="*/ 80917 w 23914196"/>
              <a:gd name="connsiteY7" fmla="*/ 8597 h 410247"/>
              <a:gd name="connsiteX8" fmla="*/ 951775 w 23914196"/>
              <a:gd name="connsiteY8" fmla="*/ 8597 h 410247"/>
              <a:gd name="connsiteX9" fmla="*/ 1271917 w 23914196"/>
              <a:gd name="connsiteY9" fmla="*/ 403249 h 410247"/>
              <a:gd name="connsiteX10" fmla="*/ 1271613 w 23914196"/>
              <a:gd name="connsiteY10" fmla="*/ 410244 h 410247"/>
              <a:gd name="connsiteX11" fmla="*/ 1114921 w 23914196"/>
              <a:gd name="connsiteY11" fmla="*/ 410244 h 410247"/>
              <a:gd name="connsiteX12" fmla="*/ 1115084 w 23914196"/>
              <a:gd name="connsiteY12" fmla="*/ 403249 h 410247"/>
              <a:gd name="connsiteX13" fmla="*/ 870858 w 23914196"/>
              <a:gd name="connsiteY13" fmla="*/ 156715 h 410247"/>
              <a:gd name="connsiteX14" fmla="*/ 870858 w 23914196"/>
              <a:gd name="connsiteY14" fmla="*/ 0 h 410247"/>
              <a:gd name="connsiteX15" fmla="*/ 951775 w 23914196"/>
              <a:gd name="connsiteY15" fmla="*/ 8597 h 410247"/>
              <a:gd name="connsiteX16" fmla="*/ 1822632 w 23914196"/>
              <a:gd name="connsiteY16" fmla="*/ 8597 h 410247"/>
              <a:gd name="connsiteX17" fmla="*/ 2142774 w 23914196"/>
              <a:gd name="connsiteY17" fmla="*/ 403250 h 410247"/>
              <a:gd name="connsiteX18" fmla="*/ 2142472 w 23914196"/>
              <a:gd name="connsiteY18" fmla="*/ 410245 h 410247"/>
              <a:gd name="connsiteX19" fmla="*/ 1985779 w 23914196"/>
              <a:gd name="connsiteY19" fmla="*/ 410245 h 410247"/>
              <a:gd name="connsiteX20" fmla="*/ 1985942 w 23914196"/>
              <a:gd name="connsiteY20" fmla="*/ 403250 h 410247"/>
              <a:gd name="connsiteX21" fmla="*/ 1741715 w 23914196"/>
              <a:gd name="connsiteY21" fmla="*/ 156716 h 410247"/>
              <a:gd name="connsiteX22" fmla="*/ 1741715 w 23914196"/>
              <a:gd name="connsiteY22" fmla="*/ 0 h 410247"/>
              <a:gd name="connsiteX23" fmla="*/ 1822632 w 23914196"/>
              <a:gd name="connsiteY23" fmla="*/ 8597 h 410247"/>
              <a:gd name="connsiteX24" fmla="*/ 2693489 w 23914196"/>
              <a:gd name="connsiteY24" fmla="*/ 8598 h 410247"/>
              <a:gd name="connsiteX25" fmla="*/ 3013630 w 23914196"/>
              <a:gd name="connsiteY25" fmla="*/ 403250 h 410247"/>
              <a:gd name="connsiteX26" fmla="*/ 3013327 w 23914196"/>
              <a:gd name="connsiteY26" fmla="*/ 410245 h 410247"/>
              <a:gd name="connsiteX27" fmla="*/ 2856637 w 23914196"/>
              <a:gd name="connsiteY27" fmla="*/ 410245 h 410247"/>
              <a:gd name="connsiteX28" fmla="*/ 2856800 w 23914196"/>
              <a:gd name="connsiteY28" fmla="*/ 403251 h 410247"/>
              <a:gd name="connsiteX29" fmla="*/ 2612573 w 23914196"/>
              <a:gd name="connsiteY29" fmla="*/ 156716 h 410247"/>
              <a:gd name="connsiteX30" fmla="*/ 2612574 w 23914196"/>
              <a:gd name="connsiteY30" fmla="*/ 1 h 410247"/>
              <a:gd name="connsiteX31" fmla="*/ 2693489 w 23914196"/>
              <a:gd name="connsiteY31" fmla="*/ 8598 h 410247"/>
              <a:gd name="connsiteX32" fmla="*/ 3564347 w 23914196"/>
              <a:gd name="connsiteY32" fmla="*/ 8597 h 410247"/>
              <a:gd name="connsiteX33" fmla="*/ 3884487 w 23914196"/>
              <a:gd name="connsiteY33" fmla="*/ 403249 h 410247"/>
              <a:gd name="connsiteX34" fmla="*/ 3884184 w 23914196"/>
              <a:gd name="connsiteY34" fmla="*/ 410244 h 410247"/>
              <a:gd name="connsiteX35" fmla="*/ 3727492 w 23914196"/>
              <a:gd name="connsiteY35" fmla="*/ 410244 h 410247"/>
              <a:gd name="connsiteX36" fmla="*/ 3727654 w 23914196"/>
              <a:gd name="connsiteY36" fmla="*/ 403249 h 410247"/>
              <a:gd name="connsiteX37" fmla="*/ 3483431 w 23914196"/>
              <a:gd name="connsiteY37" fmla="*/ 156716 h 410247"/>
              <a:gd name="connsiteX38" fmla="*/ 3483428 w 23914196"/>
              <a:gd name="connsiteY38" fmla="*/ 0 h 410247"/>
              <a:gd name="connsiteX39" fmla="*/ 3564347 w 23914196"/>
              <a:gd name="connsiteY39" fmla="*/ 8597 h 410247"/>
              <a:gd name="connsiteX40" fmla="*/ 4435205 w 23914196"/>
              <a:gd name="connsiteY40" fmla="*/ 8598 h 410247"/>
              <a:gd name="connsiteX41" fmla="*/ 4755345 w 23914196"/>
              <a:gd name="connsiteY41" fmla="*/ 403250 h 410247"/>
              <a:gd name="connsiteX42" fmla="*/ 4755043 w 23914196"/>
              <a:gd name="connsiteY42" fmla="*/ 410245 h 410247"/>
              <a:gd name="connsiteX43" fmla="*/ 4598349 w 23914196"/>
              <a:gd name="connsiteY43" fmla="*/ 410245 h 410247"/>
              <a:gd name="connsiteX44" fmla="*/ 4598512 w 23914196"/>
              <a:gd name="connsiteY44" fmla="*/ 403250 h 410247"/>
              <a:gd name="connsiteX45" fmla="*/ 4354286 w 23914196"/>
              <a:gd name="connsiteY45" fmla="*/ 156716 h 410247"/>
              <a:gd name="connsiteX46" fmla="*/ 4354287 w 23914196"/>
              <a:gd name="connsiteY46" fmla="*/ 1 h 410247"/>
              <a:gd name="connsiteX47" fmla="*/ 4435205 w 23914196"/>
              <a:gd name="connsiteY47" fmla="*/ 8598 h 410247"/>
              <a:gd name="connsiteX48" fmla="*/ 5306060 w 23914196"/>
              <a:gd name="connsiteY48" fmla="*/ 8598 h 410247"/>
              <a:gd name="connsiteX49" fmla="*/ 5626203 w 23914196"/>
              <a:gd name="connsiteY49" fmla="*/ 403251 h 410247"/>
              <a:gd name="connsiteX50" fmla="*/ 5625901 w 23914196"/>
              <a:gd name="connsiteY50" fmla="*/ 410246 h 410247"/>
              <a:gd name="connsiteX51" fmla="*/ 5469208 w 23914196"/>
              <a:gd name="connsiteY51" fmla="*/ 410246 h 410247"/>
              <a:gd name="connsiteX52" fmla="*/ 5469372 w 23914196"/>
              <a:gd name="connsiteY52" fmla="*/ 403251 h 410247"/>
              <a:gd name="connsiteX53" fmla="*/ 5225143 w 23914196"/>
              <a:gd name="connsiteY53" fmla="*/ 156716 h 410247"/>
              <a:gd name="connsiteX54" fmla="*/ 5225145 w 23914196"/>
              <a:gd name="connsiteY54" fmla="*/ 1 h 410247"/>
              <a:gd name="connsiteX55" fmla="*/ 5306060 w 23914196"/>
              <a:gd name="connsiteY55" fmla="*/ 8598 h 410247"/>
              <a:gd name="connsiteX56" fmla="*/ 6176918 w 23914196"/>
              <a:gd name="connsiteY56" fmla="*/ 8597 h 410247"/>
              <a:gd name="connsiteX57" fmla="*/ 6497064 w 23914196"/>
              <a:gd name="connsiteY57" fmla="*/ 403251 h 410247"/>
              <a:gd name="connsiteX58" fmla="*/ 6496760 w 23914196"/>
              <a:gd name="connsiteY58" fmla="*/ 410246 h 410247"/>
              <a:gd name="connsiteX59" fmla="*/ 6340068 w 23914196"/>
              <a:gd name="connsiteY59" fmla="*/ 410246 h 410247"/>
              <a:gd name="connsiteX60" fmla="*/ 6340231 w 23914196"/>
              <a:gd name="connsiteY60" fmla="*/ 403251 h 410247"/>
              <a:gd name="connsiteX61" fmla="*/ 6096002 w 23914196"/>
              <a:gd name="connsiteY61" fmla="*/ 156716 h 410247"/>
              <a:gd name="connsiteX62" fmla="*/ 6095999 w 23914196"/>
              <a:gd name="connsiteY62" fmla="*/ 0 h 410247"/>
              <a:gd name="connsiteX63" fmla="*/ 6176918 w 23914196"/>
              <a:gd name="connsiteY63" fmla="*/ 8597 h 410247"/>
              <a:gd name="connsiteX64" fmla="*/ 7047779 w 23914196"/>
              <a:gd name="connsiteY64" fmla="*/ 8599 h 410247"/>
              <a:gd name="connsiteX65" fmla="*/ 7367921 w 23914196"/>
              <a:gd name="connsiteY65" fmla="*/ 403251 h 410247"/>
              <a:gd name="connsiteX66" fmla="*/ 7367617 w 23914196"/>
              <a:gd name="connsiteY66" fmla="*/ 410246 h 410247"/>
              <a:gd name="connsiteX67" fmla="*/ 7210925 w 23914196"/>
              <a:gd name="connsiteY67" fmla="*/ 410246 h 410247"/>
              <a:gd name="connsiteX68" fmla="*/ 7211088 w 23914196"/>
              <a:gd name="connsiteY68" fmla="*/ 403251 h 410247"/>
              <a:gd name="connsiteX69" fmla="*/ 6966862 w 23914196"/>
              <a:gd name="connsiteY69" fmla="*/ 156718 h 410247"/>
              <a:gd name="connsiteX70" fmla="*/ 6966862 w 23914196"/>
              <a:gd name="connsiteY70" fmla="*/ 2 h 410247"/>
              <a:gd name="connsiteX71" fmla="*/ 7047779 w 23914196"/>
              <a:gd name="connsiteY71" fmla="*/ 8599 h 410247"/>
              <a:gd name="connsiteX72" fmla="*/ 7918636 w 23914196"/>
              <a:gd name="connsiteY72" fmla="*/ 8599 h 410247"/>
              <a:gd name="connsiteX73" fmla="*/ 8238777 w 23914196"/>
              <a:gd name="connsiteY73" fmla="*/ 403251 h 410247"/>
              <a:gd name="connsiteX74" fmla="*/ 8238474 w 23914196"/>
              <a:gd name="connsiteY74" fmla="*/ 410247 h 410247"/>
              <a:gd name="connsiteX75" fmla="*/ 8081782 w 23914196"/>
              <a:gd name="connsiteY75" fmla="*/ 410246 h 410247"/>
              <a:gd name="connsiteX76" fmla="*/ 8081945 w 23914196"/>
              <a:gd name="connsiteY76" fmla="*/ 403252 h 410247"/>
              <a:gd name="connsiteX77" fmla="*/ 7837719 w 23914196"/>
              <a:gd name="connsiteY77" fmla="*/ 156718 h 410247"/>
              <a:gd name="connsiteX78" fmla="*/ 7837719 w 23914196"/>
              <a:gd name="connsiteY78" fmla="*/ 2 h 410247"/>
              <a:gd name="connsiteX79" fmla="*/ 7918636 w 23914196"/>
              <a:gd name="connsiteY79" fmla="*/ 8599 h 410247"/>
              <a:gd name="connsiteX80" fmla="*/ 8789492 w 23914196"/>
              <a:gd name="connsiteY80" fmla="*/ 8598 h 410247"/>
              <a:gd name="connsiteX81" fmla="*/ 9109634 w 23914196"/>
              <a:gd name="connsiteY81" fmla="*/ 403251 h 410247"/>
              <a:gd name="connsiteX82" fmla="*/ 9109330 w 23914196"/>
              <a:gd name="connsiteY82" fmla="*/ 410246 h 410247"/>
              <a:gd name="connsiteX83" fmla="*/ 8952638 w 23914196"/>
              <a:gd name="connsiteY83" fmla="*/ 410246 h 410247"/>
              <a:gd name="connsiteX84" fmla="*/ 8952801 w 23914196"/>
              <a:gd name="connsiteY84" fmla="*/ 403251 h 410247"/>
              <a:gd name="connsiteX85" fmla="*/ 8708575 w 23914196"/>
              <a:gd name="connsiteY85" fmla="*/ 156717 h 410247"/>
              <a:gd name="connsiteX86" fmla="*/ 8708575 w 23914196"/>
              <a:gd name="connsiteY86" fmla="*/ 1 h 410247"/>
              <a:gd name="connsiteX87" fmla="*/ 8789492 w 23914196"/>
              <a:gd name="connsiteY87" fmla="*/ 8598 h 410247"/>
              <a:gd name="connsiteX88" fmla="*/ 9660348 w 23914196"/>
              <a:gd name="connsiteY88" fmla="*/ 8599 h 410247"/>
              <a:gd name="connsiteX89" fmla="*/ 9980490 w 23914196"/>
              <a:gd name="connsiteY89" fmla="*/ 403251 h 410247"/>
              <a:gd name="connsiteX90" fmla="*/ 9980187 w 23914196"/>
              <a:gd name="connsiteY90" fmla="*/ 410246 h 410247"/>
              <a:gd name="connsiteX91" fmla="*/ 9823495 w 23914196"/>
              <a:gd name="connsiteY91" fmla="*/ 410246 h 410247"/>
              <a:gd name="connsiteX92" fmla="*/ 9823658 w 23914196"/>
              <a:gd name="connsiteY92" fmla="*/ 403251 h 410247"/>
              <a:gd name="connsiteX93" fmla="*/ 9579432 w 23914196"/>
              <a:gd name="connsiteY93" fmla="*/ 156717 h 410247"/>
              <a:gd name="connsiteX94" fmla="*/ 9579431 w 23914196"/>
              <a:gd name="connsiteY94" fmla="*/ 1 h 410247"/>
              <a:gd name="connsiteX95" fmla="*/ 9660348 w 23914196"/>
              <a:gd name="connsiteY95" fmla="*/ 8599 h 410247"/>
              <a:gd name="connsiteX96" fmla="*/ 10531206 w 23914196"/>
              <a:gd name="connsiteY96" fmla="*/ 8599 h 410247"/>
              <a:gd name="connsiteX97" fmla="*/ 10851347 w 23914196"/>
              <a:gd name="connsiteY97" fmla="*/ 403251 h 410247"/>
              <a:gd name="connsiteX98" fmla="*/ 10851044 w 23914196"/>
              <a:gd name="connsiteY98" fmla="*/ 410246 h 410247"/>
              <a:gd name="connsiteX99" fmla="*/ 10694352 w 23914196"/>
              <a:gd name="connsiteY99" fmla="*/ 410246 h 410247"/>
              <a:gd name="connsiteX100" fmla="*/ 10694515 w 23914196"/>
              <a:gd name="connsiteY100" fmla="*/ 403251 h 410247"/>
              <a:gd name="connsiteX101" fmla="*/ 10450289 w 23914196"/>
              <a:gd name="connsiteY101" fmla="*/ 156718 h 410247"/>
              <a:gd name="connsiteX102" fmla="*/ 10450289 w 23914196"/>
              <a:gd name="connsiteY102" fmla="*/ 2 h 410247"/>
              <a:gd name="connsiteX103" fmla="*/ 10531206 w 23914196"/>
              <a:gd name="connsiteY103" fmla="*/ 8599 h 410247"/>
              <a:gd name="connsiteX104" fmla="*/ 11402062 w 23914196"/>
              <a:gd name="connsiteY104" fmla="*/ 8600 h 410247"/>
              <a:gd name="connsiteX105" fmla="*/ 11722204 w 23914196"/>
              <a:gd name="connsiteY105" fmla="*/ 403251 h 410247"/>
              <a:gd name="connsiteX106" fmla="*/ 11721901 w 23914196"/>
              <a:gd name="connsiteY106" fmla="*/ 410246 h 410247"/>
              <a:gd name="connsiteX107" fmla="*/ 11565208 w 23914196"/>
              <a:gd name="connsiteY107" fmla="*/ 410246 h 410247"/>
              <a:gd name="connsiteX108" fmla="*/ 11565371 w 23914196"/>
              <a:gd name="connsiteY108" fmla="*/ 403251 h 410247"/>
              <a:gd name="connsiteX109" fmla="*/ 11321146 w 23914196"/>
              <a:gd name="connsiteY109" fmla="*/ 156717 h 410247"/>
              <a:gd name="connsiteX110" fmla="*/ 11321145 w 23914196"/>
              <a:gd name="connsiteY110" fmla="*/ 3 h 410247"/>
              <a:gd name="connsiteX111" fmla="*/ 11402062 w 23914196"/>
              <a:gd name="connsiteY111" fmla="*/ 8600 h 410247"/>
              <a:gd name="connsiteX112" fmla="*/ 12272914 w 23914196"/>
              <a:gd name="connsiteY112" fmla="*/ 8598 h 410247"/>
              <a:gd name="connsiteX113" fmla="*/ 12593056 w 23914196"/>
              <a:gd name="connsiteY113" fmla="*/ 403250 h 410247"/>
              <a:gd name="connsiteX114" fmla="*/ 12592752 w 23914196"/>
              <a:gd name="connsiteY114" fmla="*/ 410245 h 410247"/>
              <a:gd name="connsiteX115" fmla="*/ 12436060 w 23914196"/>
              <a:gd name="connsiteY115" fmla="*/ 410245 h 410247"/>
              <a:gd name="connsiteX116" fmla="*/ 12436224 w 23914196"/>
              <a:gd name="connsiteY116" fmla="*/ 403250 h 410247"/>
              <a:gd name="connsiteX117" fmla="*/ 12191997 w 23914196"/>
              <a:gd name="connsiteY117" fmla="*/ 156717 h 410247"/>
              <a:gd name="connsiteX118" fmla="*/ 12191997 w 23914196"/>
              <a:gd name="connsiteY118" fmla="*/ 1 h 410247"/>
              <a:gd name="connsiteX119" fmla="*/ 12272914 w 23914196"/>
              <a:gd name="connsiteY119" fmla="*/ 8598 h 410247"/>
              <a:gd name="connsiteX120" fmla="*/ 13143771 w 23914196"/>
              <a:gd name="connsiteY120" fmla="*/ 8598 h 410247"/>
              <a:gd name="connsiteX121" fmla="*/ 13463913 w 23914196"/>
              <a:gd name="connsiteY121" fmla="*/ 403250 h 410247"/>
              <a:gd name="connsiteX122" fmla="*/ 13463609 w 23914196"/>
              <a:gd name="connsiteY122" fmla="*/ 410245 h 410247"/>
              <a:gd name="connsiteX123" fmla="*/ 13306917 w 23914196"/>
              <a:gd name="connsiteY123" fmla="*/ 410245 h 410247"/>
              <a:gd name="connsiteX124" fmla="*/ 13307080 w 23914196"/>
              <a:gd name="connsiteY124" fmla="*/ 403250 h 410247"/>
              <a:gd name="connsiteX125" fmla="*/ 13062854 w 23914196"/>
              <a:gd name="connsiteY125" fmla="*/ 156716 h 410247"/>
              <a:gd name="connsiteX126" fmla="*/ 13062854 w 23914196"/>
              <a:gd name="connsiteY126" fmla="*/ 1 h 410247"/>
              <a:gd name="connsiteX127" fmla="*/ 13143771 w 23914196"/>
              <a:gd name="connsiteY127" fmla="*/ 8598 h 410247"/>
              <a:gd name="connsiteX128" fmla="*/ 14014628 w 23914196"/>
              <a:gd name="connsiteY128" fmla="*/ 8598 h 410247"/>
              <a:gd name="connsiteX129" fmla="*/ 14334770 w 23914196"/>
              <a:gd name="connsiteY129" fmla="*/ 403250 h 410247"/>
              <a:gd name="connsiteX130" fmla="*/ 14334467 w 23914196"/>
              <a:gd name="connsiteY130" fmla="*/ 410245 h 410247"/>
              <a:gd name="connsiteX131" fmla="*/ 14177775 w 23914196"/>
              <a:gd name="connsiteY131" fmla="*/ 410245 h 410247"/>
              <a:gd name="connsiteX132" fmla="*/ 14177938 w 23914196"/>
              <a:gd name="connsiteY132" fmla="*/ 403250 h 410247"/>
              <a:gd name="connsiteX133" fmla="*/ 13933712 w 23914196"/>
              <a:gd name="connsiteY133" fmla="*/ 156717 h 410247"/>
              <a:gd name="connsiteX134" fmla="*/ 13933711 w 23914196"/>
              <a:gd name="connsiteY134" fmla="*/ 1 h 410247"/>
              <a:gd name="connsiteX135" fmla="*/ 14014628 w 23914196"/>
              <a:gd name="connsiteY135" fmla="*/ 8598 h 410247"/>
              <a:gd name="connsiteX136" fmla="*/ 14885485 w 23914196"/>
              <a:gd name="connsiteY136" fmla="*/ 8598 h 410247"/>
              <a:gd name="connsiteX137" fmla="*/ 15205627 w 23914196"/>
              <a:gd name="connsiteY137" fmla="*/ 403251 h 410247"/>
              <a:gd name="connsiteX138" fmla="*/ 15205324 w 23914196"/>
              <a:gd name="connsiteY138" fmla="*/ 410246 h 410247"/>
              <a:gd name="connsiteX139" fmla="*/ 15048631 w 23914196"/>
              <a:gd name="connsiteY139" fmla="*/ 410246 h 410247"/>
              <a:gd name="connsiteX140" fmla="*/ 15048794 w 23914196"/>
              <a:gd name="connsiteY140" fmla="*/ 403251 h 410247"/>
              <a:gd name="connsiteX141" fmla="*/ 14804568 w 23914196"/>
              <a:gd name="connsiteY141" fmla="*/ 156717 h 410247"/>
              <a:gd name="connsiteX142" fmla="*/ 14804568 w 23914196"/>
              <a:gd name="connsiteY142" fmla="*/ 1 h 410247"/>
              <a:gd name="connsiteX143" fmla="*/ 14885485 w 23914196"/>
              <a:gd name="connsiteY143" fmla="*/ 8598 h 410247"/>
              <a:gd name="connsiteX144" fmla="*/ 15756342 w 23914196"/>
              <a:gd name="connsiteY144" fmla="*/ 8598 h 410247"/>
              <a:gd name="connsiteX145" fmla="*/ 16076484 w 23914196"/>
              <a:gd name="connsiteY145" fmla="*/ 403250 h 410247"/>
              <a:gd name="connsiteX146" fmla="*/ 16076181 w 23914196"/>
              <a:gd name="connsiteY146" fmla="*/ 410245 h 410247"/>
              <a:gd name="connsiteX147" fmla="*/ 15919488 w 23914196"/>
              <a:gd name="connsiteY147" fmla="*/ 410245 h 410247"/>
              <a:gd name="connsiteX148" fmla="*/ 15919651 w 23914196"/>
              <a:gd name="connsiteY148" fmla="*/ 403250 h 410247"/>
              <a:gd name="connsiteX149" fmla="*/ 15675425 w 23914196"/>
              <a:gd name="connsiteY149" fmla="*/ 156716 h 410247"/>
              <a:gd name="connsiteX150" fmla="*/ 15675425 w 23914196"/>
              <a:gd name="connsiteY150" fmla="*/ 1 h 410247"/>
              <a:gd name="connsiteX151" fmla="*/ 15756342 w 23914196"/>
              <a:gd name="connsiteY151" fmla="*/ 8598 h 410247"/>
              <a:gd name="connsiteX152" fmla="*/ 16627198 w 23914196"/>
              <a:gd name="connsiteY152" fmla="*/ 8598 h 410247"/>
              <a:gd name="connsiteX153" fmla="*/ 16947341 w 23914196"/>
              <a:gd name="connsiteY153" fmla="*/ 403250 h 410247"/>
              <a:gd name="connsiteX154" fmla="*/ 16947037 w 23914196"/>
              <a:gd name="connsiteY154" fmla="*/ 410245 h 410247"/>
              <a:gd name="connsiteX155" fmla="*/ 16790345 w 23914196"/>
              <a:gd name="connsiteY155" fmla="*/ 410245 h 410247"/>
              <a:gd name="connsiteX156" fmla="*/ 16790508 w 23914196"/>
              <a:gd name="connsiteY156" fmla="*/ 403250 h 410247"/>
              <a:gd name="connsiteX157" fmla="*/ 16546282 w 23914196"/>
              <a:gd name="connsiteY157" fmla="*/ 156716 h 410247"/>
              <a:gd name="connsiteX158" fmla="*/ 16546282 w 23914196"/>
              <a:gd name="connsiteY158" fmla="*/ 1 h 410247"/>
              <a:gd name="connsiteX159" fmla="*/ 16627198 w 23914196"/>
              <a:gd name="connsiteY159" fmla="*/ 8598 h 410247"/>
              <a:gd name="connsiteX160" fmla="*/ 17498056 w 23914196"/>
              <a:gd name="connsiteY160" fmla="*/ 8598 h 410247"/>
              <a:gd name="connsiteX161" fmla="*/ 17818198 w 23914196"/>
              <a:gd name="connsiteY161" fmla="*/ 403251 h 410247"/>
              <a:gd name="connsiteX162" fmla="*/ 17817895 w 23914196"/>
              <a:gd name="connsiteY162" fmla="*/ 410246 h 410247"/>
              <a:gd name="connsiteX163" fmla="*/ 17661203 w 23914196"/>
              <a:gd name="connsiteY163" fmla="*/ 410246 h 410247"/>
              <a:gd name="connsiteX164" fmla="*/ 17661366 w 23914196"/>
              <a:gd name="connsiteY164" fmla="*/ 403251 h 410247"/>
              <a:gd name="connsiteX165" fmla="*/ 17417140 w 23914196"/>
              <a:gd name="connsiteY165" fmla="*/ 156717 h 410247"/>
              <a:gd name="connsiteX166" fmla="*/ 17417140 w 23914196"/>
              <a:gd name="connsiteY166" fmla="*/ 1 h 410247"/>
              <a:gd name="connsiteX167" fmla="*/ 17498056 w 23914196"/>
              <a:gd name="connsiteY167" fmla="*/ 8598 h 410247"/>
              <a:gd name="connsiteX168" fmla="*/ 18368912 w 23914196"/>
              <a:gd name="connsiteY168" fmla="*/ 8597 h 410247"/>
              <a:gd name="connsiteX169" fmla="*/ 18689054 w 23914196"/>
              <a:gd name="connsiteY169" fmla="*/ 403250 h 410247"/>
              <a:gd name="connsiteX170" fmla="*/ 18688751 w 23914196"/>
              <a:gd name="connsiteY170" fmla="*/ 410245 h 410247"/>
              <a:gd name="connsiteX171" fmla="*/ 18532059 w 23914196"/>
              <a:gd name="connsiteY171" fmla="*/ 410245 h 410247"/>
              <a:gd name="connsiteX172" fmla="*/ 18532222 w 23914196"/>
              <a:gd name="connsiteY172" fmla="*/ 403250 h 410247"/>
              <a:gd name="connsiteX173" fmla="*/ 18287995 w 23914196"/>
              <a:gd name="connsiteY173" fmla="*/ 156716 h 410247"/>
              <a:gd name="connsiteX174" fmla="*/ 18287995 w 23914196"/>
              <a:gd name="connsiteY174" fmla="*/ 0 h 410247"/>
              <a:gd name="connsiteX175" fmla="*/ 18368912 w 23914196"/>
              <a:gd name="connsiteY175" fmla="*/ 8597 h 410247"/>
              <a:gd name="connsiteX176" fmla="*/ 19239769 w 23914196"/>
              <a:gd name="connsiteY176" fmla="*/ 8598 h 410247"/>
              <a:gd name="connsiteX177" fmla="*/ 19559911 w 23914196"/>
              <a:gd name="connsiteY177" fmla="*/ 403250 h 410247"/>
              <a:gd name="connsiteX178" fmla="*/ 19559607 w 23914196"/>
              <a:gd name="connsiteY178" fmla="*/ 410245 h 410247"/>
              <a:gd name="connsiteX179" fmla="*/ 19402915 w 23914196"/>
              <a:gd name="connsiteY179" fmla="*/ 410245 h 410247"/>
              <a:gd name="connsiteX180" fmla="*/ 19403078 w 23914196"/>
              <a:gd name="connsiteY180" fmla="*/ 403250 h 410247"/>
              <a:gd name="connsiteX181" fmla="*/ 19158852 w 23914196"/>
              <a:gd name="connsiteY181" fmla="*/ 156716 h 410247"/>
              <a:gd name="connsiteX182" fmla="*/ 19158852 w 23914196"/>
              <a:gd name="connsiteY182" fmla="*/ 0 h 410247"/>
              <a:gd name="connsiteX183" fmla="*/ 19239769 w 23914196"/>
              <a:gd name="connsiteY183" fmla="*/ 8598 h 410247"/>
              <a:gd name="connsiteX184" fmla="*/ 20110627 w 23914196"/>
              <a:gd name="connsiteY184" fmla="*/ 8598 h 410247"/>
              <a:gd name="connsiteX185" fmla="*/ 20430769 w 23914196"/>
              <a:gd name="connsiteY185" fmla="*/ 403250 h 410247"/>
              <a:gd name="connsiteX186" fmla="*/ 20430465 w 23914196"/>
              <a:gd name="connsiteY186" fmla="*/ 410245 h 410247"/>
              <a:gd name="connsiteX187" fmla="*/ 20273773 w 23914196"/>
              <a:gd name="connsiteY187" fmla="*/ 410245 h 410247"/>
              <a:gd name="connsiteX188" fmla="*/ 20273936 w 23914196"/>
              <a:gd name="connsiteY188" fmla="*/ 403250 h 410247"/>
              <a:gd name="connsiteX189" fmla="*/ 20029710 w 23914196"/>
              <a:gd name="connsiteY189" fmla="*/ 156716 h 410247"/>
              <a:gd name="connsiteX190" fmla="*/ 20029710 w 23914196"/>
              <a:gd name="connsiteY190" fmla="*/ 0 h 410247"/>
              <a:gd name="connsiteX191" fmla="*/ 20110627 w 23914196"/>
              <a:gd name="connsiteY191" fmla="*/ 8598 h 410247"/>
              <a:gd name="connsiteX192" fmla="*/ 20981484 w 23914196"/>
              <a:gd name="connsiteY192" fmla="*/ 8597 h 410247"/>
              <a:gd name="connsiteX193" fmla="*/ 21301626 w 23914196"/>
              <a:gd name="connsiteY193" fmla="*/ 403250 h 410247"/>
              <a:gd name="connsiteX194" fmla="*/ 21301322 w 23914196"/>
              <a:gd name="connsiteY194" fmla="*/ 410245 h 410247"/>
              <a:gd name="connsiteX195" fmla="*/ 21144630 w 23914196"/>
              <a:gd name="connsiteY195" fmla="*/ 410245 h 410247"/>
              <a:gd name="connsiteX196" fmla="*/ 21144793 w 23914196"/>
              <a:gd name="connsiteY196" fmla="*/ 403250 h 410247"/>
              <a:gd name="connsiteX197" fmla="*/ 20900567 w 23914196"/>
              <a:gd name="connsiteY197" fmla="*/ 156716 h 410247"/>
              <a:gd name="connsiteX198" fmla="*/ 20900567 w 23914196"/>
              <a:gd name="connsiteY198" fmla="*/ 0 h 410247"/>
              <a:gd name="connsiteX199" fmla="*/ 20981484 w 23914196"/>
              <a:gd name="connsiteY199" fmla="*/ 8597 h 410247"/>
              <a:gd name="connsiteX200" fmla="*/ 21852340 w 23914196"/>
              <a:gd name="connsiteY200" fmla="*/ 8598 h 410247"/>
              <a:gd name="connsiteX201" fmla="*/ 22172483 w 23914196"/>
              <a:gd name="connsiteY201" fmla="*/ 403250 h 410247"/>
              <a:gd name="connsiteX202" fmla="*/ 22172179 w 23914196"/>
              <a:gd name="connsiteY202" fmla="*/ 410245 h 410247"/>
              <a:gd name="connsiteX203" fmla="*/ 22015487 w 23914196"/>
              <a:gd name="connsiteY203" fmla="*/ 410245 h 410247"/>
              <a:gd name="connsiteX204" fmla="*/ 22015650 w 23914196"/>
              <a:gd name="connsiteY204" fmla="*/ 403250 h 410247"/>
              <a:gd name="connsiteX205" fmla="*/ 21771423 w 23914196"/>
              <a:gd name="connsiteY205" fmla="*/ 156716 h 410247"/>
              <a:gd name="connsiteX206" fmla="*/ 21771423 w 23914196"/>
              <a:gd name="connsiteY206" fmla="*/ 0 h 410247"/>
              <a:gd name="connsiteX207" fmla="*/ 21852340 w 23914196"/>
              <a:gd name="connsiteY207" fmla="*/ 8598 h 410247"/>
              <a:gd name="connsiteX208" fmla="*/ 22723197 w 23914196"/>
              <a:gd name="connsiteY208" fmla="*/ 8598 h 410247"/>
              <a:gd name="connsiteX209" fmla="*/ 23043339 w 23914196"/>
              <a:gd name="connsiteY209" fmla="*/ 403250 h 410247"/>
              <a:gd name="connsiteX210" fmla="*/ 23043035 w 23914196"/>
              <a:gd name="connsiteY210" fmla="*/ 410245 h 410247"/>
              <a:gd name="connsiteX211" fmla="*/ 22886343 w 23914196"/>
              <a:gd name="connsiteY211" fmla="*/ 410245 h 410247"/>
              <a:gd name="connsiteX212" fmla="*/ 22886506 w 23914196"/>
              <a:gd name="connsiteY212" fmla="*/ 403250 h 410247"/>
              <a:gd name="connsiteX213" fmla="*/ 22642280 w 23914196"/>
              <a:gd name="connsiteY213" fmla="*/ 156716 h 410247"/>
              <a:gd name="connsiteX214" fmla="*/ 22642280 w 23914196"/>
              <a:gd name="connsiteY214" fmla="*/ 1 h 410247"/>
              <a:gd name="connsiteX215" fmla="*/ 22723197 w 23914196"/>
              <a:gd name="connsiteY215" fmla="*/ 8598 h 410247"/>
              <a:gd name="connsiteX216" fmla="*/ 23594055 w 23914196"/>
              <a:gd name="connsiteY216" fmla="*/ 8599 h 410247"/>
              <a:gd name="connsiteX217" fmla="*/ 23914196 w 23914196"/>
              <a:gd name="connsiteY217" fmla="*/ 403252 h 410247"/>
              <a:gd name="connsiteX218" fmla="*/ 23913893 w 23914196"/>
              <a:gd name="connsiteY218" fmla="*/ 410247 h 410247"/>
              <a:gd name="connsiteX219" fmla="*/ 23757200 w 23914196"/>
              <a:gd name="connsiteY219" fmla="*/ 410247 h 410247"/>
              <a:gd name="connsiteX220" fmla="*/ 23757364 w 23914196"/>
              <a:gd name="connsiteY220" fmla="*/ 403252 h 410247"/>
              <a:gd name="connsiteX221" fmla="*/ 23513137 w 23914196"/>
              <a:gd name="connsiteY221" fmla="*/ 156718 h 410247"/>
              <a:gd name="connsiteX222" fmla="*/ 23513137 w 23914196"/>
              <a:gd name="connsiteY222" fmla="*/ 2 h 410247"/>
              <a:gd name="connsiteX223" fmla="*/ 23594055 w 23914196"/>
              <a:gd name="connsiteY223" fmla="*/ 8599 h 410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</a:cxnLst>
            <a:rect l="l" t="t" r="r" b="b"/>
            <a:pathLst>
              <a:path w="23914196" h="410247">
                <a:moveTo>
                  <a:pt x="80917" y="8597"/>
                </a:moveTo>
                <a:cubicBezTo>
                  <a:pt x="263814" y="46970"/>
                  <a:pt x="400995" y="209154"/>
                  <a:pt x="401059" y="403250"/>
                </a:cubicBezTo>
                <a:cubicBezTo>
                  <a:pt x="401059" y="405558"/>
                  <a:pt x="400802" y="407843"/>
                  <a:pt x="400755" y="410245"/>
                </a:cubicBezTo>
                <a:lnTo>
                  <a:pt x="244063" y="410245"/>
                </a:lnTo>
                <a:cubicBezTo>
                  <a:pt x="244109" y="407913"/>
                  <a:pt x="244226" y="405581"/>
                  <a:pt x="244226" y="403250"/>
                </a:cubicBezTo>
                <a:cubicBezTo>
                  <a:pt x="244220" y="267994"/>
                  <a:pt x="135250" y="157995"/>
                  <a:pt x="0" y="156716"/>
                </a:cubicBezTo>
                <a:lnTo>
                  <a:pt x="0" y="0"/>
                </a:lnTo>
                <a:cubicBezTo>
                  <a:pt x="27729" y="160"/>
                  <a:pt x="54789" y="3115"/>
                  <a:pt x="80917" y="8597"/>
                </a:cubicBezTo>
                <a:close/>
                <a:moveTo>
                  <a:pt x="951775" y="8597"/>
                </a:moveTo>
                <a:cubicBezTo>
                  <a:pt x="1134672" y="46969"/>
                  <a:pt x="1271853" y="209153"/>
                  <a:pt x="1271917" y="403249"/>
                </a:cubicBezTo>
                <a:cubicBezTo>
                  <a:pt x="1271917" y="405558"/>
                  <a:pt x="1271660" y="407842"/>
                  <a:pt x="1271613" y="410244"/>
                </a:cubicBezTo>
                <a:lnTo>
                  <a:pt x="1114921" y="410244"/>
                </a:lnTo>
                <a:cubicBezTo>
                  <a:pt x="1114967" y="407912"/>
                  <a:pt x="1115084" y="405581"/>
                  <a:pt x="1115084" y="403249"/>
                </a:cubicBezTo>
                <a:cubicBezTo>
                  <a:pt x="1115078" y="267994"/>
                  <a:pt x="1006108" y="157994"/>
                  <a:pt x="870858" y="156715"/>
                </a:cubicBezTo>
                <a:lnTo>
                  <a:pt x="870858" y="0"/>
                </a:lnTo>
                <a:cubicBezTo>
                  <a:pt x="898585" y="160"/>
                  <a:pt x="925647" y="3115"/>
                  <a:pt x="951775" y="8597"/>
                </a:cubicBezTo>
                <a:close/>
                <a:moveTo>
                  <a:pt x="1822632" y="8597"/>
                </a:moveTo>
                <a:cubicBezTo>
                  <a:pt x="2005530" y="46970"/>
                  <a:pt x="2142711" y="209154"/>
                  <a:pt x="2142774" y="403250"/>
                </a:cubicBezTo>
                <a:cubicBezTo>
                  <a:pt x="2142774" y="405558"/>
                  <a:pt x="2142516" y="407843"/>
                  <a:pt x="2142472" y="410245"/>
                </a:cubicBezTo>
                <a:lnTo>
                  <a:pt x="1985779" y="410245"/>
                </a:lnTo>
                <a:cubicBezTo>
                  <a:pt x="1985824" y="407913"/>
                  <a:pt x="1985941" y="405581"/>
                  <a:pt x="1985942" y="403250"/>
                </a:cubicBezTo>
                <a:cubicBezTo>
                  <a:pt x="1985934" y="267994"/>
                  <a:pt x="1876964" y="157994"/>
                  <a:pt x="1741715" y="156716"/>
                </a:cubicBezTo>
                <a:lnTo>
                  <a:pt x="1741715" y="0"/>
                </a:lnTo>
                <a:cubicBezTo>
                  <a:pt x="1769443" y="161"/>
                  <a:pt x="1796503" y="3115"/>
                  <a:pt x="1822632" y="8597"/>
                </a:cubicBezTo>
                <a:close/>
                <a:moveTo>
                  <a:pt x="2693489" y="8598"/>
                </a:moveTo>
                <a:cubicBezTo>
                  <a:pt x="2876385" y="46970"/>
                  <a:pt x="3013566" y="209154"/>
                  <a:pt x="3013630" y="403250"/>
                </a:cubicBezTo>
                <a:cubicBezTo>
                  <a:pt x="3013632" y="405559"/>
                  <a:pt x="3013375" y="407844"/>
                  <a:pt x="3013327" y="410245"/>
                </a:cubicBezTo>
                <a:lnTo>
                  <a:pt x="2856637" y="410245"/>
                </a:lnTo>
                <a:cubicBezTo>
                  <a:pt x="2856682" y="407913"/>
                  <a:pt x="2856799" y="405582"/>
                  <a:pt x="2856800" y="403251"/>
                </a:cubicBezTo>
                <a:cubicBezTo>
                  <a:pt x="2856793" y="267995"/>
                  <a:pt x="2747821" y="157995"/>
                  <a:pt x="2612573" y="156716"/>
                </a:cubicBezTo>
                <a:lnTo>
                  <a:pt x="2612574" y="1"/>
                </a:lnTo>
                <a:cubicBezTo>
                  <a:pt x="2640299" y="161"/>
                  <a:pt x="2667362" y="3116"/>
                  <a:pt x="2693489" y="8598"/>
                </a:cubicBezTo>
                <a:close/>
                <a:moveTo>
                  <a:pt x="3564347" y="8597"/>
                </a:moveTo>
                <a:cubicBezTo>
                  <a:pt x="3747243" y="46969"/>
                  <a:pt x="3884423" y="209154"/>
                  <a:pt x="3884487" y="403249"/>
                </a:cubicBezTo>
                <a:cubicBezTo>
                  <a:pt x="3884487" y="405558"/>
                  <a:pt x="3884230" y="407842"/>
                  <a:pt x="3884184" y="410244"/>
                </a:cubicBezTo>
                <a:lnTo>
                  <a:pt x="3727492" y="410244"/>
                </a:lnTo>
                <a:cubicBezTo>
                  <a:pt x="3727541" y="407913"/>
                  <a:pt x="3727657" y="405582"/>
                  <a:pt x="3727654" y="403249"/>
                </a:cubicBezTo>
                <a:cubicBezTo>
                  <a:pt x="3727648" y="267994"/>
                  <a:pt x="3618679" y="157994"/>
                  <a:pt x="3483431" y="156716"/>
                </a:cubicBezTo>
                <a:lnTo>
                  <a:pt x="3483428" y="0"/>
                </a:lnTo>
                <a:cubicBezTo>
                  <a:pt x="3511158" y="161"/>
                  <a:pt x="3538217" y="3115"/>
                  <a:pt x="3564347" y="8597"/>
                </a:cubicBezTo>
                <a:close/>
                <a:moveTo>
                  <a:pt x="4435205" y="8598"/>
                </a:moveTo>
                <a:cubicBezTo>
                  <a:pt x="4618101" y="46970"/>
                  <a:pt x="4755281" y="209154"/>
                  <a:pt x="4755345" y="403250"/>
                </a:cubicBezTo>
                <a:cubicBezTo>
                  <a:pt x="4755345" y="405558"/>
                  <a:pt x="4755087" y="407843"/>
                  <a:pt x="4755043" y="410245"/>
                </a:cubicBezTo>
                <a:lnTo>
                  <a:pt x="4598349" y="410245"/>
                </a:lnTo>
                <a:cubicBezTo>
                  <a:pt x="4598396" y="407913"/>
                  <a:pt x="4598512" y="405581"/>
                  <a:pt x="4598512" y="403250"/>
                </a:cubicBezTo>
                <a:cubicBezTo>
                  <a:pt x="4598505" y="267995"/>
                  <a:pt x="4489537" y="157995"/>
                  <a:pt x="4354286" y="156716"/>
                </a:cubicBezTo>
                <a:lnTo>
                  <a:pt x="4354287" y="1"/>
                </a:lnTo>
                <a:cubicBezTo>
                  <a:pt x="4382017" y="161"/>
                  <a:pt x="4409075" y="3116"/>
                  <a:pt x="4435205" y="8598"/>
                </a:cubicBezTo>
                <a:close/>
                <a:moveTo>
                  <a:pt x="5306060" y="8598"/>
                </a:moveTo>
                <a:cubicBezTo>
                  <a:pt x="5488956" y="46970"/>
                  <a:pt x="5626137" y="209154"/>
                  <a:pt x="5626203" y="403251"/>
                </a:cubicBezTo>
                <a:cubicBezTo>
                  <a:pt x="5626204" y="405559"/>
                  <a:pt x="5625945" y="407844"/>
                  <a:pt x="5625901" y="410246"/>
                </a:cubicBezTo>
                <a:lnTo>
                  <a:pt x="5469208" y="410246"/>
                </a:lnTo>
                <a:cubicBezTo>
                  <a:pt x="5469253" y="407913"/>
                  <a:pt x="5469369" y="405582"/>
                  <a:pt x="5469372" y="403251"/>
                </a:cubicBezTo>
                <a:cubicBezTo>
                  <a:pt x="5469363" y="267995"/>
                  <a:pt x="5360392" y="157995"/>
                  <a:pt x="5225143" y="156716"/>
                </a:cubicBezTo>
                <a:lnTo>
                  <a:pt x="5225145" y="1"/>
                </a:lnTo>
                <a:cubicBezTo>
                  <a:pt x="5252870" y="161"/>
                  <a:pt x="5279933" y="3116"/>
                  <a:pt x="5306060" y="8598"/>
                </a:cubicBezTo>
                <a:close/>
                <a:moveTo>
                  <a:pt x="6176918" y="8597"/>
                </a:moveTo>
                <a:cubicBezTo>
                  <a:pt x="6359818" y="46971"/>
                  <a:pt x="6496999" y="209155"/>
                  <a:pt x="6497064" y="403251"/>
                </a:cubicBezTo>
                <a:cubicBezTo>
                  <a:pt x="6497064" y="405559"/>
                  <a:pt x="6496807" y="407844"/>
                  <a:pt x="6496760" y="410246"/>
                </a:cubicBezTo>
                <a:lnTo>
                  <a:pt x="6340068" y="410246"/>
                </a:lnTo>
                <a:cubicBezTo>
                  <a:pt x="6340115" y="407914"/>
                  <a:pt x="6340231" y="405583"/>
                  <a:pt x="6340231" y="403251"/>
                </a:cubicBezTo>
                <a:cubicBezTo>
                  <a:pt x="6340224" y="267996"/>
                  <a:pt x="6231250" y="157995"/>
                  <a:pt x="6096002" y="156716"/>
                </a:cubicBezTo>
                <a:lnTo>
                  <a:pt x="6095999" y="0"/>
                </a:lnTo>
                <a:cubicBezTo>
                  <a:pt x="6123729" y="161"/>
                  <a:pt x="6150788" y="3115"/>
                  <a:pt x="6176918" y="8597"/>
                </a:cubicBezTo>
                <a:close/>
                <a:moveTo>
                  <a:pt x="7047779" y="8599"/>
                </a:moveTo>
                <a:cubicBezTo>
                  <a:pt x="7230676" y="46971"/>
                  <a:pt x="7367857" y="209156"/>
                  <a:pt x="7367921" y="403251"/>
                </a:cubicBezTo>
                <a:cubicBezTo>
                  <a:pt x="7367921" y="405560"/>
                  <a:pt x="7367664" y="407845"/>
                  <a:pt x="7367617" y="410246"/>
                </a:cubicBezTo>
                <a:lnTo>
                  <a:pt x="7210925" y="410246"/>
                </a:lnTo>
                <a:cubicBezTo>
                  <a:pt x="7210972" y="407915"/>
                  <a:pt x="7211088" y="405583"/>
                  <a:pt x="7211088" y="403251"/>
                </a:cubicBezTo>
                <a:cubicBezTo>
                  <a:pt x="7211082" y="267996"/>
                  <a:pt x="7102112" y="157996"/>
                  <a:pt x="6966862" y="156718"/>
                </a:cubicBezTo>
                <a:lnTo>
                  <a:pt x="6966862" y="2"/>
                </a:lnTo>
                <a:cubicBezTo>
                  <a:pt x="6994590" y="162"/>
                  <a:pt x="7021651" y="3117"/>
                  <a:pt x="7047779" y="8599"/>
                </a:cubicBezTo>
                <a:close/>
                <a:moveTo>
                  <a:pt x="7918636" y="8599"/>
                </a:moveTo>
                <a:cubicBezTo>
                  <a:pt x="8101532" y="46971"/>
                  <a:pt x="8238713" y="209156"/>
                  <a:pt x="8238777" y="403251"/>
                </a:cubicBezTo>
                <a:cubicBezTo>
                  <a:pt x="8238777" y="405560"/>
                  <a:pt x="8238520" y="407845"/>
                  <a:pt x="8238474" y="410247"/>
                </a:cubicBezTo>
                <a:lnTo>
                  <a:pt x="8081782" y="410246"/>
                </a:lnTo>
                <a:cubicBezTo>
                  <a:pt x="8081828" y="407915"/>
                  <a:pt x="8081945" y="405583"/>
                  <a:pt x="8081945" y="403252"/>
                </a:cubicBezTo>
                <a:cubicBezTo>
                  <a:pt x="8081938" y="267996"/>
                  <a:pt x="7972968" y="157996"/>
                  <a:pt x="7837719" y="156718"/>
                </a:cubicBezTo>
                <a:lnTo>
                  <a:pt x="7837719" y="2"/>
                </a:lnTo>
                <a:cubicBezTo>
                  <a:pt x="7865446" y="162"/>
                  <a:pt x="7892507" y="3117"/>
                  <a:pt x="7918636" y="8599"/>
                </a:cubicBezTo>
                <a:close/>
                <a:moveTo>
                  <a:pt x="8789492" y="8598"/>
                </a:moveTo>
                <a:cubicBezTo>
                  <a:pt x="8972389" y="46971"/>
                  <a:pt x="9109569" y="209155"/>
                  <a:pt x="9109634" y="403251"/>
                </a:cubicBezTo>
                <a:cubicBezTo>
                  <a:pt x="9109634" y="405559"/>
                  <a:pt x="9109377" y="407844"/>
                  <a:pt x="9109330" y="410246"/>
                </a:cubicBezTo>
                <a:lnTo>
                  <a:pt x="8952638" y="410246"/>
                </a:lnTo>
                <a:cubicBezTo>
                  <a:pt x="8952685" y="407914"/>
                  <a:pt x="8952801" y="405582"/>
                  <a:pt x="8952801" y="403251"/>
                </a:cubicBezTo>
                <a:cubicBezTo>
                  <a:pt x="8952795" y="267995"/>
                  <a:pt x="8843825" y="157996"/>
                  <a:pt x="8708575" y="156717"/>
                </a:cubicBezTo>
                <a:lnTo>
                  <a:pt x="8708575" y="1"/>
                </a:lnTo>
                <a:cubicBezTo>
                  <a:pt x="8736303" y="162"/>
                  <a:pt x="8763364" y="3117"/>
                  <a:pt x="8789492" y="8598"/>
                </a:cubicBezTo>
                <a:close/>
                <a:moveTo>
                  <a:pt x="9660348" y="8599"/>
                </a:moveTo>
                <a:cubicBezTo>
                  <a:pt x="9843245" y="46971"/>
                  <a:pt x="9980426" y="209155"/>
                  <a:pt x="9980490" y="403251"/>
                </a:cubicBezTo>
                <a:cubicBezTo>
                  <a:pt x="9980490" y="405559"/>
                  <a:pt x="9980233" y="407844"/>
                  <a:pt x="9980187" y="410246"/>
                </a:cubicBezTo>
                <a:lnTo>
                  <a:pt x="9823495" y="410246"/>
                </a:lnTo>
                <a:cubicBezTo>
                  <a:pt x="9823541" y="407914"/>
                  <a:pt x="9823658" y="405583"/>
                  <a:pt x="9823658" y="403251"/>
                </a:cubicBezTo>
                <a:cubicBezTo>
                  <a:pt x="9823651" y="267996"/>
                  <a:pt x="9714681" y="157996"/>
                  <a:pt x="9579432" y="156717"/>
                </a:cubicBezTo>
                <a:lnTo>
                  <a:pt x="9579431" y="1"/>
                </a:lnTo>
                <a:cubicBezTo>
                  <a:pt x="9607159" y="162"/>
                  <a:pt x="9634220" y="3117"/>
                  <a:pt x="9660348" y="8599"/>
                </a:cubicBezTo>
                <a:close/>
                <a:moveTo>
                  <a:pt x="10531206" y="8599"/>
                </a:moveTo>
                <a:cubicBezTo>
                  <a:pt x="10714102" y="46971"/>
                  <a:pt x="10851283" y="209156"/>
                  <a:pt x="10851347" y="403251"/>
                </a:cubicBezTo>
                <a:cubicBezTo>
                  <a:pt x="10851347" y="405560"/>
                  <a:pt x="10851091" y="407845"/>
                  <a:pt x="10851044" y="410246"/>
                </a:cubicBezTo>
                <a:lnTo>
                  <a:pt x="10694352" y="410246"/>
                </a:lnTo>
                <a:cubicBezTo>
                  <a:pt x="10694399" y="407915"/>
                  <a:pt x="10694515" y="405583"/>
                  <a:pt x="10694515" y="403251"/>
                </a:cubicBezTo>
                <a:cubicBezTo>
                  <a:pt x="10694508" y="267996"/>
                  <a:pt x="10585538" y="157996"/>
                  <a:pt x="10450289" y="156718"/>
                </a:cubicBezTo>
                <a:lnTo>
                  <a:pt x="10450289" y="2"/>
                </a:lnTo>
                <a:cubicBezTo>
                  <a:pt x="10478016" y="162"/>
                  <a:pt x="10505078" y="3117"/>
                  <a:pt x="10531206" y="8599"/>
                </a:cubicBezTo>
                <a:close/>
                <a:moveTo>
                  <a:pt x="11402062" y="8600"/>
                </a:moveTo>
                <a:cubicBezTo>
                  <a:pt x="11584959" y="46972"/>
                  <a:pt x="11722140" y="209155"/>
                  <a:pt x="11722204" y="403251"/>
                </a:cubicBezTo>
                <a:cubicBezTo>
                  <a:pt x="11722204" y="405559"/>
                  <a:pt x="11721947" y="407844"/>
                  <a:pt x="11721901" y="410246"/>
                </a:cubicBezTo>
                <a:lnTo>
                  <a:pt x="11565208" y="410246"/>
                </a:lnTo>
                <a:cubicBezTo>
                  <a:pt x="11565255" y="407914"/>
                  <a:pt x="11565371" y="405582"/>
                  <a:pt x="11565371" y="403251"/>
                </a:cubicBezTo>
                <a:cubicBezTo>
                  <a:pt x="11565365" y="267995"/>
                  <a:pt x="11456395" y="157995"/>
                  <a:pt x="11321146" y="156717"/>
                </a:cubicBezTo>
                <a:lnTo>
                  <a:pt x="11321145" y="3"/>
                </a:lnTo>
                <a:cubicBezTo>
                  <a:pt x="11348873" y="163"/>
                  <a:pt x="11375934" y="3118"/>
                  <a:pt x="11402062" y="8600"/>
                </a:cubicBezTo>
                <a:close/>
                <a:moveTo>
                  <a:pt x="12272914" y="8598"/>
                </a:moveTo>
                <a:cubicBezTo>
                  <a:pt x="12455810" y="46971"/>
                  <a:pt x="12592991" y="209155"/>
                  <a:pt x="12593056" y="403250"/>
                </a:cubicBezTo>
                <a:cubicBezTo>
                  <a:pt x="12593056" y="405558"/>
                  <a:pt x="12592799" y="407843"/>
                  <a:pt x="12592752" y="410245"/>
                </a:cubicBezTo>
                <a:lnTo>
                  <a:pt x="12436060" y="410245"/>
                </a:lnTo>
                <a:cubicBezTo>
                  <a:pt x="12436107" y="407913"/>
                  <a:pt x="12436223" y="405581"/>
                  <a:pt x="12436224" y="403250"/>
                </a:cubicBezTo>
                <a:cubicBezTo>
                  <a:pt x="12436216" y="267996"/>
                  <a:pt x="12327246" y="157996"/>
                  <a:pt x="12191997" y="156717"/>
                </a:cubicBezTo>
                <a:lnTo>
                  <a:pt x="12191997" y="1"/>
                </a:lnTo>
                <a:cubicBezTo>
                  <a:pt x="12219725" y="162"/>
                  <a:pt x="12246786" y="3117"/>
                  <a:pt x="12272914" y="8598"/>
                </a:cubicBezTo>
                <a:close/>
                <a:moveTo>
                  <a:pt x="13143771" y="8598"/>
                </a:moveTo>
                <a:cubicBezTo>
                  <a:pt x="13326667" y="46970"/>
                  <a:pt x="13463848" y="209154"/>
                  <a:pt x="13463913" y="403250"/>
                </a:cubicBezTo>
                <a:cubicBezTo>
                  <a:pt x="13463913" y="405558"/>
                  <a:pt x="13463656" y="407844"/>
                  <a:pt x="13463609" y="410245"/>
                </a:cubicBezTo>
                <a:lnTo>
                  <a:pt x="13306917" y="410245"/>
                </a:lnTo>
                <a:cubicBezTo>
                  <a:pt x="13306963" y="407913"/>
                  <a:pt x="13307080" y="405582"/>
                  <a:pt x="13307080" y="403250"/>
                </a:cubicBezTo>
                <a:cubicBezTo>
                  <a:pt x="13307073" y="267995"/>
                  <a:pt x="13198103" y="157995"/>
                  <a:pt x="13062854" y="156716"/>
                </a:cubicBezTo>
                <a:lnTo>
                  <a:pt x="13062854" y="1"/>
                </a:lnTo>
                <a:cubicBezTo>
                  <a:pt x="13090582" y="161"/>
                  <a:pt x="13117643" y="3116"/>
                  <a:pt x="13143771" y="8598"/>
                </a:cubicBezTo>
                <a:close/>
                <a:moveTo>
                  <a:pt x="14014628" y="8598"/>
                </a:moveTo>
                <a:cubicBezTo>
                  <a:pt x="14197525" y="46971"/>
                  <a:pt x="14334706" y="209155"/>
                  <a:pt x="14334770" y="403250"/>
                </a:cubicBezTo>
                <a:cubicBezTo>
                  <a:pt x="14334770" y="405559"/>
                  <a:pt x="14334514" y="407844"/>
                  <a:pt x="14334467" y="410245"/>
                </a:cubicBezTo>
                <a:lnTo>
                  <a:pt x="14177775" y="410245"/>
                </a:lnTo>
                <a:cubicBezTo>
                  <a:pt x="14177821" y="407914"/>
                  <a:pt x="14177938" y="405582"/>
                  <a:pt x="14177938" y="403250"/>
                </a:cubicBezTo>
                <a:cubicBezTo>
                  <a:pt x="14177931" y="267995"/>
                  <a:pt x="14068961" y="157995"/>
                  <a:pt x="13933712" y="156717"/>
                </a:cubicBezTo>
                <a:lnTo>
                  <a:pt x="13933711" y="1"/>
                </a:lnTo>
                <a:cubicBezTo>
                  <a:pt x="13961439" y="161"/>
                  <a:pt x="13988500" y="3116"/>
                  <a:pt x="14014628" y="8598"/>
                </a:cubicBezTo>
                <a:close/>
                <a:moveTo>
                  <a:pt x="14885485" y="8598"/>
                </a:moveTo>
                <a:cubicBezTo>
                  <a:pt x="15068381" y="46971"/>
                  <a:pt x="15205563" y="209155"/>
                  <a:pt x="15205627" y="403251"/>
                </a:cubicBezTo>
                <a:cubicBezTo>
                  <a:pt x="15205627" y="405559"/>
                  <a:pt x="15205370" y="407844"/>
                  <a:pt x="15205324" y="410246"/>
                </a:cubicBezTo>
                <a:lnTo>
                  <a:pt x="15048631" y="410246"/>
                </a:lnTo>
                <a:cubicBezTo>
                  <a:pt x="15048678" y="407914"/>
                  <a:pt x="15048795" y="405582"/>
                  <a:pt x="15048794" y="403251"/>
                </a:cubicBezTo>
                <a:cubicBezTo>
                  <a:pt x="15048788" y="267996"/>
                  <a:pt x="14939818" y="157996"/>
                  <a:pt x="14804568" y="156717"/>
                </a:cubicBezTo>
                <a:lnTo>
                  <a:pt x="14804568" y="1"/>
                </a:lnTo>
                <a:cubicBezTo>
                  <a:pt x="14832296" y="162"/>
                  <a:pt x="14859357" y="3117"/>
                  <a:pt x="14885485" y="8598"/>
                </a:cubicBezTo>
                <a:close/>
                <a:moveTo>
                  <a:pt x="15756342" y="8598"/>
                </a:moveTo>
                <a:cubicBezTo>
                  <a:pt x="15939239" y="46970"/>
                  <a:pt x="16076420" y="209154"/>
                  <a:pt x="16076484" y="403250"/>
                </a:cubicBezTo>
                <a:cubicBezTo>
                  <a:pt x="16076484" y="405558"/>
                  <a:pt x="16076227" y="407843"/>
                  <a:pt x="16076181" y="410245"/>
                </a:cubicBezTo>
                <a:lnTo>
                  <a:pt x="15919488" y="410245"/>
                </a:lnTo>
                <a:cubicBezTo>
                  <a:pt x="15919535" y="407913"/>
                  <a:pt x="15919651" y="405582"/>
                  <a:pt x="15919651" y="403250"/>
                </a:cubicBezTo>
                <a:cubicBezTo>
                  <a:pt x="15919645" y="267995"/>
                  <a:pt x="15810675" y="157995"/>
                  <a:pt x="15675425" y="156716"/>
                </a:cubicBezTo>
                <a:lnTo>
                  <a:pt x="15675425" y="1"/>
                </a:lnTo>
                <a:cubicBezTo>
                  <a:pt x="15703153" y="161"/>
                  <a:pt x="15730214" y="3116"/>
                  <a:pt x="15756342" y="8598"/>
                </a:cubicBezTo>
                <a:close/>
                <a:moveTo>
                  <a:pt x="16627198" y="8598"/>
                </a:moveTo>
                <a:cubicBezTo>
                  <a:pt x="16810095" y="46970"/>
                  <a:pt x="16947276" y="209155"/>
                  <a:pt x="16947341" y="403250"/>
                </a:cubicBezTo>
                <a:cubicBezTo>
                  <a:pt x="16947341" y="405559"/>
                  <a:pt x="16947083" y="407844"/>
                  <a:pt x="16947037" y="410245"/>
                </a:cubicBezTo>
                <a:lnTo>
                  <a:pt x="16790345" y="410245"/>
                </a:lnTo>
                <a:cubicBezTo>
                  <a:pt x="16790392" y="407914"/>
                  <a:pt x="16790508" y="405582"/>
                  <a:pt x="16790508" y="403250"/>
                </a:cubicBezTo>
                <a:cubicBezTo>
                  <a:pt x="16790501" y="267995"/>
                  <a:pt x="16681531" y="157995"/>
                  <a:pt x="16546282" y="156716"/>
                </a:cubicBezTo>
                <a:lnTo>
                  <a:pt x="16546282" y="1"/>
                </a:lnTo>
                <a:cubicBezTo>
                  <a:pt x="16574009" y="161"/>
                  <a:pt x="16601070" y="3116"/>
                  <a:pt x="16627198" y="8598"/>
                </a:cubicBezTo>
                <a:close/>
                <a:moveTo>
                  <a:pt x="17498056" y="8598"/>
                </a:moveTo>
                <a:cubicBezTo>
                  <a:pt x="17680953" y="46971"/>
                  <a:pt x="17818134" y="209155"/>
                  <a:pt x="17818198" y="403251"/>
                </a:cubicBezTo>
                <a:cubicBezTo>
                  <a:pt x="17818198" y="405559"/>
                  <a:pt x="17817941" y="407844"/>
                  <a:pt x="17817895" y="410246"/>
                </a:cubicBezTo>
                <a:lnTo>
                  <a:pt x="17661203" y="410246"/>
                </a:lnTo>
                <a:cubicBezTo>
                  <a:pt x="17661249" y="407914"/>
                  <a:pt x="17661366" y="405582"/>
                  <a:pt x="17661366" y="403251"/>
                </a:cubicBezTo>
                <a:cubicBezTo>
                  <a:pt x="17661359" y="267995"/>
                  <a:pt x="17552389" y="157996"/>
                  <a:pt x="17417140" y="156717"/>
                </a:cubicBezTo>
                <a:lnTo>
                  <a:pt x="17417140" y="1"/>
                </a:lnTo>
                <a:cubicBezTo>
                  <a:pt x="17444867" y="161"/>
                  <a:pt x="17471928" y="3116"/>
                  <a:pt x="17498056" y="8598"/>
                </a:cubicBezTo>
                <a:close/>
                <a:moveTo>
                  <a:pt x="18368912" y="8597"/>
                </a:moveTo>
                <a:cubicBezTo>
                  <a:pt x="18551809" y="46970"/>
                  <a:pt x="18688990" y="209154"/>
                  <a:pt x="18689054" y="403250"/>
                </a:cubicBezTo>
                <a:cubicBezTo>
                  <a:pt x="18689054" y="405558"/>
                  <a:pt x="18688797" y="407843"/>
                  <a:pt x="18688751" y="410245"/>
                </a:cubicBezTo>
                <a:lnTo>
                  <a:pt x="18532059" y="410245"/>
                </a:lnTo>
                <a:cubicBezTo>
                  <a:pt x="18532105" y="407913"/>
                  <a:pt x="18532222" y="405581"/>
                  <a:pt x="18532222" y="403250"/>
                </a:cubicBezTo>
                <a:cubicBezTo>
                  <a:pt x="18532215" y="267994"/>
                  <a:pt x="18423245" y="157995"/>
                  <a:pt x="18287995" y="156716"/>
                </a:cubicBezTo>
                <a:lnTo>
                  <a:pt x="18287995" y="0"/>
                </a:lnTo>
                <a:cubicBezTo>
                  <a:pt x="18315723" y="161"/>
                  <a:pt x="18342784" y="3115"/>
                  <a:pt x="18368912" y="8597"/>
                </a:cubicBezTo>
                <a:close/>
                <a:moveTo>
                  <a:pt x="19239769" y="8598"/>
                </a:moveTo>
                <a:cubicBezTo>
                  <a:pt x="19422665" y="46970"/>
                  <a:pt x="19559846" y="209154"/>
                  <a:pt x="19559911" y="403250"/>
                </a:cubicBezTo>
                <a:cubicBezTo>
                  <a:pt x="19559911" y="405558"/>
                  <a:pt x="19559654" y="407843"/>
                  <a:pt x="19559607" y="410245"/>
                </a:cubicBezTo>
                <a:lnTo>
                  <a:pt x="19402915" y="410245"/>
                </a:lnTo>
                <a:cubicBezTo>
                  <a:pt x="19402961" y="407913"/>
                  <a:pt x="19403078" y="405581"/>
                  <a:pt x="19403078" y="403250"/>
                </a:cubicBezTo>
                <a:cubicBezTo>
                  <a:pt x="19403072" y="267995"/>
                  <a:pt x="19294102" y="157995"/>
                  <a:pt x="19158852" y="156716"/>
                </a:cubicBezTo>
                <a:lnTo>
                  <a:pt x="19158852" y="0"/>
                </a:lnTo>
                <a:cubicBezTo>
                  <a:pt x="19186580" y="161"/>
                  <a:pt x="19213641" y="3116"/>
                  <a:pt x="19239769" y="8598"/>
                </a:cubicBezTo>
                <a:close/>
                <a:moveTo>
                  <a:pt x="20110627" y="8598"/>
                </a:moveTo>
                <a:cubicBezTo>
                  <a:pt x="20293523" y="46971"/>
                  <a:pt x="20430704" y="209155"/>
                  <a:pt x="20430769" y="403250"/>
                </a:cubicBezTo>
                <a:cubicBezTo>
                  <a:pt x="20430768" y="405559"/>
                  <a:pt x="20430511" y="407844"/>
                  <a:pt x="20430465" y="410245"/>
                </a:cubicBezTo>
                <a:lnTo>
                  <a:pt x="20273773" y="410245"/>
                </a:lnTo>
                <a:cubicBezTo>
                  <a:pt x="20273819" y="407914"/>
                  <a:pt x="20273936" y="405582"/>
                  <a:pt x="20273936" y="403250"/>
                </a:cubicBezTo>
                <a:cubicBezTo>
                  <a:pt x="20273929" y="267995"/>
                  <a:pt x="20164959" y="157995"/>
                  <a:pt x="20029710" y="156716"/>
                </a:cubicBezTo>
                <a:lnTo>
                  <a:pt x="20029710" y="0"/>
                </a:lnTo>
                <a:cubicBezTo>
                  <a:pt x="20057437" y="161"/>
                  <a:pt x="20084498" y="3116"/>
                  <a:pt x="20110627" y="8598"/>
                </a:cubicBezTo>
                <a:close/>
                <a:moveTo>
                  <a:pt x="20981484" y="8597"/>
                </a:moveTo>
                <a:cubicBezTo>
                  <a:pt x="21164380" y="46970"/>
                  <a:pt x="21301561" y="209154"/>
                  <a:pt x="21301626" y="403250"/>
                </a:cubicBezTo>
                <a:cubicBezTo>
                  <a:pt x="21301625" y="405558"/>
                  <a:pt x="21301368" y="407843"/>
                  <a:pt x="21301322" y="410245"/>
                </a:cubicBezTo>
                <a:lnTo>
                  <a:pt x="21144630" y="410245"/>
                </a:lnTo>
                <a:cubicBezTo>
                  <a:pt x="21144676" y="407913"/>
                  <a:pt x="21144792" y="405581"/>
                  <a:pt x="21144793" y="403250"/>
                </a:cubicBezTo>
                <a:cubicBezTo>
                  <a:pt x="21144786" y="267994"/>
                  <a:pt x="21035816" y="157994"/>
                  <a:pt x="20900567" y="156716"/>
                </a:cubicBezTo>
                <a:lnTo>
                  <a:pt x="20900567" y="0"/>
                </a:lnTo>
                <a:cubicBezTo>
                  <a:pt x="20928294" y="160"/>
                  <a:pt x="20955355" y="3115"/>
                  <a:pt x="20981484" y="8597"/>
                </a:cubicBezTo>
                <a:close/>
                <a:moveTo>
                  <a:pt x="21852340" y="8598"/>
                </a:moveTo>
                <a:cubicBezTo>
                  <a:pt x="22035237" y="46970"/>
                  <a:pt x="22172417" y="209154"/>
                  <a:pt x="22172483" y="403250"/>
                </a:cubicBezTo>
                <a:cubicBezTo>
                  <a:pt x="22172482" y="405558"/>
                  <a:pt x="22172225" y="407843"/>
                  <a:pt x="22172179" y="410245"/>
                </a:cubicBezTo>
                <a:lnTo>
                  <a:pt x="22015487" y="410245"/>
                </a:lnTo>
                <a:cubicBezTo>
                  <a:pt x="22015533" y="407913"/>
                  <a:pt x="22015649" y="405581"/>
                  <a:pt x="22015650" y="403250"/>
                </a:cubicBezTo>
                <a:cubicBezTo>
                  <a:pt x="22015643" y="267995"/>
                  <a:pt x="21906673" y="157995"/>
                  <a:pt x="21771423" y="156716"/>
                </a:cubicBezTo>
                <a:lnTo>
                  <a:pt x="21771423" y="0"/>
                </a:lnTo>
                <a:cubicBezTo>
                  <a:pt x="21799151" y="161"/>
                  <a:pt x="21826212" y="3116"/>
                  <a:pt x="21852340" y="8598"/>
                </a:cubicBezTo>
                <a:close/>
                <a:moveTo>
                  <a:pt x="22723197" y="8598"/>
                </a:moveTo>
                <a:cubicBezTo>
                  <a:pt x="22906094" y="46970"/>
                  <a:pt x="23043274" y="209154"/>
                  <a:pt x="23043339" y="403250"/>
                </a:cubicBezTo>
                <a:cubicBezTo>
                  <a:pt x="23043339" y="405558"/>
                  <a:pt x="23043082" y="407843"/>
                  <a:pt x="23043035" y="410245"/>
                </a:cubicBezTo>
                <a:lnTo>
                  <a:pt x="22886343" y="410245"/>
                </a:lnTo>
                <a:cubicBezTo>
                  <a:pt x="22886389" y="407913"/>
                  <a:pt x="22886506" y="405582"/>
                  <a:pt x="22886506" y="403250"/>
                </a:cubicBezTo>
                <a:cubicBezTo>
                  <a:pt x="22886500" y="267995"/>
                  <a:pt x="22777530" y="157995"/>
                  <a:pt x="22642280" y="156716"/>
                </a:cubicBezTo>
                <a:lnTo>
                  <a:pt x="22642280" y="1"/>
                </a:lnTo>
                <a:cubicBezTo>
                  <a:pt x="22670007" y="161"/>
                  <a:pt x="22697069" y="3116"/>
                  <a:pt x="22723197" y="8598"/>
                </a:cubicBezTo>
                <a:close/>
                <a:moveTo>
                  <a:pt x="23594055" y="8599"/>
                </a:moveTo>
                <a:cubicBezTo>
                  <a:pt x="23776951" y="46971"/>
                  <a:pt x="23914132" y="209156"/>
                  <a:pt x="23914196" y="403252"/>
                </a:cubicBezTo>
                <a:cubicBezTo>
                  <a:pt x="23914196" y="405560"/>
                  <a:pt x="23913939" y="407845"/>
                  <a:pt x="23913893" y="410247"/>
                </a:cubicBezTo>
                <a:lnTo>
                  <a:pt x="23757200" y="410247"/>
                </a:lnTo>
                <a:cubicBezTo>
                  <a:pt x="23757246" y="407916"/>
                  <a:pt x="23757363" y="405584"/>
                  <a:pt x="23757364" y="403252"/>
                </a:cubicBezTo>
                <a:cubicBezTo>
                  <a:pt x="23757357" y="267996"/>
                  <a:pt x="23648387" y="157996"/>
                  <a:pt x="23513137" y="156718"/>
                </a:cubicBezTo>
                <a:lnTo>
                  <a:pt x="23513137" y="2"/>
                </a:lnTo>
                <a:cubicBezTo>
                  <a:pt x="23540865" y="163"/>
                  <a:pt x="23567926" y="3118"/>
                  <a:pt x="23594055" y="8599"/>
                </a:cubicBezTo>
                <a:close/>
              </a:path>
            </a:pathLst>
          </a:custGeom>
          <a:solidFill>
            <a:schemeClr val="bg1">
              <a:lumMod val="95000"/>
              <a:alpha val="25000"/>
            </a:schemeClr>
          </a:solidFill>
          <a:ln w="317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2C5182E1-3291-45D0-A8EF-AB545FF7563F}"/>
              </a:ext>
            </a:extLst>
          </p:cNvPr>
          <p:cNvSpPr/>
          <p:nvPr userDrawn="1"/>
        </p:nvSpPr>
        <p:spPr>
          <a:xfrm rot="20700000">
            <a:off x="-1383214" y="277185"/>
            <a:ext cx="23914187" cy="410224"/>
          </a:xfrm>
          <a:custGeom>
            <a:avLst/>
            <a:gdLst>
              <a:gd name="connsiteX0" fmla="*/ 156786 w 23914187"/>
              <a:gd name="connsiteY0" fmla="*/ 3 h 410224"/>
              <a:gd name="connsiteX1" fmla="*/ 156599 w 23914187"/>
              <a:gd name="connsiteY1" fmla="*/ 6998 h 410224"/>
              <a:gd name="connsiteX2" fmla="*/ 401058 w 23914187"/>
              <a:gd name="connsiteY2" fmla="*/ 253532 h 410224"/>
              <a:gd name="connsiteX3" fmla="*/ 401058 w 23914187"/>
              <a:gd name="connsiteY3" fmla="*/ 410224 h 410224"/>
              <a:gd name="connsiteX4" fmla="*/ 0 w 23914187"/>
              <a:gd name="connsiteY4" fmla="*/ 6998 h 410224"/>
              <a:gd name="connsiteX5" fmla="*/ 0 w 23914187"/>
              <a:gd name="connsiteY5" fmla="*/ 3 h 410224"/>
              <a:gd name="connsiteX6" fmla="*/ 1027643 w 23914187"/>
              <a:gd name="connsiteY6" fmla="*/ 2 h 410224"/>
              <a:gd name="connsiteX7" fmla="*/ 1027456 w 23914187"/>
              <a:gd name="connsiteY7" fmla="*/ 6997 h 410224"/>
              <a:gd name="connsiteX8" fmla="*/ 1271915 w 23914187"/>
              <a:gd name="connsiteY8" fmla="*/ 253531 h 410224"/>
              <a:gd name="connsiteX9" fmla="*/ 1271915 w 23914187"/>
              <a:gd name="connsiteY9" fmla="*/ 410223 h 410224"/>
              <a:gd name="connsiteX10" fmla="*/ 870857 w 23914187"/>
              <a:gd name="connsiteY10" fmla="*/ 6997 h 410224"/>
              <a:gd name="connsiteX11" fmla="*/ 870857 w 23914187"/>
              <a:gd name="connsiteY11" fmla="*/ 2 h 410224"/>
              <a:gd name="connsiteX12" fmla="*/ 1898498 w 23914187"/>
              <a:gd name="connsiteY12" fmla="*/ 2 h 410224"/>
              <a:gd name="connsiteX13" fmla="*/ 1898311 w 23914187"/>
              <a:gd name="connsiteY13" fmla="*/ 6997 h 410224"/>
              <a:gd name="connsiteX14" fmla="*/ 2142771 w 23914187"/>
              <a:gd name="connsiteY14" fmla="*/ 253531 h 410224"/>
              <a:gd name="connsiteX15" fmla="*/ 2142771 w 23914187"/>
              <a:gd name="connsiteY15" fmla="*/ 410223 h 410224"/>
              <a:gd name="connsiteX16" fmla="*/ 1741712 w 23914187"/>
              <a:gd name="connsiteY16" fmla="*/ 6997 h 410224"/>
              <a:gd name="connsiteX17" fmla="*/ 1741712 w 23914187"/>
              <a:gd name="connsiteY17" fmla="*/ 2 h 410224"/>
              <a:gd name="connsiteX18" fmla="*/ 2769355 w 23914187"/>
              <a:gd name="connsiteY18" fmla="*/ 2 h 410224"/>
              <a:gd name="connsiteX19" fmla="*/ 2769168 w 23914187"/>
              <a:gd name="connsiteY19" fmla="*/ 6997 h 410224"/>
              <a:gd name="connsiteX20" fmla="*/ 3013627 w 23914187"/>
              <a:gd name="connsiteY20" fmla="*/ 253531 h 410224"/>
              <a:gd name="connsiteX21" fmla="*/ 3013627 w 23914187"/>
              <a:gd name="connsiteY21" fmla="*/ 410223 h 410224"/>
              <a:gd name="connsiteX22" fmla="*/ 2612569 w 23914187"/>
              <a:gd name="connsiteY22" fmla="*/ 6997 h 410224"/>
              <a:gd name="connsiteX23" fmla="*/ 2612569 w 23914187"/>
              <a:gd name="connsiteY23" fmla="*/ 2 h 410224"/>
              <a:gd name="connsiteX24" fmla="*/ 3640212 w 23914187"/>
              <a:gd name="connsiteY24" fmla="*/ 2 h 410224"/>
              <a:gd name="connsiteX25" fmla="*/ 3640025 w 23914187"/>
              <a:gd name="connsiteY25" fmla="*/ 6997 h 410224"/>
              <a:gd name="connsiteX26" fmla="*/ 3884484 w 23914187"/>
              <a:gd name="connsiteY26" fmla="*/ 253530 h 410224"/>
              <a:gd name="connsiteX27" fmla="*/ 3884484 w 23914187"/>
              <a:gd name="connsiteY27" fmla="*/ 410223 h 410224"/>
              <a:gd name="connsiteX28" fmla="*/ 3483426 w 23914187"/>
              <a:gd name="connsiteY28" fmla="*/ 6997 h 410224"/>
              <a:gd name="connsiteX29" fmla="*/ 3483426 w 23914187"/>
              <a:gd name="connsiteY29" fmla="*/ 2 h 410224"/>
              <a:gd name="connsiteX30" fmla="*/ 4511069 w 23914187"/>
              <a:gd name="connsiteY30" fmla="*/ 2 h 410224"/>
              <a:gd name="connsiteX31" fmla="*/ 4510882 w 23914187"/>
              <a:gd name="connsiteY31" fmla="*/ 6997 h 410224"/>
              <a:gd name="connsiteX32" fmla="*/ 4755341 w 23914187"/>
              <a:gd name="connsiteY32" fmla="*/ 253531 h 410224"/>
              <a:gd name="connsiteX33" fmla="*/ 4755341 w 23914187"/>
              <a:gd name="connsiteY33" fmla="*/ 410223 h 410224"/>
              <a:gd name="connsiteX34" fmla="*/ 4354282 w 23914187"/>
              <a:gd name="connsiteY34" fmla="*/ 6997 h 410224"/>
              <a:gd name="connsiteX35" fmla="*/ 4354282 w 23914187"/>
              <a:gd name="connsiteY35" fmla="*/ 2 h 410224"/>
              <a:gd name="connsiteX36" fmla="*/ 5381926 w 23914187"/>
              <a:gd name="connsiteY36" fmla="*/ 2 h 410224"/>
              <a:gd name="connsiteX37" fmla="*/ 5381738 w 23914187"/>
              <a:gd name="connsiteY37" fmla="*/ 6997 h 410224"/>
              <a:gd name="connsiteX38" fmla="*/ 5626198 w 23914187"/>
              <a:gd name="connsiteY38" fmla="*/ 253531 h 410224"/>
              <a:gd name="connsiteX39" fmla="*/ 5626197 w 23914187"/>
              <a:gd name="connsiteY39" fmla="*/ 410223 h 410224"/>
              <a:gd name="connsiteX40" fmla="*/ 5225139 w 23914187"/>
              <a:gd name="connsiteY40" fmla="*/ 6997 h 410224"/>
              <a:gd name="connsiteX41" fmla="*/ 5225139 w 23914187"/>
              <a:gd name="connsiteY41" fmla="*/ 2 h 410224"/>
              <a:gd name="connsiteX42" fmla="*/ 6252784 w 23914187"/>
              <a:gd name="connsiteY42" fmla="*/ 2 h 410224"/>
              <a:gd name="connsiteX43" fmla="*/ 6252598 w 23914187"/>
              <a:gd name="connsiteY43" fmla="*/ 6997 h 410224"/>
              <a:gd name="connsiteX44" fmla="*/ 6497055 w 23914187"/>
              <a:gd name="connsiteY44" fmla="*/ 253530 h 410224"/>
              <a:gd name="connsiteX45" fmla="*/ 6497056 w 23914187"/>
              <a:gd name="connsiteY45" fmla="*/ 410223 h 410224"/>
              <a:gd name="connsiteX46" fmla="*/ 6095999 w 23914187"/>
              <a:gd name="connsiteY46" fmla="*/ 6997 h 410224"/>
              <a:gd name="connsiteX47" fmla="*/ 6095999 w 23914187"/>
              <a:gd name="connsiteY47" fmla="*/ 2 h 410224"/>
              <a:gd name="connsiteX48" fmla="*/ 7123638 w 23914187"/>
              <a:gd name="connsiteY48" fmla="*/ 2 h 410224"/>
              <a:gd name="connsiteX49" fmla="*/ 7123452 w 23914187"/>
              <a:gd name="connsiteY49" fmla="*/ 6997 h 410224"/>
              <a:gd name="connsiteX50" fmla="*/ 7367909 w 23914187"/>
              <a:gd name="connsiteY50" fmla="*/ 253530 h 410224"/>
              <a:gd name="connsiteX51" fmla="*/ 7367910 w 23914187"/>
              <a:gd name="connsiteY51" fmla="*/ 410223 h 410224"/>
              <a:gd name="connsiteX52" fmla="*/ 6966853 w 23914187"/>
              <a:gd name="connsiteY52" fmla="*/ 6997 h 410224"/>
              <a:gd name="connsiteX53" fmla="*/ 6966852 w 23914187"/>
              <a:gd name="connsiteY53" fmla="*/ 2 h 410224"/>
              <a:gd name="connsiteX54" fmla="*/ 7994493 w 23914187"/>
              <a:gd name="connsiteY54" fmla="*/ 2 h 410224"/>
              <a:gd name="connsiteX55" fmla="*/ 7994308 w 23914187"/>
              <a:gd name="connsiteY55" fmla="*/ 6997 h 410224"/>
              <a:gd name="connsiteX56" fmla="*/ 8238767 w 23914187"/>
              <a:gd name="connsiteY56" fmla="*/ 253531 h 410224"/>
              <a:gd name="connsiteX57" fmla="*/ 8238767 w 23914187"/>
              <a:gd name="connsiteY57" fmla="*/ 410223 h 410224"/>
              <a:gd name="connsiteX58" fmla="*/ 7837709 w 23914187"/>
              <a:gd name="connsiteY58" fmla="*/ 6997 h 410224"/>
              <a:gd name="connsiteX59" fmla="*/ 7837708 w 23914187"/>
              <a:gd name="connsiteY59" fmla="*/ 2 h 410224"/>
              <a:gd name="connsiteX60" fmla="*/ 8865351 w 23914187"/>
              <a:gd name="connsiteY60" fmla="*/ 1 h 410224"/>
              <a:gd name="connsiteX61" fmla="*/ 8865164 w 23914187"/>
              <a:gd name="connsiteY61" fmla="*/ 6996 h 410224"/>
              <a:gd name="connsiteX62" fmla="*/ 9109624 w 23914187"/>
              <a:gd name="connsiteY62" fmla="*/ 253530 h 410224"/>
              <a:gd name="connsiteX63" fmla="*/ 9109624 w 23914187"/>
              <a:gd name="connsiteY63" fmla="*/ 410222 h 410224"/>
              <a:gd name="connsiteX64" fmla="*/ 8708565 w 23914187"/>
              <a:gd name="connsiteY64" fmla="*/ 6996 h 410224"/>
              <a:gd name="connsiteX65" fmla="*/ 8708565 w 23914187"/>
              <a:gd name="connsiteY65" fmla="*/ 1 h 410224"/>
              <a:gd name="connsiteX66" fmla="*/ 9736207 w 23914187"/>
              <a:gd name="connsiteY66" fmla="*/ 1 h 410224"/>
              <a:gd name="connsiteX67" fmla="*/ 9736021 w 23914187"/>
              <a:gd name="connsiteY67" fmla="*/ 6996 h 410224"/>
              <a:gd name="connsiteX68" fmla="*/ 9980476 w 23914187"/>
              <a:gd name="connsiteY68" fmla="*/ 253529 h 410224"/>
              <a:gd name="connsiteX69" fmla="*/ 9980476 w 23914187"/>
              <a:gd name="connsiteY69" fmla="*/ 410221 h 410224"/>
              <a:gd name="connsiteX70" fmla="*/ 9579421 w 23914187"/>
              <a:gd name="connsiteY70" fmla="*/ 6996 h 410224"/>
              <a:gd name="connsiteX71" fmla="*/ 9579421 w 23914187"/>
              <a:gd name="connsiteY71" fmla="*/ 1 h 410224"/>
              <a:gd name="connsiteX72" fmla="*/ 10607060 w 23914187"/>
              <a:gd name="connsiteY72" fmla="*/ 1 h 410224"/>
              <a:gd name="connsiteX73" fmla="*/ 10606875 w 23914187"/>
              <a:gd name="connsiteY73" fmla="*/ 6996 h 410224"/>
              <a:gd name="connsiteX74" fmla="*/ 10851333 w 23914187"/>
              <a:gd name="connsiteY74" fmla="*/ 253530 h 410224"/>
              <a:gd name="connsiteX75" fmla="*/ 10851334 w 23914187"/>
              <a:gd name="connsiteY75" fmla="*/ 410222 h 410224"/>
              <a:gd name="connsiteX76" fmla="*/ 10450274 w 23914187"/>
              <a:gd name="connsiteY76" fmla="*/ 6996 h 410224"/>
              <a:gd name="connsiteX77" fmla="*/ 10450276 w 23914187"/>
              <a:gd name="connsiteY77" fmla="*/ 1 h 410224"/>
              <a:gd name="connsiteX78" fmla="*/ 11477917 w 23914187"/>
              <a:gd name="connsiteY78" fmla="*/ 1 h 410224"/>
              <a:gd name="connsiteX79" fmla="*/ 11477730 w 23914187"/>
              <a:gd name="connsiteY79" fmla="*/ 6996 h 410224"/>
              <a:gd name="connsiteX80" fmla="*/ 11722190 w 23914187"/>
              <a:gd name="connsiteY80" fmla="*/ 253529 h 410224"/>
              <a:gd name="connsiteX81" fmla="*/ 11722190 w 23914187"/>
              <a:gd name="connsiteY81" fmla="*/ 410221 h 410224"/>
              <a:gd name="connsiteX82" fmla="*/ 11321130 w 23914187"/>
              <a:gd name="connsiteY82" fmla="*/ 6996 h 410224"/>
              <a:gd name="connsiteX83" fmla="*/ 11321132 w 23914187"/>
              <a:gd name="connsiteY83" fmla="*/ 2 h 410224"/>
              <a:gd name="connsiteX84" fmla="*/ 12348773 w 23914187"/>
              <a:gd name="connsiteY84" fmla="*/ 1 h 410224"/>
              <a:gd name="connsiteX85" fmla="*/ 12348587 w 23914187"/>
              <a:gd name="connsiteY85" fmla="*/ 6996 h 410224"/>
              <a:gd name="connsiteX86" fmla="*/ 12593046 w 23914187"/>
              <a:gd name="connsiteY86" fmla="*/ 253530 h 410224"/>
              <a:gd name="connsiteX87" fmla="*/ 12593046 w 23914187"/>
              <a:gd name="connsiteY87" fmla="*/ 410221 h 410224"/>
              <a:gd name="connsiteX88" fmla="*/ 12191987 w 23914187"/>
              <a:gd name="connsiteY88" fmla="*/ 6996 h 410224"/>
              <a:gd name="connsiteX89" fmla="*/ 12191987 w 23914187"/>
              <a:gd name="connsiteY89" fmla="*/ 1 h 410224"/>
              <a:gd name="connsiteX90" fmla="*/ 13219630 w 23914187"/>
              <a:gd name="connsiteY90" fmla="*/ 1 h 410224"/>
              <a:gd name="connsiteX91" fmla="*/ 13219444 w 23914187"/>
              <a:gd name="connsiteY91" fmla="*/ 6996 h 410224"/>
              <a:gd name="connsiteX92" fmla="*/ 13463903 w 23914187"/>
              <a:gd name="connsiteY92" fmla="*/ 253529 h 410224"/>
              <a:gd name="connsiteX93" fmla="*/ 13463903 w 23914187"/>
              <a:gd name="connsiteY93" fmla="*/ 410222 h 410224"/>
              <a:gd name="connsiteX94" fmla="*/ 13062844 w 23914187"/>
              <a:gd name="connsiteY94" fmla="*/ 6996 h 410224"/>
              <a:gd name="connsiteX95" fmla="*/ 13062844 w 23914187"/>
              <a:gd name="connsiteY95" fmla="*/ 1 h 410224"/>
              <a:gd name="connsiteX96" fmla="*/ 14090488 w 23914187"/>
              <a:gd name="connsiteY96" fmla="*/ 1 h 410224"/>
              <a:gd name="connsiteX97" fmla="*/ 14090301 w 23914187"/>
              <a:gd name="connsiteY97" fmla="*/ 6996 h 410224"/>
              <a:gd name="connsiteX98" fmla="*/ 14334760 w 23914187"/>
              <a:gd name="connsiteY98" fmla="*/ 253530 h 410224"/>
              <a:gd name="connsiteX99" fmla="*/ 14334760 w 23914187"/>
              <a:gd name="connsiteY99" fmla="*/ 410222 h 410224"/>
              <a:gd name="connsiteX100" fmla="*/ 13933701 w 23914187"/>
              <a:gd name="connsiteY100" fmla="*/ 6996 h 410224"/>
              <a:gd name="connsiteX101" fmla="*/ 13933702 w 23914187"/>
              <a:gd name="connsiteY101" fmla="*/ 1 h 410224"/>
              <a:gd name="connsiteX102" fmla="*/ 14961345 w 23914187"/>
              <a:gd name="connsiteY102" fmla="*/ 1 h 410224"/>
              <a:gd name="connsiteX103" fmla="*/ 14961158 w 23914187"/>
              <a:gd name="connsiteY103" fmla="*/ 6996 h 410224"/>
              <a:gd name="connsiteX104" fmla="*/ 15205617 w 23914187"/>
              <a:gd name="connsiteY104" fmla="*/ 253530 h 410224"/>
              <a:gd name="connsiteX105" fmla="*/ 15205617 w 23914187"/>
              <a:gd name="connsiteY105" fmla="*/ 410222 h 410224"/>
              <a:gd name="connsiteX106" fmla="*/ 14804558 w 23914187"/>
              <a:gd name="connsiteY106" fmla="*/ 6996 h 410224"/>
              <a:gd name="connsiteX107" fmla="*/ 14804558 w 23914187"/>
              <a:gd name="connsiteY107" fmla="*/ 1 h 410224"/>
              <a:gd name="connsiteX108" fmla="*/ 15832202 w 23914187"/>
              <a:gd name="connsiteY108" fmla="*/ 0 h 410224"/>
              <a:gd name="connsiteX109" fmla="*/ 15832015 w 23914187"/>
              <a:gd name="connsiteY109" fmla="*/ 6995 h 410224"/>
              <a:gd name="connsiteX110" fmla="*/ 16076474 w 23914187"/>
              <a:gd name="connsiteY110" fmla="*/ 253529 h 410224"/>
              <a:gd name="connsiteX111" fmla="*/ 16076474 w 23914187"/>
              <a:gd name="connsiteY111" fmla="*/ 410222 h 410224"/>
              <a:gd name="connsiteX112" fmla="*/ 15675415 w 23914187"/>
              <a:gd name="connsiteY112" fmla="*/ 6995 h 410224"/>
              <a:gd name="connsiteX113" fmla="*/ 15675415 w 23914187"/>
              <a:gd name="connsiteY113" fmla="*/ 0 h 410224"/>
              <a:gd name="connsiteX114" fmla="*/ 16703058 w 23914187"/>
              <a:gd name="connsiteY114" fmla="*/ 1 h 410224"/>
              <a:gd name="connsiteX115" fmla="*/ 16702872 w 23914187"/>
              <a:gd name="connsiteY115" fmla="*/ 6995 h 410224"/>
              <a:gd name="connsiteX116" fmla="*/ 16947331 w 23914187"/>
              <a:gd name="connsiteY116" fmla="*/ 253529 h 410224"/>
              <a:gd name="connsiteX117" fmla="*/ 16947331 w 23914187"/>
              <a:gd name="connsiteY117" fmla="*/ 410221 h 410224"/>
              <a:gd name="connsiteX118" fmla="*/ 16546272 w 23914187"/>
              <a:gd name="connsiteY118" fmla="*/ 6995 h 410224"/>
              <a:gd name="connsiteX119" fmla="*/ 16546272 w 23914187"/>
              <a:gd name="connsiteY119" fmla="*/ 1 h 410224"/>
              <a:gd name="connsiteX120" fmla="*/ 17573916 w 23914187"/>
              <a:gd name="connsiteY120" fmla="*/ 1 h 410224"/>
              <a:gd name="connsiteX121" fmla="*/ 17573729 w 23914187"/>
              <a:gd name="connsiteY121" fmla="*/ 6996 h 410224"/>
              <a:gd name="connsiteX122" fmla="*/ 17818188 w 23914187"/>
              <a:gd name="connsiteY122" fmla="*/ 253530 h 410224"/>
              <a:gd name="connsiteX123" fmla="*/ 17818188 w 23914187"/>
              <a:gd name="connsiteY123" fmla="*/ 410222 h 410224"/>
              <a:gd name="connsiteX124" fmla="*/ 17417129 w 23914187"/>
              <a:gd name="connsiteY124" fmla="*/ 6996 h 410224"/>
              <a:gd name="connsiteX125" fmla="*/ 17417129 w 23914187"/>
              <a:gd name="connsiteY125" fmla="*/ 1 h 410224"/>
              <a:gd name="connsiteX126" fmla="*/ 18444773 w 23914187"/>
              <a:gd name="connsiteY126" fmla="*/ 1 h 410224"/>
              <a:gd name="connsiteX127" fmla="*/ 18444586 w 23914187"/>
              <a:gd name="connsiteY127" fmla="*/ 6995 h 410224"/>
              <a:gd name="connsiteX128" fmla="*/ 18689046 w 23914187"/>
              <a:gd name="connsiteY128" fmla="*/ 253529 h 410224"/>
              <a:gd name="connsiteX129" fmla="*/ 18689045 w 23914187"/>
              <a:gd name="connsiteY129" fmla="*/ 410221 h 410224"/>
              <a:gd name="connsiteX130" fmla="*/ 18287986 w 23914187"/>
              <a:gd name="connsiteY130" fmla="*/ 6995 h 410224"/>
              <a:gd name="connsiteX131" fmla="*/ 18287986 w 23914187"/>
              <a:gd name="connsiteY131" fmla="*/ 1 h 410224"/>
              <a:gd name="connsiteX132" fmla="*/ 19315629 w 23914187"/>
              <a:gd name="connsiteY132" fmla="*/ 0 h 410224"/>
              <a:gd name="connsiteX133" fmla="*/ 19315442 w 23914187"/>
              <a:gd name="connsiteY133" fmla="*/ 6995 h 410224"/>
              <a:gd name="connsiteX134" fmla="*/ 19559902 w 23914187"/>
              <a:gd name="connsiteY134" fmla="*/ 253529 h 410224"/>
              <a:gd name="connsiteX135" fmla="*/ 19559901 w 23914187"/>
              <a:gd name="connsiteY135" fmla="*/ 410222 h 410224"/>
              <a:gd name="connsiteX136" fmla="*/ 19158842 w 23914187"/>
              <a:gd name="connsiteY136" fmla="*/ 6995 h 410224"/>
              <a:gd name="connsiteX137" fmla="*/ 19158842 w 23914187"/>
              <a:gd name="connsiteY137" fmla="*/ 0 h 410224"/>
              <a:gd name="connsiteX138" fmla="*/ 20186486 w 23914187"/>
              <a:gd name="connsiteY138" fmla="*/ 1 h 410224"/>
              <a:gd name="connsiteX139" fmla="*/ 20186299 w 23914187"/>
              <a:gd name="connsiteY139" fmla="*/ 6996 h 410224"/>
              <a:gd name="connsiteX140" fmla="*/ 20430759 w 23914187"/>
              <a:gd name="connsiteY140" fmla="*/ 253530 h 410224"/>
              <a:gd name="connsiteX141" fmla="*/ 20430758 w 23914187"/>
              <a:gd name="connsiteY141" fmla="*/ 410222 h 410224"/>
              <a:gd name="connsiteX142" fmla="*/ 20029699 w 23914187"/>
              <a:gd name="connsiteY142" fmla="*/ 6995 h 410224"/>
              <a:gd name="connsiteX143" fmla="*/ 20029700 w 23914187"/>
              <a:gd name="connsiteY143" fmla="*/ 0 h 410224"/>
              <a:gd name="connsiteX144" fmla="*/ 21057342 w 23914187"/>
              <a:gd name="connsiteY144" fmla="*/ 0 h 410224"/>
              <a:gd name="connsiteX145" fmla="*/ 21057157 w 23914187"/>
              <a:gd name="connsiteY145" fmla="*/ 6995 h 410224"/>
              <a:gd name="connsiteX146" fmla="*/ 21301615 w 23914187"/>
              <a:gd name="connsiteY146" fmla="*/ 253529 h 410224"/>
              <a:gd name="connsiteX147" fmla="*/ 21301615 w 23914187"/>
              <a:gd name="connsiteY147" fmla="*/ 410221 h 410224"/>
              <a:gd name="connsiteX148" fmla="*/ 20900557 w 23914187"/>
              <a:gd name="connsiteY148" fmla="*/ 6995 h 410224"/>
              <a:gd name="connsiteX149" fmla="*/ 20900558 w 23914187"/>
              <a:gd name="connsiteY149" fmla="*/ 0 h 410224"/>
              <a:gd name="connsiteX150" fmla="*/ 21928200 w 23914187"/>
              <a:gd name="connsiteY150" fmla="*/ 0 h 410224"/>
              <a:gd name="connsiteX151" fmla="*/ 21928013 w 23914187"/>
              <a:gd name="connsiteY151" fmla="*/ 6995 h 410224"/>
              <a:gd name="connsiteX152" fmla="*/ 22172473 w 23914187"/>
              <a:gd name="connsiteY152" fmla="*/ 253530 h 410224"/>
              <a:gd name="connsiteX153" fmla="*/ 22172472 w 23914187"/>
              <a:gd name="connsiteY153" fmla="*/ 410221 h 410224"/>
              <a:gd name="connsiteX154" fmla="*/ 21771413 w 23914187"/>
              <a:gd name="connsiteY154" fmla="*/ 6995 h 410224"/>
              <a:gd name="connsiteX155" fmla="*/ 21771413 w 23914187"/>
              <a:gd name="connsiteY155" fmla="*/ 0 h 410224"/>
              <a:gd name="connsiteX156" fmla="*/ 22799055 w 23914187"/>
              <a:gd name="connsiteY156" fmla="*/ 0 h 410224"/>
              <a:gd name="connsiteX157" fmla="*/ 22798871 w 23914187"/>
              <a:gd name="connsiteY157" fmla="*/ 6996 h 410224"/>
              <a:gd name="connsiteX158" fmla="*/ 23043329 w 23914187"/>
              <a:gd name="connsiteY158" fmla="*/ 253529 h 410224"/>
              <a:gd name="connsiteX159" fmla="*/ 23043328 w 23914187"/>
              <a:gd name="connsiteY159" fmla="*/ 410221 h 410224"/>
              <a:gd name="connsiteX160" fmla="*/ 22642271 w 23914187"/>
              <a:gd name="connsiteY160" fmla="*/ 6996 h 410224"/>
              <a:gd name="connsiteX161" fmla="*/ 22642271 w 23914187"/>
              <a:gd name="connsiteY161" fmla="*/ 1 h 410224"/>
              <a:gd name="connsiteX162" fmla="*/ 23669913 w 23914187"/>
              <a:gd name="connsiteY162" fmla="*/ 0 h 410224"/>
              <a:gd name="connsiteX163" fmla="*/ 23669728 w 23914187"/>
              <a:gd name="connsiteY163" fmla="*/ 6995 h 410224"/>
              <a:gd name="connsiteX164" fmla="*/ 23914187 w 23914187"/>
              <a:gd name="connsiteY164" fmla="*/ 253529 h 410224"/>
              <a:gd name="connsiteX165" fmla="*/ 23914186 w 23914187"/>
              <a:gd name="connsiteY165" fmla="*/ 410221 h 410224"/>
              <a:gd name="connsiteX166" fmla="*/ 23513128 w 23914187"/>
              <a:gd name="connsiteY166" fmla="*/ 6995 h 410224"/>
              <a:gd name="connsiteX167" fmla="*/ 23513129 w 23914187"/>
              <a:gd name="connsiteY167" fmla="*/ 0 h 410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</a:cxnLst>
            <a:rect l="l" t="t" r="r" b="b"/>
            <a:pathLst>
              <a:path w="23914187" h="410224">
                <a:moveTo>
                  <a:pt x="156786" y="3"/>
                </a:moveTo>
                <a:cubicBezTo>
                  <a:pt x="156599" y="2334"/>
                  <a:pt x="156599" y="4666"/>
                  <a:pt x="156599" y="6998"/>
                </a:cubicBezTo>
                <a:cubicBezTo>
                  <a:pt x="156619" y="142338"/>
                  <a:pt x="265723" y="252367"/>
                  <a:pt x="401058" y="253532"/>
                </a:cubicBezTo>
                <a:lnTo>
                  <a:pt x="401058" y="410224"/>
                </a:lnTo>
                <a:cubicBezTo>
                  <a:pt x="179214" y="409018"/>
                  <a:pt x="9" y="228844"/>
                  <a:pt x="0" y="6998"/>
                </a:cubicBezTo>
                <a:cubicBezTo>
                  <a:pt x="-1" y="4666"/>
                  <a:pt x="0" y="2381"/>
                  <a:pt x="0" y="3"/>
                </a:cubicBezTo>
                <a:close/>
                <a:moveTo>
                  <a:pt x="1027643" y="2"/>
                </a:moveTo>
                <a:cubicBezTo>
                  <a:pt x="1027456" y="2334"/>
                  <a:pt x="1027456" y="4665"/>
                  <a:pt x="1027456" y="6997"/>
                </a:cubicBezTo>
                <a:cubicBezTo>
                  <a:pt x="1027476" y="142337"/>
                  <a:pt x="1136580" y="252366"/>
                  <a:pt x="1271915" y="253531"/>
                </a:cubicBezTo>
                <a:lnTo>
                  <a:pt x="1271915" y="410223"/>
                </a:lnTo>
                <a:cubicBezTo>
                  <a:pt x="1050072" y="409018"/>
                  <a:pt x="870867" y="228843"/>
                  <a:pt x="870857" y="6997"/>
                </a:cubicBezTo>
                <a:cubicBezTo>
                  <a:pt x="870857" y="4665"/>
                  <a:pt x="870857" y="2380"/>
                  <a:pt x="870857" y="2"/>
                </a:cubicBezTo>
                <a:close/>
                <a:moveTo>
                  <a:pt x="1898498" y="2"/>
                </a:moveTo>
                <a:cubicBezTo>
                  <a:pt x="1898312" y="2334"/>
                  <a:pt x="1898312" y="4665"/>
                  <a:pt x="1898311" y="6997"/>
                </a:cubicBezTo>
                <a:cubicBezTo>
                  <a:pt x="1898332" y="142337"/>
                  <a:pt x="2007435" y="252366"/>
                  <a:pt x="2142771" y="253531"/>
                </a:cubicBezTo>
                <a:lnTo>
                  <a:pt x="2142771" y="410223"/>
                </a:lnTo>
                <a:cubicBezTo>
                  <a:pt x="1920927" y="409018"/>
                  <a:pt x="1741722" y="228843"/>
                  <a:pt x="1741712" y="6997"/>
                </a:cubicBezTo>
                <a:cubicBezTo>
                  <a:pt x="1741712" y="4665"/>
                  <a:pt x="1741712" y="2380"/>
                  <a:pt x="1741712" y="2"/>
                </a:cubicBezTo>
                <a:close/>
                <a:moveTo>
                  <a:pt x="2769355" y="2"/>
                </a:moveTo>
                <a:cubicBezTo>
                  <a:pt x="2769168" y="2334"/>
                  <a:pt x="2769168" y="4666"/>
                  <a:pt x="2769168" y="6997"/>
                </a:cubicBezTo>
                <a:cubicBezTo>
                  <a:pt x="2769189" y="142337"/>
                  <a:pt x="2878292" y="252366"/>
                  <a:pt x="3013627" y="253531"/>
                </a:cubicBezTo>
                <a:lnTo>
                  <a:pt x="3013627" y="410223"/>
                </a:lnTo>
                <a:cubicBezTo>
                  <a:pt x="2791783" y="409018"/>
                  <a:pt x="2612579" y="228844"/>
                  <a:pt x="2612569" y="6997"/>
                </a:cubicBezTo>
                <a:cubicBezTo>
                  <a:pt x="2612569" y="4666"/>
                  <a:pt x="2612569" y="2381"/>
                  <a:pt x="2612569" y="2"/>
                </a:cubicBezTo>
                <a:close/>
                <a:moveTo>
                  <a:pt x="3640212" y="2"/>
                </a:moveTo>
                <a:cubicBezTo>
                  <a:pt x="3640025" y="2333"/>
                  <a:pt x="3640025" y="4665"/>
                  <a:pt x="3640025" y="6997"/>
                </a:cubicBezTo>
                <a:cubicBezTo>
                  <a:pt x="3640045" y="142337"/>
                  <a:pt x="3749149" y="252366"/>
                  <a:pt x="3884484" y="253530"/>
                </a:cubicBezTo>
                <a:lnTo>
                  <a:pt x="3884484" y="410223"/>
                </a:lnTo>
                <a:cubicBezTo>
                  <a:pt x="3662641" y="409017"/>
                  <a:pt x="3483436" y="228843"/>
                  <a:pt x="3483426" y="6997"/>
                </a:cubicBezTo>
                <a:cubicBezTo>
                  <a:pt x="3483426" y="4665"/>
                  <a:pt x="3483426" y="2380"/>
                  <a:pt x="3483426" y="2"/>
                </a:cubicBezTo>
                <a:close/>
                <a:moveTo>
                  <a:pt x="4511069" y="2"/>
                </a:moveTo>
                <a:cubicBezTo>
                  <a:pt x="4510882" y="2334"/>
                  <a:pt x="4510882" y="4665"/>
                  <a:pt x="4510882" y="6997"/>
                </a:cubicBezTo>
                <a:cubicBezTo>
                  <a:pt x="4510902" y="142337"/>
                  <a:pt x="4620006" y="252366"/>
                  <a:pt x="4755341" y="253531"/>
                </a:cubicBezTo>
                <a:lnTo>
                  <a:pt x="4755341" y="410223"/>
                </a:lnTo>
                <a:cubicBezTo>
                  <a:pt x="4533497" y="409017"/>
                  <a:pt x="4354292" y="228843"/>
                  <a:pt x="4354282" y="6997"/>
                </a:cubicBezTo>
                <a:cubicBezTo>
                  <a:pt x="4354282" y="4665"/>
                  <a:pt x="4354282" y="2380"/>
                  <a:pt x="4354282" y="2"/>
                </a:cubicBezTo>
                <a:close/>
                <a:moveTo>
                  <a:pt x="5381926" y="2"/>
                </a:moveTo>
                <a:cubicBezTo>
                  <a:pt x="5381739" y="2334"/>
                  <a:pt x="5381739" y="4666"/>
                  <a:pt x="5381738" y="6997"/>
                </a:cubicBezTo>
                <a:cubicBezTo>
                  <a:pt x="5381761" y="142338"/>
                  <a:pt x="5490862" y="252366"/>
                  <a:pt x="5626198" y="253531"/>
                </a:cubicBezTo>
                <a:lnTo>
                  <a:pt x="5626197" y="410223"/>
                </a:lnTo>
                <a:cubicBezTo>
                  <a:pt x="5404354" y="409018"/>
                  <a:pt x="5225149" y="228844"/>
                  <a:pt x="5225139" y="6997"/>
                </a:cubicBezTo>
                <a:cubicBezTo>
                  <a:pt x="5225139" y="4666"/>
                  <a:pt x="5225139" y="2381"/>
                  <a:pt x="5225139" y="2"/>
                </a:cubicBezTo>
                <a:close/>
                <a:moveTo>
                  <a:pt x="6252784" y="2"/>
                </a:moveTo>
                <a:cubicBezTo>
                  <a:pt x="6252597" y="2334"/>
                  <a:pt x="6252597" y="4665"/>
                  <a:pt x="6252598" y="6997"/>
                </a:cubicBezTo>
                <a:cubicBezTo>
                  <a:pt x="6252618" y="142337"/>
                  <a:pt x="6361720" y="252366"/>
                  <a:pt x="6497055" y="253530"/>
                </a:cubicBezTo>
                <a:lnTo>
                  <a:pt x="6497056" y="410223"/>
                </a:lnTo>
                <a:cubicBezTo>
                  <a:pt x="6275212" y="409017"/>
                  <a:pt x="6096008" y="228844"/>
                  <a:pt x="6095999" y="6997"/>
                </a:cubicBezTo>
                <a:cubicBezTo>
                  <a:pt x="6095996" y="4665"/>
                  <a:pt x="6095999" y="2381"/>
                  <a:pt x="6095999" y="2"/>
                </a:cubicBezTo>
                <a:close/>
                <a:moveTo>
                  <a:pt x="7123638" y="2"/>
                </a:moveTo>
                <a:cubicBezTo>
                  <a:pt x="7123451" y="2333"/>
                  <a:pt x="7123451" y="4665"/>
                  <a:pt x="7123452" y="6997"/>
                </a:cubicBezTo>
                <a:cubicBezTo>
                  <a:pt x="7123472" y="142337"/>
                  <a:pt x="7232574" y="252366"/>
                  <a:pt x="7367909" y="253530"/>
                </a:cubicBezTo>
                <a:lnTo>
                  <a:pt x="7367910" y="410223"/>
                </a:lnTo>
                <a:cubicBezTo>
                  <a:pt x="7146065" y="409017"/>
                  <a:pt x="6966862" y="228843"/>
                  <a:pt x="6966853" y="6997"/>
                </a:cubicBezTo>
                <a:cubicBezTo>
                  <a:pt x="6966852" y="4665"/>
                  <a:pt x="6966853" y="2380"/>
                  <a:pt x="6966852" y="2"/>
                </a:cubicBezTo>
                <a:close/>
                <a:moveTo>
                  <a:pt x="7994493" y="2"/>
                </a:moveTo>
                <a:cubicBezTo>
                  <a:pt x="7994307" y="2333"/>
                  <a:pt x="7994307" y="4665"/>
                  <a:pt x="7994308" y="6997"/>
                </a:cubicBezTo>
                <a:cubicBezTo>
                  <a:pt x="7994329" y="142337"/>
                  <a:pt x="8103431" y="252366"/>
                  <a:pt x="8238767" y="253531"/>
                </a:cubicBezTo>
                <a:lnTo>
                  <a:pt x="8238767" y="410223"/>
                </a:lnTo>
                <a:cubicBezTo>
                  <a:pt x="8016922" y="409017"/>
                  <a:pt x="7837719" y="228843"/>
                  <a:pt x="7837709" y="6997"/>
                </a:cubicBezTo>
                <a:cubicBezTo>
                  <a:pt x="7837709" y="4665"/>
                  <a:pt x="7837708" y="2380"/>
                  <a:pt x="7837708" y="2"/>
                </a:cubicBezTo>
                <a:close/>
                <a:moveTo>
                  <a:pt x="8865351" y="1"/>
                </a:moveTo>
                <a:cubicBezTo>
                  <a:pt x="8865164" y="2333"/>
                  <a:pt x="8865164" y="4664"/>
                  <a:pt x="8865164" y="6996"/>
                </a:cubicBezTo>
                <a:cubicBezTo>
                  <a:pt x="8865185" y="142336"/>
                  <a:pt x="8974288" y="252365"/>
                  <a:pt x="9109624" y="253530"/>
                </a:cubicBezTo>
                <a:lnTo>
                  <a:pt x="9109624" y="410222"/>
                </a:lnTo>
                <a:cubicBezTo>
                  <a:pt x="8887780" y="409016"/>
                  <a:pt x="8708574" y="228842"/>
                  <a:pt x="8708565" y="6996"/>
                </a:cubicBezTo>
                <a:cubicBezTo>
                  <a:pt x="8708564" y="4664"/>
                  <a:pt x="8708565" y="2379"/>
                  <a:pt x="8708565" y="1"/>
                </a:cubicBezTo>
                <a:close/>
                <a:moveTo>
                  <a:pt x="9736207" y="1"/>
                </a:moveTo>
                <a:cubicBezTo>
                  <a:pt x="9736022" y="2333"/>
                  <a:pt x="9736021" y="4665"/>
                  <a:pt x="9736021" y="6996"/>
                </a:cubicBezTo>
                <a:cubicBezTo>
                  <a:pt x="9736037" y="142335"/>
                  <a:pt x="9845140" y="252364"/>
                  <a:pt x="9980476" y="253529"/>
                </a:cubicBezTo>
                <a:lnTo>
                  <a:pt x="9980476" y="410221"/>
                </a:lnTo>
                <a:cubicBezTo>
                  <a:pt x="9758634" y="409016"/>
                  <a:pt x="9579432" y="228843"/>
                  <a:pt x="9579421" y="6996"/>
                </a:cubicBezTo>
                <a:cubicBezTo>
                  <a:pt x="9579422" y="4665"/>
                  <a:pt x="9579421" y="2380"/>
                  <a:pt x="9579421" y="1"/>
                </a:cubicBezTo>
                <a:close/>
                <a:moveTo>
                  <a:pt x="10607060" y="1"/>
                </a:moveTo>
                <a:cubicBezTo>
                  <a:pt x="10606875" y="2333"/>
                  <a:pt x="10606874" y="4664"/>
                  <a:pt x="10606875" y="6996"/>
                </a:cubicBezTo>
                <a:cubicBezTo>
                  <a:pt x="10606895" y="142336"/>
                  <a:pt x="10715999" y="252365"/>
                  <a:pt x="10851333" y="253530"/>
                </a:cubicBezTo>
                <a:lnTo>
                  <a:pt x="10851334" y="410222"/>
                </a:lnTo>
                <a:cubicBezTo>
                  <a:pt x="10629489" y="409016"/>
                  <a:pt x="10450285" y="228842"/>
                  <a:pt x="10450274" y="6996"/>
                </a:cubicBezTo>
                <a:cubicBezTo>
                  <a:pt x="10450275" y="4664"/>
                  <a:pt x="10450276" y="2379"/>
                  <a:pt x="10450276" y="1"/>
                </a:cubicBezTo>
                <a:close/>
                <a:moveTo>
                  <a:pt x="11477917" y="1"/>
                </a:moveTo>
                <a:cubicBezTo>
                  <a:pt x="11477730" y="2333"/>
                  <a:pt x="11477731" y="4665"/>
                  <a:pt x="11477730" y="6996"/>
                </a:cubicBezTo>
                <a:cubicBezTo>
                  <a:pt x="11477750" y="142335"/>
                  <a:pt x="11586854" y="252364"/>
                  <a:pt x="11722190" y="253529"/>
                </a:cubicBezTo>
                <a:lnTo>
                  <a:pt x="11722190" y="410221"/>
                </a:lnTo>
                <a:cubicBezTo>
                  <a:pt x="11500345" y="409015"/>
                  <a:pt x="11321142" y="228842"/>
                  <a:pt x="11321130" y="6996"/>
                </a:cubicBezTo>
                <a:cubicBezTo>
                  <a:pt x="11321130" y="4665"/>
                  <a:pt x="11321132" y="2380"/>
                  <a:pt x="11321132" y="2"/>
                </a:cubicBezTo>
                <a:close/>
                <a:moveTo>
                  <a:pt x="12348773" y="1"/>
                </a:moveTo>
                <a:cubicBezTo>
                  <a:pt x="12348587" y="2333"/>
                  <a:pt x="12348587" y="4665"/>
                  <a:pt x="12348587" y="6996"/>
                </a:cubicBezTo>
                <a:cubicBezTo>
                  <a:pt x="12348607" y="142336"/>
                  <a:pt x="12457711" y="252366"/>
                  <a:pt x="12593046" y="253530"/>
                </a:cubicBezTo>
                <a:lnTo>
                  <a:pt x="12593046" y="410221"/>
                </a:lnTo>
                <a:cubicBezTo>
                  <a:pt x="12371202" y="409016"/>
                  <a:pt x="12191997" y="228843"/>
                  <a:pt x="12191987" y="6996"/>
                </a:cubicBezTo>
                <a:cubicBezTo>
                  <a:pt x="12191987" y="4665"/>
                  <a:pt x="12191987" y="2380"/>
                  <a:pt x="12191987" y="1"/>
                </a:cubicBezTo>
                <a:close/>
                <a:moveTo>
                  <a:pt x="13219630" y="1"/>
                </a:moveTo>
                <a:cubicBezTo>
                  <a:pt x="13219444" y="2332"/>
                  <a:pt x="13219444" y="4664"/>
                  <a:pt x="13219444" y="6996"/>
                </a:cubicBezTo>
                <a:cubicBezTo>
                  <a:pt x="13219464" y="142336"/>
                  <a:pt x="13328568" y="252365"/>
                  <a:pt x="13463903" y="253529"/>
                </a:cubicBezTo>
                <a:lnTo>
                  <a:pt x="13463903" y="410222"/>
                </a:lnTo>
                <a:cubicBezTo>
                  <a:pt x="13242059" y="409016"/>
                  <a:pt x="13062854" y="228842"/>
                  <a:pt x="13062844" y="6996"/>
                </a:cubicBezTo>
                <a:cubicBezTo>
                  <a:pt x="13062844" y="4664"/>
                  <a:pt x="13062844" y="2379"/>
                  <a:pt x="13062844" y="1"/>
                </a:cubicBezTo>
                <a:close/>
                <a:moveTo>
                  <a:pt x="14090488" y="1"/>
                </a:moveTo>
                <a:cubicBezTo>
                  <a:pt x="14090301" y="2333"/>
                  <a:pt x="14090302" y="4665"/>
                  <a:pt x="14090301" y="6996"/>
                </a:cubicBezTo>
                <a:cubicBezTo>
                  <a:pt x="14090321" y="142336"/>
                  <a:pt x="14199425" y="252365"/>
                  <a:pt x="14334760" y="253530"/>
                </a:cubicBezTo>
                <a:lnTo>
                  <a:pt x="14334760" y="410222"/>
                </a:lnTo>
                <a:cubicBezTo>
                  <a:pt x="14112916" y="409017"/>
                  <a:pt x="13933711" y="228842"/>
                  <a:pt x="13933701" y="6996"/>
                </a:cubicBezTo>
                <a:cubicBezTo>
                  <a:pt x="13933702" y="4664"/>
                  <a:pt x="13933702" y="2380"/>
                  <a:pt x="13933702" y="1"/>
                </a:cubicBezTo>
                <a:close/>
                <a:moveTo>
                  <a:pt x="14961345" y="1"/>
                </a:moveTo>
                <a:cubicBezTo>
                  <a:pt x="14961158" y="2333"/>
                  <a:pt x="14961158" y="4664"/>
                  <a:pt x="14961158" y="6996"/>
                </a:cubicBezTo>
                <a:cubicBezTo>
                  <a:pt x="14961178" y="142336"/>
                  <a:pt x="15070282" y="252366"/>
                  <a:pt x="15205617" y="253530"/>
                </a:cubicBezTo>
                <a:lnTo>
                  <a:pt x="15205617" y="410222"/>
                </a:lnTo>
                <a:cubicBezTo>
                  <a:pt x="14983773" y="409017"/>
                  <a:pt x="14804568" y="228843"/>
                  <a:pt x="14804558" y="6996"/>
                </a:cubicBezTo>
                <a:cubicBezTo>
                  <a:pt x="14804558" y="4665"/>
                  <a:pt x="14804559" y="2380"/>
                  <a:pt x="14804558" y="1"/>
                </a:cubicBezTo>
                <a:close/>
                <a:moveTo>
                  <a:pt x="15832202" y="0"/>
                </a:moveTo>
                <a:cubicBezTo>
                  <a:pt x="15832015" y="2332"/>
                  <a:pt x="15832015" y="4663"/>
                  <a:pt x="15832015" y="6995"/>
                </a:cubicBezTo>
                <a:cubicBezTo>
                  <a:pt x="15832035" y="142335"/>
                  <a:pt x="15941139" y="252365"/>
                  <a:pt x="16076474" y="253529"/>
                </a:cubicBezTo>
                <a:lnTo>
                  <a:pt x="16076474" y="410222"/>
                </a:lnTo>
                <a:cubicBezTo>
                  <a:pt x="15854630" y="409016"/>
                  <a:pt x="15675425" y="228842"/>
                  <a:pt x="15675415" y="6995"/>
                </a:cubicBezTo>
                <a:cubicBezTo>
                  <a:pt x="15675415" y="4663"/>
                  <a:pt x="15675416" y="2379"/>
                  <a:pt x="15675415" y="0"/>
                </a:cubicBezTo>
                <a:close/>
                <a:moveTo>
                  <a:pt x="16703058" y="1"/>
                </a:moveTo>
                <a:cubicBezTo>
                  <a:pt x="16702871" y="2332"/>
                  <a:pt x="16702872" y="4664"/>
                  <a:pt x="16702872" y="6995"/>
                </a:cubicBezTo>
                <a:cubicBezTo>
                  <a:pt x="16702892" y="142336"/>
                  <a:pt x="16811995" y="252365"/>
                  <a:pt x="16947331" y="253529"/>
                </a:cubicBezTo>
                <a:lnTo>
                  <a:pt x="16947331" y="410221"/>
                </a:lnTo>
                <a:cubicBezTo>
                  <a:pt x="16725486" y="409016"/>
                  <a:pt x="16546282" y="228842"/>
                  <a:pt x="16546272" y="6995"/>
                </a:cubicBezTo>
                <a:cubicBezTo>
                  <a:pt x="16546272" y="4664"/>
                  <a:pt x="16546273" y="2378"/>
                  <a:pt x="16546272" y="1"/>
                </a:cubicBezTo>
                <a:close/>
                <a:moveTo>
                  <a:pt x="17573916" y="1"/>
                </a:moveTo>
                <a:cubicBezTo>
                  <a:pt x="17573729" y="2333"/>
                  <a:pt x="17573729" y="4665"/>
                  <a:pt x="17573729" y="6996"/>
                </a:cubicBezTo>
                <a:cubicBezTo>
                  <a:pt x="17573749" y="142336"/>
                  <a:pt x="17682853" y="252365"/>
                  <a:pt x="17818188" y="253530"/>
                </a:cubicBezTo>
                <a:lnTo>
                  <a:pt x="17818188" y="410222"/>
                </a:lnTo>
                <a:cubicBezTo>
                  <a:pt x="17596344" y="409016"/>
                  <a:pt x="17417140" y="228842"/>
                  <a:pt x="17417129" y="6996"/>
                </a:cubicBezTo>
                <a:cubicBezTo>
                  <a:pt x="17417130" y="4664"/>
                  <a:pt x="17417130" y="2379"/>
                  <a:pt x="17417129" y="1"/>
                </a:cubicBezTo>
                <a:close/>
                <a:moveTo>
                  <a:pt x="18444773" y="1"/>
                </a:moveTo>
                <a:cubicBezTo>
                  <a:pt x="18444587" y="2333"/>
                  <a:pt x="18444586" y="4663"/>
                  <a:pt x="18444586" y="6995"/>
                </a:cubicBezTo>
                <a:cubicBezTo>
                  <a:pt x="18444606" y="142335"/>
                  <a:pt x="18553710" y="252365"/>
                  <a:pt x="18689046" y="253529"/>
                </a:cubicBezTo>
                <a:lnTo>
                  <a:pt x="18689045" y="410221"/>
                </a:lnTo>
                <a:cubicBezTo>
                  <a:pt x="18467202" y="409016"/>
                  <a:pt x="18287996" y="228842"/>
                  <a:pt x="18287986" y="6995"/>
                </a:cubicBezTo>
                <a:cubicBezTo>
                  <a:pt x="18287987" y="4663"/>
                  <a:pt x="18287987" y="2378"/>
                  <a:pt x="18287986" y="1"/>
                </a:cubicBezTo>
                <a:close/>
                <a:moveTo>
                  <a:pt x="19315629" y="0"/>
                </a:moveTo>
                <a:cubicBezTo>
                  <a:pt x="19315443" y="2332"/>
                  <a:pt x="19315441" y="4663"/>
                  <a:pt x="19315442" y="6995"/>
                </a:cubicBezTo>
                <a:cubicBezTo>
                  <a:pt x="19315462" y="142335"/>
                  <a:pt x="19424566" y="252364"/>
                  <a:pt x="19559902" y="253529"/>
                </a:cubicBezTo>
                <a:lnTo>
                  <a:pt x="19559901" y="410222"/>
                </a:lnTo>
                <a:cubicBezTo>
                  <a:pt x="19338058" y="409016"/>
                  <a:pt x="19158852" y="228841"/>
                  <a:pt x="19158842" y="6995"/>
                </a:cubicBezTo>
                <a:cubicBezTo>
                  <a:pt x="19158843" y="4664"/>
                  <a:pt x="19158843" y="2378"/>
                  <a:pt x="19158842" y="0"/>
                </a:cubicBezTo>
                <a:close/>
                <a:moveTo>
                  <a:pt x="20186486" y="1"/>
                </a:moveTo>
                <a:cubicBezTo>
                  <a:pt x="20186300" y="2332"/>
                  <a:pt x="20186299" y="4664"/>
                  <a:pt x="20186299" y="6996"/>
                </a:cubicBezTo>
                <a:cubicBezTo>
                  <a:pt x="20186320" y="142335"/>
                  <a:pt x="20295424" y="252365"/>
                  <a:pt x="20430759" y="253530"/>
                </a:cubicBezTo>
                <a:lnTo>
                  <a:pt x="20430758" y="410222"/>
                </a:lnTo>
                <a:cubicBezTo>
                  <a:pt x="20208915" y="409017"/>
                  <a:pt x="20029710" y="228842"/>
                  <a:pt x="20029699" y="6995"/>
                </a:cubicBezTo>
                <a:cubicBezTo>
                  <a:pt x="20029701" y="4664"/>
                  <a:pt x="20029700" y="2379"/>
                  <a:pt x="20029700" y="0"/>
                </a:cubicBezTo>
                <a:close/>
                <a:moveTo>
                  <a:pt x="21057342" y="0"/>
                </a:moveTo>
                <a:cubicBezTo>
                  <a:pt x="21057156" y="2331"/>
                  <a:pt x="21057157" y="4663"/>
                  <a:pt x="21057157" y="6995"/>
                </a:cubicBezTo>
                <a:cubicBezTo>
                  <a:pt x="21057177" y="142335"/>
                  <a:pt x="21166279" y="252364"/>
                  <a:pt x="21301615" y="253529"/>
                </a:cubicBezTo>
                <a:lnTo>
                  <a:pt x="21301615" y="410221"/>
                </a:lnTo>
                <a:cubicBezTo>
                  <a:pt x="21079771" y="409015"/>
                  <a:pt x="20900568" y="228841"/>
                  <a:pt x="20900557" y="6995"/>
                </a:cubicBezTo>
                <a:cubicBezTo>
                  <a:pt x="20900557" y="4663"/>
                  <a:pt x="20900556" y="2378"/>
                  <a:pt x="20900558" y="0"/>
                </a:cubicBezTo>
                <a:close/>
                <a:moveTo>
                  <a:pt x="21928200" y="0"/>
                </a:moveTo>
                <a:cubicBezTo>
                  <a:pt x="21928014" y="2332"/>
                  <a:pt x="21928012" y="4663"/>
                  <a:pt x="21928013" y="6995"/>
                </a:cubicBezTo>
                <a:cubicBezTo>
                  <a:pt x="21928033" y="142335"/>
                  <a:pt x="22037137" y="252364"/>
                  <a:pt x="22172473" y="253530"/>
                </a:cubicBezTo>
                <a:lnTo>
                  <a:pt x="22172472" y="410221"/>
                </a:lnTo>
                <a:cubicBezTo>
                  <a:pt x="21950629" y="409016"/>
                  <a:pt x="21771423" y="228841"/>
                  <a:pt x="21771413" y="6995"/>
                </a:cubicBezTo>
                <a:cubicBezTo>
                  <a:pt x="21771414" y="4664"/>
                  <a:pt x="21771414" y="2379"/>
                  <a:pt x="21771413" y="0"/>
                </a:cubicBezTo>
                <a:close/>
                <a:moveTo>
                  <a:pt x="22799055" y="0"/>
                </a:moveTo>
                <a:cubicBezTo>
                  <a:pt x="22798870" y="2332"/>
                  <a:pt x="22798870" y="4664"/>
                  <a:pt x="22798871" y="6996"/>
                </a:cubicBezTo>
                <a:cubicBezTo>
                  <a:pt x="22798891" y="142336"/>
                  <a:pt x="22907993" y="252365"/>
                  <a:pt x="23043329" y="253529"/>
                </a:cubicBezTo>
                <a:lnTo>
                  <a:pt x="23043328" y="410221"/>
                </a:lnTo>
                <a:cubicBezTo>
                  <a:pt x="22821485" y="409016"/>
                  <a:pt x="22642281" y="228842"/>
                  <a:pt x="22642271" y="6996"/>
                </a:cubicBezTo>
                <a:cubicBezTo>
                  <a:pt x="22642270" y="4664"/>
                  <a:pt x="22642269" y="2379"/>
                  <a:pt x="22642271" y="1"/>
                </a:cubicBezTo>
                <a:close/>
                <a:moveTo>
                  <a:pt x="23669913" y="0"/>
                </a:moveTo>
                <a:cubicBezTo>
                  <a:pt x="23669727" y="2332"/>
                  <a:pt x="23669728" y="4663"/>
                  <a:pt x="23669728" y="6995"/>
                </a:cubicBezTo>
                <a:cubicBezTo>
                  <a:pt x="23669749" y="142335"/>
                  <a:pt x="23778851" y="252364"/>
                  <a:pt x="23914187" y="253529"/>
                </a:cubicBezTo>
                <a:lnTo>
                  <a:pt x="23914186" y="410221"/>
                </a:lnTo>
                <a:cubicBezTo>
                  <a:pt x="23692342" y="409016"/>
                  <a:pt x="23513139" y="228842"/>
                  <a:pt x="23513128" y="6995"/>
                </a:cubicBezTo>
                <a:cubicBezTo>
                  <a:pt x="23513128" y="4664"/>
                  <a:pt x="23513127" y="2378"/>
                  <a:pt x="23513129" y="0"/>
                </a:cubicBezTo>
                <a:close/>
              </a:path>
            </a:pathLst>
          </a:custGeom>
          <a:solidFill>
            <a:schemeClr val="bg1">
              <a:lumMod val="95000"/>
              <a:alpha val="25000"/>
            </a:schemeClr>
          </a:solidFill>
          <a:ln w="317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EA40C53-7D2D-4FFC-BC9C-CDCA54ADD765}"/>
              </a:ext>
            </a:extLst>
          </p:cNvPr>
          <p:cNvSpPr/>
          <p:nvPr userDrawn="1"/>
        </p:nvSpPr>
        <p:spPr>
          <a:xfrm rot="20700000">
            <a:off x="-1383224" y="2461687"/>
            <a:ext cx="23914196" cy="410223"/>
          </a:xfrm>
          <a:custGeom>
            <a:avLst/>
            <a:gdLst>
              <a:gd name="connsiteX0" fmla="*/ 156786 w 23914196"/>
              <a:gd name="connsiteY0" fmla="*/ 0 h 410223"/>
              <a:gd name="connsiteX1" fmla="*/ 156599 w 23914196"/>
              <a:gd name="connsiteY1" fmla="*/ 6995 h 410223"/>
              <a:gd name="connsiteX2" fmla="*/ 401059 w 23914196"/>
              <a:gd name="connsiteY2" fmla="*/ 253529 h 410223"/>
              <a:gd name="connsiteX3" fmla="*/ 401058 w 23914196"/>
              <a:gd name="connsiteY3" fmla="*/ 410222 h 410223"/>
              <a:gd name="connsiteX4" fmla="*/ 0 w 23914196"/>
              <a:gd name="connsiteY4" fmla="*/ 6995 h 410223"/>
              <a:gd name="connsiteX5" fmla="*/ 0 w 23914196"/>
              <a:gd name="connsiteY5" fmla="*/ 0 h 410223"/>
              <a:gd name="connsiteX6" fmla="*/ 1027643 w 23914196"/>
              <a:gd name="connsiteY6" fmla="*/ 0 h 410223"/>
              <a:gd name="connsiteX7" fmla="*/ 1027457 w 23914196"/>
              <a:gd name="connsiteY7" fmla="*/ 6995 h 410223"/>
              <a:gd name="connsiteX8" fmla="*/ 1271916 w 23914196"/>
              <a:gd name="connsiteY8" fmla="*/ 253528 h 410223"/>
              <a:gd name="connsiteX9" fmla="*/ 1271916 w 23914196"/>
              <a:gd name="connsiteY9" fmla="*/ 410221 h 410223"/>
              <a:gd name="connsiteX10" fmla="*/ 870857 w 23914196"/>
              <a:gd name="connsiteY10" fmla="*/ 6995 h 410223"/>
              <a:gd name="connsiteX11" fmla="*/ 870858 w 23914196"/>
              <a:gd name="connsiteY11" fmla="*/ 0 h 410223"/>
              <a:gd name="connsiteX12" fmla="*/ 1898501 w 23914196"/>
              <a:gd name="connsiteY12" fmla="*/ 0 h 410223"/>
              <a:gd name="connsiteX13" fmla="*/ 1898315 w 23914196"/>
              <a:gd name="connsiteY13" fmla="*/ 6995 h 410223"/>
              <a:gd name="connsiteX14" fmla="*/ 2142774 w 23914196"/>
              <a:gd name="connsiteY14" fmla="*/ 253529 h 410223"/>
              <a:gd name="connsiteX15" fmla="*/ 2142774 w 23914196"/>
              <a:gd name="connsiteY15" fmla="*/ 410222 h 410223"/>
              <a:gd name="connsiteX16" fmla="*/ 1741715 w 23914196"/>
              <a:gd name="connsiteY16" fmla="*/ 6996 h 410223"/>
              <a:gd name="connsiteX17" fmla="*/ 1741715 w 23914196"/>
              <a:gd name="connsiteY17" fmla="*/ 0 h 410223"/>
              <a:gd name="connsiteX18" fmla="*/ 2769358 w 23914196"/>
              <a:gd name="connsiteY18" fmla="*/ 1 h 410223"/>
              <a:gd name="connsiteX19" fmla="*/ 2769171 w 23914196"/>
              <a:gd name="connsiteY19" fmla="*/ 6996 h 410223"/>
              <a:gd name="connsiteX20" fmla="*/ 3013630 w 23914196"/>
              <a:gd name="connsiteY20" fmla="*/ 253529 h 410223"/>
              <a:gd name="connsiteX21" fmla="*/ 3013630 w 23914196"/>
              <a:gd name="connsiteY21" fmla="*/ 410222 h 410223"/>
              <a:gd name="connsiteX22" fmla="*/ 2612572 w 23914196"/>
              <a:gd name="connsiteY22" fmla="*/ 6996 h 410223"/>
              <a:gd name="connsiteX23" fmla="*/ 2612572 w 23914196"/>
              <a:gd name="connsiteY23" fmla="*/ 0 h 410223"/>
              <a:gd name="connsiteX24" fmla="*/ 3640214 w 23914196"/>
              <a:gd name="connsiteY24" fmla="*/ 0 h 410223"/>
              <a:gd name="connsiteX25" fmla="*/ 3640028 w 23914196"/>
              <a:gd name="connsiteY25" fmla="*/ 6995 h 410223"/>
              <a:gd name="connsiteX26" fmla="*/ 3884487 w 23914196"/>
              <a:gd name="connsiteY26" fmla="*/ 253529 h 410223"/>
              <a:gd name="connsiteX27" fmla="*/ 3884487 w 23914196"/>
              <a:gd name="connsiteY27" fmla="*/ 410221 h 410223"/>
              <a:gd name="connsiteX28" fmla="*/ 3483428 w 23914196"/>
              <a:gd name="connsiteY28" fmla="*/ 6995 h 410223"/>
              <a:gd name="connsiteX29" fmla="*/ 3483428 w 23914196"/>
              <a:gd name="connsiteY29" fmla="*/ 0 h 410223"/>
              <a:gd name="connsiteX30" fmla="*/ 4511073 w 23914196"/>
              <a:gd name="connsiteY30" fmla="*/ 1 h 410223"/>
              <a:gd name="connsiteX31" fmla="*/ 4510887 w 23914196"/>
              <a:gd name="connsiteY31" fmla="*/ 6996 h 410223"/>
              <a:gd name="connsiteX32" fmla="*/ 4755347 w 23914196"/>
              <a:gd name="connsiteY32" fmla="*/ 253530 h 410223"/>
              <a:gd name="connsiteX33" fmla="*/ 4755346 w 23914196"/>
              <a:gd name="connsiteY33" fmla="*/ 410222 h 410223"/>
              <a:gd name="connsiteX34" fmla="*/ 4354287 w 23914196"/>
              <a:gd name="connsiteY34" fmla="*/ 6996 h 410223"/>
              <a:gd name="connsiteX35" fmla="*/ 4354287 w 23914196"/>
              <a:gd name="connsiteY35" fmla="*/ 1 h 410223"/>
              <a:gd name="connsiteX36" fmla="*/ 5381930 w 23914196"/>
              <a:gd name="connsiteY36" fmla="*/ 1 h 410223"/>
              <a:gd name="connsiteX37" fmla="*/ 5381743 w 23914196"/>
              <a:gd name="connsiteY37" fmla="*/ 6996 h 410223"/>
              <a:gd name="connsiteX38" fmla="*/ 5626204 w 23914196"/>
              <a:gd name="connsiteY38" fmla="*/ 253530 h 410223"/>
              <a:gd name="connsiteX39" fmla="*/ 5626204 w 23914196"/>
              <a:gd name="connsiteY39" fmla="*/ 410222 h 410223"/>
              <a:gd name="connsiteX40" fmla="*/ 5225144 w 23914196"/>
              <a:gd name="connsiteY40" fmla="*/ 6996 h 410223"/>
              <a:gd name="connsiteX41" fmla="*/ 5225144 w 23914196"/>
              <a:gd name="connsiteY41" fmla="*/ 1 h 410223"/>
              <a:gd name="connsiteX42" fmla="*/ 6252788 w 23914196"/>
              <a:gd name="connsiteY42" fmla="*/ 1 h 410223"/>
              <a:gd name="connsiteX43" fmla="*/ 6252601 w 23914196"/>
              <a:gd name="connsiteY43" fmla="*/ 6996 h 410223"/>
              <a:gd name="connsiteX44" fmla="*/ 6497059 w 23914196"/>
              <a:gd name="connsiteY44" fmla="*/ 253529 h 410223"/>
              <a:gd name="connsiteX45" fmla="*/ 6497059 w 23914196"/>
              <a:gd name="connsiteY45" fmla="*/ 410221 h 410223"/>
              <a:gd name="connsiteX46" fmla="*/ 6096001 w 23914196"/>
              <a:gd name="connsiteY46" fmla="*/ 6996 h 410223"/>
              <a:gd name="connsiteX47" fmla="*/ 6095999 w 23914196"/>
              <a:gd name="connsiteY47" fmla="*/ 0 h 410223"/>
              <a:gd name="connsiteX48" fmla="*/ 7123642 w 23914196"/>
              <a:gd name="connsiteY48" fmla="*/ 0 h 410223"/>
              <a:gd name="connsiteX49" fmla="*/ 7123456 w 23914196"/>
              <a:gd name="connsiteY49" fmla="*/ 6996 h 410223"/>
              <a:gd name="connsiteX50" fmla="*/ 7367916 w 23914196"/>
              <a:gd name="connsiteY50" fmla="*/ 253530 h 410223"/>
              <a:gd name="connsiteX51" fmla="*/ 7367916 w 23914196"/>
              <a:gd name="connsiteY51" fmla="*/ 410222 h 410223"/>
              <a:gd name="connsiteX52" fmla="*/ 6966857 w 23914196"/>
              <a:gd name="connsiteY52" fmla="*/ 6996 h 410223"/>
              <a:gd name="connsiteX53" fmla="*/ 6966857 w 23914196"/>
              <a:gd name="connsiteY53" fmla="*/ 1 h 410223"/>
              <a:gd name="connsiteX54" fmla="*/ 7994500 w 23914196"/>
              <a:gd name="connsiteY54" fmla="*/ 1 h 410223"/>
              <a:gd name="connsiteX55" fmla="*/ 7994315 w 23914196"/>
              <a:gd name="connsiteY55" fmla="*/ 6996 h 410223"/>
              <a:gd name="connsiteX56" fmla="*/ 8238775 w 23914196"/>
              <a:gd name="connsiteY56" fmla="*/ 253530 h 410223"/>
              <a:gd name="connsiteX57" fmla="*/ 8238774 w 23914196"/>
              <a:gd name="connsiteY57" fmla="*/ 410222 h 410223"/>
              <a:gd name="connsiteX58" fmla="*/ 7837715 w 23914196"/>
              <a:gd name="connsiteY58" fmla="*/ 6996 h 410223"/>
              <a:gd name="connsiteX59" fmla="*/ 7837715 w 23914196"/>
              <a:gd name="connsiteY59" fmla="*/ 1 h 410223"/>
              <a:gd name="connsiteX60" fmla="*/ 8865359 w 23914196"/>
              <a:gd name="connsiteY60" fmla="*/ 1 h 410223"/>
              <a:gd name="connsiteX61" fmla="*/ 8865171 w 23914196"/>
              <a:gd name="connsiteY61" fmla="*/ 6996 h 410223"/>
              <a:gd name="connsiteX62" fmla="*/ 9109631 w 23914196"/>
              <a:gd name="connsiteY62" fmla="*/ 253530 h 410223"/>
              <a:gd name="connsiteX63" fmla="*/ 9109632 w 23914196"/>
              <a:gd name="connsiteY63" fmla="*/ 410222 h 410223"/>
              <a:gd name="connsiteX64" fmla="*/ 8708572 w 23914196"/>
              <a:gd name="connsiteY64" fmla="*/ 6996 h 410223"/>
              <a:gd name="connsiteX65" fmla="*/ 8708572 w 23914196"/>
              <a:gd name="connsiteY65" fmla="*/ 1 h 410223"/>
              <a:gd name="connsiteX66" fmla="*/ 9736215 w 23914196"/>
              <a:gd name="connsiteY66" fmla="*/ 1 h 410223"/>
              <a:gd name="connsiteX67" fmla="*/ 9736028 w 23914196"/>
              <a:gd name="connsiteY67" fmla="*/ 6996 h 410223"/>
              <a:gd name="connsiteX68" fmla="*/ 9980484 w 23914196"/>
              <a:gd name="connsiteY68" fmla="*/ 253529 h 410223"/>
              <a:gd name="connsiteX69" fmla="*/ 9980484 w 23914196"/>
              <a:gd name="connsiteY69" fmla="*/ 410221 h 410223"/>
              <a:gd name="connsiteX70" fmla="*/ 9579429 w 23914196"/>
              <a:gd name="connsiteY70" fmla="*/ 6996 h 410223"/>
              <a:gd name="connsiteX71" fmla="*/ 9579429 w 23914196"/>
              <a:gd name="connsiteY71" fmla="*/ 1 h 410223"/>
              <a:gd name="connsiteX72" fmla="*/ 10607069 w 23914196"/>
              <a:gd name="connsiteY72" fmla="*/ 1 h 410223"/>
              <a:gd name="connsiteX73" fmla="*/ 10606883 w 23914196"/>
              <a:gd name="connsiteY73" fmla="*/ 6996 h 410223"/>
              <a:gd name="connsiteX74" fmla="*/ 10851341 w 23914196"/>
              <a:gd name="connsiteY74" fmla="*/ 253529 h 410223"/>
              <a:gd name="connsiteX75" fmla="*/ 10851342 w 23914196"/>
              <a:gd name="connsiteY75" fmla="*/ 410222 h 410223"/>
              <a:gd name="connsiteX76" fmla="*/ 10450282 w 23914196"/>
              <a:gd name="connsiteY76" fmla="*/ 6996 h 410223"/>
              <a:gd name="connsiteX77" fmla="*/ 10450283 w 23914196"/>
              <a:gd name="connsiteY77" fmla="*/ 1 h 410223"/>
              <a:gd name="connsiteX78" fmla="*/ 11477926 w 23914196"/>
              <a:gd name="connsiteY78" fmla="*/ 0 h 410223"/>
              <a:gd name="connsiteX79" fmla="*/ 11477739 w 23914196"/>
              <a:gd name="connsiteY79" fmla="*/ 6995 h 410223"/>
              <a:gd name="connsiteX80" fmla="*/ 11722198 w 23914196"/>
              <a:gd name="connsiteY80" fmla="*/ 253529 h 410223"/>
              <a:gd name="connsiteX81" fmla="*/ 11722198 w 23914196"/>
              <a:gd name="connsiteY81" fmla="*/ 410221 h 410223"/>
              <a:gd name="connsiteX82" fmla="*/ 11321139 w 23914196"/>
              <a:gd name="connsiteY82" fmla="*/ 6995 h 410223"/>
              <a:gd name="connsiteX83" fmla="*/ 11321141 w 23914196"/>
              <a:gd name="connsiteY83" fmla="*/ 0 h 410223"/>
              <a:gd name="connsiteX84" fmla="*/ 12348783 w 23914196"/>
              <a:gd name="connsiteY84" fmla="*/ 1 h 410223"/>
              <a:gd name="connsiteX85" fmla="*/ 12348596 w 23914196"/>
              <a:gd name="connsiteY85" fmla="*/ 6996 h 410223"/>
              <a:gd name="connsiteX86" fmla="*/ 12593055 w 23914196"/>
              <a:gd name="connsiteY86" fmla="*/ 253529 h 410223"/>
              <a:gd name="connsiteX87" fmla="*/ 12593055 w 23914196"/>
              <a:gd name="connsiteY87" fmla="*/ 410221 h 410223"/>
              <a:gd name="connsiteX88" fmla="*/ 12191996 w 23914196"/>
              <a:gd name="connsiteY88" fmla="*/ 6996 h 410223"/>
              <a:gd name="connsiteX89" fmla="*/ 12191996 w 23914196"/>
              <a:gd name="connsiteY89" fmla="*/ 1 h 410223"/>
              <a:gd name="connsiteX90" fmla="*/ 13219640 w 23914196"/>
              <a:gd name="connsiteY90" fmla="*/ 0 h 410223"/>
              <a:gd name="connsiteX91" fmla="*/ 13219453 w 23914196"/>
              <a:gd name="connsiteY91" fmla="*/ 6995 h 410223"/>
              <a:gd name="connsiteX92" fmla="*/ 13463912 w 23914196"/>
              <a:gd name="connsiteY92" fmla="*/ 253529 h 410223"/>
              <a:gd name="connsiteX93" fmla="*/ 13463912 w 23914196"/>
              <a:gd name="connsiteY93" fmla="*/ 410221 h 410223"/>
              <a:gd name="connsiteX94" fmla="*/ 13062853 w 23914196"/>
              <a:gd name="connsiteY94" fmla="*/ 6995 h 410223"/>
              <a:gd name="connsiteX95" fmla="*/ 13062853 w 23914196"/>
              <a:gd name="connsiteY95" fmla="*/ 0 h 410223"/>
              <a:gd name="connsiteX96" fmla="*/ 14090497 w 23914196"/>
              <a:gd name="connsiteY96" fmla="*/ 1 h 410223"/>
              <a:gd name="connsiteX97" fmla="*/ 14090310 w 23914196"/>
              <a:gd name="connsiteY97" fmla="*/ 6996 h 410223"/>
              <a:gd name="connsiteX98" fmla="*/ 14334769 w 23914196"/>
              <a:gd name="connsiteY98" fmla="*/ 253529 h 410223"/>
              <a:gd name="connsiteX99" fmla="*/ 14334769 w 23914196"/>
              <a:gd name="connsiteY99" fmla="*/ 410222 h 410223"/>
              <a:gd name="connsiteX100" fmla="*/ 13933710 w 23914196"/>
              <a:gd name="connsiteY100" fmla="*/ 6996 h 410223"/>
              <a:gd name="connsiteX101" fmla="*/ 13933711 w 23914196"/>
              <a:gd name="connsiteY101" fmla="*/ 1 h 410223"/>
              <a:gd name="connsiteX102" fmla="*/ 14961354 w 23914196"/>
              <a:gd name="connsiteY102" fmla="*/ 1 h 410223"/>
              <a:gd name="connsiteX103" fmla="*/ 14961167 w 23914196"/>
              <a:gd name="connsiteY103" fmla="*/ 6996 h 410223"/>
              <a:gd name="connsiteX104" fmla="*/ 15205626 w 23914196"/>
              <a:gd name="connsiteY104" fmla="*/ 253530 h 410223"/>
              <a:gd name="connsiteX105" fmla="*/ 15205626 w 23914196"/>
              <a:gd name="connsiteY105" fmla="*/ 410222 h 410223"/>
              <a:gd name="connsiteX106" fmla="*/ 14804567 w 23914196"/>
              <a:gd name="connsiteY106" fmla="*/ 6996 h 410223"/>
              <a:gd name="connsiteX107" fmla="*/ 14804567 w 23914196"/>
              <a:gd name="connsiteY107" fmla="*/ 1 h 410223"/>
              <a:gd name="connsiteX108" fmla="*/ 15832211 w 23914196"/>
              <a:gd name="connsiteY108" fmla="*/ 1 h 410223"/>
              <a:gd name="connsiteX109" fmla="*/ 15832024 w 23914196"/>
              <a:gd name="connsiteY109" fmla="*/ 6996 h 410223"/>
              <a:gd name="connsiteX110" fmla="*/ 16076483 w 23914196"/>
              <a:gd name="connsiteY110" fmla="*/ 253529 h 410223"/>
              <a:gd name="connsiteX111" fmla="*/ 16076483 w 23914196"/>
              <a:gd name="connsiteY111" fmla="*/ 410222 h 410223"/>
              <a:gd name="connsiteX112" fmla="*/ 15675424 w 23914196"/>
              <a:gd name="connsiteY112" fmla="*/ 6996 h 410223"/>
              <a:gd name="connsiteX113" fmla="*/ 15675424 w 23914196"/>
              <a:gd name="connsiteY113" fmla="*/ 1 h 410223"/>
              <a:gd name="connsiteX114" fmla="*/ 16703067 w 23914196"/>
              <a:gd name="connsiteY114" fmla="*/ 1 h 410223"/>
              <a:gd name="connsiteX115" fmla="*/ 16702880 w 23914196"/>
              <a:gd name="connsiteY115" fmla="*/ 6996 h 410223"/>
              <a:gd name="connsiteX116" fmla="*/ 16947340 w 23914196"/>
              <a:gd name="connsiteY116" fmla="*/ 253530 h 410223"/>
              <a:gd name="connsiteX117" fmla="*/ 16947340 w 23914196"/>
              <a:gd name="connsiteY117" fmla="*/ 410222 h 410223"/>
              <a:gd name="connsiteX118" fmla="*/ 16546280 w 23914196"/>
              <a:gd name="connsiteY118" fmla="*/ 6996 h 410223"/>
              <a:gd name="connsiteX119" fmla="*/ 16546281 w 23914196"/>
              <a:gd name="connsiteY119" fmla="*/ 1 h 410223"/>
              <a:gd name="connsiteX120" fmla="*/ 17573925 w 23914196"/>
              <a:gd name="connsiteY120" fmla="*/ 2 h 410223"/>
              <a:gd name="connsiteX121" fmla="*/ 17573738 w 23914196"/>
              <a:gd name="connsiteY121" fmla="*/ 6997 h 410223"/>
              <a:gd name="connsiteX122" fmla="*/ 17818197 w 23914196"/>
              <a:gd name="connsiteY122" fmla="*/ 253530 h 410223"/>
              <a:gd name="connsiteX123" fmla="*/ 17818197 w 23914196"/>
              <a:gd name="connsiteY123" fmla="*/ 410223 h 410223"/>
              <a:gd name="connsiteX124" fmla="*/ 17417138 w 23914196"/>
              <a:gd name="connsiteY124" fmla="*/ 6997 h 410223"/>
              <a:gd name="connsiteX125" fmla="*/ 17417138 w 23914196"/>
              <a:gd name="connsiteY125" fmla="*/ 2 h 410223"/>
              <a:gd name="connsiteX126" fmla="*/ 18444781 w 23914196"/>
              <a:gd name="connsiteY126" fmla="*/ 1 h 410223"/>
              <a:gd name="connsiteX127" fmla="*/ 18444596 w 23914196"/>
              <a:gd name="connsiteY127" fmla="*/ 6996 h 410223"/>
              <a:gd name="connsiteX128" fmla="*/ 18689054 w 23914196"/>
              <a:gd name="connsiteY128" fmla="*/ 253530 h 410223"/>
              <a:gd name="connsiteX129" fmla="*/ 18689053 w 23914196"/>
              <a:gd name="connsiteY129" fmla="*/ 410222 h 410223"/>
              <a:gd name="connsiteX130" fmla="*/ 18287995 w 23914196"/>
              <a:gd name="connsiteY130" fmla="*/ 6996 h 410223"/>
              <a:gd name="connsiteX131" fmla="*/ 18287995 w 23914196"/>
              <a:gd name="connsiteY131" fmla="*/ 1 h 410223"/>
              <a:gd name="connsiteX132" fmla="*/ 19315636 w 23914196"/>
              <a:gd name="connsiteY132" fmla="*/ 1 h 410223"/>
              <a:gd name="connsiteX133" fmla="*/ 19315451 w 23914196"/>
              <a:gd name="connsiteY133" fmla="*/ 6996 h 410223"/>
              <a:gd name="connsiteX134" fmla="*/ 19559910 w 23914196"/>
              <a:gd name="connsiteY134" fmla="*/ 253530 h 410223"/>
              <a:gd name="connsiteX135" fmla="*/ 19559909 w 23914196"/>
              <a:gd name="connsiteY135" fmla="*/ 410222 h 410223"/>
              <a:gd name="connsiteX136" fmla="*/ 19158851 w 23914196"/>
              <a:gd name="connsiteY136" fmla="*/ 6996 h 410223"/>
              <a:gd name="connsiteX137" fmla="*/ 19158852 w 23914196"/>
              <a:gd name="connsiteY137" fmla="*/ 1 h 410223"/>
              <a:gd name="connsiteX138" fmla="*/ 20186494 w 23914196"/>
              <a:gd name="connsiteY138" fmla="*/ 2 h 410223"/>
              <a:gd name="connsiteX139" fmla="*/ 20186309 w 23914196"/>
              <a:gd name="connsiteY139" fmla="*/ 6997 h 410223"/>
              <a:gd name="connsiteX140" fmla="*/ 20430767 w 23914196"/>
              <a:gd name="connsiteY140" fmla="*/ 253531 h 410223"/>
              <a:gd name="connsiteX141" fmla="*/ 20430766 w 23914196"/>
              <a:gd name="connsiteY141" fmla="*/ 410223 h 410223"/>
              <a:gd name="connsiteX142" fmla="*/ 20029709 w 23914196"/>
              <a:gd name="connsiteY142" fmla="*/ 6997 h 410223"/>
              <a:gd name="connsiteX143" fmla="*/ 20029709 w 23914196"/>
              <a:gd name="connsiteY143" fmla="*/ 2 h 410223"/>
              <a:gd name="connsiteX144" fmla="*/ 21057352 w 23914196"/>
              <a:gd name="connsiteY144" fmla="*/ 1 h 410223"/>
              <a:gd name="connsiteX145" fmla="*/ 21057165 w 23914196"/>
              <a:gd name="connsiteY145" fmla="*/ 6996 h 410223"/>
              <a:gd name="connsiteX146" fmla="*/ 21301625 w 23914196"/>
              <a:gd name="connsiteY146" fmla="*/ 253530 h 410223"/>
              <a:gd name="connsiteX147" fmla="*/ 21301624 w 23914196"/>
              <a:gd name="connsiteY147" fmla="*/ 410222 h 410223"/>
              <a:gd name="connsiteX148" fmla="*/ 20900565 w 23914196"/>
              <a:gd name="connsiteY148" fmla="*/ 6996 h 410223"/>
              <a:gd name="connsiteX149" fmla="*/ 20900565 w 23914196"/>
              <a:gd name="connsiteY149" fmla="*/ 1 h 410223"/>
              <a:gd name="connsiteX150" fmla="*/ 21928207 w 23914196"/>
              <a:gd name="connsiteY150" fmla="*/ 1 h 410223"/>
              <a:gd name="connsiteX151" fmla="*/ 21928023 w 23914196"/>
              <a:gd name="connsiteY151" fmla="*/ 6997 h 410223"/>
              <a:gd name="connsiteX152" fmla="*/ 22172481 w 23914196"/>
              <a:gd name="connsiteY152" fmla="*/ 253530 h 410223"/>
              <a:gd name="connsiteX153" fmla="*/ 22172480 w 23914196"/>
              <a:gd name="connsiteY153" fmla="*/ 410223 h 410223"/>
              <a:gd name="connsiteX154" fmla="*/ 21771423 w 23914196"/>
              <a:gd name="connsiteY154" fmla="*/ 6997 h 410223"/>
              <a:gd name="connsiteX155" fmla="*/ 21771423 w 23914196"/>
              <a:gd name="connsiteY155" fmla="*/ 2 h 410223"/>
              <a:gd name="connsiteX156" fmla="*/ 22799065 w 23914196"/>
              <a:gd name="connsiteY156" fmla="*/ 2 h 410223"/>
              <a:gd name="connsiteX157" fmla="*/ 22798878 w 23914196"/>
              <a:gd name="connsiteY157" fmla="*/ 6997 h 410223"/>
              <a:gd name="connsiteX158" fmla="*/ 23043338 w 23914196"/>
              <a:gd name="connsiteY158" fmla="*/ 253531 h 410223"/>
              <a:gd name="connsiteX159" fmla="*/ 23043337 w 23914196"/>
              <a:gd name="connsiteY159" fmla="*/ 410223 h 410223"/>
              <a:gd name="connsiteX160" fmla="*/ 22642278 w 23914196"/>
              <a:gd name="connsiteY160" fmla="*/ 6997 h 410223"/>
              <a:gd name="connsiteX161" fmla="*/ 22642279 w 23914196"/>
              <a:gd name="connsiteY161" fmla="*/ 2 h 410223"/>
              <a:gd name="connsiteX162" fmla="*/ 23669923 w 23914196"/>
              <a:gd name="connsiteY162" fmla="*/ 1 h 410223"/>
              <a:gd name="connsiteX163" fmla="*/ 23669736 w 23914196"/>
              <a:gd name="connsiteY163" fmla="*/ 6996 h 410223"/>
              <a:gd name="connsiteX164" fmla="*/ 23914196 w 23914196"/>
              <a:gd name="connsiteY164" fmla="*/ 253530 h 410223"/>
              <a:gd name="connsiteX165" fmla="*/ 23914195 w 23914196"/>
              <a:gd name="connsiteY165" fmla="*/ 410223 h 410223"/>
              <a:gd name="connsiteX166" fmla="*/ 23513136 w 23914196"/>
              <a:gd name="connsiteY166" fmla="*/ 6996 h 410223"/>
              <a:gd name="connsiteX167" fmla="*/ 23513137 w 23914196"/>
              <a:gd name="connsiteY167" fmla="*/ 1 h 410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</a:cxnLst>
            <a:rect l="l" t="t" r="r" b="b"/>
            <a:pathLst>
              <a:path w="23914196" h="410223">
                <a:moveTo>
                  <a:pt x="156786" y="0"/>
                </a:moveTo>
                <a:cubicBezTo>
                  <a:pt x="156599" y="2332"/>
                  <a:pt x="156599" y="4664"/>
                  <a:pt x="156599" y="6995"/>
                </a:cubicBezTo>
                <a:cubicBezTo>
                  <a:pt x="156620" y="142335"/>
                  <a:pt x="265723" y="252364"/>
                  <a:pt x="401059" y="253529"/>
                </a:cubicBezTo>
                <a:lnTo>
                  <a:pt x="401058" y="410222"/>
                </a:lnTo>
                <a:cubicBezTo>
                  <a:pt x="179215" y="409016"/>
                  <a:pt x="10" y="228842"/>
                  <a:pt x="0" y="6995"/>
                </a:cubicBezTo>
                <a:cubicBezTo>
                  <a:pt x="0" y="4664"/>
                  <a:pt x="0" y="2379"/>
                  <a:pt x="0" y="0"/>
                </a:cubicBezTo>
                <a:close/>
                <a:moveTo>
                  <a:pt x="1027643" y="0"/>
                </a:moveTo>
                <a:cubicBezTo>
                  <a:pt x="1027457" y="2331"/>
                  <a:pt x="1027457" y="4663"/>
                  <a:pt x="1027457" y="6995"/>
                </a:cubicBezTo>
                <a:cubicBezTo>
                  <a:pt x="1027477" y="142335"/>
                  <a:pt x="1136581" y="252364"/>
                  <a:pt x="1271916" y="253528"/>
                </a:cubicBezTo>
                <a:lnTo>
                  <a:pt x="1271916" y="410221"/>
                </a:lnTo>
                <a:cubicBezTo>
                  <a:pt x="1050072" y="409015"/>
                  <a:pt x="870867" y="228841"/>
                  <a:pt x="870857" y="6995"/>
                </a:cubicBezTo>
                <a:cubicBezTo>
                  <a:pt x="870857" y="4663"/>
                  <a:pt x="870858" y="2378"/>
                  <a:pt x="870858" y="0"/>
                </a:cubicBezTo>
                <a:close/>
                <a:moveTo>
                  <a:pt x="1898501" y="0"/>
                </a:moveTo>
                <a:cubicBezTo>
                  <a:pt x="1898315" y="2332"/>
                  <a:pt x="1898315" y="4664"/>
                  <a:pt x="1898315" y="6995"/>
                </a:cubicBezTo>
                <a:cubicBezTo>
                  <a:pt x="1898335" y="142335"/>
                  <a:pt x="2007439" y="252365"/>
                  <a:pt x="2142774" y="253529"/>
                </a:cubicBezTo>
                <a:lnTo>
                  <a:pt x="2142774" y="410222"/>
                </a:lnTo>
                <a:cubicBezTo>
                  <a:pt x="1920930" y="409016"/>
                  <a:pt x="1741725" y="228842"/>
                  <a:pt x="1741715" y="6996"/>
                </a:cubicBezTo>
                <a:cubicBezTo>
                  <a:pt x="1741715" y="4664"/>
                  <a:pt x="1741715" y="2379"/>
                  <a:pt x="1741715" y="0"/>
                </a:cubicBezTo>
                <a:close/>
                <a:moveTo>
                  <a:pt x="2769358" y="1"/>
                </a:moveTo>
                <a:cubicBezTo>
                  <a:pt x="2769171" y="2332"/>
                  <a:pt x="2769171" y="4664"/>
                  <a:pt x="2769171" y="6996"/>
                </a:cubicBezTo>
                <a:cubicBezTo>
                  <a:pt x="2769191" y="142336"/>
                  <a:pt x="2878295" y="252365"/>
                  <a:pt x="3013630" y="253529"/>
                </a:cubicBezTo>
                <a:lnTo>
                  <a:pt x="3013630" y="410222"/>
                </a:lnTo>
                <a:cubicBezTo>
                  <a:pt x="2791787" y="409016"/>
                  <a:pt x="2612581" y="228842"/>
                  <a:pt x="2612572" y="6996"/>
                </a:cubicBezTo>
                <a:cubicBezTo>
                  <a:pt x="2612572" y="4664"/>
                  <a:pt x="2612572" y="2379"/>
                  <a:pt x="2612572" y="0"/>
                </a:cubicBezTo>
                <a:close/>
                <a:moveTo>
                  <a:pt x="3640214" y="0"/>
                </a:moveTo>
                <a:cubicBezTo>
                  <a:pt x="3640028" y="2332"/>
                  <a:pt x="3640028" y="4663"/>
                  <a:pt x="3640028" y="6995"/>
                </a:cubicBezTo>
                <a:cubicBezTo>
                  <a:pt x="3640048" y="142335"/>
                  <a:pt x="3749151" y="252364"/>
                  <a:pt x="3884487" y="253529"/>
                </a:cubicBezTo>
                <a:lnTo>
                  <a:pt x="3884487" y="410221"/>
                </a:lnTo>
                <a:cubicBezTo>
                  <a:pt x="3662643" y="409015"/>
                  <a:pt x="3483438" y="228841"/>
                  <a:pt x="3483428" y="6995"/>
                </a:cubicBezTo>
                <a:cubicBezTo>
                  <a:pt x="3483428" y="4663"/>
                  <a:pt x="3483428" y="2378"/>
                  <a:pt x="3483428" y="0"/>
                </a:cubicBezTo>
                <a:close/>
                <a:moveTo>
                  <a:pt x="4511073" y="1"/>
                </a:moveTo>
                <a:cubicBezTo>
                  <a:pt x="4510887" y="2332"/>
                  <a:pt x="4510887" y="4664"/>
                  <a:pt x="4510887" y="6996"/>
                </a:cubicBezTo>
                <a:cubicBezTo>
                  <a:pt x="4510907" y="142336"/>
                  <a:pt x="4620011" y="252365"/>
                  <a:pt x="4755347" y="253530"/>
                </a:cubicBezTo>
                <a:lnTo>
                  <a:pt x="4755346" y="410222"/>
                </a:lnTo>
                <a:cubicBezTo>
                  <a:pt x="4533502" y="409016"/>
                  <a:pt x="4354297" y="228842"/>
                  <a:pt x="4354287" y="6996"/>
                </a:cubicBezTo>
                <a:cubicBezTo>
                  <a:pt x="4354287" y="4664"/>
                  <a:pt x="4354287" y="2379"/>
                  <a:pt x="4354287" y="1"/>
                </a:cubicBezTo>
                <a:close/>
                <a:moveTo>
                  <a:pt x="5381930" y="1"/>
                </a:moveTo>
                <a:cubicBezTo>
                  <a:pt x="5381743" y="2333"/>
                  <a:pt x="5381743" y="4664"/>
                  <a:pt x="5381743" y="6996"/>
                </a:cubicBezTo>
                <a:cubicBezTo>
                  <a:pt x="5381765" y="142336"/>
                  <a:pt x="5490868" y="252365"/>
                  <a:pt x="5626204" y="253530"/>
                </a:cubicBezTo>
                <a:lnTo>
                  <a:pt x="5626204" y="410222"/>
                </a:lnTo>
                <a:cubicBezTo>
                  <a:pt x="5404358" y="409016"/>
                  <a:pt x="5225153" y="228842"/>
                  <a:pt x="5225144" y="6996"/>
                </a:cubicBezTo>
                <a:cubicBezTo>
                  <a:pt x="5225144" y="4665"/>
                  <a:pt x="5225144" y="2379"/>
                  <a:pt x="5225144" y="1"/>
                </a:cubicBezTo>
                <a:close/>
                <a:moveTo>
                  <a:pt x="6252788" y="1"/>
                </a:moveTo>
                <a:cubicBezTo>
                  <a:pt x="6252600" y="2332"/>
                  <a:pt x="6252599" y="4664"/>
                  <a:pt x="6252601" y="6996"/>
                </a:cubicBezTo>
                <a:cubicBezTo>
                  <a:pt x="6252621" y="142336"/>
                  <a:pt x="6361724" y="252365"/>
                  <a:pt x="6497059" y="253529"/>
                </a:cubicBezTo>
                <a:lnTo>
                  <a:pt x="6497059" y="410221"/>
                </a:lnTo>
                <a:cubicBezTo>
                  <a:pt x="6275214" y="409016"/>
                  <a:pt x="6096010" y="228842"/>
                  <a:pt x="6096001" y="6996"/>
                </a:cubicBezTo>
                <a:cubicBezTo>
                  <a:pt x="6096000" y="4664"/>
                  <a:pt x="6095999" y="2378"/>
                  <a:pt x="6095999" y="0"/>
                </a:cubicBezTo>
                <a:close/>
                <a:moveTo>
                  <a:pt x="7123642" y="0"/>
                </a:moveTo>
                <a:cubicBezTo>
                  <a:pt x="7123456" y="2332"/>
                  <a:pt x="7123457" y="4664"/>
                  <a:pt x="7123456" y="6996"/>
                </a:cubicBezTo>
                <a:cubicBezTo>
                  <a:pt x="7123476" y="142335"/>
                  <a:pt x="7232580" y="252365"/>
                  <a:pt x="7367916" y="253530"/>
                </a:cubicBezTo>
                <a:lnTo>
                  <a:pt x="7367916" y="410222"/>
                </a:lnTo>
                <a:cubicBezTo>
                  <a:pt x="7146071" y="409016"/>
                  <a:pt x="6966867" y="228842"/>
                  <a:pt x="6966857" y="6996"/>
                </a:cubicBezTo>
                <a:cubicBezTo>
                  <a:pt x="6966858" y="4664"/>
                  <a:pt x="6966857" y="2379"/>
                  <a:pt x="6966857" y="1"/>
                </a:cubicBezTo>
                <a:close/>
                <a:moveTo>
                  <a:pt x="7994500" y="1"/>
                </a:moveTo>
                <a:cubicBezTo>
                  <a:pt x="7994316" y="2333"/>
                  <a:pt x="7994317" y="4665"/>
                  <a:pt x="7994315" y="6996"/>
                </a:cubicBezTo>
                <a:cubicBezTo>
                  <a:pt x="7994336" y="142336"/>
                  <a:pt x="8103439" y="252366"/>
                  <a:pt x="8238775" y="253530"/>
                </a:cubicBezTo>
                <a:lnTo>
                  <a:pt x="8238774" y="410222"/>
                </a:lnTo>
                <a:cubicBezTo>
                  <a:pt x="8016930" y="409017"/>
                  <a:pt x="7837726" y="228843"/>
                  <a:pt x="7837715" y="6996"/>
                </a:cubicBezTo>
                <a:cubicBezTo>
                  <a:pt x="7837718" y="4665"/>
                  <a:pt x="7837717" y="2380"/>
                  <a:pt x="7837715" y="1"/>
                </a:cubicBezTo>
                <a:close/>
                <a:moveTo>
                  <a:pt x="8865359" y="1"/>
                </a:moveTo>
                <a:cubicBezTo>
                  <a:pt x="8865172" y="2332"/>
                  <a:pt x="8865172" y="4664"/>
                  <a:pt x="8865171" y="6996"/>
                </a:cubicBezTo>
                <a:cubicBezTo>
                  <a:pt x="8865192" y="142336"/>
                  <a:pt x="8974296" y="252365"/>
                  <a:pt x="9109631" y="253530"/>
                </a:cubicBezTo>
                <a:lnTo>
                  <a:pt x="9109632" y="410222"/>
                </a:lnTo>
                <a:cubicBezTo>
                  <a:pt x="8887786" y="409016"/>
                  <a:pt x="8708582" y="228842"/>
                  <a:pt x="8708572" y="6996"/>
                </a:cubicBezTo>
                <a:cubicBezTo>
                  <a:pt x="8708572" y="4664"/>
                  <a:pt x="8708572" y="2379"/>
                  <a:pt x="8708572" y="1"/>
                </a:cubicBezTo>
                <a:close/>
                <a:moveTo>
                  <a:pt x="9736215" y="1"/>
                </a:moveTo>
                <a:cubicBezTo>
                  <a:pt x="9736029" y="2333"/>
                  <a:pt x="9736028" y="4664"/>
                  <a:pt x="9736028" y="6996"/>
                </a:cubicBezTo>
                <a:cubicBezTo>
                  <a:pt x="9736045" y="142335"/>
                  <a:pt x="9845149" y="252364"/>
                  <a:pt x="9980484" y="253529"/>
                </a:cubicBezTo>
                <a:lnTo>
                  <a:pt x="9980484" y="410221"/>
                </a:lnTo>
                <a:cubicBezTo>
                  <a:pt x="9758640" y="409016"/>
                  <a:pt x="9579438" y="228842"/>
                  <a:pt x="9579429" y="6996"/>
                </a:cubicBezTo>
                <a:cubicBezTo>
                  <a:pt x="9579429" y="4664"/>
                  <a:pt x="9579429" y="2379"/>
                  <a:pt x="9579429" y="1"/>
                </a:cubicBezTo>
                <a:close/>
                <a:moveTo>
                  <a:pt x="10607069" y="1"/>
                </a:moveTo>
                <a:cubicBezTo>
                  <a:pt x="10606882" y="2332"/>
                  <a:pt x="10606883" y="4664"/>
                  <a:pt x="10606883" y="6996"/>
                </a:cubicBezTo>
                <a:cubicBezTo>
                  <a:pt x="10606903" y="142335"/>
                  <a:pt x="10716006" y="252365"/>
                  <a:pt x="10851341" y="253529"/>
                </a:cubicBezTo>
                <a:lnTo>
                  <a:pt x="10851342" y="410222"/>
                </a:lnTo>
                <a:cubicBezTo>
                  <a:pt x="10629497" y="409016"/>
                  <a:pt x="10450293" y="228842"/>
                  <a:pt x="10450282" y="6996"/>
                </a:cubicBezTo>
                <a:cubicBezTo>
                  <a:pt x="10450284" y="4664"/>
                  <a:pt x="10450283" y="2379"/>
                  <a:pt x="10450283" y="1"/>
                </a:cubicBezTo>
                <a:close/>
                <a:moveTo>
                  <a:pt x="11477926" y="0"/>
                </a:moveTo>
                <a:cubicBezTo>
                  <a:pt x="11477739" y="2332"/>
                  <a:pt x="11477740" y="4664"/>
                  <a:pt x="11477739" y="6995"/>
                </a:cubicBezTo>
                <a:cubicBezTo>
                  <a:pt x="11477759" y="142335"/>
                  <a:pt x="11586864" y="252364"/>
                  <a:pt x="11722198" y="253529"/>
                </a:cubicBezTo>
                <a:lnTo>
                  <a:pt x="11722198" y="410221"/>
                </a:lnTo>
                <a:cubicBezTo>
                  <a:pt x="11500355" y="409016"/>
                  <a:pt x="11321150" y="228841"/>
                  <a:pt x="11321139" y="6995"/>
                </a:cubicBezTo>
                <a:cubicBezTo>
                  <a:pt x="11321140" y="4664"/>
                  <a:pt x="11321140" y="2378"/>
                  <a:pt x="11321141" y="0"/>
                </a:cubicBezTo>
                <a:close/>
                <a:moveTo>
                  <a:pt x="12348783" y="1"/>
                </a:moveTo>
                <a:cubicBezTo>
                  <a:pt x="12348596" y="2332"/>
                  <a:pt x="12348596" y="4664"/>
                  <a:pt x="12348596" y="6996"/>
                </a:cubicBezTo>
                <a:cubicBezTo>
                  <a:pt x="12348616" y="142335"/>
                  <a:pt x="12457720" y="252365"/>
                  <a:pt x="12593055" y="253529"/>
                </a:cubicBezTo>
                <a:lnTo>
                  <a:pt x="12593055" y="410221"/>
                </a:lnTo>
                <a:cubicBezTo>
                  <a:pt x="12371211" y="409016"/>
                  <a:pt x="12192006" y="228842"/>
                  <a:pt x="12191996" y="6996"/>
                </a:cubicBezTo>
                <a:cubicBezTo>
                  <a:pt x="12191996" y="4664"/>
                  <a:pt x="12191997" y="2379"/>
                  <a:pt x="12191996" y="1"/>
                </a:cubicBezTo>
                <a:close/>
                <a:moveTo>
                  <a:pt x="13219640" y="0"/>
                </a:moveTo>
                <a:cubicBezTo>
                  <a:pt x="13219453" y="2332"/>
                  <a:pt x="13219453" y="4664"/>
                  <a:pt x="13219453" y="6995"/>
                </a:cubicBezTo>
                <a:cubicBezTo>
                  <a:pt x="13219473" y="142335"/>
                  <a:pt x="13328577" y="252364"/>
                  <a:pt x="13463912" y="253529"/>
                </a:cubicBezTo>
                <a:lnTo>
                  <a:pt x="13463912" y="410221"/>
                </a:lnTo>
                <a:cubicBezTo>
                  <a:pt x="13242068" y="409015"/>
                  <a:pt x="13062863" y="228842"/>
                  <a:pt x="13062853" y="6995"/>
                </a:cubicBezTo>
                <a:cubicBezTo>
                  <a:pt x="13062853" y="4663"/>
                  <a:pt x="13062854" y="2378"/>
                  <a:pt x="13062853" y="0"/>
                </a:cubicBezTo>
                <a:close/>
                <a:moveTo>
                  <a:pt x="14090497" y="1"/>
                </a:moveTo>
                <a:cubicBezTo>
                  <a:pt x="14090310" y="2333"/>
                  <a:pt x="14090311" y="4665"/>
                  <a:pt x="14090310" y="6996"/>
                </a:cubicBezTo>
                <a:cubicBezTo>
                  <a:pt x="14090330" y="142336"/>
                  <a:pt x="14199434" y="252365"/>
                  <a:pt x="14334769" y="253529"/>
                </a:cubicBezTo>
                <a:lnTo>
                  <a:pt x="14334769" y="410222"/>
                </a:lnTo>
                <a:cubicBezTo>
                  <a:pt x="14112925" y="409016"/>
                  <a:pt x="13933721" y="228842"/>
                  <a:pt x="13933710" y="6996"/>
                </a:cubicBezTo>
                <a:cubicBezTo>
                  <a:pt x="13933711" y="4664"/>
                  <a:pt x="13933711" y="2379"/>
                  <a:pt x="13933711" y="1"/>
                </a:cubicBezTo>
                <a:close/>
                <a:moveTo>
                  <a:pt x="14961354" y="1"/>
                </a:moveTo>
                <a:cubicBezTo>
                  <a:pt x="14961167" y="2333"/>
                  <a:pt x="14961167" y="4665"/>
                  <a:pt x="14961167" y="6996"/>
                </a:cubicBezTo>
                <a:cubicBezTo>
                  <a:pt x="14961187" y="142336"/>
                  <a:pt x="15070291" y="252365"/>
                  <a:pt x="15205626" y="253530"/>
                </a:cubicBezTo>
                <a:lnTo>
                  <a:pt x="15205626" y="410222"/>
                </a:lnTo>
                <a:cubicBezTo>
                  <a:pt x="14983782" y="409017"/>
                  <a:pt x="14804577" y="228843"/>
                  <a:pt x="14804567" y="6996"/>
                </a:cubicBezTo>
                <a:cubicBezTo>
                  <a:pt x="14804567" y="4665"/>
                  <a:pt x="14804568" y="2380"/>
                  <a:pt x="14804567" y="1"/>
                </a:cubicBezTo>
                <a:close/>
                <a:moveTo>
                  <a:pt x="15832211" y="1"/>
                </a:moveTo>
                <a:cubicBezTo>
                  <a:pt x="15832024" y="2332"/>
                  <a:pt x="15832024" y="4664"/>
                  <a:pt x="15832024" y="6996"/>
                </a:cubicBezTo>
                <a:cubicBezTo>
                  <a:pt x="15832044" y="142336"/>
                  <a:pt x="15941148" y="252365"/>
                  <a:pt x="16076483" y="253529"/>
                </a:cubicBezTo>
                <a:lnTo>
                  <a:pt x="16076483" y="410222"/>
                </a:lnTo>
                <a:cubicBezTo>
                  <a:pt x="15854639" y="409016"/>
                  <a:pt x="15675434" y="228842"/>
                  <a:pt x="15675424" y="6996"/>
                </a:cubicBezTo>
                <a:cubicBezTo>
                  <a:pt x="15675424" y="4664"/>
                  <a:pt x="15675425" y="2379"/>
                  <a:pt x="15675424" y="1"/>
                </a:cubicBezTo>
                <a:close/>
                <a:moveTo>
                  <a:pt x="16703067" y="1"/>
                </a:moveTo>
                <a:cubicBezTo>
                  <a:pt x="16702880" y="2333"/>
                  <a:pt x="16702881" y="4664"/>
                  <a:pt x="16702880" y="6996"/>
                </a:cubicBezTo>
                <a:cubicBezTo>
                  <a:pt x="16702901" y="142336"/>
                  <a:pt x="16812004" y="252365"/>
                  <a:pt x="16947340" y="253530"/>
                </a:cubicBezTo>
                <a:lnTo>
                  <a:pt x="16947340" y="410222"/>
                </a:lnTo>
                <a:cubicBezTo>
                  <a:pt x="16725495" y="409016"/>
                  <a:pt x="16546291" y="228842"/>
                  <a:pt x="16546280" y="6996"/>
                </a:cubicBezTo>
                <a:cubicBezTo>
                  <a:pt x="16546281" y="4664"/>
                  <a:pt x="16546281" y="2379"/>
                  <a:pt x="16546281" y="1"/>
                </a:cubicBezTo>
                <a:close/>
                <a:moveTo>
                  <a:pt x="17573925" y="2"/>
                </a:moveTo>
                <a:cubicBezTo>
                  <a:pt x="17573738" y="2333"/>
                  <a:pt x="17573738" y="4665"/>
                  <a:pt x="17573738" y="6997"/>
                </a:cubicBezTo>
                <a:cubicBezTo>
                  <a:pt x="17573758" y="142337"/>
                  <a:pt x="17682862" y="252366"/>
                  <a:pt x="17818197" y="253530"/>
                </a:cubicBezTo>
                <a:lnTo>
                  <a:pt x="17818197" y="410223"/>
                </a:lnTo>
                <a:cubicBezTo>
                  <a:pt x="17596353" y="409017"/>
                  <a:pt x="17417148" y="228843"/>
                  <a:pt x="17417138" y="6997"/>
                </a:cubicBezTo>
                <a:cubicBezTo>
                  <a:pt x="17417138" y="4665"/>
                  <a:pt x="17417139" y="2380"/>
                  <a:pt x="17417138" y="2"/>
                </a:cubicBezTo>
                <a:close/>
                <a:moveTo>
                  <a:pt x="18444781" y="1"/>
                </a:moveTo>
                <a:cubicBezTo>
                  <a:pt x="18444595" y="2333"/>
                  <a:pt x="18444595" y="4665"/>
                  <a:pt x="18444596" y="6996"/>
                </a:cubicBezTo>
                <a:cubicBezTo>
                  <a:pt x="18444616" y="142336"/>
                  <a:pt x="18553718" y="252365"/>
                  <a:pt x="18689054" y="253530"/>
                </a:cubicBezTo>
                <a:lnTo>
                  <a:pt x="18689053" y="410222"/>
                </a:lnTo>
                <a:cubicBezTo>
                  <a:pt x="18467210" y="409016"/>
                  <a:pt x="18288005" y="228842"/>
                  <a:pt x="18287995" y="6996"/>
                </a:cubicBezTo>
                <a:cubicBezTo>
                  <a:pt x="18287995" y="4664"/>
                  <a:pt x="18287996" y="2379"/>
                  <a:pt x="18287995" y="1"/>
                </a:cubicBezTo>
                <a:close/>
                <a:moveTo>
                  <a:pt x="19315636" y="1"/>
                </a:moveTo>
                <a:cubicBezTo>
                  <a:pt x="19315450" y="2333"/>
                  <a:pt x="19315451" y="4665"/>
                  <a:pt x="19315451" y="6996"/>
                </a:cubicBezTo>
                <a:cubicBezTo>
                  <a:pt x="19315472" y="142336"/>
                  <a:pt x="19424574" y="252365"/>
                  <a:pt x="19559910" y="253530"/>
                </a:cubicBezTo>
                <a:lnTo>
                  <a:pt x="19559909" y="410222"/>
                </a:lnTo>
                <a:cubicBezTo>
                  <a:pt x="19338066" y="409017"/>
                  <a:pt x="19158862" y="228843"/>
                  <a:pt x="19158851" y="6996"/>
                </a:cubicBezTo>
                <a:cubicBezTo>
                  <a:pt x="19158851" y="4665"/>
                  <a:pt x="19158850" y="2379"/>
                  <a:pt x="19158852" y="1"/>
                </a:cubicBezTo>
                <a:close/>
                <a:moveTo>
                  <a:pt x="20186494" y="2"/>
                </a:moveTo>
                <a:cubicBezTo>
                  <a:pt x="20186308" y="2334"/>
                  <a:pt x="20186309" y="4665"/>
                  <a:pt x="20186309" y="6997"/>
                </a:cubicBezTo>
                <a:cubicBezTo>
                  <a:pt x="20186329" y="142337"/>
                  <a:pt x="20295431" y="252366"/>
                  <a:pt x="20430767" y="253531"/>
                </a:cubicBezTo>
                <a:lnTo>
                  <a:pt x="20430766" y="410223"/>
                </a:lnTo>
                <a:cubicBezTo>
                  <a:pt x="20208923" y="409017"/>
                  <a:pt x="20029719" y="228844"/>
                  <a:pt x="20029709" y="6997"/>
                </a:cubicBezTo>
                <a:cubicBezTo>
                  <a:pt x="20029709" y="4665"/>
                  <a:pt x="20029708" y="2380"/>
                  <a:pt x="20029709" y="2"/>
                </a:cubicBezTo>
                <a:close/>
                <a:moveTo>
                  <a:pt x="21057352" y="1"/>
                </a:moveTo>
                <a:cubicBezTo>
                  <a:pt x="21057166" y="2333"/>
                  <a:pt x="21057164" y="4665"/>
                  <a:pt x="21057165" y="6996"/>
                </a:cubicBezTo>
                <a:cubicBezTo>
                  <a:pt x="21057185" y="142336"/>
                  <a:pt x="21166289" y="252366"/>
                  <a:pt x="21301625" y="253530"/>
                </a:cubicBezTo>
                <a:lnTo>
                  <a:pt x="21301624" y="410222"/>
                </a:lnTo>
                <a:cubicBezTo>
                  <a:pt x="21079781" y="409017"/>
                  <a:pt x="20900575" y="228843"/>
                  <a:pt x="20900565" y="6996"/>
                </a:cubicBezTo>
                <a:cubicBezTo>
                  <a:pt x="20900566" y="4665"/>
                  <a:pt x="20900566" y="2380"/>
                  <a:pt x="20900565" y="1"/>
                </a:cubicBezTo>
                <a:close/>
                <a:moveTo>
                  <a:pt x="21928207" y="1"/>
                </a:moveTo>
                <a:cubicBezTo>
                  <a:pt x="21928022" y="2333"/>
                  <a:pt x="21928022" y="4665"/>
                  <a:pt x="21928023" y="6997"/>
                </a:cubicBezTo>
                <a:cubicBezTo>
                  <a:pt x="21928043" y="142336"/>
                  <a:pt x="22037145" y="252366"/>
                  <a:pt x="22172481" y="253530"/>
                </a:cubicBezTo>
                <a:lnTo>
                  <a:pt x="22172480" y="410223"/>
                </a:lnTo>
                <a:cubicBezTo>
                  <a:pt x="21950637" y="409017"/>
                  <a:pt x="21771433" y="228843"/>
                  <a:pt x="21771423" y="6997"/>
                </a:cubicBezTo>
                <a:cubicBezTo>
                  <a:pt x="21771422" y="4665"/>
                  <a:pt x="21771422" y="2379"/>
                  <a:pt x="21771423" y="2"/>
                </a:cubicBezTo>
                <a:close/>
                <a:moveTo>
                  <a:pt x="22799065" y="2"/>
                </a:moveTo>
                <a:cubicBezTo>
                  <a:pt x="22798879" y="2334"/>
                  <a:pt x="22798878" y="4665"/>
                  <a:pt x="22798878" y="6997"/>
                </a:cubicBezTo>
                <a:cubicBezTo>
                  <a:pt x="22798898" y="142337"/>
                  <a:pt x="22908002" y="252366"/>
                  <a:pt x="23043338" y="253531"/>
                </a:cubicBezTo>
                <a:lnTo>
                  <a:pt x="23043337" y="410223"/>
                </a:lnTo>
                <a:cubicBezTo>
                  <a:pt x="22821494" y="409018"/>
                  <a:pt x="22642289" y="228843"/>
                  <a:pt x="22642278" y="6997"/>
                </a:cubicBezTo>
                <a:cubicBezTo>
                  <a:pt x="22642280" y="4665"/>
                  <a:pt x="22642279" y="2380"/>
                  <a:pt x="22642279" y="2"/>
                </a:cubicBezTo>
                <a:close/>
                <a:moveTo>
                  <a:pt x="23669923" y="1"/>
                </a:moveTo>
                <a:cubicBezTo>
                  <a:pt x="23669737" y="2333"/>
                  <a:pt x="23669736" y="4664"/>
                  <a:pt x="23669736" y="6996"/>
                </a:cubicBezTo>
                <a:cubicBezTo>
                  <a:pt x="23669756" y="142336"/>
                  <a:pt x="23778860" y="252365"/>
                  <a:pt x="23914196" y="253530"/>
                </a:cubicBezTo>
                <a:lnTo>
                  <a:pt x="23914195" y="410223"/>
                </a:lnTo>
                <a:cubicBezTo>
                  <a:pt x="23692352" y="409017"/>
                  <a:pt x="23513146" y="228843"/>
                  <a:pt x="23513136" y="6996"/>
                </a:cubicBezTo>
                <a:cubicBezTo>
                  <a:pt x="23513138" y="4665"/>
                  <a:pt x="23513137" y="2380"/>
                  <a:pt x="23513137" y="1"/>
                </a:cubicBezTo>
                <a:close/>
              </a:path>
            </a:pathLst>
          </a:custGeom>
          <a:solidFill>
            <a:schemeClr val="bg1">
              <a:lumMod val="95000"/>
              <a:alpha val="25000"/>
            </a:schemeClr>
          </a:solidFill>
          <a:ln w="317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945224A9-0232-4DE5-9FBB-1AA27D8A7616}"/>
              </a:ext>
            </a:extLst>
          </p:cNvPr>
          <p:cNvSpPr/>
          <p:nvPr userDrawn="1"/>
        </p:nvSpPr>
        <p:spPr>
          <a:xfrm rot="20700000">
            <a:off x="-1383215" y="4702949"/>
            <a:ext cx="23914187" cy="410224"/>
          </a:xfrm>
          <a:custGeom>
            <a:avLst/>
            <a:gdLst>
              <a:gd name="connsiteX0" fmla="*/ 156785 w 23914187"/>
              <a:gd name="connsiteY0" fmla="*/ 3 h 410224"/>
              <a:gd name="connsiteX1" fmla="*/ 156599 w 23914187"/>
              <a:gd name="connsiteY1" fmla="*/ 6998 h 410224"/>
              <a:gd name="connsiteX2" fmla="*/ 401058 w 23914187"/>
              <a:gd name="connsiteY2" fmla="*/ 253531 h 410224"/>
              <a:gd name="connsiteX3" fmla="*/ 401058 w 23914187"/>
              <a:gd name="connsiteY3" fmla="*/ 410224 h 410224"/>
              <a:gd name="connsiteX4" fmla="*/ 0 w 23914187"/>
              <a:gd name="connsiteY4" fmla="*/ 6998 h 410224"/>
              <a:gd name="connsiteX5" fmla="*/ 0 w 23914187"/>
              <a:gd name="connsiteY5" fmla="*/ 2 h 410224"/>
              <a:gd name="connsiteX6" fmla="*/ 1027643 w 23914187"/>
              <a:gd name="connsiteY6" fmla="*/ 2 h 410224"/>
              <a:gd name="connsiteX7" fmla="*/ 1027456 w 23914187"/>
              <a:gd name="connsiteY7" fmla="*/ 6997 h 410224"/>
              <a:gd name="connsiteX8" fmla="*/ 1271915 w 23914187"/>
              <a:gd name="connsiteY8" fmla="*/ 253531 h 410224"/>
              <a:gd name="connsiteX9" fmla="*/ 1271915 w 23914187"/>
              <a:gd name="connsiteY9" fmla="*/ 410223 h 410224"/>
              <a:gd name="connsiteX10" fmla="*/ 870857 w 23914187"/>
              <a:gd name="connsiteY10" fmla="*/ 6997 h 410224"/>
              <a:gd name="connsiteX11" fmla="*/ 870857 w 23914187"/>
              <a:gd name="connsiteY11" fmla="*/ 2 h 410224"/>
              <a:gd name="connsiteX12" fmla="*/ 1898499 w 23914187"/>
              <a:gd name="connsiteY12" fmla="*/ 2 h 410224"/>
              <a:gd name="connsiteX13" fmla="*/ 1898312 w 23914187"/>
              <a:gd name="connsiteY13" fmla="*/ 6997 h 410224"/>
              <a:gd name="connsiteX14" fmla="*/ 2142771 w 23914187"/>
              <a:gd name="connsiteY14" fmla="*/ 253531 h 410224"/>
              <a:gd name="connsiteX15" fmla="*/ 2142771 w 23914187"/>
              <a:gd name="connsiteY15" fmla="*/ 410224 h 410224"/>
              <a:gd name="connsiteX16" fmla="*/ 1741713 w 23914187"/>
              <a:gd name="connsiteY16" fmla="*/ 6997 h 410224"/>
              <a:gd name="connsiteX17" fmla="*/ 1741713 w 23914187"/>
              <a:gd name="connsiteY17" fmla="*/ 2 h 410224"/>
              <a:gd name="connsiteX18" fmla="*/ 2769355 w 23914187"/>
              <a:gd name="connsiteY18" fmla="*/ 2 h 410224"/>
              <a:gd name="connsiteX19" fmla="*/ 2769168 w 23914187"/>
              <a:gd name="connsiteY19" fmla="*/ 6997 h 410224"/>
              <a:gd name="connsiteX20" fmla="*/ 3013627 w 23914187"/>
              <a:gd name="connsiteY20" fmla="*/ 253531 h 410224"/>
              <a:gd name="connsiteX21" fmla="*/ 3013627 w 23914187"/>
              <a:gd name="connsiteY21" fmla="*/ 410224 h 410224"/>
              <a:gd name="connsiteX22" fmla="*/ 2612569 w 23914187"/>
              <a:gd name="connsiteY22" fmla="*/ 6997 h 410224"/>
              <a:gd name="connsiteX23" fmla="*/ 2612569 w 23914187"/>
              <a:gd name="connsiteY23" fmla="*/ 2 h 410224"/>
              <a:gd name="connsiteX24" fmla="*/ 3640211 w 23914187"/>
              <a:gd name="connsiteY24" fmla="*/ 1 h 410224"/>
              <a:gd name="connsiteX25" fmla="*/ 3640025 w 23914187"/>
              <a:gd name="connsiteY25" fmla="*/ 6996 h 410224"/>
              <a:gd name="connsiteX26" fmla="*/ 3884484 w 23914187"/>
              <a:gd name="connsiteY26" fmla="*/ 253530 h 410224"/>
              <a:gd name="connsiteX27" fmla="*/ 3884484 w 23914187"/>
              <a:gd name="connsiteY27" fmla="*/ 410223 h 410224"/>
              <a:gd name="connsiteX28" fmla="*/ 3483425 w 23914187"/>
              <a:gd name="connsiteY28" fmla="*/ 6997 h 410224"/>
              <a:gd name="connsiteX29" fmla="*/ 3483425 w 23914187"/>
              <a:gd name="connsiteY29" fmla="*/ 1 h 410224"/>
              <a:gd name="connsiteX30" fmla="*/ 4511069 w 23914187"/>
              <a:gd name="connsiteY30" fmla="*/ 2 h 410224"/>
              <a:gd name="connsiteX31" fmla="*/ 4510882 w 23914187"/>
              <a:gd name="connsiteY31" fmla="*/ 6997 h 410224"/>
              <a:gd name="connsiteX32" fmla="*/ 4755341 w 23914187"/>
              <a:gd name="connsiteY32" fmla="*/ 253531 h 410224"/>
              <a:gd name="connsiteX33" fmla="*/ 4755341 w 23914187"/>
              <a:gd name="connsiteY33" fmla="*/ 410223 h 410224"/>
              <a:gd name="connsiteX34" fmla="*/ 4354282 w 23914187"/>
              <a:gd name="connsiteY34" fmla="*/ 6997 h 410224"/>
              <a:gd name="connsiteX35" fmla="*/ 4354282 w 23914187"/>
              <a:gd name="connsiteY35" fmla="*/ 2 h 410224"/>
              <a:gd name="connsiteX36" fmla="*/ 5381926 w 23914187"/>
              <a:gd name="connsiteY36" fmla="*/ 2 h 410224"/>
              <a:gd name="connsiteX37" fmla="*/ 5381739 w 23914187"/>
              <a:gd name="connsiteY37" fmla="*/ 6997 h 410224"/>
              <a:gd name="connsiteX38" fmla="*/ 5626197 w 23914187"/>
              <a:gd name="connsiteY38" fmla="*/ 253531 h 410224"/>
              <a:gd name="connsiteX39" fmla="*/ 5626199 w 23914187"/>
              <a:gd name="connsiteY39" fmla="*/ 410224 h 410224"/>
              <a:gd name="connsiteX40" fmla="*/ 5225138 w 23914187"/>
              <a:gd name="connsiteY40" fmla="*/ 6997 h 410224"/>
              <a:gd name="connsiteX41" fmla="*/ 5225138 w 23914187"/>
              <a:gd name="connsiteY41" fmla="*/ 2 h 410224"/>
              <a:gd name="connsiteX42" fmla="*/ 6252782 w 23914187"/>
              <a:gd name="connsiteY42" fmla="*/ 2 h 410224"/>
              <a:gd name="connsiteX43" fmla="*/ 6252597 w 23914187"/>
              <a:gd name="connsiteY43" fmla="*/ 6997 h 410224"/>
              <a:gd name="connsiteX44" fmla="*/ 6497055 w 23914187"/>
              <a:gd name="connsiteY44" fmla="*/ 253530 h 410224"/>
              <a:gd name="connsiteX45" fmla="*/ 6497055 w 23914187"/>
              <a:gd name="connsiteY45" fmla="*/ 410223 h 410224"/>
              <a:gd name="connsiteX46" fmla="*/ 6095999 w 23914187"/>
              <a:gd name="connsiteY46" fmla="*/ 6997 h 410224"/>
              <a:gd name="connsiteX47" fmla="*/ 6095998 w 23914187"/>
              <a:gd name="connsiteY47" fmla="*/ 2 h 410224"/>
              <a:gd name="connsiteX48" fmla="*/ 7123638 w 23914187"/>
              <a:gd name="connsiteY48" fmla="*/ 2 h 410224"/>
              <a:gd name="connsiteX49" fmla="*/ 7123451 w 23914187"/>
              <a:gd name="connsiteY49" fmla="*/ 6997 h 410224"/>
              <a:gd name="connsiteX50" fmla="*/ 7367910 w 23914187"/>
              <a:gd name="connsiteY50" fmla="*/ 253530 h 410224"/>
              <a:gd name="connsiteX51" fmla="*/ 7367910 w 23914187"/>
              <a:gd name="connsiteY51" fmla="*/ 410223 h 410224"/>
              <a:gd name="connsiteX52" fmla="*/ 6966851 w 23914187"/>
              <a:gd name="connsiteY52" fmla="*/ 6997 h 410224"/>
              <a:gd name="connsiteX53" fmla="*/ 6966852 w 23914187"/>
              <a:gd name="connsiteY53" fmla="*/ 2 h 410224"/>
              <a:gd name="connsiteX54" fmla="*/ 7994493 w 23914187"/>
              <a:gd name="connsiteY54" fmla="*/ 2 h 410224"/>
              <a:gd name="connsiteX55" fmla="*/ 7994309 w 23914187"/>
              <a:gd name="connsiteY55" fmla="*/ 6997 h 410224"/>
              <a:gd name="connsiteX56" fmla="*/ 8238767 w 23914187"/>
              <a:gd name="connsiteY56" fmla="*/ 253530 h 410224"/>
              <a:gd name="connsiteX57" fmla="*/ 8238767 w 23914187"/>
              <a:gd name="connsiteY57" fmla="*/ 410223 h 410224"/>
              <a:gd name="connsiteX58" fmla="*/ 7837709 w 23914187"/>
              <a:gd name="connsiteY58" fmla="*/ 6997 h 410224"/>
              <a:gd name="connsiteX59" fmla="*/ 7837709 w 23914187"/>
              <a:gd name="connsiteY59" fmla="*/ 2 h 410224"/>
              <a:gd name="connsiteX60" fmla="*/ 8865351 w 23914187"/>
              <a:gd name="connsiteY60" fmla="*/ 1 h 410224"/>
              <a:gd name="connsiteX61" fmla="*/ 8865164 w 23914187"/>
              <a:gd name="connsiteY61" fmla="*/ 6996 h 410224"/>
              <a:gd name="connsiteX62" fmla="*/ 9109624 w 23914187"/>
              <a:gd name="connsiteY62" fmla="*/ 253530 h 410224"/>
              <a:gd name="connsiteX63" fmla="*/ 9109624 w 23914187"/>
              <a:gd name="connsiteY63" fmla="*/ 410222 h 410224"/>
              <a:gd name="connsiteX64" fmla="*/ 8708565 w 23914187"/>
              <a:gd name="connsiteY64" fmla="*/ 6996 h 410224"/>
              <a:gd name="connsiteX65" fmla="*/ 8708565 w 23914187"/>
              <a:gd name="connsiteY65" fmla="*/ 1 h 410224"/>
              <a:gd name="connsiteX66" fmla="*/ 9736207 w 23914187"/>
              <a:gd name="connsiteY66" fmla="*/ 1 h 410224"/>
              <a:gd name="connsiteX67" fmla="*/ 9736021 w 23914187"/>
              <a:gd name="connsiteY67" fmla="*/ 6997 h 410224"/>
              <a:gd name="connsiteX68" fmla="*/ 9980476 w 23914187"/>
              <a:gd name="connsiteY68" fmla="*/ 253529 h 410224"/>
              <a:gd name="connsiteX69" fmla="*/ 9980475 w 23914187"/>
              <a:gd name="connsiteY69" fmla="*/ 410221 h 410224"/>
              <a:gd name="connsiteX70" fmla="*/ 9579421 w 23914187"/>
              <a:gd name="connsiteY70" fmla="*/ 6996 h 410224"/>
              <a:gd name="connsiteX71" fmla="*/ 9579421 w 23914187"/>
              <a:gd name="connsiteY71" fmla="*/ 1 h 410224"/>
              <a:gd name="connsiteX72" fmla="*/ 10607061 w 23914187"/>
              <a:gd name="connsiteY72" fmla="*/ 1 h 410224"/>
              <a:gd name="connsiteX73" fmla="*/ 10606874 w 23914187"/>
              <a:gd name="connsiteY73" fmla="*/ 6996 h 410224"/>
              <a:gd name="connsiteX74" fmla="*/ 10851334 w 23914187"/>
              <a:gd name="connsiteY74" fmla="*/ 253530 h 410224"/>
              <a:gd name="connsiteX75" fmla="*/ 10851332 w 23914187"/>
              <a:gd name="connsiteY75" fmla="*/ 410222 h 410224"/>
              <a:gd name="connsiteX76" fmla="*/ 10450274 w 23914187"/>
              <a:gd name="connsiteY76" fmla="*/ 6996 h 410224"/>
              <a:gd name="connsiteX77" fmla="*/ 10450274 w 23914187"/>
              <a:gd name="connsiteY77" fmla="*/ 0 h 410224"/>
              <a:gd name="connsiteX78" fmla="*/ 11477918 w 23914187"/>
              <a:gd name="connsiteY78" fmla="*/ 0 h 410224"/>
              <a:gd name="connsiteX79" fmla="*/ 11477731 w 23914187"/>
              <a:gd name="connsiteY79" fmla="*/ 6995 h 410224"/>
              <a:gd name="connsiteX80" fmla="*/ 11722189 w 23914187"/>
              <a:gd name="connsiteY80" fmla="*/ 253529 h 410224"/>
              <a:gd name="connsiteX81" fmla="*/ 11722189 w 23914187"/>
              <a:gd name="connsiteY81" fmla="*/ 410221 h 410224"/>
              <a:gd name="connsiteX82" fmla="*/ 11321130 w 23914187"/>
              <a:gd name="connsiteY82" fmla="*/ 6995 h 410224"/>
              <a:gd name="connsiteX83" fmla="*/ 11321131 w 23914187"/>
              <a:gd name="connsiteY83" fmla="*/ 0 h 410224"/>
              <a:gd name="connsiteX84" fmla="*/ 12348774 w 23914187"/>
              <a:gd name="connsiteY84" fmla="*/ 0 h 410224"/>
              <a:gd name="connsiteX85" fmla="*/ 12348587 w 23914187"/>
              <a:gd name="connsiteY85" fmla="*/ 6995 h 410224"/>
              <a:gd name="connsiteX86" fmla="*/ 12593046 w 23914187"/>
              <a:gd name="connsiteY86" fmla="*/ 253529 h 410224"/>
              <a:gd name="connsiteX87" fmla="*/ 12593046 w 23914187"/>
              <a:gd name="connsiteY87" fmla="*/ 410222 h 410224"/>
              <a:gd name="connsiteX88" fmla="*/ 12191987 w 23914187"/>
              <a:gd name="connsiteY88" fmla="*/ 6995 h 410224"/>
              <a:gd name="connsiteX89" fmla="*/ 12191987 w 23914187"/>
              <a:gd name="connsiteY89" fmla="*/ 0 h 410224"/>
              <a:gd name="connsiteX90" fmla="*/ 13219631 w 23914187"/>
              <a:gd name="connsiteY90" fmla="*/ 0 h 410224"/>
              <a:gd name="connsiteX91" fmla="*/ 13219444 w 23914187"/>
              <a:gd name="connsiteY91" fmla="*/ 6995 h 410224"/>
              <a:gd name="connsiteX92" fmla="*/ 13463903 w 23914187"/>
              <a:gd name="connsiteY92" fmla="*/ 253529 h 410224"/>
              <a:gd name="connsiteX93" fmla="*/ 13463903 w 23914187"/>
              <a:gd name="connsiteY93" fmla="*/ 410221 h 410224"/>
              <a:gd name="connsiteX94" fmla="*/ 13062844 w 23914187"/>
              <a:gd name="connsiteY94" fmla="*/ 6995 h 410224"/>
              <a:gd name="connsiteX95" fmla="*/ 13062844 w 23914187"/>
              <a:gd name="connsiteY95" fmla="*/ 0 h 410224"/>
              <a:gd name="connsiteX96" fmla="*/ 14090488 w 23914187"/>
              <a:gd name="connsiteY96" fmla="*/ 0 h 410224"/>
              <a:gd name="connsiteX97" fmla="*/ 14090301 w 23914187"/>
              <a:gd name="connsiteY97" fmla="*/ 6995 h 410224"/>
              <a:gd name="connsiteX98" fmla="*/ 14334761 w 23914187"/>
              <a:gd name="connsiteY98" fmla="*/ 253529 h 410224"/>
              <a:gd name="connsiteX99" fmla="*/ 14334761 w 23914187"/>
              <a:gd name="connsiteY99" fmla="*/ 410221 h 410224"/>
              <a:gd name="connsiteX100" fmla="*/ 13933701 w 23914187"/>
              <a:gd name="connsiteY100" fmla="*/ 6995 h 410224"/>
              <a:gd name="connsiteX101" fmla="*/ 13933702 w 23914187"/>
              <a:gd name="connsiteY101" fmla="*/ 0 h 410224"/>
              <a:gd name="connsiteX102" fmla="*/ 14961345 w 23914187"/>
              <a:gd name="connsiteY102" fmla="*/ 0 h 410224"/>
              <a:gd name="connsiteX103" fmla="*/ 14961158 w 23914187"/>
              <a:gd name="connsiteY103" fmla="*/ 6995 h 410224"/>
              <a:gd name="connsiteX104" fmla="*/ 15205617 w 23914187"/>
              <a:gd name="connsiteY104" fmla="*/ 253529 h 410224"/>
              <a:gd name="connsiteX105" fmla="*/ 15205617 w 23914187"/>
              <a:gd name="connsiteY105" fmla="*/ 410221 h 410224"/>
              <a:gd name="connsiteX106" fmla="*/ 14804558 w 23914187"/>
              <a:gd name="connsiteY106" fmla="*/ 6995 h 410224"/>
              <a:gd name="connsiteX107" fmla="*/ 14804559 w 23914187"/>
              <a:gd name="connsiteY107" fmla="*/ 0 h 410224"/>
              <a:gd name="connsiteX108" fmla="*/ 15832202 w 23914187"/>
              <a:gd name="connsiteY108" fmla="*/ 0 h 410224"/>
              <a:gd name="connsiteX109" fmla="*/ 15832015 w 23914187"/>
              <a:gd name="connsiteY109" fmla="*/ 6995 h 410224"/>
              <a:gd name="connsiteX110" fmla="*/ 16076474 w 23914187"/>
              <a:gd name="connsiteY110" fmla="*/ 253529 h 410224"/>
              <a:gd name="connsiteX111" fmla="*/ 16076474 w 23914187"/>
              <a:gd name="connsiteY111" fmla="*/ 410221 h 410224"/>
              <a:gd name="connsiteX112" fmla="*/ 15675415 w 23914187"/>
              <a:gd name="connsiteY112" fmla="*/ 6995 h 410224"/>
              <a:gd name="connsiteX113" fmla="*/ 15675415 w 23914187"/>
              <a:gd name="connsiteY113" fmla="*/ 0 h 410224"/>
              <a:gd name="connsiteX114" fmla="*/ 16703058 w 23914187"/>
              <a:gd name="connsiteY114" fmla="*/ 0 h 410224"/>
              <a:gd name="connsiteX115" fmla="*/ 16702872 w 23914187"/>
              <a:gd name="connsiteY115" fmla="*/ 6995 h 410224"/>
              <a:gd name="connsiteX116" fmla="*/ 16947331 w 23914187"/>
              <a:gd name="connsiteY116" fmla="*/ 253529 h 410224"/>
              <a:gd name="connsiteX117" fmla="*/ 16947331 w 23914187"/>
              <a:gd name="connsiteY117" fmla="*/ 410221 h 410224"/>
              <a:gd name="connsiteX118" fmla="*/ 16546272 w 23914187"/>
              <a:gd name="connsiteY118" fmla="*/ 6995 h 410224"/>
              <a:gd name="connsiteX119" fmla="*/ 16546272 w 23914187"/>
              <a:gd name="connsiteY119" fmla="*/ 0 h 410224"/>
              <a:gd name="connsiteX120" fmla="*/ 17573916 w 23914187"/>
              <a:gd name="connsiteY120" fmla="*/ 1 h 410224"/>
              <a:gd name="connsiteX121" fmla="*/ 17573729 w 23914187"/>
              <a:gd name="connsiteY121" fmla="*/ 6996 h 410224"/>
              <a:gd name="connsiteX122" fmla="*/ 17818188 w 23914187"/>
              <a:gd name="connsiteY122" fmla="*/ 253529 h 410224"/>
              <a:gd name="connsiteX123" fmla="*/ 17818188 w 23914187"/>
              <a:gd name="connsiteY123" fmla="*/ 410222 h 410224"/>
              <a:gd name="connsiteX124" fmla="*/ 17417129 w 23914187"/>
              <a:gd name="connsiteY124" fmla="*/ 6996 h 410224"/>
              <a:gd name="connsiteX125" fmla="*/ 17417130 w 23914187"/>
              <a:gd name="connsiteY125" fmla="*/ 1 h 410224"/>
              <a:gd name="connsiteX126" fmla="*/ 18444772 w 23914187"/>
              <a:gd name="connsiteY126" fmla="*/ 0 h 410224"/>
              <a:gd name="connsiteX127" fmla="*/ 18444587 w 23914187"/>
              <a:gd name="connsiteY127" fmla="*/ 6995 h 410224"/>
              <a:gd name="connsiteX128" fmla="*/ 18689045 w 23914187"/>
              <a:gd name="connsiteY128" fmla="*/ 253529 h 410224"/>
              <a:gd name="connsiteX129" fmla="*/ 18689044 w 23914187"/>
              <a:gd name="connsiteY129" fmla="*/ 410221 h 410224"/>
              <a:gd name="connsiteX130" fmla="*/ 18287986 w 23914187"/>
              <a:gd name="connsiteY130" fmla="*/ 6995 h 410224"/>
              <a:gd name="connsiteX131" fmla="*/ 18287987 w 23914187"/>
              <a:gd name="connsiteY131" fmla="*/ 0 h 410224"/>
              <a:gd name="connsiteX132" fmla="*/ 19315628 w 23914187"/>
              <a:gd name="connsiteY132" fmla="*/ 0 h 410224"/>
              <a:gd name="connsiteX133" fmla="*/ 19315443 w 23914187"/>
              <a:gd name="connsiteY133" fmla="*/ 6995 h 410224"/>
              <a:gd name="connsiteX134" fmla="*/ 19559901 w 23914187"/>
              <a:gd name="connsiteY134" fmla="*/ 253529 h 410224"/>
              <a:gd name="connsiteX135" fmla="*/ 19559900 w 23914187"/>
              <a:gd name="connsiteY135" fmla="*/ 410221 h 410224"/>
              <a:gd name="connsiteX136" fmla="*/ 19158843 w 23914187"/>
              <a:gd name="connsiteY136" fmla="*/ 6995 h 410224"/>
              <a:gd name="connsiteX137" fmla="*/ 19158843 w 23914187"/>
              <a:gd name="connsiteY137" fmla="*/ 0 h 410224"/>
              <a:gd name="connsiteX138" fmla="*/ 20186485 w 23914187"/>
              <a:gd name="connsiteY138" fmla="*/ 1 h 410224"/>
              <a:gd name="connsiteX139" fmla="*/ 20186300 w 23914187"/>
              <a:gd name="connsiteY139" fmla="*/ 6996 h 410224"/>
              <a:gd name="connsiteX140" fmla="*/ 20430759 w 23914187"/>
              <a:gd name="connsiteY140" fmla="*/ 253529 h 410224"/>
              <a:gd name="connsiteX141" fmla="*/ 20430758 w 23914187"/>
              <a:gd name="connsiteY141" fmla="*/ 410221 h 410224"/>
              <a:gd name="connsiteX142" fmla="*/ 20029700 w 23914187"/>
              <a:gd name="connsiteY142" fmla="*/ 6996 h 410224"/>
              <a:gd name="connsiteX143" fmla="*/ 20029701 w 23914187"/>
              <a:gd name="connsiteY143" fmla="*/ 1 h 410224"/>
              <a:gd name="connsiteX144" fmla="*/ 21057343 w 23914187"/>
              <a:gd name="connsiteY144" fmla="*/ 0 h 410224"/>
              <a:gd name="connsiteX145" fmla="*/ 21057156 w 23914187"/>
              <a:gd name="connsiteY145" fmla="*/ 6995 h 410224"/>
              <a:gd name="connsiteX146" fmla="*/ 21301616 w 23914187"/>
              <a:gd name="connsiteY146" fmla="*/ 253529 h 410224"/>
              <a:gd name="connsiteX147" fmla="*/ 21301615 w 23914187"/>
              <a:gd name="connsiteY147" fmla="*/ 410221 h 410224"/>
              <a:gd name="connsiteX148" fmla="*/ 20900556 w 23914187"/>
              <a:gd name="connsiteY148" fmla="*/ 6995 h 410224"/>
              <a:gd name="connsiteX149" fmla="*/ 20900557 w 23914187"/>
              <a:gd name="connsiteY149" fmla="*/ 0 h 410224"/>
              <a:gd name="connsiteX150" fmla="*/ 21928199 w 23914187"/>
              <a:gd name="connsiteY150" fmla="*/ 0 h 410224"/>
              <a:gd name="connsiteX151" fmla="*/ 21928014 w 23914187"/>
              <a:gd name="connsiteY151" fmla="*/ 6996 h 410224"/>
              <a:gd name="connsiteX152" fmla="*/ 22172472 w 23914187"/>
              <a:gd name="connsiteY152" fmla="*/ 253529 h 410224"/>
              <a:gd name="connsiteX153" fmla="*/ 22172471 w 23914187"/>
              <a:gd name="connsiteY153" fmla="*/ 410221 h 410224"/>
              <a:gd name="connsiteX154" fmla="*/ 21771414 w 23914187"/>
              <a:gd name="connsiteY154" fmla="*/ 6995 h 410224"/>
              <a:gd name="connsiteX155" fmla="*/ 21771414 w 23914187"/>
              <a:gd name="connsiteY155" fmla="*/ 0 h 410224"/>
              <a:gd name="connsiteX156" fmla="*/ 22799056 w 23914187"/>
              <a:gd name="connsiteY156" fmla="*/ 1 h 410224"/>
              <a:gd name="connsiteX157" fmla="*/ 22798870 w 23914187"/>
              <a:gd name="connsiteY157" fmla="*/ 6996 h 410224"/>
              <a:gd name="connsiteX158" fmla="*/ 23043330 w 23914187"/>
              <a:gd name="connsiteY158" fmla="*/ 253530 h 410224"/>
              <a:gd name="connsiteX159" fmla="*/ 23043329 w 23914187"/>
              <a:gd name="connsiteY159" fmla="*/ 410222 h 410224"/>
              <a:gd name="connsiteX160" fmla="*/ 22642270 w 23914187"/>
              <a:gd name="connsiteY160" fmla="*/ 6995 h 410224"/>
              <a:gd name="connsiteX161" fmla="*/ 22642270 w 23914187"/>
              <a:gd name="connsiteY161" fmla="*/ 1 h 410224"/>
              <a:gd name="connsiteX162" fmla="*/ 23669914 w 23914187"/>
              <a:gd name="connsiteY162" fmla="*/ 1 h 410224"/>
              <a:gd name="connsiteX163" fmla="*/ 23669727 w 23914187"/>
              <a:gd name="connsiteY163" fmla="*/ 6996 h 410224"/>
              <a:gd name="connsiteX164" fmla="*/ 23914187 w 23914187"/>
              <a:gd name="connsiteY164" fmla="*/ 253529 h 410224"/>
              <a:gd name="connsiteX165" fmla="*/ 23914187 w 23914187"/>
              <a:gd name="connsiteY165" fmla="*/ 410222 h 410224"/>
              <a:gd name="connsiteX166" fmla="*/ 23513127 w 23914187"/>
              <a:gd name="connsiteY166" fmla="*/ 6996 h 410224"/>
              <a:gd name="connsiteX167" fmla="*/ 23513128 w 23914187"/>
              <a:gd name="connsiteY167" fmla="*/ 0 h 410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</a:cxnLst>
            <a:rect l="l" t="t" r="r" b="b"/>
            <a:pathLst>
              <a:path w="23914187" h="410224">
                <a:moveTo>
                  <a:pt x="156785" y="3"/>
                </a:moveTo>
                <a:cubicBezTo>
                  <a:pt x="156599" y="2334"/>
                  <a:pt x="156599" y="4666"/>
                  <a:pt x="156599" y="6998"/>
                </a:cubicBezTo>
                <a:cubicBezTo>
                  <a:pt x="156619" y="142338"/>
                  <a:pt x="265723" y="252367"/>
                  <a:pt x="401058" y="253531"/>
                </a:cubicBezTo>
                <a:lnTo>
                  <a:pt x="401058" y="410224"/>
                </a:lnTo>
                <a:cubicBezTo>
                  <a:pt x="179214" y="409018"/>
                  <a:pt x="9" y="228844"/>
                  <a:pt x="0" y="6998"/>
                </a:cubicBezTo>
                <a:cubicBezTo>
                  <a:pt x="0" y="4666"/>
                  <a:pt x="0" y="2381"/>
                  <a:pt x="0" y="2"/>
                </a:cubicBezTo>
                <a:close/>
                <a:moveTo>
                  <a:pt x="1027643" y="2"/>
                </a:moveTo>
                <a:cubicBezTo>
                  <a:pt x="1027456" y="2334"/>
                  <a:pt x="1027456" y="4666"/>
                  <a:pt x="1027456" y="6997"/>
                </a:cubicBezTo>
                <a:cubicBezTo>
                  <a:pt x="1027477" y="142337"/>
                  <a:pt x="1136580" y="252366"/>
                  <a:pt x="1271915" y="253531"/>
                </a:cubicBezTo>
                <a:lnTo>
                  <a:pt x="1271915" y="410223"/>
                </a:lnTo>
                <a:cubicBezTo>
                  <a:pt x="1050072" y="409017"/>
                  <a:pt x="870867" y="228843"/>
                  <a:pt x="870857" y="6997"/>
                </a:cubicBezTo>
                <a:cubicBezTo>
                  <a:pt x="870857" y="4665"/>
                  <a:pt x="870857" y="2380"/>
                  <a:pt x="870857" y="2"/>
                </a:cubicBezTo>
                <a:close/>
                <a:moveTo>
                  <a:pt x="1898499" y="2"/>
                </a:moveTo>
                <a:cubicBezTo>
                  <a:pt x="1898312" y="2334"/>
                  <a:pt x="1898312" y="4666"/>
                  <a:pt x="1898312" y="6997"/>
                </a:cubicBezTo>
                <a:cubicBezTo>
                  <a:pt x="1898332" y="142337"/>
                  <a:pt x="2007436" y="252366"/>
                  <a:pt x="2142771" y="253531"/>
                </a:cubicBezTo>
                <a:lnTo>
                  <a:pt x="2142771" y="410224"/>
                </a:lnTo>
                <a:cubicBezTo>
                  <a:pt x="1920927" y="409017"/>
                  <a:pt x="1741723" y="228844"/>
                  <a:pt x="1741713" y="6997"/>
                </a:cubicBezTo>
                <a:cubicBezTo>
                  <a:pt x="1741713" y="4665"/>
                  <a:pt x="1741713" y="2380"/>
                  <a:pt x="1741713" y="2"/>
                </a:cubicBezTo>
                <a:close/>
                <a:moveTo>
                  <a:pt x="2769355" y="2"/>
                </a:moveTo>
                <a:cubicBezTo>
                  <a:pt x="2769168" y="2334"/>
                  <a:pt x="2769168" y="4666"/>
                  <a:pt x="2769168" y="6997"/>
                </a:cubicBezTo>
                <a:cubicBezTo>
                  <a:pt x="2769189" y="142337"/>
                  <a:pt x="2878292" y="252366"/>
                  <a:pt x="3013627" y="253531"/>
                </a:cubicBezTo>
                <a:lnTo>
                  <a:pt x="3013627" y="410224"/>
                </a:lnTo>
                <a:cubicBezTo>
                  <a:pt x="2791784" y="409018"/>
                  <a:pt x="2612579" y="228844"/>
                  <a:pt x="2612569" y="6997"/>
                </a:cubicBezTo>
                <a:cubicBezTo>
                  <a:pt x="2612569" y="4665"/>
                  <a:pt x="2612569" y="2381"/>
                  <a:pt x="2612569" y="2"/>
                </a:cubicBezTo>
                <a:close/>
                <a:moveTo>
                  <a:pt x="3640211" y="1"/>
                </a:moveTo>
                <a:cubicBezTo>
                  <a:pt x="3640025" y="2333"/>
                  <a:pt x="3640025" y="4665"/>
                  <a:pt x="3640025" y="6996"/>
                </a:cubicBezTo>
                <a:cubicBezTo>
                  <a:pt x="3640045" y="142336"/>
                  <a:pt x="3749148" y="252366"/>
                  <a:pt x="3884484" y="253530"/>
                </a:cubicBezTo>
                <a:lnTo>
                  <a:pt x="3884484" y="410223"/>
                </a:lnTo>
                <a:cubicBezTo>
                  <a:pt x="3662640" y="409017"/>
                  <a:pt x="3483435" y="228843"/>
                  <a:pt x="3483425" y="6997"/>
                </a:cubicBezTo>
                <a:cubicBezTo>
                  <a:pt x="3483425" y="4665"/>
                  <a:pt x="3483425" y="2380"/>
                  <a:pt x="3483425" y="1"/>
                </a:cubicBezTo>
                <a:close/>
                <a:moveTo>
                  <a:pt x="4511069" y="2"/>
                </a:moveTo>
                <a:cubicBezTo>
                  <a:pt x="4510882" y="2334"/>
                  <a:pt x="4510881" y="4665"/>
                  <a:pt x="4510882" y="6997"/>
                </a:cubicBezTo>
                <a:cubicBezTo>
                  <a:pt x="4510902" y="142337"/>
                  <a:pt x="4620006" y="252366"/>
                  <a:pt x="4755341" y="253531"/>
                </a:cubicBezTo>
                <a:lnTo>
                  <a:pt x="4755341" y="410223"/>
                </a:lnTo>
                <a:cubicBezTo>
                  <a:pt x="4533497" y="409017"/>
                  <a:pt x="4354292" y="228843"/>
                  <a:pt x="4354282" y="6997"/>
                </a:cubicBezTo>
                <a:cubicBezTo>
                  <a:pt x="4354282" y="4665"/>
                  <a:pt x="4354282" y="2380"/>
                  <a:pt x="4354282" y="2"/>
                </a:cubicBezTo>
                <a:close/>
                <a:moveTo>
                  <a:pt x="5381926" y="2"/>
                </a:moveTo>
                <a:cubicBezTo>
                  <a:pt x="5381739" y="2334"/>
                  <a:pt x="5381738" y="4666"/>
                  <a:pt x="5381739" y="6997"/>
                </a:cubicBezTo>
                <a:cubicBezTo>
                  <a:pt x="5381760" y="142338"/>
                  <a:pt x="5490862" y="252366"/>
                  <a:pt x="5626197" y="253531"/>
                </a:cubicBezTo>
                <a:lnTo>
                  <a:pt x="5626199" y="410224"/>
                </a:lnTo>
                <a:cubicBezTo>
                  <a:pt x="5404355" y="409018"/>
                  <a:pt x="5225148" y="228843"/>
                  <a:pt x="5225138" y="6997"/>
                </a:cubicBezTo>
                <a:cubicBezTo>
                  <a:pt x="5225139" y="4665"/>
                  <a:pt x="5225139" y="2380"/>
                  <a:pt x="5225138" y="2"/>
                </a:cubicBezTo>
                <a:close/>
                <a:moveTo>
                  <a:pt x="6252782" y="2"/>
                </a:moveTo>
                <a:cubicBezTo>
                  <a:pt x="6252597" y="2334"/>
                  <a:pt x="6252597" y="4666"/>
                  <a:pt x="6252597" y="6997"/>
                </a:cubicBezTo>
                <a:cubicBezTo>
                  <a:pt x="6252618" y="142337"/>
                  <a:pt x="6361720" y="252366"/>
                  <a:pt x="6497055" y="253530"/>
                </a:cubicBezTo>
                <a:lnTo>
                  <a:pt x="6497055" y="410223"/>
                </a:lnTo>
                <a:cubicBezTo>
                  <a:pt x="6275212" y="409017"/>
                  <a:pt x="6096008" y="228844"/>
                  <a:pt x="6095999" y="6997"/>
                </a:cubicBezTo>
                <a:cubicBezTo>
                  <a:pt x="6095996" y="4665"/>
                  <a:pt x="6095998" y="2380"/>
                  <a:pt x="6095998" y="2"/>
                </a:cubicBezTo>
                <a:close/>
                <a:moveTo>
                  <a:pt x="7123638" y="2"/>
                </a:moveTo>
                <a:cubicBezTo>
                  <a:pt x="7123451" y="2333"/>
                  <a:pt x="7123451" y="4665"/>
                  <a:pt x="7123451" y="6997"/>
                </a:cubicBezTo>
                <a:cubicBezTo>
                  <a:pt x="7123472" y="142337"/>
                  <a:pt x="7232575" y="252366"/>
                  <a:pt x="7367910" y="253530"/>
                </a:cubicBezTo>
                <a:lnTo>
                  <a:pt x="7367910" y="410223"/>
                </a:lnTo>
                <a:cubicBezTo>
                  <a:pt x="7146066" y="409017"/>
                  <a:pt x="6966863" y="228843"/>
                  <a:pt x="6966851" y="6997"/>
                </a:cubicBezTo>
                <a:cubicBezTo>
                  <a:pt x="6966853" y="4665"/>
                  <a:pt x="6966852" y="2380"/>
                  <a:pt x="6966852" y="2"/>
                </a:cubicBezTo>
                <a:close/>
                <a:moveTo>
                  <a:pt x="7994493" y="2"/>
                </a:moveTo>
                <a:cubicBezTo>
                  <a:pt x="7994307" y="2333"/>
                  <a:pt x="7994307" y="4665"/>
                  <a:pt x="7994309" y="6997"/>
                </a:cubicBezTo>
                <a:cubicBezTo>
                  <a:pt x="7994329" y="142337"/>
                  <a:pt x="8103431" y="252366"/>
                  <a:pt x="8238767" y="253530"/>
                </a:cubicBezTo>
                <a:lnTo>
                  <a:pt x="8238767" y="410223"/>
                </a:lnTo>
                <a:cubicBezTo>
                  <a:pt x="8016922" y="409017"/>
                  <a:pt x="7837719" y="228843"/>
                  <a:pt x="7837709" y="6997"/>
                </a:cubicBezTo>
                <a:cubicBezTo>
                  <a:pt x="7837709" y="4665"/>
                  <a:pt x="7837708" y="2380"/>
                  <a:pt x="7837709" y="2"/>
                </a:cubicBezTo>
                <a:close/>
                <a:moveTo>
                  <a:pt x="8865351" y="1"/>
                </a:moveTo>
                <a:cubicBezTo>
                  <a:pt x="8865164" y="2333"/>
                  <a:pt x="8865164" y="4665"/>
                  <a:pt x="8865164" y="6996"/>
                </a:cubicBezTo>
                <a:cubicBezTo>
                  <a:pt x="8865185" y="142336"/>
                  <a:pt x="8974288" y="252365"/>
                  <a:pt x="9109624" y="253530"/>
                </a:cubicBezTo>
                <a:lnTo>
                  <a:pt x="9109624" y="410222"/>
                </a:lnTo>
                <a:cubicBezTo>
                  <a:pt x="8887780" y="409016"/>
                  <a:pt x="8708574" y="228842"/>
                  <a:pt x="8708565" y="6996"/>
                </a:cubicBezTo>
                <a:cubicBezTo>
                  <a:pt x="8708565" y="4664"/>
                  <a:pt x="8708565" y="2379"/>
                  <a:pt x="8708565" y="1"/>
                </a:cubicBezTo>
                <a:close/>
                <a:moveTo>
                  <a:pt x="9736207" y="1"/>
                </a:moveTo>
                <a:cubicBezTo>
                  <a:pt x="9736022" y="2333"/>
                  <a:pt x="9736021" y="4665"/>
                  <a:pt x="9736021" y="6997"/>
                </a:cubicBezTo>
                <a:cubicBezTo>
                  <a:pt x="9736038" y="142335"/>
                  <a:pt x="9845141" y="252364"/>
                  <a:pt x="9980476" y="253529"/>
                </a:cubicBezTo>
                <a:lnTo>
                  <a:pt x="9980475" y="410221"/>
                </a:lnTo>
                <a:cubicBezTo>
                  <a:pt x="9758632" y="409016"/>
                  <a:pt x="9579431" y="228843"/>
                  <a:pt x="9579421" y="6996"/>
                </a:cubicBezTo>
                <a:cubicBezTo>
                  <a:pt x="9579422" y="4665"/>
                  <a:pt x="9579421" y="2380"/>
                  <a:pt x="9579421" y="1"/>
                </a:cubicBezTo>
                <a:close/>
                <a:moveTo>
                  <a:pt x="10607061" y="1"/>
                </a:moveTo>
                <a:cubicBezTo>
                  <a:pt x="10606874" y="2332"/>
                  <a:pt x="10606875" y="4665"/>
                  <a:pt x="10606874" y="6996"/>
                </a:cubicBezTo>
                <a:cubicBezTo>
                  <a:pt x="10606895" y="142336"/>
                  <a:pt x="10715997" y="252365"/>
                  <a:pt x="10851334" y="253530"/>
                </a:cubicBezTo>
                <a:lnTo>
                  <a:pt x="10851332" y="410222"/>
                </a:lnTo>
                <a:cubicBezTo>
                  <a:pt x="10629489" y="409016"/>
                  <a:pt x="10450284" y="228842"/>
                  <a:pt x="10450274" y="6996"/>
                </a:cubicBezTo>
                <a:cubicBezTo>
                  <a:pt x="10450274" y="4664"/>
                  <a:pt x="10450275" y="2379"/>
                  <a:pt x="10450274" y="0"/>
                </a:cubicBezTo>
                <a:close/>
                <a:moveTo>
                  <a:pt x="11477918" y="0"/>
                </a:moveTo>
                <a:cubicBezTo>
                  <a:pt x="11477731" y="2332"/>
                  <a:pt x="11477733" y="4664"/>
                  <a:pt x="11477731" y="6995"/>
                </a:cubicBezTo>
                <a:cubicBezTo>
                  <a:pt x="11477750" y="142335"/>
                  <a:pt x="11586855" y="252364"/>
                  <a:pt x="11722189" y="253529"/>
                </a:cubicBezTo>
                <a:lnTo>
                  <a:pt x="11722189" y="410221"/>
                </a:lnTo>
                <a:cubicBezTo>
                  <a:pt x="11500346" y="409015"/>
                  <a:pt x="11321143" y="228842"/>
                  <a:pt x="11321130" y="6995"/>
                </a:cubicBezTo>
                <a:cubicBezTo>
                  <a:pt x="11321132" y="4663"/>
                  <a:pt x="11321131" y="2378"/>
                  <a:pt x="11321131" y="0"/>
                </a:cubicBezTo>
                <a:close/>
                <a:moveTo>
                  <a:pt x="12348774" y="0"/>
                </a:moveTo>
                <a:cubicBezTo>
                  <a:pt x="12348587" y="2332"/>
                  <a:pt x="12348587" y="4664"/>
                  <a:pt x="12348587" y="6995"/>
                </a:cubicBezTo>
                <a:cubicBezTo>
                  <a:pt x="12348607" y="142335"/>
                  <a:pt x="12457711" y="252364"/>
                  <a:pt x="12593046" y="253529"/>
                </a:cubicBezTo>
                <a:lnTo>
                  <a:pt x="12593046" y="410222"/>
                </a:lnTo>
                <a:cubicBezTo>
                  <a:pt x="12371202" y="409015"/>
                  <a:pt x="12191997" y="228842"/>
                  <a:pt x="12191987" y="6995"/>
                </a:cubicBezTo>
                <a:cubicBezTo>
                  <a:pt x="12191987" y="4664"/>
                  <a:pt x="12191988" y="2379"/>
                  <a:pt x="12191987" y="0"/>
                </a:cubicBezTo>
                <a:close/>
                <a:moveTo>
                  <a:pt x="13219631" y="0"/>
                </a:moveTo>
                <a:cubicBezTo>
                  <a:pt x="13219444" y="2331"/>
                  <a:pt x="13219444" y="4663"/>
                  <a:pt x="13219444" y="6995"/>
                </a:cubicBezTo>
                <a:cubicBezTo>
                  <a:pt x="13219464" y="142335"/>
                  <a:pt x="13328568" y="252364"/>
                  <a:pt x="13463903" y="253529"/>
                </a:cubicBezTo>
                <a:lnTo>
                  <a:pt x="13463903" y="410221"/>
                </a:lnTo>
                <a:cubicBezTo>
                  <a:pt x="13242059" y="409015"/>
                  <a:pt x="13062854" y="228841"/>
                  <a:pt x="13062844" y="6995"/>
                </a:cubicBezTo>
                <a:cubicBezTo>
                  <a:pt x="13062844" y="4663"/>
                  <a:pt x="13062845" y="2378"/>
                  <a:pt x="13062844" y="0"/>
                </a:cubicBezTo>
                <a:close/>
                <a:moveTo>
                  <a:pt x="14090488" y="0"/>
                </a:moveTo>
                <a:cubicBezTo>
                  <a:pt x="14090301" y="2332"/>
                  <a:pt x="14090302" y="4664"/>
                  <a:pt x="14090301" y="6995"/>
                </a:cubicBezTo>
                <a:cubicBezTo>
                  <a:pt x="14090322" y="142335"/>
                  <a:pt x="14199425" y="252365"/>
                  <a:pt x="14334761" y="253529"/>
                </a:cubicBezTo>
                <a:lnTo>
                  <a:pt x="14334761" y="410221"/>
                </a:lnTo>
                <a:cubicBezTo>
                  <a:pt x="14112916" y="409016"/>
                  <a:pt x="13933712" y="228841"/>
                  <a:pt x="13933701" y="6995"/>
                </a:cubicBezTo>
                <a:cubicBezTo>
                  <a:pt x="13933702" y="4664"/>
                  <a:pt x="13933702" y="2379"/>
                  <a:pt x="13933702" y="0"/>
                </a:cubicBezTo>
                <a:close/>
                <a:moveTo>
                  <a:pt x="14961345" y="0"/>
                </a:moveTo>
                <a:cubicBezTo>
                  <a:pt x="14961158" y="2332"/>
                  <a:pt x="14961159" y="4664"/>
                  <a:pt x="14961158" y="6995"/>
                </a:cubicBezTo>
                <a:cubicBezTo>
                  <a:pt x="14961178" y="142335"/>
                  <a:pt x="15070282" y="252365"/>
                  <a:pt x="15205617" y="253529"/>
                </a:cubicBezTo>
                <a:lnTo>
                  <a:pt x="15205617" y="410221"/>
                </a:lnTo>
                <a:cubicBezTo>
                  <a:pt x="14983773" y="409016"/>
                  <a:pt x="14804568" y="228842"/>
                  <a:pt x="14804558" y="6995"/>
                </a:cubicBezTo>
                <a:cubicBezTo>
                  <a:pt x="14804559" y="4664"/>
                  <a:pt x="14804559" y="2379"/>
                  <a:pt x="14804559" y="0"/>
                </a:cubicBezTo>
                <a:close/>
                <a:moveTo>
                  <a:pt x="15832202" y="0"/>
                </a:moveTo>
                <a:cubicBezTo>
                  <a:pt x="15832015" y="2331"/>
                  <a:pt x="15832015" y="4663"/>
                  <a:pt x="15832015" y="6995"/>
                </a:cubicBezTo>
                <a:cubicBezTo>
                  <a:pt x="15832035" y="142335"/>
                  <a:pt x="15941139" y="252364"/>
                  <a:pt x="16076474" y="253529"/>
                </a:cubicBezTo>
                <a:lnTo>
                  <a:pt x="16076474" y="410221"/>
                </a:lnTo>
                <a:cubicBezTo>
                  <a:pt x="15854630" y="409015"/>
                  <a:pt x="15675425" y="228841"/>
                  <a:pt x="15675415" y="6995"/>
                </a:cubicBezTo>
                <a:cubicBezTo>
                  <a:pt x="15675415" y="4663"/>
                  <a:pt x="15675416" y="2378"/>
                  <a:pt x="15675415" y="0"/>
                </a:cubicBezTo>
                <a:close/>
                <a:moveTo>
                  <a:pt x="16703058" y="0"/>
                </a:moveTo>
                <a:cubicBezTo>
                  <a:pt x="16702872" y="2332"/>
                  <a:pt x="16702872" y="4663"/>
                  <a:pt x="16702872" y="6995"/>
                </a:cubicBezTo>
                <a:cubicBezTo>
                  <a:pt x="16702892" y="142335"/>
                  <a:pt x="16811996" y="252364"/>
                  <a:pt x="16947331" y="253529"/>
                </a:cubicBezTo>
                <a:lnTo>
                  <a:pt x="16947331" y="410221"/>
                </a:lnTo>
                <a:cubicBezTo>
                  <a:pt x="16725487" y="409016"/>
                  <a:pt x="16546282" y="228841"/>
                  <a:pt x="16546272" y="6995"/>
                </a:cubicBezTo>
                <a:cubicBezTo>
                  <a:pt x="16546272" y="4663"/>
                  <a:pt x="16546272" y="2379"/>
                  <a:pt x="16546272" y="0"/>
                </a:cubicBezTo>
                <a:close/>
                <a:moveTo>
                  <a:pt x="17573916" y="1"/>
                </a:moveTo>
                <a:cubicBezTo>
                  <a:pt x="17573729" y="2332"/>
                  <a:pt x="17573730" y="4664"/>
                  <a:pt x="17573729" y="6996"/>
                </a:cubicBezTo>
                <a:cubicBezTo>
                  <a:pt x="17573749" y="142335"/>
                  <a:pt x="17682853" y="252365"/>
                  <a:pt x="17818188" y="253529"/>
                </a:cubicBezTo>
                <a:lnTo>
                  <a:pt x="17818188" y="410222"/>
                </a:lnTo>
                <a:cubicBezTo>
                  <a:pt x="17596344" y="409016"/>
                  <a:pt x="17417139" y="228842"/>
                  <a:pt x="17417129" y="6996"/>
                </a:cubicBezTo>
                <a:cubicBezTo>
                  <a:pt x="17417130" y="4664"/>
                  <a:pt x="17417130" y="2379"/>
                  <a:pt x="17417130" y="1"/>
                </a:cubicBezTo>
                <a:close/>
                <a:moveTo>
                  <a:pt x="18444772" y="0"/>
                </a:moveTo>
                <a:cubicBezTo>
                  <a:pt x="18444586" y="2332"/>
                  <a:pt x="18444587" y="4664"/>
                  <a:pt x="18444587" y="6995"/>
                </a:cubicBezTo>
                <a:cubicBezTo>
                  <a:pt x="18444607" y="142335"/>
                  <a:pt x="18553709" y="252364"/>
                  <a:pt x="18689045" y="253529"/>
                </a:cubicBezTo>
                <a:lnTo>
                  <a:pt x="18689044" y="410221"/>
                </a:lnTo>
                <a:cubicBezTo>
                  <a:pt x="18467201" y="409015"/>
                  <a:pt x="18287996" y="228841"/>
                  <a:pt x="18287986" y="6995"/>
                </a:cubicBezTo>
                <a:cubicBezTo>
                  <a:pt x="18287987" y="4663"/>
                  <a:pt x="18287987" y="2378"/>
                  <a:pt x="18287987" y="0"/>
                </a:cubicBezTo>
                <a:close/>
                <a:moveTo>
                  <a:pt x="19315628" y="0"/>
                </a:moveTo>
                <a:cubicBezTo>
                  <a:pt x="19315442" y="2332"/>
                  <a:pt x="19315442" y="4663"/>
                  <a:pt x="19315443" y="6995"/>
                </a:cubicBezTo>
                <a:cubicBezTo>
                  <a:pt x="19315463" y="142335"/>
                  <a:pt x="19424565" y="252364"/>
                  <a:pt x="19559901" y="253529"/>
                </a:cubicBezTo>
                <a:lnTo>
                  <a:pt x="19559900" y="410221"/>
                </a:lnTo>
                <a:cubicBezTo>
                  <a:pt x="19338057" y="409015"/>
                  <a:pt x="19158853" y="228842"/>
                  <a:pt x="19158843" y="6995"/>
                </a:cubicBezTo>
                <a:cubicBezTo>
                  <a:pt x="19158842" y="4664"/>
                  <a:pt x="19158842" y="2378"/>
                  <a:pt x="19158843" y="0"/>
                </a:cubicBezTo>
                <a:close/>
                <a:moveTo>
                  <a:pt x="20186485" y="1"/>
                </a:moveTo>
                <a:cubicBezTo>
                  <a:pt x="20186299" y="2332"/>
                  <a:pt x="20186300" y="4664"/>
                  <a:pt x="20186300" y="6996"/>
                </a:cubicBezTo>
                <a:cubicBezTo>
                  <a:pt x="20186321" y="142336"/>
                  <a:pt x="20295423" y="252365"/>
                  <a:pt x="20430759" y="253529"/>
                </a:cubicBezTo>
                <a:lnTo>
                  <a:pt x="20430758" y="410221"/>
                </a:lnTo>
                <a:cubicBezTo>
                  <a:pt x="20208914" y="409016"/>
                  <a:pt x="20029711" y="228842"/>
                  <a:pt x="20029700" y="6996"/>
                </a:cubicBezTo>
                <a:cubicBezTo>
                  <a:pt x="20029700" y="4664"/>
                  <a:pt x="20029699" y="2379"/>
                  <a:pt x="20029701" y="1"/>
                </a:cubicBezTo>
                <a:close/>
                <a:moveTo>
                  <a:pt x="21057343" y="0"/>
                </a:moveTo>
                <a:cubicBezTo>
                  <a:pt x="21057157" y="2332"/>
                  <a:pt x="21057156" y="4663"/>
                  <a:pt x="21057156" y="6995"/>
                </a:cubicBezTo>
                <a:cubicBezTo>
                  <a:pt x="21057176" y="142335"/>
                  <a:pt x="21166280" y="252364"/>
                  <a:pt x="21301616" y="253529"/>
                </a:cubicBezTo>
                <a:lnTo>
                  <a:pt x="21301615" y="410221"/>
                </a:lnTo>
                <a:cubicBezTo>
                  <a:pt x="21079772" y="409016"/>
                  <a:pt x="20900567" y="228841"/>
                  <a:pt x="20900556" y="6995"/>
                </a:cubicBezTo>
                <a:cubicBezTo>
                  <a:pt x="20900558" y="4663"/>
                  <a:pt x="20900557" y="2379"/>
                  <a:pt x="20900557" y="0"/>
                </a:cubicBezTo>
                <a:close/>
                <a:moveTo>
                  <a:pt x="21928199" y="0"/>
                </a:moveTo>
                <a:cubicBezTo>
                  <a:pt x="21928013" y="2332"/>
                  <a:pt x="21928013" y="4664"/>
                  <a:pt x="21928014" y="6996"/>
                </a:cubicBezTo>
                <a:cubicBezTo>
                  <a:pt x="21928034" y="142335"/>
                  <a:pt x="22037136" y="252364"/>
                  <a:pt x="22172472" y="253529"/>
                </a:cubicBezTo>
                <a:lnTo>
                  <a:pt x="22172471" y="410221"/>
                </a:lnTo>
                <a:cubicBezTo>
                  <a:pt x="21950628" y="409016"/>
                  <a:pt x="21771424" y="228842"/>
                  <a:pt x="21771414" y="6995"/>
                </a:cubicBezTo>
                <a:cubicBezTo>
                  <a:pt x="21771413" y="4664"/>
                  <a:pt x="21771413" y="2379"/>
                  <a:pt x="21771414" y="0"/>
                </a:cubicBezTo>
                <a:close/>
                <a:moveTo>
                  <a:pt x="22799056" y="1"/>
                </a:moveTo>
                <a:cubicBezTo>
                  <a:pt x="22798871" y="2332"/>
                  <a:pt x="22798869" y="4664"/>
                  <a:pt x="22798870" y="6996"/>
                </a:cubicBezTo>
                <a:cubicBezTo>
                  <a:pt x="22798890" y="142335"/>
                  <a:pt x="22907994" y="252365"/>
                  <a:pt x="23043330" y="253530"/>
                </a:cubicBezTo>
                <a:lnTo>
                  <a:pt x="23043329" y="410222"/>
                </a:lnTo>
                <a:cubicBezTo>
                  <a:pt x="22821486" y="409016"/>
                  <a:pt x="22642280" y="228842"/>
                  <a:pt x="22642270" y="6995"/>
                </a:cubicBezTo>
                <a:cubicBezTo>
                  <a:pt x="22642271" y="4664"/>
                  <a:pt x="22642270" y="2379"/>
                  <a:pt x="22642270" y="1"/>
                </a:cubicBezTo>
                <a:close/>
                <a:moveTo>
                  <a:pt x="23669914" y="1"/>
                </a:moveTo>
                <a:cubicBezTo>
                  <a:pt x="23669728" y="2333"/>
                  <a:pt x="23669727" y="4665"/>
                  <a:pt x="23669727" y="6996"/>
                </a:cubicBezTo>
                <a:cubicBezTo>
                  <a:pt x="23669747" y="142336"/>
                  <a:pt x="23778851" y="252366"/>
                  <a:pt x="23914187" y="253529"/>
                </a:cubicBezTo>
                <a:lnTo>
                  <a:pt x="23914187" y="410222"/>
                </a:lnTo>
                <a:cubicBezTo>
                  <a:pt x="23692343" y="409016"/>
                  <a:pt x="23513138" y="228842"/>
                  <a:pt x="23513127" y="6996"/>
                </a:cubicBezTo>
                <a:cubicBezTo>
                  <a:pt x="23513129" y="4664"/>
                  <a:pt x="23513128" y="2379"/>
                  <a:pt x="23513128" y="0"/>
                </a:cubicBezTo>
                <a:close/>
              </a:path>
            </a:pathLst>
          </a:custGeom>
          <a:solidFill>
            <a:schemeClr val="bg1">
              <a:lumMod val="95000"/>
              <a:alpha val="25000"/>
            </a:schemeClr>
          </a:solidFill>
          <a:ln w="317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1E96290A-E7A5-4B3A-ABD8-BE7075D0E07D}"/>
              </a:ext>
            </a:extLst>
          </p:cNvPr>
          <p:cNvSpPr/>
          <p:nvPr userDrawn="1"/>
        </p:nvSpPr>
        <p:spPr>
          <a:xfrm rot="20700000">
            <a:off x="-1383216" y="6973482"/>
            <a:ext cx="23914187" cy="410224"/>
          </a:xfrm>
          <a:custGeom>
            <a:avLst/>
            <a:gdLst>
              <a:gd name="connsiteX0" fmla="*/ 156785 w 23914187"/>
              <a:gd name="connsiteY0" fmla="*/ 4 h 410224"/>
              <a:gd name="connsiteX1" fmla="*/ 156599 w 23914187"/>
              <a:gd name="connsiteY1" fmla="*/ 6998 h 410224"/>
              <a:gd name="connsiteX2" fmla="*/ 401058 w 23914187"/>
              <a:gd name="connsiteY2" fmla="*/ 253532 h 410224"/>
              <a:gd name="connsiteX3" fmla="*/ 401058 w 23914187"/>
              <a:gd name="connsiteY3" fmla="*/ 410224 h 410224"/>
              <a:gd name="connsiteX4" fmla="*/ 0 w 23914187"/>
              <a:gd name="connsiteY4" fmla="*/ 6998 h 410224"/>
              <a:gd name="connsiteX5" fmla="*/ 0 w 23914187"/>
              <a:gd name="connsiteY5" fmla="*/ 4 h 410224"/>
              <a:gd name="connsiteX6" fmla="*/ 1027643 w 23914187"/>
              <a:gd name="connsiteY6" fmla="*/ 3 h 410224"/>
              <a:gd name="connsiteX7" fmla="*/ 1027456 w 23914187"/>
              <a:gd name="connsiteY7" fmla="*/ 6998 h 410224"/>
              <a:gd name="connsiteX8" fmla="*/ 1271915 w 23914187"/>
              <a:gd name="connsiteY8" fmla="*/ 253532 h 410224"/>
              <a:gd name="connsiteX9" fmla="*/ 1271915 w 23914187"/>
              <a:gd name="connsiteY9" fmla="*/ 410224 h 410224"/>
              <a:gd name="connsiteX10" fmla="*/ 870857 w 23914187"/>
              <a:gd name="connsiteY10" fmla="*/ 6998 h 410224"/>
              <a:gd name="connsiteX11" fmla="*/ 870857 w 23914187"/>
              <a:gd name="connsiteY11" fmla="*/ 3 h 410224"/>
              <a:gd name="connsiteX12" fmla="*/ 1898499 w 23914187"/>
              <a:gd name="connsiteY12" fmla="*/ 4 h 410224"/>
              <a:gd name="connsiteX13" fmla="*/ 1898313 w 23914187"/>
              <a:gd name="connsiteY13" fmla="*/ 6998 h 410224"/>
              <a:gd name="connsiteX14" fmla="*/ 2142771 w 23914187"/>
              <a:gd name="connsiteY14" fmla="*/ 253532 h 410224"/>
              <a:gd name="connsiteX15" fmla="*/ 2142771 w 23914187"/>
              <a:gd name="connsiteY15" fmla="*/ 410224 h 410224"/>
              <a:gd name="connsiteX16" fmla="*/ 1741713 w 23914187"/>
              <a:gd name="connsiteY16" fmla="*/ 6998 h 410224"/>
              <a:gd name="connsiteX17" fmla="*/ 1741713 w 23914187"/>
              <a:gd name="connsiteY17" fmla="*/ 3 h 410224"/>
              <a:gd name="connsiteX18" fmla="*/ 2769355 w 23914187"/>
              <a:gd name="connsiteY18" fmla="*/ 4 h 410224"/>
              <a:gd name="connsiteX19" fmla="*/ 2769168 w 23914187"/>
              <a:gd name="connsiteY19" fmla="*/ 6998 h 410224"/>
              <a:gd name="connsiteX20" fmla="*/ 3013627 w 23914187"/>
              <a:gd name="connsiteY20" fmla="*/ 253532 h 410224"/>
              <a:gd name="connsiteX21" fmla="*/ 3013628 w 23914187"/>
              <a:gd name="connsiteY21" fmla="*/ 410224 h 410224"/>
              <a:gd name="connsiteX22" fmla="*/ 2612569 w 23914187"/>
              <a:gd name="connsiteY22" fmla="*/ 6998 h 410224"/>
              <a:gd name="connsiteX23" fmla="*/ 2612569 w 23914187"/>
              <a:gd name="connsiteY23" fmla="*/ 4 h 410224"/>
              <a:gd name="connsiteX24" fmla="*/ 3640211 w 23914187"/>
              <a:gd name="connsiteY24" fmla="*/ 3 h 410224"/>
              <a:gd name="connsiteX25" fmla="*/ 3640025 w 23914187"/>
              <a:gd name="connsiteY25" fmla="*/ 6997 h 410224"/>
              <a:gd name="connsiteX26" fmla="*/ 3884484 w 23914187"/>
              <a:gd name="connsiteY26" fmla="*/ 253531 h 410224"/>
              <a:gd name="connsiteX27" fmla="*/ 3884484 w 23914187"/>
              <a:gd name="connsiteY27" fmla="*/ 410223 h 410224"/>
              <a:gd name="connsiteX28" fmla="*/ 3483425 w 23914187"/>
              <a:gd name="connsiteY28" fmla="*/ 6997 h 410224"/>
              <a:gd name="connsiteX29" fmla="*/ 3483425 w 23914187"/>
              <a:gd name="connsiteY29" fmla="*/ 3 h 410224"/>
              <a:gd name="connsiteX30" fmla="*/ 4511069 w 23914187"/>
              <a:gd name="connsiteY30" fmla="*/ 3 h 410224"/>
              <a:gd name="connsiteX31" fmla="*/ 4510882 w 23914187"/>
              <a:gd name="connsiteY31" fmla="*/ 6998 h 410224"/>
              <a:gd name="connsiteX32" fmla="*/ 4755341 w 23914187"/>
              <a:gd name="connsiteY32" fmla="*/ 253532 h 410224"/>
              <a:gd name="connsiteX33" fmla="*/ 4755342 w 23914187"/>
              <a:gd name="connsiteY33" fmla="*/ 410224 h 410224"/>
              <a:gd name="connsiteX34" fmla="*/ 4354282 w 23914187"/>
              <a:gd name="connsiteY34" fmla="*/ 6998 h 410224"/>
              <a:gd name="connsiteX35" fmla="*/ 4354283 w 23914187"/>
              <a:gd name="connsiteY35" fmla="*/ 3 h 410224"/>
              <a:gd name="connsiteX36" fmla="*/ 5381925 w 23914187"/>
              <a:gd name="connsiteY36" fmla="*/ 3 h 410224"/>
              <a:gd name="connsiteX37" fmla="*/ 5381738 w 23914187"/>
              <a:gd name="connsiteY37" fmla="*/ 6998 h 410224"/>
              <a:gd name="connsiteX38" fmla="*/ 5626197 w 23914187"/>
              <a:gd name="connsiteY38" fmla="*/ 253532 h 410224"/>
              <a:gd name="connsiteX39" fmla="*/ 5626198 w 23914187"/>
              <a:gd name="connsiteY39" fmla="*/ 410224 h 410224"/>
              <a:gd name="connsiteX40" fmla="*/ 5225138 w 23914187"/>
              <a:gd name="connsiteY40" fmla="*/ 6998 h 410224"/>
              <a:gd name="connsiteX41" fmla="*/ 5225139 w 23914187"/>
              <a:gd name="connsiteY41" fmla="*/ 3 h 410224"/>
              <a:gd name="connsiteX42" fmla="*/ 6252783 w 23914187"/>
              <a:gd name="connsiteY42" fmla="*/ 3 h 410224"/>
              <a:gd name="connsiteX43" fmla="*/ 6252598 w 23914187"/>
              <a:gd name="connsiteY43" fmla="*/ 6998 h 410224"/>
              <a:gd name="connsiteX44" fmla="*/ 6497056 w 23914187"/>
              <a:gd name="connsiteY44" fmla="*/ 253532 h 410224"/>
              <a:gd name="connsiteX45" fmla="*/ 6497055 w 23914187"/>
              <a:gd name="connsiteY45" fmla="*/ 410224 h 410224"/>
              <a:gd name="connsiteX46" fmla="*/ 6095997 w 23914187"/>
              <a:gd name="connsiteY46" fmla="*/ 6998 h 410224"/>
              <a:gd name="connsiteX47" fmla="*/ 6095999 w 23914187"/>
              <a:gd name="connsiteY47" fmla="*/ 3 h 410224"/>
              <a:gd name="connsiteX48" fmla="*/ 7123637 w 23914187"/>
              <a:gd name="connsiteY48" fmla="*/ 2 h 410224"/>
              <a:gd name="connsiteX49" fmla="*/ 7123451 w 23914187"/>
              <a:gd name="connsiteY49" fmla="*/ 6998 h 410224"/>
              <a:gd name="connsiteX50" fmla="*/ 7367910 w 23914187"/>
              <a:gd name="connsiteY50" fmla="*/ 253531 h 410224"/>
              <a:gd name="connsiteX51" fmla="*/ 7367910 w 23914187"/>
              <a:gd name="connsiteY51" fmla="*/ 410224 h 410224"/>
              <a:gd name="connsiteX52" fmla="*/ 6966852 w 23914187"/>
              <a:gd name="connsiteY52" fmla="*/ 6998 h 410224"/>
              <a:gd name="connsiteX53" fmla="*/ 6966851 w 23914187"/>
              <a:gd name="connsiteY53" fmla="*/ 2 h 410224"/>
              <a:gd name="connsiteX54" fmla="*/ 7994494 w 23914187"/>
              <a:gd name="connsiteY54" fmla="*/ 3 h 410224"/>
              <a:gd name="connsiteX55" fmla="*/ 7994308 w 23914187"/>
              <a:gd name="connsiteY55" fmla="*/ 6998 h 410224"/>
              <a:gd name="connsiteX56" fmla="*/ 8238767 w 23914187"/>
              <a:gd name="connsiteY56" fmla="*/ 253531 h 410224"/>
              <a:gd name="connsiteX57" fmla="*/ 8238766 w 23914187"/>
              <a:gd name="connsiteY57" fmla="*/ 410224 h 410224"/>
              <a:gd name="connsiteX58" fmla="*/ 7837708 w 23914187"/>
              <a:gd name="connsiteY58" fmla="*/ 6998 h 410224"/>
              <a:gd name="connsiteX59" fmla="*/ 7837710 w 23914187"/>
              <a:gd name="connsiteY59" fmla="*/ 3 h 410224"/>
              <a:gd name="connsiteX60" fmla="*/ 8865351 w 23914187"/>
              <a:gd name="connsiteY60" fmla="*/ 2 h 410224"/>
              <a:gd name="connsiteX61" fmla="*/ 8865164 w 23914187"/>
              <a:gd name="connsiteY61" fmla="*/ 6997 h 410224"/>
              <a:gd name="connsiteX62" fmla="*/ 9109623 w 23914187"/>
              <a:gd name="connsiteY62" fmla="*/ 253531 h 410224"/>
              <a:gd name="connsiteX63" fmla="*/ 9109624 w 23914187"/>
              <a:gd name="connsiteY63" fmla="*/ 410223 h 410224"/>
              <a:gd name="connsiteX64" fmla="*/ 8708565 w 23914187"/>
              <a:gd name="connsiteY64" fmla="*/ 6997 h 410224"/>
              <a:gd name="connsiteX65" fmla="*/ 8708565 w 23914187"/>
              <a:gd name="connsiteY65" fmla="*/ 2 h 410224"/>
              <a:gd name="connsiteX66" fmla="*/ 9736207 w 23914187"/>
              <a:gd name="connsiteY66" fmla="*/ 2 h 410224"/>
              <a:gd name="connsiteX67" fmla="*/ 9736022 w 23914187"/>
              <a:gd name="connsiteY67" fmla="*/ 6998 h 410224"/>
              <a:gd name="connsiteX68" fmla="*/ 9980476 w 23914187"/>
              <a:gd name="connsiteY68" fmla="*/ 253530 h 410224"/>
              <a:gd name="connsiteX69" fmla="*/ 9980475 w 23914187"/>
              <a:gd name="connsiteY69" fmla="*/ 410222 h 410224"/>
              <a:gd name="connsiteX70" fmla="*/ 9579421 w 23914187"/>
              <a:gd name="connsiteY70" fmla="*/ 6997 h 410224"/>
              <a:gd name="connsiteX71" fmla="*/ 9579422 w 23914187"/>
              <a:gd name="connsiteY71" fmla="*/ 2 h 410224"/>
              <a:gd name="connsiteX72" fmla="*/ 10607062 w 23914187"/>
              <a:gd name="connsiteY72" fmla="*/ 2 h 410224"/>
              <a:gd name="connsiteX73" fmla="*/ 10606873 w 23914187"/>
              <a:gd name="connsiteY73" fmla="*/ 6997 h 410224"/>
              <a:gd name="connsiteX74" fmla="*/ 10851334 w 23914187"/>
              <a:gd name="connsiteY74" fmla="*/ 253531 h 410224"/>
              <a:gd name="connsiteX75" fmla="*/ 10851332 w 23914187"/>
              <a:gd name="connsiteY75" fmla="*/ 410223 h 410224"/>
              <a:gd name="connsiteX76" fmla="*/ 10450273 w 23914187"/>
              <a:gd name="connsiteY76" fmla="*/ 6997 h 410224"/>
              <a:gd name="connsiteX77" fmla="*/ 10450274 w 23914187"/>
              <a:gd name="connsiteY77" fmla="*/ 1 h 410224"/>
              <a:gd name="connsiteX78" fmla="*/ 11477919 w 23914187"/>
              <a:gd name="connsiteY78" fmla="*/ 1 h 410224"/>
              <a:gd name="connsiteX79" fmla="*/ 11477730 w 23914187"/>
              <a:gd name="connsiteY79" fmla="*/ 6996 h 410224"/>
              <a:gd name="connsiteX80" fmla="*/ 11722190 w 23914187"/>
              <a:gd name="connsiteY80" fmla="*/ 253530 h 410224"/>
              <a:gd name="connsiteX81" fmla="*/ 11722190 w 23914187"/>
              <a:gd name="connsiteY81" fmla="*/ 410222 h 410224"/>
              <a:gd name="connsiteX82" fmla="*/ 11321130 w 23914187"/>
              <a:gd name="connsiteY82" fmla="*/ 6996 h 410224"/>
              <a:gd name="connsiteX83" fmla="*/ 11321132 w 23914187"/>
              <a:gd name="connsiteY83" fmla="*/ 1 h 410224"/>
              <a:gd name="connsiteX84" fmla="*/ 12348774 w 23914187"/>
              <a:gd name="connsiteY84" fmla="*/ 1 h 410224"/>
              <a:gd name="connsiteX85" fmla="*/ 12348587 w 23914187"/>
              <a:gd name="connsiteY85" fmla="*/ 6996 h 410224"/>
              <a:gd name="connsiteX86" fmla="*/ 12593046 w 23914187"/>
              <a:gd name="connsiteY86" fmla="*/ 253530 h 410224"/>
              <a:gd name="connsiteX87" fmla="*/ 12593046 w 23914187"/>
              <a:gd name="connsiteY87" fmla="*/ 410223 h 410224"/>
              <a:gd name="connsiteX88" fmla="*/ 12191987 w 23914187"/>
              <a:gd name="connsiteY88" fmla="*/ 6996 h 410224"/>
              <a:gd name="connsiteX89" fmla="*/ 12191987 w 23914187"/>
              <a:gd name="connsiteY89" fmla="*/ 1 h 410224"/>
              <a:gd name="connsiteX90" fmla="*/ 13219631 w 23914187"/>
              <a:gd name="connsiteY90" fmla="*/ 1 h 410224"/>
              <a:gd name="connsiteX91" fmla="*/ 13219444 w 23914187"/>
              <a:gd name="connsiteY91" fmla="*/ 6996 h 410224"/>
              <a:gd name="connsiteX92" fmla="*/ 13463903 w 23914187"/>
              <a:gd name="connsiteY92" fmla="*/ 253529 h 410224"/>
              <a:gd name="connsiteX93" fmla="*/ 13463903 w 23914187"/>
              <a:gd name="connsiteY93" fmla="*/ 410222 h 410224"/>
              <a:gd name="connsiteX94" fmla="*/ 13062844 w 23914187"/>
              <a:gd name="connsiteY94" fmla="*/ 6996 h 410224"/>
              <a:gd name="connsiteX95" fmla="*/ 13062844 w 23914187"/>
              <a:gd name="connsiteY95" fmla="*/ 0 h 410224"/>
              <a:gd name="connsiteX96" fmla="*/ 14090488 w 23914187"/>
              <a:gd name="connsiteY96" fmla="*/ 1 h 410224"/>
              <a:gd name="connsiteX97" fmla="*/ 14090301 w 23914187"/>
              <a:gd name="connsiteY97" fmla="*/ 6996 h 410224"/>
              <a:gd name="connsiteX98" fmla="*/ 14334761 w 23914187"/>
              <a:gd name="connsiteY98" fmla="*/ 253530 h 410224"/>
              <a:gd name="connsiteX99" fmla="*/ 14334761 w 23914187"/>
              <a:gd name="connsiteY99" fmla="*/ 410222 h 410224"/>
              <a:gd name="connsiteX100" fmla="*/ 13933701 w 23914187"/>
              <a:gd name="connsiteY100" fmla="*/ 6996 h 410224"/>
              <a:gd name="connsiteX101" fmla="*/ 13933702 w 23914187"/>
              <a:gd name="connsiteY101" fmla="*/ 1 h 410224"/>
              <a:gd name="connsiteX102" fmla="*/ 14961345 w 23914187"/>
              <a:gd name="connsiteY102" fmla="*/ 1 h 410224"/>
              <a:gd name="connsiteX103" fmla="*/ 14961158 w 23914187"/>
              <a:gd name="connsiteY103" fmla="*/ 6996 h 410224"/>
              <a:gd name="connsiteX104" fmla="*/ 15205617 w 23914187"/>
              <a:gd name="connsiteY104" fmla="*/ 253530 h 410224"/>
              <a:gd name="connsiteX105" fmla="*/ 15205617 w 23914187"/>
              <a:gd name="connsiteY105" fmla="*/ 410223 h 410224"/>
              <a:gd name="connsiteX106" fmla="*/ 14804558 w 23914187"/>
              <a:gd name="connsiteY106" fmla="*/ 6996 h 410224"/>
              <a:gd name="connsiteX107" fmla="*/ 14804559 w 23914187"/>
              <a:gd name="connsiteY107" fmla="*/ 1 h 410224"/>
              <a:gd name="connsiteX108" fmla="*/ 15832202 w 23914187"/>
              <a:gd name="connsiteY108" fmla="*/ 1 h 410224"/>
              <a:gd name="connsiteX109" fmla="*/ 15832015 w 23914187"/>
              <a:gd name="connsiteY109" fmla="*/ 6996 h 410224"/>
              <a:gd name="connsiteX110" fmla="*/ 16076474 w 23914187"/>
              <a:gd name="connsiteY110" fmla="*/ 253529 h 410224"/>
              <a:gd name="connsiteX111" fmla="*/ 16076474 w 23914187"/>
              <a:gd name="connsiteY111" fmla="*/ 410222 h 410224"/>
              <a:gd name="connsiteX112" fmla="*/ 15675415 w 23914187"/>
              <a:gd name="connsiteY112" fmla="*/ 6996 h 410224"/>
              <a:gd name="connsiteX113" fmla="*/ 15675416 w 23914187"/>
              <a:gd name="connsiteY113" fmla="*/ 0 h 410224"/>
              <a:gd name="connsiteX114" fmla="*/ 16703058 w 23914187"/>
              <a:gd name="connsiteY114" fmla="*/ 1 h 410224"/>
              <a:gd name="connsiteX115" fmla="*/ 16702872 w 23914187"/>
              <a:gd name="connsiteY115" fmla="*/ 6996 h 410224"/>
              <a:gd name="connsiteX116" fmla="*/ 16947331 w 23914187"/>
              <a:gd name="connsiteY116" fmla="*/ 253530 h 410224"/>
              <a:gd name="connsiteX117" fmla="*/ 16947331 w 23914187"/>
              <a:gd name="connsiteY117" fmla="*/ 410222 h 410224"/>
              <a:gd name="connsiteX118" fmla="*/ 16546272 w 23914187"/>
              <a:gd name="connsiteY118" fmla="*/ 6996 h 410224"/>
              <a:gd name="connsiteX119" fmla="*/ 16546272 w 23914187"/>
              <a:gd name="connsiteY119" fmla="*/ 1 h 410224"/>
              <a:gd name="connsiteX120" fmla="*/ 17573916 w 23914187"/>
              <a:gd name="connsiteY120" fmla="*/ 2 h 410224"/>
              <a:gd name="connsiteX121" fmla="*/ 17573729 w 23914187"/>
              <a:gd name="connsiteY121" fmla="*/ 6997 h 410224"/>
              <a:gd name="connsiteX122" fmla="*/ 17818188 w 23914187"/>
              <a:gd name="connsiteY122" fmla="*/ 253530 h 410224"/>
              <a:gd name="connsiteX123" fmla="*/ 17818188 w 23914187"/>
              <a:gd name="connsiteY123" fmla="*/ 410223 h 410224"/>
              <a:gd name="connsiteX124" fmla="*/ 17417129 w 23914187"/>
              <a:gd name="connsiteY124" fmla="*/ 6997 h 410224"/>
              <a:gd name="connsiteX125" fmla="*/ 17417130 w 23914187"/>
              <a:gd name="connsiteY125" fmla="*/ 1 h 410224"/>
              <a:gd name="connsiteX126" fmla="*/ 18444773 w 23914187"/>
              <a:gd name="connsiteY126" fmla="*/ 1 h 410224"/>
              <a:gd name="connsiteX127" fmla="*/ 18444586 w 23914187"/>
              <a:gd name="connsiteY127" fmla="*/ 6996 h 410224"/>
              <a:gd name="connsiteX128" fmla="*/ 18689046 w 23914187"/>
              <a:gd name="connsiteY128" fmla="*/ 253530 h 410224"/>
              <a:gd name="connsiteX129" fmla="*/ 18689045 w 23914187"/>
              <a:gd name="connsiteY129" fmla="*/ 410222 h 410224"/>
              <a:gd name="connsiteX130" fmla="*/ 18287986 w 23914187"/>
              <a:gd name="connsiteY130" fmla="*/ 6996 h 410224"/>
              <a:gd name="connsiteX131" fmla="*/ 18287987 w 23914187"/>
              <a:gd name="connsiteY131" fmla="*/ 1 h 410224"/>
              <a:gd name="connsiteX132" fmla="*/ 19315629 w 23914187"/>
              <a:gd name="connsiteY132" fmla="*/ 1 h 410224"/>
              <a:gd name="connsiteX133" fmla="*/ 19315442 w 23914187"/>
              <a:gd name="connsiteY133" fmla="*/ 6996 h 410224"/>
              <a:gd name="connsiteX134" fmla="*/ 19559902 w 23914187"/>
              <a:gd name="connsiteY134" fmla="*/ 253530 h 410224"/>
              <a:gd name="connsiteX135" fmla="*/ 19559901 w 23914187"/>
              <a:gd name="connsiteY135" fmla="*/ 410222 h 410224"/>
              <a:gd name="connsiteX136" fmla="*/ 19158842 w 23914187"/>
              <a:gd name="connsiteY136" fmla="*/ 6996 h 410224"/>
              <a:gd name="connsiteX137" fmla="*/ 19158842 w 23914187"/>
              <a:gd name="connsiteY137" fmla="*/ 1 h 410224"/>
              <a:gd name="connsiteX138" fmla="*/ 20186486 w 23914187"/>
              <a:gd name="connsiteY138" fmla="*/ 2 h 410224"/>
              <a:gd name="connsiteX139" fmla="*/ 20186299 w 23914187"/>
              <a:gd name="connsiteY139" fmla="*/ 6997 h 410224"/>
              <a:gd name="connsiteX140" fmla="*/ 20430760 w 23914187"/>
              <a:gd name="connsiteY140" fmla="*/ 253530 h 410224"/>
              <a:gd name="connsiteX141" fmla="*/ 20430759 w 23914187"/>
              <a:gd name="connsiteY141" fmla="*/ 410223 h 410224"/>
              <a:gd name="connsiteX142" fmla="*/ 20029699 w 23914187"/>
              <a:gd name="connsiteY142" fmla="*/ 6996 h 410224"/>
              <a:gd name="connsiteX143" fmla="*/ 20029700 w 23914187"/>
              <a:gd name="connsiteY143" fmla="*/ 1 h 410224"/>
              <a:gd name="connsiteX144" fmla="*/ 21057342 w 23914187"/>
              <a:gd name="connsiteY144" fmla="*/ 1 h 410224"/>
              <a:gd name="connsiteX145" fmla="*/ 21057157 w 23914187"/>
              <a:gd name="connsiteY145" fmla="*/ 6996 h 410224"/>
              <a:gd name="connsiteX146" fmla="*/ 21301615 w 23914187"/>
              <a:gd name="connsiteY146" fmla="*/ 253529 h 410224"/>
              <a:gd name="connsiteX147" fmla="*/ 21301614 w 23914187"/>
              <a:gd name="connsiteY147" fmla="*/ 410222 h 410224"/>
              <a:gd name="connsiteX148" fmla="*/ 20900557 w 23914187"/>
              <a:gd name="connsiteY148" fmla="*/ 6996 h 410224"/>
              <a:gd name="connsiteX149" fmla="*/ 20900558 w 23914187"/>
              <a:gd name="connsiteY149" fmla="*/ 1 h 410224"/>
              <a:gd name="connsiteX150" fmla="*/ 21928200 w 23914187"/>
              <a:gd name="connsiteY150" fmla="*/ 1 h 410224"/>
              <a:gd name="connsiteX151" fmla="*/ 21928013 w 23914187"/>
              <a:gd name="connsiteY151" fmla="*/ 6996 h 410224"/>
              <a:gd name="connsiteX152" fmla="*/ 22172473 w 23914187"/>
              <a:gd name="connsiteY152" fmla="*/ 253531 h 410224"/>
              <a:gd name="connsiteX153" fmla="*/ 22172472 w 23914187"/>
              <a:gd name="connsiteY153" fmla="*/ 410222 h 410224"/>
              <a:gd name="connsiteX154" fmla="*/ 21771413 w 23914187"/>
              <a:gd name="connsiteY154" fmla="*/ 6996 h 410224"/>
              <a:gd name="connsiteX155" fmla="*/ 21771413 w 23914187"/>
              <a:gd name="connsiteY155" fmla="*/ 1 h 410224"/>
              <a:gd name="connsiteX156" fmla="*/ 22799055 w 23914187"/>
              <a:gd name="connsiteY156" fmla="*/ 1 h 410224"/>
              <a:gd name="connsiteX157" fmla="*/ 22798871 w 23914187"/>
              <a:gd name="connsiteY157" fmla="*/ 6997 h 410224"/>
              <a:gd name="connsiteX158" fmla="*/ 23043329 w 23914187"/>
              <a:gd name="connsiteY158" fmla="*/ 253530 h 410224"/>
              <a:gd name="connsiteX159" fmla="*/ 23043328 w 23914187"/>
              <a:gd name="connsiteY159" fmla="*/ 410222 h 410224"/>
              <a:gd name="connsiteX160" fmla="*/ 22642271 w 23914187"/>
              <a:gd name="connsiteY160" fmla="*/ 6997 h 410224"/>
              <a:gd name="connsiteX161" fmla="*/ 22642271 w 23914187"/>
              <a:gd name="connsiteY161" fmla="*/ 2 h 410224"/>
              <a:gd name="connsiteX162" fmla="*/ 23669913 w 23914187"/>
              <a:gd name="connsiteY162" fmla="*/ 1 h 410224"/>
              <a:gd name="connsiteX163" fmla="*/ 23669728 w 23914187"/>
              <a:gd name="connsiteY163" fmla="*/ 6996 h 410224"/>
              <a:gd name="connsiteX164" fmla="*/ 23914187 w 23914187"/>
              <a:gd name="connsiteY164" fmla="*/ 253530 h 410224"/>
              <a:gd name="connsiteX165" fmla="*/ 23914186 w 23914187"/>
              <a:gd name="connsiteY165" fmla="*/ 410222 h 410224"/>
              <a:gd name="connsiteX166" fmla="*/ 23513128 w 23914187"/>
              <a:gd name="connsiteY166" fmla="*/ 6996 h 410224"/>
              <a:gd name="connsiteX167" fmla="*/ 23513129 w 23914187"/>
              <a:gd name="connsiteY167" fmla="*/ 1 h 410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</a:cxnLst>
            <a:rect l="l" t="t" r="r" b="b"/>
            <a:pathLst>
              <a:path w="23914187" h="410224">
                <a:moveTo>
                  <a:pt x="156785" y="4"/>
                </a:moveTo>
                <a:cubicBezTo>
                  <a:pt x="156599" y="2335"/>
                  <a:pt x="156599" y="4667"/>
                  <a:pt x="156599" y="6998"/>
                </a:cubicBezTo>
                <a:cubicBezTo>
                  <a:pt x="156619" y="142339"/>
                  <a:pt x="265723" y="252368"/>
                  <a:pt x="401058" y="253532"/>
                </a:cubicBezTo>
                <a:lnTo>
                  <a:pt x="401058" y="410224"/>
                </a:lnTo>
                <a:cubicBezTo>
                  <a:pt x="179214" y="409019"/>
                  <a:pt x="9" y="228845"/>
                  <a:pt x="0" y="6998"/>
                </a:cubicBezTo>
                <a:cubicBezTo>
                  <a:pt x="0" y="4667"/>
                  <a:pt x="0" y="2382"/>
                  <a:pt x="0" y="4"/>
                </a:cubicBezTo>
                <a:close/>
                <a:moveTo>
                  <a:pt x="1027643" y="3"/>
                </a:moveTo>
                <a:cubicBezTo>
                  <a:pt x="1027456" y="2335"/>
                  <a:pt x="1027457" y="4666"/>
                  <a:pt x="1027456" y="6998"/>
                </a:cubicBezTo>
                <a:cubicBezTo>
                  <a:pt x="1027477" y="142338"/>
                  <a:pt x="1136580" y="252368"/>
                  <a:pt x="1271915" y="253532"/>
                </a:cubicBezTo>
                <a:lnTo>
                  <a:pt x="1271915" y="410224"/>
                </a:lnTo>
                <a:cubicBezTo>
                  <a:pt x="1050072" y="409018"/>
                  <a:pt x="870867" y="228844"/>
                  <a:pt x="870857" y="6998"/>
                </a:cubicBezTo>
                <a:cubicBezTo>
                  <a:pt x="870857" y="4666"/>
                  <a:pt x="870857" y="2381"/>
                  <a:pt x="870857" y="3"/>
                </a:cubicBezTo>
                <a:close/>
                <a:moveTo>
                  <a:pt x="1898499" y="4"/>
                </a:moveTo>
                <a:cubicBezTo>
                  <a:pt x="1898312" y="2335"/>
                  <a:pt x="1898312" y="4666"/>
                  <a:pt x="1898313" y="6998"/>
                </a:cubicBezTo>
                <a:cubicBezTo>
                  <a:pt x="1898333" y="142339"/>
                  <a:pt x="2007436" y="252368"/>
                  <a:pt x="2142771" y="253532"/>
                </a:cubicBezTo>
                <a:lnTo>
                  <a:pt x="2142771" y="410224"/>
                </a:lnTo>
                <a:cubicBezTo>
                  <a:pt x="1920928" y="409019"/>
                  <a:pt x="1741723" y="228845"/>
                  <a:pt x="1741713" y="6998"/>
                </a:cubicBezTo>
                <a:cubicBezTo>
                  <a:pt x="1741713" y="4666"/>
                  <a:pt x="1741713" y="2381"/>
                  <a:pt x="1741713" y="3"/>
                </a:cubicBezTo>
                <a:close/>
                <a:moveTo>
                  <a:pt x="2769355" y="4"/>
                </a:moveTo>
                <a:cubicBezTo>
                  <a:pt x="2769168" y="2335"/>
                  <a:pt x="2769168" y="4666"/>
                  <a:pt x="2769168" y="6998"/>
                </a:cubicBezTo>
                <a:cubicBezTo>
                  <a:pt x="2769188" y="142339"/>
                  <a:pt x="2878292" y="252368"/>
                  <a:pt x="3013627" y="253532"/>
                </a:cubicBezTo>
                <a:lnTo>
                  <a:pt x="3013628" y="410224"/>
                </a:lnTo>
                <a:cubicBezTo>
                  <a:pt x="2791784" y="409019"/>
                  <a:pt x="2612579" y="228845"/>
                  <a:pt x="2612569" y="6998"/>
                </a:cubicBezTo>
                <a:cubicBezTo>
                  <a:pt x="2612569" y="4667"/>
                  <a:pt x="2612569" y="2382"/>
                  <a:pt x="2612569" y="4"/>
                </a:cubicBezTo>
                <a:close/>
                <a:moveTo>
                  <a:pt x="3640211" y="3"/>
                </a:moveTo>
                <a:cubicBezTo>
                  <a:pt x="3640025" y="2334"/>
                  <a:pt x="3640025" y="4666"/>
                  <a:pt x="3640025" y="6997"/>
                </a:cubicBezTo>
                <a:cubicBezTo>
                  <a:pt x="3640045" y="142338"/>
                  <a:pt x="3749148" y="252367"/>
                  <a:pt x="3884484" y="253531"/>
                </a:cubicBezTo>
                <a:lnTo>
                  <a:pt x="3884484" y="410223"/>
                </a:lnTo>
                <a:cubicBezTo>
                  <a:pt x="3662640" y="409018"/>
                  <a:pt x="3483435" y="228844"/>
                  <a:pt x="3483425" y="6997"/>
                </a:cubicBezTo>
                <a:cubicBezTo>
                  <a:pt x="3483425" y="4666"/>
                  <a:pt x="3483425" y="2381"/>
                  <a:pt x="3483425" y="3"/>
                </a:cubicBezTo>
                <a:close/>
                <a:moveTo>
                  <a:pt x="4511069" y="3"/>
                </a:moveTo>
                <a:cubicBezTo>
                  <a:pt x="4510882" y="2335"/>
                  <a:pt x="4510882" y="4667"/>
                  <a:pt x="4510882" y="6998"/>
                </a:cubicBezTo>
                <a:cubicBezTo>
                  <a:pt x="4510902" y="142338"/>
                  <a:pt x="4620005" y="252367"/>
                  <a:pt x="4755341" y="253532"/>
                </a:cubicBezTo>
                <a:lnTo>
                  <a:pt x="4755342" y="410224"/>
                </a:lnTo>
                <a:cubicBezTo>
                  <a:pt x="4533497" y="409018"/>
                  <a:pt x="4354292" y="228844"/>
                  <a:pt x="4354282" y="6998"/>
                </a:cubicBezTo>
                <a:cubicBezTo>
                  <a:pt x="4354282" y="4666"/>
                  <a:pt x="4354282" y="2381"/>
                  <a:pt x="4354283" y="3"/>
                </a:cubicBezTo>
                <a:close/>
                <a:moveTo>
                  <a:pt x="5381925" y="3"/>
                </a:moveTo>
                <a:cubicBezTo>
                  <a:pt x="5381739" y="2335"/>
                  <a:pt x="5381739" y="4667"/>
                  <a:pt x="5381738" y="6998"/>
                </a:cubicBezTo>
                <a:cubicBezTo>
                  <a:pt x="5381760" y="142339"/>
                  <a:pt x="5490862" y="252367"/>
                  <a:pt x="5626197" y="253532"/>
                </a:cubicBezTo>
                <a:lnTo>
                  <a:pt x="5626198" y="410224"/>
                </a:lnTo>
                <a:cubicBezTo>
                  <a:pt x="5404354" y="409019"/>
                  <a:pt x="5225149" y="228845"/>
                  <a:pt x="5225138" y="6998"/>
                </a:cubicBezTo>
                <a:cubicBezTo>
                  <a:pt x="5225139" y="4666"/>
                  <a:pt x="5225139" y="2382"/>
                  <a:pt x="5225139" y="3"/>
                </a:cubicBezTo>
                <a:close/>
                <a:moveTo>
                  <a:pt x="6252783" y="3"/>
                </a:moveTo>
                <a:cubicBezTo>
                  <a:pt x="6252598" y="2335"/>
                  <a:pt x="6252597" y="4666"/>
                  <a:pt x="6252598" y="6998"/>
                </a:cubicBezTo>
                <a:cubicBezTo>
                  <a:pt x="6252617" y="142338"/>
                  <a:pt x="6361721" y="252367"/>
                  <a:pt x="6497056" y="253532"/>
                </a:cubicBezTo>
                <a:lnTo>
                  <a:pt x="6497055" y="410224"/>
                </a:lnTo>
                <a:cubicBezTo>
                  <a:pt x="6275213" y="409018"/>
                  <a:pt x="6096008" y="228845"/>
                  <a:pt x="6095997" y="6998"/>
                </a:cubicBezTo>
                <a:cubicBezTo>
                  <a:pt x="6095998" y="4666"/>
                  <a:pt x="6095999" y="2382"/>
                  <a:pt x="6095999" y="3"/>
                </a:cubicBezTo>
                <a:close/>
                <a:moveTo>
                  <a:pt x="7123637" y="2"/>
                </a:moveTo>
                <a:cubicBezTo>
                  <a:pt x="7123451" y="2334"/>
                  <a:pt x="7123451" y="4666"/>
                  <a:pt x="7123451" y="6998"/>
                </a:cubicBezTo>
                <a:cubicBezTo>
                  <a:pt x="7123471" y="142337"/>
                  <a:pt x="7232575" y="252367"/>
                  <a:pt x="7367910" y="253531"/>
                </a:cubicBezTo>
                <a:lnTo>
                  <a:pt x="7367910" y="410224"/>
                </a:lnTo>
                <a:cubicBezTo>
                  <a:pt x="7146066" y="409018"/>
                  <a:pt x="6966862" y="228844"/>
                  <a:pt x="6966852" y="6998"/>
                </a:cubicBezTo>
                <a:cubicBezTo>
                  <a:pt x="6966852" y="4666"/>
                  <a:pt x="6966852" y="2381"/>
                  <a:pt x="6966851" y="2"/>
                </a:cubicBezTo>
                <a:close/>
                <a:moveTo>
                  <a:pt x="7994494" y="3"/>
                </a:moveTo>
                <a:cubicBezTo>
                  <a:pt x="7994308" y="2335"/>
                  <a:pt x="7994308" y="4667"/>
                  <a:pt x="7994308" y="6998"/>
                </a:cubicBezTo>
                <a:cubicBezTo>
                  <a:pt x="7994330" y="142338"/>
                  <a:pt x="8103431" y="252367"/>
                  <a:pt x="8238767" y="253531"/>
                </a:cubicBezTo>
                <a:lnTo>
                  <a:pt x="8238766" y="410224"/>
                </a:lnTo>
                <a:cubicBezTo>
                  <a:pt x="8016922" y="409018"/>
                  <a:pt x="7837718" y="228844"/>
                  <a:pt x="7837708" y="6998"/>
                </a:cubicBezTo>
                <a:cubicBezTo>
                  <a:pt x="7837709" y="4666"/>
                  <a:pt x="7837708" y="2381"/>
                  <a:pt x="7837710" y="3"/>
                </a:cubicBezTo>
                <a:close/>
                <a:moveTo>
                  <a:pt x="8865351" y="2"/>
                </a:moveTo>
                <a:cubicBezTo>
                  <a:pt x="8865164" y="2334"/>
                  <a:pt x="8865165" y="4666"/>
                  <a:pt x="8865164" y="6997"/>
                </a:cubicBezTo>
                <a:cubicBezTo>
                  <a:pt x="8865185" y="142337"/>
                  <a:pt x="8974288" y="252366"/>
                  <a:pt x="9109623" y="253531"/>
                </a:cubicBezTo>
                <a:lnTo>
                  <a:pt x="9109624" y="410223"/>
                </a:lnTo>
                <a:cubicBezTo>
                  <a:pt x="8887780" y="409017"/>
                  <a:pt x="8708575" y="228844"/>
                  <a:pt x="8708565" y="6997"/>
                </a:cubicBezTo>
                <a:cubicBezTo>
                  <a:pt x="8708565" y="4665"/>
                  <a:pt x="8708565" y="2380"/>
                  <a:pt x="8708565" y="2"/>
                </a:cubicBezTo>
                <a:close/>
                <a:moveTo>
                  <a:pt x="9736207" y="2"/>
                </a:moveTo>
                <a:cubicBezTo>
                  <a:pt x="9736021" y="2334"/>
                  <a:pt x="9736021" y="4666"/>
                  <a:pt x="9736022" y="6998"/>
                </a:cubicBezTo>
                <a:cubicBezTo>
                  <a:pt x="9736038" y="142336"/>
                  <a:pt x="9845142" y="252366"/>
                  <a:pt x="9980476" y="253530"/>
                </a:cubicBezTo>
                <a:lnTo>
                  <a:pt x="9980475" y="410222"/>
                </a:lnTo>
                <a:cubicBezTo>
                  <a:pt x="9758632" y="409017"/>
                  <a:pt x="9579432" y="228844"/>
                  <a:pt x="9579421" y="6997"/>
                </a:cubicBezTo>
                <a:cubicBezTo>
                  <a:pt x="9579422" y="4666"/>
                  <a:pt x="9579421" y="2381"/>
                  <a:pt x="9579422" y="2"/>
                </a:cubicBezTo>
                <a:close/>
                <a:moveTo>
                  <a:pt x="10607062" y="2"/>
                </a:moveTo>
                <a:cubicBezTo>
                  <a:pt x="10606873" y="2333"/>
                  <a:pt x="10606875" y="4666"/>
                  <a:pt x="10606873" y="6997"/>
                </a:cubicBezTo>
                <a:cubicBezTo>
                  <a:pt x="10606895" y="142337"/>
                  <a:pt x="10715997" y="252366"/>
                  <a:pt x="10851334" y="253531"/>
                </a:cubicBezTo>
                <a:lnTo>
                  <a:pt x="10851332" y="410223"/>
                </a:lnTo>
                <a:cubicBezTo>
                  <a:pt x="10629488" y="409017"/>
                  <a:pt x="10450285" y="228843"/>
                  <a:pt x="10450273" y="6997"/>
                </a:cubicBezTo>
                <a:cubicBezTo>
                  <a:pt x="10450274" y="4665"/>
                  <a:pt x="10450275" y="2380"/>
                  <a:pt x="10450274" y="1"/>
                </a:cubicBezTo>
                <a:close/>
                <a:moveTo>
                  <a:pt x="11477919" y="1"/>
                </a:moveTo>
                <a:cubicBezTo>
                  <a:pt x="11477730" y="2333"/>
                  <a:pt x="11477733" y="4665"/>
                  <a:pt x="11477730" y="6996"/>
                </a:cubicBezTo>
                <a:cubicBezTo>
                  <a:pt x="11477752" y="142336"/>
                  <a:pt x="11586855" y="252365"/>
                  <a:pt x="11722190" y="253530"/>
                </a:cubicBezTo>
                <a:lnTo>
                  <a:pt x="11722190" y="410222"/>
                </a:lnTo>
                <a:cubicBezTo>
                  <a:pt x="11500345" y="409016"/>
                  <a:pt x="11321143" y="228843"/>
                  <a:pt x="11321130" y="6996"/>
                </a:cubicBezTo>
                <a:cubicBezTo>
                  <a:pt x="11321133" y="4665"/>
                  <a:pt x="11321132" y="2380"/>
                  <a:pt x="11321132" y="1"/>
                </a:cubicBezTo>
                <a:close/>
                <a:moveTo>
                  <a:pt x="12348774" y="1"/>
                </a:moveTo>
                <a:cubicBezTo>
                  <a:pt x="12348587" y="2333"/>
                  <a:pt x="12348587" y="4665"/>
                  <a:pt x="12348587" y="6996"/>
                </a:cubicBezTo>
                <a:cubicBezTo>
                  <a:pt x="12348607" y="142336"/>
                  <a:pt x="12457711" y="252365"/>
                  <a:pt x="12593046" y="253530"/>
                </a:cubicBezTo>
                <a:lnTo>
                  <a:pt x="12593046" y="410223"/>
                </a:lnTo>
                <a:cubicBezTo>
                  <a:pt x="12371202" y="409016"/>
                  <a:pt x="12191997" y="228843"/>
                  <a:pt x="12191987" y="6996"/>
                </a:cubicBezTo>
                <a:cubicBezTo>
                  <a:pt x="12191987" y="4664"/>
                  <a:pt x="12191988" y="2380"/>
                  <a:pt x="12191987" y="1"/>
                </a:cubicBezTo>
                <a:close/>
                <a:moveTo>
                  <a:pt x="13219631" y="1"/>
                </a:moveTo>
                <a:cubicBezTo>
                  <a:pt x="13219444" y="2332"/>
                  <a:pt x="13219444" y="4664"/>
                  <a:pt x="13219444" y="6996"/>
                </a:cubicBezTo>
                <a:cubicBezTo>
                  <a:pt x="13219464" y="142335"/>
                  <a:pt x="13328568" y="252365"/>
                  <a:pt x="13463903" y="253529"/>
                </a:cubicBezTo>
                <a:lnTo>
                  <a:pt x="13463903" y="410222"/>
                </a:lnTo>
                <a:cubicBezTo>
                  <a:pt x="13242059" y="409016"/>
                  <a:pt x="13062854" y="228842"/>
                  <a:pt x="13062844" y="6996"/>
                </a:cubicBezTo>
                <a:cubicBezTo>
                  <a:pt x="13062844" y="4664"/>
                  <a:pt x="13062845" y="2379"/>
                  <a:pt x="13062844" y="0"/>
                </a:cubicBezTo>
                <a:close/>
                <a:moveTo>
                  <a:pt x="14090488" y="1"/>
                </a:moveTo>
                <a:cubicBezTo>
                  <a:pt x="14090301" y="2333"/>
                  <a:pt x="14090302" y="4665"/>
                  <a:pt x="14090301" y="6996"/>
                </a:cubicBezTo>
                <a:cubicBezTo>
                  <a:pt x="14090322" y="142336"/>
                  <a:pt x="14199426" y="252365"/>
                  <a:pt x="14334761" y="253530"/>
                </a:cubicBezTo>
                <a:lnTo>
                  <a:pt x="14334761" y="410222"/>
                </a:lnTo>
                <a:cubicBezTo>
                  <a:pt x="14112917" y="409016"/>
                  <a:pt x="13933712" y="228842"/>
                  <a:pt x="13933701" y="6996"/>
                </a:cubicBezTo>
                <a:cubicBezTo>
                  <a:pt x="13933702" y="4664"/>
                  <a:pt x="13933702" y="2380"/>
                  <a:pt x="13933702" y="1"/>
                </a:cubicBezTo>
                <a:close/>
                <a:moveTo>
                  <a:pt x="14961345" y="1"/>
                </a:moveTo>
                <a:cubicBezTo>
                  <a:pt x="14961158" y="2333"/>
                  <a:pt x="14961159" y="4665"/>
                  <a:pt x="14961158" y="6996"/>
                </a:cubicBezTo>
                <a:cubicBezTo>
                  <a:pt x="14961178" y="142336"/>
                  <a:pt x="15070282" y="252366"/>
                  <a:pt x="15205617" y="253530"/>
                </a:cubicBezTo>
                <a:lnTo>
                  <a:pt x="15205617" y="410223"/>
                </a:lnTo>
                <a:cubicBezTo>
                  <a:pt x="14983773" y="409017"/>
                  <a:pt x="14804568" y="228843"/>
                  <a:pt x="14804558" y="6996"/>
                </a:cubicBezTo>
                <a:cubicBezTo>
                  <a:pt x="14804559" y="4665"/>
                  <a:pt x="14804559" y="2380"/>
                  <a:pt x="14804559" y="1"/>
                </a:cubicBezTo>
                <a:close/>
                <a:moveTo>
                  <a:pt x="15832202" y="1"/>
                </a:moveTo>
                <a:cubicBezTo>
                  <a:pt x="15832015" y="2332"/>
                  <a:pt x="15832015" y="4664"/>
                  <a:pt x="15832015" y="6996"/>
                </a:cubicBezTo>
                <a:cubicBezTo>
                  <a:pt x="15832035" y="142336"/>
                  <a:pt x="15941139" y="252365"/>
                  <a:pt x="16076474" y="253529"/>
                </a:cubicBezTo>
                <a:lnTo>
                  <a:pt x="16076474" y="410222"/>
                </a:lnTo>
                <a:cubicBezTo>
                  <a:pt x="15854630" y="409016"/>
                  <a:pt x="15675425" y="228842"/>
                  <a:pt x="15675415" y="6996"/>
                </a:cubicBezTo>
                <a:cubicBezTo>
                  <a:pt x="15675416" y="4664"/>
                  <a:pt x="15675416" y="2379"/>
                  <a:pt x="15675416" y="0"/>
                </a:cubicBezTo>
                <a:close/>
                <a:moveTo>
                  <a:pt x="16703058" y="1"/>
                </a:moveTo>
                <a:cubicBezTo>
                  <a:pt x="16702872" y="2333"/>
                  <a:pt x="16702872" y="4665"/>
                  <a:pt x="16702872" y="6996"/>
                </a:cubicBezTo>
                <a:cubicBezTo>
                  <a:pt x="16702892" y="142336"/>
                  <a:pt x="16811996" y="252365"/>
                  <a:pt x="16947331" y="253530"/>
                </a:cubicBezTo>
                <a:lnTo>
                  <a:pt x="16947331" y="410222"/>
                </a:lnTo>
                <a:cubicBezTo>
                  <a:pt x="16725487" y="409016"/>
                  <a:pt x="16546282" y="228842"/>
                  <a:pt x="16546272" y="6996"/>
                </a:cubicBezTo>
                <a:cubicBezTo>
                  <a:pt x="16546272" y="4664"/>
                  <a:pt x="16546273" y="2379"/>
                  <a:pt x="16546272" y="1"/>
                </a:cubicBezTo>
                <a:close/>
                <a:moveTo>
                  <a:pt x="17573916" y="2"/>
                </a:moveTo>
                <a:cubicBezTo>
                  <a:pt x="17573729" y="2333"/>
                  <a:pt x="17573730" y="4665"/>
                  <a:pt x="17573729" y="6997"/>
                </a:cubicBezTo>
                <a:cubicBezTo>
                  <a:pt x="17573749" y="142336"/>
                  <a:pt x="17682853" y="252366"/>
                  <a:pt x="17818188" y="253530"/>
                </a:cubicBezTo>
                <a:lnTo>
                  <a:pt x="17818188" y="410223"/>
                </a:lnTo>
                <a:cubicBezTo>
                  <a:pt x="17596344" y="409017"/>
                  <a:pt x="17417140" y="228843"/>
                  <a:pt x="17417129" y="6997"/>
                </a:cubicBezTo>
                <a:cubicBezTo>
                  <a:pt x="17417130" y="4665"/>
                  <a:pt x="17417130" y="2380"/>
                  <a:pt x="17417130" y="1"/>
                </a:cubicBezTo>
                <a:close/>
                <a:moveTo>
                  <a:pt x="18444773" y="1"/>
                </a:moveTo>
                <a:cubicBezTo>
                  <a:pt x="18444587" y="2333"/>
                  <a:pt x="18444586" y="4664"/>
                  <a:pt x="18444586" y="6996"/>
                </a:cubicBezTo>
                <a:cubicBezTo>
                  <a:pt x="18444606" y="142336"/>
                  <a:pt x="18553710" y="252365"/>
                  <a:pt x="18689046" y="253530"/>
                </a:cubicBezTo>
                <a:lnTo>
                  <a:pt x="18689045" y="410222"/>
                </a:lnTo>
                <a:cubicBezTo>
                  <a:pt x="18467202" y="409016"/>
                  <a:pt x="18287996" y="228842"/>
                  <a:pt x="18287986" y="6996"/>
                </a:cubicBezTo>
                <a:cubicBezTo>
                  <a:pt x="18287987" y="4664"/>
                  <a:pt x="18287987" y="2379"/>
                  <a:pt x="18287987" y="1"/>
                </a:cubicBezTo>
                <a:close/>
                <a:moveTo>
                  <a:pt x="19315629" y="1"/>
                </a:moveTo>
                <a:cubicBezTo>
                  <a:pt x="19315443" y="2333"/>
                  <a:pt x="19315441" y="4664"/>
                  <a:pt x="19315442" y="6996"/>
                </a:cubicBezTo>
                <a:cubicBezTo>
                  <a:pt x="19315462" y="142336"/>
                  <a:pt x="19424566" y="252365"/>
                  <a:pt x="19559902" y="253530"/>
                </a:cubicBezTo>
                <a:lnTo>
                  <a:pt x="19559901" y="410222"/>
                </a:lnTo>
                <a:cubicBezTo>
                  <a:pt x="19338058" y="409016"/>
                  <a:pt x="19158852" y="228842"/>
                  <a:pt x="19158842" y="6996"/>
                </a:cubicBezTo>
                <a:cubicBezTo>
                  <a:pt x="19158843" y="4664"/>
                  <a:pt x="19158843" y="2379"/>
                  <a:pt x="19158842" y="1"/>
                </a:cubicBezTo>
                <a:close/>
                <a:moveTo>
                  <a:pt x="20186486" y="2"/>
                </a:moveTo>
                <a:cubicBezTo>
                  <a:pt x="20186300" y="2333"/>
                  <a:pt x="20186299" y="4665"/>
                  <a:pt x="20186299" y="6997"/>
                </a:cubicBezTo>
                <a:cubicBezTo>
                  <a:pt x="20186320" y="142336"/>
                  <a:pt x="20295424" y="252366"/>
                  <a:pt x="20430760" y="253530"/>
                </a:cubicBezTo>
                <a:lnTo>
                  <a:pt x="20430759" y="410223"/>
                </a:lnTo>
                <a:cubicBezTo>
                  <a:pt x="20208916" y="409017"/>
                  <a:pt x="20029710" y="228843"/>
                  <a:pt x="20029699" y="6996"/>
                </a:cubicBezTo>
                <a:cubicBezTo>
                  <a:pt x="20029701" y="4665"/>
                  <a:pt x="20029700" y="2380"/>
                  <a:pt x="20029700" y="1"/>
                </a:cubicBezTo>
                <a:close/>
                <a:moveTo>
                  <a:pt x="21057342" y="1"/>
                </a:moveTo>
                <a:cubicBezTo>
                  <a:pt x="21057156" y="2332"/>
                  <a:pt x="21057157" y="4664"/>
                  <a:pt x="21057157" y="6996"/>
                </a:cubicBezTo>
                <a:cubicBezTo>
                  <a:pt x="21057177" y="142336"/>
                  <a:pt x="21166279" y="252365"/>
                  <a:pt x="21301615" y="253529"/>
                </a:cubicBezTo>
                <a:lnTo>
                  <a:pt x="21301614" y="410222"/>
                </a:lnTo>
                <a:cubicBezTo>
                  <a:pt x="21079771" y="409016"/>
                  <a:pt x="20900568" y="228842"/>
                  <a:pt x="20900557" y="6996"/>
                </a:cubicBezTo>
                <a:cubicBezTo>
                  <a:pt x="20900557" y="4664"/>
                  <a:pt x="20900556" y="2379"/>
                  <a:pt x="20900558" y="1"/>
                </a:cubicBezTo>
                <a:close/>
                <a:moveTo>
                  <a:pt x="21928200" y="1"/>
                </a:moveTo>
                <a:cubicBezTo>
                  <a:pt x="21928014" y="2333"/>
                  <a:pt x="21928012" y="4664"/>
                  <a:pt x="21928013" y="6996"/>
                </a:cubicBezTo>
                <a:cubicBezTo>
                  <a:pt x="21928033" y="142336"/>
                  <a:pt x="22037137" y="252365"/>
                  <a:pt x="22172473" y="253531"/>
                </a:cubicBezTo>
                <a:lnTo>
                  <a:pt x="22172472" y="410222"/>
                </a:lnTo>
                <a:cubicBezTo>
                  <a:pt x="21950629" y="409017"/>
                  <a:pt x="21771423" y="228842"/>
                  <a:pt x="21771413" y="6996"/>
                </a:cubicBezTo>
                <a:cubicBezTo>
                  <a:pt x="21771414" y="4665"/>
                  <a:pt x="21771414" y="2380"/>
                  <a:pt x="21771413" y="1"/>
                </a:cubicBezTo>
                <a:close/>
                <a:moveTo>
                  <a:pt x="22799055" y="1"/>
                </a:moveTo>
                <a:cubicBezTo>
                  <a:pt x="22798870" y="2333"/>
                  <a:pt x="22798870" y="4665"/>
                  <a:pt x="22798871" y="6997"/>
                </a:cubicBezTo>
                <a:cubicBezTo>
                  <a:pt x="22798891" y="142337"/>
                  <a:pt x="22907993" y="252366"/>
                  <a:pt x="23043329" y="253530"/>
                </a:cubicBezTo>
                <a:lnTo>
                  <a:pt x="23043328" y="410222"/>
                </a:lnTo>
                <a:cubicBezTo>
                  <a:pt x="22821485" y="409017"/>
                  <a:pt x="22642281" y="228843"/>
                  <a:pt x="22642271" y="6997"/>
                </a:cubicBezTo>
                <a:cubicBezTo>
                  <a:pt x="22642270" y="4665"/>
                  <a:pt x="22642270" y="2380"/>
                  <a:pt x="22642271" y="2"/>
                </a:cubicBezTo>
                <a:close/>
                <a:moveTo>
                  <a:pt x="23669913" y="1"/>
                </a:moveTo>
                <a:cubicBezTo>
                  <a:pt x="23669727" y="2333"/>
                  <a:pt x="23669728" y="4664"/>
                  <a:pt x="23669728" y="6996"/>
                </a:cubicBezTo>
                <a:cubicBezTo>
                  <a:pt x="23669749" y="142336"/>
                  <a:pt x="23778851" y="252365"/>
                  <a:pt x="23914187" y="253530"/>
                </a:cubicBezTo>
                <a:lnTo>
                  <a:pt x="23914186" y="410222"/>
                </a:lnTo>
                <a:cubicBezTo>
                  <a:pt x="23692343" y="409017"/>
                  <a:pt x="23513139" y="228843"/>
                  <a:pt x="23513128" y="6996"/>
                </a:cubicBezTo>
                <a:cubicBezTo>
                  <a:pt x="23513128" y="4664"/>
                  <a:pt x="23513127" y="2379"/>
                  <a:pt x="23513129" y="1"/>
                </a:cubicBezTo>
                <a:close/>
              </a:path>
            </a:pathLst>
          </a:custGeom>
          <a:solidFill>
            <a:schemeClr val="bg1">
              <a:lumMod val="95000"/>
              <a:alpha val="25000"/>
            </a:schemeClr>
          </a:solidFill>
          <a:ln w="317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53496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4.44444E-6 L -0.75899 0.36019 " pathEditMode="relative" rAng="0" ptsTypes="AA">
                                      <p:cBhvr>
                                        <p:cTn id="6" dur="8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466" y="18796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4.44444E-6 L -0.75899 0.36019 " pathEditMode="relative" rAng="0" ptsTypes="AA">
                                      <p:cBhvr>
                                        <p:cTn id="8" dur="8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466" y="18796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2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4.44444E-6 L -0.75899 0.36019 " pathEditMode="relative" rAng="0" ptsTypes="AA">
                                      <p:cBhvr>
                                        <p:cTn id="10" dur="8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466" y="18796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42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4.44444E-6 L -0.75899 0.36019 " pathEditMode="relative" rAng="0" ptsTypes="AA">
                                      <p:cBhvr>
                                        <p:cTn id="12" dur="8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466" y="18796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42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4.44444E-6 L -0.75899 0.36019 " pathEditMode="relative" rAng="0" ptsTypes="AA">
                                      <p:cBhvr>
                                        <p:cTn id="14" dur="8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466" y="18796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42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2.59259E-6 L 0.82813 -0.39421 " pathEditMode="relative" rAng="0" ptsTypes="AA">
                                      <p:cBhvr>
                                        <p:cTn id="16" dur="8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1406" y="-19722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42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2.59259E-6 L 0.82813 -0.39421 " pathEditMode="relative" rAng="0" ptsTypes="AA">
                                      <p:cBhvr>
                                        <p:cTn id="18" dur="8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1406" y="-19722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42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2.59259E-6 L 0.82813 -0.39421 " pathEditMode="relative" rAng="0" ptsTypes="AA">
                                      <p:cBhvr>
                                        <p:cTn id="20" dur="8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1406" y="-19722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42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2.59259E-6 L 0.82813 -0.39421 " pathEditMode="relative" rAng="0" ptsTypes="AA">
                                      <p:cBhvr>
                                        <p:cTn id="22" dur="8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1406" y="-19722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42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4.44444E-6 L -0.75899 0.36019 " pathEditMode="relative" rAng="0" ptsTypes="AA">
                                      <p:cBhvr>
                                        <p:cTn id="24" dur="8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466" y="18796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42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4.44444E-6 L -0.75899 0.36019 " pathEditMode="relative" rAng="0" ptsTypes="AA">
                                      <p:cBhvr>
                                        <p:cTn id="26" dur="8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466" y="18796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42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4.44444E-6 L -0.75899 0.36019 " pathEditMode="relative" rAng="0" ptsTypes="AA">
                                      <p:cBhvr>
                                        <p:cTn id="28" dur="8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466" y="18796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42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4.44444E-6 L -0.75899 0.36019 " pathEditMode="relative" rAng="0" ptsTypes="AA">
                                      <p:cBhvr>
                                        <p:cTn id="30" dur="8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466" y="18796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42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4.44444E-6 L -0.75899 0.36019 " pathEditMode="relative" rAng="0" ptsTypes="AA">
                                      <p:cBhvr>
                                        <p:cTn id="32" dur="8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466" y="18796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42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2.59259E-6 L 0.82813 -0.39421 " pathEditMode="relative" rAng="0" ptsTypes="AA">
                                      <p:cBhvr>
                                        <p:cTn id="34" dur="8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1406" y="-19722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42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2.59259E-6 L 0.82813 -0.39421 " pathEditMode="relative" rAng="0" ptsTypes="AA">
                                      <p:cBhvr>
                                        <p:cTn id="36" dur="8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1406" y="-19722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42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2.59259E-6 L 0.82813 -0.39421 " pathEditMode="relative" rAng="0" ptsTypes="AA">
                                      <p:cBhvr>
                                        <p:cTn id="38" dur="8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1406" y="-19722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42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2.59259E-6 L 0.82813 -0.39421 " pathEditMode="relative" rAng="0" ptsTypes="AA">
                                      <p:cBhvr>
                                        <p:cTn id="40" dur="8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1406" y="-19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</p:bldLst>
  </p:timing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5556F1A7-0E64-4132-8788-125C3E872C5E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tx1">
                    <a:lumMod val="65000"/>
                    <a:lumOff val="3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tx1">
                  <a:lumMod val="65000"/>
                  <a:lumOff val="3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2601D76-AE83-49A3-90F0-866DC7D34C79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4" name="One">
              <a:extLst>
                <a:ext uri="{FF2B5EF4-FFF2-40B4-BE49-F238E27FC236}">
                  <a16:creationId xmlns:a16="http://schemas.microsoft.com/office/drawing/2014/main" id="{59AEDB36-7B8E-4EB4-86EA-254E7A70DE23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5" name="Two">
              <a:extLst>
                <a:ext uri="{FF2B5EF4-FFF2-40B4-BE49-F238E27FC236}">
                  <a16:creationId xmlns:a16="http://schemas.microsoft.com/office/drawing/2014/main" id="{DD270FA0-18BE-44F0-8784-A7EEDDE563D8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6" name="Four">
              <a:extLst>
                <a:ext uri="{FF2B5EF4-FFF2-40B4-BE49-F238E27FC236}">
                  <a16:creationId xmlns:a16="http://schemas.microsoft.com/office/drawing/2014/main" id="{31264E61-1898-4753-A0E6-71AED93E23B3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0B721EB6-6BDB-40F4-8EEC-42F665DB13ED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2023</a:t>
            </a:r>
            <a:endParaRPr lang="en-US" dirty="0">
              <a:solidFill>
                <a:schemeClr val="tx1">
                  <a:lumMod val="95000"/>
                  <a:lumOff val="5000"/>
                </a:schemeClr>
              </a:solidFill>
              <a:cs typeface="Sora ExtraBold" pitchFamily="2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1F06EE1-6B0A-49E5-B20C-8B55DE2B40BD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tx1">
                    <a:lumMod val="65000"/>
                    <a:lumOff val="3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tx1">
                    <a:lumMod val="65000"/>
                    <a:lumOff val="3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2D40B06-5765-436D-BEA5-55A61DB884BC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tx1">
                  <a:lumMod val="95000"/>
                  <a:lumOff val="5000"/>
                </a:schemeClr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79824848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4B22C5BA-1CE0-4DEA-89A9-6240182EE66C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5002283" y="0"/>
            <a:ext cx="6722578" cy="6858000"/>
          </a:xfrm>
          <a:custGeom>
            <a:avLst/>
            <a:gdLst>
              <a:gd name="connsiteX0" fmla="*/ 3361289 w 6722578"/>
              <a:gd name="connsiteY0" fmla="*/ 3438088 h 6858000"/>
              <a:gd name="connsiteX1" fmla="*/ 6705157 w 6722578"/>
              <a:gd name="connsiteY1" fmla="*/ 6473539 h 6858000"/>
              <a:gd name="connsiteX2" fmla="*/ 6722578 w 6722578"/>
              <a:gd name="connsiteY2" fmla="*/ 6817652 h 6858000"/>
              <a:gd name="connsiteX3" fmla="*/ 6722578 w 6722578"/>
              <a:gd name="connsiteY3" fmla="*/ 6817863 h 6858000"/>
              <a:gd name="connsiteX4" fmla="*/ 6720836 w 6722578"/>
              <a:gd name="connsiteY4" fmla="*/ 6858000 h 6858000"/>
              <a:gd name="connsiteX5" fmla="*/ 5407222 w 6722578"/>
              <a:gd name="connsiteY5" fmla="*/ 6858000 h 6858000"/>
              <a:gd name="connsiteX6" fmla="*/ 5408161 w 6722578"/>
              <a:gd name="connsiteY6" fmla="*/ 6817749 h 6858000"/>
              <a:gd name="connsiteX7" fmla="*/ 3361289 w 6722578"/>
              <a:gd name="connsiteY7" fmla="*/ 4751533 h 6858000"/>
              <a:gd name="connsiteX8" fmla="*/ 3283116 w 6722578"/>
              <a:gd name="connsiteY8" fmla="*/ 39083 h 6858000"/>
              <a:gd name="connsiteX9" fmla="*/ 6644410 w 6722578"/>
              <a:gd name="connsiteY9" fmla="*/ 3418158 h 6858000"/>
              <a:gd name="connsiteX10" fmla="*/ 6642848 w 6722578"/>
              <a:gd name="connsiteY10" fmla="*/ 3476784 h 6858000"/>
              <a:gd name="connsiteX11" fmla="*/ 5329402 w 6722578"/>
              <a:gd name="connsiteY11" fmla="*/ 3476784 h 6858000"/>
              <a:gd name="connsiteX12" fmla="*/ 5330964 w 6722578"/>
              <a:gd name="connsiteY12" fmla="*/ 3418158 h 6858000"/>
              <a:gd name="connsiteX13" fmla="*/ 3283116 w 6722578"/>
              <a:gd name="connsiteY13" fmla="*/ 1352137 h 6858000"/>
              <a:gd name="connsiteX14" fmla="*/ 0 w 6722578"/>
              <a:gd name="connsiteY14" fmla="*/ 0 h 6858000"/>
              <a:gd name="connsiteX15" fmla="*/ 3361294 w 6722578"/>
              <a:gd name="connsiteY15" fmla="*/ 3379662 h 6858000"/>
              <a:gd name="connsiteX16" fmla="*/ 3359336 w 6722578"/>
              <a:gd name="connsiteY16" fmla="*/ 3438287 h 6858000"/>
              <a:gd name="connsiteX17" fmla="*/ 2045895 w 6722578"/>
              <a:gd name="connsiteY17" fmla="*/ 3438287 h 6858000"/>
              <a:gd name="connsiteX18" fmla="*/ 2047458 w 6722578"/>
              <a:gd name="connsiteY18" fmla="*/ 3379662 h 6858000"/>
              <a:gd name="connsiteX19" fmla="*/ 0 w 6722578"/>
              <a:gd name="connsiteY19" fmla="*/ 131344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722578" h="6858000">
                <a:moveTo>
                  <a:pt x="3361289" y="3438088"/>
                </a:moveTo>
                <a:cubicBezTo>
                  <a:pt x="5104186" y="3448164"/>
                  <a:pt x="6532871" y="4775762"/>
                  <a:pt x="6705157" y="6473539"/>
                </a:cubicBezTo>
                <a:lnTo>
                  <a:pt x="6722578" y="6817652"/>
                </a:lnTo>
                <a:lnTo>
                  <a:pt x="6722578" y="6817863"/>
                </a:lnTo>
                <a:lnTo>
                  <a:pt x="6720836" y="6858000"/>
                </a:lnTo>
                <a:lnTo>
                  <a:pt x="5407222" y="6858000"/>
                </a:lnTo>
                <a:lnTo>
                  <a:pt x="5408161" y="6817749"/>
                </a:lnTo>
                <a:cubicBezTo>
                  <a:pt x="5408104" y="5684166"/>
                  <a:pt x="4494822" y="4762250"/>
                  <a:pt x="3361289" y="4751533"/>
                </a:cubicBezTo>
                <a:close/>
                <a:moveTo>
                  <a:pt x="3283116" y="39083"/>
                </a:moveTo>
                <a:cubicBezTo>
                  <a:pt x="5142247" y="49188"/>
                  <a:pt x="6644112" y="1559003"/>
                  <a:pt x="6644410" y="3418158"/>
                </a:cubicBezTo>
                <a:cubicBezTo>
                  <a:pt x="6644410" y="3437700"/>
                  <a:pt x="6643238" y="3456852"/>
                  <a:pt x="6642848" y="3476784"/>
                </a:cubicBezTo>
                <a:lnTo>
                  <a:pt x="5329402" y="3476784"/>
                </a:lnTo>
                <a:cubicBezTo>
                  <a:pt x="5329988" y="3457242"/>
                  <a:pt x="5330964" y="3437700"/>
                  <a:pt x="5330964" y="3418158"/>
                </a:cubicBezTo>
                <a:cubicBezTo>
                  <a:pt x="5330795" y="2284272"/>
                  <a:pt x="4416958" y="1362324"/>
                  <a:pt x="3283116" y="1352137"/>
                </a:cubicBezTo>
                <a:close/>
                <a:moveTo>
                  <a:pt x="0" y="0"/>
                </a:moveTo>
                <a:cubicBezTo>
                  <a:pt x="1859357" y="10105"/>
                  <a:pt x="3361320" y="1520275"/>
                  <a:pt x="3361294" y="3379662"/>
                </a:cubicBezTo>
                <a:cubicBezTo>
                  <a:pt x="3361294" y="3399008"/>
                  <a:pt x="3359726" y="3418159"/>
                  <a:pt x="3359336" y="3438287"/>
                </a:cubicBezTo>
                <a:lnTo>
                  <a:pt x="2045895" y="3438287"/>
                </a:lnTo>
                <a:cubicBezTo>
                  <a:pt x="2047458" y="3418745"/>
                  <a:pt x="2047458" y="3399203"/>
                  <a:pt x="2047458" y="3379662"/>
                </a:cubicBezTo>
                <a:cubicBezTo>
                  <a:pt x="2047396" y="2245852"/>
                  <a:pt x="1133764" y="1323843"/>
                  <a:pt x="0" y="1313445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291183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1.85185E-6 L 3.33333E-6 0.16157 " pathEditMode="relative" rAng="0" ptsTypes="AA">
                                      <p:cBhvr>
                                        <p:cTn id="9" dur="100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807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</p:bldLst>
  </p:timing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D936344E-452B-4645-B0EF-41D427991E43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2667000" y="3429000"/>
            <a:ext cx="6858000" cy="3429000"/>
          </a:xfrm>
          <a:custGeom>
            <a:avLst/>
            <a:gdLst>
              <a:gd name="connsiteX0" fmla="*/ 3429000 w 6858000"/>
              <a:gd name="connsiteY0" fmla="*/ 0 h 3429000"/>
              <a:gd name="connsiteX1" fmla="*/ 6858000 w 6858000"/>
              <a:gd name="connsiteY1" fmla="*/ 3429000 h 3429000"/>
              <a:gd name="connsiteX2" fmla="*/ 0 w 6858000"/>
              <a:gd name="connsiteY2" fmla="*/ 3429000 h 3429000"/>
              <a:gd name="connsiteX3" fmla="*/ 3429000 w 6858000"/>
              <a:gd name="connsiteY3" fmla="*/ 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58000" h="3429000">
                <a:moveTo>
                  <a:pt x="3429000" y="0"/>
                </a:moveTo>
                <a:cubicBezTo>
                  <a:pt x="5322784" y="0"/>
                  <a:pt x="6858000" y="1535216"/>
                  <a:pt x="6858000" y="3429000"/>
                </a:cubicBezTo>
                <a:lnTo>
                  <a:pt x="0" y="3429000"/>
                </a:lnTo>
                <a:cubicBezTo>
                  <a:pt x="0" y="1535216"/>
                  <a:pt x="1535216" y="0"/>
                  <a:pt x="3429000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32972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1.85185E-6 L 3.33333E-6 0.16157 " pathEditMode="relative" rAng="0" ptsTypes="AA">
                                      <p:cBhvr>
                                        <p:cTn id="9" dur="1000" spd="-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807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" grpId="1" animBg="1"/>
    </p:bldLst>
  </p:timing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8996D465-CA04-4C61-8D2E-7652CAF43DB1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2667000" y="0"/>
            <a:ext cx="6858000" cy="3429000"/>
          </a:xfrm>
          <a:custGeom>
            <a:avLst/>
            <a:gdLst>
              <a:gd name="connsiteX0" fmla="*/ 0 w 6858000"/>
              <a:gd name="connsiteY0" fmla="*/ 0 h 3429000"/>
              <a:gd name="connsiteX1" fmla="*/ 6858000 w 6858000"/>
              <a:gd name="connsiteY1" fmla="*/ 0 h 3429000"/>
              <a:gd name="connsiteX2" fmla="*/ 3429000 w 6858000"/>
              <a:gd name="connsiteY2" fmla="*/ 3429000 h 3429000"/>
              <a:gd name="connsiteX3" fmla="*/ 0 w 6858000"/>
              <a:gd name="connsiteY3" fmla="*/ 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58000" h="3429000">
                <a:moveTo>
                  <a:pt x="0" y="0"/>
                </a:moveTo>
                <a:lnTo>
                  <a:pt x="6858000" y="0"/>
                </a:lnTo>
                <a:cubicBezTo>
                  <a:pt x="6858000" y="1893784"/>
                  <a:pt x="5322784" y="3429000"/>
                  <a:pt x="3429000" y="3429000"/>
                </a:cubicBezTo>
                <a:cubicBezTo>
                  <a:pt x="1535216" y="3429000"/>
                  <a:pt x="0" y="1893784"/>
                  <a:pt x="0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107856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-0.14074 " pathEditMode="relative" rAng="0" ptsTypes="AA">
                                      <p:cBhvr>
                                        <p:cTn id="9" dur="1000" spd="-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703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6" grpId="1" animBg="1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2_Title Slide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666C4FE7-804A-43AE-A91D-B43B7F8F4D1E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3905251" y="0"/>
            <a:ext cx="4381498" cy="6858000"/>
          </a:xfrm>
          <a:custGeom>
            <a:avLst/>
            <a:gdLst>
              <a:gd name="connsiteX0" fmla="*/ 0 w 4381498"/>
              <a:gd name="connsiteY0" fmla="*/ 0 h 6858000"/>
              <a:gd name="connsiteX1" fmla="*/ 4381498 w 4381498"/>
              <a:gd name="connsiteY1" fmla="*/ 0 h 6858000"/>
              <a:gd name="connsiteX2" fmla="*/ 4381498 w 4381498"/>
              <a:gd name="connsiteY2" fmla="*/ 6858000 h 6858000"/>
              <a:gd name="connsiteX3" fmla="*/ 0 w 4381498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81498" h="6858000">
                <a:moveTo>
                  <a:pt x="0" y="0"/>
                </a:moveTo>
                <a:lnTo>
                  <a:pt x="4381498" y="0"/>
                </a:lnTo>
                <a:lnTo>
                  <a:pt x="4381498" y="6858000"/>
                </a:lnTo>
                <a:lnTo>
                  <a:pt x="0" y="6858000"/>
                </a:lnTo>
                <a:close/>
              </a:path>
            </a:pathLst>
          </a:custGeom>
          <a:noFill/>
          <a:effectLst/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D9CF276-A312-4D7C-9A1B-94B5D96531BA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tx1">
                    <a:lumMod val="95000"/>
                    <a:lumOff val="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tx1">
                  <a:lumMod val="95000"/>
                  <a:lumOff val="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69DA43CD-253E-4CB1-B2A5-788D28166D00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12" name="One">
              <a:extLst>
                <a:ext uri="{FF2B5EF4-FFF2-40B4-BE49-F238E27FC236}">
                  <a16:creationId xmlns:a16="http://schemas.microsoft.com/office/drawing/2014/main" id="{8DCC9B7A-0CFA-4402-8A74-1D7D52AE4E5C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3" name="Two">
              <a:extLst>
                <a:ext uri="{FF2B5EF4-FFF2-40B4-BE49-F238E27FC236}">
                  <a16:creationId xmlns:a16="http://schemas.microsoft.com/office/drawing/2014/main" id="{D85694ED-EF8F-4DB6-AAFD-AA50B5C0C246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4" name="Four">
              <a:extLst>
                <a:ext uri="{FF2B5EF4-FFF2-40B4-BE49-F238E27FC236}">
                  <a16:creationId xmlns:a16="http://schemas.microsoft.com/office/drawing/2014/main" id="{BBF39A46-03C6-49A4-BEFA-27298928BA82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344873B3-AA3C-4D95-A6AC-DBDB5E556CF6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2023</a:t>
            </a:r>
            <a:endParaRPr lang="en-US" dirty="0">
              <a:solidFill>
                <a:schemeClr val="tx1">
                  <a:lumMod val="95000"/>
                  <a:lumOff val="5000"/>
                </a:schemeClr>
              </a:solidFill>
              <a:cs typeface="Sora ExtraBold" pitchFamily="2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9904CCCA-5A2F-4C77-B4F7-4AE7EF210E14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tx1">
                    <a:lumMod val="95000"/>
                    <a:lumOff val="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tx1">
                    <a:lumMod val="95000"/>
                    <a:lumOff val="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EFCD8EF-2EE3-4240-A562-8B96123D2242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tx1">
                  <a:lumMod val="95000"/>
                  <a:lumOff val="5000"/>
                </a:schemeClr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812429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1.11111E-6 L 0 0.19699 " pathEditMode="relative" rAng="0" ptsTypes="AA">
                                      <p:cBhvr>
                                        <p:cTn id="9" dur="1000" spd="-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8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0" grpId="1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3_Title Slid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ectangle 23">
            <a:extLst>
              <a:ext uri="{FF2B5EF4-FFF2-40B4-BE49-F238E27FC236}">
                <a16:creationId xmlns:a16="http://schemas.microsoft.com/office/drawing/2014/main" id="{021D64C6-FBF6-4988-9D34-1C9DBC56F50A}"/>
              </a:ext>
            </a:extLst>
          </p:cNvPr>
          <p:cNvSpPr/>
          <p:nvPr userDrawn="1"/>
        </p:nvSpPr>
        <p:spPr>
          <a:xfrm>
            <a:off x="6096001" y="0"/>
            <a:ext cx="6096000" cy="6858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3EEB47E9-8703-4382-82F8-28C1EB2A9E08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543159" y="0"/>
            <a:ext cx="5009685" cy="6858000"/>
          </a:xfrm>
          <a:custGeom>
            <a:avLst/>
            <a:gdLst>
              <a:gd name="connsiteX0" fmla="*/ 0 w 5009685"/>
              <a:gd name="connsiteY0" fmla="*/ 0 h 6858000"/>
              <a:gd name="connsiteX1" fmla="*/ 5009685 w 5009685"/>
              <a:gd name="connsiteY1" fmla="*/ 0 h 6858000"/>
              <a:gd name="connsiteX2" fmla="*/ 5009685 w 5009685"/>
              <a:gd name="connsiteY2" fmla="*/ 6858000 h 6858000"/>
              <a:gd name="connsiteX3" fmla="*/ 0 w 5009685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09685" h="6858000">
                <a:moveTo>
                  <a:pt x="0" y="0"/>
                </a:moveTo>
                <a:lnTo>
                  <a:pt x="5009685" y="0"/>
                </a:lnTo>
                <a:lnTo>
                  <a:pt x="5009685" y="6858000"/>
                </a:lnTo>
                <a:lnTo>
                  <a:pt x="0" y="6858000"/>
                </a:lnTo>
                <a:close/>
              </a:path>
            </a:pathLst>
          </a:custGeom>
          <a:noFill/>
          <a:effectLst/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291B37D9-F741-4940-A17D-6E2D24313D1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648968" y="0"/>
            <a:ext cx="5009685" cy="6858000"/>
          </a:xfrm>
          <a:custGeom>
            <a:avLst/>
            <a:gdLst>
              <a:gd name="connsiteX0" fmla="*/ 0 w 5009685"/>
              <a:gd name="connsiteY0" fmla="*/ 0 h 6858000"/>
              <a:gd name="connsiteX1" fmla="*/ 5009685 w 5009685"/>
              <a:gd name="connsiteY1" fmla="*/ 0 h 6858000"/>
              <a:gd name="connsiteX2" fmla="*/ 5009685 w 5009685"/>
              <a:gd name="connsiteY2" fmla="*/ 6858000 h 6858000"/>
              <a:gd name="connsiteX3" fmla="*/ 0 w 5009685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09685" h="6858000">
                <a:moveTo>
                  <a:pt x="0" y="0"/>
                </a:moveTo>
                <a:lnTo>
                  <a:pt x="5009685" y="0"/>
                </a:lnTo>
                <a:lnTo>
                  <a:pt x="5009685" y="6858000"/>
                </a:lnTo>
                <a:lnTo>
                  <a:pt x="0" y="6858000"/>
                </a:lnTo>
                <a:close/>
              </a:path>
            </a:pathLst>
          </a:custGeom>
          <a:noFill/>
          <a:effectLst/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570703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1.11111E-6 L 0 0.19699 " pathEditMode="relative" rAng="0" ptsTypes="AA">
                                      <p:cBhvr>
                                        <p:cTn id="9" dur="1000" spd="-10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838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1.11111E-6 L 0 0.19699 " pathEditMode="relative" rAng="0" ptsTypes="AA">
                                      <p:cBhvr>
                                        <p:cTn id="14" dur="1000" spd="-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838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2" grpId="0"/>
      <p:bldP spid="22" grpId="1"/>
      <p:bldP spid="23" grpId="0"/>
      <p:bldP spid="23" grpId="1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4_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D44B51C2-FB63-4B5C-AB08-A1157F0786C5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550863" y="701606"/>
            <a:ext cx="6095028" cy="6156394"/>
          </a:xfrm>
          <a:custGeom>
            <a:avLst/>
            <a:gdLst>
              <a:gd name="connsiteX0" fmla="*/ 0 w 6095028"/>
              <a:gd name="connsiteY0" fmla="*/ 0 h 6156394"/>
              <a:gd name="connsiteX1" fmla="*/ 6095028 w 6095028"/>
              <a:gd name="connsiteY1" fmla="*/ 0 h 6156394"/>
              <a:gd name="connsiteX2" fmla="*/ 6095028 w 6095028"/>
              <a:gd name="connsiteY2" fmla="*/ 6156394 h 6156394"/>
              <a:gd name="connsiteX3" fmla="*/ 0 w 6095028"/>
              <a:gd name="connsiteY3" fmla="*/ 6156394 h 6156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95028" h="6156394">
                <a:moveTo>
                  <a:pt x="0" y="0"/>
                </a:moveTo>
                <a:lnTo>
                  <a:pt x="6095028" y="0"/>
                </a:lnTo>
                <a:lnTo>
                  <a:pt x="6095028" y="6156394"/>
                </a:lnTo>
                <a:lnTo>
                  <a:pt x="0" y="6156394"/>
                </a:lnTo>
                <a:close/>
              </a:path>
            </a:pathLst>
          </a:custGeom>
          <a:noFill/>
          <a:effectLst/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E42C8955-EC22-474B-BDD1-43E2D389B916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bg1">
                    <a:lumMod val="9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bg1">
                  <a:lumMod val="9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7E53A51-D272-4966-905A-2F8AA9763910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4" name="One">
              <a:extLst>
                <a:ext uri="{FF2B5EF4-FFF2-40B4-BE49-F238E27FC236}">
                  <a16:creationId xmlns:a16="http://schemas.microsoft.com/office/drawing/2014/main" id="{91A31EC1-FB30-4A4E-986D-BEAD56B06BC7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5" name="Two">
              <a:extLst>
                <a:ext uri="{FF2B5EF4-FFF2-40B4-BE49-F238E27FC236}">
                  <a16:creationId xmlns:a16="http://schemas.microsoft.com/office/drawing/2014/main" id="{531FFD65-95F9-470A-9981-4C588644A71C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6" name="Four">
              <a:extLst>
                <a:ext uri="{FF2B5EF4-FFF2-40B4-BE49-F238E27FC236}">
                  <a16:creationId xmlns:a16="http://schemas.microsoft.com/office/drawing/2014/main" id="{595E616B-D76C-466D-AFB3-8EFF401C0AAF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459E771-9977-4F2D-B3FA-360D3FE3883B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2023</a:t>
            </a:r>
            <a:endParaRPr lang="en-US" dirty="0">
              <a:solidFill>
                <a:schemeClr val="bg1"/>
              </a:solidFill>
              <a:cs typeface="Sora ExtraBold" pitchFamily="2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EA4256C-FB23-4535-A3E0-B26AAC866210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E4A8562-3443-4ED7-BB30-EF9276B72DD7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bg1"/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43669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1.11111E-6 L 0 0.19699 " pathEditMode="relative" rAng="0" ptsTypes="AA">
                                      <p:cBhvr>
                                        <p:cTn id="9" dur="1000" spd="-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8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3" grpId="1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Title Slide">
    <p:bg>
      <p:bgPr>
        <a:solidFill>
          <a:schemeClr val="tx1">
            <a:lumMod val="95000"/>
            <a:lumOff val="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CE084945-0B39-4711-8AC2-4132508ECC5E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3730547" y="2882475"/>
            <a:ext cx="4730906" cy="3426249"/>
          </a:xfrm>
          <a:custGeom>
            <a:avLst/>
            <a:gdLst>
              <a:gd name="connsiteX0" fmla="*/ 0 w 4730906"/>
              <a:gd name="connsiteY0" fmla="*/ 0 h 3426249"/>
              <a:gd name="connsiteX1" fmla="*/ 4730906 w 4730906"/>
              <a:gd name="connsiteY1" fmla="*/ 0 h 3426249"/>
              <a:gd name="connsiteX2" fmla="*/ 4730906 w 4730906"/>
              <a:gd name="connsiteY2" fmla="*/ 3426249 h 3426249"/>
              <a:gd name="connsiteX3" fmla="*/ 0 w 4730906"/>
              <a:gd name="connsiteY3" fmla="*/ 3426249 h 3426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30906" h="3426249">
                <a:moveTo>
                  <a:pt x="0" y="0"/>
                </a:moveTo>
                <a:lnTo>
                  <a:pt x="4730906" y="0"/>
                </a:lnTo>
                <a:lnTo>
                  <a:pt x="4730906" y="3426249"/>
                </a:lnTo>
                <a:lnTo>
                  <a:pt x="0" y="3426249"/>
                </a:lnTo>
                <a:close/>
              </a:path>
            </a:pathLst>
          </a:custGeom>
          <a:noFill/>
          <a:effectLst>
            <a:outerShdw blurRad="850900" dist="533400" dir="5400000" sx="92000" sy="92000" algn="t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FAEFC4E-5F88-4A54-A74E-37151435140B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bg1">
                    <a:lumMod val="9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bg1">
                  <a:lumMod val="9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C333045-90DB-40AD-BECD-30C6E18A34B7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4" name="One">
              <a:extLst>
                <a:ext uri="{FF2B5EF4-FFF2-40B4-BE49-F238E27FC236}">
                  <a16:creationId xmlns:a16="http://schemas.microsoft.com/office/drawing/2014/main" id="{03761D98-F1D5-45EE-8F45-F4C3D9E59F9B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5" name="Two">
              <a:extLst>
                <a:ext uri="{FF2B5EF4-FFF2-40B4-BE49-F238E27FC236}">
                  <a16:creationId xmlns:a16="http://schemas.microsoft.com/office/drawing/2014/main" id="{C3FCA473-AF4B-4C15-B1AD-291B3BA2201B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6" name="Four">
              <a:extLst>
                <a:ext uri="{FF2B5EF4-FFF2-40B4-BE49-F238E27FC236}">
                  <a16:creationId xmlns:a16="http://schemas.microsoft.com/office/drawing/2014/main" id="{002DBCE2-0E11-4CC2-B211-E06EE79364A7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AB858D67-9214-4EAA-8DC6-DFB07E181309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gradFill flip="none" rotWithShape="1">
                  <a:gsLst>
                    <a:gs pos="100000">
                      <a:schemeClr val="accent3"/>
                    </a:gs>
                    <a:gs pos="45000">
                      <a:schemeClr val="accent2"/>
                    </a:gs>
                    <a:gs pos="5000">
                      <a:schemeClr val="accent1"/>
                    </a:gs>
                  </a:gsLst>
                  <a:path path="circle">
                    <a:fillToRect r="100000" b="100000"/>
                  </a:path>
                  <a:tileRect l="-100000" t="-100000"/>
                </a:gradFill>
                <a:latin typeface="+mj-lt"/>
                <a:cs typeface="Sora ExtraBold" pitchFamily="2" charset="0"/>
              </a:rPr>
              <a:t>2023</a:t>
            </a:r>
            <a:endParaRPr lang="en-US" dirty="0">
              <a:gradFill flip="none" rotWithShape="1">
                <a:gsLst>
                  <a:gs pos="100000">
                    <a:schemeClr val="accent3"/>
                  </a:gs>
                  <a:gs pos="45000">
                    <a:schemeClr val="accent2"/>
                  </a:gs>
                  <a:gs pos="5000">
                    <a:schemeClr val="accent1"/>
                  </a:gs>
                </a:gsLst>
                <a:path path="circle">
                  <a:fillToRect r="100000" b="100000"/>
                </a:path>
                <a:tileRect l="-100000" t="-100000"/>
              </a:gradFill>
              <a:cs typeface="Sora ExtraBold" pitchFamily="2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61D9E60-BD07-4BF7-9640-F9C0069C07EA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7398D372-214E-43A4-9039-36961782EAFB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bg1"/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321910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1.11111E-6 L 0 0.19699 " pathEditMode="relative" rAng="0" ptsTypes="AA">
                                      <p:cBhvr>
                                        <p:cTn id="9" dur="1000" spd="-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8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2" grpId="1"/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3_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B868AC94-6E77-476F-BD23-4A0F5B900052}"/>
              </a:ext>
            </a:extLst>
          </p:cNvPr>
          <p:cNvSpPr/>
          <p:nvPr userDrawn="1"/>
        </p:nvSpPr>
        <p:spPr>
          <a:xfrm>
            <a:off x="-959039" y="-1370739"/>
            <a:ext cx="14342302" cy="9628506"/>
          </a:xfrm>
          <a:custGeom>
            <a:avLst/>
            <a:gdLst>
              <a:gd name="connsiteX0" fmla="*/ 6944005 w 8799475"/>
              <a:gd name="connsiteY0" fmla="*/ 5907405 h 5907405"/>
              <a:gd name="connsiteX1" fmla="*/ 6709691 w 8799475"/>
              <a:gd name="connsiteY1" fmla="*/ 5851208 h 5907405"/>
              <a:gd name="connsiteX2" fmla="*/ 6440133 w 8799475"/>
              <a:gd name="connsiteY2" fmla="*/ 5427345 h 5907405"/>
              <a:gd name="connsiteX3" fmla="*/ 6473470 w 8799475"/>
              <a:gd name="connsiteY3" fmla="*/ 5025390 h 5907405"/>
              <a:gd name="connsiteX4" fmla="*/ 6743028 w 8799475"/>
              <a:gd name="connsiteY4" fmla="*/ 4162425 h 5907405"/>
              <a:gd name="connsiteX5" fmla="*/ 6963055 w 8799475"/>
              <a:gd name="connsiteY5" fmla="*/ 3493770 h 5907405"/>
              <a:gd name="connsiteX6" fmla="*/ 6980200 w 8799475"/>
              <a:gd name="connsiteY6" fmla="*/ 3429000 h 5907405"/>
              <a:gd name="connsiteX7" fmla="*/ 6860186 w 8799475"/>
              <a:gd name="connsiteY7" fmla="*/ 3562350 h 5907405"/>
              <a:gd name="connsiteX8" fmla="*/ 6313450 w 8799475"/>
              <a:gd name="connsiteY8" fmla="*/ 4267200 h 5907405"/>
              <a:gd name="connsiteX9" fmla="*/ 5746713 w 8799475"/>
              <a:gd name="connsiteY9" fmla="*/ 4990148 h 5907405"/>
              <a:gd name="connsiteX10" fmla="*/ 5466678 w 8799475"/>
              <a:gd name="connsiteY10" fmla="*/ 5244465 h 5907405"/>
              <a:gd name="connsiteX11" fmla="*/ 4967568 w 8799475"/>
              <a:gd name="connsiteY11" fmla="*/ 5288280 h 5907405"/>
              <a:gd name="connsiteX12" fmla="*/ 4739920 w 8799475"/>
              <a:gd name="connsiteY12" fmla="*/ 4838700 h 5907405"/>
              <a:gd name="connsiteX13" fmla="*/ 4798975 w 8799475"/>
              <a:gd name="connsiteY13" fmla="*/ 4447223 h 5907405"/>
              <a:gd name="connsiteX14" fmla="*/ 5090441 w 8799475"/>
              <a:gd name="connsiteY14" fmla="*/ 3530918 h 5907405"/>
              <a:gd name="connsiteX15" fmla="*/ 5344758 w 8799475"/>
              <a:gd name="connsiteY15" fmla="*/ 2754630 h 5907405"/>
              <a:gd name="connsiteX16" fmla="*/ 5347616 w 8799475"/>
              <a:gd name="connsiteY16" fmla="*/ 2745105 h 5907405"/>
              <a:gd name="connsiteX17" fmla="*/ 5313325 w 8799475"/>
              <a:gd name="connsiteY17" fmla="*/ 2783205 h 5907405"/>
              <a:gd name="connsiteX18" fmla="*/ 4754208 w 8799475"/>
              <a:gd name="connsiteY18" fmla="*/ 3459480 h 5907405"/>
              <a:gd name="connsiteX19" fmla="*/ 4161753 w 8799475"/>
              <a:gd name="connsiteY19" fmla="*/ 4169093 h 5907405"/>
              <a:gd name="connsiteX20" fmla="*/ 3881718 w 8799475"/>
              <a:gd name="connsiteY20" fmla="*/ 4421505 h 5907405"/>
              <a:gd name="connsiteX21" fmla="*/ 3424518 w 8799475"/>
              <a:gd name="connsiteY21" fmla="*/ 4513898 h 5907405"/>
              <a:gd name="connsiteX22" fmla="*/ 3194013 w 8799475"/>
              <a:gd name="connsiteY22" fmla="*/ 4306253 h 5907405"/>
              <a:gd name="connsiteX23" fmla="*/ 3510243 w 8799475"/>
              <a:gd name="connsiteY23" fmla="*/ 2771775 h 5907405"/>
              <a:gd name="connsiteX24" fmla="*/ 3805518 w 8799475"/>
              <a:gd name="connsiteY24" fmla="*/ 1894523 h 5907405"/>
              <a:gd name="connsiteX25" fmla="*/ 3840760 w 8799475"/>
              <a:gd name="connsiteY25" fmla="*/ 1764030 h 5907405"/>
              <a:gd name="connsiteX26" fmla="*/ 3734080 w 8799475"/>
              <a:gd name="connsiteY26" fmla="*/ 1875473 h 5907405"/>
              <a:gd name="connsiteX27" fmla="*/ 3117813 w 8799475"/>
              <a:gd name="connsiteY27" fmla="*/ 2606993 h 5907405"/>
              <a:gd name="connsiteX28" fmla="*/ 2512975 w 8799475"/>
              <a:gd name="connsiteY28" fmla="*/ 3321368 h 5907405"/>
              <a:gd name="connsiteX29" fmla="*/ 1913853 w 8799475"/>
              <a:gd name="connsiteY29" fmla="*/ 3693795 h 5907405"/>
              <a:gd name="connsiteX30" fmla="*/ 1787170 w 8799475"/>
              <a:gd name="connsiteY30" fmla="*/ 3673793 h 5907405"/>
              <a:gd name="connsiteX31" fmla="*/ 1555713 w 8799475"/>
              <a:gd name="connsiteY31" fmla="*/ 3471863 h 5907405"/>
              <a:gd name="connsiteX32" fmla="*/ 1876705 w 8799475"/>
              <a:gd name="connsiteY32" fmla="*/ 1879283 h 5907405"/>
              <a:gd name="connsiteX33" fmla="*/ 2130070 w 8799475"/>
              <a:gd name="connsiteY33" fmla="*/ 1122998 h 5907405"/>
              <a:gd name="connsiteX34" fmla="*/ 1569048 w 8799475"/>
              <a:gd name="connsiteY34" fmla="*/ 1769745 h 5907405"/>
              <a:gd name="connsiteX35" fmla="*/ 1004215 w 8799475"/>
              <a:gd name="connsiteY35" fmla="*/ 2417445 h 5907405"/>
              <a:gd name="connsiteX36" fmla="*/ 746088 w 8799475"/>
              <a:gd name="connsiteY36" fmla="*/ 2646045 h 5907405"/>
              <a:gd name="connsiteX37" fmla="*/ 300318 w 8799475"/>
              <a:gd name="connsiteY37" fmla="*/ 2727008 h 5907405"/>
              <a:gd name="connsiteX38" fmla="*/ 13615 w 8799475"/>
              <a:gd name="connsiteY38" fmla="*/ 2338388 h 5907405"/>
              <a:gd name="connsiteX39" fmla="*/ 10758 w 8799475"/>
              <a:gd name="connsiteY39" fmla="*/ 1970723 h 5907405"/>
              <a:gd name="connsiteX40" fmla="*/ 176493 w 8799475"/>
              <a:gd name="connsiteY40" fmla="*/ 1132523 h 5907405"/>
              <a:gd name="connsiteX41" fmla="*/ 516535 w 8799475"/>
              <a:gd name="connsiteY41" fmla="*/ 0 h 5907405"/>
              <a:gd name="connsiteX42" fmla="*/ 1137565 w 8799475"/>
              <a:gd name="connsiteY42" fmla="*/ 214313 h 5907405"/>
              <a:gd name="connsiteX43" fmla="*/ 856578 w 8799475"/>
              <a:gd name="connsiteY43" fmla="*/ 1129665 h 5907405"/>
              <a:gd name="connsiteX44" fmla="*/ 704178 w 8799475"/>
              <a:gd name="connsiteY44" fmla="*/ 1771650 h 5907405"/>
              <a:gd name="connsiteX45" fmla="*/ 1066128 w 8799475"/>
              <a:gd name="connsiteY45" fmla="*/ 1345883 h 5907405"/>
              <a:gd name="connsiteX46" fmla="*/ 1746213 w 8799475"/>
              <a:gd name="connsiteY46" fmla="*/ 573405 h 5907405"/>
              <a:gd name="connsiteX47" fmla="*/ 2512975 w 8799475"/>
              <a:gd name="connsiteY47" fmla="*/ 141923 h 5907405"/>
              <a:gd name="connsiteX48" fmla="*/ 2818728 w 8799475"/>
              <a:gd name="connsiteY48" fmla="*/ 330518 h 5907405"/>
              <a:gd name="connsiteX49" fmla="*/ 2498688 w 8799475"/>
              <a:gd name="connsiteY49" fmla="*/ 2094548 h 5907405"/>
              <a:gd name="connsiteX50" fmla="*/ 2359623 w 8799475"/>
              <a:gd name="connsiteY50" fmla="*/ 2497455 h 5907405"/>
              <a:gd name="connsiteX51" fmla="*/ 2609178 w 8799475"/>
              <a:gd name="connsiteY51" fmla="*/ 2192655 h 5907405"/>
              <a:gd name="connsiteX52" fmla="*/ 3373083 w 8799475"/>
              <a:gd name="connsiteY52" fmla="*/ 1303973 h 5907405"/>
              <a:gd name="connsiteX53" fmla="*/ 3746463 w 8799475"/>
              <a:gd name="connsiteY53" fmla="*/ 990600 h 5907405"/>
              <a:gd name="connsiteX54" fmla="*/ 4295103 w 8799475"/>
              <a:gd name="connsiteY54" fmla="*/ 932498 h 5907405"/>
              <a:gd name="connsiteX55" fmla="*/ 4556088 w 8799475"/>
              <a:gd name="connsiteY55" fmla="*/ 1425893 h 5907405"/>
              <a:gd name="connsiteX56" fmla="*/ 4486555 w 8799475"/>
              <a:gd name="connsiteY56" fmla="*/ 1898333 h 5907405"/>
              <a:gd name="connsiteX57" fmla="*/ 4130320 w 8799475"/>
              <a:gd name="connsiteY57" fmla="*/ 2992755 h 5907405"/>
              <a:gd name="connsiteX58" fmla="*/ 4006495 w 8799475"/>
              <a:gd name="connsiteY58" fmla="*/ 3343275 h 5907405"/>
              <a:gd name="connsiteX59" fmla="*/ 4241763 w 8799475"/>
              <a:gd name="connsiteY59" fmla="*/ 3049905 h 5907405"/>
              <a:gd name="connsiteX60" fmla="*/ 4935183 w 8799475"/>
              <a:gd name="connsiteY60" fmla="*/ 2227898 h 5907405"/>
              <a:gd name="connsiteX61" fmla="*/ 5278083 w 8799475"/>
              <a:gd name="connsiteY61" fmla="*/ 1932623 h 5907405"/>
              <a:gd name="connsiteX62" fmla="*/ 5786718 w 8799475"/>
              <a:gd name="connsiteY62" fmla="*/ 1848803 h 5907405"/>
              <a:gd name="connsiteX63" fmla="*/ 6082945 w 8799475"/>
              <a:gd name="connsiteY63" fmla="*/ 2310765 h 5907405"/>
              <a:gd name="connsiteX64" fmla="*/ 6029605 w 8799475"/>
              <a:gd name="connsiteY64" fmla="*/ 2745105 h 5907405"/>
              <a:gd name="connsiteX65" fmla="*/ 5714328 w 8799475"/>
              <a:gd name="connsiteY65" fmla="*/ 3747135 h 5907405"/>
              <a:gd name="connsiteX66" fmla="*/ 5569548 w 8799475"/>
              <a:gd name="connsiteY66" fmla="*/ 4170045 h 5907405"/>
              <a:gd name="connsiteX67" fmla="*/ 5788623 w 8799475"/>
              <a:gd name="connsiteY67" fmla="*/ 3876675 h 5907405"/>
              <a:gd name="connsiteX68" fmla="*/ 6481091 w 8799475"/>
              <a:gd name="connsiteY68" fmla="*/ 3005138 h 5907405"/>
              <a:gd name="connsiteX69" fmla="*/ 6843993 w 8799475"/>
              <a:gd name="connsiteY69" fmla="*/ 2693670 h 5907405"/>
              <a:gd name="connsiteX70" fmla="*/ 7386918 w 8799475"/>
              <a:gd name="connsiteY70" fmla="*/ 2637473 h 5907405"/>
              <a:gd name="connsiteX71" fmla="*/ 7675525 w 8799475"/>
              <a:gd name="connsiteY71" fmla="*/ 3066098 h 5907405"/>
              <a:gd name="connsiteX72" fmla="*/ 7645045 w 8799475"/>
              <a:gd name="connsiteY72" fmla="*/ 3487103 h 5907405"/>
              <a:gd name="connsiteX73" fmla="*/ 7365963 w 8799475"/>
              <a:gd name="connsiteY73" fmla="*/ 4384358 h 5907405"/>
              <a:gd name="connsiteX74" fmla="*/ 7153555 w 8799475"/>
              <a:gd name="connsiteY74" fmla="*/ 5027295 h 5907405"/>
              <a:gd name="connsiteX75" fmla="*/ 7125933 w 8799475"/>
              <a:gd name="connsiteY75" fmla="*/ 5133975 h 5907405"/>
              <a:gd name="connsiteX76" fmla="*/ 7703148 w 8799475"/>
              <a:gd name="connsiteY76" fmla="*/ 4517708 h 5907405"/>
              <a:gd name="connsiteX77" fmla="*/ 8250836 w 8799475"/>
              <a:gd name="connsiteY77" fmla="*/ 3770948 h 5907405"/>
              <a:gd name="connsiteX78" fmla="*/ 8799475 w 8799475"/>
              <a:gd name="connsiteY78" fmla="*/ 4132898 h 5907405"/>
              <a:gd name="connsiteX79" fmla="*/ 8113675 w 8799475"/>
              <a:gd name="connsiteY79" fmla="*/ 5053013 h 5907405"/>
              <a:gd name="connsiteX80" fmla="*/ 7514553 w 8799475"/>
              <a:gd name="connsiteY80" fmla="*/ 5663565 h 5907405"/>
              <a:gd name="connsiteX81" fmla="*/ 6944005 w 8799475"/>
              <a:gd name="connsiteY81" fmla="*/ 5907405 h 5907405"/>
              <a:gd name="connsiteX82" fmla="*/ 1138518 w 8799475"/>
              <a:gd name="connsiteY82" fmla="*/ 214313 h 5907405"/>
              <a:gd name="connsiteX83" fmla="*/ 827050 w 8799475"/>
              <a:gd name="connsiteY83" fmla="*/ 107633 h 5907405"/>
              <a:gd name="connsiteX84" fmla="*/ 1138518 w 8799475"/>
              <a:gd name="connsiteY84" fmla="*/ 214313 h 5907405"/>
              <a:gd name="connsiteX85" fmla="*/ 1138518 w 8799475"/>
              <a:gd name="connsiteY85" fmla="*/ 214313 h 5907405"/>
              <a:gd name="connsiteX86" fmla="*/ 1138518 w 8799475"/>
              <a:gd name="connsiteY86" fmla="*/ 214313 h 5907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8799475" h="5907405">
                <a:moveTo>
                  <a:pt x="6944005" y="5907405"/>
                </a:moveTo>
                <a:cubicBezTo>
                  <a:pt x="6862091" y="5907405"/>
                  <a:pt x="6783986" y="5888355"/>
                  <a:pt x="6709691" y="5851208"/>
                </a:cubicBezTo>
                <a:cubicBezTo>
                  <a:pt x="6621108" y="5805488"/>
                  <a:pt x="6468708" y="5690235"/>
                  <a:pt x="6440133" y="5427345"/>
                </a:cubicBezTo>
                <a:cubicBezTo>
                  <a:pt x="6428703" y="5316855"/>
                  <a:pt x="6439180" y="5185410"/>
                  <a:pt x="6473470" y="5025390"/>
                </a:cubicBezTo>
                <a:cubicBezTo>
                  <a:pt x="6527763" y="4771073"/>
                  <a:pt x="6637300" y="4461510"/>
                  <a:pt x="6743028" y="4162425"/>
                </a:cubicBezTo>
                <a:cubicBezTo>
                  <a:pt x="6824943" y="3931920"/>
                  <a:pt x="6909716" y="3692843"/>
                  <a:pt x="6963055" y="3493770"/>
                </a:cubicBezTo>
                <a:cubicBezTo>
                  <a:pt x="6969723" y="3470910"/>
                  <a:pt x="6974486" y="3449003"/>
                  <a:pt x="6980200" y="3429000"/>
                </a:cubicBezTo>
                <a:cubicBezTo>
                  <a:pt x="6944958" y="3466148"/>
                  <a:pt x="6904953" y="3509963"/>
                  <a:pt x="6860186" y="3562350"/>
                </a:cubicBezTo>
                <a:cubicBezTo>
                  <a:pt x="6687783" y="3763328"/>
                  <a:pt x="6497283" y="4019550"/>
                  <a:pt x="6313450" y="4267200"/>
                </a:cubicBezTo>
                <a:cubicBezTo>
                  <a:pt x="6110568" y="4541520"/>
                  <a:pt x="5918163" y="4800600"/>
                  <a:pt x="5746713" y="4990148"/>
                </a:cubicBezTo>
                <a:cubicBezTo>
                  <a:pt x="5640033" y="5108258"/>
                  <a:pt x="5551450" y="5189220"/>
                  <a:pt x="5466678" y="5244465"/>
                </a:cubicBezTo>
                <a:cubicBezTo>
                  <a:pt x="5235220" y="5396865"/>
                  <a:pt x="5055198" y="5337810"/>
                  <a:pt x="4967568" y="5288280"/>
                </a:cubicBezTo>
                <a:cubicBezTo>
                  <a:pt x="4881843" y="5240655"/>
                  <a:pt x="4738968" y="5117783"/>
                  <a:pt x="4739920" y="4838700"/>
                </a:cubicBezTo>
                <a:cubicBezTo>
                  <a:pt x="4739920" y="4732973"/>
                  <a:pt x="4758970" y="4609148"/>
                  <a:pt x="4798975" y="4447223"/>
                </a:cubicBezTo>
                <a:cubicBezTo>
                  <a:pt x="4863745" y="4183380"/>
                  <a:pt x="4974236" y="3867150"/>
                  <a:pt x="5090441" y="3530918"/>
                </a:cubicBezTo>
                <a:cubicBezTo>
                  <a:pt x="5183786" y="3263265"/>
                  <a:pt x="5279988" y="2986088"/>
                  <a:pt x="5344758" y="2754630"/>
                </a:cubicBezTo>
                <a:cubicBezTo>
                  <a:pt x="5345711" y="2751773"/>
                  <a:pt x="5346663" y="2747963"/>
                  <a:pt x="5347616" y="2745105"/>
                </a:cubicBezTo>
                <a:cubicBezTo>
                  <a:pt x="5336186" y="2757488"/>
                  <a:pt x="5324755" y="2769870"/>
                  <a:pt x="5313325" y="2783205"/>
                </a:cubicBezTo>
                <a:cubicBezTo>
                  <a:pt x="5139018" y="2975610"/>
                  <a:pt x="4942803" y="3221355"/>
                  <a:pt x="4754208" y="3459480"/>
                </a:cubicBezTo>
                <a:cubicBezTo>
                  <a:pt x="4541800" y="3727133"/>
                  <a:pt x="4339870" y="3979545"/>
                  <a:pt x="4161753" y="4169093"/>
                </a:cubicBezTo>
                <a:cubicBezTo>
                  <a:pt x="4055073" y="4282440"/>
                  <a:pt x="3963633" y="4365308"/>
                  <a:pt x="3881718" y="4421505"/>
                </a:cubicBezTo>
                <a:cubicBezTo>
                  <a:pt x="3721698" y="4531995"/>
                  <a:pt x="3568345" y="4563428"/>
                  <a:pt x="3424518" y="4513898"/>
                </a:cubicBezTo>
                <a:cubicBezTo>
                  <a:pt x="3323553" y="4478655"/>
                  <a:pt x="3241638" y="4405313"/>
                  <a:pt x="3194013" y="4306253"/>
                </a:cubicBezTo>
                <a:cubicBezTo>
                  <a:pt x="3072093" y="4051935"/>
                  <a:pt x="3183535" y="3683318"/>
                  <a:pt x="3510243" y="2771775"/>
                </a:cubicBezTo>
                <a:cubicBezTo>
                  <a:pt x="3617875" y="2470785"/>
                  <a:pt x="3729318" y="2158365"/>
                  <a:pt x="3805518" y="1894523"/>
                </a:cubicBezTo>
                <a:cubicBezTo>
                  <a:pt x="3818853" y="1846898"/>
                  <a:pt x="3831235" y="1803083"/>
                  <a:pt x="3840760" y="1764030"/>
                </a:cubicBezTo>
                <a:cubicBezTo>
                  <a:pt x="3808375" y="1796415"/>
                  <a:pt x="3773133" y="1833563"/>
                  <a:pt x="3734080" y="1875473"/>
                </a:cubicBezTo>
                <a:cubicBezTo>
                  <a:pt x="3541675" y="2084070"/>
                  <a:pt x="3325458" y="2349818"/>
                  <a:pt x="3117813" y="2606993"/>
                </a:cubicBezTo>
                <a:cubicBezTo>
                  <a:pt x="2899690" y="2876550"/>
                  <a:pt x="2692998" y="3130868"/>
                  <a:pt x="2512975" y="3321368"/>
                </a:cubicBezTo>
                <a:cubicBezTo>
                  <a:pt x="2339620" y="3505200"/>
                  <a:pt x="2138643" y="3693795"/>
                  <a:pt x="1913853" y="3693795"/>
                </a:cubicBezTo>
                <a:cubicBezTo>
                  <a:pt x="1872895" y="3693795"/>
                  <a:pt x="1830033" y="3687128"/>
                  <a:pt x="1787170" y="3673793"/>
                </a:cubicBezTo>
                <a:cubicBezTo>
                  <a:pt x="1686205" y="3641408"/>
                  <a:pt x="1604290" y="3569970"/>
                  <a:pt x="1555713" y="3471863"/>
                </a:cubicBezTo>
                <a:cubicBezTo>
                  <a:pt x="1429030" y="3217545"/>
                  <a:pt x="1536663" y="2853690"/>
                  <a:pt x="1876705" y="1879283"/>
                </a:cubicBezTo>
                <a:cubicBezTo>
                  <a:pt x="1967193" y="1620203"/>
                  <a:pt x="2060538" y="1352550"/>
                  <a:pt x="2130070" y="1122998"/>
                </a:cubicBezTo>
                <a:cubicBezTo>
                  <a:pt x="1953858" y="1310640"/>
                  <a:pt x="1758595" y="1544003"/>
                  <a:pt x="1569048" y="1769745"/>
                </a:cubicBezTo>
                <a:cubicBezTo>
                  <a:pt x="1364260" y="2014538"/>
                  <a:pt x="1170903" y="2245043"/>
                  <a:pt x="1004215" y="2417445"/>
                </a:cubicBezTo>
                <a:cubicBezTo>
                  <a:pt x="903250" y="2521268"/>
                  <a:pt x="821335" y="2593658"/>
                  <a:pt x="746088" y="2646045"/>
                </a:cubicBezTo>
                <a:cubicBezTo>
                  <a:pt x="590830" y="2752725"/>
                  <a:pt x="440335" y="2780348"/>
                  <a:pt x="300318" y="2727008"/>
                </a:cubicBezTo>
                <a:cubicBezTo>
                  <a:pt x="211735" y="2692718"/>
                  <a:pt x="57430" y="2597468"/>
                  <a:pt x="13615" y="2338388"/>
                </a:cubicBezTo>
                <a:cubicBezTo>
                  <a:pt x="-3530" y="2239328"/>
                  <a:pt x="-4482" y="2119313"/>
                  <a:pt x="10758" y="1970723"/>
                </a:cubicBezTo>
                <a:cubicBezTo>
                  <a:pt x="31713" y="1756410"/>
                  <a:pt x="87910" y="1474470"/>
                  <a:pt x="176493" y="1132523"/>
                </a:cubicBezTo>
                <a:cubicBezTo>
                  <a:pt x="323178" y="563880"/>
                  <a:pt x="508915" y="22860"/>
                  <a:pt x="516535" y="0"/>
                </a:cubicBezTo>
                <a:lnTo>
                  <a:pt x="1137565" y="214313"/>
                </a:lnTo>
                <a:cubicBezTo>
                  <a:pt x="1135660" y="220028"/>
                  <a:pt x="987070" y="650558"/>
                  <a:pt x="856578" y="1129665"/>
                </a:cubicBezTo>
                <a:cubicBezTo>
                  <a:pt x="781330" y="1403985"/>
                  <a:pt x="733705" y="1613535"/>
                  <a:pt x="704178" y="1771650"/>
                </a:cubicBezTo>
                <a:cubicBezTo>
                  <a:pt x="815620" y="1644968"/>
                  <a:pt x="938493" y="1499235"/>
                  <a:pt x="1066128" y="1345883"/>
                </a:cubicBezTo>
                <a:cubicBezTo>
                  <a:pt x="1294728" y="1073468"/>
                  <a:pt x="1530948" y="790575"/>
                  <a:pt x="1746213" y="573405"/>
                </a:cubicBezTo>
                <a:cubicBezTo>
                  <a:pt x="2071015" y="244793"/>
                  <a:pt x="2292948" y="120015"/>
                  <a:pt x="2512975" y="141923"/>
                </a:cubicBezTo>
                <a:cubicBezTo>
                  <a:pt x="2638705" y="154305"/>
                  <a:pt x="2750148" y="222885"/>
                  <a:pt x="2818728" y="330518"/>
                </a:cubicBezTo>
                <a:cubicBezTo>
                  <a:pt x="2993035" y="603885"/>
                  <a:pt x="2869210" y="1031558"/>
                  <a:pt x="2498688" y="2094548"/>
                </a:cubicBezTo>
                <a:cubicBezTo>
                  <a:pt x="2450110" y="2233613"/>
                  <a:pt x="2402485" y="2369820"/>
                  <a:pt x="2359623" y="2497455"/>
                </a:cubicBezTo>
                <a:cubicBezTo>
                  <a:pt x="2439633" y="2401253"/>
                  <a:pt x="2522500" y="2298383"/>
                  <a:pt x="2609178" y="2192655"/>
                </a:cubicBezTo>
                <a:cubicBezTo>
                  <a:pt x="2867305" y="1874520"/>
                  <a:pt x="3134005" y="1545908"/>
                  <a:pt x="3373083" y="1303973"/>
                </a:cubicBezTo>
                <a:cubicBezTo>
                  <a:pt x="3515005" y="1160145"/>
                  <a:pt x="3637878" y="1057275"/>
                  <a:pt x="3746463" y="990600"/>
                </a:cubicBezTo>
                <a:cubicBezTo>
                  <a:pt x="3996018" y="838200"/>
                  <a:pt x="4182708" y="874395"/>
                  <a:pt x="4295103" y="932498"/>
                </a:cubicBezTo>
                <a:cubicBezTo>
                  <a:pt x="4391305" y="982028"/>
                  <a:pt x="4553230" y="1111568"/>
                  <a:pt x="4556088" y="1425893"/>
                </a:cubicBezTo>
                <a:cubicBezTo>
                  <a:pt x="4557040" y="1550670"/>
                  <a:pt x="4534180" y="1704975"/>
                  <a:pt x="4486555" y="1898333"/>
                </a:cubicBezTo>
                <a:cubicBezTo>
                  <a:pt x="4406545" y="2221230"/>
                  <a:pt x="4265575" y="2613660"/>
                  <a:pt x="4130320" y="2992755"/>
                </a:cubicBezTo>
                <a:cubicBezTo>
                  <a:pt x="4087458" y="3113723"/>
                  <a:pt x="4044595" y="3230880"/>
                  <a:pt x="4006495" y="3343275"/>
                </a:cubicBezTo>
                <a:cubicBezTo>
                  <a:pt x="4081743" y="3249930"/>
                  <a:pt x="4160800" y="3150870"/>
                  <a:pt x="4241763" y="3049905"/>
                </a:cubicBezTo>
                <a:cubicBezTo>
                  <a:pt x="4475125" y="2756535"/>
                  <a:pt x="4717061" y="2452688"/>
                  <a:pt x="4935183" y="2227898"/>
                </a:cubicBezTo>
                <a:cubicBezTo>
                  <a:pt x="5064723" y="2094548"/>
                  <a:pt x="5177118" y="1997393"/>
                  <a:pt x="5278083" y="1932623"/>
                </a:cubicBezTo>
                <a:cubicBezTo>
                  <a:pt x="5459058" y="1817370"/>
                  <a:pt x="5630508" y="1788795"/>
                  <a:pt x="5786718" y="1848803"/>
                </a:cubicBezTo>
                <a:cubicBezTo>
                  <a:pt x="5870538" y="1881188"/>
                  <a:pt x="6067705" y="1990725"/>
                  <a:pt x="6082945" y="2310765"/>
                </a:cubicBezTo>
                <a:cubicBezTo>
                  <a:pt x="6088661" y="2426970"/>
                  <a:pt x="6071516" y="2565083"/>
                  <a:pt x="6029605" y="2745105"/>
                </a:cubicBezTo>
                <a:cubicBezTo>
                  <a:pt x="5961978" y="3035618"/>
                  <a:pt x="5836248" y="3397568"/>
                  <a:pt x="5714328" y="3747135"/>
                </a:cubicBezTo>
                <a:cubicBezTo>
                  <a:pt x="5663845" y="3893820"/>
                  <a:pt x="5614316" y="4035743"/>
                  <a:pt x="5569548" y="4170045"/>
                </a:cubicBezTo>
                <a:cubicBezTo>
                  <a:pt x="5640033" y="4077653"/>
                  <a:pt x="5713375" y="3978593"/>
                  <a:pt x="5788623" y="3876675"/>
                </a:cubicBezTo>
                <a:cubicBezTo>
                  <a:pt x="6019128" y="3565208"/>
                  <a:pt x="6258205" y="3242310"/>
                  <a:pt x="6481091" y="3005138"/>
                </a:cubicBezTo>
                <a:cubicBezTo>
                  <a:pt x="6615393" y="2861310"/>
                  <a:pt x="6733503" y="2759393"/>
                  <a:pt x="6843993" y="2693670"/>
                </a:cubicBezTo>
                <a:cubicBezTo>
                  <a:pt x="7084975" y="2547938"/>
                  <a:pt x="7272618" y="2583180"/>
                  <a:pt x="7386918" y="2637473"/>
                </a:cubicBezTo>
                <a:cubicBezTo>
                  <a:pt x="7480263" y="2682240"/>
                  <a:pt x="7641236" y="2796540"/>
                  <a:pt x="7675525" y="3066098"/>
                </a:cubicBezTo>
                <a:cubicBezTo>
                  <a:pt x="7689813" y="3181350"/>
                  <a:pt x="7680288" y="3319463"/>
                  <a:pt x="7645045" y="3487103"/>
                </a:cubicBezTo>
                <a:cubicBezTo>
                  <a:pt x="7589800" y="3753803"/>
                  <a:pt x="7476453" y="4073843"/>
                  <a:pt x="7365963" y="4384358"/>
                </a:cubicBezTo>
                <a:cubicBezTo>
                  <a:pt x="7286905" y="4607243"/>
                  <a:pt x="7205943" y="4836795"/>
                  <a:pt x="7153555" y="5027295"/>
                </a:cubicBezTo>
                <a:cubicBezTo>
                  <a:pt x="7142125" y="5067300"/>
                  <a:pt x="7133553" y="5102543"/>
                  <a:pt x="7125933" y="5133975"/>
                </a:cubicBezTo>
                <a:cubicBezTo>
                  <a:pt x="7247853" y="5033963"/>
                  <a:pt x="7434543" y="4852035"/>
                  <a:pt x="7703148" y="4517708"/>
                </a:cubicBezTo>
                <a:cubicBezTo>
                  <a:pt x="8006043" y="4141470"/>
                  <a:pt x="8248930" y="3774758"/>
                  <a:pt x="8250836" y="3770948"/>
                </a:cubicBezTo>
                <a:lnTo>
                  <a:pt x="8799475" y="4132898"/>
                </a:lnTo>
                <a:cubicBezTo>
                  <a:pt x="8787093" y="4151948"/>
                  <a:pt x="8481340" y="4612958"/>
                  <a:pt x="8113675" y="5053013"/>
                </a:cubicBezTo>
                <a:cubicBezTo>
                  <a:pt x="7889838" y="5320665"/>
                  <a:pt x="7688861" y="5525453"/>
                  <a:pt x="7514553" y="5663565"/>
                </a:cubicBezTo>
                <a:cubicBezTo>
                  <a:pt x="7306908" y="5825490"/>
                  <a:pt x="7116408" y="5907405"/>
                  <a:pt x="6944005" y="5907405"/>
                </a:cubicBezTo>
                <a:close/>
                <a:moveTo>
                  <a:pt x="1138518" y="214313"/>
                </a:moveTo>
                <a:lnTo>
                  <a:pt x="827050" y="107633"/>
                </a:lnTo>
                <a:lnTo>
                  <a:pt x="1138518" y="214313"/>
                </a:lnTo>
                <a:cubicBezTo>
                  <a:pt x="1138518" y="214313"/>
                  <a:pt x="1138518" y="214313"/>
                  <a:pt x="1138518" y="214313"/>
                </a:cubicBezTo>
                <a:lnTo>
                  <a:pt x="1138518" y="214313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A95C0A15-86E2-4806-BCC0-3C959626DADB}"/>
              </a:ext>
            </a:extLst>
          </p:cNvPr>
          <p:cNvSpPr/>
          <p:nvPr userDrawn="1"/>
        </p:nvSpPr>
        <p:spPr>
          <a:xfrm>
            <a:off x="0" y="0"/>
            <a:ext cx="12192000" cy="6858001"/>
          </a:xfrm>
          <a:prstGeom prst="rect">
            <a:avLst/>
          </a:prstGeom>
          <a:gradFill flip="none" rotWithShape="1">
            <a:gsLst>
              <a:gs pos="100000">
                <a:schemeClr val="accent1">
                  <a:alpha val="0"/>
                </a:schemeClr>
              </a:gs>
              <a:gs pos="60000">
                <a:schemeClr val="accent1">
                  <a:alpha val="0"/>
                </a:schemeClr>
              </a:gs>
              <a:gs pos="23000">
                <a:schemeClr val="accent1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71AF4832-6EB3-46EA-9A4E-06AFA0E47D5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4437746" y="548093"/>
            <a:ext cx="3316511" cy="6309907"/>
          </a:xfrm>
          <a:custGeom>
            <a:avLst/>
            <a:gdLst>
              <a:gd name="connsiteX0" fmla="*/ 0 w 3316511"/>
              <a:gd name="connsiteY0" fmla="*/ 0 h 6309907"/>
              <a:gd name="connsiteX1" fmla="*/ 3316511 w 3316511"/>
              <a:gd name="connsiteY1" fmla="*/ 0 h 6309907"/>
              <a:gd name="connsiteX2" fmla="*/ 3316511 w 3316511"/>
              <a:gd name="connsiteY2" fmla="*/ 6309907 h 6309907"/>
              <a:gd name="connsiteX3" fmla="*/ 0 w 3316511"/>
              <a:gd name="connsiteY3" fmla="*/ 6309907 h 6309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16511" h="6309907">
                <a:moveTo>
                  <a:pt x="0" y="0"/>
                </a:moveTo>
                <a:lnTo>
                  <a:pt x="3316511" y="0"/>
                </a:lnTo>
                <a:lnTo>
                  <a:pt x="3316511" y="6309907"/>
                </a:lnTo>
                <a:lnTo>
                  <a:pt x="0" y="6309907"/>
                </a:lnTo>
                <a:close/>
              </a:path>
            </a:pathLst>
          </a:custGeom>
          <a:noFill/>
          <a:effectLst>
            <a:outerShdw blurRad="850900" dist="533400" dir="5400000" sx="92000" sy="92000" algn="t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E42C8955-EC22-474B-BDD1-43E2D389B916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bg1">
                    <a:lumMod val="9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bg1">
                  <a:lumMod val="9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7E53A51-D272-4966-905A-2F8AA9763910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4" name="One">
              <a:extLst>
                <a:ext uri="{FF2B5EF4-FFF2-40B4-BE49-F238E27FC236}">
                  <a16:creationId xmlns:a16="http://schemas.microsoft.com/office/drawing/2014/main" id="{91A31EC1-FB30-4A4E-986D-BEAD56B06BC7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5" name="Two">
              <a:extLst>
                <a:ext uri="{FF2B5EF4-FFF2-40B4-BE49-F238E27FC236}">
                  <a16:creationId xmlns:a16="http://schemas.microsoft.com/office/drawing/2014/main" id="{531FFD65-95F9-470A-9981-4C588644A71C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6" name="Four">
              <a:extLst>
                <a:ext uri="{FF2B5EF4-FFF2-40B4-BE49-F238E27FC236}">
                  <a16:creationId xmlns:a16="http://schemas.microsoft.com/office/drawing/2014/main" id="{595E616B-D76C-466D-AFB3-8EFF401C0AAF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459E771-9977-4F2D-B3FA-360D3FE3883B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2023</a:t>
            </a:r>
            <a:endParaRPr lang="en-US" dirty="0">
              <a:solidFill>
                <a:schemeClr val="bg1"/>
              </a:solidFill>
              <a:cs typeface="Sora ExtraBold" pitchFamily="2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EA4256C-FB23-4535-A3E0-B26AAC866210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E4A8562-3443-4ED7-BB30-EF9276B72DD7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bg1"/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344861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7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42" presetClass="path" presetSubtype="0" accel="49333" decel="50667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1.11111E-6 L 0 0.19699 " pathEditMode="relative" rAng="0" ptsTypes="AA">
                                          <p:cBhvr>
                                            <p:cTn id="9" dur="1000" spd="-100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983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4" accel="18000" fill="hold" grpId="0" nodeType="withEffect" p14:presetBounceEnd="5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12" dur="12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13" dur="12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" grpId="0" animBg="1"/>
          <p:bldP spid="12" grpId="0"/>
          <p:bldP spid="12" grpId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7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42" presetClass="path" presetSubtype="0" accel="49333" decel="50667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1.11111E-6 L 0 0.19699 " pathEditMode="relative" rAng="0" ptsTypes="AA">
                                          <p:cBhvr>
                                            <p:cTn id="9" dur="1000" spd="-100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983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4" accel="18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12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12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" grpId="0" animBg="1"/>
          <p:bldP spid="12" grpId="0"/>
          <p:bldP spid="12" grpId="1"/>
        </p:bldLst>
      </p:timing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4_Title Slid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4602FA26-FF5A-4C5B-BFEC-6DF053D94E1E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970764" y="0"/>
            <a:ext cx="3749040" cy="6858000"/>
          </a:xfrm>
          <a:custGeom>
            <a:avLst/>
            <a:gdLst>
              <a:gd name="connsiteX0" fmla="*/ 0 w 3749040"/>
              <a:gd name="connsiteY0" fmla="*/ 0 h 6858000"/>
              <a:gd name="connsiteX1" fmla="*/ 3749040 w 3749040"/>
              <a:gd name="connsiteY1" fmla="*/ 0 h 6858000"/>
              <a:gd name="connsiteX2" fmla="*/ 3749040 w 3749040"/>
              <a:gd name="connsiteY2" fmla="*/ 6858000 h 6858000"/>
              <a:gd name="connsiteX3" fmla="*/ 0 w 374904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49040" h="6858000">
                <a:moveTo>
                  <a:pt x="0" y="0"/>
                </a:moveTo>
                <a:lnTo>
                  <a:pt x="3749040" y="0"/>
                </a:lnTo>
                <a:lnTo>
                  <a:pt x="3749040" y="6858000"/>
                </a:lnTo>
                <a:lnTo>
                  <a:pt x="0" y="6858000"/>
                </a:lnTo>
                <a:close/>
              </a:path>
            </a:pathLst>
          </a:custGeom>
          <a:noFill/>
          <a:effectLst>
            <a:outerShdw blurRad="850900" dist="533400" dir="5400000" sx="92000" sy="92000" algn="t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5579686-385E-4920-A3B0-EDAE6A44D2D2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tx1">
                    <a:lumMod val="95000"/>
                    <a:lumOff val="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tx1">
                  <a:lumMod val="95000"/>
                  <a:lumOff val="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A38DA28-B2C6-421B-9ADD-4A5D511F970E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12" name="One">
              <a:extLst>
                <a:ext uri="{FF2B5EF4-FFF2-40B4-BE49-F238E27FC236}">
                  <a16:creationId xmlns:a16="http://schemas.microsoft.com/office/drawing/2014/main" id="{6281F5AF-3D3F-4194-8F8F-AF603CE44003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3" name="Two">
              <a:extLst>
                <a:ext uri="{FF2B5EF4-FFF2-40B4-BE49-F238E27FC236}">
                  <a16:creationId xmlns:a16="http://schemas.microsoft.com/office/drawing/2014/main" id="{ACE526F5-6163-410A-B321-7A9BC1437BCB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4" name="Four">
              <a:extLst>
                <a:ext uri="{FF2B5EF4-FFF2-40B4-BE49-F238E27FC236}">
                  <a16:creationId xmlns:a16="http://schemas.microsoft.com/office/drawing/2014/main" id="{B55B3899-71E6-4401-AE09-0A49F309A7F7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159243BB-C278-4CE4-8EF2-5E2FF75C2ECC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2023</a:t>
            </a:r>
            <a:endParaRPr lang="en-US" dirty="0">
              <a:solidFill>
                <a:schemeClr val="tx1">
                  <a:lumMod val="95000"/>
                  <a:lumOff val="5000"/>
                </a:schemeClr>
              </a:solidFill>
              <a:cs typeface="Sora ExtraBold" pitchFamily="2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797EBD69-3EF7-40F5-847F-7804E2B93B47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tx1">
                    <a:lumMod val="95000"/>
                    <a:lumOff val="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tx1">
                    <a:lumMod val="95000"/>
                    <a:lumOff val="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754E1DCF-E6DC-40D9-A329-4FC731311FE3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tx1">
                  <a:lumMod val="95000"/>
                  <a:lumOff val="5000"/>
                </a:schemeClr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521912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1.11111E-6 L 0 0.19699 " pathEditMode="relative" rAng="0" ptsTypes="AA">
                                      <p:cBhvr>
                                        <p:cTn id="9" dur="1000" spd="-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8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0" grpId="1"/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5_Title Slide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20">
            <a:extLst>
              <a:ext uri="{FF2B5EF4-FFF2-40B4-BE49-F238E27FC236}">
                <a16:creationId xmlns:a16="http://schemas.microsoft.com/office/drawing/2014/main" id="{3AB1C2C7-9FB8-401B-AD93-6F65833FCA86}"/>
              </a:ext>
            </a:extLst>
          </p:cNvPr>
          <p:cNvSpPr/>
          <p:nvPr userDrawn="1"/>
        </p:nvSpPr>
        <p:spPr>
          <a:xfrm>
            <a:off x="6096001" y="1"/>
            <a:ext cx="6096000" cy="6858000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03570A82-B88F-4246-A103-DF2838529364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2023</a:t>
            </a:r>
            <a:endParaRPr lang="en-US" dirty="0">
              <a:solidFill>
                <a:schemeClr val="tx1">
                  <a:lumMod val="95000"/>
                  <a:lumOff val="5000"/>
                </a:schemeClr>
              </a:solidFill>
              <a:cs typeface="Sora ExtraBold" pitchFamily="2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C70282A2-37D3-43F3-BE93-8B2FD2A20B1E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tx1">
                    <a:lumMod val="95000"/>
                    <a:lumOff val="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tx1">
                    <a:lumMod val="95000"/>
                    <a:lumOff val="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31F10A49-6C48-42FA-A939-1CA27DED192E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1055689" y="1627180"/>
            <a:ext cx="5986791" cy="5230821"/>
          </a:xfrm>
          <a:custGeom>
            <a:avLst/>
            <a:gdLst>
              <a:gd name="connsiteX0" fmla="*/ 0 w 5986791"/>
              <a:gd name="connsiteY0" fmla="*/ 0 h 5230821"/>
              <a:gd name="connsiteX1" fmla="*/ 5986791 w 5986791"/>
              <a:gd name="connsiteY1" fmla="*/ 0 h 5230821"/>
              <a:gd name="connsiteX2" fmla="*/ 5986791 w 5986791"/>
              <a:gd name="connsiteY2" fmla="*/ 5230821 h 5230821"/>
              <a:gd name="connsiteX3" fmla="*/ 0 w 5986791"/>
              <a:gd name="connsiteY3" fmla="*/ 5230821 h 5230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86791" h="5230821">
                <a:moveTo>
                  <a:pt x="0" y="0"/>
                </a:moveTo>
                <a:lnTo>
                  <a:pt x="5986791" y="0"/>
                </a:lnTo>
                <a:lnTo>
                  <a:pt x="5986791" y="5230821"/>
                </a:lnTo>
                <a:lnTo>
                  <a:pt x="0" y="5230821"/>
                </a:lnTo>
                <a:close/>
              </a:path>
            </a:pathLst>
          </a:custGeom>
          <a:noFill/>
          <a:effectLst>
            <a:outerShdw blurRad="850900" dist="533400" dir="5400000" sx="92000" sy="92000" algn="t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D0E8AB2-7E5F-46EE-A640-4BF60775FF09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bg1">
                    <a:lumMod val="9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bg1">
                  <a:lumMod val="9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E280A9C9-519E-49F4-B336-C931DA726289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24" name="One">
              <a:extLst>
                <a:ext uri="{FF2B5EF4-FFF2-40B4-BE49-F238E27FC236}">
                  <a16:creationId xmlns:a16="http://schemas.microsoft.com/office/drawing/2014/main" id="{17100B85-681B-4B5D-AAB5-2A80375A437C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25" name="Two">
              <a:extLst>
                <a:ext uri="{FF2B5EF4-FFF2-40B4-BE49-F238E27FC236}">
                  <a16:creationId xmlns:a16="http://schemas.microsoft.com/office/drawing/2014/main" id="{F1944C96-6DAC-4ACB-85E1-46FB2C494EE0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26" name="Four">
              <a:extLst>
                <a:ext uri="{FF2B5EF4-FFF2-40B4-BE49-F238E27FC236}">
                  <a16:creationId xmlns:a16="http://schemas.microsoft.com/office/drawing/2014/main" id="{5F47F8A9-F86D-43F6-B020-A0D41BD7C404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27" name="TextBox 26">
            <a:extLst>
              <a:ext uri="{FF2B5EF4-FFF2-40B4-BE49-F238E27FC236}">
                <a16:creationId xmlns:a16="http://schemas.microsoft.com/office/drawing/2014/main" id="{15B83CBF-DC97-4232-B2FC-447049E5274D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bg1"/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795026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1.11111E-6 L 0 0.19699 " pathEditMode="relative" rAng="0" ptsTypes="AA">
                                      <p:cBhvr>
                                        <p:cTn id="9" dur="1000" spd="-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8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0" grpId="1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0182104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6_Title Slide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E42C8955-EC22-474B-BDD1-43E2D389B916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bg1">
                    <a:lumMod val="9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bg1">
                  <a:lumMod val="9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7E53A51-D272-4966-905A-2F8AA9763910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4" name="One">
              <a:extLst>
                <a:ext uri="{FF2B5EF4-FFF2-40B4-BE49-F238E27FC236}">
                  <a16:creationId xmlns:a16="http://schemas.microsoft.com/office/drawing/2014/main" id="{91A31EC1-FB30-4A4E-986D-BEAD56B06BC7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5" name="Two">
              <a:extLst>
                <a:ext uri="{FF2B5EF4-FFF2-40B4-BE49-F238E27FC236}">
                  <a16:creationId xmlns:a16="http://schemas.microsoft.com/office/drawing/2014/main" id="{531FFD65-95F9-470A-9981-4C588644A71C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6" name="Four">
              <a:extLst>
                <a:ext uri="{FF2B5EF4-FFF2-40B4-BE49-F238E27FC236}">
                  <a16:creationId xmlns:a16="http://schemas.microsoft.com/office/drawing/2014/main" id="{595E616B-D76C-466D-AFB3-8EFF401C0AAF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459E771-9977-4F2D-B3FA-360D3FE3883B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2023</a:t>
            </a:r>
            <a:endParaRPr lang="en-US" dirty="0">
              <a:solidFill>
                <a:schemeClr val="bg1"/>
              </a:solidFill>
              <a:cs typeface="Sora ExtraBold" pitchFamily="2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EA4256C-FB23-4535-A3E0-B26AAC866210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E4A8562-3443-4ED7-BB30-EF9276B72DD7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bg1"/>
              </a:solidFill>
              <a:cs typeface="Sora ExtraBold" pitchFamily="2" charset="0"/>
            </a:endParaRP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68681030-95F9-4247-B77B-7A7C3EEA6BA2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5772356" y="1151649"/>
            <a:ext cx="6419644" cy="5706351"/>
          </a:xfrm>
          <a:custGeom>
            <a:avLst/>
            <a:gdLst>
              <a:gd name="connsiteX0" fmla="*/ 0 w 6419644"/>
              <a:gd name="connsiteY0" fmla="*/ 0 h 5706351"/>
              <a:gd name="connsiteX1" fmla="*/ 6419644 w 6419644"/>
              <a:gd name="connsiteY1" fmla="*/ 0 h 5706351"/>
              <a:gd name="connsiteX2" fmla="*/ 6419644 w 6419644"/>
              <a:gd name="connsiteY2" fmla="*/ 5706351 h 5706351"/>
              <a:gd name="connsiteX3" fmla="*/ 0 w 6419644"/>
              <a:gd name="connsiteY3" fmla="*/ 5706351 h 5706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19644" h="5706351">
                <a:moveTo>
                  <a:pt x="0" y="0"/>
                </a:moveTo>
                <a:lnTo>
                  <a:pt x="6419644" y="0"/>
                </a:lnTo>
                <a:lnTo>
                  <a:pt x="6419644" y="5706351"/>
                </a:lnTo>
                <a:lnTo>
                  <a:pt x="0" y="5706351"/>
                </a:lnTo>
                <a:close/>
              </a:path>
            </a:pathLst>
          </a:custGeom>
          <a:noFill/>
          <a:effectLst>
            <a:outerShdw blurRad="850900" dist="533400" dir="5400000" sx="92000" sy="92000" algn="t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112350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1.11111E-6 L 0 0.19699 " pathEditMode="relative" rAng="0" ptsTypes="AA">
                                      <p:cBhvr>
                                        <p:cTn id="9" dur="1000" spd="-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8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2" grpId="1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7_Title Slide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Graphic 7">
            <a:extLst>
              <a:ext uri="{FF2B5EF4-FFF2-40B4-BE49-F238E27FC236}">
                <a16:creationId xmlns:a16="http://schemas.microsoft.com/office/drawing/2014/main" id="{2C09679C-7449-4975-B70F-741B43362247}"/>
              </a:ext>
            </a:extLst>
          </p:cNvPr>
          <p:cNvSpPr/>
          <p:nvPr userDrawn="1"/>
        </p:nvSpPr>
        <p:spPr>
          <a:xfrm>
            <a:off x="-1847850" y="-4514847"/>
            <a:ext cx="15887700" cy="15887694"/>
          </a:xfrm>
          <a:custGeom>
            <a:avLst/>
            <a:gdLst>
              <a:gd name="connsiteX0" fmla="*/ 5056823 w 5450205"/>
              <a:gd name="connsiteY0" fmla="*/ 2380298 h 5450205"/>
              <a:gd name="connsiteX1" fmla="*/ 3318510 w 5450205"/>
              <a:gd name="connsiteY1" fmla="*/ 2608898 h 5450205"/>
              <a:gd name="connsiteX2" fmla="*/ 5014913 w 5450205"/>
              <a:gd name="connsiteY2" fmla="*/ 2164080 h 5450205"/>
              <a:gd name="connsiteX3" fmla="*/ 5249228 w 5450205"/>
              <a:gd name="connsiteY3" fmla="*/ 1696403 h 5450205"/>
              <a:gd name="connsiteX4" fmla="*/ 5249228 w 5450205"/>
              <a:gd name="connsiteY4" fmla="*/ 1696403 h 5450205"/>
              <a:gd name="connsiteX5" fmla="*/ 4754880 w 5450205"/>
              <a:gd name="connsiteY5" fmla="*/ 1525905 h 5450205"/>
              <a:gd name="connsiteX6" fmla="*/ 3189923 w 5450205"/>
              <a:gd name="connsiteY6" fmla="*/ 2417445 h 5450205"/>
              <a:gd name="connsiteX7" fmla="*/ 4618673 w 5450205"/>
              <a:gd name="connsiteY7" fmla="*/ 1321118 h 5450205"/>
              <a:gd name="connsiteX8" fmla="*/ 4652963 w 5450205"/>
              <a:gd name="connsiteY8" fmla="*/ 799148 h 5450205"/>
              <a:gd name="connsiteX9" fmla="*/ 4652963 w 5450205"/>
              <a:gd name="connsiteY9" fmla="*/ 799148 h 5450205"/>
              <a:gd name="connsiteX10" fmla="*/ 4130993 w 5450205"/>
              <a:gd name="connsiteY10" fmla="*/ 833438 h 5450205"/>
              <a:gd name="connsiteX11" fmla="*/ 3032760 w 5450205"/>
              <a:gd name="connsiteY11" fmla="*/ 2262188 h 5450205"/>
              <a:gd name="connsiteX12" fmla="*/ 3924300 w 5450205"/>
              <a:gd name="connsiteY12" fmla="*/ 696278 h 5450205"/>
              <a:gd name="connsiteX13" fmla="*/ 3752850 w 5450205"/>
              <a:gd name="connsiteY13" fmla="*/ 201930 h 5450205"/>
              <a:gd name="connsiteX14" fmla="*/ 3752850 w 5450205"/>
              <a:gd name="connsiteY14" fmla="*/ 201930 h 5450205"/>
              <a:gd name="connsiteX15" fmla="*/ 3285173 w 5450205"/>
              <a:gd name="connsiteY15" fmla="*/ 436245 h 5450205"/>
              <a:gd name="connsiteX16" fmla="*/ 2841308 w 5450205"/>
              <a:gd name="connsiteY16" fmla="*/ 2130743 h 5450205"/>
              <a:gd name="connsiteX17" fmla="*/ 3069908 w 5450205"/>
              <a:gd name="connsiteY17" fmla="*/ 394335 h 5450205"/>
              <a:gd name="connsiteX18" fmla="*/ 2725103 w 5450205"/>
              <a:gd name="connsiteY18" fmla="*/ 0 h 5450205"/>
              <a:gd name="connsiteX19" fmla="*/ 2725103 w 5450205"/>
              <a:gd name="connsiteY19" fmla="*/ 0 h 5450205"/>
              <a:gd name="connsiteX20" fmla="*/ 2380298 w 5450205"/>
              <a:gd name="connsiteY20" fmla="*/ 393383 h 5450205"/>
              <a:gd name="connsiteX21" fmla="*/ 2610803 w 5450205"/>
              <a:gd name="connsiteY21" fmla="*/ 2145030 h 5450205"/>
              <a:gd name="connsiteX22" fmla="*/ 2157413 w 5450205"/>
              <a:gd name="connsiteY22" fmla="*/ 437198 h 5450205"/>
              <a:gd name="connsiteX23" fmla="*/ 1688783 w 5450205"/>
              <a:gd name="connsiteY23" fmla="*/ 204788 h 5450205"/>
              <a:gd name="connsiteX24" fmla="*/ 1688783 w 5450205"/>
              <a:gd name="connsiteY24" fmla="*/ 204788 h 5450205"/>
              <a:gd name="connsiteX25" fmla="*/ 1519238 w 5450205"/>
              <a:gd name="connsiteY25" fmla="*/ 700088 h 5450205"/>
              <a:gd name="connsiteX26" fmla="*/ 2409825 w 5450205"/>
              <a:gd name="connsiteY26" fmla="*/ 2251710 h 5450205"/>
              <a:gd name="connsiteX27" fmla="*/ 1320165 w 5450205"/>
              <a:gd name="connsiteY27" fmla="*/ 832485 h 5450205"/>
              <a:gd name="connsiteX28" fmla="*/ 798195 w 5450205"/>
              <a:gd name="connsiteY28" fmla="*/ 798195 h 5450205"/>
              <a:gd name="connsiteX29" fmla="*/ 798195 w 5450205"/>
              <a:gd name="connsiteY29" fmla="*/ 798195 h 5450205"/>
              <a:gd name="connsiteX30" fmla="*/ 832485 w 5450205"/>
              <a:gd name="connsiteY30" fmla="*/ 1320165 h 5450205"/>
              <a:gd name="connsiteX31" fmla="*/ 2261235 w 5450205"/>
              <a:gd name="connsiteY31" fmla="*/ 2416493 h 5450205"/>
              <a:gd name="connsiteX32" fmla="*/ 696278 w 5450205"/>
              <a:gd name="connsiteY32" fmla="*/ 1524953 h 5450205"/>
              <a:gd name="connsiteX33" fmla="*/ 201930 w 5450205"/>
              <a:gd name="connsiteY33" fmla="*/ 1695450 h 5450205"/>
              <a:gd name="connsiteX34" fmla="*/ 201930 w 5450205"/>
              <a:gd name="connsiteY34" fmla="*/ 1695450 h 5450205"/>
              <a:gd name="connsiteX35" fmla="*/ 436245 w 5450205"/>
              <a:gd name="connsiteY35" fmla="*/ 2163128 h 5450205"/>
              <a:gd name="connsiteX36" fmla="*/ 2132648 w 5450205"/>
              <a:gd name="connsiteY36" fmla="*/ 2607945 h 5450205"/>
              <a:gd name="connsiteX37" fmla="*/ 394335 w 5450205"/>
              <a:gd name="connsiteY37" fmla="*/ 2379345 h 5450205"/>
              <a:gd name="connsiteX38" fmla="*/ 0 w 5450205"/>
              <a:gd name="connsiteY38" fmla="*/ 2725103 h 5450205"/>
              <a:gd name="connsiteX39" fmla="*/ 0 w 5450205"/>
              <a:gd name="connsiteY39" fmla="*/ 2725103 h 5450205"/>
              <a:gd name="connsiteX40" fmla="*/ 393383 w 5450205"/>
              <a:gd name="connsiteY40" fmla="*/ 3069908 h 5450205"/>
              <a:gd name="connsiteX41" fmla="*/ 2131695 w 5450205"/>
              <a:gd name="connsiteY41" fmla="*/ 2841308 h 5450205"/>
              <a:gd name="connsiteX42" fmla="*/ 435293 w 5450205"/>
              <a:gd name="connsiteY42" fmla="*/ 3287078 h 5450205"/>
              <a:gd name="connsiteX43" fmla="*/ 200978 w 5450205"/>
              <a:gd name="connsiteY43" fmla="*/ 3754755 h 5450205"/>
              <a:gd name="connsiteX44" fmla="*/ 200978 w 5450205"/>
              <a:gd name="connsiteY44" fmla="*/ 3754755 h 5450205"/>
              <a:gd name="connsiteX45" fmla="*/ 695325 w 5450205"/>
              <a:gd name="connsiteY45" fmla="*/ 3925253 h 5450205"/>
              <a:gd name="connsiteX46" fmla="*/ 2260283 w 5450205"/>
              <a:gd name="connsiteY46" fmla="*/ 3033713 h 5450205"/>
              <a:gd name="connsiteX47" fmla="*/ 831533 w 5450205"/>
              <a:gd name="connsiteY47" fmla="*/ 4130040 h 5450205"/>
              <a:gd name="connsiteX48" fmla="*/ 797243 w 5450205"/>
              <a:gd name="connsiteY48" fmla="*/ 4652010 h 5450205"/>
              <a:gd name="connsiteX49" fmla="*/ 797243 w 5450205"/>
              <a:gd name="connsiteY49" fmla="*/ 4652010 h 5450205"/>
              <a:gd name="connsiteX50" fmla="*/ 1319213 w 5450205"/>
              <a:gd name="connsiteY50" fmla="*/ 4617720 h 5450205"/>
              <a:gd name="connsiteX51" fmla="*/ 2416493 w 5450205"/>
              <a:gd name="connsiteY51" fmla="*/ 3188018 h 5450205"/>
              <a:gd name="connsiteX52" fmla="*/ 1524000 w 5450205"/>
              <a:gd name="connsiteY52" fmla="*/ 4754880 h 5450205"/>
              <a:gd name="connsiteX53" fmla="*/ 1695450 w 5450205"/>
              <a:gd name="connsiteY53" fmla="*/ 5249228 h 5450205"/>
              <a:gd name="connsiteX54" fmla="*/ 1695450 w 5450205"/>
              <a:gd name="connsiteY54" fmla="*/ 5249228 h 5450205"/>
              <a:gd name="connsiteX55" fmla="*/ 2163128 w 5450205"/>
              <a:gd name="connsiteY55" fmla="*/ 5014913 h 5450205"/>
              <a:gd name="connsiteX56" fmla="*/ 2606993 w 5450205"/>
              <a:gd name="connsiteY56" fmla="*/ 3320415 h 5450205"/>
              <a:gd name="connsiteX57" fmla="*/ 2378393 w 5450205"/>
              <a:gd name="connsiteY57" fmla="*/ 5056823 h 5450205"/>
              <a:gd name="connsiteX58" fmla="*/ 2723198 w 5450205"/>
              <a:gd name="connsiteY58" fmla="*/ 5450205 h 5450205"/>
              <a:gd name="connsiteX59" fmla="*/ 2723198 w 5450205"/>
              <a:gd name="connsiteY59" fmla="*/ 5450205 h 5450205"/>
              <a:gd name="connsiteX60" fmla="*/ 3068003 w 5450205"/>
              <a:gd name="connsiteY60" fmla="*/ 5056823 h 5450205"/>
              <a:gd name="connsiteX61" fmla="*/ 2840355 w 5450205"/>
              <a:gd name="connsiteY61" fmla="*/ 3305175 h 5450205"/>
              <a:gd name="connsiteX62" fmla="*/ 3293745 w 5450205"/>
              <a:gd name="connsiteY62" fmla="*/ 5013008 h 5450205"/>
              <a:gd name="connsiteX63" fmla="*/ 3762375 w 5450205"/>
              <a:gd name="connsiteY63" fmla="*/ 5245418 h 5450205"/>
              <a:gd name="connsiteX64" fmla="*/ 3762375 w 5450205"/>
              <a:gd name="connsiteY64" fmla="*/ 5245418 h 5450205"/>
              <a:gd name="connsiteX65" fmla="*/ 3931920 w 5450205"/>
              <a:gd name="connsiteY65" fmla="*/ 4750118 h 5450205"/>
              <a:gd name="connsiteX66" fmla="*/ 3041333 w 5450205"/>
              <a:gd name="connsiteY66" fmla="*/ 3198495 h 5450205"/>
              <a:gd name="connsiteX67" fmla="*/ 4130993 w 5450205"/>
              <a:gd name="connsiteY67" fmla="*/ 4617720 h 5450205"/>
              <a:gd name="connsiteX68" fmla="*/ 4652963 w 5450205"/>
              <a:gd name="connsiteY68" fmla="*/ 4652010 h 5450205"/>
              <a:gd name="connsiteX69" fmla="*/ 4652963 w 5450205"/>
              <a:gd name="connsiteY69" fmla="*/ 4652010 h 5450205"/>
              <a:gd name="connsiteX70" fmla="*/ 4618673 w 5450205"/>
              <a:gd name="connsiteY70" fmla="*/ 4130040 h 5450205"/>
              <a:gd name="connsiteX71" fmla="*/ 3189923 w 5450205"/>
              <a:gd name="connsiteY71" fmla="*/ 3033713 h 5450205"/>
              <a:gd name="connsiteX72" fmla="*/ 4754880 w 5450205"/>
              <a:gd name="connsiteY72" fmla="*/ 3925253 h 5450205"/>
              <a:gd name="connsiteX73" fmla="*/ 5249228 w 5450205"/>
              <a:gd name="connsiteY73" fmla="*/ 3754755 h 5450205"/>
              <a:gd name="connsiteX74" fmla="*/ 5249228 w 5450205"/>
              <a:gd name="connsiteY74" fmla="*/ 3754755 h 5450205"/>
              <a:gd name="connsiteX75" fmla="*/ 5014913 w 5450205"/>
              <a:gd name="connsiteY75" fmla="*/ 3287078 h 5450205"/>
              <a:gd name="connsiteX76" fmla="*/ 3318510 w 5450205"/>
              <a:gd name="connsiteY76" fmla="*/ 2842260 h 5450205"/>
              <a:gd name="connsiteX77" fmla="*/ 5056823 w 5450205"/>
              <a:gd name="connsiteY77" fmla="*/ 3070860 h 5450205"/>
              <a:gd name="connsiteX78" fmla="*/ 5450205 w 5450205"/>
              <a:gd name="connsiteY78" fmla="*/ 2726055 h 5450205"/>
              <a:gd name="connsiteX79" fmla="*/ 5450205 w 5450205"/>
              <a:gd name="connsiteY79" fmla="*/ 2726055 h 5450205"/>
              <a:gd name="connsiteX80" fmla="*/ 5056823 w 5450205"/>
              <a:gd name="connsiteY80" fmla="*/ 2380298 h 5450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5450205" h="5450205">
                <a:moveTo>
                  <a:pt x="5056823" y="2380298"/>
                </a:moveTo>
                <a:lnTo>
                  <a:pt x="3318510" y="2608898"/>
                </a:lnTo>
                <a:lnTo>
                  <a:pt x="5014913" y="2164080"/>
                </a:lnTo>
                <a:cubicBezTo>
                  <a:pt x="5217795" y="2110740"/>
                  <a:pt x="5328285" y="1890713"/>
                  <a:pt x="5249228" y="1696403"/>
                </a:cubicBezTo>
                <a:lnTo>
                  <a:pt x="5249228" y="1696403"/>
                </a:lnTo>
                <a:cubicBezTo>
                  <a:pt x="5170170" y="1502093"/>
                  <a:pt x="4937760" y="1421130"/>
                  <a:pt x="4754880" y="1525905"/>
                </a:cubicBezTo>
                <a:lnTo>
                  <a:pt x="3189923" y="2417445"/>
                </a:lnTo>
                <a:lnTo>
                  <a:pt x="4618673" y="1321118"/>
                </a:lnTo>
                <a:cubicBezTo>
                  <a:pt x="4785360" y="1193483"/>
                  <a:pt x="4801553" y="947738"/>
                  <a:pt x="4652963" y="799148"/>
                </a:cubicBezTo>
                <a:lnTo>
                  <a:pt x="4652963" y="799148"/>
                </a:lnTo>
                <a:cubicBezTo>
                  <a:pt x="4504373" y="650558"/>
                  <a:pt x="4258628" y="666750"/>
                  <a:pt x="4130993" y="833438"/>
                </a:cubicBezTo>
                <a:lnTo>
                  <a:pt x="3032760" y="2262188"/>
                </a:lnTo>
                <a:lnTo>
                  <a:pt x="3924300" y="696278"/>
                </a:lnTo>
                <a:cubicBezTo>
                  <a:pt x="4028123" y="513398"/>
                  <a:pt x="3948113" y="280988"/>
                  <a:pt x="3752850" y="201930"/>
                </a:cubicBezTo>
                <a:lnTo>
                  <a:pt x="3752850" y="201930"/>
                </a:lnTo>
                <a:cubicBezTo>
                  <a:pt x="3558540" y="122873"/>
                  <a:pt x="3338513" y="232410"/>
                  <a:pt x="3285173" y="436245"/>
                </a:cubicBezTo>
                <a:lnTo>
                  <a:pt x="2841308" y="2130743"/>
                </a:lnTo>
                <a:lnTo>
                  <a:pt x="3069908" y="394335"/>
                </a:lnTo>
                <a:cubicBezTo>
                  <a:pt x="3097530" y="184785"/>
                  <a:pt x="2935605" y="0"/>
                  <a:pt x="2725103" y="0"/>
                </a:cubicBezTo>
                <a:lnTo>
                  <a:pt x="2725103" y="0"/>
                </a:lnTo>
                <a:cubicBezTo>
                  <a:pt x="2514600" y="0"/>
                  <a:pt x="2352675" y="184785"/>
                  <a:pt x="2380298" y="393383"/>
                </a:cubicBezTo>
                <a:lnTo>
                  <a:pt x="2610803" y="2145030"/>
                </a:lnTo>
                <a:lnTo>
                  <a:pt x="2157413" y="437198"/>
                </a:lnTo>
                <a:cubicBezTo>
                  <a:pt x="2103120" y="234315"/>
                  <a:pt x="1883093" y="124778"/>
                  <a:pt x="1688783" y="204788"/>
                </a:cubicBezTo>
                <a:lnTo>
                  <a:pt x="1688783" y="204788"/>
                </a:lnTo>
                <a:cubicBezTo>
                  <a:pt x="1494473" y="284798"/>
                  <a:pt x="1414463" y="517208"/>
                  <a:pt x="1519238" y="700088"/>
                </a:cubicBezTo>
                <a:lnTo>
                  <a:pt x="2409825" y="2251710"/>
                </a:lnTo>
                <a:lnTo>
                  <a:pt x="1320165" y="832485"/>
                </a:lnTo>
                <a:cubicBezTo>
                  <a:pt x="1192530" y="665798"/>
                  <a:pt x="946785" y="649605"/>
                  <a:pt x="798195" y="798195"/>
                </a:cubicBezTo>
                <a:lnTo>
                  <a:pt x="798195" y="798195"/>
                </a:lnTo>
                <a:cubicBezTo>
                  <a:pt x="649605" y="946785"/>
                  <a:pt x="665798" y="1192530"/>
                  <a:pt x="832485" y="1320165"/>
                </a:cubicBezTo>
                <a:lnTo>
                  <a:pt x="2261235" y="2416493"/>
                </a:lnTo>
                <a:lnTo>
                  <a:pt x="696278" y="1524953"/>
                </a:lnTo>
                <a:cubicBezTo>
                  <a:pt x="513398" y="1421130"/>
                  <a:pt x="280988" y="1501140"/>
                  <a:pt x="201930" y="1695450"/>
                </a:cubicBezTo>
                <a:lnTo>
                  <a:pt x="201930" y="1695450"/>
                </a:lnTo>
                <a:cubicBezTo>
                  <a:pt x="122873" y="1889760"/>
                  <a:pt x="232410" y="2109788"/>
                  <a:pt x="436245" y="2163128"/>
                </a:cubicBezTo>
                <a:lnTo>
                  <a:pt x="2132648" y="2607945"/>
                </a:lnTo>
                <a:lnTo>
                  <a:pt x="394335" y="2379345"/>
                </a:lnTo>
                <a:cubicBezTo>
                  <a:pt x="184785" y="2352675"/>
                  <a:pt x="0" y="2515553"/>
                  <a:pt x="0" y="2725103"/>
                </a:cubicBezTo>
                <a:lnTo>
                  <a:pt x="0" y="2725103"/>
                </a:lnTo>
                <a:cubicBezTo>
                  <a:pt x="0" y="2935605"/>
                  <a:pt x="184785" y="3097530"/>
                  <a:pt x="393383" y="3069908"/>
                </a:cubicBezTo>
                <a:lnTo>
                  <a:pt x="2131695" y="2841308"/>
                </a:lnTo>
                <a:lnTo>
                  <a:pt x="435293" y="3287078"/>
                </a:lnTo>
                <a:cubicBezTo>
                  <a:pt x="232410" y="3340418"/>
                  <a:pt x="121920" y="3560445"/>
                  <a:pt x="200978" y="3754755"/>
                </a:cubicBezTo>
                <a:lnTo>
                  <a:pt x="200978" y="3754755"/>
                </a:lnTo>
                <a:cubicBezTo>
                  <a:pt x="280035" y="3949065"/>
                  <a:pt x="512445" y="4030028"/>
                  <a:pt x="695325" y="3925253"/>
                </a:cubicBezTo>
                <a:lnTo>
                  <a:pt x="2260283" y="3033713"/>
                </a:lnTo>
                <a:lnTo>
                  <a:pt x="831533" y="4130040"/>
                </a:lnTo>
                <a:cubicBezTo>
                  <a:pt x="664845" y="4257675"/>
                  <a:pt x="648653" y="4503420"/>
                  <a:pt x="797243" y="4652010"/>
                </a:cubicBezTo>
                <a:lnTo>
                  <a:pt x="797243" y="4652010"/>
                </a:lnTo>
                <a:cubicBezTo>
                  <a:pt x="945833" y="4800600"/>
                  <a:pt x="1191578" y="4784408"/>
                  <a:pt x="1319213" y="4617720"/>
                </a:cubicBezTo>
                <a:lnTo>
                  <a:pt x="2416493" y="3188018"/>
                </a:lnTo>
                <a:lnTo>
                  <a:pt x="1524000" y="4754880"/>
                </a:lnTo>
                <a:cubicBezTo>
                  <a:pt x="1420178" y="4937760"/>
                  <a:pt x="1500188" y="5170170"/>
                  <a:pt x="1695450" y="5249228"/>
                </a:cubicBezTo>
                <a:lnTo>
                  <a:pt x="1695450" y="5249228"/>
                </a:lnTo>
                <a:cubicBezTo>
                  <a:pt x="1889760" y="5328285"/>
                  <a:pt x="2109788" y="5218748"/>
                  <a:pt x="2163128" y="5014913"/>
                </a:cubicBezTo>
                <a:lnTo>
                  <a:pt x="2606993" y="3320415"/>
                </a:lnTo>
                <a:lnTo>
                  <a:pt x="2378393" y="5056823"/>
                </a:lnTo>
                <a:cubicBezTo>
                  <a:pt x="2350770" y="5265420"/>
                  <a:pt x="2513648" y="5450205"/>
                  <a:pt x="2723198" y="5450205"/>
                </a:cubicBezTo>
                <a:lnTo>
                  <a:pt x="2723198" y="5450205"/>
                </a:lnTo>
                <a:cubicBezTo>
                  <a:pt x="2933700" y="5450205"/>
                  <a:pt x="3095625" y="5265420"/>
                  <a:pt x="3068003" y="5056823"/>
                </a:cubicBezTo>
                <a:lnTo>
                  <a:pt x="2840355" y="3305175"/>
                </a:lnTo>
                <a:lnTo>
                  <a:pt x="3293745" y="5013008"/>
                </a:lnTo>
                <a:cubicBezTo>
                  <a:pt x="3348038" y="5215890"/>
                  <a:pt x="3568065" y="5325428"/>
                  <a:pt x="3762375" y="5245418"/>
                </a:cubicBezTo>
                <a:lnTo>
                  <a:pt x="3762375" y="5245418"/>
                </a:lnTo>
                <a:cubicBezTo>
                  <a:pt x="3956685" y="5165408"/>
                  <a:pt x="4036695" y="4932998"/>
                  <a:pt x="3931920" y="4750118"/>
                </a:cubicBezTo>
                <a:lnTo>
                  <a:pt x="3041333" y="3198495"/>
                </a:lnTo>
                <a:lnTo>
                  <a:pt x="4130993" y="4617720"/>
                </a:lnTo>
                <a:cubicBezTo>
                  <a:pt x="4258628" y="4784408"/>
                  <a:pt x="4504373" y="4800600"/>
                  <a:pt x="4652963" y="4652010"/>
                </a:cubicBezTo>
                <a:lnTo>
                  <a:pt x="4652963" y="4652010"/>
                </a:lnTo>
                <a:cubicBezTo>
                  <a:pt x="4801553" y="4503420"/>
                  <a:pt x="4785360" y="4257675"/>
                  <a:pt x="4618673" y="4130040"/>
                </a:cubicBezTo>
                <a:lnTo>
                  <a:pt x="3189923" y="3033713"/>
                </a:lnTo>
                <a:lnTo>
                  <a:pt x="4754880" y="3925253"/>
                </a:lnTo>
                <a:cubicBezTo>
                  <a:pt x="4937760" y="4029075"/>
                  <a:pt x="5170170" y="3949065"/>
                  <a:pt x="5249228" y="3754755"/>
                </a:cubicBezTo>
                <a:lnTo>
                  <a:pt x="5249228" y="3754755"/>
                </a:lnTo>
                <a:cubicBezTo>
                  <a:pt x="5328285" y="3560445"/>
                  <a:pt x="5218748" y="3340418"/>
                  <a:pt x="5014913" y="3287078"/>
                </a:cubicBezTo>
                <a:lnTo>
                  <a:pt x="3318510" y="2842260"/>
                </a:lnTo>
                <a:lnTo>
                  <a:pt x="5056823" y="3070860"/>
                </a:lnTo>
                <a:cubicBezTo>
                  <a:pt x="5265420" y="3098483"/>
                  <a:pt x="5450205" y="2935605"/>
                  <a:pt x="5450205" y="2726055"/>
                </a:cubicBezTo>
                <a:lnTo>
                  <a:pt x="5450205" y="2726055"/>
                </a:lnTo>
                <a:cubicBezTo>
                  <a:pt x="5450205" y="2515553"/>
                  <a:pt x="5265420" y="2352675"/>
                  <a:pt x="5056823" y="2380298"/>
                </a:cubicBezTo>
                <a:close/>
              </a:path>
            </a:pathLst>
          </a:custGeom>
          <a:solidFill>
            <a:schemeClr val="accent5">
              <a:lumMod val="75000"/>
              <a:alpha val="6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44971A1C-1272-496A-8350-51799942CB5B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4181690" y="1279677"/>
            <a:ext cx="3828620" cy="5578323"/>
          </a:xfrm>
          <a:custGeom>
            <a:avLst/>
            <a:gdLst>
              <a:gd name="connsiteX0" fmla="*/ 0 w 3828620"/>
              <a:gd name="connsiteY0" fmla="*/ 0 h 5578323"/>
              <a:gd name="connsiteX1" fmla="*/ 3828620 w 3828620"/>
              <a:gd name="connsiteY1" fmla="*/ 0 h 5578323"/>
              <a:gd name="connsiteX2" fmla="*/ 3828620 w 3828620"/>
              <a:gd name="connsiteY2" fmla="*/ 5578323 h 5578323"/>
              <a:gd name="connsiteX3" fmla="*/ 0 w 3828620"/>
              <a:gd name="connsiteY3" fmla="*/ 5578323 h 5578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28620" h="5578323">
                <a:moveTo>
                  <a:pt x="0" y="0"/>
                </a:moveTo>
                <a:lnTo>
                  <a:pt x="3828620" y="0"/>
                </a:lnTo>
                <a:lnTo>
                  <a:pt x="3828620" y="5578323"/>
                </a:lnTo>
                <a:lnTo>
                  <a:pt x="0" y="5578323"/>
                </a:lnTo>
                <a:close/>
              </a:path>
            </a:pathLst>
          </a:custGeom>
          <a:noFill/>
          <a:effectLst>
            <a:outerShdw blurRad="850900" dist="533400" dir="5400000" sx="92000" sy="92000" algn="t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E42C8955-EC22-474B-BDD1-43E2D389B916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bg1">
                    <a:lumMod val="9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bg1">
                  <a:lumMod val="9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7E53A51-D272-4966-905A-2F8AA9763910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4" name="One">
              <a:extLst>
                <a:ext uri="{FF2B5EF4-FFF2-40B4-BE49-F238E27FC236}">
                  <a16:creationId xmlns:a16="http://schemas.microsoft.com/office/drawing/2014/main" id="{91A31EC1-FB30-4A4E-986D-BEAD56B06BC7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5" name="Two">
              <a:extLst>
                <a:ext uri="{FF2B5EF4-FFF2-40B4-BE49-F238E27FC236}">
                  <a16:creationId xmlns:a16="http://schemas.microsoft.com/office/drawing/2014/main" id="{531FFD65-95F9-470A-9981-4C588644A71C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6" name="Four">
              <a:extLst>
                <a:ext uri="{FF2B5EF4-FFF2-40B4-BE49-F238E27FC236}">
                  <a16:creationId xmlns:a16="http://schemas.microsoft.com/office/drawing/2014/main" id="{595E616B-D76C-466D-AFB3-8EFF401C0AAF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459E771-9977-4F2D-B3FA-360D3FE3883B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2023</a:t>
            </a:r>
            <a:endParaRPr lang="en-US" dirty="0">
              <a:solidFill>
                <a:schemeClr val="bg1"/>
              </a:solidFill>
              <a:cs typeface="Sora ExtraBold" pitchFamily="2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EA4256C-FB23-4535-A3E0-B26AAC866210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E4A8562-3443-4ED7-BB30-EF9276B72DD7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bg1"/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438136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1.11111E-6 L 0 0.19699 " pathEditMode="relative" rAng="0" ptsTypes="AA">
                                      <p:cBhvr>
                                        <p:cTn id="9" dur="1000" spd="-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8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2" grpId="1"/>
    </p:bld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8_Title Slide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CD4B75C7-3AD6-4830-9BED-9B4DBA2CA4CE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301767" y="1011727"/>
            <a:ext cx="4834547" cy="4834547"/>
          </a:xfrm>
          <a:custGeom>
            <a:avLst/>
            <a:gdLst>
              <a:gd name="connsiteX0" fmla="*/ 0 w 4834547"/>
              <a:gd name="connsiteY0" fmla="*/ 0 h 4834547"/>
              <a:gd name="connsiteX1" fmla="*/ 4834547 w 4834547"/>
              <a:gd name="connsiteY1" fmla="*/ 0 h 4834547"/>
              <a:gd name="connsiteX2" fmla="*/ 4834547 w 4834547"/>
              <a:gd name="connsiteY2" fmla="*/ 4834547 h 4834547"/>
              <a:gd name="connsiteX3" fmla="*/ 0 w 4834547"/>
              <a:gd name="connsiteY3" fmla="*/ 4834547 h 4834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34547" h="4834547">
                <a:moveTo>
                  <a:pt x="0" y="0"/>
                </a:moveTo>
                <a:lnTo>
                  <a:pt x="4834547" y="0"/>
                </a:lnTo>
                <a:lnTo>
                  <a:pt x="4834547" y="4834547"/>
                </a:lnTo>
                <a:lnTo>
                  <a:pt x="0" y="4834547"/>
                </a:lnTo>
                <a:close/>
              </a:path>
            </a:pathLst>
          </a:custGeom>
          <a:noFill/>
          <a:effectLst>
            <a:outerShdw blurRad="850900" dist="533400" dir="5400000" sx="92000" sy="92000" algn="t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D9CF276-A312-4D7C-9A1B-94B5D96531BA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tx1">
                    <a:lumMod val="95000"/>
                    <a:lumOff val="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tx1">
                  <a:lumMod val="95000"/>
                  <a:lumOff val="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69DA43CD-253E-4CB1-B2A5-788D28166D00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12" name="One">
              <a:extLst>
                <a:ext uri="{FF2B5EF4-FFF2-40B4-BE49-F238E27FC236}">
                  <a16:creationId xmlns:a16="http://schemas.microsoft.com/office/drawing/2014/main" id="{8DCC9B7A-0CFA-4402-8A74-1D7D52AE4E5C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3" name="Two">
              <a:extLst>
                <a:ext uri="{FF2B5EF4-FFF2-40B4-BE49-F238E27FC236}">
                  <a16:creationId xmlns:a16="http://schemas.microsoft.com/office/drawing/2014/main" id="{D85694ED-EF8F-4DB6-AAFD-AA50B5C0C246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4" name="Four">
              <a:extLst>
                <a:ext uri="{FF2B5EF4-FFF2-40B4-BE49-F238E27FC236}">
                  <a16:creationId xmlns:a16="http://schemas.microsoft.com/office/drawing/2014/main" id="{BBF39A46-03C6-49A4-BEFA-27298928BA82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344873B3-AA3C-4D95-A6AC-DBDB5E556CF6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2023</a:t>
            </a:r>
            <a:endParaRPr lang="en-US" dirty="0">
              <a:solidFill>
                <a:schemeClr val="tx1">
                  <a:lumMod val="95000"/>
                  <a:lumOff val="5000"/>
                </a:schemeClr>
              </a:solidFill>
              <a:cs typeface="Sora ExtraBold" pitchFamily="2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9904CCCA-5A2F-4C77-B4F7-4AE7EF210E14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tx1">
                    <a:lumMod val="95000"/>
                    <a:lumOff val="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tx1">
                    <a:lumMod val="95000"/>
                    <a:lumOff val="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EFCD8EF-2EE3-4240-A562-8B96123D2242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tx1">
                  <a:lumMod val="95000"/>
                  <a:lumOff val="5000"/>
                </a:schemeClr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724099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1.11111E-6 L 0 0.19699 " pathEditMode="relative" rAng="0" ptsTypes="AA">
                                      <p:cBhvr>
                                        <p:cTn id="9" dur="1000" spd="-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8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0" grpId="1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_Title Slide">
    <p:bg>
      <p:bgPr>
        <a:solidFill>
          <a:schemeClr val="tx1">
            <a:lumMod val="95000"/>
            <a:lumOff val="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39AD2447-857A-4300-9BB7-46087AE383E0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4504806" y="548094"/>
            <a:ext cx="3182388" cy="6309907"/>
          </a:xfrm>
          <a:custGeom>
            <a:avLst/>
            <a:gdLst>
              <a:gd name="connsiteX0" fmla="*/ 0 w 3182388"/>
              <a:gd name="connsiteY0" fmla="*/ 0 h 6309907"/>
              <a:gd name="connsiteX1" fmla="*/ 3182388 w 3182388"/>
              <a:gd name="connsiteY1" fmla="*/ 0 h 6309907"/>
              <a:gd name="connsiteX2" fmla="*/ 3182388 w 3182388"/>
              <a:gd name="connsiteY2" fmla="*/ 6309907 h 6309907"/>
              <a:gd name="connsiteX3" fmla="*/ 0 w 3182388"/>
              <a:gd name="connsiteY3" fmla="*/ 6309907 h 6309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82388" h="6309907">
                <a:moveTo>
                  <a:pt x="0" y="0"/>
                </a:moveTo>
                <a:lnTo>
                  <a:pt x="3182388" y="0"/>
                </a:lnTo>
                <a:lnTo>
                  <a:pt x="3182388" y="6309907"/>
                </a:lnTo>
                <a:lnTo>
                  <a:pt x="0" y="6309907"/>
                </a:lnTo>
                <a:close/>
              </a:path>
            </a:pathLst>
          </a:custGeom>
          <a:noFill/>
          <a:effectLst>
            <a:outerShdw blurRad="850900" dist="533400" dir="5400000" sx="92000" sy="92000" algn="t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FAEFC4E-5F88-4A54-A74E-37151435140B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bg1">
                    <a:lumMod val="9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bg1">
                  <a:lumMod val="9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C333045-90DB-40AD-BECD-30C6E18A34B7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4" name="One">
              <a:extLst>
                <a:ext uri="{FF2B5EF4-FFF2-40B4-BE49-F238E27FC236}">
                  <a16:creationId xmlns:a16="http://schemas.microsoft.com/office/drawing/2014/main" id="{03761D98-F1D5-45EE-8F45-F4C3D9E59F9B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5" name="Two">
              <a:extLst>
                <a:ext uri="{FF2B5EF4-FFF2-40B4-BE49-F238E27FC236}">
                  <a16:creationId xmlns:a16="http://schemas.microsoft.com/office/drawing/2014/main" id="{C3FCA473-AF4B-4C15-B1AD-291B3BA2201B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6" name="Four">
              <a:extLst>
                <a:ext uri="{FF2B5EF4-FFF2-40B4-BE49-F238E27FC236}">
                  <a16:creationId xmlns:a16="http://schemas.microsoft.com/office/drawing/2014/main" id="{002DBCE2-0E11-4CC2-B211-E06EE79364A7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AB858D67-9214-4EAA-8DC6-DFB07E181309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gradFill flip="none" rotWithShape="1">
                  <a:gsLst>
                    <a:gs pos="100000">
                      <a:schemeClr val="accent3"/>
                    </a:gs>
                    <a:gs pos="45000">
                      <a:schemeClr val="accent2"/>
                    </a:gs>
                    <a:gs pos="5000">
                      <a:schemeClr val="accent1"/>
                    </a:gs>
                  </a:gsLst>
                  <a:path path="circle">
                    <a:fillToRect r="100000" b="100000"/>
                  </a:path>
                  <a:tileRect l="-100000" t="-100000"/>
                </a:gradFill>
                <a:latin typeface="+mj-lt"/>
                <a:cs typeface="Sora ExtraBold" pitchFamily="2" charset="0"/>
              </a:rPr>
              <a:t>2023</a:t>
            </a:r>
            <a:endParaRPr lang="en-US" dirty="0">
              <a:gradFill flip="none" rotWithShape="1">
                <a:gsLst>
                  <a:gs pos="100000">
                    <a:schemeClr val="accent3"/>
                  </a:gs>
                  <a:gs pos="45000">
                    <a:schemeClr val="accent2"/>
                  </a:gs>
                  <a:gs pos="5000">
                    <a:schemeClr val="accent1"/>
                  </a:gs>
                </a:gsLst>
                <a:path path="circle">
                  <a:fillToRect r="100000" b="100000"/>
                </a:path>
                <a:tileRect l="-100000" t="-100000"/>
              </a:gradFill>
              <a:cs typeface="Sora ExtraBold" pitchFamily="2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61D9E60-BD07-4BF7-9640-F9C0069C07EA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7398D372-214E-43A4-9039-36961782EAFB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bg1"/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900586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1.11111E-6 L 0 0.19699 " pathEditMode="relative" rAng="0" ptsTypes="AA">
                                      <p:cBhvr>
                                        <p:cTn id="9" dur="1000" spd="-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8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2" grpId="1"/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9_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086F667F-B2EB-494B-9899-898F49E7DE6F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4654171" y="550865"/>
            <a:ext cx="2883658" cy="5383235"/>
          </a:xfrm>
          <a:custGeom>
            <a:avLst/>
            <a:gdLst>
              <a:gd name="connsiteX0" fmla="*/ 0 w 2883658"/>
              <a:gd name="connsiteY0" fmla="*/ 0 h 5383235"/>
              <a:gd name="connsiteX1" fmla="*/ 2883658 w 2883658"/>
              <a:gd name="connsiteY1" fmla="*/ 0 h 5383235"/>
              <a:gd name="connsiteX2" fmla="*/ 2883658 w 2883658"/>
              <a:gd name="connsiteY2" fmla="*/ 5383235 h 5383235"/>
              <a:gd name="connsiteX3" fmla="*/ 0 w 2883658"/>
              <a:gd name="connsiteY3" fmla="*/ 5383235 h 5383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3658" h="5383235">
                <a:moveTo>
                  <a:pt x="0" y="0"/>
                </a:moveTo>
                <a:lnTo>
                  <a:pt x="2883658" y="0"/>
                </a:lnTo>
                <a:lnTo>
                  <a:pt x="2883658" y="5383235"/>
                </a:lnTo>
                <a:lnTo>
                  <a:pt x="0" y="5383235"/>
                </a:lnTo>
                <a:close/>
              </a:path>
            </a:pathLst>
          </a:custGeom>
          <a:noFill/>
          <a:effectLst>
            <a:outerShdw blurRad="850900" dist="533400" dir="5400000" sx="92000" sy="92000" algn="t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E42C8955-EC22-474B-BDD1-43E2D389B916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bg1">
                    <a:lumMod val="9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bg1">
                  <a:lumMod val="9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7E53A51-D272-4966-905A-2F8AA9763910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4" name="One">
              <a:extLst>
                <a:ext uri="{FF2B5EF4-FFF2-40B4-BE49-F238E27FC236}">
                  <a16:creationId xmlns:a16="http://schemas.microsoft.com/office/drawing/2014/main" id="{91A31EC1-FB30-4A4E-986D-BEAD56B06BC7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5" name="Two">
              <a:extLst>
                <a:ext uri="{FF2B5EF4-FFF2-40B4-BE49-F238E27FC236}">
                  <a16:creationId xmlns:a16="http://schemas.microsoft.com/office/drawing/2014/main" id="{531FFD65-95F9-470A-9981-4C588644A71C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6" name="Four">
              <a:extLst>
                <a:ext uri="{FF2B5EF4-FFF2-40B4-BE49-F238E27FC236}">
                  <a16:creationId xmlns:a16="http://schemas.microsoft.com/office/drawing/2014/main" id="{595E616B-D76C-466D-AFB3-8EFF401C0AAF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459E771-9977-4F2D-B3FA-360D3FE3883B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2023</a:t>
            </a:r>
            <a:endParaRPr lang="en-US" dirty="0">
              <a:solidFill>
                <a:schemeClr val="bg1"/>
              </a:solidFill>
              <a:cs typeface="Sora ExtraBold" pitchFamily="2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EA4256C-FB23-4535-A3E0-B26AAC866210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E4A8562-3443-4ED7-BB30-EF9276B72DD7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bg1"/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59075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1.11111E-6 L 0 0.19699 " pathEditMode="relative" rAng="0" ptsTypes="AA">
                                      <p:cBhvr>
                                        <p:cTn id="9" dur="1000" spd="-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8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2" grpId="1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0_Title Slid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E8D8FE53-D903-4CCD-8700-368559AE4C2C}"/>
              </a:ext>
            </a:extLst>
          </p:cNvPr>
          <p:cNvSpPr/>
          <p:nvPr/>
        </p:nvSpPr>
        <p:spPr>
          <a:xfrm>
            <a:off x="1" y="-14188"/>
            <a:ext cx="12191999" cy="466608"/>
          </a:xfrm>
          <a:custGeom>
            <a:avLst/>
            <a:gdLst>
              <a:gd name="connsiteX0" fmla="*/ 1828799 w 12191999"/>
              <a:gd name="connsiteY0" fmla="*/ 0 h 466608"/>
              <a:gd name="connsiteX1" fmla="*/ 2438399 w 12191999"/>
              <a:gd name="connsiteY1" fmla="*/ 60208 h 466608"/>
              <a:gd name="connsiteX2" fmla="*/ 2438399 w 12191999"/>
              <a:gd name="connsiteY2" fmla="*/ 466608 h 466608"/>
              <a:gd name="connsiteX3" fmla="*/ 1828799 w 12191999"/>
              <a:gd name="connsiteY3" fmla="*/ 406401 h 466608"/>
              <a:gd name="connsiteX4" fmla="*/ 1219199 w 12191999"/>
              <a:gd name="connsiteY4" fmla="*/ 466608 h 466608"/>
              <a:gd name="connsiteX5" fmla="*/ 1219199 w 12191999"/>
              <a:gd name="connsiteY5" fmla="*/ 406401 h 466608"/>
              <a:gd name="connsiteX6" fmla="*/ 1145328 w 12191999"/>
              <a:gd name="connsiteY6" fmla="*/ 415808 h 466608"/>
              <a:gd name="connsiteX7" fmla="*/ 609600 w 12191999"/>
              <a:gd name="connsiteY7" fmla="*/ 466608 h 466608"/>
              <a:gd name="connsiteX8" fmla="*/ 0 w 12191999"/>
              <a:gd name="connsiteY8" fmla="*/ 406401 h 466608"/>
              <a:gd name="connsiteX9" fmla="*/ 0 w 12191999"/>
              <a:gd name="connsiteY9" fmla="*/ 0 h 466608"/>
              <a:gd name="connsiteX10" fmla="*/ 609600 w 12191999"/>
              <a:gd name="connsiteY10" fmla="*/ 60208 h 466608"/>
              <a:gd name="connsiteX11" fmla="*/ 1219200 w 12191999"/>
              <a:gd name="connsiteY11" fmla="*/ 0 h 466608"/>
              <a:gd name="connsiteX12" fmla="*/ 1219200 w 12191999"/>
              <a:gd name="connsiteY12" fmla="*/ 60208 h 466608"/>
              <a:gd name="connsiteX13" fmla="*/ 1293071 w 12191999"/>
              <a:gd name="connsiteY13" fmla="*/ 50800 h 466608"/>
              <a:gd name="connsiteX14" fmla="*/ 1828799 w 12191999"/>
              <a:gd name="connsiteY14" fmla="*/ 0 h 466608"/>
              <a:gd name="connsiteX15" fmla="*/ 11582399 w 12191999"/>
              <a:gd name="connsiteY15" fmla="*/ 0 h 466608"/>
              <a:gd name="connsiteX16" fmla="*/ 12191999 w 12191999"/>
              <a:gd name="connsiteY16" fmla="*/ 60208 h 466608"/>
              <a:gd name="connsiteX17" fmla="*/ 12191999 w 12191999"/>
              <a:gd name="connsiteY17" fmla="*/ 466608 h 466608"/>
              <a:gd name="connsiteX18" fmla="*/ 11582399 w 12191999"/>
              <a:gd name="connsiteY18" fmla="*/ 406401 h 466608"/>
              <a:gd name="connsiteX19" fmla="*/ 10972799 w 12191999"/>
              <a:gd name="connsiteY19" fmla="*/ 466608 h 466608"/>
              <a:gd name="connsiteX20" fmla="*/ 10972799 w 12191999"/>
              <a:gd name="connsiteY20" fmla="*/ 406401 h 466608"/>
              <a:gd name="connsiteX21" fmla="*/ 10363199 w 12191999"/>
              <a:gd name="connsiteY21" fmla="*/ 466608 h 466608"/>
              <a:gd name="connsiteX22" fmla="*/ 9753599 w 12191999"/>
              <a:gd name="connsiteY22" fmla="*/ 406401 h 466608"/>
              <a:gd name="connsiteX23" fmla="*/ 9753599 w 12191999"/>
              <a:gd name="connsiteY23" fmla="*/ 466608 h 466608"/>
              <a:gd name="connsiteX24" fmla="*/ 9143999 w 12191999"/>
              <a:gd name="connsiteY24" fmla="*/ 406401 h 466608"/>
              <a:gd name="connsiteX25" fmla="*/ 8534399 w 12191999"/>
              <a:gd name="connsiteY25" fmla="*/ 466608 h 466608"/>
              <a:gd name="connsiteX26" fmla="*/ 8534399 w 12191999"/>
              <a:gd name="connsiteY26" fmla="*/ 406401 h 466608"/>
              <a:gd name="connsiteX27" fmla="*/ 7924799 w 12191999"/>
              <a:gd name="connsiteY27" fmla="*/ 466608 h 466608"/>
              <a:gd name="connsiteX28" fmla="*/ 7315199 w 12191999"/>
              <a:gd name="connsiteY28" fmla="*/ 406401 h 466608"/>
              <a:gd name="connsiteX29" fmla="*/ 7315199 w 12191999"/>
              <a:gd name="connsiteY29" fmla="*/ 466608 h 466608"/>
              <a:gd name="connsiteX30" fmla="*/ 6705599 w 12191999"/>
              <a:gd name="connsiteY30" fmla="*/ 406401 h 466608"/>
              <a:gd name="connsiteX31" fmla="*/ 6095999 w 12191999"/>
              <a:gd name="connsiteY31" fmla="*/ 466608 h 466608"/>
              <a:gd name="connsiteX32" fmla="*/ 6095999 w 12191999"/>
              <a:gd name="connsiteY32" fmla="*/ 406401 h 466608"/>
              <a:gd name="connsiteX33" fmla="*/ 5486399 w 12191999"/>
              <a:gd name="connsiteY33" fmla="*/ 466608 h 466608"/>
              <a:gd name="connsiteX34" fmla="*/ 4876799 w 12191999"/>
              <a:gd name="connsiteY34" fmla="*/ 406401 h 466608"/>
              <a:gd name="connsiteX35" fmla="*/ 4876799 w 12191999"/>
              <a:gd name="connsiteY35" fmla="*/ 466608 h 466608"/>
              <a:gd name="connsiteX36" fmla="*/ 4267199 w 12191999"/>
              <a:gd name="connsiteY36" fmla="*/ 406401 h 466608"/>
              <a:gd name="connsiteX37" fmla="*/ 3657600 w 12191999"/>
              <a:gd name="connsiteY37" fmla="*/ 466608 h 466608"/>
              <a:gd name="connsiteX38" fmla="*/ 3657600 w 12191999"/>
              <a:gd name="connsiteY38" fmla="*/ 406401 h 466608"/>
              <a:gd name="connsiteX39" fmla="*/ 3048000 w 12191999"/>
              <a:gd name="connsiteY39" fmla="*/ 466608 h 466608"/>
              <a:gd name="connsiteX40" fmla="*/ 2438400 w 12191999"/>
              <a:gd name="connsiteY40" fmla="*/ 406401 h 466608"/>
              <a:gd name="connsiteX41" fmla="*/ 2438400 w 12191999"/>
              <a:gd name="connsiteY41" fmla="*/ 0 h 466608"/>
              <a:gd name="connsiteX42" fmla="*/ 3048000 w 12191999"/>
              <a:gd name="connsiteY42" fmla="*/ 60208 h 466608"/>
              <a:gd name="connsiteX43" fmla="*/ 3657600 w 12191999"/>
              <a:gd name="connsiteY43" fmla="*/ 0 h 466608"/>
              <a:gd name="connsiteX44" fmla="*/ 3657600 w 12191999"/>
              <a:gd name="connsiteY44" fmla="*/ 60208 h 466608"/>
              <a:gd name="connsiteX45" fmla="*/ 4267199 w 12191999"/>
              <a:gd name="connsiteY45" fmla="*/ 0 h 466608"/>
              <a:gd name="connsiteX46" fmla="*/ 4876799 w 12191999"/>
              <a:gd name="connsiteY46" fmla="*/ 60208 h 466608"/>
              <a:gd name="connsiteX47" fmla="*/ 4876799 w 12191999"/>
              <a:gd name="connsiteY47" fmla="*/ 0 h 466608"/>
              <a:gd name="connsiteX48" fmla="*/ 5486399 w 12191999"/>
              <a:gd name="connsiteY48" fmla="*/ 60208 h 466608"/>
              <a:gd name="connsiteX49" fmla="*/ 6095999 w 12191999"/>
              <a:gd name="connsiteY49" fmla="*/ 0 h 466608"/>
              <a:gd name="connsiteX50" fmla="*/ 6095999 w 12191999"/>
              <a:gd name="connsiteY50" fmla="*/ 60208 h 466608"/>
              <a:gd name="connsiteX51" fmla="*/ 6705599 w 12191999"/>
              <a:gd name="connsiteY51" fmla="*/ 0 h 466608"/>
              <a:gd name="connsiteX52" fmla="*/ 7315199 w 12191999"/>
              <a:gd name="connsiteY52" fmla="*/ 60208 h 466608"/>
              <a:gd name="connsiteX53" fmla="*/ 7315199 w 12191999"/>
              <a:gd name="connsiteY53" fmla="*/ 0 h 466608"/>
              <a:gd name="connsiteX54" fmla="*/ 7924799 w 12191999"/>
              <a:gd name="connsiteY54" fmla="*/ 60208 h 466608"/>
              <a:gd name="connsiteX55" fmla="*/ 8534399 w 12191999"/>
              <a:gd name="connsiteY55" fmla="*/ 0 h 466608"/>
              <a:gd name="connsiteX56" fmla="*/ 8534399 w 12191999"/>
              <a:gd name="connsiteY56" fmla="*/ 60208 h 466608"/>
              <a:gd name="connsiteX57" fmla="*/ 9143999 w 12191999"/>
              <a:gd name="connsiteY57" fmla="*/ 0 h 466608"/>
              <a:gd name="connsiteX58" fmla="*/ 9753599 w 12191999"/>
              <a:gd name="connsiteY58" fmla="*/ 60208 h 466608"/>
              <a:gd name="connsiteX59" fmla="*/ 9753599 w 12191999"/>
              <a:gd name="connsiteY59" fmla="*/ 0 h 466608"/>
              <a:gd name="connsiteX60" fmla="*/ 10363199 w 12191999"/>
              <a:gd name="connsiteY60" fmla="*/ 60208 h 466608"/>
              <a:gd name="connsiteX61" fmla="*/ 10972799 w 12191999"/>
              <a:gd name="connsiteY61" fmla="*/ 0 h 466608"/>
              <a:gd name="connsiteX62" fmla="*/ 10972799 w 12191999"/>
              <a:gd name="connsiteY62" fmla="*/ 60208 h 466608"/>
              <a:gd name="connsiteX63" fmla="*/ 11582399 w 12191999"/>
              <a:gd name="connsiteY63" fmla="*/ 0 h 466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12191999" h="466608">
                <a:moveTo>
                  <a:pt x="1828799" y="0"/>
                </a:moveTo>
                <a:cubicBezTo>
                  <a:pt x="1980823" y="0"/>
                  <a:pt x="2438399" y="60208"/>
                  <a:pt x="2438399" y="60208"/>
                </a:cubicBezTo>
                <a:lnTo>
                  <a:pt x="2438399" y="466608"/>
                </a:lnTo>
                <a:cubicBezTo>
                  <a:pt x="2438399" y="466608"/>
                  <a:pt x="1980823" y="406401"/>
                  <a:pt x="1828799" y="406401"/>
                </a:cubicBezTo>
                <a:cubicBezTo>
                  <a:pt x="1676776" y="406401"/>
                  <a:pt x="1219199" y="466608"/>
                  <a:pt x="1219199" y="466608"/>
                </a:cubicBezTo>
                <a:lnTo>
                  <a:pt x="1219199" y="406401"/>
                </a:lnTo>
                <a:lnTo>
                  <a:pt x="1145328" y="415808"/>
                </a:lnTo>
                <a:cubicBezTo>
                  <a:pt x="1009509" y="432741"/>
                  <a:pt x="723617" y="466608"/>
                  <a:pt x="609600" y="466608"/>
                </a:cubicBezTo>
                <a:cubicBezTo>
                  <a:pt x="457576" y="466608"/>
                  <a:pt x="0" y="406401"/>
                  <a:pt x="0" y="406401"/>
                </a:cubicBezTo>
                <a:lnTo>
                  <a:pt x="0" y="0"/>
                </a:lnTo>
                <a:cubicBezTo>
                  <a:pt x="0" y="0"/>
                  <a:pt x="457576" y="60208"/>
                  <a:pt x="609600" y="60208"/>
                </a:cubicBezTo>
                <a:cubicBezTo>
                  <a:pt x="761623" y="60208"/>
                  <a:pt x="1219200" y="0"/>
                  <a:pt x="1219200" y="0"/>
                </a:cubicBezTo>
                <a:lnTo>
                  <a:pt x="1219200" y="60208"/>
                </a:lnTo>
                <a:lnTo>
                  <a:pt x="1293071" y="50800"/>
                </a:lnTo>
                <a:cubicBezTo>
                  <a:pt x="1428890" y="33867"/>
                  <a:pt x="1714782" y="0"/>
                  <a:pt x="1828799" y="0"/>
                </a:cubicBezTo>
                <a:close/>
                <a:moveTo>
                  <a:pt x="11582399" y="0"/>
                </a:moveTo>
                <a:cubicBezTo>
                  <a:pt x="11734423" y="0"/>
                  <a:pt x="12191999" y="60208"/>
                  <a:pt x="12191999" y="60208"/>
                </a:cubicBezTo>
                <a:lnTo>
                  <a:pt x="12191999" y="466608"/>
                </a:lnTo>
                <a:cubicBezTo>
                  <a:pt x="12191999" y="466608"/>
                  <a:pt x="11734423" y="406401"/>
                  <a:pt x="11582399" y="406401"/>
                </a:cubicBezTo>
                <a:cubicBezTo>
                  <a:pt x="11430375" y="406401"/>
                  <a:pt x="10972799" y="466608"/>
                  <a:pt x="10972799" y="466608"/>
                </a:cubicBezTo>
                <a:lnTo>
                  <a:pt x="10972799" y="406401"/>
                </a:lnTo>
                <a:cubicBezTo>
                  <a:pt x="10972799" y="406401"/>
                  <a:pt x="10515223" y="466608"/>
                  <a:pt x="10363199" y="466608"/>
                </a:cubicBezTo>
                <a:cubicBezTo>
                  <a:pt x="10211175" y="466608"/>
                  <a:pt x="9753599" y="406401"/>
                  <a:pt x="9753599" y="406401"/>
                </a:cubicBezTo>
                <a:lnTo>
                  <a:pt x="9753599" y="466608"/>
                </a:lnTo>
                <a:cubicBezTo>
                  <a:pt x="9753599" y="466608"/>
                  <a:pt x="9296023" y="406401"/>
                  <a:pt x="9143999" y="406401"/>
                </a:cubicBezTo>
                <a:cubicBezTo>
                  <a:pt x="8991975" y="406401"/>
                  <a:pt x="8534399" y="466608"/>
                  <a:pt x="8534399" y="466608"/>
                </a:cubicBezTo>
                <a:lnTo>
                  <a:pt x="8534399" y="406401"/>
                </a:lnTo>
                <a:cubicBezTo>
                  <a:pt x="8534399" y="406401"/>
                  <a:pt x="8076823" y="466608"/>
                  <a:pt x="7924799" y="466608"/>
                </a:cubicBezTo>
                <a:cubicBezTo>
                  <a:pt x="7772776" y="466608"/>
                  <a:pt x="7315199" y="406401"/>
                  <a:pt x="7315199" y="406401"/>
                </a:cubicBezTo>
                <a:lnTo>
                  <a:pt x="7315199" y="466608"/>
                </a:lnTo>
                <a:cubicBezTo>
                  <a:pt x="7315199" y="466608"/>
                  <a:pt x="6857623" y="406401"/>
                  <a:pt x="6705599" y="406401"/>
                </a:cubicBezTo>
                <a:cubicBezTo>
                  <a:pt x="6553576" y="406401"/>
                  <a:pt x="6095999" y="466608"/>
                  <a:pt x="6095999" y="466608"/>
                </a:cubicBezTo>
                <a:lnTo>
                  <a:pt x="6095999" y="406401"/>
                </a:lnTo>
                <a:cubicBezTo>
                  <a:pt x="6095999" y="406401"/>
                  <a:pt x="5638423" y="466608"/>
                  <a:pt x="5486399" y="466608"/>
                </a:cubicBezTo>
                <a:cubicBezTo>
                  <a:pt x="5334376" y="466608"/>
                  <a:pt x="4876799" y="406401"/>
                  <a:pt x="4876799" y="406401"/>
                </a:cubicBezTo>
                <a:lnTo>
                  <a:pt x="4876799" y="466608"/>
                </a:lnTo>
                <a:cubicBezTo>
                  <a:pt x="4876799" y="466608"/>
                  <a:pt x="4419222" y="406401"/>
                  <a:pt x="4267199" y="406401"/>
                </a:cubicBezTo>
                <a:cubicBezTo>
                  <a:pt x="4115176" y="406401"/>
                  <a:pt x="3657600" y="466608"/>
                  <a:pt x="3657600" y="466608"/>
                </a:cubicBezTo>
                <a:lnTo>
                  <a:pt x="3657600" y="406401"/>
                </a:lnTo>
                <a:cubicBezTo>
                  <a:pt x="3657600" y="406401"/>
                  <a:pt x="3200023" y="466608"/>
                  <a:pt x="3048000" y="466608"/>
                </a:cubicBezTo>
                <a:cubicBezTo>
                  <a:pt x="2895976" y="466608"/>
                  <a:pt x="2438400" y="406401"/>
                  <a:pt x="2438400" y="406401"/>
                </a:cubicBezTo>
                <a:lnTo>
                  <a:pt x="2438400" y="0"/>
                </a:lnTo>
                <a:cubicBezTo>
                  <a:pt x="2438400" y="0"/>
                  <a:pt x="2895976" y="60208"/>
                  <a:pt x="3048000" y="60208"/>
                </a:cubicBezTo>
                <a:cubicBezTo>
                  <a:pt x="3200023" y="60208"/>
                  <a:pt x="3657600" y="0"/>
                  <a:pt x="3657600" y="0"/>
                </a:cubicBezTo>
                <a:lnTo>
                  <a:pt x="3657600" y="60208"/>
                </a:lnTo>
                <a:cubicBezTo>
                  <a:pt x="3657600" y="60208"/>
                  <a:pt x="4115176" y="0"/>
                  <a:pt x="4267199" y="0"/>
                </a:cubicBezTo>
                <a:cubicBezTo>
                  <a:pt x="4419222" y="0"/>
                  <a:pt x="4876799" y="60208"/>
                  <a:pt x="4876799" y="60208"/>
                </a:cubicBezTo>
                <a:lnTo>
                  <a:pt x="4876799" y="0"/>
                </a:lnTo>
                <a:cubicBezTo>
                  <a:pt x="4876799" y="0"/>
                  <a:pt x="5334376" y="60208"/>
                  <a:pt x="5486399" y="60208"/>
                </a:cubicBezTo>
                <a:cubicBezTo>
                  <a:pt x="5638423" y="60208"/>
                  <a:pt x="6095999" y="0"/>
                  <a:pt x="6095999" y="0"/>
                </a:cubicBezTo>
                <a:lnTo>
                  <a:pt x="6095999" y="60208"/>
                </a:lnTo>
                <a:cubicBezTo>
                  <a:pt x="6095999" y="60208"/>
                  <a:pt x="6553576" y="0"/>
                  <a:pt x="6705599" y="0"/>
                </a:cubicBezTo>
                <a:cubicBezTo>
                  <a:pt x="6857623" y="0"/>
                  <a:pt x="7315199" y="60208"/>
                  <a:pt x="7315199" y="60208"/>
                </a:cubicBezTo>
                <a:lnTo>
                  <a:pt x="7315199" y="0"/>
                </a:lnTo>
                <a:cubicBezTo>
                  <a:pt x="7315199" y="0"/>
                  <a:pt x="7772776" y="60208"/>
                  <a:pt x="7924799" y="60208"/>
                </a:cubicBezTo>
                <a:cubicBezTo>
                  <a:pt x="8076823" y="60208"/>
                  <a:pt x="8534399" y="0"/>
                  <a:pt x="8534399" y="0"/>
                </a:cubicBezTo>
                <a:lnTo>
                  <a:pt x="8534399" y="60208"/>
                </a:lnTo>
                <a:cubicBezTo>
                  <a:pt x="8534399" y="60208"/>
                  <a:pt x="8991975" y="0"/>
                  <a:pt x="9143999" y="0"/>
                </a:cubicBezTo>
                <a:cubicBezTo>
                  <a:pt x="9296023" y="0"/>
                  <a:pt x="9753599" y="60208"/>
                  <a:pt x="9753599" y="60208"/>
                </a:cubicBezTo>
                <a:lnTo>
                  <a:pt x="9753599" y="0"/>
                </a:lnTo>
                <a:cubicBezTo>
                  <a:pt x="9753599" y="0"/>
                  <a:pt x="10211175" y="60208"/>
                  <a:pt x="10363199" y="60208"/>
                </a:cubicBezTo>
                <a:cubicBezTo>
                  <a:pt x="10515223" y="60208"/>
                  <a:pt x="10972799" y="0"/>
                  <a:pt x="10972799" y="0"/>
                </a:cubicBezTo>
                <a:lnTo>
                  <a:pt x="10972799" y="60208"/>
                </a:lnTo>
                <a:cubicBezTo>
                  <a:pt x="10972799" y="60208"/>
                  <a:pt x="11430375" y="0"/>
                  <a:pt x="11582399" y="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3D4BFBDA-0BE7-4E8E-A966-0E952CD574B2}"/>
              </a:ext>
            </a:extLst>
          </p:cNvPr>
          <p:cNvSpPr/>
          <p:nvPr/>
        </p:nvSpPr>
        <p:spPr>
          <a:xfrm>
            <a:off x="1" y="788283"/>
            <a:ext cx="12191999" cy="466608"/>
          </a:xfrm>
          <a:custGeom>
            <a:avLst/>
            <a:gdLst>
              <a:gd name="connsiteX0" fmla="*/ 1828799 w 12191999"/>
              <a:gd name="connsiteY0" fmla="*/ 0 h 466608"/>
              <a:gd name="connsiteX1" fmla="*/ 2438399 w 12191999"/>
              <a:gd name="connsiteY1" fmla="*/ 60208 h 466608"/>
              <a:gd name="connsiteX2" fmla="*/ 2438399 w 12191999"/>
              <a:gd name="connsiteY2" fmla="*/ 466608 h 466608"/>
              <a:gd name="connsiteX3" fmla="*/ 1828799 w 12191999"/>
              <a:gd name="connsiteY3" fmla="*/ 406401 h 466608"/>
              <a:gd name="connsiteX4" fmla="*/ 1219199 w 12191999"/>
              <a:gd name="connsiteY4" fmla="*/ 466608 h 466608"/>
              <a:gd name="connsiteX5" fmla="*/ 1219199 w 12191999"/>
              <a:gd name="connsiteY5" fmla="*/ 406401 h 466608"/>
              <a:gd name="connsiteX6" fmla="*/ 1145328 w 12191999"/>
              <a:gd name="connsiteY6" fmla="*/ 415808 h 466608"/>
              <a:gd name="connsiteX7" fmla="*/ 609600 w 12191999"/>
              <a:gd name="connsiteY7" fmla="*/ 466608 h 466608"/>
              <a:gd name="connsiteX8" fmla="*/ 0 w 12191999"/>
              <a:gd name="connsiteY8" fmla="*/ 406401 h 466608"/>
              <a:gd name="connsiteX9" fmla="*/ 0 w 12191999"/>
              <a:gd name="connsiteY9" fmla="*/ 0 h 466608"/>
              <a:gd name="connsiteX10" fmla="*/ 609600 w 12191999"/>
              <a:gd name="connsiteY10" fmla="*/ 60208 h 466608"/>
              <a:gd name="connsiteX11" fmla="*/ 1219200 w 12191999"/>
              <a:gd name="connsiteY11" fmla="*/ 0 h 466608"/>
              <a:gd name="connsiteX12" fmla="*/ 1219200 w 12191999"/>
              <a:gd name="connsiteY12" fmla="*/ 60208 h 466608"/>
              <a:gd name="connsiteX13" fmla="*/ 1293071 w 12191999"/>
              <a:gd name="connsiteY13" fmla="*/ 50800 h 466608"/>
              <a:gd name="connsiteX14" fmla="*/ 1828799 w 12191999"/>
              <a:gd name="connsiteY14" fmla="*/ 0 h 466608"/>
              <a:gd name="connsiteX15" fmla="*/ 11582399 w 12191999"/>
              <a:gd name="connsiteY15" fmla="*/ 0 h 466608"/>
              <a:gd name="connsiteX16" fmla="*/ 12191999 w 12191999"/>
              <a:gd name="connsiteY16" fmla="*/ 60208 h 466608"/>
              <a:gd name="connsiteX17" fmla="*/ 12191999 w 12191999"/>
              <a:gd name="connsiteY17" fmla="*/ 466608 h 466608"/>
              <a:gd name="connsiteX18" fmla="*/ 11582399 w 12191999"/>
              <a:gd name="connsiteY18" fmla="*/ 406401 h 466608"/>
              <a:gd name="connsiteX19" fmla="*/ 10972799 w 12191999"/>
              <a:gd name="connsiteY19" fmla="*/ 466608 h 466608"/>
              <a:gd name="connsiteX20" fmla="*/ 10972799 w 12191999"/>
              <a:gd name="connsiteY20" fmla="*/ 406401 h 466608"/>
              <a:gd name="connsiteX21" fmla="*/ 10363199 w 12191999"/>
              <a:gd name="connsiteY21" fmla="*/ 466608 h 466608"/>
              <a:gd name="connsiteX22" fmla="*/ 9753599 w 12191999"/>
              <a:gd name="connsiteY22" fmla="*/ 406401 h 466608"/>
              <a:gd name="connsiteX23" fmla="*/ 9753599 w 12191999"/>
              <a:gd name="connsiteY23" fmla="*/ 466608 h 466608"/>
              <a:gd name="connsiteX24" fmla="*/ 9143999 w 12191999"/>
              <a:gd name="connsiteY24" fmla="*/ 406401 h 466608"/>
              <a:gd name="connsiteX25" fmla="*/ 8534399 w 12191999"/>
              <a:gd name="connsiteY25" fmla="*/ 466608 h 466608"/>
              <a:gd name="connsiteX26" fmla="*/ 8534399 w 12191999"/>
              <a:gd name="connsiteY26" fmla="*/ 406401 h 466608"/>
              <a:gd name="connsiteX27" fmla="*/ 7924799 w 12191999"/>
              <a:gd name="connsiteY27" fmla="*/ 466608 h 466608"/>
              <a:gd name="connsiteX28" fmla="*/ 7315199 w 12191999"/>
              <a:gd name="connsiteY28" fmla="*/ 406401 h 466608"/>
              <a:gd name="connsiteX29" fmla="*/ 7315199 w 12191999"/>
              <a:gd name="connsiteY29" fmla="*/ 466608 h 466608"/>
              <a:gd name="connsiteX30" fmla="*/ 6705599 w 12191999"/>
              <a:gd name="connsiteY30" fmla="*/ 406401 h 466608"/>
              <a:gd name="connsiteX31" fmla="*/ 6095999 w 12191999"/>
              <a:gd name="connsiteY31" fmla="*/ 466608 h 466608"/>
              <a:gd name="connsiteX32" fmla="*/ 6095999 w 12191999"/>
              <a:gd name="connsiteY32" fmla="*/ 406401 h 466608"/>
              <a:gd name="connsiteX33" fmla="*/ 5486399 w 12191999"/>
              <a:gd name="connsiteY33" fmla="*/ 466608 h 466608"/>
              <a:gd name="connsiteX34" fmla="*/ 4876799 w 12191999"/>
              <a:gd name="connsiteY34" fmla="*/ 406401 h 466608"/>
              <a:gd name="connsiteX35" fmla="*/ 4876799 w 12191999"/>
              <a:gd name="connsiteY35" fmla="*/ 466608 h 466608"/>
              <a:gd name="connsiteX36" fmla="*/ 4267199 w 12191999"/>
              <a:gd name="connsiteY36" fmla="*/ 406401 h 466608"/>
              <a:gd name="connsiteX37" fmla="*/ 3657600 w 12191999"/>
              <a:gd name="connsiteY37" fmla="*/ 466608 h 466608"/>
              <a:gd name="connsiteX38" fmla="*/ 3657600 w 12191999"/>
              <a:gd name="connsiteY38" fmla="*/ 406401 h 466608"/>
              <a:gd name="connsiteX39" fmla="*/ 3048000 w 12191999"/>
              <a:gd name="connsiteY39" fmla="*/ 466608 h 466608"/>
              <a:gd name="connsiteX40" fmla="*/ 2438400 w 12191999"/>
              <a:gd name="connsiteY40" fmla="*/ 406401 h 466608"/>
              <a:gd name="connsiteX41" fmla="*/ 2438400 w 12191999"/>
              <a:gd name="connsiteY41" fmla="*/ 0 h 466608"/>
              <a:gd name="connsiteX42" fmla="*/ 3048000 w 12191999"/>
              <a:gd name="connsiteY42" fmla="*/ 60208 h 466608"/>
              <a:gd name="connsiteX43" fmla="*/ 3657600 w 12191999"/>
              <a:gd name="connsiteY43" fmla="*/ 0 h 466608"/>
              <a:gd name="connsiteX44" fmla="*/ 3657600 w 12191999"/>
              <a:gd name="connsiteY44" fmla="*/ 60208 h 466608"/>
              <a:gd name="connsiteX45" fmla="*/ 4267199 w 12191999"/>
              <a:gd name="connsiteY45" fmla="*/ 0 h 466608"/>
              <a:gd name="connsiteX46" fmla="*/ 4876799 w 12191999"/>
              <a:gd name="connsiteY46" fmla="*/ 60208 h 466608"/>
              <a:gd name="connsiteX47" fmla="*/ 4876799 w 12191999"/>
              <a:gd name="connsiteY47" fmla="*/ 0 h 466608"/>
              <a:gd name="connsiteX48" fmla="*/ 5486399 w 12191999"/>
              <a:gd name="connsiteY48" fmla="*/ 60208 h 466608"/>
              <a:gd name="connsiteX49" fmla="*/ 6095999 w 12191999"/>
              <a:gd name="connsiteY49" fmla="*/ 0 h 466608"/>
              <a:gd name="connsiteX50" fmla="*/ 6095999 w 12191999"/>
              <a:gd name="connsiteY50" fmla="*/ 60208 h 466608"/>
              <a:gd name="connsiteX51" fmla="*/ 6705599 w 12191999"/>
              <a:gd name="connsiteY51" fmla="*/ 0 h 466608"/>
              <a:gd name="connsiteX52" fmla="*/ 7315199 w 12191999"/>
              <a:gd name="connsiteY52" fmla="*/ 60208 h 466608"/>
              <a:gd name="connsiteX53" fmla="*/ 7315199 w 12191999"/>
              <a:gd name="connsiteY53" fmla="*/ 0 h 466608"/>
              <a:gd name="connsiteX54" fmla="*/ 7924799 w 12191999"/>
              <a:gd name="connsiteY54" fmla="*/ 60208 h 466608"/>
              <a:gd name="connsiteX55" fmla="*/ 8534399 w 12191999"/>
              <a:gd name="connsiteY55" fmla="*/ 0 h 466608"/>
              <a:gd name="connsiteX56" fmla="*/ 8534399 w 12191999"/>
              <a:gd name="connsiteY56" fmla="*/ 60208 h 466608"/>
              <a:gd name="connsiteX57" fmla="*/ 9143999 w 12191999"/>
              <a:gd name="connsiteY57" fmla="*/ 0 h 466608"/>
              <a:gd name="connsiteX58" fmla="*/ 9753599 w 12191999"/>
              <a:gd name="connsiteY58" fmla="*/ 60208 h 466608"/>
              <a:gd name="connsiteX59" fmla="*/ 9753599 w 12191999"/>
              <a:gd name="connsiteY59" fmla="*/ 0 h 466608"/>
              <a:gd name="connsiteX60" fmla="*/ 10363199 w 12191999"/>
              <a:gd name="connsiteY60" fmla="*/ 60208 h 466608"/>
              <a:gd name="connsiteX61" fmla="*/ 10972799 w 12191999"/>
              <a:gd name="connsiteY61" fmla="*/ 0 h 466608"/>
              <a:gd name="connsiteX62" fmla="*/ 10972799 w 12191999"/>
              <a:gd name="connsiteY62" fmla="*/ 60208 h 466608"/>
              <a:gd name="connsiteX63" fmla="*/ 11582399 w 12191999"/>
              <a:gd name="connsiteY63" fmla="*/ 0 h 466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12191999" h="466608">
                <a:moveTo>
                  <a:pt x="1828799" y="0"/>
                </a:moveTo>
                <a:cubicBezTo>
                  <a:pt x="1980823" y="0"/>
                  <a:pt x="2438399" y="60208"/>
                  <a:pt x="2438399" y="60208"/>
                </a:cubicBezTo>
                <a:lnTo>
                  <a:pt x="2438399" y="466608"/>
                </a:lnTo>
                <a:cubicBezTo>
                  <a:pt x="2438399" y="466608"/>
                  <a:pt x="1980823" y="406401"/>
                  <a:pt x="1828799" y="406401"/>
                </a:cubicBezTo>
                <a:cubicBezTo>
                  <a:pt x="1676776" y="406401"/>
                  <a:pt x="1219199" y="466608"/>
                  <a:pt x="1219199" y="466608"/>
                </a:cubicBezTo>
                <a:lnTo>
                  <a:pt x="1219199" y="406401"/>
                </a:lnTo>
                <a:lnTo>
                  <a:pt x="1145328" y="415808"/>
                </a:lnTo>
                <a:cubicBezTo>
                  <a:pt x="1009509" y="432741"/>
                  <a:pt x="723617" y="466608"/>
                  <a:pt x="609600" y="466608"/>
                </a:cubicBezTo>
                <a:cubicBezTo>
                  <a:pt x="457576" y="466608"/>
                  <a:pt x="0" y="406401"/>
                  <a:pt x="0" y="406401"/>
                </a:cubicBezTo>
                <a:lnTo>
                  <a:pt x="0" y="0"/>
                </a:lnTo>
                <a:cubicBezTo>
                  <a:pt x="0" y="0"/>
                  <a:pt x="457576" y="60208"/>
                  <a:pt x="609600" y="60208"/>
                </a:cubicBezTo>
                <a:cubicBezTo>
                  <a:pt x="761623" y="60208"/>
                  <a:pt x="1219200" y="0"/>
                  <a:pt x="1219200" y="0"/>
                </a:cubicBezTo>
                <a:lnTo>
                  <a:pt x="1219200" y="60208"/>
                </a:lnTo>
                <a:lnTo>
                  <a:pt x="1293071" y="50800"/>
                </a:lnTo>
                <a:cubicBezTo>
                  <a:pt x="1428890" y="33867"/>
                  <a:pt x="1714782" y="0"/>
                  <a:pt x="1828799" y="0"/>
                </a:cubicBezTo>
                <a:close/>
                <a:moveTo>
                  <a:pt x="11582399" y="0"/>
                </a:moveTo>
                <a:cubicBezTo>
                  <a:pt x="11734423" y="0"/>
                  <a:pt x="12191999" y="60208"/>
                  <a:pt x="12191999" y="60208"/>
                </a:cubicBezTo>
                <a:lnTo>
                  <a:pt x="12191999" y="466608"/>
                </a:lnTo>
                <a:cubicBezTo>
                  <a:pt x="12191999" y="466608"/>
                  <a:pt x="11734423" y="406401"/>
                  <a:pt x="11582399" y="406401"/>
                </a:cubicBezTo>
                <a:cubicBezTo>
                  <a:pt x="11430375" y="406401"/>
                  <a:pt x="10972799" y="466608"/>
                  <a:pt x="10972799" y="466608"/>
                </a:cubicBezTo>
                <a:lnTo>
                  <a:pt x="10972799" y="406401"/>
                </a:lnTo>
                <a:cubicBezTo>
                  <a:pt x="10972799" y="406401"/>
                  <a:pt x="10515223" y="466608"/>
                  <a:pt x="10363199" y="466608"/>
                </a:cubicBezTo>
                <a:cubicBezTo>
                  <a:pt x="10211175" y="466608"/>
                  <a:pt x="9753599" y="406401"/>
                  <a:pt x="9753599" y="406401"/>
                </a:cubicBezTo>
                <a:lnTo>
                  <a:pt x="9753599" y="466608"/>
                </a:lnTo>
                <a:cubicBezTo>
                  <a:pt x="9753599" y="466608"/>
                  <a:pt x="9296023" y="406401"/>
                  <a:pt x="9143999" y="406401"/>
                </a:cubicBezTo>
                <a:cubicBezTo>
                  <a:pt x="8991975" y="406401"/>
                  <a:pt x="8534399" y="466608"/>
                  <a:pt x="8534399" y="466608"/>
                </a:cubicBezTo>
                <a:lnTo>
                  <a:pt x="8534399" y="406401"/>
                </a:lnTo>
                <a:cubicBezTo>
                  <a:pt x="8534399" y="406401"/>
                  <a:pt x="8076823" y="466608"/>
                  <a:pt x="7924799" y="466608"/>
                </a:cubicBezTo>
                <a:cubicBezTo>
                  <a:pt x="7772776" y="466608"/>
                  <a:pt x="7315199" y="406401"/>
                  <a:pt x="7315199" y="406401"/>
                </a:cubicBezTo>
                <a:lnTo>
                  <a:pt x="7315199" y="466608"/>
                </a:lnTo>
                <a:cubicBezTo>
                  <a:pt x="7315199" y="466608"/>
                  <a:pt x="6857623" y="406401"/>
                  <a:pt x="6705599" y="406401"/>
                </a:cubicBezTo>
                <a:cubicBezTo>
                  <a:pt x="6553576" y="406401"/>
                  <a:pt x="6095999" y="466608"/>
                  <a:pt x="6095999" y="466608"/>
                </a:cubicBezTo>
                <a:lnTo>
                  <a:pt x="6095999" y="406401"/>
                </a:lnTo>
                <a:cubicBezTo>
                  <a:pt x="6095999" y="406401"/>
                  <a:pt x="5638423" y="466608"/>
                  <a:pt x="5486399" y="466608"/>
                </a:cubicBezTo>
                <a:cubicBezTo>
                  <a:pt x="5334376" y="466608"/>
                  <a:pt x="4876799" y="406401"/>
                  <a:pt x="4876799" y="406401"/>
                </a:cubicBezTo>
                <a:lnTo>
                  <a:pt x="4876799" y="466608"/>
                </a:lnTo>
                <a:cubicBezTo>
                  <a:pt x="4876799" y="466608"/>
                  <a:pt x="4419222" y="406401"/>
                  <a:pt x="4267199" y="406401"/>
                </a:cubicBezTo>
                <a:cubicBezTo>
                  <a:pt x="4115176" y="406401"/>
                  <a:pt x="3657600" y="466608"/>
                  <a:pt x="3657600" y="466608"/>
                </a:cubicBezTo>
                <a:lnTo>
                  <a:pt x="3657600" y="406401"/>
                </a:lnTo>
                <a:cubicBezTo>
                  <a:pt x="3657600" y="406401"/>
                  <a:pt x="3200023" y="466608"/>
                  <a:pt x="3048000" y="466608"/>
                </a:cubicBezTo>
                <a:cubicBezTo>
                  <a:pt x="2895976" y="466608"/>
                  <a:pt x="2438400" y="406401"/>
                  <a:pt x="2438400" y="406401"/>
                </a:cubicBezTo>
                <a:lnTo>
                  <a:pt x="2438400" y="0"/>
                </a:lnTo>
                <a:cubicBezTo>
                  <a:pt x="2438400" y="0"/>
                  <a:pt x="2895976" y="60208"/>
                  <a:pt x="3048000" y="60208"/>
                </a:cubicBezTo>
                <a:cubicBezTo>
                  <a:pt x="3200023" y="60208"/>
                  <a:pt x="3657600" y="0"/>
                  <a:pt x="3657600" y="0"/>
                </a:cubicBezTo>
                <a:lnTo>
                  <a:pt x="3657600" y="60208"/>
                </a:lnTo>
                <a:cubicBezTo>
                  <a:pt x="3657600" y="60208"/>
                  <a:pt x="4115176" y="0"/>
                  <a:pt x="4267199" y="0"/>
                </a:cubicBezTo>
                <a:cubicBezTo>
                  <a:pt x="4419222" y="0"/>
                  <a:pt x="4876799" y="60208"/>
                  <a:pt x="4876799" y="60208"/>
                </a:cubicBezTo>
                <a:lnTo>
                  <a:pt x="4876799" y="0"/>
                </a:lnTo>
                <a:cubicBezTo>
                  <a:pt x="4876799" y="0"/>
                  <a:pt x="5334376" y="60208"/>
                  <a:pt x="5486399" y="60208"/>
                </a:cubicBezTo>
                <a:cubicBezTo>
                  <a:pt x="5638423" y="60208"/>
                  <a:pt x="6095999" y="0"/>
                  <a:pt x="6095999" y="0"/>
                </a:cubicBezTo>
                <a:lnTo>
                  <a:pt x="6095999" y="60208"/>
                </a:lnTo>
                <a:cubicBezTo>
                  <a:pt x="6095999" y="60208"/>
                  <a:pt x="6553576" y="0"/>
                  <a:pt x="6705599" y="0"/>
                </a:cubicBezTo>
                <a:cubicBezTo>
                  <a:pt x="6857623" y="0"/>
                  <a:pt x="7315199" y="60208"/>
                  <a:pt x="7315199" y="60208"/>
                </a:cubicBezTo>
                <a:lnTo>
                  <a:pt x="7315199" y="0"/>
                </a:lnTo>
                <a:cubicBezTo>
                  <a:pt x="7315199" y="0"/>
                  <a:pt x="7772776" y="60208"/>
                  <a:pt x="7924799" y="60208"/>
                </a:cubicBezTo>
                <a:cubicBezTo>
                  <a:pt x="8076823" y="60208"/>
                  <a:pt x="8534399" y="0"/>
                  <a:pt x="8534399" y="0"/>
                </a:cubicBezTo>
                <a:lnTo>
                  <a:pt x="8534399" y="60208"/>
                </a:lnTo>
                <a:cubicBezTo>
                  <a:pt x="8534399" y="60208"/>
                  <a:pt x="8991975" y="0"/>
                  <a:pt x="9143999" y="0"/>
                </a:cubicBezTo>
                <a:cubicBezTo>
                  <a:pt x="9296023" y="0"/>
                  <a:pt x="9753599" y="60208"/>
                  <a:pt x="9753599" y="60208"/>
                </a:cubicBezTo>
                <a:lnTo>
                  <a:pt x="9753599" y="0"/>
                </a:lnTo>
                <a:cubicBezTo>
                  <a:pt x="9753599" y="0"/>
                  <a:pt x="10211175" y="60208"/>
                  <a:pt x="10363199" y="60208"/>
                </a:cubicBezTo>
                <a:cubicBezTo>
                  <a:pt x="10515223" y="60208"/>
                  <a:pt x="10972799" y="0"/>
                  <a:pt x="10972799" y="0"/>
                </a:cubicBezTo>
                <a:lnTo>
                  <a:pt x="10972799" y="60208"/>
                </a:lnTo>
                <a:cubicBezTo>
                  <a:pt x="10972799" y="60208"/>
                  <a:pt x="11430375" y="0"/>
                  <a:pt x="11582399" y="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89B9C4BB-6384-4998-A31E-6A8A4A5032E1}"/>
              </a:ext>
            </a:extLst>
          </p:cNvPr>
          <p:cNvSpPr/>
          <p:nvPr/>
        </p:nvSpPr>
        <p:spPr>
          <a:xfrm>
            <a:off x="1" y="1590754"/>
            <a:ext cx="12191999" cy="466608"/>
          </a:xfrm>
          <a:custGeom>
            <a:avLst/>
            <a:gdLst>
              <a:gd name="connsiteX0" fmla="*/ 1828799 w 12191999"/>
              <a:gd name="connsiteY0" fmla="*/ 0 h 466608"/>
              <a:gd name="connsiteX1" fmla="*/ 2438399 w 12191999"/>
              <a:gd name="connsiteY1" fmla="*/ 60208 h 466608"/>
              <a:gd name="connsiteX2" fmla="*/ 2438399 w 12191999"/>
              <a:gd name="connsiteY2" fmla="*/ 466608 h 466608"/>
              <a:gd name="connsiteX3" fmla="*/ 1828799 w 12191999"/>
              <a:gd name="connsiteY3" fmla="*/ 406401 h 466608"/>
              <a:gd name="connsiteX4" fmla="*/ 1219199 w 12191999"/>
              <a:gd name="connsiteY4" fmla="*/ 466608 h 466608"/>
              <a:gd name="connsiteX5" fmla="*/ 1219199 w 12191999"/>
              <a:gd name="connsiteY5" fmla="*/ 406401 h 466608"/>
              <a:gd name="connsiteX6" fmla="*/ 1145328 w 12191999"/>
              <a:gd name="connsiteY6" fmla="*/ 415808 h 466608"/>
              <a:gd name="connsiteX7" fmla="*/ 609600 w 12191999"/>
              <a:gd name="connsiteY7" fmla="*/ 466608 h 466608"/>
              <a:gd name="connsiteX8" fmla="*/ 0 w 12191999"/>
              <a:gd name="connsiteY8" fmla="*/ 406401 h 466608"/>
              <a:gd name="connsiteX9" fmla="*/ 0 w 12191999"/>
              <a:gd name="connsiteY9" fmla="*/ 0 h 466608"/>
              <a:gd name="connsiteX10" fmla="*/ 609600 w 12191999"/>
              <a:gd name="connsiteY10" fmla="*/ 60208 h 466608"/>
              <a:gd name="connsiteX11" fmla="*/ 1219200 w 12191999"/>
              <a:gd name="connsiteY11" fmla="*/ 0 h 466608"/>
              <a:gd name="connsiteX12" fmla="*/ 1219200 w 12191999"/>
              <a:gd name="connsiteY12" fmla="*/ 60208 h 466608"/>
              <a:gd name="connsiteX13" fmla="*/ 1293071 w 12191999"/>
              <a:gd name="connsiteY13" fmla="*/ 50800 h 466608"/>
              <a:gd name="connsiteX14" fmla="*/ 1828799 w 12191999"/>
              <a:gd name="connsiteY14" fmla="*/ 0 h 466608"/>
              <a:gd name="connsiteX15" fmla="*/ 11582399 w 12191999"/>
              <a:gd name="connsiteY15" fmla="*/ 0 h 466608"/>
              <a:gd name="connsiteX16" fmla="*/ 12191999 w 12191999"/>
              <a:gd name="connsiteY16" fmla="*/ 60208 h 466608"/>
              <a:gd name="connsiteX17" fmla="*/ 12191999 w 12191999"/>
              <a:gd name="connsiteY17" fmla="*/ 466608 h 466608"/>
              <a:gd name="connsiteX18" fmla="*/ 11582399 w 12191999"/>
              <a:gd name="connsiteY18" fmla="*/ 406401 h 466608"/>
              <a:gd name="connsiteX19" fmla="*/ 10972799 w 12191999"/>
              <a:gd name="connsiteY19" fmla="*/ 466608 h 466608"/>
              <a:gd name="connsiteX20" fmla="*/ 10972799 w 12191999"/>
              <a:gd name="connsiteY20" fmla="*/ 406401 h 466608"/>
              <a:gd name="connsiteX21" fmla="*/ 10363199 w 12191999"/>
              <a:gd name="connsiteY21" fmla="*/ 466608 h 466608"/>
              <a:gd name="connsiteX22" fmla="*/ 9753599 w 12191999"/>
              <a:gd name="connsiteY22" fmla="*/ 406401 h 466608"/>
              <a:gd name="connsiteX23" fmla="*/ 9753599 w 12191999"/>
              <a:gd name="connsiteY23" fmla="*/ 466608 h 466608"/>
              <a:gd name="connsiteX24" fmla="*/ 9143999 w 12191999"/>
              <a:gd name="connsiteY24" fmla="*/ 406401 h 466608"/>
              <a:gd name="connsiteX25" fmla="*/ 8534399 w 12191999"/>
              <a:gd name="connsiteY25" fmla="*/ 466608 h 466608"/>
              <a:gd name="connsiteX26" fmla="*/ 8534399 w 12191999"/>
              <a:gd name="connsiteY26" fmla="*/ 406401 h 466608"/>
              <a:gd name="connsiteX27" fmla="*/ 7924799 w 12191999"/>
              <a:gd name="connsiteY27" fmla="*/ 466608 h 466608"/>
              <a:gd name="connsiteX28" fmla="*/ 7315199 w 12191999"/>
              <a:gd name="connsiteY28" fmla="*/ 406401 h 466608"/>
              <a:gd name="connsiteX29" fmla="*/ 7315199 w 12191999"/>
              <a:gd name="connsiteY29" fmla="*/ 466608 h 466608"/>
              <a:gd name="connsiteX30" fmla="*/ 6705599 w 12191999"/>
              <a:gd name="connsiteY30" fmla="*/ 406401 h 466608"/>
              <a:gd name="connsiteX31" fmla="*/ 6095999 w 12191999"/>
              <a:gd name="connsiteY31" fmla="*/ 466608 h 466608"/>
              <a:gd name="connsiteX32" fmla="*/ 6095999 w 12191999"/>
              <a:gd name="connsiteY32" fmla="*/ 406401 h 466608"/>
              <a:gd name="connsiteX33" fmla="*/ 5486399 w 12191999"/>
              <a:gd name="connsiteY33" fmla="*/ 466608 h 466608"/>
              <a:gd name="connsiteX34" fmla="*/ 4876799 w 12191999"/>
              <a:gd name="connsiteY34" fmla="*/ 406401 h 466608"/>
              <a:gd name="connsiteX35" fmla="*/ 4876799 w 12191999"/>
              <a:gd name="connsiteY35" fmla="*/ 466608 h 466608"/>
              <a:gd name="connsiteX36" fmla="*/ 4267199 w 12191999"/>
              <a:gd name="connsiteY36" fmla="*/ 406401 h 466608"/>
              <a:gd name="connsiteX37" fmla="*/ 3657600 w 12191999"/>
              <a:gd name="connsiteY37" fmla="*/ 466608 h 466608"/>
              <a:gd name="connsiteX38" fmla="*/ 3657600 w 12191999"/>
              <a:gd name="connsiteY38" fmla="*/ 406401 h 466608"/>
              <a:gd name="connsiteX39" fmla="*/ 3048000 w 12191999"/>
              <a:gd name="connsiteY39" fmla="*/ 466608 h 466608"/>
              <a:gd name="connsiteX40" fmla="*/ 2438400 w 12191999"/>
              <a:gd name="connsiteY40" fmla="*/ 406401 h 466608"/>
              <a:gd name="connsiteX41" fmla="*/ 2438400 w 12191999"/>
              <a:gd name="connsiteY41" fmla="*/ 0 h 466608"/>
              <a:gd name="connsiteX42" fmla="*/ 3048000 w 12191999"/>
              <a:gd name="connsiteY42" fmla="*/ 60208 h 466608"/>
              <a:gd name="connsiteX43" fmla="*/ 3657600 w 12191999"/>
              <a:gd name="connsiteY43" fmla="*/ 0 h 466608"/>
              <a:gd name="connsiteX44" fmla="*/ 3657600 w 12191999"/>
              <a:gd name="connsiteY44" fmla="*/ 60208 h 466608"/>
              <a:gd name="connsiteX45" fmla="*/ 4267199 w 12191999"/>
              <a:gd name="connsiteY45" fmla="*/ 0 h 466608"/>
              <a:gd name="connsiteX46" fmla="*/ 4876799 w 12191999"/>
              <a:gd name="connsiteY46" fmla="*/ 60208 h 466608"/>
              <a:gd name="connsiteX47" fmla="*/ 4876799 w 12191999"/>
              <a:gd name="connsiteY47" fmla="*/ 0 h 466608"/>
              <a:gd name="connsiteX48" fmla="*/ 5486399 w 12191999"/>
              <a:gd name="connsiteY48" fmla="*/ 60208 h 466608"/>
              <a:gd name="connsiteX49" fmla="*/ 6095999 w 12191999"/>
              <a:gd name="connsiteY49" fmla="*/ 0 h 466608"/>
              <a:gd name="connsiteX50" fmla="*/ 6095999 w 12191999"/>
              <a:gd name="connsiteY50" fmla="*/ 60208 h 466608"/>
              <a:gd name="connsiteX51" fmla="*/ 6705599 w 12191999"/>
              <a:gd name="connsiteY51" fmla="*/ 0 h 466608"/>
              <a:gd name="connsiteX52" fmla="*/ 7315199 w 12191999"/>
              <a:gd name="connsiteY52" fmla="*/ 60208 h 466608"/>
              <a:gd name="connsiteX53" fmla="*/ 7315199 w 12191999"/>
              <a:gd name="connsiteY53" fmla="*/ 0 h 466608"/>
              <a:gd name="connsiteX54" fmla="*/ 7924799 w 12191999"/>
              <a:gd name="connsiteY54" fmla="*/ 60208 h 466608"/>
              <a:gd name="connsiteX55" fmla="*/ 8534399 w 12191999"/>
              <a:gd name="connsiteY55" fmla="*/ 0 h 466608"/>
              <a:gd name="connsiteX56" fmla="*/ 8534399 w 12191999"/>
              <a:gd name="connsiteY56" fmla="*/ 60208 h 466608"/>
              <a:gd name="connsiteX57" fmla="*/ 9143999 w 12191999"/>
              <a:gd name="connsiteY57" fmla="*/ 0 h 466608"/>
              <a:gd name="connsiteX58" fmla="*/ 9753599 w 12191999"/>
              <a:gd name="connsiteY58" fmla="*/ 60208 h 466608"/>
              <a:gd name="connsiteX59" fmla="*/ 9753599 w 12191999"/>
              <a:gd name="connsiteY59" fmla="*/ 0 h 466608"/>
              <a:gd name="connsiteX60" fmla="*/ 10363199 w 12191999"/>
              <a:gd name="connsiteY60" fmla="*/ 60208 h 466608"/>
              <a:gd name="connsiteX61" fmla="*/ 10972799 w 12191999"/>
              <a:gd name="connsiteY61" fmla="*/ 0 h 466608"/>
              <a:gd name="connsiteX62" fmla="*/ 10972799 w 12191999"/>
              <a:gd name="connsiteY62" fmla="*/ 60208 h 466608"/>
              <a:gd name="connsiteX63" fmla="*/ 11582399 w 12191999"/>
              <a:gd name="connsiteY63" fmla="*/ 0 h 466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12191999" h="466608">
                <a:moveTo>
                  <a:pt x="1828799" y="0"/>
                </a:moveTo>
                <a:cubicBezTo>
                  <a:pt x="1980823" y="0"/>
                  <a:pt x="2438399" y="60208"/>
                  <a:pt x="2438399" y="60208"/>
                </a:cubicBezTo>
                <a:lnTo>
                  <a:pt x="2438399" y="466608"/>
                </a:lnTo>
                <a:cubicBezTo>
                  <a:pt x="2438399" y="466608"/>
                  <a:pt x="1980823" y="406401"/>
                  <a:pt x="1828799" y="406401"/>
                </a:cubicBezTo>
                <a:cubicBezTo>
                  <a:pt x="1676776" y="406401"/>
                  <a:pt x="1219199" y="466608"/>
                  <a:pt x="1219199" y="466608"/>
                </a:cubicBezTo>
                <a:lnTo>
                  <a:pt x="1219199" y="406401"/>
                </a:lnTo>
                <a:lnTo>
                  <a:pt x="1145328" y="415808"/>
                </a:lnTo>
                <a:cubicBezTo>
                  <a:pt x="1009509" y="432741"/>
                  <a:pt x="723617" y="466608"/>
                  <a:pt x="609600" y="466608"/>
                </a:cubicBezTo>
                <a:cubicBezTo>
                  <a:pt x="457576" y="466608"/>
                  <a:pt x="0" y="406401"/>
                  <a:pt x="0" y="406401"/>
                </a:cubicBezTo>
                <a:lnTo>
                  <a:pt x="0" y="0"/>
                </a:lnTo>
                <a:cubicBezTo>
                  <a:pt x="0" y="0"/>
                  <a:pt x="457576" y="60208"/>
                  <a:pt x="609600" y="60208"/>
                </a:cubicBezTo>
                <a:cubicBezTo>
                  <a:pt x="761623" y="60208"/>
                  <a:pt x="1219200" y="0"/>
                  <a:pt x="1219200" y="0"/>
                </a:cubicBezTo>
                <a:lnTo>
                  <a:pt x="1219200" y="60208"/>
                </a:lnTo>
                <a:lnTo>
                  <a:pt x="1293071" y="50800"/>
                </a:lnTo>
                <a:cubicBezTo>
                  <a:pt x="1428890" y="33867"/>
                  <a:pt x="1714782" y="0"/>
                  <a:pt x="1828799" y="0"/>
                </a:cubicBezTo>
                <a:close/>
                <a:moveTo>
                  <a:pt x="11582399" y="0"/>
                </a:moveTo>
                <a:cubicBezTo>
                  <a:pt x="11734423" y="0"/>
                  <a:pt x="12191999" y="60208"/>
                  <a:pt x="12191999" y="60208"/>
                </a:cubicBezTo>
                <a:lnTo>
                  <a:pt x="12191999" y="466608"/>
                </a:lnTo>
                <a:cubicBezTo>
                  <a:pt x="12191999" y="466608"/>
                  <a:pt x="11734423" y="406401"/>
                  <a:pt x="11582399" y="406401"/>
                </a:cubicBezTo>
                <a:cubicBezTo>
                  <a:pt x="11430375" y="406401"/>
                  <a:pt x="10972799" y="466608"/>
                  <a:pt x="10972799" y="466608"/>
                </a:cubicBezTo>
                <a:lnTo>
                  <a:pt x="10972799" y="406401"/>
                </a:lnTo>
                <a:cubicBezTo>
                  <a:pt x="10972799" y="406401"/>
                  <a:pt x="10515223" y="466608"/>
                  <a:pt x="10363199" y="466608"/>
                </a:cubicBezTo>
                <a:cubicBezTo>
                  <a:pt x="10211175" y="466608"/>
                  <a:pt x="9753599" y="406401"/>
                  <a:pt x="9753599" y="406401"/>
                </a:cubicBezTo>
                <a:lnTo>
                  <a:pt x="9753599" y="466608"/>
                </a:lnTo>
                <a:cubicBezTo>
                  <a:pt x="9753599" y="466608"/>
                  <a:pt x="9296023" y="406401"/>
                  <a:pt x="9143999" y="406401"/>
                </a:cubicBezTo>
                <a:cubicBezTo>
                  <a:pt x="8991975" y="406401"/>
                  <a:pt x="8534399" y="466608"/>
                  <a:pt x="8534399" y="466608"/>
                </a:cubicBezTo>
                <a:lnTo>
                  <a:pt x="8534399" y="406401"/>
                </a:lnTo>
                <a:cubicBezTo>
                  <a:pt x="8534399" y="406401"/>
                  <a:pt x="8076823" y="466608"/>
                  <a:pt x="7924799" y="466608"/>
                </a:cubicBezTo>
                <a:cubicBezTo>
                  <a:pt x="7772776" y="466608"/>
                  <a:pt x="7315199" y="406401"/>
                  <a:pt x="7315199" y="406401"/>
                </a:cubicBezTo>
                <a:lnTo>
                  <a:pt x="7315199" y="466608"/>
                </a:lnTo>
                <a:cubicBezTo>
                  <a:pt x="7315199" y="466608"/>
                  <a:pt x="6857623" y="406401"/>
                  <a:pt x="6705599" y="406401"/>
                </a:cubicBezTo>
                <a:cubicBezTo>
                  <a:pt x="6553576" y="406401"/>
                  <a:pt x="6095999" y="466608"/>
                  <a:pt x="6095999" y="466608"/>
                </a:cubicBezTo>
                <a:lnTo>
                  <a:pt x="6095999" y="406401"/>
                </a:lnTo>
                <a:cubicBezTo>
                  <a:pt x="6095999" y="406401"/>
                  <a:pt x="5638423" y="466608"/>
                  <a:pt x="5486399" y="466608"/>
                </a:cubicBezTo>
                <a:cubicBezTo>
                  <a:pt x="5334376" y="466608"/>
                  <a:pt x="4876799" y="406401"/>
                  <a:pt x="4876799" y="406401"/>
                </a:cubicBezTo>
                <a:lnTo>
                  <a:pt x="4876799" y="466608"/>
                </a:lnTo>
                <a:cubicBezTo>
                  <a:pt x="4876799" y="466608"/>
                  <a:pt x="4419222" y="406401"/>
                  <a:pt x="4267199" y="406401"/>
                </a:cubicBezTo>
                <a:cubicBezTo>
                  <a:pt x="4115176" y="406401"/>
                  <a:pt x="3657600" y="466608"/>
                  <a:pt x="3657600" y="466608"/>
                </a:cubicBezTo>
                <a:lnTo>
                  <a:pt x="3657600" y="406401"/>
                </a:lnTo>
                <a:cubicBezTo>
                  <a:pt x="3657600" y="406401"/>
                  <a:pt x="3200023" y="466608"/>
                  <a:pt x="3048000" y="466608"/>
                </a:cubicBezTo>
                <a:cubicBezTo>
                  <a:pt x="2895976" y="466608"/>
                  <a:pt x="2438400" y="406401"/>
                  <a:pt x="2438400" y="406401"/>
                </a:cubicBezTo>
                <a:lnTo>
                  <a:pt x="2438400" y="0"/>
                </a:lnTo>
                <a:cubicBezTo>
                  <a:pt x="2438400" y="0"/>
                  <a:pt x="2895976" y="60208"/>
                  <a:pt x="3048000" y="60208"/>
                </a:cubicBezTo>
                <a:cubicBezTo>
                  <a:pt x="3200023" y="60208"/>
                  <a:pt x="3657600" y="0"/>
                  <a:pt x="3657600" y="0"/>
                </a:cubicBezTo>
                <a:lnTo>
                  <a:pt x="3657600" y="60208"/>
                </a:lnTo>
                <a:cubicBezTo>
                  <a:pt x="3657600" y="60208"/>
                  <a:pt x="4115176" y="0"/>
                  <a:pt x="4267199" y="0"/>
                </a:cubicBezTo>
                <a:cubicBezTo>
                  <a:pt x="4419222" y="0"/>
                  <a:pt x="4876799" y="60208"/>
                  <a:pt x="4876799" y="60208"/>
                </a:cubicBezTo>
                <a:lnTo>
                  <a:pt x="4876799" y="0"/>
                </a:lnTo>
                <a:cubicBezTo>
                  <a:pt x="4876799" y="0"/>
                  <a:pt x="5334376" y="60208"/>
                  <a:pt x="5486399" y="60208"/>
                </a:cubicBezTo>
                <a:cubicBezTo>
                  <a:pt x="5638423" y="60208"/>
                  <a:pt x="6095999" y="0"/>
                  <a:pt x="6095999" y="0"/>
                </a:cubicBezTo>
                <a:lnTo>
                  <a:pt x="6095999" y="60208"/>
                </a:lnTo>
                <a:cubicBezTo>
                  <a:pt x="6095999" y="60208"/>
                  <a:pt x="6553576" y="0"/>
                  <a:pt x="6705599" y="0"/>
                </a:cubicBezTo>
                <a:cubicBezTo>
                  <a:pt x="6857623" y="0"/>
                  <a:pt x="7315199" y="60208"/>
                  <a:pt x="7315199" y="60208"/>
                </a:cubicBezTo>
                <a:lnTo>
                  <a:pt x="7315199" y="0"/>
                </a:lnTo>
                <a:cubicBezTo>
                  <a:pt x="7315199" y="0"/>
                  <a:pt x="7772776" y="60208"/>
                  <a:pt x="7924799" y="60208"/>
                </a:cubicBezTo>
                <a:cubicBezTo>
                  <a:pt x="8076823" y="60208"/>
                  <a:pt x="8534399" y="0"/>
                  <a:pt x="8534399" y="0"/>
                </a:cubicBezTo>
                <a:lnTo>
                  <a:pt x="8534399" y="60208"/>
                </a:lnTo>
                <a:cubicBezTo>
                  <a:pt x="8534399" y="60208"/>
                  <a:pt x="8991975" y="0"/>
                  <a:pt x="9143999" y="0"/>
                </a:cubicBezTo>
                <a:cubicBezTo>
                  <a:pt x="9296023" y="0"/>
                  <a:pt x="9753599" y="60208"/>
                  <a:pt x="9753599" y="60208"/>
                </a:cubicBezTo>
                <a:lnTo>
                  <a:pt x="9753599" y="0"/>
                </a:lnTo>
                <a:cubicBezTo>
                  <a:pt x="9753599" y="0"/>
                  <a:pt x="10211175" y="60208"/>
                  <a:pt x="10363199" y="60208"/>
                </a:cubicBezTo>
                <a:cubicBezTo>
                  <a:pt x="10515223" y="60208"/>
                  <a:pt x="10972799" y="0"/>
                  <a:pt x="10972799" y="0"/>
                </a:cubicBezTo>
                <a:lnTo>
                  <a:pt x="10972799" y="60208"/>
                </a:lnTo>
                <a:cubicBezTo>
                  <a:pt x="10972799" y="60208"/>
                  <a:pt x="11430375" y="0"/>
                  <a:pt x="11582399" y="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9D7B5624-0EF1-4A03-974D-D78383AF4AB8}"/>
              </a:ext>
            </a:extLst>
          </p:cNvPr>
          <p:cNvSpPr/>
          <p:nvPr/>
        </p:nvSpPr>
        <p:spPr>
          <a:xfrm>
            <a:off x="1" y="2393225"/>
            <a:ext cx="12191999" cy="466608"/>
          </a:xfrm>
          <a:custGeom>
            <a:avLst/>
            <a:gdLst>
              <a:gd name="connsiteX0" fmla="*/ 1828799 w 12191999"/>
              <a:gd name="connsiteY0" fmla="*/ 0 h 466608"/>
              <a:gd name="connsiteX1" fmla="*/ 2438399 w 12191999"/>
              <a:gd name="connsiteY1" fmla="*/ 60208 h 466608"/>
              <a:gd name="connsiteX2" fmla="*/ 2438399 w 12191999"/>
              <a:gd name="connsiteY2" fmla="*/ 466608 h 466608"/>
              <a:gd name="connsiteX3" fmla="*/ 1828799 w 12191999"/>
              <a:gd name="connsiteY3" fmla="*/ 406401 h 466608"/>
              <a:gd name="connsiteX4" fmla="*/ 1219199 w 12191999"/>
              <a:gd name="connsiteY4" fmla="*/ 466608 h 466608"/>
              <a:gd name="connsiteX5" fmla="*/ 1219199 w 12191999"/>
              <a:gd name="connsiteY5" fmla="*/ 406401 h 466608"/>
              <a:gd name="connsiteX6" fmla="*/ 1145328 w 12191999"/>
              <a:gd name="connsiteY6" fmla="*/ 415808 h 466608"/>
              <a:gd name="connsiteX7" fmla="*/ 609600 w 12191999"/>
              <a:gd name="connsiteY7" fmla="*/ 466608 h 466608"/>
              <a:gd name="connsiteX8" fmla="*/ 0 w 12191999"/>
              <a:gd name="connsiteY8" fmla="*/ 406401 h 466608"/>
              <a:gd name="connsiteX9" fmla="*/ 0 w 12191999"/>
              <a:gd name="connsiteY9" fmla="*/ 0 h 466608"/>
              <a:gd name="connsiteX10" fmla="*/ 609600 w 12191999"/>
              <a:gd name="connsiteY10" fmla="*/ 60208 h 466608"/>
              <a:gd name="connsiteX11" fmla="*/ 1219200 w 12191999"/>
              <a:gd name="connsiteY11" fmla="*/ 0 h 466608"/>
              <a:gd name="connsiteX12" fmla="*/ 1219200 w 12191999"/>
              <a:gd name="connsiteY12" fmla="*/ 60208 h 466608"/>
              <a:gd name="connsiteX13" fmla="*/ 1293071 w 12191999"/>
              <a:gd name="connsiteY13" fmla="*/ 50800 h 466608"/>
              <a:gd name="connsiteX14" fmla="*/ 1828799 w 12191999"/>
              <a:gd name="connsiteY14" fmla="*/ 0 h 466608"/>
              <a:gd name="connsiteX15" fmla="*/ 11582399 w 12191999"/>
              <a:gd name="connsiteY15" fmla="*/ 0 h 466608"/>
              <a:gd name="connsiteX16" fmla="*/ 12191999 w 12191999"/>
              <a:gd name="connsiteY16" fmla="*/ 60208 h 466608"/>
              <a:gd name="connsiteX17" fmla="*/ 12191999 w 12191999"/>
              <a:gd name="connsiteY17" fmla="*/ 466608 h 466608"/>
              <a:gd name="connsiteX18" fmla="*/ 11582399 w 12191999"/>
              <a:gd name="connsiteY18" fmla="*/ 406401 h 466608"/>
              <a:gd name="connsiteX19" fmla="*/ 10972799 w 12191999"/>
              <a:gd name="connsiteY19" fmla="*/ 466608 h 466608"/>
              <a:gd name="connsiteX20" fmla="*/ 10972799 w 12191999"/>
              <a:gd name="connsiteY20" fmla="*/ 406401 h 466608"/>
              <a:gd name="connsiteX21" fmla="*/ 10363199 w 12191999"/>
              <a:gd name="connsiteY21" fmla="*/ 466608 h 466608"/>
              <a:gd name="connsiteX22" fmla="*/ 9753599 w 12191999"/>
              <a:gd name="connsiteY22" fmla="*/ 406401 h 466608"/>
              <a:gd name="connsiteX23" fmla="*/ 9753599 w 12191999"/>
              <a:gd name="connsiteY23" fmla="*/ 466608 h 466608"/>
              <a:gd name="connsiteX24" fmla="*/ 9143999 w 12191999"/>
              <a:gd name="connsiteY24" fmla="*/ 406401 h 466608"/>
              <a:gd name="connsiteX25" fmla="*/ 8534399 w 12191999"/>
              <a:gd name="connsiteY25" fmla="*/ 466608 h 466608"/>
              <a:gd name="connsiteX26" fmla="*/ 8534399 w 12191999"/>
              <a:gd name="connsiteY26" fmla="*/ 406401 h 466608"/>
              <a:gd name="connsiteX27" fmla="*/ 7924799 w 12191999"/>
              <a:gd name="connsiteY27" fmla="*/ 466608 h 466608"/>
              <a:gd name="connsiteX28" fmla="*/ 7315199 w 12191999"/>
              <a:gd name="connsiteY28" fmla="*/ 406401 h 466608"/>
              <a:gd name="connsiteX29" fmla="*/ 7315199 w 12191999"/>
              <a:gd name="connsiteY29" fmla="*/ 466608 h 466608"/>
              <a:gd name="connsiteX30" fmla="*/ 6705599 w 12191999"/>
              <a:gd name="connsiteY30" fmla="*/ 406401 h 466608"/>
              <a:gd name="connsiteX31" fmla="*/ 6095999 w 12191999"/>
              <a:gd name="connsiteY31" fmla="*/ 466608 h 466608"/>
              <a:gd name="connsiteX32" fmla="*/ 6095999 w 12191999"/>
              <a:gd name="connsiteY32" fmla="*/ 406401 h 466608"/>
              <a:gd name="connsiteX33" fmla="*/ 5486399 w 12191999"/>
              <a:gd name="connsiteY33" fmla="*/ 466608 h 466608"/>
              <a:gd name="connsiteX34" fmla="*/ 4876799 w 12191999"/>
              <a:gd name="connsiteY34" fmla="*/ 406401 h 466608"/>
              <a:gd name="connsiteX35" fmla="*/ 4876799 w 12191999"/>
              <a:gd name="connsiteY35" fmla="*/ 466608 h 466608"/>
              <a:gd name="connsiteX36" fmla="*/ 4267199 w 12191999"/>
              <a:gd name="connsiteY36" fmla="*/ 406401 h 466608"/>
              <a:gd name="connsiteX37" fmla="*/ 3657600 w 12191999"/>
              <a:gd name="connsiteY37" fmla="*/ 466608 h 466608"/>
              <a:gd name="connsiteX38" fmla="*/ 3657600 w 12191999"/>
              <a:gd name="connsiteY38" fmla="*/ 406401 h 466608"/>
              <a:gd name="connsiteX39" fmla="*/ 3048000 w 12191999"/>
              <a:gd name="connsiteY39" fmla="*/ 466608 h 466608"/>
              <a:gd name="connsiteX40" fmla="*/ 2438400 w 12191999"/>
              <a:gd name="connsiteY40" fmla="*/ 406401 h 466608"/>
              <a:gd name="connsiteX41" fmla="*/ 2438400 w 12191999"/>
              <a:gd name="connsiteY41" fmla="*/ 0 h 466608"/>
              <a:gd name="connsiteX42" fmla="*/ 3048000 w 12191999"/>
              <a:gd name="connsiteY42" fmla="*/ 60208 h 466608"/>
              <a:gd name="connsiteX43" fmla="*/ 3657600 w 12191999"/>
              <a:gd name="connsiteY43" fmla="*/ 0 h 466608"/>
              <a:gd name="connsiteX44" fmla="*/ 3657600 w 12191999"/>
              <a:gd name="connsiteY44" fmla="*/ 60208 h 466608"/>
              <a:gd name="connsiteX45" fmla="*/ 4267199 w 12191999"/>
              <a:gd name="connsiteY45" fmla="*/ 0 h 466608"/>
              <a:gd name="connsiteX46" fmla="*/ 4876799 w 12191999"/>
              <a:gd name="connsiteY46" fmla="*/ 60208 h 466608"/>
              <a:gd name="connsiteX47" fmla="*/ 4876799 w 12191999"/>
              <a:gd name="connsiteY47" fmla="*/ 0 h 466608"/>
              <a:gd name="connsiteX48" fmla="*/ 5486399 w 12191999"/>
              <a:gd name="connsiteY48" fmla="*/ 60208 h 466608"/>
              <a:gd name="connsiteX49" fmla="*/ 6095999 w 12191999"/>
              <a:gd name="connsiteY49" fmla="*/ 0 h 466608"/>
              <a:gd name="connsiteX50" fmla="*/ 6095999 w 12191999"/>
              <a:gd name="connsiteY50" fmla="*/ 60208 h 466608"/>
              <a:gd name="connsiteX51" fmla="*/ 6705599 w 12191999"/>
              <a:gd name="connsiteY51" fmla="*/ 0 h 466608"/>
              <a:gd name="connsiteX52" fmla="*/ 7315199 w 12191999"/>
              <a:gd name="connsiteY52" fmla="*/ 60208 h 466608"/>
              <a:gd name="connsiteX53" fmla="*/ 7315199 w 12191999"/>
              <a:gd name="connsiteY53" fmla="*/ 0 h 466608"/>
              <a:gd name="connsiteX54" fmla="*/ 7924799 w 12191999"/>
              <a:gd name="connsiteY54" fmla="*/ 60208 h 466608"/>
              <a:gd name="connsiteX55" fmla="*/ 8534399 w 12191999"/>
              <a:gd name="connsiteY55" fmla="*/ 0 h 466608"/>
              <a:gd name="connsiteX56" fmla="*/ 8534399 w 12191999"/>
              <a:gd name="connsiteY56" fmla="*/ 60208 h 466608"/>
              <a:gd name="connsiteX57" fmla="*/ 9143999 w 12191999"/>
              <a:gd name="connsiteY57" fmla="*/ 0 h 466608"/>
              <a:gd name="connsiteX58" fmla="*/ 9753599 w 12191999"/>
              <a:gd name="connsiteY58" fmla="*/ 60208 h 466608"/>
              <a:gd name="connsiteX59" fmla="*/ 9753599 w 12191999"/>
              <a:gd name="connsiteY59" fmla="*/ 0 h 466608"/>
              <a:gd name="connsiteX60" fmla="*/ 10363199 w 12191999"/>
              <a:gd name="connsiteY60" fmla="*/ 60208 h 466608"/>
              <a:gd name="connsiteX61" fmla="*/ 10972799 w 12191999"/>
              <a:gd name="connsiteY61" fmla="*/ 0 h 466608"/>
              <a:gd name="connsiteX62" fmla="*/ 10972799 w 12191999"/>
              <a:gd name="connsiteY62" fmla="*/ 60208 h 466608"/>
              <a:gd name="connsiteX63" fmla="*/ 11582399 w 12191999"/>
              <a:gd name="connsiteY63" fmla="*/ 0 h 466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12191999" h="466608">
                <a:moveTo>
                  <a:pt x="1828799" y="0"/>
                </a:moveTo>
                <a:cubicBezTo>
                  <a:pt x="1980823" y="0"/>
                  <a:pt x="2438399" y="60208"/>
                  <a:pt x="2438399" y="60208"/>
                </a:cubicBezTo>
                <a:lnTo>
                  <a:pt x="2438399" y="466608"/>
                </a:lnTo>
                <a:cubicBezTo>
                  <a:pt x="2438399" y="466608"/>
                  <a:pt x="1980823" y="406401"/>
                  <a:pt x="1828799" y="406401"/>
                </a:cubicBezTo>
                <a:cubicBezTo>
                  <a:pt x="1676776" y="406401"/>
                  <a:pt x="1219199" y="466608"/>
                  <a:pt x="1219199" y="466608"/>
                </a:cubicBezTo>
                <a:lnTo>
                  <a:pt x="1219199" y="406401"/>
                </a:lnTo>
                <a:lnTo>
                  <a:pt x="1145328" y="415808"/>
                </a:lnTo>
                <a:cubicBezTo>
                  <a:pt x="1009509" y="432741"/>
                  <a:pt x="723617" y="466608"/>
                  <a:pt x="609600" y="466608"/>
                </a:cubicBezTo>
                <a:cubicBezTo>
                  <a:pt x="457576" y="466608"/>
                  <a:pt x="0" y="406401"/>
                  <a:pt x="0" y="406401"/>
                </a:cubicBezTo>
                <a:lnTo>
                  <a:pt x="0" y="0"/>
                </a:lnTo>
                <a:cubicBezTo>
                  <a:pt x="0" y="0"/>
                  <a:pt x="457576" y="60208"/>
                  <a:pt x="609600" y="60208"/>
                </a:cubicBezTo>
                <a:cubicBezTo>
                  <a:pt x="761623" y="60208"/>
                  <a:pt x="1219200" y="0"/>
                  <a:pt x="1219200" y="0"/>
                </a:cubicBezTo>
                <a:lnTo>
                  <a:pt x="1219200" y="60208"/>
                </a:lnTo>
                <a:lnTo>
                  <a:pt x="1293071" y="50800"/>
                </a:lnTo>
                <a:cubicBezTo>
                  <a:pt x="1428890" y="33867"/>
                  <a:pt x="1714782" y="0"/>
                  <a:pt x="1828799" y="0"/>
                </a:cubicBezTo>
                <a:close/>
                <a:moveTo>
                  <a:pt x="11582399" y="0"/>
                </a:moveTo>
                <a:cubicBezTo>
                  <a:pt x="11734423" y="0"/>
                  <a:pt x="12191999" y="60208"/>
                  <a:pt x="12191999" y="60208"/>
                </a:cubicBezTo>
                <a:lnTo>
                  <a:pt x="12191999" y="466608"/>
                </a:lnTo>
                <a:cubicBezTo>
                  <a:pt x="12191999" y="466608"/>
                  <a:pt x="11734423" y="406401"/>
                  <a:pt x="11582399" y="406401"/>
                </a:cubicBezTo>
                <a:cubicBezTo>
                  <a:pt x="11430375" y="406401"/>
                  <a:pt x="10972799" y="466608"/>
                  <a:pt x="10972799" y="466608"/>
                </a:cubicBezTo>
                <a:lnTo>
                  <a:pt x="10972799" y="406401"/>
                </a:lnTo>
                <a:cubicBezTo>
                  <a:pt x="10972799" y="406401"/>
                  <a:pt x="10515223" y="466608"/>
                  <a:pt x="10363199" y="466608"/>
                </a:cubicBezTo>
                <a:cubicBezTo>
                  <a:pt x="10211175" y="466608"/>
                  <a:pt x="9753599" y="406401"/>
                  <a:pt x="9753599" y="406401"/>
                </a:cubicBezTo>
                <a:lnTo>
                  <a:pt x="9753599" y="466608"/>
                </a:lnTo>
                <a:cubicBezTo>
                  <a:pt x="9753599" y="466608"/>
                  <a:pt x="9296023" y="406401"/>
                  <a:pt x="9143999" y="406401"/>
                </a:cubicBezTo>
                <a:cubicBezTo>
                  <a:pt x="8991975" y="406401"/>
                  <a:pt x="8534399" y="466608"/>
                  <a:pt x="8534399" y="466608"/>
                </a:cubicBezTo>
                <a:lnTo>
                  <a:pt x="8534399" y="406401"/>
                </a:lnTo>
                <a:cubicBezTo>
                  <a:pt x="8534399" y="406401"/>
                  <a:pt x="8076823" y="466608"/>
                  <a:pt x="7924799" y="466608"/>
                </a:cubicBezTo>
                <a:cubicBezTo>
                  <a:pt x="7772776" y="466608"/>
                  <a:pt x="7315199" y="406401"/>
                  <a:pt x="7315199" y="406401"/>
                </a:cubicBezTo>
                <a:lnTo>
                  <a:pt x="7315199" y="466608"/>
                </a:lnTo>
                <a:cubicBezTo>
                  <a:pt x="7315199" y="466608"/>
                  <a:pt x="6857623" y="406401"/>
                  <a:pt x="6705599" y="406401"/>
                </a:cubicBezTo>
                <a:cubicBezTo>
                  <a:pt x="6553576" y="406401"/>
                  <a:pt x="6095999" y="466608"/>
                  <a:pt x="6095999" y="466608"/>
                </a:cubicBezTo>
                <a:lnTo>
                  <a:pt x="6095999" y="406401"/>
                </a:lnTo>
                <a:cubicBezTo>
                  <a:pt x="6095999" y="406401"/>
                  <a:pt x="5638423" y="466608"/>
                  <a:pt x="5486399" y="466608"/>
                </a:cubicBezTo>
                <a:cubicBezTo>
                  <a:pt x="5334376" y="466608"/>
                  <a:pt x="4876799" y="406401"/>
                  <a:pt x="4876799" y="406401"/>
                </a:cubicBezTo>
                <a:lnTo>
                  <a:pt x="4876799" y="466608"/>
                </a:lnTo>
                <a:cubicBezTo>
                  <a:pt x="4876799" y="466608"/>
                  <a:pt x="4419222" y="406401"/>
                  <a:pt x="4267199" y="406401"/>
                </a:cubicBezTo>
                <a:cubicBezTo>
                  <a:pt x="4115176" y="406401"/>
                  <a:pt x="3657600" y="466608"/>
                  <a:pt x="3657600" y="466608"/>
                </a:cubicBezTo>
                <a:lnTo>
                  <a:pt x="3657600" y="406401"/>
                </a:lnTo>
                <a:cubicBezTo>
                  <a:pt x="3657600" y="406401"/>
                  <a:pt x="3200023" y="466608"/>
                  <a:pt x="3048000" y="466608"/>
                </a:cubicBezTo>
                <a:cubicBezTo>
                  <a:pt x="2895976" y="466608"/>
                  <a:pt x="2438400" y="406401"/>
                  <a:pt x="2438400" y="406401"/>
                </a:cubicBezTo>
                <a:lnTo>
                  <a:pt x="2438400" y="0"/>
                </a:lnTo>
                <a:cubicBezTo>
                  <a:pt x="2438400" y="0"/>
                  <a:pt x="2895976" y="60208"/>
                  <a:pt x="3048000" y="60208"/>
                </a:cubicBezTo>
                <a:cubicBezTo>
                  <a:pt x="3200023" y="60208"/>
                  <a:pt x="3657600" y="0"/>
                  <a:pt x="3657600" y="0"/>
                </a:cubicBezTo>
                <a:lnTo>
                  <a:pt x="3657600" y="60208"/>
                </a:lnTo>
                <a:cubicBezTo>
                  <a:pt x="3657600" y="60208"/>
                  <a:pt x="4115176" y="0"/>
                  <a:pt x="4267199" y="0"/>
                </a:cubicBezTo>
                <a:cubicBezTo>
                  <a:pt x="4419222" y="0"/>
                  <a:pt x="4876799" y="60208"/>
                  <a:pt x="4876799" y="60208"/>
                </a:cubicBezTo>
                <a:lnTo>
                  <a:pt x="4876799" y="0"/>
                </a:lnTo>
                <a:cubicBezTo>
                  <a:pt x="4876799" y="0"/>
                  <a:pt x="5334376" y="60208"/>
                  <a:pt x="5486399" y="60208"/>
                </a:cubicBezTo>
                <a:cubicBezTo>
                  <a:pt x="5638423" y="60208"/>
                  <a:pt x="6095999" y="0"/>
                  <a:pt x="6095999" y="0"/>
                </a:cubicBezTo>
                <a:lnTo>
                  <a:pt x="6095999" y="60208"/>
                </a:lnTo>
                <a:cubicBezTo>
                  <a:pt x="6095999" y="60208"/>
                  <a:pt x="6553576" y="0"/>
                  <a:pt x="6705599" y="0"/>
                </a:cubicBezTo>
                <a:cubicBezTo>
                  <a:pt x="6857623" y="0"/>
                  <a:pt x="7315199" y="60208"/>
                  <a:pt x="7315199" y="60208"/>
                </a:cubicBezTo>
                <a:lnTo>
                  <a:pt x="7315199" y="0"/>
                </a:lnTo>
                <a:cubicBezTo>
                  <a:pt x="7315199" y="0"/>
                  <a:pt x="7772776" y="60208"/>
                  <a:pt x="7924799" y="60208"/>
                </a:cubicBezTo>
                <a:cubicBezTo>
                  <a:pt x="8076823" y="60208"/>
                  <a:pt x="8534399" y="0"/>
                  <a:pt x="8534399" y="0"/>
                </a:cubicBezTo>
                <a:lnTo>
                  <a:pt x="8534399" y="60208"/>
                </a:lnTo>
                <a:cubicBezTo>
                  <a:pt x="8534399" y="60208"/>
                  <a:pt x="8991975" y="0"/>
                  <a:pt x="9143999" y="0"/>
                </a:cubicBezTo>
                <a:cubicBezTo>
                  <a:pt x="9296023" y="0"/>
                  <a:pt x="9753599" y="60208"/>
                  <a:pt x="9753599" y="60208"/>
                </a:cubicBezTo>
                <a:lnTo>
                  <a:pt x="9753599" y="0"/>
                </a:lnTo>
                <a:cubicBezTo>
                  <a:pt x="9753599" y="0"/>
                  <a:pt x="10211175" y="60208"/>
                  <a:pt x="10363199" y="60208"/>
                </a:cubicBezTo>
                <a:cubicBezTo>
                  <a:pt x="10515223" y="60208"/>
                  <a:pt x="10972799" y="0"/>
                  <a:pt x="10972799" y="0"/>
                </a:cubicBezTo>
                <a:lnTo>
                  <a:pt x="10972799" y="60208"/>
                </a:lnTo>
                <a:cubicBezTo>
                  <a:pt x="10972799" y="60208"/>
                  <a:pt x="11430375" y="0"/>
                  <a:pt x="11582399" y="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CD4C72CD-D83E-4829-AD0E-2999A2C18824}"/>
              </a:ext>
            </a:extLst>
          </p:cNvPr>
          <p:cNvSpPr/>
          <p:nvPr/>
        </p:nvSpPr>
        <p:spPr>
          <a:xfrm>
            <a:off x="1" y="3195696"/>
            <a:ext cx="12191999" cy="466608"/>
          </a:xfrm>
          <a:custGeom>
            <a:avLst/>
            <a:gdLst>
              <a:gd name="connsiteX0" fmla="*/ 1828799 w 12191999"/>
              <a:gd name="connsiteY0" fmla="*/ 0 h 466608"/>
              <a:gd name="connsiteX1" fmla="*/ 2438399 w 12191999"/>
              <a:gd name="connsiteY1" fmla="*/ 60208 h 466608"/>
              <a:gd name="connsiteX2" fmla="*/ 2438399 w 12191999"/>
              <a:gd name="connsiteY2" fmla="*/ 466608 h 466608"/>
              <a:gd name="connsiteX3" fmla="*/ 1828799 w 12191999"/>
              <a:gd name="connsiteY3" fmla="*/ 406401 h 466608"/>
              <a:gd name="connsiteX4" fmla="*/ 1219199 w 12191999"/>
              <a:gd name="connsiteY4" fmla="*/ 466608 h 466608"/>
              <a:gd name="connsiteX5" fmla="*/ 1219199 w 12191999"/>
              <a:gd name="connsiteY5" fmla="*/ 406401 h 466608"/>
              <a:gd name="connsiteX6" fmla="*/ 1145328 w 12191999"/>
              <a:gd name="connsiteY6" fmla="*/ 415808 h 466608"/>
              <a:gd name="connsiteX7" fmla="*/ 609600 w 12191999"/>
              <a:gd name="connsiteY7" fmla="*/ 466608 h 466608"/>
              <a:gd name="connsiteX8" fmla="*/ 0 w 12191999"/>
              <a:gd name="connsiteY8" fmla="*/ 406401 h 466608"/>
              <a:gd name="connsiteX9" fmla="*/ 0 w 12191999"/>
              <a:gd name="connsiteY9" fmla="*/ 0 h 466608"/>
              <a:gd name="connsiteX10" fmla="*/ 609600 w 12191999"/>
              <a:gd name="connsiteY10" fmla="*/ 60208 h 466608"/>
              <a:gd name="connsiteX11" fmla="*/ 1219200 w 12191999"/>
              <a:gd name="connsiteY11" fmla="*/ 0 h 466608"/>
              <a:gd name="connsiteX12" fmla="*/ 1219200 w 12191999"/>
              <a:gd name="connsiteY12" fmla="*/ 60208 h 466608"/>
              <a:gd name="connsiteX13" fmla="*/ 1293071 w 12191999"/>
              <a:gd name="connsiteY13" fmla="*/ 50800 h 466608"/>
              <a:gd name="connsiteX14" fmla="*/ 1828799 w 12191999"/>
              <a:gd name="connsiteY14" fmla="*/ 0 h 466608"/>
              <a:gd name="connsiteX15" fmla="*/ 11582399 w 12191999"/>
              <a:gd name="connsiteY15" fmla="*/ 0 h 466608"/>
              <a:gd name="connsiteX16" fmla="*/ 12191999 w 12191999"/>
              <a:gd name="connsiteY16" fmla="*/ 60208 h 466608"/>
              <a:gd name="connsiteX17" fmla="*/ 12191999 w 12191999"/>
              <a:gd name="connsiteY17" fmla="*/ 466608 h 466608"/>
              <a:gd name="connsiteX18" fmla="*/ 11582399 w 12191999"/>
              <a:gd name="connsiteY18" fmla="*/ 406401 h 466608"/>
              <a:gd name="connsiteX19" fmla="*/ 10972799 w 12191999"/>
              <a:gd name="connsiteY19" fmla="*/ 466608 h 466608"/>
              <a:gd name="connsiteX20" fmla="*/ 10972799 w 12191999"/>
              <a:gd name="connsiteY20" fmla="*/ 406401 h 466608"/>
              <a:gd name="connsiteX21" fmla="*/ 10363199 w 12191999"/>
              <a:gd name="connsiteY21" fmla="*/ 466608 h 466608"/>
              <a:gd name="connsiteX22" fmla="*/ 9753599 w 12191999"/>
              <a:gd name="connsiteY22" fmla="*/ 406401 h 466608"/>
              <a:gd name="connsiteX23" fmla="*/ 9753599 w 12191999"/>
              <a:gd name="connsiteY23" fmla="*/ 466608 h 466608"/>
              <a:gd name="connsiteX24" fmla="*/ 9143999 w 12191999"/>
              <a:gd name="connsiteY24" fmla="*/ 406401 h 466608"/>
              <a:gd name="connsiteX25" fmla="*/ 8534399 w 12191999"/>
              <a:gd name="connsiteY25" fmla="*/ 466608 h 466608"/>
              <a:gd name="connsiteX26" fmla="*/ 8534399 w 12191999"/>
              <a:gd name="connsiteY26" fmla="*/ 406401 h 466608"/>
              <a:gd name="connsiteX27" fmla="*/ 7924799 w 12191999"/>
              <a:gd name="connsiteY27" fmla="*/ 466608 h 466608"/>
              <a:gd name="connsiteX28" fmla="*/ 7315199 w 12191999"/>
              <a:gd name="connsiteY28" fmla="*/ 406401 h 466608"/>
              <a:gd name="connsiteX29" fmla="*/ 7315199 w 12191999"/>
              <a:gd name="connsiteY29" fmla="*/ 466608 h 466608"/>
              <a:gd name="connsiteX30" fmla="*/ 6705599 w 12191999"/>
              <a:gd name="connsiteY30" fmla="*/ 406401 h 466608"/>
              <a:gd name="connsiteX31" fmla="*/ 6095999 w 12191999"/>
              <a:gd name="connsiteY31" fmla="*/ 466608 h 466608"/>
              <a:gd name="connsiteX32" fmla="*/ 6095999 w 12191999"/>
              <a:gd name="connsiteY32" fmla="*/ 406401 h 466608"/>
              <a:gd name="connsiteX33" fmla="*/ 5486399 w 12191999"/>
              <a:gd name="connsiteY33" fmla="*/ 466608 h 466608"/>
              <a:gd name="connsiteX34" fmla="*/ 4876799 w 12191999"/>
              <a:gd name="connsiteY34" fmla="*/ 406401 h 466608"/>
              <a:gd name="connsiteX35" fmla="*/ 4876799 w 12191999"/>
              <a:gd name="connsiteY35" fmla="*/ 466608 h 466608"/>
              <a:gd name="connsiteX36" fmla="*/ 4267199 w 12191999"/>
              <a:gd name="connsiteY36" fmla="*/ 406401 h 466608"/>
              <a:gd name="connsiteX37" fmla="*/ 3657600 w 12191999"/>
              <a:gd name="connsiteY37" fmla="*/ 466608 h 466608"/>
              <a:gd name="connsiteX38" fmla="*/ 3657600 w 12191999"/>
              <a:gd name="connsiteY38" fmla="*/ 406401 h 466608"/>
              <a:gd name="connsiteX39" fmla="*/ 3048000 w 12191999"/>
              <a:gd name="connsiteY39" fmla="*/ 466608 h 466608"/>
              <a:gd name="connsiteX40" fmla="*/ 2438400 w 12191999"/>
              <a:gd name="connsiteY40" fmla="*/ 406401 h 466608"/>
              <a:gd name="connsiteX41" fmla="*/ 2438400 w 12191999"/>
              <a:gd name="connsiteY41" fmla="*/ 0 h 466608"/>
              <a:gd name="connsiteX42" fmla="*/ 3048000 w 12191999"/>
              <a:gd name="connsiteY42" fmla="*/ 60208 h 466608"/>
              <a:gd name="connsiteX43" fmla="*/ 3657600 w 12191999"/>
              <a:gd name="connsiteY43" fmla="*/ 0 h 466608"/>
              <a:gd name="connsiteX44" fmla="*/ 3657600 w 12191999"/>
              <a:gd name="connsiteY44" fmla="*/ 60208 h 466608"/>
              <a:gd name="connsiteX45" fmla="*/ 4267199 w 12191999"/>
              <a:gd name="connsiteY45" fmla="*/ 0 h 466608"/>
              <a:gd name="connsiteX46" fmla="*/ 4876799 w 12191999"/>
              <a:gd name="connsiteY46" fmla="*/ 60208 h 466608"/>
              <a:gd name="connsiteX47" fmla="*/ 4876799 w 12191999"/>
              <a:gd name="connsiteY47" fmla="*/ 0 h 466608"/>
              <a:gd name="connsiteX48" fmla="*/ 5486399 w 12191999"/>
              <a:gd name="connsiteY48" fmla="*/ 60208 h 466608"/>
              <a:gd name="connsiteX49" fmla="*/ 6095999 w 12191999"/>
              <a:gd name="connsiteY49" fmla="*/ 0 h 466608"/>
              <a:gd name="connsiteX50" fmla="*/ 6095999 w 12191999"/>
              <a:gd name="connsiteY50" fmla="*/ 60208 h 466608"/>
              <a:gd name="connsiteX51" fmla="*/ 6705599 w 12191999"/>
              <a:gd name="connsiteY51" fmla="*/ 0 h 466608"/>
              <a:gd name="connsiteX52" fmla="*/ 7315199 w 12191999"/>
              <a:gd name="connsiteY52" fmla="*/ 60208 h 466608"/>
              <a:gd name="connsiteX53" fmla="*/ 7315199 w 12191999"/>
              <a:gd name="connsiteY53" fmla="*/ 0 h 466608"/>
              <a:gd name="connsiteX54" fmla="*/ 7924799 w 12191999"/>
              <a:gd name="connsiteY54" fmla="*/ 60208 h 466608"/>
              <a:gd name="connsiteX55" fmla="*/ 8534399 w 12191999"/>
              <a:gd name="connsiteY55" fmla="*/ 0 h 466608"/>
              <a:gd name="connsiteX56" fmla="*/ 8534399 w 12191999"/>
              <a:gd name="connsiteY56" fmla="*/ 60208 h 466608"/>
              <a:gd name="connsiteX57" fmla="*/ 9143999 w 12191999"/>
              <a:gd name="connsiteY57" fmla="*/ 0 h 466608"/>
              <a:gd name="connsiteX58" fmla="*/ 9753599 w 12191999"/>
              <a:gd name="connsiteY58" fmla="*/ 60208 h 466608"/>
              <a:gd name="connsiteX59" fmla="*/ 9753599 w 12191999"/>
              <a:gd name="connsiteY59" fmla="*/ 0 h 466608"/>
              <a:gd name="connsiteX60" fmla="*/ 10363199 w 12191999"/>
              <a:gd name="connsiteY60" fmla="*/ 60208 h 466608"/>
              <a:gd name="connsiteX61" fmla="*/ 10972799 w 12191999"/>
              <a:gd name="connsiteY61" fmla="*/ 0 h 466608"/>
              <a:gd name="connsiteX62" fmla="*/ 10972799 w 12191999"/>
              <a:gd name="connsiteY62" fmla="*/ 60208 h 466608"/>
              <a:gd name="connsiteX63" fmla="*/ 11582399 w 12191999"/>
              <a:gd name="connsiteY63" fmla="*/ 0 h 466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12191999" h="466608">
                <a:moveTo>
                  <a:pt x="1828799" y="0"/>
                </a:moveTo>
                <a:cubicBezTo>
                  <a:pt x="1980823" y="0"/>
                  <a:pt x="2438399" y="60208"/>
                  <a:pt x="2438399" y="60208"/>
                </a:cubicBezTo>
                <a:lnTo>
                  <a:pt x="2438399" y="466608"/>
                </a:lnTo>
                <a:cubicBezTo>
                  <a:pt x="2438399" y="466608"/>
                  <a:pt x="1980823" y="406401"/>
                  <a:pt x="1828799" y="406401"/>
                </a:cubicBezTo>
                <a:cubicBezTo>
                  <a:pt x="1676776" y="406401"/>
                  <a:pt x="1219199" y="466608"/>
                  <a:pt x="1219199" y="466608"/>
                </a:cubicBezTo>
                <a:lnTo>
                  <a:pt x="1219199" y="406401"/>
                </a:lnTo>
                <a:lnTo>
                  <a:pt x="1145328" y="415808"/>
                </a:lnTo>
                <a:cubicBezTo>
                  <a:pt x="1009509" y="432741"/>
                  <a:pt x="723617" y="466608"/>
                  <a:pt x="609600" y="466608"/>
                </a:cubicBezTo>
                <a:cubicBezTo>
                  <a:pt x="457576" y="466608"/>
                  <a:pt x="0" y="406401"/>
                  <a:pt x="0" y="406401"/>
                </a:cubicBezTo>
                <a:lnTo>
                  <a:pt x="0" y="0"/>
                </a:lnTo>
                <a:cubicBezTo>
                  <a:pt x="0" y="0"/>
                  <a:pt x="457576" y="60208"/>
                  <a:pt x="609600" y="60208"/>
                </a:cubicBezTo>
                <a:cubicBezTo>
                  <a:pt x="761623" y="60208"/>
                  <a:pt x="1219200" y="0"/>
                  <a:pt x="1219200" y="0"/>
                </a:cubicBezTo>
                <a:lnTo>
                  <a:pt x="1219200" y="60208"/>
                </a:lnTo>
                <a:lnTo>
                  <a:pt x="1293071" y="50800"/>
                </a:lnTo>
                <a:cubicBezTo>
                  <a:pt x="1428890" y="33867"/>
                  <a:pt x="1714782" y="0"/>
                  <a:pt x="1828799" y="0"/>
                </a:cubicBezTo>
                <a:close/>
                <a:moveTo>
                  <a:pt x="11582399" y="0"/>
                </a:moveTo>
                <a:cubicBezTo>
                  <a:pt x="11734423" y="0"/>
                  <a:pt x="12191999" y="60208"/>
                  <a:pt x="12191999" y="60208"/>
                </a:cubicBezTo>
                <a:lnTo>
                  <a:pt x="12191999" y="466608"/>
                </a:lnTo>
                <a:cubicBezTo>
                  <a:pt x="12191999" y="466608"/>
                  <a:pt x="11734423" y="406401"/>
                  <a:pt x="11582399" y="406401"/>
                </a:cubicBezTo>
                <a:cubicBezTo>
                  <a:pt x="11430375" y="406401"/>
                  <a:pt x="10972799" y="466608"/>
                  <a:pt x="10972799" y="466608"/>
                </a:cubicBezTo>
                <a:lnTo>
                  <a:pt x="10972799" y="406401"/>
                </a:lnTo>
                <a:cubicBezTo>
                  <a:pt x="10972799" y="406401"/>
                  <a:pt x="10515223" y="466608"/>
                  <a:pt x="10363199" y="466608"/>
                </a:cubicBezTo>
                <a:cubicBezTo>
                  <a:pt x="10211175" y="466608"/>
                  <a:pt x="9753599" y="406401"/>
                  <a:pt x="9753599" y="406401"/>
                </a:cubicBezTo>
                <a:lnTo>
                  <a:pt x="9753599" y="466608"/>
                </a:lnTo>
                <a:cubicBezTo>
                  <a:pt x="9753599" y="466608"/>
                  <a:pt x="9296023" y="406401"/>
                  <a:pt x="9143999" y="406401"/>
                </a:cubicBezTo>
                <a:cubicBezTo>
                  <a:pt x="8991975" y="406401"/>
                  <a:pt x="8534399" y="466608"/>
                  <a:pt x="8534399" y="466608"/>
                </a:cubicBezTo>
                <a:lnTo>
                  <a:pt x="8534399" y="406401"/>
                </a:lnTo>
                <a:cubicBezTo>
                  <a:pt x="8534399" y="406401"/>
                  <a:pt x="8076823" y="466608"/>
                  <a:pt x="7924799" y="466608"/>
                </a:cubicBezTo>
                <a:cubicBezTo>
                  <a:pt x="7772776" y="466608"/>
                  <a:pt x="7315199" y="406401"/>
                  <a:pt x="7315199" y="406401"/>
                </a:cubicBezTo>
                <a:lnTo>
                  <a:pt x="7315199" y="466608"/>
                </a:lnTo>
                <a:cubicBezTo>
                  <a:pt x="7315199" y="466608"/>
                  <a:pt x="6857623" y="406401"/>
                  <a:pt x="6705599" y="406401"/>
                </a:cubicBezTo>
                <a:cubicBezTo>
                  <a:pt x="6553576" y="406401"/>
                  <a:pt x="6095999" y="466608"/>
                  <a:pt x="6095999" y="466608"/>
                </a:cubicBezTo>
                <a:lnTo>
                  <a:pt x="6095999" y="406401"/>
                </a:lnTo>
                <a:cubicBezTo>
                  <a:pt x="6095999" y="406401"/>
                  <a:pt x="5638423" y="466608"/>
                  <a:pt x="5486399" y="466608"/>
                </a:cubicBezTo>
                <a:cubicBezTo>
                  <a:pt x="5334376" y="466608"/>
                  <a:pt x="4876799" y="406401"/>
                  <a:pt x="4876799" y="406401"/>
                </a:cubicBezTo>
                <a:lnTo>
                  <a:pt x="4876799" y="466608"/>
                </a:lnTo>
                <a:cubicBezTo>
                  <a:pt x="4876799" y="466608"/>
                  <a:pt x="4419222" y="406401"/>
                  <a:pt x="4267199" y="406401"/>
                </a:cubicBezTo>
                <a:cubicBezTo>
                  <a:pt x="4115176" y="406401"/>
                  <a:pt x="3657600" y="466608"/>
                  <a:pt x="3657600" y="466608"/>
                </a:cubicBezTo>
                <a:lnTo>
                  <a:pt x="3657600" y="406401"/>
                </a:lnTo>
                <a:cubicBezTo>
                  <a:pt x="3657600" y="406401"/>
                  <a:pt x="3200023" y="466608"/>
                  <a:pt x="3048000" y="466608"/>
                </a:cubicBezTo>
                <a:cubicBezTo>
                  <a:pt x="2895976" y="466608"/>
                  <a:pt x="2438400" y="406401"/>
                  <a:pt x="2438400" y="406401"/>
                </a:cubicBezTo>
                <a:lnTo>
                  <a:pt x="2438400" y="0"/>
                </a:lnTo>
                <a:cubicBezTo>
                  <a:pt x="2438400" y="0"/>
                  <a:pt x="2895976" y="60208"/>
                  <a:pt x="3048000" y="60208"/>
                </a:cubicBezTo>
                <a:cubicBezTo>
                  <a:pt x="3200023" y="60208"/>
                  <a:pt x="3657600" y="0"/>
                  <a:pt x="3657600" y="0"/>
                </a:cubicBezTo>
                <a:lnTo>
                  <a:pt x="3657600" y="60208"/>
                </a:lnTo>
                <a:cubicBezTo>
                  <a:pt x="3657600" y="60208"/>
                  <a:pt x="4115176" y="0"/>
                  <a:pt x="4267199" y="0"/>
                </a:cubicBezTo>
                <a:cubicBezTo>
                  <a:pt x="4419222" y="0"/>
                  <a:pt x="4876799" y="60208"/>
                  <a:pt x="4876799" y="60208"/>
                </a:cubicBezTo>
                <a:lnTo>
                  <a:pt x="4876799" y="0"/>
                </a:lnTo>
                <a:cubicBezTo>
                  <a:pt x="4876799" y="0"/>
                  <a:pt x="5334376" y="60208"/>
                  <a:pt x="5486399" y="60208"/>
                </a:cubicBezTo>
                <a:cubicBezTo>
                  <a:pt x="5638423" y="60208"/>
                  <a:pt x="6095999" y="0"/>
                  <a:pt x="6095999" y="0"/>
                </a:cubicBezTo>
                <a:lnTo>
                  <a:pt x="6095999" y="60208"/>
                </a:lnTo>
                <a:cubicBezTo>
                  <a:pt x="6095999" y="60208"/>
                  <a:pt x="6553576" y="0"/>
                  <a:pt x="6705599" y="0"/>
                </a:cubicBezTo>
                <a:cubicBezTo>
                  <a:pt x="6857623" y="0"/>
                  <a:pt x="7315199" y="60208"/>
                  <a:pt x="7315199" y="60208"/>
                </a:cubicBezTo>
                <a:lnTo>
                  <a:pt x="7315199" y="0"/>
                </a:lnTo>
                <a:cubicBezTo>
                  <a:pt x="7315199" y="0"/>
                  <a:pt x="7772776" y="60208"/>
                  <a:pt x="7924799" y="60208"/>
                </a:cubicBezTo>
                <a:cubicBezTo>
                  <a:pt x="8076823" y="60208"/>
                  <a:pt x="8534399" y="0"/>
                  <a:pt x="8534399" y="0"/>
                </a:cubicBezTo>
                <a:lnTo>
                  <a:pt x="8534399" y="60208"/>
                </a:lnTo>
                <a:cubicBezTo>
                  <a:pt x="8534399" y="60208"/>
                  <a:pt x="8991975" y="0"/>
                  <a:pt x="9143999" y="0"/>
                </a:cubicBezTo>
                <a:cubicBezTo>
                  <a:pt x="9296023" y="0"/>
                  <a:pt x="9753599" y="60208"/>
                  <a:pt x="9753599" y="60208"/>
                </a:cubicBezTo>
                <a:lnTo>
                  <a:pt x="9753599" y="0"/>
                </a:lnTo>
                <a:cubicBezTo>
                  <a:pt x="9753599" y="0"/>
                  <a:pt x="10211175" y="60208"/>
                  <a:pt x="10363199" y="60208"/>
                </a:cubicBezTo>
                <a:cubicBezTo>
                  <a:pt x="10515223" y="60208"/>
                  <a:pt x="10972799" y="0"/>
                  <a:pt x="10972799" y="0"/>
                </a:cubicBezTo>
                <a:lnTo>
                  <a:pt x="10972799" y="60208"/>
                </a:lnTo>
                <a:cubicBezTo>
                  <a:pt x="10972799" y="60208"/>
                  <a:pt x="11430375" y="0"/>
                  <a:pt x="11582399" y="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B742A9F5-FB07-4ABB-AD69-251BC1DA7CE9}"/>
              </a:ext>
            </a:extLst>
          </p:cNvPr>
          <p:cNvSpPr/>
          <p:nvPr/>
        </p:nvSpPr>
        <p:spPr>
          <a:xfrm>
            <a:off x="1" y="3998167"/>
            <a:ext cx="12191999" cy="466608"/>
          </a:xfrm>
          <a:custGeom>
            <a:avLst/>
            <a:gdLst>
              <a:gd name="connsiteX0" fmla="*/ 1828799 w 12191999"/>
              <a:gd name="connsiteY0" fmla="*/ 0 h 466608"/>
              <a:gd name="connsiteX1" fmla="*/ 2438399 w 12191999"/>
              <a:gd name="connsiteY1" fmla="*/ 60208 h 466608"/>
              <a:gd name="connsiteX2" fmla="*/ 2438399 w 12191999"/>
              <a:gd name="connsiteY2" fmla="*/ 466608 h 466608"/>
              <a:gd name="connsiteX3" fmla="*/ 1828799 w 12191999"/>
              <a:gd name="connsiteY3" fmla="*/ 406401 h 466608"/>
              <a:gd name="connsiteX4" fmla="*/ 1219199 w 12191999"/>
              <a:gd name="connsiteY4" fmla="*/ 466608 h 466608"/>
              <a:gd name="connsiteX5" fmla="*/ 1219199 w 12191999"/>
              <a:gd name="connsiteY5" fmla="*/ 406401 h 466608"/>
              <a:gd name="connsiteX6" fmla="*/ 1145328 w 12191999"/>
              <a:gd name="connsiteY6" fmla="*/ 415808 h 466608"/>
              <a:gd name="connsiteX7" fmla="*/ 609600 w 12191999"/>
              <a:gd name="connsiteY7" fmla="*/ 466608 h 466608"/>
              <a:gd name="connsiteX8" fmla="*/ 0 w 12191999"/>
              <a:gd name="connsiteY8" fmla="*/ 406401 h 466608"/>
              <a:gd name="connsiteX9" fmla="*/ 0 w 12191999"/>
              <a:gd name="connsiteY9" fmla="*/ 0 h 466608"/>
              <a:gd name="connsiteX10" fmla="*/ 609600 w 12191999"/>
              <a:gd name="connsiteY10" fmla="*/ 60208 h 466608"/>
              <a:gd name="connsiteX11" fmla="*/ 1219200 w 12191999"/>
              <a:gd name="connsiteY11" fmla="*/ 0 h 466608"/>
              <a:gd name="connsiteX12" fmla="*/ 1219200 w 12191999"/>
              <a:gd name="connsiteY12" fmla="*/ 60208 h 466608"/>
              <a:gd name="connsiteX13" fmla="*/ 1293071 w 12191999"/>
              <a:gd name="connsiteY13" fmla="*/ 50800 h 466608"/>
              <a:gd name="connsiteX14" fmla="*/ 1828799 w 12191999"/>
              <a:gd name="connsiteY14" fmla="*/ 0 h 466608"/>
              <a:gd name="connsiteX15" fmla="*/ 11582399 w 12191999"/>
              <a:gd name="connsiteY15" fmla="*/ 0 h 466608"/>
              <a:gd name="connsiteX16" fmla="*/ 12191999 w 12191999"/>
              <a:gd name="connsiteY16" fmla="*/ 60208 h 466608"/>
              <a:gd name="connsiteX17" fmla="*/ 12191999 w 12191999"/>
              <a:gd name="connsiteY17" fmla="*/ 466608 h 466608"/>
              <a:gd name="connsiteX18" fmla="*/ 11582399 w 12191999"/>
              <a:gd name="connsiteY18" fmla="*/ 406401 h 466608"/>
              <a:gd name="connsiteX19" fmla="*/ 10972799 w 12191999"/>
              <a:gd name="connsiteY19" fmla="*/ 466608 h 466608"/>
              <a:gd name="connsiteX20" fmla="*/ 10972799 w 12191999"/>
              <a:gd name="connsiteY20" fmla="*/ 406401 h 466608"/>
              <a:gd name="connsiteX21" fmla="*/ 10363199 w 12191999"/>
              <a:gd name="connsiteY21" fmla="*/ 466608 h 466608"/>
              <a:gd name="connsiteX22" fmla="*/ 9753599 w 12191999"/>
              <a:gd name="connsiteY22" fmla="*/ 406401 h 466608"/>
              <a:gd name="connsiteX23" fmla="*/ 9753599 w 12191999"/>
              <a:gd name="connsiteY23" fmla="*/ 466608 h 466608"/>
              <a:gd name="connsiteX24" fmla="*/ 9143999 w 12191999"/>
              <a:gd name="connsiteY24" fmla="*/ 406401 h 466608"/>
              <a:gd name="connsiteX25" fmla="*/ 8534399 w 12191999"/>
              <a:gd name="connsiteY25" fmla="*/ 466608 h 466608"/>
              <a:gd name="connsiteX26" fmla="*/ 8534399 w 12191999"/>
              <a:gd name="connsiteY26" fmla="*/ 406401 h 466608"/>
              <a:gd name="connsiteX27" fmla="*/ 7924799 w 12191999"/>
              <a:gd name="connsiteY27" fmla="*/ 466608 h 466608"/>
              <a:gd name="connsiteX28" fmla="*/ 7315199 w 12191999"/>
              <a:gd name="connsiteY28" fmla="*/ 406401 h 466608"/>
              <a:gd name="connsiteX29" fmla="*/ 7315199 w 12191999"/>
              <a:gd name="connsiteY29" fmla="*/ 466608 h 466608"/>
              <a:gd name="connsiteX30" fmla="*/ 6705599 w 12191999"/>
              <a:gd name="connsiteY30" fmla="*/ 406401 h 466608"/>
              <a:gd name="connsiteX31" fmla="*/ 6095999 w 12191999"/>
              <a:gd name="connsiteY31" fmla="*/ 466608 h 466608"/>
              <a:gd name="connsiteX32" fmla="*/ 6095999 w 12191999"/>
              <a:gd name="connsiteY32" fmla="*/ 406401 h 466608"/>
              <a:gd name="connsiteX33" fmla="*/ 5486399 w 12191999"/>
              <a:gd name="connsiteY33" fmla="*/ 466608 h 466608"/>
              <a:gd name="connsiteX34" fmla="*/ 4876799 w 12191999"/>
              <a:gd name="connsiteY34" fmla="*/ 406401 h 466608"/>
              <a:gd name="connsiteX35" fmla="*/ 4876799 w 12191999"/>
              <a:gd name="connsiteY35" fmla="*/ 466608 h 466608"/>
              <a:gd name="connsiteX36" fmla="*/ 4267199 w 12191999"/>
              <a:gd name="connsiteY36" fmla="*/ 406401 h 466608"/>
              <a:gd name="connsiteX37" fmla="*/ 3657600 w 12191999"/>
              <a:gd name="connsiteY37" fmla="*/ 466608 h 466608"/>
              <a:gd name="connsiteX38" fmla="*/ 3657600 w 12191999"/>
              <a:gd name="connsiteY38" fmla="*/ 406401 h 466608"/>
              <a:gd name="connsiteX39" fmla="*/ 3048000 w 12191999"/>
              <a:gd name="connsiteY39" fmla="*/ 466608 h 466608"/>
              <a:gd name="connsiteX40" fmla="*/ 2438400 w 12191999"/>
              <a:gd name="connsiteY40" fmla="*/ 406401 h 466608"/>
              <a:gd name="connsiteX41" fmla="*/ 2438400 w 12191999"/>
              <a:gd name="connsiteY41" fmla="*/ 0 h 466608"/>
              <a:gd name="connsiteX42" fmla="*/ 3048000 w 12191999"/>
              <a:gd name="connsiteY42" fmla="*/ 60208 h 466608"/>
              <a:gd name="connsiteX43" fmla="*/ 3657600 w 12191999"/>
              <a:gd name="connsiteY43" fmla="*/ 0 h 466608"/>
              <a:gd name="connsiteX44" fmla="*/ 3657600 w 12191999"/>
              <a:gd name="connsiteY44" fmla="*/ 60208 h 466608"/>
              <a:gd name="connsiteX45" fmla="*/ 4267199 w 12191999"/>
              <a:gd name="connsiteY45" fmla="*/ 0 h 466608"/>
              <a:gd name="connsiteX46" fmla="*/ 4876799 w 12191999"/>
              <a:gd name="connsiteY46" fmla="*/ 60208 h 466608"/>
              <a:gd name="connsiteX47" fmla="*/ 4876799 w 12191999"/>
              <a:gd name="connsiteY47" fmla="*/ 0 h 466608"/>
              <a:gd name="connsiteX48" fmla="*/ 5486399 w 12191999"/>
              <a:gd name="connsiteY48" fmla="*/ 60208 h 466608"/>
              <a:gd name="connsiteX49" fmla="*/ 6095999 w 12191999"/>
              <a:gd name="connsiteY49" fmla="*/ 0 h 466608"/>
              <a:gd name="connsiteX50" fmla="*/ 6095999 w 12191999"/>
              <a:gd name="connsiteY50" fmla="*/ 60208 h 466608"/>
              <a:gd name="connsiteX51" fmla="*/ 6705599 w 12191999"/>
              <a:gd name="connsiteY51" fmla="*/ 0 h 466608"/>
              <a:gd name="connsiteX52" fmla="*/ 7315199 w 12191999"/>
              <a:gd name="connsiteY52" fmla="*/ 60208 h 466608"/>
              <a:gd name="connsiteX53" fmla="*/ 7315199 w 12191999"/>
              <a:gd name="connsiteY53" fmla="*/ 0 h 466608"/>
              <a:gd name="connsiteX54" fmla="*/ 7924799 w 12191999"/>
              <a:gd name="connsiteY54" fmla="*/ 60208 h 466608"/>
              <a:gd name="connsiteX55" fmla="*/ 8534399 w 12191999"/>
              <a:gd name="connsiteY55" fmla="*/ 0 h 466608"/>
              <a:gd name="connsiteX56" fmla="*/ 8534399 w 12191999"/>
              <a:gd name="connsiteY56" fmla="*/ 60208 h 466608"/>
              <a:gd name="connsiteX57" fmla="*/ 9143999 w 12191999"/>
              <a:gd name="connsiteY57" fmla="*/ 0 h 466608"/>
              <a:gd name="connsiteX58" fmla="*/ 9753599 w 12191999"/>
              <a:gd name="connsiteY58" fmla="*/ 60208 h 466608"/>
              <a:gd name="connsiteX59" fmla="*/ 9753599 w 12191999"/>
              <a:gd name="connsiteY59" fmla="*/ 0 h 466608"/>
              <a:gd name="connsiteX60" fmla="*/ 10363199 w 12191999"/>
              <a:gd name="connsiteY60" fmla="*/ 60208 h 466608"/>
              <a:gd name="connsiteX61" fmla="*/ 10972799 w 12191999"/>
              <a:gd name="connsiteY61" fmla="*/ 0 h 466608"/>
              <a:gd name="connsiteX62" fmla="*/ 10972799 w 12191999"/>
              <a:gd name="connsiteY62" fmla="*/ 60208 h 466608"/>
              <a:gd name="connsiteX63" fmla="*/ 11582399 w 12191999"/>
              <a:gd name="connsiteY63" fmla="*/ 0 h 466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12191999" h="466608">
                <a:moveTo>
                  <a:pt x="1828799" y="0"/>
                </a:moveTo>
                <a:cubicBezTo>
                  <a:pt x="1980823" y="0"/>
                  <a:pt x="2438399" y="60208"/>
                  <a:pt x="2438399" y="60208"/>
                </a:cubicBezTo>
                <a:lnTo>
                  <a:pt x="2438399" y="466608"/>
                </a:lnTo>
                <a:cubicBezTo>
                  <a:pt x="2438399" y="466608"/>
                  <a:pt x="1980823" y="406401"/>
                  <a:pt x="1828799" y="406401"/>
                </a:cubicBezTo>
                <a:cubicBezTo>
                  <a:pt x="1676776" y="406401"/>
                  <a:pt x="1219199" y="466608"/>
                  <a:pt x="1219199" y="466608"/>
                </a:cubicBezTo>
                <a:lnTo>
                  <a:pt x="1219199" y="406401"/>
                </a:lnTo>
                <a:lnTo>
                  <a:pt x="1145328" y="415808"/>
                </a:lnTo>
                <a:cubicBezTo>
                  <a:pt x="1009509" y="432741"/>
                  <a:pt x="723617" y="466608"/>
                  <a:pt x="609600" y="466608"/>
                </a:cubicBezTo>
                <a:cubicBezTo>
                  <a:pt x="457576" y="466608"/>
                  <a:pt x="0" y="406401"/>
                  <a:pt x="0" y="406401"/>
                </a:cubicBezTo>
                <a:lnTo>
                  <a:pt x="0" y="0"/>
                </a:lnTo>
                <a:cubicBezTo>
                  <a:pt x="0" y="0"/>
                  <a:pt x="457576" y="60208"/>
                  <a:pt x="609600" y="60208"/>
                </a:cubicBezTo>
                <a:cubicBezTo>
                  <a:pt x="761623" y="60208"/>
                  <a:pt x="1219200" y="0"/>
                  <a:pt x="1219200" y="0"/>
                </a:cubicBezTo>
                <a:lnTo>
                  <a:pt x="1219200" y="60208"/>
                </a:lnTo>
                <a:lnTo>
                  <a:pt x="1293071" y="50800"/>
                </a:lnTo>
                <a:cubicBezTo>
                  <a:pt x="1428890" y="33867"/>
                  <a:pt x="1714782" y="0"/>
                  <a:pt x="1828799" y="0"/>
                </a:cubicBezTo>
                <a:close/>
                <a:moveTo>
                  <a:pt x="11582399" y="0"/>
                </a:moveTo>
                <a:cubicBezTo>
                  <a:pt x="11734423" y="0"/>
                  <a:pt x="12191999" y="60208"/>
                  <a:pt x="12191999" y="60208"/>
                </a:cubicBezTo>
                <a:lnTo>
                  <a:pt x="12191999" y="466608"/>
                </a:lnTo>
                <a:cubicBezTo>
                  <a:pt x="12191999" y="466608"/>
                  <a:pt x="11734423" y="406401"/>
                  <a:pt x="11582399" y="406401"/>
                </a:cubicBezTo>
                <a:cubicBezTo>
                  <a:pt x="11430375" y="406401"/>
                  <a:pt x="10972799" y="466608"/>
                  <a:pt x="10972799" y="466608"/>
                </a:cubicBezTo>
                <a:lnTo>
                  <a:pt x="10972799" y="406401"/>
                </a:lnTo>
                <a:cubicBezTo>
                  <a:pt x="10972799" y="406401"/>
                  <a:pt x="10515223" y="466608"/>
                  <a:pt x="10363199" y="466608"/>
                </a:cubicBezTo>
                <a:cubicBezTo>
                  <a:pt x="10211175" y="466608"/>
                  <a:pt x="9753599" y="406401"/>
                  <a:pt x="9753599" y="406401"/>
                </a:cubicBezTo>
                <a:lnTo>
                  <a:pt x="9753599" y="466608"/>
                </a:lnTo>
                <a:cubicBezTo>
                  <a:pt x="9753599" y="466608"/>
                  <a:pt x="9296023" y="406401"/>
                  <a:pt x="9143999" y="406401"/>
                </a:cubicBezTo>
                <a:cubicBezTo>
                  <a:pt x="8991975" y="406401"/>
                  <a:pt x="8534399" y="466608"/>
                  <a:pt x="8534399" y="466608"/>
                </a:cubicBezTo>
                <a:lnTo>
                  <a:pt x="8534399" y="406401"/>
                </a:lnTo>
                <a:cubicBezTo>
                  <a:pt x="8534399" y="406401"/>
                  <a:pt x="8076823" y="466608"/>
                  <a:pt x="7924799" y="466608"/>
                </a:cubicBezTo>
                <a:cubicBezTo>
                  <a:pt x="7772776" y="466608"/>
                  <a:pt x="7315199" y="406401"/>
                  <a:pt x="7315199" y="406401"/>
                </a:cubicBezTo>
                <a:lnTo>
                  <a:pt x="7315199" y="466608"/>
                </a:lnTo>
                <a:cubicBezTo>
                  <a:pt x="7315199" y="466608"/>
                  <a:pt x="6857623" y="406401"/>
                  <a:pt x="6705599" y="406401"/>
                </a:cubicBezTo>
                <a:cubicBezTo>
                  <a:pt x="6553576" y="406401"/>
                  <a:pt x="6095999" y="466608"/>
                  <a:pt x="6095999" y="466608"/>
                </a:cubicBezTo>
                <a:lnTo>
                  <a:pt x="6095999" y="406401"/>
                </a:lnTo>
                <a:cubicBezTo>
                  <a:pt x="6095999" y="406401"/>
                  <a:pt x="5638423" y="466608"/>
                  <a:pt x="5486399" y="466608"/>
                </a:cubicBezTo>
                <a:cubicBezTo>
                  <a:pt x="5334376" y="466608"/>
                  <a:pt x="4876799" y="406401"/>
                  <a:pt x="4876799" y="406401"/>
                </a:cubicBezTo>
                <a:lnTo>
                  <a:pt x="4876799" y="466608"/>
                </a:lnTo>
                <a:cubicBezTo>
                  <a:pt x="4876799" y="466608"/>
                  <a:pt x="4419222" y="406401"/>
                  <a:pt x="4267199" y="406401"/>
                </a:cubicBezTo>
                <a:cubicBezTo>
                  <a:pt x="4115176" y="406401"/>
                  <a:pt x="3657600" y="466608"/>
                  <a:pt x="3657600" y="466608"/>
                </a:cubicBezTo>
                <a:lnTo>
                  <a:pt x="3657600" y="406401"/>
                </a:lnTo>
                <a:cubicBezTo>
                  <a:pt x="3657600" y="406401"/>
                  <a:pt x="3200023" y="466608"/>
                  <a:pt x="3048000" y="466608"/>
                </a:cubicBezTo>
                <a:cubicBezTo>
                  <a:pt x="2895976" y="466608"/>
                  <a:pt x="2438400" y="406401"/>
                  <a:pt x="2438400" y="406401"/>
                </a:cubicBezTo>
                <a:lnTo>
                  <a:pt x="2438400" y="0"/>
                </a:lnTo>
                <a:cubicBezTo>
                  <a:pt x="2438400" y="0"/>
                  <a:pt x="2895976" y="60208"/>
                  <a:pt x="3048000" y="60208"/>
                </a:cubicBezTo>
                <a:cubicBezTo>
                  <a:pt x="3200023" y="60208"/>
                  <a:pt x="3657600" y="0"/>
                  <a:pt x="3657600" y="0"/>
                </a:cubicBezTo>
                <a:lnTo>
                  <a:pt x="3657600" y="60208"/>
                </a:lnTo>
                <a:cubicBezTo>
                  <a:pt x="3657600" y="60208"/>
                  <a:pt x="4115176" y="0"/>
                  <a:pt x="4267199" y="0"/>
                </a:cubicBezTo>
                <a:cubicBezTo>
                  <a:pt x="4419222" y="0"/>
                  <a:pt x="4876799" y="60208"/>
                  <a:pt x="4876799" y="60208"/>
                </a:cubicBezTo>
                <a:lnTo>
                  <a:pt x="4876799" y="0"/>
                </a:lnTo>
                <a:cubicBezTo>
                  <a:pt x="4876799" y="0"/>
                  <a:pt x="5334376" y="60208"/>
                  <a:pt x="5486399" y="60208"/>
                </a:cubicBezTo>
                <a:cubicBezTo>
                  <a:pt x="5638423" y="60208"/>
                  <a:pt x="6095999" y="0"/>
                  <a:pt x="6095999" y="0"/>
                </a:cubicBezTo>
                <a:lnTo>
                  <a:pt x="6095999" y="60208"/>
                </a:lnTo>
                <a:cubicBezTo>
                  <a:pt x="6095999" y="60208"/>
                  <a:pt x="6553576" y="0"/>
                  <a:pt x="6705599" y="0"/>
                </a:cubicBezTo>
                <a:cubicBezTo>
                  <a:pt x="6857623" y="0"/>
                  <a:pt x="7315199" y="60208"/>
                  <a:pt x="7315199" y="60208"/>
                </a:cubicBezTo>
                <a:lnTo>
                  <a:pt x="7315199" y="0"/>
                </a:lnTo>
                <a:cubicBezTo>
                  <a:pt x="7315199" y="0"/>
                  <a:pt x="7772776" y="60208"/>
                  <a:pt x="7924799" y="60208"/>
                </a:cubicBezTo>
                <a:cubicBezTo>
                  <a:pt x="8076823" y="60208"/>
                  <a:pt x="8534399" y="0"/>
                  <a:pt x="8534399" y="0"/>
                </a:cubicBezTo>
                <a:lnTo>
                  <a:pt x="8534399" y="60208"/>
                </a:lnTo>
                <a:cubicBezTo>
                  <a:pt x="8534399" y="60208"/>
                  <a:pt x="8991975" y="0"/>
                  <a:pt x="9143999" y="0"/>
                </a:cubicBezTo>
                <a:cubicBezTo>
                  <a:pt x="9296023" y="0"/>
                  <a:pt x="9753599" y="60208"/>
                  <a:pt x="9753599" y="60208"/>
                </a:cubicBezTo>
                <a:lnTo>
                  <a:pt x="9753599" y="0"/>
                </a:lnTo>
                <a:cubicBezTo>
                  <a:pt x="9753599" y="0"/>
                  <a:pt x="10211175" y="60208"/>
                  <a:pt x="10363199" y="60208"/>
                </a:cubicBezTo>
                <a:cubicBezTo>
                  <a:pt x="10515223" y="60208"/>
                  <a:pt x="10972799" y="0"/>
                  <a:pt x="10972799" y="0"/>
                </a:cubicBezTo>
                <a:lnTo>
                  <a:pt x="10972799" y="60208"/>
                </a:lnTo>
                <a:cubicBezTo>
                  <a:pt x="10972799" y="60208"/>
                  <a:pt x="11430375" y="0"/>
                  <a:pt x="11582399" y="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AC30F0EC-CC9F-4A28-8B2C-FF0B09C139F3}"/>
              </a:ext>
            </a:extLst>
          </p:cNvPr>
          <p:cNvSpPr/>
          <p:nvPr/>
        </p:nvSpPr>
        <p:spPr>
          <a:xfrm>
            <a:off x="1" y="4800638"/>
            <a:ext cx="12191999" cy="466608"/>
          </a:xfrm>
          <a:custGeom>
            <a:avLst/>
            <a:gdLst>
              <a:gd name="connsiteX0" fmla="*/ 1828799 w 12191999"/>
              <a:gd name="connsiteY0" fmla="*/ 0 h 466608"/>
              <a:gd name="connsiteX1" fmla="*/ 2438399 w 12191999"/>
              <a:gd name="connsiteY1" fmla="*/ 60208 h 466608"/>
              <a:gd name="connsiteX2" fmla="*/ 2438399 w 12191999"/>
              <a:gd name="connsiteY2" fmla="*/ 466608 h 466608"/>
              <a:gd name="connsiteX3" fmla="*/ 1828799 w 12191999"/>
              <a:gd name="connsiteY3" fmla="*/ 406401 h 466608"/>
              <a:gd name="connsiteX4" fmla="*/ 1219199 w 12191999"/>
              <a:gd name="connsiteY4" fmla="*/ 466608 h 466608"/>
              <a:gd name="connsiteX5" fmla="*/ 1219199 w 12191999"/>
              <a:gd name="connsiteY5" fmla="*/ 406401 h 466608"/>
              <a:gd name="connsiteX6" fmla="*/ 1145328 w 12191999"/>
              <a:gd name="connsiteY6" fmla="*/ 415808 h 466608"/>
              <a:gd name="connsiteX7" fmla="*/ 609600 w 12191999"/>
              <a:gd name="connsiteY7" fmla="*/ 466608 h 466608"/>
              <a:gd name="connsiteX8" fmla="*/ 0 w 12191999"/>
              <a:gd name="connsiteY8" fmla="*/ 406401 h 466608"/>
              <a:gd name="connsiteX9" fmla="*/ 0 w 12191999"/>
              <a:gd name="connsiteY9" fmla="*/ 0 h 466608"/>
              <a:gd name="connsiteX10" fmla="*/ 609600 w 12191999"/>
              <a:gd name="connsiteY10" fmla="*/ 60208 h 466608"/>
              <a:gd name="connsiteX11" fmla="*/ 1219200 w 12191999"/>
              <a:gd name="connsiteY11" fmla="*/ 0 h 466608"/>
              <a:gd name="connsiteX12" fmla="*/ 1219200 w 12191999"/>
              <a:gd name="connsiteY12" fmla="*/ 60208 h 466608"/>
              <a:gd name="connsiteX13" fmla="*/ 1293071 w 12191999"/>
              <a:gd name="connsiteY13" fmla="*/ 50800 h 466608"/>
              <a:gd name="connsiteX14" fmla="*/ 1828799 w 12191999"/>
              <a:gd name="connsiteY14" fmla="*/ 0 h 466608"/>
              <a:gd name="connsiteX15" fmla="*/ 11582399 w 12191999"/>
              <a:gd name="connsiteY15" fmla="*/ 0 h 466608"/>
              <a:gd name="connsiteX16" fmla="*/ 12191999 w 12191999"/>
              <a:gd name="connsiteY16" fmla="*/ 60208 h 466608"/>
              <a:gd name="connsiteX17" fmla="*/ 12191999 w 12191999"/>
              <a:gd name="connsiteY17" fmla="*/ 466608 h 466608"/>
              <a:gd name="connsiteX18" fmla="*/ 11582399 w 12191999"/>
              <a:gd name="connsiteY18" fmla="*/ 406401 h 466608"/>
              <a:gd name="connsiteX19" fmla="*/ 10972799 w 12191999"/>
              <a:gd name="connsiteY19" fmla="*/ 466608 h 466608"/>
              <a:gd name="connsiteX20" fmla="*/ 10972799 w 12191999"/>
              <a:gd name="connsiteY20" fmla="*/ 406401 h 466608"/>
              <a:gd name="connsiteX21" fmla="*/ 10363199 w 12191999"/>
              <a:gd name="connsiteY21" fmla="*/ 466608 h 466608"/>
              <a:gd name="connsiteX22" fmla="*/ 9753599 w 12191999"/>
              <a:gd name="connsiteY22" fmla="*/ 406401 h 466608"/>
              <a:gd name="connsiteX23" fmla="*/ 9753599 w 12191999"/>
              <a:gd name="connsiteY23" fmla="*/ 466608 h 466608"/>
              <a:gd name="connsiteX24" fmla="*/ 9143999 w 12191999"/>
              <a:gd name="connsiteY24" fmla="*/ 406401 h 466608"/>
              <a:gd name="connsiteX25" fmla="*/ 8534399 w 12191999"/>
              <a:gd name="connsiteY25" fmla="*/ 466608 h 466608"/>
              <a:gd name="connsiteX26" fmla="*/ 8534399 w 12191999"/>
              <a:gd name="connsiteY26" fmla="*/ 406401 h 466608"/>
              <a:gd name="connsiteX27" fmla="*/ 7924799 w 12191999"/>
              <a:gd name="connsiteY27" fmla="*/ 466608 h 466608"/>
              <a:gd name="connsiteX28" fmla="*/ 7315199 w 12191999"/>
              <a:gd name="connsiteY28" fmla="*/ 406401 h 466608"/>
              <a:gd name="connsiteX29" fmla="*/ 7315199 w 12191999"/>
              <a:gd name="connsiteY29" fmla="*/ 466608 h 466608"/>
              <a:gd name="connsiteX30" fmla="*/ 6705599 w 12191999"/>
              <a:gd name="connsiteY30" fmla="*/ 406401 h 466608"/>
              <a:gd name="connsiteX31" fmla="*/ 6095999 w 12191999"/>
              <a:gd name="connsiteY31" fmla="*/ 466608 h 466608"/>
              <a:gd name="connsiteX32" fmla="*/ 6095999 w 12191999"/>
              <a:gd name="connsiteY32" fmla="*/ 406401 h 466608"/>
              <a:gd name="connsiteX33" fmla="*/ 5486399 w 12191999"/>
              <a:gd name="connsiteY33" fmla="*/ 466608 h 466608"/>
              <a:gd name="connsiteX34" fmla="*/ 4876799 w 12191999"/>
              <a:gd name="connsiteY34" fmla="*/ 406401 h 466608"/>
              <a:gd name="connsiteX35" fmla="*/ 4876799 w 12191999"/>
              <a:gd name="connsiteY35" fmla="*/ 466608 h 466608"/>
              <a:gd name="connsiteX36" fmla="*/ 4267199 w 12191999"/>
              <a:gd name="connsiteY36" fmla="*/ 406401 h 466608"/>
              <a:gd name="connsiteX37" fmla="*/ 3657600 w 12191999"/>
              <a:gd name="connsiteY37" fmla="*/ 466608 h 466608"/>
              <a:gd name="connsiteX38" fmla="*/ 3657600 w 12191999"/>
              <a:gd name="connsiteY38" fmla="*/ 406401 h 466608"/>
              <a:gd name="connsiteX39" fmla="*/ 3048000 w 12191999"/>
              <a:gd name="connsiteY39" fmla="*/ 466608 h 466608"/>
              <a:gd name="connsiteX40" fmla="*/ 2438400 w 12191999"/>
              <a:gd name="connsiteY40" fmla="*/ 406401 h 466608"/>
              <a:gd name="connsiteX41" fmla="*/ 2438400 w 12191999"/>
              <a:gd name="connsiteY41" fmla="*/ 0 h 466608"/>
              <a:gd name="connsiteX42" fmla="*/ 3048000 w 12191999"/>
              <a:gd name="connsiteY42" fmla="*/ 60208 h 466608"/>
              <a:gd name="connsiteX43" fmla="*/ 3657600 w 12191999"/>
              <a:gd name="connsiteY43" fmla="*/ 0 h 466608"/>
              <a:gd name="connsiteX44" fmla="*/ 3657600 w 12191999"/>
              <a:gd name="connsiteY44" fmla="*/ 60208 h 466608"/>
              <a:gd name="connsiteX45" fmla="*/ 4267199 w 12191999"/>
              <a:gd name="connsiteY45" fmla="*/ 0 h 466608"/>
              <a:gd name="connsiteX46" fmla="*/ 4876799 w 12191999"/>
              <a:gd name="connsiteY46" fmla="*/ 60208 h 466608"/>
              <a:gd name="connsiteX47" fmla="*/ 4876799 w 12191999"/>
              <a:gd name="connsiteY47" fmla="*/ 0 h 466608"/>
              <a:gd name="connsiteX48" fmla="*/ 5486399 w 12191999"/>
              <a:gd name="connsiteY48" fmla="*/ 60208 h 466608"/>
              <a:gd name="connsiteX49" fmla="*/ 6095999 w 12191999"/>
              <a:gd name="connsiteY49" fmla="*/ 0 h 466608"/>
              <a:gd name="connsiteX50" fmla="*/ 6095999 w 12191999"/>
              <a:gd name="connsiteY50" fmla="*/ 60208 h 466608"/>
              <a:gd name="connsiteX51" fmla="*/ 6705599 w 12191999"/>
              <a:gd name="connsiteY51" fmla="*/ 0 h 466608"/>
              <a:gd name="connsiteX52" fmla="*/ 7315199 w 12191999"/>
              <a:gd name="connsiteY52" fmla="*/ 60208 h 466608"/>
              <a:gd name="connsiteX53" fmla="*/ 7315199 w 12191999"/>
              <a:gd name="connsiteY53" fmla="*/ 0 h 466608"/>
              <a:gd name="connsiteX54" fmla="*/ 7924799 w 12191999"/>
              <a:gd name="connsiteY54" fmla="*/ 60208 h 466608"/>
              <a:gd name="connsiteX55" fmla="*/ 8534399 w 12191999"/>
              <a:gd name="connsiteY55" fmla="*/ 0 h 466608"/>
              <a:gd name="connsiteX56" fmla="*/ 8534399 w 12191999"/>
              <a:gd name="connsiteY56" fmla="*/ 60208 h 466608"/>
              <a:gd name="connsiteX57" fmla="*/ 9143999 w 12191999"/>
              <a:gd name="connsiteY57" fmla="*/ 0 h 466608"/>
              <a:gd name="connsiteX58" fmla="*/ 9753599 w 12191999"/>
              <a:gd name="connsiteY58" fmla="*/ 60208 h 466608"/>
              <a:gd name="connsiteX59" fmla="*/ 9753599 w 12191999"/>
              <a:gd name="connsiteY59" fmla="*/ 0 h 466608"/>
              <a:gd name="connsiteX60" fmla="*/ 10363199 w 12191999"/>
              <a:gd name="connsiteY60" fmla="*/ 60208 h 466608"/>
              <a:gd name="connsiteX61" fmla="*/ 10972799 w 12191999"/>
              <a:gd name="connsiteY61" fmla="*/ 0 h 466608"/>
              <a:gd name="connsiteX62" fmla="*/ 10972799 w 12191999"/>
              <a:gd name="connsiteY62" fmla="*/ 60208 h 466608"/>
              <a:gd name="connsiteX63" fmla="*/ 11582399 w 12191999"/>
              <a:gd name="connsiteY63" fmla="*/ 0 h 466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12191999" h="466608">
                <a:moveTo>
                  <a:pt x="1828799" y="0"/>
                </a:moveTo>
                <a:cubicBezTo>
                  <a:pt x="1980823" y="0"/>
                  <a:pt x="2438399" y="60208"/>
                  <a:pt x="2438399" y="60208"/>
                </a:cubicBezTo>
                <a:lnTo>
                  <a:pt x="2438399" y="466608"/>
                </a:lnTo>
                <a:cubicBezTo>
                  <a:pt x="2438399" y="466608"/>
                  <a:pt x="1980823" y="406401"/>
                  <a:pt x="1828799" y="406401"/>
                </a:cubicBezTo>
                <a:cubicBezTo>
                  <a:pt x="1676776" y="406401"/>
                  <a:pt x="1219199" y="466608"/>
                  <a:pt x="1219199" y="466608"/>
                </a:cubicBezTo>
                <a:lnTo>
                  <a:pt x="1219199" y="406401"/>
                </a:lnTo>
                <a:lnTo>
                  <a:pt x="1145328" y="415808"/>
                </a:lnTo>
                <a:cubicBezTo>
                  <a:pt x="1009509" y="432741"/>
                  <a:pt x="723617" y="466608"/>
                  <a:pt x="609600" y="466608"/>
                </a:cubicBezTo>
                <a:cubicBezTo>
                  <a:pt x="457576" y="466608"/>
                  <a:pt x="0" y="406401"/>
                  <a:pt x="0" y="406401"/>
                </a:cubicBezTo>
                <a:lnTo>
                  <a:pt x="0" y="0"/>
                </a:lnTo>
                <a:cubicBezTo>
                  <a:pt x="0" y="0"/>
                  <a:pt x="457576" y="60208"/>
                  <a:pt x="609600" y="60208"/>
                </a:cubicBezTo>
                <a:cubicBezTo>
                  <a:pt x="761623" y="60208"/>
                  <a:pt x="1219200" y="0"/>
                  <a:pt x="1219200" y="0"/>
                </a:cubicBezTo>
                <a:lnTo>
                  <a:pt x="1219200" y="60208"/>
                </a:lnTo>
                <a:lnTo>
                  <a:pt x="1293071" y="50800"/>
                </a:lnTo>
                <a:cubicBezTo>
                  <a:pt x="1428890" y="33867"/>
                  <a:pt x="1714782" y="0"/>
                  <a:pt x="1828799" y="0"/>
                </a:cubicBezTo>
                <a:close/>
                <a:moveTo>
                  <a:pt x="11582399" y="0"/>
                </a:moveTo>
                <a:cubicBezTo>
                  <a:pt x="11734423" y="0"/>
                  <a:pt x="12191999" y="60208"/>
                  <a:pt x="12191999" y="60208"/>
                </a:cubicBezTo>
                <a:lnTo>
                  <a:pt x="12191999" y="466608"/>
                </a:lnTo>
                <a:cubicBezTo>
                  <a:pt x="12191999" y="466608"/>
                  <a:pt x="11734423" y="406401"/>
                  <a:pt x="11582399" y="406401"/>
                </a:cubicBezTo>
                <a:cubicBezTo>
                  <a:pt x="11430375" y="406401"/>
                  <a:pt x="10972799" y="466608"/>
                  <a:pt x="10972799" y="466608"/>
                </a:cubicBezTo>
                <a:lnTo>
                  <a:pt x="10972799" y="406401"/>
                </a:lnTo>
                <a:cubicBezTo>
                  <a:pt x="10972799" y="406401"/>
                  <a:pt x="10515223" y="466608"/>
                  <a:pt x="10363199" y="466608"/>
                </a:cubicBezTo>
                <a:cubicBezTo>
                  <a:pt x="10211175" y="466608"/>
                  <a:pt x="9753599" y="406401"/>
                  <a:pt x="9753599" y="406401"/>
                </a:cubicBezTo>
                <a:lnTo>
                  <a:pt x="9753599" y="466608"/>
                </a:lnTo>
                <a:cubicBezTo>
                  <a:pt x="9753599" y="466608"/>
                  <a:pt x="9296023" y="406401"/>
                  <a:pt x="9143999" y="406401"/>
                </a:cubicBezTo>
                <a:cubicBezTo>
                  <a:pt x="8991975" y="406401"/>
                  <a:pt x="8534399" y="466608"/>
                  <a:pt x="8534399" y="466608"/>
                </a:cubicBezTo>
                <a:lnTo>
                  <a:pt x="8534399" y="406401"/>
                </a:lnTo>
                <a:cubicBezTo>
                  <a:pt x="8534399" y="406401"/>
                  <a:pt x="8076823" y="466608"/>
                  <a:pt x="7924799" y="466608"/>
                </a:cubicBezTo>
                <a:cubicBezTo>
                  <a:pt x="7772776" y="466608"/>
                  <a:pt x="7315199" y="406401"/>
                  <a:pt x="7315199" y="406401"/>
                </a:cubicBezTo>
                <a:lnTo>
                  <a:pt x="7315199" y="466608"/>
                </a:lnTo>
                <a:cubicBezTo>
                  <a:pt x="7315199" y="466608"/>
                  <a:pt x="6857623" y="406401"/>
                  <a:pt x="6705599" y="406401"/>
                </a:cubicBezTo>
                <a:cubicBezTo>
                  <a:pt x="6553576" y="406401"/>
                  <a:pt x="6095999" y="466608"/>
                  <a:pt x="6095999" y="466608"/>
                </a:cubicBezTo>
                <a:lnTo>
                  <a:pt x="6095999" y="406401"/>
                </a:lnTo>
                <a:cubicBezTo>
                  <a:pt x="6095999" y="406401"/>
                  <a:pt x="5638423" y="466608"/>
                  <a:pt x="5486399" y="466608"/>
                </a:cubicBezTo>
                <a:cubicBezTo>
                  <a:pt x="5334376" y="466608"/>
                  <a:pt x="4876799" y="406401"/>
                  <a:pt x="4876799" y="406401"/>
                </a:cubicBezTo>
                <a:lnTo>
                  <a:pt x="4876799" y="466608"/>
                </a:lnTo>
                <a:cubicBezTo>
                  <a:pt x="4876799" y="466608"/>
                  <a:pt x="4419222" y="406401"/>
                  <a:pt x="4267199" y="406401"/>
                </a:cubicBezTo>
                <a:cubicBezTo>
                  <a:pt x="4115176" y="406401"/>
                  <a:pt x="3657600" y="466608"/>
                  <a:pt x="3657600" y="466608"/>
                </a:cubicBezTo>
                <a:lnTo>
                  <a:pt x="3657600" y="406401"/>
                </a:lnTo>
                <a:cubicBezTo>
                  <a:pt x="3657600" y="406401"/>
                  <a:pt x="3200023" y="466608"/>
                  <a:pt x="3048000" y="466608"/>
                </a:cubicBezTo>
                <a:cubicBezTo>
                  <a:pt x="2895976" y="466608"/>
                  <a:pt x="2438400" y="406401"/>
                  <a:pt x="2438400" y="406401"/>
                </a:cubicBezTo>
                <a:lnTo>
                  <a:pt x="2438400" y="0"/>
                </a:lnTo>
                <a:cubicBezTo>
                  <a:pt x="2438400" y="0"/>
                  <a:pt x="2895976" y="60208"/>
                  <a:pt x="3048000" y="60208"/>
                </a:cubicBezTo>
                <a:cubicBezTo>
                  <a:pt x="3200023" y="60208"/>
                  <a:pt x="3657600" y="0"/>
                  <a:pt x="3657600" y="0"/>
                </a:cubicBezTo>
                <a:lnTo>
                  <a:pt x="3657600" y="60208"/>
                </a:lnTo>
                <a:cubicBezTo>
                  <a:pt x="3657600" y="60208"/>
                  <a:pt x="4115176" y="0"/>
                  <a:pt x="4267199" y="0"/>
                </a:cubicBezTo>
                <a:cubicBezTo>
                  <a:pt x="4419222" y="0"/>
                  <a:pt x="4876799" y="60208"/>
                  <a:pt x="4876799" y="60208"/>
                </a:cubicBezTo>
                <a:lnTo>
                  <a:pt x="4876799" y="0"/>
                </a:lnTo>
                <a:cubicBezTo>
                  <a:pt x="4876799" y="0"/>
                  <a:pt x="5334376" y="60208"/>
                  <a:pt x="5486399" y="60208"/>
                </a:cubicBezTo>
                <a:cubicBezTo>
                  <a:pt x="5638423" y="60208"/>
                  <a:pt x="6095999" y="0"/>
                  <a:pt x="6095999" y="0"/>
                </a:cubicBezTo>
                <a:lnTo>
                  <a:pt x="6095999" y="60208"/>
                </a:lnTo>
                <a:cubicBezTo>
                  <a:pt x="6095999" y="60208"/>
                  <a:pt x="6553576" y="0"/>
                  <a:pt x="6705599" y="0"/>
                </a:cubicBezTo>
                <a:cubicBezTo>
                  <a:pt x="6857623" y="0"/>
                  <a:pt x="7315199" y="60208"/>
                  <a:pt x="7315199" y="60208"/>
                </a:cubicBezTo>
                <a:lnTo>
                  <a:pt x="7315199" y="0"/>
                </a:lnTo>
                <a:cubicBezTo>
                  <a:pt x="7315199" y="0"/>
                  <a:pt x="7772776" y="60208"/>
                  <a:pt x="7924799" y="60208"/>
                </a:cubicBezTo>
                <a:cubicBezTo>
                  <a:pt x="8076823" y="60208"/>
                  <a:pt x="8534399" y="0"/>
                  <a:pt x="8534399" y="0"/>
                </a:cubicBezTo>
                <a:lnTo>
                  <a:pt x="8534399" y="60208"/>
                </a:lnTo>
                <a:cubicBezTo>
                  <a:pt x="8534399" y="60208"/>
                  <a:pt x="8991975" y="0"/>
                  <a:pt x="9143999" y="0"/>
                </a:cubicBezTo>
                <a:cubicBezTo>
                  <a:pt x="9296023" y="0"/>
                  <a:pt x="9753599" y="60208"/>
                  <a:pt x="9753599" y="60208"/>
                </a:cubicBezTo>
                <a:lnTo>
                  <a:pt x="9753599" y="0"/>
                </a:lnTo>
                <a:cubicBezTo>
                  <a:pt x="9753599" y="0"/>
                  <a:pt x="10211175" y="60208"/>
                  <a:pt x="10363199" y="60208"/>
                </a:cubicBezTo>
                <a:cubicBezTo>
                  <a:pt x="10515223" y="60208"/>
                  <a:pt x="10972799" y="0"/>
                  <a:pt x="10972799" y="0"/>
                </a:cubicBezTo>
                <a:lnTo>
                  <a:pt x="10972799" y="60208"/>
                </a:lnTo>
                <a:cubicBezTo>
                  <a:pt x="10972799" y="60208"/>
                  <a:pt x="11430375" y="0"/>
                  <a:pt x="11582399" y="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FF24BCB5-C947-4577-90D1-60079C02A7E5}"/>
              </a:ext>
            </a:extLst>
          </p:cNvPr>
          <p:cNvSpPr/>
          <p:nvPr/>
        </p:nvSpPr>
        <p:spPr>
          <a:xfrm>
            <a:off x="1" y="5603109"/>
            <a:ext cx="12191999" cy="466608"/>
          </a:xfrm>
          <a:custGeom>
            <a:avLst/>
            <a:gdLst>
              <a:gd name="connsiteX0" fmla="*/ 1828799 w 12191999"/>
              <a:gd name="connsiteY0" fmla="*/ 0 h 466608"/>
              <a:gd name="connsiteX1" fmla="*/ 2438399 w 12191999"/>
              <a:gd name="connsiteY1" fmla="*/ 60208 h 466608"/>
              <a:gd name="connsiteX2" fmla="*/ 2438399 w 12191999"/>
              <a:gd name="connsiteY2" fmla="*/ 466608 h 466608"/>
              <a:gd name="connsiteX3" fmla="*/ 1828799 w 12191999"/>
              <a:gd name="connsiteY3" fmla="*/ 406401 h 466608"/>
              <a:gd name="connsiteX4" fmla="*/ 1219199 w 12191999"/>
              <a:gd name="connsiteY4" fmla="*/ 466608 h 466608"/>
              <a:gd name="connsiteX5" fmla="*/ 1219199 w 12191999"/>
              <a:gd name="connsiteY5" fmla="*/ 406401 h 466608"/>
              <a:gd name="connsiteX6" fmla="*/ 1145328 w 12191999"/>
              <a:gd name="connsiteY6" fmla="*/ 415808 h 466608"/>
              <a:gd name="connsiteX7" fmla="*/ 609600 w 12191999"/>
              <a:gd name="connsiteY7" fmla="*/ 466608 h 466608"/>
              <a:gd name="connsiteX8" fmla="*/ 0 w 12191999"/>
              <a:gd name="connsiteY8" fmla="*/ 406401 h 466608"/>
              <a:gd name="connsiteX9" fmla="*/ 0 w 12191999"/>
              <a:gd name="connsiteY9" fmla="*/ 0 h 466608"/>
              <a:gd name="connsiteX10" fmla="*/ 609600 w 12191999"/>
              <a:gd name="connsiteY10" fmla="*/ 60208 h 466608"/>
              <a:gd name="connsiteX11" fmla="*/ 1219200 w 12191999"/>
              <a:gd name="connsiteY11" fmla="*/ 0 h 466608"/>
              <a:gd name="connsiteX12" fmla="*/ 1219200 w 12191999"/>
              <a:gd name="connsiteY12" fmla="*/ 60208 h 466608"/>
              <a:gd name="connsiteX13" fmla="*/ 1293071 w 12191999"/>
              <a:gd name="connsiteY13" fmla="*/ 50800 h 466608"/>
              <a:gd name="connsiteX14" fmla="*/ 1828799 w 12191999"/>
              <a:gd name="connsiteY14" fmla="*/ 0 h 466608"/>
              <a:gd name="connsiteX15" fmla="*/ 11582399 w 12191999"/>
              <a:gd name="connsiteY15" fmla="*/ 0 h 466608"/>
              <a:gd name="connsiteX16" fmla="*/ 12191999 w 12191999"/>
              <a:gd name="connsiteY16" fmla="*/ 60208 h 466608"/>
              <a:gd name="connsiteX17" fmla="*/ 12191999 w 12191999"/>
              <a:gd name="connsiteY17" fmla="*/ 466608 h 466608"/>
              <a:gd name="connsiteX18" fmla="*/ 11582399 w 12191999"/>
              <a:gd name="connsiteY18" fmla="*/ 406401 h 466608"/>
              <a:gd name="connsiteX19" fmla="*/ 10972799 w 12191999"/>
              <a:gd name="connsiteY19" fmla="*/ 466608 h 466608"/>
              <a:gd name="connsiteX20" fmla="*/ 10972799 w 12191999"/>
              <a:gd name="connsiteY20" fmla="*/ 406401 h 466608"/>
              <a:gd name="connsiteX21" fmla="*/ 10363199 w 12191999"/>
              <a:gd name="connsiteY21" fmla="*/ 466608 h 466608"/>
              <a:gd name="connsiteX22" fmla="*/ 9753599 w 12191999"/>
              <a:gd name="connsiteY22" fmla="*/ 406401 h 466608"/>
              <a:gd name="connsiteX23" fmla="*/ 9753599 w 12191999"/>
              <a:gd name="connsiteY23" fmla="*/ 466608 h 466608"/>
              <a:gd name="connsiteX24" fmla="*/ 9143999 w 12191999"/>
              <a:gd name="connsiteY24" fmla="*/ 406401 h 466608"/>
              <a:gd name="connsiteX25" fmla="*/ 8534399 w 12191999"/>
              <a:gd name="connsiteY25" fmla="*/ 466608 h 466608"/>
              <a:gd name="connsiteX26" fmla="*/ 8534399 w 12191999"/>
              <a:gd name="connsiteY26" fmla="*/ 406401 h 466608"/>
              <a:gd name="connsiteX27" fmla="*/ 7924799 w 12191999"/>
              <a:gd name="connsiteY27" fmla="*/ 466608 h 466608"/>
              <a:gd name="connsiteX28" fmla="*/ 7315199 w 12191999"/>
              <a:gd name="connsiteY28" fmla="*/ 406401 h 466608"/>
              <a:gd name="connsiteX29" fmla="*/ 7315199 w 12191999"/>
              <a:gd name="connsiteY29" fmla="*/ 466608 h 466608"/>
              <a:gd name="connsiteX30" fmla="*/ 6705599 w 12191999"/>
              <a:gd name="connsiteY30" fmla="*/ 406401 h 466608"/>
              <a:gd name="connsiteX31" fmla="*/ 6095999 w 12191999"/>
              <a:gd name="connsiteY31" fmla="*/ 466608 h 466608"/>
              <a:gd name="connsiteX32" fmla="*/ 6095999 w 12191999"/>
              <a:gd name="connsiteY32" fmla="*/ 406401 h 466608"/>
              <a:gd name="connsiteX33" fmla="*/ 5486399 w 12191999"/>
              <a:gd name="connsiteY33" fmla="*/ 466608 h 466608"/>
              <a:gd name="connsiteX34" fmla="*/ 4876799 w 12191999"/>
              <a:gd name="connsiteY34" fmla="*/ 406401 h 466608"/>
              <a:gd name="connsiteX35" fmla="*/ 4876799 w 12191999"/>
              <a:gd name="connsiteY35" fmla="*/ 466608 h 466608"/>
              <a:gd name="connsiteX36" fmla="*/ 4267199 w 12191999"/>
              <a:gd name="connsiteY36" fmla="*/ 406401 h 466608"/>
              <a:gd name="connsiteX37" fmla="*/ 3657600 w 12191999"/>
              <a:gd name="connsiteY37" fmla="*/ 466608 h 466608"/>
              <a:gd name="connsiteX38" fmla="*/ 3657600 w 12191999"/>
              <a:gd name="connsiteY38" fmla="*/ 406401 h 466608"/>
              <a:gd name="connsiteX39" fmla="*/ 3048000 w 12191999"/>
              <a:gd name="connsiteY39" fmla="*/ 466608 h 466608"/>
              <a:gd name="connsiteX40" fmla="*/ 2438400 w 12191999"/>
              <a:gd name="connsiteY40" fmla="*/ 406401 h 466608"/>
              <a:gd name="connsiteX41" fmla="*/ 2438400 w 12191999"/>
              <a:gd name="connsiteY41" fmla="*/ 0 h 466608"/>
              <a:gd name="connsiteX42" fmla="*/ 3048000 w 12191999"/>
              <a:gd name="connsiteY42" fmla="*/ 60208 h 466608"/>
              <a:gd name="connsiteX43" fmla="*/ 3657600 w 12191999"/>
              <a:gd name="connsiteY43" fmla="*/ 0 h 466608"/>
              <a:gd name="connsiteX44" fmla="*/ 3657600 w 12191999"/>
              <a:gd name="connsiteY44" fmla="*/ 60208 h 466608"/>
              <a:gd name="connsiteX45" fmla="*/ 4267199 w 12191999"/>
              <a:gd name="connsiteY45" fmla="*/ 0 h 466608"/>
              <a:gd name="connsiteX46" fmla="*/ 4876799 w 12191999"/>
              <a:gd name="connsiteY46" fmla="*/ 60208 h 466608"/>
              <a:gd name="connsiteX47" fmla="*/ 4876799 w 12191999"/>
              <a:gd name="connsiteY47" fmla="*/ 0 h 466608"/>
              <a:gd name="connsiteX48" fmla="*/ 5486399 w 12191999"/>
              <a:gd name="connsiteY48" fmla="*/ 60208 h 466608"/>
              <a:gd name="connsiteX49" fmla="*/ 6095999 w 12191999"/>
              <a:gd name="connsiteY49" fmla="*/ 0 h 466608"/>
              <a:gd name="connsiteX50" fmla="*/ 6095999 w 12191999"/>
              <a:gd name="connsiteY50" fmla="*/ 60208 h 466608"/>
              <a:gd name="connsiteX51" fmla="*/ 6705599 w 12191999"/>
              <a:gd name="connsiteY51" fmla="*/ 0 h 466608"/>
              <a:gd name="connsiteX52" fmla="*/ 7315199 w 12191999"/>
              <a:gd name="connsiteY52" fmla="*/ 60208 h 466608"/>
              <a:gd name="connsiteX53" fmla="*/ 7315199 w 12191999"/>
              <a:gd name="connsiteY53" fmla="*/ 0 h 466608"/>
              <a:gd name="connsiteX54" fmla="*/ 7924799 w 12191999"/>
              <a:gd name="connsiteY54" fmla="*/ 60208 h 466608"/>
              <a:gd name="connsiteX55" fmla="*/ 8534399 w 12191999"/>
              <a:gd name="connsiteY55" fmla="*/ 0 h 466608"/>
              <a:gd name="connsiteX56" fmla="*/ 8534399 w 12191999"/>
              <a:gd name="connsiteY56" fmla="*/ 60208 h 466608"/>
              <a:gd name="connsiteX57" fmla="*/ 9143999 w 12191999"/>
              <a:gd name="connsiteY57" fmla="*/ 0 h 466608"/>
              <a:gd name="connsiteX58" fmla="*/ 9753599 w 12191999"/>
              <a:gd name="connsiteY58" fmla="*/ 60208 h 466608"/>
              <a:gd name="connsiteX59" fmla="*/ 9753599 w 12191999"/>
              <a:gd name="connsiteY59" fmla="*/ 0 h 466608"/>
              <a:gd name="connsiteX60" fmla="*/ 10363199 w 12191999"/>
              <a:gd name="connsiteY60" fmla="*/ 60208 h 466608"/>
              <a:gd name="connsiteX61" fmla="*/ 10972799 w 12191999"/>
              <a:gd name="connsiteY61" fmla="*/ 0 h 466608"/>
              <a:gd name="connsiteX62" fmla="*/ 10972799 w 12191999"/>
              <a:gd name="connsiteY62" fmla="*/ 60208 h 466608"/>
              <a:gd name="connsiteX63" fmla="*/ 11582399 w 12191999"/>
              <a:gd name="connsiteY63" fmla="*/ 0 h 466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12191999" h="466608">
                <a:moveTo>
                  <a:pt x="1828799" y="0"/>
                </a:moveTo>
                <a:cubicBezTo>
                  <a:pt x="1980823" y="0"/>
                  <a:pt x="2438399" y="60208"/>
                  <a:pt x="2438399" y="60208"/>
                </a:cubicBezTo>
                <a:lnTo>
                  <a:pt x="2438399" y="466608"/>
                </a:lnTo>
                <a:cubicBezTo>
                  <a:pt x="2438399" y="466608"/>
                  <a:pt x="1980823" y="406401"/>
                  <a:pt x="1828799" y="406401"/>
                </a:cubicBezTo>
                <a:cubicBezTo>
                  <a:pt x="1676776" y="406401"/>
                  <a:pt x="1219199" y="466608"/>
                  <a:pt x="1219199" y="466608"/>
                </a:cubicBezTo>
                <a:lnTo>
                  <a:pt x="1219199" y="406401"/>
                </a:lnTo>
                <a:lnTo>
                  <a:pt x="1145328" y="415808"/>
                </a:lnTo>
                <a:cubicBezTo>
                  <a:pt x="1009509" y="432741"/>
                  <a:pt x="723617" y="466608"/>
                  <a:pt x="609600" y="466608"/>
                </a:cubicBezTo>
                <a:cubicBezTo>
                  <a:pt x="457576" y="466608"/>
                  <a:pt x="0" y="406401"/>
                  <a:pt x="0" y="406401"/>
                </a:cubicBezTo>
                <a:lnTo>
                  <a:pt x="0" y="0"/>
                </a:lnTo>
                <a:cubicBezTo>
                  <a:pt x="0" y="0"/>
                  <a:pt x="457576" y="60208"/>
                  <a:pt x="609600" y="60208"/>
                </a:cubicBezTo>
                <a:cubicBezTo>
                  <a:pt x="761623" y="60208"/>
                  <a:pt x="1219200" y="0"/>
                  <a:pt x="1219200" y="0"/>
                </a:cubicBezTo>
                <a:lnTo>
                  <a:pt x="1219200" y="60208"/>
                </a:lnTo>
                <a:lnTo>
                  <a:pt x="1293071" y="50800"/>
                </a:lnTo>
                <a:cubicBezTo>
                  <a:pt x="1428890" y="33867"/>
                  <a:pt x="1714782" y="0"/>
                  <a:pt x="1828799" y="0"/>
                </a:cubicBezTo>
                <a:close/>
                <a:moveTo>
                  <a:pt x="11582399" y="0"/>
                </a:moveTo>
                <a:cubicBezTo>
                  <a:pt x="11734423" y="0"/>
                  <a:pt x="12191999" y="60208"/>
                  <a:pt x="12191999" y="60208"/>
                </a:cubicBezTo>
                <a:lnTo>
                  <a:pt x="12191999" y="466608"/>
                </a:lnTo>
                <a:cubicBezTo>
                  <a:pt x="12191999" y="466608"/>
                  <a:pt x="11734423" y="406401"/>
                  <a:pt x="11582399" y="406401"/>
                </a:cubicBezTo>
                <a:cubicBezTo>
                  <a:pt x="11430375" y="406401"/>
                  <a:pt x="10972799" y="466608"/>
                  <a:pt x="10972799" y="466608"/>
                </a:cubicBezTo>
                <a:lnTo>
                  <a:pt x="10972799" y="406401"/>
                </a:lnTo>
                <a:cubicBezTo>
                  <a:pt x="10972799" y="406401"/>
                  <a:pt x="10515223" y="466608"/>
                  <a:pt x="10363199" y="466608"/>
                </a:cubicBezTo>
                <a:cubicBezTo>
                  <a:pt x="10211175" y="466608"/>
                  <a:pt x="9753599" y="406401"/>
                  <a:pt x="9753599" y="406401"/>
                </a:cubicBezTo>
                <a:lnTo>
                  <a:pt x="9753599" y="466608"/>
                </a:lnTo>
                <a:cubicBezTo>
                  <a:pt x="9753599" y="466608"/>
                  <a:pt x="9296023" y="406401"/>
                  <a:pt x="9143999" y="406401"/>
                </a:cubicBezTo>
                <a:cubicBezTo>
                  <a:pt x="8991975" y="406401"/>
                  <a:pt x="8534399" y="466608"/>
                  <a:pt x="8534399" y="466608"/>
                </a:cubicBezTo>
                <a:lnTo>
                  <a:pt x="8534399" y="406401"/>
                </a:lnTo>
                <a:cubicBezTo>
                  <a:pt x="8534399" y="406401"/>
                  <a:pt x="8076823" y="466608"/>
                  <a:pt x="7924799" y="466608"/>
                </a:cubicBezTo>
                <a:cubicBezTo>
                  <a:pt x="7772776" y="466608"/>
                  <a:pt x="7315199" y="406401"/>
                  <a:pt x="7315199" y="406401"/>
                </a:cubicBezTo>
                <a:lnTo>
                  <a:pt x="7315199" y="466608"/>
                </a:lnTo>
                <a:cubicBezTo>
                  <a:pt x="7315199" y="466608"/>
                  <a:pt x="6857623" y="406401"/>
                  <a:pt x="6705599" y="406401"/>
                </a:cubicBezTo>
                <a:cubicBezTo>
                  <a:pt x="6553576" y="406401"/>
                  <a:pt x="6095999" y="466608"/>
                  <a:pt x="6095999" y="466608"/>
                </a:cubicBezTo>
                <a:lnTo>
                  <a:pt x="6095999" y="406401"/>
                </a:lnTo>
                <a:cubicBezTo>
                  <a:pt x="6095999" y="406401"/>
                  <a:pt x="5638423" y="466608"/>
                  <a:pt x="5486399" y="466608"/>
                </a:cubicBezTo>
                <a:cubicBezTo>
                  <a:pt x="5334376" y="466608"/>
                  <a:pt x="4876799" y="406401"/>
                  <a:pt x="4876799" y="406401"/>
                </a:cubicBezTo>
                <a:lnTo>
                  <a:pt x="4876799" y="466608"/>
                </a:lnTo>
                <a:cubicBezTo>
                  <a:pt x="4876799" y="466608"/>
                  <a:pt x="4419222" y="406401"/>
                  <a:pt x="4267199" y="406401"/>
                </a:cubicBezTo>
                <a:cubicBezTo>
                  <a:pt x="4115176" y="406401"/>
                  <a:pt x="3657600" y="466608"/>
                  <a:pt x="3657600" y="466608"/>
                </a:cubicBezTo>
                <a:lnTo>
                  <a:pt x="3657600" y="406401"/>
                </a:lnTo>
                <a:cubicBezTo>
                  <a:pt x="3657600" y="406401"/>
                  <a:pt x="3200023" y="466608"/>
                  <a:pt x="3048000" y="466608"/>
                </a:cubicBezTo>
                <a:cubicBezTo>
                  <a:pt x="2895976" y="466608"/>
                  <a:pt x="2438400" y="406401"/>
                  <a:pt x="2438400" y="406401"/>
                </a:cubicBezTo>
                <a:lnTo>
                  <a:pt x="2438400" y="0"/>
                </a:lnTo>
                <a:cubicBezTo>
                  <a:pt x="2438400" y="0"/>
                  <a:pt x="2895976" y="60208"/>
                  <a:pt x="3048000" y="60208"/>
                </a:cubicBezTo>
                <a:cubicBezTo>
                  <a:pt x="3200023" y="60208"/>
                  <a:pt x="3657600" y="0"/>
                  <a:pt x="3657600" y="0"/>
                </a:cubicBezTo>
                <a:lnTo>
                  <a:pt x="3657600" y="60208"/>
                </a:lnTo>
                <a:cubicBezTo>
                  <a:pt x="3657600" y="60208"/>
                  <a:pt x="4115176" y="0"/>
                  <a:pt x="4267199" y="0"/>
                </a:cubicBezTo>
                <a:cubicBezTo>
                  <a:pt x="4419222" y="0"/>
                  <a:pt x="4876799" y="60208"/>
                  <a:pt x="4876799" y="60208"/>
                </a:cubicBezTo>
                <a:lnTo>
                  <a:pt x="4876799" y="0"/>
                </a:lnTo>
                <a:cubicBezTo>
                  <a:pt x="4876799" y="0"/>
                  <a:pt x="5334376" y="60208"/>
                  <a:pt x="5486399" y="60208"/>
                </a:cubicBezTo>
                <a:cubicBezTo>
                  <a:pt x="5638423" y="60208"/>
                  <a:pt x="6095999" y="0"/>
                  <a:pt x="6095999" y="0"/>
                </a:cubicBezTo>
                <a:lnTo>
                  <a:pt x="6095999" y="60208"/>
                </a:lnTo>
                <a:cubicBezTo>
                  <a:pt x="6095999" y="60208"/>
                  <a:pt x="6553576" y="0"/>
                  <a:pt x="6705599" y="0"/>
                </a:cubicBezTo>
                <a:cubicBezTo>
                  <a:pt x="6857623" y="0"/>
                  <a:pt x="7315199" y="60208"/>
                  <a:pt x="7315199" y="60208"/>
                </a:cubicBezTo>
                <a:lnTo>
                  <a:pt x="7315199" y="0"/>
                </a:lnTo>
                <a:cubicBezTo>
                  <a:pt x="7315199" y="0"/>
                  <a:pt x="7772776" y="60208"/>
                  <a:pt x="7924799" y="60208"/>
                </a:cubicBezTo>
                <a:cubicBezTo>
                  <a:pt x="8076823" y="60208"/>
                  <a:pt x="8534399" y="0"/>
                  <a:pt x="8534399" y="0"/>
                </a:cubicBezTo>
                <a:lnTo>
                  <a:pt x="8534399" y="60208"/>
                </a:lnTo>
                <a:cubicBezTo>
                  <a:pt x="8534399" y="60208"/>
                  <a:pt x="8991975" y="0"/>
                  <a:pt x="9143999" y="0"/>
                </a:cubicBezTo>
                <a:cubicBezTo>
                  <a:pt x="9296023" y="0"/>
                  <a:pt x="9753599" y="60208"/>
                  <a:pt x="9753599" y="60208"/>
                </a:cubicBezTo>
                <a:lnTo>
                  <a:pt x="9753599" y="0"/>
                </a:lnTo>
                <a:cubicBezTo>
                  <a:pt x="9753599" y="0"/>
                  <a:pt x="10211175" y="60208"/>
                  <a:pt x="10363199" y="60208"/>
                </a:cubicBezTo>
                <a:cubicBezTo>
                  <a:pt x="10515223" y="60208"/>
                  <a:pt x="10972799" y="0"/>
                  <a:pt x="10972799" y="0"/>
                </a:cubicBezTo>
                <a:lnTo>
                  <a:pt x="10972799" y="60208"/>
                </a:lnTo>
                <a:cubicBezTo>
                  <a:pt x="10972799" y="60208"/>
                  <a:pt x="11430375" y="0"/>
                  <a:pt x="11582399" y="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B694D969-EA45-4C69-8317-4D06495DE79F}"/>
              </a:ext>
            </a:extLst>
          </p:cNvPr>
          <p:cNvSpPr/>
          <p:nvPr/>
        </p:nvSpPr>
        <p:spPr>
          <a:xfrm>
            <a:off x="1" y="6405580"/>
            <a:ext cx="12191999" cy="466608"/>
          </a:xfrm>
          <a:custGeom>
            <a:avLst/>
            <a:gdLst>
              <a:gd name="connsiteX0" fmla="*/ 1828799 w 12191999"/>
              <a:gd name="connsiteY0" fmla="*/ 0 h 466608"/>
              <a:gd name="connsiteX1" fmla="*/ 2438399 w 12191999"/>
              <a:gd name="connsiteY1" fmla="*/ 60208 h 466608"/>
              <a:gd name="connsiteX2" fmla="*/ 2438399 w 12191999"/>
              <a:gd name="connsiteY2" fmla="*/ 466608 h 466608"/>
              <a:gd name="connsiteX3" fmla="*/ 1828799 w 12191999"/>
              <a:gd name="connsiteY3" fmla="*/ 406401 h 466608"/>
              <a:gd name="connsiteX4" fmla="*/ 1219199 w 12191999"/>
              <a:gd name="connsiteY4" fmla="*/ 466608 h 466608"/>
              <a:gd name="connsiteX5" fmla="*/ 1219199 w 12191999"/>
              <a:gd name="connsiteY5" fmla="*/ 406401 h 466608"/>
              <a:gd name="connsiteX6" fmla="*/ 1145328 w 12191999"/>
              <a:gd name="connsiteY6" fmla="*/ 415808 h 466608"/>
              <a:gd name="connsiteX7" fmla="*/ 609600 w 12191999"/>
              <a:gd name="connsiteY7" fmla="*/ 466608 h 466608"/>
              <a:gd name="connsiteX8" fmla="*/ 0 w 12191999"/>
              <a:gd name="connsiteY8" fmla="*/ 406401 h 466608"/>
              <a:gd name="connsiteX9" fmla="*/ 0 w 12191999"/>
              <a:gd name="connsiteY9" fmla="*/ 0 h 466608"/>
              <a:gd name="connsiteX10" fmla="*/ 609600 w 12191999"/>
              <a:gd name="connsiteY10" fmla="*/ 60208 h 466608"/>
              <a:gd name="connsiteX11" fmla="*/ 1219200 w 12191999"/>
              <a:gd name="connsiteY11" fmla="*/ 0 h 466608"/>
              <a:gd name="connsiteX12" fmla="*/ 1219200 w 12191999"/>
              <a:gd name="connsiteY12" fmla="*/ 60208 h 466608"/>
              <a:gd name="connsiteX13" fmla="*/ 1293071 w 12191999"/>
              <a:gd name="connsiteY13" fmla="*/ 50800 h 466608"/>
              <a:gd name="connsiteX14" fmla="*/ 1828799 w 12191999"/>
              <a:gd name="connsiteY14" fmla="*/ 0 h 466608"/>
              <a:gd name="connsiteX15" fmla="*/ 11582399 w 12191999"/>
              <a:gd name="connsiteY15" fmla="*/ 0 h 466608"/>
              <a:gd name="connsiteX16" fmla="*/ 12191999 w 12191999"/>
              <a:gd name="connsiteY16" fmla="*/ 60208 h 466608"/>
              <a:gd name="connsiteX17" fmla="*/ 12191999 w 12191999"/>
              <a:gd name="connsiteY17" fmla="*/ 466608 h 466608"/>
              <a:gd name="connsiteX18" fmla="*/ 11582399 w 12191999"/>
              <a:gd name="connsiteY18" fmla="*/ 406401 h 466608"/>
              <a:gd name="connsiteX19" fmla="*/ 10972799 w 12191999"/>
              <a:gd name="connsiteY19" fmla="*/ 466608 h 466608"/>
              <a:gd name="connsiteX20" fmla="*/ 10972799 w 12191999"/>
              <a:gd name="connsiteY20" fmla="*/ 406401 h 466608"/>
              <a:gd name="connsiteX21" fmla="*/ 10363199 w 12191999"/>
              <a:gd name="connsiteY21" fmla="*/ 466608 h 466608"/>
              <a:gd name="connsiteX22" fmla="*/ 9753599 w 12191999"/>
              <a:gd name="connsiteY22" fmla="*/ 406401 h 466608"/>
              <a:gd name="connsiteX23" fmla="*/ 9753599 w 12191999"/>
              <a:gd name="connsiteY23" fmla="*/ 466608 h 466608"/>
              <a:gd name="connsiteX24" fmla="*/ 9143999 w 12191999"/>
              <a:gd name="connsiteY24" fmla="*/ 406401 h 466608"/>
              <a:gd name="connsiteX25" fmla="*/ 8534399 w 12191999"/>
              <a:gd name="connsiteY25" fmla="*/ 466608 h 466608"/>
              <a:gd name="connsiteX26" fmla="*/ 8534399 w 12191999"/>
              <a:gd name="connsiteY26" fmla="*/ 406401 h 466608"/>
              <a:gd name="connsiteX27" fmla="*/ 7924799 w 12191999"/>
              <a:gd name="connsiteY27" fmla="*/ 466608 h 466608"/>
              <a:gd name="connsiteX28" fmla="*/ 7315199 w 12191999"/>
              <a:gd name="connsiteY28" fmla="*/ 406401 h 466608"/>
              <a:gd name="connsiteX29" fmla="*/ 7315199 w 12191999"/>
              <a:gd name="connsiteY29" fmla="*/ 466608 h 466608"/>
              <a:gd name="connsiteX30" fmla="*/ 6705599 w 12191999"/>
              <a:gd name="connsiteY30" fmla="*/ 406401 h 466608"/>
              <a:gd name="connsiteX31" fmla="*/ 6095999 w 12191999"/>
              <a:gd name="connsiteY31" fmla="*/ 466608 h 466608"/>
              <a:gd name="connsiteX32" fmla="*/ 6095999 w 12191999"/>
              <a:gd name="connsiteY32" fmla="*/ 406401 h 466608"/>
              <a:gd name="connsiteX33" fmla="*/ 5486399 w 12191999"/>
              <a:gd name="connsiteY33" fmla="*/ 466608 h 466608"/>
              <a:gd name="connsiteX34" fmla="*/ 4876799 w 12191999"/>
              <a:gd name="connsiteY34" fmla="*/ 406401 h 466608"/>
              <a:gd name="connsiteX35" fmla="*/ 4876799 w 12191999"/>
              <a:gd name="connsiteY35" fmla="*/ 466608 h 466608"/>
              <a:gd name="connsiteX36" fmla="*/ 4267199 w 12191999"/>
              <a:gd name="connsiteY36" fmla="*/ 406401 h 466608"/>
              <a:gd name="connsiteX37" fmla="*/ 3657600 w 12191999"/>
              <a:gd name="connsiteY37" fmla="*/ 466608 h 466608"/>
              <a:gd name="connsiteX38" fmla="*/ 3657600 w 12191999"/>
              <a:gd name="connsiteY38" fmla="*/ 406401 h 466608"/>
              <a:gd name="connsiteX39" fmla="*/ 3048000 w 12191999"/>
              <a:gd name="connsiteY39" fmla="*/ 466608 h 466608"/>
              <a:gd name="connsiteX40" fmla="*/ 2438400 w 12191999"/>
              <a:gd name="connsiteY40" fmla="*/ 406401 h 466608"/>
              <a:gd name="connsiteX41" fmla="*/ 2438400 w 12191999"/>
              <a:gd name="connsiteY41" fmla="*/ 0 h 466608"/>
              <a:gd name="connsiteX42" fmla="*/ 3048000 w 12191999"/>
              <a:gd name="connsiteY42" fmla="*/ 60208 h 466608"/>
              <a:gd name="connsiteX43" fmla="*/ 3657600 w 12191999"/>
              <a:gd name="connsiteY43" fmla="*/ 0 h 466608"/>
              <a:gd name="connsiteX44" fmla="*/ 3657600 w 12191999"/>
              <a:gd name="connsiteY44" fmla="*/ 60208 h 466608"/>
              <a:gd name="connsiteX45" fmla="*/ 4267199 w 12191999"/>
              <a:gd name="connsiteY45" fmla="*/ 0 h 466608"/>
              <a:gd name="connsiteX46" fmla="*/ 4876799 w 12191999"/>
              <a:gd name="connsiteY46" fmla="*/ 60208 h 466608"/>
              <a:gd name="connsiteX47" fmla="*/ 4876799 w 12191999"/>
              <a:gd name="connsiteY47" fmla="*/ 0 h 466608"/>
              <a:gd name="connsiteX48" fmla="*/ 5486399 w 12191999"/>
              <a:gd name="connsiteY48" fmla="*/ 60208 h 466608"/>
              <a:gd name="connsiteX49" fmla="*/ 6095999 w 12191999"/>
              <a:gd name="connsiteY49" fmla="*/ 0 h 466608"/>
              <a:gd name="connsiteX50" fmla="*/ 6095999 w 12191999"/>
              <a:gd name="connsiteY50" fmla="*/ 60208 h 466608"/>
              <a:gd name="connsiteX51" fmla="*/ 6705599 w 12191999"/>
              <a:gd name="connsiteY51" fmla="*/ 0 h 466608"/>
              <a:gd name="connsiteX52" fmla="*/ 7315199 w 12191999"/>
              <a:gd name="connsiteY52" fmla="*/ 60208 h 466608"/>
              <a:gd name="connsiteX53" fmla="*/ 7315199 w 12191999"/>
              <a:gd name="connsiteY53" fmla="*/ 0 h 466608"/>
              <a:gd name="connsiteX54" fmla="*/ 7924799 w 12191999"/>
              <a:gd name="connsiteY54" fmla="*/ 60208 h 466608"/>
              <a:gd name="connsiteX55" fmla="*/ 8534399 w 12191999"/>
              <a:gd name="connsiteY55" fmla="*/ 0 h 466608"/>
              <a:gd name="connsiteX56" fmla="*/ 8534399 w 12191999"/>
              <a:gd name="connsiteY56" fmla="*/ 60208 h 466608"/>
              <a:gd name="connsiteX57" fmla="*/ 9143999 w 12191999"/>
              <a:gd name="connsiteY57" fmla="*/ 0 h 466608"/>
              <a:gd name="connsiteX58" fmla="*/ 9753599 w 12191999"/>
              <a:gd name="connsiteY58" fmla="*/ 60208 h 466608"/>
              <a:gd name="connsiteX59" fmla="*/ 9753599 w 12191999"/>
              <a:gd name="connsiteY59" fmla="*/ 0 h 466608"/>
              <a:gd name="connsiteX60" fmla="*/ 10363199 w 12191999"/>
              <a:gd name="connsiteY60" fmla="*/ 60208 h 466608"/>
              <a:gd name="connsiteX61" fmla="*/ 10972799 w 12191999"/>
              <a:gd name="connsiteY61" fmla="*/ 0 h 466608"/>
              <a:gd name="connsiteX62" fmla="*/ 10972799 w 12191999"/>
              <a:gd name="connsiteY62" fmla="*/ 60208 h 466608"/>
              <a:gd name="connsiteX63" fmla="*/ 11582399 w 12191999"/>
              <a:gd name="connsiteY63" fmla="*/ 0 h 466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12191999" h="466608">
                <a:moveTo>
                  <a:pt x="1828799" y="0"/>
                </a:moveTo>
                <a:cubicBezTo>
                  <a:pt x="1980823" y="0"/>
                  <a:pt x="2438399" y="60208"/>
                  <a:pt x="2438399" y="60208"/>
                </a:cubicBezTo>
                <a:lnTo>
                  <a:pt x="2438399" y="466608"/>
                </a:lnTo>
                <a:cubicBezTo>
                  <a:pt x="2438399" y="466608"/>
                  <a:pt x="1980823" y="406401"/>
                  <a:pt x="1828799" y="406401"/>
                </a:cubicBezTo>
                <a:cubicBezTo>
                  <a:pt x="1676776" y="406401"/>
                  <a:pt x="1219199" y="466608"/>
                  <a:pt x="1219199" y="466608"/>
                </a:cubicBezTo>
                <a:lnTo>
                  <a:pt x="1219199" y="406401"/>
                </a:lnTo>
                <a:lnTo>
                  <a:pt x="1145328" y="415808"/>
                </a:lnTo>
                <a:cubicBezTo>
                  <a:pt x="1009509" y="432741"/>
                  <a:pt x="723617" y="466608"/>
                  <a:pt x="609600" y="466608"/>
                </a:cubicBezTo>
                <a:cubicBezTo>
                  <a:pt x="457576" y="466608"/>
                  <a:pt x="0" y="406401"/>
                  <a:pt x="0" y="406401"/>
                </a:cubicBezTo>
                <a:lnTo>
                  <a:pt x="0" y="0"/>
                </a:lnTo>
                <a:cubicBezTo>
                  <a:pt x="0" y="0"/>
                  <a:pt x="457576" y="60208"/>
                  <a:pt x="609600" y="60208"/>
                </a:cubicBezTo>
                <a:cubicBezTo>
                  <a:pt x="761623" y="60208"/>
                  <a:pt x="1219200" y="0"/>
                  <a:pt x="1219200" y="0"/>
                </a:cubicBezTo>
                <a:lnTo>
                  <a:pt x="1219200" y="60208"/>
                </a:lnTo>
                <a:lnTo>
                  <a:pt x="1293071" y="50800"/>
                </a:lnTo>
                <a:cubicBezTo>
                  <a:pt x="1428890" y="33867"/>
                  <a:pt x="1714782" y="0"/>
                  <a:pt x="1828799" y="0"/>
                </a:cubicBezTo>
                <a:close/>
                <a:moveTo>
                  <a:pt x="11582399" y="0"/>
                </a:moveTo>
                <a:cubicBezTo>
                  <a:pt x="11734423" y="0"/>
                  <a:pt x="12191999" y="60208"/>
                  <a:pt x="12191999" y="60208"/>
                </a:cubicBezTo>
                <a:lnTo>
                  <a:pt x="12191999" y="466608"/>
                </a:lnTo>
                <a:cubicBezTo>
                  <a:pt x="12191999" y="466608"/>
                  <a:pt x="11734423" y="406401"/>
                  <a:pt x="11582399" y="406401"/>
                </a:cubicBezTo>
                <a:cubicBezTo>
                  <a:pt x="11430375" y="406401"/>
                  <a:pt x="10972799" y="466608"/>
                  <a:pt x="10972799" y="466608"/>
                </a:cubicBezTo>
                <a:lnTo>
                  <a:pt x="10972799" y="406401"/>
                </a:lnTo>
                <a:cubicBezTo>
                  <a:pt x="10972799" y="406401"/>
                  <a:pt x="10515223" y="466608"/>
                  <a:pt x="10363199" y="466608"/>
                </a:cubicBezTo>
                <a:cubicBezTo>
                  <a:pt x="10211175" y="466608"/>
                  <a:pt x="9753599" y="406401"/>
                  <a:pt x="9753599" y="406401"/>
                </a:cubicBezTo>
                <a:lnTo>
                  <a:pt x="9753599" y="466608"/>
                </a:lnTo>
                <a:cubicBezTo>
                  <a:pt x="9753599" y="466608"/>
                  <a:pt x="9296023" y="406401"/>
                  <a:pt x="9143999" y="406401"/>
                </a:cubicBezTo>
                <a:cubicBezTo>
                  <a:pt x="8991975" y="406401"/>
                  <a:pt x="8534399" y="466608"/>
                  <a:pt x="8534399" y="466608"/>
                </a:cubicBezTo>
                <a:lnTo>
                  <a:pt x="8534399" y="406401"/>
                </a:lnTo>
                <a:cubicBezTo>
                  <a:pt x="8534399" y="406401"/>
                  <a:pt x="8076823" y="466608"/>
                  <a:pt x="7924799" y="466608"/>
                </a:cubicBezTo>
                <a:cubicBezTo>
                  <a:pt x="7772776" y="466608"/>
                  <a:pt x="7315199" y="406401"/>
                  <a:pt x="7315199" y="406401"/>
                </a:cubicBezTo>
                <a:lnTo>
                  <a:pt x="7315199" y="466608"/>
                </a:lnTo>
                <a:cubicBezTo>
                  <a:pt x="7315199" y="466608"/>
                  <a:pt x="6857623" y="406401"/>
                  <a:pt x="6705599" y="406401"/>
                </a:cubicBezTo>
                <a:cubicBezTo>
                  <a:pt x="6553576" y="406401"/>
                  <a:pt x="6095999" y="466608"/>
                  <a:pt x="6095999" y="466608"/>
                </a:cubicBezTo>
                <a:lnTo>
                  <a:pt x="6095999" y="406401"/>
                </a:lnTo>
                <a:cubicBezTo>
                  <a:pt x="6095999" y="406401"/>
                  <a:pt x="5638423" y="466608"/>
                  <a:pt x="5486399" y="466608"/>
                </a:cubicBezTo>
                <a:cubicBezTo>
                  <a:pt x="5334376" y="466608"/>
                  <a:pt x="4876799" y="406401"/>
                  <a:pt x="4876799" y="406401"/>
                </a:cubicBezTo>
                <a:lnTo>
                  <a:pt x="4876799" y="466608"/>
                </a:lnTo>
                <a:cubicBezTo>
                  <a:pt x="4876799" y="466608"/>
                  <a:pt x="4419222" y="406401"/>
                  <a:pt x="4267199" y="406401"/>
                </a:cubicBezTo>
                <a:cubicBezTo>
                  <a:pt x="4115176" y="406401"/>
                  <a:pt x="3657600" y="466608"/>
                  <a:pt x="3657600" y="466608"/>
                </a:cubicBezTo>
                <a:lnTo>
                  <a:pt x="3657600" y="406401"/>
                </a:lnTo>
                <a:cubicBezTo>
                  <a:pt x="3657600" y="406401"/>
                  <a:pt x="3200023" y="466608"/>
                  <a:pt x="3048000" y="466608"/>
                </a:cubicBezTo>
                <a:cubicBezTo>
                  <a:pt x="2895976" y="466608"/>
                  <a:pt x="2438400" y="406401"/>
                  <a:pt x="2438400" y="406401"/>
                </a:cubicBezTo>
                <a:lnTo>
                  <a:pt x="2438400" y="0"/>
                </a:lnTo>
                <a:cubicBezTo>
                  <a:pt x="2438400" y="0"/>
                  <a:pt x="2895976" y="60208"/>
                  <a:pt x="3048000" y="60208"/>
                </a:cubicBezTo>
                <a:cubicBezTo>
                  <a:pt x="3200023" y="60208"/>
                  <a:pt x="3657600" y="0"/>
                  <a:pt x="3657600" y="0"/>
                </a:cubicBezTo>
                <a:lnTo>
                  <a:pt x="3657600" y="60208"/>
                </a:lnTo>
                <a:cubicBezTo>
                  <a:pt x="3657600" y="60208"/>
                  <a:pt x="4115176" y="0"/>
                  <a:pt x="4267199" y="0"/>
                </a:cubicBezTo>
                <a:cubicBezTo>
                  <a:pt x="4419222" y="0"/>
                  <a:pt x="4876799" y="60208"/>
                  <a:pt x="4876799" y="60208"/>
                </a:cubicBezTo>
                <a:lnTo>
                  <a:pt x="4876799" y="0"/>
                </a:lnTo>
                <a:cubicBezTo>
                  <a:pt x="4876799" y="0"/>
                  <a:pt x="5334376" y="60208"/>
                  <a:pt x="5486399" y="60208"/>
                </a:cubicBezTo>
                <a:cubicBezTo>
                  <a:pt x="5638423" y="60208"/>
                  <a:pt x="6095999" y="0"/>
                  <a:pt x="6095999" y="0"/>
                </a:cubicBezTo>
                <a:lnTo>
                  <a:pt x="6095999" y="60208"/>
                </a:lnTo>
                <a:cubicBezTo>
                  <a:pt x="6095999" y="60208"/>
                  <a:pt x="6553576" y="0"/>
                  <a:pt x="6705599" y="0"/>
                </a:cubicBezTo>
                <a:cubicBezTo>
                  <a:pt x="6857623" y="0"/>
                  <a:pt x="7315199" y="60208"/>
                  <a:pt x="7315199" y="60208"/>
                </a:cubicBezTo>
                <a:lnTo>
                  <a:pt x="7315199" y="0"/>
                </a:lnTo>
                <a:cubicBezTo>
                  <a:pt x="7315199" y="0"/>
                  <a:pt x="7772776" y="60208"/>
                  <a:pt x="7924799" y="60208"/>
                </a:cubicBezTo>
                <a:cubicBezTo>
                  <a:pt x="8076823" y="60208"/>
                  <a:pt x="8534399" y="0"/>
                  <a:pt x="8534399" y="0"/>
                </a:cubicBezTo>
                <a:lnTo>
                  <a:pt x="8534399" y="60208"/>
                </a:lnTo>
                <a:cubicBezTo>
                  <a:pt x="8534399" y="60208"/>
                  <a:pt x="8991975" y="0"/>
                  <a:pt x="9143999" y="0"/>
                </a:cubicBezTo>
                <a:cubicBezTo>
                  <a:pt x="9296023" y="0"/>
                  <a:pt x="9753599" y="60208"/>
                  <a:pt x="9753599" y="60208"/>
                </a:cubicBezTo>
                <a:lnTo>
                  <a:pt x="9753599" y="0"/>
                </a:lnTo>
                <a:cubicBezTo>
                  <a:pt x="9753599" y="0"/>
                  <a:pt x="10211175" y="60208"/>
                  <a:pt x="10363199" y="60208"/>
                </a:cubicBezTo>
                <a:cubicBezTo>
                  <a:pt x="10515223" y="60208"/>
                  <a:pt x="10972799" y="0"/>
                  <a:pt x="10972799" y="0"/>
                </a:cubicBezTo>
                <a:lnTo>
                  <a:pt x="10972799" y="60208"/>
                </a:lnTo>
                <a:cubicBezTo>
                  <a:pt x="10972799" y="60208"/>
                  <a:pt x="11430375" y="0"/>
                  <a:pt x="11582399" y="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5579686-385E-4920-A3B0-EDAE6A44D2D2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tx1">
                    <a:lumMod val="95000"/>
                    <a:lumOff val="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tx1">
                  <a:lumMod val="95000"/>
                  <a:lumOff val="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A38DA28-B2C6-421B-9ADD-4A5D511F970E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12" name="One">
              <a:extLst>
                <a:ext uri="{FF2B5EF4-FFF2-40B4-BE49-F238E27FC236}">
                  <a16:creationId xmlns:a16="http://schemas.microsoft.com/office/drawing/2014/main" id="{6281F5AF-3D3F-4194-8F8F-AF603CE44003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3" name="Two">
              <a:extLst>
                <a:ext uri="{FF2B5EF4-FFF2-40B4-BE49-F238E27FC236}">
                  <a16:creationId xmlns:a16="http://schemas.microsoft.com/office/drawing/2014/main" id="{ACE526F5-6163-410A-B321-7A9BC1437BCB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4" name="Four">
              <a:extLst>
                <a:ext uri="{FF2B5EF4-FFF2-40B4-BE49-F238E27FC236}">
                  <a16:creationId xmlns:a16="http://schemas.microsoft.com/office/drawing/2014/main" id="{B55B3899-71E6-4401-AE09-0A49F309A7F7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159243BB-C278-4CE4-8EF2-5E2FF75C2ECC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2023</a:t>
            </a:r>
            <a:endParaRPr lang="en-US" dirty="0">
              <a:solidFill>
                <a:schemeClr val="tx1">
                  <a:lumMod val="95000"/>
                  <a:lumOff val="5000"/>
                </a:schemeClr>
              </a:solidFill>
              <a:cs typeface="Sora ExtraBold" pitchFamily="2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797EBD69-3EF7-40F5-847F-7804E2B93B47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tx1">
                    <a:lumMod val="95000"/>
                    <a:lumOff val="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tx1">
                    <a:lumMod val="95000"/>
                    <a:lumOff val="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754E1DCF-E6DC-40D9-A329-4FC731311FE3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tx1">
                  <a:lumMod val="95000"/>
                  <a:lumOff val="5000"/>
                </a:schemeClr>
              </a:solidFill>
              <a:cs typeface="Sora ExtraBold" pitchFamily="2" charset="0"/>
            </a:endParaRPr>
          </a:p>
        </p:txBody>
      </p:sp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5C294DBA-74B6-4DFC-900F-81966DF752AB}"/>
              </a:ext>
            </a:extLst>
          </p:cNvPr>
          <p:cNvSpPr>
            <a:spLocks noGrp="1"/>
          </p:cNvSpPr>
          <p:nvPr userDrawn="1">
            <p:ph type="pic" sz="quarter" idx="13" hasCustomPrompt="1"/>
          </p:nvPr>
        </p:nvSpPr>
        <p:spPr>
          <a:xfrm>
            <a:off x="7306816" y="548094"/>
            <a:ext cx="3651821" cy="6309907"/>
          </a:xfrm>
          <a:custGeom>
            <a:avLst/>
            <a:gdLst>
              <a:gd name="connsiteX0" fmla="*/ 0 w 3651821"/>
              <a:gd name="connsiteY0" fmla="*/ 0 h 6309907"/>
              <a:gd name="connsiteX1" fmla="*/ 3651821 w 3651821"/>
              <a:gd name="connsiteY1" fmla="*/ 0 h 6309907"/>
              <a:gd name="connsiteX2" fmla="*/ 3651821 w 3651821"/>
              <a:gd name="connsiteY2" fmla="*/ 6309907 h 6309907"/>
              <a:gd name="connsiteX3" fmla="*/ 0 w 3651821"/>
              <a:gd name="connsiteY3" fmla="*/ 6309907 h 6309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51821" h="6309907">
                <a:moveTo>
                  <a:pt x="0" y="0"/>
                </a:moveTo>
                <a:lnTo>
                  <a:pt x="3651821" y="0"/>
                </a:lnTo>
                <a:lnTo>
                  <a:pt x="3651821" y="6309907"/>
                </a:lnTo>
                <a:lnTo>
                  <a:pt x="0" y="6309907"/>
                </a:lnTo>
                <a:close/>
              </a:path>
            </a:pathLst>
          </a:custGeom>
          <a:noFill/>
          <a:effectLst>
            <a:outerShdw blurRad="850900" dist="533400" dir="5400000" sx="92000" sy="92000" algn="t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000682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7" dur="75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42" presetClass="path" presetSubtype="0" accel="49333" decel="50667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1.11111E-6 L 0 0.19699 " pathEditMode="relative" rAng="0" ptsTypes="AA">
                                          <p:cBhvr>
                                            <p:cTn id="9" dur="1000" spd="-100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983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4" accel="18000" fill="hold" grpId="0" nodeType="withEffect" p14:presetBounceEnd="5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12" dur="12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13" dur="12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4" accel="18000" fill="hold" grpId="0" nodeType="withEffect" p14:presetBounceEnd="5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16" dur="12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17" dur="12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4" accel="18000" fill="hold" grpId="0" nodeType="withEffect" p14:presetBounceEnd="5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20" dur="12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21" dur="12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4" accel="18000" fill="hold" grpId="0" nodeType="withEffect" p14:presetBounceEnd="5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24" dur="12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25" dur="12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4" accel="18000" fill="hold" grpId="0" nodeType="withEffect" p14:presetBounceEnd="5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28" dur="12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29" dur="12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4" accel="18000" fill="hold" grpId="0" nodeType="withEffect" p14:presetBounceEnd="5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32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33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4" accel="18000" fill="hold" grpId="0" nodeType="withEffect" p14:presetBounceEnd="5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36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37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4" accel="18000" fill="hold" grpId="0" nodeType="withEffect" p14:presetBounceEnd="5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40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41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2" presetClass="entr" presetSubtype="4" accel="18000" fill="hold" grpId="0" nodeType="withEffect" p14:presetBounceEnd="5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44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45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9" grpId="0" animBg="1"/>
          <p:bldP spid="20" grpId="0" animBg="1"/>
          <p:bldP spid="21" grpId="0" animBg="1"/>
          <p:bldP spid="22" grpId="0" animBg="1"/>
          <p:bldP spid="23" grpId="0" animBg="1"/>
          <p:bldP spid="24" grpId="0" animBg="1"/>
          <p:bldP spid="25" grpId="0" animBg="1"/>
          <p:bldP spid="26" grpId="0" animBg="1"/>
          <p:bldP spid="27" grpId="0" animBg="1"/>
          <p:bldP spid="33" grpId="0"/>
          <p:bldP spid="33" grpId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7" dur="75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42" presetClass="path" presetSubtype="0" accel="49333" decel="50667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1.11111E-6 L 0 0.19699 " pathEditMode="relative" rAng="0" ptsTypes="AA">
                                          <p:cBhvr>
                                            <p:cTn id="9" dur="1000" spd="-100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983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4" accel="18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12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12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4" accel="18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12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12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4" accel="18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12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12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4" accel="18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12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12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4" accel="18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" dur="12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12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4" accel="18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4" accel="18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4" accel="18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2" presetClass="entr" presetSubtype="4" accel="18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4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5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9" grpId="0" animBg="1"/>
          <p:bldP spid="20" grpId="0" animBg="1"/>
          <p:bldP spid="21" grpId="0" animBg="1"/>
          <p:bldP spid="22" grpId="0" animBg="1"/>
          <p:bldP spid="23" grpId="0" animBg="1"/>
          <p:bldP spid="24" grpId="0" animBg="1"/>
          <p:bldP spid="25" grpId="0" animBg="1"/>
          <p:bldP spid="26" grpId="0" animBg="1"/>
          <p:bldP spid="27" grpId="0" animBg="1"/>
          <p:bldP spid="33" grpId="0"/>
          <p:bldP spid="33" grpId="1"/>
        </p:bldLst>
      </p:timing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1_Title Slide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20">
            <a:extLst>
              <a:ext uri="{FF2B5EF4-FFF2-40B4-BE49-F238E27FC236}">
                <a16:creationId xmlns:a16="http://schemas.microsoft.com/office/drawing/2014/main" id="{FDF1BB57-A73A-4E56-9016-F2EBDF87162F}"/>
              </a:ext>
            </a:extLst>
          </p:cNvPr>
          <p:cNvSpPr/>
          <p:nvPr userDrawn="1"/>
        </p:nvSpPr>
        <p:spPr>
          <a:xfrm>
            <a:off x="6197430" y="0"/>
            <a:ext cx="5994570" cy="6858000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788F4202-7058-4C97-9439-87AF1C656B7D}"/>
              </a:ext>
            </a:extLst>
          </p:cNvPr>
          <p:cNvSpPr/>
          <p:nvPr userDrawn="1"/>
        </p:nvSpPr>
        <p:spPr>
          <a:xfrm>
            <a:off x="6197430" y="0"/>
            <a:ext cx="5994570" cy="1143000"/>
          </a:xfrm>
          <a:custGeom>
            <a:avLst/>
            <a:gdLst>
              <a:gd name="connsiteX0" fmla="*/ 0 w 7935690"/>
              <a:gd name="connsiteY0" fmla="*/ 3 h 1513118"/>
              <a:gd name="connsiteX1" fmla="*/ 2645229 w 7935690"/>
              <a:gd name="connsiteY1" fmla="*/ 759268 h 1513118"/>
              <a:gd name="connsiteX2" fmla="*/ 2645229 w 7935690"/>
              <a:gd name="connsiteY2" fmla="*/ 1513117 h 1513118"/>
              <a:gd name="connsiteX3" fmla="*/ 0 w 7935690"/>
              <a:gd name="connsiteY3" fmla="*/ 753852 h 1513118"/>
              <a:gd name="connsiteX4" fmla="*/ 5290460 w 7935690"/>
              <a:gd name="connsiteY4" fmla="*/ 0 h 1513118"/>
              <a:gd name="connsiteX5" fmla="*/ 7935690 w 7935690"/>
              <a:gd name="connsiteY5" fmla="*/ 1513115 h 1513118"/>
              <a:gd name="connsiteX6" fmla="*/ 5290460 w 7935690"/>
              <a:gd name="connsiteY6" fmla="*/ 1513115 h 1513118"/>
              <a:gd name="connsiteX7" fmla="*/ 5290460 w 7935690"/>
              <a:gd name="connsiteY7" fmla="*/ 1513118 h 1513118"/>
              <a:gd name="connsiteX8" fmla="*/ 2645230 w 7935690"/>
              <a:gd name="connsiteY8" fmla="*/ 753853 h 1513118"/>
              <a:gd name="connsiteX9" fmla="*/ 2645230 w 7935690"/>
              <a:gd name="connsiteY9" fmla="*/ 4 h 1513118"/>
              <a:gd name="connsiteX10" fmla="*/ 5290460 w 7935690"/>
              <a:gd name="connsiteY10" fmla="*/ 759269 h 1513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935690" h="1513118">
                <a:moveTo>
                  <a:pt x="0" y="3"/>
                </a:moveTo>
                <a:lnTo>
                  <a:pt x="2645229" y="759268"/>
                </a:lnTo>
                <a:lnTo>
                  <a:pt x="2645229" y="1513117"/>
                </a:lnTo>
                <a:lnTo>
                  <a:pt x="0" y="753852"/>
                </a:lnTo>
                <a:close/>
                <a:moveTo>
                  <a:pt x="5290460" y="0"/>
                </a:moveTo>
                <a:lnTo>
                  <a:pt x="7935690" y="1513115"/>
                </a:lnTo>
                <a:lnTo>
                  <a:pt x="5290460" y="1513115"/>
                </a:lnTo>
                <a:lnTo>
                  <a:pt x="5290460" y="1513118"/>
                </a:lnTo>
                <a:lnTo>
                  <a:pt x="2645230" y="753853"/>
                </a:lnTo>
                <a:lnTo>
                  <a:pt x="2645230" y="4"/>
                </a:lnTo>
                <a:lnTo>
                  <a:pt x="5290460" y="759269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1E65FBD7-6153-4AFC-BA4A-D5EC185F24CE}"/>
              </a:ext>
            </a:extLst>
          </p:cNvPr>
          <p:cNvSpPr/>
          <p:nvPr userDrawn="1"/>
        </p:nvSpPr>
        <p:spPr>
          <a:xfrm>
            <a:off x="6197430" y="1143000"/>
            <a:ext cx="5994570" cy="1143000"/>
          </a:xfrm>
          <a:custGeom>
            <a:avLst/>
            <a:gdLst>
              <a:gd name="connsiteX0" fmla="*/ 0 w 7935690"/>
              <a:gd name="connsiteY0" fmla="*/ 3 h 1513118"/>
              <a:gd name="connsiteX1" fmla="*/ 2645229 w 7935690"/>
              <a:gd name="connsiteY1" fmla="*/ 759268 h 1513118"/>
              <a:gd name="connsiteX2" fmla="*/ 2645229 w 7935690"/>
              <a:gd name="connsiteY2" fmla="*/ 1513117 h 1513118"/>
              <a:gd name="connsiteX3" fmla="*/ 0 w 7935690"/>
              <a:gd name="connsiteY3" fmla="*/ 753852 h 1513118"/>
              <a:gd name="connsiteX4" fmla="*/ 5290460 w 7935690"/>
              <a:gd name="connsiteY4" fmla="*/ 0 h 1513118"/>
              <a:gd name="connsiteX5" fmla="*/ 7935690 w 7935690"/>
              <a:gd name="connsiteY5" fmla="*/ 1513115 h 1513118"/>
              <a:gd name="connsiteX6" fmla="*/ 5290460 w 7935690"/>
              <a:gd name="connsiteY6" fmla="*/ 1513115 h 1513118"/>
              <a:gd name="connsiteX7" fmla="*/ 5290460 w 7935690"/>
              <a:gd name="connsiteY7" fmla="*/ 1513118 h 1513118"/>
              <a:gd name="connsiteX8" fmla="*/ 2645230 w 7935690"/>
              <a:gd name="connsiteY8" fmla="*/ 753853 h 1513118"/>
              <a:gd name="connsiteX9" fmla="*/ 2645230 w 7935690"/>
              <a:gd name="connsiteY9" fmla="*/ 4 h 1513118"/>
              <a:gd name="connsiteX10" fmla="*/ 5290460 w 7935690"/>
              <a:gd name="connsiteY10" fmla="*/ 759269 h 1513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935690" h="1513118">
                <a:moveTo>
                  <a:pt x="0" y="3"/>
                </a:moveTo>
                <a:lnTo>
                  <a:pt x="2645229" y="759268"/>
                </a:lnTo>
                <a:lnTo>
                  <a:pt x="2645229" y="1513117"/>
                </a:lnTo>
                <a:lnTo>
                  <a:pt x="0" y="753852"/>
                </a:lnTo>
                <a:close/>
                <a:moveTo>
                  <a:pt x="5290460" y="0"/>
                </a:moveTo>
                <a:lnTo>
                  <a:pt x="7935690" y="1513115"/>
                </a:lnTo>
                <a:lnTo>
                  <a:pt x="5290460" y="1513115"/>
                </a:lnTo>
                <a:lnTo>
                  <a:pt x="5290460" y="1513118"/>
                </a:lnTo>
                <a:lnTo>
                  <a:pt x="2645230" y="753853"/>
                </a:lnTo>
                <a:lnTo>
                  <a:pt x="2645230" y="4"/>
                </a:lnTo>
                <a:lnTo>
                  <a:pt x="5290460" y="759269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4CCDA88E-5139-46FC-B0A8-AACB8AFE6FA1}"/>
              </a:ext>
            </a:extLst>
          </p:cNvPr>
          <p:cNvSpPr/>
          <p:nvPr userDrawn="1"/>
        </p:nvSpPr>
        <p:spPr>
          <a:xfrm>
            <a:off x="6197430" y="2286000"/>
            <a:ext cx="5994570" cy="1143000"/>
          </a:xfrm>
          <a:custGeom>
            <a:avLst/>
            <a:gdLst>
              <a:gd name="connsiteX0" fmla="*/ 0 w 7935690"/>
              <a:gd name="connsiteY0" fmla="*/ 3 h 1513118"/>
              <a:gd name="connsiteX1" fmla="*/ 2645229 w 7935690"/>
              <a:gd name="connsiteY1" fmla="*/ 759268 h 1513118"/>
              <a:gd name="connsiteX2" fmla="*/ 2645229 w 7935690"/>
              <a:gd name="connsiteY2" fmla="*/ 1513117 h 1513118"/>
              <a:gd name="connsiteX3" fmla="*/ 0 w 7935690"/>
              <a:gd name="connsiteY3" fmla="*/ 753852 h 1513118"/>
              <a:gd name="connsiteX4" fmla="*/ 5290460 w 7935690"/>
              <a:gd name="connsiteY4" fmla="*/ 0 h 1513118"/>
              <a:gd name="connsiteX5" fmla="*/ 7935690 w 7935690"/>
              <a:gd name="connsiteY5" fmla="*/ 1513115 h 1513118"/>
              <a:gd name="connsiteX6" fmla="*/ 5290460 w 7935690"/>
              <a:gd name="connsiteY6" fmla="*/ 1513115 h 1513118"/>
              <a:gd name="connsiteX7" fmla="*/ 5290460 w 7935690"/>
              <a:gd name="connsiteY7" fmla="*/ 1513118 h 1513118"/>
              <a:gd name="connsiteX8" fmla="*/ 2645230 w 7935690"/>
              <a:gd name="connsiteY8" fmla="*/ 753853 h 1513118"/>
              <a:gd name="connsiteX9" fmla="*/ 2645230 w 7935690"/>
              <a:gd name="connsiteY9" fmla="*/ 4 h 1513118"/>
              <a:gd name="connsiteX10" fmla="*/ 5290460 w 7935690"/>
              <a:gd name="connsiteY10" fmla="*/ 759269 h 1513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935690" h="1513118">
                <a:moveTo>
                  <a:pt x="0" y="3"/>
                </a:moveTo>
                <a:lnTo>
                  <a:pt x="2645229" y="759268"/>
                </a:lnTo>
                <a:lnTo>
                  <a:pt x="2645229" y="1513117"/>
                </a:lnTo>
                <a:lnTo>
                  <a:pt x="0" y="753852"/>
                </a:lnTo>
                <a:close/>
                <a:moveTo>
                  <a:pt x="5290460" y="0"/>
                </a:moveTo>
                <a:lnTo>
                  <a:pt x="7935690" y="1513115"/>
                </a:lnTo>
                <a:lnTo>
                  <a:pt x="5290460" y="1513115"/>
                </a:lnTo>
                <a:lnTo>
                  <a:pt x="5290460" y="1513118"/>
                </a:lnTo>
                <a:lnTo>
                  <a:pt x="2645230" y="753853"/>
                </a:lnTo>
                <a:lnTo>
                  <a:pt x="2645230" y="4"/>
                </a:lnTo>
                <a:lnTo>
                  <a:pt x="5290460" y="759269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0815262D-E713-4030-9DB7-6A1BC7F275E7}"/>
              </a:ext>
            </a:extLst>
          </p:cNvPr>
          <p:cNvSpPr/>
          <p:nvPr userDrawn="1"/>
        </p:nvSpPr>
        <p:spPr>
          <a:xfrm>
            <a:off x="6197430" y="3429000"/>
            <a:ext cx="5994570" cy="1143000"/>
          </a:xfrm>
          <a:custGeom>
            <a:avLst/>
            <a:gdLst>
              <a:gd name="connsiteX0" fmla="*/ 0 w 7935690"/>
              <a:gd name="connsiteY0" fmla="*/ 3 h 1513118"/>
              <a:gd name="connsiteX1" fmla="*/ 2645229 w 7935690"/>
              <a:gd name="connsiteY1" fmla="*/ 759268 h 1513118"/>
              <a:gd name="connsiteX2" fmla="*/ 2645229 w 7935690"/>
              <a:gd name="connsiteY2" fmla="*/ 1513117 h 1513118"/>
              <a:gd name="connsiteX3" fmla="*/ 0 w 7935690"/>
              <a:gd name="connsiteY3" fmla="*/ 753852 h 1513118"/>
              <a:gd name="connsiteX4" fmla="*/ 5290460 w 7935690"/>
              <a:gd name="connsiteY4" fmla="*/ 0 h 1513118"/>
              <a:gd name="connsiteX5" fmla="*/ 7935690 w 7935690"/>
              <a:gd name="connsiteY5" fmla="*/ 1513115 h 1513118"/>
              <a:gd name="connsiteX6" fmla="*/ 5290460 w 7935690"/>
              <a:gd name="connsiteY6" fmla="*/ 1513115 h 1513118"/>
              <a:gd name="connsiteX7" fmla="*/ 5290460 w 7935690"/>
              <a:gd name="connsiteY7" fmla="*/ 1513118 h 1513118"/>
              <a:gd name="connsiteX8" fmla="*/ 2645230 w 7935690"/>
              <a:gd name="connsiteY8" fmla="*/ 753853 h 1513118"/>
              <a:gd name="connsiteX9" fmla="*/ 2645230 w 7935690"/>
              <a:gd name="connsiteY9" fmla="*/ 4 h 1513118"/>
              <a:gd name="connsiteX10" fmla="*/ 5290460 w 7935690"/>
              <a:gd name="connsiteY10" fmla="*/ 759269 h 1513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935690" h="1513118">
                <a:moveTo>
                  <a:pt x="0" y="3"/>
                </a:moveTo>
                <a:lnTo>
                  <a:pt x="2645229" y="759268"/>
                </a:lnTo>
                <a:lnTo>
                  <a:pt x="2645229" y="1513117"/>
                </a:lnTo>
                <a:lnTo>
                  <a:pt x="0" y="753852"/>
                </a:lnTo>
                <a:close/>
                <a:moveTo>
                  <a:pt x="5290460" y="0"/>
                </a:moveTo>
                <a:lnTo>
                  <a:pt x="7935690" y="1513115"/>
                </a:lnTo>
                <a:lnTo>
                  <a:pt x="5290460" y="1513115"/>
                </a:lnTo>
                <a:lnTo>
                  <a:pt x="5290460" y="1513118"/>
                </a:lnTo>
                <a:lnTo>
                  <a:pt x="2645230" y="753853"/>
                </a:lnTo>
                <a:lnTo>
                  <a:pt x="2645230" y="4"/>
                </a:lnTo>
                <a:lnTo>
                  <a:pt x="5290460" y="759269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F8C95E7F-A264-4D77-90DF-CB0C96521E82}"/>
              </a:ext>
            </a:extLst>
          </p:cNvPr>
          <p:cNvSpPr/>
          <p:nvPr userDrawn="1"/>
        </p:nvSpPr>
        <p:spPr>
          <a:xfrm>
            <a:off x="6197430" y="4572000"/>
            <a:ext cx="5994570" cy="1143000"/>
          </a:xfrm>
          <a:custGeom>
            <a:avLst/>
            <a:gdLst>
              <a:gd name="connsiteX0" fmla="*/ 0 w 7935690"/>
              <a:gd name="connsiteY0" fmla="*/ 3 h 1513118"/>
              <a:gd name="connsiteX1" fmla="*/ 2645229 w 7935690"/>
              <a:gd name="connsiteY1" fmla="*/ 759268 h 1513118"/>
              <a:gd name="connsiteX2" fmla="*/ 2645229 w 7935690"/>
              <a:gd name="connsiteY2" fmla="*/ 1513117 h 1513118"/>
              <a:gd name="connsiteX3" fmla="*/ 0 w 7935690"/>
              <a:gd name="connsiteY3" fmla="*/ 753852 h 1513118"/>
              <a:gd name="connsiteX4" fmla="*/ 5290460 w 7935690"/>
              <a:gd name="connsiteY4" fmla="*/ 0 h 1513118"/>
              <a:gd name="connsiteX5" fmla="*/ 7935690 w 7935690"/>
              <a:gd name="connsiteY5" fmla="*/ 1513115 h 1513118"/>
              <a:gd name="connsiteX6" fmla="*/ 5290460 w 7935690"/>
              <a:gd name="connsiteY6" fmla="*/ 1513115 h 1513118"/>
              <a:gd name="connsiteX7" fmla="*/ 5290460 w 7935690"/>
              <a:gd name="connsiteY7" fmla="*/ 1513118 h 1513118"/>
              <a:gd name="connsiteX8" fmla="*/ 2645230 w 7935690"/>
              <a:gd name="connsiteY8" fmla="*/ 753853 h 1513118"/>
              <a:gd name="connsiteX9" fmla="*/ 2645230 w 7935690"/>
              <a:gd name="connsiteY9" fmla="*/ 4 h 1513118"/>
              <a:gd name="connsiteX10" fmla="*/ 5290460 w 7935690"/>
              <a:gd name="connsiteY10" fmla="*/ 759269 h 1513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935690" h="1513118">
                <a:moveTo>
                  <a:pt x="0" y="3"/>
                </a:moveTo>
                <a:lnTo>
                  <a:pt x="2645229" y="759268"/>
                </a:lnTo>
                <a:lnTo>
                  <a:pt x="2645229" y="1513117"/>
                </a:lnTo>
                <a:lnTo>
                  <a:pt x="0" y="753852"/>
                </a:lnTo>
                <a:close/>
                <a:moveTo>
                  <a:pt x="5290460" y="0"/>
                </a:moveTo>
                <a:lnTo>
                  <a:pt x="7935690" y="1513115"/>
                </a:lnTo>
                <a:lnTo>
                  <a:pt x="5290460" y="1513115"/>
                </a:lnTo>
                <a:lnTo>
                  <a:pt x="5290460" y="1513118"/>
                </a:lnTo>
                <a:lnTo>
                  <a:pt x="2645230" y="753853"/>
                </a:lnTo>
                <a:lnTo>
                  <a:pt x="2645230" y="4"/>
                </a:lnTo>
                <a:lnTo>
                  <a:pt x="5290460" y="759269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A67CCE67-562D-4F45-AB13-BD38A16B478E}"/>
              </a:ext>
            </a:extLst>
          </p:cNvPr>
          <p:cNvSpPr/>
          <p:nvPr userDrawn="1"/>
        </p:nvSpPr>
        <p:spPr>
          <a:xfrm>
            <a:off x="6197430" y="5715000"/>
            <a:ext cx="5994570" cy="1143000"/>
          </a:xfrm>
          <a:custGeom>
            <a:avLst/>
            <a:gdLst>
              <a:gd name="connsiteX0" fmla="*/ 0 w 7935690"/>
              <a:gd name="connsiteY0" fmla="*/ 3 h 1513118"/>
              <a:gd name="connsiteX1" fmla="*/ 2645229 w 7935690"/>
              <a:gd name="connsiteY1" fmla="*/ 759268 h 1513118"/>
              <a:gd name="connsiteX2" fmla="*/ 2645229 w 7935690"/>
              <a:gd name="connsiteY2" fmla="*/ 1513117 h 1513118"/>
              <a:gd name="connsiteX3" fmla="*/ 0 w 7935690"/>
              <a:gd name="connsiteY3" fmla="*/ 753852 h 1513118"/>
              <a:gd name="connsiteX4" fmla="*/ 5290460 w 7935690"/>
              <a:gd name="connsiteY4" fmla="*/ 0 h 1513118"/>
              <a:gd name="connsiteX5" fmla="*/ 7935690 w 7935690"/>
              <a:gd name="connsiteY5" fmla="*/ 1513115 h 1513118"/>
              <a:gd name="connsiteX6" fmla="*/ 5290460 w 7935690"/>
              <a:gd name="connsiteY6" fmla="*/ 1513115 h 1513118"/>
              <a:gd name="connsiteX7" fmla="*/ 5290460 w 7935690"/>
              <a:gd name="connsiteY7" fmla="*/ 1513118 h 1513118"/>
              <a:gd name="connsiteX8" fmla="*/ 2645230 w 7935690"/>
              <a:gd name="connsiteY8" fmla="*/ 753853 h 1513118"/>
              <a:gd name="connsiteX9" fmla="*/ 2645230 w 7935690"/>
              <a:gd name="connsiteY9" fmla="*/ 4 h 1513118"/>
              <a:gd name="connsiteX10" fmla="*/ 5290460 w 7935690"/>
              <a:gd name="connsiteY10" fmla="*/ 759269 h 1513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935690" h="1513118">
                <a:moveTo>
                  <a:pt x="0" y="3"/>
                </a:moveTo>
                <a:lnTo>
                  <a:pt x="2645229" y="759268"/>
                </a:lnTo>
                <a:lnTo>
                  <a:pt x="2645229" y="1513117"/>
                </a:lnTo>
                <a:lnTo>
                  <a:pt x="0" y="753852"/>
                </a:lnTo>
                <a:close/>
                <a:moveTo>
                  <a:pt x="5290460" y="0"/>
                </a:moveTo>
                <a:lnTo>
                  <a:pt x="7935690" y="1513115"/>
                </a:lnTo>
                <a:lnTo>
                  <a:pt x="5290460" y="1513115"/>
                </a:lnTo>
                <a:lnTo>
                  <a:pt x="5290460" y="1513118"/>
                </a:lnTo>
                <a:lnTo>
                  <a:pt x="2645230" y="753853"/>
                </a:lnTo>
                <a:lnTo>
                  <a:pt x="2645230" y="4"/>
                </a:lnTo>
                <a:lnTo>
                  <a:pt x="5290460" y="759269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03570A82-B88F-4246-A103-DF2838529364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2023</a:t>
            </a:r>
            <a:endParaRPr lang="en-US" dirty="0">
              <a:solidFill>
                <a:schemeClr val="tx1">
                  <a:lumMod val="95000"/>
                  <a:lumOff val="5000"/>
                </a:schemeClr>
              </a:solidFill>
              <a:cs typeface="Sora ExtraBold" pitchFamily="2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C70282A2-37D3-43F3-BE93-8B2FD2A20B1E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tx1">
                    <a:lumMod val="95000"/>
                    <a:lumOff val="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tx1">
                    <a:lumMod val="95000"/>
                    <a:lumOff val="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7BA5A399-7ADA-4386-B8C3-7FA30B7203C5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7016582" y="548094"/>
            <a:ext cx="3938357" cy="6309907"/>
          </a:xfrm>
          <a:custGeom>
            <a:avLst/>
            <a:gdLst>
              <a:gd name="connsiteX0" fmla="*/ 0 w 3938357"/>
              <a:gd name="connsiteY0" fmla="*/ 0 h 6309907"/>
              <a:gd name="connsiteX1" fmla="*/ 3938357 w 3938357"/>
              <a:gd name="connsiteY1" fmla="*/ 0 h 6309907"/>
              <a:gd name="connsiteX2" fmla="*/ 3938357 w 3938357"/>
              <a:gd name="connsiteY2" fmla="*/ 6309907 h 6309907"/>
              <a:gd name="connsiteX3" fmla="*/ 0 w 3938357"/>
              <a:gd name="connsiteY3" fmla="*/ 6309907 h 6309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8357" h="6309907">
                <a:moveTo>
                  <a:pt x="0" y="0"/>
                </a:moveTo>
                <a:lnTo>
                  <a:pt x="3938357" y="0"/>
                </a:lnTo>
                <a:lnTo>
                  <a:pt x="3938357" y="6309907"/>
                </a:lnTo>
                <a:lnTo>
                  <a:pt x="0" y="6309907"/>
                </a:lnTo>
                <a:close/>
              </a:path>
            </a:pathLst>
          </a:custGeom>
          <a:noFill/>
          <a:effectLst>
            <a:outerShdw blurRad="850900" dist="533400" dir="5400000" sx="92000" sy="92000" algn="t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DBB5AB05-43EA-48DA-981D-63408B17D719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bg1">
                    <a:lumMod val="9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bg1">
                  <a:lumMod val="9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53F83DC6-B2A4-487F-A3D6-D0A319D2D0F2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30" name="One">
              <a:extLst>
                <a:ext uri="{FF2B5EF4-FFF2-40B4-BE49-F238E27FC236}">
                  <a16:creationId xmlns:a16="http://schemas.microsoft.com/office/drawing/2014/main" id="{EBBDF389-BAF0-4ADD-A739-6426EC415829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31" name="Two">
              <a:extLst>
                <a:ext uri="{FF2B5EF4-FFF2-40B4-BE49-F238E27FC236}">
                  <a16:creationId xmlns:a16="http://schemas.microsoft.com/office/drawing/2014/main" id="{78F609C4-DA9F-4736-83C5-92D5958F6AC8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32" name="Four">
              <a:extLst>
                <a:ext uri="{FF2B5EF4-FFF2-40B4-BE49-F238E27FC236}">
                  <a16:creationId xmlns:a16="http://schemas.microsoft.com/office/drawing/2014/main" id="{FF5E0C68-3DBC-43FF-AF0C-28C63BA0A31A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C45711A3-938E-41BE-B1F1-94769C2F441A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bg1"/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519978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7" dur="75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42" presetClass="path" presetSubtype="0" accel="49333" decel="50667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1.11111E-6 L 0 0.19699 " pathEditMode="relative" rAng="0" ptsTypes="AA">
                                          <p:cBhvr>
                                            <p:cTn id="9" dur="1000" spd="-100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983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4" accel="18000" fill="hold" grpId="0" nodeType="withEffect" p14:presetBounceEnd="5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12" dur="12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13" dur="12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4" accel="18000" fill="hold" grpId="0" nodeType="withEffect" p14:presetBounceEnd="5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16" dur="1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17" dur="1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4" accel="18000" fill="hold" grpId="0" nodeType="withEffect" p14:presetBounceEnd="5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20" dur="12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21" dur="12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4" accel="18000" fill="hold" grpId="0" nodeType="withEffect" p14:presetBounceEnd="5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24" dur="12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25" dur="12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4" accel="18000" fill="hold" grpId="0" nodeType="withEffect" p14:presetBounceEnd="5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28" dur="1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29" dur="1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4" accel="18000" fill="hold" grpId="0" nodeType="withEffect" p14:presetBounceEnd="5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32" dur="1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33" dur="1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2" grpId="0" animBg="1"/>
          <p:bldP spid="23" grpId="0" animBg="1"/>
          <p:bldP spid="24" grpId="0" animBg="1"/>
          <p:bldP spid="25" grpId="0" animBg="1"/>
          <p:bldP spid="26" grpId="0" animBg="1"/>
          <p:bldP spid="27" grpId="0" animBg="1"/>
          <p:bldP spid="20" grpId="0"/>
          <p:bldP spid="20" grpId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7" dur="75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42" presetClass="path" presetSubtype="0" accel="49333" decel="50667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1.11111E-6 L 0 0.19699 " pathEditMode="relative" rAng="0" ptsTypes="AA">
                                          <p:cBhvr>
                                            <p:cTn id="9" dur="1000" spd="-100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983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4" accel="18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12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12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4" accel="18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1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4" accel="18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12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12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4" accel="18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12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12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4" accel="18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" dur="1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1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4" accel="18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2" dur="1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" dur="1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2" grpId="0" animBg="1"/>
          <p:bldP spid="23" grpId="0" animBg="1"/>
          <p:bldP spid="24" grpId="0" animBg="1"/>
          <p:bldP spid="25" grpId="0" animBg="1"/>
          <p:bldP spid="26" grpId="0" animBg="1"/>
          <p:bldP spid="27" grpId="0" animBg="1"/>
          <p:bldP spid="20" grpId="0"/>
          <p:bldP spid="20" grpId="1"/>
        </p:bldLst>
      </p:timing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2_Title Slide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F7064E00-654A-4C5D-932C-D6142A55ABE6}"/>
              </a:ext>
            </a:extLst>
          </p:cNvPr>
          <p:cNvSpPr/>
          <p:nvPr userDrawn="1"/>
        </p:nvSpPr>
        <p:spPr>
          <a:xfrm>
            <a:off x="3326073" y="0"/>
            <a:ext cx="8335398" cy="6858000"/>
          </a:xfrm>
          <a:custGeom>
            <a:avLst/>
            <a:gdLst>
              <a:gd name="connsiteX0" fmla="*/ 6590165 w 8335398"/>
              <a:gd name="connsiteY0" fmla="*/ 0 h 6858000"/>
              <a:gd name="connsiteX1" fmla="*/ 7873181 w 8335398"/>
              <a:gd name="connsiteY1" fmla="*/ 0 h 6858000"/>
              <a:gd name="connsiteX2" fmla="*/ 8323758 w 8335398"/>
              <a:gd name="connsiteY2" fmla="*/ 2621328 h 6858000"/>
              <a:gd name="connsiteX3" fmla="*/ 7971129 w 8335398"/>
              <a:gd name="connsiteY3" fmla="*/ 3417586 h 6858000"/>
              <a:gd name="connsiteX4" fmla="*/ 7100301 w 8335398"/>
              <a:gd name="connsiteY4" fmla="*/ 3397363 h 6858000"/>
              <a:gd name="connsiteX5" fmla="*/ 5143780 w 8335398"/>
              <a:gd name="connsiteY5" fmla="*/ 2024766 h 6858000"/>
              <a:gd name="connsiteX6" fmla="*/ 4168047 w 8335398"/>
              <a:gd name="connsiteY6" fmla="*/ 2620064 h 6858000"/>
              <a:gd name="connsiteX7" fmla="*/ 5430685 w 8335398"/>
              <a:gd name="connsiteY7" fmla="*/ 6543217 h 6858000"/>
              <a:gd name="connsiteX8" fmla="*/ 5471031 w 8335398"/>
              <a:gd name="connsiteY8" fmla="*/ 6804647 h 6858000"/>
              <a:gd name="connsiteX9" fmla="*/ 5466493 w 8335398"/>
              <a:gd name="connsiteY9" fmla="*/ 6858000 h 6858000"/>
              <a:gd name="connsiteX10" fmla="*/ 3386947 w 8335398"/>
              <a:gd name="connsiteY10" fmla="*/ 6858000 h 6858000"/>
              <a:gd name="connsiteX11" fmla="*/ 1468352 w 8335398"/>
              <a:gd name="connsiteY11" fmla="*/ 5300800 h 6858000"/>
              <a:gd name="connsiteX12" fmla="*/ 1751373 w 8335398"/>
              <a:gd name="connsiteY12" fmla="*/ 6858000 h 6858000"/>
              <a:gd name="connsiteX13" fmla="*/ 466981 w 8335398"/>
              <a:gd name="connsiteY13" fmla="*/ 6858000 h 6858000"/>
              <a:gd name="connsiteX14" fmla="*/ 13600 w 8335398"/>
              <a:gd name="connsiteY14" fmla="*/ 4356666 h 6858000"/>
              <a:gd name="connsiteX15" fmla="*/ 404147 w 8335398"/>
              <a:gd name="connsiteY15" fmla="*/ 3501004 h 6858000"/>
              <a:gd name="connsiteX16" fmla="*/ 1341962 w 8335398"/>
              <a:gd name="connsiteY16" fmla="*/ 3570519 h 6858000"/>
              <a:gd name="connsiteX17" fmla="*/ 3785084 w 8335398"/>
              <a:gd name="connsiteY17" fmla="*/ 5552318 h 6858000"/>
              <a:gd name="connsiteX18" fmla="*/ 2814407 w 8335398"/>
              <a:gd name="connsiteY18" fmla="*/ 2532855 h 6858000"/>
              <a:gd name="connsiteX19" fmla="*/ 3086147 w 8335398"/>
              <a:gd name="connsiteY19" fmla="*/ 1799791 h 6858000"/>
              <a:gd name="connsiteX20" fmla="*/ 4839179 w 8335398"/>
              <a:gd name="connsiteY20" fmla="*/ 729267 h 6858000"/>
              <a:gd name="connsiteX21" fmla="*/ 5531797 w 8335398"/>
              <a:gd name="connsiteY21" fmla="*/ 750752 h 6858000"/>
              <a:gd name="connsiteX22" fmla="*/ 6885437 w 8335398"/>
              <a:gd name="connsiteY22" fmla="*/ 169994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8335398" h="6858000">
                <a:moveTo>
                  <a:pt x="6590165" y="0"/>
                </a:moveTo>
                <a:lnTo>
                  <a:pt x="7873181" y="0"/>
                </a:lnTo>
                <a:lnTo>
                  <a:pt x="8323758" y="2621328"/>
                </a:lnTo>
                <a:cubicBezTo>
                  <a:pt x="8378105" y="2934775"/>
                  <a:pt x="8239076" y="3246960"/>
                  <a:pt x="7971129" y="3417586"/>
                </a:cubicBezTo>
                <a:cubicBezTo>
                  <a:pt x="7703181" y="3588213"/>
                  <a:pt x="7360665" y="3579365"/>
                  <a:pt x="7100301" y="3397363"/>
                </a:cubicBezTo>
                <a:lnTo>
                  <a:pt x="5143780" y="2024766"/>
                </a:lnTo>
                <a:lnTo>
                  <a:pt x="4168047" y="2620064"/>
                </a:lnTo>
                <a:lnTo>
                  <a:pt x="5430685" y="6543217"/>
                </a:lnTo>
                <a:cubicBezTo>
                  <a:pt x="5458491" y="6629478"/>
                  <a:pt x="5471604" y="6717635"/>
                  <a:pt x="5471031" y="6804647"/>
                </a:cubicBezTo>
                <a:lnTo>
                  <a:pt x="5466493" y="6858000"/>
                </a:lnTo>
                <a:lnTo>
                  <a:pt x="3386947" y="6858000"/>
                </a:lnTo>
                <a:lnTo>
                  <a:pt x="1468352" y="5300800"/>
                </a:lnTo>
                <a:lnTo>
                  <a:pt x="1751373" y="6858000"/>
                </a:lnTo>
                <a:lnTo>
                  <a:pt x="466981" y="6858000"/>
                </a:lnTo>
                <a:lnTo>
                  <a:pt x="13600" y="4356666"/>
                </a:lnTo>
                <a:cubicBezTo>
                  <a:pt x="-48332" y="4014148"/>
                  <a:pt x="104601" y="3677950"/>
                  <a:pt x="404147" y="3501004"/>
                </a:cubicBezTo>
                <a:cubicBezTo>
                  <a:pt x="703691" y="3324057"/>
                  <a:pt x="1071487" y="3350600"/>
                  <a:pt x="1341962" y="3570519"/>
                </a:cubicBezTo>
                <a:lnTo>
                  <a:pt x="3785084" y="5552318"/>
                </a:lnTo>
                <a:lnTo>
                  <a:pt x="2814407" y="2532855"/>
                </a:lnTo>
                <a:cubicBezTo>
                  <a:pt x="2724671" y="2254796"/>
                  <a:pt x="2837158" y="1952724"/>
                  <a:pt x="3086147" y="1799791"/>
                </a:cubicBezTo>
                <a:lnTo>
                  <a:pt x="4839179" y="729267"/>
                </a:lnTo>
                <a:cubicBezTo>
                  <a:pt x="5054042" y="597821"/>
                  <a:pt x="5325782" y="606667"/>
                  <a:pt x="5531797" y="750752"/>
                </a:cubicBezTo>
                <a:lnTo>
                  <a:pt x="6885437" y="1699943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8D34BB15-EC2D-484E-93D8-985A0F73AACF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4954433" y="548093"/>
            <a:ext cx="6181880" cy="6309907"/>
          </a:xfrm>
          <a:custGeom>
            <a:avLst/>
            <a:gdLst>
              <a:gd name="connsiteX0" fmla="*/ 0 w 6181880"/>
              <a:gd name="connsiteY0" fmla="*/ 0 h 6309907"/>
              <a:gd name="connsiteX1" fmla="*/ 6181880 w 6181880"/>
              <a:gd name="connsiteY1" fmla="*/ 0 h 6309907"/>
              <a:gd name="connsiteX2" fmla="*/ 6181880 w 6181880"/>
              <a:gd name="connsiteY2" fmla="*/ 6309907 h 6309907"/>
              <a:gd name="connsiteX3" fmla="*/ 0 w 6181880"/>
              <a:gd name="connsiteY3" fmla="*/ 6309907 h 6309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81880" h="6309907">
                <a:moveTo>
                  <a:pt x="0" y="0"/>
                </a:moveTo>
                <a:lnTo>
                  <a:pt x="6181880" y="0"/>
                </a:lnTo>
                <a:lnTo>
                  <a:pt x="6181880" y="6309907"/>
                </a:lnTo>
                <a:lnTo>
                  <a:pt x="0" y="6309907"/>
                </a:lnTo>
                <a:close/>
              </a:path>
            </a:pathLst>
          </a:custGeom>
          <a:noFill/>
          <a:effectLst>
            <a:outerShdw blurRad="850900" dist="533400" dir="5400000" sx="92000" sy="92000" algn="t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E42C8955-EC22-474B-BDD1-43E2D389B916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bg1">
                    <a:lumMod val="9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bg1">
                  <a:lumMod val="9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7E53A51-D272-4966-905A-2F8AA9763910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4" name="One">
              <a:extLst>
                <a:ext uri="{FF2B5EF4-FFF2-40B4-BE49-F238E27FC236}">
                  <a16:creationId xmlns:a16="http://schemas.microsoft.com/office/drawing/2014/main" id="{91A31EC1-FB30-4A4E-986D-BEAD56B06BC7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5" name="Two">
              <a:extLst>
                <a:ext uri="{FF2B5EF4-FFF2-40B4-BE49-F238E27FC236}">
                  <a16:creationId xmlns:a16="http://schemas.microsoft.com/office/drawing/2014/main" id="{531FFD65-95F9-470A-9981-4C588644A71C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6" name="Four">
              <a:extLst>
                <a:ext uri="{FF2B5EF4-FFF2-40B4-BE49-F238E27FC236}">
                  <a16:creationId xmlns:a16="http://schemas.microsoft.com/office/drawing/2014/main" id="{595E616B-D76C-466D-AFB3-8EFF401C0AAF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459E771-9977-4F2D-B3FA-360D3FE3883B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2023</a:t>
            </a:r>
            <a:endParaRPr lang="en-US" dirty="0">
              <a:solidFill>
                <a:schemeClr val="bg1"/>
              </a:solidFill>
              <a:cs typeface="Sora ExtraBold" pitchFamily="2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EA4256C-FB23-4535-A3E0-B26AAC866210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E4A8562-3443-4ED7-BB30-EF9276B72DD7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bg1"/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544092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7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42" presetClass="path" presetSubtype="0" accel="49333" decel="50667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1.11111E-6 L 0 0.19699 " pathEditMode="relative" rAng="0" ptsTypes="AA">
                                          <p:cBhvr>
                                            <p:cTn id="9" dur="1000" spd="-100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983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4" accel="18000" fill="hold" grpId="0" nodeType="withEffect" p14:presetBounceEnd="5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12" dur="12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13" dur="12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 animBg="1"/>
          <p:bldP spid="12" grpId="0"/>
          <p:bldP spid="12" grpId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7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42" presetClass="path" presetSubtype="0" accel="49333" decel="50667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1.11111E-6 L 0 0.19699 " pathEditMode="relative" rAng="0" ptsTypes="AA">
                                          <p:cBhvr>
                                            <p:cTn id="9" dur="1000" spd="-100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983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4" accel="18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12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12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 animBg="1"/>
          <p:bldP spid="12" grpId="0"/>
          <p:bldP spid="12" grpId="1"/>
        </p:bldLst>
      </p:timing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3_Title Slide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448A290D-9DC2-4F09-9F0F-2866872B20D9}"/>
              </a:ext>
            </a:extLst>
          </p:cNvPr>
          <p:cNvSpPr/>
          <p:nvPr userDrawn="1"/>
        </p:nvSpPr>
        <p:spPr>
          <a:xfrm>
            <a:off x="0" y="1"/>
            <a:ext cx="12915076" cy="8905893"/>
          </a:xfrm>
          <a:custGeom>
            <a:avLst/>
            <a:gdLst>
              <a:gd name="connsiteX0" fmla="*/ 10617257 w 12915076"/>
              <a:gd name="connsiteY0" fmla="*/ 0 h 8905893"/>
              <a:gd name="connsiteX1" fmla="*/ 12104003 w 12915076"/>
              <a:gd name="connsiteY1" fmla="*/ 0 h 8905893"/>
              <a:gd name="connsiteX2" fmla="*/ 10888382 w 12915076"/>
              <a:gd name="connsiteY2" fmla="*/ 1242119 h 8905893"/>
              <a:gd name="connsiteX3" fmla="*/ 12727335 w 12915076"/>
              <a:gd name="connsiteY3" fmla="*/ 2797884 h 8905893"/>
              <a:gd name="connsiteX4" fmla="*/ 12914947 w 12915076"/>
              <a:gd name="connsiteY4" fmla="*/ 3213815 h 8905893"/>
              <a:gd name="connsiteX5" fmla="*/ 12711405 w 12915076"/>
              <a:gd name="connsiteY5" fmla="*/ 3622669 h 8905893"/>
              <a:gd name="connsiteX6" fmla="*/ 6102506 w 12915076"/>
              <a:gd name="connsiteY6" fmla="*/ 8794389 h 8905893"/>
              <a:gd name="connsiteX7" fmla="*/ 5775071 w 12915076"/>
              <a:gd name="connsiteY7" fmla="*/ 8905893 h 8905893"/>
              <a:gd name="connsiteX8" fmla="*/ 5467104 w 12915076"/>
              <a:gd name="connsiteY8" fmla="*/ 8808548 h 8905893"/>
              <a:gd name="connsiteX9" fmla="*/ 5272413 w 12915076"/>
              <a:gd name="connsiteY9" fmla="*/ 8205003 h 8905893"/>
              <a:gd name="connsiteX10" fmla="*/ 6672422 w 12915076"/>
              <a:gd name="connsiteY10" fmla="*/ 4095238 h 8905893"/>
              <a:gd name="connsiteX11" fmla="*/ 5422855 w 12915076"/>
              <a:gd name="connsiteY11" fmla="*/ 2932398 h 8905893"/>
              <a:gd name="connsiteX12" fmla="*/ 2585667 w 12915076"/>
              <a:gd name="connsiteY12" fmla="*/ 5723569 h 8905893"/>
              <a:gd name="connsiteX13" fmla="*/ 1959114 w 12915076"/>
              <a:gd name="connsiteY13" fmla="*/ 5812065 h 8905893"/>
              <a:gd name="connsiteX14" fmla="*/ 1691854 w 12915076"/>
              <a:gd name="connsiteY14" fmla="*/ 5238609 h 8905893"/>
              <a:gd name="connsiteX15" fmla="*/ 2185664 w 12915076"/>
              <a:gd name="connsiteY15" fmla="*/ 2826203 h 8905893"/>
              <a:gd name="connsiteX16" fmla="*/ 0 w 12915076"/>
              <a:gd name="connsiteY16" fmla="*/ 4659731 h 8905893"/>
              <a:gd name="connsiteX17" fmla="*/ 0 w 12915076"/>
              <a:gd name="connsiteY17" fmla="*/ 3274559 h 8905893"/>
              <a:gd name="connsiteX18" fmla="*/ 2672393 w 12915076"/>
              <a:gd name="connsiteY18" fmla="*/ 1035039 h 8905893"/>
              <a:gd name="connsiteX19" fmla="*/ 3284787 w 12915076"/>
              <a:gd name="connsiteY19" fmla="*/ 985481 h 8905893"/>
              <a:gd name="connsiteX20" fmla="*/ 3532576 w 12915076"/>
              <a:gd name="connsiteY20" fmla="*/ 1548317 h 8905893"/>
              <a:gd name="connsiteX21" fmla="*/ 3083015 w 12915076"/>
              <a:gd name="connsiteY21" fmla="*/ 3744793 h 8905893"/>
              <a:gd name="connsiteX22" fmla="*/ 5038784 w 12915076"/>
              <a:gd name="connsiteY22" fmla="*/ 1819115 h 8905893"/>
              <a:gd name="connsiteX23" fmla="*/ 5773301 w 12915076"/>
              <a:gd name="connsiteY23" fmla="*/ 1808495 h 8905893"/>
              <a:gd name="connsiteX24" fmla="*/ 7647651 w 12915076"/>
              <a:gd name="connsiteY24" fmla="*/ 3551872 h 8905893"/>
              <a:gd name="connsiteX25" fmla="*/ 7789245 w 12915076"/>
              <a:gd name="connsiteY25" fmla="*/ 4111168 h 8905893"/>
              <a:gd name="connsiteX26" fmla="*/ 6852954 w 12915076"/>
              <a:gd name="connsiteY26" fmla="*/ 6856320 h 8905893"/>
              <a:gd name="connsiteX27" fmla="*/ 11543254 w 12915076"/>
              <a:gd name="connsiteY27" fmla="*/ 3185496 h 8905893"/>
              <a:gd name="connsiteX28" fmla="*/ 9766250 w 12915076"/>
              <a:gd name="connsiteY28" fmla="*/ 1684600 h 8905893"/>
              <a:gd name="connsiteX29" fmla="*/ 9578638 w 12915076"/>
              <a:gd name="connsiteY29" fmla="*/ 1304067 h 8905893"/>
              <a:gd name="connsiteX30" fmla="*/ 9729083 w 12915076"/>
              <a:gd name="connsiteY30" fmla="*/ 907604 h 8905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2915076" h="8905893">
                <a:moveTo>
                  <a:pt x="10617257" y="0"/>
                </a:moveTo>
                <a:lnTo>
                  <a:pt x="12104003" y="0"/>
                </a:lnTo>
                <a:lnTo>
                  <a:pt x="10888382" y="1242119"/>
                </a:lnTo>
                <a:lnTo>
                  <a:pt x="12727335" y="2797884"/>
                </a:lnTo>
                <a:cubicBezTo>
                  <a:pt x="12849459" y="2900540"/>
                  <a:pt x="12918487" y="3054522"/>
                  <a:pt x="12914947" y="3213815"/>
                </a:cubicBezTo>
                <a:cubicBezTo>
                  <a:pt x="12911407" y="3373109"/>
                  <a:pt x="12837070" y="3523553"/>
                  <a:pt x="12711405" y="3622669"/>
                </a:cubicBezTo>
                <a:lnTo>
                  <a:pt x="6102506" y="8794389"/>
                </a:lnTo>
                <a:cubicBezTo>
                  <a:pt x="6005162" y="8868726"/>
                  <a:pt x="5890116" y="8905893"/>
                  <a:pt x="5775071" y="8905893"/>
                </a:cubicBezTo>
                <a:cubicBezTo>
                  <a:pt x="5667105" y="8905893"/>
                  <a:pt x="5559140" y="8874034"/>
                  <a:pt x="5467104" y="8808548"/>
                </a:cubicBezTo>
                <a:cubicBezTo>
                  <a:pt x="5275953" y="8672263"/>
                  <a:pt x="5196305" y="8426244"/>
                  <a:pt x="5272413" y="8205003"/>
                </a:cubicBezTo>
                <a:lnTo>
                  <a:pt x="6672422" y="4095238"/>
                </a:lnTo>
                <a:lnTo>
                  <a:pt x="5422855" y="2932398"/>
                </a:lnTo>
                <a:lnTo>
                  <a:pt x="2585667" y="5723569"/>
                </a:lnTo>
                <a:cubicBezTo>
                  <a:pt x="2419294" y="5888173"/>
                  <a:pt x="2164425" y="5923571"/>
                  <a:pt x="1959114" y="5812065"/>
                </a:cubicBezTo>
                <a:cubicBezTo>
                  <a:pt x="1753802" y="5700560"/>
                  <a:pt x="1645836" y="5468699"/>
                  <a:pt x="1691854" y="5238609"/>
                </a:cubicBezTo>
                <a:lnTo>
                  <a:pt x="2185664" y="2826203"/>
                </a:lnTo>
                <a:lnTo>
                  <a:pt x="0" y="4659731"/>
                </a:lnTo>
                <a:lnTo>
                  <a:pt x="0" y="3274559"/>
                </a:lnTo>
                <a:lnTo>
                  <a:pt x="2672393" y="1035039"/>
                </a:lnTo>
                <a:cubicBezTo>
                  <a:pt x="2845845" y="889905"/>
                  <a:pt x="3091866" y="870435"/>
                  <a:pt x="3284787" y="985481"/>
                </a:cubicBezTo>
                <a:cubicBezTo>
                  <a:pt x="3479478" y="1100525"/>
                  <a:pt x="3578594" y="1327075"/>
                  <a:pt x="3532576" y="1548317"/>
                </a:cubicBezTo>
                <a:lnTo>
                  <a:pt x="3083015" y="3744793"/>
                </a:lnTo>
                <a:lnTo>
                  <a:pt x="5038784" y="1819115"/>
                </a:lnTo>
                <a:cubicBezTo>
                  <a:pt x="5240554" y="1619114"/>
                  <a:pt x="5564450" y="1615574"/>
                  <a:pt x="5773301" y="1808495"/>
                </a:cubicBezTo>
                <a:lnTo>
                  <a:pt x="7647651" y="3551872"/>
                </a:lnTo>
                <a:cubicBezTo>
                  <a:pt x="7801634" y="3695235"/>
                  <a:pt x="7856502" y="3914706"/>
                  <a:pt x="7789245" y="4111168"/>
                </a:cubicBezTo>
                <a:lnTo>
                  <a:pt x="6852954" y="6856320"/>
                </a:lnTo>
                <a:lnTo>
                  <a:pt x="11543254" y="3185496"/>
                </a:lnTo>
                <a:lnTo>
                  <a:pt x="9766250" y="1684600"/>
                </a:lnTo>
                <a:cubicBezTo>
                  <a:pt x="9652975" y="1589024"/>
                  <a:pt x="9585718" y="1450970"/>
                  <a:pt x="9578638" y="1304067"/>
                </a:cubicBezTo>
                <a:cubicBezTo>
                  <a:pt x="9571558" y="1157163"/>
                  <a:pt x="9626427" y="1013800"/>
                  <a:pt x="9729083" y="907604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E42C8955-EC22-474B-BDD1-43E2D389B916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bg1">
                    <a:lumMod val="9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bg1">
                  <a:lumMod val="9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7E53A51-D272-4966-905A-2F8AA9763910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4" name="One">
              <a:extLst>
                <a:ext uri="{FF2B5EF4-FFF2-40B4-BE49-F238E27FC236}">
                  <a16:creationId xmlns:a16="http://schemas.microsoft.com/office/drawing/2014/main" id="{91A31EC1-FB30-4A4E-986D-BEAD56B06BC7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5" name="Two">
              <a:extLst>
                <a:ext uri="{FF2B5EF4-FFF2-40B4-BE49-F238E27FC236}">
                  <a16:creationId xmlns:a16="http://schemas.microsoft.com/office/drawing/2014/main" id="{531FFD65-95F9-470A-9981-4C588644A71C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6" name="Four">
              <a:extLst>
                <a:ext uri="{FF2B5EF4-FFF2-40B4-BE49-F238E27FC236}">
                  <a16:creationId xmlns:a16="http://schemas.microsoft.com/office/drawing/2014/main" id="{595E616B-D76C-466D-AFB3-8EFF401C0AAF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459E771-9977-4F2D-B3FA-360D3FE3883B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2023</a:t>
            </a:r>
            <a:endParaRPr lang="en-US" dirty="0">
              <a:solidFill>
                <a:schemeClr val="bg1"/>
              </a:solidFill>
              <a:cs typeface="Sora ExtraBold" pitchFamily="2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EA4256C-FB23-4535-A3E0-B26AAC866210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E4A8562-3443-4ED7-BB30-EF9276B72DD7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bg1"/>
              </a:solidFill>
              <a:cs typeface="Sora ExtraBold" pitchFamily="2" charset="0"/>
            </a:endParaRP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5BD94102-B61D-4BCE-A3FB-EE77C30C7639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7449312" y="0"/>
            <a:ext cx="4742688" cy="6858000"/>
          </a:xfrm>
          <a:custGeom>
            <a:avLst/>
            <a:gdLst>
              <a:gd name="connsiteX0" fmla="*/ 0 w 4742688"/>
              <a:gd name="connsiteY0" fmla="*/ 0 h 6858000"/>
              <a:gd name="connsiteX1" fmla="*/ 4742688 w 4742688"/>
              <a:gd name="connsiteY1" fmla="*/ 0 h 6858000"/>
              <a:gd name="connsiteX2" fmla="*/ 4742688 w 4742688"/>
              <a:gd name="connsiteY2" fmla="*/ 6858000 h 6858000"/>
              <a:gd name="connsiteX3" fmla="*/ 0 w 4742688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42688" h="6858000">
                <a:moveTo>
                  <a:pt x="0" y="0"/>
                </a:moveTo>
                <a:lnTo>
                  <a:pt x="4742688" y="0"/>
                </a:lnTo>
                <a:lnTo>
                  <a:pt x="4742688" y="6858000"/>
                </a:lnTo>
                <a:lnTo>
                  <a:pt x="0" y="6858000"/>
                </a:lnTo>
                <a:close/>
              </a:path>
            </a:pathLst>
          </a:custGeom>
          <a:noFill/>
          <a:effectLst>
            <a:outerShdw blurRad="850900" dist="533400" dir="5400000" sx="92000" sy="92000" algn="t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021139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7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42" presetClass="path" presetSubtype="0" accel="49333" decel="50667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1.11111E-6 L 0 0.19699 " pathEditMode="relative" rAng="0" ptsTypes="AA">
                                          <p:cBhvr>
                                            <p:cTn id="9" dur="1000" spd="-100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983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4" accel="18000" fill="hold" grpId="0" nodeType="withEffect" p14:presetBounceEnd="5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12" dur="12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13" dur="12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 animBg="1"/>
          <p:bldP spid="12" grpId="0"/>
          <p:bldP spid="12" grpId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7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42" presetClass="path" presetSubtype="0" accel="49333" decel="50667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1.11111E-6 L 0 0.19699 " pathEditMode="relative" rAng="0" ptsTypes="AA">
                                          <p:cBhvr>
                                            <p:cTn id="9" dur="1000" spd="-100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983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4" accel="18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12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12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 animBg="1"/>
          <p:bldP spid="12" grpId="0"/>
          <p:bldP spid="12" grpId="1"/>
        </p:bldLst>
      </p:timing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4_Title Slide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46FFA7F5-12A2-4F06-8B47-34435B3501B6}"/>
              </a:ext>
            </a:extLst>
          </p:cNvPr>
          <p:cNvSpPr/>
          <p:nvPr userDrawn="1"/>
        </p:nvSpPr>
        <p:spPr>
          <a:xfrm rot="2064836">
            <a:off x="-1009333" y="3075260"/>
            <a:ext cx="12297070" cy="3130471"/>
          </a:xfrm>
          <a:custGeom>
            <a:avLst/>
            <a:gdLst>
              <a:gd name="connsiteX0" fmla="*/ 0 w 12297070"/>
              <a:gd name="connsiteY0" fmla="*/ 1683443 h 3130471"/>
              <a:gd name="connsiteX1" fmla="*/ 98909 w 12297070"/>
              <a:gd name="connsiteY1" fmla="*/ 1665227 h 3130471"/>
              <a:gd name="connsiteX2" fmla="*/ 950632 w 12297070"/>
              <a:gd name="connsiteY2" fmla="*/ 1660681 h 3130471"/>
              <a:gd name="connsiteX3" fmla="*/ 1869014 w 12297070"/>
              <a:gd name="connsiteY3" fmla="*/ 1459132 h 3130471"/>
              <a:gd name="connsiteX4" fmla="*/ 2298732 w 12297070"/>
              <a:gd name="connsiteY4" fmla="*/ 881104 h 3130471"/>
              <a:gd name="connsiteX5" fmla="*/ 4432114 w 12297070"/>
              <a:gd name="connsiteY5" fmla="*/ 1917372 h 3130471"/>
              <a:gd name="connsiteX6" fmla="*/ 4492959 w 12297070"/>
              <a:gd name="connsiteY6" fmla="*/ 1983921 h 3130471"/>
              <a:gd name="connsiteX7" fmla="*/ 4983522 w 12297070"/>
              <a:gd name="connsiteY7" fmla="*/ 1495260 h 3130471"/>
              <a:gd name="connsiteX8" fmla="*/ 5339085 w 12297070"/>
              <a:gd name="connsiteY8" fmla="*/ 561667 h 3130471"/>
              <a:gd name="connsiteX9" fmla="*/ 5810634 w 12297070"/>
              <a:gd name="connsiteY9" fmla="*/ 8358 h 3130471"/>
              <a:gd name="connsiteX10" fmla="*/ 6438100 w 12297070"/>
              <a:gd name="connsiteY10" fmla="*/ 362020 h 3130471"/>
              <a:gd name="connsiteX11" fmla="*/ 6890635 w 12297070"/>
              <a:gd name="connsiteY11" fmla="*/ 862090 h 3130471"/>
              <a:gd name="connsiteX12" fmla="*/ 7367890 w 12297070"/>
              <a:gd name="connsiteY12" fmla="*/ 702372 h 3130471"/>
              <a:gd name="connsiteX13" fmla="*/ 9535496 w 12297070"/>
              <a:gd name="connsiteY13" fmla="*/ 139555 h 3130471"/>
              <a:gd name="connsiteX14" fmla="*/ 10917820 w 12297070"/>
              <a:gd name="connsiteY14" fmla="*/ 786033 h 3130471"/>
              <a:gd name="connsiteX15" fmla="*/ 11176411 w 12297070"/>
              <a:gd name="connsiteY15" fmla="*/ 419063 h 3130471"/>
              <a:gd name="connsiteX16" fmla="*/ 12268494 w 12297070"/>
              <a:gd name="connsiteY16" fmla="*/ 38560 h 3130471"/>
              <a:gd name="connsiteX17" fmla="*/ 12297070 w 12297070"/>
              <a:gd name="connsiteY17" fmla="*/ 41011 h 3130471"/>
              <a:gd name="connsiteX18" fmla="*/ 10049713 w 12297070"/>
              <a:gd name="connsiteY18" fmla="*/ 1580612 h 3130471"/>
              <a:gd name="connsiteX19" fmla="*/ 9981287 w 12297070"/>
              <a:gd name="connsiteY19" fmla="*/ 1538754 h 3130471"/>
              <a:gd name="connsiteX20" fmla="*/ 8033383 w 12297070"/>
              <a:gd name="connsiteY20" fmla="*/ 1626456 h 3130471"/>
              <a:gd name="connsiteX21" fmla="*/ 6567395 w 12297070"/>
              <a:gd name="connsiteY21" fmla="*/ 1955401 h 3130471"/>
              <a:gd name="connsiteX22" fmla="*/ 6143382 w 12297070"/>
              <a:gd name="connsiteY22" fmla="*/ 1755752 h 3130471"/>
              <a:gd name="connsiteX23" fmla="*/ 5996973 w 12297070"/>
              <a:gd name="connsiteY23" fmla="*/ 2020048 h 3130471"/>
              <a:gd name="connsiteX24" fmla="*/ 4829507 w 12297070"/>
              <a:gd name="connsiteY24" fmla="*/ 3071526 h 3130471"/>
              <a:gd name="connsiteX25" fmla="*/ 4477747 w 12297070"/>
              <a:gd name="connsiteY25" fmla="*/ 3130471 h 3130471"/>
              <a:gd name="connsiteX26" fmla="*/ 3508029 w 12297070"/>
              <a:gd name="connsiteY26" fmla="*/ 2588568 h 3130471"/>
              <a:gd name="connsiteX27" fmla="*/ 2857747 w 12297070"/>
              <a:gd name="connsiteY27" fmla="*/ 2037160 h 3130471"/>
              <a:gd name="connsiteX28" fmla="*/ 2682817 w 12297070"/>
              <a:gd name="connsiteY28" fmla="*/ 2259626 h 3130471"/>
              <a:gd name="connsiteX29" fmla="*/ 815633 w 12297070"/>
              <a:gd name="connsiteY29" fmla="*/ 2792020 h 3130471"/>
              <a:gd name="connsiteX30" fmla="*/ 755835 w 12297070"/>
              <a:gd name="connsiteY30" fmla="*/ 2786737 h 3130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2297070" h="3130471">
                <a:moveTo>
                  <a:pt x="0" y="1683443"/>
                </a:moveTo>
                <a:lnTo>
                  <a:pt x="98909" y="1665227"/>
                </a:lnTo>
                <a:cubicBezTo>
                  <a:pt x="320048" y="1630021"/>
                  <a:pt x="601248" y="1618613"/>
                  <a:pt x="950632" y="1660681"/>
                </a:cubicBezTo>
                <a:cubicBezTo>
                  <a:pt x="1406970" y="1715823"/>
                  <a:pt x="1775844" y="1556105"/>
                  <a:pt x="1869014" y="1459132"/>
                </a:cubicBezTo>
                <a:cubicBezTo>
                  <a:pt x="1857605" y="1191034"/>
                  <a:pt x="2034435" y="947654"/>
                  <a:pt x="2298732" y="881104"/>
                </a:cubicBezTo>
                <a:cubicBezTo>
                  <a:pt x="2732254" y="770822"/>
                  <a:pt x="3669647" y="865893"/>
                  <a:pt x="4432114" y="1917372"/>
                </a:cubicBezTo>
                <a:cubicBezTo>
                  <a:pt x="4460634" y="1955400"/>
                  <a:pt x="4481550" y="1976315"/>
                  <a:pt x="4492959" y="1983921"/>
                </a:cubicBezTo>
                <a:cubicBezTo>
                  <a:pt x="4567113" y="1964907"/>
                  <a:pt x="4766762" y="1828005"/>
                  <a:pt x="4983522" y="1495260"/>
                </a:cubicBezTo>
                <a:cubicBezTo>
                  <a:pt x="5221198" y="1128287"/>
                  <a:pt x="5335282" y="753710"/>
                  <a:pt x="5339085" y="561667"/>
                </a:cubicBezTo>
                <a:cubicBezTo>
                  <a:pt x="5344790" y="289767"/>
                  <a:pt x="5542537" y="55892"/>
                  <a:pt x="5810634" y="8358"/>
                </a:cubicBezTo>
                <a:cubicBezTo>
                  <a:pt x="6078734" y="-37276"/>
                  <a:pt x="6341130" y="107232"/>
                  <a:pt x="6438100" y="362020"/>
                </a:cubicBezTo>
                <a:cubicBezTo>
                  <a:pt x="6497044" y="500822"/>
                  <a:pt x="6681480" y="803147"/>
                  <a:pt x="6890635" y="862090"/>
                </a:cubicBezTo>
                <a:cubicBezTo>
                  <a:pt x="7012325" y="896315"/>
                  <a:pt x="7173946" y="843075"/>
                  <a:pt x="7367890" y="702372"/>
                </a:cubicBezTo>
                <a:cubicBezTo>
                  <a:pt x="8099931" y="173780"/>
                  <a:pt x="8809158" y="-10656"/>
                  <a:pt x="9535496" y="139555"/>
                </a:cubicBezTo>
                <a:cubicBezTo>
                  <a:pt x="9970918" y="228921"/>
                  <a:pt x="10413947" y="434274"/>
                  <a:pt x="10917820" y="786033"/>
                </a:cubicBezTo>
                <a:cubicBezTo>
                  <a:pt x="10980567" y="656738"/>
                  <a:pt x="11064229" y="529344"/>
                  <a:pt x="11176411" y="419063"/>
                </a:cubicBezTo>
                <a:cubicBezTo>
                  <a:pt x="11370713" y="222980"/>
                  <a:pt x="11715417" y="6843"/>
                  <a:pt x="12268494" y="38560"/>
                </a:cubicBezTo>
                <a:lnTo>
                  <a:pt x="12297070" y="41011"/>
                </a:lnTo>
                <a:lnTo>
                  <a:pt x="10049713" y="1580612"/>
                </a:lnTo>
                <a:lnTo>
                  <a:pt x="9981287" y="1538754"/>
                </a:lnTo>
                <a:cubicBezTo>
                  <a:pt x="9149628" y="1048191"/>
                  <a:pt x="8638031" y="1188658"/>
                  <a:pt x="8033383" y="1626456"/>
                </a:cubicBezTo>
                <a:cubicBezTo>
                  <a:pt x="7417326" y="2071385"/>
                  <a:pt x="6896340" y="2050471"/>
                  <a:pt x="6567395" y="1955401"/>
                </a:cubicBezTo>
                <a:cubicBezTo>
                  <a:pt x="6409579" y="1909767"/>
                  <a:pt x="6268876" y="1839414"/>
                  <a:pt x="6143382" y="1755752"/>
                </a:cubicBezTo>
                <a:cubicBezTo>
                  <a:pt x="6097748" y="1845119"/>
                  <a:pt x="6050212" y="1934484"/>
                  <a:pt x="5996973" y="2020048"/>
                </a:cubicBezTo>
                <a:cubicBezTo>
                  <a:pt x="5804931" y="2337583"/>
                  <a:pt x="5396127" y="2894696"/>
                  <a:pt x="4829507" y="3071526"/>
                </a:cubicBezTo>
                <a:cubicBezTo>
                  <a:pt x="4713522" y="3111457"/>
                  <a:pt x="4593732" y="3130471"/>
                  <a:pt x="4477747" y="3130471"/>
                </a:cubicBezTo>
                <a:cubicBezTo>
                  <a:pt x="4106972" y="3130471"/>
                  <a:pt x="3766620" y="2942230"/>
                  <a:pt x="3508029" y="2588568"/>
                </a:cubicBezTo>
                <a:cubicBezTo>
                  <a:pt x="3306479" y="2310963"/>
                  <a:pt x="3084013" y="2120822"/>
                  <a:pt x="2857747" y="2037160"/>
                </a:cubicBezTo>
                <a:cubicBezTo>
                  <a:pt x="2810210" y="2115119"/>
                  <a:pt x="2751268" y="2189273"/>
                  <a:pt x="2682817" y="2259626"/>
                </a:cubicBezTo>
                <a:cubicBezTo>
                  <a:pt x="2279718" y="2664625"/>
                  <a:pt x="1530563" y="2879485"/>
                  <a:pt x="815633" y="2792020"/>
                </a:cubicBezTo>
                <a:lnTo>
                  <a:pt x="755835" y="2786737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2198C0BF-8780-4FB7-A0E1-B418CD944B9E}"/>
              </a:ext>
            </a:extLst>
          </p:cNvPr>
          <p:cNvSpPr/>
          <p:nvPr userDrawn="1"/>
        </p:nvSpPr>
        <p:spPr>
          <a:xfrm rot="2064836">
            <a:off x="422580" y="965948"/>
            <a:ext cx="12984846" cy="2962625"/>
          </a:xfrm>
          <a:custGeom>
            <a:avLst/>
            <a:gdLst>
              <a:gd name="connsiteX0" fmla="*/ 1732395 w 12984846"/>
              <a:gd name="connsiteY0" fmla="*/ 1775810 h 2962625"/>
              <a:gd name="connsiteX1" fmla="*/ 4324549 w 12984846"/>
              <a:gd name="connsiteY1" fmla="*/ 0 h 2962625"/>
              <a:gd name="connsiteX2" fmla="*/ 4385132 w 12984846"/>
              <a:gd name="connsiteY2" fmla="*/ 73554 h 2962625"/>
              <a:gd name="connsiteX3" fmla="*/ 5613443 w 12984846"/>
              <a:gd name="connsiteY3" fmla="*/ 957707 h 2962625"/>
              <a:gd name="connsiteX4" fmla="*/ 7045203 w 12984846"/>
              <a:gd name="connsiteY4" fmla="*/ 577426 h 2962625"/>
              <a:gd name="connsiteX5" fmla="*/ 9307880 w 12984846"/>
              <a:gd name="connsiteY5" fmla="*/ 598342 h 2962625"/>
              <a:gd name="connsiteX6" fmla="*/ 9560768 w 12984846"/>
              <a:gd name="connsiteY6" fmla="*/ 358765 h 2962625"/>
              <a:gd name="connsiteX7" fmla="*/ 11619994 w 12984846"/>
              <a:gd name="connsiteY7" fmla="*/ 328342 h 2962625"/>
              <a:gd name="connsiteX8" fmla="*/ 12057942 w 12984846"/>
              <a:gd name="connsiteY8" fmla="*/ 461678 h 2962625"/>
              <a:gd name="connsiteX9" fmla="*/ 12209266 w 12984846"/>
              <a:gd name="connsiteY9" fmla="*/ 489150 h 2962625"/>
              <a:gd name="connsiteX10" fmla="*/ 12984846 w 12984846"/>
              <a:gd name="connsiteY10" fmla="*/ 1621264 h 2962625"/>
              <a:gd name="connsiteX11" fmla="*/ 12899273 w 12984846"/>
              <a:gd name="connsiteY11" fmla="*/ 1635478 h 2962625"/>
              <a:gd name="connsiteX12" fmla="*/ 11214994 w 12984846"/>
              <a:gd name="connsiteY12" fmla="*/ 1395032 h 2962625"/>
              <a:gd name="connsiteX13" fmla="*/ 10230064 w 12984846"/>
              <a:gd name="connsiteY13" fmla="*/ 1282850 h 2962625"/>
              <a:gd name="connsiteX14" fmla="*/ 10108374 w 12984846"/>
              <a:gd name="connsiteY14" fmla="*/ 1592778 h 2962625"/>
              <a:gd name="connsiteX15" fmla="*/ 9728092 w 12984846"/>
              <a:gd name="connsiteY15" fmla="*/ 2161301 h 2962625"/>
              <a:gd name="connsiteX16" fmla="*/ 9066402 w 12984846"/>
              <a:gd name="connsiteY16" fmla="*/ 1935032 h 2962625"/>
              <a:gd name="connsiteX17" fmla="*/ 7684077 w 12984846"/>
              <a:gd name="connsiteY17" fmla="*/ 1520525 h 2962625"/>
              <a:gd name="connsiteX18" fmla="*/ 5368160 w 12984846"/>
              <a:gd name="connsiteY18" fmla="*/ 2071933 h 2962625"/>
              <a:gd name="connsiteX19" fmla="*/ 3942103 w 12984846"/>
              <a:gd name="connsiteY19" fmla="*/ 1298061 h 2962625"/>
              <a:gd name="connsiteX20" fmla="*/ 3166328 w 12984846"/>
              <a:gd name="connsiteY20" fmla="*/ 1822850 h 2962625"/>
              <a:gd name="connsiteX21" fmla="*/ 2012173 w 12984846"/>
              <a:gd name="connsiteY21" fmla="*/ 1824750 h 2962625"/>
              <a:gd name="connsiteX22" fmla="*/ 1805395 w 12984846"/>
              <a:gd name="connsiteY22" fmla="*/ 1786010 h 2962625"/>
              <a:gd name="connsiteX23" fmla="*/ 0 w 12984846"/>
              <a:gd name="connsiteY23" fmla="*/ 2962625 h 2962625"/>
              <a:gd name="connsiteX24" fmla="*/ 1653630 w 12984846"/>
              <a:gd name="connsiteY24" fmla="*/ 1829770 h 2962625"/>
              <a:gd name="connsiteX25" fmla="*/ 1658953 w 12984846"/>
              <a:gd name="connsiteY25" fmla="*/ 1839483 h 2962625"/>
              <a:gd name="connsiteX26" fmla="*/ 1605272 w 12984846"/>
              <a:gd name="connsiteY26" fmla="*/ 2393272 h 2962625"/>
              <a:gd name="connsiteX27" fmla="*/ 241960 w 12984846"/>
              <a:gd name="connsiteY27" fmla="*/ 2954187 h 2962625"/>
              <a:gd name="connsiteX28" fmla="*/ 70597 w 12984846"/>
              <a:gd name="connsiteY28" fmla="*/ 2961793 h 2962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2984846" h="2962625">
                <a:moveTo>
                  <a:pt x="1732395" y="1775810"/>
                </a:moveTo>
                <a:lnTo>
                  <a:pt x="4324549" y="0"/>
                </a:lnTo>
                <a:lnTo>
                  <a:pt x="4385132" y="73554"/>
                </a:lnTo>
                <a:cubicBezTo>
                  <a:pt x="4407950" y="107779"/>
                  <a:pt x="4875696" y="805595"/>
                  <a:pt x="5613443" y="957707"/>
                </a:cubicBezTo>
                <a:cubicBezTo>
                  <a:pt x="6058373" y="1048976"/>
                  <a:pt x="6539428" y="921582"/>
                  <a:pt x="7045203" y="577426"/>
                </a:cubicBezTo>
                <a:cubicBezTo>
                  <a:pt x="7733513" y="109679"/>
                  <a:pt x="8606261" y="145807"/>
                  <a:pt x="9307880" y="598342"/>
                </a:cubicBezTo>
                <a:cubicBezTo>
                  <a:pt x="9376331" y="512778"/>
                  <a:pt x="9459993" y="431019"/>
                  <a:pt x="9560768" y="358765"/>
                </a:cubicBezTo>
                <a:cubicBezTo>
                  <a:pt x="10047529" y="7003"/>
                  <a:pt x="10741543" y="-4405"/>
                  <a:pt x="11619994" y="328342"/>
                </a:cubicBezTo>
                <a:cubicBezTo>
                  <a:pt x="11771631" y="385860"/>
                  <a:pt x="11917921" y="430305"/>
                  <a:pt x="12057942" y="461678"/>
                </a:cubicBezTo>
                <a:lnTo>
                  <a:pt x="12209266" y="489150"/>
                </a:lnTo>
                <a:lnTo>
                  <a:pt x="12984846" y="1621264"/>
                </a:lnTo>
                <a:lnTo>
                  <a:pt x="12899273" y="1635478"/>
                </a:lnTo>
                <a:cubicBezTo>
                  <a:pt x="12455463" y="1696108"/>
                  <a:pt x="11896292" y="1653861"/>
                  <a:pt x="11214994" y="1395032"/>
                </a:cubicBezTo>
                <a:cubicBezTo>
                  <a:pt x="10667389" y="1187779"/>
                  <a:pt x="10347952" y="1201088"/>
                  <a:pt x="10230064" y="1282850"/>
                </a:cubicBezTo>
                <a:cubicBezTo>
                  <a:pt x="10119783" y="1360806"/>
                  <a:pt x="10108374" y="1562356"/>
                  <a:pt x="10108374" y="1592778"/>
                </a:cubicBezTo>
                <a:cubicBezTo>
                  <a:pt x="10125486" y="1847567"/>
                  <a:pt x="9969570" y="2075736"/>
                  <a:pt x="9728092" y="2161301"/>
                </a:cubicBezTo>
                <a:cubicBezTo>
                  <a:pt x="9484712" y="2246863"/>
                  <a:pt x="9212809" y="2149892"/>
                  <a:pt x="9066402" y="1935032"/>
                </a:cubicBezTo>
                <a:cubicBezTo>
                  <a:pt x="8707035" y="1408343"/>
                  <a:pt x="8111894" y="1229610"/>
                  <a:pt x="7684077" y="1520525"/>
                </a:cubicBezTo>
                <a:cubicBezTo>
                  <a:pt x="6910204" y="2047216"/>
                  <a:pt x="6130626" y="2231652"/>
                  <a:pt x="5368160" y="2071933"/>
                </a:cubicBezTo>
                <a:cubicBezTo>
                  <a:pt x="4754006" y="1942637"/>
                  <a:pt x="4272948" y="1606089"/>
                  <a:pt x="3942103" y="1298061"/>
                </a:cubicBezTo>
                <a:cubicBezTo>
                  <a:pt x="3704429" y="1558553"/>
                  <a:pt x="3449639" y="1729679"/>
                  <a:pt x="3166328" y="1822850"/>
                </a:cubicBezTo>
                <a:cubicBezTo>
                  <a:pt x="2730906" y="1967357"/>
                  <a:pt x="2331610" y="1887498"/>
                  <a:pt x="2012173" y="1824750"/>
                </a:cubicBezTo>
                <a:cubicBezTo>
                  <a:pt x="1939920" y="1810490"/>
                  <a:pt x="1870994" y="1796705"/>
                  <a:pt x="1805395" y="1786010"/>
                </a:cubicBezTo>
                <a:close/>
                <a:moveTo>
                  <a:pt x="0" y="2962625"/>
                </a:moveTo>
                <a:lnTo>
                  <a:pt x="1653630" y="1829770"/>
                </a:lnTo>
                <a:lnTo>
                  <a:pt x="1658953" y="1839483"/>
                </a:lnTo>
                <a:cubicBezTo>
                  <a:pt x="1739202" y="2016436"/>
                  <a:pt x="1721734" y="2225234"/>
                  <a:pt x="1605272" y="2393272"/>
                </a:cubicBezTo>
                <a:cubicBezTo>
                  <a:pt x="1375200" y="2727920"/>
                  <a:pt x="928370" y="2912356"/>
                  <a:pt x="241960" y="2954187"/>
                </a:cubicBezTo>
                <a:cubicBezTo>
                  <a:pt x="183968" y="2957989"/>
                  <a:pt x="126451" y="2960366"/>
                  <a:pt x="70597" y="2961793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C418EA09-A7AC-489B-9B68-E7C7800879AB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3413760" y="0"/>
            <a:ext cx="5364480" cy="6858000"/>
          </a:xfrm>
          <a:custGeom>
            <a:avLst/>
            <a:gdLst>
              <a:gd name="connsiteX0" fmla="*/ 0 w 5364480"/>
              <a:gd name="connsiteY0" fmla="*/ 0 h 6858000"/>
              <a:gd name="connsiteX1" fmla="*/ 5364480 w 5364480"/>
              <a:gd name="connsiteY1" fmla="*/ 0 h 6858000"/>
              <a:gd name="connsiteX2" fmla="*/ 5364480 w 5364480"/>
              <a:gd name="connsiteY2" fmla="*/ 6858000 h 6858000"/>
              <a:gd name="connsiteX3" fmla="*/ 0 w 536448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64480" h="6858000">
                <a:moveTo>
                  <a:pt x="0" y="0"/>
                </a:moveTo>
                <a:lnTo>
                  <a:pt x="5364480" y="0"/>
                </a:lnTo>
                <a:lnTo>
                  <a:pt x="5364480" y="6858000"/>
                </a:lnTo>
                <a:lnTo>
                  <a:pt x="0" y="6858000"/>
                </a:lnTo>
                <a:close/>
              </a:path>
            </a:pathLst>
          </a:custGeom>
          <a:noFill/>
          <a:effectLst>
            <a:outerShdw blurRad="850900" dist="533400" dir="5400000" sx="92000" sy="92000" algn="t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D9CF276-A312-4D7C-9A1B-94B5D96531BA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tx1">
                    <a:lumMod val="95000"/>
                    <a:lumOff val="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tx1">
                  <a:lumMod val="95000"/>
                  <a:lumOff val="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69DA43CD-253E-4CB1-B2A5-788D28166D00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12" name="One">
              <a:extLst>
                <a:ext uri="{FF2B5EF4-FFF2-40B4-BE49-F238E27FC236}">
                  <a16:creationId xmlns:a16="http://schemas.microsoft.com/office/drawing/2014/main" id="{8DCC9B7A-0CFA-4402-8A74-1D7D52AE4E5C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3" name="Two">
              <a:extLst>
                <a:ext uri="{FF2B5EF4-FFF2-40B4-BE49-F238E27FC236}">
                  <a16:creationId xmlns:a16="http://schemas.microsoft.com/office/drawing/2014/main" id="{D85694ED-EF8F-4DB6-AAFD-AA50B5C0C246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4" name="Four">
              <a:extLst>
                <a:ext uri="{FF2B5EF4-FFF2-40B4-BE49-F238E27FC236}">
                  <a16:creationId xmlns:a16="http://schemas.microsoft.com/office/drawing/2014/main" id="{BBF39A46-03C6-49A4-BEFA-27298928BA82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344873B3-AA3C-4D95-A6AC-DBDB5E556CF6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2023</a:t>
            </a:r>
            <a:endParaRPr lang="en-US" dirty="0">
              <a:solidFill>
                <a:schemeClr val="tx1">
                  <a:lumMod val="95000"/>
                  <a:lumOff val="5000"/>
                </a:schemeClr>
              </a:solidFill>
              <a:cs typeface="Sora ExtraBold" pitchFamily="2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9904CCCA-5A2F-4C77-B4F7-4AE7EF210E14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tx1">
                    <a:lumMod val="95000"/>
                    <a:lumOff val="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tx1">
                    <a:lumMod val="95000"/>
                    <a:lumOff val="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EFCD8EF-2EE3-4240-A562-8B96123D2242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tx1">
                  <a:lumMod val="95000"/>
                  <a:lumOff val="5000"/>
                </a:schemeClr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1401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7" dur="75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42" presetClass="path" presetSubtype="0" accel="49333" decel="50667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1.11111E-6 L 0 0.19699 " pathEditMode="relative" rAng="0" ptsTypes="AA">
                                          <p:cBhvr>
                                            <p:cTn id="9" dur="1000" spd="-100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983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4" accel="18000" fill="hold" grpId="0" nodeType="withEffect" p14:presetBounceEnd="5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12" dur="1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13" dur="1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4" accel="18000" fill="hold" grpId="0" nodeType="withEffect" p14:presetBounceEnd="5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16" dur="12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17" dur="12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5" grpId="0" animBg="1"/>
          <p:bldP spid="26" grpId="0" animBg="1"/>
          <p:bldP spid="20" grpId="0"/>
          <p:bldP spid="20" grpId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7" dur="75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42" presetClass="path" presetSubtype="0" accel="49333" decel="50667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1.11111E-6 L 0 0.19699 " pathEditMode="relative" rAng="0" ptsTypes="AA">
                                          <p:cBhvr>
                                            <p:cTn id="9" dur="1000" spd="-100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983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4" accel="18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1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4" accel="18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12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12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5" grpId="0" animBg="1"/>
          <p:bldP spid="26" grpId="0" animBg="1"/>
          <p:bldP spid="20" grpId="0"/>
          <p:bldP spid="20" grpId="1"/>
        </p:bldLst>
      </p:timing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Slide">
    <p:bg>
      <p:bgPr>
        <a:solidFill>
          <a:schemeClr val="tx1">
            <a:lumMod val="95000"/>
            <a:lumOff val="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0FAEFC4E-5F88-4A54-A74E-37151435140B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bg1">
                    <a:lumMod val="9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bg1">
                  <a:lumMod val="9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C333045-90DB-40AD-BECD-30C6E18A34B7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4" name="One">
              <a:extLst>
                <a:ext uri="{FF2B5EF4-FFF2-40B4-BE49-F238E27FC236}">
                  <a16:creationId xmlns:a16="http://schemas.microsoft.com/office/drawing/2014/main" id="{03761D98-F1D5-45EE-8F45-F4C3D9E59F9B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5" name="Two">
              <a:extLst>
                <a:ext uri="{FF2B5EF4-FFF2-40B4-BE49-F238E27FC236}">
                  <a16:creationId xmlns:a16="http://schemas.microsoft.com/office/drawing/2014/main" id="{C3FCA473-AF4B-4C15-B1AD-291B3BA2201B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6" name="Four">
              <a:extLst>
                <a:ext uri="{FF2B5EF4-FFF2-40B4-BE49-F238E27FC236}">
                  <a16:creationId xmlns:a16="http://schemas.microsoft.com/office/drawing/2014/main" id="{002DBCE2-0E11-4CC2-B211-E06EE79364A7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AB858D67-9214-4EAA-8DC6-DFB07E181309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gradFill flip="none" rotWithShape="1">
                  <a:gsLst>
                    <a:gs pos="100000">
                      <a:schemeClr val="accent3"/>
                    </a:gs>
                    <a:gs pos="45000">
                      <a:schemeClr val="accent2"/>
                    </a:gs>
                    <a:gs pos="5000">
                      <a:schemeClr val="accent1"/>
                    </a:gs>
                  </a:gsLst>
                  <a:path path="circle">
                    <a:fillToRect r="100000" b="100000"/>
                  </a:path>
                  <a:tileRect l="-100000" t="-100000"/>
                </a:gradFill>
                <a:latin typeface="+mj-lt"/>
                <a:cs typeface="Sora ExtraBold" pitchFamily="2" charset="0"/>
              </a:rPr>
              <a:t>2023</a:t>
            </a:r>
            <a:endParaRPr lang="en-US" dirty="0">
              <a:gradFill flip="none" rotWithShape="1">
                <a:gsLst>
                  <a:gs pos="100000">
                    <a:schemeClr val="accent3"/>
                  </a:gs>
                  <a:gs pos="45000">
                    <a:schemeClr val="accent2"/>
                  </a:gs>
                  <a:gs pos="5000">
                    <a:schemeClr val="accent1"/>
                  </a:gs>
                </a:gsLst>
                <a:path path="circle">
                  <a:fillToRect r="100000" b="100000"/>
                </a:path>
                <a:tileRect l="-100000" t="-100000"/>
              </a:gradFill>
              <a:cs typeface="Sora ExtraBold" pitchFamily="2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61D9E60-BD07-4BF7-9640-F9C0069C07EA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7398D372-214E-43A4-9039-36961782EAFB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bg1"/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35272176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6_Title Slide">
    <p:bg>
      <p:bgPr>
        <a:solidFill>
          <a:schemeClr val="tx1">
            <a:lumMod val="95000"/>
            <a:lumOff val="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9A6A7098-0216-418B-80E1-81AB79236179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5625051" y="1450379"/>
            <a:ext cx="5511262" cy="5407621"/>
          </a:xfrm>
          <a:custGeom>
            <a:avLst/>
            <a:gdLst>
              <a:gd name="connsiteX0" fmla="*/ 0 w 5511262"/>
              <a:gd name="connsiteY0" fmla="*/ 0 h 5407621"/>
              <a:gd name="connsiteX1" fmla="*/ 5511262 w 5511262"/>
              <a:gd name="connsiteY1" fmla="*/ 0 h 5407621"/>
              <a:gd name="connsiteX2" fmla="*/ 5511262 w 5511262"/>
              <a:gd name="connsiteY2" fmla="*/ 5407621 h 5407621"/>
              <a:gd name="connsiteX3" fmla="*/ 0 w 5511262"/>
              <a:gd name="connsiteY3" fmla="*/ 5407621 h 5407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11262" h="5407621">
                <a:moveTo>
                  <a:pt x="0" y="0"/>
                </a:moveTo>
                <a:lnTo>
                  <a:pt x="5511262" y="0"/>
                </a:lnTo>
                <a:lnTo>
                  <a:pt x="5511262" y="5407621"/>
                </a:lnTo>
                <a:lnTo>
                  <a:pt x="0" y="5407621"/>
                </a:lnTo>
                <a:close/>
              </a:path>
            </a:pathLst>
          </a:custGeom>
          <a:noFill/>
          <a:effectLst>
            <a:outerShdw blurRad="850900" dist="533400" dir="5400000" sx="92000" sy="92000" algn="t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FAEFC4E-5F88-4A54-A74E-37151435140B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bg1">
                    <a:lumMod val="9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bg1">
                  <a:lumMod val="9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C333045-90DB-40AD-BECD-30C6E18A34B7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4" name="One">
              <a:extLst>
                <a:ext uri="{FF2B5EF4-FFF2-40B4-BE49-F238E27FC236}">
                  <a16:creationId xmlns:a16="http://schemas.microsoft.com/office/drawing/2014/main" id="{03761D98-F1D5-45EE-8F45-F4C3D9E59F9B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5" name="Two">
              <a:extLst>
                <a:ext uri="{FF2B5EF4-FFF2-40B4-BE49-F238E27FC236}">
                  <a16:creationId xmlns:a16="http://schemas.microsoft.com/office/drawing/2014/main" id="{C3FCA473-AF4B-4C15-B1AD-291B3BA2201B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6" name="Four">
              <a:extLst>
                <a:ext uri="{FF2B5EF4-FFF2-40B4-BE49-F238E27FC236}">
                  <a16:creationId xmlns:a16="http://schemas.microsoft.com/office/drawing/2014/main" id="{002DBCE2-0E11-4CC2-B211-E06EE79364A7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AB858D67-9214-4EAA-8DC6-DFB07E181309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gradFill flip="none" rotWithShape="1">
                  <a:gsLst>
                    <a:gs pos="100000">
                      <a:schemeClr val="accent3"/>
                    </a:gs>
                    <a:gs pos="45000">
                      <a:schemeClr val="accent2"/>
                    </a:gs>
                    <a:gs pos="5000">
                      <a:schemeClr val="accent1"/>
                    </a:gs>
                  </a:gsLst>
                  <a:path path="circle">
                    <a:fillToRect r="100000" b="100000"/>
                  </a:path>
                  <a:tileRect l="-100000" t="-100000"/>
                </a:gradFill>
                <a:latin typeface="+mj-lt"/>
                <a:cs typeface="Sora ExtraBold" pitchFamily="2" charset="0"/>
              </a:rPr>
              <a:t>2023</a:t>
            </a:r>
            <a:endParaRPr lang="en-US" dirty="0">
              <a:gradFill flip="none" rotWithShape="1">
                <a:gsLst>
                  <a:gs pos="100000">
                    <a:schemeClr val="accent3"/>
                  </a:gs>
                  <a:gs pos="45000">
                    <a:schemeClr val="accent2"/>
                  </a:gs>
                  <a:gs pos="5000">
                    <a:schemeClr val="accent1"/>
                  </a:gs>
                </a:gsLst>
                <a:path path="circle">
                  <a:fillToRect r="100000" b="100000"/>
                </a:path>
                <a:tileRect l="-100000" t="-100000"/>
              </a:gradFill>
              <a:cs typeface="Sora ExtraBold" pitchFamily="2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61D9E60-BD07-4BF7-9640-F9C0069C07EA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7398D372-214E-43A4-9039-36961782EAFB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bg1"/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165838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1.11111E-6 L 0 0.19699 " pathEditMode="relative" rAng="0" ptsTypes="AA">
                                      <p:cBhvr>
                                        <p:cTn id="9" dur="1000" spd="-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8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2" grpId="1"/>
    </p:bld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5_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E4129961-54E5-479F-ACB5-2CF63A932610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2971529" y="1895426"/>
            <a:ext cx="6248942" cy="4962574"/>
          </a:xfrm>
          <a:custGeom>
            <a:avLst/>
            <a:gdLst>
              <a:gd name="connsiteX0" fmla="*/ 0 w 6248942"/>
              <a:gd name="connsiteY0" fmla="*/ 0 h 4962574"/>
              <a:gd name="connsiteX1" fmla="*/ 6248942 w 6248942"/>
              <a:gd name="connsiteY1" fmla="*/ 0 h 4962574"/>
              <a:gd name="connsiteX2" fmla="*/ 6248942 w 6248942"/>
              <a:gd name="connsiteY2" fmla="*/ 4962574 h 4962574"/>
              <a:gd name="connsiteX3" fmla="*/ 0 w 6248942"/>
              <a:gd name="connsiteY3" fmla="*/ 4962574 h 4962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48942" h="4962574">
                <a:moveTo>
                  <a:pt x="0" y="0"/>
                </a:moveTo>
                <a:lnTo>
                  <a:pt x="6248942" y="0"/>
                </a:lnTo>
                <a:lnTo>
                  <a:pt x="6248942" y="4962574"/>
                </a:lnTo>
                <a:lnTo>
                  <a:pt x="0" y="4962574"/>
                </a:lnTo>
                <a:close/>
              </a:path>
            </a:pathLst>
          </a:custGeom>
          <a:noFill/>
          <a:effectLst>
            <a:outerShdw blurRad="850900" dist="533400" dir="5400000" sx="92000" sy="92000" algn="t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E42C8955-EC22-474B-BDD1-43E2D389B916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bg1">
                    <a:lumMod val="9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bg1">
                  <a:lumMod val="9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7E53A51-D272-4966-905A-2F8AA9763910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4" name="One">
              <a:extLst>
                <a:ext uri="{FF2B5EF4-FFF2-40B4-BE49-F238E27FC236}">
                  <a16:creationId xmlns:a16="http://schemas.microsoft.com/office/drawing/2014/main" id="{91A31EC1-FB30-4A4E-986D-BEAD56B06BC7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5" name="Two">
              <a:extLst>
                <a:ext uri="{FF2B5EF4-FFF2-40B4-BE49-F238E27FC236}">
                  <a16:creationId xmlns:a16="http://schemas.microsoft.com/office/drawing/2014/main" id="{531FFD65-95F9-470A-9981-4C588644A71C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6" name="Four">
              <a:extLst>
                <a:ext uri="{FF2B5EF4-FFF2-40B4-BE49-F238E27FC236}">
                  <a16:creationId xmlns:a16="http://schemas.microsoft.com/office/drawing/2014/main" id="{595E616B-D76C-466D-AFB3-8EFF401C0AAF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459E771-9977-4F2D-B3FA-360D3FE3883B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2023</a:t>
            </a:r>
            <a:endParaRPr lang="en-US" dirty="0">
              <a:solidFill>
                <a:schemeClr val="bg1"/>
              </a:solidFill>
              <a:cs typeface="Sora ExtraBold" pitchFamily="2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EA4256C-FB23-4535-A3E0-B26AAC866210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E4A8562-3443-4ED7-BB30-EF9276B72DD7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bg1"/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218602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1.11111E-6 L 0 0.19699 " pathEditMode="relative" rAng="0" ptsTypes="AA">
                                      <p:cBhvr>
                                        <p:cTn id="9" dur="1000" spd="-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8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2" grpId="1"/>
    </p:bld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6_Title Slid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Group 20">
            <a:extLst>
              <a:ext uri="{FF2B5EF4-FFF2-40B4-BE49-F238E27FC236}">
                <a16:creationId xmlns:a16="http://schemas.microsoft.com/office/drawing/2014/main" id="{0916C07C-3B5E-48BF-ABEA-5B810FB47AAC}"/>
              </a:ext>
            </a:extLst>
          </p:cNvPr>
          <p:cNvGrpSpPr/>
          <p:nvPr userDrawn="1"/>
        </p:nvGrpSpPr>
        <p:grpSpPr>
          <a:xfrm>
            <a:off x="5956298" y="2362199"/>
            <a:ext cx="3657600" cy="3657600"/>
            <a:chOff x="4267200" y="1600200"/>
            <a:chExt cx="3657600" cy="3657600"/>
          </a:xfrm>
          <a:solidFill>
            <a:schemeClr val="bg1"/>
          </a:solidFill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84D8D33-5FA6-4F12-80C2-8759FE883365}"/>
                </a:ext>
              </a:extLst>
            </p:cNvPr>
            <p:cNvSpPr/>
            <p:nvPr/>
          </p:nvSpPr>
          <p:spPr>
            <a:xfrm>
              <a:off x="4267200" y="1600200"/>
              <a:ext cx="3657600" cy="3657600"/>
            </a:xfrm>
            <a:custGeom>
              <a:avLst/>
              <a:gdLst>
                <a:gd name="connsiteX0" fmla="*/ 1828800 w 3657600"/>
                <a:gd name="connsiteY0" fmla="*/ 3657600 h 3657600"/>
                <a:gd name="connsiteX1" fmla="*/ 1828800 w 3657600"/>
                <a:gd name="connsiteY1" fmla="*/ 3086100 h 3657600"/>
                <a:gd name="connsiteX2" fmla="*/ 3086100 w 3657600"/>
                <a:gd name="connsiteY2" fmla="*/ 1828800 h 3657600"/>
                <a:gd name="connsiteX3" fmla="*/ 1828800 w 3657600"/>
                <a:gd name="connsiteY3" fmla="*/ 571500 h 3657600"/>
                <a:gd name="connsiteX4" fmla="*/ 571500 w 3657600"/>
                <a:gd name="connsiteY4" fmla="*/ 1828800 h 3657600"/>
                <a:gd name="connsiteX5" fmla="*/ 0 w 3657600"/>
                <a:gd name="connsiteY5" fmla="*/ 1828800 h 3657600"/>
                <a:gd name="connsiteX6" fmla="*/ 1828800 w 3657600"/>
                <a:gd name="connsiteY6" fmla="*/ 0 h 3657600"/>
                <a:gd name="connsiteX7" fmla="*/ 3657600 w 3657600"/>
                <a:gd name="connsiteY7" fmla="*/ 1828800 h 3657600"/>
                <a:gd name="connsiteX8" fmla="*/ 1828800 w 3657600"/>
                <a:gd name="connsiteY8" fmla="*/ 3657600 h 3657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57600" h="3657600">
                  <a:moveTo>
                    <a:pt x="1828800" y="3657600"/>
                  </a:moveTo>
                  <a:lnTo>
                    <a:pt x="1828800" y="3086100"/>
                  </a:lnTo>
                  <a:cubicBezTo>
                    <a:pt x="2522220" y="3086100"/>
                    <a:pt x="3086100" y="2522220"/>
                    <a:pt x="3086100" y="1828800"/>
                  </a:cubicBezTo>
                  <a:cubicBezTo>
                    <a:pt x="3086100" y="1135380"/>
                    <a:pt x="2522220" y="571500"/>
                    <a:pt x="1828800" y="571500"/>
                  </a:cubicBezTo>
                  <a:cubicBezTo>
                    <a:pt x="1135380" y="571500"/>
                    <a:pt x="571500" y="1135380"/>
                    <a:pt x="571500" y="1828800"/>
                  </a:cubicBezTo>
                  <a:lnTo>
                    <a:pt x="0" y="1828800"/>
                  </a:lnTo>
                  <a:cubicBezTo>
                    <a:pt x="0" y="820103"/>
                    <a:pt x="820103" y="0"/>
                    <a:pt x="1828800" y="0"/>
                  </a:cubicBezTo>
                  <a:cubicBezTo>
                    <a:pt x="2837498" y="0"/>
                    <a:pt x="3657600" y="820103"/>
                    <a:pt x="3657600" y="1828800"/>
                  </a:cubicBezTo>
                  <a:cubicBezTo>
                    <a:pt x="3657600" y="2837498"/>
                    <a:pt x="2837498" y="3657600"/>
                    <a:pt x="1828800" y="36576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F4D18287-F5C2-459E-A909-30C813E3D3DA}"/>
                </a:ext>
              </a:extLst>
            </p:cNvPr>
            <p:cNvSpPr/>
            <p:nvPr/>
          </p:nvSpPr>
          <p:spPr>
            <a:xfrm>
              <a:off x="4982527" y="2315527"/>
              <a:ext cx="2226944" cy="2226944"/>
            </a:xfrm>
            <a:custGeom>
              <a:avLst/>
              <a:gdLst>
                <a:gd name="connsiteX0" fmla="*/ 1113473 w 2226944"/>
                <a:gd name="connsiteY0" fmla="*/ 2226945 h 2226944"/>
                <a:gd name="connsiteX1" fmla="*/ 1113473 w 2226944"/>
                <a:gd name="connsiteY1" fmla="*/ 1655445 h 2226944"/>
                <a:gd name="connsiteX2" fmla="*/ 1655445 w 2226944"/>
                <a:gd name="connsiteY2" fmla="*/ 1113473 h 2226944"/>
                <a:gd name="connsiteX3" fmla="*/ 1113473 w 2226944"/>
                <a:gd name="connsiteY3" fmla="*/ 571500 h 2226944"/>
                <a:gd name="connsiteX4" fmla="*/ 571500 w 2226944"/>
                <a:gd name="connsiteY4" fmla="*/ 1113473 h 2226944"/>
                <a:gd name="connsiteX5" fmla="*/ 0 w 2226944"/>
                <a:gd name="connsiteY5" fmla="*/ 1113473 h 2226944"/>
                <a:gd name="connsiteX6" fmla="*/ 1113473 w 2226944"/>
                <a:gd name="connsiteY6" fmla="*/ 0 h 2226944"/>
                <a:gd name="connsiteX7" fmla="*/ 2226945 w 2226944"/>
                <a:gd name="connsiteY7" fmla="*/ 1113473 h 2226944"/>
                <a:gd name="connsiteX8" fmla="*/ 1113473 w 2226944"/>
                <a:gd name="connsiteY8" fmla="*/ 2226945 h 2226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6944" h="2226944">
                  <a:moveTo>
                    <a:pt x="1113473" y="2226945"/>
                  </a:moveTo>
                  <a:lnTo>
                    <a:pt x="1113473" y="1655445"/>
                  </a:lnTo>
                  <a:cubicBezTo>
                    <a:pt x="1412558" y="1655445"/>
                    <a:pt x="1655445" y="1412558"/>
                    <a:pt x="1655445" y="1113473"/>
                  </a:cubicBezTo>
                  <a:cubicBezTo>
                    <a:pt x="1655445" y="814388"/>
                    <a:pt x="1412558" y="571500"/>
                    <a:pt x="1113473" y="571500"/>
                  </a:cubicBezTo>
                  <a:cubicBezTo>
                    <a:pt x="814388" y="571500"/>
                    <a:pt x="571500" y="814388"/>
                    <a:pt x="571500" y="1113473"/>
                  </a:cubicBezTo>
                  <a:lnTo>
                    <a:pt x="0" y="1113473"/>
                  </a:lnTo>
                  <a:cubicBezTo>
                    <a:pt x="0" y="500063"/>
                    <a:pt x="499110" y="0"/>
                    <a:pt x="1113473" y="0"/>
                  </a:cubicBezTo>
                  <a:cubicBezTo>
                    <a:pt x="1727835" y="0"/>
                    <a:pt x="2226945" y="500063"/>
                    <a:pt x="2226945" y="1113473"/>
                  </a:cubicBezTo>
                  <a:cubicBezTo>
                    <a:pt x="2226945" y="1726883"/>
                    <a:pt x="1726883" y="2226945"/>
                    <a:pt x="1113473" y="22269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25A6E06A-B506-4DD1-A383-708F96D1E0FC}"/>
              </a:ext>
            </a:extLst>
          </p:cNvPr>
          <p:cNvGrpSpPr/>
          <p:nvPr userDrawn="1"/>
        </p:nvGrpSpPr>
        <p:grpSpPr>
          <a:xfrm>
            <a:off x="7785100" y="533400"/>
            <a:ext cx="3657600" cy="3657600"/>
            <a:chOff x="4267200" y="1600200"/>
            <a:chExt cx="3657600" cy="3657600"/>
          </a:xfrm>
          <a:solidFill>
            <a:schemeClr val="tx1">
              <a:lumMod val="95000"/>
              <a:lumOff val="5000"/>
            </a:schemeClr>
          </a:solidFill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DEC0AA5-3F63-4D28-AEBD-7E8B86B8A6A4}"/>
                </a:ext>
              </a:extLst>
            </p:cNvPr>
            <p:cNvSpPr/>
            <p:nvPr/>
          </p:nvSpPr>
          <p:spPr>
            <a:xfrm>
              <a:off x="4267200" y="1600200"/>
              <a:ext cx="3657600" cy="3657600"/>
            </a:xfrm>
            <a:custGeom>
              <a:avLst/>
              <a:gdLst>
                <a:gd name="connsiteX0" fmla="*/ 1828800 w 3657600"/>
                <a:gd name="connsiteY0" fmla="*/ 3657600 h 3657600"/>
                <a:gd name="connsiteX1" fmla="*/ 1828800 w 3657600"/>
                <a:gd name="connsiteY1" fmla="*/ 3086100 h 3657600"/>
                <a:gd name="connsiteX2" fmla="*/ 3086100 w 3657600"/>
                <a:gd name="connsiteY2" fmla="*/ 1828800 h 3657600"/>
                <a:gd name="connsiteX3" fmla="*/ 1828800 w 3657600"/>
                <a:gd name="connsiteY3" fmla="*/ 571500 h 3657600"/>
                <a:gd name="connsiteX4" fmla="*/ 571500 w 3657600"/>
                <a:gd name="connsiteY4" fmla="*/ 1828800 h 3657600"/>
                <a:gd name="connsiteX5" fmla="*/ 0 w 3657600"/>
                <a:gd name="connsiteY5" fmla="*/ 1828800 h 3657600"/>
                <a:gd name="connsiteX6" fmla="*/ 1828800 w 3657600"/>
                <a:gd name="connsiteY6" fmla="*/ 0 h 3657600"/>
                <a:gd name="connsiteX7" fmla="*/ 3657600 w 3657600"/>
                <a:gd name="connsiteY7" fmla="*/ 1828800 h 3657600"/>
                <a:gd name="connsiteX8" fmla="*/ 1828800 w 3657600"/>
                <a:gd name="connsiteY8" fmla="*/ 3657600 h 3657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57600" h="3657600">
                  <a:moveTo>
                    <a:pt x="1828800" y="3657600"/>
                  </a:moveTo>
                  <a:lnTo>
                    <a:pt x="1828800" y="3086100"/>
                  </a:lnTo>
                  <a:cubicBezTo>
                    <a:pt x="2522220" y="3086100"/>
                    <a:pt x="3086100" y="2522220"/>
                    <a:pt x="3086100" y="1828800"/>
                  </a:cubicBezTo>
                  <a:cubicBezTo>
                    <a:pt x="3086100" y="1135380"/>
                    <a:pt x="2522220" y="571500"/>
                    <a:pt x="1828800" y="571500"/>
                  </a:cubicBezTo>
                  <a:cubicBezTo>
                    <a:pt x="1135380" y="571500"/>
                    <a:pt x="571500" y="1135380"/>
                    <a:pt x="571500" y="1828800"/>
                  </a:cubicBezTo>
                  <a:lnTo>
                    <a:pt x="0" y="1828800"/>
                  </a:lnTo>
                  <a:cubicBezTo>
                    <a:pt x="0" y="820103"/>
                    <a:pt x="820103" y="0"/>
                    <a:pt x="1828800" y="0"/>
                  </a:cubicBezTo>
                  <a:cubicBezTo>
                    <a:pt x="2837498" y="0"/>
                    <a:pt x="3657600" y="820103"/>
                    <a:pt x="3657600" y="1828800"/>
                  </a:cubicBezTo>
                  <a:cubicBezTo>
                    <a:pt x="3657600" y="2837498"/>
                    <a:pt x="2837498" y="3657600"/>
                    <a:pt x="1828800" y="36576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11D35D45-CC78-4E17-BE0E-E573CA1CB164}"/>
                </a:ext>
              </a:extLst>
            </p:cNvPr>
            <p:cNvSpPr/>
            <p:nvPr/>
          </p:nvSpPr>
          <p:spPr>
            <a:xfrm>
              <a:off x="4982527" y="2315527"/>
              <a:ext cx="2226944" cy="2226944"/>
            </a:xfrm>
            <a:custGeom>
              <a:avLst/>
              <a:gdLst>
                <a:gd name="connsiteX0" fmla="*/ 1113473 w 2226944"/>
                <a:gd name="connsiteY0" fmla="*/ 2226945 h 2226944"/>
                <a:gd name="connsiteX1" fmla="*/ 1113473 w 2226944"/>
                <a:gd name="connsiteY1" fmla="*/ 1655445 h 2226944"/>
                <a:gd name="connsiteX2" fmla="*/ 1655445 w 2226944"/>
                <a:gd name="connsiteY2" fmla="*/ 1113473 h 2226944"/>
                <a:gd name="connsiteX3" fmla="*/ 1113473 w 2226944"/>
                <a:gd name="connsiteY3" fmla="*/ 571500 h 2226944"/>
                <a:gd name="connsiteX4" fmla="*/ 571500 w 2226944"/>
                <a:gd name="connsiteY4" fmla="*/ 1113473 h 2226944"/>
                <a:gd name="connsiteX5" fmla="*/ 0 w 2226944"/>
                <a:gd name="connsiteY5" fmla="*/ 1113473 h 2226944"/>
                <a:gd name="connsiteX6" fmla="*/ 1113473 w 2226944"/>
                <a:gd name="connsiteY6" fmla="*/ 0 h 2226944"/>
                <a:gd name="connsiteX7" fmla="*/ 2226945 w 2226944"/>
                <a:gd name="connsiteY7" fmla="*/ 1113473 h 2226944"/>
                <a:gd name="connsiteX8" fmla="*/ 1113473 w 2226944"/>
                <a:gd name="connsiteY8" fmla="*/ 2226945 h 2226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6944" h="2226944">
                  <a:moveTo>
                    <a:pt x="1113473" y="2226945"/>
                  </a:moveTo>
                  <a:lnTo>
                    <a:pt x="1113473" y="1655445"/>
                  </a:lnTo>
                  <a:cubicBezTo>
                    <a:pt x="1412558" y="1655445"/>
                    <a:pt x="1655445" y="1412558"/>
                    <a:pt x="1655445" y="1113473"/>
                  </a:cubicBezTo>
                  <a:cubicBezTo>
                    <a:pt x="1655445" y="814388"/>
                    <a:pt x="1412558" y="571500"/>
                    <a:pt x="1113473" y="571500"/>
                  </a:cubicBezTo>
                  <a:cubicBezTo>
                    <a:pt x="814388" y="571500"/>
                    <a:pt x="571500" y="814388"/>
                    <a:pt x="571500" y="1113473"/>
                  </a:cubicBezTo>
                  <a:lnTo>
                    <a:pt x="0" y="1113473"/>
                  </a:lnTo>
                  <a:cubicBezTo>
                    <a:pt x="0" y="500063"/>
                    <a:pt x="499110" y="0"/>
                    <a:pt x="1113473" y="0"/>
                  </a:cubicBezTo>
                  <a:cubicBezTo>
                    <a:pt x="1727835" y="0"/>
                    <a:pt x="2226945" y="500063"/>
                    <a:pt x="2226945" y="1113473"/>
                  </a:cubicBezTo>
                  <a:cubicBezTo>
                    <a:pt x="2226945" y="1726883"/>
                    <a:pt x="1726883" y="2226945"/>
                    <a:pt x="1113473" y="22269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7DAC728D-5AE3-45A3-A771-FAB25BA966E8}"/>
              </a:ext>
            </a:extLst>
          </p:cNvPr>
          <p:cNvGrpSpPr/>
          <p:nvPr userDrawn="1"/>
        </p:nvGrpSpPr>
        <p:grpSpPr>
          <a:xfrm>
            <a:off x="9613902" y="-1295399"/>
            <a:ext cx="3657600" cy="3657600"/>
            <a:chOff x="4267200" y="1600200"/>
            <a:chExt cx="3657600" cy="3657600"/>
          </a:xfrm>
          <a:solidFill>
            <a:schemeClr val="bg1"/>
          </a:solidFill>
        </p:grpSpPr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A2611ABB-73E0-4B16-A642-7961AFD8C526}"/>
                </a:ext>
              </a:extLst>
            </p:cNvPr>
            <p:cNvSpPr/>
            <p:nvPr/>
          </p:nvSpPr>
          <p:spPr>
            <a:xfrm>
              <a:off x="4267200" y="1600200"/>
              <a:ext cx="3657600" cy="3657600"/>
            </a:xfrm>
            <a:custGeom>
              <a:avLst/>
              <a:gdLst>
                <a:gd name="connsiteX0" fmla="*/ 1828800 w 3657600"/>
                <a:gd name="connsiteY0" fmla="*/ 3657600 h 3657600"/>
                <a:gd name="connsiteX1" fmla="*/ 1828800 w 3657600"/>
                <a:gd name="connsiteY1" fmla="*/ 3086100 h 3657600"/>
                <a:gd name="connsiteX2" fmla="*/ 3086100 w 3657600"/>
                <a:gd name="connsiteY2" fmla="*/ 1828800 h 3657600"/>
                <a:gd name="connsiteX3" fmla="*/ 1828800 w 3657600"/>
                <a:gd name="connsiteY3" fmla="*/ 571500 h 3657600"/>
                <a:gd name="connsiteX4" fmla="*/ 571500 w 3657600"/>
                <a:gd name="connsiteY4" fmla="*/ 1828800 h 3657600"/>
                <a:gd name="connsiteX5" fmla="*/ 0 w 3657600"/>
                <a:gd name="connsiteY5" fmla="*/ 1828800 h 3657600"/>
                <a:gd name="connsiteX6" fmla="*/ 1828800 w 3657600"/>
                <a:gd name="connsiteY6" fmla="*/ 0 h 3657600"/>
                <a:gd name="connsiteX7" fmla="*/ 3657600 w 3657600"/>
                <a:gd name="connsiteY7" fmla="*/ 1828800 h 3657600"/>
                <a:gd name="connsiteX8" fmla="*/ 1828800 w 3657600"/>
                <a:gd name="connsiteY8" fmla="*/ 3657600 h 3657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57600" h="3657600">
                  <a:moveTo>
                    <a:pt x="1828800" y="3657600"/>
                  </a:moveTo>
                  <a:lnTo>
                    <a:pt x="1828800" y="3086100"/>
                  </a:lnTo>
                  <a:cubicBezTo>
                    <a:pt x="2522220" y="3086100"/>
                    <a:pt x="3086100" y="2522220"/>
                    <a:pt x="3086100" y="1828800"/>
                  </a:cubicBezTo>
                  <a:cubicBezTo>
                    <a:pt x="3086100" y="1135380"/>
                    <a:pt x="2522220" y="571500"/>
                    <a:pt x="1828800" y="571500"/>
                  </a:cubicBezTo>
                  <a:cubicBezTo>
                    <a:pt x="1135380" y="571500"/>
                    <a:pt x="571500" y="1135380"/>
                    <a:pt x="571500" y="1828800"/>
                  </a:cubicBezTo>
                  <a:lnTo>
                    <a:pt x="0" y="1828800"/>
                  </a:lnTo>
                  <a:cubicBezTo>
                    <a:pt x="0" y="820103"/>
                    <a:pt x="820103" y="0"/>
                    <a:pt x="1828800" y="0"/>
                  </a:cubicBezTo>
                  <a:cubicBezTo>
                    <a:pt x="2837498" y="0"/>
                    <a:pt x="3657600" y="820103"/>
                    <a:pt x="3657600" y="1828800"/>
                  </a:cubicBezTo>
                  <a:cubicBezTo>
                    <a:pt x="3657600" y="2837498"/>
                    <a:pt x="2837498" y="3657600"/>
                    <a:pt x="1828800" y="36576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6CFBEDF-CBD8-4115-82D9-AB1D52D1D2DA}"/>
                </a:ext>
              </a:extLst>
            </p:cNvPr>
            <p:cNvSpPr/>
            <p:nvPr/>
          </p:nvSpPr>
          <p:spPr>
            <a:xfrm>
              <a:off x="4982527" y="2315527"/>
              <a:ext cx="2226944" cy="2226944"/>
            </a:xfrm>
            <a:custGeom>
              <a:avLst/>
              <a:gdLst>
                <a:gd name="connsiteX0" fmla="*/ 1113473 w 2226944"/>
                <a:gd name="connsiteY0" fmla="*/ 2226945 h 2226944"/>
                <a:gd name="connsiteX1" fmla="*/ 1113473 w 2226944"/>
                <a:gd name="connsiteY1" fmla="*/ 1655445 h 2226944"/>
                <a:gd name="connsiteX2" fmla="*/ 1655445 w 2226944"/>
                <a:gd name="connsiteY2" fmla="*/ 1113473 h 2226944"/>
                <a:gd name="connsiteX3" fmla="*/ 1113473 w 2226944"/>
                <a:gd name="connsiteY3" fmla="*/ 571500 h 2226944"/>
                <a:gd name="connsiteX4" fmla="*/ 571500 w 2226944"/>
                <a:gd name="connsiteY4" fmla="*/ 1113473 h 2226944"/>
                <a:gd name="connsiteX5" fmla="*/ 0 w 2226944"/>
                <a:gd name="connsiteY5" fmla="*/ 1113473 h 2226944"/>
                <a:gd name="connsiteX6" fmla="*/ 1113473 w 2226944"/>
                <a:gd name="connsiteY6" fmla="*/ 0 h 2226944"/>
                <a:gd name="connsiteX7" fmla="*/ 2226945 w 2226944"/>
                <a:gd name="connsiteY7" fmla="*/ 1113473 h 2226944"/>
                <a:gd name="connsiteX8" fmla="*/ 1113473 w 2226944"/>
                <a:gd name="connsiteY8" fmla="*/ 2226945 h 2226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6944" h="2226944">
                  <a:moveTo>
                    <a:pt x="1113473" y="2226945"/>
                  </a:moveTo>
                  <a:lnTo>
                    <a:pt x="1113473" y="1655445"/>
                  </a:lnTo>
                  <a:cubicBezTo>
                    <a:pt x="1412558" y="1655445"/>
                    <a:pt x="1655445" y="1412558"/>
                    <a:pt x="1655445" y="1113473"/>
                  </a:cubicBezTo>
                  <a:cubicBezTo>
                    <a:pt x="1655445" y="814388"/>
                    <a:pt x="1412558" y="571500"/>
                    <a:pt x="1113473" y="571500"/>
                  </a:cubicBezTo>
                  <a:cubicBezTo>
                    <a:pt x="814388" y="571500"/>
                    <a:pt x="571500" y="814388"/>
                    <a:pt x="571500" y="1113473"/>
                  </a:cubicBezTo>
                  <a:lnTo>
                    <a:pt x="0" y="1113473"/>
                  </a:lnTo>
                  <a:cubicBezTo>
                    <a:pt x="0" y="500063"/>
                    <a:pt x="499110" y="0"/>
                    <a:pt x="1113473" y="0"/>
                  </a:cubicBezTo>
                  <a:cubicBezTo>
                    <a:pt x="1727835" y="0"/>
                    <a:pt x="2226945" y="500063"/>
                    <a:pt x="2226945" y="1113473"/>
                  </a:cubicBezTo>
                  <a:cubicBezTo>
                    <a:pt x="2226945" y="1726883"/>
                    <a:pt x="1726883" y="2226945"/>
                    <a:pt x="1113473" y="22269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648CAB88-8DBD-4882-8357-EFF874F18DDC}"/>
              </a:ext>
            </a:extLst>
          </p:cNvPr>
          <p:cNvGrpSpPr/>
          <p:nvPr userDrawn="1"/>
        </p:nvGrpSpPr>
        <p:grpSpPr>
          <a:xfrm>
            <a:off x="4127498" y="4191000"/>
            <a:ext cx="3657600" cy="3657600"/>
            <a:chOff x="4267200" y="1600200"/>
            <a:chExt cx="3657600" cy="3657600"/>
          </a:xfrm>
          <a:solidFill>
            <a:schemeClr val="bg1"/>
          </a:solidFill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8BEA6A1-31F0-4BDC-B5E6-E554EF8692EA}"/>
                </a:ext>
              </a:extLst>
            </p:cNvPr>
            <p:cNvSpPr/>
            <p:nvPr/>
          </p:nvSpPr>
          <p:spPr>
            <a:xfrm>
              <a:off x="4267200" y="1600200"/>
              <a:ext cx="3657600" cy="3657600"/>
            </a:xfrm>
            <a:custGeom>
              <a:avLst/>
              <a:gdLst>
                <a:gd name="connsiteX0" fmla="*/ 1828800 w 3657600"/>
                <a:gd name="connsiteY0" fmla="*/ 3657600 h 3657600"/>
                <a:gd name="connsiteX1" fmla="*/ 1828800 w 3657600"/>
                <a:gd name="connsiteY1" fmla="*/ 3086100 h 3657600"/>
                <a:gd name="connsiteX2" fmla="*/ 3086100 w 3657600"/>
                <a:gd name="connsiteY2" fmla="*/ 1828800 h 3657600"/>
                <a:gd name="connsiteX3" fmla="*/ 1828800 w 3657600"/>
                <a:gd name="connsiteY3" fmla="*/ 571500 h 3657600"/>
                <a:gd name="connsiteX4" fmla="*/ 571500 w 3657600"/>
                <a:gd name="connsiteY4" fmla="*/ 1828800 h 3657600"/>
                <a:gd name="connsiteX5" fmla="*/ 0 w 3657600"/>
                <a:gd name="connsiteY5" fmla="*/ 1828800 h 3657600"/>
                <a:gd name="connsiteX6" fmla="*/ 1828800 w 3657600"/>
                <a:gd name="connsiteY6" fmla="*/ 0 h 3657600"/>
                <a:gd name="connsiteX7" fmla="*/ 3657600 w 3657600"/>
                <a:gd name="connsiteY7" fmla="*/ 1828800 h 3657600"/>
                <a:gd name="connsiteX8" fmla="*/ 1828800 w 3657600"/>
                <a:gd name="connsiteY8" fmla="*/ 3657600 h 3657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57600" h="3657600">
                  <a:moveTo>
                    <a:pt x="1828800" y="3657600"/>
                  </a:moveTo>
                  <a:lnTo>
                    <a:pt x="1828800" y="3086100"/>
                  </a:lnTo>
                  <a:cubicBezTo>
                    <a:pt x="2522220" y="3086100"/>
                    <a:pt x="3086100" y="2522220"/>
                    <a:pt x="3086100" y="1828800"/>
                  </a:cubicBezTo>
                  <a:cubicBezTo>
                    <a:pt x="3086100" y="1135380"/>
                    <a:pt x="2522220" y="571500"/>
                    <a:pt x="1828800" y="571500"/>
                  </a:cubicBezTo>
                  <a:cubicBezTo>
                    <a:pt x="1135380" y="571500"/>
                    <a:pt x="571500" y="1135380"/>
                    <a:pt x="571500" y="1828800"/>
                  </a:cubicBezTo>
                  <a:lnTo>
                    <a:pt x="0" y="1828800"/>
                  </a:lnTo>
                  <a:cubicBezTo>
                    <a:pt x="0" y="820103"/>
                    <a:pt x="820103" y="0"/>
                    <a:pt x="1828800" y="0"/>
                  </a:cubicBezTo>
                  <a:cubicBezTo>
                    <a:pt x="2837498" y="0"/>
                    <a:pt x="3657600" y="820103"/>
                    <a:pt x="3657600" y="1828800"/>
                  </a:cubicBezTo>
                  <a:cubicBezTo>
                    <a:pt x="3657600" y="2837498"/>
                    <a:pt x="2837498" y="3657600"/>
                    <a:pt x="1828800" y="36576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2E7F4AD-E2C3-43E8-8953-AE45F5842B0E}"/>
                </a:ext>
              </a:extLst>
            </p:cNvPr>
            <p:cNvSpPr/>
            <p:nvPr/>
          </p:nvSpPr>
          <p:spPr>
            <a:xfrm>
              <a:off x="4982527" y="2315527"/>
              <a:ext cx="2226944" cy="2226944"/>
            </a:xfrm>
            <a:custGeom>
              <a:avLst/>
              <a:gdLst>
                <a:gd name="connsiteX0" fmla="*/ 1113473 w 2226944"/>
                <a:gd name="connsiteY0" fmla="*/ 2226945 h 2226944"/>
                <a:gd name="connsiteX1" fmla="*/ 1113473 w 2226944"/>
                <a:gd name="connsiteY1" fmla="*/ 1655445 h 2226944"/>
                <a:gd name="connsiteX2" fmla="*/ 1655445 w 2226944"/>
                <a:gd name="connsiteY2" fmla="*/ 1113473 h 2226944"/>
                <a:gd name="connsiteX3" fmla="*/ 1113473 w 2226944"/>
                <a:gd name="connsiteY3" fmla="*/ 571500 h 2226944"/>
                <a:gd name="connsiteX4" fmla="*/ 571500 w 2226944"/>
                <a:gd name="connsiteY4" fmla="*/ 1113473 h 2226944"/>
                <a:gd name="connsiteX5" fmla="*/ 0 w 2226944"/>
                <a:gd name="connsiteY5" fmla="*/ 1113473 h 2226944"/>
                <a:gd name="connsiteX6" fmla="*/ 1113473 w 2226944"/>
                <a:gd name="connsiteY6" fmla="*/ 0 h 2226944"/>
                <a:gd name="connsiteX7" fmla="*/ 2226945 w 2226944"/>
                <a:gd name="connsiteY7" fmla="*/ 1113473 h 2226944"/>
                <a:gd name="connsiteX8" fmla="*/ 1113473 w 2226944"/>
                <a:gd name="connsiteY8" fmla="*/ 2226945 h 2226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6944" h="2226944">
                  <a:moveTo>
                    <a:pt x="1113473" y="2226945"/>
                  </a:moveTo>
                  <a:lnTo>
                    <a:pt x="1113473" y="1655445"/>
                  </a:lnTo>
                  <a:cubicBezTo>
                    <a:pt x="1412558" y="1655445"/>
                    <a:pt x="1655445" y="1412558"/>
                    <a:pt x="1655445" y="1113473"/>
                  </a:cubicBezTo>
                  <a:cubicBezTo>
                    <a:pt x="1655445" y="814388"/>
                    <a:pt x="1412558" y="571500"/>
                    <a:pt x="1113473" y="571500"/>
                  </a:cubicBezTo>
                  <a:cubicBezTo>
                    <a:pt x="814388" y="571500"/>
                    <a:pt x="571500" y="814388"/>
                    <a:pt x="571500" y="1113473"/>
                  </a:cubicBezTo>
                  <a:lnTo>
                    <a:pt x="0" y="1113473"/>
                  </a:lnTo>
                  <a:cubicBezTo>
                    <a:pt x="0" y="500063"/>
                    <a:pt x="499110" y="0"/>
                    <a:pt x="1113473" y="0"/>
                  </a:cubicBezTo>
                  <a:cubicBezTo>
                    <a:pt x="1727835" y="0"/>
                    <a:pt x="2226945" y="500063"/>
                    <a:pt x="2226945" y="1113473"/>
                  </a:cubicBezTo>
                  <a:cubicBezTo>
                    <a:pt x="2226945" y="1726883"/>
                    <a:pt x="1726883" y="2226945"/>
                    <a:pt x="1113473" y="22269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10378C8F-CC41-4A5C-A9CC-41E4E0B4FF22}"/>
              </a:ext>
            </a:extLst>
          </p:cNvPr>
          <p:cNvGrpSpPr/>
          <p:nvPr userDrawn="1"/>
        </p:nvGrpSpPr>
        <p:grpSpPr>
          <a:xfrm>
            <a:off x="2298698" y="6019801"/>
            <a:ext cx="3657600" cy="3657600"/>
            <a:chOff x="4267200" y="1600200"/>
            <a:chExt cx="3657600" cy="3657600"/>
          </a:xfrm>
          <a:solidFill>
            <a:schemeClr val="bg1"/>
          </a:solidFill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BA0007B-925C-4D95-BAE7-3F12FB5D9ECC}"/>
                </a:ext>
              </a:extLst>
            </p:cNvPr>
            <p:cNvSpPr/>
            <p:nvPr/>
          </p:nvSpPr>
          <p:spPr>
            <a:xfrm>
              <a:off x="4267200" y="1600200"/>
              <a:ext cx="3657600" cy="3657600"/>
            </a:xfrm>
            <a:custGeom>
              <a:avLst/>
              <a:gdLst>
                <a:gd name="connsiteX0" fmla="*/ 1828800 w 3657600"/>
                <a:gd name="connsiteY0" fmla="*/ 3657600 h 3657600"/>
                <a:gd name="connsiteX1" fmla="*/ 1828800 w 3657600"/>
                <a:gd name="connsiteY1" fmla="*/ 3086100 h 3657600"/>
                <a:gd name="connsiteX2" fmla="*/ 3086100 w 3657600"/>
                <a:gd name="connsiteY2" fmla="*/ 1828800 h 3657600"/>
                <a:gd name="connsiteX3" fmla="*/ 1828800 w 3657600"/>
                <a:gd name="connsiteY3" fmla="*/ 571500 h 3657600"/>
                <a:gd name="connsiteX4" fmla="*/ 571500 w 3657600"/>
                <a:gd name="connsiteY4" fmla="*/ 1828800 h 3657600"/>
                <a:gd name="connsiteX5" fmla="*/ 0 w 3657600"/>
                <a:gd name="connsiteY5" fmla="*/ 1828800 h 3657600"/>
                <a:gd name="connsiteX6" fmla="*/ 1828800 w 3657600"/>
                <a:gd name="connsiteY6" fmla="*/ 0 h 3657600"/>
                <a:gd name="connsiteX7" fmla="*/ 3657600 w 3657600"/>
                <a:gd name="connsiteY7" fmla="*/ 1828800 h 3657600"/>
                <a:gd name="connsiteX8" fmla="*/ 1828800 w 3657600"/>
                <a:gd name="connsiteY8" fmla="*/ 3657600 h 3657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57600" h="3657600">
                  <a:moveTo>
                    <a:pt x="1828800" y="3657600"/>
                  </a:moveTo>
                  <a:lnTo>
                    <a:pt x="1828800" y="3086100"/>
                  </a:lnTo>
                  <a:cubicBezTo>
                    <a:pt x="2522220" y="3086100"/>
                    <a:pt x="3086100" y="2522220"/>
                    <a:pt x="3086100" y="1828800"/>
                  </a:cubicBezTo>
                  <a:cubicBezTo>
                    <a:pt x="3086100" y="1135380"/>
                    <a:pt x="2522220" y="571500"/>
                    <a:pt x="1828800" y="571500"/>
                  </a:cubicBezTo>
                  <a:cubicBezTo>
                    <a:pt x="1135380" y="571500"/>
                    <a:pt x="571500" y="1135380"/>
                    <a:pt x="571500" y="1828800"/>
                  </a:cubicBezTo>
                  <a:lnTo>
                    <a:pt x="0" y="1828800"/>
                  </a:lnTo>
                  <a:cubicBezTo>
                    <a:pt x="0" y="820103"/>
                    <a:pt x="820103" y="0"/>
                    <a:pt x="1828800" y="0"/>
                  </a:cubicBezTo>
                  <a:cubicBezTo>
                    <a:pt x="2837498" y="0"/>
                    <a:pt x="3657600" y="820103"/>
                    <a:pt x="3657600" y="1828800"/>
                  </a:cubicBezTo>
                  <a:cubicBezTo>
                    <a:pt x="3657600" y="2837498"/>
                    <a:pt x="2837498" y="3657600"/>
                    <a:pt x="1828800" y="36576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BED53D04-3137-43CF-8D26-5395994E5D50}"/>
                </a:ext>
              </a:extLst>
            </p:cNvPr>
            <p:cNvSpPr/>
            <p:nvPr/>
          </p:nvSpPr>
          <p:spPr>
            <a:xfrm>
              <a:off x="4982527" y="2315527"/>
              <a:ext cx="2226944" cy="2226944"/>
            </a:xfrm>
            <a:custGeom>
              <a:avLst/>
              <a:gdLst>
                <a:gd name="connsiteX0" fmla="*/ 1113473 w 2226944"/>
                <a:gd name="connsiteY0" fmla="*/ 2226945 h 2226944"/>
                <a:gd name="connsiteX1" fmla="*/ 1113473 w 2226944"/>
                <a:gd name="connsiteY1" fmla="*/ 1655445 h 2226944"/>
                <a:gd name="connsiteX2" fmla="*/ 1655445 w 2226944"/>
                <a:gd name="connsiteY2" fmla="*/ 1113473 h 2226944"/>
                <a:gd name="connsiteX3" fmla="*/ 1113473 w 2226944"/>
                <a:gd name="connsiteY3" fmla="*/ 571500 h 2226944"/>
                <a:gd name="connsiteX4" fmla="*/ 571500 w 2226944"/>
                <a:gd name="connsiteY4" fmla="*/ 1113473 h 2226944"/>
                <a:gd name="connsiteX5" fmla="*/ 0 w 2226944"/>
                <a:gd name="connsiteY5" fmla="*/ 1113473 h 2226944"/>
                <a:gd name="connsiteX6" fmla="*/ 1113473 w 2226944"/>
                <a:gd name="connsiteY6" fmla="*/ 0 h 2226944"/>
                <a:gd name="connsiteX7" fmla="*/ 2226945 w 2226944"/>
                <a:gd name="connsiteY7" fmla="*/ 1113473 h 2226944"/>
                <a:gd name="connsiteX8" fmla="*/ 1113473 w 2226944"/>
                <a:gd name="connsiteY8" fmla="*/ 2226945 h 2226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6944" h="2226944">
                  <a:moveTo>
                    <a:pt x="1113473" y="2226945"/>
                  </a:moveTo>
                  <a:lnTo>
                    <a:pt x="1113473" y="1655445"/>
                  </a:lnTo>
                  <a:cubicBezTo>
                    <a:pt x="1412558" y="1655445"/>
                    <a:pt x="1655445" y="1412558"/>
                    <a:pt x="1655445" y="1113473"/>
                  </a:cubicBezTo>
                  <a:cubicBezTo>
                    <a:pt x="1655445" y="814388"/>
                    <a:pt x="1412558" y="571500"/>
                    <a:pt x="1113473" y="571500"/>
                  </a:cubicBezTo>
                  <a:cubicBezTo>
                    <a:pt x="814388" y="571500"/>
                    <a:pt x="571500" y="814388"/>
                    <a:pt x="571500" y="1113473"/>
                  </a:cubicBezTo>
                  <a:lnTo>
                    <a:pt x="0" y="1113473"/>
                  </a:lnTo>
                  <a:cubicBezTo>
                    <a:pt x="0" y="500063"/>
                    <a:pt x="499110" y="0"/>
                    <a:pt x="1113473" y="0"/>
                  </a:cubicBezTo>
                  <a:cubicBezTo>
                    <a:pt x="1727835" y="0"/>
                    <a:pt x="2226945" y="500063"/>
                    <a:pt x="2226945" y="1113473"/>
                  </a:cubicBezTo>
                  <a:cubicBezTo>
                    <a:pt x="2226945" y="1726883"/>
                    <a:pt x="1726883" y="2226945"/>
                    <a:pt x="1113473" y="22269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04B15B5F-9145-4D0A-9211-B56C8CC9E0A5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045988" y="548392"/>
            <a:ext cx="4840644" cy="5761219"/>
          </a:xfrm>
          <a:custGeom>
            <a:avLst/>
            <a:gdLst>
              <a:gd name="connsiteX0" fmla="*/ 0 w 4840644"/>
              <a:gd name="connsiteY0" fmla="*/ 0 h 5761219"/>
              <a:gd name="connsiteX1" fmla="*/ 4840644 w 4840644"/>
              <a:gd name="connsiteY1" fmla="*/ 0 h 5761219"/>
              <a:gd name="connsiteX2" fmla="*/ 4840644 w 4840644"/>
              <a:gd name="connsiteY2" fmla="*/ 5761219 h 5761219"/>
              <a:gd name="connsiteX3" fmla="*/ 0 w 4840644"/>
              <a:gd name="connsiteY3" fmla="*/ 5761219 h 5761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40644" h="5761219">
                <a:moveTo>
                  <a:pt x="0" y="0"/>
                </a:moveTo>
                <a:lnTo>
                  <a:pt x="4840644" y="0"/>
                </a:lnTo>
                <a:lnTo>
                  <a:pt x="4840644" y="5761219"/>
                </a:lnTo>
                <a:lnTo>
                  <a:pt x="0" y="5761219"/>
                </a:lnTo>
                <a:close/>
              </a:path>
            </a:pathLst>
          </a:custGeom>
          <a:noFill/>
          <a:effectLst>
            <a:outerShdw blurRad="850900" dist="533400" dir="5400000" sx="92000" sy="92000" algn="t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5579686-385E-4920-A3B0-EDAE6A44D2D2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tx1">
                    <a:lumMod val="95000"/>
                    <a:lumOff val="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tx1">
                  <a:lumMod val="95000"/>
                  <a:lumOff val="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A38DA28-B2C6-421B-9ADD-4A5D511F970E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12" name="One">
              <a:extLst>
                <a:ext uri="{FF2B5EF4-FFF2-40B4-BE49-F238E27FC236}">
                  <a16:creationId xmlns:a16="http://schemas.microsoft.com/office/drawing/2014/main" id="{6281F5AF-3D3F-4194-8F8F-AF603CE44003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3" name="Two">
              <a:extLst>
                <a:ext uri="{FF2B5EF4-FFF2-40B4-BE49-F238E27FC236}">
                  <a16:creationId xmlns:a16="http://schemas.microsoft.com/office/drawing/2014/main" id="{ACE526F5-6163-410A-B321-7A9BC1437BCB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4" name="Four">
              <a:extLst>
                <a:ext uri="{FF2B5EF4-FFF2-40B4-BE49-F238E27FC236}">
                  <a16:creationId xmlns:a16="http://schemas.microsoft.com/office/drawing/2014/main" id="{B55B3899-71E6-4401-AE09-0A49F309A7F7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159243BB-C278-4CE4-8EF2-5E2FF75C2ECC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2023</a:t>
            </a:r>
            <a:endParaRPr lang="en-US" dirty="0">
              <a:solidFill>
                <a:schemeClr val="tx1">
                  <a:lumMod val="95000"/>
                  <a:lumOff val="5000"/>
                </a:schemeClr>
              </a:solidFill>
              <a:cs typeface="Sora ExtraBold" pitchFamily="2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797EBD69-3EF7-40F5-847F-7804E2B93B47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tx1">
                    <a:lumMod val="95000"/>
                    <a:lumOff val="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tx1">
                    <a:lumMod val="95000"/>
                    <a:lumOff val="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754E1DCF-E6DC-40D9-A329-4FC731311FE3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tx1">
                  <a:lumMod val="95000"/>
                  <a:lumOff val="5000"/>
                </a:schemeClr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789702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7" dur="75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42" presetClass="path" presetSubtype="0" accel="49333" decel="50667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1.11111E-6 L 0 0.19699 " pathEditMode="relative" rAng="0" ptsTypes="AA">
                                          <p:cBhvr>
                                            <p:cTn id="9" dur="1000" spd="-100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983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4" accel="18000" fill="hold" nodeType="withEffect" p14:presetBounceEnd="5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12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13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4" accel="18000" fill="hold" nodeType="withEffect" p14:presetBounceEnd="5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16" dur="12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17" dur="12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4" accel="18000" fill="hold" nodeType="withEffect" p14:presetBounceEnd="5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20" dur="1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21" dur="1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4" accel="18000" fill="hold" nodeType="withEffect" p14:presetBounceEnd="5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24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25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4" accel="18000" fill="hold" nodeType="withEffect" p14:presetBounceEnd="5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28" dur="2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29" dur="2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" grpId="0"/>
          <p:bldP spid="20" grpId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7" dur="75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42" presetClass="path" presetSubtype="0" accel="49333" decel="50667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1.11111E-6 L 0 0.19699 " pathEditMode="relative" rAng="0" ptsTypes="AA">
                                          <p:cBhvr>
                                            <p:cTn id="9" dur="1000" spd="-100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983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4" accel="18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4" accel="18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12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12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4" accel="18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1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4" accel="18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4" accel="18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" dur="2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2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" grpId="0"/>
          <p:bldP spid="20" grpId="1"/>
        </p:bldLst>
      </p:timing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7_Title Slide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D7BBEF9B-0137-447D-BE83-E1BD58D3CC2B}"/>
              </a:ext>
            </a:extLst>
          </p:cNvPr>
          <p:cNvSpPr/>
          <p:nvPr userDrawn="1"/>
        </p:nvSpPr>
        <p:spPr>
          <a:xfrm>
            <a:off x="1" y="0"/>
            <a:ext cx="12191998" cy="6858000"/>
          </a:xfrm>
          <a:custGeom>
            <a:avLst/>
            <a:gdLst>
              <a:gd name="connsiteX0" fmla="*/ 0 w 12191998"/>
              <a:gd name="connsiteY0" fmla="*/ 0 h 6858000"/>
              <a:gd name="connsiteX1" fmla="*/ 2375568 w 12191998"/>
              <a:gd name="connsiteY1" fmla="*/ 0 h 6858000"/>
              <a:gd name="connsiteX2" fmla="*/ 2347676 w 12191998"/>
              <a:gd name="connsiteY2" fmla="*/ 51976 h 6858000"/>
              <a:gd name="connsiteX3" fmla="*/ 1715795 w 12191998"/>
              <a:gd name="connsiteY3" fmla="*/ 1684696 h 6858000"/>
              <a:gd name="connsiteX4" fmla="*/ 3398085 w 12191998"/>
              <a:gd name="connsiteY4" fmla="*/ 116980 h 6858000"/>
              <a:gd name="connsiteX5" fmla="*/ 3583004 w 12191998"/>
              <a:gd name="connsiteY5" fmla="*/ 0 h 6858000"/>
              <a:gd name="connsiteX6" fmla="*/ 6993159 w 12191998"/>
              <a:gd name="connsiteY6" fmla="*/ 0 h 6858000"/>
              <a:gd name="connsiteX7" fmla="*/ 6982855 w 12191998"/>
              <a:gd name="connsiteY7" fmla="*/ 74437 h 6858000"/>
              <a:gd name="connsiteX8" fmla="*/ 6817319 w 12191998"/>
              <a:gd name="connsiteY8" fmla="*/ 422388 h 6858000"/>
              <a:gd name="connsiteX9" fmla="*/ 4972519 w 12191998"/>
              <a:gd name="connsiteY9" fmla="*/ 4999524 h 6858000"/>
              <a:gd name="connsiteX10" fmla="*/ 7238570 w 12191998"/>
              <a:gd name="connsiteY10" fmla="*/ 2020245 h 6858000"/>
              <a:gd name="connsiteX11" fmla="*/ 9658597 w 12191998"/>
              <a:gd name="connsiteY11" fmla="*/ 47618 h 6858000"/>
              <a:gd name="connsiteX12" fmla="*/ 9748752 w 12191998"/>
              <a:gd name="connsiteY12" fmla="*/ 0 h 6858000"/>
              <a:gd name="connsiteX13" fmla="*/ 12191998 w 12191998"/>
              <a:gd name="connsiteY13" fmla="*/ 0 h 6858000"/>
              <a:gd name="connsiteX14" fmla="*/ 12191998 w 12191998"/>
              <a:gd name="connsiteY14" fmla="*/ 2234774 h 6858000"/>
              <a:gd name="connsiteX15" fmla="*/ 12178872 w 12191998"/>
              <a:gd name="connsiteY15" fmla="*/ 2257790 h 6858000"/>
              <a:gd name="connsiteX16" fmla="*/ 11137766 w 12191998"/>
              <a:gd name="connsiteY16" fmla="*/ 6843483 h 6858000"/>
              <a:gd name="connsiteX17" fmla="*/ 11140610 w 12191998"/>
              <a:gd name="connsiteY17" fmla="*/ 6858000 h 6858000"/>
              <a:gd name="connsiteX18" fmla="*/ 10464799 w 12191998"/>
              <a:gd name="connsiteY18" fmla="*/ 6858000 h 6858000"/>
              <a:gd name="connsiteX19" fmla="*/ 10464799 w 12191998"/>
              <a:gd name="connsiteY19" fmla="*/ 6857999 h 6858000"/>
              <a:gd name="connsiteX20" fmla="*/ 9877768 w 12191998"/>
              <a:gd name="connsiteY20" fmla="*/ 6857999 h 6858000"/>
              <a:gd name="connsiteX21" fmla="*/ 9868861 w 12191998"/>
              <a:gd name="connsiteY21" fmla="*/ 6799474 h 6858000"/>
              <a:gd name="connsiteX22" fmla="*/ 9845983 w 12191998"/>
              <a:gd name="connsiteY22" fmla="*/ 5413515 h 6858000"/>
              <a:gd name="connsiteX23" fmla="*/ 10438643 w 12191998"/>
              <a:gd name="connsiteY23" fmla="*/ 3006560 h 6858000"/>
              <a:gd name="connsiteX24" fmla="*/ 11756148 w 12191998"/>
              <a:gd name="connsiteY24" fmla="*/ 579268 h 6858000"/>
              <a:gd name="connsiteX25" fmla="*/ 8150801 w 12191998"/>
              <a:gd name="connsiteY25" fmla="*/ 2877278 h 6858000"/>
              <a:gd name="connsiteX26" fmla="*/ 5414109 w 12191998"/>
              <a:gd name="connsiteY26" fmla="*/ 6707779 h 6858000"/>
              <a:gd name="connsiteX27" fmla="*/ 5341147 w 12191998"/>
              <a:gd name="connsiteY27" fmla="*/ 6818832 h 6858000"/>
              <a:gd name="connsiteX28" fmla="*/ 5305748 w 12191998"/>
              <a:gd name="connsiteY28" fmla="*/ 6857999 h 6858000"/>
              <a:gd name="connsiteX29" fmla="*/ 4040699 w 12191998"/>
              <a:gd name="connsiteY29" fmla="*/ 6857999 h 6858000"/>
              <a:gd name="connsiteX30" fmla="*/ 4000629 w 12191998"/>
              <a:gd name="connsiteY30" fmla="*/ 6812826 h 6858000"/>
              <a:gd name="connsiteX31" fmla="*/ 3843851 w 12191998"/>
              <a:gd name="connsiteY31" fmla="*/ 6459385 h 6858000"/>
              <a:gd name="connsiteX32" fmla="*/ 4315944 w 12191998"/>
              <a:gd name="connsiteY32" fmla="*/ 2259925 h 6858000"/>
              <a:gd name="connsiteX33" fmla="*/ 5165715 w 12191998"/>
              <a:gd name="connsiteY33" fmla="*/ 603963 h 6858000"/>
              <a:gd name="connsiteX34" fmla="*/ 1907538 w 12191998"/>
              <a:gd name="connsiteY34" fmla="*/ 3743026 h 6858000"/>
              <a:gd name="connsiteX35" fmla="*/ 954634 w 12191998"/>
              <a:gd name="connsiteY35" fmla="*/ 4204952 h 6858000"/>
              <a:gd name="connsiteX36" fmla="*/ 296608 w 12191998"/>
              <a:gd name="connsiteY36" fmla="*/ 3375520 h 6858000"/>
              <a:gd name="connsiteX37" fmla="*/ 640873 w 12191998"/>
              <a:gd name="connsiteY37" fmla="*/ 861072 h 6858000"/>
              <a:gd name="connsiteX38" fmla="*/ 742555 w 12191998"/>
              <a:gd name="connsiteY38" fmla="*/ 544406 h 6858000"/>
              <a:gd name="connsiteX39" fmla="*/ 321301 w 12191998"/>
              <a:gd name="connsiteY39" fmla="*/ 1067341 h 6858000"/>
              <a:gd name="connsiteX40" fmla="*/ 20185 w 12191998"/>
              <a:gd name="connsiteY40" fmla="*/ 1712400 h 6858000"/>
              <a:gd name="connsiteX41" fmla="*/ 0 w 12191998"/>
              <a:gd name="connsiteY41" fmla="*/ 177725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2191998" h="6858000">
                <a:moveTo>
                  <a:pt x="0" y="0"/>
                </a:moveTo>
                <a:lnTo>
                  <a:pt x="2375568" y="0"/>
                </a:lnTo>
                <a:lnTo>
                  <a:pt x="2347676" y="51976"/>
                </a:lnTo>
                <a:cubicBezTo>
                  <a:pt x="2160290" y="346853"/>
                  <a:pt x="1890107" y="877052"/>
                  <a:pt x="1715795" y="1684696"/>
                </a:cubicBezTo>
                <a:cubicBezTo>
                  <a:pt x="2142859" y="1139972"/>
                  <a:pt x="2694483" y="585443"/>
                  <a:pt x="3398085" y="116980"/>
                </a:cubicBezTo>
                <a:lnTo>
                  <a:pt x="3583004" y="0"/>
                </a:lnTo>
                <a:lnTo>
                  <a:pt x="6993159" y="0"/>
                </a:lnTo>
                <a:lnTo>
                  <a:pt x="6982855" y="74437"/>
                </a:lnTo>
                <a:cubicBezTo>
                  <a:pt x="6956018" y="198234"/>
                  <a:pt x="6900662" y="317257"/>
                  <a:pt x="6817319" y="422388"/>
                </a:cubicBezTo>
                <a:cubicBezTo>
                  <a:pt x="6234827" y="1160307"/>
                  <a:pt x="5039339" y="2916499"/>
                  <a:pt x="4972519" y="4999524"/>
                </a:cubicBezTo>
                <a:cubicBezTo>
                  <a:pt x="5528865" y="4116345"/>
                  <a:pt x="6303098" y="3018181"/>
                  <a:pt x="7238570" y="2020245"/>
                </a:cubicBezTo>
                <a:cubicBezTo>
                  <a:pt x="8038952" y="1167571"/>
                  <a:pt x="8853858" y="503733"/>
                  <a:pt x="9658597" y="47618"/>
                </a:cubicBezTo>
                <a:lnTo>
                  <a:pt x="9748752" y="0"/>
                </a:lnTo>
                <a:lnTo>
                  <a:pt x="12191998" y="0"/>
                </a:lnTo>
                <a:lnTo>
                  <a:pt x="12191998" y="2234774"/>
                </a:lnTo>
                <a:lnTo>
                  <a:pt x="12178872" y="2257790"/>
                </a:lnTo>
                <a:cubicBezTo>
                  <a:pt x="11499557" y="3474294"/>
                  <a:pt x="10857597" y="5149881"/>
                  <a:pt x="11137766" y="6843483"/>
                </a:cubicBezTo>
                <a:lnTo>
                  <a:pt x="11140610" y="6858000"/>
                </a:lnTo>
                <a:lnTo>
                  <a:pt x="10464799" y="6858000"/>
                </a:lnTo>
                <a:lnTo>
                  <a:pt x="10464799" y="6857999"/>
                </a:lnTo>
                <a:lnTo>
                  <a:pt x="9877768" y="6857999"/>
                </a:lnTo>
                <a:lnTo>
                  <a:pt x="9868861" y="6799474"/>
                </a:lnTo>
                <a:cubicBezTo>
                  <a:pt x="9812937" y="6349351"/>
                  <a:pt x="9805311" y="5886335"/>
                  <a:pt x="9845983" y="5413515"/>
                </a:cubicBezTo>
                <a:cubicBezTo>
                  <a:pt x="9912803" y="4636374"/>
                  <a:pt x="10111808" y="3825825"/>
                  <a:pt x="10438643" y="3006560"/>
                </a:cubicBezTo>
                <a:cubicBezTo>
                  <a:pt x="10826486" y="2028961"/>
                  <a:pt x="11333443" y="1189359"/>
                  <a:pt x="11756148" y="579268"/>
                </a:cubicBezTo>
                <a:cubicBezTo>
                  <a:pt x="10607144" y="779727"/>
                  <a:pt x="9397130" y="1548152"/>
                  <a:pt x="8150801" y="2877278"/>
                </a:cubicBezTo>
                <a:cubicBezTo>
                  <a:pt x="6850727" y="4261604"/>
                  <a:pt x="5877488" y="5871082"/>
                  <a:pt x="5414109" y="6707779"/>
                </a:cubicBezTo>
                <a:cubicBezTo>
                  <a:pt x="5392319" y="6747181"/>
                  <a:pt x="5367899" y="6784245"/>
                  <a:pt x="5341147" y="6818832"/>
                </a:cubicBezTo>
                <a:lnTo>
                  <a:pt x="5305748" y="6857999"/>
                </a:lnTo>
                <a:lnTo>
                  <a:pt x="4040699" y="6857999"/>
                </a:lnTo>
                <a:lnTo>
                  <a:pt x="4000629" y="6812826"/>
                </a:lnTo>
                <a:cubicBezTo>
                  <a:pt x="3923857" y="6711660"/>
                  <a:pt x="3869453" y="6591753"/>
                  <a:pt x="3843851" y="6459385"/>
                </a:cubicBezTo>
                <a:cubicBezTo>
                  <a:pt x="3580930" y="5108468"/>
                  <a:pt x="3740716" y="3696543"/>
                  <a:pt x="4315944" y="2259925"/>
                </a:cubicBezTo>
                <a:cubicBezTo>
                  <a:pt x="4568698" y="1629497"/>
                  <a:pt x="4870839" y="1071700"/>
                  <a:pt x="5165715" y="603963"/>
                </a:cubicBezTo>
                <a:cubicBezTo>
                  <a:pt x="3304936" y="1336073"/>
                  <a:pt x="2341865" y="2829343"/>
                  <a:pt x="1907538" y="3743026"/>
                </a:cubicBezTo>
                <a:cubicBezTo>
                  <a:pt x="1736131" y="4103270"/>
                  <a:pt x="1343930" y="4293561"/>
                  <a:pt x="954634" y="4204952"/>
                </a:cubicBezTo>
                <a:cubicBezTo>
                  <a:pt x="565338" y="4116345"/>
                  <a:pt x="295154" y="3774983"/>
                  <a:pt x="296608" y="3375520"/>
                </a:cubicBezTo>
                <a:cubicBezTo>
                  <a:pt x="300965" y="2461835"/>
                  <a:pt x="415721" y="1614971"/>
                  <a:pt x="640873" y="861072"/>
                </a:cubicBezTo>
                <a:cubicBezTo>
                  <a:pt x="672830" y="753580"/>
                  <a:pt x="707692" y="647541"/>
                  <a:pt x="742555" y="544406"/>
                </a:cubicBezTo>
                <a:cubicBezTo>
                  <a:pt x="585674" y="694024"/>
                  <a:pt x="444773" y="868336"/>
                  <a:pt x="321301" y="1067341"/>
                </a:cubicBezTo>
                <a:cubicBezTo>
                  <a:pt x="161516" y="1325177"/>
                  <a:pt x="68118" y="1566558"/>
                  <a:pt x="20185" y="1712400"/>
                </a:cubicBezTo>
                <a:lnTo>
                  <a:pt x="0" y="1777250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6F409555-27DD-41ED-BA3F-4926C56A73E7}"/>
              </a:ext>
            </a:extLst>
          </p:cNvPr>
          <p:cNvSpPr/>
          <p:nvPr userDrawn="1"/>
        </p:nvSpPr>
        <p:spPr>
          <a:xfrm>
            <a:off x="6096001" y="0"/>
            <a:ext cx="6096000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FE453DA0-55D5-4E7A-9343-29D2C1E1C666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1" y="548094"/>
            <a:ext cx="6730567" cy="6309907"/>
          </a:xfrm>
          <a:custGeom>
            <a:avLst/>
            <a:gdLst>
              <a:gd name="connsiteX0" fmla="*/ 0 w 6730567"/>
              <a:gd name="connsiteY0" fmla="*/ 0 h 6309907"/>
              <a:gd name="connsiteX1" fmla="*/ 6730567 w 6730567"/>
              <a:gd name="connsiteY1" fmla="*/ 0 h 6309907"/>
              <a:gd name="connsiteX2" fmla="*/ 6730567 w 6730567"/>
              <a:gd name="connsiteY2" fmla="*/ 6309907 h 6309907"/>
              <a:gd name="connsiteX3" fmla="*/ 0 w 6730567"/>
              <a:gd name="connsiteY3" fmla="*/ 6309907 h 6309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30567" h="6309907">
                <a:moveTo>
                  <a:pt x="0" y="0"/>
                </a:moveTo>
                <a:lnTo>
                  <a:pt x="6730567" y="0"/>
                </a:lnTo>
                <a:lnTo>
                  <a:pt x="6730567" y="6309907"/>
                </a:lnTo>
                <a:lnTo>
                  <a:pt x="0" y="6309907"/>
                </a:lnTo>
                <a:close/>
              </a:path>
            </a:pathLst>
          </a:custGeom>
          <a:noFill/>
          <a:effectLst>
            <a:outerShdw blurRad="850900" dist="533400" dir="5400000" sx="92000" sy="92000" algn="t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B2EFEC3-AF71-44B4-AC71-40CDC322BB65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tx1">
                    <a:lumMod val="95000"/>
                    <a:lumOff val="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tx1">
                  <a:lumMod val="95000"/>
                  <a:lumOff val="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2E33000-E494-42DA-BDC6-F0107FD83E44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12" name="One">
              <a:extLst>
                <a:ext uri="{FF2B5EF4-FFF2-40B4-BE49-F238E27FC236}">
                  <a16:creationId xmlns:a16="http://schemas.microsoft.com/office/drawing/2014/main" id="{16531BD6-8B0F-47A6-8E03-1E5BE91B7B59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3" name="Two">
              <a:extLst>
                <a:ext uri="{FF2B5EF4-FFF2-40B4-BE49-F238E27FC236}">
                  <a16:creationId xmlns:a16="http://schemas.microsoft.com/office/drawing/2014/main" id="{20F5B720-D15D-4B1D-B5BC-01A341E16AF0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4" name="Four">
              <a:extLst>
                <a:ext uri="{FF2B5EF4-FFF2-40B4-BE49-F238E27FC236}">
                  <a16:creationId xmlns:a16="http://schemas.microsoft.com/office/drawing/2014/main" id="{47A4C618-F3E9-49A1-A383-72E99DE3A0C8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03570A82-B88F-4246-A103-DF2838529364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2023</a:t>
            </a:r>
            <a:endParaRPr lang="en-US" dirty="0">
              <a:solidFill>
                <a:schemeClr val="tx1">
                  <a:lumMod val="95000"/>
                  <a:lumOff val="5000"/>
                </a:schemeClr>
              </a:solidFill>
              <a:cs typeface="Sora ExtraBold" pitchFamily="2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C70282A2-37D3-43F3-BE93-8B2FD2A20B1E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tx1">
                    <a:lumMod val="95000"/>
                    <a:lumOff val="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tx1">
                    <a:lumMod val="95000"/>
                    <a:lumOff val="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18A1AAB-1729-45DC-B5E2-EA867116DCEF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tx1">
                  <a:lumMod val="95000"/>
                  <a:lumOff val="5000"/>
                </a:schemeClr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979081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7" dur="75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42" presetClass="path" presetSubtype="0" accel="49333" decel="50667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1.11111E-6 L 0 0.19699 " pathEditMode="relative" rAng="0" ptsTypes="AA">
                                          <p:cBhvr>
                                            <p:cTn id="9" dur="1000" spd="-100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983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4" accel="18000" fill="hold" grpId="0" nodeType="withEffect" p14:presetBounceEnd="5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12" dur="12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13" dur="12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7" grpId="0" animBg="1"/>
          <p:bldP spid="20" grpId="0"/>
          <p:bldP spid="20" grpId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7" dur="75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42" presetClass="path" presetSubtype="0" accel="49333" decel="50667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1.11111E-6 L 0 0.19699 " pathEditMode="relative" rAng="0" ptsTypes="AA">
                                          <p:cBhvr>
                                            <p:cTn id="9" dur="1000" spd="-100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983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4" accel="18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12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12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7" grpId="0" animBg="1"/>
          <p:bldP spid="20" grpId="0"/>
          <p:bldP spid="20" grpId="1"/>
        </p:bldLst>
      </p:timing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8_Title Slide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F3C381EF-0226-4DE6-8113-5C84FF560320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5789659" y="1096782"/>
            <a:ext cx="5346655" cy="5761219"/>
          </a:xfrm>
          <a:custGeom>
            <a:avLst/>
            <a:gdLst>
              <a:gd name="connsiteX0" fmla="*/ 0 w 5346655"/>
              <a:gd name="connsiteY0" fmla="*/ 0 h 5761219"/>
              <a:gd name="connsiteX1" fmla="*/ 5346655 w 5346655"/>
              <a:gd name="connsiteY1" fmla="*/ 0 h 5761219"/>
              <a:gd name="connsiteX2" fmla="*/ 5346655 w 5346655"/>
              <a:gd name="connsiteY2" fmla="*/ 5761219 h 5761219"/>
              <a:gd name="connsiteX3" fmla="*/ 0 w 5346655"/>
              <a:gd name="connsiteY3" fmla="*/ 5761219 h 5761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46655" h="5761219">
                <a:moveTo>
                  <a:pt x="0" y="0"/>
                </a:moveTo>
                <a:lnTo>
                  <a:pt x="5346655" y="0"/>
                </a:lnTo>
                <a:lnTo>
                  <a:pt x="5346655" y="5761219"/>
                </a:lnTo>
                <a:lnTo>
                  <a:pt x="0" y="5761219"/>
                </a:lnTo>
                <a:close/>
              </a:path>
            </a:pathLst>
          </a:custGeom>
          <a:noFill/>
          <a:effectLst>
            <a:outerShdw blurRad="850900" dist="533400" dir="5400000" sx="92000" sy="92000" algn="t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E42C8955-EC22-474B-BDD1-43E2D389B916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bg1">
                    <a:lumMod val="9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bg1">
                  <a:lumMod val="9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7E53A51-D272-4966-905A-2F8AA9763910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4" name="One">
              <a:extLst>
                <a:ext uri="{FF2B5EF4-FFF2-40B4-BE49-F238E27FC236}">
                  <a16:creationId xmlns:a16="http://schemas.microsoft.com/office/drawing/2014/main" id="{91A31EC1-FB30-4A4E-986D-BEAD56B06BC7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5" name="Two">
              <a:extLst>
                <a:ext uri="{FF2B5EF4-FFF2-40B4-BE49-F238E27FC236}">
                  <a16:creationId xmlns:a16="http://schemas.microsoft.com/office/drawing/2014/main" id="{531FFD65-95F9-470A-9981-4C588644A71C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6" name="Four">
              <a:extLst>
                <a:ext uri="{FF2B5EF4-FFF2-40B4-BE49-F238E27FC236}">
                  <a16:creationId xmlns:a16="http://schemas.microsoft.com/office/drawing/2014/main" id="{595E616B-D76C-466D-AFB3-8EFF401C0AAF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459E771-9977-4F2D-B3FA-360D3FE3883B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2023</a:t>
            </a:r>
            <a:endParaRPr lang="en-US" dirty="0">
              <a:solidFill>
                <a:schemeClr val="bg1"/>
              </a:solidFill>
              <a:cs typeface="Sora ExtraBold" pitchFamily="2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EA4256C-FB23-4535-A3E0-B26AAC866210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E4A8562-3443-4ED7-BB30-EF9276B72DD7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bg1"/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648595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1.11111E-6 L 0 0.19699 " pathEditMode="relative" rAng="0" ptsTypes="AA">
                                      <p:cBhvr>
                                        <p:cTn id="9" dur="1000" spd="-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8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2" grpId="1"/>
    </p:bld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9_Title Slide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DA84B850-66DE-4F2B-8568-C579F6328374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5924551" y="1243396"/>
            <a:ext cx="5718544" cy="4371211"/>
          </a:xfrm>
          <a:custGeom>
            <a:avLst/>
            <a:gdLst>
              <a:gd name="connsiteX0" fmla="*/ 0 w 5718544"/>
              <a:gd name="connsiteY0" fmla="*/ 0 h 4371211"/>
              <a:gd name="connsiteX1" fmla="*/ 5718544 w 5718544"/>
              <a:gd name="connsiteY1" fmla="*/ 0 h 4371211"/>
              <a:gd name="connsiteX2" fmla="*/ 5718544 w 5718544"/>
              <a:gd name="connsiteY2" fmla="*/ 4371211 h 4371211"/>
              <a:gd name="connsiteX3" fmla="*/ 0 w 5718544"/>
              <a:gd name="connsiteY3" fmla="*/ 4371211 h 4371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18544" h="4371211">
                <a:moveTo>
                  <a:pt x="0" y="0"/>
                </a:moveTo>
                <a:lnTo>
                  <a:pt x="5718544" y="0"/>
                </a:lnTo>
                <a:lnTo>
                  <a:pt x="5718544" y="4371211"/>
                </a:lnTo>
                <a:lnTo>
                  <a:pt x="0" y="4371211"/>
                </a:lnTo>
                <a:close/>
              </a:path>
            </a:pathLst>
          </a:custGeom>
          <a:noFill/>
          <a:effectLst>
            <a:outerShdw blurRad="850900" dist="533400" dir="5400000" sx="92000" sy="92000" algn="t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E42C8955-EC22-474B-BDD1-43E2D389B916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bg1">
                    <a:lumMod val="9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bg1">
                  <a:lumMod val="9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7E53A51-D272-4966-905A-2F8AA9763910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4" name="One">
              <a:extLst>
                <a:ext uri="{FF2B5EF4-FFF2-40B4-BE49-F238E27FC236}">
                  <a16:creationId xmlns:a16="http://schemas.microsoft.com/office/drawing/2014/main" id="{91A31EC1-FB30-4A4E-986D-BEAD56B06BC7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5" name="Two">
              <a:extLst>
                <a:ext uri="{FF2B5EF4-FFF2-40B4-BE49-F238E27FC236}">
                  <a16:creationId xmlns:a16="http://schemas.microsoft.com/office/drawing/2014/main" id="{531FFD65-95F9-470A-9981-4C588644A71C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6" name="Four">
              <a:extLst>
                <a:ext uri="{FF2B5EF4-FFF2-40B4-BE49-F238E27FC236}">
                  <a16:creationId xmlns:a16="http://schemas.microsoft.com/office/drawing/2014/main" id="{595E616B-D76C-466D-AFB3-8EFF401C0AAF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459E771-9977-4F2D-B3FA-360D3FE3883B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2023</a:t>
            </a:r>
            <a:endParaRPr lang="en-US" dirty="0">
              <a:solidFill>
                <a:schemeClr val="bg1"/>
              </a:solidFill>
              <a:cs typeface="Sora ExtraBold" pitchFamily="2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EA4256C-FB23-4535-A3E0-B26AAC866210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E4A8562-3443-4ED7-BB30-EF9276B72DD7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bg1"/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629217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1.11111E-6 L 0 0.19699 " pathEditMode="relative" rAng="0" ptsTypes="AA">
                                      <p:cBhvr>
                                        <p:cTn id="9" dur="1000" spd="-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8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2" grpId="1"/>
    </p:bld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11803981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7_Title Slide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5286106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CAE6456A-FA4B-4646-89CB-5A59385DB106}"/>
              </a:ext>
            </a:extLst>
          </p:cNvPr>
          <p:cNvSpPr/>
          <p:nvPr userDrawn="1"/>
        </p:nvSpPr>
        <p:spPr>
          <a:xfrm>
            <a:off x="0" y="0"/>
            <a:ext cx="9874914" cy="6858000"/>
          </a:xfrm>
          <a:custGeom>
            <a:avLst/>
            <a:gdLst>
              <a:gd name="connsiteX0" fmla="*/ 0 w 9874914"/>
              <a:gd name="connsiteY0" fmla="*/ 0 h 6858000"/>
              <a:gd name="connsiteX1" fmla="*/ 9500780 w 9874914"/>
              <a:gd name="connsiteY1" fmla="*/ 0 h 6858000"/>
              <a:gd name="connsiteX2" fmla="*/ 9492655 w 9874914"/>
              <a:gd name="connsiteY2" fmla="*/ 15578 h 6858000"/>
              <a:gd name="connsiteX3" fmla="*/ 9359900 w 9874914"/>
              <a:gd name="connsiteY3" fmla="*/ 228600 h 6858000"/>
              <a:gd name="connsiteX4" fmla="*/ 8305800 w 9874914"/>
              <a:gd name="connsiteY4" fmla="*/ 1231900 h 6858000"/>
              <a:gd name="connsiteX5" fmla="*/ 7874000 w 9874914"/>
              <a:gd name="connsiteY5" fmla="*/ 1879600 h 6858000"/>
              <a:gd name="connsiteX6" fmla="*/ 6883400 w 9874914"/>
              <a:gd name="connsiteY6" fmla="*/ 2222500 h 6858000"/>
              <a:gd name="connsiteX7" fmla="*/ 6400800 w 9874914"/>
              <a:gd name="connsiteY7" fmla="*/ 2540000 h 6858000"/>
              <a:gd name="connsiteX8" fmla="*/ 6070600 w 9874914"/>
              <a:gd name="connsiteY8" fmla="*/ 2717800 h 6858000"/>
              <a:gd name="connsiteX9" fmla="*/ 6413500 w 9874914"/>
              <a:gd name="connsiteY9" fmla="*/ 3441700 h 6858000"/>
              <a:gd name="connsiteX10" fmla="*/ 7099300 w 9874914"/>
              <a:gd name="connsiteY10" fmla="*/ 3670300 h 6858000"/>
              <a:gd name="connsiteX11" fmla="*/ 7886700 w 9874914"/>
              <a:gd name="connsiteY11" fmla="*/ 4978400 h 6858000"/>
              <a:gd name="connsiteX12" fmla="*/ 8699500 w 9874914"/>
              <a:gd name="connsiteY12" fmla="*/ 5562600 h 6858000"/>
              <a:gd name="connsiteX13" fmla="*/ 9080500 w 9874914"/>
              <a:gd name="connsiteY13" fmla="*/ 6223000 h 6858000"/>
              <a:gd name="connsiteX14" fmla="*/ 9829800 w 9874914"/>
              <a:gd name="connsiteY14" fmla="*/ 6794500 h 6858000"/>
              <a:gd name="connsiteX15" fmla="*/ 9874914 w 9874914"/>
              <a:gd name="connsiteY15" fmla="*/ 6858000 h 6858000"/>
              <a:gd name="connsiteX16" fmla="*/ 0 w 9874914"/>
              <a:gd name="connsiteY1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874914" h="6858000">
                <a:moveTo>
                  <a:pt x="0" y="0"/>
                </a:moveTo>
                <a:lnTo>
                  <a:pt x="9500780" y="0"/>
                </a:lnTo>
                <a:lnTo>
                  <a:pt x="9492655" y="15578"/>
                </a:lnTo>
                <a:cubicBezTo>
                  <a:pt x="9452769" y="84667"/>
                  <a:pt x="9405408" y="156104"/>
                  <a:pt x="9359900" y="228600"/>
                </a:cubicBezTo>
                <a:cubicBezTo>
                  <a:pt x="9177867" y="518583"/>
                  <a:pt x="8553450" y="956733"/>
                  <a:pt x="8305800" y="1231900"/>
                </a:cubicBezTo>
                <a:cubicBezTo>
                  <a:pt x="8058150" y="1507067"/>
                  <a:pt x="8111067" y="1714500"/>
                  <a:pt x="7874000" y="1879600"/>
                </a:cubicBezTo>
                <a:cubicBezTo>
                  <a:pt x="7636933" y="2044700"/>
                  <a:pt x="7128933" y="2112433"/>
                  <a:pt x="6883400" y="2222500"/>
                </a:cubicBezTo>
                <a:cubicBezTo>
                  <a:pt x="6637867" y="2332567"/>
                  <a:pt x="6536267" y="2457450"/>
                  <a:pt x="6400800" y="2540000"/>
                </a:cubicBezTo>
                <a:cubicBezTo>
                  <a:pt x="6265333" y="2622550"/>
                  <a:pt x="6070600" y="2717800"/>
                  <a:pt x="6070600" y="2717800"/>
                </a:cubicBezTo>
                <a:cubicBezTo>
                  <a:pt x="6127750" y="2838450"/>
                  <a:pt x="6242050" y="3282950"/>
                  <a:pt x="6413500" y="3441700"/>
                </a:cubicBezTo>
                <a:cubicBezTo>
                  <a:pt x="6584950" y="3600450"/>
                  <a:pt x="6853767" y="3414183"/>
                  <a:pt x="7099300" y="3670300"/>
                </a:cubicBezTo>
                <a:cubicBezTo>
                  <a:pt x="7344833" y="3926417"/>
                  <a:pt x="7620000" y="4663017"/>
                  <a:pt x="7886700" y="4978400"/>
                </a:cubicBezTo>
                <a:cubicBezTo>
                  <a:pt x="8153400" y="5293783"/>
                  <a:pt x="8500533" y="5355167"/>
                  <a:pt x="8699500" y="5562600"/>
                </a:cubicBezTo>
                <a:cubicBezTo>
                  <a:pt x="8898467" y="5770033"/>
                  <a:pt x="8892117" y="6017683"/>
                  <a:pt x="9080500" y="6223000"/>
                </a:cubicBezTo>
                <a:cubicBezTo>
                  <a:pt x="9268883" y="6428317"/>
                  <a:pt x="9658350" y="6576483"/>
                  <a:pt x="9829800" y="6794500"/>
                </a:cubicBezTo>
                <a:lnTo>
                  <a:pt x="9874914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EC24C42-FF8B-4C1A-A725-A578AE5B0C3A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gradFill flip="none" rotWithShape="1">
                  <a:gsLst>
                    <a:gs pos="100000">
                      <a:schemeClr val="accent3"/>
                    </a:gs>
                    <a:gs pos="45000">
                      <a:schemeClr val="accent2"/>
                    </a:gs>
                    <a:gs pos="5000">
                      <a:schemeClr val="accent1"/>
                    </a:gs>
                  </a:gsLst>
                  <a:path path="circle">
                    <a:fillToRect r="100000" b="100000"/>
                  </a:path>
                  <a:tileRect l="-100000" t="-100000"/>
                </a:gradFill>
                <a:latin typeface="+mj-lt"/>
                <a:cs typeface="Sora ExtraBold" pitchFamily="2" charset="0"/>
              </a:rPr>
              <a:t>2023</a:t>
            </a:r>
            <a:endParaRPr lang="en-US" dirty="0">
              <a:gradFill flip="none" rotWithShape="1">
                <a:gsLst>
                  <a:gs pos="100000">
                    <a:schemeClr val="accent3"/>
                  </a:gs>
                  <a:gs pos="45000">
                    <a:schemeClr val="accent2"/>
                  </a:gs>
                  <a:gs pos="5000">
                    <a:schemeClr val="accent1"/>
                  </a:gs>
                </a:gsLst>
                <a:path path="circle">
                  <a:fillToRect r="100000" b="100000"/>
                </a:path>
                <a:tileRect l="-100000" t="-100000"/>
              </a:gradFill>
              <a:cs typeface="Sora ExtraBold" pitchFamily="2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EDE2AC2-0FFD-4B22-B2BA-12C07AB0B2B6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</p:spTree>
    <p:extLst>
      <p:ext uri="{BB962C8B-B14F-4D97-AF65-F5344CB8AC3E}">
        <p14:creationId xmlns:p14="http://schemas.microsoft.com/office/powerpoint/2010/main" val="3109824414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77AB7711-7878-4DCB-BA60-7B04BBC0B9E6}"/>
              </a:ext>
            </a:extLst>
          </p:cNvPr>
          <p:cNvSpPr/>
          <p:nvPr userDrawn="1"/>
        </p:nvSpPr>
        <p:spPr>
          <a:xfrm>
            <a:off x="3977127" y="0"/>
            <a:ext cx="8214874" cy="6858000"/>
          </a:xfrm>
          <a:custGeom>
            <a:avLst/>
            <a:gdLst>
              <a:gd name="connsiteX0" fmla="*/ 1602057 w 8214874"/>
              <a:gd name="connsiteY0" fmla="*/ 0 h 6858000"/>
              <a:gd name="connsiteX1" fmla="*/ 8214874 w 8214874"/>
              <a:gd name="connsiteY1" fmla="*/ 0 h 6858000"/>
              <a:gd name="connsiteX2" fmla="*/ 8214874 w 8214874"/>
              <a:gd name="connsiteY2" fmla="*/ 6858000 h 6858000"/>
              <a:gd name="connsiteX3" fmla="*/ 2939061 w 8214874"/>
              <a:gd name="connsiteY3" fmla="*/ 6858000 h 6858000"/>
              <a:gd name="connsiteX4" fmla="*/ 2827836 w 8214874"/>
              <a:gd name="connsiteY4" fmla="*/ 6754991 h 6858000"/>
              <a:gd name="connsiteX5" fmla="*/ 2001126 w 8214874"/>
              <a:gd name="connsiteY5" fmla="*/ 5747393 h 6858000"/>
              <a:gd name="connsiteX6" fmla="*/ 1093596 w 8214874"/>
              <a:gd name="connsiteY6" fmla="*/ 3419671 h 6858000"/>
              <a:gd name="connsiteX7" fmla="*/ 1070455 w 8214874"/>
              <a:gd name="connsiteY7" fmla="*/ 3243211 h 6858000"/>
              <a:gd name="connsiteX8" fmla="*/ 38989 w 8214874"/>
              <a:gd name="connsiteY8" fmla="*/ 3144013 h 6858000"/>
              <a:gd name="connsiteX9" fmla="*/ 26516 w 8214874"/>
              <a:gd name="connsiteY9" fmla="*/ 3069702 h 6858000"/>
              <a:gd name="connsiteX10" fmla="*/ 972597 w 8214874"/>
              <a:gd name="connsiteY10" fmla="*/ 2749161 h 6858000"/>
              <a:gd name="connsiteX11" fmla="*/ 1023951 w 8214874"/>
              <a:gd name="connsiteY11" fmla="*/ 2732376 h 6858000"/>
              <a:gd name="connsiteX12" fmla="*/ 1023528 w 8214874"/>
              <a:gd name="connsiteY12" fmla="*/ 2726427 h 6858000"/>
              <a:gd name="connsiteX13" fmla="*/ 1426905 w 8214874"/>
              <a:gd name="connsiteY13" fmla="*/ 381139 h 6858000"/>
              <a:gd name="connsiteX14" fmla="*/ 1587294 w 8214874"/>
              <a:gd name="connsiteY14" fmla="*/ 27034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8214874" h="6858000">
                <a:moveTo>
                  <a:pt x="1602057" y="0"/>
                </a:moveTo>
                <a:lnTo>
                  <a:pt x="8214874" y="0"/>
                </a:lnTo>
                <a:lnTo>
                  <a:pt x="8214874" y="6858000"/>
                </a:lnTo>
                <a:lnTo>
                  <a:pt x="2939061" y="6858000"/>
                </a:lnTo>
                <a:lnTo>
                  <a:pt x="2827836" y="6754991"/>
                </a:lnTo>
                <a:cubicBezTo>
                  <a:pt x="2517235" y="6447345"/>
                  <a:pt x="2239015" y="6109554"/>
                  <a:pt x="2001126" y="5747393"/>
                </a:cubicBezTo>
                <a:cubicBezTo>
                  <a:pt x="1524917" y="5023261"/>
                  <a:pt x="1223959" y="4226972"/>
                  <a:pt x="1093596" y="3419671"/>
                </a:cubicBezTo>
                <a:lnTo>
                  <a:pt x="1070455" y="3243211"/>
                </a:lnTo>
                <a:lnTo>
                  <a:pt x="38989" y="3144013"/>
                </a:lnTo>
                <a:cubicBezTo>
                  <a:pt x="-1999" y="3138740"/>
                  <a:pt x="-17571" y="3077181"/>
                  <a:pt x="26516" y="3069702"/>
                </a:cubicBezTo>
                <a:cubicBezTo>
                  <a:pt x="360366" y="3007725"/>
                  <a:pt x="660895" y="2865418"/>
                  <a:pt x="972597" y="2749161"/>
                </a:cubicBezTo>
                <a:lnTo>
                  <a:pt x="1023951" y="2732376"/>
                </a:lnTo>
                <a:lnTo>
                  <a:pt x="1023528" y="2726427"/>
                </a:lnTo>
                <a:cubicBezTo>
                  <a:pt x="990269" y="1917825"/>
                  <a:pt x="1126279" y="1115680"/>
                  <a:pt x="1426905" y="381139"/>
                </a:cubicBezTo>
                <a:cubicBezTo>
                  <a:pt x="1475988" y="261213"/>
                  <a:pt x="1529458" y="143089"/>
                  <a:pt x="1587294" y="27034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09EBE47-ABBE-498B-8D9F-A5DBEAAEF69F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bg1">
                    <a:lumMod val="9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bg1">
                  <a:lumMod val="9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B7076F7C-E225-4ADC-ACBF-5D8EDA3D5426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8" name="One">
              <a:extLst>
                <a:ext uri="{FF2B5EF4-FFF2-40B4-BE49-F238E27FC236}">
                  <a16:creationId xmlns:a16="http://schemas.microsoft.com/office/drawing/2014/main" id="{ADD813FE-C4BD-4796-B265-ABD64AB6FA22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9" name="Two">
              <a:extLst>
                <a:ext uri="{FF2B5EF4-FFF2-40B4-BE49-F238E27FC236}">
                  <a16:creationId xmlns:a16="http://schemas.microsoft.com/office/drawing/2014/main" id="{0719B4AF-E942-4EC7-A5D6-EDAA30CDD856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0" name="Four">
              <a:extLst>
                <a:ext uri="{FF2B5EF4-FFF2-40B4-BE49-F238E27FC236}">
                  <a16:creationId xmlns:a16="http://schemas.microsoft.com/office/drawing/2014/main" id="{09597B02-A304-46AC-AA9B-BFD38BB4CBDA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57B18AE9-F678-4C02-B54C-B6338074D6CC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bg1"/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596887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accel="18000" fill="hold" grpId="0" nodeType="withEffect" p14:presetBounceEnd="5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7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8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" grpId="0" animBg="1"/>
          <p:bldP spid="6" grpId="0"/>
          <p:bldP spid="1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accel="18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" grpId="0" animBg="1"/>
          <p:bldP spid="6" grpId="0"/>
          <p:bldP spid="11" grpId="0"/>
        </p:bldLst>
      </p:timing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7_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E42C8955-EC22-474B-BDD1-43E2D389B916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bg1">
                    <a:lumMod val="9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bg1">
                  <a:lumMod val="9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7E53A51-D272-4966-905A-2F8AA9763910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4" name="One">
              <a:extLst>
                <a:ext uri="{FF2B5EF4-FFF2-40B4-BE49-F238E27FC236}">
                  <a16:creationId xmlns:a16="http://schemas.microsoft.com/office/drawing/2014/main" id="{91A31EC1-FB30-4A4E-986D-BEAD56B06BC7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5" name="Two">
              <a:extLst>
                <a:ext uri="{FF2B5EF4-FFF2-40B4-BE49-F238E27FC236}">
                  <a16:creationId xmlns:a16="http://schemas.microsoft.com/office/drawing/2014/main" id="{531FFD65-95F9-470A-9981-4C588644A71C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6" name="Four">
              <a:extLst>
                <a:ext uri="{FF2B5EF4-FFF2-40B4-BE49-F238E27FC236}">
                  <a16:creationId xmlns:a16="http://schemas.microsoft.com/office/drawing/2014/main" id="{595E616B-D76C-466D-AFB3-8EFF401C0AAF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459E771-9977-4F2D-B3FA-360D3FE3883B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2023</a:t>
            </a:r>
            <a:endParaRPr lang="en-US" dirty="0">
              <a:solidFill>
                <a:schemeClr val="bg1"/>
              </a:solidFill>
              <a:cs typeface="Sora ExtraBold" pitchFamily="2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EA4256C-FB23-4535-A3E0-B26AAC866210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E4A8562-3443-4ED7-BB30-EF9276B72DD7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bg1"/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62403459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Rectangle 7">
            <a:extLst>
              <a:ext uri="{FF2B5EF4-FFF2-40B4-BE49-F238E27FC236}">
                <a16:creationId xmlns:a16="http://schemas.microsoft.com/office/drawing/2014/main" id="{B380B7C0-A26C-42F0-ACEF-B0F9BDD3EA39}"/>
              </a:ext>
            </a:extLst>
          </p:cNvPr>
          <p:cNvSpPr/>
          <p:nvPr userDrawn="1"/>
        </p:nvSpPr>
        <p:spPr>
          <a:xfrm>
            <a:off x="0" y="5276850"/>
            <a:ext cx="4162425" cy="158115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EC6A4B96-7410-4335-B9CD-29207F9D295B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1055688" y="2476501"/>
            <a:ext cx="6341240" cy="4381499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672457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4.58333E-6 4.44444E-6 L -4.58333E-6 0.14166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708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0" grpId="1" animBg="1"/>
    </p:bld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82C8B18C-61CB-463F-B7F6-AEE1095B5C71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1055688" y="1"/>
            <a:ext cx="3170620" cy="4381499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28AF3349-FA18-437A-81BA-C24D984F0548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4226308" y="0"/>
            <a:ext cx="3170620" cy="4381499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530421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1.48148E-6 L 0 -0.07384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704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4.44444E-6 L -2.5E-6 -0.14722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736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" grpId="1" animBg="1"/>
      <p:bldP spid="6" grpId="0" animBg="1"/>
      <p:bldP spid="6" grpId="1" animBg="1"/>
    </p:bld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6510200A-391E-442D-9919-C1445F613552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096001" y="549275"/>
            <a:ext cx="2932813" cy="2879725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304EAFE8-12D1-477B-8AAA-2C12CDF3991D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3163188" y="3429000"/>
            <a:ext cx="2932813" cy="2879725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289239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3.7037E-6 L 2.5E-6 0.13727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6852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9167E-6 3.7037E-6 L -2.29167E-6 -0.14144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708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7" grpId="1" animBg="1"/>
      <p:bldP spid="5" grpId="0" animBg="1"/>
      <p:bldP spid="5" grpId="1" animBg="1"/>
    </p:bld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0898C923-7060-4BCD-97CB-39D33865F261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663595" y="1830486"/>
            <a:ext cx="2444831" cy="5027515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7FB7891D-BB25-4718-B91F-077E7F50EEAA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8271290" y="1"/>
            <a:ext cx="2444831" cy="5027515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387482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3.75E-6 -3.33333E-6 L -3.75E-6 0.175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875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4.16667E-6 4.81481E-6 L 4.16667E-6 -0.14422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72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" grpId="1" animBg="1"/>
      <p:bldP spid="6" grpId="0" animBg="1"/>
      <p:bldP spid="6" grpId="1" animBg="1"/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3B76894F-B50F-46E8-9F69-43B7C4A633DB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049662" y="0"/>
            <a:ext cx="4092677" cy="1991033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D222E0E2-D5B0-4D89-A450-B20CE694FB2C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4049662" y="4866967"/>
            <a:ext cx="4092677" cy="1991033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415640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11111E-6 L 0 0.14514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7245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1.11111E-6 L 0 -0.14514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72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" grpId="1" animBg="1"/>
      <p:bldP spid="6" grpId="0" animBg="1"/>
      <p:bldP spid="6" grpId="1" animBg="1"/>
    </p:bld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36D6CBC2-F407-4A29-B4DF-9FF61E09A5D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4288301" y="2315397"/>
            <a:ext cx="3615399" cy="2227208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E9FE0AFA-8939-4C9A-98A4-9CA8E4574B38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025740" y="2315397"/>
            <a:ext cx="3615399" cy="2227208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88A90BCB-131C-452D-AC64-A8B250BBFDB5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50863" y="2315397"/>
            <a:ext cx="3615399" cy="2227208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872054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4.16667E-7 -2.59259E-6 L -4.16667E-7 0.07246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4.16667E-7 -2.59259E-6 L -4.16667E-7 0.07246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22" presetClass="entr" presetSubtype="1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accel="49333" decel="50667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-4.16667E-7 -2.59259E-6 L -4.16667E-7 0.07246 " pathEditMode="relative" rAng="0" ptsTypes="AA">
                                      <p:cBhvr>
                                        <p:cTn id="19" dur="750" spd="-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9" grpId="1" animBg="1"/>
      <p:bldP spid="10" grpId="0" animBg="1"/>
      <p:bldP spid="10" grpId="1" animBg="1"/>
      <p:bldP spid="8" grpId="0" animBg="1"/>
      <p:bldP spid="8" grpId="1" animBg="1"/>
    </p:bld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587B4837-E4C2-4B45-A778-5A59E20C863A}"/>
              </a:ext>
            </a:extLst>
          </p:cNvPr>
          <p:cNvSpPr/>
          <p:nvPr userDrawn="1"/>
        </p:nvSpPr>
        <p:spPr>
          <a:xfrm>
            <a:off x="0" y="0"/>
            <a:ext cx="7339528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FBC209E2-E888-4CD0-ACFE-A2CFB8DC8D31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096000" y="0"/>
            <a:ext cx="1243528" cy="2286000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56A1E7B2-4F3B-4FA9-93D8-7ACAA190910A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7339528" y="2286000"/>
            <a:ext cx="1243528" cy="2286000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1EC1332F-75BF-4923-96C3-B5714690DCB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096000" y="4572000"/>
            <a:ext cx="1243528" cy="2286000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1F10669-265E-4B25-8D67-0EA78C1D0607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gradFill flip="none" rotWithShape="1">
                  <a:gsLst>
                    <a:gs pos="100000">
                      <a:schemeClr val="accent3"/>
                    </a:gs>
                    <a:gs pos="45000">
                      <a:schemeClr val="accent2"/>
                    </a:gs>
                    <a:gs pos="5000">
                      <a:schemeClr val="accent1"/>
                    </a:gs>
                  </a:gsLst>
                  <a:path path="circle">
                    <a:fillToRect r="100000" b="100000"/>
                  </a:path>
                  <a:tileRect l="-100000" t="-100000"/>
                </a:gradFill>
                <a:latin typeface="+mj-lt"/>
                <a:cs typeface="Sora ExtraBold" pitchFamily="2" charset="0"/>
              </a:rPr>
              <a:t>2023</a:t>
            </a:r>
            <a:endParaRPr lang="en-US" dirty="0">
              <a:gradFill flip="none" rotWithShape="1">
                <a:gsLst>
                  <a:gs pos="100000">
                    <a:schemeClr val="accent3"/>
                  </a:gs>
                  <a:gs pos="45000">
                    <a:schemeClr val="accent2"/>
                  </a:gs>
                  <a:gs pos="5000">
                    <a:schemeClr val="accent1"/>
                  </a:gs>
                </a:gsLst>
                <a:path path="circle">
                  <a:fillToRect r="100000" b="100000"/>
                </a:path>
                <a:tileRect l="-100000" t="-100000"/>
              </a:gradFill>
              <a:cs typeface="Sora ExtraBold" pitchFamily="2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56A1E1A-6BE1-4A87-BE1F-4B9A1C8C3DCF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tx1">
                    <a:lumMod val="65000"/>
                    <a:lumOff val="3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tx1">
                    <a:lumMod val="65000"/>
                    <a:lumOff val="3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</p:spTree>
    <p:extLst>
      <p:ext uri="{BB962C8B-B14F-4D97-AF65-F5344CB8AC3E}">
        <p14:creationId xmlns:p14="http://schemas.microsoft.com/office/powerpoint/2010/main" val="14735263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1.45833E-6 3.33333E-6 L 0.09206 3.33333E-6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596" y="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2" presetClass="entr" presetSubtype="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1.45833E-6 3.33333E-6 L 0.09206 3.33333E-6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596" y="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22" presetClass="entr" presetSubtype="2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accel="49333" decel="50667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-1.45833E-6 3.33333E-6 L 0.09206 3.33333E-6 " pathEditMode="relative" rAng="0" ptsTypes="AA">
                                      <p:cBhvr>
                                        <p:cTn id="19" dur="750" spd="-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596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8" grpId="1" animBg="1"/>
      <p:bldP spid="9" grpId="0" animBg="1"/>
      <p:bldP spid="9" grpId="1" animBg="1"/>
      <p:bldP spid="10" grpId="0" animBg="1"/>
      <p:bldP spid="10" grpId="1" animBg="1"/>
    </p:bld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677B60C8-BB9B-49A5-9197-07EB95989F68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4272885" y="1950507"/>
            <a:ext cx="3646233" cy="1781341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027A644A-FB26-4D36-97F7-87B01565EF3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7994906" y="1950507"/>
            <a:ext cx="3646233" cy="1781341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4B633832-EBD1-4B9F-8F88-1FEC575282AB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550863" y="3805596"/>
            <a:ext cx="3646233" cy="1781341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102A19D5-4F4D-45D7-A3C0-080EE667FE68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4272885" y="3805596"/>
            <a:ext cx="3646233" cy="1781341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06269CAC-DD8D-44D7-9CE6-D0CAB0BA1120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7994906" y="3805596"/>
            <a:ext cx="3646233" cy="1781341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3368CBF2-A480-4C6C-A73B-DF6062DEE1C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50863" y="1950507"/>
            <a:ext cx="3646233" cy="1781341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553884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4.16667E-7 -2.59259E-6 L -4.16667E-7 0.07246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2" presetClass="entr" presetSubtype="1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-4.16667E-7 -2.59259E-6 L -4.16667E-7 0.07246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22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accel="49333" decel="50667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4.16667E-7 -2.59259E-6 L -4.16667E-7 0.07246 " pathEditMode="relative" rAng="0" ptsTypes="AA">
                                      <p:cBhvr>
                                        <p:cTn id="19" dur="750" spd="-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0 1.48148E-6 L 0 -0.07384 " pathEditMode="relative" rAng="0" ptsTypes="AA">
                                      <p:cBhvr>
                                        <p:cTn id="24" dur="750" spd="-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704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 1.48148E-6 L 0 -0.07384 " pathEditMode="relative" rAng="0" ptsTypes="AA">
                                      <p:cBhvr>
                                        <p:cTn id="29" dur="750" spd="-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704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22" presetClass="entr" presetSubtype="4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2" presetClass="path" presetSubtype="0" accel="49333" decel="50667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0 1.48148E-6 L 0 -0.07384 " pathEditMode="relative" rAng="0" ptsTypes="AA">
                                      <p:cBhvr>
                                        <p:cTn id="34" dur="750" spd="-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70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6" grpId="1" animBg="1"/>
      <p:bldP spid="17" grpId="0" animBg="1"/>
      <p:bldP spid="17" grpId="1" animBg="1"/>
      <p:bldP spid="18" grpId="0" animBg="1"/>
      <p:bldP spid="18" grpId="1" animBg="1"/>
      <p:bldP spid="19" grpId="0" animBg="1"/>
      <p:bldP spid="19" grpId="1" animBg="1"/>
      <p:bldP spid="20" grpId="0" animBg="1"/>
      <p:bldP spid="20" grpId="1" animBg="1"/>
      <p:bldP spid="15" grpId="0" animBg="1"/>
      <p:bldP spid="15" grpId="1" animBg="1"/>
    </p:bld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6AE06D1D-7A12-48EC-9556-D29D948C6E2F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50863" y="746844"/>
            <a:ext cx="3696759" cy="1788104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07A49F71-7799-4486-8799-B688057E8F75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4247622" y="746844"/>
            <a:ext cx="3696759" cy="1788104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31D5778-1BFE-4BA3-BE68-842F5889261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7944380" y="746844"/>
            <a:ext cx="3696759" cy="1788104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5ABD4541-53A4-4FC8-828A-DA290E98744D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550863" y="4323052"/>
            <a:ext cx="3696759" cy="1788104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730791E7-0017-4378-A0D5-9F24CDC83C50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4247622" y="4323052"/>
            <a:ext cx="3696759" cy="1788104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19713EA4-022D-478C-BAB5-F8311BC93B50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7944380" y="4323052"/>
            <a:ext cx="3696759" cy="1788104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960450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4.79167E-6 1.85185E-6 L -4.79167E-6 0.19305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653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 1.48148E-6 L 0 -0.07384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704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 -3.7037E-7 L 0 -0.13032 " pathEditMode="relative" rAng="0" ptsTypes="AA">
                                      <p:cBhvr>
                                        <p:cTn id="19" dur="750" spd="-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6528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5E-6 -3.7037E-7 L 5E-6 -0.20023 " pathEditMode="relative" rAng="0" ptsTypes="AA">
                                      <p:cBhvr>
                                        <p:cTn id="24" dur="750" spd="-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0023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 1.85185E-6 L 0 0.13055 " pathEditMode="relative" rAng="0" ptsTypes="AA">
                                      <p:cBhvr>
                                        <p:cTn id="29" dur="750" spd="-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6528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4.16667E-7 -2.59259E-6 L -4.16667E-7 0.07246 " pathEditMode="relative" rAng="0" ptsTypes="AA">
                                      <p:cBhvr>
                                        <p:cTn id="34" dur="750" spd="-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4" grpId="1" animBg="1"/>
      <p:bldP spid="15" grpId="0" animBg="1"/>
      <p:bldP spid="15" grpId="1" animBg="1"/>
      <p:bldP spid="16" grpId="0" animBg="1"/>
      <p:bldP spid="16" grpId="1" animBg="1"/>
      <p:bldP spid="17" grpId="0" animBg="1"/>
      <p:bldP spid="17" grpId="1" animBg="1"/>
      <p:bldP spid="19" grpId="0" animBg="1"/>
      <p:bldP spid="19" grpId="1" animBg="1"/>
      <p:bldP spid="20" grpId="0" animBg="1"/>
      <p:bldP spid="20" grpId="1" animBg="1"/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E3EFCE47-4D59-4EF4-935F-2100EB6C470D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096000" y="1978161"/>
            <a:ext cx="2818322" cy="3609525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C0AE2B7C-8AAF-4B37-B373-577F06010484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0" y="1978161"/>
            <a:ext cx="2818322" cy="3609525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568452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4.16667E-7 -2.59259E-6 L -4.16667E-7 0.07246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4.16667E-7 -2.59259E-6 L -4.16667E-7 0.07246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6" grpId="1" animBg="1"/>
      <p:bldP spid="5" grpId="0" animBg="1"/>
      <p:bldP spid="5" grpId="1" animBg="1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8_Title Slid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>
            <a:extLst>
              <a:ext uri="{FF2B5EF4-FFF2-40B4-BE49-F238E27FC236}">
                <a16:creationId xmlns:a16="http://schemas.microsoft.com/office/drawing/2014/main" id="{A5579686-385E-4920-A3B0-EDAE6A44D2D2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tx1">
                    <a:lumMod val="95000"/>
                    <a:lumOff val="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tx1">
                  <a:lumMod val="95000"/>
                  <a:lumOff val="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A38DA28-B2C6-421B-9ADD-4A5D511F970E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12" name="One">
              <a:extLst>
                <a:ext uri="{FF2B5EF4-FFF2-40B4-BE49-F238E27FC236}">
                  <a16:creationId xmlns:a16="http://schemas.microsoft.com/office/drawing/2014/main" id="{6281F5AF-3D3F-4194-8F8F-AF603CE44003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3" name="Two">
              <a:extLst>
                <a:ext uri="{FF2B5EF4-FFF2-40B4-BE49-F238E27FC236}">
                  <a16:creationId xmlns:a16="http://schemas.microsoft.com/office/drawing/2014/main" id="{ACE526F5-6163-410A-B321-7A9BC1437BCB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4" name="Four">
              <a:extLst>
                <a:ext uri="{FF2B5EF4-FFF2-40B4-BE49-F238E27FC236}">
                  <a16:creationId xmlns:a16="http://schemas.microsoft.com/office/drawing/2014/main" id="{B55B3899-71E6-4401-AE09-0A49F309A7F7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159243BB-C278-4CE4-8EF2-5E2FF75C2ECC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2023</a:t>
            </a:r>
            <a:endParaRPr lang="en-US" dirty="0">
              <a:solidFill>
                <a:schemeClr val="tx1">
                  <a:lumMod val="95000"/>
                  <a:lumOff val="5000"/>
                </a:schemeClr>
              </a:solidFill>
              <a:cs typeface="Sora ExtraBold" pitchFamily="2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797EBD69-3EF7-40F5-847F-7804E2B93B47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tx1">
                    <a:lumMod val="95000"/>
                    <a:lumOff val="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tx1">
                    <a:lumMod val="95000"/>
                    <a:lumOff val="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754E1DCF-E6DC-40D9-A329-4FC731311FE3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tx1">
                  <a:lumMod val="95000"/>
                  <a:lumOff val="5000"/>
                </a:schemeClr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61341944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2CE58C2C-B7F5-46FF-AA58-702DA9E37A7D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862044" y="1694542"/>
            <a:ext cx="1887006" cy="3468916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45237110-412E-4818-8CFD-95B324990905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7808088" y="912118"/>
            <a:ext cx="1887006" cy="3468916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B612835C-C9EF-484A-905C-4F0AF48560C4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754132" y="2128175"/>
            <a:ext cx="1887006" cy="3468916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700614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4.16667E-7 -2.59259E-6 L -4.16667E-7 0.07246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2" presetClass="entr" presetSubtype="1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-3.75E-6 -4.44444E-6 L -3.75E-6 0.18982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491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1.66667E-6 3.7037E-7 L 1.66667E-6 -0.13889 " pathEditMode="relative" rAng="0" ptsTypes="AA">
                                      <p:cBhvr>
                                        <p:cTn id="19" dur="750" spd="-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69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6" grpId="1" animBg="1"/>
      <p:bldP spid="7" grpId="0" animBg="1"/>
      <p:bldP spid="7" grpId="1" animBg="1"/>
      <p:bldP spid="9" grpId="0" animBg="1"/>
      <p:bldP spid="9" grpId="1" animBg="1"/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1" name="Rectangle 20">
            <a:extLst>
              <a:ext uri="{FF2B5EF4-FFF2-40B4-BE49-F238E27FC236}">
                <a16:creationId xmlns:a16="http://schemas.microsoft.com/office/drawing/2014/main" id="{5DD865B2-D08C-4776-B7E3-893C23C494E5}"/>
              </a:ext>
            </a:extLst>
          </p:cNvPr>
          <p:cNvSpPr/>
          <p:nvPr userDrawn="1"/>
        </p:nvSpPr>
        <p:spPr>
          <a:xfrm>
            <a:off x="0" y="5276850"/>
            <a:ext cx="4162425" cy="158115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DDE6FACF-9A37-4D02-A11E-52253CA288AC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-1" y="4855592"/>
            <a:ext cx="2002407" cy="2002408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75868DE0-91B7-4619-991E-55209F8007D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2037918" y="2817242"/>
            <a:ext cx="2002407" cy="2002408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510937EA-C4AD-45C6-91BD-918718730E28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075837" y="4855592"/>
            <a:ext cx="2002407" cy="2002408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1ED45010-33E3-4CA5-ADBF-D30161B9727F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6113756" y="2817242"/>
            <a:ext cx="2002407" cy="2002408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71C3B4A8-6EFE-47F9-8143-20F9C37E32D1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8151675" y="4855592"/>
            <a:ext cx="2002407" cy="2002408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F00253DA-31D4-44AB-8EDF-0D410AAB8D66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10189594" y="2817242"/>
            <a:ext cx="2002407" cy="2002408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777826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1.25E-6 4.81481E-6 L -1.25E-6 0.18865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421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1.25E-6 4.81481E-6 L -1.25E-6 0.18865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421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1.25E-6 4.81481E-6 L -1.25E-6 0.18865 " pathEditMode="relative" rAng="0" ptsTypes="AA">
                                      <p:cBhvr>
                                        <p:cTn id="19" dur="750" spd="-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421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1.25E-6 4.81481E-6 L -1.25E-6 0.18865 " pathEditMode="relative" rAng="0" ptsTypes="AA">
                                      <p:cBhvr>
                                        <p:cTn id="24" dur="750" spd="-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421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1.25E-6 4.81481E-6 L -1.25E-6 0.18865 " pathEditMode="relative" rAng="0" ptsTypes="AA">
                                      <p:cBhvr>
                                        <p:cTn id="29" dur="750" spd="-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421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1.25E-6 4.81481E-6 L -1.25E-6 0.18865 " pathEditMode="relative" rAng="0" ptsTypes="AA">
                                      <p:cBhvr>
                                        <p:cTn id="34" dur="750" spd="-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42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5" grpId="1" animBg="1"/>
      <p:bldP spid="16" grpId="0" animBg="1"/>
      <p:bldP spid="16" grpId="1" animBg="1"/>
      <p:bldP spid="17" grpId="0" animBg="1"/>
      <p:bldP spid="17" grpId="1" animBg="1"/>
      <p:bldP spid="18" grpId="0" animBg="1"/>
      <p:bldP spid="18" grpId="1" animBg="1"/>
      <p:bldP spid="19" grpId="0" animBg="1"/>
      <p:bldP spid="19" grpId="1" animBg="1"/>
      <p:bldP spid="20" grpId="0" animBg="1"/>
      <p:bldP spid="20" grpId="1" animBg="1"/>
    </p:bld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6097D5EE-01FB-4707-8C3B-2B89547CADAF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5334000" y="0"/>
            <a:ext cx="2286000" cy="2286000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BD8600A3-BBB8-4B03-A929-FED6994F332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7620000" y="0"/>
            <a:ext cx="2286000" cy="2286000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2060009F-E6E7-44AC-A55A-0CBF12B93305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9906000" y="0"/>
            <a:ext cx="2286000" cy="2286000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4A9495C7-464C-4D34-9AB6-6BB9958838DB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5334000" y="2286000"/>
            <a:ext cx="2286000" cy="2286000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4159ED88-A5CB-42C2-B32B-8A3919564D05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5334000" y="4572000"/>
            <a:ext cx="2286000" cy="2286000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A2B78EA9-9CFC-483D-B6F2-A24457E24398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7620000" y="4572000"/>
            <a:ext cx="2286000" cy="2286000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488C5604-CE57-43E9-BDAB-A66B34B36C7C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9906000" y="4572000"/>
            <a:ext cx="2286000" cy="2286000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734AB68F-4087-499D-80C5-324A55D1EC35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7620000" y="2286000"/>
            <a:ext cx="4572000" cy="2286000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480787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4.16667E-7 -2.59259E-6 L -4.16667E-7 0.07246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0 1.48148E-6 L 0 -0.07384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704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 0 L 0.08281 0 " pathEditMode="relative" rAng="0" ptsTypes="AA">
                                      <p:cBhvr>
                                        <p:cTn id="19" dur="750" spd="-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141" y="0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 0 L 0.17578 0 " pathEditMode="relative" rAng="0" ptsTypes="AA">
                                      <p:cBhvr>
                                        <p:cTn id="24" dur="750" spd="-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789" y="0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2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1.11022E-16 3.33333E-6 L 1.11022E-16 -0.13334 " pathEditMode="relative" rAng="0" ptsTypes="AA">
                                      <p:cBhvr>
                                        <p:cTn id="29" dur="750" spd="-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6667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2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0 3.33333E-6 L 0 -0.21111 " pathEditMode="relative" rAng="0" ptsTypes="AA">
                                      <p:cBhvr>
                                        <p:cTn id="34" dur="750" spd="-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0556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1.11022E-16 -3.33333E-6 L 1.11022E-16 0.13334 " pathEditMode="relative" rAng="0" ptsTypes="AA">
                                      <p:cBhvr>
                                        <p:cTn id="39" dur="750" spd="-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6667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0 -3.33333E-6 L 0 0.2 " pathEditMode="relative" rAng="0" ptsTypes="AA">
                                      <p:cBhvr>
                                        <p:cTn id="44" dur="750" spd="-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00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1" grpId="1" animBg="1"/>
      <p:bldP spid="12" grpId="0" animBg="1"/>
      <p:bldP spid="12" grpId="1" animBg="1"/>
      <p:bldP spid="13" grpId="0" animBg="1"/>
      <p:bldP spid="13" grpId="1" animBg="1"/>
      <p:bldP spid="14" grpId="0" animBg="1"/>
      <p:bldP spid="14" grpId="1" animBg="1"/>
      <p:bldP spid="15" grpId="0" animBg="1"/>
      <p:bldP spid="15" grpId="1" animBg="1"/>
      <p:bldP spid="16" grpId="0" animBg="1"/>
      <p:bldP spid="16" grpId="1" animBg="1"/>
      <p:bldP spid="17" grpId="0" animBg="1"/>
      <p:bldP spid="17" grpId="1" animBg="1"/>
      <p:bldP spid="18" grpId="0" animBg="1"/>
      <p:bldP spid="18" grpId="1" animBg="1"/>
    </p:bld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4F8F31C3-09C3-47CF-9379-58F32667CEBA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4064001" y="3429000"/>
            <a:ext cx="4064000" cy="3012154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32A6687B-225D-4EAB-A01E-54C593806725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8128001" y="416846"/>
            <a:ext cx="4064000" cy="3012154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4A7A22DE-D793-4F1A-9990-BECAA1DEAF85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1" y="416846"/>
            <a:ext cx="4064000" cy="3012154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633641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-2.59259E-6 L -4.16667E-7 0.07246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1.48148E-6 L 0 -0.07384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704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1.48148E-6 L 0 -0.07384 " pathEditMode="relative" rAng="0" ptsTypes="AA">
                                      <p:cBhvr>
                                        <p:cTn id="19" dur="750" spd="-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70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7" grpId="1" animBg="1"/>
      <p:bldP spid="8" grpId="0" animBg="1"/>
      <p:bldP spid="8" grpId="1" animBg="1"/>
      <p:bldP spid="6" grpId="0" animBg="1"/>
      <p:bldP spid="6" grpId="1" animBg="1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E71B4CA4-6B35-4EE9-990F-3D8FE84223EB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2809786" y="4266022"/>
            <a:ext cx="2042263" cy="2042264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AD99E3E3-DA23-425F-A82E-1D4A2952CD62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5074576" y="4266461"/>
            <a:ext cx="2042263" cy="2042264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FD411D82-342C-4042-BA05-B83022D60F84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7339952" y="4266022"/>
            <a:ext cx="2042263" cy="2042264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E93DB287-0448-4110-AFCE-2948BDFA72ED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5074577" y="1994915"/>
            <a:ext cx="2042263" cy="2042264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800626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4.16667E-7 -2.59259E-6 L -4.16667E-7 0.07246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2.70833E-6 -3.33333E-6 L -2.70833E-6 0.18102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051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2.70833E-6 -3.33333E-6 L -2.70833E-6 0.18102 " pathEditMode="relative" rAng="0" ptsTypes="AA">
                                      <p:cBhvr>
                                        <p:cTn id="19" dur="750" spd="-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051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2.70833E-6 -3.33333E-6 L -2.70833E-6 0.18102 " pathEditMode="relative" rAng="0" ptsTypes="AA">
                                      <p:cBhvr>
                                        <p:cTn id="24" dur="750" spd="-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05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8" grpId="1" animBg="1"/>
      <p:bldP spid="9" grpId="0" animBg="1"/>
      <p:bldP spid="9" grpId="1" animBg="1"/>
      <p:bldP spid="10" grpId="0" animBg="1"/>
      <p:bldP spid="10" grpId="1" animBg="1"/>
      <p:bldP spid="7" grpId="0" animBg="1"/>
      <p:bldP spid="7" grpId="1" animBg="1"/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1BA04E3D-9E01-49EF-BA31-AEDF6916CD54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6216750" y="1282502"/>
            <a:ext cx="2041427" cy="2041426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F0199584-7680-4AF0-B880-1F8C3E502EED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3933825" y="3534074"/>
            <a:ext cx="2041427" cy="2041426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3CD998A4-52EC-4156-883E-F823374053CE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6216750" y="3534074"/>
            <a:ext cx="2041427" cy="2041426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9DE9A54A-07FD-44AC-B935-2430832B9205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3933826" y="1282502"/>
            <a:ext cx="2041427" cy="2041426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271225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7 -3.7037E-7 L -2.08333E-7 0.19468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722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4.16667E-7 -2.59259E-6 L -4.16667E-7 0.07246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2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0 1.48148E-6 L 0 -0.07384 " pathEditMode="relative" rAng="0" ptsTypes="AA">
                                      <p:cBhvr>
                                        <p:cTn id="19" dur="750" spd="-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704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2.08333E-7 3.7037E-7 L 2.08333E-7 -0.19144 " pathEditMode="relative" rAng="0" ptsTypes="AA">
                                      <p:cBhvr>
                                        <p:cTn id="24" dur="750" spd="-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958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9" grpId="1" animBg="1"/>
      <p:bldP spid="10" grpId="0" animBg="1"/>
      <p:bldP spid="10" grpId="1" animBg="1"/>
      <p:bldP spid="11" grpId="0" animBg="1"/>
      <p:bldP spid="11" grpId="1" animBg="1"/>
      <p:bldP spid="8" grpId="0" animBg="1"/>
      <p:bldP spid="8" grpId="1" animBg="1"/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50BD48C4-2D5A-40CA-AC4B-9341CF68AE3F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550863" y="2774731"/>
            <a:ext cx="1876096" cy="4083269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1CF28F04-F5E8-4765-B99A-7CB956CC7A75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2426959" y="2774730"/>
            <a:ext cx="1876096" cy="4083269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EA8EDEA0-D115-4A68-9A01-F6997AD7E22C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4303055" y="2774729"/>
            <a:ext cx="1876096" cy="4083269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886058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-2.59259E-6 L -4.16667E-7 0.07246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1.66667E-6 -4.81481E-6 L -1.66667E-6 0.15695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7847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2.29167E-6 -4.81481E-6 L 2.29167E-6 0.25139 " pathEditMode="relative" rAng="0" ptsTypes="AA">
                                      <p:cBhvr>
                                        <p:cTn id="19" dur="750" spd="-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6" grpId="1" animBg="1"/>
      <p:bldP spid="7" grpId="0" animBg="1"/>
      <p:bldP spid="7" grpId="1" animBg="1"/>
      <p:bldP spid="8" grpId="0" animBg="1"/>
      <p:bldP spid="8" grpId="1" animBg="1"/>
    </p:bld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5B297784-2DDE-420F-ACFF-D53C28F2B593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550863" y="0"/>
            <a:ext cx="1876096" cy="4083269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39EF7BC8-95B7-4778-9A5D-0468C0A747B9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2426959" y="0"/>
            <a:ext cx="1876096" cy="4083269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CA9E95C8-670E-4CD5-BC68-76385D72FF48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4303055" y="0"/>
            <a:ext cx="1876096" cy="4083269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032963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1.48148E-6 L 0 -0.07384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704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1.66667E-6 4.81481E-6 L -1.66667E-6 -0.18102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9051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2.29167E-6 4.81481E-6 L 2.29167E-6 -0.29769 " pathEditMode="relative" rAng="0" ptsTypes="AA">
                                      <p:cBhvr>
                                        <p:cTn id="19" dur="750" spd="-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488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" grpId="1" animBg="1"/>
      <p:bldP spid="6" grpId="0" animBg="1"/>
      <p:bldP spid="6" grpId="1" animBg="1"/>
      <p:bldP spid="7" grpId="0" animBg="1"/>
      <p:bldP spid="7" grpId="1" animBg="1"/>
    </p:bld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Slide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67618A7-653A-4F44-969A-716890299A1E}"/>
              </a:ext>
            </a:extLst>
          </p:cNvPr>
          <p:cNvSpPr/>
          <p:nvPr userDrawn="1"/>
        </p:nvSpPr>
        <p:spPr>
          <a:xfrm>
            <a:off x="3742441" y="2875176"/>
            <a:ext cx="8449559" cy="398282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CDAA9E3D-40F0-4BAB-8951-E18660D8D069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2" y="549275"/>
            <a:ext cx="4602478" cy="2882586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0245A754-60E6-440C-B4B9-B2859A2C4DCD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4682825" y="549275"/>
            <a:ext cx="2826351" cy="2882586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  <a:effectLst/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9FC4ECC-DBAC-489E-8D03-C055A0440D7B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tx1">
                    <a:lumMod val="65000"/>
                    <a:lumOff val="3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tx1">
                  <a:lumMod val="65000"/>
                  <a:lumOff val="3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152674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1.48148E-6 L 0 -0.07384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704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2.22222E-6 L 0 -0.19398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969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6" grpId="1" animBg="1"/>
      <p:bldP spid="7" grpId="0" animBg="1"/>
      <p:bldP spid="7" grpId="1" animBg="1"/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Slide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C23F2285-3FDE-425D-835E-23E2A7A7CAC2}"/>
              </a:ext>
            </a:extLst>
          </p:cNvPr>
          <p:cNvSpPr/>
          <p:nvPr userDrawn="1"/>
        </p:nvSpPr>
        <p:spPr>
          <a:xfrm>
            <a:off x="3742441" y="0"/>
            <a:ext cx="8449559" cy="342899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E7B18D24-8E47-4F0E-BE99-1B124B51D03B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7589522" y="3429000"/>
            <a:ext cx="4602478" cy="2882586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39574FE2-34C1-4858-93B7-CBBCC78C211F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4682826" y="3429000"/>
            <a:ext cx="2826351" cy="2882586"/>
          </a:xfrm>
          <a:prstGeom prst="rect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B185690E-2510-4DE6-A49B-B25AC0FCEB1E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8" name="One">
              <a:extLst>
                <a:ext uri="{FF2B5EF4-FFF2-40B4-BE49-F238E27FC236}">
                  <a16:creationId xmlns:a16="http://schemas.microsoft.com/office/drawing/2014/main" id="{BBD02CF6-BE58-4B16-8193-6441C7BF5D34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9" name="Two">
              <a:extLst>
                <a:ext uri="{FF2B5EF4-FFF2-40B4-BE49-F238E27FC236}">
                  <a16:creationId xmlns:a16="http://schemas.microsoft.com/office/drawing/2014/main" id="{ECF321DB-2EE2-48F7-BD68-067B46E4C86A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0" name="Four">
              <a:extLst>
                <a:ext uri="{FF2B5EF4-FFF2-40B4-BE49-F238E27FC236}">
                  <a16:creationId xmlns:a16="http://schemas.microsoft.com/office/drawing/2014/main" id="{EFCC452B-2838-4112-842B-48E38B8DA468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34873673-C1CC-4BC7-87D4-2D52D850C6FB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tx1">
                  <a:lumMod val="95000"/>
                  <a:lumOff val="5000"/>
                </a:schemeClr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940059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4.81481E-6 L 0 0.19166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583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-2.59259E-6 L -4.16667E-7 0.07246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  <p:bldP spid="5" grpId="0" animBg="1"/>
      <p:bldP spid="5" grpId="1" animBg="1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9_Title Slide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>
            <a:extLst>
              <a:ext uri="{FF2B5EF4-FFF2-40B4-BE49-F238E27FC236}">
                <a16:creationId xmlns:a16="http://schemas.microsoft.com/office/drawing/2014/main" id="{AB2EFEC3-AF71-44B4-AC71-40CDC322BB65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tx1">
                    <a:lumMod val="95000"/>
                    <a:lumOff val="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tx1">
                  <a:lumMod val="95000"/>
                  <a:lumOff val="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2E33000-E494-42DA-BDC6-F0107FD83E44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12" name="One">
              <a:extLst>
                <a:ext uri="{FF2B5EF4-FFF2-40B4-BE49-F238E27FC236}">
                  <a16:creationId xmlns:a16="http://schemas.microsoft.com/office/drawing/2014/main" id="{16531BD6-8B0F-47A6-8E03-1E5BE91B7B59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3" name="Two">
              <a:extLst>
                <a:ext uri="{FF2B5EF4-FFF2-40B4-BE49-F238E27FC236}">
                  <a16:creationId xmlns:a16="http://schemas.microsoft.com/office/drawing/2014/main" id="{20F5B720-D15D-4B1D-B5BC-01A341E16AF0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4" name="Four">
              <a:extLst>
                <a:ext uri="{FF2B5EF4-FFF2-40B4-BE49-F238E27FC236}">
                  <a16:creationId xmlns:a16="http://schemas.microsoft.com/office/drawing/2014/main" id="{47A4C618-F3E9-49A1-A383-72E99DE3A0C8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03570A82-B88F-4246-A103-DF2838529364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2023</a:t>
            </a:r>
            <a:endParaRPr lang="en-US" dirty="0">
              <a:solidFill>
                <a:schemeClr val="tx1">
                  <a:lumMod val="95000"/>
                  <a:lumOff val="5000"/>
                </a:schemeClr>
              </a:solidFill>
              <a:cs typeface="Sora ExtraBold" pitchFamily="2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C70282A2-37D3-43F3-BE93-8B2FD2A20B1E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tx1">
                    <a:lumMod val="95000"/>
                    <a:lumOff val="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tx1">
                    <a:lumMod val="95000"/>
                    <a:lumOff val="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18A1AAB-1729-45DC-B5E2-EA867116DCEF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tx1">
                  <a:lumMod val="95000"/>
                  <a:lumOff val="5000"/>
                </a:schemeClr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53491815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0995AE84-6E96-43D2-A767-B41E2710B5EA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2" y="1"/>
            <a:ext cx="12191999" cy="6857999"/>
          </a:xfrm>
          <a:custGeom>
            <a:avLst/>
            <a:gdLst>
              <a:gd name="connsiteX0" fmla="*/ 0 w 12191999"/>
              <a:gd name="connsiteY0" fmla="*/ 0 h 6857999"/>
              <a:gd name="connsiteX1" fmla="*/ 12191999 w 12191999"/>
              <a:gd name="connsiteY1" fmla="*/ 0 h 6857999"/>
              <a:gd name="connsiteX2" fmla="*/ 12191999 w 12191999"/>
              <a:gd name="connsiteY2" fmla="*/ 4051300 h 6857999"/>
              <a:gd name="connsiteX3" fmla="*/ 9385300 w 12191999"/>
              <a:gd name="connsiteY3" fmla="*/ 6857999 h 6857999"/>
              <a:gd name="connsiteX4" fmla="*/ 0 w 12191999"/>
              <a:gd name="connsiteY4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1999" h="6857999">
                <a:moveTo>
                  <a:pt x="0" y="0"/>
                </a:moveTo>
                <a:lnTo>
                  <a:pt x="12191999" y="0"/>
                </a:lnTo>
                <a:lnTo>
                  <a:pt x="12191999" y="4051300"/>
                </a:lnTo>
                <a:lnTo>
                  <a:pt x="9385300" y="6857999"/>
                </a:lnTo>
                <a:lnTo>
                  <a:pt x="0" y="6857999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934951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16000" decel="84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56AD6463-3431-43C6-A292-CD27E4BE4656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168400" y="2730501"/>
            <a:ext cx="8233098" cy="4127501"/>
          </a:xfrm>
          <a:custGeom>
            <a:avLst/>
            <a:gdLst>
              <a:gd name="connsiteX0" fmla="*/ 4116549 w 8233098"/>
              <a:gd name="connsiteY0" fmla="*/ 0 h 4127501"/>
              <a:gd name="connsiteX1" fmla="*/ 8233098 w 8233098"/>
              <a:gd name="connsiteY1" fmla="*/ 4127501 h 4127501"/>
              <a:gd name="connsiteX2" fmla="*/ 0 w 8233098"/>
              <a:gd name="connsiteY2" fmla="*/ 4127501 h 4127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233098" h="4127501">
                <a:moveTo>
                  <a:pt x="4116549" y="0"/>
                </a:moveTo>
                <a:lnTo>
                  <a:pt x="8233098" y="4127501"/>
                </a:lnTo>
                <a:lnTo>
                  <a:pt x="0" y="4127501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039DF04B-B54F-4E3D-A234-F59EACF7F277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2790502" y="1"/>
            <a:ext cx="8233098" cy="4127501"/>
          </a:xfrm>
          <a:custGeom>
            <a:avLst/>
            <a:gdLst>
              <a:gd name="connsiteX0" fmla="*/ 0 w 8233098"/>
              <a:gd name="connsiteY0" fmla="*/ 0 h 4127501"/>
              <a:gd name="connsiteX1" fmla="*/ 8233098 w 8233098"/>
              <a:gd name="connsiteY1" fmla="*/ 0 h 4127501"/>
              <a:gd name="connsiteX2" fmla="*/ 4116549 w 8233098"/>
              <a:gd name="connsiteY2" fmla="*/ 4127501 h 4127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233098" h="4127501">
                <a:moveTo>
                  <a:pt x="0" y="0"/>
                </a:moveTo>
                <a:lnTo>
                  <a:pt x="8233098" y="0"/>
                </a:lnTo>
                <a:lnTo>
                  <a:pt x="4116549" y="4127501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476852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16000" decel="84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16000" decel="84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7" grpId="0" animBg="1"/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97D81423-DC4A-4742-949B-CFB20BD6D02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2738438" y="0"/>
            <a:ext cx="9453562" cy="6858000"/>
          </a:xfrm>
          <a:custGeom>
            <a:avLst/>
            <a:gdLst>
              <a:gd name="connsiteX0" fmla="*/ 6857888 w 9453562"/>
              <a:gd name="connsiteY0" fmla="*/ 0 h 6858000"/>
              <a:gd name="connsiteX1" fmla="*/ 9453562 w 9453562"/>
              <a:gd name="connsiteY1" fmla="*/ 0 h 6858000"/>
              <a:gd name="connsiteX2" fmla="*/ 9453562 w 9453562"/>
              <a:gd name="connsiteY2" fmla="*/ 6858000 h 6858000"/>
              <a:gd name="connsiteX3" fmla="*/ 0 w 9453562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53562" h="6858000">
                <a:moveTo>
                  <a:pt x="6857888" y="0"/>
                </a:moveTo>
                <a:lnTo>
                  <a:pt x="9453562" y="0"/>
                </a:lnTo>
                <a:lnTo>
                  <a:pt x="9453562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025844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accel="16000" decel="84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C409F261-790E-47E7-82BB-704BD3391705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0" y="0"/>
            <a:ext cx="6096000" cy="6858000"/>
          </a:xfrm>
          <a:custGeom>
            <a:avLst/>
            <a:gdLst>
              <a:gd name="connsiteX0" fmla="*/ 0 w 6096000"/>
              <a:gd name="connsiteY0" fmla="*/ 0 h 6858000"/>
              <a:gd name="connsiteX1" fmla="*/ 6096000 w 6096000"/>
              <a:gd name="connsiteY1" fmla="*/ 0 h 6858000"/>
              <a:gd name="connsiteX2" fmla="*/ 6096000 w 6096000"/>
              <a:gd name="connsiteY2" fmla="*/ 6858000 h 6858000"/>
              <a:gd name="connsiteX3" fmla="*/ 0 w 6096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96000" h="6858000">
                <a:moveTo>
                  <a:pt x="0" y="0"/>
                </a:moveTo>
                <a:lnTo>
                  <a:pt x="6096000" y="0"/>
                </a:lnTo>
                <a:lnTo>
                  <a:pt x="6096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606616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16000" decel="84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53973B8D-8A25-4892-A65E-54DE0D3F62FD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6675496" y="2080023"/>
            <a:ext cx="7348084" cy="3300450"/>
          </a:xfrm>
          <a:custGeom>
            <a:avLst/>
            <a:gdLst>
              <a:gd name="connsiteX0" fmla="*/ 3321474 w 7348084"/>
              <a:gd name="connsiteY0" fmla="*/ 0 h 3300450"/>
              <a:gd name="connsiteX1" fmla="*/ 7348084 w 7348084"/>
              <a:gd name="connsiteY1" fmla="*/ 0 h 3300450"/>
              <a:gd name="connsiteX2" fmla="*/ 4026610 w 7348084"/>
              <a:gd name="connsiteY2" fmla="*/ 3300450 h 3300450"/>
              <a:gd name="connsiteX3" fmla="*/ 0 w 7348084"/>
              <a:gd name="connsiteY3" fmla="*/ 3300450 h 3300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348084" h="3300450">
                <a:moveTo>
                  <a:pt x="3321474" y="0"/>
                </a:moveTo>
                <a:lnTo>
                  <a:pt x="7348084" y="0"/>
                </a:lnTo>
                <a:lnTo>
                  <a:pt x="4026610" y="3300450"/>
                </a:lnTo>
                <a:lnTo>
                  <a:pt x="0" y="3300450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D33DA482-68BA-410B-B955-3313932868A0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464126" y="3008274"/>
            <a:ext cx="7348084" cy="3300450"/>
          </a:xfrm>
          <a:custGeom>
            <a:avLst/>
            <a:gdLst>
              <a:gd name="connsiteX0" fmla="*/ 3321474 w 7348084"/>
              <a:gd name="connsiteY0" fmla="*/ 0 h 3300450"/>
              <a:gd name="connsiteX1" fmla="*/ 7348084 w 7348084"/>
              <a:gd name="connsiteY1" fmla="*/ 0 h 3300450"/>
              <a:gd name="connsiteX2" fmla="*/ 4026611 w 7348084"/>
              <a:gd name="connsiteY2" fmla="*/ 3300450 h 3300450"/>
              <a:gd name="connsiteX3" fmla="*/ 0 w 7348084"/>
              <a:gd name="connsiteY3" fmla="*/ 3300450 h 3300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348084" h="3300450">
                <a:moveTo>
                  <a:pt x="3321474" y="0"/>
                </a:moveTo>
                <a:lnTo>
                  <a:pt x="7348084" y="0"/>
                </a:lnTo>
                <a:lnTo>
                  <a:pt x="4026611" y="3300450"/>
                </a:lnTo>
                <a:lnTo>
                  <a:pt x="0" y="3300450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953308DB-53A5-4562-AABD-306E6BE4436F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-1719619" y="1945469"/>
            <a:ext cx="7348084" cy="3300450"/>
          </a:xfrm>
          <a:custGeom>
            <a:avLst/>
            <a:gdLst>
              <a:gd name="connsiteX0" fmla="*/ 3321474 w 7348084"/>
              <a:gd name="connsiteY0" fmla="*/ 0 h 3300450"/>
              <a:gd name="connsiteX1" fmla="*/ 7348084 w 7348084"/>
              <a:gd name="connsiteY1" fmla="*/ 0 h 3300450"/>
              <a:gd name="connsiteX2" fmla="*/ 4026611 w 7348084"/>
              <a:gd name="connsiteY2" fmla="*/ 3300450 h 3300450"/>
              <a:gd name="connsiteX3" fmla="*/ 0 w 7348084"/>
              <a:gd name="connsiteY3" fmla="*/ 3300450 h 3300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348084" h="3300450">
                <a:moveTo>
                  <a:pt x="3321474" y="0"/>
                </a:moveTo>
                <a:lnTo>
                  <a:pt x="7348084" y="0"/>
                </a:lnTo>
                <a:lnTo>
                  <a:pt x="4026611" y="3300450"/>
                </a:lnTo>
                <a:lnTo>
                  <a:pt x="0" y="3300450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086548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7.40741E-7 L 8.33333E-7 0.19213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606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8.33333E-7 -7.40741E-7 L 8.33333E-7 0.19213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606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8.33333E-7 -7.40741E-7 L 8.33333E-7 0.19213 " pathEditMode="relative" rAng="0" ptsTypes="AA">
                                      <p:cBhvr>
                                        <p:cTn id="19" dur="750" spd="-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6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0" grpId="1" animBg="1"/>
      <p:bldP spid="9" grpId="0" animBg="1"/>
      <p:bldP spid="9" grpId="1" animBg="1"/>
      <p:bldP spid="8" grpId="0" animBg="1"/>
      <p:bldP spid="8" grpId="1" animBg="1"/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989B4DC6-1779-472D-94A9-595CDD191762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930301" y="0"/>
            <a:ext cx="10331400" cy="6858000"/>
          </a:xfrm>
          <a:custGeom>
            <a:avLst/>
            <a:gdLst>
              <a:gd name="connsiteX0" fmla="*/ 228946 w 10331400"/>
              <a:gd name="connsiteY0" fmla="*/ 0 h 6858000"/>
              <a:gd name="connsiteX1" fmla="*/ 3191016 w 10331400"/>
              <a:gd name="connsiteY1" fmla="*/ 0 h 6858000"/>
              <a:gd name="connsiteX2" fmla="*/ 5122796 w 10331400"/>
              <a:gd name="connsiteY2" fmla="*/ 1998636 h 6858000"/>
              <a:gd name="connsiteX3" fmla="*/ 7054575 w 10331400"/>
              <a:gd name="connsiteY3" fmla="*/ 0 h 6858000"/>
              <a:gd name="connsiteX4" fmla="*/ 10045261 w 10331400"/>
              <a:gd name="connsiteY4" fmla="*/ 0 h 6858000"/>
              <a:gd name="connsiteX5" fmla="*/ 6739773 w 10331400"/>
              <a:gd name="connsiteY5" fmla="*/ 3272263 h 6858000"/>
              <a:gd name="connsiteX6" fmla="*/ 10331400 w 10331400"/>
              <a:gd name="connsiteY6" fmla="*/ 6858000 h 6858000"/>
              <a:gd name="connsiteX7" fmla="*/ 7283528 w 10331400"/>
              <a:gd name="connsiteY7" fmla="*/ 6858000 h 6858000"/>
              <a:gd name="connsiteX8" fmla="*/ 5122796 w 10331400"/>
              <a:gd name="connsiteY8" fmla="*/ 4673249 h 6858000"/>
              <a:gd name="connsiteX9" fmla="*/ 2962063 w 10331400"/>
              <a:gd name="connsiteY9" fmla="*/ 6858000 h 6858000"/>
              <a:gd name="connsiteX10" fmla="*/ 0 w 10331400"/>
              <a:gd name="connsiteY10" fmla="*/ 6858000 h 6858000"/>
              <a:gd name="connsiteX11" fmla="*/ 3577370 w 10331400"/>
              <a:gd name="connsiteY11" fmla="*/ 3350639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331400" h="6858000">
                <a:moveTo>
                  <a:pt x="228946" y="0"/>
                </a:moveTo>
                <a:lnTo>
                  <a:pt x="3191016" y="0"/>
                </a:lnTo>
                <a:lnTo>
                  <a:pt x="5122796" y="1998636"/>
                </a:lnTo>
                <a:lnTo>
                  <a:pt x="7054575" y="0"/>
                </a:lnTo>
                <a:lnTo>
                  <a:pt x="10045261" y="0"/>
                </a:lnTo>
                <a:lnTo>
                  <a:pt x="6739773" y="3272263"/>
                </a:lnTo>
                <a:lnTo>
                  <a:pt x="10331400" y="6858000"/>
                </a:lnTo>
                <a:lnTo>
                  <a:pt x="7283528" y="6858000"/>
                </a:lnTo>
                <a:lnTo>
                  <a:pt x="5122796" y="4673249"/>
                </a:lnTo>
                <a:lnTo>
                  <a:pt x="2962063" y="6858000"/>
                </a:lnTo>
                <a:lnTo>
                  <a:pt x="0" y="6858000"/>
                </a:lnTo>
                <a:lnTo>
                  <a:pt x="3577370" y="3350639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588502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16000" decel="84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E315DA70-ED6A-4D86-8D71-0F14F6C7F75C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3817255" y="0"/>
            <a:ext cx="12946744" cy="6858000"/>
          </a:xfrm>
          <a:custGeom>
            <a:avLst/>
            <a:gdLst>
              <a:gd name="connsiteX0" fmla="*/ 6901685 w 12946744"/>
              <a:gd name="connsiteY0" fmla="*/ 0 h 6858000"/>
              <a:gd name="connsiteX1" fmla="*/ 12946744 w 12946744"/>
              <a:gd name="connsiteY1" fmla="*/ 0 h 6858000"/>
              <a:gd name="connsiteX2" fmla="*/ 6045059 w 12946744"/>
              <a:gd name="connsiteY2" fmla="*/ 6858000 h 6858000"/>
              <a:gd name="connsiteX3" fmla="*/ 0 w 12946744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946744" h="6858000">
                <a:moveTo>
                  <a:pt x="6901685" y="0"/>
                </a:moveTo>
                <a:lnTo>
                  <a:pt x="12946744" y="0"/>
                </a:lnTo>
                <a:lnTo>
                  <a:pt x="6045059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963624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accel="16000" decel="84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6ED46B33-23BC-4BBB-9EC9-4F4809AADBD0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2085031" y="0"/>
            <a:ext cx="9254757" cy="4801912"/>
          </a:xfrm>
          <a:custGeom>
            <a:avLst/>
            <a:gdLst>
              <a:gd name="connsiteX0" fmla="*/ 4832501 w 9254757"/>
              <a:gd name="connsiteY0" fmla="*/ 0 h 4801912"/>
              <a:gd name="connsiteX1" fmla="*/ 9254757 w 9254757"/>
              <a:gd name="connsiteY1" fmla="*/ 0 h 4801912"/>
              <a:gd name="connsiteX2" fmla="*/ 4422256 w 9254757"/>
              <a:gd name="connsiteY2" fmla="*/ 4801912 h 4801912"/>
              <a:gd name="connsiteX3" fmla="*/ 0 w 9254757"/>
              <a:gd name="connsiteY3" fmla="*/ 4801912 h 4801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254757" h="4801912">
                <a:moveTo>
                  <a:pt x="4832501" y="0"/>
                </a:moveTo>
                <a:lnTo>
                  <a:pt x="9254757" y="0"/>
                </a:lnTo>
                <a:lnTo>
                  <a:pt x="4422256" y="4801912"/>
                </a:lnTo>
                <a:lnTo>
                  <a:pt x="0" y="4801912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688981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accel="16000" decel="84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5CA7B58-4342-4245-A57F-808F88CC7304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-895350" y="0"/>
            <a:ext cx="13982700" cy="6858000"/>
          </a:xfrm>
          <a:custGeom>
            <a:avLst/>
            <a:gdLst>
              <a:gd name="connsiteX0" fmla="*/ 6901685 w 13982700"/>
              <a:gd name="connsiteY0" fmla="*/ 0 h 6858000"/>
              <a:gd name="connsiteX1" fmla="*/ 13982700 w 13982700"/>
              <a:gd name="connsiteY1" fmla="*/ 0 h 6858000"/>
              <a:gd name="connsiteX2" fmla="*/ 7081016 w 13982700"/>
              <a:gd name="connsiteY2" fmla="*/ 6858000 h 6858000"/>
              <a:gd name="connsiteX3" fmla="*/ 0 w 139827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82700" h="6858000">
                <a:moveTo>
                  <a:pt x="6901685" y="0"/>
                </a:moveTo>
                <a:lnTo>
                  <a:pt x="13982700" y="0"/>
                </a:lnTo>
                <a:lnTo>
                  <a:pt x="7081016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446813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16000" decel="84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A351DA50-1741-479D-8956-8DF51C68CFFE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2621478" y="0"/>
            <a:ext cx="10460460" cy="3360760"/>
          </a:xfrm>
          <a:custGeom>
            <a:avLst/>
            <a:gdLst>
              <a:gd name="connsiteX0" fmla="*/ 3382168 w 10460460"/>
              <a:gd name="connsiteY0" fmla="*/ 0 h 3360760"/>
              <a:gd name="connsiteX1" fmla="*/ 10460460 w 10460460"/>
              <a:gd name="connsiteY1" fmla="*/ 0 h 3360760"/>
              <a:gd name="connsiteX2" fmla="*/ 7078292 w 10460460"/>
              <a:gd name="connsiteY2" fmla="*/ 3360760 h 3360760"/>
              <a:gd name="connsiteX3" fmla="*/ 0 w 10460460"/>
              <a:gd name="connsiteY3" fmla="*/ 3360760 h 3360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60460" h="3360760">
                <a:moveTo>
                  <a:pt x="3382168" y="0"/>
                </a:moveTo>
                <a:lnTo>
                  <a:pt x="10460460" y="0"/>
                </a:lnTo>
                <a:lnTo>
                  <a:pt x="7078292" y="3360760"/>
                </a:lnTo>
                <a:lnTo>
                  <a:pt x="0" y="3360760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9294C609-C1F2-4F5D-9BAB-3892AE0D762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-889938" y="3497240"/>
            <a:ext cx="10460460" cy="3360760"/>
          </a:xfrm>
          <a:custGeom>
            <a:avLst/>
            <a:gdLst>
              <a:gd name="connsiteX0" fmla="*/ 3382167 w 10460460"/>
              <a:gd name="connsiteY0" fmla="*/ 0 h 3360760"/>
              <a:gd name="connsiteX1" fmla="*/ 10460460 w 10460460"/>
              <a:gd name="connsiteY1" fmla="*/ 0 h 3360760"/>
              <a:gd name="connsiteX2" fmla="*/ 7078293 w 10460460"/>
              <a:gd name="connsiteY2" fmla="*/ 3360760 h 3360760"/>
              <a:gd name="connsiteX3" fmla="*/ 0 w 10460460"/>
              <a:gd name="connsiteY3" fmla="*/ 3360760 h 3360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60460" h="3360760">
                <a:moveTo>
                  <a:pt x="3382167" y="0"/>
                </a:moveTo>
                <a:lnTo>
                  <a:pt x="10460460" y="0"/>
                </a:lnTo>
                <a:lnTo>
                  <a:pt x="7078293" y="3360760"/>
                </a:lnTo>
                <a:lnTo>
                  <a:pt x="0" y="3360760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562937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accel="16000" decel="84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16000" decel="84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3" grpId="0" animBg="1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0_Title Slide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E42C8955-EC22-474B-BDD1-43E2D389B916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bg1">
                    <a:lumMod val="9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bg1">
                  <a:lumMod val="9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7E53A51-D272-4966-905A-2F8AA9763910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4" name="One">
              <a:extLst>
                <a:ext uri="{FF2B5EF4-FFF2-40B4-BE49-F238E27FC236}">
                  <a16:creationId xmlns:a16="http://schemas.microsoft.com/office/drawing/2014/main" id="{91A31EC1-FB30-4A4E-986D-BEAD56B06BC7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5" name="Two">
              <a:extLst>
                <a:ext uri="{FF2B5EF4-FFF2-40B4-BE49-F238E27FC236}">
                  <a16:creationId xmlns:a16="http://schemas.microsoft.com/office/drawing/2014/main" id="{531FFD65-95F9-470A-9981-4C588644A71C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6" name="Four">
              <a:extLst>
                <a:ext uri="{FF2B5EF4-FFF2-40B4-BE49-F238E27FC236}">
                  <a16:creationId xmlns:a16="http://schemas.microsoft.com/office/drawing/2014/main" id="{595E616B-D76C-466D-AFB3-8EFF401C0AAF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459E771-9977-4F2D-B3FA-360D3FE3883B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2023</a:t>
            </a:r>
            <a:endParaRPr lang="en-US" dirty="0">
              <a:solidFill>
                <a:schemeClr val="bg1"/>
              </a:solidFill>
              <a:cs typeface="Sora ExtraBold" pitchFamily="2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EA4256C-FB23-4535-A3E0-B26AAC866210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E4A8562-3443-4ED7-BB30-EF9276B72DD7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bg1"/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24557996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5E952D49-BF5E-4A47-9D65-6F12EB1D11CF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0" y="0"/>
            <a:ext cx="12192000" cy="6095990"/>
          </a:xfrm>
          <a:custGeom>
            <a:avLst/>
            <a:gdLst>
              <a:gd name="connsiteX0" fmla="*/ 0 w 12192000"/>
              <a:gd name="connsiteY0" fmla="*/ 0 h 6095990"/>
              <a:gd name="connsiteX1" fmla="*/ 12192000 w 12192000"/>
              <a:gd name="connsiteY1" fmla="*/ 0 h 6095990"/>
              <a:gd name="connsiteX2" fmla="*/ 6095997 w 12192000"/>
              <a:gd name="connsiteY2" fmla="*/ 6095990 h 6095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192000" h="6095990">
                <a:moveTo>
                  <a:pt x="0" y="0"/>
                </a:moveTo>
                <a:lnTo>
                  <a:pt x="12192000" y="0"/>
                </a:lnTo>
                <a:lnTo>
                  <a:pt x="6095997" y="6095990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878875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16000" decel="84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6131F941-6F22-4AF2-A11A-B2193407B24E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1546805" y="0"/>
            <a:ext cx="10645195" cy="6858000"/>
          </a:xfrm>
          <a:custGeom>
            <a:avLst/>
            <a:gdLst>
              <a:gd name="connsiteX0" fmla="*/ 3429000 w 10645195"/>
              <a:gd name="connsiteY0" fmla="*/ 0 h 6858000"/>
              <a:gd name="connsiteX1" fmla="*/ 10645195 w 10645195"/>
              <a:gd name="connsiteY1" fmla="*/ 0 h 6858000"/>
              <a:gd name="connsiteX2" fmla="*/ 10645195 w 10645195"/>
              <a:gd name="connsiteY2" fmla="*/ 6858000 h 6858000"/>
              <a:gd name="connsiteX3" fmla="*/ 3429000 w 10645195"/>
              <a:gd name="connsiteY3" fmla="*/ 6858000 h 6858000"/>
              <a:gd name="connsiteX4" fmla="*/ 0 w 10645195"/>
              <a:gd name="connsiteY4" fmla="*/ 3429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45195" h="6858000">
                <a:moveTo>
                  <a:pt x="3429000" y="0"/>
                </a:moveTo>
                <a:lnTo>
                  <a:pt x="10645195" y="0"/>
                </a:lnTo>
                <a:lnTo>
                  <a:pt x="10645195" y="6858000"/>
                </a:lnTo>
                <a:lnTo>
                  <a:pt x="3429000" y="6858000"/>
                </a:lnTo>
                <a:lnTo>
                  <a:pt x="0" y="3429000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97001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accel="16000" decel="84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8A3E10B8-67B2-420A-BE29-04B36E635F20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1" y="0"/>
            <a:ext cx="10645195" cy="6858000"/>
          </a:xfrm>
          <a:custGeom>
            <a:avLst/>
            <a:gdLst>
              <a:gd name="connsiteX0" fmla="*/ 0 w 10645195"/>
              <a:gd name="connsiteY0" fmla="*/ 0 h 6858000"/>
              <a:gd name="connsiteX1" fmla="*/ 7216195 w 10645195"/>
              <a:gd name="connsiteY1" fmla="*/ 0 h 6858000"/>
              <a:gd name="connsiteX2" fmla="*/ 10645195 w 10645195"/>
              <a:gd name="connsiteY2" fmla="*/ 3429000 h 6858000"/>
              <a:gd name="connsiteX3" fmla="*/ 7216195 w 10645195"/>
              <a:gd name="connsiteY3" fmla="*/ 6858000 h 6858000"/>
              <a:gd name="connsiteX4" fmla="*/ 0 w 10645195"/>
              <a:gd name="connsiteY4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45195" h="6858000">
                <a:moveTo>
                  <a:pt x="0" y="0"/>
                </a:moveTo>
                <a:lnTo>
                  <a:pt x="7216195" y="0"/>
                </a:lnTo>
                <a:lnTo>
                  <a:pt x="10645195" y="3429000"/>
                </a:lnTo>
                <a:lnTo>
                  <a:pt x="7216195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974574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16000" decel="84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DEDDB6BF-96C1-4FF1-9154-5E82D1551205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554802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mph" presetSubtype="0" repeatCount="indefinite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" dur="20000" fill="hold"/>
                                        <p:tgtEl>
                                          <p:spTgt spid="4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</p:bldLst>
  </p:timing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5B11C543-5043-4BC3-B5A6-F3D832E0262A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-4936631" y="0"/>
            <a:ext cx="16072944" cy="6858000"/>
          </a:xfrm>
          <a:custGeom>
            <a:avLst/>
            <a:gdLst>
              <a:gd name="connsiteX0" fmla="*/ 6901685 w 16072944"/>
              <a:gd name="connsiteY0" fmla="*/ 0 h 6858000"/>
              <a:gd name="connsiteX1" fmla="*/ 16072944 w 16072944"/>
              <a:gd name="connsiteY1" fmla="*/ 0 h 6858000"/>
              <a:gd name="connsiteX2" fmla="*/ 9171258 w 16072944"/>
              <a:gd name="connsiteY2" fmla="*/ 6858000 h 6858000"/>
              <a:gd name="connsiteX3" fmla="*/ 0 w 16072944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072944" h="6858000">
                <a:moveTo>
                  <a:pt x="6901685" y="0"/>
                </a:moveTo>
                <a:lnTo>
                  <a:pt x="16072944" y="0"/>
                </a:lnTo>
                <a:lnTo>
                  <a:pt x="9171258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356899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16000" decel="84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3AA82E2D-A14C-4141-906F-BBC1F0D5A890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3638550" y="0"/>
            <a:ext cx="8553450" cy="6858000"/>
          </a:xfrm>
          <a:custGeom>
            <a:avLst/>
            <a:gdLst>
              <a:gd name="connsiteX0" fmla="*/ 3695700 w 8553450"/>
              <a:gd name="connsiteY0" fmla="*/ 0 h 6858000"/>
              <a:gd name="connsiteX1" fmla="*/ 7124700 w 8553450"/>
              <a:gd name="connsiteY1" fmla="*/ 0 h 6858000"/>
              <a:gd name="connsiteX2" fmla="*/ 8553450 w 8553450"/>
              <a:gd name="connsiteY2" fmla="*/ 1428750 h 6858000"/>
              <a:gd name="connsiteX3" fmla="*/ 8553450 w 8553450"/>
              <a:gd name="connsiteY3" fmla="*/ 5429250 h 6858000"/>
              <a:gd name="connsiteX4" fmla="*/ 7124700 w 8553450"/>
              <a:gd name="connsiteY4" fmla="*/ 6858000 h 6858000"/>
              <a:gd name="connsiteX5" fmla="*/ 3695700 w 8553450"/>
              <a:gd name="connsiteY5" fmla="*/ 6858000 h 6858000"/>
              <a:gd name="connsiteX6" fmla="*/ 7124700 w 8553450"/>
              <a:gd name="connsiteY6" fmla="*/ 3429000 h 6858000"/>
              <a:gd name="connsiteX7" fmla="*/ 0 w 8553450"/>
              <a:gd name="connsiteY7" fmla="*/ 0 h 6858000"/>
              <a:gd name="connsiteX8" fmla="*/ 3429000 w 8553450"/>
              <a:gd name="connsiteY8" fmla="*/ 0 h 6858000"/>
              <a:gd name="connsiteX9" fmla="*/ 6858000 w 8553450"/>
              <a:gd name="connsiteY9" fmla="*/ 3429000 h 6858000"/>
              <a:gd name="connsiteX10" fmla="*/ 3429000 w 8553450"/>
              <a:gd name="connsiteY10" fmla="*/ 6858000 h 6858000"/>
              <a:gd name="connsiteX11" fmla="*/ 0 w 8553450"/>
              <a:gd name="connsiteY11" fmla="*/ 6858000 h 6858000"/>
              <a:gd name="connsiteX12" fmla="*/ 3429000 w 8553450"/>
              <a:gd name="connsiteY12" fmla="*/ 3429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553450" h="6858000">
                <a:moveTo>
                  <a:pt x="3695700" y="0"/>
                </a:moveTo>
                <a:lnTo>
                  <a:pt x="7124700" y="0"/>
                </a:lnTo>
                <a:lnTo>
                  <a:pt x="8553450" y="1428750"/>
                </a:lnTo>
                <a:lnTo>
                  <a:pt x="8553450" y="5429250"/>
                </a:lnTo>
                <a:lnTo>
                  <a:pt x="7124700" y="6858000"/>
                </a:lnTo>
                <a:lnTo>
                  <a:pt x="3695700" y="6858000"/>
                </a:lnTo>
                <a:lnTo>
                  <a:pt x="7124700" y="3429000"/>
                </a:lnTo>
                <a:close/>
                <a:moveTo>
                  <a:pt x="0" y="0"/>
                </a:moveTo>
                <a:lnTo>
                  <a:pt x="3429000" y="0"/>
                </a:lnTo>
                <a:lnTo>
                  <a:pt x="6858000" y="3429000"/>
                </a:lnTo>
                <a:lnTo>
                  <a:pt x="3429000" y="6858000"/>
                </a:lnTo>
                <a:lnTo>
                  <a:pt x="0" y="6858000"/>
                </a:lnTo>
                <a:lnTo>
                  <a:pt x="3429000" y="3429000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113784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16000" decel="84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DF7E59BA-0EBD-429A-B919-88804EE7B7A5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2" y="0"/>
            <a:ext cx="11231403" cy="6858000"/>
          </a:xfrm>
          <a:custGeom>
            <a:avLst/>
            <a:gdLst>
              <a:gd name="connsiteX0" fmla="*/ 43684 w 11231403"/>
              <a:gd name="connsiteY0" fmla="*/ 0 h 6858000"/>
              <a:gd name="connsiteX1" fmla="*/ 11231403 w 11231403"/>
              <a:gd name="connsiteY1" fmla="*/ 0 h 6858000"/>
              <a:gd name="connsiteX2" fmla="*/ 4329717 w 11231403"/>
              <a:gd name="connsiteY2" fmla="*/ 6858000 h 6858000"/>
              <a:gd name="connsiteX3" fmla="*/ 0 w 11231403"/>
              <a:gd name="connsiteY3" fmla="*/ 6858000 h 6858000"/>
              <a:gd name="connsiteX4" fmla="*/ 0 w 11231403"/>
              <a:gd name="connsiteY4" fmla="*/ 4340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31403" h="6858000">
                <a:moveTo>
                  <a:pt x="43684" y="0"/>
                </a:moveTo>
                <a:lnTo>
                  <a:pt x="11231403" y="0"/>
                </a:lnTo>
                <a:lnTo>
                  <a:pt x="4329717" y="6858000"/>
                </a:lnTo>
                <a:lnTo>
                  <a:pt x="0" y="6858000"/>
                </a:lnTo>
                <a:lnTo>
                  <a:pt x="0" y="43408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799676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16000" decel="84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FA05266E-3BB9-4A76-B051-490E578F4D61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550862" y="1"/>
            <a:ext cx="11641138" cy="6858001"/>
          </a:xfrm>
          <a:custGeom>
            <a:avLst/>
            <a:gdLst>
              <a:gd name="connsiteX0" fmla="*/ 10391164 w 11641138"/>
              <a:gd name="connsiteY0" fmla="*/ 1354474 h 6858001"/>
              <a:gd name="connsiteX1" fmla="*/ 11641138 w 11641138"/>
              <a:gd name="connsiteY1" fmla="*/ 2604449 h 6858001"/>
              <a:gd name="connsiteX2" fmla="*/ 11641138 w 11641138"/>
              <a:gd name="connsiteY2" fmla="*/ 6858001 h 6858001"/>
              <a:gd name="connsiteX3" fmla="*/ 4887642 w 11641138"/>
              <a:gd name="connsiteY3" fmla="*/ 6858001 h 6858001"/>
              <a:gd name="connsiteX4" fmla="*/ 6857999 w 11641138"/>
              <a:gd name="connsiteY4" fmla="*/ 0 h 6858001"/>
              <a:gd name="connsiteX5" fmla="*/ 9036692 w 11641138"/>
              <a:gd name="connsiteY5" fmla="*/ 0 h 6858001"/>
              <a:gd name="connsiteX6" fmla="*/ 10277700 w 11641138"/>
              <a:gd name="connsiteY6" fmla="*/ 1241009 h 6858001"/>
              <a:gd name="connsiteX7" fmla="*/ 4660712 w 11641138"/>
              <a:gd name="connsiteY7" fmla="*/ 6858000 h 6858001"/>
              <a:gd name="connsiteX8" fmla="*/ 0 w 11641138"/>
              <a:gd name="connsiteY8" fmla="*/ 6858000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41138" h="6858001">
                <a:moveTo>
                  <a:pt x="10391164" y="1354474"/>
                </a:moveTo>
                <a:lnTo>
                  <a:pt x="11641138" y="2604449"/>
                </a:lnTo>
                <a:lnTo>
                  <a:pt x="11641138" y="6858001"/>
                </a:lnTo>
                <a:lnTo>
                  <a:pt x="4887642" y="6858001"/>
                </a:lnTo>
                <a:close/>
                <a:moveTo>
                  <a:pt x="6857999" y="0"/>
                </a:moveTo>
                <a:lnTo>
                  <a:pt x="9036692" y="0"/>
                </a:lnTo>
                <a:lnTo>
                  <a:pt x="10277700" y="1241009"/>
                </a:lnTo>
                <a:lnTo>
                  <a:pt x="4660712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163536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accel="16000" decel="84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A17EA472-7274-4115-BB02-A7D08612BBF2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3060702" y="2"/>
            <a:ext cx="9131298" cy="6860721"/>
          </a:xfrm>
          <a:custGeom>
            <a:avLst/>
            <a:gdLst>
              <a:gd name="connsiteX0" fmla="*/ 6879039 w 9131298"/>
              <a:gd name="connsiteY0" fmla="*/ 0 h 6860721"/>
              <a:gd name="connsiteX1" fmla="*/ 9131298 w 9131298"/>
              <a:gd name="connsiteY1" fmla="*/ 0 h 6860721"/>
              <a:gd name="connsiteX2" fmla="*/ 9131298 w 9131298"/>
              <a:gd name="connsiteY2" fmla="*/ 5490791 h 6860721"/>
              <a:gd name="connsiteX3" fmla="*/ 7757710 w 9131298"/>
              <a:gd name="connsiteY3" fmla="*/ 6860721 h 6860721"/>
              <a:gd name="connsiteX4" fmla="*/ 0 w 9131298"/>
              <a:gd name="connsiteY4" fmla="*/ 6860721 h 6860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31298" h="6860721">
                <a:moveTo>
                  <a:pt x="6879039" y="0"/>
                </a:moveTo>
                <a:lnTo>
                  <a:pt x="9131298" y="0"/>
                </a:lnTo>
                <a:lnTo>
                  <a:pt x="9131298" y="5490791"/>
                </a:lnTo>
                <a:lnTo>
                  <a:pt x="7757710" y="6860721"/>
                </a:lnTo>
                <a:lnTo>
                  <a:pt x="0" y="6860721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71871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accel="16000" decel="84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3EDDBEDF-5085-4566-96A3-E04510E5F85B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096000" y="549276"/>
            <a:ext cx="5040313" cy="3605283"/>
          </a:xfrm>
          <a:custGeom>
            <a:avLst/>
            <a:gdLst>
              <a:gd name="connsiteX0" fmla="*/ 600893 w 5040313"/>
              <a:gd name="connsiteY0" fmla="*/ 0 h 3605283"/>
              <a:gd name="connsiteX1" fmla="*/ 4439420 w 5040313"/>
              <a:gd name="connsiteY1" fmla="*/ 0 h 3605283"/>
              <a:gd name="connsiteX2" fmla="*/ 5040313 w 5040313"/>
              <a:gd name="connsiteY2" fmla="*/ 600893 h 3605283"/>
              <a:gd name="connsiteX3" fmla="*/ 5040313 w 5040313"/>
              <a:gd name="connsiteY3" fmla="*/ 3004390 h 3605283"/>
              <a:gd name="connsiteX4" fmla="*/ 4439420 w 5040313"/>
              <a:gd name="connsiteY4" fmla="*/ 3605283 h 3605283"/>
              <a:gd name="connsiteX5" fmla="*/ 926690 w 5040313"/>
              <a:gd name="connsiteY5" fmla="*/ 3605283 h 3605283"/>
              <a:gd name="connsiteX6" fmla="*/ 600893 w 5040313"/>
              <a:gd name="connsiteY6" fmla="*/ 3605283 h 3605283"/>
              <a:gd name="connsiteX7" fmla="*/ 0 w 5040313"/>
              <a:gd name="connsiteY7" fmla="*/ 3605283 h 3605283"/>
              <a:gd name="connsiteX8" fmla="*/ 0 w 5040313"/>
              <a:gd name="connsiteY8" fmla="*/ 3004390 h 3605283"/>
              <a:gd name="connsiteX9" fmla="*/ 0 w 5040313"/>
              <a:gd name="connsiteY9" fmla="*/ 2678593 h 3605283"/>
              <a:gd name="connsiteX10" fmla="*/ 0 w 5040313"/>
              <a:gd name="connsiteY10" fmla="*/ 600893 h 3605283"/>
              <a:gd name="connsiteX11" fmla="*/ 600893 w 5040313"/>
              <a:gd name="connsiteY11" fmla="*/ 0 h 3605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040313" h="3605283">
                <a:moveTo>
                  <a:pt x="600893" y="0"/>
                </a:moveTo>
                <a:lnTo>
                  <a:pt x="4439420" y="0"/>
                </a:lnTo>
                <a:cubicBezTo>
                  <a:pt x="4771284" y="0"/>
                  <a:pt x="5040313" y="269029"/>
                  <a:pt x="5040313" y="600893"/>
                </a:cubicBezTo>
                <a:lnTo>
                  <a:pt x="5040313" y="3004390"/>
                </a:lnTo>
                <a:cubicBezTo>
                  <a:pt x="5040313" y="3336254"/>
                  <a:pt x="4771284" y="3605283"/>
                  <a:pt x="4439420" y="3605283"/>
                </a:cubicBezTo>
                <a:lnTo>
                  <a:pt x="926690" y="3605283"/>
                </a:lnTo>
                <a:lnTo>
                  <a:pt x="600893" y="3605283"/>
                </a:lnTo>
                <a:lnTo>
                  <a:pt x="0" y="3605283"/>
                </a:lnTo>
                <a:lnTo>
                  <a:pt x="0" y="3004390"/>
                </a:lnTo>
                <a:lnTo>
                  <a:pt x="0" y="2678593"/>
                </a:lnTo>
                <a:lnTo>
                  <a:pt x="0" y="600893"/>
                </a:lnTo>
                <a:cubicBezTo>
                  <a:pt x="0" y="269029"/>
                  <a:pt x="269029" y="0"/>
                  <a:pt x="600893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947407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7.40741E-7 L 8.33333E-7 0.19213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6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1_Title Slide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E42C8955-EC22-474B-BDD1-43E2D389B916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bg1">
                    <a:lumMod val="9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bg1">
                  <a:lumMod val="9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7E53A51-D272-4966-905A-2F8AA9763910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4" name="One">
              <a:extLst>
                <a:ext uri="{FF2B5EF4-FFF2-40B4-BE49-F238E27FC236}">
                  <a16:creationId xmlns:a16="http://schemas.microsoft.com/office/drawing/2014/main" id="{91A31EC1-FB30-4A4E-986D-BEAD56B06BC7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5" name="Two">
              <a:extLst>
                <a:ext uri="{FF2B5EF4-FFF2-40B4-BE49-F238E27FC236}">
                  <a16:creationId xmlns:a16="http://schemas.microsoft.com/office/drawing/2014/main" id="{531FFD65-95F9-470A-9981-4C588644A71C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6" name="Four">
              <a:extLst>
                <a:ext uri="{FF2B5EF4-FFF2-40B4-BE49-F238E27FC236}">
                  <a16:creationId xmlns:a16="http://schemas.microsoft.com/office/drawing/2014/main" id="{595E616B-D76C-466D-AFB3-8EFF401C0AAF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459E771-9977-4F2D-B3FA-360D3FE3883B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2023</a:t>
            </a:r>
            <a:endParaRPr lang="en-US" dirty="0">
              <a:solidFill>
                <a:schemeClr val="bg1"/>
              </a:solidFill>
              <a:cs typeface="Sora ExtraBold" pitchFamily="2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EA4256C-FB23-4535-A3E0-B26AAC866210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bg1">
                    <a:lumMod val="9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E4A8562-3443-4ED7-BB30-EF9276B72DD7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bg1"/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03038961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07E4FCE1-1E91-4755-9D57-2C0CF22EE17A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1055688" y="549276"/>
            <a:ext cx="5040313" cy="3605283"/>
          </a:xfrm>
          <a:custGeom>
            <a:avLst/>
            <a:gdLst>
              <a:gd name="connsiteX0" fmla="*/ 600893 w 5040313"/>
              <a:gd name="connsiteY0" fmla="*/ 0 h 3605283"/>
              <a:gd name="connsiteX1" fmla="*/ 4439420 w 5040313"/>
              <a:gd name="connsiteY1" fmla="*/ 0 h 3605283"/>
              <a:gd name="connsiteX2" fmla="*/ 5040313 w 5040313"/>
              <a:gd name="connsiteY2" fmla="*/ 600893 h 3605283"/>
              <a:gd name="connsiteX3" fmla="*/ 5040313 w 5040313"/>
              <a:gd name="connsiteY3" fmla="*/ 3004390 h 3605283"/>
              <a:gd name="connsiteX4" fmla="*/ 4439420 w 5040313"/>
              <a:gd name="connsiteY4" fmla="*/ 3605283 h 3605283"/>
              <a:gd name="connsiteX5" fmla="*/ 926690 w 5040313"/>
              <a:gd name="connsiteY5" fmla="*/ 3605283 h 3605283"/>
              <a:gd name="connsiteX6" fmla="*/ 600893 w 5040313"/>
              <a:gd name="connsiteY6" fmla="*/ 3605283 h 3605283"/>
              <a:gd name="connsiteX7" fmla="*/ 0 w 5040313"/>
              <a:gd name="connsiteY7" fmla="*/ 3605283 h 3605283"/>
              <a:gd name="connsiteX8" fmla="*/ 0 w 5040313"/>
              <a:gd name="connsiteY8" fmla="*/ 3004390 h 3605283"/>
              <a:gd name="connsiteX9" fmla="*/ 0 w 5040313"/>
              <a:gd name="connsiteY9" fmla="*/ 2678593 h 3605283"/>
              <a:gd name="connsiteX10" fmla="*/ 0 w 5040313"/>
              <a:gd name="connsiteY10" fmla="*/ 600893 h 3605283"/>
              <a:gd name="connsiteX11" fmla="*/ 600893 w 5040313"/>
              <a:gd name="connsiteY11" fmla="*/ 0 h 3605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040313" h="3605283">
                <a:moveTo>
                  <a:pt x="600893" y="0"/>
                </a:moveTo>
                <a:lnTo>
                  <a:pt x="4439420" y="0"/>
                </a:lnTo>
                <a:cubicBezTo>
                  <a:pt x="4771284" y="0"/>
                  <a:pt x="5040313" y="269029"/>
                  <a:pt x="5040313" y="600893"/>
                </a:cubicBezTo>
                <a:lnTo>
                  <a:pt x="5040313" y="3004390"/>
                </a:lnTo>
                <a:cubicBezTo>
                  <a:pt x="5040313" y="3336254"/>
                  <a:pt x="4771284" y="3605283"/>
                  <a:pt x="4439420" y="3605283"/>
                </a:cubicBezTo>
                <a:lnTo>
                  <a:pt x="926690" y="3605283"/>
                </a:lnTo>
                <a:lnTo>
                  <a:pt x="600893" y="3605283"/>
                </a:lnTo>
                <a:lnTo>
                  <a:pt x="0" y="3605283"/>
                </a:lnTo>
                <a:lnTo>
                  <a:pt x="0" y="3004390"/>
                </a:lnTo>
                <a:lnTo>
                  <a:pt x="0" y="2678593"/>
                </a:lnTo>
                <a:lnTo>
                  <a:pt x="0" y="600893"/>
                </a:lnTo>
                <a:cubicBezTo>
                  <a:pt x="0" y="269029"/>
                  <a:pt x="269029" y="0"/>
                  <a:pt x="600893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511579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7.40741E-7 L 8.33333E-7 0.19213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6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</p:bldLst>
  </p:timing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4064DD04-727A-46BF-A6F0-0125B5F6A7BC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096000" y="549275"/>
            <a:ext cx="5040313" cy="3605283"/>
          </a:xfrm>
          <a:custGeom>
            <a:avLst/>
            <a:gdLst>
              <a:gd name="connsiteX0" fmla="*/ 600893 w 5040313"/>
              <a:gd name="connsiteY0" fmla="*/ 0 h 3605283"/>
              <a:gd name="connsiteX1" fmla="*/ 4439420 w 5040313"/>
              <a:gd name="connsiteY1" fmla="*/ 0 h 3605283"/>
              <a:gd name="connsiteX2" fmla="*/ 5040313 w 5040313"/>
              <a:gd name="connsiteY2" fmla="*/ 600893 h 3605283"/>
              <a:gd name="connsiteX3" fmla="*/ 5040313 w 5040313"/>
              <a:gd name="connsiteY3" fmla="*/ 3004390 h 3605283"/>
              <a:gd name="connsiteX4" fmla="*/ 4439420 w 5040313"/>
              <a:gd name="connsiteY4" fmla="*/ 3605283 h 3605283"/>
              <a:gd name="connsiteX5" fmla="*/ 926690 w 5040313"/>
              <a:gd name="connsiteY5" fmla="*/ 3605283 h 3605283"/>
              <a:gd name="connsiteX6" fmla="*/ 600893 w 5040313"/>
              <a:gd name="connsiteY6" fmla="*/ 3605283 h 3605283"/>
              <a:gd name="connsiteX7" fmla="*/ 0 w 5040313"/>
              <a:gd name="connsiteY7" fmla="*/ 3605283 h 3605283"/>
              <a:gd name="connsiteX8" fmla="*/ 0 w 5040313"/>
              <a:gd name="connsiteY8" fmla="*/ 3004390 h 3605283"/>
              <a:gd name="connsiteX9" fmla="*/ 0 w 5040313"/>
              <a:gd name="connsiteY9" fmla="*/ 2678593 h 3605283"/>
              <a:gd name="connsiteX10" fmla="*/ 0 w 5040313"/>
              <a:gd name="connsiteY10" fmla="*/ 600893 h 3605283"/>
              <a:gd name="connsiteX11" fmla="*/ 600893 w 5040313"/>
              <a:gd name="connsiteY11" fmla="*/ 0 h 3605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040313" h="3605283">
                <a:moveTo>
                  <a:pt x="600893" y="0"/>
                </a:moveTo>
                <a:lnTo>
                  <a:pt x="4439420" y="0"/>
                </a:lnTo>
                <a:cubicBezTo>
                  <a:pt x="4771284" y="0"/>
                  <a:pt x="5040313" y="269029"/>
                  <a:pt x="5040313" y="600893"/>
                </a:cubicBezTo>
                <a:lnTo>
                  <a:pt x="5040313" y="3004390"/>
                </a:lnTo>
                <a:cubicBezTo>
                  <a:pt x="5040313" y="3336254"/>
                  <a:pt x="4771284" y="3605283"/>
                  <a:pt x="4439420" y="3605283"/>
                </a:cubicBezTo>
                <a:lnTo>
                  <a:pt x="926690" y="3605283"/>
                </a:lnTo>
                <a:lnTo>
                  <a:pt x="600893" y="3605283"/>
                </a:lnTo>
                <a:lnTo>
                  <a:pt x="0" y="3605283"/>
                </a:lnTo>
                <a:lnTo>
                  <a:pt x="0" y="3004390"/>
                </a:lnTo>
                <a:lnTo>
                  <a:pt x="0" y="2678593"/>
                </a:lnTo>
                <a:lnTo>
                  <a:pt x="0" y="600893"/>
                </a:lnTo>
                <a:cubicBezTo>
                  <a:pt x="0" y="269029"/>
                  <a:pt x="269029" y="0"/>
                  <a:pt x="600893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131826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7.40741E-7 L 8.33333E-7 0.19213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6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</p:bldLst>
  </p:timing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5E236D66-433A-4895-847F-C487005FF416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1055685" y="549275"/>
            <a:ext cx="5040313" cy="3605283"/>
          </a:xfrm>
          <a:custGeom>
            <a:avLst/>
            <a:gdLst>
              <a:gd name="connsiteX0" fmla="*/ 600893 w 5040313"/>
              <a:gd name="connsiteY0" fmla="*/ 0 h 3605283"/>
              <a:gd name="connsiteX1" fmla="*/ 4439420 w 5040313"/>
              <a:gd name="connsiteY1" fmla="*/ 0 h 3605283"/>
              <a:gd name="connsiteX2" fmla="*/ 5040313 w 5040313"/>
              <a:gd name="connsiteY2" fmla="*/ 600893 h 3605283"/>
              <a:gd name="connsiteX3" fmla="*/ 5040313 w 5040313"/>
              <a:gd name="connsiteY3" fmla="*/ 2678593 h 3605283"/>
              <a:gd name="connsiteX4" fmla="*/ 5040313 w 5040313"/>
              <a:gd name="connsiteY4" fmla="*/ 3004390 h 3605283"/>
              <a:gd name="connsiteX5" fmla="*/ 5040313 w 5040313"/>
              <a:gd name="connsiteY5" fmla="*/ 3605283 h 3605283"/>
              <a:gd name="connsiteX6" fmla="*/ 4439420 w 5040313"/>
              <a:gd name="connsiteY6" fmla="*/ 3605283 h 3605283"/>
              <a:gd name="connsiteX7" fmla="*/ 4113623 w 5040313"/>
              <a:gd name="connsiteY7" fmla="*/ 3605283 h 3605283"/>
              <a:gd name="connsiteX8" fmla="*/ 600893 w 5040313"/>
              <a:gd name="connsiteY8" fmla="*/ 3605283 h 3605283"/>
              <a:gd name="connsiteX9" fmla="*/ 0 w 5040313"/>
              <a:gd name="connsiteY9" fmla="*/ 3004390 h 3605283"/>
              <a:gd name="connsiteX10" fmla="*/ 0 w 5040313"/>
              <a:gd name="connsiteY10" fmla="*/ 600893 h 3605283"/>
              <a:gd name="connsiteX11" fmla="*/ 600893 w 5040313"/>
              <a:gd name="connsiteY11" fmla="*/ 0 h 3605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040313" h="3605283">
                <a:moveTo>
                  <a:pt x="600893" y="0"/>
                </a:moveTo>
                <a:lnTo>
                  <a:pt x="4439420" y="0"/>
                </a:lnTo>
                <a:cubicBezTo>
                  <a:pt x="4771284" y="0"/>
                  <a:pt x="5040313" y="269029"/>
                  <a:pt x="5040313" y="600893"/>
                </a:cubicBezTo>
                <a:lnTo>
                  <a:pt x="5040313" y="2678593"/>
                </a:lnTo>
                <a:lnTo>
                  <a:pt x="5040313" y="3004390"/>
                </a:lnTo>
                <a:lnTo>
                  <a:pt x="5040313" y="3605283"/>
                </a:lnTo>
                <a:lnTo>
                  <a:pt x="4439420" y="3605283"/>
                </a:lnTo>
                <a:lnTo>
                  <a:pt x="4113623" y="3605283"/>
                </a:lnTo>
                <a:lnTo>
                  <a:pt x="600893" y="3605283"/>
                </a:lnTo>
                <a:cubicBezTo>
                  <a:pt x="269029" y="3605283"/>
                  <a:pt x="0" y="3336254"/>
                  <a:pt x="0" y="3004390"/>
                </a:cubicBezTo>
                <a:lnTo>
                  <a:pt x="0" y="600893"/>
                </a:lnTo>
                <a:cubicBezTo>
                  <a:pt x="0" y="269029"/>
                  <a:pt x="269029" y="0"/>
                  <a:pt x="600893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032072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7.40741E-7 L 8.33333E-7 0.19213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6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</p:bldLst>
  </p:timing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7FC6DC82-F075-4E68-8A50-FE0EFB8AFE2C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1055688" y="549274"/>
            <a:ext cx="2154169" cy="5759450"/>
          </a:xfrm>
          <a:custGeom>
            <a:avLst/>
            <a:gdLst>
              <a:gd name="connsiteX0" fmla="*/ 560149 w 2154169"/>
              <a:gd name="connsiteY0" fmla="*/ 0 h 5759450"/>
              <a:gd name="connsiteX1" fmla="*/ 2154169 w 2154169"/>
              <a:gd name="connsiteY1" fmla="*/ 0 h 5759450"/>
              <a:gd name="connsiteX2" fmla="*/ 2154169 w 2154169"/>
              <a:gd name="connsiteY2" fmla="*/ 5759450 h 5759450"/>
              <a:gd name="connsiteX3" fmla="*/ 560149 w 2154169"/>
              <a:gd name="connsiteY3" fmla="*/ 5759450 h 5759450"/>
              <a:gd name="connsiteX4" fmla="*/ 0 w 2154169"/>
              <a:gd name="connsiteY4" fmla="*/ 5199301 h 5759450"/>
              <a:gd name="connsiteX5" fmla="*/ 0 w 2154169"/>
              <a:gd name="connsiteY5" fmla="*/ 560149 h 5759450"/>
              <a:gd name="connsiteX6" fmla="*/ 560149 w 2154169"/>
              <a:gd name="connsiteY6" fmla="*/ 0 h 5759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54169" h="5759450">
                <a:moveTo>
                  <a:pt x="560149" y="0"/>
                </a:moveTo>
                <a:lnTo>
                  <a:pt x="2154169" y="0"/>
                </a:lnTo>
                <a:lnTo>
                  <a:pt x="2154169" y="5759450"/>
                </a:lnTo>
                <a:lnTo>
                  <a:pt x="560149" y="5759450"/>
                </a:lnTo>
                <a:cubicBezTo>
                  <a:pt x="250787" y="5759450"/>
                  <a:pt x="0" y="5508663"/>
                  <a:pt x="0" y="5199301"/>
                </a:cubicBezTo>
                <a:lnTo>
                  <a:pt x="0" y="560149"/>
                </a:lnTo>
                <a:cubicBezTo>
                  <a:pt x="0" y="250787"/>
                  <a:pt x="250787" y="0"/>
                  <a:pt x="560149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40813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8.33333E-7 -7.40741E-7 L 8.33333E-7 0.19213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6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</p:bldLst>
  </p:timing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AC0F4888-AF3B-4273-8228-49EAC8A8FE28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8982144" y="549274"/>
            <a:ext cx="2154168" cy="5759450"/>
          </a:xfrm>
          <a:custGeom>
            <a:avLst/>
            <a:gdLst>
              <a:gd name="connsiteX0" fmla="*/ 0 w 2154168"/>
              <a:gd name="connsiteY0" fmla="*/ 0 h 5759450"/>
              <a:gd name="connsiteX1" fmla="*/ 1594020 w 2154168"/>
              <a:gd name="connsiteY1" fmla="*/ 0 h 5759450"/>
              <a:gd name="connsiteX2" fmla="*/ 2154168 w 2154168"/>
              <a:gd name="connsiteY2" fmla="*/ 560149 h 5759450"/>
              <a:gd name="connsiteX3" fmla="*/ 2154168 w 2154168"/>
              <a:gd name="connsiteY3" fmla="*/ 5199301 h 5759450"/>
              <a:gd name="connsiteX4" fmla="*/ 1594020 w 2154168"/>
              <a:gd name="connsiteY4" fmla="*/ 5759450 h 5759450"/>
              <a:gd name="connsiteX5" fmla="*/ 0 w 2154168"/>
              <a:gd name="connsiteY5" fmla="*/ 5759450 h 5759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54168" h="5759450">
                <a:moveTo>
                  <a:pt x="0" y="0"/>
                </a:moveTo>
                <a:lnTo>
                  <a:pt x="1594020" y="0"/>
                </a:lnTo>
                <a:cubicBezTo>
                  <a:pt x="1903382" y="0"/>
                  <a:pt x="2154168" y="250787"/>
                  <a:pt x="2154168" y="560149"/>
                </a:cubicBezTo>
                <a:lnTo>
                  <a:pt x="2154168" y="5199301"/>
                </a:lnTo>
                <a:cubicBezTo>
                  <a:pt x="2154168" y="5508663"/>
                  <a:pt x="1903382" y="5759450"/>
                  <a:pt x="1594020" y="5759450"/>
                </a:cubicBezTo>
                <a:lnTo>
                  <a:pt x="0" y="5759450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659365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8.33333E-7 -7.40741E-7 L 8.33333E-7 0.19213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6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</p:bldLst>
  </p:timing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59980B46-7821-4CA9-870E-817AEC336BE6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0" y="4860237"/>
            <a:ext cx="6096000" cy="1997765"/>
          </a:xfrm>
          <a:custGeom>
            <a:avLst/>
            <a:gdLst>
              <a:gd name="connsiteX0" fmla="*/ 0 w 6096000"/>
              <a:gd name="connsiteY0" fmla="*/ 0 h 1997765"/>
              <a:gd name="connsiteX1" fmla="*/ 5633977 w 6096000"/>
              <a:gd name="connsiteY1" fmla="*/ 0 h 1997765"/>
              <a:gd name="connsiteX2" fmla="*/ 6096000 w 6096000"/>
              <a:gd name="connsiteY2" fmla="*/ 462023 h 1997765"/>
              <a:gd name="connsiteX3" fmla="*/ 6096000 w 6096000"/>
              <a:gd name="connsiteY3" fmla="*/ 1997765 h 1997765"/>
              <a:gd name="connsiteX4" fmla="*/ 0 w 6096000"/>
              <a:gd name="connsiteY4" fmla="*/ 1997765 h 1997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6000" h="1997765">
                <a:moveTo>
                  <a:pt x="0" y="0"/>
                </a:moveTo>
                <a:lnTo>
                  <a:pt x="5633977" y="0"/>
                </a:lnTo>
                <a:cubicBezTo>
                  <a:pt x="5889145" y="0"/>
                  <a:pt x="6096000" y="206855"/>
                  <a:pt x="6096000" y="462023"/>
                </a:cubicBezTo>
                <a:lnTo>
                  <a:pt x="6096000" y="1997765"/>
                </a:lnTo>
                <a:lnTo>
                  <a:pt x="0" y="1997765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0822F0EF-870C-4088-B543-06FC43728915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096000" y="1"/>
            <a:ext cx="6096000" cy="1997765"/>
          </a:xfrm>
          <a:custGeom>
            <a:avLst/>
            <a:gdLst>
              <a:gd name="connsiteX0" fmla="*/ 0 w 6096000"/>
              <a:gd name="connsiteY0" fmla="*/ 0 h 1997765"/>
              <a:gd name="connsiteX1" fmla="*/ 6096000 w 6096000"/>
              <a:gd name="connsiteY1" fmla="*/ 0 h 1997765"/>
              <a:gd name="connsiteX2" fmla="*/ 6096000 w 6096000"/>
              <a:gd name="connsiteY2" fmla="*/ 1997765 h 1997765"/>
              <a:gd name="connsiteX3" fmla="*/ 462023 w 6096000"/>
              <a:gd name="connsiteY3" fmla="*/ 1997765 h 1997765"/>
              <a:gd name="connsiteX4" fmla="*/ 0 w 6096000"/>
              <a:gd name="connsiteY4" fmla="*/ 1535742 h 1997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6000" h="1997765">
                <a:moveTo>
                  <a:pt x="0" y="0"/>
                </a:moveTo>
                <a:lnTo>
                  <a:pt x="6096000" y="0"/>
                </a:lnTo>
                <a:lnTo>
                  <a:pt x="6096000" y="1997765"/>
                </a:lnTo>
                <a:lnTo>
                  <a:pt x="462023" y="1997765"/>
                </a:lnTo>
                <a:cubicBezTo>
                  <a:pt x="206855" y="1997765"/>
                  <a:pt x="0" y="1790910"/>
                  <a:pt x="0" y="1535742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896572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-1.85185E-6 L 1.11022E-16 -0.18264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9144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7.40741E-7 L 8.33333E-7 0.19213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6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6" grpId="1" animBg="1"/>
      <p:bldP spid="7" grpId="0" animBg="1"/>
      <p:bldP spid="7" grpId="1" animBg="1"/>
    </p:bldLst>
  </p:timing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95456A00-789A-431A-A8F8-87774045D70E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1735109" y="-1"/>
            <a:ext cx="1863792" cy="4360896"/>
          </a:xfrm>
          <a:custGeom>
            <a:avLst/>
            <a:gdLst>
              <a:gd name="connsiteX0" fmla="*/ 475789 w 1863792"/>
              <a:gd name="connsiteY0" fmla="*/ 0 h 4360896"/>
              <a:gd name="connsiteX1" fmla="*/ 1863792 w 1863792"/>
              <a:gd name="connsiteY1" fmla="*/ 0 h 4360896"/>
              <a:gd name="connsiteX2" fmla="*/ 1863792 w 1863792"/>
              <a:gd name="connsiteY2" fmla="*/ 4360896 h 4360896"/>
              <a:gd name="connsiteX3" fmla="*/ 475789 w 1863792"/>
              <a:gd name="connsiteY3" fmla="*/ 4360896 h 4360896"/>
              <a:gd name="connsiteX4" fmla="*/ 0 w 1863792"/>
              <a:gd name="connsiteY4" fmla="*/ 3885107 h 4360896"/>
              <a:gd name="connsiteX5" fmla="*/ 0 w 1863792"/>
              <a:gd name="connsiteY5" fmla="*/ 475789 h 4360896"/>
              <a:gd name="connsiteX6" fmla="*/ 475789 w 1863792"/>
              <a:gd name="connsiteY6" fmla="*/ 0 h 4360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63792" h="4360896">
                <a:moveTo>
                  <a:pt x="475789" y="0"/>
                </a:moveTo>
                <a:lnTo>
                  <a:pt x="1863792" y="0"/>
                </a:lnTo>
                <a:lnTo>
                  <a:pt x="1863792" y="4360896"/>
                </a:lnTo>
                <a:lnTo>
                  <a:pt x="475789" y="4360896"/>
                </a:lnTo>
                <a:cubicBezTo>
                  <a:pt x="213018" y="4360896"/>
                  <a:pt x="0" y="4147878"/>
                  <a:pt x="0" y="3885107"/>
                </a:cubicBezTo>
                <a:lnTo>
                  <a:pt x="0" y="475789"/>
                </a:lnTo>
                <a:cubicBezTo>
                  <a:pt x="0" y="213018"/>
                  <a:pt x="213018" y="0"/>
                  <a:pt x="475789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71B1FCB6-9365-4324-81E9-25EDF4CD8DC4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593099" y="2497105"/>
            <a:ext cx="1863792" cy="4360896"/>
          </a:xfrm>
          <a:custGeom>
            <a:avLst/>
            <a:gdLst>
              <a:gd name="connsiteX0" fmla="*/ 0 w 1863792"/>
              <a:gd name="connsiteY0" fmla="*/ 0 h 4360896"/>
              <a:gd name="connsiteX1" fmla="*/ 1388003 w 1863792"/>
              <a:gd name="connsiteY1" fmla="*/ 0 h 4360896"/>
              <a:gd name="connsiteX2" fmla="*/ 1863792 w 1863792"/>
              <a:gd name="connsiteY2" fmla="*/ 475789 h 4360896"/>
              <a:gd name="connsiteX3" fmla="*/ 1863792 w 1863792"/>
              <a:gd name="connsiteY3" fmla="*/ 3885107 h 4360896"/>
              <a:gd name="connsiteX4" fmla="*/ 1388003 w 1863792"/>
              <a:gd name="connsiteY4" fmla="*/ 4360896 h 4360896"/>
              <a:gd name="connsiteX5" fmla="*/ 0 w 1863792"/>
              <a:gd name="connsiteY5" fmla="*/ 4360896 h 4360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63792" h="4360896">
                <a:moveTo>
                  <a:pt x="0" y="0"/>
                </a:moveTo>
                <a:lnTo>
                  <a:pt x="1388003" y="0"/>
                </a:lnTo>
                <a:cubicBezTo>
                  <a:pt x="1650774" y="0"/>
                  <a:pt x="1863792" y="213018"/>
                  <a:pt x="1863792" y="475789"/>
                </a:cubicBezTo>
                <a:lnTo>
                  <a:pt x="1863792" y="3885107"/>
                </a:lnTo>
                <a:cubicBezTo>
                  <a:pt x="1863792" y="4147878"/>
                  <a:pt x="1650774" y="4360896"/>
                  <a:pt x="1388003" y="4360896"/>
                </a:cubicBezTo>
                <a:lnTo>
                  <a:pt x="0" y="4360896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785016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556E-17 -4.07407E-6 L 2.77556E-17 -0.21226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0625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7.40741E-7 L 8.33333E-7 0.19213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6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6" grpId="1" animBg="1"/>
      <p:bldP spid="7" grpId="0" animBg="1"/>
      <p:bldP spid="7" grpId="1" animBg="1"/>
    </p:bldLst>
  </p:timing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E188C821-A945-40EE-9D36-D6CD0936D4CD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0" y="3429000"/>
            <a:ext cx="3390900" cy="3429000"/>
          </a:xfrm>
          <a:custGeom>
            <a:avLst/>
            <a:gdLst>
              <a:gd name="connsiteX0" fmla="*/ 0 w 3390900"/>
              <a:gd name="connsiteY0" fmla="*/ 0 h 3429000"/>
              <a:gd name="connsiteX1" fmla="*/ 3390900 w 3390900"/>
              <a:gd name="connsiteY1" fmla="*/ 0 h 3429000"/>
              <a:gd name="connsiteX2" fmla="*/ 3390900 w 3390900"/>
              <a:gd name="connsiteY2" fmla="*/ 2724134 h 3429000"/>
              <a:gd name="connsiteX3" fmla="*/ 2686034 w 3390900"/>
              <a:gd name="connsiteY3" fmla="*/ 3429000 h 3429000"/>
              <a:gd name="connsiteX4" fmla="*/ 0 w 3390900"/>
              <a:gd name="connsiteY4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0900" h="3429000">
                <a:moveTo>
                  <a:pt x="0" y="0"/>
                </a:moveTo>
                <a:lnTo>
                  <a:pt x="3390900" y="0"/>
                </a:lnTo>
                <a:lnTo>
                  <a:pt x="3390900" y="2724134"/>
                </a:lnTo>
                <a:cubicBezTo>
                  <a:pt x="3390900" y="3113421"/>
                  <a:pt x="3075321" y="3429000"/>
                  <a:pt x="2686034" y="3429000"/>
                </a:cubicBezTo>
                <a:lnTo>
                  <a:pt x="0" y="3429000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9DC00627-BADA-4473-87BB-76B76F06ED54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390900" y="0"/>
            <a:ext cx="3390900" cy="3429000"/>
          </a:xfrm>
          <a:custGeom>
            <a:avLst/>
            <a:gdLst>
              <a:gd name="connsiteX0" fmla="*/ 0 w 3390900"/>
              <a:gd name="connsiteY0" fmla="*/ 0 h 3429000"/>
              <a:gd name="connsiteX1" fmla="*/ 3390900 w 3390900"/>
              <a:gd name="connsiteY1" fmla="*/ 0 h 3429000"/>
              <a:gd name="connsiteX2" fmla="*/ 3390900 w 3390900"/>
              <a:gd name="connsiteY2" fmla="*/ 2724134 h 3429000"/>
              <a:gd name="connsiteX3" fmla="*/ 2686034 w 3390900"/>
              <a:gd name="connsiteY3" fmla="*/ 3429000 h 3429000"/>
              <a:gd name="connsiteX4" fmla="*/ 0 w 3390900"/>
              <a:gd name="connsiteY4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0900" h="3429000">
                <a:moveTo>
                  <a:pt x="0" y="0"/>
                </a:moveTo>
                <a:lnTo>
                  <a:pt x="3390900" y="0"/>
                </a:lnTo>
                <a:lnTo>
                  <a:pt x="3390900" y="2724134"/>
                </a:lnTo>
                <a:cubicBezTo>
                  <a:pt x="3390900" y="3113421"/>
                  <a:pt x="3075321" y="3429000"/>
                  <a:pt x="2686034" y="3429000"/>
                </a:cubicBezTo>
                <a:lnTo>
                  <a:pt x="0" y="3429000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173021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7.40741E-7 L 8.33333E-7 0.19213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606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1.11022E-16 -1.85185E-6 L 1.11022E-16 -0.18264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91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6" grpId="1" animBg="1"/>
      <p:bldP spid="7" grpId="0" animBg="1"/>
      <p:bldP spid="7" grpId="1" animBg="1"/>
    </p:bldLst>
  </p:timing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31A1A612-1509-45B4-9DB0-171B6C5B9AE1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5410200" y="3429000"/>
            <a:ext cx="3390900" cy="3429000"/>
          </a:xfrm>
          <a:custGeom>
            <a:avLst/>
            <a:gdLst>
              <a:gd name="connsiteX0" fmla="*/ 704866 w 3390900"/>
              <a:gd name="connsiteY0" fmla="*/ 0 h 3429000"/>
              <a:gd name="connsiteX1" fmla="*/ 3390900 w 3390900"/>
              <a:gd name="connsiteY1" fmla="*/ 0 h 3429000"/>
              <a:gd name="connsiteX2" fmla="*/ 3390900 w 3390900"/>
              <a:gd name="connsiteY2" fmla="*/ 3429000 h 3429000"/>
              <a:gd name="connsiteX3" fmla="*/ 0 w 3390900"/>
              <a:gd name="connsiteY3" fmla="*/ 3429000 h 3429000"/>
              <a:gd name="connsiteX4" fmla="*/ 0 w 3390900"/>
              <a:gd name="connsiteY4" fmla="*/ 704866 h 3429000"/>
              <a:gd name="connsiteX5" fmla="*/ 704866 w 3390900"/>
              <a:gd name="connsiteY5" fmla="*/ 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90900" h="3429000">
                <a:moveTo>
                  <a:pt x="704866" y="0"/>
                </a:moveTo>
                <a:lnTo>
                  <a:pt x="3390900" y="0"/>
                </a:lnTo>
                <a:lnTo>
                  <a:pt x="3390900" y="3429000"/>
                </a:lnTo>
                <a:lnTo>
                  <a:pt x="0" y="3429000"/>
                </a:lnTo>
                <a:lnTo>
                  <a:pt x="0" y="704866"/>
                </a:lnTo>
                <a:cubicBezTo>
                  <a:pt x="0" y="315579"/>
                  <a:pt x="315579" y="0"/>
                  <a:pt x="704866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8A9D4647-D162-4712-81FF-3657AF47E61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801100" y="0"/>
            <a:ext cx="3390900" cy="3429000"/>
          </a:xfrm>
          <a:custGeom>
            <a:avLst/>
            <a:gdLst>
              <a:gd name="connsiteX0" fmla="*/ 704866 w 3390900"/>
              <a:gd name="connsiteY0" fmla="*/ 0 h 3429000"/>
              <a:gd name="connsiteX1" fmla="*/ 3390900 w 3390900"/>
              <a:gd name="connsiteY1" fmla="*/ 0 h 3429000"/>
              <a:gd name="connsiteX2" fmla="*/ 3390900 w 3390900"/>
              <a:gd name="connsiteY2" fmla="*/ 3429000 h 3429000"/>
              <a:gd name="connsiteX3" fmla="*/ 0 w 3390900"/>
              <a:gd name="connsiteY3" fmla="*/ 3429000 h 3429000"/>
              <a:gd name="connsiteX4" fmla="*/ 0 w 3390900"/>
              <a:gd name="connsiteY4" fmla="*/ 704866 h 3429000"/>
              <a:gd name="connsiteX5" fmla="*/ 704866 w 3390900"/>
              <a:gd name="connsiteY5" fmla="*/ 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90900" h="3429000">
                <a:moveTo>
                  <a:pt x="704866" y="0"/>
                </a:moveTo>
                <a:lnTo>
                  <a:pt x="3390900" y="0"/>
                </a:lnTo>
                <a:lnTo>
                  <a:pt x="3390900" y="3429000"/>
                </a:lnTo>
                <a:lnTo>
                  <a:pt x="0" y="3429000"/>
                </a:lnTo>
                <a:lnTo>
                  <a:pt x="0" y="704866"/>
                </a:lnTo>
                <a:cubicBezTo>
                  <a:pt x="0" y="315579"/>
                  <a:pt x="315579" y="0"/>
                  <a:pt x="704866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871716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7.40741E-7 L 8.33333E-7 0.19213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606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1.11022E-16 -1.85185E-6 L 1.11022E-16 -0.18264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91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6" grpId="1" animBg="1"/>
      <p:bldP spid="7" grpId="0" animBg="1"/>
      <p:bldP spid="7" grpId="1" animBg="1"/>
    </p:bldLst>
  </p:timing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06597AD4-A639-49B8-A05D-38319D6768CE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096000" y="2"/>
            <a:ext cx="5040313" cy="2659225"/>
          </a:xfrm>
          <a:custGeom>
            <a:avLst/>
            <a:gdLst>
              <a:gd name="connsiteX0" fmla="*/ 532111 w 5040313"/>
              <a:gd name="connsiteY0" fmla="*/ 0 h 2659225"/>
              <a:gd name="connsiteX1" fmla="*/ 4508202 w 5040313"/>
              <a:gd name="connsiteY1" fmla="*/ 0 h 2659225"/>
              <a:gd name="connsiteX2" fmla="*/ 5040313 w 5040313"/>
              <a:gd name="connsiteY2" fmla="*/ 532111 h 2659225"/>
              <a:gd name="connsiteX3" fmla="*/ 5040313 w 5040313"/>
              <a:gd name="connsiteY3" fmla="*/ 2127114 h 2659225"/>
              <a:gd name="connsiteX4" fmla="*/ 4508202 w 5040313"/>
              <a:gd name="connsiteY4" fmla="*/ 2659225 h 2659225"/>
              <a:gd name="connsiteX5" fmla="*/ 698500 w 5040313"/>
              <a:gd name="connsiteY5" fmla="*/ 2659225 h 2659225"/>
              <a:gd name="connsiteX6" fmla="*/ 532111 w 5040313"/>
              <a:gd name="connsiteY6" fmla="*/ 2659225 h 2659225"/>
              <a:gd name="connsiteX7" fmla="*/ 0 w 5040313"/>
              <a:gd name="connsiteY7" fmla="*/ 2659225 h 2659225"/>
              <a:gd name="connsiteX8" fmla="*/ 0 w 5040313"/>
              <a:gd name="connsiteY8" fmla="*/ 2127114 h 2659225"/>
              <a:gd name="connsiteX9" fmla="*/ 0 w 5040313"/>
              <a:gd name="connsiteY9" fmla="*/ 1960725 h 2659225"/>
              <a:gd name="connsiteX10" fmla="*/ 0 w 5040313"/>
              <a:gd name="connsiteY10" fmla="*/ 532111 h 2659225"/>
              <a:gd name="connsiteX11" fmla="*/ 532111 w 5040313"/>
              <a:gd name="connsiteY11" fmla="*/ 0 h 265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040313" h="2659225">
                <a:moveTo>
                  <a:pt x="532111" y="0"/>
                </a:moveTo>
                <a:lnTo>
                  <a:pt x="4508202" y="0"/>
                </a:lnTo>
                <a:cubicBezTo>
                  <a:pt x="4802079" y="0"/>
                  <a:pt x="5040313" y="238234"/>
                  <a:pt x="5040313" y="532111"/>
                </a:cubicBezTo>
                <a:lnTo>
                  <a:pt x="5040313" y="2127114"/>
                </a:lnTo>
                <a:cubicBezTo>
                  <a:pt x="5040313" y="2420991"/>
                  <a:pt x="4802079" y="2659225"/>
                  <a:pt x="4508202" y="2659225"/>
                </a:cubicBezTo>
                <a:lnTo>
                  <a:pt x="698500" y="2659225"/>
                </a:lnTo>
                <a:lnTo>
                  <a:pt x="532111" y="2659225"/>
                </a:lnTo>
                <a:lnTo>
                  <a:pt x="0" y="2659225"/>
                </a:lnTo>
                <a:lnTo>
                  <a:pt x="0" y="2127114"/>
                </a:lnTo>
                <a:lnTo>
                  <a:pt x="0" y="1960725"/>
                </a:lnTo>
                <a:lnTo>
                  <a:pt x="0" y="532111"/>
                </a:lnTo>
                <a:cubicBezTo>
                  <a:pt x="0" y="238234"/>
                  <a:pt x="238234" y="0"/>
                  <a:pt x="532111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489413D8-2C55-433B-933C-1FEC354A630C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096000" y="4198776"/>
            <a:ext cx="5040313" cy="2659225"/>
          </a:xfrm>
          <a:custGeom>
            <a:avLst/>
            <a:gdLst>
              <a:gd name="connsiteX0" fmla="*/ 532111 w 5040313"/>
              <a:gd name="connsiteY0" fmla="*/ 0 h 2659225"/>
              <a:gd name="connsiteX1" fmla="*/ 4508202 w 5040313"/>
              <a:gd name="connsiteY1" fmla="*/ 0 h 2659225"/>
              <a:gd name="connsiteX2" fmla="*/ 5040313 w 5040313"/>
              <a:gd name="connsiteY2" fmla="*/ 532111 h 2659225"/>
              <a:gd name="connsiteX3" fmla="*/ 5040313 w 5040313"/>
              <a:gd name="connsiteY3" fmla="*/ 2127114 h 2659225"/>
              <a:gd name="connsiteX4" fmla="*/ 4508202 w 5040313"/>
              <a:gd name="connsiteY4" fmla="*/ 2659225 h 2659225"/>
              <a:gd name="connsiteX5" fmla="*/ 698500 w 5040313"/>
              <a:gd name="connsiteY5" fmla="*/ 2659225 h 2659225"/>
              <a:gd name="connsiteX6" fmla="*/ 532111 w 5040313"/>
              <a:gd name="connsiteY6" fmla="*/ 2659225 h 2659225"/>
              <a:gd name="connsiteX7" fmla="*/ 0 w 5040313"/>
              <a:gd name="connsiteY7" fmla="*/ 2659225 h 2659225"/>
              <a:gd name="connsiteX8" fmla="*/ 0 w 5040313"/>
              <a:gd name="connsiteY8" fmla="*/ 2127114 h 2659225"/>
              <a:gd name="connsiteX9" fmla="*/ 0 w 5040313"/>
              <a:gd name="connsiteY9" fmla="*/ 1960725 h 2659225"/>
              <a:gd name="connsiteX10" fmla="*/ 0 w 5040313"/>
              <a:gd name="connsiteY10" fmla="*/ 532111 h 2659225"/>
              <a:gd name="connsiteX11" fmla="*/ 532111 w 5040313"/>
              <a:gd name="connsiteY11" fmla="*/ 0 h 265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040313" h="2659225">
                <a:moveTo>
                  <a:pt x="532111" y="0"/>
                </a:moveTo>
                <a:lnTo>
                  <a:pt x="4508202" y="0"/>
                </a:lnTo>
                <a:cubicBezTo>
                  <a:pt x="4802079" y="0"/>
                  <a:pt x="5040313" y="238234"/>
                  <a:pt x="5040313" y="532111"/>
                </a:cubicBezTo>
                <a:lnTo>
                  <a:pt x="5040313" y="2127114"/>
                </a:lnTo>
                <a:cubicBezTo>
                  <a:pt x="5040313" y="2420991"/>
                  <a:pt x="4802079" y="2659225"/>
                  <a:pt x="4508202" y="2659225"/>
                </a:cubicBezTo>
                <a:lnTo>
                  <a:pt x="698500" y="2659225"/>
                </a:lnTo>
                <a:lnTo>
                  <a:pt x="532111" y="2659225"/>
                </a:lnTo>
                <a:lnTo>
                  <a:pt x="0" y="2659225"/>
                </a:lnTo>
                <a:lnTo>
                  <a:pt x="0" y="2127114"/>
                </a:lnTo>
                <a:lnTo>
                  <a:pt x="0" y="1960725"/>
                </a:lnTo>
                <a:lnTo>
                  <a:pt x="0" y="532111"/>
                </a:lnTo>
                <a:cubicBezTo>
                  <a:pt x="0" y="238234"/>
                  <a:pt x="238234" y="0"/>
                  <a:pt x="532111" y="0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Image </a:t>
            </a:r>
            <a:r>
              <a:rPr lang="en-US" dirty="0" err="1"/>
              <a:t>placholder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327801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49333" decel="50667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8.33333E-7 -7.40741E-7 L 8.33333E-7 0.19213 " pathEditMode="relative" rAng="0" ptsTypes="AA">
                                      <p:cBhvr>
                                        <p:cTn id="9" dur="750" spd="-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606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49333" decel="5066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7.40741E-7 L 8.33333E-7 0.19213 " pathEditMode="relative" rAng="0" ptsTypes="AA">
                                      <p:cBhvr>
                                        <p:cTn id="14" dur="750" spd="-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6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6" grpId="1" animBg="1"/>
      <p:bldP spid="7" grpId="0" animBg="1"/>
      <p:bldP spid="7" grpId="1" animBg="1"/>
    </p:bld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41" Type="http://schemas.openxmlformats.org/officeDocument/2006/relationships/slideLayout" Target="../slideLayouts/slideLayout4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58.xml"/><Relationship Id="rId18" Type="http://schemas.openxmlformats.org/officeDocument/2006/relationships/slideLayout" Target="../slideLayouts/slideLayout63.xml"/><Relationship Id="rId26" Type="http://schemas.openxmlformats.org/officeDocument/2006/relationships/slideLayout" Target="../slideLayouts/slideLayout71.xml"/><Relationship Id="rId39" Type="http://schemas.openxmlformats.org/officeDocument/2006/relationships/slideLayout" Target="../slideLayouts/slideLayout84.xml"/><Relationship Id="rId21" Type="http://schemas.openxmlformats.org/officeDocument/2006/relationships/slideLayout" Target="../slideLayouts/slideLayout66.xml"/><Relationship Id="rId34" Type="http://schemas.openxmlformats.org/officeDocument/2006/relationships/slideLayout" Target="../slideLayouts/slideLayout79.xml"/><Relationship Id="rId42" Type="http://schemas.openxmlformats.org/officeDocument/2006/relationships/slideLayout" Target="../slideLayouts/slideLayout87.xml"/><Relationship Id="rId47" Type="http://schemas.openxmlformats.org/officeDocument/2006/relationships/slideLayout" Target="../slideLayouts/slideLayout92.xml"/><Relationship Id="rId50" Type="http://schemas.openxmlformats.org/officeDocument/2006/relationships/slideLayout" Target="../slideLayouts/slideLayout95.xml"/><Relationship Id="rId55" Type="http://schemas.openxmlformats.org/officeDocument/2006/relationships/slideLayout" Target="../slideLayouts/slideLayout100.xml"/><Relationship Id="rId63" Type="http://schemas.openxmlformats.org/officeDocument/2006/relationships/theme" Target="../theme/theme2.xml"/><Relationship Id="rId7" Type="http://schemas.openxmlformats.org/officeDocument/2006/relationships/slideLayout" Target="../slideLayouts/slideLayout52.xml"/><Relationship Id="rId2" Type="http://schemas.openxmlformats.org/officeDocument/2006/relationships/slideLayout" Target="../slideLayouts/slideLayout47.xml"/><Relationship Id="rId16" Type="http://schemas.openxmlformats.org/officeDocument/2006/relationships/slideLayout" Target="../slideLayouts/slideLayout61.xml"/><Relationship Id="rId20" Type="http://schemas.openxmlformats.org/officeDocument/2006/relationships/slideLayout" Target="../slideLayouts/slideLayout65.xml"/><Relationship Id="rId29" Type="http://schemas.openxmlformats.org/officeDocument/2006/relationships/slideLayout" Target="../slideLayouts/slideLayout74.xml"/><Relationship Id="rId41" Type="http://schemas.openxmlformats.org/officeDocument/2006/relationships/slideLayout" Target="../slideLayouts/slideLayout86.xml"/><Relationship Id="rId54" Type="http://schemas.openxmlformats.org/officeDocument/2006/relationships/slideLayout" Target="../slideLayouts/slideLayout99.xml"/><Relationship Id="rId62" Type="http://schemas.openxmlformats.org/officeDocument/2006/relationships/slideLayout" Target="../slideLayouts/slideLayout107.xml"/><Relationship Id="rId1" Type="http://schemas.openxmlformats.org/officeDocument/2006/relationships/slideLayout" Target="../slideLayouts/slideLayout46.xml"/><Relationship Id="rId6" Type="http://schemas.openxmlformats.org/officeDocument/2006/relationships/slideLayout" Target="../slideLayouts/slideLayout51.xml"/><Relationship Id="rId11" Type="http://schemas.openxmlformats.org/officeDocument/2006/relationships/slideLayout" Target="../slideLayouts/slideLayout56.xml"/><Relationship Id="rId24" Type="http://schemas.openxmlformats.org/officeDocument/2006/relationships/slideLayout" Target="../slideLayouts/slideLayout69.xml"/><Relationship Id="rId32" Type="http://schemas.openxmlformats.org/officeDocument/2006/relationships/slideLayout" Target="../slideLayouts/slideLayout77.xml"/><Relationship Id="rId37" Type="http://schemas.openxmlformats.org/officeDocument/2006/relationships/slideLayout" Target="../slideLayouts/slideLayout82.xml"/><Relationship Id="rId40" Type="http://schemas.openxmlformats.org/officeDocument/2006/relationships/slideLayout" Target="../slideLayouts/slideLayout85.xml"/><Relationship Id="rId45" Type="http://schemas.openxmlformats.org/officeDocument/2006/relationships/slideLayout" Target="../slideLayouts/slideLayout90.xml"/><Relationship Id="rId53" Type="http://schemas.openxmlformats.org/officeDocument/2006/relationships/slideLayout" Target="../slideLayouts/slideLayout98.xml"/><Relationship Id="rId58" Type="http://schemas.openxmlformats.org/officeDocument/2006/relationships/slideLayout" Target="../slideLayouts/slideLayout103.xml"/><Relationship Id="rId5" Type="http://schemas.openxmlformats.org/officeDocument/2006/relationships/slideLayout" Target="../slideLayouts/slideLayout50.xml"/><Relationship Id="rId15" Type="http://schemas.openxmlformats.org/officeDocument/2006/relationships/slideLayout" Target="../slideLayouts/slideLayout60.xml"/><Relationship Id="rId23" Type="http://schemas.openxmlformats.org/officeDocument/2006/relationships/slideLayout" Target="../slideLayouts/slideLayout68.xml"/><Relationship Id="rId28" Type="http://schemas.openxmlformats.org/officeDocument/2006/relationships/slideLayout" Target="../slideLayouts/slideLayout73.xml"/><Relationship Id="rId36" Type="http://schemas.openxmlformats.org/officeDocument/2006/relationships/slideLayout" Target="../slideLayouts/slideLayout81.xml"/><Relationship Id="rId49" Type="http://schemas.openxmlformats.org/officeDocument/2006/relationships/slideLayout" Target="../slideLayouts/slideLayout94.xml"/><Relationship Id="rId57" Type="http://schemas.openxmlformats.org/officeDocument/2006/relationships/slideLayout" Target="../slideLayouts/slideLayout102.xml"/><Relationship Id="rId61" Type="http://schemas.openxmlformats.org/officeDocument/2006/relationships/slideLayout" Target="../slideLayouts/slideLayout106.xml"/><Relationship Id="rId10" Type="http://schemas.openxmlformats.org/officeDocument/2006/relationships/slideLayout" Target="../slideLayouts/slideLayout55.xml"/><Relationship Id="rId19" Type="http://schemas.openxmlformats.org/officeDocument/2006/relationships/slideLayout" Target="../slideLayouts/slideLayout64.xml"/><Relationship Id="rId31" Type="http://schemas.openxmlformats.org/officeDocument/2006/relationships/slideLayout" Target="../slideLayouts/slideLayout76.xml"/><Relationship Id="rId44" Type="http://schemas.openxmlformats.org/officeDocument/2006/relationships/slideLayout" Target="../slideLayouts/slideLayout89.xml"/><Relationship Id="rId52" Type="http://schemas.openxmlformats.org/officeDocument/2006/relationships/slideLayout" Target="../slideLayouts/slideLayout97.xml"/><Relationship Id="rId60" Type="http://schemas.openxmlformats.org/officeDocument/2006/relationships/slideLayout" Target="../slideLayouts/slideLayout105.xml"/><Relationship Id="rId65" Type="http://schemas.openxmlformats.org/officeDocument/2006/relationships/image" Target="../media/image2.svg"/><Relationship Id="rId4" Type="http://schemas.openxmlformats.org/officeDocument/2006/relationships/slideLayout" Target="../slideLayouts/slideLayout49.xml"/><Relationship Id="rId9" Type="http://schemas.openxmlformats.org/officeDocument/2006/relationships/slideLayout" Target="../slideLayouts/slideLayout54.xml"/><Relationship Id="rId14" Type="http://schemas.openxmlformats.org/officeDocument/2006/relationships/slideLayout" Target="../slideLayouts/slideLayout59.xml"/><Relationship Id="rId22" Type="http://schemas.openxmlformats.org/officeDocument/2006/relationships/slideLayout" Target="../slideLayouts/slideLayout67.xml"/><Relationship Id="rId27" Type="http://schemas.openxmlformats.org/officeDocument/2006/relationships/slideLayout" Target="../slideLayouts/slideLayout72.xml"/><Relationship Id="rId30" Type="http://schemas.openxmlformats.org/officeDocument/2006/relationships/slideLayout" Target="../slideLayouts/slideLayout75.xml"/><Relationship Id="rId35" Type="http://schemas.openxmlformats.org/officeDocument/2006/relationships/slideLayout" Target="../slideLayouts/slideLayout80.xml"/><Relationship Id="rId43" Type="http://schemas.openxmlformats.org/officeDocument/2006/relationships/slideLayout" Target="../slideLayouts/slideLayout88.xml"/><Relationship Id="rId48" Type="http://schemas.openxmlformats.org/officeDocument/2006/relationships/slideLayout" Target="../slideLayouts/slideLayout93.xml"/><Relationship Id="rId56" Type="http://schemas.openxmlformats.org/officeDocument/2006/relationships/slideLayout" Target="../slideLayouts/slideLayout101.xml"/><Relationship Id="rId64" Type="http://schemas.openxmlformats.org/officeDocument/2006/relationships/image" Target="../media/image1.png"/><Relationship Id="rId8" Type="http://schemas.openxmlformats.org/officeDocument/2006/relationships/slideLayout" Target="../slideLayouts/slideLayout53.xml"/><Relationship Id="rId51" Type="http://schemas.openxmlformats.org/officeDocument/2006/relationships/slideLayout" Target="../slideLayouts/slideLayout96.xml"/><Relationship Id="rId3" Type="http://schemas.openxmlformats.org/officeDocument/2006/relationships/slideLayout" Target="../slideLayouts/slideLayout48.xml"/><Relationship Id="rId12" Type="http://schemas.openxmlformats.org/officeDocument/2006/relationships/slideLayout" Target="../slideLayouts/slideLayout57.xml"/><Relationship Id="rId17" Type="http://schemas.openxmlformats.org/officeDocument/2006/relationships/slideLayout" Target="../slideLayouts/slideLayout62.xml"/><Relationship Id="rId25" Type="http://schemas.openxmlformats.org/officeDocument/2006/relationships/slideLayout" Target="../slideLayouts/slideLayout70.xml"/><Relationship Id="rId33" Type="http://schemas.openxmlformats.org/officeDocument/2006/relationships/slideLayout" Target="../slideLayouts/slideLayout78.xml"/><Relationship Id="rId38" Type="http://schemas.openxmlformats.org/officeDocument/2006/relationships/slideLayout" Target="../slideLayouts/slideLayout83.xml"/><Relationship Id="rId46" Type="http://schemas.openxmlformats.org/officeDocument/2006/relationships/slideLayout" Target="../slideLayouts/slideLayout91.xml"/><Relationship Id="rId59" Type="http://schemas.openxmlformats.org/officeDocument/2006/relationships/slideLayout" Target="../slideLayouts/slideLayout104.xml"/></Relationships>
</file>

<file path=ppt/slideMasters/_rels/slideMaster3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133.xml"/><Relationship Id="rId21" Type="http://schemas.openxmlformats.org/officeDocument/2006/relationships/slideLayout" Target="../slideLayouts/slideLayout128.xml"/><Relationship Id="rId42" Type="http://schemas.openxmlformats.org/officeDocument/2006/relationships/slideLayout" Target="../slideLayouts/slideLayout149.xml"/><Relationship Id="rId47" Type="http://schemas.openxmlformats.org/officeDocument/2006/relationships/slideLayout" Target="../slideLayouts/slideLayout154.xml"/><Relationship Id="rId63" Type="http://schemas.openxmlformats.org/officeDocument/2006/relationships/slideLayout" Target="../slideLayouts/slideLayout170.xml"/><Relationship Id="rId68" Type="http://schemas.openxmlformats.org/officeDocument/2006/relationships/slideLayout" Target="../slideLayouts/slideLayout175.xml"/><Relationship Id="rId84" Type="http://schemas.openxmlformats.org/officeDocument/2006/relationships/slideLayout" Target="../slideLayouts/slideLayout191.xml"/><Relationship Id="rId89" Type="http://schemas.openxmlformats.org/officeDocument/2006/relationships/slideLayout" Target="../slideLayouts/slideLayout196.xml"/><Relationship Id="rId7" Type="http://schemas.openxmlformats.org/officeDocument/2006/relationships/slideLayout" Target="../slideLayouts/slideLayout114.xml"/><Relationship Id="rId71" Type="http://schemas.openxmlformats.org/officeDocument/2006/relationships/slideLayout" Target="../slideLayouts/slideLayout178.xml"/><Relationship Id="rId92" Type="http://schemas.openxmlformats.org/officeDocument/2006/relationships/slideLayout" Target="../slideLayouts/slideLayout199.xml"/><Relationship Id="rId2" Type="http://schemas.openxmlformats.org/officeDocument/2006/relationships/slideLayout" Target="../slideLayouts/slideLayout109.xml"/><Relationship Id="rId16" Type="http://schemas.openxmlformats.org/officeDocument/2006/relationships/slideLayout" Target="../slideLayouts/slideLayout123.xml"/><Relationship Id="rId29" Type="http://schemas.openxmlformats.org/officeDocument/2006/relationships/slideLayout" Target="../slideLayouts/slideLayout136.xml"/><Relationship Id="rId107" Type="http://schemas.openxmlformats.org/officeDocument/2006/relationships/slideLayout" Target="../slideLayouts/slideLayout214.xml"/><Relationship Id="rId11" Type="http://schemas.openxmlformats.org/officeDocument/2006/relationships/slideLayout" Target="../slideLayouts/slideLayout118.xml"/><Relationship Id="rId24" Type="http://schemas.openxmlformats.org/officeDocument/2006/relationships/slideLayout" Target="../slideLayouts/slideLayout131.xml"/><Relationship Id="rId32" Type="http://schemas.openxmlformats.org/officeDocument/2006/relationships/slideLayout" Target="../slideLayouts/slideLayout139.xml"/><Relationship Id="rId37" Type="http://schemas.openxmlformats.org/officeDocument/2006/relationships/slideLayout" Target="../slideLayouts/slideLayout144.xml"/><Relationship Id="rId40" Type="http://schemas.openxmlformats.org/officeDocument/2006/relationships/slideLayout" Target="../slideLayouts/slideLayout147.xml"/><Relationship Id="rId45" Type="http://schemas.openxmlformats.org/officeDocument/2006/relationships/slideLayout" Target="../slideLayouts/slideLayout152.xml"/><Relationship Id="rId53" Type="http://schemas.openxmlformats.org/officeDocument/2006/relationships/slideLayout" Target="../slideLayouts/slideLayout160.xml"/><Relationship Id="rId58" Type="http://schemas.openxmlformats.org/officeDocument/2006/relationships/slideLayout" Target="../slideLayouts/slideLayout165.xml"/><Relationship Id="rId66" Type="http://schemas.openxmlformats.org/officeDocument/2006/relationships/slideLayout" Target="../slideLayouts/slideLayout173.xml"/><Relationship Id="rId74" Type="http://schemas.openxmlformats.org/officeDocument/2006/relationships/slideLayout" Target="../slideLayouts/slideLayout181.xml"/><Relationship Id="rId79" Type="http://schemas.openxmlformats.org/officeDocument/2006/relationships/slideLayout" Target="../slideLayouts/slideLayout186.xml"/><Relationship Id="rId87" Type="http://schemas.openxmlformats.org/officeDocument/2006/relationships/slideLayout" Target="../slideLayouts/slideLayout194.xml"/><Relationship Id="rId102" Type="http://schemas.openxmlformats.org/officeDocument/2006/relationships/slideLayout" Target="../slideLayouts/slideLayout209.xml"/><Relationship Id="rId5" Type="http://schemas.openxmlformats.org/officeDocument/2006/relationships/slideLayout" Target="../slideLayouts/slideLayout112.xml"/><Relationship Id="rId61" Type="http://schemas.openxmlformats.org/officeDocument/2006/relationships/slideLayout" Target="../slideLayouts/slideLayout168.xml"/><Relationship Id="rId82" Type="http://schemas.openxmlformats.org/officeDocument/2006/relationships/slideLayout" Target="../slideLayouts/slideLayout189.xml"/><Relationship Id="rId90" Type="http://schemas.openxmlformats.org/officeDocument/2006/relationships/slideLayout" Target="../slideLayouts/slideLayout197.xml"/><Relationship Id="rId95" Type="http://schemas.openxmlformats.org/officeDocument/2006/relationships/slideLayout" Target="../slideLayouts/slideLayout202.xml"/><Relationship Id="rId19" Type="http://schemas.openxmlformats.org/officeDocument/2006/relationships/slideLayout" Target="../slideLayouts/slideLayout126.xml"/><Relationship Id="rId14" Type="http://schemas.openxmlformats.org/officeDocument/2006/relationships/slideLayout" Target="../slideLayouts/slideLayout121.xml"/><Relationship Id="rId22" Type="http://schemas.openxmlformats.org/officeDocument/2006/relationships/slideLayout" Target="../slideLayouts/slideLayout129.xml"/><Relationship Id="rId27" Type="http://schemas.openxmlformats.org/officeDocument/2006/relationships/slideLayout" Target="../slideLayouts/slideLayout134.xml"/><Relationship Id="rId30" Type="http://schemas.openxmlformats.org/officeDocument/2006/relationships/slideLayout" Target="../slideLayouts/slideLayout137.xml"/><Relationship Id="rId35" Type="http://schemas.openxmlformats.org/officeDocument/2006/relationships/slideLayout" Target="../slideLayouts/slideLayout142.xml"/><Relationship Id="rId43" Type="http://schemas.openxmlformats.org/officeDocument/2006/relationships/slideLayout" Target="../slideLayouts/slideLayout150.xml"/><Relationship Id="rId48" Type="http://schemas.openxmlformats.org/officeDocument/2006/relationships/slideLayout" Target="../slideLayouts/slideLayout155.xml"/><Relationship Id="rId56" Type="http://schemas.openxmlformats.org/officeDocument/2006/relationships/slideLayout" Target="../slideLayouts/slideLayout163.xml"/><Relationship Id="rId64" Type="http://schemas.openxmlformats.org/officeDocument/2006/relationships/slideLayout" Target="../slideLayouts/slideLayout171.xml"/><Relationship Id="rId69" Type="http://schemas.openxmlformats.org/officeDocument/2006/relationships/slideLayout" Target="../slideLayouts/slideLayout176.xml"/><Relationship Id="rId77" Type="http://schemas.openxmlformats.org/officeDocument/2006/relationships/slideLayout" Target="../slideLayouts/slideLayout184.xml"/><Relationship Id="rId100" Type="http://schemas.openxmlformats.org/officeDocument/2006/relationships/slideLayout" Target="../slideLayouts/slideLayout207.xml"/><Relationship Id="rId105" Type="http://schemas.openxmlformats.org/officeDocument/2006/relationships/slideLayout" Target="../slideLayouts/slideLayout212.xml"/><Relationship Id="rId8" Type="http://schemas.openxmlformats.org/officeDocument/2006/relationships/slideLayout" Target="../slideLayouts/slideLayout115.xml"/><Relationship Id="rId51" Type="http://schemas.openxmlformats.org/officeDocument/2006/relationships/slideLayout" Target="../slideLayouts/slideLayout158.xml"/><Relationship Id="rId72" Type="http://schemas.openxmlformats.org/officeDocument/2006/relationships/slideLayout" Target="../slideLayouts/slideLayout179.xml"/><Relationship Id="rId80" Type="http://schemas.openxmlformats.org/officeDocument/2006/relationships/slideLayout" Target="../slideLayouts/slideLayout187.xml"/><Relationship Id="rId85" Type="http://schemas.openxmlformats.org/officeDocument/2006/relationships/slideLayout" Target="../slideLayouts/slideLayout192.xml"/><Relationship Id="rId93" Type="http://schemas.openxmlformats.org/officeDocument/2006/relationships/slideLayout" Target="../slideLayouts/slideLayout200.xml"/><Relationship Id="rId98" Type="http://schemas.openxmlformats.org/officeDocument/2006/relationships/slideLayout" Target="../slideLayouts/slideLayout205.xml"/><Relationship Id="rId3" Type="http://schemas.openxmlformats.org/officeDocument/2006/relationships/slideLayout" Target="../slideLayouts/slideLayout110.xml"/><Relationship Id="rId12" Type="http://schemas.openxmlformats.org/officeDocument/2006/relationships/slideLayout" Target="../slideLayouts/slideLayout119.xml"/><Relationship Id="rId17" Type="http://schemas.openxmlformats.org/officeDocument/2006/relationships/slideLayout" Target="../slideLayouts/slideLayout124.xml"/><Relationship Id="rId25" Type="http://schemas.openxmlformats.org/officeDocument/2006/relationships/slideLayout" Target="../slideLayouts/slideLayout132.xml"/><Relationship Id="rId33" Type="http://schemas.openxmlformats.org/officeDocument/2006/relationships/slideLayout" Target="../slideLayouts/slideLayout140.xml"/><Relationship Id="rId38" Type="http://schemas.openxmlformats.org/officeDocument/2006/relationships/slideLayout" Target="../slideLayouts/slideLayout145.xml"/><Relationship Id="rId46" Type="http://schemas.openxmlformats.org/officeDocument/2006/relationships/slideLayout" Target="../slideLayouts/slideLayout153.xml"/><Relationship Id="rId59" Type="http://schemas.openxmlformats.org/officeDocument/2006/relationships/slideLayout" Target="../slideLayouts/slideLayout166.xml"/><Relationship Id="rId67" Type="http://schemas.openxmlformats.org/officeDocument/2006/relationships/slideLayout" Target="../slideLayouts/slideLayout174.xml"/><Relationship Id="rId103" Type="http://schemas.openxmlformats.org/officeDocument/2006/relationships/slideLayout" Target="../slideLayouts/slideLayout210.xml"/><Relationship Id="rId108" Type="http://schemas.openxmlformats.org/officeDocument/2006/relationships/theme" Target="../theme/theme3.xml"/><Relationship Id="rId20" Type="http://schemas.openxmlformats.org/officeDocument/2006/relationships/slideLayout" Target="../slideLayouts/slideLayout127.xml"/><Relationship Id="rId41" Type="http://schemas.openxmlformats.org/officeDocument/2006/relationships/slideLayout" Target="../slideLayouts/slideLayout148.xml"/><Relationship Id="rId54" Type="http://schemas.openxmlformats.org/officeDocument/2006/relationships/slideLayout" Target="../slideLayouts/slideLayout161.xml"/><Relationship Id="rId62" Type="http://schemas.openxmlformats.org/officeDocument/2006/relationships/slideLayout" Target="../slideLayouts/slideLayout169.xml"/><Relationship Id="rId70" Type="http://schemas.openxmlformats.org/officeDocument/2006/relationships/slideLayout" Target="../slideLayouts/slideLayout177.xml"/><Relationship Id="rId75" Type="http://schemas.openxmlformats.org/officeDocument/2006/relationships/slideLayout" Target="../slideLayouts/slideLayout182.xml"/><Relationship Id="rId83" Type="http://schemas.openxmlformats.org/officeDocument/2006/relationships/slideLayout" Target="../slideLayouts/slideLayout190.xml"/><Relationship Id="rId88" Type="http://schemas.openxmlformats.org/officeDocument/2006/relationships/slideLayout" Target="../slideLayouts/slideLayout195.xml"/><Relationship Id="rId91" Type="http://schemas.openxmlformats.org/officeDocument/2006/relationships/slideLayout" Target="../slideLayouts/slideLayout198.xml"/><Relationship Id="rId96" Type="http://schemas.openxmlformats.org/officeDocument/2006/relationships/slideLayout" Target="../slideLayouts/slideLayout203.xml"/><Relationship Id="rId1" Type="http://schemas.openxmlformats.org/officeDocument/2006/relationships/slideLayout" Target="../slideLayouts/slideLayout108.xml"/><Relationship Id="rId6" Type="http://schemas.openxmlformats.org/officeDocument/2006/relationships/slideLayout" Target="../slideLayouts/slideLayout113.xml"/><Relationship Id="rId15" Type="http://schemas.openxmlformats.org/officeDocument/2006/relationships/slideLayout" Target="../slideLayouts/slideLayout122.xml"/><Relationship Id="rId23" Type="http://schemas.openxmlformats.org/officeDocument/2006/relationships/slideLayout" Target="../slideLayouts/slideLayout130.xml"/><Relationship Id="rId28" Type="http://schemas.openxmlformats.org/officeDocument/2006/relationships/slideLayout" Target="../slideLayouts/slideLayout135.xml"/><Relationship Id="rId36" Type="http://schemas.openxmlformats.org/officeDocument/2006/relationships/slideLayout" Target="../slideLayouts/slideLayout143.xml"/><Relationship Id="rId49" Type="http://schemas.openxmlformats.org/officeDocument/2006/relationships/slideLayout" Target="../slideLayouts/slideLayout156.xml"/><Relationship Id="rId57" Type="http://schemas.openxmlformats.org/officeDocument/2006/relationships/slideLayout" Target="../slideLayouts/slideLayout164.xml"/><Relationship Id="rId106" Type="http://schemas.openxmlformats.org/officeDocument/2006/relationships/slideLayout" Target="../slideLayouts/slideLayout213.xml"/><Relationship Id="rId10" Type="http://schemas.openxmlformats.org/officeDocument/2006/relationships/slideLayout" Target="../slideLayouts/slideLayout117.xml"/><Relationship Id="rId31" Type="http://schemas.openxmlformats.org/officeDocument/2006/relationships/slideLayout" Target="../slideLayouts/slideLayout138.xml"/><Relationship Id="rId44" Type="http://schemas.openxmlformats.org/officeDocument/2006/relationships/slideLayout" Target="../slideLayouts/slideLayout151.xml"/><Relationship Id="rId52" Type="http://schemas.openxmlformats.org/officeDocument/2006/relationships/slideLayout" Target="../slideLayouts/slideLayout159.xml"/><Relationship Id="rId60" Type="http://schemas.openxmlformats.org/officeDocument/2006/relationships/slideLayout" Target="../slideLayouts/slideLayout167.xml"/><Relationship Id="rId65" Type="http://schemas.openxmlformats.org/officeDocument/2006/relationships/slideLayout" Target="../slideLayouts/slideLayout172.xml"/><Relationship Id="rId73" Type="http://schemas.openxmlformats.org/officeDocument/2006/relationships/slideLayout" Target="../slideLayouts/slideLayout180.xml"/><Relationship Id="rId78" Type="http://schemas.openxmlformats.org/officeDocument/2006/relationships/slideLayout" Target="../slideLayouts/slideLayout185.xml"/><Relationship Id="rId81" Type="http://schemas.openxmlformats.org/officeDocument/2006/relationships/slideLayout" Target="../slideLayouts/slideLayout188.xml"/><Relationship Id="rId86" Type="http://schemas.openxmlformats.org/officeDocument/2006/relationships/slideLayout" Target="../slideLayouts/slideLayout193.xml"/><Relationship Id="rId94" Type="http://schemas.openxmlformats.org/officeDocument/2006/relationships/slideLayout" Target="../slideLayouts/slideLayout201.xml"/><Relationship Id="rId99" Type="http://schemas.openxmlformats.org/officeDocument/2006/relationships/slideLayout" Target="../slideLayouts/slideLayout206.xml"/><Relationship Id="rId101" Type="http://schemas.openxmlformats.org/officeDocument/2006/relationships/slideLayout" Target="../slideLayouts/slideLayout208.xml"/><Relationship Id="rId4" Type="http://schemas.openxmlformats.org/officeDocument/2006/relationships/slideLayout" Target="../slideLayouts/slideLayout111.xml"/><Relationship Id="rId9" Type="http://schemas.openxmlformats.org/officeDocument/2006/relationships/slideLayout" Target="../slideLayouts/slideLayout116.xml"/><Relationship Id="rId13" Type="http://schemas.openxmlformats.org/officeDocument/2006/relationships/slideLayout" Target="../slideLayouts/slideLayout120.xml"/><Relationship Id="rId18" Type="http://schemas.openxmlformats.org/officeDocument/2006/relationships/slideLayout" Target="../slideLayouts/slideLayout125.xml"/><Relationship Id="rId39" Type="http://schemas.openxmlformats.org/officeDocument/2006/relationships/slideLayout" Target="../slideLayouts/slideLayout146.xml"/><Relationship Id="rId34" Type="http://schemas.openxmlformats.org/officeDocument/2006/relationships/slideLayout" Target="../slideLayouts/slideLayout141.xml"/><Relationship Id="rId50" Type="http://schemas.openxmlformats.org/officeDocument/2006/relationships/slideLayout" Target="../slideLayouts/slideLayout157.xml"/><Relationship Id="rId55" Type="http://schemas.openxmlformats.org/officeDocument/2006/relationships/slideLayout" Target="../slideLayouts/slideLayout162.xml"/><Relationship Id="rId76" Type="http://schemas.openxmlformats.org/officeDocument/2006/relationships/slideLayout" Target="../slideLayouts/slideLayout183.xml"/><Relationship Id="rId97" Type="http://schemas.openxmlformats.org/officeDocument/2006/relationships/slideLayout" Target="../slideLayouts/slideLayout204.xml"/><Relationship Id="rId104" Type="http://schemas.openxmlformats.org/officeDocument/2006/relationships/slideLayout" Target="../slideLayouts/slideLayout21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2.xml"/><Relationship Id="rId3" Type="http://schemas.openxmlformats.org/officeDocument/2006/relationships/slideLayout" Target="../slideLayouts/slideLayout217.xml"/><Relationship Id="rId7" Type="http://schemas.openxmlformats.org/officeDocument/2006/relationships/slideLayout" Target="../slideLayouts/slideLayout221.xml"/><Relationship Id="rId2" Type="http://schemas.openxmlformats.org/officeDocument/2006/relationships/slideLayout" Target="../slideLayouts/slideLayout216.xml"/><Relationship Id="rId1" Type="http://schemas.openxmlformats.org/officeDocument/2006/relationships/slideLayout" Target="../slideLayouts/slideLayout215.xml"/><Relationship Id="rId6" Type="http://schemas.openxmlformats.org/officeDocument/2006/relationships/slideLayout" Target="../slideLayouts/slideLayout220.xml"/><Relationship Id="rId11" Type="http://schemas.openxmlformats.org/officeDocument/2006/relationships/theme" Target="../theme/theme4.xml"/><Relationship Id="rId5" Type="http://schemas.openxmlformats.org/officeDocument/2006/relationships/slideLayout" Target="../slideLayouts/slideLayout219.xml"/><Relationship Id="rId10" Type="http://schemas.openxmlformats.org/officeDocument/2006/relationships/slideLayout" Target="../slideLayouts/slideLayout224.xml"/><Relationship Id="rId4" Type="http://schemas.openxmlformats.org/officeDocument/2006/relationships/slideLayout" Target="../slideLayouts/slideLayout218.xml"/><Relationship Id="rId9" Type="http://schemas.openxmlformats.org/officeDocument/2006/relationships/slideLayout" Target="../slideLayouts/slideLayout22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>
            <a:extLst>
              <a:ext uri="{FF2B5EF4-FFF2-40B4-BE49-F238E27FC236}">
                <a16:creationId xmlns:a16="http://schemas.microsoft.com/office/drawing/2014/main" id="{5EDF3584-F635-4DA9-A719-03320B6048E0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tx1">
                    <a:lumMod val="65000"/>
                    <a:lumOff val="3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tx1">
                  <a:lumMod val="65000"/>
                  <a:lumOff val="3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1AEB87E-9EF1-4F14-908B-83983BBB3F0F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9" name="One">
              <a:extLst>
                <a:ext uri="{FF2B5EF4-FFF2-40B4-BE49-F238E27FC236}">
                  <a16:creationId xmlns:a16="http://schemas.microsoft.com/office/drawing/2014/main" id="{07DAFD9A-D6AB-4DC8-857E-34CE15871D0F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0" name="Two">
              <a:extLst>
                <a:ext uri="{FF2B5EF4-FFF2-40B4-BE49-F238E27FC236}">
                  <a16:creationId xmlns:a16="http://schemas.microsoft.com/office/drawing/2014/main" id="{5302616A-6BED-4943-96DC-2CE39C2A96CC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1" name="Four">
              <a:extLst>
                <a:ext uri="{FF2B5EF4-FFF2-40B4-BE49-F238E27FC236}">
                  <a16:creationId xmlns:a16="http://schemas.microsoft.com/office/drawing/2014/main" id="{9BF67E11-B0A9-49D0-8C60-5EC58B345840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8A5AA276-67F5-4D99-B53D-ACC387CE1964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2023</a:t>
            </a:r>
            <a:endParaRPr lang="en-US" dirty="0">
              <a:solidFill>
                <a:schemeClr val="tx1">
                  <a:lumMod val="95000"/>
                  <a:lumOff val="5000"/>
                </a:schemeClr>
              </a:solidFill>
              <a:cs typeface="Sora ExtraBold" pitchFamily="2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B5290F5E-7B05-4729-9780-A2E33C85006F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tx1">
                    <a:lumMod val="65000"/>
                    <a:lumOff val="3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tx1">
                    <a:lumMod val="65000"/>
                    <a:lumOff val="3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09DB997-4755-4D06-A192-9EF11215B7E8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tx1">
                  <a:lumMod val="95000"/>
                  <a:lumOff val="5000"/>
                </a:schemeClr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5104067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0" r:id="rId1"/>
    <p:sldLayoutId id="2147483760" r:id="rId2"/>
    <p:sldLayoutId id="2147483770" r:id="rId3"/>
    <p:sldLayoutId id="2147483761" r:id="rId4"/>
    <p:sldLayoutId id="2147483762" r:id="rId5"/>
    <p:sldLayoutId id="2147483763" r:id="rId6"/>
    <p:sldLayoutId id="2147483764" r:id="rId7"/>
    <p:sldLayoutId id="2147483765" r:id="rId8"/>
    <p:sldLayoutId id="2147483766" r:id="rId9"/>
    <p:sldLayoutId id="2147483767" r:id="rId10"/>
    <p:sldLayoutId id="2147483890" r:id="rId11"/>
    <p:sldLayoutId id="2147483889" r:id="rId12"/>
    <p:sldLayoutId id="2147483891" r:id="rId13"/>
    <p:sldLayoutId id="2147483892" r:id="rId14"/>
    <p:sldLayoutId id="2147483893" r:id="rId15"/>
    <p:sldLayoutId id="2147483894" r:id="rId16"/>
    <p:sldLayoutId id="2147483895" r:id="rId17"/>
    <p:sldLayoutId id="2147483896" r:id="rId18"/>
    <p:sldLayoutId id="2147483897" r:id="rId19"/>
    <p:sldLayoutId id="2147483898" r:id="rId20"/>
    <p:sldLayoutId id="2147483899" r:id="rId21"/>
    <p:sldLayoutId id="2147483900" r:id="rId22"/>
    <p:sldLayoutId id="2147483901" r:id="rId23"/>
    <p:sldLayoutId id="2147483902" r:id="rId24"/>
    <p:sldLayoutId id="2147483903" r:id="rId25"/>
    <p:sldLayoutId id="2147483836" r:id="rId26"/>
    <p:sldLayoutId id="2147483837" r:id="rId27"/>
    <p:sldLayoutId id="2147483838" r:id="rId28"/>
    <p:sldLayoutId id="2147483839" r:id="rId29"/>
    <p:sldLayoutId id="2147483840" r:id="rId30"/>
    <p:sldLayoutId id="2147483841" r:id="rId31"/>
    <p:sldLayoutId id="2147483842" r:id="rId32"/>
    <p:sldLayoutId id="2147483843" r:id="rId33"/>
    <p:sldLayoutId id="2147483844" r:id="rId34"/>
    <p:sldLayoutId id="2147483845" r:id="rId35"/>
    <p:sldLayoutId id="2147483846" r:id="rId36"/>
    <p:sldLayoutId id="2147483847" r:id="rId37"/>
    <p:sldLayoutId id="2147483848" r:id="rId38"/>
    <p:sldLayoutId id="2147483849" r:id="rId39"/>
    <p:sldLayoutId id="2147483850" r:id="rId40"/>
    <p:sldLayoutId id="2147483851" r:id="rId41"/>
    <p:sldLayoutId id="2147483852" r:id="rId42"/>
    <p:sldLayoutId id="2147483853" r:id="rId43"/>
    <p:sldLayoutId id="2147483854" r:id="rId44"/>
    <p:sldLayoutId id="2147483855" r:id="rId4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>
            <a:extLst>
              <a:ext uri="{FF2B5EF4-FFF2-40B4-BE49-F238E27FC236}">
                <a16:creationId xmlns:a16="http://schemas.microsoft.com/office/drawing/2014/main" id="{52CA6287-E748-405E-A605-EC5D774D0404}"/>
              </a:ext>
            </a:extLst>
          </p:cNvPr>
          <p:cNvSpPr txBox="1"/>
          <p:nvPr userDrawn="1"/>
        </p:nvSpPr>
        <p:spPr>
          <a:xfrm>
            <a:off x="11049001" y="6236253"/>
            <a:ext cx="70008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200" b="0" i="0" strike="noStrike" spc="0" smtClean="0">
                <a:solidFill>
                  <a:schemeClr val="tx1">
                    <a:lumMod val="65000"/>
                    <a:lumOff val="3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8000" b="0" i="0" strike="noStrike" spc="0" dirty="0">
              <a:solidFill>
                <a:schemeClr val="tx1">
                  <a:lumMod val="65000"/>
                  <a:lumOff val="3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37F18A9-82C8-4B25-A202-139C9AF48D09}"/>
              </a:ext>
            </a:extLst>
          </p:cNvPr>
          <p:cNvSpPr txBox="1"/>
          <p:nvPr userDrawn="1"/>
        </p:nvSpPr>
        <p:spPr>
          <a:xfrm>
            <a:off x="442913" y="5946536"/>
            <a:ext cx="107405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/>
                </a:solidFill>
                <a:latin typeface="+mj-lt"/>
                <a:cs typeface="Sora ExtraBold" pitchFamily="2" charset="0"/>
              </a:rPr>
              <a:t>2023</a:t>
            </a:r>
            <a:endParaRPr lang="en-US" sz="2000" dirty="0">
              <a:solidFill>
                <a:schemeClr val="accent1"/>
              </a:solidFill>
              <a:cs typeface="Sora ExtraBold" pitchFamily="2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798CBCF-DBEB-4A03-94B4-ABDECC2C2CD7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>
                <a:solidFill>
                  <a:schemeClr val="tx1">
                    <a:lumMod val="65000"/>
                    <a:lumOff val="3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100" dirty="0">
                <a:solidFill>
                  <a:schemeClr val="tx1">
                    <a:lumMod val="65000"/>
                    <a:lumOff val="3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1713061F-B3F7-4887-B988-32C274575D70}"/>
              </a:ext>
            </a:extLst>
          </p:cNvPr>
          <p:cNvSpPr txBox="1"/>
          <p:nvPr userDrawn="1"/>
        </p:nvSpPr>
        <p:spPr>
          <a:xfrm>
            <a:off x="11157744" y="864060"/>
            <a:ext cx="643654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8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MN</a:t>
            </a:r>
          </a:p>
          <a:p>
            <a:pPr algn="ctr">
              <a:lnSpc>
                <a:spcPct val="80000"/>
              </a:lnSpc>
            </a:pPr>
            <a:r>
              <a:rPr lang="en-US" sz="18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STR</a:t>
            </a:r>
          </a:p>
          <a:p>
            <a:pPr algn="ctr">
              <a:lnSpc>
                <a:spcPct val="80000"/>
              </a:lnSpc>
            </a:pPr>
            <a:r>
              <a:rPr lang="en-US" sz="18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SLD</a:t>
            </a:r>
            <a:endParaRPr lang="en-US" sz="1800" dirty="0">
              <a:solidFill>
                <a:schemeClr val="tx1">
                  <a:lumMod val="95000"/>
                  <a:lumOff val="5000"/>
                </a:schemeClr>
              </a:solidFill>
              <a:cs typeface="Sora ExtraBold" pitchFamily="2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6C85D385-E179-9C09-4EF2-EF6AD9015EA5}"/>
              </a:ext>
            </a:extLst>
          </p:cNvPr>
          <p:cNvGrpSpPr/>
          <p:nvPr userDrawn="1"/>
        </p:nvGrpSpPr>
        <p:grpSpPr>
          <a:xfrm>
            <a:off x="11210055" y="271403"/>
            <a:ext cx="539032" cy="519282"/>
            <a:chOff x="5807248" y="3105509"/>
            <a:chExt cx="671588" cy="646982"/>
          </a:xfrm>
        </p:grpSpPr>
        <p:pic>
          <p:nvPicPr>
            <p:cNvPr id="3" name="Graphic 2">
              <a:extLst>
                <a:ext uri="{FF2B5EF4-FFF2-40B4-BE49-F238E27FC236}">
                  <a16:creationId xmlns:a16="http://schemas.microsoft.com/office/drawing/2014/main" id="{C54ADFF0-3C91-3C0E-AEE5-F31517847F7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4">
              <a:extLst>
                <a:ext uri="{96DAC541-7B7A-43D3-8B79-37D633B846F1}">
                  <asvg:svgBlip xmlns:asvg="http://schemas.microsoft.com/office/drawing/2016/SVG/main" r:embed="rId65"/>
                </a:ext>
              </a:extLst>
            </a:blip>
            <a:stretch>
              <a:fillRect/>
            </a:stretch>
          </p:blipFill>
          <p:spPr>
            <a:xfrm>
              <a:off x="5807248" y="3105509"/>
              <a:ext cx="671588" cy="646982"/>
            </a:xfrm>
            <a:prstGeom prst="rect">
              <a:avLst/>
            </a:prstGeom>
          </p:spPr>
        </p:pic>
        <p:pic>
          <p:nvPicPr>
            <p:cNvPr id="4" name="Graphic 3">
              <a:extLst>
                <a:ext uri="{FF2B5EF4-FFF2-40B4-BE49-F238E27FC236}">
                  <a16:creationId xmlns:a16="http://schemas.microsoft.com/office/drawing/2014/main" id="{9581BFC9-BC96-63BE-C7E9-8B73264BC88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4">
              <a:extLst>
                <a:ext uri="{96DAC541-7B7A-43D3-8B79-37D633B846F1}">
                  <asvg:svgBlip xmlns:asvg="http://schemas.microsoft.com/office/drawing/2016/SVG/main" r:embed="rId65"/>
                </a:ext>
              </a:extLst>
            </a:blip>
            <a:stretch>
              <a:fillRect/>
            </a:stretch>
          </p:blipFill>
          <p:spPr>
            <a:xfrm rot="4187752">
              <a:off x="5906715" y="3180686"/>
              <a:ext cx="515516" cy="496628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2249420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30" r:id="rId1"/>
    <p:sldLayoutId id="2147483907" r:id="rId2"/>
    <p:sldLayoutId id="2147483831" r:id="rId3"/>
    <p:sldLayoutId id="2147483832" r:id="rId4"/>
    <p:sldLayoutId id="2147483682" r:id="rId5"/>
    <p:sldLayoutId id="2147483683" r:id="rId6"/>
    <p:sldLayoutId id="2147483684" r:id="rId7"/>
    <p:sldLayoutId id="2147483685" r:id="rId8"/>
    <p:sldLayoutId id="2147483686" r:id="rId9"/>
    <p:sldLayoutId id="2147483687" r:id="rId10"/>
    <p:sldLayoutId id="2147483688" r:id="rId11"/>
    <p:sldLayoutId id="2147483689" r:id="rId12"/>
    <p:sldLayoutId id="2147483690" r:id="rId13"/>
    <p:sldLayoutId id="2147483691" r:id="rId14"/>
    <p:sldLayoutId id="2147483692" r:id="rId15"/>
    <p:sldLayoutId id="2147483693" r:id="rId16"/>
    <p:sldLayoutId id="2147483694" r:id="rId17"/>
    <p:sldLayoutId id="2147483695" r:id="rId18"/>
    <p:sldLayoutId id="2147483696" r:id="rId19"/>
    <p:sldLayoutId id="2147483697" r:id="rId20"/>
    <p:sldLayoutId id="2147483698" r:id="rId21"/>
    <p:sldLayoutId id="2147483699" r:id="rId22"/>
    <p:sldLayoutId id="2147483700" r:id="rId23"/>
    <p:sldLayoutId id="2147483701" r:id="rId24"/>
    <p:sldLayoutId id="2147483672" r:id="rId25"/>
    <p:sldLayoutId id="2147483673" r:id="rId26"/>
    <p:sldLayoutId id="2147483674" r:id="rId27"/>
    <p:sldLayoutId id="2147483675" r:id="rId28"/>
    <p:sldLayoutId id="2147483676" r:id="rId29"/>
    <p:sldLayoutId id="2147483677" r:id="rId30"/>
    <p:sldLayoutId id="2147483678" r:id="rId31"/>
    <p:sldLayoutId id="2147483772" r:id="rId32"/>
    <p:sldLayoutId id="2147483773" r:id="rId33"/>
    <p:sldLayoutId id="2147483774" r:id="rId34"/>
    <p:sldLayoutId id="2147483775" r:id="rId35"/>
    <p:sldLayoutId id="2147483776" r:id="rId36"/>
    <p:sldLayoutId id="2147483777" r:id="rId37"/>
    <p:sldLayoutId id="2147483778" r:id="rId38"/>
    <p:sldLayoutId id="2147483779" r:id="rId39"/>
    <p:sldLayoutId id="2147483780" r:id="rId40"/>
    <p:sldLayoutId id="2147483781" r:id="rId41"/>
    <p:sldLayoutId id="2147483782" r:id="rId42"/>
    <p:sldLayoutId id="2147483783" r:id="rId43"/>
    <p:sldLayoutId id="2147483702" r:id="rId44"/>
    <p:sldLayoutId id="2147483833" r:id="rId45"/>
    <p:sldLayoutId id="2147483904" r:id="rId46"/>
    <p:sldLayoutId id="2147483905" r:id="rId47"/>
    <p:sldLayoutId id="2147483906" r:id="rId48"/>
    <p:sldLayoutId id="2147483908" r:id="rId49"/>
    <p:sldLayoutId id="2147483909" r:id="rId50"/>
    <p:sldLayoutId id="2147483910" r:id="rId51"/>
    <p:sldLayoutId id="2147483911" r:id="rId52"/>
    <p:sldLayoutId id="2147483912" r:id="rId53"/>
    <p:sldLayoutId id="2147483913" r:id="rId54"/>
    <p:sldLayoutId id="2147483914" r:id="rId55"/>
    <p:sldLayoutId id="2147483915" r:id="rId56"/>
    <p:sldLayoutId id="2147483916" r:id="rId57"/>
    <p:sldLayoutId id="2147483917" r:id="rId58"/>
    <p:sldLayoutId id="2147483918" r:id="rId59"/>
    <p:sldLayoutId id="2147483919" r:id="rId60"/>
    <p:sldLayoutId id="2147483920" r:id="rId61"/>
    <p:sldLayoutId id="2147483921" r:id="rId6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 userDrawn="1">
          <p15:clr>
            <a:srgbClr val="F26B43"/>
          </p15:clr>
        </p15:guide>
        <p15:guide id="2" pos="3840" userDrawn="1">
          <p15:clr>
            <a:srgbClr val="F26B43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>
            <a:extLst>
              <a:ext uri="{FF2B5EF4-FFF2-40B4-BE49-F238E27FC236}">
                <a16:creationId xmlns:a16="http://schemas.microsoft.com/office/drawing/2014/main" id="{D316E06C-7F58-4FC0-ABB4-DA6F31D7EF9F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tx1">
                    <a:lumMod val="65000"/>
                    <a:lumOff val="3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tx1">
                  <a:lumMod val="65000"/>
                  <a:lumOff val="3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1019F752-2BB6-463D-932C-09B2922BF7E0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9" name="One">
              <a:extLst>
                <a:ext uri="{FF2B5EF4-FFF2-40B4-BE49-F238E27FC236}">
                  <a16:creationId xmlns:a16="http://schemas.microsoft.com/office/drawing/2014/main" id="{8D395032-A843-44F6-B77F-D8289591A5CA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0" name="Two">
              <a:extLst>
                <a:ext uri="{FF2B5EF4-FFF2-40B4-BE49-F238E27FC236}">
                  <a16:creationId xmlns:a16="http://schemas.microsoft.com/office/drawing/2014/main" id="{5DFA8F5F-DDEE-4D71-99FC-52BE3C07156C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1" name="Four">
              <a:extLst>
                <a:ext uri="{FF2B5EF4-FFF2-40B4-BE49-F238E27FC236}">
                  <a16:creationId xmlns:a16="http://schemas.microsoft.com/office/drawing/2014/main" id="{629F2CAF-1D26-4953-B4CD-7DFA9E072BF4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81B3CE16-9CCD-45A7-8260-D46B2A580AED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gradFill flip="none" rotWithShape="1">
                  <a:gsLst>
                    <a:gs pos="100000">
                      <a:schemeClr val="accent3"/>
                    </a:gs>
                    <a:gs pos="45000">
                      <a:schemeClr val="accent2"/>
                    </a:gs>
                    <a:gs pos="5000">
                      <a:schemeClr val="accent1"/>
                    </a:gs>
                  </a:gsLst>
                  <a:path path="circle">
                    <a:fillToRect r="100000" b="100000"/>
                  </a:path>
                  <a:tileRect l="-100000" t="-100000"/>
                </a:gradFill>
                <a:latin typeface="+mj-lt"/>
                <a:cs typeface="Sora ExtraBold" pitchFamily="2" charset="0"/>
              </a:rPr>
              <a:t>2023</a:t>
            </a:r>
            <a:endParaRPr lang="en-US" dirty="0">
              <a:gradFill flip="none" rotWithShape="1">
                <a:gsLst>
                  <a:gs pos="100000">
                    <a:schemeClr val="accent3"/>
                  </a:gs>
                  <a:gs pos="45000">
                    <a:schemeClr val="accent2"/>
                  </a:gs>
                  <a:gs pos="5000">
                    <a:schemeClr val="accent1"/>
                  </a:gs>
                </a:gsLst>
                <a:path path="circle">
                  <a:fillToRect r="100000" b="100000"/>
                </a:path>
                <a:tileRect l="-100000" t="-100000"/>
              </a:gradFill>
              <a:cs typeface="Sora ExtraBold" pitchFamily="2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02F8A0E-8AAB-4308-8353-66745D5E51B3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tx1">
                    <a:lumMod val="65000"/>
                    <a:lumOff val="3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tx1">
                    <a:lumMod val="65000"/>
                    <a:lumOff val="3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81AC396A-E409-4519-BB27-31A1D5449D05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tx1">
                  <a:lumMod val="95000"/>
                  <a:lumOff val="5000"/>
                </a:schemeClr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1321207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9" r:id="rId1"/>
    <p:sldLayoutId id="2147483924" r:id="rId2"/>
    <p:sldLayoutId id="2147483809" r:id="rId3"/>
    <p:sldLayoutId id="2147483883" r:id="rId4"/>
    <p:sldLayoutId id="2147483884" r:id="rId5"/>
    <p:sldLayoutId id="2147483885" r:id="rId6"/>
    <p:sldLayoutId id="2147483886" r:id="rId7"/>
    <p:sldLayoutId id="2147483887" r:id="rId8"/>
    <p:sldLayoutId id="2147483888" r:id="rId9"/>
    <p:sldLayoutId id="2147483811" r:id="rId10"/>
    <p:sldLayoutId id="2147483810" r:id="rId11"/>
    <p:sldLayoutId id="2147483804" r:id="rId12"/>
    <p:sldLayoutId id="2147483805" r:id="rId13"/>
    <p:sldLayoutId id="2147483806" r:id="rId14"/>
    <p:sldLayoutId id="2147483807" r:id="rId15"/>
    <p:sldLayoutId id="2147483808" r:id="rId16"/>
    <p:sldLayoutId id="2147483873" r:id="rId17"/>
    <p:sldLayoutId id="2147483874" r:id="rId18"/>
    <p:sldLayoutId id="2147483922" r:id="rId19"/>
    <p:sldLayoutId id="2147483923" r:id="rId20"/>
    <p:sldLayoutId id="2147483881" r:id="rId21"/>
    <p:sldLayoutId id="2147483882" r:id="rId22"/>
    <p:sldLayoutId id="2147483875" r:id="rId23"/>
    <p:sldLayoutId id="2147483876" r:id="rId24"/>
    <p:sldLayoutId id="2147483877" r:id="rId25"/>
    <p:sldLayoutId id="2147483878" r:id="rId26"/>
    <p:sldLayoutId id="2147483879" r:id="rId27"/>
    <p:sldLayoutId id="2147483880" r:id="rId28"/>
    <p:sldLayoutId id="2147483769" r:id="rId29"/>
    <p:sldLayoutId id="2147483768" r:id="rId30"/>
    <p:sldLayoutId id="2147483771" r:id="rId31"/>
    <p:sldLayoutId id="2147483834" r:id="rId32"/>
    <p:sldLayoutId id="2147483835" r:id="rId33"/>
    <p:sldLayoutId id="2147483829" r:id="rId34"/>
    <p:sldLayoutId id="2147483704" r:id="rId35"/>
    <p:sldLayoutId id="2147483705" r:id="rId36"/>
    <p:sldLayoutId id="2147483706" r:id="rId37"/>
    <p:sldLayoutId id="2147483707" r:id="rId38"/>
    <p:sldLayoutId id="2147483708" r:id="rId39"/>
    <p:sldLayoutId id="2147483709" r:id="rId40"/>
    <p:sldLayoutId id="2147483710" r:id="rId41"/>
    <p:sldLayoutId id="2147483711" r:id="rId42"/>
    <p:sldLayoutId id="2147483712" r:id="rId43"/>
    <p:sldLayoutId id="2147483713" r:id="rId44"/>
    <p:sldLayoutId id="2147483714" r:id="rId45"/>
    <p:sldLayoutId id="2147483715" r:id="rId46"/>
    <p:sldLayoutId id="2147483716" r:id="rId47"/>
    <p:sldLayoutId id="2147483717" r:id="rId48"/>
    <p:sldLayoutId id="2147483718" r:id="rId49"/>
    <p:sldLayoutId id="2147483739" r:id="rId50"/>
    <p:sldLayoutId id="2147483740" r:id="rId51"/>
    <p:sldLayoutId id="2147483741" r:id="rId52"/>
    <p:sldLayoutId id="2147483742" r:id="rId53"/>
    <p:sldLayoutId id="2147483743" r:id="rId54"/>
    <p:sldLayoutId id="2147483744" r:id="rId55"/>
    <p:sldLayoutId id="2147483745" r:id="rId56"/>
    <p:sldLayoutId id="2147483746" r:id="rId57"/>
    <p:sldLayoutId id="2147483748" r:id="rId58"/>
    <p:sldLayoutId id="2147483749" r:id="rId59"/>
    <p:sldLayoutId id="2147483750" r:id="rId60"/>
    <p:sldLayoutId id="2147483751" r:id="rId61"/>
    <p:sldLayoutId id="2147483752" r:id="rId62"/>
    <p:sldLayoutId id="2147483753" r:id="rId63"/>
    <p:sldLayoutId id="2147483754" r:id="rId64"/>
    <p:sldLayoutId id="2147483755" r:id="rId65"/>
    <p:sldLayoutId id="2147483756" r:id="rId66"/>
    <p:sldLayoutId id="2147483757" r:id="rId67"/>
    <p:sldLayoutId id="2147483758" r:id="rId68"/>
    <p:sldLayoutId id="2147483759" r:id="rId69"/>
    <p:sldLayoutId id="2147483784" r:id="rId70"/>
    <p:sldLayoutId id="2147483785" r:id="rId71"/>
    <p:sldLayoutId id="2147483786" r:id="rId72"/>
    <p:sldLayoutId id="2147483787" r:id="rId73"/>
    <p:sldLayoutId id="2147483788" r:id="rId74"/>
    <p:sldLayoutId id="2147483789" r:id="rId75"/>
    <p:sldLayoutId id="2147483790" r:id="rId76"/>
    <p:sldLayoutId id="2147483791" r:id="rId77"/>
    <p:sldLayoutId id="2147483792" r:id="rId78"/>
    <p:sldLayoutId id="2147483793" r:id="rId79"/>
    <p:sldLayoutId id="2147483794" r:id="rId80"/>
    <p:sldLayoutId id="2147483795" r:id="rId81"/>
    <p:sldLayoutId id="2147483796" r:id="rId82"/>
    <p:sldLayoutId id="2147483797" r:id="rId83"/>
    <p:sldLayoutId id="2147483798" r:id="rId84"/>
    <p:sldLayoutId id="2147483799" r:id="rId85"/>
    <p:sldLayoutId id="2147483800" r:id="rId86"/>
    <p:sldLayoutId id="2147483801" r:id="rId87"/>
    <p:sldLayoutId id="2147483802" r:id="rId88"/>
    <p:sldLayoutId id="2147483803" r:id="rId89"/>
    <p:sldLayoutId id="2147483812" r:id="rId90"/>
    <p:sldLayoutId id="2147483813" r:id="rId91"/>
    <p:sldLayoutId id="2147483814" r:id="rId92"/>
    <p:sldLayoutId id="2147483815" r:id="rId93"/>
    <p:sldLayoutId id="2147483816" r:id="rId94"/>
    <p:sldLayoutId id="2147483817" r:id="rId95"/>
    <p:sldLayoutId id="2147483818" r:id="rId96"/>
    <p:sldLayoutId id="2147483819" r:id="rId97"/>
    <p:sldLayoutId id="2147483820" r:id="rId98"/>
    <p:sldLayoutId id="2147483821" r:id="rId99"/>
    <p:sldLayoutId id="2147483822" r:id="rId100"/>
    <p:sldLayoutId id="2147483823" r:id="rId101"/>
    <p:sldLayoutId id="2147483824" r:id="rId102"/>
    <p:sldLayoutId id="2147483825" r:id="rId103"/>
    <p:sldLayoutId id="2147483925" r:id="rId104"/>
    <p:sldLayoutId id="2147483926" r:id="rId105"/>
    <p:sldLayoutId id="2147483927" r:id="rId106"/>
    <p:sldLayoutId id="2147483928" r:id="rId10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>
            <a:extLst>
              <a:ext uri="{FF2B5EF4-FFF2-40B4-BE49-F238E27FC236}">
                <a16:creationId xmlns:a16="http://schemas.microsoft.com/office/drawing/2014/main" id="{3DAB23EC-1B3E-46C4-ACB7-C9DCD826CD11}"/>
              </a:ext>
            </a:extLst>
          </p:cNvPr>
          <p:cNvSpPr txBox="1"/>
          <p:nvPr userDrawn="1"/>
        </p:nvSpPr>
        <p:spPr>
          <a:xfrm>
            <a:off x="11049001" y="6236253"/>
            <a:ext cx="70008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260E2A6B-A809-4840-BF14-8648BC0BDF87}" type="slidenum">
              <a:rPr lang="id-ID" sz="1100" b="0" i="0" strike="noStrike" spc="0" smtClean="0">
                <a:solidFill>
                  <a:schemeClr val="tx1">
                    <a:lumMod val="65000"/>
                    <a:lumOff val="35000"/>
                  </a:schemeClr>
                </a:solidFill>
                <a:ea typeface="Roboto Condensed Light" panose="02000000000000000000" pitchFamily="2" charset="0"/>
                <a:cs typeface="Sora ExtraBold" pitchFamily="2" charset="0"/>
              </a:rPr>
              <a:pPr algn="r"/>
              <a:t>‹#›</a:t>
            </a:fld>
            <a:endParaRPr lang="id-ID" sz="7200" b="0" i="0" strike="noStrike" spc="0" dirty="0">
              <a:solidFill>
                <a:schemeClr val="tx1">
                  <a:lumMod val="65000"/>
                  <a:lumOff val="35000"/>
                </a:schemeClr>
              </a:solidFill>
              <a:ea typeface="Roboto Condensed Light" panose="02000000000000000000" pitchFamily="2" charset="0"/>
              <a:cs typeface="Sora ExtraBold" pitchFamily="2" charset="0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7DEA0718-1852-48DC-B7B0-8CB177368F2F}"/>
              </a:ext>
            </a:extLst>
          </p:cNvPr>
          <p:cNvGrpSpPr/>
          <p:nvPr userDrawn="1"/>
        </p:nvGrpSpPr>
        <p:grpSpPr>
          <a:xfrm>
            <a:off x="11172714" y="269374"/>
            <a:ext cx="562692" cy="559802"/>
            <a:chOff x="11303314" y="323199"/>
            <a:chExt cx="562692" cy="559802"/>
          </a:xfrm>
        </p:grpSpPr>
        <p:sp>
          <p:nvSpPr>
            <p:cNvPr id="9" name="One">
              <a:extLst>
                <a:ext uri="{FF2B5EF4-FFF2-40B4-BE49-F238E27FC236}">
                  <a16:creationId xmlns:a16="http://schemas.microsoft.com/office/drawing/2014/main" id="{8AB17C34-62B9-40E0-87E6-8161F1EF4871}"/>
                </a:ext>
              </a:extLst>
            </p:cNvPr>
            <p:cNvSpPr/>
            <p:nvPr/>
          </p:nvSpPr>
          <p:spPr>
            <a:xfrm>
              <a:off x="11336047" y="337095"/>
              <a:ext cx="497226" cy="494099"/>
            </a:xfrm>
            <a:custGeom>
              <a:avLst/>
              <a:gdLst>
                <a:gd name="connsiteX0" fmla="*/ 6057900 w 6057900"/>
                <a:gd name="connsiteY0" fmla="*/ 3009900 h 6019800"/>
                <a:gd name="connsiteX1" fmla="*/ 3028950 w 6057900"/>
                <a:gd name="connsiteY1" fmla="*/ 6019800 h 6019800"/>
                <a:gd name="connsiteX2" fmla="*/ 0 w 6057900"/>
                <a:gd name="connsiteY2" fmla="*/ 3009900 h 6019800"/>
                <a:gd name="connsiteX3" fmla="*/ 3028950 w 6057900"/>
                <a:gd name="connsiteY3" fmla="*/ 0 h 6019800"/>
                <a:gd name="connsiteX4" fmla="*/ 6057900 w 6057900"/>
                <a:gd name="connsiteY4" fmla="*/ 3009900 h 601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6019800">
                  <a:moveTo>
                    <a:pt x="6057900" y="3009900"/>
                  </a:moveTo>
                  <a:cubicBezTo>
                    <a:pt x="6057900" y="4672222"/>
                    <a:pt x="4701793" y="6019800"/>
                    <a:pt x="3028950" y="6019800"/>
                  </a:cubicBezTo>
                  <a:cubicBezTo>
                    <a:pt x="1356107" y="6019800"/>
                    <a:pt x="0" y="4672222"/>
                    <a:pt x="0" y="3009900"/>
                  </a:cubicBezTo>
                  <a:cubicBezTo>
                    <a:pt x="0" y="1347578"/>
                    <a:pt x="1356107" y="0"/>
                    <a:pt x="3028950" y="0"/>
                  </a:cubicBezTo>
                  <a:cubicBezTo>
                    <a:pt x="4701793" y="0"/>
                    <a:pt x="6057900" y="1347578"/>
                    <a:pt x="6057900" y="3009900"/>
                  </a:cubicBezTo>
                  <a:close/>
                </a:path>
              </a:pathLst>
            </a:custGeom>
            <a:gradFill flip="none" rotWithShape="1">
              <a:gsLst>
                <a:gs pos="85000">
                  <a:schemeClr val="accent1"/>
                </a:gs>
                <a:gs pos="58000">
                  <a:schemeClr val="accent3"/>
                </a:gs>
                <a:gs pos="15000">
                  <a:schemeClr val="accent4"/>
                </a:gs>
              </a:gsLst>
              <a:lin ang="2700000" scaled="1"/>
              <a:tileRect/>
            </a:gradFill>
            <a:ln w="9525" cap="flat">
              <a:noFill/>
              <a:prstDash val="solid"/>
              <a:miter/>
            </a:ln>
            <a:effectLst>
              <a:outerShdw blurRad="152400" dist="177800" dir="5400000" sx="84000" sy="84000" algn="t" rotWithShape="0">
                <a:schemeClr val="accent1">
                  <a:lumMod val="50000"/>
                  <a:alpha val="45000"/>
                </a:schemeClr>
              </a:outerShdw>
              <a:softEdge rad="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0" name="Two">
              <a:extLst>
                <a:ext uri="{FF2B5EF4-FFF2-40B4-BE49-F238E27FC236}">
                  <a16:creationId xmlns:a16="http://schemas.microsoft.com/office/drawing/2014/main" id="{1F48591D-9DD7-4950-8E2A-834158435FCF}"/>
                </a:ext>
              </a:extLst>
            </p:cNvPr>
            <p:cNvSpPr/>
            <p:nvPr/>
          </p:nvSpPr>
          <p:spPr>
            <a:xfrm>
              <a:off x="11303314" y="323199"/>
              <a:ext cx="562692" cy="559802"/>
            </a:xfrm>
            <a:custGeom>
              <a:avLst/>
              <a:gdLst>
                <a:gd name="connsiteX0" fmla="*/ 5568315 w 5562600"/>
                <a:gd name="connsiteY0" fmla="*/ 2767013 h 5534025"/>
                <a:gd name="connsiteX1" fmla="*/ 2784158 w 5562600"/>
                <a:gd name="connsiteY1" fmla="*/ 5534025 h 5534025"/>
                <a:gd name="connsiteX2" fmla="*/ 0 w 5562600"/>
                <a:gd name="connsiteY2" fmla="*/ 2767013 h 5534025"/>
                <a:gd name="connsiteX3" fmla="*/ 2784158 w 5562600"/>
                <a:gd name="connsiteY3" fmla="*/ 0 h 5534025"/>
                <a:gd name="connsiteX4" fmla="*/ 5568315 w 5562600"/>
                <a:gd name="connsiteY4" fmla="*/ 2767013 h 55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600" h="5534025">
                  <a:moveTo>
                    <a:pt x="5568315" y="2767013"/>
                  </a:moveTo>
                  <a:cubicBezTo>
                    <a:pt x="5568315" y="4295192"/>
                    <a:pt x="4321805" y="5534025"/>
                    <a:pt x="2784158" y="5534025"/>
                  </a:cubicBezTo>
                  <a:cubicBezTo>
                    <a:pt x="1246510" y="5534025"/>
                    <a:pt x="0" y="4295192"/>
                    <a:pt x="0" y="2767013"/>
                  </a:cubicBezTo>
                  <a:cubicBezTo>
                    <a:pt x="0" y="1238834"/>
                    <a:pt x="1246510" y="0"/>
                    <a:pt x="2784158" y="0"/>
                  </a:cubicBezTo>
                  <a:cubicBezTo>
                    <a:pt x="4321805" y="0"/>
                    <a:pt x="5568315" y="1238834"/>
                    <a:pt x="5568315" y="2767013"/>
                  </a:cubicBezTo>
                  <a:close/>
                </a:path>
              </a:pathLst>
            </a:custGeom>
            <a:gradFill flip="none" rotWithShape="1">
              <a:gsLst>
                <a:gs pos="93000">
                  <a:schemeClr val="accent6">
                    <a:lumMod val="60000"/>
                    <a:lumOff val="40000"/>
                  </a:schemeClr>
                </a:gs>
                <a:gs pos="45000">
                  <a:schemeClr val="accent2">
                    <a:lumMod val="75000"/>
                    <a:alpha val="90000"/>
                  </a:schemeClr>
                </a:gs>
                <a:gs pos="0">
                  <a:schemeClr val="accent1"/>
                </a:gs>
              </a:gsLst>
              <a:path path="rect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635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  <p:sp>
          <p:nvSpPr>
            <p:cNvPr id="11" name="Four">
              <a:extLst>
                <a:ext uri="{FF2B5EF4-FFF2-40B4-BE49-F238E27FC236}">
                  <a16:creationId xmlns:a16="http://schemas.microsoft.com/office/drawing/2014/main" id="{016B7103-4EEE-4723-B71D-AB2EB07194B2}"/>
                </a:ext>
              </a:extLst>
            </p:cNvPr>
            <p:cNvSpPr/>
            <p:nvPr/>
          </p:nvSpPr>
          <p:spPr>
            <a:xfrm>
              <a:off x="11328696" y="337095"/>
              <a:ext cx="415564" cy="411082"/>
            </a:xfrm>
            <a:custGeom>
              <a:avLst/>
              <a:gdLst>
                <a:gd name="connsiteX0" fmla="*/ 4189095 w 4181475"/>
                <a:gd name="connsiteY0" fmla="*/ 2081213 h 4162425"/>
                <a:gd name="connsiteX1" fmla="*/ 2094548 w 4181475"/>
                <a:gd name="connsiteY1" fmla="*/ 4162425 h 4162425"/>
                <a:gd name="connsiteX2" fmla="*/ 0 w 4181475"/>
                <a:gd name="connsiteY2" fmla="*/ 2081213 h 4162425"/>
                <a:gd name="connsiteX3" fmla="*/ 2094548 w 4181475"/>
                <a:gd name="connsiteY3" fmla="*/ 0 h 4162425"/>
                <a:gd name="connsiteX4" fmla="*/ 4189095 w 4181475"/>
                <a:gd name="connsiteY4" fmla="*/ 2081213 h 416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75" h="4162425">
                  <a:moveTo>
                    <a:pt x="4189095" y="2081213"/>
                  </a:moveTo>
                  <a:cubicBezTo>
                    <a:pt x="4189095" y="3230635"/>
                    <a:pt x="3251335" y="4162425"/>
                    <a:pt x="2094548" y="4162425"/>
                  </a:cubicBezTo>
                  <a:cubicBezTo>
                    <a:pt x="937761" y="4162425"/>
                    <a:pt x="0" y="3230635"/>
                    <a:pt x="0" y="2081213"/>
                  </a:cubicBezTo>
                  <a:cubicBezTo>
                    <a:pt x="0" y="931791"/>
                    <a:pt x="937761" y="0"/>
                    <a:pt x="2094548" y="0"/>
                  </a:cubicBezTo>
                  <a:cubicBezTo>
                    <a:pt x="3251335" y="0"/>
                    <a:pt x="4189095" y="931791"/>
                    <a:pt x="4189095" y="2081213"/>
                  </a:cubicBezTo>
                  <a:close/>
                </a:path>
              </a:pathLst>
            </a:custGeom>
            <a:gradFill flip="none" rotWithShape="1">
              <a:gsLst>
                <a:gs pos="91000">
                  <a:schemeClr val="accent4">
                    <a:lumMod val="20000"/>
                    <a:lumOff val="80000"/>
                  </a:schemeClr>
                </a:gs>
                <a:gs pos="39000">
                  <a:schemeClr val="accent4">
                    <a:lumMod val="20000"/>
                    <a:lumOff val="80000"/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525" cap="flat">
              <a:noFill/>
              <a:prstDash val="solid"/>
              <a:miter/>
            </a:ln>
            <a:effectLst>
              <a:softEdge rad="50800"/>
            </a:effectLst>
          </p:spPr>
          <p:txBody>
            <a:bodyPr rot="0" spcFirstLastPara="0" vertOverflow="overflow" horzOverflow="overflow" vert="horz" wrap="square" lIns="45714" tIns="22857" rIns="45714" bIns="22857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228554"/>
              <a:endParaRPr lang="en-US" sz="900">
                <a:solidFill>
                  <a:srgbClr val="172144"/>
                </a:solidFill>
                <a:latin typeface="Calibri"/>
              </a:endParaRP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CF1DE162-DF5F-49A7-9044-F5C8C97CFD2D}"/>
              </a:ext>
            </a:extLst>
          </p:cNvPr>
          <p:cNvSpPr txBox="1"/>
          <p:nvPr userDrawn="1"/>
        </p:nvSpPr>
        <p:spPr>
          <a:xfrm>
            <a:off x="442913" y="5946536"/>
            <a:ext cx="10740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gradFill flip="none" rotWithShape="1">
                  <a:gsLst>
                    <a:gs pos="100000">
                      <a:schemeClr val="accent3"/>
                    </a:gs>
                    <a:gs pos="45000">
                      <a:schemeClr val="accent2"/>
                    </a:gs>
                    <a:gs pos="5000">
                      <a:schemeClr val="accent1"/>
                    </a:gs>
                  </a:gsLst>
                  <a:path path="circle">
                    <a:fillToRect r="100000" b="100000"/>
                  </a:path>
                  <a:tileRect l="-100000" t="-100000"/>
                </a:gradFill>
                <a:latin typeface="+mj-lt"/>
                <a:cs typeface="Sora ExtraBold" pitchFamily="2" charset="0"/>
              </a:rPr>
              <a:t>2023</a:t>
            </a:r>
            <a:endParaRPr lang="en-US" dirty="0">
              <a:gradFill flip="none" rotWithShape="1">
                <a:gsLst>
                  <a:gs pos="100000">
                    <a:schemeClr val="accent3"/>
                  </a:gs>
                  <a:gs pos="45000">
                    <a:schemeClr val="accent2"/>
                  </a:gs>
                  <a:gs pos="5000">
                    <a:schemeClr val="accent1"/>
                  </a:gs>
                </a:gsLst>
                <a:path path="circle">
                  <a:fillToRect r="100000" b="100000"/>
                </a:path>
                <a:tileRect l="-100000" t="-100000"/>
              </a:gradFill>
              <a:cs typeface="Sora ExtraBold" pitchFamily="2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0E17E38-9D98-4098-A6D7-9FC5FB8C6E15}"/>
              </a:ext>
            </a:extLst>
          </p:cNvPr>
          <p:cNvSpPr txBox="1"/>
          <p:nvPr userDrawn="1"/>
        </p:nvSpPr>
        <p:spPr>
          <a:xfrm>
            <a:off x="442913" y="6236253"/>
            <a:ext cx="205263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dirty="0">
                <a:solidFill>
                  <a:schemeClr val="tx1">
                    <a:lumMod val="65000"/>
                    <a:lumOff val="35000"/>
                  </a:schemeClr>
                </a:solidFill>
                <a:cs typeface="Sora ExtraBold" pitchFamily="2" charset="0"/>
              </a:rPr>
              <a:t>Monster Slide by RRGraph</a:t>
            </a:r>
          </a:p>
          <a:p>
            <a:r>
              <a:rPr lang="en-US" sz="1050" dirty="0">
                <a:solidFill>
                  <a:schemeClr val="tx1">
                    <a:lumMod val="65000"/>
                    <a:lumOff val="35000"/>
                  </a:schemeClr>
                </a:solidFill>
                <a:cs typeface="Sora ExtraBold" pitchFamily="2" charset="0"/>
              </a:rPr>
              <a:t>www.website.com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604B717E-7AC5-4191-B0FF-F5F84BF43E35}"/>
              </a:ext>
            </a:extLst>
          </p:cNvPr>
          <p:cNvSpPr txBox="1"/>
          <p:nvPr userDrawn="1"/>
        </p:nvSpPr>
        <p:spPr>
          <a:xfrm>
            <a:off x="11157744" y="864060"/>
            <a:ext cx="643654" cy="688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MN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STR</a:t>
            </a:r>
          </a:p>
          <a:p>
            <a:pPr>
              <a:lnSpc>
                <a:spcPct val="80000"/>
              </a:lnSpc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SLD</a:t>
            </a:r>
            <a:endParaRPr lang="en-US" sz="1600" dirty="0">
              <a:solidFill>
                <a:schemeClr val="tx1">
                  <a:lumMod val="95000"/>
                  <a:lumOff val="5000"/>
                </a:schemeClr>
              </a:solidFill>
              <a:cs typeface="Sora ExtraBold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4375771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30" r:id="rId1"/>
    <p:sldLayoutId id="2147483939" r:id="rId2"/>
    <p:sldLayoutId id="2147483937" r:id="rId3"/>
    <p:sldLayoutId id="2147483936" r:id="rId4"/>
    <p:sldLayoutId id="2147483931" r:id="rId5"/>
    <p:sldLayoutId id="2147483938" r:id="rId6"/>
    <p:sldLayoutId id="2147483932" r:id="rId7"/>
    <p:sldLayoutId id="2147483933" r:id="rId8"/>
    <p:sldLayoutId id="2147483934" r:id="rId9"/>
    <p:sldLayoutId id="2147483935" r:id="rId1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7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22.svg"/><Relationship Id="rId7" Type="http://schemas.openxmlformats.org/officeDocument/2006/relationships/image" Target="../media/image16.sv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47.xml"/><Relationship Id="rId6" Type="http://schemas.openxmlformats.org/officeDocument/2006/relationships/image" Target="../media/image15.png"/><Relationship Id="rId11" Type="http://schemas.openxmlformats.org/officeDocument/2006/relationships/image" Target="../media/image20.svg"/><Relationship Id="rId5" Type="http://schemas.openxmlformats.org/officeDocument/2006/relationships/image" Target="../media/image8.svg"/><Relationship Id="rId10" Type="http://schemas.openxmlformats.org/officeDocument/2006/relationships/image" Target="../media/image19.png"/><Relationship Id="rId4" Type="http://schemas.openxmlformats.org/officeDocument/2006/relationships/image" Target="../media/image7.png"/><Relationship Id="rId9" Type="http://schemas.openxmlformats.org/officeDocument/2006/relationships/image" Target="../media/image18.sv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sv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7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7" Type="http://schemas.openxmlformats.org/officeDocument/2006/relationships/image" Target="../media/image6.sv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47.xml"/><Relationship Id="rId6" Type="http://schemas.openxmlformats.org/officeDocument/2006/relationships/image" Target="../media/image5.png"/><Relationship Id="rId5" Type="http://schemas.openxmlformats.org/officeDocument/2006/relationships/image" Target="../media/image26.svg"/><Relationship Id="rId4" Type="http://schemas.openxmlformats.org/officeDocument/2006/relationships/image" Target="../media/image25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sv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4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4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7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3" Type="http://schemas.openxmlformats.org/officeDocument/2006/relationships/image" Target="../media/image6.svg"/><Relationship Id="rId7" Type="http://schemas.openxmlformats.org/officeDocument/2006/relationships/image" Target="../media/image30.sv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47.xml"/><Relationship Id="rId6" Type="http://schemas.openxmlformats.org/officeDocument/2006/relationships/image" Target="../media/image29.png"/><Relationship Id="rId11" Type="http://schemas.openxmlformats.org/officeDocument/2006/relationships/image" Target="../media/image34.svg"/><Relationship Id="rId5" Type="http://schemas.openxmlformats.org/officeDocument/2006/relationships/image" Target="../media/image8.svg"/><Relationship Id="rId10" Type="http://schemas.openxmlformats.org/officeDocument/2006/relationships/image" Target="../media/image33.png"/><Relationship Id="rId4" Type="http://schemas.openxmlformats.org/officeDocument/2006/relationships/image" Target="../media/image7.png"/><Relationship Id="rId9" Type="http://schemas.openxmlformats.org/officeDocument/2006/relationships/image" Target="../media/image32.sv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png"/><Relationship Id="rId3" Type="http://schemas.openxmlformats.org/officeDocument/2006/relationships/image" Target="../media/image36.svg"/><Relationship Id="rId7" Type="http://schemas.openxmlformats.org/officeDocument/2006/relationships/image" Target="../media/image22.sv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47.xml"/><Relationship Id="rId6" Type="http://schemas.openxmlformats.org/officeDocument/2006/relationships/image" Target="../media/image21.png"/><Relationship Id="rId5" Type="http://schemas.openxmlformats.org/officeDocument/2006/relationships/image" Target="../media/image38.svg"/><Relationship Id="rId4" Type="http://schemas.openxmlformats.org/officeDocument/2006/relationships/image" Target="../media/image37.png"/><Relationship Id="rId9" Type="http://schemas.openxmlformats.org/officeDocument/2006/relationships/image" Target="../media/image40.sv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7" Type="http://schemas.openxmlformats.org/officeDocument/2006/relationships/image" Target="../media/image44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7.xml"/><Relationship Id="rId6" Type="http://schemas.openxmlformats.org/officeDocument/2006/relationships/image" Target="../media/image43.png"/><Relationship Id="rId5" Type="http://schemas.openxmlformats.org/officeDocument/2006/relationships/image" Target="../media/image42.svg"/><Relationship Id="rId4" Type="http://schemas.openxmlformats.org/officeDocument/2006/relationships/image" Target="../media/image41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sv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47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47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1.png"/><Relationship Id="rId3" Type="http://schemas.openxmlformats.org/officeDocument/2006/relationships/image" Target="../media/image46.svg"/><Relationship Id="rId7" Type="http://schemas.openxmlformats.org/officeDocument/2006/relationships/image" Target="../media/image50.sv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47.xml"/><Relationship Id="rId6" Type="http://schemas.openxmlformats.org/officeDocument/2006/relationships/image" Target="../media/image49.png"/><Relationship Id="rId5" Type="http://schemas.openxmlformats.org/officeDocument/2006/relationships/image" Target="../media/image48.svg"/><Relationship Id="rId4" Type="http://schemas.openxmlformats.org/officeDocument/2006/relationships/image" Target="../media/image47.png"/><Relationship Id="rId9" Type="http://schemas.openxmlformats.org/officeDocument/2006/relationships/image" Target="../media/image52.sv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7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7" Type="http://schemas.openxmlformats.org/officeDocument/2006/relationships/image" Target="../media/image12.sv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47.xml"/><Relationship Id="rId6" Type="http://schemas.openxmlformats.org/officeDocument/2006/relationships/image" Target="../media/image11.png"/><Relationship Id="rId5" Type="http://schemas.openxmlformats.org/officeDocument/2006/relationships/image" Target="../media/image10.svg"/><Relationship Id="rId4" Type="http://schemas.openxmlformats.org/officeDocument/2006/relationships/image" Target="../media/image9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4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7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6.svg"/><Relationship Id="rId7" Type="http://schemas.openxmlformats.org/officeDocument/2006/relationships/image" Target="../media/image16.sv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47.xml"/><Relationship Id="rId6" Type="http://schemas.openxmlformats.org/officeDocument/2006/relationships/image" Target="../media/image15.png"/><Relationship Id="rId11" Type="http://schemas.openxmlformats.org/officeDocument/2006/relationships/image" Target="../media/image20.svg"/><Relationship Id="rId5" Type="http://schemas.openxmlformats.org/officeDocument/2006/relationships/image" Target="../media/image14.svg"/><Relationship Id="rId10" Type="http://schemas.openxmlformats.org/officeDocument/2006/relationships/image" Target="../media/image19.png"/><Relationship Id="rId4" Type="http://schemas.openxmlformats.org/officeDocument/2006/relationships/image" Target="../media/image13.png"/><Relationship Id="rId9" Type="http://schemas.openxmlformats.org/officeDocument/2006/relationships/image" Target="../media/image18.sv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" name="TextBox 287">
            <a:extLst>
              <a:ext uri="{FF2B5EF4-FFF2-40B4-BE49-F238E27FC236}">
                <a16:creationId xmlns:a16="http://schemas.microsoft.com/office/drawing/2014/main" id="{F9F789D4-07BE-E790-A40D-28DCC5009CFA}"/>
              </a:ext>
            </a:extLst>
          </p:cNvPr>
          <p:cNvSpPr txBox="1"/>
          <p:nvPr/>
        </p:nvSpPr>
        <p:spPr>
          <a:xfrm>
            <a:off x="1447800" y="761631"/>
            <a:ext cx="9296400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70000"/>
              </a:lnSpc>
            </a:pPr>
            <a:r>
              <a:rPr lang="en-ID" sz="8000" b="1" spc="-150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Whiteboard Animation</a:t>
            </a:r>
          </a:p>
          <a:p>
            <a:pPr algn="ctr">
              <a:lnSpc>
                <a:spcPct val="70000"/>
              </a:lnSpc>
            </a:pPr>
            <a:r>
              <a:rPr lang="en-ID" sz="8000" b="1" spc="-150" dirty="0">
                <a:ln w="12700">
                  <a:solidFill>
                    <a:schemeClr val="tx1">
                      <a:lumMod val="95000"/>
                      <a:lumOff val="5000"/>
                    </a:schemeClr>
                  </a:solidFill>
                </a:ln>
                <a:noFill/>
                <a:latin typeface="+mj-lt"/>
                <a:cs typeface="Sora ExtraBold" pitchFamily="2" charset="0"/>
              </a:rPr>
              <a:t>Section</a:t>
            </a:r>
            <a:endParaRPr lang="en-US" sz="8000" b="1" spc="-150" dirty="0">
              <a:ln w="12700">
                <a:solidFill>
                  <a:schemeClr val="tx1">
                    <a:lumMod val="95000"/>
                    <a:lumOff val="5000"/>
                  </a:schemeClr>
                </a:solidFill>
              </a:ln>
              <a:noFill/>
              <a:latin typeface="+mj-lt"/>
              <a:cs typeface="Sora ExtraBold" pitchFamily="2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DFAF954-E14C-FC2E-F234-7568C26E4F42}"/>
              </a:ext>
            </a:extLst>
          </p:cNvPr>
          <p:cNvGrpSpPr/>
          <p:nvPr/>
        </p:nvGrpSpPr>
        <p:grpSpPr>
          <a:xfrm>
            <a:off x="2416565" y="3170986"/>
            <a:ext cx="7358871" cy="3136802"/>
            <a:chOff x="2416565" y="3170986"/>
            <a:chExt cx="7358871" cy="3136802"/>
          </a:xfrm>
        </p:grpSpPr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6821D420-FB2E-8ED7-DD58-D5FB6F70D909}"/>
                </a:ext>
              </a:extLst>
            </p:cNvPr>
            <p:cNvGrpSpPr/>
            <p:nvPr/>
          </p:nvGrpSpPr>
          <p:grpSpPr>
            <a:xfrm>
              <a:off x="4399322" y="3170986"/>
              <a:ext cx="1186684" cy="3136802"/>
              <a:chOff x="3674087" y="2379820"/>
              <a:chExt cx="1693255" cy="4475840"/>
            </a:xfrm>
          </p:grpSpPr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C8371B2B-F42D-5AAE-B1C2-D383BB552B1D}"/>
                  </a:ext>
                </a:extLst>
              </p:cNvPr>
              <p:cNvSpPr/>
              <p:nvPr/>
            </p:nvSpPr>
            <p:spPr>
              <a:xfrm>
                <a:off x="3773449" y="2718316"/>
                <a:ext cx="892967" cy="1095437"/>
              </a:xfrm>
              <a:custGeom>
                <a:avLst/>
                <a:gdLst>
                  <a:gd name="connsiteX0" fmla="*/ 837581 w 892967"/>
                  <a:gd name="connsiteY0" fmla="*/ 67392 h 1095436"/>
                  <a:gd name="connsiteX1" fmla="*/ 619694 w 892967"/>
                  <a:gd name="connsiteY1" fmla="*/ 6602 h 1095436"/>
                  <a:gd name="connsiteX2" fmla="*/ 460691 w 892967"/>
                  <a:gd name="connsiteY2" fmla="*/ 156236 h 1095436"/>
                  <a:gd name="connsiteX3" fmla="*/ 390640 w 892967"/>
                  <a:gd name="connsiteY3" fmla="*/ 335611 h 1095436"/>
                  <a:gd name="connsiteX4" fmla="*/ 107387 w 892967"/>
                  <a:gd name="connsiteY4" fmla="*/ 440579 h 1095436"/>
                  <a:gd name="connsiteX5" fmla="*/ 137564 w 892967"/>
                  <a:gd name="connsiteY5" fmla="*/ 1042219 h 1095436"/>
                  <a:gd name="connsiteX6" fmla="*/ 480246 w 892967"/>
                  <a:gd name="connsiteY6" fmla="*/ 1066351 h 1095436"/>
                  <a:gd name="connsiteX7" fmla="*/ 821730 w 892967"/>
                  <a:gd name="connsiteY7" fmla="*/ 736469 h 1095436"/>
                  <a:gd name="connsiteX8" fmla="*/ 827940 w 892967"/>
                  <a:gd name="connsiteY8" fmla="*/ 372707 h 1095436"/>
                  <a:gd name="connsiteX9" fmla="*/ 876964 w 892967"/>
                  <a:gd name="connsiteY9" fmla="*/ 299388 h 1095436"/>
                  <a:gd name="connsiteX10" fmla="*/ 837581 w 892967"/>
                  <a:gd name="connsiteY10" fmla="*/ 67392 h 1095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92967" h="1095436">
                    <a:moveTo>
                      <a:pt x="837581" y="67392"/>
                    </a:moveTo>
                    <a:cubicBezTo>
                      <a:pt x="777172" y="2026"/>
                      <a:pt x="687294" y="-11864"/>
                      <a:pt x="619694" y="6602"/>
                    </a:cubicBezTo>
                    <a:cubicBezTo>
                      <a:pt x="534173" y="29970"/>
                      <a:pt x="491086" y="104052"/>
                      <a:pt x="460691" y="156236"/>
                    </a:cubicBezTo>
                    <a:cubicBezTo>
                      <a:pt x="406927" y="248838"/>
                      <a:pt x="432910" y="281957"/>
                      <a:pt x="390640" y="335611"/>
                    </a:cubicBezTo>
                    <a:cubicBezTo>
                      <a:pt x="315851" y="430556"/>
                      <a:pt x="198573" y="371182"/>
                      <a:pt x="107387" y="440579"/>
                    </a:cubicBezTo>
                    <a:cubicBezTo>
                      <a:pt x="-31734" y="546363"/>
                      <a:pt x="-50581" y="905495"/>
                      <a:pt x="137564" y="1042219"/>
                    </a:cubicBezTo>
                    <a:cubicBezTo>
                      <a:pt x="262849" y="1133405"/>
                      <a:pt x="433782" y="1080677"/>
                      <a:pt x="480246" y="1066351"/>
                    </a:cubicBezTo>
                    <a:cubicBezTo>
                      <a:pt x="621165" y="1022773"/>
                      <a:pt x="796564" y="901246"/>
                      <a:pt x="821730" y="736469"/>
                    </a:cubicBezTo>
                    <a:cubicBezTo>
                      <a:pt x="842593" y="600290"/>
                      <a:pt x="752878" y="486934"/>
                      <a:pt x="827940" y="372707"/>
                    </a:cubicBezTo>
                    <a:cubicBezTo>
                      <a:pt x="847059" y="343619"/>
                      <a:pt x="862856" y="335720"/>
                      <a:pt x="876964" y="299388"/>
                    </a:cubicBezTo>
                    <a:cubicBezTo>
                      <a:pt x="900224" y="240231"/>
                      <a:pt x="905399" y="140766"/>
                      <a:pt x="837581" y="67392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A355167D-0F7D-94B9-A394-7F67DD730D53}"/>
                  </a:ext>
                </a:extLst>
              </p:cNvPr>
              <p:cNvSpPr/>
              <p:nvPr/>
            </p:nvSpPr>
            <p:spPr>
              <a:xfrm>
                <a:off x="4254684" y="2575949"/>
                <a:ext cx="191133" cy="237566"/>
              </a:xfrm>
              <a:custGeom>
                <a:avLst/>
                <a:gdLst>
                  <a:gd name="connsiteX0" fmla="*/ 174083 w 191133"/>
                  <a:gd name="connsiteY0" fmla="*/ 226101 h 237565"/>
                  <a:gd name="connsiteX1" fmla="*/ 165313 w 191133"/>
                  <a:gd name="connsiteY1" fmla="*/ 81587 h 237565"/>
                  <a:gd name="connsiteX2" fmla="*/ 77832 w 191133"/>
                  <a:gd name="connsiteY2" fmla="*/ -829 h 237565"/>
                  <a:gd name="connsiteX3" fmla="*/ 3260 w 191133"/>
                  <a:gd name="connsiteY3" fmla="*/ 142160 h 237565"/>
                  <a:gd name="connsiteX4" fmla="*/ 174083 w 191133"/>
                  <a:gd name="connsiteY4" fmla="*/ 226101 h 237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133" h="237565">
                    <a:moveTo>
                      <a:pt x="174083" y="226101"/>
                    </a:moveTo>
                    <a:cubicBezTo>
                      <a:pt x="206222" y="200009"/>
                      <a:pt x="185849" y="123095"/>
                      <a:pt x="165313" y="81587"/>
                    </a:cubicBezTo>
                    <a:cubicBezTo>
                      <a:pt x="157633" y="66063"/>
                      <a:pt x="123152" y="-3552"/>
                      <a:pt x="77832" y="-829"/>
                    </a:cubicBezTo>
                    <a:cubicBezTo>
                      <a:pt x="31258" y="1949"/>
                      <a:pt x="-13354" y="80171"/>
                      <a:pt x="3260" y="142160"/>
                    </a:cubicBezTo>
                    <a:cubicBezTo>
                      <a:pt x="24068" y="219401"/>
                      <a:pt x="136443" y="256388"/>
                      <a:pt x="174083" y="226101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5DBC7E3B-907B-667E-57B0-16D26FC2773B}"/>
                  </a:ext>
                </a:extLst>
              </p:cNvPr>
              <p:cNvSpPr/>
              <p:nvPr/>
            </p:nvSpPr>
            <p:spPr>
              <a:xfrm>
                <a:off x="3936270" y="4414786"/>
                <a:ext cx="935163" cy="352210"/>
              </a:xfrm>
              <a:custGeom>
                <a:avLst/>
                <a:gdLst>
                  <a:gd name="connsiteX0" fmla="*/ 868027 w 935162"/>
                  <a:gd name="connsiteY0" fmla="*/ 124915 h 352209"/>
                  <a:gd name="connsiteX1" fmla="*/ 934864 w 935162"/>
                  <a:gd name="connsiteY1" fmla="*/ 145451 h 352209"/>
                  <a:gd name="connsiteX2" fmla="*/ 855498 w 935162"/>
                  <a:gd name="connsiteY2" fmla="*/ 245080 h 352209"/>
                  <a:gd name="connsiteX3" fmla="*/ 171060 w 935162"/>
                  <a:gd name="connsiteY3" fmla="*/ 322375 h 352209"/>
                  <a:gd name="connsiteX4" fmla="*/ 19410 w 935162"/>
                  <a:gd name="connsiteY4" fmla="*/ 110807 h 352209"/>
                  <a:gd name="connsiteX5" fmla="*/ 492771 w 935162"/>
                  <a:gd name="connsiteY5" fmla="*/ 1372 h 352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35162" h="352209">
                    <a:moveTo>
                      <a:pt x="868027" y="124915"/>
                    </a:moveTo>
                    <a:cubicBezTo>
                      <a:pt x="897387" y="135210"/>
                      <a:pt x="934864" y="145451"/>
                      <a:pt x="934864" y="145451"/>
                    </a:cubicBezTo>
                    <a:cubicBezTo>
                      <a:pt x="934864" y="145451"/>
                      <a:pt x="937751" y="192950"/>
                      <a:pt x="855498" y="245080"/>
                    </a:cubicBezTo>
                    <a:cubicBezTo>
                      <a:pt x="789642" y="286805"/>
                      <a:pt x="553724" y="405663"/>
                      <a:pt x="171060" y="322375"/>
                    </a:cubicBezTo>
                    <a:cubicBezTo>
                      <a:pt x="65494" y="299388"/>
                      <a:pt x="-46500" y="213431"/>
                      <a:pt x="19410" y="110807"/>
                    </a:cubicBezTo>
                    <a:cubicBezTo>
                      <a:pt x="107273" y="-26245"/>
                      <a:pt x="492771" y="1372"/>
                      <a:pt x="492771" y="1372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9C7D5E16-D895-D11F-4551-5EE1E5A10C86}"/>
                  </a:ext>
                </a:extLst>
              </p:cNvPr>
              <p:cNvSpPr/>
              <p:nvPr/>
            </p:nvSpPr>
            <p:spPr>
              <a:xfrm>
                <a:off x="4550254" y="6351034"/>
                <a:ext cx="116352" cy="216960"/>
              </a:xfrm>
              <a:custGeom>
                <a:avLst/>
                <a:gdLst>
                  <a:gd name="connsiteX0" fmla="*/ 116352 w 116352"/>
                  <a:gd name="connsiteY0" fmla="*/ 0 h 216960"/>
                  <a:gd name="connsiteX1" fmla="*/ 116352 w 116352"/>
                  <a:gd name="connsiteY1" fmla="*/ 216961 h 216960"/>
                  <a:gd name="connsiteX2" fmla="*/ 19174 w 116352"/>
                  <a:gd name="connsiteY2" fmla="*/ 210642 h 216960"/>
                  <a:gd name="connsiteX3" fmla="*/ 0 w 116352"/>
                  <a:gd name="connsiteY3" fmla="*/ 0 h 216960"/>
                  <a:gd name="connsiteX4" fmla="*/ 116352 w 116352"/>
                  <a:gd name="connsiteY4" fmla="*/ 0 h 216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352" h="216960">
                    <a:moveTo>
                      <a:pt x="116352" y="0"/>
                    </a:moveTo>
                    <a:lnTo>
                      <a:pt x="116352" y="216961"/>
                    </a:lnTo>
                    <a:lnTo>
                      <a:pt x="19174" y="210642"/>
                    </a:lnTo>
                    <a:lnTo>
                      <a:pt x="0" y="0"/>
                    </a:lnTo>
                    <a:lnTo>
                      <a:pt x="116352" y="0"/>
                    </a:ln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1EE83BC2-22E7-F652-5C7B-16D151C8B6DD}"/>
                  </a:ext>
                </a:extLst>
              </p:cNvPr>
              <p:cNvSpPr/>
              <p:nvPr/>
            </p:nvSpPr>
            <p:spPr>
              <a:xfrm>
                <a:off x="4537071" y="6337795"/>
                <a:ext cx="142881" cy="243543"/>
              </a:xfrm>
              <a:custGeom>
                <a:avLst/>
                <a:gdLst>
                  <a:gd name="connsiteX0" fmla="*/ 129249 w 142880"/>
                  <a:gd name="connsiteY0" fmla="*/ 242637 h 243543"/>
                  <a:gd name="connsiteX1" fmla="*/ 128432 w 142880"/>
                  <a:gd name="connsiteY1" fmla="*/ 242637 h 243543"/>
                  <a:gd name="connsiteX2" fmla="*/ 31200 w 142880"/>
                  <a:gd name="connsiteY2" fmla="*/ 236319 h 243543"/>
                  <a:gd name="connsiteX3" fmla="*/ 18834 w 142880"/>
                  <a:gd name="connsiteY3" fmla="*/ 224226 h 243543"/>
                  <a:gd name="connsiteX4" fmla="*/ -231 w 142880"/>
                  <a:gd name="connsiteY4" fmla="*/ 13584 h 243543"/>
                  <a:gd name="connsiteX5" fmla="*/ 11808 w 142880"/>
                  <a:gd name="connsiteY5" fmla="*/ -852 h 243543"/>
                  <a:gd name="connsiteX6" fmla="*/ 13006 w 142880"/>
                  <a:gd name="connsiteY6" fmla="*/ -906 h 243543"/>
                  <a:gd name="connsiteX7" fmla="*/ 129303 w 142880"/>
                  <a:gd name="connsiteY7" fmla="*/ -906 h 243543"/>
                  <a:gd name="connsiteX8" fmla="*/ 142594 w 142880"/>
                  <a:gd name="connsiteY8" fmla="*/ 12386 h 243543"/>
                  <a:gd name="connsiteX9" fmla="*/ 142594 w 142880"/>
                  <a:gd name="connsiteY9" fmla="*/ 229346 h 243543"/>
                  <a:gd name="connsiteX10" fmla="*/ 129303 w 142880"/>
                  <a:gd name="connsiteY10" fmla="*/ 242637 h 243543"/>
                  <a:gd name="connsiteX11" fmla="*/ 44273 w 142880"/>
                  <a:gd name="connsiteY11" fmla="*/ 210499 h 243543"/>
                  <a:gd name="connsiteX12" fmla="*/ 116012 w 142880"/>
                  <a:gd name="connsiteY12" fmla="*/ 215184 h 243543"/>
                  <a:gd name="connsiteX13" fmla="*/ 116012 w 142880"/>
                  <a:gd name="connsiteY13" fmla="*/ 25622 h 243543"/>
                  <a:gd name="connsiteX14" fmla="*/ 27441 w 142880"/>
                  <a:gd name="connsiteY14" fmla="*/ 25622 h 243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2880" h="243543">
                    <a:moveTo>
                      <a:pt x="129249" y="242637"/>
                    </a:moveTo>
                    <a:lnTo>
                      <a:pt x="128432" y="242637"/>
                    </a:lnTo>
                    <a:lnTo>
                      <a:pt x="31200" y="236319"/>
                    </a:lnTo>
                    <a:cubicBezTo>
                      <a:pt x="24663" y="235882"/>
                      <a:pt x="19412" y="230762"/>
                      <a:pt x="18834" y="224226"/>
                    </a:cubicBezTo>
                    <a:lnTo>
                      <a:pt x="-231" y="13584"/>
                    </a:lnTo>
                    <a:cubicBezTo>
                      <a:pt x="-895" y="6284"/>
                      <a:pt x="4497" y="-198"/>
                      <a:pt x="11808" y="-852"/>
                    </a:cubicBezTo>
                    <a:cubicBezTo>
                      <a:pt x="12205" y="-906"/>
                      <a:pt x="12608" y="-906"/>
                      <a:pt x="13006" y="-906"/>
                    </a:cubicBezTo>
                    <a:lnTo>
                      <a:pt x="129303" y="-906"/>
                    </a:lnTo>
                    <a:cubicBezTo>
                      <a:pt x="136646" y="-906"/>
                      <a:pt x="142594" y="5031"/>
                      <a:pt x="142594" y="12386"/>
                    </a:cubicBezTo>
                    <a:lnTo>
                      <a:pt x="142594" y="229346"/>
                    </a:lnTo>
                    <a:cubicBezTo>
                      <a:pt x="142594" y="236700"/>
                      <a:pt x="136646" y="242637"/>
                      <a:pt x="129303" y="242637"/>
                    </a:cubicBezTo>
                    <a:close/>
                    <a:moveTo>
                      <a:pt x="44273" y="210499"/>
                    </a:moveTo>
                    <a:lnTo>
                      <a:pt x="116012" y="215184"/>
                    </a:lnTo>
                    <a:lnTo>
                      <a:pt x="116012" y="25622"/>
                    </a:lnTo>
                    <a:lnTo>
                      <a:pt x="27441" y="25622"/>
                    </a:ln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25D10869-66E0-802C-1D7D-E33D78389360}"/>
                  </a:ext>
                </a:extLst>
              </p:cNvPr>
              <p:cNvSpPr/>
              <p:nvPr/>
            </p:nvSpPr>
            <p:spPr>
              <a:xfrm>
                <a:off x="4517184" y="6490045"/>
                <a:ext cx="252606" cy="352284"/>
              </a:xfrm>
              <a:custGeom>
                <a:avLst/>
                <a:gdLst>
                  <a:gd name="connsiteX0" fmla="*/ 37358 w 252606"/>
                  <a:gd name="connsiteY0" fmla="*/ 347660 h 352283"/>
                  <a:gd name="connsiteX1" fmla="*/ 217115 w 252606"/>
                  <a:gd name="connsiteY1" fmla="*/ 341177 h 352283"/>
                  <a:gd name="connsiteX2" fmla="*/ 250724 w 252606"/>
                  <a:gd name="connsiteY2" fmla="*/ 284145 h 352283"/>
                  <a:gd name="connsiteX3" fmla="*/ 164604 w 252606"/>
                  <a:gd name="connsiteY3" fmla="*/ 12549 h 352283"/>
                  <a:gd name="connsiteX4" fmla="*/ 146683 w 252606"/>
                  <a:gd name="connsiteY4" fmla="*/ 47738 h 352283"/>
                  <a:gd name="connsiteX5" fmla="*/ 132357 w 252606"/>
                  <a:gd name="connsiteY5" fmla="*/ 10588 h 352283"/>
                  <a:gd name="connsiteX6" fmla="*/ 120864 w 252606"/>
                  <a:gd name="connsiteY6" fmla="*/ 2799 h 352283"/>
                  <a:gd name="connsiteX7" fmla="*/ 83605 w 252606"/>
                  <a:gd name="connsiteY7" fmla="*/ -906 h 352283"/>
                  <a:gd name="connsiteX8" fmla="*/ 65139 w 252606"/>
                  <a:gd name="connsiteY8" fmla="*/ 14782 h 352283"/>
                  <a:gd name="connsiteX9" fmla="*/ 40572 w 252606"/>
                  <a:gd name="connsiteY9" fmla="*/ 47465 h 352283"/>
                  <a:gd name="connsiteX10" fmla="*/ 26409 w 252606"/>
                  <a:gd name="connsiteY10" fmla="*/ 8355 h 352283"/>
                  <a:gd name="connsiteX11" fmla="*/ -118 w 252606"/>
                  <a:gd name="connsiteY11" fmla="*/ 297817 h 352283"/>
                  <a:gd name="connsiteX12" fmla="*/ 37358 w 252606"/>
                  <a:gd name="connsiteY12" fmla="*/ 347660 h 352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2606" h="352283">
                    <a:moveTo>
                      <a:pt x="37358" y="347660"/>
                    </a:moveTo>
                    <a:cubicBezTo>
                      <a:pt x="97272" y="354251"/>
                      <a:pt x="157834" y="352071"/>
                      <a:pt x="217115" y="341177"/>
                    </a:cubicBezTo>
                    <a:cubicBezTo>
                      <a:pt x="241845" y="336602"/>
                      <a:pt x="257533" y="310128"/>
                      <a:pt x="250724" y="284145"/>
                    </a:cubicBezTo>
                    <a:cubicBezTo>
                      <a:pt x="231768" y="211861"/>
                      <a:pt x="194401" y="77152"/>
                      <a:pt x="164604" y="12549"/>
                    </a:cubicBezTo>
                    <a:lnTo>
                      <a:pt x="146683" y="47738"/>
                    </a:lnTo>
                    <a:lnTo>
                      <a:pt x="132357" y="10588"/>
                    </a:lnTo>
                    <a:cubicBezTo>
                      <a:pt x="130015" y="6284"/>
                      <a:pt x="125728" y="3397"/>
                      <a:pt x="120864" y="2799"/>
                    </a:cubicBezTo>
                    <a:lnTo>
                      <a:pt x="83605" y="-906"/>
                    </a:lnTo>
                    <a:cubicBezTo>
                      <a:pt x="74579" y="-525"/>
                      <a:pt x="66958" y="5957"/>
                      <a:pt x="65139" y="14782"/>
                    </a:cubicBezTo>
                    <a:lnTo>
                      <a:pt x="40572" y="47465"/>
                    </a:lnTo>
                    <a:lnTo>
                      <a:pt x="26409" y="8355"/>
                    </a:lnTo>
                    <a:lnTo>
                      <a:pt x="-118" y="297817"/>
                    </a:lnTo>
                    <a:cubicBezTo>
                      <a:pt x="-2134" y="322820"/>
                      <a:pt x="14208" y="344990"/>
                      <a:pt x="37358" y="347660"/>
                    </a:cubicBez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FC3AFA81-2059-9969-8B9D-0C32934E7D7E}"/>
                  </a:ext>
                </a:extLst>
              </p:cNvPr>
              <p:cNvSpPr/>
              <p:nvPr/>
            </p:nvSpPr>
            <p:spPr>
              <a:xfrm>
                <a:off x="4504007" y="6476906"/>
                <a:ext cx="279272" cy="378754"/>
              </a:xfrm>
              <a:custGeom>
                <a:avLst/>
                <a:gdLst>
                  <a:gd name="connsiteX0" fmla="*/ 118136 w 279271"/>
                  <a:gd name="connsiteY0" fmla="*/ 377847 h 378754"/>
                  <a:gd name="connsiteX1" fmla="*/ 49011 w 279271"/>
                  <a:gd name="connsiteY1" fmla="*/ 373980 h 378754"/>
                  <a:gd name="connsiteX2" fmla="*/ 49011 w 279271"/>
                  <a:gd name="connsiteY2" fmla="*/ 373980 h 378754"/>
                  <a:gd name="connsiteX3" fmla="*/ -14 w 279271"/>
                  <a:gd name="connsiteY3" fmla="*/ 310030 h 378754"/>
                  <a:gd name="connsiteX4" fmla="*/ 26514 w 279271"/>
                  <a:gd name="connsiteY4" fmla="*/ 20512 h 378754"/>
                  <a:gd name="connsiteX5" fmla="*/ 41036 w 279271"/>
                  <a:gd name="connsiteY5" fmla="*/ 8583 h 378754"/>
                  <a:gd name="connsiteX6" fmla="*/ 52225 w 279271"/>
                  <a:gd name="connsiteY6" fmla="*/ 17244 h 378754"/>
                  <a:gd name="connsiteX7" fmla="*/ 57999 w 279271"/>
                  <a:gd name="connsiteY7" fmla="*/ 33150 h 378754"/>
                  <a:gd name="connsiteX8" fmla="*/ 66170 w 279271"/>
                  <a:gd name="connsiteY8" fmla="*/ 22255 h 378754"/>
                  <a:gd name="connsiteX9" fmla="*/ 98254 w 279271"/>
                  <a:gd name="connsiteY9" fmla="*/ -895 h 378754"/>
                  <a:gd name="connsiteX10" fmla="*/ 135512 w 279271"/>
                  <a:gd name="connsiteY10" fmla="*/ 2863 h 378754"/>
                  <a:gd name="connsiteX11" fmla="*/ 157301 w 279271"/>
                  <a:gd name="connsiteY11" fmla="*/ 17353 h 378754"/>
                  <a:gd name="connsiteX12" fmla="*/ 158118 w 279271"/>
                  <a:gd name="connsiteY12" fmla="*/ 19041 h 378754"/>
                  <a:gd name="connsiteX13" fmla="*/ 161768 w 279271"/>
                  <a:gd name="connsiteY13" fmla="*/ 28466 h 378754"/>
                  <a:gd name="connsiteX14" fmla="*/ 166180 w 279271"/>
                  <a:gd name="connsiteY14" fmla="*/ 19750 h 378754"/>
                  <a:gd name="connsiteX15" fmla="*/ 178273 w 279271"/>
                  <a:gd name="connsiteY15" fmla="*/ 12505 h 378754"/>
                  <a:gd name="connsiteX16" fmla="*/ 190093 w 279271"/>
                  <a:gd name="connsiteY16" fmla="*/ 20240 h 378754"/>
                  <a:gd name="connsiteX17" fmla="*/ 276976 w 279271"/>
                  <a:gd name="connsiteY17" fmla="*/ 294070 h 378754"/>
                  <a:gd name="connsiteX18" fmla="*/ 269568 w 279271"/>
                  <a:gd name="connsiteY18" fmla="*/ 342332 h 378754"/>
                  <a:gd name="connsiteX19" fmla="*/ 232908 w 279271"/>
                  <a:gd name="connsiteY19" fmla="*/ 367498 h 378754"/>
                  <a:gd name="connsiteX20" fmla="*/ 118136 w 279271"/>
                  <a:gd name="connsiteY20" fmla="*/ 377847 h 378754"/>
                  <a:gd name="connsiteX21" fmla="*/ 52062 w 279271"/>
                  <a:gd name="connsiteY21" fmla="*/ 347561 h 378754"/>
                  <a:gd name="connsiteX22" fmla="*/ 228005 w 279271"/>
                  <a:gd name="connsiteY22" fmla="*/ 341242 h 378754"/>
                  <a:gd name="connsiteX23" fmla="*/ 247016 w 279271"/>
                  <a:gd name="connsiteY23" fmla="*/ 328006 h 378754"/>
                  <a:gd name="connsiteX24" fmla="*/ 251156 w 279271"/>
                  <a:gd name="connsiteY24" fmla="*/ 300770 h 378754"/>
                  <a:gd name="connsiteX25" fmla="*/ 176802 w 279271"/>
                  <a:gd name="connsiteY25" fmla="*/ 57226 h 378754"/>
                  <a:gd name="connsiteX26" fmla="*/ 171791 w 279271"/>
                  <a:gd name="connsiteY26" fmla="*/ 67031 h 378754"/>
                  <a:gd name="connsiteX27" fmla="*/ 153880 w 279271"/>
                  <a:gd name="connsiteY27" fmla="*/ 72751 h 378754"/>
                  <a:gd name="connsiteX28" fmla="*/ 147605 w 279271"/>
                  <a:gd name="connsiteY28" fmla="*/ 65778 h 378754"/>
                  <a:gd name="connsiteX29" fmla="*/ 133715 w 279271"/>
                  <a:gd name="connsiteY29" fmla="*/ 29828 h 378754"/>
                  <a:gd name="connsiteX30" fmla="*/ 132789 w 279271"/>
                  <a:gd name="connsiteY30" fmla="*/ 29282 h 378754"/>
                  <a:gd name="connsiteX31" fmla="*/ 95530 w 279271"/>
                  <a:gd name="connsiteY31" fmla="*/ 25524 h 378754"/>
                  <a:gd name="connsiteX32" fmla="*/ 91499 w 279271"/>
                  <a:gd name="connsiteY32" fmla="*/ 30208 h 378754"/>
                  <a:gd name="connsiteX33" fmla="*/ 89048 w 279271"/>
                  <a:gd name="connsiteY33" fmla="*/ 35982 h 378754"/>
                  <a:gd name="connsiteX34" fmla="*/ 64481 w 279271"/>
                  <a:gd name="connsiteY34" fmla="*/ 68938 h 378754"/>
                  <a:gd name="connsiteX35" fmla="*/ 51898 w 279271"/>
                  <a:gd name="connsiteY35" fmla="*/ 74112 h 378754"/>
                  <a:gd name="connsiteX36" fmla="*/ 48303 w 279271"/>
                  <a:gd name="connsiteY36" fmla="*/ 73078 h 378754"/>
                  <a:gd name="connsiteX37" fmla="*/ 26514 w 279271"/>
                  <a:gd name="connsiteY37" fmla="*/ 312754 h 378754"/>
                  <a:gd name="connsiteX38" fmla="*/ 52062 w 279271"/>
                  <a:gd name="connsiteY38" fmla="*/ 347561 h 378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79271" h="378754">
                    <a:moveTo>
                      <a:pt x="118136" y="377847"/>
                    </a:moveTo>
                    <a:cubicBezTo>
                      <a:pt x="95040" y="377847"/>
                      <a:pt x="71960" y="376595"/>
                      <a:pt x="49011" y="373980"/>
                    </a:cubicBezTo>
                    <a:lnTo>
                      <a:pt x="49011" y="373980"/>
                    </a:lnTo>
                    <a:cubicBezTo>
                      <a:pt x="19051" y="370493"/>
                      <a:pt x="-3010" y="341841"/>
                      <a:pt x="-14" y="310030"/>
                    </a:cubicBezTo>
                    <a:lnTo>
                      <a:pt x="26514" y="20512"/>
                    </a:lnTo>
                    <a:cubicBezTo>
                      <a:pt x="27228" y="13213"/>
                      <a:pt x="33732" y="7875"/>
                      <a:pt x="41036" y="8583"/>
                    </a:cubicBezTo>
                    <a:cubicBezTo>
                      <a:pt x="46124" y="9073"/>
                      <a:pt x="50471" y="12450"/>
                      <a:pt x="52225" y="17244"/>
                    </a:cubicBezTo>
                    <a:lnTo>
                      <a:pt x="57999" y="33150"/>
                    </a:lnTo>
                    <a:lnTo>
                      <a:pt x="66170" y="22255"/>
                    </a:lnTo>
                    <a:cubicBezTo>
                      <a:pt x="70451" y="8201"/>
                      <a:pt x="83573" y="-1277"/>
                      <a:pt x="98254" y="-895"/>
                    </a:cubicBezTo>
                    <a:lnTo>
                      <a:pt x="135512" y="2863"/>
                    </a:lnTo>
                    <a:cubicBezTo>
                      <a:pt x="144718" y="3790"/>
                      <a:pt x="152867" y="9237"/>
                      <a:pt x="157301" y="17353"/>
                    </a:cubicBezTo>
                    <a:cubicBezTo>
                      <a:pt x="157628" y="17897"/>
                      <a:pt x="157900" y="18442"/>
                      <a:pt x="158118" y="19041"/>
                    </a:cubicBezTo>
                    <a:lnTo>
                      <a:pt x="161768" y="28466"/>
                    </a:lnTo>
                    <a:lnTo>
                      <a:pt x="166180" y="19750"/>
                    </a:lnTo>
                    <a:cubicBezTo>
                      <a:pt x="168549" y="15283"/>
                      <a:pt x="173207" y="12505"/>
                      <a:pt x="178273" y="12505"/>
                    </a:cubicBezTo>
                    <a:cubicBezTo>
                      <a:pt x="183366" y="12614"/>
                      <a:pt x="187952" y="15610"/>
                      <a:pt x="190093" y="20240"/>
                    </a:cubicBezTo>
                    <a:cubicBezTo>
                      <a:pt x="221741" y="88874"/>
                      <a:pt x="261397" y="234586"/>
                      <a:pt x="276976" y="294070"/>
                    </a:cubicBezTo>
                    <a:cubicBezTo>
                      <a:pt x="281279" y="310465"/>
                      <a:pt x="278610" y="327952"/>
                      <a:pt x="269568" y="342332"/>
                    </a:cubicBezTo>
                    <a:cubicBezTo>
                      <a:pt x="261451" y="355513"/>
                      <a:pt x="248160" y="364666"/>
                      <a:pt x="232908" y="367498"/>
                    </a:cubicBezTo>
                    <a:cubicBezTo>
                      <a:pt x="195044" y="374416"/>
                      <a:pt x="156631" y="377902"/>
                      <a:pt x="118136" y="377847"/>
                    </a:cubicBezTo>
                    <a:close/>
                    <a:moveTo>
                      <a:pt x="52062" y="347561"/>
                    </a:moveTo>
                    <a:cubicBezTo>
                      <a:pt x="110700" y="354152"/>
                      <a:pt x="169988" y="352028"/>
                      <a:pt x="228005" y="341242"/>
                    </a:cubicBezTo>
                    <a:cubicBezTo>
                      <a:pt x="235904" y="339717"/>
                      <a:pt x="242822" y="334870"/>
                      <a:pt x="247016" y="328006"/>
                    </a:cubicBezTo>
                    <a:cubicBezTo>
                      <a:pt x="252082" y="319890"/>
                      <a:pt x="253607" y="310030"/>
                      <a:pt x="251156" y="300770"/>
                    </a:cubicBezTo>
                    <a:cubicBezTo>
                      <a:pt x="237538" y="248804"/>
                      <a:pt x="205345" y="130110"/>
                      <a:pt x="176802" y="57226"/>
                    </a:cubicBezTo>
                    <a:lnTo>
                      <a:pt x="171791" y="67031"/>
                    </a:lnTo>
                    <a:cubicBezTo>
                      <a:pt x="168424" y="73567"/>
                      <a:pt x="160406" y="76129"/>
                      <a:pt x="153880" y="72751"/>
                    </a:cubicBezTo>
                    <a:cubicBezTo>
                      <a:pt x="151015" y="71280"/>
                      <a:pt x="148782" y="68774"/>
                      <a:pt x="147605" y="65778"/>
                    </a:cubicBezTo>
                    <a:lnTo>
                      <a:pt x="133715" y="29828"/>
                    </a:lnTo>
                    <a:cubicBezTo>
                      <a:pt x="133497" y="29500"/>
                      <a:pt x="133159" y="29337"/>
                      <a:pt x="132789" y="29282"/>
                    </a:cubicBezTo>
                    <a:lnTo>
                      <a:pt x="95530" y="25524"/>
                    </a:lnTo>
                    <a:cubicBezTo>
                      <a:pt x="93721" y="26613"/>
                      <a:pt x="92305" y="28248"/>
                      <a:pt x="91499" y="30208"/>
                    </a:cubicBezTo>
                    <a:cubicBezTo>
                      <a:pt x="91156" y="32278"/>
                      <a:pt x="90312" y="34293"/>
                      <a:pt x="89048" y="35982"/>
                    </a:cubicBezTo>
                    <a:lnTo>
                      <a:pt x="64481" y="68938"/>
                    </a:lnTo>
                    <a:cubicBezTo>
                      <a:pt x="61561" y="72860"/>
                      <a:pt x="56724" y="74821"/>
                      <a:pt x="51898" y="74112"/>
                    </a:cubicBezTo>
                    <a:cubicBezTo>
                      <a:pt x="50656" y="73949"/>
                      <a:pt x="49447" y="73567"/>
                      <a:pt x="48303" y="73078"/>
                    </a:cubicBezTo>
                    <a:lnTo>
                      <a:pt x="26514" y="312754"/>
                    </a:lnTo>
                    <a:cubicBezTo>
                      <a:pt x="24771" y="330021"/>
                      <a:pt x="36319" y="345764"/>
                      <a:pt x="52062" y="347561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7BE1ED72-DCE1-D007-B85B-D903E1DF8FD1}"/>
                  </a:ext>
                </a:extLst>
              </p:cNvPr>
              <p:cNvSpPr/>
              <p:nvPr/>
            </p:nvSpPr>
            <p:spPr>
              <a:xfrm>
                <a:off x="4534134" y="6767918"/>
                <a:ext cx="221004" cy="38726"/>
              </a:xfrm>
              <a:custGeom>
                <a:avLst/>
                <a:gdLst>
                  <a:gd name="connsiteX0" fmla="*/ 114427 w 221004"/>
                  <a:gd name="connsiteY0" fmla="*/ 37811 h 38725"/>
                  <a:gd name="connsiteX1" fmla="*/ 9896 w 221004"/>
                  <a:gd name="connsiteY1" fmla="*/ 25446 h 38725"/>
                  <a:gd name="connsiteX2" fmla="*/ 85 w 221004"/>
                  <a:gd name="connsiteY2" fmla="*/ 9431 h 38725"/>
                  <a:gd name="connsiteX3" fmla="*/ 16122 w 221004"/>
                  <a:gd name="connsiteY3" fmla="*/ -374 h 38725"/>
                  <a:gd name="connsiteX4" fmla="*/ 16814 w 221004"/>
                  <a:gd name="connsiteY4" fmla="*/ -210 h 38725"/>
                  <a:gd name="connsiteX5" fmla="*/ 203216 w 221004"/>
                  <a:gd name="connsiteY5" fmla="*/ -210 h 38725"/>
                  <a:gd name="connsiteX6" fmla="*/ 220048 w 221004"/>
                  <a:gd name="connsiteY6" fmla="*/ 8179 h 38725"/>
                  <a:gd name="connsiteX7" fmla="*/ 211605 w 221004"/>
                  <a:gd name="connsiteY7" fmla="*/ 25010 h 38725"/>
                  <a:gd name="connsiteX8" fmla="*/ 210461 w 221004"/>
                  <a:gd name="connsiteY8" fmla="*/ 25337 h 38725"/>
                  <a:gd name="connsiteX9" fmla="*/ 114427 w 221004"/>
                  <a:gd name="connsiteY9" fmla="*/ 37811 h 3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1004" h="38725">
                    <a:moveTo>
                      <a:pt x="114427" y="37811"/>
                    </a:moveTo>
                    <a:cubicBezTo>
                      <a:pt x="79211" y="37920"/>
                      <a:pt x="44115" y="33726"/>
                      <a:pt x="9896" y="25446"/>
                    </a:cubicBezTo>
                    <a:cubicBezTo>
                      <a:pt x="2760" y="23702"/>
                      <a:pt x="-1631" y="16568"/>
                      <a:pt x="85" y="9431"/>
                    </a:cubicBezTo>
                    <a:cubicBezTo>
                      <a:pt x="1807" y="2295"/>
                      <a:pt x="8986" y="-2117"/>
                      <a:pt x="16122" y="-374"/>
                    </a:cubicBezTo>
                    <a:cubicBezTo>
                      <a:pt x="16351" y="-319"/>
                      <a:pt x="16585" y="-265"/>
                      <a:pt x="16814" y="-210"/>
                    </a:cubicBezTo>
                    <a:cubicBezTo>
                      <a:pt x="17740" y="62"/>
                      <a:pt x="113610" y="25119"/>
                      <a:pt x="203216" y="-210"/>
                    </a:cubicBezTo>
                    <a:cubicBezTo>
                      <a:pt x="210189" y="-2552"/>
                      <a:pt x="217706" y="1206"/>
                      <a:pt x="220048" y="8179"/>
                    </a:cubicBezTo>
                    <a:cubicBezTo>
                      <a:pt x="222336" y="15151"/>
                      <a:pt x="218577" y="22668"/>
                      <a:pt x="211605" y="25010"/>
                    </a:cubicBezTo>
                    <a:cubicBezTo>
                      <a:pt x="211224" y="25119"/>
                      <a:pt x="210842" y="25228"/>
                      <a:pt x="210461" y="25337"/>
                    </a:cubicBezTo>
                    <a:cubicBezTo>
                      <a:pt x="179167" y="33835"/>
                      <a:pt x="146860" y="38029"/>
                      <a:pt x="114427" y="37811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252ED292-6A57-87BD-6B94-E8C5C6DF7E4D}"/>
                  </a:ext>
                </a:extLst>
              </p:cNvPr>
              <p:cNvSpPr/>
              <p:nvPr/>
            </p:nvSpPr>
            <p:spPr>
              <a:xfrm>
                <a:off x="4579364" y="6667200"/>
                <a:ext cx="116963" cy="26610"/>
              </a:xfrm>
              <a:custGeom>
                <a:avLst/>
                <a:gdLst>
                  <a:gd name="connsiteX0" fmla="*/ 102535 w 116962"/>
                  <a:gd name="connsiteY0" fmla="*/ 25663 h 26610"/>
                  <a:gd name="connsiteX1" fmla="*/ 13855 w 116962"/>
                  <a:gd name="connsiteY1" fmla="*/ 25663 h 26610"/>
                  <a:gd name="connsiteX2" fmla="*/ -259 w 116962"/>
                  <a:gd name="connsiteY2" fmla="*/ 13243 h 26610"/>
                  <a:gd name="connsiteX3" fmla="*/ 12156 w 116962"/>
                  <a:gd name="connsiteY3" fmla="*/ -866 h 26610"/>
                  <a:gd name="connsiteX4" fmla="*/ 13855 w 116962"/>
                  <a:gd name="connsiteY4" fmla="*/ -866 h 26610"/>
                  <a:gd name="connsiteX5" fmla="*/ 102535 w 116962"/>
                  <a:gd name="connsiteY5" fmla="*/ -866 h 26610"/>
                  <a:gd name="connsiteX6" fmla="*/ 116649 w 116962"/>
                  <a:gd name="connsiteY6" fmla="*/ 11554 h 26610"/>
                  <a:gd name="connsiteX7" fmla="*/ 104235 w 116962"/>
                  <a:gd name="connsiteY7" fmla="*/ 25663 h 26610"/>
                  <a:gd name="connsiteX8" fmla="*/ 102535 w 116962"/>
                  <a:gd name="connsiteY8" fmla="*/ 25663 h 26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962" h="26610">
                    <a:moveTo>
                      <a:pt x="102535" y="25663"/>
                    </a:moveTo>
                    <a:lnTo>
                      <a:pt x="13855" y="25663"/>
                    </a:lnTo>
                    <a:cubicBezTo>
                      <a:pt x="6529" y="26154"/>
                      <a:pt x="210" y="20597"/>
                      <a:pt x="-259" y="13243"/>
                    </a:cubicBezTo>
                    <a:cubicBezTo>
                      <a:pt x="-727" y="5943"/>
                      <a:pt x="4829" y="-375"/>
                      <a:pt x="12156" y="-866"/>
                    </a:cubicBezTo>
                    <a:cubicBezTo>
                      <a:pt x="12722" y="-920"/>
                      <a:pt x="13289" y="-920"/>
                      <a:pt x="13855" y="-866"/>
                    </a:cubicBezTo>
                    <a:lnTo>
                      <a:pt x="102535" y="-866"/>
                    </a:lnTo>
                    <a:cubicBezTo>
                      <a:pt x="109862" y="-1355"/>
                      <a:pt x="116181" y="4201"/>
                      <a:pt x="116649" y="11554"/>
                    </a:cubicBezTo>
                    <a:cubicBezTo>
                      <a:pt x="117117" y="18854"/>
                      <a:pt x="111561" y="25172"/>
                      <a:pt x="104235" y="25663"/>
                    </a:cubicBezTo>
                    <a:cubicBezTo>
                      <a:pt x="103668" y="25717"/>
                      <a:pt x="103102" y="25717"/>
                      <a:pt x="102535" y="25663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3816195B-E488-960D-3DCD-353B042C5F76}"/>
                  </a:ext>
                </a:extLst>
              </p:cNvPr>
              <p:cNvSpPr/>
              <p:nvPr/>
            </p:nvSpPr>
            <p:spPr>
              <a:xfrm>
                <a:off x="3831717" y="6236261"/>
                <a:ext cx="119836" cy="261573"/>
              </a:xfrm>
              <a:custGeom>
                <a:avLst/>
                <a:gdLst>
                  <a:gd name="connsiteX0" fmla="*/ 119838 w 119837"/>
                  <a:gd name="connsiteY0" fmla="*/ 0 h 261573"/>
                  <a:gd name="connsiteX1" fmla="*/ 91077 w 119837"/>
                  <a:gd name="connsiteY1" fmla="*/ 261574 h 261573"/>
                  <a:gd name="connsiteX2" fmla="*/ 0 w 119837"/>
                  <a:gd name="connsiteY2" fmla="*/ 258196 h 261573"/>
                  <a:gd name="connsiteX3" fmla="*/ 0 w 119837"/>
                  <a:gd name="connsiteY3" fmla="*/ 0 h 261573"/>
                  <a:gd name="connsiteX4" fmla="*/ 119838 w 119837"/>
                  <a:gd name="connsiteY4" fmla="*/ 0 h 261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837" h="261573">
                    <a:moveTo>
                      <a:pt x="119838" y="0"/>
                    </a:moveTo>
                    <a:lnTo>
                      <a:pt x="91077" y="261574"/>
                    </a:lnTo>
                    <a:lnTo>
                      <a:pt x="0" y="258196"/>
                    </a:lnTo>
                    <a:lnTo>
                      <a:pt x="0" y="0"/>
                    </a:lnTo>
                    <a:lnTo>
                      <a:pt x="119838" y="0"/>
                    </a:ln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38284DD3-BB04-6359-84EF-AC7BE7D13643}"/>
                  </a:ext>
                </a:extLst>
              </p:cNvPr>
              <p:cNvSpPr/>
              <p:nvPr/>
            </p:nvSpPr>
            <p:spPr>
              <a:xfrm>
                <a:off x="3818424" y="6222971"/>
                <a:ext cx="146399" cy="288156"/>
              </a:xfrm>
              <a:custGeom>
                <a:avLst/>
                <a:gdLst>
                  <a:gd name="connsiteX0" fmla="*/ 104136 w 146399"/>
                  <a:gd name="connsiteY0" fmla="*/ 287249 h 288155"/>
                  <a:gd name="connsiteX1" fmla="*/ 103592 w 146399"/>
                  <a:gd name="connsiteY1" fmla="*/ 287249 h 288155"/>
                  <a:gd name="connsiteX2" fmla="*/ 12515 w 146399"/>
                  <a:gd name="connsiteY2" fmla="*/ 283871 h 288155"/>
                  <a:gd name="connsiteX3" fmla="*/ -286 w 146399"/>
                  <a:gd name="connsiteY3" fmla="*/ 270580 h 288155"/>
                  <a:gd name="connsiteX4" fmla="*/ -286 w 146399"/>
                  <a:gd name="connsiteY4" fmla="*/ 12384 h 288155"/>
                  <a:gd name="connsiteX5" fmla="*/ 13005 w 146399"/>
                  <a:gd name="connsiteY5" fmla="*/ -906 h 288155"/>
                  <a:gd name="connsiteX6" fmla="*/ 132843 w 146399"/>
                  <a:gd name="connsiteY6" fmla="*/ -906 h 288155"/>
                  <a:gd name="connsiteX7" fmla="*/ 142757 w 146399"/>
                  <a:gd name="connsiteY7" fmla="*/ 3505 h 288155"/>
                  <a:gd name="connsiteX8" fmla="*/ 146025 w 146399"/>
                  <a:gd name="connsiteY8" fmla="*/ 13855 h 288155"/>
                  <a:gd name="connsiteX9" fmla="*/ 117319 w 146399"/>
                  <a:gd name="connsiteY9" fmla="*/ 275320 h 288155"/>
                  <a:gd name="connsiteX10" fmla="*/ 104136 w 146399"/>
                  <a:gd name="connsiteY10" fmla="*/ 287249 h 288155"/>
                  <a:gd name="connsiteX11" fmla="*/ 26296 w 146399"/>
                  <a:gd name="connsiteY11" fmla="*/ 257780 h 288155"/>
                  <a:gd name="connsiteX12" fmla="*/ 92261 w 146399"/>
                  <a:gd name="connsiteY12" fmla="*/ 260231 h 288155"/>
                  <a:gd name="connsiteX13" fmla="*/ 118027 w 146399"/>
                  <a:gd name="connsiteY13" fmla="*/ 25675 h 288155"/>
                  <a:gd name="connsiteX14" fmla="*/ 26296 w 146399"/>
                  <a:gd name="connsiteY14" fmla="*/ 25675 h 288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6399" h="288155">
                    <a:moveTo>
                      <a:pt x="104136" y="287249"/>
                    </a:moveTo>
                    <a:lnTo>
                      <a:pt x="103592" y="287249"/>
                    </a:lnTo>
                    <a:lnTo>
                      <a:pt x="12515" y="283871"/>
                    </a:lnTo>
                    <a:cubicBezTo>
                      <a:pt x="5379" y="283600"/>
                      <a:pt x="-264" y="277716"/>
                      <a:pt x="-286" y="270580"/>
                    </a:cubicBezTo>
                    <a:lnTo>
                      <a:pt x="-286" y="12384"/>
                    </a:lnTo>
                    <a:cubicBezTo>
                      <a:pt x="-286" y="5030"/>
                      <a:pt x="5662" y="-906"/>
                      <a:pt x="13005" y="-906"/>
                    </a:cubicBezTo>
                    <a:lnTo>
                      <a:pt x="132843" y="-906"/>
                    </a:lnTo>
                    <a:cubicBezTo>
                      <a:pt x="136618" y="-906"/>
                      <a:pt x="140207" y="727"/>
                      <a:pt x="142757" y="3505"/>
                    </a:cubicBezTo>
                    <a:cubicBezTo>
                      <a:pt x="145268" y="6337"/>
                      <a:pt x="146461" y="10097"/>
                      <a:pt x="146025" y="13855"/>
                    </a:cubicBezTo>
                    <a:lnTo>
                      <a:pt x="117319" y="275320"/>
                    </a:lnTo>
                    <a:cubicBezTo>
                      <a:pt x="116621" y="282074"/>
                      <a:pt x="110935" y="287249"/>
                      <a:pt x="104136" y="287249"/>
                    </a:cubicBezTo>
                    <a:close/>
                    <a:moveTo>
                      <a:pt x="26296" y="257780"/>
                    </a:moveTo>
                    <a:lnTo>
                      <a:pt x="92261" y="260231"/>
                    </a:lnTo>
                    <a:lnTo>
                      <a:pt x="118027" y="25675"/>
                    </a:lnTo>
                    <a:lnTo>
                      <a:pt x="26296" y="25675"/>
                    </a:ln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69C11340-23BE-4ADA-EC1F-979DA8623748}"/>
                  </a:ext>
                </a:extLst>
              </p:cNvPr>
              <p:cNvSpPr/>
              <p:nvPr/>
            </p:nvSpPr>
            <p:spPr>
              <a:xfrm>
                <a:off x="3687370" y="6431815"/>
                <a:ext cx="265922" cy="396446"/>
              </a:xfrm>
              <a:custGeom>
                <a:avLst/>
                <a:gdLst>
                  <a:gd name="connsiteX0" fmla="*/ 256817 w 265921"/>
                  <a:gd name="connsiteY0" fmla="*/ 2690 h 396445"/>
                  <a:gd name="connsiteX1" fmla="*/ 264934 w 265921"/>
                  <a:gd name="connsiteY1" fmla="*/ 165614 h 396445"/>
                  <a:gd name="connsiteX2" fmla="*/ 195537 w 265921"/>
                  <a:gd name="connsiteY2" fmla="*/ 354795 h 396445"/>
                  <a:gd name="connsiteX3" fmla="*/ 145749 w 265921"/>
                  <a:gd name="connsiteY3" fmla="*/ 392925 h 396445"/>
                  <a:gd name="connsiteX4" fmla="*/ 55980 w 265921"/>
                  <a:gd name="connsiteY4" fmla="*/ 395540 h 396445"/>
                  <a:gd name="connsiteX5" fmla="*/ 3469 w 265921"/>
                  <a:gd name="connsiteY5" fmla="*/ 302501 h 396445"/>
                  <a:gd name="connsiteX6" fmla="*/ 69598 w 265921"/>
                  <a:gd name="connsiteY6" fmla="*/ 153849 h 396445"/>
                  <a:gd name="connsiteX7" fmla="*/ 129517 w 265921"/>
                  <a:gd name="connsiteY7" fmla="*/ -906 h 396445"/>
                  <a:gd name="connsiteX8" fmla="*/ 203980 w 265921"/>
                  <a:gd name="connsiteY8" fmla="*/ -906 h 396445"/>
                  <a:gd name="connsiteX9" fmla="*/ 218524 w 265921"/>
                  <a:gd name="connsiteY9" fmla="*/ 65278 h 396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5921" h="396445">
                    <a:moveTo>
                      <a:pt x="256817" y="2690"/>
                    </a:moveTo>
                    <a:cubicBezTo>
                      <a:pt x="256817" y="2690"/>
                      <a:pt x="268583" y="118877"/>
                      <a:pt x="264934" y="165614"/>
                    </a:cubicBezTo>
                    <a:cubicBezTo>
                      <a:pt x="262373" y="199059"/>
                      <a:pt x="219613" y="300050"/>
                      <a:pt x="195537" y="354795"/>
                    </a:cubicBezTo>
                    <a:cubicBezTo>
                      <a:pt x="185623" y="377345"/>
                      <a:pt x="166721" y="391781"/>
                      <a:pt x="145749" y="392925"/>
                    </a:cubicBezTo>
                    <a:cubicBezTo>
                      <a:pt x="120202" y="394123"/>
                      <a:pt x="84632" y="395485"/>
                      <a:pt x="55980" y="395540"/>
                    </a:cubicBezTo>
                    <a:cubicBezTo>
                      <a:pt x="16542" y="395540"/>
                      <a:pt x="-10585" y="347386"/>
                      <a:pt x="3469" y="302501"/>
                    </a:cubicBezTo>
                    <a:cubicBezTo>
                      <a:pt x="19854" y="250645"/>
                      <a:pt x="42035" y="200748"/>
                      <a:pt x="69598" y="153849"/>
                    </a:cubicBezTo>
                    <a:cubicBezTo>
                      <a:pt x="94056" y="112232"/>
                      <a:pt x="129517" y="-906"/>
                      <a:pt x="129517" y="-906"/>
                    </a:cubicBezTo>
                    <a:lnTo>
                      <a:pt x="203980" y="-906"/>
                    </a:lnTo>
                    <a:lnTo>
                      <a:pt x="218524" y="65278"/>
                    </a:ln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358DF3DE-BDE9-0642-C896-5E94F9F0B9E1}"/>
                  </a:ext>
                </a:extLst>
              </p:cNvPr>
              <p:cNvSpPr/>
              <p:nvPr/>
            </p:nvSpPr>
            <p:spPr>
              <a:xfrm>
                <a:off x="3674087" y="6418360"/>
                <a:ext cx="292466" cy="422974"/>
              </a:xfrm>
              <a:custGeom>
                <a:avLst/>
                <a:gdLst>
                  <a:gd name="connsiteX0" fmla="*/ 69209 w 292466"/>
                  <a:gd name="connsiteY0" fmla="*/ 422068 h 422974"/>
                  <a:gd name="connsiteX1" fmla="*/ 16753 w 292466"/>
                  <a:gd name="connsiteY1" fmla="*/ 394014 h 422974"/>
                  <a:gd name="connsiteX2" fmla="*/ 4116 w 292466"/>
                  <a:gd name="connsiteY2" fmla="*/ 311816 h 422974"/>
                  <a:gd name="connsiteX3" fmla="*/ 71443 w 292466"/>
                  <a:gd name="connsiteY3" fmla="*/ 160440 h 422974"/>
                  <a:gd name="connsiteX4" fmla="*/ 130327 w 292466"/>
                  <a:gd name="connsiteY4" fmla="*/ 8354 h 422974"/>
                  <a:gd name="connsiteX5" fmla="*/ 143019 w 292466"/>
                  <a:gd name="connsiteY5" fmla="*/ -906 h 422974"/>
                  <a:gd name="connsiteX6" fmla="*/ 217264 w 292466"/>
                  <a:gd name="connsiteY6" fmla="*/ -906 h 422974"/>
                  <a:gd name="connsiteX7" fmla="*/ 230228 w 292466"/>
                  <a:gd name="connsiteY7" fmla="*/ 9497 h 422974"/>
                  <a:gd name="connsiteX8" fmla="*/ 237745 w 292466"/>
                  <a:gd name="connsiteY8" fmla="*/ 43597 h 422974"/>
                  <a:gd name="connsiteX9" fmla="*/ 258826 w 292466"/>
                  <a:gd name="connsiteY9" fmla="*/ 9226 h 422974"/>
                  <a:gd name="connsiteX10" fmla="*/ 277117 w 292466"/>
                  <a:gd name="connsiteY10" fmla="*/ 4922 h 422974"/>
                  <a:gd name="connsiteX11" fmla="*/ 283338 w 292466"/>
                  <a:gd name="connsiteY11" fmla="*/ 14673 h 422974"/>
                  <a:gd name="connsiteX12" fmla="*/ 291454 w 292466"/>
                  <a:gd name="connsiteY12" fmla="*/ 179940 h 422974"/>
                  <a:gd name="connsiteX13" fmla="*/ 220968 w 292466"/>
                  <a:gd name="connsiteY13" fmla="*/ 373478 h 422974"/>
                  <a:gd name="connsiteX14" fmla="*/ 159687 w 292466"/>
                  <a:gd name="connsiteY14" fmla="*/ 419290 h 422974"/>
                  <a:gd name="connsiteX15" fmla="*/ 69264 w 292466"/>
                  <a:gd name="connsiteY15" fmla="*/ 421904 h 422974"/>
                  <a:gd name="connsiteX16" fmla="*/ 152715 w 292466"/>
                  <a:gd name="connsiteY16" fmla="*/ 25622 h 422974"/>
                  <a:gd name="connsiteX17" fmla="*/ 94321 w 292466"/>
                  <a:gd name="connsiteY17" fmla="*/ 173894 h 422974"/>
                  <a:gd name="connsiteX18" fmla="*/ 29336 w 292466"/>
                  <a:gd name="connsiteY18" fmla="*/ 319770 h 422974"/>
                  <a:gd name="connsiteX19" fmla="*/ 38051 w 292466"/>
                  <a:gd name="connsiteY19" fmla="*/ 378272 h 422974"/>
                  <a:gd name="connsiteX20" fmla="*/ 69100 w 292466"/>
                  <a:gd name="connsiteY20" fmla="*/ 395540 h 422974"/>
                  <a:gd name="connsiteX21" fmla="*/ 69100 w 292466"/>
                  <a:gd name="connsiteY21" fmla="*/ 395540 h 422974"/>
                  <a:gd name="connsiteX22" fmla="*/ 158271 w 292466"/>
                  <a:gd name="connsiteY22" fmla="*/ 392925 h 422974"/>
                  <a:gd name="connsiteX23" fmla="*/ 196401 w 292466"/>
                  <a:gd name="connsiteY23" fmla="*/ 362911 h 422974"/>
                  <a:gd name="connsiteX24" fmla="*/ 264709 w 292466"/>
                  <a:gd name="connsiteY24" fmla="*/ 178034 h 422974"/>
                  <a:gd name="connsiteX25" fmla="*/ 260188 w 292466"/>
                  <a:gd name="connsiteY25" fmla="*/ 57324 h 422974"/>
                  <a:gd name="connsiteX26" fmla="*/ 242866 w 292466"/>
                  <a:gd name="connsiteY26" fmla="*/ 85541 h 422974"/>
                  <a:gd name="connsiteX27" fmla="*/ 224574 w 292466"/>
                  <a:gd name="connsiteY27" fmla="*/ 89898 h 422974"/>
                  <a:gd name="connsiteX28" fmla="*/ 218571 w 292466"/>
                  <a:gd name="connsiteY28" fmla="*/ 81401 h 422974"/>
                  <a:gd name="connsiteX29" fmla="*/ 206315 w 292466"/>
                  <a:gd name="connsiteY29" fmla="*/ 25622 h 42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92466" h="422974">
                    <a:moveTo>
                      <a:pt x="69209" y="422068"/>
                    </a:moveTo>
                    <a:cubicBezTo>
                      <a:pt x="48238" y="421686"/>
                      <a:pt x="28726" y="411227"/>
                      <a:pt x="16753" y="394014"/>
                    </a:cubicBezTo>
                    <a:cubicBezTo>
                      <a:pt x="-73" y="370102"/>
                      <a:pt x="-4747" y="339706"/>
                      <a:pt x="4116" y="311816"/>
                    </a:cubicBezTo>
                    <a:cubicBezTo>
                      <a:pt x="20740" y="258978"/>
                      <a:pt x="43330" y="208157"/>
                      <a:pt x="71443" y="160440"/>
                    </a:cubicBezTo>
                    <a:cubicBezTo>
                      <a:pt x="94811" y="120511"/>
                      <a:pt x="130000" y="9497"/>
                      <a:pt x="130327" y="8354"/>
                    </a:cubicBezTo>
                    <a:cubicBezTo>
                      <a:pt x="132097" y="2852"/>
                      <a:pt x="137228" y="-906"/>
                      <a:pt x="143019" y="-906"/>
                    </a:cubicBezTo>
                    <a:lnTo>
                      <a:pt x="217264" y="-906"/>
                    </a:lnTo>
                    <a:cubicBezTo>
                      <a:pt x="223490" y="-906"/>
                      <a:pt x="228877" y="3397"/>
                      <a:pt x="230228" y="9497"/>
                    </a:cubicBezTo>
                    <a:lnTo>
                      <a:pt x="237745" y="43597"/>
                    </a:lnTo>
                    <a:lnTo>
                      <a:pt x="258826" y="9226"/>
                    </a:lnTo>
                    <a:cubicBezTo>
                      <a:pt x="262682" y="2961"/>
                      <a:pt x="270869" y="1055"/>
                      <a:pt x="277117" y="4922"/>
                    </a:cubicBezTo>
                    <a:cubicBezTo>
                      <a:pt x="280576" y="7046"/>
                      <a:pt x="282870" y="10642"/>
                      <a:pt x="283338" y="14673"/>
                    </a:cubicBezTo>
                    <a:cubicBezTo>
                      <a:pt x="283828" y="19466"/>
                      <a:pt x="295104" y="132549"/>
                      <a:pt x="291454" y="179940"/>
                    </a:cubicBezTo>
                    <a:cubicBezTo>
                      <a:pt x="288894" y="213386"/>
                      <a:pt x="251690" y="303645"/>
                      <a:pt x="220968" y="373478"/>
                    </a:cubicBezTo>
                    <a:cubicBezTo>
                      <a:pt x="209038" y="400714"/>
                      <a:pt x="185561" y="418090"/>
                      <a:pt x="159687" y="419290"/>
                    </a:cubicBezTo>
                    <a:cubicBezTo>
                      <a:pt x="133813" y="420488"/>
                      <a:pt x="98406" y="421904"/>
                      <a:pt x="69264" y="421904"/>
                    </a:cubicBezTo>
                    <a:close/>
                    <a:moveTo>
                      <a:pt x="152715" y="25622"/>
                    </a:moveTo>
                    <a:cubicBezTo>
                      <a:pt x="143509" y="53893"/>
                      <a:pt x="115347" y="138051"/>
                      <a:pt x="94321" y="173894"/>
                    </a:cubicBezTo>
                    <a:cubicBezTo>
                      <a:pt x="67194" y="219922"/>
                      <a:pt x="45394" y="268838"/>
                      <a:pt x="29336" y="319770"/>
                    </a:cubicBezTo>
                    <a:cubicBezTo>
                      <a:pt x="22941" y="339542"/>
                      <a:pt x="26166" y="361222"/>
                      <a:pt x="38051" y="378272"/>
                    </a:cubicBezTo>
                    <a:cubicBezTo>
                      <a:pt x="44980" y="388731"/>
                      <a:pt x="56561" y="395158"/>
                      <a:pt x="69100" y="395540"/>
                    </a:cubicBezTo>
                    <a:lnTo>
                      <a:pt x="69100" y="395540"/>
                    </a:lnTo>
                    <a:cubicBezTo>
                      <a:pt x="97698" y="395540"/>
                      <a:pt x="133377" y="394123"/>
                      <a:pt x="158271" y="392925"/>
                    </a:cubicBezTo>
                    <a:cubicBezTo>
                      <a:pt x="174013" y="392216"/>
                      <a:pt x="188666" y="380723"/>
                      <a:pt x="196401" y="362911"/>
                    </a:cubicBezTo>
                    <a:cubicBezTo>
                      <a:pt x="238018" y="268293"/>
                      <a:pt x="262966" y="200912"/>
                      <a:pt x="264709" y="178034"/>
                    </a:cubicBezTo>
                    <a:cubicBezTo>
                      <a:pt x="266888" y="150035"/>
                      <a:pt x="263238" y="95019"/>
                      <a:pt x="260188" y="57324"/>
                    </a:cubicBezTo>
                    <a:lnTo>
                      <a:pt x="242866" y="85541"/>
                    </a:lnTo>
                    <a:cubicBezTo>
                      <a:pt x="239009" y="91805"/>
                      <a:pt x="230822" y="93712"/>
                      <a:pt x="224574" y="89898"/>
                    </a:cubicBezTo>
                    <a:cubicBezTo>
                      <a:pt x="221507" y="87992"/>
                      <a:pt x="219339" y="84941"/>
                      <a:pt x="218571" y="81401"/>
                    </a:cubicBezTo>
                    <a:lnTo>
                      <a:pt x="206315" y="25622"/>
                    </a:ln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0499A548-9730-209E-F1B9-011BA82CEF94}"/>
                  </a:ext>
                </a:extLst>
              </p:cNvPr>
              <p:cNvSpPr/>
              <p:nvPr/>
            </p:nvSpPr>
            <p:spPr>
              <a:xfrm>
                <a:off x="3702346" y="6629631"/>
                <a:ext cx="223056" cy="161917"/>
              </a:xfrm>
              <a:custGeom>
                <a:avLst/>
                <a:gdLst>
                  <a:gd name="connsiteX0" fmla="*/ 97655 w 223056"/>
                  <a:gd name="connsiteY0" fmla="*/ 161010 h 161916"/>
                  <a:gd name="connsiteX1" fmla="*/ 13006 w 223056"/>
                  <a:gd name="connsiteY1" fmla="*/ 161010 h 161916"/>
                  <a:gd name="connsiteX2" fmla="*/ -285 w 223056"/>
                  <a:gd name="connsiteY2" fmla="*/ 147719 h 161916"/>
                  <a:gd name="connsiteX3" fmla="*/ 12679 w 223056"/>
                  <a:gd name="connsiteY3" fmla="*/ 134428 h 161916"/>
                  <a:gd name="connsiteX4" fmla="*/ 13006 w 223056"/>
                  <a:gd name="connsiteY4" fmla="*/ 134428 h 161916"/>
                  <a:gd name="connsiteX5" fmla="*/ 97546 w 223056"/>
                  <a:gd name="connsiteY5" fmla="*/ 134428 h 161916"/>
                  <a:gd name="connsiteX6" fmla="*/ 97546 w 223056"/>
                  <a:gd name="connsiteY6" fmla="*/ 134428 h 161916"/>
                  <a:gd name="connsiteX7" fmla="*/ 155395 w 223056"/>
                  <a:gd name="connsiteY7" fmla="*/ 94118 h 161916"/>
                  <a:gd name="connsiteX8" fmla="*/ 200770 w 223056"/>
                  <a:gd name="connsiteY8" fmla="*/ 2334 h 161916"/>
                  <a:gd name="connsiteX9" fmla="*/ 219519 w 223056"/>
                  <a:gd name="connsiteY9" fmla="*/ 3641 h 161916"/>
                  <a:gd name="connsiteX10" fmla="*/ 219890 w 223056"/>
                  <a:gd name="connsiteY10" fmla="*/ 20636 h 161916"/>
                  <a:gd name="connsiteX11" fmla="*/ 179526 w 223056"/>
                  <a:gd name="connsiteY11" fmla="*/ 105285 h 161916"/>
                  <a:gd name="connsiteX12" fmla="*/ 97655 w 223056"/>
                  <a:gd name="connsiteY12" fmla="*/ 161010 h 161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3056" h="161916">
                    <a:moveTo>
                      <a:pt x="97655" y="161010"/>
                    </a:moveTo>
                    <a:lnTo>
                      <a:pt x="13006" y="161010"/>
                    </a:lnTo>
                    <a:cubicBezTo>
                      <a:pt x="5679" y="160955"/>
                      <a:pt x="-258" y="155072"/>
                      <a:pt x="-285" y="147719"/>
                    </a:cubicBezTo>
                    <a:cubicBezTo>
                      <a:pt x="-378" y="140474"/>
                      <a:pt x="5429" y="134537"/>
                      <a:pt x="12679" y="134428"/>
                    </a:cubicBezTo>
                    <a:cubicBezTo>
                      <a:pt x="12788" y="134428"/>
                      <a:pt x="12897" y="134428"/>
                      <a:pt x="13006" y="134428"/>
                    </a:cubicBezTo>
                    <a:lnTo>
                      <a:pt x="97546" y="134428"/>
                    </a:lnTo>
                    <a:lnTo>
                      <a:pt x="97546" y="134428"/>
                    </a:lnTo>
                    <a:cubicBezTo>
                      <a:pt x="121786" y="134428"/>
                      <a:pt x="143956" y="118958"/>
                      <a:pt x="155395" y="94118"/>
                    </a:cubicBezTo>
                    <a:cubicBezTo>
                      <a:pt x="195759" y="6691"/>
                      <a:pt x="197883" y="4839"/>
                      <a:pt x="200770" y="2334"/>
                    </a:cubicBezTo>
                    <a:cubicBezTo>
                      <a:pt x="206315" y="-2460"/>
                      <a:pt x="214710" y="-1860"/>
                      <a:pt x="219519" y="3641"/>
                    </a:cubicBezTo>
                    <a:cubicBezTo>
                      <a:pt x="223708" y="8489"/>
                      <a:pt x="223867" y="15625"/>
                      <a:pt x="219890" y="20636"/>
                    </a:cubicBezTo>
                    <a:cubicBezTo>
                      <a:pt x="218310" y="23196"/>
                      <a:pt x="211229" y="36541"/>
                      <a:pt x="179526" y="105285"/>
                    </a:cubicBezTo>
                    <a:cubicBezTo>
                      <a:pt x="163784" y="139657"/>
                      <a:pt x="132354" y="161010"/>
                      <a:pt x="97655" y="161010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4E44993C-4489-00D6-ECB3-2300524CCD34}"/>
                  </a:ext>
                </a:extLst>
              </p:cNvPr>
              <p:cNvSpPr/>
              <p:nvPr/>
            </p:nvSpPr>
            <p:spPr>
              <a:xfrm>
                <a:off x="3741404" y="6670456"/>
                <a:ext cx="107854" cy="26581"/>
              </a:xfrm>
              <a:custGeom>
                <a:avLst/>
                <a:gdLst>
                  <a:gd name="connsiteX0" fmla="*/ 94277 w 107854"/>
                  <a:gd name="connsiteY0" fmla="*/ 25675 h 26581"/>
                  <a:gd name="connsiteX1" fmla="*/ 13005 w 107854"/>
                  <a:gd name="connsiteY1" fmla="*/ 25675 h 26581"/>
                  <a:gd name="connsiteX2" fmla="*/ -286 w 107854"/>
                  <a:gd name="connsiteY2" fmla="*/ 12384 h 26581"/>
                  <a:gd name="connsiteX3" fmla="*/ 13005 w 107854"/>
                  <a:gd name="connsiteY3" fmla="*/ -906 h 26581"/>
                  <a:gd name="connsiteX4" fmla="*/ 94277 w 107854"/>
                  <a:gd name="connsiteY4" fmla="*/ -906 h 26581"/>
                  <a:gd name="connsiteX5" fmla="*/ 107568 w 107854"/>
                  <a:gd name="connsiteY5" fmla="*/ 12384 h 26581"/>
                  <a:gd name="connsiteX6" fmla="*/ 94277 w 107854"/>
                  <a:gd name="connsiteY6" fmla="*/ 25675 h 26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7854" h="26581">
                    <a:moveTo>
                      <a:pt x="94277" y="25675"/>
                    </a:moveTo>
                    <a:lnTo>
                      <a:pt x="13005" y="25675"/>
                    </a:lnTo>
                    <a:cubicBezTo>
                      <a:pt x="5662" y="25675"/>
                      <a:pt x="-286" y="19739"/>
                      <a:pt x="-286" y="12384"/>
                    </a:cubicBezTo>
                    <a:cubicBezTo>
                      <a:pt x="-286" y="5031"/>
                      <a:pt x="5662" y="-906"/>
                      <a:pt x="13005" y="-906"/>
                    </a:cubicBezTo>
                    <a:lnTo>
                      <a:pt x="94277" y="-906"/>
                    </a:lnTo>
                    <a:cubicBezTo>
                      <a:pt x="101620" y="-906"/>
                      <a:pt x="107568" y="5031"/>
                      <a:pt x="107568" y="12384"/>
                    </a:cubicBezTo>
                    <a:cubicBezTo>
                      <a:pt x="107568" y="19739"/>
                      <a:pt x="101620" y="25675"/>
                      <a:pt x="94277" y="25675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87D00E6E-C2CF-3C38-35C7-FDCF2AE310C6}"/>
                  </a:ext>
                </a:extLst>
              </p:cNvPr>
              <p:cNvSpPr/>
              <p:nvPr/>
            </p:nvSpPr>
            <p:spPr>
              <a:xfrm>
                <a:off x="3806191" y="4062073"/>
                <a:ext cx="1016587" cy="2380898"/>
              </a:xfrm>
              <a:custGeom>
                <a:avLst/>
                <a:gdLst>
                  <a:gd name="connsiteX0" fmla="*/ 1016301 w 1016586"/>
                  <a:gd name="connsiteY0" fmla="*/ 118877 h 2380897"/>
                  <a:gd name="connsiteX1" fmla="*/ 975392 w 1016586"/>
                  <a:gd name="connsiteY1" fmla="*/ 1437095 h 2380897"/>
                  <a:gd name="connsiteX2" fmla="*/ 882790 w 1016586"/>
                  <a:gd name="connsiteY2" fmla="*/ 2354291 h 2380897"/>
                  <a:gd name="connsiteX3" fmla="*/ 707173 w 1016586"/>
                  <a:gd name="connsiteY3" fmla="*/ 2373792 h 2380897"/>
                  <a:gd name="connsiteX4" fmla="*/ 636360 w 1016586"/>
                  <a:gd name="connsiteY4" fmla="*/ 1763707 h 2380897"/>
                  <a:gd name="connsiteX5" fmla="*/ 660927 w 1016586"/>
                  <a:gd name="connsiteY5" fmla="*/ 1407026 h 2380897"/>
                  <a:gd name="connsiteX6" fmla="*/ 610322 w 1016586"/>
                  <a:gd name="connsiteY6" fmla="*/ 724004 h 2380897"/>
                  <a:gd name="connsiteX7" fmla="*/ 164906 w 1016586"/>
                  <a:gd name="connsiteY7" fmla="*/ 2261035 h 2380897"/>
                  <a:gd name="connsiteX8" fmla="*/ -89 w 1016586"/>
                  <a:gd name="connsiteY8" fmla="*/ 2238593 h 2380897"/>
                  <a:gd name="connsiteX9" fmla="*/ 7483 w 1016586"/>
                  <a:gd name="connsiteY9" fmla="*/ 1667020 h 2380897"/>
                  <a:gd name="connsiteX10" fmla="*/ 146985 w 1016586"/>
                  <a:gd name="connsiteY10" fmla="*/ 1235222 h 2380897"/>
                  <a:gd name="connsiteX11" fmla="*/ 227222 w 1016586"/>
                  <a:gd name="connsiteY11" fmla="*/ 480297 h 2380897"/>
                  <a:gd name="connsiteX12" fmla="*/ 378218 w 1016586"/>
                  <a:gd name="connsiteY12" fmla="*/ -906 h 2380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16586" h="2380897">
                    <a:moveTo>
                      <a:pt x="1016301" y="118877"/>
                    </a:moveTo>
                    <a:cubicBezTo>
                      <a:pt x="1016301" y="118877"/>
                      <a:pt x="1006659" y="917270"/>
                      <a:pt x="975392" y="1437095"/>
                    </a:cubicBezTo>
                    <a:cubicBezTo>
                      <a:pt x="944125" y="1956919"/>
                      <a:pt x="882790" y="2354291"/>
                      <a:pt x="882790" y="2354291"/>
                    </a:cubicBezTo>
                    <a:cubicBezTo>
                      <a:pt x="882790" y="2354291"/>
                      <a:pt x="776788" y="2395199"/>
                      <a:pt x="707173" y="2373792"/>
                    </a:cubicBezTo>
                    <a:cubicBezTo>
                      <a:pt x="707173" y="2373792"/>
                      <a:pt x="649542" y="1917863"/>
                      <a:pt x="636360" y="1763707"/>
                    </a:cubicBezTo>
                    <a:cubicBezTo>
                      <a:pt x="623178" y="1609553"/>
                      <a:pt x="658148" y="1533129"/>
                      <a:pt x="660927" y="1407026"/>
                    </a:cubicBezTo>
                    <a:cubicBezTo>
                      <a:pt x="663705" y="1280924"/>
                      <a:pt x="610322" y="724004"/>
                      <a:pt x="610322" y="724004"/>
                    </a:cubicBezTo>
                    <a:cubicBezTo>
                      <a:pt x="610322" y="724004"/>
                      <a:pt x="210662" y="1982956"/>
                      <a:pt x="164906" y="2261035"/>
                    </a:cubicBezTo>
                    <a:cubicBezTo>
                      <a:pt x="164906" y="2261035"/>
                      <a:pt x="68110" y="2278629"/>
                      <a:pt x="-89" y="2238593"/>
                    </a:cubicBezTo>
                    <a:cubicBezTo>
                      <a:pt x="-89" y="2238593"/>
                      <a:pt x="-2213" y="1743499"/>
                      <a:pt x="7483" y="1667020"/>
                    </a:cubicBezTo>
                    <a:cubicBezTo>
                      <a:pt x="25404" y="1525393"/>
                      <a:pt x="128465" y="1385728"/>
                      <a:pt x="146985" y="1235222"/>
                    </a:cubicBezTo>
                    <a:cubicBezTo>
                      <a:pt x="165505" y="1084716"/>
                      <a:pt x="176236" y="706845"/>
                      <a:pt x="227222" y="480297"/>
                    </a:cubicBezTo>
                    <a:cubicBezTo>
                      <a:pt x="278208" y="253749"/>
                      <a:pt x="378218" y="-906"/>
                      <a:pt x="378218" y="-906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C7309671-8242-52DC-984B-C8B1AAC25CCD}"/>
                  </a:ext>
                </a:extLst>
              </p:cNvPr>
              <p:cNvSpPr/>
              <p:nvPr/>
            </p:nvSpPr>
            <p:spPr>
              <a:xfrm>
                <a:off x="4139407" y="4327353"/>
                <a:ext cx="188166" cy="234391"/>
              </a:xfrm>
              <a:custGeom>
                <a:avLst/>
                <a:gdLst>
                  <a:gd name="connsiteX0" fmla="*/ 12918 w 188166"/>
                  <a:gd name="connsiteY0" fmla="*/ 233484 h 234390"/>
                  <a:gd name="connsiteX1" fmla="*/ -286 w 188166"/>
                  <a:gd name="connsiteY1" fmla="*/ 220084 h 234390"/>
                  <a:gd name="connsiteX2" fmla="*/ 6926 w 188166"/>
                  <a:gd name="connsiteY2" fmla="*/ 208372 h 234390"/>
                  <a:gd name="connsiteX3" fmla="*/ 161735 w 188166"/>
                  <a:gd name="connsiteY3" fmla="*/ 9006 h 234390"/>
                  <a:gd name="connsiteX4" fmla="*/ 177973 w 188166"/>
                  <a:gd name="connsiteY4" fmla="*/ -472 h 234390"/>
                  <a:gd name="connsiteX5" fmla="*/ 187718 w 188166"/>
                  <a:gd name="connsiteY5" fmla="*/ 14453 h 234390"/>
                  <a:gd name="connsiteX6" fmla="*/ 18855 w 188166"/>
                  <a:gd name="connsiteY6" fmla="*/ 231904 h 234390"/>
                  <a:gd name="connsiteX7" fmla="*/ 12918 w 188166"/>
                  <a:gd name="connsiteY7" fmla="*/ 233484 h 234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166" h="234390">
                    <a:moveTo>
                      <a:pt x="12918" y="233484"/>
                    </a:moveTo>
                    <a:cubicBezTo>
                      <a:pt x="5575" y="233429"/>
                      <a:pt x="-335" y="227437"/>
                      <a:pt x="-286" y="220084"/>
                    </a:cubicBezTo>
                    <a:cubicBezTo>
                      <a:pt x="-259" y="215181"/>
                      <a:pt x="2525" y="210660"/>
                      <a:pt x="6926" y="208372"/>
                    </a:cubicBezTo>
                    <a:cubicBezTo>
                      <a:pt x="130904" y="145839"/>
                      <a:pt x="161463" y="10367"/>
                      <a:pt x="161735" y="9006"/>
                    </a:cubicBezTo>
                    <a:cubicBezTo>
                      <a:pt x="163603" y="1924"/>
                      <a:pt x="170875" y="-2325"/>
                      <a:pt x="177973" y="-472"/>
                    </a:cubicBezTo>
                    <a:cubicBezTo>
                      <a:pt x="184564" y="1270"/>
                      <a:pt x="188775" y="7698"/>
                      <a:pt x="187718" y="14453"/>
                    </a:cubicBezTo>
                    <a:cubicBezTo>
                      <a:pt x="186411" y="20554"/>
                      <a:pt x="154054" y="163705"/>
                      <a:pt x="18855" y="231904"/>
                    </a:cubicBezTo>
                    <a:cubicBezTo>
                      <a:pt x="17030" y="232885"/>
                      <a:pt x="14993" y="233429"/>
                      <a:pt x="12918" y="233484"/>
                    </a:cubicBez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0336747F-F3F4-096A-D46D-5756F784A1B1}"/>
                  </a:ext>
                </a:extLst>
              </p:cNvPr>
              <p:cNvSpPr/>
              <p:nvPr/>
            </p:nvSpPr>
            <p:spPr>
              <a:xfrm>
                <a:off x="4024681" y="4327384"/>
                <a:ext cx="177544" cy="668335"/>
              </a:xfrm>
              <a:custGeom>
                <a:avLst/>
                <a:gdLst>
                  <a:gd name="connsiteX0" fmla="*/ 12983 w 177544"/>
                  <a:gd name="connsiteY0" fmla="*/ 667428 h 668334"/>
                  <a:gd name="connsiteX1" fmla="*/ 12111 w 177544"/>
                  <a:gd name="connsiteY1" fmla="*/ 667428 h 668334"/>
                  <a:gd name="connsiteX2" fmla="*/ -259 w 177544"/>
                  <a:gd name="connsiteY2" fmla="*/ 653374 h 668334"/>
                  <a:gd name="connsiteX3" fmla="*/ -254 w 177544"/>
                  <a:gd name="connsiteY3" fmla="*/ 653265 h 668334"/>
                  <a:gd name="connsiteX4" fmla="*/ 152267 w 177544"/>
                  <a:gd name="connsiteY4" fmla="*/ 6086 h 668334"/>
                  <a:gd name="connsiteX5" fmla="*/ 170276 w 177544"/>
                  <a:gd name="connsiteY5" fmla="*/ 693 h 668334"/>
                  <a:gd name="connsiteX6" fmla="*/ 176180 w 177544"/>
                  <a:gd name="connsiteY6" fmla="*/ 17634 h 668334"/>
                  <a:gd name="connsiteX7" fmla="*/ 26274 w 177544"/>
                  <a:gd name="connsiteY7" fmla="*/ 654954 h 668334"/>
                  <a:gd name="connsiteX8" fmla="*/ 12983 w 177544"/>
                  <a:gd name="connsiteY8" fmla="*/ 667428 h 668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544" h="668334">
                    <a:moveTo>
                      <a:pt x="12983" y="667428"/>
                    </a:moveTo>
                    <a:lnTo>
                      <a:pt x="12111" y="667428"/>
                    </a:lnTo>
                    <a:cubicBezTo>
                      <a:pt x="4818" y="666992"/>
                      <a:pt x="-722" y="660674"/>
                      <a:pt x="-259" y="653374"/>
                    </a:cubicBezTo>
                    <a:cubicBezTo>
                      <a:pt x="-259" y="653320"/>
                      <a:pt x="-254" y="653320"/>
                      <a:pt x="-254" y="653265"/>
                    </a:cubicBezTo>
                    <a:cubicBezTo>
                      <a:pt x="25838" y="270492"/>
                      <a:pt x="150960" y="8646"/>
                      <a:pt x="152267" y="6086"/>
                    </a:cubicBezTo>
                    <a:cubicBezTo>
                      <a:pt x="155754" y="-396"/>
                      <a:pt x="163815" y="-2793"/>
                      <a:pt x="170276" y="693"/>
                    </a:cubicBezTo>
                    <a:cubicBezTo>
                      <a:pt x="176327" y="3962"/>
                      <a:pt x="178893" y="11315"/>
                      <a:pt x="176180" y="17634"/>
                    </a:cubicBezTo>
                    <a:cubicBezTo>
                      <a:pt x="174928" y="20194"/>
                      <a:pt x="52039" y="277737"/>
                      <a:pt x="26274" y="654954"/>
                    </a:cubicBezTo>
                    <a:cubicBezTo>
                      <a:pt x="25844" y="661981"/>
                      <a:pt x="20015" y="667428"/>
                      <a:pt x="12983" y="667428"/>
                    </a:cubicBez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8C7DD4BB-D127-6637-0758-DD3592F1F3FD}"/>
                  </a:ext>
                </a:extLst>
              </p:cNvPr>
              <p:cNvSpPr/>
              <p:nvPr/>
            </p:nvSpPr>
            <p:spPr>
              <a:xfrm>
                <a:off x="5020961" y="2393079"/>
                <a:ext cx="147975" cy="278381"/>
              </a:xfrm>
              <a:custGeom>
                <a:avLst/>
                <a:gdLst>
                  <a:gd name="connsiteX0" fmla="*/ 137296 w 147974"/>
                  <a:gd name="connsiteY0" fmla="*/ 268651 h 278381"/>
                  <a:gd name="connsiteX1" fmla="*/ 138876 w 147974"/>
                  <a:gd name="connsiteY1" fmla="*/ 201814 h 278381"/>
                  <a:gd name="connsiteX2" fmla="*/ 147646 w 147974"/>
                  <a:gd name="connsiteY2" fmla="*/ 42811 h 278381"/>
                  <a:gd name="connsiteX3" fmla="*/ 125857 w 147974"/>
                  <a:gd name="connsiteY3" fmla="*/ -767 h 278381"/>
                  <a:gd name="connsiteX4" fmla="*/ 94046 w 147974"/>
                  <a:gd name="connsiteY4" fmla="*/ 21512 h 278381"/>
                  <a:gd name="connsiteX5" fmla="*/ 90832 w 147974"/>
                  <a:gd name="connsiteY5" fmla="*/ 40850 h 278381"/>
                  <a:gd name="connsiteX6" fmla="*/ 4386 w 147974"/>
                  <a:gd name="connsiteY6" fmla="*/ 136720 h 278381"/>
                  <a:gd name="connsiteX7" fmla="*/ 736 w 147974"/>
                  <a:gd name="connsiteY7" fmla="*/ 153062 h 278381"/>
                  <a:gd name="connsiteX8" fmla="*/ 36633 w 147974"/>
                  <a:gd name="connsiteY8" fmla="*/ 206662 h 278381"/>
                  <a:gd name="connsiteX9" fmla="*/ 38921 w 147974"/>
                  <a:gd name="connsiteY9" fmla="*/ 277475 h 278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7974" h="278381">
                    <a:moveTo>
                      <a:pt x="137296" y="268651"/>
                    </a:moveTo>
                    <a:cubicBezTo>
                      <a:pt x="140183" y="246481"/>
                      <a:pt x="140674" y="224093"/>
                      <a:pt x="138876" y="201814"/>
                    </a:cubicBezTo>
                    <a:cubicBezTo>
                      <a:pt x="132993" y="154914"/>
                      <a:pt x="147047" y="70101"/>
                      <a:pt x="147646" y="42811"/>
                    </a:cubicBezTo>
                    <a:cubicBezTo>
                      <a:pt x="148245" y="15520"/>
                      <a:pt x="142581" y="1085"/>
                      <a:pt x="125857" y="-767"/>
                    </a:cubicBezTo>
                    <a:cubicBezTo>
                      <a:pt x="111205" y="-2183"/>
                      <a:pt x="97750" y="7295"/>
                      <a:pt x="94046" y="21512"/>
                    </a:cubicBezTo>
                    <a:cubicBezTo>
                      <a:pt x="93174" y="24889"/>
                      <a:pt x="92140" y="32407"/>
                      <a:pt x="90832" y="40850"/>
                    </a:cubicBezTo>
                    <a:cubicBezTo>
                      <a:pt x="84568" y="83283"/>
                      <a:pt x="4386" y="136720"/>
                      <a:pt x="4386" y="136720"/>
                    </a:cubicBezTo>
                    <a:cubicBezTo>
                      <a:pt x="4386" y="136720"/>
                      <a:pt x="-2914" y="147615"/>
                      <a:pt x="736" y="153062"/>
                    </a:cubicBezTo>
                    <a:lnTo>
                      <a:pt x="36633" y="206662"/>
                    </a:lnTo>
                    <a:cubicBezTo>
                      <a:pt x="42842" y="217230"/>
                      <a:pt x="41045" y="252200"/>
                      <a:pt x="38921" y="277475"/>
                    </a:cubicBez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889A947D-7700-7F76-1B6A-8576BED69F7C}"/>
                  </a:ext>
                </a:extLst>
              </p:cNvPr>
              <p:cNvSpPr/>
              <p:nvPr/>
            </p:nvSpPr>
            <p:spPr>
              <a:xfrm>
                <a:off x="5007581" y="2379820"/>
                <a:ext cx="174844" cy="304878"/>
              </a:xfrm>
              <a:custGeom>
                <a:avLst/>
                <a:gdLst>
                  <a:gd name="connsiteX0" fmla="*/ 52191 w 174844"/>
                  <a:gd name="connsiteY0" fmla="*/ 303972 h 304878"/>
                  <a:gd name="connsiteX1" fmla="*/ 38900 w 174844"/>
                  <a:gd name="connsiteY1" fmla="*/ 290680 h 304878"/>
                  <a:gd name="connsiteX2" fmla="*/ 38954 w 174844"/>
                  <a:gd name="connsiteY2" fmla="*/ 289591 h 304878"/>
                  <a:gd name="connsiteX3" fmla="*/ 38409 w 174844"/>
                  <a:gd name="connsiteY3" fmla="*/ 226676 h 304878"/>
                  <a:gd name="connsiteX4" fmla="*/ 3002 w 174844"/>
                  <a:gd name="connsiteY4" fmla="*/ 173729 h 304878"/>
                  <a:gd name="connsiteX5" fmla="*/ 6652 w 174844"/>
                  <a:gd name="connsiteY5" fmla="*/ 142572 h 304878"/>
                  <a:gd name="connsiteX6" fmla="*/ 10302 w 174844"/>
                  <a:gd name="connsiteY6" fmla="*/ 138922 h 304878"/>
                  <a:gd name="connsiteX7" fmla="*/ 90974 w 174844"/>
                  <a:gd name="connsiteY7" fmla="*/ 52149 h 304878"/>
                  <a:gd name="connsiteX8" fmla="*/ 91464 w 174844"/>
                  <a:gd name="connsiteY8" fmla="*/ 48825 h 304878"/>
                  <a:gd name="connsiteX9" fmla="*/ 94461 w 174844"/>
                  <a:gd name="connsiteY9" fmla="*/ 31449 h 304878"/>
                  <a:gd name="connsiteX10" fmla="*/ 140544 w 174844"/>
                  <a:gd name="connsiteY10" fmla="*/ -689 h 304878"/>
                  <a:gd name="connsiteX11" fmla="*/ 174479 w 174844"/>
                  <a:gd name="connsiteY11" fmla="*/ 56342 h 304878"/>
                  <a:gd name="connsiteX12" fmla="*/ 170885 w 174844"/>
                  <a:gd name="connsiteY12" fmla="*/ 97305 h 304878"/>
                  <a:gd name="connsiteX13" fmla="*/ 165438 w 174844"/>
                  <a:gd name="connsiteY13" fmla="*/ 213440 h 304878"/>
                  <a:gd name="connsiteX14" fmla="*/ 163803 w 174844"/>
                  <a:gd name="connsiteY14" fmla="*/ 283762 h 304878"/>
                  <a:gd name="connsiteX15" fmla="*/ 151820 w 174844"/>
                  <a:gd name="connsiteY15" fmla="*/ 295093 h 304878"/>
                  <a:gd name="connsiteX16" fmla="*/ 53171 w 174844"/>
                  <a:gd name="connsiteY16" fmla="*/ 303917 h 304878"/>
                  <a:gd name="connsiteX17" fmla="*/ 150839 w 174844"/>
                  <a:gd name="connsiteY17" fmla="*/ 282183 h 304878"/>
                  <a:gd name="connsiteX18" fmla="*/ 150839 w 174844"/>
                  <a:gd name="connsiteY18" fmla="*/ 282183 h 304878"/>
                  <a:gd name="connsiteX19" fmla="*/ 26644 w 174844"/>
                  <a:gd name="connsiteY19" fmla="*/ 161637 h 304878"/>
                  <a:gd name="connsiteX20" fmla="*/ 60906 w 174844"/>
                  <a:gd name="connsiteY20" fmla="*/ 212894 h 304878"/>
                  <a:gd name="connsiteX21" fmla="*/ 66353 w 174844"/>
                  <a:gd name="connsiteY21" fmla="*/ 276354 h 304878"/>
                  <a:gd name="connsiteX22" fmla="*/ 138637 w 174844"/>
                  <a:gd name="connsiteY22" fmla="*/ 269872 h 304878"/>
                  <a:gd name="connsiteX23" fmla="*/ 139018 w 174844"/>
                  <a:gd name="connsiteY23" fmla="*/ 217034 h 304878"/>
                  <a:gd name="connsiteX24" fmla="*/ 144465 w 174844"/>
                  <a:gd name="connsiteY24" fmla="*/ 94800 h 304878"/>
                  <a:gd name="connsiteX25" fmla="*/ 147952 w 174844"/>
                  <a:gd name="connsiteY25" fmla="*/ 56016 h 304878"/>
                  <a:gd name="connsiteX26" fmla="*/ 137711 w 174844"/>
                  <a:gd name="connsiteY26" fmla="*/ 26002 h 304878"/>
                  <a:gd name="connsiteX27" fmla="*/ 120171 w 174844"/>
                  <a:gd name="connsiteY27" fmla="*/ 38422 h 304878"/>
                  <a:gd name="connsiteX28" fmla="*/ 117775 w 174844"/>
                  <a:gd name="connsiteY28" fmla="*/ 53020 h 304878"/>
                  <a:gd name="connsiteX29" fmla="*/ 117284 w 174844"/>
                  <a:gd name="connsiteY29" fmla="*/ 56342 h 304878"/>
                  <a:gd name="connsiteX30" fmla="*/ 27624 w 174844"/>
                  <a:gd name="connsiteY30" fmla="*/ 159839 h 304878"/>
                  <a:gd name="connsiteX31" fmla="*/ 26480 w 174844"/>
                  <a:gd name="connsiteY31" fmla="*/ 161364 h 304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74844" h="304878">
                    <a:moveTo>
                      <a:pt x="52191" y="303972"/>
                    </a:moveTo>
                    <a:cubicBezTo>
                      <a:pt x="44837" y="303972"/>
                      <a:pt x="38900" y="298034"/>
                      <a:pt x="38900" y="290680"/>
                    </a:cubicBezTo>
                    <a:cubicBezTo>
                      <a:pt x="38900" y="290299"/>
                      <a:pt x="38900" y="289972"/>
                      <a:pt x="38954" y="289591"/>
                    </a:cubicBezTo>
                    <a:cubicBezTo>
                      <a:pt x="43366" y="237625"/>
                      <a:pt x="38954" y="227602"/>
                      <a:pt x="38409" y="226676"/>
                    </a:cubicBezTo>
                    <a:lnTo>
                      <a:pt x="3002" y="173729"/>
                    </a:lnTo>
                    <a:cubicBezTo>
                      <a:pt x="-5005" y="161746"/>
                      <a:pt x="3765" y="146875"/>
                      <a:pt x="6652" y="142572"/>
                    </a:cubicBezTo>
                    <a:cubicBezTo>
                      <a:pt x="7632" y="141155"/>
                      <a:pt x="8886" y="139903"/>
                      <a:pt x="10302" y="138922"/>
                    </a:cubicBezTo>
                    <a:cubicBezTo>
                      <a:pt x="39390" y="119476"/>
                      <a:pt x="87053" y="79003"/>
                      <a:pt x="90974" y="52149"/>
                    </a:cubicBezTo>
                    <a:lnTo>
                      <a:pt x="91464" y="48825"/>
                    </a:lnTo>
                    <a:cubicBezTo>
                      <a:pt x="92663" y="40873"/>
                      <a:pt x="93534" y="35099"/>
                      <a:pt x="94461" y="31449"/>
                    </a:cubicBezTo>
                    <a:cubicBezTo>
                      <a:pt x="99799" y="10859"/>
                      <a:pt x="119354" y="-2814"/>
                      <a:pt x="140544" y="-689"/>
                    </a:cubicBezTo>
                    <a:cubicBezTo>
                      <a:pt x="175678" y="3124"/>
                      <a:pt x="174807" y="41799"/>
                      <a:pt x="174479" y="56342"/>
                    </a:cubicBezTo>
                    <a:cubicBezTo>
                      <a:pt x="174479" y="65494"/>
                      <a:pt x="172791" y="79547"/>
                      <a:pt x="170885" y="97305"/>
                    </a:cubicBezTo>
                    <a:cubicBezTo>
                      <a:pt x="167017" y="133420"/>
                      <a:pt x="161733" y="182772"/>
                      <a:pt x="165438" y="213440"/>
                    </a:cubicBezTo>
                    <a:cubicBezTo>
                      <a:pt x="167453" y="236862"/>
                      <a:pt x="166908" y="260449"/>
                      <a:pt x="163803" y="283762"/>
                    </a:cubicBezTo>
                    <a:cubicBezTo>
                      <a:pt x="162931" y="289863"/>
                      <a:pt x="157975" y="294548"/>
                      <a:pt x="151820" y="295093"/>
                    </a:cubicBezTo>
                    <a:lnTo>
                      <a:pt x="53171" y="303917"/>
                    </a:lnTo>
                    <a:close/>
                    <a:moveTo>
                      <a:pt x="150839" y="282183"/>
                    </a:moveTo>
                    <a:lnTo>
                      <a:pt x="150839" y="282183"/>
                    </a:lnTo>
                    <a:close/>
                    <a:moveTo>
                      <a:pt x="26644" y="161637"/>
                    </a:moveTo>
                    <a:lnTo>
                      <a:pt x="60906" y="212894"/>
                    </a:lnTo>
                    <a:cubicBezTo>
                      <a:pt x="65209" y="220194"/>
                      <a:pt x="69240" y="233539"/>
                      <a:pt x="66353" y="276354"/>
                    </a:cubicBezTo>
                    <a:lnTo>
                      <a:pt x="138637" y="269872"/>
                    </a:lnTo>
                    <a:cubicBezTo>
                      <a:pt x="140326" y="252333"/>
                      <a:pt x="140489" y="234629"/>
                      <a:pt x="139018" y="217034"/>
                    </a:cubicBezTo>
                    <a:cubicBezTo>
                      <a:pt x="134770" y="183317"/>
                      <a:pt x="140272" y="132167"/>
                      <a:pt x="144465" y="94800"/>
                    </a:cubicBezTo>
                    <a:cubicBezTo>
                      <a:pt x="146209" y="78458"/>
                      <a:pt x="147734" y="64078"/>
                      <a:pt x="147952" y="56016"/>
                    </a:cubicBezTo>
                    <a:cubicBezTo>
                      <a:pt x="148551" y="27146"/>
                      <a:pt x="141742" y="26437"/>
                      <a:pt x="137711" y="26002"/>
                    </a:cubicBezTo>
                    <a:cubicBezTo>
                      <a:pt x="129595" y="25185"/>
                      <a:pt x="122078" y="30468"/>
                      <a:pt x="120171" y="38422"/>
                    </a:cubicBezTo>
                    <a:cubicBezTo>
                      <a:pt x="119463" y="41091"/>
                      <a:pt x="118700" y="46483"/>
                      <a:pt x="117775" y="53020"/>
                    </a:cubicBezTo>
                    <a:lnTo>
                      <a:pt x="117284" y="56342"/>
                    </a:lnTo>
                    <a:cubicBezTo>
                      <a:pt x="110748" y="99920"/>
                      <a:pt x="43530" y="148618"/>
                      <a:pt x="27624" y="159839"/>
                    </a:cubicBezTo>
                    <a:cubicBezTo>
                      <a:pt x="27079" y="160002"/>
                      <a:pt x="26752" y="160765"/>
                      <a:pt x="26480" y="161364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A9B8A003-8B62-CAFE-16FE-8F80E7255C61}"/>
                  </a:ext>
                </a:extLst>
              </p:cNvPr>
              <p:cNvSpPr/>
              <p:nvPr/>
            </p:nvSpPr>
            <p:spPr>
              <a:xfrm>
                <a:off x="3983793" y="2650354"/>
                <a:ext cx="1221384" cy="1913803"/>
              </a:xfrm>
              <a:custGeom>
                <a:avLst/>
                <a:gdLst>
                  <a:gd name="connsiteX0" fmla="*/ 1211776 w 1221383"/>
                  <a:gd name="connsiteY0" fmla="*/ -825 h 1913804"/>
                  <a:gd name="connsiteX1" fmla="*/ 1216406 w 1221383"/>
                  <a:gd name="connsiteY1" fmla="*/ 2225 h 1913804"/>
                  <a:gd name="connsiteX2" fmla="*/ 1216461 w 1221383"/>
                  <a:gd name="connsiteY2" fmla="*/ 2715 h 1913804"/>
                  <a:gd name="connsiteX3" fmla="*/ 1136714 w 1221383"/>
                  <a:gd name="connsiteY3" fmla="*/ 643358 h 1913804"/>
                  <a:gd name="connsiteX4" fmla="*/ 848449 w 1221383"/>
                  <a:gd name="connsiteY4" fmla="*/ 838095 h 1913804"/>
                  <a:gd name="connsiteX5" fmla="*/ 843601 w 1221383"/>
                  <a:gd name="connsiteY5" fmla="*/ 848989 h 1913804"/>
                  <a:gd name="connsiteX6" fmla="*/ 869639 w 1221383"/>
                  <a:gd name="connsiteY6" fmla="*/ 905368 h 1913804"/>
                  <a:gd name="connsiteX7" fmla="*/ 870674 w 1221383"/>
                  <a:gd name="connsiteY7" fmla="*/ 1099451 h 1913804"/>
                  <a:gd name="connsiteX8" fmla="*/ 864682 w 1221383"/>
                  <a:gd name="connsiteY8" fmla="*/ 1113069 h 1913804"/>
                  <a:gd name="connsiteX9" fmla="*/ 840769 w 1221383"/>
                  <a:gd name="connsiteY9" fmla="*/ 1235685 h 1913804"/>
                  <a:gd name="connsiteX10" fmla="*/ 867623 w 1221383"/>
                  <a:gd name="connsiteY10" fmla="*/ 1900622 h 1913804"/>
                  <a:gd name="connsiteX11" fmla="*/ 856293 w 1221383"/>
                  <a:gd name="connsiteY11" fmla="*/ 1912878 h 1913804"/>
                  <a:gd name="connsiteX12" fmla="*/ 851282 w 1221383"/>
                  <a:gd name="connsiteY12" fmla="*/ 1912007 h 1913804"/>
                  <a:gd name="connsiteX13" fmla="*/ 592105 w 1221383"/>
                  <a:gd name="connsiteY13" fmla="*/ 1806331 h 1913804"/>
                  <a:gd name="connsiteX14" fmla="*/ 279273 w 1221383"/>
                  <a:gd name="connsiteY14" fmla="*/ 1770597 h 1913804"/>
                  <a:gd name="connsiteX15" fmla="*/ -167 w 1221383"/>
                  <a:gd name="connsiteY15" fmla="*/ 1875020 h 1913804"/>
                  <a:gd name="connsiteX16" fmla="*/ 207915 w 1221383"/>
                  <a:gd name="connsiteY16" fmla="*/ 1225989 h 1913804"/>
                  <a:gd name="connsiteX17" fmla="*/ 147397 w 1221383"/>
                  <a:gd name="connsiteY17" fmla="*/ 998732 h 1913804"/>
                  <a:gd name="connsiteX18" fmla="*/ 263967 w 1221383"/>
                  <a:gd name="connsiteY18" fmla="*/ 656268 h 1913804"/>
                  <a:gd name="connsiteX19" fmla="*/ 545695 w 1221383"/>
                  <a:gd name="connsiteY19" fmla="*/ 588069 h 1913804"/>
                  <a:gd name="connsiteX20" fmla="*/ 575164 w 1221383"/>
                  <a:gd name="connsiteY20" fmla="*/ 593898 h 1913804"/>
                  <a:gd name="connsiteX21" fmla="*/ 958645 w 1221383"/>
                  <a:gd name="connsiteY21" fmla="*/ 435930 h 1913804"/>
                  <a:gd name="connsiteX22" fmla="*/ 1028696 w 1221383"/>
                  <a:gd name="connsiteY22" fmla="*/ 29134 h 1913804"/>
                  <a:gd name="connsiteX23" fmla="*/ 1032564 w 1221383"/>
                  <a:gd name="connsiteY23" fmla="*/ 25049 h 1913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221383" h="1913804">
                    <a:moveTo>
                      <a:pt x="1211776" y="-825"/>
                    </a:moveTo>
                    <a:cubicBezTo>
                      <a:pt x="1213900" y="-1261"/>
                      <a:pt x="1215970" y="101"/>
                      <a:pt x="1216406" y="2225"/>
                    </a:cubicBezTo>
                    <a:cubicBezTo>
                      <a:pt x="1216406" y="2388"/>
                      <a:pt x="1216461" y="2552"/>
                      <a:pt x="1216461" y="2715"/>
                    </a:cubicBezTo>
                    <a:cubicBezTo>
                      <a:pt x="1220110" y="46674"/>
                      <a:pt x="1243315" y="419098"/>
                      <a:pt x="1136714" y="643358"/>
                    </a:cubicBezTo>
                    <a:cubicBezTo>
                      <a:pt x="1088125" y="745547"/>
                      <a:pt x="929449" y="810968"/>
                      <a:pt x="848449" y="838095"/>
                    </a:cubicBezTo>
                    <a:cubicBezTo>
                      <a:pt x="846597" y="838749"/>
                      <a:pt x="845017" y="842507"/>
                      <a:pt x="843601" y="848989"/>
                    </a:cubicBezTo>
                    <a:lnTo>
                      <a:pt x="869639" y="905368"/>
                    </a:lnTo>
                    <a:cubicBezTo>
                      <a:pt x="898509" y="966757"/>
                      <a:pt x="898835" y="1037734"/>
                      <a:pt x="870674" y="1099451"/>
                    </a:cubicBezTo>
                    <a:lnTo>
                      <a:pt x="864682" y="1113069"/>
                    </a:lnTo>
                    <a:cubicBezTo>
                      <a:pt x="847741" y="1151689"/>
                      <a:pt x="839570" y="1193524"/>
                      <a:pt x="840769" y="1235685"/>
                    </a:cubicBezTo>
                    <a:cubicBezTo>
                      <a:pt x="848122" y="1503414"/>
                      <a:pt x="863701" y="1821638"/>
                      <a:pt x="867623" y="1900622"/>
                    </a:cubicBezTo>
                    <a:cubicBezTo>
                      <a:pt x="867896" y="1907159"/>
                      <a:pt x="862775" y="1912660"/>
                      <a:pt x="856293" y="1912878"/>
                    </a:cubicBezTo>
                    <a:cubicBezTo>
                      <a:pt x="854550" y="1912987"/>
                      <a:pt x="852861" y="1912660"/>
                      <a:pt x="851282" y="1912007"/>
                    </a:cubicBezTo>
                    <a:lnTo>
                      <a:pt x="592105" y="1806331"/>
                    </a:lnTo>
                    <a:cubicBezTo>
                      <a:pt x="493021" y="1766839"/>
                      <a:pt x="385112" y="1756271"/>
                      <a:pt x="279273" y="1770597"/>
                    </a:cubicBezTo>
                    <a:cubicBezTo>
                      <a:pt x="169840" y="1785469"/>
                      <a:pt x="-5505" y="1882646"/>
                      <a:pt x="-167" y="1875020"/>
                    </a:cubicBezTo>
                    <a:cubicBezTo>
                      <a:pt x="67269" y="1778442"/>
                      <a:pt x="231011" y="1468443"/>
                      <a:pt x="207915" y="1225989"/>
                    </a:cubicBezTo>
                    <a:cubicBezTo>
                      <a:pt x="193208" y="1071180"/>
                      <a:pt x="164338" y="1116065"/>
                      <a:pt x="147397" y="998732"/>
                    </a:cubicBezTo>
                    <a:cubicBezTo>
                      <a:pt x="125009" y="846211"/>
                      <a:pt x="119671" y="727844"/>
                      <a:pt x="263967" y="656268"/>
                    </a:cubicBezTo>
                    <a:cubicBezTo>
                      <a:pt x="355752" y="610784"/>
                      <a:pt x="456361" y="572436"/>
                      <a:pt x="545695" y="588069"/>
                    </a:cubicBezTo>
                    <a:cubicBezTo>
                      <a:pt x="555609" y="589813"/>
                      <a:pt x="565430" y="591774"/>
                      <a:pt x="575164" y="593898"/>
                    </a:cubicBezTo>
                    <a:cubicBezTo>
                      <a:pt x="704371" y="621788"/>
                      <a:pt x="899489" y="552608"/>
                      <a:pt x="958645" y="435930"/>
                    </a:cubicBezTo>
                    <a:cubicBezTo>
                      <a:pt x="1019110" y="316746"/>
                      <a:pt x="1027825" y="62580"/>
                      <a:pt x="1028696" y="29134"/>
                    </a:cubicBezTo>
                    <a:cubicBezTo>
                      <a:pt x="1028805" y="27010"/>
                      <a:pt x="1030440" y="25267"/>
                      <a:pt x="1032564" y="25049"/>
                    </a:cubicBez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A721D032-800C-F1A1-BD83-4881A4B3F162}"/>
                  </a:ext>
                </a:extLst>
              </p:cNvPr>
              <p:cNvSpPr/>
              <p:nvPr/>
            </p:nvSpPr>
            <p:spPr>
              <a:xfrm>
                <a:off x="3970636" y="2637361"/>
                <a:ext cx="1247989" cy="1939808"/>
              </a:xfrm>
              <a:custGeom>
                <a:avLst/>
                <a:gdLst>
                  <a:gd name="connsiteX0" fmla="*/ 868961 w 1247988"/>
                  <a:gd name="connsiteY0" fmla="*/ 1938890 h 1939808"/>
                  <a:gd name="connsiteX1" fmla="*/ 859374 w 1247988"/>
                  <a:gd name="connsiteY1" fmla="*/ 1936984 h 1939808"/>
                  <a:gd name="connsiteX2" fmla="*/ 600197 w 1247988"/>
                  <a:gd name="connsiteY2" fmla="*/ 1831526 h 1939808"/>
                  <a:gd name="connsiteX3" fmla="*/ 294174 w 1247988"/>
                  <a:gd name="connsiteY3" fmla="*/ 1796664 h 1939808"/>
                  <a:gd name="connsiteX4" fmla="*/ 49051 w 1247988"/>
                  <a:gd name="connsiteY4" fmla="*/ 1886815 h 1939808"/>
                  <a:gd name="connsiteX5" fmla="*/ 2750 w 1247988"/>
                  <a:gd name="connsiteY5" fmla="*/ 1896838 h 1939808"/>
                  <a:gd name="connsiteX6" fmla="*/ 2096 w 1247988"/>
                  <a:gd name="connsiteY6" fmla="*/ 1880496 h 1939808"/>
                  <a:gd name="connsiteX7" fmla="*/ 207837 w 1247988"/>
                  <a:gd name="connsiteY7" fmla="*/ 1240344 h 1939808"/>
                  <a:gd name="connsiteX8" fmla="*/ 176352 w 1247988"/>
                  <a:gd name="connsiteY8" fmla="*/ 1110374 h 1939808"/>
                  <a:gd name="connsiteX9" fmla="*/ 147318 w 1247988"/>
                  <a:gd name="connsiteY9" fmla="*/ 1013741 h 1939808"/>
                  <a:gd name="connsiteX10" fmla="*/ 271187 w 1247988"/>
                  <a:gd name="connsiteY10" fmla="*/ 657495 h 1939808"/>
                  <a:gd name="connsiteX11" fmla="*/ 561086 w 1247988"/>
                  <a:gd name="connsiteY11" fmla="*/ 588098 h 1939808"/>
                  <a:gd name="connsiteX12" fmla="*/ 591100 w 1247988"/>
                  <a:gd name="connsiteY12" fmla="*/ 593982 h 1939808"/>
                  <a:gd name="connsiteX13" fmla="*/ 959929 w 1247988"/>
                  <a:gd name="connsiteY13" fmla="*/ 443094 h 1939808"/>
                  <a:gd name="connsiteX14" fmla="*/ 1028563 w 1247988"/>
                  <a:gd name="connsiteY14" fmla="*/ 41964 h 1939808"/>
                  <a:gd name="connsiteX15" fmla="*/ 1044142 w 1247988"/>
                  <a:gd name="connsiteY15" fmla="*/ 25023 h 1939808"/>
                  <a:gd name="connsiteX16" fmla="*/ 1222919 w 1247988"/>
                  <a:gd name="connsiteY16" fmla="*/ -687 h 1939808"/>
                  <a:gd name="connsiteX17" fmla="*/ 1236264 w 1247988"/>
                  <a:gd name="connsiteY17" fmla="*/ 2690 h 1939808"/>
                  <a:gd name="connsiteX18" fmla="*/ 1242855 w 1247988"/>
                  <a:gd name="connsiteY18" fmla="*/ 14892 h 1939808"/>
                  <a:gd name="connsiteX19" fmla="*/ 1161856 w 1247988"/>
                  <a:gd name="connsiteY19" fmla="*/ 662343 h 1939808"/>
                  <a:gd name="connsiteX20" fmla="*/ 871412 w 1247988"/>
                  <a:gd name="connsiteY20" fmla="*/ 862092 h 1939808"/>
                  <a:gd name="connsiteX21" fmla="*/ 894835 w 1247988"/>
                  <a:gd name="connsiteY21" fmla="*/ 912914 h 1939808"/>
                  <a:gd name="connsiteX22" fmla="*/ 895979 w 1247988"/>
                  <a:gd name="connsiteY22" fmla="*/ 1117837 h 1939808"/>
                  <a:gd name="connsiteX23" fmla="*/ 889987 w 1247988"/>
                  <a:gd name="connsiteY23" fmla="*/ 1131509 h 1939808"/>
                  <a:gd name="connsiteX24" fmla="*/ 867163 w 1247988"/>
                  <a:gd name="connsiteY24" fmla="*/ 1248405 h 1939808"/>
                  <a:gd name="connsiteX25" fmla="*/ 894072 w 1247988"/>
                  <a:gd name="connsiteY25" fmla="*/ 1912961 h 1939808"/>
                  <a:gd name="connsiteX26" fmla="*/ 883559 w 1247988"/>
                  <a:gd name="connsiteY26" fmla="*/ 1934750 h 1939808"/>
                  <a:gd name="connsiteX27" fmla="*/ 868961 w 1247988"/>
                  <a:gd name="connsiteY27" fmla="*/ 1938890 h 1939808"/>
                  <a:gd name="connsiteX28" fmla="*/ 381547 w 1247988"/>
                  <a:gd name="connsiteY28" fmla="*/ 1763981 h 1939808"/>
                  <a:gd name="connsiteX29" fmla="*/ 610328 w 1247988"/>
                  <a:gd name="connsiteY29" fmla="*/ 1806741 h 1939808"/>
                  <a:gd name="connsiteX30" fmla="*/ 867654 w 1247988"/>
                  <a:gd name="connsiteY30" fmla="*/ 1911600 h 1939808"/>
                  <a:gd name="connsiteX31" fmla="*/ 840853 w 1247988"/>
                  <a:gd name="connsiteY31" fmla="*/ 1248732 h 1939808"/>
                  <a:gd name="connsiteX32" fmla="*/ 865910 w 1247988"/>
                  <a:gd name="connsiteY32" fmla="*/ 1120506 h 1939808"/>
                  <a:gd name="connsiteX33" fmla="*/ 871848 w 1247988"/>
                  <a:gd name="connsiteY33" fmla="*/ 1106833 h 1939808"/>
                  <a:gd name="connsiteX34" fmla="*/ 870922 w 1247988"/>
                  <a:gd name="connsiteY34" fmla="*/ 923644 h 1939808"/>
                  <a:gd name="connsiteX35" fmla="*/ 844939 w 1247988"/>
                  <a:gd name="connsiteY35" fmla="*/ 867266 h 1939808"/>
                  <a:gd name="connsiteX36" fmla="*/ 844013 w 1247988"/>
                  <a:gd name="connsiteY36" fmla="*/ 858877 h 1939808"/>
                  <a:gd name="connsiteX37" fmla="*/ 857631 w 1247988"/>
                  <a:gd name="connsiteY37" fmla="*/ 838397 h 1939808"/>
                  <a:gd name="connsiteX38" fmla="*/ 1138106 w 1247988"/>
                  <a:gd name="connsiteY38" fmla="*/ 650523 h 1939808"/>
                  <a:gd name="connsiteX39" fmla="*/ 1217308 w 1247988"/>
                  <a:gd name="connsiteY39" fmla="*/ 26603 h 1939808"/>
                  <a:gd name="connsiteX40" fmla="*/ 1055091 w 1247988"/>
                  <a:gd name="connsiteY40" fmla="*/ 49917 h 1939808"/>
                  <a:gd name="connsiteX41" fmla="*/ 983787 w 1247988"/>
                  <a:gd name="connsiteY41" fmla="*/ 454697 h 1939808"/>
                  <a:gd name="connsiteX42" fmla="*/ 585707 w 1247988"/>
                  <a:gd name="connsiteY42" fmla="*/ 619583 h 1939808"/>
                  <a:gd name="connsiteX43" fmla="*/ 556728 w 1247988"/>
                  <a:gd name="connsiteY43" fmla="*/ 614136 h 1939808"/>
                  <a:gd name="connsiteX44" fmla="*/ 283171 w 1247988"/>
                  <a:gd name="connsiteY44" fmla="*/ 681137 h 1939808"/>
                  <a:gd name="connsiteX45" fmla="*/ 173846 w 1247988"/>
                  <a:gd name="connsiteY45" fmla="*/ 1009710 h 1939808"/>
                  <a:gd name="connsiteX46" fmla="*/ 200319 w 1247988"/>
                  <a:gd name="connsiteY46" fmla="*/ 1098336 h 1939808"/>
                  <a:gd name="connsiteX47" fmla="*/ 234473 w 1247988"/>
                  <a:gd name="connsiteY47" fmla="*/ 1237675 h 1939808"/>
                  <a:gd name="connsiteX48" fmla="*/ 48724 w 1247988"/>
                  <a:gd name="connsiteY48" fmla="*/ 1857727 h 1939808"/>
                  <a:gd name="connsiteX49" fmla="*/ 290852 w 1247988"/>
                  <a:gd name="connsiteY49" fmla="*/ 1770573 h 1939808"/>
                  <a:gd name="connsiteX50" fmla="*/ 381547 w 1247988"/>
                  <a:gd name="connsiteY50" fmla="*/ 1763981 h 1939808"/>
                  <a:gd name="connsiteX51" fmla="*/ 1048009 w 1247988"/>
                  <a:gd name="connsiteY51" fmla="*/ 50897 h 1939808"/>
                  <a:gd name="connsiteX52" fmla="*/ 1048009 w 1247988"/>
                  <a:gd name="connsiteY52" fmla="*/ 50897 h 1939808"/>
                  <a:gd name="connsiteX53" fmla="*/ 1227276 w 1247988"/>
                  <a:gd name="connsiteY53" fmla="*/ 25132 h 1939808"/>
                  <a:gd name="connsiteX54" fmla="*/ 1227276 w 1247988"/>
                  <a:gd name="connsiteY54" fmla="*/ 25132 h 1939808"/>
                  <a:gd name="connsiteX55" fmla="*/ 1224934 w 1247988"/>
                  <a:gd name="connsiteY55" fmla="*/ 12059 h 1939808"/>
                  <a:gd name="connsiteX56" fmla="*/ 1224934 w 1247988"/>
                  <a:gd name="connsiteY56" fmla="*/ 12059 h 1939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247988" h="1939808">
                    <a:moveTo>
                      <a:pt x="868961" y="1938890"/>
                    </a:moveTo>
                    <a:cubicBezTo>
                      <a:pt x="865692" y="1938890"/>
                      <a:pt x="862424" y="1938236"/>
                      <a:pt x="859374" y="1936984"/>
                    </a:cubicBezTo>
                    <a:lnTo>
                      <a:pt x="600197" y="1831526"/>
                    </a:lnTo>
                    <a:cubicBezTo>
                      <a:pt x="502878" y="1793832"/>
                      <a:pt x="397485" y="1781793"/>
                      <a:pt x="294174" y="1796664"/>
                    </a:cubicBezTo>
                    <a:cubicBezTo>
                      <a:pt x="216389" y="1807232"/>
                      <a:pt x="103523" y="1860996"/>
                      <a:pt x="49051" y="1886815"/>
                    </a:cubicBezTo>
                    <a:cubicBezTo>
                      <a:pt x="12174" y="1904355"/>
                      <a:pt x="9995" y="1905390"/>
                      <a:pt x="2750" y="1896838"/>
                    </a:cubicBezTo>
                    <a:cubicBezTo>
                      <a:pt x="-1041" y="1892153"/>
                      <a:pt x="-1308" y="1885508"/>
                      <a:pt x="2096" y="1880496"/>
                    </a:cubicBezTo>
                    <a:cubicBezTo>
                      <a:pt x="78357" y="1770845"/>
                      <a:pt x="229679" y="1470106"/>
                      <a:pt x="207837" y="1240344"/>
                    </a:cubicBezTo>
                    <a:cubicBezTo>
                      <a:pt x="199938" y="1157438"/>
                      <a:pt x="188499" y="1134614"/>
                      <a:pt x="176352" y="1110374"/>
                    </a:cubicBezTo>
                    <a:cubicBezTo>
                      <a:pt x="166056" y="1089783"/>
                      <a:pt x="155380" y="1068485"/>
                      <a:pt x="147318" y="1013741"/>
                    </a:cubicBezTo>
                    <a:cubicBezTo>
                      <a:pt x="124494" y="858006"/>
                      <a:pt x="119102" y="732885"/>
                      <a:pt x="271187" y="657495"/>
                    </a:cubicBezTo>
                    <a:cubicBezTo>
                      <a:pt x="354529" y="616151"/>
                      <a:pt x="462874" y="570885"/>
                      <a:pt x="561086" y="588098"/>
                    </a:cubicBezTo>
                    <a:cubicBezTo>
                      <a:pt x="571180" y="589896"/>
                      <a:pt x="581186" y="591857"/>
                      <a:pt x="591100" y="593982"/>
                    </a:cubicBezTo>
                    <a:cubicBezTo>
                      <a:pt x="710339" y="619801"/>
                      <a:pt x="901589" y="558193"/>
                      <a:pt x="959929" y="443094"/>
                    </a:cubicBezTo>
                    <a:cubicBezTo>
                      <a:pt x="1019303" y="325925"/>
                      <a:pt x="1027800" y="70671"/>
                      <a:pt x="1028563" y="41964"/>
                    </a:cubicBezTo>
                    <a:cubicBezTo>
                      <a:pt x="1028727" y="33194"/>
                      <a:pt x="1035427" y="25949"/>
                      <a:pt x="1044142" y="25023"/>
                    </a:cubicBezTo>
                    <a:lnTo>
                      <a:pt x="1222919" y="-687"/>
                    </a:lnTo>
                    <a:cubicBezTo>
                      <a:pt x="1227658" y="-1450"/>
                      <a:pt x="1232451" y="-197"/>
                      <a:pt x="1236264" y="2690"/>
                    </a:cubicBezTo>
                    <a:cubicBezTo>
                      <a:pt x="1240077" y="5632"/>
                      <a:pt x="1242474" y="10098"/>
                      <a:pt x="1242855" y="14892"/>
                    </a:cubicBezTo>
                    <a:cubicBezTo>
                      <a:pt x="1244217" y="31233"/>
                      <a:pt x="1275103" y="424138"/>
                      <a:pt x="1161856" y="662343"/>
                    </a:cubicBezTo>
                    <a:cubicBezTo>
                      <a:pt x="1110870" y="769544"/>
                      <a:pt x="945929" y="836653"/>
                      <a:pt x="871412" y="862092"/>
                    </a:cubicBezTo>
                    <a:lnTo>
                      <a:pt x="894835" y="912914"/>
                    </a:lnTo>
                    <a:cubicBezTo>
                      <a:pt x="925339" y="977735"/>
                      <a:pt x="925720" y="1052689"/>
                      <a:pt x="895979" y="1117837"/>
                    </a:cubicBezTo>
                    <a:lnTo>
                      <a:pt x="889987" y="1131509"/>
                    </a:lnTo>
                    <a:cubicBezTo>
                      <a:pt x="873809" y="1168332"/>
                      <a:pt x="866019" y="1208205"/>
                      <a:pt x="867163" y="1248405"/>
                    </a:cubicBezTo>
                    <a:cubicBezTo>
                      <a:pt x="874463" y="1513030"/>
                      <a:pt x="889606" y="1824064"/>
                      <a:pt x="894072" y="1912961"/>
                    </a:cubicBezTo>
                    <a:cubicBezTo>
                      <a:pt x="894617" y="1921568"/>
                      <a:pt x="890640" y="1929794"/>
                      <a:pt x="883559" y="1934750"/>
                    </a:cubicBezTo>
                    <a:cubicBezTo>
                      <a:pt x="879256" y="1937583"/>
                      <a:pt x="874136" y="1939054"/>
                      <a:pt x="868961" y="1938890"/>
                    </a:cubicBezTo>
                    <a:close/>
                    <a:moveTo>
                      <a:pt x="381547" y="1763981"/>
                    </a:moveTo>
                    <a:cubicBezTo>
                      <a:pt x="459828" y="1763600"/>
                      <a:pt x="537467" y="1778089"/>
                      <a:pt x="610328" y="1806741"/>
                    </a:cubicBezTo>
                    <a:lnTo>
                      <a:pt x="867654" y="1911600"/>
                    </a:lnTo>
                    <a:cubicBezTo>
                      <a:pt x="863023" y="1819434"/>
                      <a:pt x="848098" y="1511286"/>
                      <a:pt x="840853" y="1248732"/>
                    </a:cubicBezTo>
                    <a:cubicBezTo>
                      <a:pt x="839546" y="1204665"/>
                      <a:pt x="848098" y="1160869"/>
                      <a:pt x="865910" y="1120506"/>
                    </a:cubicBezTo>
                    <a:lnTo>
                      <a:pt x="871848" y="1106833"/>
                    </a:lnTo>
                    <a:cubicBezTo>
                      <a:pt x="898539" y="1048603"/>
                      <a:pt x="898212" y="981603"/>
                      <a:pt x="870922" y="923644"/>
                    </a:cubicBezTo>
                    <a:lnTo>
                      <a:pt x="844939" y="867266"/>
                    </a:lnTo>
                    <a:cubicBezTo>
                      <a:pt x="843740" y="864652"/>
                      <a:pt x="843414" y="861710"/>
                      <a:pt x="844013" y="858877"/>
                    </a:cubicBezTo>
                    <a:cubicBezTo>
                      <a:pt x="845211" y="853430"/>
                      <a:pt x="847771" y="841719"/>
                      <a:pt x="857631" y="838397"/>
                    </a:cubicBezTo>
                    <a:cubicBezTo>
                      <a:pt x="925993" y="815518"/>
                      <a:pt x="1090170" y="751242"/>
                      <a:pt x="1138106" y="650523"/>
                    </a:cubicBezTo>
                    <a:cubicBezTo>
                      <a:pt x="1238552" y="439282"/>
                      <a:pt x="1221393" y="89845"/>
                      <a:pt x="1217308" y="26603"/>
                    </a:cubicBezTo>
                    <a:lnTo>
                      <a:pt x="1055091" y="49917"/>
                    </a:lnTo>
                    <a:cubicBezTo>
                      <a:pt x="1053294" y="102265"/>
                      <a:pt x="1042127" y="339652"/>
                      <a:pt x="983787" y="454697"/>
                    </a:cubicBezTo>
                    <a:cubicBezTo>
                      <a:pt x="920273" y="579982"/>
                      <a:pt x="714043" y="647309"/>
                      <a:pt x="585707" y="619583"/>
                    </a:cubicBezTo>
                    <a:cubicBezTo>
                      <a:pt x="576120" y="617513"/>
                      <a:pt x="566424" y="615607"/>
                      <a:pt x="556728" y="614136"/>
                    </a:cubicBezTo>
                    <a:cubicBezTo>
                      <a:pt x="466033" y="598230"/>
                      <a:pt x="362918" y="641372"/>
                      <a:pt x="283171" y="681137"/>
                    </a:cubicBezTo>
                    <a:cubicBezTo>
                      <a:pt x="146991" y="748736"/>
                      <a:pt x="151894" y="859967"/>
                      <a:pt x="173846" y="1009710"/>
                    </a:cubicBezTo>
                    <a:cubicBezTo>
                      <a:pt x="181254" y="1060260"/>
                      <a:pt x="190515" y="1078726"/>
                      <a:pt x="200319" y="1098336"/>
                    </a:cubicBezTo>
                    <a:cubicBezTo>
                      <a:pt x="213011" y="1123665"/>
                      <a:pt x="226139" y="1149811"/>
                      <a:pt x="234473" y="1237675"/>
                    </a:cubicBezTo>
                    <a:cubicBezTo>
                      <a:pt x="254846" y="1451858"/>
                      <a:pt x="130977" y="1724272"/>
                      <a:pt x="48724" y="1857727"/>
                    </a:cubicBezTo>
                    <a:cubicBezTo>
                      <a:pt x="107390" y="1829892"/>
                      <a:pt x="213937" y="1780813"/>
                      <a:pt x="290852" y="1770573"/>
                    </a:cubicBezTo>
                    <a:cubicBezTo>
                      <a:pt x="320898" y="1766324"/>
                      <a:pt x="351201" y="1764145"/>
                      <a:pt x="381547" y="1763981"/>
                    </a:cubicBezTo>
                    <a:close/>
                    <a:moveTo>
                      <a:pt x="1048009" y="50897"/>
                    </a:moveTo>
                    <a:lnTo>
                      <a:pt x="1048009" y="50897"/>
                    </a:lnTo>
                    <a:close/>
                    <a:moveTo>
                      <a:pt x="1227276" y="25132"/>
                    </a:moveTo>
                    <a:lnTo>
                      <a:pt x="1227276" y="25132"/>
                    </a:lnTo>
                    <a:close/>
                    <a:moveTo>
                      <a:pt x="1224934" y="12059"/>
                    </a:moveTo>
                    <a:lnTo>
                      <a:pt x="1224934" y="12059"/>
                    </a:ln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03E8F6C5-8198-4F31-3B2F-B5B20EE946B3}"/>
                  </a:ext>
                </a:extLst>
              </p:cNvPr>
              <p:cNvSpPr/>
              <p:nvPr/>
            </p:nvSpPr>
            <p:spPr>
              <a:xfrm>
                <a:off x="4078040" y="3362381"/>
                <a:ext cx="945576" cy="851667"/>
              </a:xfrm>
              <a:custGeom>
                <a:avLst/>
                <a:gdLst>
                  <a:gd name="connsiteX0" fmla="*/ 109747 w 945576"/>
                  <a:gd name="connsiteY0" fmla="*/ -906 h 851667"/>
                  <a:gd name="connsiteX1" fmla="*/ -286 w 945576"/>
                  <a:gd name="connsiteY1" fmla="*/ 324127 h 851667"/>
                  <a:gd name="connsiteX2" fmla="*/ 15238 w 945576"/>
                  <a:gd name="connsiteY2" fmla="*/ 621925 h 851667"/>
                  <a:gd name="connsiteX3" fmla="*/ 125925 w 945576"/>
                  <a:gd name="connsiteY3" fmla="*/ 751785 h 851667"/>
                  <a:gd name="connsiteX4" fmla="*/ 922630 w 945576"/>
                  <a:gd name="connsiteY4" fmla="*/ 850761 h 851667"/>
                  <a:gd name="connsiteX5" fmla="*/ 945290 w 945576"/>
                  <a:gd name="connsiteY5" fmla="*/ 646382 h 851667"/>
                  <a:gd name="connsiteX6" fmla="*/ 322623 w 945576"/>
                  <a:gd name="connsiteY6" fmla="*/ 519790 h 851667"/>
                  <a:gd name="connsiteX7" fmla="*/ 288687 w 945576"/>
                  <a:gd name="connsiteY7" fmla="*/ 474306 h 851667"/>
                  <a:gd name="connsiteX8" fmla="*/ 312110 w 945576"/>
                  <a:gd name="connsiteY8" fmla="*/ 257672 h 851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45576" h="851667">
                    <a:moveTo>
                      <a:pt x="109747" y="-906"/>
                    </a:moveTo>
                    <a:cubicBezTo>
                      <a:pt x="36047" y="54927"/>
                      <a:pt x="4453" y="205106"/>
                      <a:pt x="-286" y="324127"/>
                    </a:cubicBezTo>
                    <a:lnTo>
                      <a:pt x="15238" y="621925"/>
                    </a:lnTo>
                    <a:cubicBezTo>
                      <a:pt x="13011" y="687345"/>
                      <a:pt x="61006" y="743614"/>
                      <a:pt x="125925" y="751785"/>
                    </a:cubicBezTo>
                    <a:lnTo>
                      <a:pt x="922630" y="850761"/>
                    </a:lnTo>
                    <a:lnTo>
                      <a:pt x="945290" y="646382"/>
                    </a:lnTo>
                    <a:lnTo>
                      <a:pt x="322623" y="519790"/>
                    </a:lnTo>
                    <a:cubicBezTo>
                      <a:pt x="301215" y="515759"/>
                      <a:pt x="286470" y="495986"/>
                      <a:pt x="288687" y="474306"/>
                    </a:cubicBezTo>
                    <a:lnTo>
                      <a:pt x="312110" y="257672"/>
                    </a:ln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321329C2-47C4-EFB4-C071-FAC2FE7930C9}"/>
                  </a:ext>
                </a:extLst>
              </p:cNvPr>
              <p:cNvSpPr/>
              <p:nvPr/>
            </p:nvSpPr>
            <p:spPr>
              <a:xfrm>
                <a:off x="4066481" y="3363193"/>
                <a:ext cx="970498" cy="864132"/>
              </a:xfrm>
              <a:custGeom>
                <a:avLst/>
                <a:gdLst>
                  <a:gd name="connsiteX0" fmla="*/ 934189 w 970498"/>
                  <a:gd name="connsiteY0" fmla="*/ 863186 h 864132"/>
                  <a:gd name="connsiteX1" fmla="*/ 932555 w 970498"/>
                  <a:gd name="connsiteY1" fmla="*/ 863186 h 864132"/>
                  <a:gd name="connsiteX2" fmla="*/ 135850 w 970498"/>
                  <a:gd name="connsiteY2" fmla="*/ 764211 h 864132"/>
                  <a:gd name="connsiteX3" fmla="*/ 13507 w 970498"/>
                  <a:gd name="connsiteY3" fmla="*/ 620895 h 864132"/>
                  <a:gd name="connsiteX4" fmla="*/ 1196 w 970498"/>
                  <a:gd name="connsiteY4" fmla="*/ 385086 h 864132"/>
                  <a:gd name="connsiteX5" fmla="*/ 12962 w 970498"/>
                  <a:gd name="connsiteY5" fmla="*/ 181416 h 864132"/>
                  <a:gd name="connsiteX6" fmla="*/ 69885 w 970498"/>
                  <a:gd name="connsiteY6" fmla="*/ 6725 h 864132"/>
                  <a:gd name="connsiteX7" fmla="*/ 87561 w 970498"/>
                  <a:gd name="connsiteY7" fmla="*/ 352 h 864132"/>
                  <a:gd name="connsiteX8" fmla="*/ 93951 w 970498"/>
                  <a:gd name="connsiteY8" fmla="*/ 18001 h 864132"/>
                  <a:gd name="connsiteX9" fmla="*/ 93417 w 970498"/>
                  <a:gd name="connsiteY9" fmla="*/ 19036 h 864132"/>
                  <a:gd name="connsiteX10" fmla="*/ 38945 w 970498"/>
                  <a:gd name="connsiteY10" fmla="*/ 186155 h 864132"/>
                  <a:gd name="connsiteX11" fmla="*/ 27615 w 970498"/>
                  <a:gd name="connsiteY11" fmla="*/ 383725 h 864132"/>
                  <a:gd name="connsiteX12" fmla="*/ 39925 w 970498"/>
                  <a:gd name="connsiteY12" fmla="*/ 620732 h 864132"/>
                  <a:gd name="connsiteX13" fmla="*/ 139119 w 970498"/>
                  <a:gd name="connsiteY13" fmla="*/ 738064 h 864132"/>
                  <a:gd name="connsiteX14" fmla="*/ 922478 w 970498"/>
                  <a:gd name="connsiteY14" fmla="*/ 835078 h 864132"/>
                  <a:gd name="connsiteX15" fmla="*/ 942306 w 970498"/>
                  <a:gd name="connsiteY15" fmla="*/ 656193 h 864132"/>
                  <a:gd name="connsiteX16" fmla="*/ 331568 w 970498"/>
                  <a:gd name="connsiteY16" fmla="*/ 531997 h 864132"/>
                  <a:gd name="connsiteX17" fmla="*/ 286955 w 970498"/>
                  <a:gd name="connsiteY17" fmla="*/ 473549 h 864132"/>
                  <a:gd name="connsiteX18" fmla="*/ 270014 w 970498"/>
                  <a:gd name="connsiteY18" fmla="*/ 308499 h 864132"/>
                  <a:gd name="connsiteX19" fmla="*/ 282570 w 970498"/>
                  <a:gd name="connsiteY19" fmla="*/ 294500 h 864132"/>
                  <a:gd name="connsiteX20" fmla="*/ 296433 w 970498"/>
                  <a:gd name="connsiteY20" fmla="*/ 305830 h 864132"/>
                  <a:gd name="connsiteX21" fmla="*/ 313537 w 970498"/>
                  <a:gd name="connsiteY21" fmla="*/ 472132 h 864132"/>
                  <a:gd name="connsiteX22" fmla="*/ 313537 w 970498"/>
                  <a:gd name="connsiteY22" fmla="*/ 474910 h 864132"/>
                  <a:gd name="connsiteX23" fmla="*/ 336851 w 970498"/>
                  <a:gd name="connsiteY23" fmla="*/ 505960 h 864132"/>
                  <a:gd name="connsiteX24" fmla="*/ 959573 w 970498"/>
                  <a:gd name="connsiteY24" fmla="*/ 632552 h 864132"/>
                  <a:gd name="connsiteX25" fmla="*/ 970141 w 970498"/>
                  <a:gd name="connsiteY25" fmla="*/ 647042 h 864132"/>
                  <a:gd name="connsiteX26" fmla="*/ 947426 w 970498"/>
                  <a:gd name="connsiteY26" fmla="*/ 851366 h 864132"/>
                  <a:gd name="connsiteX27" fmla="*/ 942469 w 970498"/>
                  <a:gd name="connsiteY27" fmla="*/ 860353 h 864132"/>
                  <a:gd name="connsiteX28" fmla="*/ 934189 w 970498"/>
                  <a:gd name="connsiteY28" fmla="*/ 863186 h 864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970498" h="864132">
                    <a:moveTo>
                      <a:pt x="934189" y="863186"/>
                    </a:moveTo>
                    <a:cubicBezTo>
                      <a:pt x="933645" y="863240"/>
                      <a:pt x="933099" y="863240"/>
                      <a:pt x="932555" y="863186"/>
                    </a:cubicBezTo>
                    <a:lnTo>
                      <a:pt x="135850" y="764211"/>
                    </a:lnTo>
                    <a:cubicBezTo>
                      <a:pt x="64024" y="755495"/>
                      <a:pt x="10854" y="693179"/>
                      <a:pt x="13507" y="620895"/>
                    </a:cubicBezTo>
                    <a:lnTo>
                      <a:pt x="1196" y="385086"/>
                    </a:lnTo>
                    <a:cubicBezTo>
                      <a:pt x="-2753" y="316997"/>
                      <a:pt x="1196" y="248635"/>
                      <a:pt x="12962" y="181416"/>
                    </a:cubicBezTo>
                    <a:cubicBezTo>
                      <a:pt x="25109" y="114416"/>
                      <a:pt x="44229" y="55641"/>
                      <a:pt x="69885" y="6725"/>
                    </a:cubicBezTo>
                    <a:cubicBezTo>
                      <a:pt x="73001" y="80"/>
                      <a:pt x="80921" y="-2753"/>
                      <a:pt x="87561" y="352"/>
                    </a:cubicBezTo>
                    <a:cubicBezTo>
                      <a:pt x="94207" y="3457"/>
                      <a:pt x="97066" y="11355"/>
                      <a:pt x="93951" y="18001"/>
                    </a:cubicBezTo>
                    <a:cubicBezTo>
                      <a:pt x="93787" y="18383"/>
                      <a:pt x="93608" y="18709"/>
                      <a:pt x="93417" y="19036"/>
                    </a:cubicBezTo>
                    <a:cubicBezTo>
                      <a:pt x="69013" y="65555"/>
                      <a:pt x="50765" y="121770"/>
                      <a:pt x="38945" y="186155"/>
                    </a:cubicBezTo>
                    <a:cubicBezTo>
                      <a:pt x="27571" y="251359"/>
                      <a:pt x="23769" y="317650"/>
                      <a:pt x="27615" y="383725"/>
                    </a:cubicBezTo>
                    <a:lnTo>
                      <a:pt x="39925" y="620732"/>
                    </a:lnTo>
                    <a:cubicBezTo>
                      <a:pt x="37343" y="679725"/>
                      <a:pt x="80523" y="730819"/>
                      <a:pt x="139119" y="738064"/>
                    </a:cubicBezTo>
                    <a:lnTo>
                      <a:pt x="922478" y="835078"/>
                    </a:lnTo>
                    <a:lnTo>
                      <a:pt x="942306" y="656193"/>
                    </a:lnTo>
                    <a:lnTo>
                      <a:pt x="331568" y="531997"/>
                    </a:lnTo>
                    <a:cubicBezTo>
                      <a:pt x="303934" y="526768"/>
                      <a:pt x="284684" y="501602"/>
                      <a:pt x="286955" y="473549"/>
                    </a:cubicBezTo>
                    <a:lnTo>
                      <a:pt x="270014" y="308499"/>
                    </a:lnTo>
                    <a:cubicBezTo>
                      <a:pt x="269617" y="301146"/>
                      <a:pt x="275238" y="294881"/>
                      <a:pt x="282570" y="294500"/>
                    </a:cubicBezTo>
                    <a:cubicBezTo>
                      <a:pt x="289417" y="294119"/>
                      <a:pt x="295426" y="299021"/>
                      <a:pt x="296433" y="305830"/>
                    </a:cubicBezTo>
                    <a:lnTo>
                      <a:pt x="313537" y="472132"/>
                    </a:lnTo>
                    <a:cubicBezTo>
                      <a:pt x="313619" y="473059"/>
                      <a:pt x="313619" y="473985"/>
                      <a:pt x="313537" y="474910"/>
                    </a:cubicBezTo>
                    <a:cubicBezTo>
                      <a:pt x="312018" y="489782"/>
                      <a:pt x="322166" y="503291"/>
                      <a:pt x="336851" y="505960"/>
                    </a:cubicBezTo>
                    <a:lnTo>
                      <a:pt x="959573" y="632552"/>
                    </a:lnTo>
                    <a:cubicBezTo>
                      <a:pt x="966273" y="633968"/>
                      <a:pt x="970849" y="640233"/>
                      <a:pt x="970141" y="647042"/>
                    </a:cubicBezTo>
                    <a:lnTo>
                      <a:pt x="947426" y="851366"/>
                    </a:lnTo>
                    <a:cubicBezTo>
                      <a:pt x="947045" y="854906"/>
                      <a:pt x="945247" y="858120"/>
                      <a:pt x="942469" y="860353"/>
                    </a:cubicBezTo>
                    <a:cubicBezTo>
                      <a:pt x="940126" y="862205"/>
                      <a:pt x="937185" y="863186"/>
                      <a:pt x="934189" y="863186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324C7E4C-C4F8-9A7A-D0FB-B3A4243E4EAE}"/>
                  </a:ext>
                </a:extLst>
              </p:cNvPr>
              <p:cNvSpPr/>
              <p:nvPr/>
            </p:nvSpPr>
            <p:spPr>
              <a:xfrm>
                <a:off x="4613624" y="3534786"/>
                <a:ext cx="50910" cy="197240"/>
              </a:xfrm>
              <a:custGeom>
                <a:avLst/>
                <a:gdLst>
                  <a:gd name="connsiteX0" fmla="*/ 12988 w 50909"/>
                  <a:gd name="connsiteY0" fmla="*/ 196335 h 197241"/>
                  <a:gd name="connsiteX1" fmla="*/ -286 w 50909"/>
                  <a:gd name="connsiteY1" fmla="*/ 183044 h 197241"/>
                  <a:gd name="connsiteX2" fmla="*/ 1495 w 50909"/>
                  <a:gd name="connsiteY2" fmla="*/ 176399 h 197241"/>
                  <a:gd name="connsiteX3" fmla="*/ 19362 w 50909"/>
                  <a:gd name="connsiteY3" fmla="*/ 15489 h 197241"/>
                  <a:gd name="connsiteX4" fmla="*/ 29178 w 50909"/>
                  <a:gd name="connsiteY4" fmla="*/ -526 h 197241"/>
                  <a:gd name="connsiteX5" fmla="*/ 45209 w 50909"/>
                  <a:gd name="connsiteY5" fmla="*/ 9279 h 197241"/>
                  <a:gd name="connsiteX6" fmla="*/ 45454 w 50909"/>
                  <a:gd name="connsiteY6" fmla="*/ 10586 h 197241"/>
                  <a:gd name="connsiteX7" fmla="*/ 24482 w 50909"/>
                  <a:gd name="connsiteY7" fmla="*/ 189689 h 197241"/>
                  <a:gd name="connsiteX8" fmla="*/ 12988 w 50909"/>
                  <a:gd name="connsiteY8" fmla="*/ 196335 h 197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0909" h="197241">
                    <a:moveTo>
                      <a:pt x="12988" y="196335"/>
                    </a:moveTo>
                    <a:cubicBezTo>
                      <a:pt x="5646" y="196335"/>
                      <a:pt x="-297" y="190343"/>
                      <a:pt x="-286" y="183044"/>
                    </a:cubicBezTo>
                    <a:cubicBezTo>
                      <a:pt x="-281" y="180701"/>
                      <a:pt x="329" y="178414"/>
                      <a:pt x="1495" y="176399"/>
                    </a:cubicBezTo>
                    <a:cubicBezTo>
                      <a:pt x="37501" y="114301"/>
                      <a:pt x="19580" y="16469"/>
                      <a:pt x="19362" y="15489"/>
                    </a:cubicBezTo>
                    <a:cubicBezTo>
                      <a:pt x="17646" y="8353"/>
                      <a:pt x="22036" y="1163"/>
                      <a:pt x="29178" y="-526"/>
                    </a:cubicBezTo>
                    <a:cubicBezTo>
                      <a:pt x="36313" y="-2269"/>
                      <a:pt x="43487" y="2143"/>
                      <a:pt x="45209" y="9279"/>
                    </a:cubicBezTo>
                    <a:cubicBezTo>
                      <a:pt x="45312" y="9715"/>
                      <a:pt x="45394" y="10151"/>
                      <a:pt x="45454" y="10586"/>
                    </a:cubicBezTo>
                    <a:cubicBezTo>
                      <a:pt x="46325" y="14944"/>
                      <a:pt x="65336" y="119203"/>
                      <a:pt x="24482" y="189689"/>
                    </a:cubicBezTo>
                    <a:cubicBezTo>
                      <a:pt x="22113" y="193775"/>
                      <a:pt x="17733" y="196335"/>
                      <a:pt x="12988" y="196335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C8D7C6BC-2070-30F3-777A-52846572A684}"/>
                  </a:ext>
                </a:extLst>
              </p:cNvPr>
              <p:cNvSpPr/>
              <p:nvPr/>
            </p:nvSpPr>
            <p:spPr>
              <a:xfrm>
                <a:off x="5009236" y="4003943"/>
                <a:ext cx="344670" cy="160474"/>
              </a:xfrm>
              <a:custGeom>
                <a:avLst/>
                <a:gdLst>
                  <a:gd name="connsiteX0" fmla="*/ 14257 w 344670"/>
                  <a:gd name="connsiteY0" fmla="*/ 8090 h 160474"/>
                  <a:gd name="connsiteX1" fmla="*/ 75212 w 344670"/>
                  <a:gd name="connsiteY1" fmla="*/ 1444 h 160474"/>
                  <a:gd name="connsiteX2" fmla="*/ 153923 w 344670"/>
                  <a:gd name="connsiteY2" fmla="*/ 627 h 160474"/>
                  <a:gd name="connsiteX3" fmla="*/ 197937 w 344670"/>
                  <a:gd name="connsiteY3" fmla="*/ 4440 h 160474"/>
                  <a:gd name="connsiteX4" fmla="*/ 215040 w 344670"/>
                  <a:gd name="connsiteY4" fmla="*/ 12611 h 160474"/>
                  <a:gd name="connsiteX5" fmla="*/ 215586 w 344670"/>
                  <a:gd name="connsiteY5" fmla="*/ 13210 h 160474"/>
                  <a:gd name="connsiteX6" fmla="*/ 217056 w 344670"/>
                  <a:gd name="connsiteY6" fmla="*/ 43605 h 160474"/>
                  <a:gd name="connsiteX7" fmla="*/ 197174 w 344670"/>
                  <a:gd name="connsiteY7" fmla="*/ 53573 h 160474"/>
                  <a:gd name="connsiteX8" fmla="*/ 154250 w 344670"/>
                  <a:gd name="connsiteY8" fmla="*/ 55262 h 160474"/>
                  <a:gd name="connsiteX9" fmla="*/ 152017 w 344670"/>
                  <a:gd name="connsiteY9" fmla="*/ 57713 h 160474"/>
                  <a:gd name="connsiteX10" fmla="*/ 153651 w 344670"/>
                  <a:gd name="connsiteY10" fmla="*/ 59838 h 160474"/>
                  <a:gd name="connsiteX11" fmla="*/ 227733 w 344670"/>
                  <a:gd name="connsiteY11" fmla="*/ 80265 h 160474"/>
                  <a:gd name="connsiteX12" fmla="*/ 248650 w 344670"/>
                  <a:gd name="connsiteY12" fmla="*/ 81790 h 160474"/>
                  <a:gd name="connsiteX13" fmla="*/ 282314 w 344670"/>
                  <a:gd name="connsiteY13" fmla="*/ 77541 h 160474"/>
                  <a:gd name="connsiteX14" fmla="*/ 343431 w 344670"/>
                  <a:gd name="connsiteY14" fmla="*/ 108372 h 160474"/>
                  <a:gd name="connsiteX15" fmla="*/ 334170 w 344670"/>
                  <a:gd name="connsiteY15" fmla="*/ 128636 h 160474"/>
                  <a:gd name="connsiteX16" fmla="*/ 333844 w 344670"/>
                  <a:gd name="connsiteY16" fmla="*/ 128636 h 160474"/>
                  <a:gd name="connsiteX17" fmla="*/ 286944 w 344670"/>
                  <a:gd name="connsiteY17" fmla="*/ 143996 h 160474"/>
                  <a:gd name="connsiteX18" fmla="*/ 139380 w 344670"/>
                  <a:gd name="connsiteY18" fmla="*/ 155654 h 160474"/>
                  <a:gd name="connsiteX19" fmla="*/ -286 w 344670"/>
                  <a:gd name="connsiteY19" fmla="*/ 133538 h 160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44670" h="160474">
                    <a:moveTo>
                      <a:pt x="14257" y="8090"/>
                    </a:moveTo>
                    <a:lnTo>
                      <a:pt x="75212" y="1444"/>
                    </a:lnTo>
                    <a:cubicBezTo>
                      <a:pt x="101358" y="-1388"/>
                      <a:pt x="127723" y="-1661"/>
                      <a:pt x="153923" y="627"/>
                    </a:cubicBezTo>
                    <a:lnTo>
                      <a:pt x="197937" y="4440"/>
                    </a:lnTo>
                    <a:cubicBezTo>
                      <a:pt x="204473" y="4985"/>
                      <a:pt x="210519" y="7871"/>
                      <a:pt x="215040" y="12611"/>
                    </a:cubicBezTo>
                    <a:lnTo>
                      <a:pt x="215586" y="13210"/>
                    </a:lnTo>
                    <a:cubicBezTo>
                      <a:pt x="223593" y="21544"/>
                      <a:pt x="224192" y="34508"/>
                      <a:pt x="217056" y="43605"/>
                    </a:cubicBezTo>
                    <a:cubicBezTo>
                      <a:pt x="212208" y="49706"/>
                      <a:pt x="204963" y="53355"/>
                      <a:pt x="197174" y="53573"/>
                    </a:cubicBezTo>
                    <a:lnTo>
                      <a:pt x="154250" y="55262"/>
                    </a:lnTo>
                    <a:cubicBezTo>
                      <a:pt x="152943" y="55317"/>
                      <a:pt x="151962" y="56406"/>
                      <a:pt x="152017" y="57713"/>
                    </a:cubicBezTo>
                    <a:cubicBezTo>
                      <a:pt x="152071" y="58694"/>
                      <a:pt x="152725" y="59565"/>
                      <a:pt x="153651" y="59838"/>
                    </a:cubicBezTo>
                    <a:lnTo>
                      <a:pt x="227733" y="80265"/>
                    </a:lnTo>
                    <a:cubicBezTo>
                      <a:pt x="234542" y="82171"/>
                      <a:pt x="241623" y="82661"/>
                      <a:pt x="248650" y="81790"/>
                    </a:cubicBezTo>
                    <a:lnTo>
                      <a:pt x="282314" y="77541"/>
                    </a:lnTo>
                    <a:cubicBezTo>
                      <a:pt x="307970" y="74327"/>
                      <a:pt x="336132" y="86420"/>
                      <a:pt x="343431" y="108372"/>
                    </a:cubicBezTo>
                    <a:cubicBezTo>
                      <a:pt x="346372" y="116543"/>
                      <a:pt x="342287" y="125530"/>
                      <a:pt x="334170" y="128636"/>
                    </a:cubicBezTo>
                    <a:lnTo>
                      <a:pt x="333844" y="128636"/>
                    </a:lnTo>
                    <a:lnTo>
                      <a:pt x="286944" y="143996"/>
                    </a:lnTo>
                    <a:cubicBezTo>
                      <a:pt x="239390" y="159521"/>
                      <a:pt x="188785" y="163498"/>
                      <a:pt x="139380" y="155654"/>
                    </a:cubicBezTo>
                    <a:lnTo>
                      <a:pt x="-286" y="133538"/>
                    </a:ln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A7B40367-F1C0-F11C-EC69-D28DD3F8FE88}"/>
                  </a:ext>
                </a:extLst>
              </p:cNvPr>
              <p:cNvSpPr/>
              <p:nvPr/>
            </p:nvSpPr>
            <p:spPr>
              <a:xfrm>
                <a:off x="4995176" y="3990726"/>
                <a:ext cx="372166" cy="187045"/>
              </a:xfrm>
              <a:custGeom>
                <a:avLst/>
                <a:gdLst>
                  <a:gd name="connsiteX0" fmla="*/ 202902 w 372165"/>
                  <a:gd name="connsiteY0" fmla="*/ 186139 h 187045"/>
                  <a:gd name="connsiteX1" fmla="*/ 151372 w 372165"/>
                  <a:gd name="connsiteY1" fmla="*/ 182108 h 187045"/>
                  <a:gd name="connsiteX2" fmla="*/ 11707 w 372165"/>
                  <a:gd name="connsiteY2" fmla="*/ 159938 h 187045"/>
                  <a:gd name="connsiteX3" fmla="*/ -223 w 372165"/>
                  <a:gd name="connsiteY3" fmla="*/ 145394 h 187045"/>
                  <a:gd name="connsiteX4" fmla="*/ 14321 w 372165"/>
                  <a:gd name="connsiteY4" fmla="*/ 133465 h 187045"/>
                  <a:gd name="connsiteX5" fmla="*/ 15901 w 372165"/>
                  <a:gd name="connsiteY5" fmla="*/ 133737 h 187045"/>
                  <a:gd name="connsiteX6" fmla="*/ 155512 w 372165"/>
                  <a:gd name="connsiteY6" fmla="*/ 155907 h 187045"/>
                  <a:gd name="connsiteX7" fmla="*/ 297138 w 372165"/>
                  <a:gd name="connsiteY7" fmla="*/ 144686 h 187045"/>
                  <a:gd name="connsiteX8" fmla="*/ 344039 w 372165"/>
                  <a:gd name="connsiteY8" fmla="*/ 129325 h 187045"/>
                  <a:gd name="connsiteX9" fmla="*/ 345183 w 372165"/>
                  <a:gd name="connsiteY9" fmla="*/ 125785 h 187045"/>
                  <a:gd name="connsiteX10" fmla="*/ 298283 w 372165"/>
                  <a:gd name="connsiteY10" fmla="*/ 103996 h 187045"/>
                  <a:gd name="connsiteX11" fmla="*/ 264619 w 372165"/>
                  <a:gd name="connsiteY11" fmla="*/ 108244 h 187045"/>
                  <a:gd name="connsiteX12" fmla="*/ 238527 w 372165"/>
                  <a:gd name="connsiteY12" fmla="*/ 106392 h 187045"/>
                  <a:gd name="connsiteX13" fmla="*/ 164445 w 372165"/>
                  <a:gd name="connsiteY13" fmla="*/ 85911 h 187045"/>
                  <a:gd name="connsiteX14" fmla="*/ 153660 w 372165"/>
                  <a:gd name="connsiteY14" fmla="*/ 66628 h 187045"/>
                  <a:gd name="connsiteX15" fmla="*/ 168040 w 372165"/>
                  <a:gd name="connsiteY15" fmla="*/ 55243 h 187045"/>
                  <a:gd name="connsiteX16" fmla="*/ 211019 w 372165"/>
                  <a:gd name="connsiteY16" fmla="*/ 53609 h 187045"/>
                  <a:gd name="connsiteX17" fmla="*/ 220878 w 372165"/>
                  <a:gd name="connsiteY17" fmla="*/ 48761 h 187045"/>
                  <a:gd name="connsiteX18" fmla="*/ 220224 w 372165"/>
                  <a:gd name="connsiteY18" fmla="*/ 35579 h 187045"/>
                  <a:gd name="connsiteX19" fmla="*/ 211128 w 372165"/>
                  <a:gd name="connsiteY19" fmla="*/ 30949 h 187045"/>
                  <a:gd name="connsiteX20" fmla="*/ 167114 w 372165"/>
                  <a:gd name="connsiteY20" fmla="*/ 27135 h 187045"/>
                  <a:gd name="connsiteX21" fmla="*/ 90854 w 372165"/>
                  <a:gd name="connsiteY21" fmla="*/ 27898 h 187045"/>
                  <a:gd name="connsiteX22" fmla="*/ 29954 w 372165"/>
                  <a:gd name="connsiteY22" fmla="*/ 34544 h 187045"/>
                  <a:gd name="connsiteX23" fmla="*/ 15029 w 372165"/>
                  <a:gd name="connsiteY23" fmla="*/ 23105 h 187045"/>
                  <a:gd name="connsiteX24" fmla="*/ 26523 w 372165"/>
                  <a:gd name="connsiteY24" fmla="*/ 8179 h 187045"/>
                  <a:gd name="connsiteX25" fmla="*/ 27067 w 372165"/>
                  <a:gd name="connsiteY25" fmla="*/ 8125 h 187045"/>
                  <a:gd name="connsiteX26" fmla="*/ 87967 w 372165"/>
                  <a:gd name="connsiteY26" fmla="*/ 1534 h 187045"/>
                  <a:gd name="connsiteX27" fmla="*/ 169293 w 372165"/>
                  <a:gd name="connsiteY27" fmla="*/ 662 h 187045"/>
                  <a:gd name="connsiteX28" fmla="*/ 213361 w 372165"/>
                  <a:gd name="connsiteY28" fmla="*/ 4476 h 187045"/>
                  <a:gd name="connsiteX29" fmla="*/ 238963 w 372165"/>
                  <a:gd name="connsiteY29" fmla="*/ 16841 h 187045"/>
                  <a:gd name="connsiteX30" fmla="*/ 241741 w 372165"/>
                  <a:gd name="connsiteY30" fmla="*/ 65048 h 187045"/>
                  <a:gd name="connsiteX31" fmla="*/ 228287 w 372165"/>
                  <a:gd name="connsiteY31" fmla="*/ 75943 h 187045"/>
                  <a:gd name="connsiteX32" fmla="*/ 245499 w 372165"/>
                  <a:gd name="connsiteY32" fmla="*/ 80736 h 187045"/>
                  <a:gd name="connsiteX33" fmla="*/ 261187 w 372165"/>
                  <a:gd name="connsiteY33" fmla="*/ 81825 h 187045"/>
                  <a:gd name="connsiteX34" fmla="*/ 294851 w 372165"/>
                  <a:gd name="connsiteY34" fmla="*/ 77576 h 187045"/>
                  <a:gd name="connsiteX35" fmla="*/ 370240 w 372165"/>
                  <a:gd name="connsiteY35" fmla="*/ 117396 h 187045"/>
                  <a:gd name="connsiteX36" fmla="*/ 352918 w 372165"/>
                  <a:gd name="connsiteY36" fmla="*/ 154328 h 187045"/>
                  <a:gd name="connsiteX37" fmla="*/ 305309 w 372165"/>
                  <a:gd name="connsiteY37" fmla="*/ 169907 h 187045"/>
                  <a:gd name="connsiteX38" fmla="*/ 202902 w 372165"/>
                  <a:gd name="connsiteY38" fmla="*/ 186139 h 187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372165" h="187045">
                    <a:moveTo>
                      <a:pt x="202902" y="186139"/>
                    </a:moveTo>
                    <a:cubicBezTo>
                      <a:pt x="185635" y="186139"/>
                      <a:pt x="168422" y="184832"/>
                      <a:pt x="151372" y="182108"/>
                    </a:cubicBezTo>
                    <a:lnTo>
                      <a:pt x="11707" y="159938"/>
                    </a:lnTo>
                    <a:cubicBezTo>
                      <a:pt x="4407" y="159230"/>
                      <a:pt x="-931" y="152693"/>
                      <a:pt x="-223" y="145394"/>
                    </a:cubicBezTo>
                    <a:cubicBezTo>
                      <a:pt x="540" y="138095"/>
                      <a:pt x="7022" y="132756"/>
                      <a:pt x="14321" y="133465"/>
                    </a:cubicBezTo>
                    <a:cubicBezTo>
                      <a:pt x="14866" y="133519"/>
                      <a:pt x="15356" y="133628"/>
                      <a:pt x="15901" y="133737"/>
                    </a:cubicBezTo>
                    <a:lnTo>
                      <a:pt x="155512" y="155907"/>
                    </a:lnTo>
                    <a:cubicBezTo>
                      <a:pt x="202957" y="163424"/>
                      <a:pt x="251492" y="159557"/>
                      <a:pt x="297138" y="144686"/>
                    </a:cubicBezTo>
                    <a:lnTo>
                      <a:pt x="344039" y="129325"/>
                    </a:lnTo>
                    <a:cubicBezTo>
                      <a:pt x="345727" y="128726"/>
                      <a:pt x="345455" y="126547"/>
                      <a:pt x="345183" y="125785"/>
                    </a:cubicBezTo>
                    <a:cubicBezTo>
                      <a:pt x="340280" y="111077"/>
                      <a:pt x="319309" y="101272"/>
                      <a:pt x="298283" y="103996"/>
                    </a:cubicBezTo>
                    <a:lnTo>
                      <a:pt x="264619" y="108244"/>
                    </a:lnTo>
                    <a:cubicBezTo>
                      <a:pt x="255903" y="109334"/>
                      <a:pt x="247024" y="108735"/>
                      <a:pt x="238527" y="106392"/>
                    </a:cubicBezTo>
                    <a:lnTo>
                      <a:pt x="164445" y="85911"/>
                    </a:lnTo>
                    <a:cubicBezTo>
                      <a:pt x="156111" y="83569"/>
                      <a:pt x="151318" y="74907"/>
                      <a:pt x="153660" y="66628"/>
                    </a:cubicBezTo>
                    <a:cubicBezTo>
                      <a:pt x="155458" y="60091"/>
                      <a:pt x="161286" y="55516"/>
                      <a:pt x="168040" y="55243"/>
                    </a:cubicBezTo>
                    <a:lnTo>
                      <a:pt x="211019" y="53609"/>
                    </a:lnTo>
                    <a:cubicBezTo>
                      <a:pt x="214831" y="53500"/>
                      <a:pt x="218427" y="51757"/>
                      <a:pt x="220878" y="48761"/>
                    </a:cubicBezTo>
                    <a:cubicBezTo>
                      <a:pt x="224092" y="44839"/>
                      <a:pt x="223765" y="39174"/>
                      <a:pt x="220224" y="35579"/>
                    </a:cubicBezTo>
                    <a:cubicBezTo>
                      <a:pt x="217882" y="32964"/>
                      <a:pt x="214614" y="31275"/>
                      <a:pt x="211128" y="30949"/>
                    </a:cubicBezTo>
                    <a:lnTo>
                      <a:pt x="167114" y="27135"/>
                    </a:lnTo>
                    <a:cubicBezTo>
                      <a:pt x="141731" y="24903"/>
                      <a:pt x="116183" y="25175"/>
                      <a:pt x="90854" y="27898"/>
                    </a:cubicBezTo>
                    <a:lnTo>
                      <a:pt x="29954" y="34544"/>
                    </a:lnTo>
                    <a:cubicBezTo>
                      <a:pt x="22655" y="35524"/>
                      <a:pt x="16009" y="30350"/>
                      <a:pt x="15029" y="23105"/>
                    </a:cubicBezTo>
                    <a:cubicBezTo>
                      <a:pt x="14103" y="15806"/>
                      <a:pt x="19224" y="9160"/>
                      <a:pt x="26523" y="8179"/>
                    </a:cubicBezTo>
                    <a:cubicBezTo>
                      <a:pt x="26686" y="8179"/>
                      <a:pt x="26904" y="8125"/>
                      <a:pt x="27067" y="8125"/>
                    </a:cubicBezTo>
                    <a:lnTo>
                      <a:pt x="87967" y="1534"/>
                    </a:lnTo>
                    <a:cubicBezTo>
                      <a:pt x="114985" y="-1408"/>
                      <a:pt x="142221" y="-1680"/>
                      <a:pt x="169293" y="662"/>
                    </a:cubicBezTo>
                    <a:lnTo>
                      <a:pt x="213361" y="4476"/>
                    </a:lnTo>
                    <a:cubicBezTo>
                      <a:pt x="223111" y="5292"/>
                      <a:pt x="232263" y="9705"/>
                      <a:pt x="238963" y="16841"/>
                    </a:cubicBezTo>
                    <a:cubicBezTo>
                      <a:pt x="251764" y="29968"/>
                      <a:pt x="252962" y="50559"/>
                      <a:pt x="241741" y="65048"/>
                    </a:cubicBezTo>
                    <a:cubicBezTo>
                      <a:pt x="238146" y="69678"/>
                      <a:pt x="233570" y="73382"/>
                      <a:pt x="228287" y="75943"/>
                    </a:cubicBezTo>
                    <a:lnTo>
                      <a:pt x="245499" y="80736"/>
                    </a:lnTo>
                    <a:cubicBezTo>
                      <a:pt x="250620" y="82098"/>
                      <a:pt x="255958" y="82479"/>
                      <a:pt x="261187" y="81825"/>
                    </a:cubicBezTo>
                    <a:lnTo>
                      <a:pt x="294851" y="77576"/>
                    </a:lnTo>
                    <a:cubicBezTo>
                      <a:pt x="328841" y="73328"/>
                      <a:pt x="361252" y="90432"/>
                      <a:pt x="370240" y="117396"/>
                    </a:cubicBezTo>
                    <a:cubicBezTo>
                      <a:pt x="375469" y="132375"/>
                      <a:pt x="367789" y="148771"/>
                      <a:pt x="352918" y="154328"/>
                    </a:cubicBezTo>
                    <a:lnTo>
                      <a:pt x="305309" y="169907"/>
                    </a:lnTo>
                    <a:cubicBezTo>
                      <a:pt x="272245" y="180692"/>
                      <a:pt x="237655" y="186194"/>
                      <a:pt x="202902" y="186139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6D514226-7F92-8722-1C05-3E6E0D118BED}"/>
                  </a:ext>
                </a:extLst>
              </p:cNvPr>
              <p:cNvSpPr/>
              <p:nvPr/>
            </p:nvSpPr>
            <p:spPr>
              <a:xfrm>
                <a:off x="5047095" y="2598989"/>
                <a:ext cx="84133" cy="32598"/>
              </a:xfrm>
              <a:custGeom>
                <a:avLst/>
                <a:gdLst>
                  <a:gd name="connsiteX0" fmla="*/ 12682 w 84133"/>
                  <a:gd name="connsiteY0" fmla="*/ 31693 h 32599"/>
                  <a:gd name="connsiteX1" fmla="*/ -283 w 84133"/>
                  <a:gd name="connsiteY1" fmla="*/ 18075 h 32599"/>
                  <a:gd name="connsiteX2" fmla="*/ 11320 w 84133"/>
                  <a:gd name="connsiteY2" fmla="*/ 5220 h 32599"/>
                  <a:gd name="connsiteX3" fmla="*/ 68679 w 84133"/>
                  <a:gd name="connsiteY3" fmla="*/ -772 h 32599"/>
                  <a:gd name="connsiteX4" fmla="*/ 83713 w 84133"/>
                  <a:gd name="connsiteY4" fmla="*/ 10504 h 32599"/>
                  <a:gd name="connsiteX5" fmla="*/ 72437 w 84133"/>
                  <a:gd name="connsiteY5" fmla="*/ 25538 h 32599"/>
                  <a:gd name="connsiteX6" fmla="*/ 71457 w 84133"/>
                  <a:gd name="connsiteY6" fmla="*/ 25647 h 32599"/>
                  <a:gd name="connsiteX7" fmla="*/ 14043 w 84133"/>
                  <a:gd name="connsiteY7" fmla="*/ 31639 h 32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4133" h="32599">
                    <a:moveTo>
                      <a:pt x="12682" y="31693"/>
                    </a:moveTo>
                    <a:cubicBezTo>
                      <a:pt x="5328" y="31530"/>
                      <a:pt x="-446" y="25429"/>
                      <a:pt x="-283" y="18075"/>
                    </a:cubicBezTo>
                    <a:cubicBezTo>
                      <a:pt x="-119" y="11538"/>
                      <a:pt x="4783" y="6037"/>
                      <a:pt x="11320" y="5220"/>
                    </a:cubicBezTo>
                    <a:lnTo>
                      <a:pt x="68679" y="-772"/>
                    </a:lnTo>
                    <a:cubicBezTo>
                      <a:pt x="75923" y="-1807"/>
                      <a:pt x="82678" y="3259"/>
                      <a:pt x="83713" y="10504"/>
                    </a:cubicBezTo>
                    <a:cubicBezTo>
                      <a:pt x="84748" y="17803"/>
                      <a:pt x="79682" y="24503"/>
                      <a:pt x="72437" y="25538"/>
                    </a:cubicBezTo>
                    <a:cubicBezTo>
                      <a:pt x="72110" y="25593"/>
                      <a:pt x="71783" y="25647"/>
                      <a:pt x="71457" y="25647"/>
                    </a:cubicBezTo>
                    <a:lnTo>
                      <a:pt x="14043" y="31639"/>
                    </a:ln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EB991B59-50D0-46ED-E543-D850D4311707}"/>
                  </a:ext>
                </a:extLst>
              </p:cNvPr>
              <p:cNvSpPr/>
              <p:nvPr/>
            </p:nvSpPr>
            <p:spPr>
              <a:xfrm>
                <a:off x="4344300" y="2864016"/>
                <a:ext cx="267071" cy="450118"/>
              </a:xfrm>
              <a:custGeom>
                <a:avLst/>
                <a:gdLst>
                  <a:gd name="connsiteX0" fmla="*/ 41332 w 267070"/>
                  <a:gd name="connsiteY0" fmla="*/ 87068 h 450118"/>
                  <a:gd name="connsiteX1" fmla="*/ 111547 w 267070"/>
                  <a:gd name="connsiteY1" fmla="*/ 77645 h 450118"/>
                  <a:gd name="connsiteX2" fmla="*/ 215533 w 267070"/>
                  <a:gd name="connsiteY2" fmla="*/ 6831 h 450118"/>
                  <a:gd name="connsiteX3" fmla="*/ 264558 w 267070"/>
                  <a:gd name="connsiteY3" fmla="*/ 84345 h 450118"/>
                  <a:gd name="connsiteX4" fmla="*/ 263632 w 267070"/>
                  <a:gd name="connsiteY4" fmla="*/ 97200 h 450118"/>
                  <a:gd name="connsiteX5" fmla="*/ 246963 w 267070"/>
                  <a:gd name="connsiteY5" fmla="*/ 118009 h 450118"/>
                  <a:gd name="connsiteX6" fmla="*/ 242442 w 267070"/>
                  <a:gd name="connsiteY6" fmla="*/ 138871 h 450118"/>
                  <a:gd name="connsiteX7" fmla="*/ 244240 w 267070"/>
                  <a:gd name="connsiteY7" fmla="*/ 196175 h 450118"/>
                  <a:gd name="connsiteX8" fmla="*/ 174352 w 267070"/>
                  <a:gd name="connsiteY8" fmla="*/ 224338 h 450118"/>
                  <a:gd name="connsiteX9" fmla="*/ 167543 w 267070"/>
                  <a:gd name="connsiteY9" fmla="*/ 347389 h 450118"/>
                  <a:gd name="connsiteX10" fmla="*/ 184158 w 267070"/>
                  <a:gd name="connsiteY10" fmla="*/ 394616 h 450118"/>
                  <a:gd name="connsiteX11" fmla="*/ 197013 w 267070"/>
                  <a:gd name="connsiteY11" fmla="*/ 408887 h 450118"/>
                  <a:gd name="connsiteX12" fmla="*/ 91610 w 267070"/>
                  <a:gd name="connsiteY12" fmla="*/ 449034 h 450118"/>
                  <a:gd name="connsiteX13" fmla="*/ 20796 w 267070"/>
                  <a:gd name="connsiteY13" fmla="*/ 437485 h 450118"/>
                  <a:gd name="connsiteX14" fmla="*/ 13568 w 267070"/>
                  <a:gd name="connsiteY14" fmla="*/ 422397 h 450118"/>
                  <a:gd name="connsiteX15" fmla="*/ 15349 w 267070"/>
                  <a:gd name="connsiteY15" fmla="*/ 419128 h 450118"/>
                  <a:gd name="connsiteX16" fmla="*/ 62522 w 267070"/>
                  <a:gd name="connsiteY16" fmla="*/ 191273 h 450118"/>
                  <a:gd name="connsiteX17" fmla="*/ 55549 w 267070"/>
                  <a:gd name="connsiteY17" fmla="*/ 181305 h 450118"/>
                  <a:gd name="connsiteX18" fmla="*/ -284 w 267070"/>
                  <a:gd name="connsiteY18" fmla="*/ 122094 h 450118"/>
                  <a:gd name="connsiteX19" fmla="*/ 41332 w 267070"/>
                  <a:gd name="connsiteY19" fmla="*/ 87068 h 450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67070" h="450118">
                    <a:moveTo>
                      <a:pt x="41332" y="87068"/>
                    </a:moveTo>
                    <a:cubicBezTo>
                      <a:pt x="67043" y="97200"/>
                      <a:pt x="79953" y="94204"/>
                      <a:pt x="111547" y="77645"/>
                    </a:cubicBezTo>
                    <a:cubicBezTo>
                      <a:pt x="173100" y="45343"/>
                      <a:pt x="197884" y="-24054"/>
                      <a:pt x="215533" y="6831"/>
                    </a:cubicBezTo>
                    <a:cubicBezTo>
                      <a:pt x="230949" y="34067"/>
                      <a:pt x="225175" y="53187"/>
                      <a:pt x="264558" y="84345"/>
                    </a:cubicBezTo>
                    <a:cubicBezTo>
                      <a:pt x="268316" y="87286"/>
                      <a:pt x="266846" y="93605"/>
                      <a:pt x="263632" y="97200"/>
                    </a:cubicBezTo>
                    <a:lnTo>
                      <a:pt x="246963" y="118009"/>
                    </a:lnTo>
                    <a:cubicBezTo>
                      <a:pt x="243374" y="124327"/>
                      <a:pt x="241794" y="131626"/>
                      <a:pt x="242442" y="138871"/>
                    </a:cubicBezTo>
                    <a:cubicBezTo>
                      <a:pt x="244131" y="155213"/>
                      <a:pt x="247889" y="189747"/>
                      <a:pt x="244240" y="196175"/>
                    </a:cubicBezTo>
                    <a:cubicBezTo>
                      <a:pt x="233345" y="214750"/>
                      <a:pt x="174352" y="224338"/>
                      <a:pt x="174352" y="224338"/>
                    </a:cubicBezTo>
                    <a:lnTo>
                      <a:pt x="167543" y="347389"/>
                    </a:lnTo>
                    <a:cubicBezTo>
                      <a:pt x="166596" y="364711"/>
                      <a:pt x="172571" y="381706"/>
                      <a:pt x="184158" y="394616"/>
                    </a:cubicBezTo>
                    <a:lnTo>
                      <a:pt x="197013" y="408887"/>
                    </a:lnTo>
                    <a:cubicBezTo>
                      <a:pt x="197013" y="408887"/>
                      <a:pt x="196196" y="443150"/>
                      <a:pt x="91610" y="449034"/>
                    </a:cubicBezTo>
                    <a:cubicBezTo>
                      <a:pt x="66934" y="450449"/>
                      <a:pt x="38554" y="443150"/>
                      <a:pt x="20796" y="437485"/>
                    </a:cubicBezTo>
                    <a:cubicBezTo>
                      <a:pt x="14636" y="435307"/>
                      <a:pt x="11400" y="428552"/>
                      <a:pt x="13568" y="422397"/>
                    </a:cubicBezTo>
                    <a:cubicBezTo>
                      <a:pt x="13982" y="421253"/>
                      <a:pt x="14587" y="420109"/>
                      <a:pt x="15349" y="419128"/>
                    </a:cubicBezTo>
                    <a:cubicBezTo>
                      <a:pt x="32835" y="395542"/>
                      <a:pt x="74560" y="334152"/>
                      <a:pt x="62522" y="191273"/>
                    </a:cubicBezTo>
                    <a:cubicBezTo>
                      <a:pt x="62152" y="186915"/>
                      <a:pt x="59488" y="183157"/>
                      <a:pt x="55549" y="181305"/>
                    </a:cubicBezTo>
                    <a:cubicBezTo>
                      <a:pt x="40461" y="174169"/>
                      <a:pt x="-611" y="152489"/>
                      <a:pt x="-284" y="122094"/>
                    </a:cubicBezTo>
                    <a:cubicBezTo>
                      <a:pt x="-121" y="89846"/>
                      <a:pt x="22539" y="79660"/>
                      <a:pt x="41332" y="87068"/>
                    </a:cubicBez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2F6DE77C-96F1-6F36-F3EA-8BA704E4461F}"/>
                  </a:ext>
                </a:extLst>
              </p:cNvPr>
              <p:cNvSpPr/>
              <p:nvPr/>
            </p:nvSpPr>
            <p:spPr>
              <a:xfrm>
                <a:off x="4330675" y="2850582"/>
                <a:ext cx="293548" cy="476936"/>
              </a:xfrm>
              <a:custGeom>
                <a:avLst/>
                <a:gdLst>
                  <a:gd name="connsiteX0" fmla="*/ 99019 w 293547"/>
                  <a:gd name="connsiteY0" fmla="*/ 476030 h 476936"/>
                  <a:gd name="connsiteX1" fmla="*/ 30493 w 293547"/>
                  <a:gd name="connsiteY1" fmla="*/ 463720 h 476936"/>
                  <a:gd name="connsiteX2" fmla="*/ 14152 w 293547"/>
                  <a:gd name="connsiteY2" fmla="*/ 447378 h 476936"/>
                  <a:gd name="connsiteX3" fmla="*/ 17965 w 293547"/>
                  <a:gd name="connsiteY3" fmla="*/ 424554 h 476936"/>
                  <a:gd name="connsiteX4" fmla="*/ 62577 w 293547"/>
                  <a:gd name="connsiteY4" fmla="*/ 205741 h 476936"/>
                  <a:gd name="connsiteX5" fmla="*/ -283 w 293547"/>
                  <a:gd name="connsiteY5" fmla="*/ 135254 h 476936"/>
                  <a:gd name="connsiteX6" fmla="*/ 19980 w 293547"/>
                  <a:gd name="connsiteY6" fmla="*/ 91677 h 476936"/>
                  <a:gd name="connsiteX7" fmla="*/ 59636 w 293547"/>
                  <a:gd name="connsiteY7" fmla="*/ 87919 h 476936"/>
                  <a:gd name="connsiteX8" fmla="*/ 118846 w 293547"/>
                  <a:gd name="connsiteY8" fmla="*/ 79094 h 476936"/>
                  <a:gd name="connsiteX9" fmla="*/ 179256 w 293547"/>
                  <a:gd name="connsiteY9" fmla="*/ 27673 h 476936"/>
                  <a:gd name="connsiteX10" fmla="*/ 221308 w 293547"/>
                  <a:gd name="connsiteY10" fmla="*/ -761 h 476936"/>
                  <a:gd name="connsiteX11" fmla="*/ 240537 w 293547"/>
                  <a:gd name="connsiteY11" fmla="*/ 13565 h 476936"/>
                  <a:gd name="connsiteX12" fmla="*/ 251431 w 293547"/>
                  <a:gd name="connsiteY12" fmla="*/ 39221 h 476936"/>
                  <a:gd name="connsiteX13" fmla="*/ 286020 w 293547"/>
                  <a:gd name="connsiteY13" fmla="*/ 87211 h 476936"/>
                  <a:gd name="connsiteX14" fmla="*/ 293211 w 293547"/>
                  <a:gd name="connsiteY14" fmla="*/ 100829 h 476936"/>
                  <a:gd name="connsiteX15" fmla="*/ 286783 w 293547"/>
                  <a:gd name="connsiteY15" fmla="*/ 119348 h 476936"/>
                  <a:gd name="connsiteX16" fmla="*/ 270441 w 293547"/>
                  <a:gd name="connsiteY16" fmla="*/ 139667 h 476936"/>
                  <a:gd name="connsiteX17" fmla="*/ 268807 w 293547"/>
                  <a:gd name="connsiteY17" fmla="*/ 150833 h 476936"/>
                  <a:gd name="connsiteX18" fmla="*/ 269134 w 293547"/>
                  <a:gd name="connsiteY18" fmla="*/ 154265 h 476936"/>
                  <a:gd name="connsiteX19" fmla="*/ 269134 w 293547"/>
                  <a:gd name="connsiteY19" fmla="*/ 216090 h 476936"/>
                  <a:gd name="connsiteX20" fmla="*/ 200391 w 293547"/>
                  <a:gd name="connsiteY20" fmla="*/ 248773 h 476936"/>
                  <a:gd name="connsiteX21" fmla="*/ 194181 w 293547"/>
                  <a:gd name="connsiteY21" fmla="*/ 361421 h 476936"/>
                  <a:gd name="connsiteX22" fmla="*/ 207418 w 293547"/>
                  <a:gd name="connsiteY22" fmla="*/ 399007 h 476936"/>
                  <a:gd name="connsiteX23" fmla="*/ 220273 w 293547"/>
                  <a:gd name="connsiteY23" fmla="*/ 413279 h 476936"/>
                  <a:gd name="connsiteX24" fmla="*/ 223705 w 293547"/>
                  <a:gd name="connsiteY24" fmla="*/ 422484 h 476936"/>
                  <a:gd name="connsiteX25" fmla="*/ 105773 w 293547"/>
                  <a:gd name="connsiteY25" fmla="*/ 475594 h 476936"/>
                  <a:gd name="connsiteX26" fmla="*/ 40625 w 293547"/>
                  <a:gd name="connsiteY26" fmla="*/ 439044 h 476936"/>
                  <a:gd name="connsiteX27" fmla="*/ 104521 w 293547"/>
                  <a:gd name="connsiteY27" fmla="*/ 449339 h 476936"/>
                  <a:gd name="connsiteX28" fmla="*/ 195216 w 293547"/>
                  <a:gd name="connsiteY28" fmla="*/ 425099 h 476936"/>
                  <a:gd name="connsiteX29" fmla="*/ 187971 w 293547"/>
                  <a:gd name="connsiteY29" fmla="*/ 417037 h 476936"/>
                  <a:gd name="connsiteX30" fmla="*/ 168035 w 293547"/>
                  <a:gd name="connsiteY30" fmla="*/ 360005 h 476936"/>
                  <a:gd name="connsiteX31" fmla="*/ 174844 w 293547"/>
                  <a:gd name="connsiteY31" fmla="*/ 236899 h 476936"/>
                  <a:gd name="connsiteX32" fmla="*/ 185738 w 293547"/>
                  <a:gd name="connsiteY32" fmla="*/ 224534 h 476936"/>
                  <a:gd name="connsiteX33" fmla="*/ 245657 w 293547"/>
                  <a:gd name="connsiteY33" fmla="*/ 203562 h 476936"/>
                  <a:gd name="connsiteX34" fmla="*/ 242988 w 293547"/>
                  <a:gd name="connsiteY34" fmla="*/ 156989 h 476936"/>
                  <a:gd name="connsiteX35" fmla="*/ 242606 w 293547"/>
                  <a:gd name="connsiteY35" fmla="*/ 153502 h 476936"/>
                  <a:gd name="connsiteX36" fmla="*/ 250450 w 293547"/>
                  <a:gd name="connsiteY36" fmla="*/ 122508 h 476936"/>
                  <a:gd name="connsiteX37" fmla="*/ 265049 w 293547"/>
                  <a:gd name="connsiteY37" fmla="*/ 104260 h 476936"/>
                  <a:gd name="connsiteX38" fmla="*/ 226592 w 293547"/>
                  <a:gd name="connsiteY38" fmla="*/ 48154 h 476936"/>
                  <a:gd name="connsiteX39" fmla="*/ 217386 w 293547"/>
                  <a:gd name="connsiteY39" fmla="*/ 26801 h 476936"/>
                  <a:gd name="connsiteX40" fmla="*/ 198757 w 293547"/>
                  <a:gd name="connsiteY40" fmla="*/ 45540 h 476936"/>
                  <a:gd name="connsiteX41" fmla="*/ 131048 w 293547"/>
                  <a:gd name="connsiteY41" fmla="*/ 102626 h 476936"/>
                  <a:gd name="connsiteX42" fmla="*/ 49831 w 293547"/>
                  <a:gd name="connsiteY42" fmla="*/ 112649 h 476936"/>
                  <a:gd name="connsiteX43" fmla="*/ 34688 w 293547"/>
                  <a:gd name="connsiteY43" fmla="*/ 113684 h 476936"/>
                  <a:gd name="connsiteX44" fmla="*/ 26136 w 293547"/>
                  <a:gd name="connsiteY44" fmla="*/ 135473 h 476936"/>
                  <a:gd name="connsiteX45" fmla="*/ 74397 w 293547"/>
                  <a:gd name="connsiteY45" fmla="*/ 182536 h 476936"/>
                  <a:gd name="connsiteX46" fmla="*/ 88941 w 293547"/>
                  <a:gd name="connsiteY46" fmla="*/ 203453 h 476936"/>
                  <a:gd name="connsiteX47" fmla="*/ 40625 w 293547"/>
                  <a:gd name="connsiteY47" fmla="*/ 439044 h 476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293547" h="476936">
                    <a:moveTo>
                      <a:pt x="99019" y="476030"/>
                    </a:moveTo>
                    <a:cubicBezTo>
                      <a:pt x="75699" y="475268"/>
                      <a:pt x="52614" y="471128"/>
                      <a:pt x="30493" y="463720"/>
                    </a:cubicBezTo>
                    <a:cubicBezTo>
                      <a:pt x="22731" y="461214"/>
                      <a:pt x="16647" y="455167"/>
                      <a:pt x="14152" y="447378"/>
                    </a:cubicBezTo>
                    <a:cubicBezTo>
                      <a:pt x="11695" y="439588"/>
                      <a:pt x="13117" y="431091"/>
                      <a:pt x="17965" y="424554"/>
                    </a:cubicBezTo>
                    <a:cubicBezTo>
                      <a:pt x="31964" y="405653"/>
                      <a:pt x="74561" y="348294"/>
                      <a:pt x="62577" y="205741"/>
                    </a:cubicBezTo>
                    <a:cubicBezTo>
                      <a:pt x="39318" y="195337"/>
                      <a:pt x="-664" y="171097"/>
                      <a:pt x="-283" y="135254"/>
                    </a:cubicBezTo>
                    <a:cubicBezTo>
                      <a:pt x="-283" y="115808"/>
                      <a:pt x="7070" y="100338"/>
                      <a:pt x="19980" y="91677"/>
                    </a:cubicBezTo>
                    <a:cubicBezTo>
                      <a:pt x="31784" y="83996"/>
                      <a:pt x="46600" y="82580"/>
                      <a:pt x="59636" y="87919"/>
                    </a:cubicBezTo>
                    <a:cubicBezTo>
                      <a:pt x="80171" y="96035"/>
                      <a:pt x="89050" y="94673"/>
                      <a:pt x="118846" y="79094"/>
                    </a:cubicBezTo>
                    <a:cubicBezTo>
                      <a:pt x="144829" y="65476"/>
                      <a:pt x="163895" y="44504"/>
                      <a:pt x="179256" y="27673"/>
                    </a:cubicBezTo>
                    <a:cubicBezTo>
                      <a:pt x="194617" y="10841"/>
                      <a:pt x="206492" y="-2450"/>
                      <a:pt x="221308" y="-761"/>
                    </a:cubicBezTo>
                    <a:cubicBezTo>
                      <a:pt x="229713" y="491"/>
                      <a:pt x="236936" y="5884"/>
                      <a:pt x="240537" y="13565"/>
                    </a:cubicBezTo>
                    <a:cubicBezTo>
                      <a:pt x="244932" y="21790"/>
                      <a:pt x="248577" y="30342"/>
                      <a:pt x="251431" y="39221"/>
                    </a:cubicBezTo>
                    <a:cubicBezTo>
                      <a:pt x="257205" y="55562"/>
                      <a:pt x="261781" y="68145"/>
                      <a:pt x="286020" y="87211"/>
                    </a:cubicBezTo>
                    <a:cubicBezTo>
                      <a:pt x="290193" y="90588"/>
                      <a:pt x="292797" y="95490"/>
                      <a:pt x="293211" y="100829"/>
                    </a:cubicBezTo>
                    <a:cubicBezTo>
                      <a:pt x="293641" y="107638"/>
                      <a:pt x="291326" y="114283"/>
                      <a:pt x="286783" y="119348"/>
                    </a:cubicBezTo>
                    <a:lnTo>
                      <a:pt x="270441" y="139667"/>
                    </a:lnTo>
                    <a:cubicBezTo>
                      <a:pt x="269172" y="143262"/>
                      <a:pt x="268617" y="147021"/>
                      <a:pt x="268807" y="150833"/>
                    </a:cubicBezTo>
                    <a:lnTo>
                      <a:pt x="269134" y="154265"/>
                    </a:lnTo>
                    <a:cubicBezTo>
                      <a:pt x="273329" y="195228"/>
                      <a:pt x="273274" y="208737"/>
                      <a:pt x="269134" y="216090"/>
                    </a:cubicBezTo>
                    <a:cubicBezTo>
                      <a:pt x="258240" y="234665"/>
                      <a:pt x="221471" y="244580"/>
                      <a:pt x="200391" y="248773"/>
                    </a:cubicBezTo>
                    <a:lnTo>
                      <a:pt x="194181" y="361421"/>
                    </a:lnTo>
                    <a:cubicBezTo>
                      <a:pt x="193489" y="375203"/>
                      <a:pt x="198245" y="388712"/>
                      <a:pt x="207418" y="399007"/>
                    </a:cubicBezTo>
                    <a:lnTo>
                      <a:pt x="220273" y="413279"/>
                    </a:lnTo>
                    <a:cubicBezTo>
                      <a:pt x="222539" y="415784"/>
                      <a:pt x="223765" y="419107"/>
                      <a:pt x="223705" y="422484"/>
                    </a:cubicBezTo>
                    <a:cubicBezTo>
                      <a:pt x="223705" y="430274"/>
                      <a:pt x="216950" y="469330"/>
                      <a:pt x="105773" y="475594"/>
                    </a:cubicBezTo>
                    <a:close/>
                    <a:moveTo>
                      <a:pt x="40625" y="439044"/>
                    </a:moveTo>
                    <a:cubicBezTo>
                      <a:pt x="55659" y="443728"/>
                      <a:pt x="82296" y="450646"/>
                      <a:pt x="104521" y="449339"/>
                    </a:cubicBezTo>
                    <a:cubicBezTo>
                      <a:pt x="168797" y="445744"/>
                      <a:pt x="189279" y="431363"/>
                      <a:pt x="195216" y="425099"/>
                    </a:cubicBezTo>
                    <a:lnTo>
                      <a:pt x="187971" y="417037"/>
                    </a:lnTo>
                    <a:cubicBezTo>
                      <a:pt x="174065" y="401404"/>
                      <a:pt x="166901" y="380922"/>
                      <a:pt x="168035" y="360005"/>
                    </a:cubicBezTo>
                    <a:lnTo>
                      <a:pt x="174844" y="236899"/>
                    </a:lnTo>
                    <a:cubicBezTo>
                      <a:pt x="175214" y="230744"/>
                      <a:pt x="179703" y="225678"/>
                      <a:pt x="185738" y="224534"/>
                    </a:cubicBezTo>
                    <a:cubicBezTo>
                      <a:pt x="212974" y="220121"/>
                      <a:pt x="240210" y="210535"/>
                      <a:pt x="245657" y="203562"/>
                    </a:cubicBezTo>
                    <a:cubicBezTo>
                      <a:pt x="246964" y="195718"/>
                      <a:pt x="243968" y="166739"/>
                      <a:pt x="242988" y="156989"/>
                    </a:cubicBezTo>
                    <a:lnTo>
                      <a:pt x="242606" y="153502"/>
                    </a:lnTo>
                    <a:cubicBezTo>
                      <a:pt x="241953" y="146966"/>
                      <a:pt x="243042" y="130843"/>
                      <a:pt x="250450" y="122508"/>
                    </a:cubicBezTo>
                    <a:lnTo>
                      <a:pt x="265049" y="104260"/>
                    </a:lnTo>
                    <a:cubicBezTo>
                      <a:pt x="246730" y="89989"/>
                      <a:pt x="233292" y="70378"/>
                      <a:pt x="226592" y="48154"/>
                    </a:cubicBezTo>
                    <a:cubicBezTo>
                      <a:pt x="224190" y="40746"/>
                      <a:pt x="221106" y="33610"/>
                      <a:pt x="217386" y="26801"/>
                    </a:cubicBezTo>
                    <a:cubicBezTo>
                      <a:pt x="210735" y="32575"/>
                      <a:pt x="204509" y="38840"/>
                      <a:pt x="198757" y="45540"/>
                    </a:cubicBezTo>
                    <a:cubicBezTo>
                      <a:pt x="182905" y="62970"/>
                      <a:pt x="161171" y="86774"/>
                      <a:pt x="131048" y="102626"/>
                    </a:cubicBezTo>
                    <a:cubicBezTo>
                      <a:pt x="96677" y="120602"/>
                      <a:pt x="80171" y="124415"/>
                      <a:pt x="49831" y="112649"/>
                    </a:cubicBezTo>
                    <a:cubicBezTo>
                      <a:pt x="44917" y="110470"/>
                      <a:pt x="39258" y="110851"/>
                      <a:pt x="34688" y="113684"/>
                    </a:cubicBezTo>
                    <a:cubicBezTo>
                      <a:pt x="29240" y="117333"/>
                      <a:pt x="26244" y="125068"/>
                      <a:pt x="26136" y="135473"/>
                    </a:cubicBezTo>
                    <a:cubicBezTo>
                      <a:pt x="26136" y="150616"/>
                      <a:pt x="44057" y="168156"/>
                      <a:pt x="74397" y="182536"/>
                    </a:cubicBezTo>
                    <a:cubicBezTo>
                      <a:pt x="82612" y="186458"/>
                      <a:pt x="88141" y="194411"/>
                      <a:pt x="88941" y="203453"/>
                    </a:cubicBezTo>
                    <a:cubicBezTo>
                      <a:pt x="101742" y="352652"/>
                      <a:pt x="57130" y="416656"/>
                      <a:pt x="40625" y="439044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E863A2E2-86A4-51EA-7F60-66E2CD1E2CD3}"/>
                </a:ext>
              </a:extLst>
            </p:cNvPr>
            <p:cNvGrpSpPr/>
            <p:nvPr/>
          </p:nvGrpSpPr>
          <p:grpSpPr>
            <a:xfrm>
              <a:off x="8160132" y="3421983"/>
              <a:ext cx="1615304" cy="2884468"/>
              <a:chOff x="9040299" y="2737960"/>
              <a:chExt cx="2304841" cy="4115788"/>
            </a:xfrm>
          </p:grpSpPr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EE8EFB89-8A75-C766-BC30-3856D8CF835D}"/>
                  </a:ext>
                </a:extLst>
              </p:cNvPr>
              <p:cNvSpPr/>
              <p:nvPr/>
            </p:nvSpPr>
            <p:spPr>
              <a:xfrm>
                <a:off x="10684312" y="6255866"/>
                <a:ext cx="270233" cy="370352"/>
              </a:xfrm>
              <a:custGeom>
                <a:avLst/>
                <a:gdLst>
                  <a:gd name="connsiteX0" fmla="*/ 0 w 270234"/>
                  <a:gd name="connsiteY0" fmla="*/ 42652 h 370353"/>
                  <a:gd name="connsiteX1" fmla="*/ 112757 w 270234"/>
                  <a:gd name="connsiteY1" fmla="*/ 370354 h 370353"/>
                  <a:gd name="connsiteX2" fmla="*/ 270235 w 270234"/>
                  <a:gd name="connsiteY2" fmla="*/ 362238 h 370353"/>
                  <a:gd name="connsiteX3" fmla="*/ 157751 w 270234"/>
                  <a:gd name="connsiteY3" fmla="*/ 0 h 370353"/>
                  <a:gd name="connsiteX4" fmla="*/ 0 w 270234"/>
                  <a:gd name="connsiteY4" fmla="*/ 42652 h 370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0234" h="370353">
                    <a:moveTo>
                      <a:pt x="0" y="42652"/>
                    </a:moveTo>
                    <a:lnTo>
                      <a:pt x="112757" y="370354"/>
                    </a:lnTo>
                    <a:lnTo>
                      <a:pt x="270235" y="362238"/>
                    </a:lnTo>
                    <a:lnTo>
                      <a:pt x="157751" y="0"/>
                    </a:lnTo>
                    <a:lnTo>
                      <a:pt x="0" y="42652"/>
                    </a:ln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0CB3A064-2C66-976A-594C-02AF822C83AC}"/>
                  </a:ext>
                </a:extLst>
              </p:cNvPr>
              <p:cNvSpPr/>
              <p:nvPr/>
            </p:nvSpPr>
            <p:spPr>
              <a:xfrm>
                <a:off x="10671052" y="6242561"/>
                <a:ext cx="296935" cy="397005"/>
              </a:xfrm>
              <a:custGeom>
                <a:avLst/>
                <a:gdLst>
                  <a:gd name="connsiteX0" fmla="*/ 125729 w 296935"/>
                  <a:gd name="connsiteY0" fmla="*/ 396099 h 397005"/>
                  <a:gd name="connsiteX1" fmla="*/ 113200 w 296935"/>
                  <a:gd name="connsiteY1" fmla="*/ 387110 h 397005"/>
                  <a:gd name="connsiteX2" fmla="*/ 444 w 296935"/>
                  <a:gd name="connsiteY2" fmla="*/ 59408 h 397005"/>
                  <a:gd name="connsiteX3" fmla="*/ 8615 w 296935"/>
                  <a:gd name="connsiteY3" fmla="*/ 42576 h 397005"/>
                  <a:gd name="connsiteX4" fmla="*/ 9540 w 296935"/>
                  <a:gd name="connsiteY4" fmla="*/ 42303 h 397005"/>
                  <a:gd name="connsiteX5" fmla="*/ 167237 w 296935"/>
                  <a:gd name="connsiteY5" fmla="*/ -402 h 397005"/>
                  <a:gd name="connsiteX6" fmla="*/ 183579 w 296935"/>
                  <a:gd name="connsiteY6" fmla="*/ 8477 h 397005"/>
                  <a:gd name="connsiteX7" fmla="*/ 296063 w 296935"/>
                  <a:gd name="connsiteY7" fmla="*/ 370769 h 397005"/>
                  <a:gd name="connsiteX8" fmla="*/ 294265 w 296935"/>
                  <a:gd name="connsiteY8" fmla="*/ 382263 h 397005"/>
                  <a:gd name="connsiteX9" fmla="*/ 284079 w 296935"/>
                  <a:gd name="connsiteY9" fmla="*/ 387710 h 397005"/>
                  <a:gd name="connsiteX10" fmla="*/ 126601 w 296935"/>
                  <a:gd name="connsiteY10" fmla="*/ 395826 h 397005"/>
                  <a:gd name="connsiteX11" fmla="*/ 30185 w 296935"/>
                  <a:gd name="connsiteY11" fmla="*/ 64201 h 397005"/>
                  <a:gd name="connsiteX12" fmla="*/ 135044 w 296935"/>
                  <a:gd name="connsiteY12" fmla="*/ 369243 h 397005"/>
                  <a:gd name="connsiteX13" fmla="*/ 265450 w 296935"/>
                  <a:gd name="connsiteY13" fmla="*/ 362543 h 397005"/>
                  <a:gd name="connsiteX14" fmla="*/ 161954 w 296935"/>
                  <a:gd name="connsiteY14" fmla="*/ 28794 h 397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6935" h="397005">
                    <a:moveTo>
                      <a:pt x="125729" y="396099"/>
                    </a:moveTo>
                    <a:cubicBezTo>
                      <a:pt x="120064" y="396099"/>
                      <a:pt x="114998" y="392503"/>
                      <a:pt x="113200" y="387110"/>
                    </a:cubicBezTo>
                    <a:lnTo>
                      <a:pt x="444" y="59408"/>
                    </a:lnTo>
                    <a:cubicBezTo>
                      <a:pt x="-1953" y="52490"/>
                      <a:pt x="1751" y="44974"/>
                      <a:pt x="8615" y="42576"/>
                    </a:cubicBezTo>
                    <a:cubicBezTo>
                      <a:pt x="8942" y="42467"/>
                      <a:pt x="9214" y="42358"/>
                      <a:pt x="9540" y="42303"/>
                    </a:cubicBezTo>
                    <a:lnTo>
                      <a:pt x="167237" y="-402"/>
                    </a:lnTo>
                    <a:cubicBezTo>
                      <a:pt x="174210" y="-2363"/>
                      <a:pt x="181454" y="1559"/>
                      <a:pt x="183579" y="8477"/>
                    </a:cubicBezTo>
                    <a:lnTo>
                      <a:pt x="296063" y="370769"/>
                    </a:lnTo>
                    <a:cubicBezTo>
                      <a:pt x="297261" y="374690"/>
                      <a:pt x="296608" y="378939"/>
                      <a:pt x="294265" y="382263"/>
                    </a:cubicBezTo>
                    <a:cubicBezTo>
                      <a:pt x="291923" y="385585"/>
                      <a:pt x="288110" y="387601"/>
                      <a:pt x="284079" y="387710"/>
                    </a:cubicBezTo>
                    <a:lnTo>
                      <a:pt x="126601" y="395826"/>
                    </a:lnTo>
                    <a:close/>
                    <a:moveTo>
                      <a:pt x="30185" y="64201"/>
                    </a:moveTo>
                    <a:lnTo>
                      <a:pt x="135044" y="369243"/>
                    </a:lnTo>
                    <a:lnTo>
                      <a:pt x="265450" y="362543"/>
                    </a:lnTo>
                    <a:lnTo>
                      <a:pt x="161954" y="28794"/>
                    </a:ln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836C248A-B0E5-3199-B4A2-39246EA60F32}"/>
                  </a:ext>
                </a:extLst>
              </p:cNvPr>
              <p:cNvSpPr/>
              <p:nvPr/>
            </p:nvSpPr>
            <p:spPr>
              <a:xfrm>
                <a:off x="10736002" y="6559534"/>
                <a:ext cx="595524" cy="260353"/>
              </a:xfrm>
              <a:custGeom>
                <a:avLst/>
                <a:gdLst>
                  <a:gd name="connsiteX0" fmla="*/ 12518 w 595525"/>
                  <a:gd name="connsiteY0" fmla="*/ 27867 h 260353"/>
                  <a:gd name="connsiteX1" fmla="*/ -283 w 595525"/>
                  <a:gd name="connsiteY1" fmla="*/ 175377 h 260353"/>
                  <a:gd name="connsiteX2" fmla="*/ 58383 w 595525"/>
                  <a:gd name="connsiteY2" fmla="*/ 242650 h 260353"/>
                  <a:gd name="connsiteX3" fmla="*/ 552660 w 595525"/>
                  <a:gd name="connsiteY3" fmla="*/ 251583 h 260353"/>
                  <a:gd name="connsiteX4" fmla="*/ 593623 w 595525"/>
                  <a:gd name="connsiteY4" fmla="*/ 209585 h 260353"/>
                  <a:gd name="connsiteX5" fmla="*/ 230024 w 595525"/>
                  <a:gd name="connsiteY5" fmla="*/ 522 h 260353"/>
                  <a:gd name="connsiteX6" fmla="*/ 207201 w 595525"/>
                  <a:gd name="connsiteY6" fmla="*/ 5152 h 260353"/>
                  <a:gd name="connsiteX7" fmla="*/ 185412 w 595525"/>
                  <a:gd name="connsiteY7" fmla="*/ 26287 h 260353"/>
                  <a:gd name="connsiteX8" fmla="*/ 103704 w 595525"/>
                  <a:gd name="connsiteY8" fmla="*/ 41539 h 260353"/>
                  <a:gd name="connsiteX9" fmla="*/ 37738 w 595525"/>
                  <a:gd name="connsiteY9" fmla="*/ 13214 h 260353"/>
                  <a:gd name="connsiteX10" fmla="*/ 13717 w 595525"/>
                  <a:gd name="connsiteY10" fmla="*/ 23401 h 260353"/>
                  <a:gd name="connsiteX11" fmla="*/ 12518 w 595525"/>
                  <a:gd name="connsiteY11" fmla="*/ 27867 h 260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95525" h="260353">
                    <a:moveTo>
                      <a:pt x="12518" y="27867"/>
                    </a:moveTo>
                    <a:cubicBezTo>
                      <a:pt x="5328" y="76728"/>
                      <a:pt x="1079" y="125970"/>
                      <a:pt x="-283" y="175377"/>
                    </a:cubicBezTo>
                    <a:cubicBezTo>
                      <a:pt x="-610" y="209421"/>
                      <a:pt x="24611" y="238292"/>
                      <a:pt x="58383" y="242650"/>
                    </a:cubicBezTo>
                    <a:cubicBezTo>
                      <a:pt x="153436" y="254906"/>
                      <a:pt x="368873" y="268360"/>
                      <a:pt x="552660" y="251583"/>
                    </a:cubicBezTo>
                    <a:cubicBezTo>
                      <a:pt x="565189" y="250439"/>
                      <a:pt x="587413" y="241234"/>
                      <a:pt x="593623" y="209585"/>
                    </a:cubicBezTo>
                    <a:cubicBezTo>
                      <a:pt x="614432" y="103474"/>
                      <a:pt x="431024" y="77491"/>
                      <a:pt x="230024" y="522"/>
                    </a:cubicBezTo>
                    <a:cubicBezTo>
                      <a:pt x="222180" y="-2473"/>
                      <a:pt x="213301" y="-677"/>
                      <a:pt x="207201" y="5152"/>
                    </a:cubicBezTo>
                    <a:lnTo>
                      <a:pt x="185412" y="26287"/>
                    </a:lnTo>
                    <a:cubicBezTo>
                      <a:pt x="163787" y="47477"/>
                      <a:pt x="131538" y="53523"/>
                      <a:pt x="103704" y="41539"/>
                    </a:cubicBezTo>
                    <a:lnTo>
                      <a:pt x="37738" y="13214"/>
                    </a:lnTo>
                    <a:cubicBezTo>
                      <a:pt x="28260" y="9401"/>
                      <a:pt x="17529" y="13977"/>
                      <a:pt x="13717" y="23401"/>
                    </a:cubicBezTo>
                    <a:cubicBezTo>
                      <a:pt x="13117" y="24817"/>
                      <a:pt x="12735" y="26341"/>
                      <a:pt x="12518" y="27867"/>
                    </a:cubicBez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AAD31D5F-4053-0F35-9854-2B42738EBAFA}"/>
                  </a:ext>
                </a:extLst>
              </p:cNvPr>
              <p:cNvSpPr/>
              <p:nvPr/>
            </p:nvSpPr>
            <p:spPr>
              <a:xfrm>
                <a:off x="10722930" y="6546295"/>
                <a:ext cx="622210" cy="287040"/>
              </a:xfrm>
              <a:custGeom>
                <a:avLst/>
                <a:gdLst>
                  <a:gd name="connsiteX0" fmla="*/ 374646 w 622210"/>
                  <a:gd name="connsiteY0" fmla="*/ 286120 h 287039"/>
                  <a:gd name="connsiteX1" fmla="*/ 69986 w 622210"/>
                  <a:gd name="connsiteY1" fmla="*/ 269180 h 287039"/>
                  <a:gd name="connsiteX2" fmla="*/ -283 w 622210"/>
                  <a:gd name="connsiteY2" fmla="*/ 188616 h 287039"/>
                  <a:gd name="connsiteX3" fmla="*/ 12463 w 622210"/>
                  <a:gd name="connsiteY3" fmla="*/ 39309 h 287039"/>
                  <a:gd name="connsiteX4" fmla="*/ 48306 w 622210"/>
                  <a:gd name="connsiteY4" fmla="*/ 12073 h 287039"/>
                  <a:gd name="connsiteX5" fmla="*/ 56368 w 622210"/>
                  <a:gd name="connsiteY5" fmla="*/ 14306 h 287039"/>
                  <a:gd name="connsiteX6" fmla="*/ 122279 w 622210"/>
                  <a:gd name="connsiteY6" fmla="*/ 42631 h 287039"/>
                  <a:gd name="connsiteX7" fmla="*/ 189442 w 622210"/>
                  <a:gd name="connsiteY7" fmla="*/ 30102 h 287039"/>
                  <a:gd name="connsiteX8" fmla="*/ 211231 w 622210"/>
                  <a:gd name="connsiteY8" fmla="*/ 8968 h 287039"/>
                  <a:gd name="connsiteX9" fmla="*/ 248108 w 622210"/>
                  <a:gd name="connsiteY9" fmla="*/ 1395 h 287039"/>
                  <a:gd name="connsiteX10" fmla="*/ 383471 w 622210"/>
                  <a:gd name="connsiteY10" fmla="*/ 48569 h 287039"/>
                  <a:gd name="connsiteX11" fmla="*/ 619987 w 622210"/>
                  <a:gd name="connsiteY11" fmla="*/ 225439 h 287039"/>
                  <a:gd name="connsiteX12" fmla="*/ 567204 w 622210"/>
                  <a:gd name="connsiteY12" fmla="*/ 278112 h 287039"/>
                  <a:gd name="connsiteX13" fmla="*/ 374646 w 622210"/>
                  <a:gd name="connsiteY13" fmla="*/ 286120 h 287039"/>
                  <a:gd name="connsiteX14" fmla="*/ 43948 w 622210"/>
                  <a:gd name="connsiteY14" fmla="*/ 38327 h 287039"/>
                  <a:gd name="connsiteX15" fmla="*/ 38501 w 622210"/>
                  <a:gd name="connsiteY15" fmla="*/ 42958 h 287039"/>
                  <a:gd name="connsiteX16" fmla="*/ 38501 w 622210"/>
                  <a:gd name="connsiteY16" fmla="*/ 42958 h 287039"/>
                  <a:gd name="connsiteX17" fmla="*/ 26026 w 622210"/>
                  <a:gd name="connsiteY17" fmla="*/ 188888 h 287039"/>
                  <a:gd name="connsiteX18" fmla="*/ 73145 w 622210"/>
                  <a:gd name="connsiteY18" fmla="*/ 242815 h 287039"/>
                  <a:gd name="connsiteX19" fmla="*/ 564481 w 622210"/>
                  <a:gd name="connsiteY19" fmla="*/ 251694 h 287039"/>
                  <a:gd name="connsiteX20" fmla="*/ 593677 w 622210"/>
                  <a:gd name="connsiteY20" fmla="*/ 220373 h 287039"/>
                  <a:gd name="connsiteX21" fmla="*/ 374864 w 622210"/>
                  <a:gd name="connsiteY21" fmla="*/ 73843 h 287039"/>
                  <a:gd name="connsiteX22" fmla="*/ 238357 w 622210"/>
                  <a:gd name="connsiteY22" fmla="*/ 26235 h 287039"/>
                  <a:gd name="connsiteX23" fmla="*/ 229534 w 622210"/>
                  <a:gd name="connsiteY23" fmla="*/ 28033 h 287039"/>
                  <a:gd name="connsiteX24" fmla="*/ 207745 w 622210"/>
                  <a:gd name="connsiteY24" fmla="*/ 49167 h 287039"/>
                  <a:gd name="connsiteX25" fmla="*/ 111601 w 622210"/>
                  <a:gd name="connsiteY25" fmla="*/ 67089 h 287039"/>
                  <a:gd name="connsiteX26" fmla="*/ 45637 w 622210"/>
                  <a:gd name="connsiteY26" fmla="*/ 38764 h 287039"/>
                  <a:gd name="connsiteX27" fmla="*/ 43948 w 622210"/>
                  <a:gd name="connsiteY27" fmla="*/ 38327 h 287039"/>
                  <a:gd name="connsiteX28" fmla="*/ 25592 w 622210"/>
                  <a:gd name="connsiteY28" fmla="*/ 41105 h 287039"/>
                  <a:gd name="connsiteX29" fmla="*/ 25592 w 622210"/>
                  <a:gd name="connsiteY29" fmla="*/ 41105 h 28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22210" h="287039">
                    <a:moveTo>
                      <a:pt x="374646" y="286120"/>
                    </a:moveTo>
                    <a:cubicBezTo>
                      <a:pt x="272838" y="286447"/>
                      <a:pt x="171140" y="280781"/>
                      <a:pt x="69986" y="269180"/>
                    </a:cubicBezTo>
                    <a:cubicBezTo>
                      <a:pt x="29513" y="264060"/>
                      <a:pt x="-664" y="229415"/>
                      <a:pt x="-283" y="188616"/>
                    </a:cubicBezTo>
                    <a:cubicBezTo>
                      <a:pt x="970" y="138611"/>
                      <a:pt x="5219" y="88768"/>
                      <a:pt x="12463" y="39309"/>
                    </a:cubicBezTo>
                    <a:cubicBezTo>
                      <a:pt x="14859" y="21877"/>
                      <a:pt x="30875" y="9730"/>
                      <a:pt x="48306" y="12073"/>
                    </a:cubicBezTo>
                    <a:cubicBezTo>
                      <a:pt x="51084" y="12453"/>
                      <a:pt x="53808" y="13217"/>
                      <a:pt x="56368" y="14306"/>
                    </a:cubicBezTo>
                    <a:lnTo>
                      <a:pt x="122279" y="42631"/>
                    </a:lnTo>
                    <a:cubicBezTo>
                      <a:pt x="145157" y="52436"/>
                      <a:pt x="171684" y="47480"/>
                      <a:pt x="189442" y="30102"/>
                    </a:cubicBezTo>
                    <a:lnTo>
                      <a:pt x="211231" y="8968"/>
                    </a:lnTo>
                    <a:cubicBezTo>
                      <a:pt x="220981" y="-510"/>
                      <a:pt x="235362" y="-3452"/>
                      <a:pt x="248108" y="1395"/>
                    </a:cubicBezTo>
                    <a:cubicBezTo>
                      <a:pt x="294900" y="19317"/>
                      <a:pt x="339948" y="34078"/>
                      <a:pt x="383471" y="48569"/>
                    </a:cubicBezTo>
                    <a:cubicBezTo>
                      <a:pt x="525805" y="95577"/>
                      <a:pt x="638181" y="132727"/>
                      <a:pt x="619987" y="225439"/>
                    </a:cubicBezTo>
                    <a:cubicBezTo>
                      <a:pt x="612960" y="261390"/>
                      <a:pt x="587304" y="276261"/>
                      <a:pt x="567204" y="278112"/>
                    </a:cubicBezTo>
                    <a:cubicBezTo>
                      <a:pt x="504616" y="283887"/>
                      <a:pt x="438487" y="286120"/>
                      <a:pt x="374646" y="286120"/>
                    </a:cubicBezTo>
                    <a:close/>
                    <a:moveTo>
                      <a:pt x="43948" y="38327"/>
                    </a:moveTo>
                    <a:cubicBezTo>
                      <a:pt x="41224" y="38273"/>
                      <a:pt x="38882" y="40289"/>
                      <a:pt x="38501" y="42958"/>
                    </a:cubicBezTo>
                    <a:lnTo>
                      <a:pt x="38501" y="42958"/>
                    </a:lnTo>
                    <a:cubicBezTo>
                      <a:pt x="31528" y="91328"/>
                      <a:pt x="27334" y="140027"/>
                      <a:pt x="26026" y="188888"/>
                    </a:cubicBezTo>
                    <a:cubicBezTo>
                      <a:pt x="25808" y="216233"/>
                      <a:pt x="46018" y="239384"/>
                      <a:pt x="73145" y="242815"/>
                    </a:cubicBezTo>
                    <a:cubicBezTo>
                      <a:pt x="171195" y="255507"/>
                      <a:pt x="382871" y="268307"/>
                      <a:pt x="564481" y="251694"/>
                    </a:cubicBezTo>
                    <a:cubicBezTo>
                      <a:pt x="568403" y="251367"/>
                      <a:pt x="588230" y="248153"/>
                      <a:pt x="593677" y="220373"/>
                    </a:cubicBezTo>
                    <a:cubicBezTo>
                      <a:pt x="606696" y="153863"/>
                      <a:pt x="523354" y="122868"/>
                      <a:pt x="374864" y="73843"/>
                    </a:cubicBezTo>
                    <a:cubicBezTo>
                      <a:pt x="331287" y="59354"/>
                      <a:pt x="285694" y="44374"/>
                      <a:pt x="238357" y="26235"/>
                    </a:cubicBezTo>
                    <a:cubicBezTo>
                      <a:pt x="235308" y="25037"/>
                      <a:pt x="231876" y="25745"/>
                      <a:pt x="229534" y="28033"/>
                    </a:cubicBezTo>
                    <a:lnTo>
                      <a:pt x="207745" y="49167"/>
                    </a:lnTo>
                    <a:cubicBezTo>
                      <a:pt x="182307" y="74061"/>
                      <a:pt x="144339" y="81143"/>
                      <a:pt x="111601" y="67089"/>
                    </a:cubicBezTo>
                    <a:lnTo>
                      <a:pt x="45637" y="38764"/>
                    </a:lnTo>
                    <a:cubicBezTo>
                      <a:pt x="45092" y="38491"/>
                      <a:pt x="44548" y="38382"/>
                      <a:pt x="43948" y="38327"/>
                    </a:cubicBezTo>
                    <a:close/>
                    <a:moveTo>
                      <a:pt x="25592" y="41105"/>
                    </a:moveTo>
                    <a:lnTo>
                      <a:pt x="25592" y="41105"/>
                    </a:ln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93095856-453B-CEE6-8C33-12A952138724}"/>
                  </a:ext>
                </a:extLst>
              </p:cNvPr>
              <p:cNvSpPr/>
              <p:nvPr/>
            </p:nvSpPr>
            <p:spPr>
              <a:xfrm>
                <a:off x="10736331" y="6727756"/>
                <a:ext cx="595019" cy="92241"/>
              </a:xfrm>
              <a:custGeom>
                <a:avLst/>
                <a:gdLst>
                  <a:gd name="connsiteX0" fmla="*/ -283 w 595020"/>
                  <a:gd name="connsiteY0" fmla="*/ -906 h 92241"/>
                  <a:gd name="connsiteX1" fmla="*/ -283 w 595020"/>
                  <a:gd name="connsiteY1" fmla="*/ 7264 h 92241"/>
                  <a:gd name="connsiteX2" fmla="*/ 58383 w 595020"/>
                  <a:gd name="connsiteY2" fmla="*/ 74538 h 92241"/>
                  <a:gd name="connsiteX3" fmla="*/ 552660 w 595020"/>
                  <a:gd name="connsiteY3" fmla="*/ 83470 h 92241"/>
                  <a:gd name="connsiteX4" fmla="*/ 593623 w 595020"/>
                  <a:gd name="connsiteY4" fmla="*/ 41473 h 92241"/>
                  <a:gd name="connsiteX5" fmla="*/ 594385 w 595020"/>
                  <a:gd name="connsiteY5" fmla="*/ 14237 h 92241"/>
                  <a:gd name="connsiteX6" fmla="*/ 581313 w 595020"/>
                  <a:gd name="connsiteY6" fmla="*/ 14890 h 92241"/>
                  <a:gd name="connsiteX7" fmla="*/ 24882 w 595020"/>
                  <a:gd name="connsiteY7" fmla="*/ 1490 h 92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5020" h="92241">
                    <a:moveTo>
                      <a:pt x="-283" y="-906"/>
                    </a:moveTo>
                    <a:cubicBezTo>
                      <a:pt x="-283" y="-906"/>
                      <a:pt x="-283" y="4541"/>
                      <a:pt x="-283" y="7264"/>
                    </a:cubicBezTo>
                    <a:cubicBezTo>
                      <a:pt x="-610" y="41309"/>
                      <a:pt x="24610" y="70180"/>
                      <a:pt x="58383" y="74538"/>
                    </a:cubicBezTo>
                    <a:cubicBezTo>
                      <a:pt x="153436" y="86794"/>
                      <a:pt x="368873" y="100248"/>
                      <a:pt x="552660" y="83470"/>
                    </a:cubicBezTo>
                    <a:cubicBezTo>
                      <a:pt x="565189" y="82327"/>
                      <a:pt x="587413" y="73121"/>
                      <a:pt x="593623" y="41473"/>
                    </a:cubicBezTo>
                    <a:cubicBezTo>
                      <a:pt x="594767" y="32430"/>
                      <a:pt x="595040" y="23333"/>
                      <a:pt x="594385" y="14237"/>
                    </a:cubicBezTo>
                    <a:lnTo>
                      <a:pt x="581313" y="14890"/>
                    </a:lnTo>
                    <a:cubicBezTo>
                      <a:pt x="395781" y="24097"/>
                      <a:pt x="209761" y="19630"/>
                      <a:pt x="24882" y="1490"/>
                    </a:cubicBez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585AB63D-1E8D-6F89-43F0-B408A6B16ABE}"/>
                  </a:ext>
                </a:extLst>
              </p:cNvPr>
              <p:cNvSpPr/>
              <p:nvPr/>
            </p:nvSpPr>
            <p:spPr>
              <a:xfrm>
                <a:off x="10722930" y="6714502"/>
                <a:ext cx="621454" cy="118832"/>
              </a:xfrm>
              <a:custGeom>
                <a:avLst/>
                <a:gdLst>
                  <a:gd name="connsiteX0" fmla="*/ 374646 w 621454"/>
                  <a:gd name="connsiteY0" fmla="*/ 117913 h 118832"/>
                  <a:gd name="connsiteX1" fmla="*/ 69986 w 621454"/>
                  <a:gd name="connsiteY1" fmla="*/ 100973 h 118832"/>
                  <a:gd name="connsiteX2" fmla="*/ -283 w 621454"/>
                  <a:gd name="connsiteY2" fmla="*/ 20409 h 118832"/>
                  <a:gd name="connsiteX3" fmla="*/ -283 w 621454"/>
                  <a:gd name="connsiteY3" fmla="*/ 12129 h 118832"/>
                  <a:gd name="connsiteX4" fmla="*/ 4183 w 621454"/>
                  <a:gd name="connsiteY4" fmla="*/ 2433 h 118832"/>
                  <a:gd name="connsiteX5" fmla="*/ 14315 w 621454"/>
                  <a:gd name="connsiteY5" fmla="*/ -834 h 118832"/>
                  <a:gd name="connsiteX6" fmla="*/ 39372 w 621454"/>
                  <a:gd name="connsiteY6" fmla="*/ 1616 h 118832"/>
                  <a:gd name="connsiteX7" fmla="*/ 593840 w 621454"/>
                  <a:gd name="connsiteY7" fmla="*/ 14962 h 118832"/>
                  <a:gd name="connsiteX8" fmla="*/ 606860 w 621454"/>
                  <a:gd name="connsiteY8" fmla="*/ 14308 h 118832"/>
                  <a:gd name="connsiteX9" fmla="*/ 620805 w 621454"/>
                  <a:gd name="connsiteY9" fmla="*/ 26727 h 118832"/>
                  <a:gd name="connsiteX10" fmla="*/ 619824 w 621454"/>
                  <a:gd name="connsiteY10" fmla="*/ 57287 h 118832"/>
                  <a:gd name="connsiteX11" fmla="*/ 567041 w 621454"/>
                  <a:gd name="connsiteY11" fmla="*/ 109960 h 118832"/>
                  <a:gd name="connsiteX12" fmla="*/ 374646 w 621454"/>
                  <a:gd name="connsiteY12" fmla="*/ 117913 h 118832"/>
                  <a:gd name="connsiteX13" fmla="*/ 26572 w 621454"/>
                  <a:gd name="connsiteY13" fmla="*/ 27054 h 118832"/>
                  <a:gd name="connsiteX14" fmla="*/ 73363 w 621454"/>
                  <a:gd name="connsiteY14" fmla="*/ 74608 h 118832"/>
                  <a:gd name="connsiteX15" fmla="*/ 564699 w 621454"/>
                  <a:gd name="connsiteY15" fmla="*/ 83488 h 118832"/>
                  <a:gd name="connsiteX16" fmla="*/ 593895 w 621454"/>
                  <a:gd name="connsiteY16" fmla="*/ 52166 h 118832"/>
                  <a:gd name="connsiteX17" fmla="*/ 594713 w 621454"/>
                  <a:gd name="connsiteY17" fmla="*/ 41543 h 118832"/>
                  <a:gd name="connsiteX18" fmla="*/ 36866 w 621454"/>
                  <a:gd name="connsiteY18" fmla="*/ 28035 h 118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21454" h="118832">
                    <a:moveTo>
                      <a:pt x="374646" y="117913"/>
                    </a:moveTo>
                    <a:cubicBezTo>
                      <a:pt x="272838" y="118240"/>
                      <a:pt x="171140" y="112575"/>
                      <a:pt x="69986" y="100973"/>
                    </a:cubicBezTo>
                    <a:cubicBezTo>
                      <a:pt x="29513" y="95853"/>
                      <a:pt x="-664" y="61208"/>
                      <a:pt x="-283" y="20409"/>
                    </a:cubicBezTo>
                    <a:lnTo>
                      <a:pt x="-283" y="12129"/>
                    </a:lnTo>
                    <a:cubicBezTo>
                      <a:pt x="-174" y="8425"/>
                      <a:pt x="1405" y="4884"/>
                      <a:pt x="4183" y="2433"/>
                    </a:cubicBezTo>
                    <a:cubicBezTo>
                      <a:pt x="6961" y="-72"/>
                      <a:pt x="10612" y="-1216"/>
                      <a:pt x="14315" y="-834"/>
                    </a:cubicBezTo>
                    <a:lnTo>
                      <a:pt x="39372" y="1616"/>
                    </a:lnTo>
                    <a:cubicBezTo>
                      <a:pt x="223596" y="19647"/>
                      <a:pt x="408963" y="24113"/>
                      <a:pt x="593840" y="14962"/>
                    </a:cubicBezTo>
                    <a:lnTo>
                      <a:pt x="606860" y="14308"/>
                    </a:lnTo>
                    <a:cubicBezTo>
                      <a:pt x="614158" y="13927"/>
                      <a:pt x="620369" y="19429"/>
                      <a:pt x="620805" y="26727"/>
                    </a:cubicBezTo>
                    <a:cubicBezTo>
                      <a:pt x="621513" y="36914"/>
                      <a:pt x="621185" y="47154"/>
                      <a:pt x="619824" y="57287"/>
                    </a:cubicBezTo>
                    <a:cubicBezTo>
                      <a:pt x="612797" y="93238"/>
                      <a:pt x="587141" y="108109"/>
                      <a:pt x="567041" y="109960"/>
                    </a:cubicBezTo>
                    <a:cubicBezTo>
                      <a:pt x="504616" y="115680"/>
                      <a:pt x="438487" y="117913"/>
                      <a:pt x="374646" y="117913"/>
                    </a:cubicBezTo>
                    <a:close/>
                    <a:moveTo>
                      <a:pt x="26572" y="27054"/>
                    </a:moveTo>
                    <a:cubicBezTo>
                      <a:pt x="29295" y="51785"/>
                      <a:pt x="48633" y="71450"/>
                      <a:pt x="73363" y="74608"/>
                    </a:cubicBezTo>
                    <a:cubicBezTo>
                      <a:pt x="171413" y="87301"/>
                      <a:pt x="383089" y="100101"/>
                      <a:pt x="564699" y="83488"/>
                    </a:cubicBezTo>
                    <a:cubicBezTo>
                      <a:pt x="568621" y="83161"/>
                      <a:pt x="588448" y="79946"/>
                      <a:pt x="593895" y="52166"/>
                    </a:cubicBezTo>
                    <a:cubicBezTo>
                      <a:pt x="594440" y="48680"/>
                      <a:pt x="594713" y="45085"/>
                      <a:pt x="594713" y="41543"/>
                    </a:cubicBezTo>
                    <a:cubicBezTo>
                      <a:pt x="408691" y="50696"/>
                      <a:pt x="222234" y="46174"/>
                      <a:pt x="36866" y="28035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8C28744F-6A7C-5551-B1F5-F52560659913}"/>
                  </a:ext>
                </a:extLst>
              </p:cNvPr>
              <p:cNvSpPr/>
              <p:nvPr/>
            </p:nvSpPr>
            <p:spPr>
              <a:xfrm>
                <a:off x="10999378" y="6591395"/>
                <a:ext cx="97249" cy="97523"/>
              </a:xfrm>
              <a:custGeom>
                <a:avLst/>
                <a:gdLst>
                  <a:gd name="connsiteX0" fmla="*/ 12950 w 97249"/>
                  <a:gd name="connsiteY0" fmla="*/ 96615 h 97523"/>
                  <a:gd name="connsiteX1" fmla="*/ -286 w 97249"/>
                  <a:gd name="connsiteY1" fmla="*/ 83270 h 97523"/>
                  <a:gd name="connsiteX2" fmla="*/ 3527 w 97249"/>
                  <a:gd name="connsiteY2" fmla="*/ 74010 h 97523"/>
                  <a:gd name="connsiteX3" fmla="*/ 74068 w 97249"/>
                  <a:gd name="connsiteY3" fmla="*/ 3196 h 97523"/>
                  <a:gd name="connsiteX4" fmla="*/ 92860 w 97249"/>
                  <a:gd name="connsiteY4" fmla="*/ 2760 h 97523"/>
                  <a:gd name="connsiteX5" fmla="*/ 93296 w 97249"/>
                  <a:gd name="connsiteY5" fmla="*/ 21554 h 97523"/>
                  <a:gd name="connsiteX6" fmla="*/ 92915 w 97249"/>
                  <a:gd name="connsiteY6" fmla="*/ 21934 h 97523"/>
                  <a:gd name="connsiteX7" fmla="*/ 22374 w 97249"/>
                  <a:gd name="connsiteY7" fmla="*/ 92748 h 97523"/>
                  <a:gd name="connsiteX8" fmla="*/ 12950 w 97249"/>
                  <a:gd name="connsiteY8" fmla="*/ 96615 h 97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7249" h="97523">
                    <a:moveTo>
                      <a:pt x="12950" y="96615"/>
                    </a:moveTo>
                    <a:cubicBezTo>
                      <a:pt x="5596" y="96561"/>
                      <a:pt x="-340" y="90624"/>
                      <a:pt x="-286" y="83270"/>
                    </a:cubicBezTo>
                    <a:cubicBezTo>
                      <a:pt x="-286" y="79784"/>
                      <a:pt x="1076" y="76461"/>
                      <a:pt x="3527" y="74010"/>
                    </a:cubicBezTo>
                    <a:lnTo>
                      <a:pt x="74068" y="3196"/>
                    </a:lnTo>
                    <a:cubicBezTo>
                      <a:pt x="79133" y="-2087"/>
                      <a:pt x="87577" y="-2305"/>
                      <a:pt x="92860" y="2760"/>
                    </a:cubicBezTo>
                    <a:cubicBezTo>
                      <a:pt x="98144" y="7827"/>
                      <a:pt x="98362" y="16269"/>
                      <a:pt x="93296" y="21554"/>
                    </a:cubicBezTo>
                    <a:cubicBezTo>
                      <a:pt x="93187" y="21716"/>
                      <a:pt x="93024" y="21825"/>
                      <a:pt x="92915" y="21934"/>
                    </a:cubicBezTo>
                    <a:lnTo>
                      <a:pt x="22374" y="92748"/>
                    </a:lnTo>
                    <a:cubicBezTo>
                      <a:pt x="19868" y="95253"/>
                      <a:pt x="16491" y="96670"/>
                      <a:pt x="12950" y="96615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7DAFE40C-7284-3E56-43CB-4287A21943C6}"/>
                  </a:ext>
                </a:extLst>
              </p:cNvPr>
              <p:cNvSpPr/>
              <p:nvPr/>
            </p:nvSpPr>
            <p:spPr>
              <a:xfrm>
                <a:off x="11068610" y="6610262"/>
                <a:ext cx="83450" cy="86009"/>
              </a:xfrm>
              <a:custGeom>
                <a:avLst/>
                <a:gdLst>
                  <a:gd name="connsiteX0" fmla="*/ 13006 w 83449"/>
                  <a:gd name="connsiteY0" fmla="*/ 85102 h 86010"/>
                  <a:gd name="connsiteX1" fmla="*/ -285 w 83449"/>
                  <a:gd name="connsiteY1" fmla="*/ 71921 h 86010"/>
                  <a:gd name="connsiteX2" fmla="*/ 3419 w 83449"/>
                  <a:gd name="connsiteY2" fmla="*/ 62661 h 86010"/>
                  <a:gd name="connsiteX3" fmla="*/ 59798 w 83449"/>
                  <a:gd name="connsiteY3" fmla="*/ 3722 h 86010"/>
                  <a:gd name="connsiteX4" fmla="*/ 78536 w 83449"/>
                  <a:gd name="connsiteY4" fmla="*/ 2306 h 86010"/>
                  <a:gd name="connsiteX5" fmla="*/ 79952 w 83449"/>
                  <a:gd name="connsiteY5" fmla="*/ 21044 h 86010"/>
                  <a:gd name="connsiteX6" fmla="*/ 78972 w 83449"/>
                  <a:gd name="connsiteY6" fmla="*/ 22078 h 86010"/>
                  <a:gd name="connsiteX7" fmla="*/ 22593 w 83449"/>
                  <a:gd name="connsiteY7" fmla="*/ 81072 h 86010"/>
                  <a:gd name="connsiteX8" fmla="*/ 13006 w 83449"/>
                  <a:gd name="connsiteY8" fmla="*/ 85102 h 86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3449" h="86010">
                    <a:moveTo>
                      <a:pt x="13006" y="85102"/>
                    </a:moveTo>
                    <a:cubicBezTo>
                      <a:pt x="5706" y="85157"/>
                      <a:pt x="-285" y="79274"/>
                      <a:pt x="-285" y="71921"/>
                    </a:cubicBezTo>
                    <a:cubicBezTo>
                      <a:pt x="-339" y="68488"/>
                      <a:pt x="1023" y="65166"/>
                      <a:pt x="3419" y="62661"/>
                    </a:cubicBezTo>
                    <a:lnTo>
                      <a:pt x="59798" y="3722"/>
                    </a:lnTo>
                    <a:cubicBezTo>
                      <a:pt x="64591" y="-1834"/>
                      <a:pt x="72980" y="-2489"/>
                      <a:pt x="78536" y="2306"/>
                    </a:cubicBezTo>
                    <a:cubicBezTo>
                      <a:pt x="84092" y="7098"/>
                      <a:pt x="84745" y="15487"/>
                      <a:pt x="79952" y="21044"/>
                    </a:cubicBezTo>
                    <a:cubicBezTo>
                      <a:pt x="79625" y="21425"/>
                      <a:pt x="79298" y="21752"/>
                      <a:pt x="78972" y="22078"/>
                    </a:cubicBezTo>
                    <a:lnTo>
                      <a:pt x="22593" y="81072"/>
                    </a:lnTo>
                    <a:cubicBezTo>
                      <a:pt x="20088" y="83686"/>
                      <a:pt x="16601" y="85157"/>
                      <a:pt x="13006" y="85102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D38C7B73-47FF-E94D-38C6-95C570575987}"/>
                  </a:ext>
                </a:extLst>
              </p:cNvPr>
              <p:cNvSpPr/>
              <p:nvPr/>
            </p:nvSpPr>
            <p:spPr>
              <a:xfrm>
                <a:off x="9894853" y="6337248"/>
                <a:ext cx="132366" cy="280856"/>
              </a:xfrm>
              <a:custGeom>
                <a:avLst/>
                <a:gdLst>
                  <a:gd name="connsiteX0" fmla="*/ 132366 w 132366"/>
                  <a:gd name="connsiteY0" fmla="*/ 0 h 280856"/>
                  <a:gd name="connsiteX1" fmla="*/ 111068 w 132366"/>
                  <a:gd name="connsiteY1" fmla="*/ 280856 h 280856"/>
                  <a:gd name="connsiteX2" fmla="*/ 0 w 132366"/>
                  <a:gd name="connsiteY2" fmla="*/ 280856 h 280856"/>
                  <a:gd name="connsiteX3" fmla="*/ 14707 w 132366"/>
                  <a:gd name="connsiteY3" fmla="*/ 7408 h 280856"/>
                  <a:gd name="connsiteX4" fmla="*/ 132366 w 132366"/>
                  <a:gd name="connsiteY4" fmla="*/ 0 h 280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366" h="280856">
                    <a:moveTo>
                      <a:pt x="132366" y="0"/>
                    </a:moveTo>
                    <a:lnTo>
                      <a:pt x="111068" y="280856"/>
                    </a:lnTo>
                    <a:lnTo>
                      <a:pt x="0" y="280856"/>
                    </a:lnTo>
                    <a:lnTo>
                      <a:pt x="14707" y="7408"/>
                    </a:lnTo>
                    <a:lnTo>
                      <a:pt x="132366" y="0"/>
                    </a:ln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1DAA500F-078C-0FC5-821E-362FFB4F2929}"/>
                  </a:ext>
                </a:extLst>
              </p:cNvPr>
              <p:cNvSpPr/>
              <p:nvPr/>
            </p:nvSpPr>
            <p:spPr>
              <a:xfrm>
                <a:off x="9881780" y="6323988"/>
                <a:ext cx="158927" cy="307461"/>
              </a:xfrm>
              <a:custGeom>
                <a:avLst/>
                <a:gdLst>
                  <a:gd name="connsiteX0" fmla="*/ 124018 w 158927"/>
                  <a:gd name="connsiteY0" fmla="*/ 306555 h 307461"/>
                  <a:gd name="connsiteX1" fmla="*/ 13005 w 158927"/>
                  <a:gd name="connsiteY1" fmla="*/ 306555 h 307461"/>
                  <a:gd name="connsiteX2" fmla="*/ -286 w 158927"/>
                  <a:gd name="connsiteY2" fmla="*/ 293263 h 307461"/>
                  <a:gd name="connsiteX3" fmla="*/ -286 w 158927"/>
                  <a:gd name="connsiteY3" fmla="*/ 292556 h 307461"/>
                  <a:gd name="connsiteX4" fmla="*/ 14421 w 158927"/>
                  <a:gd name="connsiteY4" fmla="*/ 19107 h 307461"/>
                  <a:gd name="connsiteX5" fmla="*/ 26841 w 158927"/>
                  <a:gd name="connsiteY5" fmla="*/ 6524 h 307461"/>
                  <a:gd name="connsiteX6" fmla="*/ 144500 w 158927"/>
                  <a:gd name="connsiteY6" fmla="*/ -885 h 307461"/>
                  <a:gd name="connsiteX7" fmla="*/ 154795 w 158927"/>
                  <a:gd name="connsiteY7" fmla="*/ 3038 h 307461"/>
                  <a:gd name="connsiteX8" fmla="*/ 158608 w 158927"/>
                  <a:gd name="connsiteY8" fmla="*/ 13387 h 307461"/>
                  <a:gd name="connsiteX9" fmla="*/ 137255 w 158927"/>
                  <a:gd name="connsiteY9" fmla="*/ 294244 h 307461"/>
                  <a:gd name="connsiteX10" fmla="*/ 124018 w 158927"/>
                  <a:gd name="connsiteY10" fmla="*/ 306555 h 307461"/>
                  <a:gd name="connsiteX11" fmla="*/ 27004 w 158927"/>
                  <a:gd name="connsiteY11" fmla="*/ 279972 h 307461"/>
                  <a:gd name="connsiteX12" fmla="*/ 111708 w 158927"/>
                  <a:gd name="connsiteY12" fmla="*/ 279972 h 307461"/>
                  <a:gd name="connsiteX13" fmla="*/ 130936 w 158927"/>
                  <a:gd name="connsiteY13" fmla="*/ 26569 h 307461"/>
                  <a:gd name="connsiteX14" fmla="*/ 40295 w 158927"/>
                  <a:gd name="connsiteY14" fmla="*/ 32016 h 307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58927" h="307461">
                    <a:moveTo>
                      <a:pt x="124018" y="306555"/>
                    </a:moveTo>
                    <a:lnTo>
                      <a:pt x="13005" y="306555"/>
                    </a:lnTo>
                    <a:cubicBezTo>
                      <a:pt x="5651" y="306555"/>
                      <a:pt x="-286" y="300617"/>
                      <a:pt x="-286" y="293263"/>
                    </a:cubicBezTo>
                    <a:cubicBezTo>
                      <a:pt x="-286" y="293046"/>
                      <a:pt x="-286" y="292774"/>
                      <a:pt x="-286" y="292556"/>
                    </a:cubicBezTo>
                    <a:lnTo>
                      <a:pt x="14421" y="19107"/>
                    </a:lnTo>
                    <a:cubicBezTo>
                      <a:pt x="14747" y="12353"/>
                      <a:pt x="20086" y="6960"/>
                      <a:pt x="26841" y="6524"/>
                    </a:cubicBezTo>
                    <a:lnTo>
                      <a:pt x="144500" y="-885"/>
                    </a:lnTo>
                    <a:cubicBezTo>
                      <a:pt x="148312" y="-1102"/>
                      <a:pt x="152071" y="315"/>
                      <a:pt x="154795" y="3038"/>
                    </a:cubicBezTo>
                    <a:cubicBezTo>
                      <a:pt x="157464" y="5762"/>
                      <a:pt x="158880" y="9575"/>
                      <a:pt x="158608" y="13387"/>
                    </a:cubicBezTo>
                    <a:lnTo>
                      <a:pt x="137255" y="294244"/>
                    </a:lnTo>
                    <a:cubicBezTo>
                      <a:pt x="136710" y="301162"/>
                      <a:pt x="130936" y="306501"/>
                      <a:pt x="124018" y="306555"/>
                    </a:cubicBezTo>
                    <a:close/>
                    <a:moveTo>
                      <a:pt x="27004" y="279972"/>
                    </a:moveTo>
                    <a:lnTo>
                      <a:pt x="111708" y="279972"/>
                    </a:lnTo>
                    <a:lnTo>
                      <a:pt x="130936" y="26569"/>
                    </a:lnTo>
                    <a:lnTo>
                      <a:pt x="40295" y="32016"/>
                    </a:ln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2EE9DA59-D85B-86A5-378D-655469D7D9C6}"/>
                  </a:ext>
                </a:extLst>
              </p:cNvPr>
              <p:cNvSpPr/>
              <p:nvPr/>
            </p:nvSpPr>
            <p:spPr>
              <a:xfrm>
                <a:off x="9807906" y="6510576"/>
                <a:ext cx="233422" cy="329924"/>
              </a:xfrm>
              <a:custGeom>
                <a:avLst/>
                <a:gdLst>
                  <a:gd name="connsiteX0" fmla="*/ 80833 w 233422"/>
                  <a:gd name="connsiteY0" fmla="*/ 325435 h 329924"/>
                  <a:gd name="connsiteX1" fmla="*/ 269 w 233422"/>
                  <a:gd name="connsiteY1" fmla="*/ 249174 h 329924"/>
                  <a:gd name="connsiteX2" fmla="*/ 66180 w 233422"/>
                  <a:gd name="connsiteY2" fmla="*/ 6339 h 329924"/>
                  <a:gd name="connsiteX3" fmla="*/ 82849 w 233422"/>
                  <a:gd name="connsiteY3" fmla="*/ 4160 h 329924"/>
                  <a:gd name="connsiteX4" fmla="*/ 85681 w 233422"/>
                  <a:gd name="connsiteY4" fmla="*/ 7319 h 329924"/>
                  <a:gd name="connsiteX5" fmla="*/ 86880 w 233422"/>
                  <a:gd name="connsiteY5" fmla="*/ 8409 h 329924"/>
                  <a:gd name="connsiteX6" fmla="*/ 114824 w 233422"/>
                  <a:gd name="connsiteY6" fmla="*/ 8409 h 329924"/>
                  <a:gd name="connsiteX7" fmla="*/ 139445 w 233422"/>
                  <a:gd name="connsiteY7" fmla="*/ -906 h 329924"/>
                  <a:gd name="connsiteX8" fmla="*/ 152300 w 233422"/>
                  <a:gd name="connsiteY8" fmla="*/ -906 h 329924"/>
                  <a:gd name="connsiteX9" fmla="*/ 188524 w 233422"/>
                  <a:gd name="connsiteY9" fmla="*/ 19140 h 329924"/>
                  <a:gd name="connsiteX10" fmla="*/ 202523 w 233422"/>
                  <a:gd name="connsiteY10" fmla="*/ 21918 h 329924"/>
                  <a:gd name="connsiteX11" fmla="*/ 204539 w 233422"/>
                  <a:gd name="connsiteY11" fmla="*/ 20120 h 329924"/>
                  <a:gd name="connsiteX12" fmla="*/ 211838 w 233422"/>
                  <a:gd name="connsiteY12" fmla="*/ 11895 h 329924"/>
                  <a:gd name="connsiteX13" fmla="*/ 223005 w 233422"/>
                  <a:gd name="connsiteY13" fmla="*/ 12059 h 329924"/>
                  <a:gd name="connsiteX14" fmla="*/ 225238 w 233422"/>
                  <a:gd name="connsiteY14" fmla="*/ 17342 h 329924"/>
                  <a:gd name="connsiteX15" fmla="*/ 233136 w 233422"/>
                  <a:gd name="connsiteY15" fmla="*/ 273360 h 329924"/>
                  <a:gd name="connsiteX16" fmla="*/ 80833 w 233422"/>
                  <a:gd name="connsiteY16" fmla="*/ 325435 h 32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33422" h="329924">
                    <a:moveTo>
                      <a:pt x="80833" y="325435"/>
                    </a:moveTo>
                    <a:cubicBezTo>
                      <a:pt x="30283" y="317101"/>
                      <a:pt x="1795" y="280550"/>
                      <a:pt x="269" y="249174"/>
                    </a:cubicBezTo>
                    <a:cubicBezTo>
                      <a:pt x="-4361" y="155591"/>
                      <a:pt x="20152" y="66694"/>
                      <a:pt x="66180" y="6339"/>
                    </a:cubicBezTo>
                    <a:cubicBezTo>
                      <a:pt x="70157" y="1164"/>
                      <a:pt x="77620" y="184"/>
                      <a:pt x="82849" y="4160"/>
                    </a:cubicBezTo>
                    <a:cubicBezTo>
                      <a:pt x="83938" y="5031"/>
                      <a:pt x="84919" y="6121"/>
                      <a:pt x="85681" y="7319"/>
                    </a:cubicBezTo>
                    <a:lnTo>
                      <a:pt x="86880" y="8409"/>
                    </a:lnTo>
                    <a:cubicBezTo>
                      <a:pt x="94832" y="15544"/>
                      <a:pt x="106871" y="15544"/>
                      <a:pt x="114824" y="8409"/>
                    </a:cubicBezTo>
                    <a:cubicBezTo>
                      <a:pt x="121687" y="2526"/>
                      <a:pt x="130403" y="-797"/>
                      <a:pt x="139445" y="-906"/>
                    </a:cubicBezTo>
                    <a:lnTo>
                      <a:pt x="152300" y="-906"/>
                    </a:lnTo>
                    <a:cubicBezTo>
                      <a:pt x="167008" y="-852"/>
                      <a:pt x="180680" y="6720"/>
                      <a:pt x="188524" y="19140"/>
                    </a:cubicBezTo>
                    <a:cubicBezTo>
                      <a:pt x="191629" y="23769"/>
                      <a:pt x="197893" y="25022"/>
                      <a:pt x="202523" y="21918"/>
                    </a:cubicBezTo>
                    <a:cubicBezTo>
                      <a:pt x="203231" y="21428"/>
                      <a:pt x="203940" y="20828"/>
                      <a:pt x="204539" y="20120"/>
                    </a:cubicBezTo>
                    <a:lnTo>
                      <a:pt x="211838" y="11895"/>
                    </a:lnTo>
                    <a:cubicBezTo>
                      <a:pt x="214943" y="8844"/>
                      <a:pt x="219955" y="8953"/>
                      <a:pt x="223005" y="12059"/>
                    </a:cubicBezTo>
                    <a:cubicBezTo>
                      <a:pt x="224366" y="13475"/>
                      <a:pt x="225184" y="15381"/>
                      <a:pt x="225238" y="17342"/>
                    </a:cubicBezTo>
                    <a:lnTo>
                      <a:pt x="233136" y="273360"/>
                    </a:lnTo>
                    <a:cubicBezTo>
                      <a:pt x="229269" y="322930"/>
                      <a:pt x="146962" y="336438"/>
                      <a:pt x="80833" y="325435"/>
                    </a:cubicBez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2F91F72A-BF4E-690C-6736-F2D63CD40ED2}"/>
                  </a:ext>
                </a:extLst>
              </p:cNvPr>
              <p:cNvSpPr/>
              <p:nvPr/>
            </p:nvSpPr>
            <p:spPr>
              <a:xfrm>
                <a:off x="9794601" y="6496848"/>
                <a:ext cx="259896" cy="356900"/>
              </a:xfrm>
              <a:custGeom>
                <a:avLst/>
                <a:gdLst>
                  <a:gd name="connsiteX0" fmla="*/ 138097 w 259896"/>
                  <a:gd name="connsiteY0" fmla="*/ 355993 h 356899"/>
                  <a:gd name="connsiteX1" fmla="*/ 91959 w 259896"/>
                  <a:gd name="connsiteY1" fmla="*/ 352289 h 356899"/>
                  <a:gd name="connsiteX2" fmla="*/ 283 w 259896"/>
                  <a:gd name="connsiteY2" fmla="*/ 263445 h 356899"/>
                  <a:gd name="connsiteX3" fmla="*/ 68918 w 259896"/>
                  <a:gd name="connsiteY3" fmla="*/ 11895 h 356899"/>
                  <a:gd name="connsiteX4" fmla="*/ 89998 w 259896"/>
                  <a:gd name="connsiteY4" fmla="*/ 2035 h 356899"/>
                  <a:gd name="connsiteX5" fmla="*/ 109009 w 259896"/>
                  <a:gd name="connsiteY5" fmla="*/ 12113 h 356899"/>
                  <a:gd name="connsiteX6" fmla="*/ 109009 w 259896"/>
                  <a:gd name="connsiteY6" fmla="*/ 12113 h 356899"/>
                  <a:gd name="connsiteX7" fmla="*/ 119359 w 259896"/>
                  <a:gd name="connsiteY7" fmla="*/ 11622 h 356899"/>
                  <a:gd name="connsiteX8" fmla="*/ 152477 w 259896"/>
                  <a:gd name="connsiteY8" fmla="*/ -906 h 356899"/>
                  <a:gd name="connsiteX9" fmla="*/ 165333 w 259896"/>
                  <a:gd name="connsiteY9" fmla="*/ -906 h 356899"/>
                  <a:gd name="connsiteX10" fmla="*/ 210435 w 259896"/>
                  <a:gd name="connsiteY10" fmla="*/ 21646 h 356899"/>
                  <a:gd name="connsiteX11" fmla="*/ 215065 w 259896"/>
                  <a:gd name="connsiteY11" fmla="*/ 16198 h 356899"/>
                  <a:gd name="connsiteX12" fmla="*/ 245025 w 259896"/>
                  <a:gd name="connsiteY12" fmla="*/ 15218 h 356899"/>
                  <a:gd name="connsiteX13" fmla="*/ 251725 w 259896"/>
                  <a:gd name="connsiteY13" fmla="*/ 30089 h 356899"/>
                  <a:gd name="connsiteX14" fmla="*/ 259569 w 259896"/>
                  <a:gd name="connsiteY14" fmla="*/ 286107 h 356899"/>
                  <a:gd name="connsiteX15" fmla="*/ 259569 w 259896"/>
                  <a:gd name="connsiteY15" fmla="*/ 287523 h 356899"/>
                  <a:gd name="connsiteX16" fmla="*/ 235819 w 259896"/>
                  <a:gd name="connsiteY16" fmla="*/ 330010 h 356899"/>
                  <a:gd name="connsiteX17" fmla="*/ 138097 w 259896"/>
                  <a:gd name="connsiteY17" fmla="*/ 355993 h 356899"/>
                  <a:gd name="connsiteX18" fmla="*/ 89072 w 259896"/>
                  <a:gd name="connsiteY18" fmla="*/ 29544 h 356899"/>
                  <a:gd name="connsiteX19" fmla="*/ 27029 w 259896"/>
                  <a:gd name="connsiteY19" fmla="*/ 262138 h 356899"/>
                  <a:gd name="connsiteX20" fmla="*/ 96535 w 259896"/>
                  <a:gd name="connsiteY20" fmla="*/ 326088 h 356899"/>
                  <a:gd name="connsiteX21" fmla="*/ 219750 w 259896"/>
                  <a:gd name="connsiteY21" fmla="*/ 309148 h 356899"/>
                  <a:gd name="connsiteX22" fmla="*/ 233314 w 259896"/>
                  <a:gd name="connsiteY22" fmla="*/ 286216 h 356899"/>
                  <a:gd name="connsiteX23" fmla="*/ 225905 w 259896"/>
                  <a:gd name="connsiteY23" fmla="*/ 44196 h 356899"/>
                  <a:gd name="connsiteX24" fmla="*/ 208311 w 259896"/>
                  <a:gd name="connsiteY24" fmla="*/ 49971 h 356899"/>
                  <a:gd name="connsiteX25" fmla="*/ 190826 w 259896"/>
                  <a:gd name="connsiteY25" fmla="*/ 39349 h 356899"/>
                  <a:gd name="connsiteX26" fmla="*/ 166041 w 259896"/>
                  <a:gd name="connsiteY26" fmla="*/ 25567 h 356899"/>
                  <a:gd name="connsiteX27" fmla="*/ 153185 w 259896"/>
                  <a:gd name="connsiteY27" fmla="*/ 25567 h 356899"/>
                  <a:gd name="connsiteX28" fmla="*/ 136844 w 259896"/>
                  <a:gd name="connsiteY28" fmla="*/ 31723 h 356899"/>
                  <a:gd name="connsiteX29" fmla="*/ 91306 w 259896"/>
                  <a:gd name="connsiteY29" fmla="*/ 31723 h 356899"/>
                  <a:gd name="connsiteX30" fmla="*/ 90107 w 259896"/>
                  <a:gd name="connsiteY30" fmla="*/ 30633 h 356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59896" h="356899">
                    <a:moveTo>
                      <a:pt x="138097" y="355993"/>
                    </a:moveTo>
                    <a:cubicBezTo>
                      <a:pt x="122627" y="355993"/>
                      <a:pt x="107212" y="354740"/>
                      <a:pt x="91959" y="352289"/>
                    </a:cubicBezTo>
                    <a:cubicBezTo>
                      <a:pt x="34165" y="342702"/>
                      <a:pt x="2135" y="300377"/>
                      <a:pt x="283" y="263445"/>
                    </a:cubicBezTo>
                    <a:cubicBezTo>
                      <a:pt x="-4456" y="167031"/>
                      <a:pt x="20547" y="75354"/>
                      <a:pt x="68918" y="11895"/>
                    </a:cubicBezTo>
                    <a:cubicBezTo>
                      <a:pt x="73875" y="5304"/>
                      <a:pt x="81773" y="1655"/>
                      <a:pt x="89998" y="2035"/>
                    </a:cubicBezTo>
                    <a:cubicBezTo>
                      <a:pt x="97515" y="2417"/>
                      <a:pt x="104488" y="6121"/>
                      <a:pt x="109009" y="12113"/>
                    </a:cubicBezTo>
                    <a:lnTo>
                      <a:pt x="109009" y="12113"/>
                    </a:lnTo>
                    <a:cubicBezTo>
                      <a:pt x="112060" y="14619"/>
                      <a:pt x="116526" y="14400"/>
                      <a:pt x="119359" y="11622"/>
                    </a:cubicBezTo>
                    <a:cubicBezTo>
                      <a:pt x="128619" y="3724"/>
                      <a:pt x="140330" y="-743"/>
                      <a:pt x="152477" y="-906"/>
                    </a:cubicBezTo>
                    <a:lnTo>
                      <a:pt x="165333" y="-906"/>
                    </a:lnTo>
                    <a:cubicBezTo>
                      <a:pt x="183036" y="-743"/>
                      <a:pt x="199650" y="7591"/>
                      <a:pt x="210435" y="21646"/>
                    </a:cubicBezTo>
                    <a:lnTo>
                      <a:pt x="215065" y="16198"/>
                    </a:lnTo>
                    <a:cubicBezTo>
                      <a:pt x="223073" y="7646"/>
                      <a:pt x="236473" y="7211"/>
                      <a:pt x="245025" y="15218"/>
                    </a:cubicBezTo>
                    <a:cubicBezTo>
                      <a:pt x="249165" y="19086"/>
                      <a:pt x="251562" y="24424"/>
                      <a:pt x="251725" y="30089"/>
                    </a:cubicBezTo>
                    <a:lnTo>
                      <a:pt x="259569" y="286107"/>
                    </a:lnTo>
                    <a:cubicBezTo>
                      <a:pt x="259624" y="286596"/>
                      <a:pt x="259624" y="287032"/>
                      <a:pt x="259569" y="287523"/>
                    </a:cubicBezTo>
                    <a:cubicBezTo>
                      <a:pt x="258098" y="304463"/>
                      <a:pt x="249492" y="319933"/>
                      <a:pt x="235819" y="330010"/>
                    </a:cubicBezTo>
                    <a:cubicBezTo>
                      <a:pt x="211198" y="349293"/>
                      <a:pt x="173612" y="355993"/>
                      <a:pt x="138097" y="355993"/>
                    </a:cubicBezTo>
                    <a:close/>
                    <a:moveTo>
                      <a:pt x="89072" y="29544"/>
                    </a:moveTo>
                    <a:cubicBezTo>
                      <a:pt x="45495" y="88046"/>
                      <a:pt x="22617" y="172696"/>
                      <a:pt x="27029" y="262138"/>
                    </a:cubicBezTo>
                    <a:cubicBezTo>
                      <a:pt x="28282" y="287794"/>
                      <a:pt x="53066" y="318899"/>
                      <a:pt x="96535" y="326088"/>
                    </a:cubicBezTo>
                    <a:cubicBezTo>
                      <a:pt x="145941" y="334259"/>
                      <a:pt x="196599" y="327286"/>
                      <a:pt x="219750" y="309148"/>
                    </a:cubicBezTo>
                    <a:cubicBezTo>
                      <a:pt x="227376" y="303810"/>
                      <a:pt x="232333" y="295476"/>
                      <a:pt x="233314" y="286216"/>
                    </a:cubicBezTo>
                    <a:lnTo>
                      <a:pt x="225905" y="44196"/>
                    </a:lnTo>
                    <a:cubicBezTo>
                      <a:pt x="221058" y="48445"/>
                      <a:pt x="214739" y="50516"/>
                      <a:pt x="208311" y="49971"/>
                    </a:cubicBezTo>
                    <a:cubicBezTo>
                      <a:pt x="201121" y="49427"/>
                      <a:pt x="194638" y="45504"/>
                      <a:pt x="190826" y="39349"/>
                    </a:cubicBezTo>
                    <a:cubicBezTo>
                      <a:pt x="185488" y="30797"/>
                      <a:pt x="176119" y="25567"/>
                      <a:pt x="166041" y="25567"/>
                    </a:cubicBezTo>
                    <a:lnTo>
                      <a:pt x="153185" y="25567"/>
                    </a:lnTo>
                    <a:cubicBezTo>
                      <a:pt x="147194" y="25677"/>
                      <a:pt x="141419" y="27855"/>
                      <a:pt x="136844" y="31723"/>
                    </a:cubicBezTo>
                    <a:cubicBezTo>
                      <a:pt x="123934" y="43380"/>
                      <a:pt x="104215" y="43380"/>
                      <a:pt x="91306" y="31723"/>
                    </a:cubicBezTo>
                    <a:lnTo>
                      <a:pt x="90107" y="30633"/>
                    </a:ln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C488E900-4E12-520E-1DDD-F6DAE877D8D3}"/>
                  </a:ext>
                </a:extLst>
              </p:cNvPr>
              <p:cNvSpPr/>
              <p:nvPr/>
            </p:nvSpPr>
            <p:spPr>
              <a:xfrm>
                <a:off x="9808039" y="6711741"/>
                <a:ext cx="233778" cy="128820"/>
              </a:xfrm>
              <a:custGeom>
                <a:avLst/>
                <a:gdLst>
                  <a:gd name="connsiteX0" fmla="*/ 230878 w 233779"/>
                  <a:gd name="connsiteY0" fmla="*/ 3179 h 128820"/>
                  <a:gd name="connsiteX1" fmla="*/ 223743 w 233779"/>
                  <a:gd name="connsiteY1" fmla="*/ 18866 h 128820"/>
                  <a:gd name="connsiteX2" fmla="*/ 114799 w 233779"/>
                  <a:gd name="connsiteY2" fmla="*/ 60646 h 128820"/>
                  <a:gd name="connsiteX3" fmla="*/ 409 w 233779"/>
                  <a:gd name="connsiteY3" fmla="*/ -906 h 128820"/>
                  <a:gd name="connsiteX4" fmla="*/ 409 w 233779"/>
                  <a:gd name="connsiteY4" fmla="*/ 48118 h 128820"/>
                  <a:gd name="connsiteX5" fmla="*/ 80973 w 233779"/>
                  <a:gd name="connsiteY5" fmla="*/ 124379 h 128820"/>
                  <a:gd name="connsiteX6" fmla="*/ 233494 w 233779"/>
                  <a:gd name="connsiteY6" fmla="*/ 71758 h 128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3779" h="128820">
                    <a:moveTo>
                      <a:pt x="230878" y="3179"/>
                    </a:moveTo>
                    <a:cubicBezTo>
                      <a:pt x="229462" y="8790"/>
                      <a:pt x="227066" y="14128"/>
                      <a:pt x="223743" y="18866"/>
                    </a:cubicBezTo>
                    <a:cubicBezTo>
                      <a:pt x="212359" y="34826"/>
                      <a:pt x="181309" y="66093"/>
                      <a:pt x="114799" y="60646"/>
                    </a:cubicBezTo>
                    <a:cubicBezTo>
                      <a:pt x="69533" y="57705"/>
                      <a:pt x="27808" y="35262"/>
                      <a:pt x="409" y="-906"/>
                    </a:cubicBezTo>
                    <a:cubicBezTo>
                      <a:pt x="-518" y="15435"/>
                      <a:pt x="-518" y="31777"/>
                      <a:pt x="409" y="48118"/>
                    </a:cubicBezTo>
                    <a:cubicBezTo>
                      <a:pt x="1934" y="79603"/>
                      <a:pt x="30423" y="116153"/>
                      <a:pt x="80973" y="124379"/>
                    </a:cubicBezTo>
                    <a:cubicBezTo>
                      <a:pt x="147101" y="135273"/>
                      <a:pt x="229408" y="121873"/>
                      <a:pt x="233494" y="71758"/>
                    </a:cubicBez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19851584-C0BB-F394-DBDA-697F45FF7C2B}"/>
                  </a:ext>
                </a:extLst>
              </p:cNvPr>
              <p:cNvSpPr/>
              <p:nvPr/>
            </p:nvSpPr>
            <p:spPr>
              <a:xfrm>
                <a:off x="9794475" y="6698481"/>
                <a:ext cx="259870" cy="155267"/>
              </a:xfrm>
              <a:custGeom>
                <a:avLst/>
                <a:gdLst>
                  <a:gd name="connsiteX0" fmla="*/ 138222 w 259871"/>
                  <a:gd name="connsiteY0" fmla="*/ 154362 h 155268"/>
                  <a:gd name="connsiteX1" fmla="*/ 92084 w 259871"/>
                  <a:gd name="connsiteY1" fmla="*/ 150658 h 155268"/>
                  <a:gd name="connsiteX2" fmla="*/ 409 w 259871"/>
                  <a:gd name="connsiteY2" fmla="*/ 61815 h 155268"/>
                  <a:gd name="connsiteX3" fmla="*/ 409 w 259871"/>
                  <a:gd name="connsiteY3" fmla="*/ 11592 h 155268"/>
                  <a:gd name="connsiteX4" fmla="*/ 14462 w 259871"/>
                  <a:gd name="connsiteY4" fmla="*/ -883 h 155268"/>
                  <a:gd name="connsiteX5" fmla="*/ 24812 w 259871"/>
                  <a:gd name="connsiteY5" fmla="*/ 5110 h 155268"/>
                  <a:gd name="connsiteX6" fmla="*/ 129397 w 259871"/>
                  <a:gd name="connsiteY6" fmla="*/ 60671 h 155268"/>
                  <a:gd name="connsiteX7" fmla="*/ 226248 w 259871"/>
                  <a:gd name="connsiteY7" fmla="*/ 24448 h 155268"/>
                  <a:gd name="connsiteX8" fmla="*/ 231369 w 259871"/>
                  <a:gd name="connsiteY8" fmla="*/ 13117 h 155268"/>
                  <a:gd name="connsiteX9" fmla="*/ 247602 w 259871"/>
                  <a:gd name="connsiteY9" fmla="*/ 3585 h 155268"/>
                  <a:gd name="connsiteX10" fmla="*/ 257515 w 259871"/>
                  <a:gd name="connsiteY10" fmla="*/ 16059 h 155268"/>
                  <a:gd name="connsiteX11" fmla="*/ 259585 w 259871"/>
                  <a:gd name="connsiteY11" fmla="*/ 84530 h 155268"/>
                  <a:gd name="connsiteX12" fmla="*/ 259585 w 259871"/>
                  <a:gd name="connsiteY12" fmla="*/ 85947 h 155268"/>
                  <a:gd name="connsiteX13" fmla="*/ 235836 w 259871"/>
                  <a:gd name="connsiteY13" fmla="*/ 128433 h 155268"/>
                  <a:gd name="connsiteX14" fmla="*/ 138222 w 259871"/>
                  <a:gd name="connsiteY14" fmla="*/ 154362 h 155268"/>
                  <a:gd name="connsiteX15" fmla="*/ 26446 w 259871"/>
                  <a:gd name="connsiteY15" fmla="*/ 45418 h 155268"/>
                  <a:gd name="connsiteX16" fmla="*/ 26936 w 259871"/>
                  <a:gd name="connsiteY16" fmla="*/ 60453 h 155268"/>
                  <a:gd name="connsiteX17" fmla="*/ 96442 w 259871"/>
                  <a:gd name="connsiteY17" fmla="*/ 124403 h 155268"/>
                  <a:gd name="connsiteX18" fmla="*/ 219658 w 259871"/>
                  <a:gd name="connsiteY18" fmla="*/ 107463 h 155268"/>
                  <a:gd name="connsiteX19" fmla="*/ 233221 w 259871"/>
                  <a:gd name="connsiteY19" fmla="*/ 84530 h 155268"/>
                  <a:gd name="connsiteX20" fmla="*/ 232404 w 259871"/>
                  <a:gd name="connsiteY20" fmla="*/ 57294 h 155268"/>
                  <a:gd name="connsiteX21" fmla="*/ 127436 w 259871"/>
                  <a:gd name="connsiteY21" fmla="*/ 87308 h 155268"/>
                  <a:gd name="connsiteX22" fmla="*/ 26446 w 259871"/>
                  <a:gd name="connsiteY22" fmla="*/ 45473 h 155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59871" h="155268">
                    <a:moveTo>
                      <a:pt x="138222" y="154362"/>
                    </a:moveTo>
                    <a:cubicBezTo>
                      <a:pt x="122752" y="154362"/>
                      <a:pt x="107337" y="153109"/>
                      <a:pt x="92084" y="150658"/>
                    </a:cubicBezTo>
                    <a:cubicBezTo>
                      <a:pt x="34290" y="141071"/>
                      <a:pt x="2260" y="98747"/>
                      <a:pt x="409" y="61815"/>
                    </a:cubicBezTo>
                    <a:cubicBezTo>
                      <a:pt x="-518" y="45093"/>
                      <a:pt x="-518" y="28315"/>
                      <a:pt x="409" y="11592"/>
                    </a:cubicBezTo>
                    <a:cubicBezTo>
                      <a:pt x="844" y="4239"/>
                      <a:pt x="7108" y="-1317"/>
                      <a:pt x="14462" y="-883"/>
                    </a:cubicBezTo>
                    <a:cubicBezTo>
                      <a:pt x="18656" y="-664"/>
                      <a:pt x="22524" y="1570"/>
                      <a:pt x="24812" y="5110"/>
                    </a:cubicBezTo>
                    <a:cubicBezTo>
                      <a:pt x="26119" y="7126"/>
                      <a:pt x="58639" y="54897"/>
                      <a:pt x="129397" y="60671"/>
                    </a:cubicBezTo>
                    <a:cubicBezTo>
                      <a:pt x="187792" y="65465"/>
                      <a:pt x="215136" y="40026"/>
                      <a:pt x="226248" y="24448"/>
                    </a:cubicBezTo>
                    <a:cubicBezTo>
                      <a:pt x="228646" y="21015"/>
                      <a:pt x="230388" y="17202"/>
                      <a:pt x="231369" y="13117"/>
                    </a:cubicBezTo>
                    <a:cubicBezTo>
                      <a:pt x="233221" y="6035"/>
                      <a:pt x="240465" y="1732"/>
                      <a:pt x="247602" y="3585"/>
                    </a:cubicBezTo>
                    <a:cubicBezTo>
                      <a:pt x="253266" y="5110"/>
                      <a:pt x="257352" y="10175"/>
                      <a:pt x="257515" y="16059"/>
                    </a:cubicBezTo>
                    <a:lnTo>
                      <a:pt x="259585" y="84530"/>
                    </a:lnTo>
                    <a:cubicBezTo>
                      <a:pt x="259585" y="85020"/>
                      <a:pt x="259585" y="85456"/>
                      <a:pt x="259585" y="85947"/>
                    </a:cubicBezTo>
                    <a:cubicBezTo>
                      <a:pt x="258114" y="102887"/>
                      <a:pt x="249508" y="118357"/>
                      <a:pt x="235836" y="128433"/>
                    </a:cubicBezTo>
                    <a:cubicBezTo>
                      <a:pt x="211323" y="147662"/>
                      <a:pt x="173738" y="154362"/>
                      <a:pt x="138222" y="154362"/>
                    </a:cubicBezTo>
                    <a:close/>
                    <a:moveTo>
                      <a:pt x="26446" y="45418"/>
                    </a:moveTo>
                    <a:cubicBezTo>
                      <a:pt x="26446" y="50431"/>
                      <a:pt x="26446" y="55442"/>
                      <a:pt x="26936" y="60453"/>
                    </a:cubicBezTo>
                    <a:cubicBezTo>
                      <a:pt x="28189" y="86110"/>
                      <a:pt x="52974" y="117213"/>
                      <a:pt x="96442" y="124403"/>
                    </a:cubicBezTo>
                    <a:cubicBezTo>
                      <a:pt x="145848" y="132573"/>
                      <a:pt x="196507" y="125602"/>
                      <a:pt x="219658" y="107463"/>
                    </a:cubicBezTo>
                    <a:cubicBezTo>
                      <a:pt x="227284" y="102124"/>
                      <a:pt x="232240" y="93790"/>
                      <a:pt x="233221" y="84530"/>
                    </a:cubicBezTo>
                    <a:lnTo>
                      <a:pt x="232404" y="57294"/>
                    </a:lnTo>
                    <a:cubicBezTo>
                      <a:pt x="213720" y="73636"/>
                      <a:pt x="180656" y="91720"/>
                      <a:pt x="127436" y="87308"/>
                    </a:cubicBezTo>
                    <a:cubicBezTo>
                      <a:pt x="90123" y="84585"/>
                      <a:pt x="54717" y="69931"/>
                      <a:pt x="26446" y="45473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108DD9A4-1553-678F-486D-A3E205F046C9}"/>
                  </a:ext>
                </a:extLst>
              </p:cNvPr>
              <p:cNvSpPr/>
              <p:nvPr/>
            </p:nvSpPr>
            <p:spPr>
              <a:xfrm>
                <a:off x="9879627" y="6631519"/>
                <a:ext cx="117882" cy="26598"/>
              </a:xfrm>
              <a:custGeom>
                <a:avLst/>
                <a:gdLst>
                  <a:gd name="connsiteX0" fmla="*/ 105147 w 117882"/>
                  <a:gd name="connsiteY0" fmla="*/ 25662 h 26598"/>
                  <a:gd name="connsiteX1" fmla="*/ 13852 w 117882"/>
                  <a:gd name="connsiteY1" fmla="*/ 25662 h 26598"/>
                  <a:gd name="connsiteX2" fmla="*/ -256 w 117882"/>
                  <a:gd name="connsiteY2" fmla="*/ 13242 h 26598"/>
                  <a:gd name="connsiteX3" fmla="*/ 12163 w 117882"/>
                  <a:gd name="connsiteY3" fmla="*/ -866 h 26598"/>
                  <a:gd name="connsiteX4" fmla="*/ 13852 w 117882"/>
                  <a:gd name="connsiteY4" fmla="*/ -866 h 26598"/>
                  <a:gd name="connsiteX5" fmla="*/ 105147 w 117882"/>
                  <a:gd name="connsiteY5" fmla="*/ -866 h 26598"/>
                  <a:gd name="connsiteX6" fmla="*/ 117567 w 117882"/>
                  <a:gd name="connsiteY6" fmla="*/ 13242 h 26598"/>
                  <a:gd name="connsiteX7" fmla="*/ 105147 w 117882"/>
                  <a:gd name="connsiteY7" fmla="*/ 25662 h 26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7882" h="26598">
                    <a:moveTo>
                      <a:pt x="105147" y="25662"/>
                    </a:moveTo>
                    <a:lnTo>
                      <a:pt x="13852" y="25662"/>
                    </a:lnTo>
                    <a:cubicBezTo>
                      <a:pt x="6553" y="26152"/>
                      <a:pt x="234" y="20596"/>
                      <a:pt x="-256" y="13242"/>
                    </a:cubicBezTo>
                    <a:cubicBezTo>
                      <a:pt x="-747" y="5943"/>
                      <a:pt x="4809" y="-376"/>
                      <a:pt x="12163" y="-866"/>
                    </a:cubicBezTo>
                    <a:cubicBezTo>
                      <a:pt x="12708" y="-920"/>
                      <a:pt x="13307" y="-920"/>
                      <a:pt x="13852" y="-866"/>
                    </a:cubicBezTo>
                    <a:lnTo>
                      <a:pt x="105147" y="-866"/>
                    </a:lnTo>
                    <a:cubicBezTo>
                      <a:pt x="112446" y="-376"/>
                      <a:pt x="118057" y="5943"/>
                      <a:pt x="117567" y="13242"/>
                    </a:cubicBezTo>
                    <a:cubicBezTo>
                      <a:pt x="117130" y="19942"/>
                      <a:pt x="111792" y="25225"/>
                      <a:pt x="105147" y="25662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FB9E9442-BF5F-FEEB-7258-4AD107F2AFEA}"/>
                  </a:ext>
                </a:extLst>
              </p:cNvPr>
              <p:cNvSpPr/>
              <p:nvPr/>
            </p:nvSpPr>
            <p:spPr>
              <a:xfrm>
                <a:off x="9890738" y="6585173"/>
                <a:ext cx="117882" cy="26598"/>
              </a:xfrm>
              <a:custGeom>
                <a:avLst/>
                <a:gdLst>
                  <a:gd name="connsiteX0" fmla="*/ 103458 w 117882"/>
                  <a:gd name="connsiteY0" fmla="*/ 25651 h 26598"/>
                  <a:gd name="connsiteX1" fmla="*/ 12163 w 117882"/>
                  <a:gd name="connsiteY1" fmla="*/ 25651 h 26598"/>
                  <a:gd name="connsiteX2" fmla="*/ -256 w 117882"/>
                  <a:gd name="connsiteY2" fmla="*/ 11542 h 26598"/>
                  <a:gd name="connsiteX3" fmla="*/ 12163 w 117882"/>
                  <a:gd name="connsiteY3" fmla="*/ -876 h 26598"/>
                  <a:gd name="connsiteX4" fmla="*/ 103458 w 117882"/>
                  <a:gd name="connsiteY4" fmla="*/ -876 h 26598"/>
                  <a:gd name="connsiteX5" fmla="*/ 117566 w 117882"/>
                  <a:gd name="connsiteY5" fmla="*/ 11542 h 26598"/>
                  <a:gd name="connsiteX6" fmla="*/ 105147 w 117882"/>
                  <a:gd name="connsiteY6" fmla="*/ 25651 h 26598"/>
                  <a:gd name="connsiteX7" fmla="*/ 103458 w 117882"/>
                  <a:gd name="connsiteY7" fmla="*/ 25651 h 26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7882" h="26598">
                    <a:moveTo>
                      <a:pt x="103458" y="25651"/>
                    </a:moveTo>
                    <a:lnTo>
                      <a:pt x="12163" y="25651"/>
                    </a:lnTo>
                    <a:cubicBezTo>
                      <a:pt x="4864" y="25160"/>
                      <a:pt x="-746" y="18842"/>
                      <a:pt x="-256" y="11542"/>
                    </a:cubicBezTo>
                    <a:cubicBezTo>
                      <a:pt x="180" y="4842"/>
                      <a:pt x="5518" y="-441"/>
                      <a:pt x="12163" y="-876"/>
                    </a:cubicBezTo>
                    <a:lnTo>
                      <a:pt x="103458" y="-876"/>
                    </a:lnTo>
                    <a:cubicBezTo>
                      <a:pt x="110757" y="-1367"/>
                      <a:pt x="117076" y="4189"/>
                      <a:pt x="117566" y="11542"/>
                    </a:cubicBezTo>
                    <a:cubicBezTo>
                      <a:pt x="118057" y="18842"/>
                      <a:pt x="112501" y="25160"/>
                      <a:pt x="105147" y="25651"/>
                    </a:cubicBezTo>
                    <a:cubicBezTo>
                      <a:pt x="104602" y="25705"/>
                      <a:pt x="104003" y="25705"/>
                      <a:pt x="103458" y="25651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AEF4A289-39CC-C051-5FA5-709B2BF9F5CA}"/>
                  </a:ext>
                </a:extLst>
              </p:cNvPr>
              <p:cNvSpPr/>
              <p:nvPr/>
            </p:nvSpPr>
            <p:spPr>
              <a:xfrm>
                <a:off x="9859094" y="4427685"/>
                <a:ext cx="1069548" cy="2053810"/>
              </a:xfrm>
              <a:custGeom>
                <a:avLst/>
                <a:gdLst>
                  <a:gd name="connsiteX0" fmla="*/ 1031763 w 1069549"/>
                  <a:gd name="connsiteY0" fmla="*/ 2047561 h 2053810"/>
                  <a:gd name="connsiteX1" fmla="*/ 1069186 w 1069549"/>
                  <a:gd name="connsiteY1" fmla="*/ 2005290 h 2053810"/>
                  <a:gd name="connsiteX2" fmla="*/ 1068805 w 1069549"/>
                  <a:gd name="connsiteY2" fmla="*/ 2001531 h 2053810"/>
                  <a:gd name="connsiteX3" fmla="*/ 958826 w 1069549"/>
                  <a:gd name="connsiteY3" fmla="*/ 1133850 h 2053810"/>
                  <a:gd name="connsiteX4" fmla="*/ 823082 w 1069549"/>
                  <a:gd name="connsiteY4" fmla="*/ 82163 h 2053810"/>
                  <a:gd name="connsiteX5" fmla="*/ 680802 w 1069549"/>
                  <a:gd name="connsiteY5" fmla="*/ 72086 h 2053810"/>
                  <a:gd name="connsiteX6" fmla="*/ 695400 w 1069549"/>
                  <a:gd name="connsiteY6" fmla="*/ 29271 h 2053810"/>
                  <a:gd name="connsiteX7" fmla="*/ 177155 w 1069549"/>
                  <a:gd name="connsiteY7" fmla="*/ -906 h 2053810"/>
                  <a:gd name="connsiteX8" fmla="*/ 17716 w 1069549"/>
                  <a:gd name="connsiteY8" fmla="*/ 1996084 h 2053810"/>
                  <a:gd name="connsiteX9" fmla="*/ 43046 w 1069549"/>
                  <a:gd name="connsiteY9" fmla="*/ 2023320 h 2053810"/>
                  <a:gd name="connsiteX10" fmla="*/ 164300 w 1069549"/>
                  <a:gd name="connsiteY10" fmla="*/ 2028767 h 2053810"/>
                  <a:gd name="connsiteX11" fmla="*/ 190174 w 1069549"/>
                  <a:gd name="connsiteY11" fmla="*/ 2000605 h 2053810"/>
                  <a:gd name="connsiteX12" fmla="*/ 453055 w 1069549"/>
                  <a:gd name="connsiteY12" fmla="*/ 791331 h 2053810"/>
                  <a:gd name="connsiteX13" fmla="*/ 851135 w 1069549"/>
                  <a:gd name="connsiteY13" fmla="*/ 2026479 h 2053810"/>
                  <a:gd name="connsiteX14" fmla="*/ 889266 w 1069549"/>
                  <a:gd name="connsiteY14" fmla="*/ 2052899 h 2053810"/>
                  <a:gd name="connsiteX15" fmla="*/ 1031763 w 1069549"/>
                  <a:gd name="connsiteY15" fmla="*/ 2047561 h 205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69549" h="2053810">
                    <a:moveTo>
                      <a:pt x="1031763" y="2047561"/>
                    </a:moveTo>
                    <a:cubicBezTo>
                      <a:pt x="1053770" y="2046253"/>
                      <a:pt x="1070548" y="2027297"/>
                      <a:pt x="1069186" y="2005290"/>
                    </a:cubicBezTo>
                    <a:cubicBezTo>
                      <a:pt x="1069132" y="2004038"/>
                      <a:pt x="1069023" y="2002785"/>
                      <a:pt x="1068805" y="2001531"/>
                    </a:cubicBezTo>
                    <a:cubicBezTo>
                      <a:pt x="1044674" y="1844924"/>
                      <a:pt x="963237" y="1306362"/>
                      <a:pt x="958826" y="1133850"/>
                    </a:cubicBezTo>
                    <a:cubicBezTo>
                      <a:pt x="953379" y="931106"/>
                      <a:pt x="823082" y="82163"/>
                      <a:pt x="823082" y="82163"/>
                    </a:cubicBezTo>
                    <a:lnTo>
                      <a:pt x="680802" y="72086"/>
                    </a:lnTo>
                    <a:cubicBezTo>
                      <a:pt x="690171" y="44414"/>
                      <a:pt x="695400" y="29271"/>
                      <a:pt x="695400" y="29271"/>
                    </a:cubicBezTo>
                    <a:lnTo>
                      <a:pt x="177155" y="-906"/>
                    </a:lnTo>
                    <a:cubicBezTo>
                      <a:pt x="-63283" y="393796"/>
                      <a:pt x="6441" y="1796063"/>
                      <a:pt x="17716" y="1996084"/>
                    </a:cubicBezTo>
                    <a:cubicBezTo>
                      <a:pt x="18697" y="2009974"/>
                      <a:pt x="29210" y="2021359"/>
                      <a:pt x="43046" y="2023320"/>
                    </a:cubicBezTo>
                    <a:cubicBezTo>
                      <a:pt x="105852" y="2032254"/>
                      <a:pt x="143110" y="2031599"/>
                      <a:pt x="164300" y="2028767"/>
                    </a:cubicBezTo>
                    <a:cubicBezTo>
                      <a:pt x="178681" y="2027079"/>
                      <a:pt x="189684" y="2015096"/>
                      <a:pt x="190174" y="2000605"/>
                    </a:cubicBezTo>
                    <a:cubicBezTo>
                      <a:pt x="199979" y="1714302"/>
                      <a:pt x="328260" y="1215721"/>
                      <a:pt x="453055" y="791331"/>
                    </a:cubicBezTo>
                    <a:cubicBezTo>
                      <a:pt x="561019" y="1209130"/>
                      <a:pt x="800422" y="1884689"/>
                      <a:pt x="851135" y="2026479"/>
                    </a:cubicBezTo>
                    <a:cubicBezTo>
                      <a:pt x="856855" y="2042548"/>
                      <a:pt x="872215" y="2053171"/>
                      <a:pt x="889266" y="2052899"/>
                    </a:cubicBezTo>
                    <a:cubicBezTo>
                      <a:pt x="937418" y="2052844"/>
                      <a:pt x="993742" y="2049848"/>
                      <a:pt x="1031763" y="2047561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36147696-8CC0-8200-1266-CD6BEC615F91}"/>
                  </a:ext>
                </a:extLst>
              </p:cNvPr>
              <p:cNvSpPr/>
              <p:nvPr/>
            </p:nvSpPr>
            <p:spPr>
              <a:xfrm>
                <a:off x="9053483" y="4964830"/>
                <a:ext cx="870895" cy="731393"/>
              </a:xfrm>
              <a:custGeom>
                <a:avLst/>
                <a:gdLst>
                  <a:gd name="connsiteX0" fmla="*/ 834658 w 870895"/>
                  <a:gd name="connsiteY0" fmla="*/ 730487 h 731393"/>
                  <a:gd name="connsiteX1" fmla="*/ 72053 w 870895"/>
                  <a:gd name="connsiteY1" fmla="*/ 730487 h 731393"/>
                  <a:gd name="connsiteX2" fmla="*/ -286 w 870895"/>
                  <a:gd name="connsiteY2" fmla="*/ 658257 h 731393"/>
                  <a:gd name="connsiteX3" fmla="*/ 1239 w 870895"/>
                  <a:gd name="connsiteY3" fmla="*/ 643332 h 731393"/>
                  <a:gd name="connsiteX4" fmla="*/ 116883 w 870895"/>
                  <a:gd name="connsiteY4" fmla="*/ 80420 h 731393"/>
                  <a:gd name="connsiteX5" fmla="*/ 216512 w 870895"/>
                  <a:gd name="connsiteY5" fmla="*/ -906 h 731393"/>
                  <a:gd name="connsiteX6" fmla="*/ 870609 w 870895"/>
                  <a:gd name="connsiteY6" fmla="*/ -906 h 73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0895" h="731393">
                    <a:moveTo>
                      <a:pt x="834658" y="730487"/>
                    </a:moveTo>
                    <a:lnTo>
                      <a:pt x="72053" y="730487"/>
                    </a:lnTo>
                    <a:cubicBezTo>
                      <a:pt x="32124" y="730541"/>
                      <a:pt x="-286" y="698185"/>
                      <a:pt x="-286" y="658257"/>
                    </a:cubicBezTo>
                    <a:cubicBezTo>
                      <a:pt x="-286" y="653245"/>
                      <a:pt x="204" y="648234"/>
                      <a:pt x="1239" y="643332"/>
                    </a:cubicBezTo>
                    <a:lnTo>
                      <a:pt x="116883" y="80420"/>
                    </a:lnTo>
                    <a:cubicBezTo>
                      <a:pt x="126579" y="33138"/>
                      <a:pt x="168195" y="-852"/>
                      <a:pt x="216512" y="-906"/>
                    </a:cubicBezTo>
                    <a:lnTo>
                      <a:pt x="870609" y="-906"/>
                    </a:ln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EBD165F7-B399-1586-ADD2-C999A69701D4}"/>
                  </a:ext>
                </a:extLst>
              </p:cNvPr>
              <p:cNvSpPr/>
              <p:nvPr/>
            </p:nvSpPr>
            <p:spPr>
              <a:xfrm>
                <a:off x="9040299" y="4951810"/>
                <a:ext cx="897368" cy="757703"/>
              </a:xfrm>
              <a:custGeom>
                <a:avLst/>
                <a:gdLst>
                  <a:gd name="connsiteX0" fmla="*/ 847840 w 897368"/>
                  <a:gd name="connsiteY0" fmla="*/ 756797 h 757703"/>
                  <a:gd name="connsiteX1" fmla="*/ 85235 w 897368"/>
                  <a:gd name="connsiteY1" fmla="*/ 756797 h 757703"/>
                  <a:gd name="connsiteX2" fmla="*/ -286 w 897368"/>
                  <a:gd name="connsiteY2" fmla="*/ 671058 h 757703"/>
                  <a:gd name="connsiteX3" fmla="*/ 1457 w 897368"/>
                  <a:gd name="connsiteY3" fmla="*/ 653899 h 757703"/>
                  <a:gd name="connsiteX4" fmla="*/ 117155 w 897368"/>
                  <a:gd name="connsiteY4" fmla="*/ 90988 h 757703"/>
                  <a:gd name="connsiteX5" fmla="*/ 229749 w 897368"/>
                  <a:gd name="connsiteY5" fmla="*/ -906 h 757703"/>
                  <a:gd name="connsiteX6" fmla="*/ 883792 w 897368"/>
                  <a:gd name="connsiteY6" fmla="*/ -906 h 757703"/>
                  <a:gd name="connsiteX7" fmla="*/ 897082 w 897368"/>
                  <a:gd name="connsiteY7" fmla="*/ 12276 h 757703"/>
                  <a:gd name="connsiteX8" fmla="*/ 897082 w 897368"/>
                  <a:gd name="connsiteY8" fmla="*/ 12985 h 757703"/>
                  <a:gd name="connsiteX9" fmla="*/ 861022 w 897368"/>
                  <a:gd name="connsiteY9" fmla="*/ 744159 h 757703"/>
                  <a:gd name="connsiteX10" fmla="*/ 847840 w 897368"/>
                  <a:gd name="connsiteY10" fmla="*/ 756797 h 757703"/>
                  <a:gd name="connsiteX11" fmla="*/ 230130 w 897368"/>
                  <a:gd name="connsiteY11" fmla="*/ 25622 h 757703"/>
                  <a:gd name="connsiteX12" fmla="*/ 143520 w 897368"/>
                  <a:gd name="connsiteY12" fmla="*/ 96435 h 757703"/>
                  <a:gd name="connsiteX13" fmla="*/ 27876 w 897368"/>
                  <a:gd name="connsiteY13" fmla="*/ 659346 h 757703"/>
                  <a:gd name="connsiteX14" fmla="*/ 73959 w 897368"/>
                  <a:gd name="connsiteY14" fmla="*/ 728962 h 757703"/>
                  <a:gd name="connsiteX15" fmla="*/ 85616 w 897368"/>
                  <a:gd name="connsiteY15" fmla="*/ 730160 h 757703"/>
                  <a:gd name="connsiteX16" fmla="*/ 835421 w 897368"/>
                  <a:gd name="connsiteY16" fmla="*/ 730160 h 757703"/>
                  <a:gd name="connsiteX17" fmla="*/ 870174 w 897368"/>
                  <a:gd name="connsiteY17" fmla="*/ 25567 h 757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97368" h="757703">
                    <a:moveTo>
                      <a:pt x="847840" y="756797"/>
                    </a:moveTo>
                    <a:lnTo>
                      <a:pt x="85235" y="756797"/>
                    </a:lnTo>
                    <a:cubicBezTo>
                      <a:pt x="37953" y="756742"/>
                      <a:pt x="-341" y="718340"/>
                      <a:pt x="-286" y="671058"/>
                    </a:cubicBezTo>
                    <a:cubicBezTo>
                      <a:pt x="-286" y="665284"/>
                      <a:pt x="314" y="659565"/>
                      <a:pt x="1457" y="653899"/>
                    </a:cubicBezTo>
                    <a:lnTo>
                      <a:pt x="117155" y="90988"/>
                    </a:lnTo>
                    <a:cubicBezTo>
                      <a:pt x="128213" y="37606"/>
                      <a:pt x="175223" y="-742"/>
                      <a:pt x="229749" y="-906"/>
                    </a:cubicBezTo>
                    <a:lnTo>
                      <a:pt x="883792" y="-906"/>
                    </a:lnTo>
                    <a:cubicBezTo>
                      <a:pt x="891091" y="-961"/>
                      <a:pt x="897082" y="4923"/>
                      <a:pt x="897082" y="12276"/>
                    </a:cubicBezTo>
                    <a:cubicBezTo>
                      <a:pt x="897082" y="12494"/>
                      <a:pt x="897082" y="12766"/>
                      <a:pt x="897082" y="12985"/>
                    </a:cubicBezTo>
                    <a:lnTo>
                      <a:pt x="861022" y="744159"/>
                    </a:lnTo>
                    <a:cubicBezTo>
                      <a:pt x="860641" y="751187"/>
                      <a:pt x="854867" y="756742"/>
                      <a:pt x="847840" y="756797"/>
                    </a:cubicBezTo>
                    <a:close/>
                    <a:moveTo>
                      <a:pt x="230130" y="25622"/>
                    </a:moveTo>
                    <a:cubicBezTo>
                      <a:pt x="188132" y="25785"/>
                      <a:pt x="152018" y="55309"/>
                      <a:pt x="143520" y="96435"/>
                    </a:cubicBezTo>
                    <a:lnTo>
                      <a:pt x="27876" y="659346"/>
                    </a:lnTo>
                    <a:cubicBezTo>
                      <a:pt x="21394" y="691321"/>
                      <a:pt x="42039" y="722480"/>
                      <a:pt x="73959" y="728962"/>
                    </a:cubicBezTo>
                    <a:cubicBezTo>
                      <a:pt x="77827" y="729779"/>
                      <a:pt x="81694" y="730160"/>
                      <a:pt x="85616" y="730160"/>
                    </a:cubicBezTo>
                    <a:lnTo>
                      <a:pt x="835421" y="730160"/>
                    </a:lnTo>
                    <a:lnTo>
                      <a:pt x="870174" y="25567"/>
                    </a:ln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DB8757B0-E106-9EC0-E003-3B06795ED001}"/>
                  </a:ext>
                </a:extLst>
              </p:cNvPr>
              <p:cNvSpPr/>
              <p:nvPr/>
            </p:nvSpPr>
            <p:spPr>
              <a:xfrm>
                <a:off x="9765755" y="4964830"/>
                <a:ext cx="279221" cy="731392"/>
              </a:xfrm>
              <a:custGeom>
                <a:avLst/>
                <a:gdLst>
                  <a:gd name="connsiteX0" fmla="*/ 219997 w 279222"/>
                  <a:gd name="connsiteY0" fmla="*/ 730487 h 731393"/>
                  <a:gd name="connsiteX1" fmla="*/ 72053 w 279222"/>
                  <a:gd name="connsiteY1" fmla="*/ 730487 h 731393"/>
                  <a:gd name="connsiteX2" fmla="*/ -286 w 279222"/>
                  <a:gd name="connsiteY2" fmla="*/ 658257 h 731393"/>
                  <a:gd name="connsiteX3" fmla="*/ 1239 w 279222"/>
                  <a:gd name="connsiteY3" fmla="*/ 643332 h 731393"/>
                  <a:gd name="connsiteX4" fmla="*/ 128649 w 279222"/>
                  <a:gd name="connsiteY4" fmla="*/ 23333 h 731393"/>
                  <a:gd name="connsiteX5" fmla="*/ 158281 w 279222"/>
                  <a:gd name="connsiteY5" fmla="*/ -906 h 731393"/>
                  <a:gd name="connsiteX6" fmla="*/ 196411 w 279222"/>
                  <a:gd name="connsiteY6" fmla="*/ -906 h 731393"/>
                  <a:gd name="connsiteX7" fmla="*/ 226589 w 279222"/>
                  <a:gd name="connsiteY7" fmla="*/ 26983 h 731393"/>
                  <a:gd name="connsiteX8" fmla="*/ 278718 w 279222"/>
                  <a:gd name="connsiteY8" fmla="*/ 666537 h 731393"/>
                  <a:gd name="connsiteX9" fmla="*/ 225009 w 279222"/>
                  <a:gd name="connsiteY9" fmla="*/ 730269 h 731393"/>
                  <a:gd name="connsiteX10" fmla="*/ 219997 w 279222"/>
                  <a:gd name="connsiteY10" fmla="*/ 730487 h 73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9222" h="731393">
                    <a:moveTo>
                      <a:pt x="219997" y="730487"/>
                    </a:moveTo>
                    <a:lnTo>
                      <a:pt x="72053" y="730487"/>
                    </a:lnTo>
                    <a:cubicBezTo>
                      <a:pt x="32124" y="730541"/>
                      <a:pt x="-286" y="698185"/>
                      <a:pt x="-286" y="658257"/>
                    </a:cubicBezTo>
                    <a:cubicBezTo>
                      <a:pt x="-286" y="653245"/>
                      <a:pt x="204" y="648234"/>
                      <a:pt x="1239" y="643332"/>
                    </a:cubicBezTo>
                    <a:lnTo>
                      <a:pt x="128649" y="23333"/>
                    </a:lnTo>
                    <a:cubicBezTo>
                      <a:pt x="131535" y="9225"/>
                      <a:pt x="143901" y="-906"/>
                      <a:pt x="158281" y="-906"/>
                    </a:cubicBezTo>
                    <a:lnTo>
                      <a:pt x="196411" y="-906"/>
                    </a:lnTo>
                    <a:cubicBezTo>
                      <a:pt x="212208" y="-852"/>
                      <a:pt x="225336" y="11241"/>
                      <a:pt x="226589" y="26983"/>
                    </a:cubicBezTo>
                    <a:lnTo>
                      <a:pt x="278718" y="666537"/>
                    </a:lnTo>
                    <a:cubicBezTo>
                      <a:pt x="281496" y="698947"/>
                      <a:pt x="257420" y="727490"/>
                      <a:pt x="225009" y="730269"/>
                    </a:cubicBezTo>
                    <a:cubicBezTo>
                      <a:pt x="223321" y="730432"/>
                      <a:pt x="221686" y="730487"/>
                      <a:pt x="219997" y="730487"/>
                    </a:cubicBez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53EFB92C-9DFA-EBDD-F74A-8FEFFA3B61C3}"/>
                  </a:ext>
                </a:extLst>
              </p:cNvPr>
              <p:cNvSpPr/>
              <p:nvPr/>
            </p:nvSpPr>
            <p:spPr>
              <a:xfrm>
                <a:off x="9752518" y="4951810"/>
                <a:ext cx="305941" cy="757701"/>
              </a:xfrm>
              <a:custGeom>
                <a:avLst/>
                <a:gdLst>
                  <a:gd name="connsiteX0" fmla="*/ 233234 w 305942"/>
                  <a:gd name="connsiteY0" fmla="*/ 756796 h 757702"/>
                  <a:gd name="connsiteX1" fmla="*/ 85289 w 305942"/>
                  <a:gd name="connsiteY1" fmla="*/ 756796 h 757702"/>
                  <a:gd name="connsiteX2" fmla="*/ -286 w 305942"/>
                  <a:gd name="connsiteY2" fmla="*/ 671221 h 757702"/>
                  <a:gd name="connsiteX3" fmla="*/ 1512 w 305942"/>
                  <a:gd name="connsiteY3" fmla="*/ 653899 h 757702"/>
                  <a:gd name="connsiteX4" fmla="*/ 128921 w 305942"/>
                  <a:gd name="connsiteY4" fmla="*/ 33901 h 757702"/>
                  <a:gd name="connsiteX5" fmla="*/ 171573 w 305942"/>
                  <a:gd name="connsiteY5" fmla="*/ -906 h 757702"/>
                  <a:gd name="connsiteX6" fmla="*/ 209703 w 305942"/>
                  <a:gd name="connsiteY6" fmla="*/ -906 h 757702"/>
                  <a:gd name="connsiteX7" fmla="*/ 253280 w 305942"/>
                  <a:gd name="connsiteY7" fmla="*/ 39130 h 757702"/>
                  <a:gd name="connsiteX8" fmla="*/ 305410 w 305942"/>
                  <a:gd name="connsiteY8" fmla="*/ 678684 h 757702"/>
                  <a:gd name="connsiteX9" fmla="*/ 239281 w 305942"/>
                  <a:gd name="connsiteY9" fmla="*/ 756579 h 757702"/>
                  <a:gd name="connsiteX10" fmla="*/ 233453 w 305942"/>
                  <a:gd name="connsiteY10" fmla="*/ 756796 h 757702"/>
                  <a:gd name="connsiteX11" fmla="*/ 171573 w 305942"/>
                  <a:gd name="connsiteY11" fmla="*/ 25621 h 757702"/>
                  <a:gd name="connsiteX12" fmla="*/ 154904 w 305942"/>
                  <a:gd name="connsiteY12" fmla="*/ 39239 h 757702"/>
                  <a:gd name="connsiteX13" fmla="*/ 27495 w 305942"/>
                  <a:gd name="connsiteY13" fmla="*/ 659238 h 757702"/>
                  <a:gd name="connsiteX14" fmla="*/ 73578 w 305942"/>
                  <a:gd name="connsiteY14" fmla="*/ 728852 h 757702"/>
                  <a:gd name="connsiteX15" fmla="*/ 85289 w 305942"/>
                  <a:gd name="connsiteY15" fmla="*/ 730051 h 757702"/>
                  <a:gd name="connsiteX16" fmla="*/ 233234 w 305942"/>
                  <a:gd name="connsiteY16" fmla="*/ 730051 h 757702"/>
                  <a:gd name="connsiteX17" fmla="*/ 278882 w 305942"/>
                  <a:gd name="connsiteY17" fmla="*/ 684621 h 757702"/>
                  <a:gd name="connsiteX18" fmla="*/ 278719 w 305942"/>
                  <a:gd name="connsiteY18" fmla="*/ 680699 h 757702"/>
                  <a:gd name="connsiteX19" fmla="*/ 226589 w 305942"/>
                  <a:gd name="connsiteY19" fmla="*/ 41146 h 757702"/>
                  <a:gd name="connsiteX20" fmla="*/ 209648 w 305942"/>
                  <a:gd name="connsiteY20" fmla="*/ 25458 h 757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5942" h="757702">
                    <a:moveTo>
                      <a:pt x="233234" y="756796"/>
                    </a:moveTo>
                    <a:lnTo>
                      <a:pt x="85289" y="756796"/>
                    </a:lnTo>
                    <a:cubicBezTo>
                      <a:pt x="38008" y="756796"/>
                      <a:pt x="-286" y="718449"/>
                      <a:pt x="-286" y="671221"/>
                    </a:cubicBezTo>
                    <a:cubicBezTo>
                      <a:pt x="-232" y="665393"/>
                      <a:pt x="314" y="659564"/>
                      <a:pt x="1512" y="653899"/>
                    </a:cubicBezTo>
                    <a:lnTo>
                      <a:pt x="128921" y="33901"/>
                    </a:lnTo>
                    <a:cubicBezTo>
                      <a:pt x="133061" y="13638"/>
                      <a:pt x="150873" y="-906"/>
                      <a:pt x="171573" y="-906"/>
                    </a:cubicBezTo>
                    <a:lnTo>
                      <a:pt x="209703" y="-906"/>
                    </a:lnTo>
                    <a:cubicBezTo>
                      <a:pt x="232472" y="-961"/>
                      <a:pt x="251428" y="16471"/>
                      <a:pt x="253280" y="39130"/>
                    </a:cubicBezTo>
                    <a:lnTo>
                      <a:pt x="305410" y="678684"/>
                    </a:lnTo>
                    <a:cubicBezTo>
                      <a:pt x="308678" y="718449"/>
                      <a:pt x="279045" y="753310"/>
                      <a:pt x="239281" y="756579"/>
                    </a:cubicBezTo>
                    <a:cubicBezTo>
                      <a:pt x="237374" y="756742"/>
                      <a:pt x="235413" y="756796"/>
                      <a:pt x="233453" y="756796"/>
                    </a:cubicBezTo>
                    <a:close/>
                    <a:moveTo>
                      <a:pt x="171573" y="25621"/>
                    </a:moveTo>
                    <a:cubicBezTo>
                      <a:pt x="163511" y="25676"/>
                      <a:pt x="156538" y="31341"/>
                      <a:pt x="154904" y="39239"/>
                    </a:cubicBezTo>
                    <a:lnTo>
                      <a:pt x="27495" y="659238"/>
                    </a:lnTo>
                    <a:cubicBezTo>
                      <a:pt x="21012" y="691213"/>
                      <a:pt x="41658" y="722370"/>
                      <a:pt x="73578" y="728852"/>
                    </a:cubicBezTo>
                    <a:cubicBezTo>
                      <a:pt x="77445" y="729670"/>
                      <a:pt x="81367" y="730051"/>
                      <a:pt x="85289" y="730051"/>
                    </a:cubicBezTo>
                    <a:lnTo>
                      <a:pt x="233234" y="730051"/>
                    </a:lnTo>
                    <a:cubicBezTo>
                      <a:pt x="258400" y="730105"/>
                      <a:pt x="278827" y="709787"/>
                      <a:pt x="278882" y="684621"/>
                    </a:cubicBezTo>
                    <a:cubicBezTo>
                      <a:pt x="278882" y="683314"/>
                      <a:pt x="278827" y="682007"/>
                      <a:pt x="278719" y="680699"/>
                    </a:cubicBezTo>
                    <a:lnTo>
                      <a:pt x="226589" y="41146"/>
                    </a:lnTo>
                    <a:cubicBezTo>
                      <a:pt x="225881" y="32321"/>
                      <a:pt x="218527" y="25512"/>
                      <a:pt x="209648" y="25458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D324B47A-25BB-796A-CB5F-684846B9237B}"/>
                  </a:ext>
                </a:extLst>
              </p:cNvPr>
              <p:cNvSpPr/>
              <p:nvPr/>
            </p:nvSpPr>
            <p:spPr>
              <a:xfrm>
                <a:off x="9191624" y="4994776"/>
                <a:ext cx="653330" cy="279072"/>
              </a:xfrm>
              <a:custGeom>
                <a:avLst/>
                <a:gdLst>
                  <a:gd name="connsiteX0" fmla="*/ 549825 w 653331"/>
                  <a:gd name="connsiteY0" fmla="*/ 278166 h 279072"/>
                  <a:gd name="connsiteX1" fmla="*/ 13005 w 653331"/>
                  <a:gd name="connsiteY1" fmla="*/ 278166 h 279072"/>
                  <a:gd name="connsiteX2" fmla="*/ -286 w 653331"/>
                  <a:gd name="connsiteY2" fmla="*/ 264875 h 279072"/>
                  <a:gd name="connsiteX3" fmla="*/ 13005 w 653331"/>
                  <a:gd name="connsiteY3" fmla="*/ 251583 h 279072"/>
                  <a:gd name="connsiteX4" fmla="*/ 549825 w 653331"/>
                  <a:gd name="connsiteY4" fmla="*/ 251583 h 279072"/>
                  <a:gd name="connsiteX5" fmla="*/ 574065 w 653331"/>
                  <a:gd name="connsiteY5" fmla="*/ 232409 h 279072"/>
                  <a:gd name="connsiteX6" fmla="*/ 626684 w 653331"/>
                  <a:gd name="connsiteY6" fmla="*/ 10001 h 279072"/>
                  <a:gd name="connsiteX7" fmla="*/ 642155 w 653331"/>
                  <a:gd name="connsiteY7" fmla="*/ -675 h 279072"/>
                  <a:gd name="connsiteX8" fmla="*/ 652831 w 653331"/>
                  <a:gd name="connsiteY8" fmla="*/ 14740 h 279072"/>
                  <a:gd name="connsiteX9" fmla="*/ 652504 w 653331"/>
                  <a:gd name="connsiteY9" fmla="*/ 16156 h 279072"/>
                  <a:gd name="connsiteX10" fmla="*/ 599884 w 653331"/>
                  <a:gd name="connsiteY10" fmla="*/ 238510 h 279072"/>
                  <a:gd name="connsiteX11" fmla="*/ 549825 w 653331"/>
                  <a:gd name="connsiteY11" fmla="*/ 278166 h 279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53331" h="279072">
                    <a:moveTo>
                      <a:pt x="549825" y="278166"/>
                    </a:moveTo>
                    <a:lnTo>
                      <a:pt x="13005" y="278166"/>
                    </a:lnTo>
                    <a:cubicBezTo>
                      <a:pt x="5651" y="278166"/>
                      <a:pt x="-286" y="272228"/>
                      <a:pt x="-286" y="264875"/>
                    </a:cubicBezTo>
                    <a:cubicBezTo>
                      <a:pt x="-286" y="257521"/>
                      <a:pt x="5651" y="251583"/>
                      <a:pt x="13005" y="251583"/>
                    </a:cubicBezTo>
                    <a:lnTo>
                      <a:pt x="549825" y="251583"/>
                    </a:lnTo>
                    <a:cubicBezTo>
                      <a:pt x="561373" y="251583"/>
                      <a:pt x="571450" y="243685"/>
                      <a:pt x="574065" y="232409"/>
                    </a:cubicBezTo>
                    <a:lnTo>
                      <a:pt x="626684" y="10001"/>
                    </a:lnTo>
                    <a:cubicBezTo>
                      <a:pt x="627991" y="2757"/>
                      <a:pt x="634909" y="-2037"/>
                      <a:pt x="642155" y="-675"/>
                    </a:cubicBezTo>
                    <a:cubicBezTo>
                      <a:pt x="649345" y="632"/>
                      <a:pt x="654138" y="7550"/>
                      <a:pt x="652831" y="14740"/>
                    </a:cubicBezTo>
                    <a:cubicBezTo>
                      <a:pt x="652776" y="15230"/>
                      <a:pt x="652613" y="15721"/>
                      <a:pt x="652504" y="16156"/>
                    </a:cubicBezTo>
                    <a:lnTo>
                      <a:pt x="599884" y="238510"/>
                    </a:lnTo>
                    <a:cubicBezTo>
                      <a:pt x="594492" y="261770"/>
                      <a:pt x="573738" y="278220"/>
                      <a:pt x="549825" y="278166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A8EA06E9-52C7-E103-8B28-72C6B969AD44}"/>
                  </a:ext>
                </a:extLst>
              </p:cNvPr>
              <p:cNvSpPr/>
              <p:nvPr/>
            </p:nvSpPr>
            <p:spPr>
              <a:xfrm>
                <a:off x="9374975" y="5260558"/>
                <a:ext cx="178993" cy="87045"/>
              </a:xfrm>
              <a:custGeom>
                <a:avLst/>
                <a:gdLst>
                  <a:gd name="connsiteX0" fmla="*/ 178708 w 178994"/>
                  <a:gd name="connsiteY0" fmla="*/ -906 h 87045"/>
                  <a:gd name="connsiteX1" fmla="*/ 162040 w 178994"/>
                  <a:gd name="connsiteY1" fmla="*/ 66638 h 87045"/>
                  <a:gd name="connsiteX2" fmla="*/ 137364 w 178994"/>
                  <a:gd name="connsiteY2" fmla="*/ 86139 h 87045"/>
                  <a:gd name="connsiteX3" fmla="*/ 19160 w 178994"/>
                  <a:gd name="connsiteY3" fmla="*/ 86139 h 87045"/>
                  <a:gd name="connsiteX4" fmla="*/ -286 w 178994"/>
                  <a:gd name="connsiteY4" fmla="*/ 66584 h 87045"/>
                  <a:gd name="connsiteX5" fmla="*/ 422 w 178994"/>
                  <a:gd name="connsiteY5" fmla="*/ 61409 h 87045"/>
                  <a:gd name="connsiteX6" fmla="*/ 17744 w 178994"/>
                  <a:gd name="connsiteY6" fmla="*/ -906 h 87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8994" h="87045">
                    <a:moveTo>
                      <a:pt x="178708" y="-906"/>
                    </a:moveTo>
                    <a:lnTo>
                      <a:pt x="162040" y="66638"/>
                    </a:lnTo>
                    <a:cubicBezTo>
                      <a:pt x="159316" y="78078"/>
                      <a:pt x="149130" y="86139"/>
                      <a:pt x="137364" y="86139"/>
                    </a:cubicBezTo>
                    <a:lnTo>
                      <a:pt x="19160" y="86139"/>
                    </a:lnTo>
                    <a:cubicBezTo>
                      <a:pt x="8375" y="86139"/>
                      <a:pt x="-340" y="77370"/>
                      <a:pt x="-286" y="66584"/>
                    </a:cubicBezTo>
                    <a:cubicBezTo>
                      <a:pt x="-286" y="64841"/>
                      <a:pt x="-68" y="63098"/>
                      <a:pt x="422" y="61409"/>
                    </a:cubicBezTo>
                    <a:lnTo>
                      <a:pt x="17744" y="-906"/>
                    </a:ln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6AA0639F-2831-C9FB-8CEE-2E79457680A5}"/>
                  </a:ext>
                </a:extLst>
              </p:cNvPr>
              <p:cNvSpPr/>
              <p:nvPr/>
            </p:nvSpPr>
            <p:spPr>
              <a:xfrm>
                <a:off x="9362173" y="5247484"/>
                <a:ext cx="205098" cy="113356"/>
              </a:xfrm>
              <a:custGeom>
                <a:avLst/>
                <a:gdLst>
                  <a:gd name="connsiteX0" fmla="*/ 150329 w 205098"/>
                  <a:gd name="connsiteY0" fmla="*/ 112449 h 113356"/>
                  <a:gd name="connsiteX1" fmla="*/ 32126 w 205098"/>
                  <a:gd name="connsiteY1" fmla="*/ 112449 h 113356"/>
                  <a:gd name="connsiteX2" fmla="*/ -285 w 205098"/>
                  <a:gd name="connsiteY2" fmla="*/ 79494 h 113356"/>
                  <a:gd name="connsiteX3" fmla="*/ 859 w 205098"/>
                  <a:gd name="connsiteY3" fmla="*/ 71160 h 113356"/>
                  <a:gd name="connsiteX4" fmla="*/ 18181 w 205098"/>
                  <a:gd name="connsiteY4" fmla="*/ 8844 h 113356"/>
                  <a:gd name="connsiteX5" fmla="*/ 30982 w 205098"/>
                  <a:gd name="connsiteY5" fmla="*/ -906 h 113356"/>
                  <a:gd name="connsiteX6" fmla="*/ 191510 w 205098"/>
                  <a:gd name="connsiteY6" fmla="*/ -906 h 113356"/>
                  <a:gd name="connsiteX7" fmla="*/ 201969 w 205098"/>
                  <a:gd name="connsiteY7" fmla="*/ 4214 h 113356"/>
                  <a:gd name="connsiteX8" fmla="*/ 204420 w 205098"/>
                  <a:gd name="connsiteY8" fmla="*/ 15599 h 113356"/>
                  <a:gd name="connsiteX9" fmla="*/ 187697 w 205098"/>
                  <a:gd name="connsiteY9" fmla="*/ 83089 h 113356"/>
                  <a:gd name="connsiteX10" fmla="*/ 150329 w 205098"/>
                  <a:gd name="connsiteY10" fmla="*/ 112449 h 113356"/>
                  <a:gd name="connsiteX11" fmla="*/ 40786 w 205098"/>
                  <a:gd name="connsiteY11" fmla="*/ 25294 h 113356"/>
                  <a:gd name="connsiteX12" fmla="*/ 26188 w 205098"/>
                  <a:gd name="connsiteY12" fmla="*/ 77860 h 113356"/>
                  <a:gd name="connsiteX13" fmla="*/ 30491 w 205098"/>
                  <a:gd name="connsiteY13" fmla="*/ 85540 h 113356"/>
                  <a:gd name="connsiteX14" fmla="*/ 32126 w 205098"/>
                  <a:gd name="connsiteY14" fmla="*/ 85758 h 113356"/>
                  <a:gd name="connsiteX15" fmla="*/ 150329 w 205098"/>
                  <a:gd name="connsiteY15" fmla="*/ 85758 h 113356"/>
                  <a:gd name="connsiteX16" fmla="*/ 162041 w 205098"/>
                  <a:gd name="connsiteY16" fmla="*/ 76443 h 113356"/>
                  <a:gd name="connsiteX17" fmla="*/ 174733 w 205098"/>
                  <a:gd name="connsiteY17" fmla="*/ 25294 h 113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05098" h="113356">
                    <a:moveTo>
                      <a:pt x="150329" y="112449"/>
                    </a:moveTo>
                    <a:lnTo>
                      <a:pt x="32126" y="112449"/>
                    </a:lnTo>
                    <a:cubicBezTo>
                      <a:pt x="14096" y="112286"/>
                      <a:pt x="-448" y="97578"/>
                      <a:pt x="-285" y="79494"/>
                    </a:cubicBezTo>
                    <a:cubicBezTo>
                      <a:pt x="-285" y="76661"/>
                      <a:pt x="96" y="73883"/>
                      <a:pt x="859" y="71160"/>
                    </a:cubicBezTo>
                    <a:lnTo>
                      <a:pt x="18181" y="8844"/>
                    </a:lnTo>
                    <a:cubicBezTo>
                      <a:pt x="19760" y="3070"/>
                      <a:pt x="24990" y="-906"/>
                      <a:pt x="30982" y="-906"/>
                    </a:cubicBezTo>
                    <a:lnTo>
                      <a:pt x="191510" y="-906"/>
                    </a:lnTo>
                    <a:cubicBezTo>
                      <a:pt x="195596" y="-906"/>
                      <a:pt x="199463" y="1000"/>
                      <a:pt x="201969" y="4214"/>
                    </a:cubicBezTo>
                    <a:cubicBezTo>
                      <a:pt x="204529" y="7428"/>
                      <a:pt x="205401" y="11622"/>
                      <a:pt x="204420" y="15599"/>
                    </a:cubicBezTo>
                    <a:lnTo>
                      <a:pt x="187697" y="83089"/>
                    </a:lnTo>
                    <a:cubicBezTo>
                      <a:pt x="183612" y="100411"/>
                      <a:pt x="168087" y="112558"/>
                      <a:pt x="150329" y="112449"/>
                    </a:cubicBezTo>
                    <a:close/>
                    <a:moveTo>
                      <a:pt x="40786" y="25294"/>
                    </a:moveTo>
                    <a:lnTo>
                      <a:pt x="26188" y="77860"/>
                    </a:lnTo>
                    <a:cubicBezTo>
                      <a:pt x="25262" y="81182"/>
                      <a:pt x="27169" y="84614"/>
                      <a:pt x="30491" y="85540"/>
                    </a:cubicBezTo>
                    <a:cubicBezTo>
                      <a:pt x="31036" y="85649"/>
                      <a:pt x="31581" y="85758"/>
                      <a:pt x="32126" y="85758"/>
                    </a:cubicBezTo>
                    <a:lnTo>
                      <a:pt x="150329" y="85758"/>
                    </a:lnTo>
                    <a:cubicBezTo>
                      <a:pt x="155940" y="85812"/>
                      <a:pt x="160788" y="81890"/>
                      <a:pt x="162041" y="76443"/>
                    </a:cubicBezTo>
                    <a:lnTo>
                      <a:pt x="174733" y="25294"/>
                    </a:ln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F264C5E4-C5EA-A020-8575-9EC3952E3982}"/>
                  </a:ext>
                </a:extLst>
              </p:cNvPr>
              <p:cNvSpPr/>
              <p:nvPr/>
            </p:nvSpPr>
            <p:spPr>
              <a:xfrm>
                <a:off x="9375193" y="4821896"/>
                <a:ext cx="444558" cy="139393"/>
              </a:xfrm>
              <a:custGeom>
                <a:avLst/>
                <a:gdLst>
                  <a:gd name="connsiteX0" fmla="*/ 429496 w 444558"/>
                  <a:gd name="connsiteY0" fmla="*/ 138487 h 139393"/>
                  <a:gd name="connsiteX1" fmla="*/ 443223 w 444558"/>
                  <a:gd name="connsiteY1" fmla="*/ 68001 h 139393"/>
                  <a:gd name="connsiteX2" fmla="*/ 392673 w 444558"/>
                  <a:gd name="connsiteY2" fmla="*/ -906 h 139393"/>
                  <a:gd name="connsiteX3" fmla="*/ 84254 w 444558"/>
                  <a:gd name="connsiteY3" fmla="*/ -906 h 139393"/>
                  <a:gd name="connsiteX4" fmla="*/ 13440 w 444558"/>
                  <a:gd name="connsiteY4" fmla="*/ 68001 h 139393"/>
                  <a:gd name="connsiteX5" fmla="*/ -286 w 444558"/>
                  <a:gd name="connsiteY5" fmla="*/ 138487 h 139393"/>
                  <a:gd name="connsiteX6" fmla="*/ 49229 w 444558"/>
                  <a:gd name="connsiteY6" fmla="*/ 138487 h 139393"/>
                  <a:gd name="connsiteX7" fmla="*/ 61212 w 444558"/>
                  <a:gd name="connsiteY7" fmla="*/ 78568 h 139393"/>
                  <a:gd name="connsiteX8" fmla="*/ 107731 w 444558"/>
                  <a:gd name="connsiteY8" fmla="*/ 39130 h 139393"/>
                  <a:gd name="connsiteX9" fmla="*/ 367399 w 444558"/>
                  <a:gd name="connsiteY9" fmla="*/ 39130 h 139393"/>
                  <a:gd name="connsiteX10" fmla="*/ 392237 w 444558"/>
                  <a:gd name="connsiteY10" fmla="*/ 78568 h 139393"/>
                  <a:gd name="connsiteX11" fmla="*/ 380254 w 444558"/>
                  <a:gd name="connsiteY11" fmla="*/ 138487 h 139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4558" h="139393">
                    <a:moveTo>
                      <a:pt x="429496" y="138487"/>
                    </a:moveTo>
                    <a:lnTo>
                      <a:pt x="443223" y="68001"/>
                    </a:lnTo>
                    <a:cubicBezTo>
                      <a:pt x="449596" y="23769"/>
                      <a:pt x="426228" y="-906"/>
                      <a:pt x="392673" y="-906"/>
                    </a:cubicBezTo>
                    <a:lnTo>
                      <a:pt x="84254" y="-906"/>
                    </a:lnTo>
                    <a:cubicBezTo>
                      <a:pt x="50645" y="-906"/>
                      <a:pt x="18887" y="34337"/>
                      <a:pt x="13440" y="68001"/>
                    </a:cubicBezTo>
                    <a:lnTo>
                      <a:pt x="-286" y="138487"/>
                    </a:lnTo>
                    <a:lnTo>
                      <a:pt x="49229" y="138487"/>
                    </a:lnTo>
                    <a:lnTo>
                      <a:pt x="61212" y="78568"/>
                    </a:lnTo>
                    <a:cubicBezTo>
                      <a:pt x="65625" y="52367"/>
                      <a:pt x="81584" y="39130"/>
                      <a:pt x="107731" y="39130"/>
                    </a:cubicBezTo>
                    <a:lnTo>
                      <a:pt x="367399" y="39130"/>
                    </a:lnTo>
                    <a:cubicBezTo>
                      <a:pt x="393545" y="39130"/>
                      <a:pt x="396650" y="52367"/>
                      <a:pt x="392237" y="78568"/>
                    </a:cubicBezTo>
                    <a:lnTo>
                      <a:pt x="380254" y="138487"/>
                    </a:ln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DCC4AE3E-F8F3-29E5-68FE-44EADAF1C31A}"/>
                  </a:ext>
                </a:extLst>
              </p:cNvPr>
              <p:cNvSpPr/>
              <p:nvPr/>
            </p:nvSpPr>
            <p:spPr>
              <a:xfrm>
                <a:off x="9361873" y="4808790"/>
                <a:ext cx="471463" cy="166226"/>
              </a:xfrm>
              <a:custGeom>
                <a:avLst/>
                <a:gdLst>
                  <a:gd name="connsiteX0" fmla="*/ 442815 w 471464"/>
                  <a:gd name="connsiteY0" fmla="*/ 164884 h 166226"/>
                  <a:gd name="connsiteX1" fmla="*/ 393355 w 471464"/>
                  <a:gd name="connsiteY1" fmla="*/ 164884 h 166226"/>
                  <a:gd name="connsiteX2" fmla="*/ 383114 w 471464"/>
                  <a:gd name="connsiteY2" fmla="*/ 160036 h 166226"/>
                  <a:gd name="connsiteX3" fmla="*/ 380336 w 471464"/>
                  <a:gd name="connsiteY3" fmla="*/ 149142 h 166226"/>
                  <a:gd name="connsiteX4" fmla="*/ 392320 w 471464"/>
                  <a:gd name="connsiteY4" fmla="*/ 89223 h 166226"/>
                  <a:gd name="connsiteX5" fmla="*/ 392320 w 471464"/>
                  <a:gd name="connsiteY5" fmla="*/ 68033 h 166226"/>
                  <a:gd name="connsiteX6" fmla="*/ 380445 w 471464"/>
                  <a:gd name="connsiteY6" fmla="*/ 65636 h 166226"/>
                  <a:gd name="connsiteX7" fmla="*/ 120996 w 471464"/>
                  <a:gd name="connsiteY7" fmla="*/ 65636 h 166226"/>
                  <a:gd name="connsiteX8" fmla="*/ 87550 w 471464"/>
                  <a:gd name="connsiteY8" fmla="*/ 94017 h 166226"/>
                  <a:gd name="connsiteX9" fmla="*/ 75512 w 471464"/>
                  <a:gd name="connsiteY9" fmla="*/ 154426 h 166226"/>
                  <a:gd name="connsiteX10" fmla="*/ 62493 w 471464"/>
                  <a:gd name="connsiteY10" fmla="*/ 165320 h 166226"/>
                  <a:gd name="connsiteX11" fmla="*/ 12979 w 471464"/>
                  <a:gd name="connsiteY11" fmla="*/ 165320 h 166226"/>
                  <a:gd name="connsiteX12" fmla="*/ 2738 w 471464"/>
                  <a:gd name="connsiteY12" fmla="*/ 160472 h 166226"/>
                  <a:gd name="connsiteX13" fmla="*/ -40 w 471464"/>
                  <a:gd name="connsiteY13" fmla="*/ 149577 h 166226"/>
                  <a:gd name="connsiteX14" fmla="*/ 13687 w 471464"/>
                  <a:gd name="connsiteY14" fmla="*/ 78764 h 166226"/>
                  <a:gd name="connsiteX15" fmla="*/ 97791 w 471464"/>
                  <a:gd name="connsiteY15" fmla="*/ -874 h 166226"/>
                  <a:gd name="connsiteX16" fmla="*/ 406210 w 471464"/>
                  <a:gd name="connsiteY16" fmla="*/ -874 h 166226"/>
                  <a:gd name="connsiteX17" fmla="*/ 455235 w 471464"/>
                  <a:gd name="connsiteY17" fmla="*/ 19989 h 166226"/>
                  <a:gd name="connsiteX18" fmla="*/ 469997 w 471464"/>
                  <a:gd name="connsiteY18" fmla="*/ 83177 h 166226"/>
                  <a:gd name="connsiteX19" fmla="*/ 456107 w 471464"/>
                  <a:gd name="connsiteY19" fmla="*/ 154371 h 166226"/>
                  <a:gd name="connsiteX20" fmla="*/ 442815 w 471464"/>
                  <a:gd name="connsiteY20" fmla="*/ 164884 h 166226"/>
                  <a:gd name="connsiteX21" fmla="*/ 409533 w 471464"/>
                  <a:gd name="connsiteY21" fmla="*/ 138302 h 166226"/>
                  <a:gd name="connsiteX22" fmla="*/ 431866 w 471464"/>
                  <a:gd name="connsiteY22" fmla="*/ 138302 h 166226"/>
                  <a:gd name="connsiteX23" fmla="*/ 443523 w 471464"/>
                  <a:gd name="connsiteY23" fmla="*/ 78383 h 166226"/>
                  <a:gd name="connsiteX24" fmla="*/ 434917 w 471464"/>
                  <a:gd name="connsiteY24" fmla="*/ 37039 h 166226"/>
                  <a:gd name="connsiteX25" fmla="*/ 405992 w 471464"/>
                  <a:gd name="connsiteY25" fmla="*/ 25328 h 166226"/>
                  <a:gd name="connsiteX26" fmla="*/ 97573 w 471464"/>
                  <a:gd name="connsiteY26" fmla="*/ 25328 h 166226"/>
                  <a:gd name="connsiteX27" fmla="*/ 39615 w 471464"/>
                  <a:gd name="connsiteY27" fmla="*/ 83122 h 166226"/>
                  <a:gd name="connsiteX28" fmla="*/ 28721 w 471464"/>
                  <a:gd name="connsiteY28" fmla="*/ 138139 h 166226"/>
                  <a:gd name="connsiteX29" fmla="*/ 51217 w 471464"/>
                  <a:gd name="connsiteY29" fmla="*/ 138139 h 166226"/>
                  <a:gd name="connsiteX30" fmla="*/ 61077 w 471464"/>
                  <a:gd name="connsiteY30" fmla="*/ 89114 h 166226"/>
                  <a:gd name="connsiteX31" fmla="*/ 120615 w 471464"/>
                  <a:gd name="connsiteY31" fmla="*/ 39000 h 166226"/>
                  <a:gd name="connsiteX32" fmla="*/ 380282 w 471464"/>
                  <a:gd name="connsiteY32" fmla="*/ 39000 h 166226"/>
                  <a:gd name="connsiteX33" fmla="*/ 412420 w 471464"/>
                  <a:gd name="connsiteY33" fmla="*/ 50766 h 166226"/>
                  <a:gd name="connsiteX34" fmla="*/ 418248 w 471464"/>
                  <a:gd name="connsiteY34" fmla="*/ 93907 h 166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71464" h="166226">
                    <a:moveTo>
                      <a:pt x="442815" y="164884"/>
                    </a:moveTo>
                    <a:lnTo>
                      <a:pt x="393355" y="164884"/>
                    </a:lnTo>
                    <a:cubicBezTo>
                      <a:pt x="389379" y="164884"/>
                      <a:pt x="385620" y="163086"/>
                      <a:pt x="383114" y="160036"/>
                    </a:cubicBezTo>
                    <a:cubicBezTo>
                      <a:pt x="380663" y="156986"/>
                      <a:pt x="379628" y="153009"/>
                      <a:pt x="380336" y="149142"/>
                    </a:cubicBezTo>
                    <a:lnTo>
                      <a:pt x="392320" y="89223"/>
                    </a:lnTo>
                    <a:cubicBezTo>
                      <a:pt x="394989" y="73262"/>
                      <a:pt x="393246" y="69068"/>
                      <a:pt x="392320" y="68033"/>
                    </a:cubicBezTo>
                    <a:cubicBezTo>
                      <a:pt x="391394" y="66998"/>
                      <a:pt x="387690" y="65636"/>
                      <a:pt x="380445" y="65636"/>
                    </a:cubicBezTo>
                    <a:lnTo>
                      <a:pt x="120996" y="65636"/>
                    </a:lnTo>
                    <a:cubicBezTo>
                      <a:pt x="101168" y="65636"/>
                      <a:pt x="90873" y="74407"/>
                      <a:pt x="87550" y="94017"/>
                    </a:cubicBezTo>
                    <a:lnTo>
                      <a:pt x="75512" y="154426"/>
                    </a:lnTo>
                    <a:cubicBezTo>
                      <a:pt x="74368" y="160690"/>
                      <a:pt x="68867" y="165320"/>
                      <a:pt x="62493" y="165320"/>
                    </a:cubicBezTo>
                    <a:lnTo>
                      <a:pt x="12979" y="165320"/>
                    </a:lnTo>
                    <a:cubicBezTo>
                      <a:pt x="9002" y="165320"/>
                      <a:pt x="5243" y="163523"/>
                      <a:pt x="2738" y="160472"/>
                    </a:cubicBezTo>
                    <a:cubicBezTo>
                      <a:pt x="232" y="157422"/>
                      <a:pt x="-803" y="153445"/>
                      <a:pt x="-40" y="149577"/>
                    </a:cubicBezTo>
                    <a:lnTo>
                      <a:pt x="13687" y="78764"/>
                    </a:lnTo>
                    <a:cubicBezTo>
                      <a:pt x="20005" y="41288"/>
                      <a:pt x="56120" y="-874"/>
                      <a:pt x="97791" y="-874"/>
                    </a:cubicBezTo>
                    <a:lnTo>
                      <a:pt x="406210" y="-874"/>
                    </a:lnTo>
                    <a:cubicBezTo>
                      <a:pt x="424840" y="-1473"/>
                      <a:pt x="442761" y="6153"/>
                      <a:pt x="455235" y="19989"/>
                    </a:cubicBezTo>
                    <a:cubicBezTo>
                      <a:pt x="464549" y="30883"/>
                      <a:pt x="474682" y="50439"/>
                      <a:pt x="469997" y="83177"/>
                    </a:cubicBezTo>
                    <a:lnTo>
                      <a:pt x="456107" y="154371"/>
                    </a:lnTo>
                    <a:cubicBezTo>
                      <a:pt x="454799" y="160635"/>
                      <a:pt x="449189" y="165047"/>
                      <a:pt x="442815" y="164884"/>
                    </a:cubicBezTo>
                    <a:close/>
                    <a:moveTo>
                      <a:pt x="409533" y="138302"/>
                    </a:moveTo>
                    <a:lnTo>
                      <a:pt x="431866" y="138302"/>
                    </a:lnTo>
                    <a:lnTo>
                      <a:pt x="443523" y="78383"/>
                    </a:lnTo>
                    <a:cubicBezTo>
                      <a:pt x="446029" y="60952"/>
                      <a:pt x="443088" y="46408"/>
                      <a:pt x="434917" y="37039"/>
                    </a:cubicBezTo>
                    <a:cubicBezTo>
                      <a:pt x="427509" y="29031"/>
                      <a:pt x="416887" y="24728"/>
                      <a:pt x="405992" y="25328"/>
                    </a:cubicBezTo>
                    <a:lnTo>
                      <a:pt x="97573" y="25328"/>
                    </a:lnTo>
                    <a:cubicBezTo>
                      <a:pt x="70337" y="25328"/>
                      <a:pt x="44082" y="56376"/>
                      <a:pt x="39615" y="83122"/>
                    </a:cubicBezTo>
                    <a:lnTo>
                      <a:pt x="28721" y="138139"/>
                    </a:lnTo>
                    <a:lnTo>
                      <a:pt x="51217" y="138139"/>
                    </a:lnTo>
                    <a:lnTo>
                      <a:pt x="61077" y="89114"/>
                    </a:lnTo>
                    <a:cubicBezTo>
                      <a:pt x="66524" y="56921"/>
                      <a:pt x="87659" y="39000"/>
                      <a:pt x="120615" y="39000"/>
                    </a:cubicBezTo>
                    <a:lnTo>
                      <a:pt x="380282" y="39000"/>
                    </a:lnTo>
                    <a:cubicBezTo>
                      <a:pt x="395207" y="39000"/>
                      <a:pt x="405720" y="42867"/>
                      <a:pt x="412420" y="50766"/>
                    </a:cubicBezTo>
                    <a:cubicBezTo>
                      <a:pt x="422007" y="62096"/>
                      <a:pt x="420864" y="78001"/>
                      <a:pt x="418248" y="93907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B6CA104A-C447-3D59-A716-B2A996669F1F}"/>
                  </a:ext>
                </a:extLst>
              </p:cNvPr>
              <p:cNvSpPr/>
              <p:nvPr/>
            </p:nvSpPr>
            <p:spPr>
              <a:xfrm>
                <a:off x="9460432" y="4810225"/>
                <a:ext cx="303397" cy="60926"/>
              </a:xfrm>
              <a:custGeom>
                <a:avLst/>
                <a:gdLst>
                  <a:gd name="connsiteX0" fmla="*/ 286897 w 303398"/>
                  <a:gd name="connsiteY0" fmla="*/ -893 h 60926"/>
                  <a:gd name="connsiteX1" fmla="*/ 26141 w 303398"/>
                  <a:gd name="connsiteY1" fmla="*/ -893 h 60926"/>
                  <a:gd name="connsiteX2" fmla="*/ 3916 w 303398"/>
                  <a:gd name="connsiteY2" fmla="*/ 18118 h 60926"/>
                  <a:gd name="connsiteX3" fmla="*/ 103 w 303398"/>
                  <a:gd name="connsiteY3" fmla="*/ 40942 h 60926"/>
                  <a:gd name="connsiteX4" fmla="*/ 11923 w 303398"/>
                  <a:gd name="connsiteY4" fmla="*/ 59625 h 60926"/>
                  <a:gd name="connsiteX5" fmla="*/ 15900 w 303398"/>
                  <a:gd name="connsiteY5" fmla="*/ 60007 h 60926"/>
                  <a:gd name="connsiteX6" fmla="*/ 276656 w 303398"/>
                  <a:gd name="connsiteY6" fmla="*/ 60007 h 60926"/>
                  <a:gd name="connsiteX7" fmla="*/ 298881 w 303398"/>
                  <a:gd name="connsiteY7" fmla="*/ 40942 h 60926"/>
                  <a:gd name="connsiteX8" fmla="*/ 302748 w 303398"/>
                  <a:gd name="connsiteY8" fmla="*/ 18118 h 60926"/>
                  <a:gd name="connsiteX9" fmla="*/ 290764 w 303398"/>
                  <a:gd name="connsiteY9" fmla="*/ -566 h 60926"/>
                  <a:gd name="connsiteX10" fmla="*/ 286897 w 303398"/>
                  <a:gd name="connsiteY10" fmla="*/ -893 h 60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3398" h="60926">
                    <a:moveTo>
                      <a:pt x="286897" y="-893"/>
                    </a:moveTo>
                    <a:lnTo>
                      <a:pt x="26141" y="-893"/>
                    </a:lnTo>
                    <a:cubicBezTo>
                      <a:pt x="15192" y="-566"/>
                      <a:pt x="5931" y="7332"/>
                      <a:pt x="3916" y="18118"/>
                    </a:cubicBezTo>
                    <a:lnTo>
                      <a:pt x="103" y="40942"/>
                    </a:lnTo>
                    <a:cubicBezTo>
                      <a:pt x="-1804" y="49385"/>
                      <a:pt x="3480" y="57719"/>
                      <a:pt x="11923" y="59625"/>
                    </a:cubicBezTo>
                    <a:cubicBezTo>
                      <a:pt x="13231" y="59952"/>
                      <a:pt x="14538" y="60061"/>
                      <a:pt x="15900" y="60007"/>
                    </a:cubicBezTo>
                    <a:lnTo>
                      <a:pt x="276656" y="60007"/>
                    </a:lnTo>
                    <a:cubicBezTo>
                      <a:pt x="287605" y="59625"/>
                      <a:pt x="296865" y="51727"/>
                      <a:pt x="298881" y="40942"/>
                    </a:cubicBezTo>
                    <a:lnTo>
                      <a:pt x="302748" y="18118"/>
                    </a:lnTo>
                    <a:cubicBezTo>
                      <a:pt x="304600" y="9674"/>
                      <a:pt x="299208" y="1286"/>
                      <a:pt x="290764" y="-566"/>
                    </a:cubicBezTo>
                    <a:cubicBezTo>
                      <a:pt x="289512" y="-838"/>
                      <a:pt x="288204" y="-947"/>
                      <a:pt x="286897" y="-8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B655583A-F6C0-1950-0763-935C860203B1}"/>
                  </a:ext>
                </a:extLst>
              </p:cNvPr>
              <p:cNvSpPr/>
              <p:nvPr/>
            </p:nvSpPr>
            <p:spPr>
              <a:xfrm>
                <a:off x="9823438" y="5034335"/>
                <a:ext cx="128771" cy="586225"/>
              </a:xfrm>
              <a:custGeom>
                <a:avLst/>
                <a:gdLst>
                  <a:gd name="connsiteX0" fmla="*/ 13005 w 128771"/>
                  <a:gd name="connsiteY0" fmla="*/ 585319 h 586225"/>
                  <a:gd name="connsiteX1" fmla="*/ -286 w 128771"/>
                  <a:gd name="connsiteY1" fmla="*/ 572028 h 586225"/>
                  <a:gd name="connsiteX2" fmla="*/ 6414 w 128771"/>
                  <a:gd name="connsiteY2" fmla="*/ 560480 h 586225"/>
                  <a:gd name="connsiteX3" fmla="*/ 101903 w 128771"/>
                  <a:gd name="connsiteY3" fmla="*/ 506008 h 586225"/>
                  <a:gd name="connsiteX4" fmla="*/ 101903 w 128771"/>
                  <a:gd name="connsiteY4" fmla="*/ 12384 h 586225"/>
                  <a:gd name="connsiteX5" fmla="*/ 115194 w 128771"/>
                  <a:gd name="connsiteY5" fmla="*/ -906 h 586225"/>
                  <a:gd name="connsiteX6" fmla="*/ 128485 w 128771"/>
                  <a:gd name="connsiteY6" fmla="*/ 12384 h 586225"/>
                  <a:gd name="connsiteX7" fmla="*/ 128485 w 128771"/>
                  <a:gd name="connsiteY7" fmla="*/ 513525 h 586225"/>
                  <a:gd name="connsiteX8" fmla="*/ 121785 w 128771"/>
                  <a:gd name="connsiteY8" fmla="*/ 525073 h 586225"/>
                  <a:gd name="connsiteX9" fmla="*/ 19542 w 128771"/>
                  <a:gd name="connsiteY9" fmla="*/ 583358 h 586225"/>
                  <a:gd name="connsiteX10" fmla="*/ 13005 w 128771"/>
                  <a:gd name="connsiteY10" fmla="*/ 585319 h 586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771" h="586225">
                    <a:moveTo>
                      <a:pt x="13005" y="585319"/>
                    </a:moveTo>
                    <a:cubicBezTo>
                      <a:pt x="5652" y="585319"/>
                      <a:pt x="-286" y="579382"/>
                      <a:pt x="-286" y="572028"/>
                    </a:cubicBezTo>
                    <a:cubicBezTo>
                      <a:pt x="-286" y="567234"/>
                      <a:pt x="2274" y="562822"/>
                      <a:pt x="6414" y="560480"/>
                    </a:cubicBezTo>
                    <a:lnTo>
                      <a:pt x="101903" y="506008"/>
                    </a:lnTo>
                    <a:lnTo>
                      <a:pt x="101903" y="12384"/>
                    </a:lnTo>
                    <a:cubicBezTo>
                      <a:pt x="101903" y="5031"/>
                      <a:pt x="107840" y="-906"/>
                      <a:pt x="115194" y="-906"/>
                    </a:cubicBezTo>
                    <a:cubicBezTo>
                      <a:pt x="122548" y="-906"/>
                      <a:pt x="128485" y="5031"/>
                      <a:pt x="128485" y="12384"/>
                    </a:cubicBezTo>
                    <a:lnTo>
                      <a:pt x="128485" y="513525"/>
                    </a:lnTo>
                    <a:cubicBezTo>
                      <a:pt x="128485" y="518319"/>
                      <a:pt x="125925" y="522677"/>
                      <a:pt x="121785" y="525073"/>
                    </a:cubicBezTo>
                    <a:lnTo>
                      <a:pt x="19542" y="583358"/>
                    </a:lnTo>
                    <a:cubicBezTo>
                      <a:pt x="17581" y="584611"/>
                      <a:pt x="15347" y="585265"/>
                      <a:pt x="13005" y="585319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25A14BAF-0A8A-07B1-8947-F87421342098}"/>
                  </a:ext>
                </a:extLst>
              </p:cNvPr>
              <p:cNvSpPr/>
              <p:nvPr/>
            </p:nvSpPr>
            <p:spPr>
              <a:xfrm>
                <a:off x="10174299" y="3006951"/>
                <a:ext cx="187375" cy="389323"/>
              </a:xfrm>
              <a:custGeom>
                <a:avLst/>
                <a:gdLst>
                  <a:gd name="connsiteX0" fmla="*/ -239 w 187375"/>
                  <a:gd name="connsiteY0" fmla="*/ 316828 h 389323"/>
                  <a:gd name="connsiteX1" fmla="*/ 5208 w 187375"/>
                  <a:gd name="connsiteY1" fmla="*/ -906 h 389323"/>
                  <a:gd name="connsiteX2" fmla="*/ 186763 w 187375"/>
                  <a:gd name="connsiteY2" fmla="*/ 124052 h 389323"/>
                  <a:gd name="connsiteX3" fmla="*/ 187090 w 187375"/>
                  <a:gd name="connsiteY3" fmla="*/ 314159 h 389323"/>
                  <a:gd name="connsiteX4" fmla="*/ 156967 w 187375"/>
                  <a:gd name="connsiteY4" fmla="*/ 369339 h 389323"/>
                  <a:gd name="connsiteX5" fmla="*/ 31191 w 187375"/>
                  <a:gd name="connsiteY5" fmla="*/ 367324 h 389323"/>
                  <a:gd name="connsiteX6" fmla="*/ 22149 w 187375"/>
                  <a:gd name="connsiteY6" fmla="*/ 361604 h 389323"/>
                  <a:gd name="connsiteX7" fmla="*/ -239 w 187375"/>
                  <a:gd name="connsiteY7" fmla="*/ 316828 h 389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7375" h="389323">
                    <a:moveTo>
                      <a:pt x="-239" y="316828"/>
                    </a:moveTo>
                    <a:lnTo>
                      <a:pt x="5208" y="-906"/>
                    </a:lnTo>
                    <a:lnTo>
                      <a:pt x="186763" y="124052"/>
                    </a:lnTo>
                    <a:lnTo>
                      <a:pt x="187090" y="314159"/>
                    </a:lnTo>
                    <a:cubicBezTo>
                      <a:pt x="186327" y="349293"/>
                      <a:pt x="156967" y="369339"/>
                      <a:pt x="156967" y="369339"/>
                    </a:cubicBezTo>
                    <a:cubicBezTo>
                      <a:pt x="120579" y="397119"/>
                      <a:pt x="69049" y="392925"/>
                      <a:pt x="31191" y="367324"/>
                    </a:cubicBezTo>
                    <a:lnTo>
                      <a:pt x="22149" y="361604"/>
                    </a:lnTo>
                    <a:cubicBezTo>
                      <a:pt x="7496" y="351527"/>
                      <a:pt x="-1002" y="334586"/>
                      <a:pt x="-239" y="316828"/>
                    </a:cubicBez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EAC7E3A8-6900-9627-A36B-DA9C7C522D24}"/>
                  </a:ext>
                </a:extLst>
              </p:cNvPr>
              <p:cNvSpPr/>
              <p:nvPr/>
            </p:nvSpPr>
            <p:spPr>
              <a:xfrm>
                <a:off x="10161126" y="2993660"/>
                <a:ext cx="213947" cy="416116"/>
              </a:xfrm>
              <a:custGeom>
                <a:avLst/>
                <a:gdLst>
                  <a:gd name="connsiteX0" fmla="*/ 111583 w 213948"/>
                  <a:gd name="connsiteY0" fmla="*/ 415203 h 416116"/>
                  <a:gd name="connsiteX1" fmla="*/ 36956 w 213948"/>
                  <a:gd name="connsiteY1" fmla="*/ 391617 h 416116"/>
                  <a:gd name="connsiteX2" fmla="*/ 28240 w 213948"/>
                  <a:gd name="connsiteY2" fmla="*/ 385679 h 416116"/>
                  <a:gd name="connsiteX3" fmla="*/ -248 w 213948"/>
                  <a:gd name="connsiteY3" fmla="*/ 329791 h 416116"/>
                  <a:gd name="connsiteX4" fmla="*/ 5199 w 213948"/>
                  <a:gd name="connsiteY4" fmla="*/ 12167 h 416116"/>
                  <a:gd name="connsiteX5" fmla="*/ 12444 w 213948"/>
                  <a:gd name="connsiteY5" fmla="*/ 564 h 416116"/>
                  <a:gd name="connsiteX6" fmla="*/ 26008 w 213948"/>
                  <a:gd name="connsiteY6" fmla="*/ 1435 h 416116"/>
                  <a:gd name="connsiteX7" fmla="*/ 207562 w 213948"/>
                  <a:gd name="connsiteY7" fmla="*/ 126394 h 416116"/>
                  <a:gd name="connsiteX8" fmla="*/ 213282 w 213948"/>
                  <a:gd name="connsiteY8" fmla="*/ 137288 h 416116"/>
                  <a:gd name="connsiteX9" fmla="*/ 213663 w 213948"/>
                  <a:gd name="connsiteY9" fmla="*/ 327395 h 416116"/>
                  <a:gd name="connsiteX10" fmla="*/ 177711 w 213948"/>
                  <a:gd name="connsiteY10" fmla="*/ 393632 h 416116"/>
                  <a:gd name="connsiteX11" fmla="*/ 111583 w 213948"/>
                  <a:gd name="connsiteY11" fmla="*/ 415203 h 416116"/>
                  <a:gd name="connsiteX12" fmla="*/ 31182 w 213948"/>
                  <a:gd name="connsiteY12" fmla="*/ 37169 h 416116"/>
                  <a:gd name="connsiteX13" fmla="*/ 26170 w 213948"/>
                  <a:gd name="connsiteY13" fmla="*/ 330227 h 416116"/>
                  <a:gd name="connsiteX14" fmla="*/ 26170 w 213948"/>
                  <a:gd name="connsiteY14" fmla="*/ 330227 h 416116"/>
                  <a:gd name="connsiteX15" fmla="*/ 43003 w 213948"/>
                  <a:gd name="connsiteY15" fmla="*/ 363346 h 416116"/>
                  <a:gd name="connsiteX16" fmla="*/ 51664 w 213948"/>
                  <a:gd name="connsiteY16" fmla="*/ 369447 h 416116"/>
                  <a:gd name="connsiteX17" fmla="*/ 161914 w 213948"/>
                  <a:gd name="connsiteY17" fmla="*/ 371952 h 416116"/>
                  <a:gd name="connsiteX18" fmla="*/ 186808 w 213948"/>
                  <a:gd name="connsiteY18" fmla="*/ 326959 h 416116"/>
                  <a:gd name="connsiteX19" fmla="*/ 186481 w 213948"/>
                  <a:gd name="connsiteY19" fmla="*/ 144152 h 416116"/>
                  <a:gd name="connsiteX20" fmla="*/ 12934 w 213948"/>
                  <a:gd name="connsiteY20" fmla="*/ 329955 h 416116"/>
                  <a:gd name="connsiteX21" fmla="*/ 12934 w 213948"/>
                  <a:gd name="connsiteY21" fmla="*/ 329955 h 416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13948" h="416116">
                    <a:moveTo>
                      <a:pt x="111583" y="415203"/>
                    </a:moveTo>
                    <a:cubicBezTo>
                      <a:pt x="84891" y="414931"/>
                      <a:pt x="58908" y="406705"/>
                      <a:pt x="36956" y="391617"/>
                    </a:cubicBezTo>
                    <a:lnTo>
                      <a:pt x="28240" y="385679"/>
                    </a:lnTo>
                    <a:cubicBezTo>
                      <a:pt x="9775" y="373205"/>
                      <a:pt x="-1011" y="352071"/>
                      <a:pt x="-248" y="329791"/>
                    </a:cubicBezTo>
                    <a:lnTo>
                      <a:pt x="5199" y="12167"/>
                    </a:lnTo>
                    <a:cubicBezTo>
                      <a:pt x="5308" y="7264"/>
                      <a:pt x="8086" y="2797"/>
                      <a:pt x="12444" y="564"/>
                    </a:cubicBezTo>
                    <a:cubicBezTo>
                      <a:pt x="16801" y="-1670"/>
                      <a:pt x="21977" y="-1342"/>
                      <a:pt x="26008" y="1435"/>
                    </a:cubicBezTo>
                    <a:lnTo>
                      <a:pt x="207562" y="126394"/>
                    </a:lnTo>
                    <a:cubicBezTo>
                      <a:pt x="211157" y="128845"/>
                      <a:pt x="213282" y="132930"/>
                      <a:pt x="213282" y="137288"/>
                    </a:cubicBezTo>
                    <a:lnTo>
                      <a:pt x="213663" y="327395"/>
                    </a:lnTo>
                    <a:cubicBezTo>
                      <a:pt x="212736" y="369229"/>
                      <a:pt x="179128" y="392761"/>
                      <a:pt x="177711" y="393632"/>
                    </a:cubicBezTo>
                    <a:cubicBezTo>
                      <a:pt x="158646" y="407904"/>
                      <a:pt x="135387" y="415475"/>
                      <a:pt x="111583" y="415203"/>
                    </a:cubicBezTo>
                    <a:close/>
                    <a:moveTo>
                      <a:pt x="31182" y="37169"/>
                    </a:moveTo>
                    <a:lnTo>
                      <a:pt x="26170" y="330227"/>
                    </a:lnTo>
                    <a:lnTo>
                      <a:pt x="26170" y="330227"/>
                    </a:lnTo>
                    <a:cubicBezTo>
                      <a:pt x="25680" y="343464"/>
                      <a:pt x="32054" y="355993"/>
                      <a:pt x="43003" y="363346"/>
                    </a:cubicBezTo>
                    <a:lnTo>
                      <a:pt x="51664" y="369447"/>
                    </a:lnTo>
                    <a:cubicBezTo>
                      <a:pt x="87070" y="393415"/>
                      <a:pt x="132390" y="394449"/>
                      <a:pt x="161914" y="371952"/>
                    </a:cubicBezTo>
                    <a:cubicBezTo>
                      <a:pt x="162623" y="371408"/>
                      <a:pt x="186209" y="354631"/>
                      <a:pt x="186808" y="326959"/>
                    </a:cubicBezTo>
                    <a:lnTo>
                      <a:pt x="186481" y="144152"/>
                    </a:lnTo>
                    <a:close/>
                    <a:moveTo>
                      <a:pt x="12934" y="329955"/>
                    </a:moveTo>
                    <a:lnTo>
                      <a:pt x="12934" y="329955"/>
                    </a:ln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CF3B0437-31E5-E783-903A-FEBC62B57E82}"/>
                  </a:ext>
                </a:extLst>
              </p:cNvPr>
              <p:cNvSpPr/>
              <p:nvPr/>
            </p:nvSpPr>
            <p:spPr>
              <a:xfrm>
                <a:off x="10116578" y="2737960"/>
                <a:ext cx="464132" cy="494540"/>
              </a:xfrm>
              <a:custGeom>
                <a:avLst/>
                <a:gdLst>
                  <a:gd name="connsiteX0" fmla="*/ 414709 w 464133"/>
                  <a:gd name="connsiteY0" fmla="*/ 86637 h 494541"/>
                  <a:gd name="connsiteX1" fmla="*/ 262188 w 464133"/>
                  <a:gd name="connsiteY1" fmla="*/ 22688 h 494541"/>
                  <a:gd name="connsiteX2" fmla="*/ 192464 w 464133"/>
                  <a:gd name="connsiteY2" fmla="*/ 56569 h 494541"/>
                  <a:gd name="connsiteX3" fmla="*/ 86299 w 464133"/>
                  <a:gd name="connsiteY3" fmla="*/ -736 h 494541"/>
                  <a:gd name="connsiteX4" fmla="*/ 1540 w 464133"/>
                  <a:gd name="connsiteY4" fmla="*/ 51067 h 494541"/>
                  <a:gd name="connsiteX5" fmla="*/ 36402 w 464133"/>
                  <a:gd name="connsiteY5" fmla="*/ 230443 h 494541"/>
                  <a:gd name="connsiteX6" fmla="*/ 63039 w 464133"/>
                  <a:gd name="connsiteY6" fmla="*/ 332360 h 494541"/>
                  <a:gd name="connsiteX7" fmla="*/ 132708 w 464133"/>
                  <a:gd name="connsiteY7" fmla="*/ 342001 h 494541"/>
                  <a:gd name="connsiteX8" fmla="*/ 157058 w 464133"/>
                  <a:gd name="connsiteY8" fmla="*/ 452960 h 494541"/>
                  <a:gd name="connsiteX9" fmla="*/ 303478 w 464133"/>
                  <a:gd name="connsiteY9" fmla="*/ 492180 h 494541"/>
                  <a:gd name="connsiteX10" fmla="*/ 330441 w 464133"/>
                  <a:gd name="connsiteY10" fmla="*/ 465216 h 494541"/>
                  <a:gd name="connsiteX11" fmla="*/ 334199 w 464133"/>
                  <a:gd name="connsiteY11" fmla="*/ 401158 h 494541"/>
                  <a:gd name="connsiteX12" fmla="*/ 330387 w 464133"/>
                  <a:gd name="connsiteY12" fmla="*/ 240956 h 494541"/>
                  <a:gd name="connsiteX13" fmla="*/ 447937 w 464133"/>
                  <a:gd name="connsiteY13" fmla="*/ 233003 h 494541"/>
                  <a:gd name="connsiteX14" fmla="*/ 414709 w 464133"/>
                  <a:gd name="connsiteY14" fmla="*/ 86637 h 494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64133" h="494541">
                    <a:moveTo>
                      <a:pt x="414709" y="86637"/>
                    </a:moveTo>
                    <a:cubicBezTo>
                      <a:pt x="370750" y="66864"/>
                      <a:pt x="409861" y="134681"/>
                      <a:pt x="262188" y="22688"/>
                    </a:cubicBezTo>
                    <a:cubicBezTo>
                      <a:pt x="203359" y="-21925"/>
                      <a:pt x="207716" y="68062"/>
                      <a:pt x="192464" y="56569"/>
                    </a:cubicBezTo>
                    <a:cubicBezTo>
                      <a:pt x="135977" y="13972"/>
                      <a:pt x="120289" y="2969"/>
                      <a:pt x="86299" y="-736"/>
                    </a:cubicBezTo>
                    <a:cubicBezTo>
                      <a:pt x="63802" y="-3187"/>
                      <a:pt x="5190" y="21053"/>
                      <a:pt x="1540" y="51067"/>
                    </a:cubicBezTo>
                    <a:cubicBezTo>
                      <a:pt x="-10226" y="149825"/>
                      <a:pt x="38799" y="141273"/>
                      <a:pt x="36402" y="230443"/>
                    </a:cubicBezTo>
                    <a:cubicBezTo>
                      <a:pt x="34713" y="293031"/>
                      <a:pt x="43919" y="315800"/>
                      <a:pt x="63039" y="332360"/>
                    </a:cubicBezTo>
                    <a:cubicBezTo>
                      <a:pt x="82159" y="348919"/>
                      <a:pt x="110211" y="325333"/>
                      <a:pt x="132708" y="342001"/>
                    </a:cubicBezTo>
                    <a:cubicBezTo>
                      <a:pt x="161797" y="363790"/>
                      <a:pt x="134179" y="417445"/>
                      <a:pt x="157058" y="452960"/>
                    </a:cubicBezTo>
                    <a:cubicBezTo>
                      <a:pt x="171492" y="475348"/>
                      <a:pt x="215397" y="499915"/>
                      <a:pt x="303478" y="492180"/>
                    </a:cubicBezTo>
                    <a:cubicBezTo>
                      <a:pt x="317804" y="490872"/>
                      <a:pt x="329134" y="479543"/>
                      <a:pt x="330441" y="465216"/>
                    </a:cubicBezTo>
                    <a:cubicBezTo>
                      <a:pt x="332130" y="446805"/>
                      <a:pt x="334145" y="423545"/>
                      <a:pt x="334199" y="401158"/>
                    </a:cubicBezTo>
                    <a:cubicBezTo>
                      <a:pt x="334526" y="294393"/>
                      <a:pt x="309251" y="260566"/>
                      <a:pt x="330387" y="240956"/>
                    </a:cubicBezTo>
                    <a:cubicBezTo>
                      <a:pt x="362742" y="210942"/>
                      <a:pt x="424896" y="259041"/>
                      <a:pt x="447937" y="233003"/>
                    </a:cubicBezTo>
                    <a:cubicBezTo>
                      <a:pt x="471741" y="205985"/>
                      <a:pt x="474846" y="113655"/>
                      <a:pt x="414709" y="86637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8035C940-D05E-0C01-8921-3268C94E31FA}"/>
                  </a:ext>
                </a:extLst>
              </p:cNvPr>
              <p:cNvSpPr/>
              <p:nvPr/>
            </p:nvSpPr>
            <p:spPr>
              <a:xfrm>
                <a:off x="10314393" y="2911311"/>
                <a:ext cx="164341" cy="228175"/>
              </a:xfrm>
              <a:custGeom>
                <a:avLst/>
                <a:gdLst>
                  <a:gd name="connsiteX0" fmla="*/ -286 w 164341"/>
                  <a:gd name="connsiteY0" fmla="*/ 14224 h 228175"/>
                  <a:gd name="connsiteX1" fmla="*/ 3527 w 164341"/>
                  <a:gd name="connsiteY1" fmla="*/ 43148 h 228175"/>
                  <a:gd name="connsiteX2" fmla="*/ 6142 w 164341"/>
                  <a:gd name="connsiteY2" fmla="*/ 84165 h 228175"/>
                  <a:gd name="connsiteX3" fmla="*/ 7939 w 164341"/>
                  <a:gd name="connsiteY3" fmla="*/ 179055 h 228175"/>
                  <a:gd name="connsiteX4" fmla="*/ 123528 w 164341"/>
                  <a:gd name="connsiteY4" fmla="*/ 215388 h 228175"/>
                  <a:gd name="connsiteX5" fmla="*/ 136656 w 164341"/>
                  <a:gd name="connsiteY5" fmla="*/ 198611 h 228175"/>
                  <a:gd name="connsiteX6" fmla="*/ 149892 w 164341"/>
                  <a:gd name="connsiteY6" fmla="*/ 198283 h 228175"/>
                  <a:gd name="connsiteX7" fmla="*/ 164056 w 164341"/>
                  <a:gd name="connsiteY7" fmla="*/ 184448 h 228175"/>
                  <a:gd name="connsiteX8" fmla="*/ 163619 w 164341"/>
                  <a:gd name="connsiteY8" fmla="*/ 180907 h 228175"/>
                  <a:gd name="connsiteX9" fmla="*/ 147987 w 164341"/>
                  <a:gd name="connsiteY9" fmla="*/ 22612 h 228175"/>
                  <a:gd name="connsiteX10" fmla="*/ -286 w 164341"/>
                  <a:gd name="connsiteY10" fmla="*/ 14224 h 228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4341" h="228175">
                    <a:moveTo>
                      <a:pt x="-286" y="14224"/>
                    </a:moveTo>
                    <a:lnTo>
                      <a:pt x="3527" y="43148"/>
                    </a:lnTo>
                    <a:cubicBezTo>
                      <a:pt x="5325" y="56766"/>
                      <a:pt x="6196" y="70438"/>
                      <a:pt x="6142" y="84165"/>
                    </a:cubicBezTo>
                    <a:cubicBezTo>
                      <a:pt x="6142" y="109930"/>
                      <a:pt x="7449" y="154161"/>
                      <a:pt x="7939" y="179055"/>
                    </a:cubicBezTo>
                    <a:cubicBezTo>
                      <a:pt x="9683" y="259020"/>
                      <a:pt x="123528" y="215388"/>
                      <a:pt x="123528" y="215388"/>
                    </a:cubicBezTo>
                    <a:lnTo>
                      <a:pt x="136656" y="198611"/>
                    </a:lnTo>
                    <a:lnTo>
                      <a:pt x="149892" y="198283"/>
                    </a:lnTo>
                    <a:cubicBezTo>
                      <a:pt x="157628" y="198338"/>
                      <a:pt x="163946" y="192183"/>
                      <a:pt x="164056" y="184448"/>
                    </a:cubicBezTo>
                    <a:cubicBezTo>
                      <a:pt x="164056" y="183249"/>
                      <a:pt x="163892" y="182051"/>
                      <a:pt x="163619" y="180907"/>
                    </a:cubicBezTo>
                    <a:cubicBezTo>
                      <a:pt x="155994" y="149041"/>
                      <a:pt x="141831" y="78555"/>
                      <a:pt x="147987" y="22612"/>
                    </a:cubicBezTo>
                    <a:cubicBezTo>
                      <a:pt x="103265" y="-5441"/>
                      <a:pt x="47322" y="-8600"/>
                      <a:pt x="-286" y="14224"/>
                    </a:cubicBez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B2F1E584-80BC-3075-1510-BA2FB9597DAB}"/>
                  </a:ext>
                </a:extLst>
              </p:cNvPr>
              <p:cNvSpPr/>
              <p:nvPr/>
            </p:nvSpPr>
            <p:spPr>
              <a:xfrm>
                <a:off x="10301094" y="2897905"/>
                <a:ext cx="190786" cy="254988"/>
              </a:xfrm>
              <a:custGeom>
                <a:avLst/>
                <a:gdLst>
                  <a:gd name="connsiteX0" fmla="*/ 76362 w 190787"/>
                  <a:gd name="connsiteY0" fmla="*/ 254013 h 254988"/>
                  <a:gd name="connsiteX1" fmla="*/ 32240 w 190787"/>
                  <a:gd name="connsiteY1" fmla="*/ 242628 h 254988"/>
                  <a:gd name="connsiteX2" fmla="*/ 8001 w 190787"/>
                  <a:gd name="connsiteY2" fmla="*/ 192732 h 254988"/>
                  <a:gd name="connsiteX3" fmla="*/ 7401 w 190787"/>
                  <a:gd name="connsiteY3" fmla="*/ 168329 h 254988"/>
                  <a:gd name="connsiteX4" fmla="*/ 6148 w 190787"/>
                  <a:gd name="connsiteY4" fmla="*/ 97515 h 254988"/>
                  <a:gd name="connsiteX5" fmla="*/ 3643 w 190787"/>
                  <a:gd name="connsiteY5" fmla="*/ 58296 h 254988"/>
                  <a:gd name="connsiteX6" fmla="*/ -170 w 190787"/>
                  <a:gd name="connsiteY6" fmla="*/ 29371 h 254988"/>
                  <a:gd name="connsiteX7" fmla="*/ 7401 w 190787"/>
                  <a:gd name="connsiteY7" fmla="*/ 15589 h 254988"/>
                  <a:gd name="connsiteX8" fmla="*/ 168964 w 190787"/>
                  <a:gd name="connsiteY8" fmla="*/ 25177 h 254988"/>
                  <a:gd name="connsiteX9" fmla="*/ 174412 w 190787"/>
                  <a:gd name="connsiteY9" fmla="*/ 37487 h 254988"/>
                  <a:gd name="connsiteX10" fmla="*/ 189719 w 190787"/>
                  <a:gd name="connsiteY10" fmla="*/ 191206 h 254988"/>
                  <a:gd name="connsiteX11" fmla="*/ 177299 w 190787"/>
                  <a:gd name="connsiteY11" fmla="*/ 221058 h 254988"/>
                  <a:gd name="connsiteX12" fmla="*/ 163354 w 190787"/>
                  <a:gd name="connsiteY12" fmla="*/ 224979 h 254988"/>
                  <a:gd name="connsiteX13" fmla="*/ 156436 w 190787"/>
                  <a:gd name="connsiteY13" fmla="*/ 224979 h 254988"/>
                  <a:gd name="connsiteX14" fmla="*/ 147230 w 190787"/>
                  <a:gd name="connsiteY14" fmla="*/ 236799 h 254988"/>
                  <a:gd name="connsiteX15" fmla="*/ 141456 w 190787"/>
                  <a:gd name="connsiteY15" fmla="*/ 241048 h 254988"/>
                  <a:gd name="connsiteX16" fmla="*/ 76362 w 190787"/>
                  <a:gd name="connsiteY16" fmla="*/ 254013 h 254988"/>
                  <a:gd name="connsiteX17" fmla="*/ 27338 w 190787"/>
                  <a:gd name="connsiteY17" fmla="*/ 36125 h 254988"/>
                  <a:gd name="connsiteX18" fmla="*/ 29843 w 190787"/>
                  <a:gd name="connsiteY18" fmla="*/ 55081 h 254988"/>
                  <a:gd name="connsiteX19" fmla="*/ 32513 w 190787"/>
                  <a:gd name="connsiteY19" fmla="*/ 97951 h 254988"/>
                  <a:gd name="connsiteX20" fmla="*/ 33766 w 190787"/>
                  <a:gd name="connsiteY20" fmla="*/ 167948 h 254988"/>
                  <a:gd name="connsiteX21" fmla="*/ 34365 w 190787"/>
                  <a:gd name="connsiteY21" fmla="*/ 192460 h 254988"/>
                  <a:gd name="connsiteX22" fmla="*/ 46893 w 190787"/>
                  <a:gd name="connsiteY22" fmla="*/ 220839 h 254988"/>
                  <a:gd name="connsiteX23" fmla="*/ 128601 w 190787"/>
                  <a:gd name="connsiteY23" fmla="*/ 217898 h 254988"/>
                  <a:gd name="connsiteX24" fmla="*/ 139495 w 190787"/>
                  <a:gd name="connsiteY24" fmla="*/ 204116 h 254988"/>
                  <a:gd name="connsiteX25" fmla="*/ 149681 w 190787"/>
                  <a:gd name="connsiteY25" fmla="*/ 198996 h 254988"/>
                  <a:gd name="connsiteX26" fmla="*/ 162919 w 190787"/>
                  <a:gd name="connsiteY26" fmla="*/ 198996 h 254988"/>
                  <a:gd name="connsiteX27" fmla="*/ 164008 w 190787"/>
                  <a:gd name="connsiteY27" fmla="*/ 197907 h 254988"/>
                  <a:gd name="connsiteX28" fmla="*/ 147285 w 190787"/>
                  <a:gd name="connsiteY28" fmla="*/ 43533 h 254988"/>
                  <a:gd name="connsiteX29" fmla="*/ 27501 w 190787"/>
                  <a:gd name="connsiteY29" fmla="*/ 35853 h 254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90787" h="254988">
                    <a:moveTo>
                      <a:pt x="76362" y="254013"/>
                    </a:moveTo>
                    <a:cubicBezTo>
                      <a:pt x="60838" y="254666"/>
                      <a:pt x="45477" y="250690"/>
                      <a:pt x="32240" y="242628"/>
                    </a:cubicBezTo>
                    <a:cubicBezTo>
                      <a:pt x="21346" y="235384"/>
                      <a:pt x="8600" y="220839"/>
                      <a:pt x="8001" y="192732"/>
                    </a:cubicBezTo>
                    <a:lnTo>
                      <a:pt x="7401" y="168329"/>
                    </a:lnTo>
                    <a:cubicBezTo>
                      <a:pt x="6802" y="145178"/>
                      <a:pt x="6039" y="116308"/>
                      <a:pt x="6148" y="97515"/>
                    </a:cubicBezTo>
                    <a:cubicBezTo>
                      <a:pt x="6203" y="84387"/>
                      <a:pt x="5385" y="71314"/>
                      <a:pt x="3643" y="58296"/>
                    </a:cubicBezTo>
                    <a:lnTo>
                      <a:pt x="-170" y="29371"/>
                    </a:lnTo>
                    <a:cubicBezTo>
                      <a:pt x="-933" y="23597"/>
                      <a:pt x="2117" y="18041"/>
                      <a:pt x="7401" y="15589"/>
                    </a:cubicBezTo>
                    <a:cubicBezTo>
                      <a:pt x="59258" y="-9413"/>
                      <a:pt x="120430" y="-5818"/>
                      <a:pt x="168964" y="25177"/>
                    </a:cubicBezTo>
                    <a:cubicBezTo>
                      <a:pt x="172886" y="28009"/>
                      <a:pt x="174957" y="32694"/>
                      <a:pt x="174412" y="37487"/>
                    </a:cubicBezTo>
                    <a:cubicBezTo>
                      <a:pt x="168202" y="91959"/>
                      <a:pt x="183073" y="163209"/>
                      <a:pt x="189719" y="191206"/>
                    </a:cubicBezTo>
                    <a:cubicBezTo>
                      <a:pt x="192551" y="202809"/>
                      <a:pt x="187539" y="214902"/>
                      <a:pt x="177299" y="221058"/>
                    </a:cubicBezTo>
                    <a:cubicBezTo>
                      <a:pt x="173104" y="223563"/>
                      <a:pt x="168257" y="224925"/>
                      <a:pt x="163354" y="224979"/>
                    </a:cubicBezTo>
                    <a:lnTo>
                      <a:pt x="156436" y="224979"/>
                    </a:lnTo>
                    <a:lnTo>
                      <a:pt x="147230" y="236799"/>
                    </a:lnTo>
                    <a:cubicBezTo>
                      <a:pt x="145705" y="238706"/>
                      <a:pt x="143745" y="240177"/>
                      <a:pt x="141456" y="241048"/>
                    </a:cubicBezTo>
                    <a:cubicBezTo>
                      <a:pt x="120648" y="248947"/>
                      <a:pt x="98641" y="253304"/>
                      <a:pt x="76362" y="254013"/>
                    </a:cubicBezTo>
                    <a:close/>
                    <a:moveTo>
                      <a:pt x="27338" y="36125"/>
                    </a:moveTo>
                    <a:lnTo>
                      <a:pt x="29843" y="55081"/>
                    </a:lnTo>
                    <a:cubicBezTo>
                      <a:pt x="31696" y="69299"/>
                      <a:pt x="32621" y="83625"/>
                      <a:pt x="32513" y="97951"/>
                    </a:cubicBezTo>
                    <a:cubicBezTo>
                      <a:pt x="32513" y="116308"/>
                      <a:pt x="33167" y="144960"/>
                      <a:pt x="33766" y="167948"/>
                    </a:cubicBezTo>
                    <a:lnTo>
                      <a:pt x="34365" y="192460"/>
                    </a:lnTo>
                    <a:cubicBezTo>
                      <a:pt x="34365" y="206078"/>
                      <a:pt x="38777" y="215392"/>
                      <a:pt x="46893" y="220839"/>
                    </a:cubicBezTo>
                    <a:cubicBezTo>
                      <a:pt x="67429" y="234676"/>
                      <a:pt x="110680" y="224053"/>
                      <a:pt x="128601" y="217898"/>
                    </a:cubicBezTo>
                    <a:lnTo>
                      <a:pt x="139495" y="204116"/>
                    </a:lnTo>
                    <a:cubicBezTo>
                      <a:pt x="141947" y="200957"/>
                      <a:pt x="145705" y="199051"/>
                      <a:pt x="149681" y="198996"/>
                    </a:cubicBezTo>
                    <a:lnTo>
                      <a:pt x="162919" y="198996"/>
                    </a:lnTo>
                    <a:lnTo>
                      <a:pt x="164008" y="197907"/>
                    </a:lnTo>
                    <a:cubicBezTo>
                      <a:pt x="155728" y="163262"/>
                      <a:pt x="142981" y="98604"/>
                      <a:pt x="147285" y="43533"/>
                    </a:cubicBezTo>
                    <a:cubicBezTo>
                      <a:pt x="110571" y="23107"/>
                      <a:pt x="66558" y="20274"/>
                      <a:pt x="27501" y="35853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86071078-ECF0-A479-B3DE-7E9491FE9EC0}"/>
                  </a:ext>
                </a:extLst>
              </p:cNvPr>
              <p:cNvSpPr/>
              <p:nvPr/>
            </p:nvSpPr>
            <p:spPr>
              <a:xfrm>
                <a:off x="10245096" y="2957279"/>
                <a:ext cx="55949" cy="66142"/>
              </a:xfrm>
              <a:custGeom>
                <a:avLst/>
                <a:gdLst>
                  <a:gd name="connsiteX0" fmla="*/ 55665 w 55950"/>
                  <a:gd name="connsiteY0" fmla="*/ 58951 h 66141"/>
                  <a:gd name="connsiteX1" fmla="*/ 16009 w 55950"/>
                  <a:gd name="connsiteY1" fmla="*/ 230 h 66141"/>
                  <a:gd name="connsiteX2" fmla="*/ 55665 w 55950"/>
                  <a:gd name="connsiteY2" fmla="*/ 58951 h 66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5950" h="66141">
                    <a:moveTo>
                      <a:pt x="55665" y="58951"/>
                    </a:moveTo>
                    <a:cubicBezTo>
                      <a:pt x="55665" y="58951"/>
                      <a:pt x="46568" y="-10555"/>
                      <a:pt x="16009" y="230"/>
                    </a:cubicBezTo>
                    <a:cubicBezTo>
                      <a:pt x="-14550" y="11016"/>
                      <a:pt x="-2566" y="87331"/>
                      <a:pt x="55665" y="58951"/>
                    </a:cubicBez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CB773AE8-2AA2-B46D-4C8E-2E7B4FABD9F7}"/>
                  </a:ext>
                </a:extLst>
              </p:cNvPr>
              <p:cNvSpPr/>
              <p:nvPr/>
            </p:nvSpPr>
            <p:spPr>
              <a:xfrm>
                <a:off x="9507853" y="4525296"/>
                <a:ext cx="230609" cy="409140"/>
              </a:xfrm>
              <a:custGeom>
                <a:avLst/>
                <a:gdLst>
                  <a:gd name="connsiteX0" fmla="*/ 2251 w 230610"/>
                  <a:gd name="connsiteY0" fmla="*/ 258815 h 409140"/>
                  <a:gd name="connsiteX1" fmla="*/ 16523 w 230610"/>
                  <a:gd name="connsiteY1" fmla="*/ 193449 h 409140"/>
                  <a:gd name="connsiteX2" fmla="*/ 15706 w 230610"/>
                  <a:gd name="connsiteY2" fmla="*/ 28237 h 409140"/>
                  <a:gd name="connsiteX3" fmla="*/ 127754 w 230610"/>
                  <a:gd name="connsiteY3" fmla="*/ -906 h 409140"/>
                  <a:gd name="connsiteX4" fmla="*/ 143170 w 230610"/>
                  <a:gd name="connsiteY4" fmla="*/ 143444 h 409140"/>
                  <a:gd name="connsiteX5" fmla="*/ 230325 w 230610"/>
                  <a:gd name="connsiteY5" fmla="*/ 280332 h 409140"/>
                  <a:gd name="connsiteX6" fmla="*/ 190560 w 230610"/>
                  <a:gd name="connsiteY6" fmla="*/ 280332 h 409140"/>
                  <a:gd name="connsiteX7" fmla="*/ 145893 w 230610"/>
                  <a:gd name="connsiteY7" fmla="*/ 301195 h 409140"/>
                  <a:gd name="connsiteX8" fmla="*/ 124758 w 230610"/>
                  <a:gd name="connsiteY8" fmla="*/ 343465 h 409140"/>
                  <a:gd name="connsiteX9" fmla="*/ 182825 w 230610"/>
                  <a:gd name="connsiteY9" fmla="*/ 345426 h 409140"/>
                  <a:gd name="connsiteX10" fmla="*/ 118767 w 230610"/>
                  <a:gd name="connsiteY10" fmla="*/ 408232 h 409140"/>
                  <a:gd name="connsiteX11" fmla="*/ 2251 w 230610"/>
                  <a:gd name="connsiteY11" fmla="*/ 258815 h 409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0610" h="409140">
                    <a:moveTo>
                      <a:pt x="2251" y="258815"/>
                    </a:moveTo>
                    <a:cubicBezTo>
                      <a:pt x="5738" y="238443"/>
                      <a:pt x="11130" y="213713"/>
                      <a:pt x="16523" y="193449"/>
                    </a:cubicBezTo>
                    <a:cubicBezTo>
                      <a:pt x="23441" y="167521"/>
                      <a:pt x="15706" y="28237"/>
                      <a:pt x="15706" y="28237"/>
                    </a:cubicBezTo>
                    <a:lnTo>
                      <a:pt x="127754" y="-906"/>
                    </a:lnTo>
                    <a:cubicBezTo>
                      <a:pt x="127754" y="-906"/>
                      <a:pt x="103732" y="117733"/>
                      <a:pt x="143170" y="143444"/>
                    </a:cubicBezTo>
                    <a:cubicBezTo>
                      <a:pt x="190452" y="174548"/>
                      <a:pt x="222154" y="224335"/>
                      <a:pt x="230325" y="280332"/>
                    </a:cubicBezTo>
                    <a:lnTo>
                      <a:pt x="190560" y="280332"/>
                    </a:lnTo>
                    <a:cubicBezTo>
                      <a:pt x="173293" y="280169"/>
                      <a:pt x="156842" y="287849"/>
                      <a:pt x="145893" y="301195"/>
                    </a:cubicBezTo>
                    <a:cubicBezTo>
                      <a:pt x="137723" y="311272"/>
                      <a:pt x="124758" y="343465"/>
                      <a:pt x="124758" y="343465"/>
                    </a:cubicBezTo>
                    <a:lnTo>
                      <a:pt x="182825" y="345426"/>
                    </a:lnTo>
                    <a:cubicBezTo>
                      <a:pt x="182825" y="345426"/>
                      <a:pt x="169643" y="408667"/>
                      <a:pt x="118767" y="408232"/>
                    </a:cubicBezTo>
                    <a:cubicBezTo>
                      <a:pt x="75897" y="407905"/>
                      <a:pt x="-16759" y="370265"/>
                      <a:pt x="2251" y="258815"/>
                    </a:cubicBez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C206ECF5-BA2B-E82B-C8F6-DA788CDB9BE1}"/>
                  </a:ext>
                </a:extLst>
              </p:cNvPr>
              <p:cNvSpPr/>
              <p:nvPr/>
            </p:nvSpPr>
            <p:spPr>
              <a:xfrm>
                <a:off x="9494546" y="4512233"/>
                <a:ext cx="256989" cy="435489"/>
              </a:xfrm>
              <a:custGeom>
                <a:avLst/>
                <a:gdLst>
                  <a:gd name="connsiteX0" fmla="*/ 132345 w 256989"/>
                  <a:gd name="connsiteY0" fmla="*/ 434584 h 435490"/>
                  <a:gd name="connsiteX1" fmla="*/ 131745 w 256989"/>
                  <a:gd name="connsiteY1" fmla="*/ 434584 h 435490"/>
                  <a:gd name="connsiteX2" fmla="*/ 28957 w 256989"/>
                  <a:gd name="connsiteY2" fmla="*/ 384961 h 435490"/>
                  <a:gd name="connsiteX3" fmla="*/ 2375 w 256989"/>
                  <a:gd name="connsiteY3" fmla="*/ 269644 h 435490"/>
                  <a:gd name="connsiteX4" fmla="*/ 16865 w 256989"/>
                  <a:gd name="connsiteY4" fmla="*/ 203297 h 435490"/>
                  <a:gd name="connsiteX5" fmla="*/ 15666 w 256989"/>
                  <a:gd name="connsiteY5" fmla="*/ 42224 h 435490"/>
                  <a:gd name="connsiteX6" fmla="*/ 25580 w 256989"/>
                  <a:gd name="connsiteY6" fmla="*/ 28660 h 435490"/>
                  <a:gd name="connsiteX7" fmla="*/ 137574 w 256989"/>
                  <a:gd name="connsiteY7" fmla="*/ -482 h 435490"/>
                  <a:gd name="connsiteX8" fmla="*/ 150048 w 256989"/>
                  <a:gd name="connsiteY8" fmla="*/ 2732 h 435490"/>
                  <a:gd name="connsiteX9" fmla="*/ 153970 w 256989"/>
                  <a:gd name="connsiteY9" fmla="*/ 15043 h 435490"/>
                  <a:gd name="connsiteX10" fmla="*/ 163612 w 256989"/>
                  <a:gd name="connsiteY10" fmla="*/ 145775 h 435490"/>
                  <a:gd name="connsiteX11" fmla="*/ 256650 w 256989"/>
                  <a:gd name="connsiteY11" fmla="*/ 292849 h 435490"/>
                  <a:gd name="connsiteX12" fmla="*/ 244612 w 256989"/>
                  <a:gd name="connsiteY12" fmla="*/ 307284 h 435490"/>
                  <a:gd name="connsiteX13" fmla="*/ 243413 w 256989"/>
                  <a:gd name="connsiteY13" fmla="*/ 307338 h 435490"/>
                  <a:gd name="connsiteX14" fmla="*/ 243413 w 256989"/>
                  <a:gd name="connsiteY14" fmla="*/ 307338 h 435490"/>
                  <a:gd name="connsiteX15" fmla="*/ 203649 w 256989"/>
                  <a:gd name="connsiteY15" fmla="*/ 307338 h 435490"/>
                  <a:gd name="connsiteX16" fmla="*/ 169331 w 256989"/>
                  <a:gd name="connsiteY16" fmla="*/ 323299 h 435490"/>
                  <a:gd name="connsiteX17" fmla="*/ 157838 w 256989"/>
                  <a:gd name="connsiteY17" fmla="*/ 344542 h 435490"/>
                  <a:gd name="connsiteX18" fmla="*/ 196403 w 256989"/>
                  <a:gd name="connsiteY18" fmla="*/ 345850 h 435490"/>
                  <a:gd name="connsiteX19" fmla="*/ 206372 w 256989"/>
                  <a:gd name="connsiteY19" fmla="*/ 350970 h 435490"/>
                  <a:gd name="connsiteX20" fmla="*/ 208932 w 256989"/>
                  <a:gd name="connsiteY20" fmla="*/ 361865 h 435490"/>
                  <a:gd name="connsiteX21" fmla="*/ 132345 w 256989"/>
                  <a:gd name="connsiteY21" fmla="*/ 434584 h 435490"/>
                  <a:gd name="connsiteX22" fmla="*/ 42739 w 256989"/>
                  <a:gd name="connsiteY22" fmla="*/ 51647 h 435490"/>
                  <a:gd name="connsiteX23" fmla="*/ 42739 w 256989"/>
                  <a:gd name="connsiteY23" fmla="*/ 210161 h 435490"/>
                  <a:gd name="connsiteX24" fmla="*/ 28740 w 256989"/>
                  <a:gd name="connsiteY24" fmla="*/ 274111 h 435490"/>
                  <a:gd name="connsiteX25" fmla="*/ 49439 w 256989"/>
                  <a:gd name="connsiteY25" fmla="*/ 367911 h 435490"/>
                  <a:gd name="connsiteX26" fmla="*/ 132127 w 256989"/>
                  <a:gd name="connsiteY26" fmla="*/ 408057 h 435490"/>
                  <a:gd name="connsiteX27" fmla="*/ 132508 w 256989"/>
                  <a:gd name="connsiteY27" fmla="*/ 408057 h 435490"/>
                  <a:gd name="connsiteX28" fmla="*/ 177938 w 256989"/>
                  <a:gd name="connsiteY28" fmla="*/ 371179 h 435490"/>
                  <a:gd name="connsiteX29" fmla="*/ 137574 w 256989"/>
                  <a:gd name="connsiteY29" fmla="*/ 369763 h 435490"/>
                  <a:gd name="connsiteX30" fmla="*/ 126680 w 256989"/>
                  <a:gd name="connsiteY30" fmla="*/ 363771 h 435490"/>
                  <a:gd name="connsiteX31" fmla="*/ 125482 w 256989"/>
                  <a:gd name="connsiteY31" fmla="*/ 351569 h 435490"/>
                  <a:gd name="connsiteX32" fmla="*/ 148578 w 256989"/>
                  <a:gd name="connsiteY32" fmla="*/ 305922 h 435490"/>
                  <a:gd name="connsiteX33" fmla="*/ 203649 w 256989"/>
                  <a:gd name="connsiteY33" fmla="*/ 280157 h 435490"/>
                  <a:gd name="connsiteX34" fmla="*/ 227398 w 256989"/>
                  <a:gd name="connsiteY34" fmla="*/ 280157 h 435490"/>
                  <a:gd name="connsiteX35" fmla="*/ 149068 w 256989"/>
                  <a:gd name="connsiteY35" fmla="*/ 167727 h 435490"/>
                  <a:gd name="connsiteX36" fmla="*/ 124283 w 256989"/>
                  <a:gd name="connsiteY36" fmla="*/ 30295 h 435490"/>
                  <a:gd name="connsiteX37" fmla="*/ 15503 w 256989"/>
                  <a:gd name="connsiteY37" fmla="*/ 271877 h 435490"/>
                  <a:gd name="connsiteX38" fmla="*/ 15503 w 256989"/>
                  <a:gd name="connsiteY38" fmla="*/ 271877 h 435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56989" h="435490">
                    <a:moveTo>
                      <a:pt x="132345" y="434584"/>
                    </a:moveTo>
                    <a:lnTo>
                      <a:pt x="131745" y="434584"/>
                    </a:lnTo>
                    <a:cubicBezTo>
                      <a:pt x="92090" y="432950"/>
                      <a:pt x="54886" y="414975"/>
                      <a:pt x="28957" y="384961"/>
                    </a:cubicBezTo>
                    <a:cubicBezTo>
                      <a:pt x="3846" y="355001"/>
                      <a:pt x="-5360" y="315128"/>
                      <a:pt x="2375" y="269644"/>
                    </a:cubicBezTo>
                    <a:cubicBezTo>
                      <a:pt x="5861" y="249108"/>
                      <a:pt x="11254" y="224323"/>
                      <a:pt x="16865" y="203297"/>
                    </a:cubicBezTo>
                    <a:cubicBezTo>
                      <a:pt x="21549" y="185866"/>
                      <a:pt x="18608" y="95279"/>
                      <a:pt x="15666" y="42224"/>
                    </a:cubicBezTo>
                    <a:cubicBezTo>
                      <a:pt x="15285" y="35906"/>
                      <a:pt x="19479" y="30240"/>
                      <a:pt x="25580" y="28660"/>
                    </a:cubicBezTo>
                    <a:lnTo>
                      <a:pt x="137574" y="-482"/>
                    </a:lnTo>
                    <a:cubicBezTo>
                      <a:pt x="141986" y="-1626"/>
                      <a:pt x="146725" y="-427"/>
                      <a:pt x="150048" y="2732"/>
                    </a:cubicBezTo>
                    <a:cubicBezTo>
                      <a:pt x="153371" y="5892"/>
                      <a:pt x="154841" y="10522"/>
                      <a:pt x="153970" y="15043"/>
                    </a:cubicBezTo>
                    <a:cubicBezTo>
                      <a:pt x="144764" y="60635"/>
                      <a:pt x="141660" y="131286"/>
                      <a:pt x="163612" y="145775"/>
                    </a:cubicBezTo>
                    <a:cubicBezTo>
                      <a:pt x="214434" y="179057"/>
                      <a:pt x="248370" y="232658"/>
                      <a:pt x="256650" y="292849"/>
                    </a:cubicBezTo>
                    <a:cubicBezTo>
                      <a:pt x="257303" y="300148"/>
                      <a:pt x="251911" y="306630"/>
                      <a:pt x="244612" y="307284"/>
                    </a:cubicBezTo>
                    <a:cubicBezTo>
                      <a:pt x="244230" y="307338"/>
                      <a:pt x="243794" y="307338"/>
                      <a:pt x="243413" y="307338"/>
                    </a:cubicBezTo>
                    <a:lnTo>
                      <a:pt x="243413" y="307338"/>
                    </a:lnTo>
                    <a:lnTo>
                      <a:pt x="203649" y="307338"/>
                    </a:lnTo>
                    <a:cubicBezTo>
                      <a:pt x="190412" y="307338"/>
                      <a:pt x="177884" y="313221"/>
                      <a:pt x="169331" y="323299"/>
                    </a:cubicBezTo>
                    <a:cubicBezTo>
                      <a:pt x="164865" y="329999"/>
                      <a:pt x="160997" y="337134"/>
                      <a:pt x="157838" y="344542"/>
                    </a:cubicBezTo>
                    <a:lnTo>
                      <a:pt x="196403" y="345850"/>
                    </a:lnTo>
                    <a:cubicBezTo>
                      <a:pt x="200326" y="346013"/>
                      <a:pt x="203975" y="347865"/>
                      <a:pt x="206372" y="350970"/>
                    </a:cubicBezTo>
                    <a:cubicBezTo>
                      <a:pt x="208823" y="354020"/>
                      <a:pt x="209749" y="358051"/>
                      <a:pt x="208932" y="361865"/>
                    </a:cubicBezTo>
                    <a:cubicBezTo>
                      <a:pt x="203594" y="386649"/>
                      <a:pt x="180770" y="434584"/>
                      <a:pt x="132345" y="434584"/>
                    </a:cubicBezTo>
                    <a:close/>
                    <a:moveTo>
                      <a:pt x="42739" y="51647"/>
                    </a:moveTo>
                    <a:cubicBezTo>
                      <a:pt x="44536" y="86673"/>
                      <a:pt x="48839" y="186465"/>
                      <a:pt x="42739" y="210161"/>
                    </a:cubicBezTo>
                    <a:cubicBezTo>
                      <a:pt x="37291" y="230097"/>
                      <a:pt x="31844" y="254609"/>
                      <a:pt x="28740" y="274111"/>
                    </a:cubicBezTo>
                    <a:cubicBezTo>
                      <a:pt x="22257" y="312241"/>
                      <a:pt x="29230" y="343780"/>
                      <a:pt x="49439" y="367911"/>
                    </a:cubicBezTo>
                    <a:cubicBezTo>
                      <a:pt x="70410" y="391988"/>
                      <a:pt x="100261" y="406477"/>
                      <a:pt x="132127" y="408057"/>
                    </a:cubicBezTo>
                    <a:lnTo>
                      <a:pt x="132508" y="408057"/>
                    </a:lnTo>
                    <a:cubicBezTo>
                      <a:pt x="157783" y="408057"/>
                      <a:pt x="171401" y="386595"/>
                      <a:pt x="177938" y="371179"/>
                    </a:cubicBezTo>
                    <a:lnTo>
                      <a:pt x="137574" y="369763"/>
                    </a:lnTo>
                    <a:cubicBezTo>
                      <a:pt x="133162" y="369708"/>
                      <a:pt x="129076" y="367476"/>
                      <a:pt x="126680" y="363771"/>
                    </a:cubicBezTo>
                    <a:cubicBezTo>
                      <a:pt x="124337" y="360121"/>
                      <a:pt x="123902" y="355600"/>
                      <a:pt x="125482" y="351569"/>
                    </a:cubicBezTo>
                    <a:cubicBezTo>
                      <a:pt x="127769" y="346122"/>
                      <a:pt x="139644" y="316980"/>
                      <a:pt x="148578" y="305922"/>
                    </a:cubicBezTo>
                    <a:cubicBezTo>
                      <a:pt x="162196" y="289526"/>
                      <a:pt x="182350" y="280103"/>
                      <a:pt x="203649" y="280157"/>
                    </a:cubicBezTo>
                    <a:lnTo>
                      <a:pt x="227398" y="280157"/>
                    </a:lnTo>
                    <a:cubicBezTo>
                      <a:pt x="216504" y="234074"/>
                      <a:pt x="188505" y="193874"/>
                      <a:pt x="149068" y="167727"/>
                    </a:cubicBezTo>
                    <a:cubicBezTo>
                      <a:pt x="112953" y="144196"/>
                      <a:pt x="118509" y="69678"/>
                      <a:pt x="124283" y="30295"/>
                    </a:cubicBezTo>
                    <a:close/>
                    <a:moveTo>
                      <a:pt x="15503" y="271877"/>
                    </a:moveTo>
                    <a:lnTo>
                      <a:pt x="15503" y="271877"/>
                    </a:ln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15095D63-6FC0-E137-5CA8-9EA1A064A4D3}"/>
                  </a:ext>
                </a:extLst>
              </p:cNvPr>
              <p:cNvSpPr/>
              <p:nvPr/>
            </p:nvSpPr>
            <p:spPr>
              <a:xfrm>
                <a:off x="9984760" y="3324182"/>
                <a:ext cx="599936" cy="893566"/>
              </a:xfrm>
              <a:custGeom>
                <a:avLst/>
                <a:gdLst>
                  <a:gd name="connsiteX0" fmla="*/ 22453 w 599937"/>
                  <a:gd name="connsiteY0" fmla="*/ 52378 h 893566"/>
                  <a:gd name="connsiteX1" fmla="*/ 494832 w 599937"/>
                  <a:gd name="connsiteY1" fmla="*/ 14956 h 893566"/>
                  <a:gd name="connsiteX2" fmla="*/ 311317 w 599937"/>
                  <a:gd name="connsiteY2" fmla="*/ 892660 h 893566"/>
                  <a:gd name="connsiteX3" fmla="*/ 22453 w 599937"/>
                  <a:gd name="connsiteY3" fmla="*/ 52378 h 893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9937" h="893566">
                    <a:moveTo>
                      <a:pt x="22453" y="52378"/>
                    </a:moveTo>
                    <a:cubicBezTo>
                      <a:pt x="22453" y="52378"/>
                      <a:pt x="178732" y="-36084"/>
                      <a:pt x="494832" y="14956"/>
                    </a:cubicBezTo>
                    <a:cubicBezTo>
                      <a:pt x="810932" y="65996"/>
                      <a:pt x="311317" y="892660"/>
                      <a:pt x="311317" y="892660"/>
                    </a:cubicBezTo>
                    <a:cubicBezTo>
                      <a:pt x="311317" y="892660"/>
                      <a:pt x="-99891" y="236057"/>
                      <a:pt x="22453" y="52378"/>
                    </a:cubicBez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A27E699B-CA21-CB55-BE20-38F584D8BD38}"/>
                  </a:ext>
                </a:extLst>
              </p:cNvPr>
              <p:cNvSpPr/>
              <p:nvPr/>
            </p:nvSpPr>
            <p:spPr>
              <a:xfrm>
                <a:off x="10177505" y="3398601"/>
                <a:ext cx="228290" cy="722240"/>
              </a:xfrm>
              <a:custGeom>
                <a:avLst/>
                <a:gdLst>
                  <a:gd name="connsiteX0" fmla="*/ 130079 w 228290"/>
                  <a:gd name="connsiteY0" fmla="*/ 166575 h 722241"/>
                  <a:gd name="connsiteX1" fmla="*/ 228291 w 228290"/>
                  <a:gd name="connsiteY1" fmla="*/ 511817 h 722241"/>
                  <a:gd name="connsiteX2" fmla="*/ 107091 w 228290"/>
                  <a:gd name="connsiteY2" fmla="*/ 722242 h 722241"/>
                  <a:gd name="connsiteX3" fmla="*/ 0 w 228290"/>
                  <a:gd name="connsiteY3" fmla="*/ 516284 h 722241"/>
                  <a:gd name="connsiteX4" fmla="*/ 80727 w 228290"/>
                  <a:gd name="connsiteY4" fmla="*/ 167664 h 722241"/>
                  <a:gd name="connsiteX5" fmla="*/ 23532 w 228290"/>
                  <a:gd name="connsiteY5" fmla="*/ 68362 h 722241"/>
                  <a:gd name="connsiteX6" fmla="*/ 81544 w 228290"/>
                  <a:gd name="connsiteY6" fmla="*/ 1144 h 722241"/>
                  <a:gd name="connsiteX7" fmla="*/ 123978 w 228290"/>
                  <a:gd name="connsiteY7" fmla="*/ 0 h 722241"/>
                  <a:gd name="connsiteX8" fmla="*/ 175126 w 228290"/>
                  <a:gd name="connsiteY8" fmla="*/ 71249 h 722241"/>
                  <a:gd name="connsiteX9" fmla="*/ 130079 w 228290"/>
                  <a:gd name="connsiteY9" fmla="*/ 166575 h 722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8290" h="722241">
                    <a:moveTo>
                      <a:pt x="130079" y="166575"/>
                    </a:moveTo>
                    <a:lnTo>
                      <a:pt x="228291" y="511817"/>
                    </a:lnTo>
                    <a:lnTo>
                      <a:pt x="107091" y="722242"/>
                    </a:lnTo>
                    <a:lnTo>
                      <a:pt x="0" y="516284"/>
                    </a:lnTo>
                    <a:lnTo>
                      <a:pt x="80727" y="167664"/>
                    </a:lnTo>
                    <a:lnTo>
                      <a:pt x="23532" y="68362"/>
                    </a:lnTo>
                    <a:lnTo>
                      <a:pt x="81544" y="1144"/>
                    </a:lnTo>
                    <a:lnTo>
                      <a:pt x="123978" y="0"/>
                    </a:lnTo>
                    <a:lnTo>
                      <a:pt x="175126" y="71249"/>
                    </a:lnTo>
                    <a:lnTo>
                      <a:pt x="130079" y="166575"/>
                    </a:ln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2FB7BDEF-BCA4-E8F7-009A-93300A856EDE}"/>
                  </a:ext>
                </a:extLst>
              </p:cNvPr>
              <p:cNvSpPr/>
              <p:nvPr/>
            </p:nvSpPr>
            <p:spPr>
              <a:xfrm>
                <a:off x="9478362" y="3315363"/>
                <a:ext cx="1692812" cy="1444924"/>
              </a:xfrm>
              <a:custGeom>
                <a:avLst/>
                <a:gdLst>
                  <a:gd name="connsiteX0" fmla="*/ 1344512 w 1692813"/>
                  <a:gd name="connsiteY0" fmla="*/ 99491 h 1444926"/>
                  <a:gd name="connsiteX1" fmla="*/ 918597 w 1692813"/>
                  <a:gd name="connsiteY1" fmla="*/ -519 h 1444926"/>
                  <a:gd name="connsiteX2" fmla="*/ 916200 w 1692813"/>
                  <a:gd name="connsiteY2" fmla="*/ -519 h 1444926"/>
                  <a:gd name="connsiteX3" fmla="*/ 824470 w 1692813"/>
                  <a:gd name="connsiteY3" fmla="*/ 684191 h 1444926"/>
                  <a:gd name="connsiteX4" fmla="*/ 632457 w 1692813"/>
                  <a:gd name="connsiteY4" fmla="*/ 16966 h 1444926"/>
                  <a:gd name="connsiteX5" fmla="*/ 628371 w 1692813"/>
                  <a:gd name="connsiteY5" fmla="*/ 17674 h 1444926"/>
                  <a:gd name="connsiteX6" fmla="*/ 374260 w 1692813"/>
                  <a:gd name="connsiteY6" fmla="*/ 107662 h 1444926"/>
                  <a:gd name="connsiteX7" fmla="*/ 373825 w 1692813"/>
                  <a:gd name="connsiteY7" fmla="*/ 106573 h 1444926"/>
                  <a:gd name="connsiteX8" fmla="*/ 6794 w 1692813"/>
                  <a:gd name="connsiteY8" fmla="*/ 1335075 h 1444926"/>
                  <a:gd name="connsiteX9" fmla="*/ 204635 w 1692813"/>
                  <a:gd name="connsiteY9" fmla="*/ 1300813 h 1444926"/>
                  <a:gd name="connsiteX10" fmla="*/ 427969 w 1692813"/>
                  <a:gd name="connsiteY10" fmla="*/ 666216 h 1444926"/>
                  <a:gd name="connsiteX11" fmla="*/ 391691 w 1692813"/>
                  <a:gd name="connsiteY11" fmla="*/ 1411390 h 1444926"/>
                  <a:gd name="connsiteX12" fmla="*/ 406780 w 1692813"/>
                  <a:gd name="connsiteY12" fmla="*/ 1428876 h 1444926"/>
                  <a:gd name="connsiteX13" fmla="*/ 407542 w 1692813"/>
                  <a:gd name="connsiteY13" fmla="*/ 1428930 h 1444926"/>
                  <a:gd name="connsiteX14" fmla="*/ 774355 w 1692813"/>
                  <a:gd name="connsiteY14" fmla="*/ 1435412 h 1444926"/>
                  <a:gd name="connsiteX15" fmla="*/ 827193 w 1692813"/>
                  <a:gd name="connsiteY15" fmla="*/ 1264262 h 1444926"/>
                  <a:gd name="connsiteX16" fmla="*/ 897516 w 1692813"/>
                  <a:gd name="connsiteY16" fmla="*/ 1437591 h 1444926"/>
                  <a:gd name="connsiteX17" fmla="*/ 1288079 w 1692813"/>
                  <a:gd name="connsiteY17" fmla="*/ 1444018 h 1444926"/>
                  <a:gd name="connsiteX18" fmla="*/ 1299736 w 1692813"/>
                  <a:gd name="connsiteY18" fmla="*/ 1432798 h 1444926"/>
                  <a:gd name="connsiteX19" fmla="*/ 1299682 w 1692813"/>
                  <a:gd name="connsiteY19" fmla="*/ 1431545 h 1444926"/>
                  <a:gd name="connsiteX20" fmla="*/ 1256104 w 1692813"/>
                  <a:gd name="connsiteY20" fmla="*/ 875442 h 1444926"/>
                  <a:gd name="connsiteX21" fmla="*/ 1662736 w 1692813"/>
                  <a:gd name="connsiteY21" fmla="*/ 972946 h 1444926"/>
                  <a:gd name="connsiteX22" fmla="*/ 1344512 w 1692813"/>
                  <a:gd name="connsiteY22" fmla="*/ 99491 h 1444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692813" h="1444926">
                    <a:moveTo>
                      <a:pt x="1344512" y="99491"/>
                    </a:moveTo>
                    <a:cubicBezTo>
                      <a:pt x="1220970" y="37121"/>
                      <a:pt x="1068504" y="6072"/>
                      <a:pt x="918597" y="-519"/>
                    </a:cubicBezTo>
                    <a:cubicBezTo>
                      <a:pt x="917835" y="-519"/>
                      <a:pt x="915928" y="-1391"/>
                      <a:pt x="916200" y="-519"/>
                    </a:cubicBezTo>
                    <a:cubicBezTo>
                      <a:pt x="1005861" y="224940"/>
                      <a:pt x="824470" y="684191"/>
                      <a:pt x="824470" y="684191"/>
                    </a:cubicBezTo>
                    <a:cubicBezTo>
                      <a:pt x="824470" y="684191"/>
                      <a:pt x="616823" y="217532"/>
                      <a:pt x="632457" y="16966"/>
                    </a:cubicBezTo>
                    <a:cubicBezTo>
                      <a:pt x="632457" y="15550"/>
                      <a:pt x="629733" y="17402"/>
                      <a:pt x="628371" y="17674"/>
                    </a:cubicBezTo>
                    <a:cubicBezTo>
                      <a:pt x="523513" y="36249"/>
                      <a:pt x="433580" y="67353"/>
                      <a:pt x="374260" y="107662"/>
                    </a:cubicBezTo>
                    <a:lnTo>
                      <a:pt x="373825" y="106573"/>
                    </a:lnTo>
                    <a:cubicBezTo>
                      <a:pt x="373825" y="106573"/>
                      <a:pt x="-60480" y="333665"/>
                      <a:pt x="6794" y="1335075"/>
                    </a:cubicBezTo>
                    <a:lnTo>
                      <a:pt x="204635" y="1300813"/>
                    </a:lnTo>
                    <a:cubicBezTo>
                      <a:pt x="204635" y="1300813"/>
                      <a:pt x="243854" y="903168"/>
                      <a:pt x="427969" y="666216"/>
                    </a:cubicBezTo>
                    <a:cubicBezTo>
                      <a:pt x="432654" y="915152"/>
                      <a:pt x="420507" y="1164088"/>
                      <a:pt x="391691" y="1411390"/>
                    </a:cubicBezTo>
                    <a:cubicBezTo>
                      <a:pt x="391037" y="1420378"/>
                      <a:pt x="397792" y="1428222"/>
                      <a:pt x="406780" y="1428876"/>
                    </a:cubicBezTo>
                    <a:cubicBezTo>
                      <a:pt x="407052" y="1428930"/>
                      <a:pt x="407270" y="1428930"/>
                      <a:pt x="407542" y="1428930"/>
                    </a:cubicBezTo>
                    <a:lnTo>
                      <a:pt x="774355" y="1435412"/>
                    </a:lnTo>
                    <a:lnTo>
                      <a:pt x="827193" y="1264262"/>
                    </a:lnTo>
                    <a:lnTo>
                      <a:pt x="897516" y="1437591"/>
                    </a:lnTo>
                    <a:lnTo>
                      <a:pt x="1288079" y="1444018"/>
                    </a:lnTo>
                    <a:cubicBezTo>
                      <a:pt x="1294398" y="1444128"/>
                      <a:pt x="1299627" y="1439117"/>
                      <a:pt x="1299736" y="1432798"/>
                    </a:cubicBezTo>
                    <a:cubicBezTo>
                      <a:pt x="1299736" y="1432361"/>
                      <a:pt x="1299736" y="1431980"/>
                      <a:pt x="1299682" y="1431545"/>
                    </a:cubicBezTo>
                    <a:cubicBezTo>
                      <a:pt x="1294671" y="1374077"/>
                      <a:pt x="1267380" y="1097197"/>
                      <a:pt x="1256104" y="875442"/>
                    </a:cubicBezTo>
                    <a:cubicBezTo>
                      <a:pt x="1345928" y="1037877"/>
                      <a:pt x="1514845" y="1171278"/>
                      <a:pt x="1662736" y="972946"/>
                    </a:cubicBezTo>
                    <a:cubicBezTo>
                      <a:pt x="1766832" y="833281"/>
                      <a:pt x="1583099" y="220037"/>
                      <a:pt x="1344512" y="99491"/>
                    </a:cubicBez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36655F55-048F-B867-DE44-A5D3183DF67C}"/>
                  </a:ext>
                </a:extLst>
              </p:cNvPr>
              <p:cNvSpPr/>
              <p:nvPr/>
            </p:nvSpPr>
            <p:spPr>
              <a:xfrm>
                <a:off x="9465472" y="3302338"/>
                <a:ext cx="1719380" cy="1471840"/>
              </a:xfrm>
              <a:custGeom>
                <a:avLst/>
                <a:gdLst>
                  <a:gd name="connsiteX0" fmla="*/ 1301133 w 1719382"/>
                  <a:gd name="connsiteY0" fmla="*/ 1470226 h 1471840"/>
                  <a:gd name="connsiteX1" fmla="*/ 1300698 w 1719382"/>
                  <a:gd name="connsiteY1" fmla="*/ 1470226 h 1471840"/>
                  <a:gd name="connsiteX2" fmla="*/ 910189 w 1719382"/>
                  <a:gd name="connsiteY2" fmla="*/ 1463798 h 1471840"/>
                  <a:gd name="connsiteX3" fmla="*/ 898097 w 1719382"/>
                  <a:gd name="connsiteY3" fmla="*/ 1455519 h 1471840"/>
                  <a:gd name="connsiteX4" fmla="*/ 841827 w 1719382"/>
                  <a:gd name="connsiteY4" fmla="*/ 1316671 h 1471840"/>
                  <a:gd name="connsiteX5" fmla="*/ 799938 w 1719382"/>
                  <a:gd name="connsiteY5" fmla="*/ 1452250 h 1471840"/>
                  <a:gd name="connsiteX6" fmla="*/ 787029 w 1719382"/>
                  <a:gd name="connsiteY6" fmla="*/ 1461620 h 1471840"/>
                  <a:gd name="connsiteX7" fmla="*/ 420488 w 1719382"/>
                  <a:gd name="connsiteY7" fmla="*/ 1455247 h 1471840"/>
                  <a:gd name="connsiteX8" fmla="*/ 399189 w 1719382"/>
                  <a:gd name="connsiteY8" fmla="*/ 1445605 h 1471840"/>
                  <a:gd name="connsiteX9" fmla="*/ 391617 w 1719382"/>
                  <a:gd name="connsiteY9" fmla="*/ 1423381 h 1471840"/>
                  <a:gd name="connsiteX10" fmla="*/ 394777 w 1719382"/>
                  <a:gd name="connsiteY10" fmla="*/ 1393258 h 1471840"/>
                  <a:gd name="connsiteX11" fmla="*/ 428386 w 1719382"/>
                  <a:gd name="connsiteY11" fmla="*/ 719224 h 1471840"/>
                  <a:gd name="connsiteX12" fmla="*/ 230980 w 1719382"/>
                  <a:gd name="connsiteY12" fmla="*/ 1315145 h 1471840"/>
                  <a:gd name="connsiteX13" fmla="*/ 220086 w 1719382"/>
                  <a:gd name="connsiteY13" fmla="*/ 1326911 h 1471840"/>
                  <a:gd name="connsiteX14" fmla="*/ 22244 w 1719382"/>
                  <a:gd name="connsiteY14" fmla="*/ 1361174 h 1471840"/>
                  <a:gd name="connsiteX15" fmla="*/ 11731 w 1719382"/>
                  <a:gd name="connsiteY15" fmla="*/ 1358505 h 1471840"/>
                  <a:gd name="connsiteX16" fmla="*/ 6720 w 1719382"/>
                  <a:gd name="connsiteY16" fmla="*/ 1348972 h 1471840"/>
                  <a:gd name="connsiteX17" fmla="*/ 166595 w 1719382"/>
                  <a:gd name="connsiteY17" fmla="*/ 352138 h 1471840"/>
                  <a:gd name="connsiteX18" fmla="*/ 380832 w 1719382"/>
                  <a:gd name="connsiteY18" fmla="*/ 108050 h 1471840"/>
                  <a:gd name="connsiteX19" fmla="*/ 384700 w 1719382"/>
                  <a:gd name="connsiteY19" fmla="*/ 106742 h 1471840"/>
                  <a:gd name="connsiteX20" fmla="*/ 638211 w 1719382"/>
                  <a:gd name="connsiteY20" fmla="*/ 18008 h 1471840"/>
                  <a:gd name="connsiteX21" fmla="*/ 653245 w 1719382"/>
                  <a:gd name="connsiteY21" fmla="*/ 18988 h 1471840"/>
                  <a:gd name="connsiteX22" fmla="*/ 658693 w 1719382"/>
                  <a:gd name="connsiteY22" fmla="*/ 31244 h 1471840"/>
                  <a:gd name="connsiteX23" fmla="*/ 836543 w 1719382"/>
                  <a:gd name="connsiteY23" fmla="*/ 661810 h 1471840"/>
                  <a:gd name="connsiteX24" fmla="*/ 916889 w 1719382"/>
                  <a:gd name="connsiteY24" fmla="*/ 17627 h 1471840"/>
                  <a:gd name="connsiteX25" fmla="*/ 919232 w 1719382"/>
                  <a:gd name="connsiteY25" fmla="*/ 3737 h 1471840"/>
                  <a:gd name="connsiteX26" fmla="*/ 933231 w 1719382"/>
                  <a:gd name="connsiteY26" fmla="*/ -403 h 1471840"/>
                  <a:gd name="connsiteX27" fmla="*/ 1363557 w 1719382"/>
                  <a:gd name="connsiteY27" fmla="*/ 101023 h 1471840"/>
                  <a:gd name="connsiteX28" fmla="*/ 1692895 w 1719382"/>
                  <a:gd name="connsiteY28" fmla="*/ 660285 h 1471840"/>
                  <a:gd name="connsiteX29" fmla="*/ 1686575 w 1719382"/>
                  <a:gd name="connsiteY29" fmla="*/ 994088 h 1471840"/>
                  <a:gd name="connsiteX30" fmla="*/ 1502733 w 1719382"/>
                  <a:gd name="connsiteY30" fmla="*/ 1098402 h 1471840"/>
                  <a:gd name="connsiteX31" fmla="*/ 1285446 w 1719382"/>
                  <a:gd name="connsiteY31" fmla="*/ 940761 h 1471840"/>
                  <a:gd name="connsiteX32" fmla="*/ 1322432 w 1719382"/>
                  <a:gd name="connsiteY32" fmla="*/ 1403771 h 1471840"/>
                  <a:gd name="connsiteX33" fmla="*/ 1326081 w 1719382"/>
                  <a:gd name="connsiteY33" fmla="*/ 1443699 h 1471840"/>
                  <a:gd name="connsiteX34" fmla="*/ 1303856 w 1719382"/>
                  <a:gd name="connsiteY34" fmla="*/ 1470826 h 1471840"/>
                  <a:gd name="connsiteX35" fmla="*/ 1301405 w 1719382"/>
                  <a:gd name="connsiteY35" fmla="*/ 1470935 h 1471840"/>
                  <a:gd name="connsiteX36" fmla="*/ 919449 w 1719382"/>
                  <a:gd name="connsiteY36" fmla="*/ 1437543 h 1471840"/>
                  <a:gd name="connsiteX37" fmla="*/ 1299173 w 1719382"/>
                  <a:gd name="connsiteY37" fmla="*/ 1443808 h 1471840"/>
                  <a:gd name="connsiteX38" fmla="*/ 1295686 w 1719382"/>
                  <a:gd name="connsiteY38" fmla="*/ 1405949 h 1471840"/>
                  <a:gd name="connsiteX39" fmla="*/ 1255759 w 1719382"/>
                  <a:gd name="connsiteY39" fmla="*/ 889175 h 1471840"/>
                  <a:gd name="connsiteX40" fmla="*/ 1268232 w 1719382"/>
                  <a:gd name="connsiteY40" fmla="*/ 875231 h 1471840"/>
                  <a:gd name="connsiteX41" fmla="*/ 1280597 w 1719382"/>
                  <a:gd name="connsiteY41" fmla="*/ 882094 h 1471840"/>
                  <a:gd name="connsiteX42" fmla="*/ 1504258 w 1719382"/>
                  <a:gd name="connsiteY42" fmla="*/ 1071765 h 1471840"/>
                  <a:gd name="connsiteX43" fmla="*/ 1665005 w 1719382"/>
                  <a:gd name="connsiteY43" fmla="*/ 978074 h 1471840"/>
                  <a:gd name="connsiteX44" fmla="*/ 1666803 w 1719382"/>
                  <a:gd name="connsiteY44" fmla="*/ 666168 h 1471840"/>
                  <a:gd name="connsiteX45" fmla="*/ 1351356 w 1719382"/>
                  <a:gd name="connsiteY45" fmla="*/ 124555 h 1471840"/>
                  <a:gd name="connsiteX46" fmla="*/ 948265 w 1719382"/>
                  <a:gd name="connsiteY46" fmla="*/ 26505 h 1471840"/>
                  <a:gd name="connsiteX47" fmla="*/ 849726 w 1719382"/>
                  <a:gd name="connsiteY47" fmla="*/ 701956 h 1471840"/>
                  <a:gd name="connsiteX48" fmla="*/ 837687 w 1719382"/>
                  <a:gd name="connsiteY48" fmla="*/ 710345 h 1471840"/>
                  <a:gd name="connsiteX49" fmla="*/ 825268 w 1719382"/>
                  <a:gd name="connsiteY49" fmla="*/ 702501 h 1471840"/>
                  <a:gd name="connsiteX50" fmla="*/ 631293 w 1719382"/>
                  <a:gd name="connsiteY50" fmla="*/ 45843 h 1471840"/>
                  <a:gd name="connsiteX51" fmla="*/ 394613 w 1719382"/>
                  <a:gd name="connsiteY51" fmla="*/ 131473 h 1471840"/>
                  <a:gd name="connsiteX52" fmla="*/ 388676 w 1719382"/>
                  <a:gd name="connsiteY52" fmla="*/ 133706 h 1471840"/>
                  <a:gd name="connsiteX53" fmla="*/ 31995 w 1719382"/>
                  <a:gd name="connsiteY53" fmla="*/ 1332086 h 1471840"/>
                  <a:gd name="connsiteX54" fmla="*/ 205433 w 1719382"/>
                  <a:gd name="connsiteY54" fmla="*/ 1302072 h 1471840"/>
                  <a:gd name="connsiteX55" fmla="*/ 430401 w 1719382"/>
                  <a:gd name="connsiteY55" fmla="*/ 670689 h 1471840"/>
                  <a:gd name="connsiteX56" fmla="*/ 448976 w 1719382"/>
                  <a:gd name="connsiteY56" fmla="*/ 668238 h 1471840"/>
                  <a:gd name="connsiteX57" fmla="*/ 454151 w 1719382"/>
                  <a:gd name="connsiteY57" fmla="*/ 678588 h 1471840"/>
                  <a:gd name="connsiteX58" fmla="*/ 420978 w 1719382"/>
                  <a:gd name="connsiteY58" fmla="*/ 1395818 h 1471840"/>
                  <a:gd name="connsiteX59" fmla="*/ 417873 w 1719382"/>
                  <a:gd name="connsiteY59" fmla="*/ 1425124 h 1471840"/>
                  <a:gd name="connsiteX60" fmla="*/ 418636 w 1719382"/>
                  <a:gd name="connsiteY60" fmla="*/ 1427357 h 1471840"/>
                  <a:gd name="connsiteX61" fmla="*/ 420706 w 1719382"/>
                  <a:gd name="connsiteY61" fmla="*/ 1428283 h 1471840"/>
                  <a:gd name="connsiteX62" fmla="*/ 777551 w 1719382"/>
                  <a:gd name="connsiteY62" fmla="*/ 1434602 h 1471840"/>
                  <a:gd name="connsiteX63" fmla="*/ 827446 w 1719382"/>
                  <a:gd name="connsiteY63" fmla="*/ 1272984 h 1471840"/>
                  <a:gd name="connsiteX64" fmla="*/ 844060 w 1719382"/>
                  <a:gd name="connsiteY64" fmla="*/ 1264214 h 1471840"/>
                  <a:gd name="connsiteX65" fmla="*/ 852449 w 1719382"/>
                  <a:gd name="connsiteY65" fmla="*/ 1271894 h 1471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1719382" h="1471840">
                    <a:moveTo>
                      <a:pt x="1301133" y="1470226"/>
                    </a:moveTo>
                    <a:lnTo>
                      <a:pt x="1300698" y="1470226"/>
                    </a:lnTo>
                    <a:lnTo>
                      <a:pt x="910189" y="1463798"/>
                    </a:lnTo>
                    <a:cubicBezTo>
                      <a:pt x="904851" y="1463690"/>
                      <a:pt x="900112" y="1460421"/>
                      <a:pt x="898097" y="1455519"/>
                    </a:cubicBezTo>
                    <a:lnTo>
                      <a:pt x="841827" y="1316671"/>
                    </a:lnTo>
                    <a:lnTo>
                      <a:pt x="799938" y="1452250"/>
                    </a:lnTo>
                    <a:cubicBezTo>
                      <a:pt x="798086" y="1457807"/>
                      <a:pt x="792911" y="1461620"/>
                      <a:pt x="787029" y="1461620"/>
                    </a:cubicBezTo>
                    <a:lnTo>
                      <a:pt x="420488" y="1455247"/>
                    </a:lnTo>
                    <a:cubicBezTo>
                      <a:pt x="412371" y="1455138"/>
                      <a:pt x="404636" y="1451597"/>
                      <a:pt x="399189" y="1445605"/>
                    </a:cubicBezTo>
                    <a:cubicBezTo>
                      <a:pt x="393742" y="1439559"/>
                      <a:pt x="390964" y="1431497"/>
                      <a:pt x="391617" y="1423381"/>
                    </a:cubicBezTo>
                    <a:cubicBezTo>
                      <a:pt x="392108" y="1417661"/>
                      <a:pt x="393252" y="1407529"/>
                      <a:pt x="394777" y="1393258"/>
                    </a:cubicBezTo>
                    <a:cubicBezTo>
                      <a:pt x="419888" y="1169488"/>
                      <a:pt x="431109" y="944355"/>
                      <a:pt x="428386" y="719224"/>
                    </a:cubicBezTo>
                    <a:cubicBezTo>
                      <a:pt x="268402" y="952799"/>
                      <a:pt x="231362" y="1311386"/>
                      <a:pt x="230980" y="1315145"/>
                    </a:cubicBezTo>
                    <a:cubicBezTo>
                      <a:pt x="230381" y="1321083"/>
                      <a:pt x="225969" y="1325876"/>
                      <a:pt x="220086" y="1326911"/>
                    </a:cubicBezTo>
                    <a:lnTo>
                      <a:pt x="22244" y="1361174"/>
                    </a:lnTo>
                    <a:cubicBezTo>
                      <a:pt x="18540" y="1361773"/>
                      <a:pt x="14727" y="1360847"/>
                      <a:pt x="11731" y="1358505"/>
                    </a:cubicBezTo>
                    <a:cubicBezTo>
                      <a:pt x="8790" y="1356217"/>
                      <a:pt x="6937" y="1352731"/>
                      <a:pt x="6720" y="1348972"/>
                    </a:cubicBezTo>
                    <a:cubicBezTo>
                      <a:pt x="-28251" y="828494"/>
                      <a:pt x="74373" y="519475"/>
                      <a:pt x="166595" y="352138"/>
                    </a:cubicBezTo>
                    <a:cubicBezTo>
                      <a:pt x="267531" y="168786"/>
                      <a:pt x="376256" y="110447"/>
                      <a:pt x="380832" y="108050"/>
                    </a:cubicBezTo>
                    <a:cubicBezTo>
                      <a:pt x="382030" y="107397"/>
                      <a:pt x="383338" y="106960"/>
                      <a:pt x="384700" y="106742"/>
                    </a:cubicBezTo>
                    <a:cubicBezTo>
                      <a:pt x="444619" y="67523"/>
                      <a:pt x="531774" y="36910"/>
                      <a:pt x="638211" y="18008"/>
                    </a:cubicBezTo>
                    <a:cubicBezTo>
                      <a:pt x="643005" y="15611"/>
                      <a:pt x="648779" y="15993"/>
                      <a:pt x="653245" y="18988"/>
                    </a:cubicBezTo>
                    <a:cubicBezTo>
                      <a:pt x="657004" y="21930"/>
                      <a:pt x="659020" y="26505"/>
                      <a:pt x="658693" y="31244"/>
                    </a:cubicBezTo>
                    <a:cubicBezTo>
                      <a:pt x="645783" y="197057"/>
                      <a:pt x="791440" y="555481"/>
                      <a:pt x="836543" y="661810"/>
                    </a:cubicBezTo>
                    <a:cubicBezTo>
                      <a:pt x="874674" y="555754"/>
                      <a:pt x="990318" y="202395"/>
                      <a:pt x="916889" y="17627"/>
                    </a:cubicBezTo>
                    <a:cubicBezTo>
                      <a:pt x="915037" y="12942"/>
                      <a:pt x="915908" y="7549"/>
                      <a:pt x="919232" y="3737"/>
                    </a:cubicBezTo>
                    <a:cubicBezTo>
                      <a:pt x="922717" y="-185"/>
                      <a:pt x="928165" y="-1820"/>
                      <a:pt x="933231" y="-403"/>
                    </a:cubicBezTo>
                    <a:cubicBezTo>
                      <a:pt x="1097900" y="6950"/>
                      <a:pt x="1246607" y="42030"/>
                      <a:pt x="1363557" y="101023"/>
                    </a:cubicBezTo>
                    <a:cubicBezTo>
                      <a:pt x="1517713" y="178864"/>
                      <a:pt x="1642345" y="445448"/>
                      <a:pt x="1692895" y="660285"/>
                    </a:cubicBezTo>
                    <a:cubicBezTo>
                      <a:pt x="1729935" y="817382"/>
                      <a:pt x="1727593" y="939072"/>
                      <a:pt x="1686575" y="994088"/>
                    </a:cubicBezTo>
                    <a:cubicBezTo>
                      <a:pt x="1631560" y="1067898"/>
                      <a:pt x="1569679" y="1103032"/>
                      <a:pt x="1502733" y="1098402"/>
                    </a:cubicBezTo>
                    <a:cubicBezTo>
                      <a:pt x="1427834" y="1093336"/>
                      <a:pt x="1348905" y="1035378"/>
                      <a:pt x="1285446" y="940761"/>
                    </a:cubicBezTo>
                    <a:cubicBezTo>
                      <a:pt x="1295904" y="1117194"/>
                      <a:pt x="1314207" y="1314655"/>
                      <a:pt x="1322432" y="1403771"/>
                    </a:cubicBezTo>
                    <a:cubicBezTo>
                      <a:pt x="1324065" y="1421420"/>
                      <a:pt x="1325319" y="1435092"/>
                      <a:pt x="1326081" y="1443699"/>
                    </a:cubicBezTo>
                    <a:cubicBezTo>
                      <a:pt x="1327443" y="1457317"/>
                      <a:pt x="1317474" y="1469464"/>
                      <a:pt x="1303856" y="1470826"/>
                    </a:cubicBezTo>
                    <a:cubicBezTo>
                      <a:pt x="1303040" y="1470880"/>
                      <a:pt x="1302223" y="1470935"/>
                      <a:pt x="1301405" y="1470935"/>
                    </a:cubicBezTo>
                    <a:close/>
                    <a:moveTo>
                      <a:pt x="919449" y="1437543"/>
                    </a:moveTo>
                    <a:lnTo>
                      <a:pt x="1299173" y="1443808"/>
                    </a:lnTo>
                    <a:cubicBezTo>
                      <a:pt x="1298409" y="1435147"/>
                      <a:pt x="1297211" y="1422291"/>
                      <a:pt x="1295686" y="1405949"/>
                    </a:cubicBezTo>
                    <a:cubicBezTo>
                      <a:pt x="1286589" y="1307900"/>
                      <a:pt x="1265291" y="1077866"/>
                      <a:pt x="1255759" y="889175"/>
                    </a:cubicBezTo>
                    <a:cubicBezTo>
                      <a:pt x="1255323" y="881876"/>
                      <a:pt x="1260933" y="875612"/>
                      <a:pt x="1268232" y="875231"/>
                    </a:cubicBezTo>
                    <a:cubicBezTo>
                      <a:pt x="1273353" y="874904"/>
                      <a:pt x="1278146" y="877627"/>
                      <a:pt x="1280597" y="882094"/>
                    </a:cubicBezTo>
                    <a:cubicBezTo>
                      <a:pt x="1343403" y="995614"/>
                      <a:pt x="1427018" y="1066536"/>
                      <a:pt x="1504258" y="1071765"/>
                    </a:cubicBezTo>
                    <a:cubicBezTo>
                      <a:pt x="1561617" y="1075633"/>
                      <a:pt x="1615708" y="1044148"/>
                      <a:pt x="1665005" y="978074"/>
                    </a:cubicBezTo>
                    <a:cubicBezTo>
                      <a:pt x="1700793" y="930084"/>
                      <a:pt x="1701446" y="813460"/>
                      <a:pt x="1666803" y="666168"/>
                    </a:cubicBezTo>
                    <a:cubicBezTo>
                      <a:pt x="1616035" y="450569"/>
                      <a:pt x="1491349" y="195259"/>
                      <a:pt x="1351356" y="124555"/>
                    </a:cubicBezTo>
                    <a:cubicBezTo>
                      <a:pt x="1241650" y="69157"/>
                      <a:pt x="1102583" y="35493"/>
                      <a:pt x="948265" y="26505"/>
                    </a:cubicBezTo>
                    <a:cubicBezTo>
                      <a:pt x="1022565" y="259263"/>
                      <a:pt x="857025" y="683490"/>
                      <a:pt x="849726" y="701956"/>
                    </a:cubicBezTo>
                    <a:cubicBezTo>
                      <a:pt x="847764" y="706913"/>
                      <a:pt x="843025" y="710236"/>
                      <a:pt x="837687" y="710345"/>
                    </a:cubicBezTo>
                    <a:cubicBezTo>
                      <a:pt x="832349" y="710508"/>
                      <a:pt x="827446" y="707403"/>
                      <a:pt x="825268" y="702501"/>
                    </a:cubicBezTo>
                    <a:cubicBezTo>
                      <a:pt x="816934" y="683817"/>
                      <a:pt x="627208" y="254797"/>
                      <a:pt x="631293" y="45843"/>
                    </a:cubicBezTo>
                    <a:cubicBezTo>
                      <a:pt x="532318" y="64527"/>
                      <a:pt x="448650" y="94868"/>
                      <a:pt x="394613" y="131473"/>
                    </a:cubicBezTo>
                    <a:cubicBezTo>
                      <a:pt x="392871" y="132725"/>
                      <a:pt x="390801" y="133488"/>
                      <a:pt x="388676" y="133706"/>
                    </a:cubicBezTo>
                    <a:cubicBezTo>
                      <a:pt x="344717" y="160942"/>
                      <a:pt x="-25310" y="417886"/>
                      <a:pt x="31995" y="1332086"/>
                    </a:cubicBezTo>
                    <a:lnTo>
                      <a:pt x="205433" y="1302072"/>
                    </a:lnTo>
                    <a:cubicBezTo>
                      <a:pt x="212950" y="1237196"/>
                      <a:pt x="259905" y="889829"/>
                      <a:pt x="430401" y="670689"/>
                    </a:cubicBezTo>
                    <a:cubicBezTo>
                      <a:pt x="434868" y="664861"/>
                      <a:pt x="443148" y="663771"/>
                      <a:pt x="448976" y="668238"/>
                    </a:cubicBezTo>
                    <a:cubicBezTo>
                      <a:pt x="452190" y="670689"/>
                      <a:pt x="454097" y="674503"/>
                      <a:pt x="454151" y="678588"/>
                    </a:cubicBezTo>
                    <a:cubicBezTo>
                      <a:pt x="458727" y="918155"/>
                      <a:pt x="447614" y="1157722"/>
                      <a:pt x="420978" y="1395818"/>
                    </a:cubicBezTo>
                    <a:cubicBezTo>
                      <a:pt x="419453" y="1409708"/>
                      <a:pt x="418363" y="1419567"/>
                      <a:pt x="417873" y="1425124"/>
                    </a:cubicBezTo>
                    <a:cubicBezTo>
                      <a:pt x="417818" y="1425941"/>
                      <a:pt x="418091" y="1426758"/>
                      <a:pt x="418636" y="1427357"/>
                    </a:cubicBezTo>
                    <a:cubicBezTo>
                      <a:pt x="419180" y="1427956"/>
                      <a:pt x="419888" y="1428283"/>
                      <a:pt x="420706" y="1428283"/>
                    </a:cubicBezTo>
                    <a:lnTo>
                      <a:pt x="777551" y="1434602"/>
                    </a:lnTo>
                    <a:lnTo>
                      <a:pt x="827446" y="1272984"/>
                    </a:lnTo>
                    <a:cubicBezTo>
                      <a:pt x="829625" y="1265957"/>
                      <a:pt x="837088" y="1262035"/>
                      <a:pt x="844060" y="1264214"/>
                    </a:cubicBezTo>
                    <a:cubicBezTo>
                      <a:pt x="847873" y="1265413"/>
                      <a:pt x="850924" y="1268191"/>
                      <a:pt x="852449" y="1271894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9ADDC088-BD50-44C9-6BD6-B5767EF6431C}"/>
                  </a:ext>
                </a:extLst>
              </p:cNvPr>
              <p:cNvSpPr/>
              <p:nvPr/>
            </p:nvSpPr>
            <p:spPr>
              <a:xfrm>
                <a:off x="10090705" y="3273046"/>
                <a:ext cx="183215" cy="287665"/>
              </a:xfrm>
              <a:custGeom>
                <a:avLst/>
                <a:gdLst>
                  <a:gd name="connsiteX0" fmla="*/ 49745 w 183215"/>
                  <a:gd name="connsiteY0" fmla="*/ 286759 h 287665"/>
                  <a:gd name="connsiteX1" fmla="*/ 21039 w 183215"/>
                  <a:gd name="connsiteY1" fmla="*/ 65059 h 287665"/>
                  <a:gd name="connsiteX2" fmla="*/ 82102 w 183215"/>
                  <a:gd name="connsiteY2" fmla="*/ -906 h 287665"/>
                  <a:gd name="connsiteX3" fmla="*/ 182929 w 183215"/>
                  <a:gd name="connsiteY3" fmla="*/ 125141 h 287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215" h="287665">
                    <a:moveTo>
                      <a:pt x="49745" y="286759"/>
                    </a:moveTo>
                    <a:cubicBezTo>
                      <a:pt x="9436" y="215346"/>
                      <a:pt x="-23519" y="123343"/>
                      <a:pt x="21039" y="65059"/>
                    </a:cubicBezTo>
                    <a:lnTo>
                      <a:pt x="82102" y="-906"/>
                    </a:lnTo>
                    <a:cubicBezTo>
                      <a:pt x="82102" y="-906"/>
                      <a:pt x="87005" y="115881"/>
                      <a:pt x="182929" y="125141"/>
                    </a:cubicBez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15BD9BCF-DFDE-AAF0-E12C-B9CC01B37460}"/>
                  </a:ext>
                </a:extLst>
              </p:cNvPr>
              <p:cNvSpPr/>
              <p:nvPr/>
            </p:nvSpPr>
            <p:spPr>
              <a:xfrm>
                <a:off x="10077321" y="3259786"/>
                <a:ext cx="209835" cy="314160"/>
              </a:xfrm>
              <a:custGeom>
                <a:avLst/>
                <a:gdLst>
                  <a:gd name="connsiteX0" fmla="*/ 63130 w 209836"/>
                  <a:gd name="connsiteY0" fmla="*/ 313255 h 314161"/>
                  <a:gd name="connsiteX1" fmla="*/ 61932 w 209836"/>
                  <a:gd name="connsiteY1" fmla="*/ 313255 h 314161"/>
                  <a:gd name="connsiteX2" fmla="*/ 51528 w 209836"/>
                  <a:gd name="connsiteY2" fmla="*/ 306501 h 314161"/>
                  <a:gd name="connsiteX3" fmla="*/ 23911 w 209836"/>
                  <a:gd name="connsiteY3" fmla="*/ 70256 h 314161"/>
                  <a:gd name="connsiteX4" fmla="*/ 85736 w 209836"/>
                  <a:gd name="connsiteY4" fmla="*/ 3310 h 314161"/>
                  <a:gd name="connsiteX5" fmla="*/ 104529 w 209836"/>
                  <a:gd name="connsiteY5" fmla="*/ 2657 h 314161"/>
                  <a:gd name="connsiteX6" fmla="*/ 108723 w 209836"/>
                  <a:gd name="connsiteY6" fmla="*/ 11753 h 314161"/>
                  <a:gd name="connsiteX7" fmla="*/ 197621 w 209836"/>
                  <a:gd name="connsiteY7" fmla="*/ 125164 h 314161"/>
                  <a:gd name="connsiteX8" fmla="*/ 208516 w 209836"/>
                  <a:gd name="connsiteY8" fmla="*/ 133334 h 314161"/>
                  <a:gd name="connsiteX9" fmla="*/ 206500 w 209836"/>
                  <a:gd name="connsiteY9" fmla="*/ 146843 h 314161"/>
                  <a:gd name="connsiteX10" fmla="*/ 73316 w 209836"/>
                  <a:gd name="connsiteY10" fmla="*/ 308461 h 314161"/>
                  <a:gd name="connsiteX11" fmla="*/ 63130 w 209836"/>
                  <a:gd name="connsiteY11" fmla="*/ 313255 h 314161"/>
                  <a:gd name="connsiteX12" fmla="*/ 86172 w 209836"/>
                  <a:gd name="connsiteY12" fmla="*/ 41985 h 314161"/>
                  <a:gd name="connsiteX13" fmla="*/ 44174 w 209836"/>
                  <a:gd name="connsiteY13" fmla="*/ 87360 h 314161"/>
                  <a:gd name="connsiteX14" fmla="*/ 65418 w 209836"/>
                  <a:gd name="connsiteY14" fmla="*/ 276323 h 314161"/>
                  <a:gd name="connsiteX15" fmla="*/ 171910 w 209836"/>
                  <a:gd name="connsiteY15" fmla="*/ 147116 h 314161"/>
                  <a:gd name="connsiteX16" fmla="*/ 86444 w 209836"/>
                  <a:gd name="connsiteY16" fmla="*/ 41985 h 314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09836" h="314161">
                    <a:moveTo>
                      <a:pt x="63130" y="313255"/>
                    </a:moveTo>
                    <a:lnTo>
                      <a:pt x="61932" y="313255"/>
                    </a:lnTo>
                    <a:cubicBezTo>
                      <a:pt x="57574" y="312819"/>
                      <a:pt x="53707" y="310313"/>
                      <a:pt x="51528" y="306501"/>
                    </a:cubicBezTo>
                    <a:cubicBezTo>
                      <a:pt x="11165" y="234979"/>
                      <a:pt x="-26421" y="135840"/>
                      <a:pt x="23911" y="70256"/>
                    </a:cubicBezTo>
                    <a:lnTo>
                      <a:pt x="85736" y="3310"/>
                    </a:lnTo>
                    <a:cubicBezTo>
                      <a:pt x="90748" y="-2028"/>
                      <a:pt x="99136" y="-2355"/>
                      <a:pt x="104529" y="2657"/>
                    </a:cubicBezTo>
                    <a:cubicBezTo>
                      <a:pt x="107035" y="5053"/>
                      <a:pt x="108560" y="8322"/>
                      <a:pt x="108723" y="11753"/>
                    </a:cubicBezTo>
                    <a:cubicBezTo>
                      <a:pt x="108723" y="16056"/>
                      <a:pt x="114443" y="117156"/>
                      <a:pt x="197621" y="125164"/>
                    </a:cubicBezTo>
                    <a:cubicBezTo>
                      <a:pt x="202470" y="125708"/>
                      <a:pt x="206663" y="128814"/>
                      <a:pt x="208516" y="133334"/>
                    </a:cubicBezTo>
                    <a:cubicBezTo>
                      <a:pt x="210422" y="137855"/>
                      <a:pt x="209660" y="143085"/>
                      <a:pt x="206500" y="146843"/>
                    </a:cubicBezTo>
                    <a:lnTo>
                      <a:pt x="73316" y="308461"/>
                    </a:lnTo>
                    <a:cubicBezTo>
                      <a:pt x="70811" y="311457"/>
                      <a:pt x="67052" y="313255"/>
                      <a:pt x="63130" y="313255"/>
                    </a:cubicBezTo>
                    <a:close/>
                    <a:moveTo>
                      <a:pt x="86172" y="41985"/>
                    </a:moveTo>
                    <a:lnTo>
                      <a:pt x="44174" y="87360"/>
                    </a:lnTo>
                    <a:cubicBezTo>
                      <a:pt x="5554" y="137746"/>
                      <a:pt x="36984" y="221524"/>
                      <a:pt x="65418" y="276323"/>
                    </a:cubicBezTo>
                    <a:lnTo>
                      <a:pt x="171910" y="147116"/>
                    </a:lnTo>
                    <a:cubicBezTo>
                      <a:pt x="119127" y="131319"/>
                      <a:pt x="94942" y="81859"/>
                      <a:pt x="86444" y="41985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30620FF4-AC04-FF41-82DC-AFF5D8BE2782}"/>
                  </a:ext>
                </a:extLst>
              </p:cNvPr>
              <p:cNvSpPr/>
              <p:nvPr/>
            </p:nvSpPr>
            <p:spPr>
              <a:xfrm>
                <a:off x="10290262" y="3280235"/>
                <a:ext cx="165760" cy="289572"/>
              </a:xfrm>
              <a:custGeom>
                <a:avLst/>
                <a:gdLst>
                  <a:gd name="connsiteX0" fmla="*/ -286 w 165760"/>
                  <a:gd name="connsiteY0" fmla="*/ 118005 h 289572"/>
                  <a:gd name="connsiteX1" fmla="*/ 75702 w 165760"/>
                  <a:gd name="connsiteY1" fmla="*/ -906 h 289572"/>
                  <a:gd name="connsiteX2" fmla="*/ 159807 w 165760"/>
                  <a:gd name="connsiteY2" fmla="*/ 116535 h 289572"/>
                  <a:gd name="connsiteX3" fmla="*/ 138671 w 165760"/>
                  <a:gd name="connsiteY3" fmla="*/ 288666 h 289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5760" h="289572">
                    <a:moveTo>
                      <a:pt x="-286" y="118005"/>
                    </a:moveTo>
                    <a:cubicBezTo>
                      <a:pt x="68021" y="112558"/>
                      <a:pt x="75702" y="-906"/>
                      <a:pt x="75702" y="-906"/>
                    </a:cubicBezTo>
                    <a:cubicBezTo>
                      <a:pt x="75702" y="-906"/>
                      <a:pt x="145861" y="46538"/>
                      <a:pt x="159807" y="116535"/>
                    </a:cubicBezTo>
                    <a:cubicBezTo>
                      <a:pt x="180288" y="219432"/>
                      <a:pt x="138671" y="288666"/>
                      <a:pt x="138671" y="288666"/>
                    </a:cubicBez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98870457-051E-E9BE-4204-964ED05056F3}"/>
                  </a:ext>
                </a:extLst>
              </p:cNvPr>
              <p:cNvSpPr/>
              <p:nvPr/>
            </p:nvSpPr>
            <p:spPr>
              <a:xfrm>
                <a:off x="10276884" y="3266858"/>
                <a:ext cx="192457" cy="316238"/>
              </a:xfrm>
              <a:custGeom>
                <a:avLst/>
                <a:gdLst>
                  <a:gd name="connsiteX0" fmla="*/ 152055 w 192457"/>
                  <a:gd name="connsiteY0" fmla="*/ 315332 h 316238"/>
                  <a:gd name="connsiteX1" fmla="*/ 141760 w 192457"/>
                  <a:gd name="connsiteY1" fmla="*/ 310430 h 316238"/>
                  <a:gd name="connsiteX2" fmla="*/ 2803 w 192457"/>
                  <a:gd name="connsiteY2" fmla="*/ 139824 h 316238"/>
                  <a:gd name="connsiteX3" fmla="*/ 4491 w 192457"/>
                  <a:gd name="connsiteY3" fmla="*/ 121086 h 316238"/>
                  <a:gd name="connsiteX4" fmla="*/ 12062 w 192457"/>
                  <a:gd name="connsiteY4" fmla="*/ 118035 h 316238"/>
                  <a:gd name="connsiteX5" fmla="*/ 75849 w 192457"/>
                  <a:gd name="connsiteY5" fmla="*/ 11488 h 316238"/>
                  <a:gd name="connsiteX6" fmla="*/ 90012 w 192457"/>
                  <a:gd name="connsiteY6" fmla="*/ -876 h 316238"/>
                  <a:gd name="connsiteX7" fmla="*/ 96548 w 192457"/>
                  <a:gd name="connsiteY7" fmla="*/ 1357 h 316238"/>
                  <a:gd name="connsiteX8" fmla="*/ 186209 w 192457"/>
                  <a:gd name="connsiteY8" fmla="*/ 127241 h 316238"/>
                  <a:gd name="connsiteX9" fmla="*/ 163440 w 192457"/>
                  <a:gd name="connsiteY9" fmla="*/ 308796 h 316238"/>
                  <a:gd name="connsiteX10" fmla="*/ 153036 w 192457"/>
                  <a:gd name="connsiteY10" fmla="*/ 315169 h 316238"/>
                  <a:gd name="connsiteX11" fmla="*/ 36629 w 192457"/>
                  <a:gd name="connsiteY11" fmla="*/ 139280 h 316238"/>
                  <a:gd name="connsiteX12" fmla="*/ 148950 w 192457"/>
                  <a:gd name="connsiteY12" fmla="*/ 277202 h 316238"/>
                  <a:gd name="connsiteX13" fmla="*/ 160172 w 192457"/>
                  <a:gd name="connsiteY13" fmla="*/ 132525 h 316238"/>
                  <a:gd name="connsiteX14" fmla="*/ 99108 w 192457"/>
                  <a:gd name="connsiteY14" fmla="*/ 37471 h 316238"/>
                  <a:gd name="connsiteX15" fmla="*/ 36629 w 192457"/>
                  <a:gd name="connsiteY15" fmla="*/ 139280 h 316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92457" h="316238">
                    <a:moveTo>
                      <a:pt x="152055" y="315332"/>
                    </a:moveTo>
                    <a:cubicBezTo>
                      <a:pt x="148078" y="315332"/>
                      <a:pt x="144266" y="313535"/>
                      <a:pt x="141760" y="310430"/>
                    </a:cubicBezTo>
                    <a:lnTo>
                      <a:pt x="2803" y="139824"/>
                    </a:lnTo>
                    <a:cubicBezTo>
                      <a:pt x="-1882" y="134213"/>
                      <a:pt x="-1174" y="125825"/>
                      <a:pt x="4491" y="121086"/>
                    </a:cubicBezTo>
                    <a:cubicBezTo>
                      <a:pt x="6615" y="119288"/>
                      <a:pt x="9284" y="118254"/>
                      <a:pt x="12062" y="118035"/>
                    </a:cubicBezTo>
                    <a:cubicBezTo>
                      <a:pt x="68060" y="113732"/>
                      <a:pt x="75795" y="12469"/>
                      <a:pt x="75849" y="11488"/>
                    </a:cubicBezTo>
                    <a:cubicBezTo>
                      <a:pt x="76339" y="4189"/>
                      <a:pt x="82658" y="-1367"/>
                      <a:pt x="90012" y="-876"/>
                    </a:cubicBezTo>
                    <a:cubicBezTo>
                      <a:pt x="92354" y="-713"/>
                      <a:pt x="94587" y="49"/>
                      <a:pt x="96548" y="1357"/>
                    </a:cubicBezTo>
                    <a:cubicBezTo>
                      <a:pt x="99599" y="3427"/>
                      <a:pt x="171393" y="52724"/>
                      <a:pt x="186209" y="127241"/>
                    </a:cubicBezTo>
                    <a:cubicBezTo>
                      <a:pt x="207453" y="233897"/>
                      <a:pt x="165238" y="305800"/>
                      <a:pt x="163440" y="308796"/>
                    </a:cubicBezTo>
                    <a:cubicBezTo>
                      <a:pt x="161206" y="312500"/>
                      <a:pt x="157339" y="314897"/>
                      <a:pt x="153036" y="315169"/>
                    </a:cubicBezTo>
                    <a:close/>
                    <a:moveTo>
                      <a:pt x="36629" y="139280"/>
                    </a:moveTo>
                    <a:lnTo>
                      <a:pt x="148950" y="277202"/>
                    </a:lnTo>
                    <a:cubicBezTo>
                      <a:pt x="166382" y="231010"/>
                      <a:pt x="170249" y="180842"/>
                      <a:pt x="160172" y="132525"/>
                    </a:cubicBezTo>
                    <a:cubicBezTo>
                      <a:pt x="151674" y="89819"/>
                      <a:pt x="119535" y="55502"/>
                      <a:pt x="99108" y="37471"/>
                    </a:cubicBezTo>
                    <a:cubicBezTo>
                      <a:pt x="93280" y="69011"/>
                      <a:pt x="77538" y="121957"/>
                      <a:pt x="36629" y="139280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E2C4D0D7-2FCC-A55D-1B2A-A86B37B6AD0C}"/>
                  </a:ext>
                </a:extLst>
              </p:cNvPr>
              <p:cNvSpPr/>
              <p:nvPr/>
            </p:nvSpPr>
            <p:spPr>
              <a:xfrm>
                <a:off x="10697824" y="4110434"/>
                <a:ext cx="50867" cy="99578"/>
              </a:xfrm>
              <a:custGeom>
                <a:avLst/>
                <a:gdLst>
                  <a:gd name="connsiteX0" fmla="*/ 37301 w 50867"/>
                  <a:gd name="connsiteY0" fmla="*/ 98671 h 99577"/>
                  <a:gd name="connsiteX1" fmla="*/ 24719 w 50867"/>
                  <a:gd name="connsiteY1" fmla="*/ 89628 h 99577"/>
                  <a:gd name="connsiteX2" fmla="*/ 12734 w 50867"/>
                  <a:gd name="connsiteY2" fmla="*/ 55202 h 99577"/>
                  <a:gd name="connsiteX3" fmla="*/ 98 w 50867"/>
                  <a:gd name="connsiteY3" fmla="*/ 15601 h 99577"/>
                  <a:gd name="connsiteX4" fmla="*/ 9794 w 50867"/>
                  <a:gd name="connsiteY4" fmla="*/ -523 h 99577"/>
                  <a:gd name="connsiteX5" fmla="*/ 25918 w 50867"/>
                  <a:gd name="connsiteY5" fmla="*/ 9228 h 99577"/>
                  <a:gd name="connsiteX6" fmla="*/ 37792 w 50867"/>
                  <a:gd name="connsiteY6" fmla="*/ 46268 h 99577"/>
                  <a:gd name="connsiteX7" fmla="*/ 49885 w 50867"/>
                  <a:gd name="connsiteY7" fmla="*/ 81185 h 99577"/>
                  <a:gd name="connsiteX8" fmla="*/ 41550 w 50867"/>
                  <a:gd name="connsiteY8" fmla="*/ 97963 h 99577"/>
                  <a:gd name="connsiteX9" fmla="*/ 41496 w 50867"/>
                  <a:gd name="connsiteY9" fmla="*/ 97963 h 99577"/>
                  <a:gd name="connsiteX10" fmla="*/ 37301 w 50867"/>
                  <a:gd name="connsiteY10" fmla="*/ 98671 h 99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0867" h="99577">
                    <a:moveTo>
                      <a:pt x="37301" y="98671"/>
                    </a:moveTo>
                    <a:cubicBezTo>
                      <a:pt x="31583" y="98671"/>
                      <a:pt x="26516" y="95021"/>
                      <a:pt x="24719" y="89628"/>
                    </a:cubicBezTo>
                    <a:cubicBezTo>
                      <a:pt x="19871" y="75193"/>
                      <a:pt x="15949" y="64244"/>
                      <a:pt x="12734" y="55202"/>
                    </a:cubicBezTo>
                    <a:cubicBezTo>
                      <a:pt x="7833" y="42238"/>
                      <a:pt x="3584" y="29001"/>
                      <a:pt x="98" y="15601"/>
                    </a:cubicBezTo>
                    <a:cubicBezTo>
                      <a:pt x="-1646" y="8465"/>
                      <a:pt x="2712" y="1275"/>
                      <a:pt x="9794" y="-523"/>
                    </a:cubicBezTo>
                    <a:cubicBezTo>
                      <a:pt x="16929" y="-2266"/>
                      <a:pt x="24174" y="2092"/>
                      <a:pt x="25918" y="9228"/>
                    </a:cubicBezTo>
                    <a:cubicBezTo>
                      <a:pt x="29240" y="21756"/>
                      <a:pt x="33161" y="34121"/>
                      <a:pt x="37792" y="46268"/>
                    </a:cubicBezTo>
                    <a:cubicBezTo>
                      <a:pt x="41006" y="55474"/>
                      <a:pt x="44983" y="66532"/>
                      <a:pt x="49885" y="81185"/>
                    </a:cubicBezTo>
                    <a:cubicBezTo>
                      <a:pt x="52227" y="88103"/>
                      <a:pt x="48468" y="95620"/>
                      <a:pt x="41550" y="97963"/>
                    </a:cubicBezTo>
                    <a:cubicBezTo>
                      <a:pt x="41550" y="97963"/>
                      <a:pt x="41496" y="97963"/>
                      <a:pt x="41496" y="97963"/>
                    </a:cubicBezTo>
                    <a:cubicBezTo>
                      <a:pt x="40134" y="98453"/>
                      <a:pt x="38718" y="98671"/>
                      <a:pt x="37301" y="98671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C6602E52-73C4-ABCB-76D6-F1B8BCE5B1E3}"/>
                  </a:ext>
                </a:extLst>
              </p:cNvPr>
              <p:cNvSpPr/>
              <p:nvPr/>
            </p:nvSpPr>
            <p:spPr>
              <a:xfrm>
                <a:off x="10829111" y="3910826"/>
                <a:ext cx="200398" cy="63269"/>
              </a:xfrm>
              <a:custGeom>
                <a:avLst/>
                <a:gdLst>
                  <a:gd name="connsiteX0" fmla="*/ 186859 w 200398"/>
                  <a:gd name="connsiteY0" fmla="*/ 62363 h 63269"/>
                  <a:gd name="connsiteX1" fmla="*/ 182610 w 200398"/>
                  <a:gd name="connsiteY1" fmla="*/ 61655 h 63269"/>
                  <a:gd name="connsiteX2" fmla="*/ 10752 w 200398"/>
                  <a:gd name="connsiteY2" fmla="*/ 25485 h 63269"/>
                  <a:gd name="connsiteX3" fmla="*/ -89 w 200398"/>
                  <a:gd name="connsiteY3" fmla="*/ 10125 h 63269"/>
                  <a:gd name="connsiteX4" fmla="*/ 13856 w 200398"/>
                  <a:gd name="connsiteY4" fmla="*/ -879 h 63269"/>
                  <a:gd name="connsiteX5" fmla="*/ 191053 w 200398"/>
                  <a:gd name="connsiteY5" fmla="*/ 36489 h 63269"/>
                  <a:gd name="connsiteX6" fmla="*/ 199442 w 200398"/>
                  <a:gd name="connsiteY6" fmla="*/ 53211 h 63269"/>
                  <a:gd name="connsiteX7" fmla="*/ 199442 w 200398"/>
                  <a:gd name="connsiteY7" fmla="*/ 53266 h 63269"/>
                  <a:gd name="connsiteX8" fmla="*/ 186859 w 200398"/>
                  <a:gd name="connsiteY8" fmla="*/ 62363 h 63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0398" h="63269">
                    <a:moveTo>
                      <a:pt x="186859" y="62363"/>
                    </a:moveTo>
                    <a:cubicBezTo>
                      <a:pt x="185388" y="62363"/>
                      <a:pt x="183971" y="62090"/>
                      <a:pt x="182610" y="61655"/>
                    </a:cubicBezTo>
                    <a:cubicBezTo>
                      <a:pt x="126721" y="43788"/>
                      <a:pt x="69091" y="31695"/>
                      <a:pt x="10752" y="25485"/>
                    </a:cubicBezTo>
                    <a:cubicBezTo>
                      <a:pt x="3507" y="24233"/>
                      <a:pt x="-1342" y="17369"/>
                      <a:pt x="-89" y="10125"/>
                    </a:cubicBezTo>
                    <a:cubicBezTo>
                      <a:pt x="1056" y="3425"/>
                      <a:pt x="7047" y="-1314"/>
                      <a:pt x="13856" y="-879"/>
                    </a:cubicBezTo>
                    <a:cubicBezTo>
                      <a:pt x="74048" y="5495"/>
                      <a:pt x="133421" y="18023"/>
                      <a:pt x="191053" y="36489"/>
                    </a:cubicBezTo>
                    <a:cubicBezTo>
                      <a:pt x="197971" y="38777"/>
                      <a:pt x="201729" y="46294"/>
                      <a:pt x="199442" y="53211"/>
                    </a:cubicBezTo>
                    <a:cubicBezTo>
                      <a:pt x="199442" y="53211"/>
                      <a:pt x="199442" y="53266"/>
                      <a:pt x="199442" y="53266"/>
                    </a:cubicBezTo>
                    <a:cubicBezTo>
                      <a:pt x="197589" y="58659"/>
                      <a:pt x="192578" y="62308"/>
                      <a:pt x="186859" y="62363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08C8C3BF-C8FD-62BA-96C4-F233C28CDFE7}"/>
                  </a:ext>
                </a:extLst>
              </p:cNvPr>
              <p:cNvSpPr/>
              <p:nvPr/>
            </p:nvSpPr>
            <p:spPr>
              <a:xfrm>
                <a:off x="10484540" y="3750376"/>
                <a:ext cx="279207" cy="378468"/>
              </a:xfrm>
              <a:custGeom>
                <a:avLst/>
                <a:gdLst>
                  <a:gd name="connsiteX0" fmla="*/ 29258 w 279207"/>
                  <a:gd name="connsiteY0" fmla="*/ 377564 h 378469"/>
                  <a:gd name="connsiteX1" fmla="*/ 168814 w 279207"/>
                  <a:gd name="connsiteY1" fmla="*/ 377564 h 378469"/>
                  <a:gd name="connsiteX2" fmla="*/ 197629 w 279207"/>
                  <a:gd name="connsiteY2" fmla="*/ 355067 h 378469"/>
                  <a:gd name="connsiteX3" fmla="*/ 278030 w 279207"/>
                  <a:gd name="connsiteY3" fmla="*/ 36134 h 378469"/>
                  <a:gd name="connsiteX4" fmla="*/ 256350 w 279207"/>
                  <a:gd name="connsiteY4" fmla="*/ -35 h 378469"/>
                  <a:gd name="connsiteX5" fmla="*/ 249160 w 279207"/>
                  <a:gd name="connsiteY5" fmla="*/ -906 h 378469"/>
                  <a:gd name="connsiteX6" fmla="*/ 109549 w 279207"/>
                  <a:gd name="connsiteY6" fmla="*/ -906 h 378469"/>
                  <a:gd name="connsiteX7" fmla="*/ 80679 w 279207"/>
                  <a:gd name="connsiteY7" fmla="*/ 21590 h 378469"/>
                  <a:gd name="connsiteX8" fmla="*/ 605 w 279207"/>
                  <a:gd name="connsiteY8" fmla="*/ 340522 h 378469"/>
                  <a:gd name="connsiteX9" fmla="*/ 22285 w 279207"/>
                  <a:gd name="connsiteY9" fmla="*/ 376692 h 378469"/>
                  <a:gd name="connsiteX10" fmla="*/ 29258 w 279207"/>
                  <a:gd name="connsiteY10" fmla="*/ 377564 h 378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9207" h="378469">
                    <a:moveTo>
                      <a:pt x="29258" y="377564"/>
                    </a:moveTo>
                    <a:lnTo>
                      <a:pt x="168814" y="377564"/>
                    </a:lnTo>
                    <a:cubicBezTo>
                      <a:pt x="182432" y="377564"/>
                      <a:pt x="194307" y="368303"/>
                      <a:pt x="197629" y="355067"/>
                    </a:cubicBezTo>
                    <a:lnTo>
                      <a:pt x="278030" y="36134"/>
                    </a:lnTo>
                    <a:cubicBezTo>
                      <a:pt x="282006" y="20174"/>
                      <a:pt x="272310" y="3996"/>
                      <a:pt x="256350" y="-35"/>
                    </a:cubicBezTo>
                    <a:cubicBezTo>
                      <a:pt x="254008" y="-580"/>
                      <a:pt x="251612" y="-906"/>
                      <a:pt x="249160" y="-906"/>
                    </a:cubicBezTo>
                    <a:lnTo>
                      <a:pt x="109549" y="-906"/>
                    </a:lnTo>
                    <a:cubicBezTo>
                      <a:pt x="95931" y="-906"/>
                      <a:pt x="84002" y="8354"/>
                      <a:pt x="80679" y="21590"/>
                    </a:cubicBezTo>
                    <a:lnTo>
                      <a:pt x="605" y="340522"/>
                    </a:lnTo>
                    <a:cubicBezTo>
                      <a:pt x="-3371" y="356483"/>
                      <a:pt x="6325" y="372661"/>
                      <a:pt x="22285" y="376692"/>
                    </a:cubicBezTo>
                    <a:cubicBezTo>
                      <a:pt x="24572" y="377236"/>
                      <a:pt x="26916" y="377564"/>
                      <a:pt x="29258" y="377564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4948D2CF-AD24-D4C1-9C44-994EDAE49E66}"/>
                  </a:ext>
                </a:extLst>
              </p:cNvPr>
              <p:cNvSpPr/>
              <p:nvPr/>
            </p:nvSpPr>
            <p:spPr>
              <a:xfrm>
                <a:off x="10523351" y="3841038"/>
                <a:ext cx="272267" cy="204246"/>
              </a:xfrm>
              <a:custGeom>
                <a:avLst/>
                <a:gdLst>
                  <a:gd name="connsiteX0" fmla="*/ 220590 w 272267"/>
                  <a:gd name="connsiteY0" fmla="*/ 16122 h 204246"/>
                  <a:gd name="connsiteX1" fmla="*/ 207572 w 272267"/>
                  <a:gd name="connsiteY1" fmla="*/ 70594 h 204246"/>
                  <a:gd name="connsiteX2" fmla="*/ 160726 w 272267"/>
                  <a:gd name="connsiteY2" fmla="*/ 54961 h 204246"/>
                  <a:gd name="connsiteX3" fmla="*/ 86916 w 272267"/>
                  <a:gd name="connsiteY3" fmla="*/ 20753 h 204246"/>
                  <a:gd name="connsiteX4" fmla="*/ 60007 w 272267"/>
                  <a:gd name="connsiteY4" fmla="*/ 4412 h 204246"/>
                  <a:gd name="connsiteX5" fmla="*/ 9457 w 272267"/>
                  <a:gd name="connsiteY5" fmla="*/ 16831 h 204246"/>
                  <a:gd name="connsiteX6" fmla="*/ 6134 w 272267"/>
                  <a:gd name="connsiteY6" fmla="*/ 23912 h 204246"/>
                  <a:gd name="connsiteX7" fmla="*/ 161542 w 272267"/>
                  <a:gd name="connsiteY7" fmla="*/ 199366 h 204246"/>
                  <a:gd name="connsiteX8" fmla="*/ 269233 w 272267"/>
                  <a:gd name="connsiteY8" fmla="*/ 40962 h 204246"/>
                  <a:gd name="connsiteX9" fmla="*/ 249297 w 272267"/>
                  <a:gd name="connsiteY9" fmla="*/ 6318 h 204246"/>
                  <a:gd name="connsiteX10" fmla="*/ 224021 w 272267"/>
                  <a:gd name="connsiteY10" fmla="*/ 9096 h 204246"/>
                  <a:gd name="connsiteX11" fmla="*/ 220590 w 272267"/>
                  <a:gd name="connsiteY11" fmla="*/ 16122 h 204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2267" h="204246">
                    <a:moveTo>
                      <a:pt x="220590" y="16122"/>
                    </a:moveTo>
                    <a:lnTo>
                      <a:pt x="207572" y="70594"/>
                    </a:lnTo>
                    <a:lnTo>
                      <a:pt x="160726" y="54961"/>
                    </a:lnTo>
                    <a:cubicBezTo>
                      <a:pt x="134906" y="46355"/>
                      <a:pt x="110176" y="34861"/>
                      <a:pt x="86916" y="20753"/>
                    </a:cubicBezTo>
                    <a:lnTo>
                      <a:pt x="60007" y="4412"/>
                    </a:lnTo>
                    <a:cubicBezTo>
                      <a:pt x="42631" y="-6102"/>
                      <a:pt x="19970" y="-546"/>
                      <a:pt x="9457" y="16831"/>
                    </a:cubicBezTo>
                    <a:cubicBezTo>
                      <a:pt x="8095" y="19064"/>
                      <a:pt x="7006" y="21461"/>
                      <a:pt x="6134" y="23912"/>
                    </a:cubicBezTo>
                    <a:cubicBezTo>
                      <a:pt x="-10208" y="70976"/>
                      <a:pt x="-7157" y="149851"/>
                      <a:pt x="161542" y="199366"/>
                    </a:cubicBezTo>
                    <a:cubicBezTo>
                      <a:pt x="254635" y="226602"/>
                      <a:pt x="281380" y="107308"/>
                      <a:pt x="269233" y="40962"/>
                    </a:cubicBezTo>
                    <a:cubicBezTo>
                      <a:pt x="267164" y="27344"/>
                      <a:pt x="260028" y="14979"/>
                      <a:pt x="249297" y="6318"/>
                    </a:cubicBezTo>
                    <a:cubicBezTo>
                      <a:pt x="241562" y="108"/>
                      <a:pt x="230232" y="1361"/>
                      <a:pt x="224021" y="9096"/>
                    </a:cubicBezTo>
                    <a:cubicBezTo>
                      <a:pt x="222388" y="11166"/>
                      <a:pt x="221190" y="13562"/>
                      <a:pt x="220590" y="16122"/>
                    </a:cubicBez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51A7DA59-95F5-FCFD-1BEE-15852004C8F0}"/>
                  </a:ext>
                </a:extLst>
              </p:cNvPr>
              <p:cNvSpPr/>
              <p:nvPr/>
            </p:nvSpPr>
            <p:spPr>
              <a:xfrm>
                <a:off x="10509964" y="3827921"/>
                <a:ext cx="298945" cy="230883"/>
              </a:xfrm>
              <a:custGeom>
                <a:avLst/>
                <a:gdLst>
                  <a:gd name="connsiteX0" fmla="*/ 200871 w 298945"/>
                  <a:gd name="connsiteY0" fmla="*/ 229976 h 230883"/>
                  <a:gd name="connsiteX1" fmla="*/ 171184 w 298945"/>
                  <a:gd name="connsiteY1" fmla="*/ 225454 h 230883"/>
                  <a:gd name="connsiteX2" fmla="*/ 11582 w 298945"/>
                  <a:gd name="connsiteY2" fmla="*/ 122449 h 230883"/>
                  <a:gd name="connsiteX3" fmla="*/ 7007 w 298945"/>
                  <a:gd name="connsiteY3" fmla="*/ 32842 h 230883"/>
                  <a:gd name="connsiteX4" fmla="*/ 37565 w 298945"/>
                  <a:gd name="connsiteY4" fmla="*/ 2011 h 230883"/>
                  <a:gd name="connsiteX5" fmla="*/ 80326 w 298945"/>
                  <a:gd name="connsiteY5" fmla="*/ 6369 h 230883"/>
                  <a:gd name="connsiteX6" fmla="*/ 107180 w 298945"/>
                  <a:gd name="connsiteY6" fmla="*/ 22711 h 230883"/>
                  <a:gd name="connsiteX7" fmla="*/ 178375 w 298945"/>
                  <a:gd name="connsiteY7" fmla="*/ 55394 h 230883"/>
                  <a:gd name="connsiteX8" fmla="*/ 211440 w 298945"/>
                  <a:gd name="connsiteY8" fmla="*/ 66288 h 230883"/>
                  <a:gd name="connsiteX9" fmla="*/ 221080 w 298945"/>
                  <a:gd name="connsiteY9" fmla="*/ 25815 h 230883"/>
                  <a:gd name="connsiteX10" fmla="*/ 221080 w 298945"/>
                  <a:gd name="connsiteY10" fmla="*/ 25815 h 230883"/>
                  <a:gd name="connsiteX11" fmla="*/ 259103 w 298945"/>
                  <a:gd name="connsiteY11" fmla="*/ 3210 h 230883"/>
                  <a:gd name="connsiteX12" fmla="*/ 270977 w 298945"/>
                  <a:gd name="connsiteY12" fmla="*/ 9147 h 230883"/>
                  <a:gd name="connsiteX13" fmla="*/ 295653 w 298945"/>
                  <a:gd name="connsiteY13" fmla="*/ 51744 h 230883"/>
                  <a:gd name="connsiteX14" fmla="*/ 254799 w 298945"/>
                  <a:gd name="connsiteY14" fmla="*/ 209113 h 230883"/>
                  <a:gd name="connsiteX15" fmla="*/ 200871 w 298945"/>
                  <a:gd name="connsiteY15" fmla="*/ 229976 h 230883"/>
                  <a:gd name="connsiteX16" fmla="*/ 54397 w 298945"/>
                  <a:gd name="connsiteY16" fmla="*/ 25434 h 230883"/>
                  <a:gd name="connsiteX17" fmla="*/ 46499 w 298945"/>
                  <a:gd name="connsiteY17" fmla="*/ 26850 h 230883"/>
                  <a:gd name="connsiteX18" fmla="*/ 32063 w 298945"/>
                  <a:gd name="connsiteY18" fmla="*/ 41449 h 230883"/>
                  <a:gd name="connsiteX19" fmla="*/ 35223 w 298945"/>
                  <a:gd name="connsiteY19" fmla="*/ 110138 h 230883"/>
                  <a:gd name="connsiteX20" fmla="*/ 178648 w 298945"/>
                  <a:gd name="connsiteY20" fmla="*/ 199744 h 230883"/>
                  <a:gd name="connsiteX21" fmla="*/ 237096 w 298945"/>
                  <a:gd name="connsiteY21" fmla="*/ 189340 h 230883"/>
                  <a:gd name="connsiteX22" fmla="*/ 269779 w 298945"/>
                  <a:gd name="connsiteY22" fmla="*/ 56428 h 230883"/>
                  <a:gd name="connsiteX23" fmla="*/ 254581 w 298945"/>
                  <a:gd name="connsiteY23" fmla="*/ 29792 h 230883"/>
                  <a:gd name="connsiteX24" fmla="*/ 250114 w 298945"/>
                  <a:gd name="connsiteY24" fmla="*/ 28975 h 230883"/>
                  <a:gd name="connsiteX25" fmla="*/ 247063 w 298945"/>
                  <a:gd name="connsiteY25" fmla="*/ 32243 h 230883"/>
                  <a:gd name="connsiteX26" fmla="*/ 234045 w 298945"/>
                  <a:gd name="connsiteY26" fmla="*/ 86715 h 230883"/>
                  <a:gd name="connsiteX27" fmla="*/ 227618 w 298945"/>
                  <a:gd name="connsiteY27" fmla="*/ 95267 h 230883"/>
                  <a:gd name="connsiteX28" fmla="*/ 216723 w 298945"/>
                  <a:gd name="connsiteY28" fmla="*/ 96247 h 230883"/>
                  <a:gd name="connsiteX29" fmla="*/ 169877 w 298945"/>
                  <a:gd name="connsiteY29" fmla="*/ 80614 h 230883"/>
                  <a:gd name="connsiteX30" fmla="*/ 93344 w 298945"/>
                  <a:gd name="connsiteY30" fmla="*/ 45207 h 230883"/>
                  <a:gd name="connsiteX31" fmla="*/ 66490 w 298945"/>
                  <a:gd name="connsiteY31" fmla="*/ 28866 h 230883"/>
                  <a:gd name="connsiteX32" fmla="*/ 54397 w 298945"/>
                  <a:gd name="connsiteY32" fmla="*/ 25434 h 230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8945" h="230883">
                    <a:moveTo>
                      <a:pt x="200871" y="229976"/>
                    </a:moveTo>
                    <a:cubicBezTo>
                      <a:pt x="190795" y="229867"/>
                      <a:pt x="180826" y="228342"/>
                      <a:pt x="171184" y="225454"/>
                    </a:cubicBezTo>
                    <a:cubicBezTo>
                      <a:pt x="87733" y="200942"/>
                      <a:pt x="34025" y="166298"/>
                      <a:pt x="11582" y="122449"/>
                    </a:cubicBezTo>
                    <a:cubicBezTo>
                      <a:pt x="-2471" y="94559"/>
                      <a:pt x="-4105" y="62039"/>
                      <a:pt x="7007" y="32842"/>
                    </a:cubicBezTo>
                    <a:cubicBezTo>
                      <a:pt x="12018" y="18462"/>
                      <a:pt x="23239" y="7132"/>
                      <a:pt x="37565" y="2011"/>
                    </a:cubicBezTo>
                    <a:cubicBezTo>
                      <a:pt x="51728" y="-3055"/>
                      <a:pt x="67470" y="-1475"/>
                      <a:pt x="80326" y="6369"/>
                    </a:cubicBezTo>
                    <a:lnTo>
                      <a:pt x="107180" y="22711"/>
                    </a:lnTo>
                    <a:cubicBezTo>
                      <a:pt x="129623" y="36219"/>
                      <a:pt x="153481" y="47168"/>
                      <a:pt x="178375" y="55394"/>
                    </a:cubicBezTo>
                    <a:lnTo>
                      <a:pt x="211440" y="66288"/>
                    </a:lnTo>
                    <a:lnTo>
                      <a:pt x="221080" y="25815"/>
                    </a:lnTo>
                    <a:cubicBezTo>
                      <a:pt x="221080" y="25815"/>
                      <a:pt x="221080" y="25815"/>
                      <a:pt x="221080" y="25815"/>
                    </a:cubicBezTo>
                    <a:cubicBezTo>
                      <a:pt x="225329" y="9093"/>
                      <a:pt x="242325" y="-1039"/>
                      <a:pt x="259103" y="3210"/>
                    </a:cubicBezTo>
                    <a:cubicBezTo>
                      <a:pt x="263405" y="4299"/>
                      <a:pt x="267490" y="6314"/>
                      <a:pt x="270977" y="9147"/>
                    </a:cubicBezTo>
                    <a:cubicBezTo>
                      <a:pt x="284159" y="19823"/>
                      <a:pt x="292929" y="35021"/>
                      <a:pt x="295653" y="51744"/>
                    </a:cubicBezTo>
                    <a:cubicBezTo>
                      <a:pt x="304804" y="102022"/>
                      <a:pt x="293582" y="174251"/>
                      <a:pt x="254799" y="209113"/>
                    </a:cubicBezTo>
                    <a:cubicBezTo>
                      <a:pt x="240091" y="222622"/>
                      <a:pt x="220863" y="230084"/>
                      <a:pt x="200871" y="229976"/>
                    </a:cubicBezTo>
                    <a:close/>
                    <a:moveTo>
                      <a:pt x="54397" y="25434"/>
                    </a:moveTo>
                    <a:cubicBezTo>
                      <a:pt x="51728" y="25434"/>
                      <a:pt x="49005" y="25924"/>
                      <a:pt x="46499" y="26850"/>
                    </a:cubicBezTo>
                    <a:cubicBezTo>
                      <a:pt x="39745" y="29247"/>
                      <a:pt x="34406" y="34640"/>
                      <a:pt x="32063" y="41449"/>
                    </a:cubicBezTo>
                    <a:cubicBezTo>
                      <a:pt x="23294" y="63728"/>
                      <a:pt x="24438" y="88730"/>
                      <a:pt x="35223" y="110138"/>
                    </a:cubicBezTo>
                    <a:cubicBezTo>
                      <a:pt x="54234" y="147233"/>
                      <a:pt x="102496" y="177411"/>
                      <a:pt x="178648" y="199744"/>
                    </a:cubicBezTo>
                    <a:cubicBezTo>
                      <a:pt x="202397" y="206716"/>
                      <a:pt x="221516" y="203339"/>
                      <a:pt x="237096" y="189340"/>
                    </a:cubicBezTo>
                    <a:cubicBezTo>
                      <a:pt x="267164" y="162104"/>
                      <a:pt x="277404" y="99298"/>
                      <a:pt x="269779" y="56428"/>
                    </a:cubicBezTo>
                    <a:cubicBezTo>
                      <a:pt x="268144" y="45970"/>
                      <a:pt x="262752" y="36492"/>
                      <a:pt x="254581" y="29792"/>
                    </a:cubicBezTo>
                    <a:cubicBezTo>
                      <a:pt x="253328" y="28811"/>
                      <a:pt x="251639" y="28485"/>
                      <a:pt x="250114" y="28975"/>
                    </a:cubicBezTo>
                    <a:cubicBezTo>
                      <a:pt x="248589" y="29465"/>
                      <a:pt x="247445" y="30718"/>
                      <a:pt x="247063" y="32243"/>
                    </a:cubicBezTo>
                    <a:lnTo>
                      <a:pt x="234045" y="86715"/>
                    </a:lnTo>
                    <a:cubicBezTo>
                      <a:pt x="233174" y="90365"/>
                      <a:pt x="230885" y="93469"/>
                      <a:pt x="227618" y="95267"/>
                    </a:cubicBezTo>
                    <a:cubicBezTo>
                      <a:pt x="224294" y="97119"/>
                      <a:pt x="220318" y="97446"/>
                      <a:pt x="216723" y="96247"/>
                    </a:cubicBezTo>
                    <a:lnTo>
                      <a:pt x="169877" y="80614"/>
                    </a:lnTo>
                    <a:cubicBezTo>
                      <a:pt x="143132" y="71681"/>
                      <a:pt x="117476" y="59806"/>
                      <a:pt x="93344" y="45207"/>
                    </a:cubicBezTo>
                    <a:lnTo>
                      <a:pt x="66490" y="28866"/>
                    </a:lnTo>
                    <a:cubicBezTo>
                      <a:pt x="62841" y="26632"/>
                      <a:pt x="58646" y="25434"/>
                      <a:pt x="54397" y="25434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80" name="Group 279">
              <a:extLst>
                <a:ext uri="{FF2B5EF4-FFF2-40B4-BE49-F238E27FC236}">
                  <a16:creationId xmlns:a16="http://schemas.microsoft.com/office/drawing/2014/main" id="{5D125F24-AAFB-172B-4FBD-65BFC896CA6A}"/>
                </a:ext>
              </a:extLst>
            </p:cNvPr>
            <p:cNvGrpSpPr/>
            <p:nvPr/>
          </p:nvGrpSpPr>
          <p:grpSpPr>
            <a:xfrm>
              <a:off x="2416565" y="3409639"/>
              <a:ext cx="2074224" cy="2881848"/>
              <a:chOff x="844936" y="2720391"/>
              <a:chExt cx="2959686" cy="4112110"/>
            </a:xfrm>
          </p:grpSpPr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B982AB11-901F-079D-447B-F59EFB4CA5DF}"/>
                  </a:ext>
                </a:extLst>
              </p:cNvPr>
              <p:cNvSpPr/>
              <p:nvPr/>
            </p:nvSpPr>
            <p:spPr>
              <a:xfrm>
                <a:off x="1783259" y="4712234"/>
                <a:ext cx="677033" cy="441068"/>
              </a:xfrm>
              <a:custGeom>
                <a:avLst/>
                <a:gdLst>
                  <a:gd name="connsiteX0" fmla="*/ 6850 w 677029"/>
                  <a:gd name="connsiteY0" fmla="*/ 175286 h 441061"/>
                  <a:gd name="connsiteX1" fmla="*/ -286 w 677029"/>
                  <a:gd name="connsiteY1" fmla="*/ 37962 h 441061"/>
                  <a:gd name="connsiteX2" fmla="*/ 270929 w 677029"/>
                  <a:gd name="connsiteY2" fmla="*/ 33442 h 441061"/>
                  <a:gd name="connsiteX3" fmla="*/ 608055 w 677029"/>
                  <a:gd name="connsiteY3" fmla="*/ 66778 h 441061"/>
                  <a:gd name="connsiteX4" fmla="*/ 676744 w 677029"/>
                  <a:gd name="connsiteY4" fmla="*/ 139824 h 441061"/>
                  <a:gd name="connsiteX5" fmla="*/ 122820 w 677029"/>
                  <a:gd name="connsiteY5" fmla="*/ 301062 h 441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7029" h="441061">
                    <a:moveTo>
                      <a:pt x="6850" y="175286"/>
                    </a:moveTo>
                    <a:lnTo>
                      <a:pt x="-286" y="37962"/>
                    </a:lnTo>
                    <a:cubicBezTo>
                      <a:pt x="48466" y="-440"/>
                      <a:pt x="246852" y="-23808"/>
                      <a:pt x="270929" y="33442"/>
                    </a:cubicBezTo>
                    <a:cubicBezTo>
                      <a:pt x="406237" y="354825"/>
                      <a:pt x="554727" y="155240"/>
                      <a:pt x="608055" y="66778"/>
                    </a:cubicBezTo>
                    <a:lnTo>
                      <a:pt x="676744" y="139824"/>
                    </a:lnTo>
                    <a:cubicBezTo>
                      <a:pt x="676744" y="139824"/>
                      <a:pt x="462071" y="689990"/>
                      <a:pt x="122820" y="301062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DD65C968-E758-1929-233B-AA023B648CA2}"/>
                  </a:ext>
                </a:extLst>
              </p:cNvPr>
              <p:cNvSpPr/>
              <p:nvPr/>
            </p:nvSpPr>
            <p:spPr>
              <a:xfrm>
                <a:off x="1532552" y="5243881"/>
                <a:ext cx="571523" cy="141934"/>
              </a:xfrm>
              <a:custGeom>
                <a:avLst/>
                <a:gdLst>
                  <a:gd name="connsiteX0" fmla="*/ -259 w 571520"/>
                  <a:gd name="connsiteY0" fmla="*/ 89879 h 141932"/>
                  <a:gd name="connsiteX1" fmla="*/ 299608 w 571520"/>
                  <a:gd name="connsiteY1" fmla="*/ 138904 h 141932"/>
                  <a:gd name="connsiteX2" fmla="*/ 571205 w 571520"/>
                  <a:gd name="connsiteY2" fmla="*/ 59811 h 141932"/>
                  <a:gd name="connsiteX3" fmla="*/ 291492 w 571520"/>
                  <a:gd name="connsiteY3" fmla="*/ 654 h 141932"/>
                  <a:gd name="connsiteX4" fmla="*/ -259 w 571520"/>
                  <a:gd name="connsiteY4" fmla="*/ 89879 h 141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1520" h="141932">
                    <a:moveTo>
                      <a:pt x="-259" y="89879"/>
                    </a:moveTo>
                    <a:cubicBezTo>
                      <a:pt x="1974" y="128009"/>
                      <a:pt x="148939" y="147837"/>
                      <a:pt x="299608" y="138904"/>
                    </a:cubicBezTo>
                    <a:cubicBezTo>
                      <a:pt x="450277" y="129970"/>
                      <a:pt x="573438" y="97995"/>
                      <a:pt x="571205" y="59811"/>
                    </a:cubicBezTo>
                    <a:cubicBezTo>
                      <a:pt x="568971" y="21626"/>
                      <a:pt x="442161" y="-8170"/>
                      <a:pt x="291492" y="654"/>
                    </a:cubicBezTo>
                    <a:cubicBezTo>
                      <a:pt x="140823" y="9479"/>
                      <a:pt x="-2547" y="51749"/>
                      <a:pt x="-259" y="89879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86C1C46B-907F-57F1-EC8D-BDA1933EDCE5}"/>
                  </a:ext>
                </a:extLst>
              </p:cNvPr>
              <p:cNvSpPr/>
              <p:nvPr/>
            </p:nvSpPr>
            <p:spPr>
              <a:xfrm>
                <a:off x="1224665" y="6306677"/>
                <a:ext cx="168464" cy="168113"/>
              </a:xfrm>
              <a:custGeom>
                <a:avLst/>
                <a:gdLst>
                  <a:gd name="connsiteX0" fmla="*/ 80260 w 168463"/>
                  <a:gd name="connsiteY0" fmla="*/ -906 h 168110"/>
                  <a:gd name="connsiteX1" fmla="*/ 6451 w 168463"/>
                  <a:gd name="connsiteY1" fmla="*/ 96054 h 168110"/>
                  <a:gd name="connsiteX2" fmla="*/ 17726 w 168463"/>
                  <a:gd name="connsiteY2" fmla="*/ 151996 h 168110"/>
                  <a:gd name="connsiteX3" fmla="*/ 39025 w 168463"/>
                  <a:gd name="connsiteY3" fmla="*/ 163381 h 168110"/>
                  <a:gd name="connsiteX4" fmla="*/ 89956 w 168463"/>
                  <a:gd name="connsiteY4" fmla="*/ 145024 h 168110"/>
                  <a:gd name="connsiteX5" fmla="*/ 168178 w 168463"/>
                  <a:gd name="connsiteY5" fmla="*/ 43760 h 168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8463" h="168110">
                    <a:moveTo>
                      <a:pt x="80260" y="-906"/>
                    </a:moveTo>
                    <a:lnTo>
                      <a:pt x="6451" y="96054"/>
                    </a:lnTo>
                    <a:cubicBezTo>
                      <a:pt x="-5914" y="116535"/>
                      <a:pt x="-740" y="142137"/>
                      <a:pt x="17726" y="151996"/>
                    </a:cubicBezTo>
                    <a:lnTo>
                      <a:pt x="39025" y="163381"/>
                    </a:lnTo>
                    <a:cubicBezTo>
                      <a:pt x="56347" y="172641"/>
                      <a:pt x="78844" y="164525"/>
                      <a:pt x="89956" y="145024"/>
                    </a:cubicBezTo>
                    <a:lnTo>
                      <a:pt x="168178" y="43760"/>
                    </a:ln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CF350250-C112-64D6-77B3-83C93CE4128B}"/>
                  </a:ext>
                </a:extLst>
              </p:cNvPr>
              <p:cNvSpPr/>
              <p:nvPr/>
            </p:nvSpPr>
            <p:spPr>
              <a:xfrm>
                <a:off x="1211659" y="6293495"/>
                <a:ext cx="194745" cy="194521"/>
              </a:xfrm>
              <a:custGeom>
                <a:avLst/>
                <a:gdLst>
                  <a:gd name="connsiteX0" fmla="*/ 67773 w 194744"/>
                  <a:gd name="connsiteY0" fmla="*/ 193612 h 194518"/>
                  <a:gd name="connsiteX1" fmla="*/ 45984 w 194744"/>
                  <a:gd name="connsiteY1" fmla="*/ 188165 h 194518"/>
                  <a:gd name="connsiteX2" fmla="*/ 24686 w 194744"/>
                  <a:gd name="connsiteY2" fmla="*/ 176780 h 194518"/>
                  <a:gd name="connsiteX3" fmla="*/ 1590 w 194744"/>
                  <a:gd name="connsiteY3" fmla="*/ 147311 h 194518"/>
                  <a:gd name="connsiteX4" fmla="*/ 8344 w 194744"/>
                  <a:gd name="connsiteY4" fmla="*/ 102317 h 194518"/>
                  <a:gd name="connsiteX5" fmla="*/ 9107 w 194744"/>
                  <a:gd name="connsiteY5" fmla="*/ 101119 h 194518"/>
                  <a:gd name="connsiteX6" fmla="*/ 82916 w 194744"/>
                  <a:gd name="connsiteY6" fmla="*/ 4214 h 194518"/>
                  <a:gd name="connsiteX7" fmla="*/ 99258 w 194744"/>
                  <a:gd name="connsiteY7" fmla="*/ 455 h 194518"/>
                  <a:gd name="connsiteX8" fmla="*/ 187230 w 194744"/>
                  <a:gd name="connsiteY8" fmla="*/ 45013 h 194518"/>
                  <a:gd name="connsiteX9" fmla="*/ 194148 w 194744"/>
                  <a:gd name="connsiteY9" fmla="*/ 53947 h 194518"/>
                  <a:gd name="connsiteX10" fmla="*/ 191696 w 194744"/>
                  <a:gd name="connsiteY10" fmla="*/ 64841 h 194518"/>
                  <a:gd name="connsiteX11" fmla="*/ 113965 w 194744"/>
                  <a:gd name="connsiteY11" fmla="*/ 165451 h 194518"/>
                  <a:gd name="connsiteX12" fmla="*/ 67773 w 194744"/>
                  <a:gd name="connsiteY12" fmla="*/ 193612 h 194518"/>
                  <a:gd name="connsiteX13" fmla="*/ 30787 w 194744"/>
                  <a:gd name="connsiteY13" fmla="*/ 116590 h 194518"/>
                  <a:gd name="connsiteX14" fmla="*/ 27246 w 194744"/>
                  <a:gd name="connsiteY14" fmla="*/ 140284 h 194518"/>
                  <a:gd name="connsiteX15" fmla="*/ 37269 w 194744"/>
                  <a:gd name="connsiteY15" fmla="*/ 153358 h 194518"/>
                  <a:gd name="connsiteX16" fmla="*/ 58567 w 194744"/>
                  <a:gd name="connsiteY16" fmla="*/ 164742 h 194518"/>
                  <a:gd name="connsiteX17" fmla="*/ 91686 w 194744"/>
                  <a:gd name="connsiteY17" fmla="*/ 151560 h 194518"/>
                  <a:gd name="connsiteX18" fmla="*/ 92721 w 194744"/>
                  <a:gd name="connsiteY18" fmla="*/ 149980 h 194518"/>
                  <a:gd name="connsiteX19" fmla="*/ 161138 w 194744"/>
                  <a:gd name="connsiteY19" fmla="*/ 61409 h 194518"/>
                  <a:gd name="connsiteX20" fmla="*/ 97406 w 194744"/>
                  <a:gd name="connsiteY20" fmla="*/ 29108 h 194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94744" h="194518">
                    <a:moveTo>
                      <a:pt x="67773" y="193612"/>
                    </a:moveTo>
                    <a:cubicBezTo>
                      <a:pt x="60169" y="193612"/>
                      <a:pt x="52684" y="191760"/>
                      <a:pt x="45984" y="188165"/>
                    </a:cubicBezTo>
                    <a:lnTo>
                      <a:pt x="24686" y="176780"/>
                    </a:lnTo>
                    <a:cubicBezTo>
                      <a:pt x="13241" y="170571"/>
                      <a:pt x="4880" y="159895"/>
                      <a:pt x="1590" y="147311"/>
                    </a:cubicBezTo>
                    <a:cubicBezTo>
                      <a:pt x="-2403" y="132004"/>
                      <a:pt x="37" y="115772"/>
                      <a:pt x="8344" y="102317"/>
                    </a:cubicBezTo>
                    <a:cubicBezTo>
                      <a:pt x="8568" y="101881"/>
                      <a:pt x="8824" y="101501"/>
                      <a:pt x="9107" y="101119"/>
                    </a:cubicBezTo>
                    <a:lnTo>
                      <a:pt x="82916" y="4214"/>
                    </a:lnTo>
                    <a:cubicBezTo>
                      <a:pt x="86784" y="-743"/>
                      <a:pt x="93609" y="-2323"/>
                      <a:pt x="99258" y="455"/>
                    </a:cubicBezTo>
                    <a:lnTo>
                      <a:pt x="187230" y="45013"/>
                    </a:lnTo>
                    <a:cubicBezTo>
                      <a:pt x="190738" y="46811"/>
                      <a:pt x="193271" y="50078"/>
                      <a:pt x="194148" y="53947"/>
                    </a:cubicBezTo>
                    <a:cubicBezTo>
                      <a:pt x="194992" y="57760"/>
                      <a:pt x="194093" y="61736"/>
                      <a:pt x="191696" y="64841"/>
                    </a:cubicBezTo>
                    <a:lnTo>
                      <a:pt x="113965" y="165451"/>
                    </a:lnTo>
                    <a:cubicBezTo>
                      <a:pt x="104579" y="182282"/>
                      <a:pt x="87045" y="193012"/>
                      <a:pt x="67773" y="193612"/>
                    </a:cubicBezTo>
                    <a:close/>
                    <a:moveTo>
                      <a:pt x="30787" y="116590"/>
                    </a:moveTo>
                    <a:cubicBezTo>
                      <a:pt x="26494" y="123724"/>
                      <a:pt x="25220" y="132222"/>
                      <a:pt x="27246" y="140284"/>
                    </a:cubicBezTo>
                    <a:cubicBezTo>
                      <a:pt x="28640" y="145840"/>
                      <a:pt x="32268" y="150580"/>
                      <a:pt x="37269" y="153358"/>
                    </a:cubicBezTo>
                    <a:lnTo>
                      <a:pt x="58567" y="164742"/>
                    </a:lnTo>
                    <a:cubicBezTo>
                      <a:pt x="69462" y="170516"/>
                      <a:pt x="84223" y="164742"/>
                      <a:pt x="91686" y="151560"/>
                    </a:cubicBezTo>
                    <a:cubicBezTo>
                      <a:pt x="91980" y="151015"/>
                      <a:pt x="92329" y="150471"/>
                      <a:pt x="92721" y="149980"/>
                    </a:cubicBezTo>
                    <a:lnTo>
                      <a:pt x="161138" y="61409"/>
                    </a:lnTo>
                    <a:lnTo>
                      <a:pt x="97406" y="29108"/>
                    </a:ln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F50CC8DB-BA3A-F702-6EB9-442C0770464E}"/>
                  </a:ext>
                </a:extLst>
              </p:cNvPr>
              <p:cNvSpPr/>
              <p:nvPr/>
            </p:nvSpPr>
            <p:spPr>
              <a:xfrm>
                <a:off x="1105972" y="6382586"/>
                <a:ext cx="241351" cy="381784"/>
              </a:xfrm>
              <a:custGeom>
                <a:avLst/>
                <a:gdLst>
                  <a:gd name="connsiteX0" fmla="*/ 12113 w 241349"/>
                  <a:gd name="connsiteY0" fmla="*/ 73311 h 381778"/>
                  <a:gd name="connsiteX1" fmla="*/ 3398 w 241349"/>
                  <a:gd name="connsiteY1" fmla="*/ 114872 h 381778"/>
                  <a:gd name="connsiteX2" fmla="*/ 103626 w 241349"/>
                  <a:gd name="connsiteY2" fmla="*/ 306614 h 381778"/>
                  <a:gd name="connsiteX3" fmla="*/ 209356 w 241349"/>
                  <a:gd name="connsiteY3" fmla="*/ 380858 h 381778"/>
                  <a:gd name="connsiteX4" fmla="*/ 237899 w 241349"/>
                  <a:gd name="connsiteY4" fmla="*/ 239232 h 381778"/>
                  <a:gd name="connsiteX5" fmla="*/ 235448 w 241349"/>
                  <a:gd name="connsiteY5" fmla="*/ 72929 h 381778"/>
                  <a:gd name="connsiteX6" fmla="*/ 177599 w 241349"/>
                  <a:gd name="connsiteY6" fmla="*/ 61382 h 381778"/>
                  <a:gd name="connsiteX7" fmla="*/ 139469 w 241349"/>
                  <a:gd name="connsiteY7" fmla="*/ 33819 h 381778"/>
                  <a:gd name="connsiteX8" fmla="*/ 131243 w 241349"/>
                  <a:gd name="connsiteY8" fmla="*/ 7074 h 381778"/>
                  <a:gd name="connsiteX9" fmla="*/ 117822 w 241349"/>
                  <a:gd name="connsiteY9" fmla="*/ -499 h 381778"/>
                  <a:gd name="connsiteX10" fmla="*/ 114902 w 241349"/>
                  <a:gd name="connsiteY10" fmla="*/ 809 h 381778"/>
                  <a:gd name="connsiteX11" fmla="*/ 12113 w 241349"/>
                  <a:gd name="connsiteY11" fmla="*/ 73311 h 381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41349" h="381778">
                    <a:moveTo>
                      <a:pt x="12113" y="73311"/>
                    </a:moveTo>
                    <a:cubicBezTo>
                      <a:pt x="-192" y="83389"/>
                      <a:pt x="-3814" y="100710"/>
                      <a:pt x="3398" y="114872"/>
                    </a:cubicBezTo>
                    <a:cubicBezTo>
                      <a:pt x="28455" y="164606"/>
                      <a:pt x="85106" y="276545"/>
                      <a:pt x="103626" y="306614"/>
                    </a:cubicBezTo>
                    <a:cubicBezTo>
                      <a:pt x="127485" y="345670"/>
                      <a:pt x="173731" y="379497"/>
                      <a:pt x="209356" y="380858"/>
                    </a:cubicBezTo>
                    <a:cubicBezTo>
                      <a:pt x="244980" y="382220"/>
                      <a:pt x="243782" y="282211"/>
                      <a:pt x="237899" y="239232"/>
                    </a:cubicBezTo>
                    <a:cubicBezTo>
                      <a:pt x="229075" y="175391"/>
                      <a:pt x="247214" y="91776"/>
                      <a:pt x="235448" y="72929"/>
                    </a:cubicBezTo>
                    <a:cubicBezTo>
                      <a:pt x="228584" y="62035"/>
                      <a:pt x="200150" y="60618"/>
                      <a:pt x="177599" y="61382"/>
                    </a:cubicBezTo>
                    <a:cubicBezTo>
                      <a:pt x="160146" y="61762"/>
                      <a:pt x="144567" y="50487"/>
                      <a:pt x="139469" y="33819"/>
                    </a:cubicBezTo>
                    <a:lnTo>
                      <a:pt x="131243" y="7074"/>
                    </a:lnTo>
                    <a:cubicBezTo>
                      <a:pt x="129626" y="1299"/>
                      <a:pt x="123617" y="-2133"/>
                      <a:pt x="117822" y="-499"/>
                    </a:cubicBezTo>
                    <a:cubicBezTo>
                      <a:pt x="116792" y="-226"/>
                      <a:pt x="115806" y="210"/>
                      <a:pt x="114902" y="809"/>
                    </a:cubicBezTo>
                    <a:cubicBezTo>
                      <a:pt x="78994" y="22543"/>
                      <a:pt x="44644" y="46782"/>
                      <a:pt x="12113" y="73311"/>
                    </a:cubicBez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DC3B3139-3DFD-1D5E-26CE-D6F68B1BFD07}"/>
                  </a:ext>
                </a:extLst>
              </p:cNvPr>
              <p:cNvSpPr/>
              <p:nvPr/>
            </p:nvSpPr>
            <p:spPr>
              <a:xfrm>
                <a:off x="1092757" y="6369542"/>
                <a:ext cx="267607" cy="408106"/>
              </a:xfrm>
              <a:custGeom>
                <a:avLst/>
                <a:gdLst>
                  <a:gd name="connsiteX0" fmla="*/ 223335 w 267605"/>
                  <a:gd name="connsiteY0" fmla="*/ 407194 h 408100"/>
                  <a:gd name="connsiteX1" fmla="*/ 222082 w 267605"/>
                  <a:gd name="connsiteY1" fmla="*/ 407194 h 408100"/>
                  <a:gd name="connsiteX2" fmla="*/ 105512 w 267605"/>
                  <a:gd name="connsiteY2" fmla="*/ 326577 h 408100"/>
                  <a:gd name="connsiteX3" fmla="*/ 4739 w 267605"/>
                  <a:gd name="connsiteY3" fmla="*/ 133910 h 408100"/>
                  <a:gd name="connsiteX4" fmla="*/ 16996 w 267605"/>
                  <a:gd name="connsiteY4" fmla="*/ 76007 h 408100"/>
                  <a:gd name="connsiteX5" fmla="*/ 16996 w 267605"/>
                  <a:gd name="connsiteY5" fmla="*/ 76007 h 408100"/>
                  <a:gd name="connsiteX6" fmla="*/ 121309 w 267605"/>
                  <a:gd name="connsiteY6" fmla="*/ 2524 h 408100"/>
                  <a:gd name="connsiteX7" fmla="*/ 154466 w 267605"/>
                  <a:gd name="connsiteY7" fmla="*/ 10912 h 408100"/>
                  <a:gd name="connsiteX8" fmla="*/ 156825 w 267605"/>
                  <a:gd name="connsiteY8" fmla="*/ 16250 h 408100"/>
                  <a:gd name="connsiteX9" fmla="*/ 165050 w 267605"/>
                  <a:gd name="connsiteY9" fmla="*/ 42996 h 408100"/>
                  <a:gd name="connsiteX10" fmla="*/ 190216 w 267605"/>
                  <a:gd name="connsiteY10" fmla="*/ 61189 h 408100"/>
                  <a:gd name="connsiteX11" fmla="*/ 259776 w 267605"/>
                  <a:gd name="connsiteY11" fmla="*/ 79002 h 408100"/>
                  <a:gd name="connsiteX12" fmla="*/ 264080 w 267605"/>
                  <a:gd name="connsiteY12" fmla="*/ 153411 h 408100"/>
                  <a:gd name="connsiteX13" fmla="*/ 264080 w 267605"/>
                  <a:gd name="connsiteY13" fmla="*/ 250479 h 408100"/>
                  <a:gd name="connsiteX14" fmla="*/ 246703 w 267605"/>
                  <a:gd name="connsiteY14" fmla="*/ 396300 h 408100"/>
                  <a:gd name="connsiteX15" fmla="*/ 223335 w 267605"/>
                  <a:gd name="connsiteY15" fmla="*/ 407194 h 408100"/>
                  <a:gd name="connsiteX16" fmla="*/ 33718 w 267605"/>
                  <a:gd name="connsiteY16" fmla="*/ 96705 h 408100"/>
                  <a:gd name="connsiteX17" fmla="*/ 28271 w 267605"/>
                  <a:gd name="connsiteY17" fmla="*/ 121981 h 408100"/>
                  <a:gd name="connsiteX18" fmla="*/ 128009 w 267605"/>
                  <a:gd name="connsiteY18" fmla="*/ 312632 h 408100"/>
                  <a:gd name="connsiteX19" fmla="*/ 222899 w 267605"/>
                  <a:gd name="connsiteY19" fmla="*/ 380558 h 408100"/>
                  <a:gd name="connsiteX20" fmla="*/ 227039 w 267605"/>
                  <a:gd name="connsiteY20" fmla="*/ 378325 h 408100"/>
                  <a:gd name="connsiteX21" fmla="*/ 237933 w 267605"/>
                  <a:gd name="connsiteY21" fmla="*/ 254020 h 408100"/>
                  <a:gd name="connsiteX22" fmla="*/ 237933 w 267605"/>
                  <a:gd name="connsiteY22" fmla="*/ 151613 h 408100"/>
                  <a:gd name="connsiteX23" fmla="*/ 237606 w 267605"/>
                  <a:gd name="connsiteY23" fmla="*/ 92947 h 408100"/>
                  <a:gd name="connsiteX24" fmla="*/ 191469 w 267605"/>
                  <a:gd name="connsiteY24" fmla="*/ 87499 h 408100"/>
                  <a:gd name="connsiteX25" fmla="*/ 140047 w 267605"/>
                  <a:gd name="connsiteY25" fmla="*/ 50567 h 408100"/>
                  <a:gd name="connsiteX26" fmla="*/ 132694 w 267605"/>
                  <a:gd name="connsiteY26" fmla="*/ 26655 h 408100"/>
                  <a:gd name="connsiteX27" fmla="*/ 33718 w 267605"/>
                  <a:gd name="connsiteY27" fmla="*/ 96650 h 40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67605" h="408100">
                    <a:moveTo>
                      <a:pt x="223335" y="407194"/>
                    </a:moveTo>
                    <a:lnTo>
                      <a:pt x="222082" y="407194"/>
                    </a:lnTo>
                    <a:cubicBezTo>
                      <a:pt x="182753" y="405669"/>
                      <a:pt x="132639" y="371025"/>
                      <a:pt x="105512" y="326577"/>
                    </a:cubicBezTo>
                    <a:cubicBezTo>
                      <a:pt x="87482" y="297052"/>
                      <a:pt x="34699" y="193176"/>
                      <a:pt x="4739" y="133910"/>
                    </a:cubicBezTo>
                    <a:cubicBezTo>
                      <a:pt x="-5169" y="114137"/>
                      <a:pt x="-87" y="90114"/>
                      <a:pt x="16996" y="76007"/>
                    </a:cubicBezTo>
                    <a:lnTo>
                      <a:pt x="16996" y="76007"/>
                    </a:lnTo>
                    <a:cubicBezTo>
                      <a:pt x="49994" y="49097"/>
                      <a:pt x="84851" y="24530"/>
                      <a:pt x="121309" y="2524"/>
                    </a:cubicBezTo>
                    <a:cubicBezTo>
                      <a:pt x="132786" y="-4339"/>
                      <a:pt x="147630" y="-581"/>
                      <a:pt x="154466" y="10912"/>
                    </a:cubicBezTo>
                    <a:cubicBezTo>
                      <a:pt x="155463" y="12601"/>
                      <a:pt x="156258" y="14399"/>
                      <a:pt x="156825" y="16250"/>
                    </a:cubicBezTo>
                    <a:lnTo>
                      <a:pt x="165050" y="42996"/>
                    </a:lnTo>
                    <a:cubicBezTo>
                      <a:pt x="168302" y="54109"/>
                      <a:pt x="178657" y="61571"/>
                      <a:pt x="190216" y="61189"/>
                    </a:cubicBezTo>
                    <a:cubicBezTo>
                      <a:pt x="241528" y="59447"/>
                      <a:pt x="254493" y="70505"/>
                      <a:pt x="259776" y="79002"/>
                    </a:cubicBezTo>
                    <a:cubicBezTo>
                      <a:pt x="267566" y="91476"/>
                      <a:pt x="266585" y="113101"/>
                      <a:pt x="264080" y="153411"/>
                    </a:cubicBezTo>
                    <a:cubicBezTo>
                      <a:pt x="262119" y="184623"/>
                      <a:pt x="259885" y="219975"/>
                      <a:pt x="264080" y="250479"/>
                    </a:cubicBezTo>
                    <a:cubicBezTo>
                      <a:pt x="268002" y="279022"/>
                      <a:pt x="273285" y="366995"/>
                      <a:pt x="246703" y="396300"/>
                    </a:cubicBezTo>
                    <a:cubicBezTo>
                      <a:pt x="240842" y="403109"/>
                      <a:pt x="232328" y="407085"/>
                      <a:pt x="223335" y="407194"/>
                    </a:cubicBezTo>
                    <a:close/>
                    <a:moveTo>
                      <a:pt x="33718" y="96705"/>
                    </a:moveTo>
                    <a:cubicBezTo>
                      <a:pt x="26218" y="102806"/>
                      <a:pt x="23957" y="113319"/>
                      <a:pt x="28271" y="121981"/>
                    </a:cubicBezTo>
                    <a:cubicBezTo>
                      <a:pt x="52184" y="169425"/>
                      <a:pt x="109979" y="283000"/>
                      <a:pt x="128009" y="312632"/>
                    </a:cubicBezTo>
                    <a:cubicBezTo>
                      <a:pt x="150125" y="348910"/>
                      <a:pt x="192722" y="379360"/>
                      <a:pt x="222899" y="380558"/>
                    </a:cubicBezTo>
                    <a:cubicBezTo>
                      <a:pt x="224560" y="380504"/>
                      <a:pt x="226102" y="379687"/>
                      <a:pt x="227039" y="378325"/>
                    </a:cubicBezTo>
                    <a:cubicBezTo>
                      <a:pt x="242019" y="361984"/>
                      <a:pt x="243380" y="294765"/>
                      <a:pt x="237933" y="254020"/>
                    </a:cubicBezTo>
                    <a:cubicBezTo>
                      <a:pt x="233358" y="220846"/>
                      <a:pt x="235700" y="184078"/>
                      <a:pt x="237933" y="151613"/>
                    </a:cubicBezTo>
                    <a:cubicBezTo>
                      <a:pt x="239350" y="129497"/>
                      <a:pt x="241256" y="99157"/>
                      <a:pt x="237606" y="92947"/>
                    </a:cubicBezTo>
                    <a:cubicBezTo>
                      <a:pt x="237606" y="92947"/>
                      <a:pt x="230198" y="86301"/>
                      <a:pt x="191469" y="87499"/>
                    </a:cubicBezTo>
                    <a:cubicBezTo>
                      <a:pt x="167959" y="88208"/>
                      <a:pt x="146894" y="73065"/>
                      <a:pt x="140047" y="50567"/>
                    </a:cubicBezTo>
                    <a:lnTo>
                      <a:pt x="132694" y="26655"/>
                    </a:lnTo>
                    <a:cubicBezTo>
                      <a:pt x="98131" y="47680"/>
                      <a:pt x="65062" y="71049"/>
                      <a:pt x="33718" y="96650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6B22920D-9C79-E37D-548D-F592E86C7634}"/>
                  </a:ext>
                </a:extLst>
              </p:cNvPr>
              <p:cNvSpPr/>
              <p:nvPr/>
            </p:nvSpPr>
            <p:spPr>
              <a:xfrm>
                <a:off x="1244893" y="6529597"/>
                <a:ext cx="78586" cy="32124"/>
              </a:xfrm>
              <a:custGeom>
                <a:avLst/>
                <a:gdLst>
                  <a:gd name="connsiteX0" fmla="*/ 64771 w 78586"/>
                  <a:gd name="connsiteY0" fmla="*/ 31106 h 32123"/>
                  <a:gd name="connsiteX1" fmla="*/ 63355 w 78586"/>
                  <a:gd name="connsiteY1" fmla="*/ 31106 h 32123"/>
                  <a:gd name="connsiteX2" fmla="*/ 11988 w 78586"/>
                  <a:gd name="connsiteY2" fmla="*/ 25659 h 32123"/>
                  <a:gd name="connsiteX3" fmla="*/ -247 w 78586"/>
                  <a:gd name="connsiteY3" fmla="*/ 11387 h 32123"/>
                  <a:gd name="connsiteX4" fmla="*/ 14025 w 78586"/>
                  <a:gd name="connsiteY4" fmla="*/ -869 h 32123"/>
                  <a:gd name="connsiteX5" fmla="*/ 14820 w 78586"/>
                  <a:gd name="connsiteY5" fmla="*/ -760 h 32123"/>
                  <a:gd name="connsiteX6" fmla="*/ 66187 w 78586"/>
                  <a:gd name="connsiteY6" fmla="*/ 4687 h 32123"/>
                  <a:gd name="connsiteX7" fmla="*/ 78247 w 78586"/>
                  <a:gd name="connsiteY7" fmla="*/ 19123 h 32123"/>
                  <a:gd name="connsiteX8" fmla="*/ 64771 w 78586"/>
                  <a:gd name="connsiteY8" fmla="*/ 31215 h 32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586" h="32123">
                    <a:moveTo>
                      <a:pt x="64771" y="31106"/>
                    </a:moveTo>
                    <a:lnTo>
                      <a:pt x="63355" y="31106"/>
                    </a:lnTo>
                    <a:lnTo>
                      <a:pt x="11988" y="25659"/>
                    </a:lnTo>
                    <a:cubicBezTo>
                      <a:pt x="4667" y="25114"/>
                      <a:pt x="-808" y="18687"/>
                      <a:pt x="-247" y="11387"/>
                    </a:cubicBezTo>
                    <a:cubicBezTo>
                      <a:pt x="320" y="4088"/>
                      <a:pt x="6709" y="-1413"/>
                      <a:pt x="14025" y="-869"/>
                    </a:cubicBezTo>
                    <a:cubicBezTo>
                      <a:pt x="14292" y="-815"/>
                      <a:pt x="14559" y="-815"/>
                      <a:pt x="14820" y="-760"/>
                    </a:cubicBezTo>
                    <a:lnTo>
                      <a:pt x="66187" y="4687"/>
                    </a:lnTo>
                    <a:cubicBezTo>
                      <a:pt x="73497" y="5341"/>
                      <a:pt x="78901" y="11768"/>
                      <a:pt x="78247" y="19123"/>
                    </a:cubicBezTo>
                    <a:cubicBezTo>
                      <a:pt x="77632" y="26041"/>
                      <a:pt x="71743" y="31324"/>
                      <a:pt x="64771" y="31215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EE75C858-68B0-FFA2-ECBD-1C6FA6F7F1D4}"/>
                  </a:ext>
                </a:extLst>
              </p:cNvPr>
              <p:cNvSpPr/>
              <p:nvPr/>
            </p:nvSpPr>
            <p:spPr>
              <a:xfrm>
                <a:off x="1824098" y="6509916"/>
                <a:ext cx="101333" cy="139681"/>
              </a:xfrm>
              <a:custGeom>
                <a:avLst/>
                <a:gdLst>
                  <a:gd name="connsiteX0" fmla="*/ 6538 w 101333"/>
                  <a:gd name="connsiteY0" fmla="*/ 19466 h 139679"/>
                  <a:gd name="connsiteX1" fmla="*/ -271 w 101333"/>
                  <a:gd name="connsiteY1" fmla="*/ 98723 h 139679"/>
                  <a:gd name="connsiteX2" fmla="*/ 36552 w 101333"/>
                  <a:gd name="connsiteY2" fmla="*/ 138759 h 139679"/>
                  <a:gd name="connsiteX3" fmla="*/ 60302 w 101333"/>
                  <a:gd name="connsiteY3" fmla="*/ 138051 h 139679"/>
                  <a:gd name="connsiteX4" fmla="*/ 94892 w 101333"/>
                  <a:gd name="connsiteY4" fmla="*/ 99539 h 139679"/>
                  <a:gd name="connsiteX5" fmla="*/ 101047 w 101333"/>
                  <a:gd name="connsiteY5" fmla="*/ -906 h 139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1333" h="139679">
                    <a:moveTo>
                      <a:pt x="6538" y="19466"/>
                    </a:moveTo>
                    <a:lnTo>
                      <a:pt x="-271" y="98723"/>
                    </a:lnTo>
                    <a:cubicBezTo>
                      <a:pt x="-870" y="121055"/>
                      <a:pt x="16071" y="139358"/>
                      <a:pt x="36552" y="138759"/>
                    </a:cubicBezTo>
                    <a:lnTo>
                      <a:pt x="60302" y="138051"/>
                    </a:lnTo>
                    <a:cubicBezTo>
                      <a:pt x="80347" y="136689"/>
                      <a:pt x="95676" y="119639"/>
                      <a:pt x="94892" y="99539"/>
                    </a:cubicBezTo>
                    <a:lnTo>
                      <a:pt x="101047" y="-906"/>
                    </a:ln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07828F28-E3AC-0F09-F7A3-4416915F3151}"/>
                  </a:ext>
                </a:extLst>
              </p:cNvPr>
              <p:cNvSpPr/>
              <p:nvPr/>
            </p:nvSpPr>
            <p:spPr>
              <a:xfrm>
                <a:off x="1810795" y="6496540"/>
                <a:ext cx="128226" cy="166334"/>
              </a:xfrm>
              <a:custGeom>
                <a:avLst/>
                <a:gdLst>
                  <a:gd name="connsiteX0" fmla="*/ 48874 w 128225"/>
                  <a:gd name="connsiteY0" fmla="*/ 165426 h 166332"/>
                  <a:gd name="connsiteX1" fmla="*/ 15210 w 128225"/>
                  <a:gd name="connsiteY1" fmla="*/ 151263 h 166332"/>
                  <a:gd name="connsiteX2" fmla="*/ -260 w 128225"/>
                  <a:gd name="connsiteY2" fmla="*/ 111771 h 166332"/>
                  <a:gd name="connsiteX3" fmla="*/ 6658 w 128225"/>
                  <a:gd name="connsiteY3" fmla="*/ 31697 h 166332"/>
                  <a:gd name="connsiteX4" fmla="*/ 17062 w 128225"/>
                  <a:gd name="connsiteY4" fmla="*/ 19878 h 166332"/>
                  <a:gd name="connsiteX5" fmla="*/ 111571 w 128225"/>
                  <a:gd name="connsiteY5" fmla="*/ -549 h 166332"/>
                  <a:gd name="connsiteX6" fmla="*/ 127591 w 128225"/>
                  <a:gd name="connsiteY6" fmla="*/ 9418 h 166332"/>
                  <a:gd name="connsiteX7" fmla="*/ 127913 w 128225"/>
                  <a:gd name="connsiteY7" fmla="*/ 13285 h 166332"/>
                  <a:gd name="connsiteX8" fmla="*/ 121703 w 128225"/>
                  <a:gd name="connsiteY8" fmla="*/ 113732 h 166332"/>
                  <a:gd name="connsiteX9" fmla="*/ 74312 w 128225"/>
                  <a:gd name="connsiteY9" fmla="*/ 164717 h 166332"/>
                  <a:gd name="connsiteX10" fmla="*/ 50508 w 128225"/>
                  <a:gd name="connsiteY10" fmla="*/ 165426 h 166332"/>
                  <a:gd name="connsiteX11" fmla="*/ 32532 w 128225"/>
                  <a:gd name="connsiteY11" fmla="*/ 43790 h 166332"/>
                  <a:gd name="connsiteX12" fmla="*/ 26541 w 128225"/>
                  <a:gd name="connsiteY12" fmla="*/ 113242 h 166332"/>
                  <a:gd name="connsiteX13" fmla="*/ 34276 w 128225"/>
                  <a:gd name="connsiteY13" fmla="*/ 132470 h 166332"/>
                  <a:gd name="connsiteX14" fmla="*/ 49746 w 128225"/>
                  <a:gd name="connsiteY14" fmla="*/ 138843 h 166332"/>
                  <a:gd name="connsiteX15" fmla="*/ 73495 w 128225"/>
                  <a:gd name="connsiteY15" fmla="*/ 138136 h 166332"/>
                  <a:gd name="connsiteX16" fmla="*/ 95284 w 128225"/>
                  <a:gd name="connsiteY16" fmla="*/ 112914 h 166332"/>
                  <a:gd name="connsiteX17" fmla="*/ 100404 w 128225"/>
                  <a:gd name="connsiteY17" fmla="*/ 29137 h 166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8225" h="166332">
                    <a:moveTo>
                      <a:pt x="48874" y="165426"/>
                    </a:moveTo>
                    <a:cubicBezTo>
                      <a:pt x="36215" y="165371"/>
                      <a:pt x="24095" y="160305"/>
                      <a:pt x="15210" y="151263"/>
                    </a:cubicBezTo>
                    <a:cubicBezTo>
                      <a:pt x="4872" y="140750"/>
                      <a:pt x="-723" y="126478"/>
                      <a:pt x="-260" y="111771"/>
                    </a:cubicBezTo>
                    <a:lnTo>
                      <a:pt x="6658" y="31697"/>
                    </a:lnTo>
                    <a:cubicBezTo>
                      <a:pt x="7149" y="25923"/>
                      <a:pt x="11370" y="21076"/>
                      <a:pt x="17062" y="19878"/>
                    </a:cubicBezTo>
                    <a:lnTo>
                      <a:pt x="111571" y="-549"/>
                    </a:lnTo>
                    <a:cubicBezTo>
                      <a:pt x="118750" y="-2238"/>
                      <a:pt x="125924" y="2227"/>
                      <a:pt x="127591" y="9418"/>
                    </a:cubicBezTo>
                    <a:cubicBezTo>
                      <a:pt x="127885" y="10671"/>
                      <a:pt x="127994" y="11978"/>
                      <a:pt x="127913" y="13285"/>
                    </a:cubicBezTo>
                    <a:lnTo>
                      <a:pt x="121703" y="113732"/>
                    </a:lnTo>
                    <a:cubicBezTo>
                      <a:pt x="122297" y="140750"/>
                      <a:pt x="101298" y="163355"/>
                      <a:pt x="74312" y="164717"/>
                    </a:cubicBezTo>
                    <a:lnTo>
                      <a:pt x="50508" y="165426"/>
                    </a:lnTo>
                    <a:close/>
                    <a:moveTo>
                      <a:pt x="32532" y="43790"/>
                    </a:moveTo>
                    <a:lnTo>
                      <a:pt x="26541" y="113242"/>
                    </a:lnTo>
                    <a:cubicBezTo>
                      <a:pt x="26432" y="120432"/>
                      <a:pt x="29215" y="127350"/>
                      <a:pt x="34276" y="132470"/>
                    </a:cubicBezTo>
                    <a:cubicBezTo>
                      <a:pt x="38296" y="136665"/>
                      <a:pt x="43917" y="139007"/>
                      <a:pt x="49746" y="138843"/>
                    </a:cubicBezTo>
                    <a:lnTo>
                      <a:pt x="73495" y="138136"/>
                    </a:lnTo>
                    <a:cubicBezTo>
                      <a:pt x="86400" y="137045"/>
                      <a:pt x="96068" y="125825"/>
                      <a:pt x="95284" y="112914"/>
                    </a:cubicBezTo>
                    <a:lnTo>
                      <a:pt x="100404" y="29137"/>
                    </a:ln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AA2AA91C-CDFF-4508-FAE6-E8D263C39CBE}"/>
                  </a:ext>
                </a:extLst>
              </p:cNvPr>
              <p:cNvSpPr/>
              <p:nvPr/>
            </p:nvSpPr>
            <p:spPr>
              <a:xfrm>
                <a:off x="1757084" y="6595731"/>
                <a:ext cx="362875" cy="185152"/>
              </a:xfrm>
              <a:custGeom>
                <a:avLst/>
                <a:gdLst>
                  <a:gd name="connsiteX0" fmla="*/ 63039 w 362872"/>
                  <a:gd name="connsiteY0" fmla="*/ 3811 h 185149"/>
                  <a:gd name="connsiteX1" fmla="*/ 43990 w 362872"/>
                  <a:gd name="connsiteY1" fmla="*/ 2341 h 185149"/>
                  <a:gd name="connsiteX2" fmla="*/ 42503 w 362872"/>
                  <a:gd name="connsiteY2" fmla="*/ 3811 h 185149"/>
                  <a:gd name="connsiteX3" fmla="*/ 10855 w 362872"/>
                  <a:gd name="connsiteY3" fmla="*/ 60353 h 185149"/>
                  <a:gd name="connsiteX4" fmla="*/ 13960 w 362872"/>
                  <a:gd name="connsiteY4" fmla="*/ 181607 h 185149"/>
                  <a:gd name="connsiteX5" fmla="*/ 327227 w 362872"/>
                  <a:gd name="connsiteY5" fmla="*/ 177795 h 185149"/>
                  <a:gd name="connsiteX6" fmla="*/ 362563 w 362872"/>
                  <a:gd name="connsiteY6" fmla="*/ 139883 h 185149"/>
                  <a:gd name="connsiteX7" fmla="*/ 353646 w 362872"/>
                  <a:gd name="connsiteY7" fmla="*/ 117167 h 185149"/>
                  <a:gd name="connsiteX8" fmla="*/ 273354 w 362872"/>
                  <a:gd name="connsiteY8" fmla="*/ 66291 h 185149"/>
                  <a:gd name="connsiteX9" fmla="*/ 184130 w 362872"/>
                  <a:gd name="connsiteY9" fmla="*/ 9422 h 185149"/>
                  <a:gd name="connsiteX10" fmla="*/ 151991 w 362872"/>
                  <a:gd name="connsiteY10" fmla="*/ 3974 h 185149"/>
                  <a:gd name="connsiteX11" fmla="*/ 120343 w 362872"/>
                  <a:gd name="connsiteY11" fmla="*/ 23421 h 185149"/>
                  <a:gd name="connsiteX12" fmla="*/ 73388 w 362872"/>
                  <a:gd name="connsiteY12" fmla="*/ 16014 h 185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2872" h="185149">
                    <a:moveTo>
                      <a:pt x="63039" y="3811"/>
                    </a:moveTo>
                    <a:cubicBezTo>
                      <a:pt x="58191" y="-1853"/>
                      <a:pt x="49666" y="-2508"/>
                      <a:pt x="43990" y="2341"/>
                    </a:cubicBezTo>
                    <a:cubicBezTo>
                      <a:pt x="43456" y="2776"/>
                      <a:pt x="42960" y="3267"/>
                      <a:pt x="42503" y="3811"/>
                    </a:cubicBezTo>
                    <a:cubicBezTo>
                      <a:pt x="31608" y="16121"/>
                      <a:pt x="16030" y="37257"/>
                      <a:pt x="10855" y="60353"/>
                    </a:cubicBezTo>
                    <a:cubicBezTo>
                      <a:pt x="2684" y="96740"/>
                      <a:pt x="-10934" y="173273"/>
                      <a:pt x="13960" y="181607"/>
                    </a:cubicBezTo>
                    <a:cubicBezTo>
                      <a:pt x="32589" y="187817"/>
                      <a:pt x="229668" y="181607"/>
                      <a:pt x="327227" y="177795"/>
                    </a:cubicBezTo>
                    <a:cubicBezTo>
                      <a:pt x="347463" y="177086"/>
                      <a:pt x="363282" y="160091"/>
                      <a:pt x="362563" y="139883"/>
                    </a:cubicBezTo>
                    <a:cubicBezTo>
                      <a:pt x="362269" y="131494"/>
                      <a:pt x="359120" y="123486"/>
                      <a:pt x="353646" y="117167"/>
                    </a:cubicBezTo>
                    <a:cubicBezTo>
                      <a:pt x="338176" y="99682"/>
                      <a:pt x="308325" y="81542"/>
                      <a:pt x="273354" y="66291"/>
                    </a:cubicBezTo>
                    <a:cubicBezTo>
                      <a:pt x="220898" y="43357"/>
                      <a:pt x="195950" y="23149"/>
                      <a:pt x="184130" y="9422"/>
                    </a:cubicBezTo>
                    <a:cubicBezTo>
                      <a:pt x="176209" y="-57"/>
                      <a:pt x="162586" y="-2344"/>
                      <a:pt x="151991" y="3974"/>
                    </a:cubicBezTo>
                    <a:lnTo>
                      <a:pt x="120343" y="23421"/>
                    </a:lnTo>
                    <a:cubicBezTo>
                      <a:pt x="104998" y="32845"/>
                      <a:pt x="85089" y="29685"/>
                      <a:pt x="73388" y="16014"/>
                    </a:cubicBez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6E7053C4-88D4-9BF0-1217-315C7B1660B4}"/>
                  </a:ext>
                </a:extLst>
              </p:cNvPr>
              <p:cNvSpPr/>
              <p:nvPr/>
            </p:nvSpPr>
            <p:spPr>
              <a:xfrm>
                <a:off x="1743720" y="6582364"/>
                <a:ext cx="389424" cy="211625"/>
              </a:xfrm>
              <a:custGeom>
                <a:avLst/>
                <a:gdLst>
                  <a:gd name="connsiteX0" fmla="*/ 86534 w 389421"/>
                  <a:gd name="connsiteY0" fmla="*/ 210716 h 211622"/>
                  <a:gd name="connsiteX1" fmla="*/ 23129 w 389421"/>
                  <a:gd name="connsiteY1" fmla="*/ 207503 h 211622"/>
                  <a:gd name="connsiteX2" fmla="*/ 11254 w 389421"/>
                  <a:gd name="connsiteY2" fmla="*/ 70669 h 211622"/>
                  <a:gd name="connsiteX3" fmla="*/ 45844 w 389421"/>
                  <a:gd name="connsiteY3" fmla="*/ 8299 h 211622"/>
                  <a:gd name="connsiteX4" fmla="*/ 66107 w 389421"/>
                  <a:gd name="connsiteY4" fmla="*/ -906 h 211622"/>
                  <a:gd name="connsiteX5" fmla="*/ 66107 w 389421"/>
                  <a:gd name="connsiteY5" fmla="*/ -906 h 211622"/>
                  <a:gd name="connsiteX6" fmla="*/ 86371 w 389421"/>
                  <a:gd name="connsiteY6" fmla="*/ 8517 h 211622"/>
                  <a:gd name="connsiteX7" fmla="*/ 96720 w 389421"/>
                  <a:gd name="connsiteY7" fmla="*/ 20664 h 211622"/>
                  <a:gd name="connsiteX8" fmla="*/ 126625 w 389421"/>
                  <a:gd name="connsiteY8" fmla="*/ 25403 h 211622"/>
                  <a:gd name="connsiteX9" fmla="*/ 158219 w 389421"/>
                  <a:gd name="connsiteY9" fmla="*/ 5957 h 211622"/>
                  <a:gd name="connsiteX10" fmla="*/ 207244 w 389421"/>
                  <a:gd name="connsiteY10" fmla="*/ 14019 h 211622"/>
                  <a:gd name="connsiteX11" fmla="*/ 291784 w 389421"/>
                  <a:gd name="connsiteY11" fmla="*/ 67347 h 211622"/>
                  <a:gd name="connsiteX12" fmla="*/ 376705 w 389421"/>
                  <a:gd name="connsiteY12" fmla="*/ 121819 h 211622"/>
                  <a:gd name="connsiteX13" fmla="*/ 385039 w 389421"/>
                  <a:gd name="connsiteY13" fmla="*/ 174056 h 211622"/>
                  <a:gd name="connsiteX14" fmla="*/ 340808 w 389421"/>
                  <a:gd name="connsiteY14" fmla="*/ 204561 h 211622"/>
                  <a:gd name="connsiteX15" fmla="*/ 86534 w 389421"/>
                  <a:gd name="connsiteY15" fmla="*/ 210716 h 211622"/>
                  <a:gd name="connsiteX16" fmla="*/ 66107 w 389421"/>
                  <a:gd name="connsiteY16" fmla="*/ 25512 h 211622"/>
                  <a:gd name="connsiteX17" fmla="*/ 37183 w 389421"/>
                  <a:gd name="connsiteY17" fmla="*/ 76334 h 211622"/>
                  <a:gd name="connsiteX18" fmla="*/ 31735 w 389421"/>
                  <a:gd name="connsiteY18" fmla="*/ 182118 h 211622"/>
                  <a:gd name="connsiteX19" fmla="*/ 340318 w 389421"/>
                  <a:gd name="connsiteY19" fmla="*/ 177598 h 211622"/>
                  <a:gd name="connsiteX20" fmla="*/ 361127 w 389421"/>
                  <a:gd name="connsiteY20" fmla="*/ 163216 h 211622"/>
                  <a:gd name="connsiteX21" fmla="*/ 357314 w 389421"/>
                  <a:gd name="connsiteY21" fmla="*/ 139086 h 211622"/>
                  <a:gd name="connsiteX22" fmla="*/ 281652 w 389421"/>
                  <a:gd name="connsiteY22" fmla="*/ 91532 h 211622"/>
                  <a:gd name="connsiteX23" fmla="*/ 187634 w 389421"/>
                  <a:gd name="connsiteY23" fmla="*/ 31177 h 211622"/>
                  <a:gd name="connsiteX24" fmla="*/ 172545 w 389421"/>
                  <a:gd name="connsiteY24" fmla="*/ 28453 h 211622"/>
                  <a:gd name="connsiteX25" fmla="*/ 140897 w 389421"/>
                  <a:gd name="connsiteY25" fmla="*/ 47900 h 211622"/>
                  <a:gd name="connsiteX26" fmla="*/ 76893 w 389421"/>
                  <a:gd name="connsiteY26" fmla="*/ 37768 h 211622"/>
                  <a:gd name="connsiteX27" fmla="*/ 66543 w 389421"/>
                  <a:gd name="connsiteY27" fmla="*/ 25621 h 211622"/>
                  <a:gd name="connsiteX28" fmla="*/ 66543 w 389421"/>
                  <a:gd name="connsiteY28" fmla="*/ 25621 h 21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389421" h="211622">
                    <a:moveTo>
                      <a:pt x="86534" y="210716"/>
                    </a:moveTo>
                    <a:cubicBezTo>
                      <a:pt x="32825" y="210716"/>
                      <a:pt x="26234" y="208537"/>
                      <a:pt x="23129" y="207503"/>
                    </a:cubicBezTo>
                    <a:cubicBezTo>
                      <a:pt x="13324" y="204234"/>
                      <a:pt x="-16527" y="194265"/>
                      <a:pt x="11254" y="70669"/>
                    </a:cubicBezTo>
                    <a:cubicBezTo>
                      <a:pt x="16974" y="45395"/>
                      <a:pt x="33043" y="22788"/>
                      <a:pt x="45844" y="8299"/>
                    </a:cubicBezTo>
                    <a:cubicBezTo>
                      <a:pt x="50980" y="2470"/>
                      <a:pt x="58350" y="-852"/>
                      <a:pt x="66107" y="-906"/>
                    </a:cubicBezTo>
                    <a:lnTo>
                      <a:pt x="66107" y="-906"/>
                    </a:lnTo>
                    <a:cubicBezTo>
                      <a:pt x="73908" y="-852"/>
                      <a:pt x="81299" y="2579"/>
                      <a:pt x="86371" y="8517"/>
                    </a:cubicBezTo>
                    <a:lnTo>
                      <a:pt x="96720" y="20664"/>
                    </a:lnTo>
                    <a:cubicBezTo>
                      <a:pt x="104118" y="29488"/>
                      <a:pt x="116869" y="31504"/>
                      <a:pt x="126625" y="25403"/>
                    </a:cubicBezTo>
                    <a:lnTo>
                      <a:pt x="158219" y="5957"/>
                    </a:lnTo>
                    <a:cubicBezTo>
                      <a:pt x="174310" y="-3848"/>
                      <a:pt x="195135" y="-417"/>
                      <a:pt x="207244" y="14019"/>
                    </a:cubicBezTo>
                    <a:cubicBezTo>
                      <a:pt x="217648" y="26057"/>
                      <a:pt x="240744" y="45067"/>
                      <a:pt x="291784" y="67347"/>
                    </a:cubicBezTo>
                    <a:cubicBezTo>
                      <a:pt x="330459" y="84232"/>
                      <a:pt x="360636" y="103516"/>
                      <a:pt x="376705" y="121819"/>
                    </a:cubicBezTo>
                    <a:cubicBezTo>
                      <a:pt x="389446" y="136090"/>
                      <a:pt x="392698" y="156517"/>
                      <a:pt x="385039" y="174056"/>
                    </a:cubicBezTo>
                    <a:cubicBezTo>
                      <a:pt x="377528" y="191978"/>
                      <a:pt x="360250" y="203907"/>
                      <a:pt x="340808" y="204561"/>
                    </a:cubicBezTo>
                    <a:cubicBezTo>
                      <a:pt x="207570" y="209190"/>
                      <a:pt x="130929" y="210716"/>
                      <a:pt x="86534" y="210716"/>
                    </a:cubicBezTo>
                    <a:close/>
                    <a:moveTo>
                      <a:pt x="66107" y="25512"/>
                    </a:moveTo>
                    <a:cubicBezTo>
                      <a:pt x="57174" y="35589"/>
                      <a:pt x="41867" y="55417"/>
                      <a:pt x="37183" y="76334"/>
                    </a:cubicBezTo>
                    <a:cubicBezTo>
                      <a:pt x="19970" y="152595"/>
                      <a:pt x="27051" y="180593"/>
                      <a:pt x="31735" y="182118"/>
                    </a:cubicBezTo>
                    <a:cubicBezTo>
                      <a:pt x="36420" y="183643"/>
                      <a:pt x="74387" y="187565"/>
                      <a:pt x="340318" y="177598"/>
                    </a:cubicBezTo>
                    <a:cubicBezTo>
                      <a:pt x="349497" y="177380"/>
                      <a:pt x="357668" y="171714"/>
                      <a:pt x="361127" y="163216"/>
                    </a:cubicBezTo>
                    <a:cubicBezTo>
                      <a:pt x="364770" y="155155"/>
                      <a:pt x="363273" y="145677"/>
                      <a:pt x="357314" y="139086"/>
                    </a:cubicBezTo>
                    <a:cubicBezTo>
                      <a:pt x="343968" y="123997"/>
                      <a:pt x="316405" y="106675"/>
                      <a:pt x="281652" y="91532"/>
                    </a:cubicBezTo>
                    <a:cubicBezTo>
                      <a:pt x="236985" y="72031"/>
                      <a:pt x="205392" y="51767"/>
                      <a:pt x="187634" y="31177"/>
                    </a:cubicBezTo>
                    <a:cubicBezTo>
                      <a:pt x="183968" y="26657"/>
                      <a:pt x="177556" y="25512"/>
                      <a:pt x="172545" y="28453"/>
                    </a:cubicBezTo>
                    <a:lnTo>
                      <a:pt x="140897" y="47900"/>
                    </a:lnTo>
                    <a:cubicBezTo>
                      <a:pt x="119996" y="60864"/>
                      <a:pt x="92771" y="56507"/>
                      <a:pt x="76893" y="37768"/>
                    </a:cubicBezTo>
                    <a:lnTo>
                      <a:pt x="66543" y="25621"/>
                    </a:lnTo>
                    <a:lnTo>
                      <a:pt x="66543" y="25621"/>
                    </a:ln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F736B51B-4782-81B5-2F48-3E505EF1349C}"/>
                  </a:ext>
                </a:extLst>
              </p:cNvPr>
              <p:cNvSpPr/>
              <p:nvPr/>
            </p:nvSpPr>
            <p:spPr>
              <a:xfrm>
                <a:off x="1911395" y="6652813"/>
                <a:ext cx="73900" cy="59358"/>
              </a:xfrm>
              <a:custGeom>
                <a:avLst/>
                <a:gdLst>
                  <a:gd name="connsiteX0" fmla="*/ 13043 w 73900"/>
                  <a:gd name="connsiteY0" fmla="*/ 58451 h 59357"/>
                  <a:gd name="connsiteX1" fmla="*/ -286 w 73900"/>
                  <a:gd name="connsiteY1" fmla="*/ 45215 h 59357"/>
                  <a:gd name="connsiteX2" fmla="*/ 5471 w 73900"/>
                  <a:gd name="connsiteY2" fmla="*/ 34212 h 59357"/>
                  <a:gd name="connsiteX3" fmla="*/ 53407 w 73900"/>
                  <a:gd name="connsiteY3" fmla="*/ 1039 h 59357"/>
                  <a:gd name="connsiteX4" fmla="*/ 71671 w 73900"/>
                  <a:gd name="connsiteY4" fmla="*/ 5451 h 59357"/>
                  <a:gd name="connsiteX5" fmla="*/ 68550 w 73900"/>
                  <a:gd name="connsiteY5" fmla="*/ 22828 h 59357"/>
                  <a:gd name="connsiteX6" fmla="*/ 20560 w 73900"/>
                  <a:gd name="connsiteY6" fmla="*/ 56001 h 59357"/>
                  <a:gd name="connsiteX7" fmla="*/ 13043 w 73900"/>
                  <a:gd name="connsiteY7" fmla="*/ 58451 h 59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3900" h="59357">
                    <a:moveTo>
                      <a:pt x="13043" y="58451"/>
                    </a:moveTo>
                    <a:cubicBezTo>
                      <a:pt x="5700" y="58451"/>
                      <a:pt x="-264" y="52515"/>
                      <a:pt x="-286" y="45215"/>
                    </a:cubicBezTo>
                    <a:cubicBezTo>
                      <a:pt x="-297" y="40803"/>
                      <a:pt x="1854" y="36717"/>
                      <a:pt x="5471" y="34212"/>
                    </a:cubicBezTo>
                    <a:lnTo>
                      <a:pt x="53407" y="1039"/>
                    </a:lnTo>
                    <a:cubicBezTo>
                      <a:pt x="59676" y="-2775"/>
                      <a:pt x="67852" y="-813"/>
                      <a:pt x="71671" y="5451"/>
                    </a:cubicBezTo>
                    <a:cubicBezTo>
                      <a:pt x="75174" y="11225"/>
                      <a:pt x="73828" y="18688"/>
                      <a:pt x="68550" y="22828"/>
                    </a:cubicBezTo>
                    <a:lnTo>
                      <a:pt x="20560" y="56001"/>
                    </a:lnTo>
                    <a:cubicBezTo>
                      <a:pt x="18370" y="57580"/>
                      <a:pt x="15745" y="58451"/>
                      <a:pt x="13043" y="58451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5C15334E-3AAA-D753-91EC-D1C26DC84C96}"/>
                  </a:ext>
                </a:extLst>
              </p:cNvPr>
              <p:cNvSpPr/>
              <p:nvPr/>
            </p:nvSpPr>
            <p:spPr>
              <a:xfrm>
                <a:off x="1780452" y="5181273"/>
                <a:ext cx="277270" cy="1380990"/>
              </a:xfrm>
              <a:custGeom>
                <a:avLst/>
                <a:gdLst>
                  <a:gd name="connsiteX0" fmla="*/ 276677 w 277269"/>
                  <a:gd name="connsiteY0" fmla="*/ 433016 h 1380969"/>
                  <a:gd name="connsiteX1" fmla="*/ 225910 w 277269"/>
                  <a:gd name="connsiteY1" fmla="*/ 781636 h 1380969"/>
                  <a:gd name="connsiteX2" fmla="*/ 180316 w 277269"/>
                  <a:gd name="connsiteY2" fmla="*/ 1241106 h 1380969"/>
                  <a:gd name="connsiteX3" fmla="*/ 151555 w 277269"/>
                  <a:gd name="connsiteY3" fmla="*/ 1376849 h 1380969"/>
                  <a:gd name="connsiteX4" fmla="*/ 39888 w 277269"/>
                  <a:gd name="connsiteY4" fmla="*/ 1380064 h 1380969"/>
                  <a:gd name="connsiteX5" fmla="*/ 32317 w 277269"/>
                  <a:gd name="connsiteY5" fmla="*/ 898587 h 1380969"/>
                  <a:gd name="connsiteX6" fmla="*/ 2739 w 277269"/>
                  <a:gd name="connsiteY6" fmla="*/ 481333 h 1380969"/>
                  <a:gd name="connsiteX7" fmla="*/ 77801 w 277269"/>
                  <a:gd name="connsiteY7" fmla="*/ -906 h 1380969"/>
                  <a:gd name="connsiteX8" fmla="*/ 266055 w 277269"/>
                  <a:gd name="connsiteY8" fmla="*/ 54927 h 1380969"/>
                  <a:gd name="connsiteX9" fmla="*/ 276677 w 277269"/>
                  <a:gd name="connsiteY9" fmla="*/ 433016 h 1380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7269" h="1380969">
                    <a:moveTo>
                      <a:pt x="276677" y="433016"/>
                    </a:moveTo>
                    <a:cubicBezTo>
                      <a:pt x="276677" y="433016"/>
                      <a:pt x="256196" y="629115"/>
                      <a:pt x="225910" y="781636"/>
                    </a:cubicBezTo>
                    <a:cubicBezTo>
                      <a:pt x="201778" y="903653"/>
                      <a:pt x="217085" y="1062982"/>
                      <a:pt x="180316" y="1241106"/>
                    </a:cubicBezTo>
                    <a:cubicBezTo>
                      <a:pt x="169422" y="1294869"/>
                      <a:pt x="151555" y="1376795"/>
                      <a:pt x="151555" y="1376849"/>
                    </a:cubicBezTo>
                    <a:lnTo>
                      <a:pt x="39888" y="1380064"/>
                    </a:lnTo>
                    <a:cubicBezTo>
                      <a:pt x="31990" y="1365955"/>
                      <a:pt x="-13603" y="1112388"/>
                      <a:pt x="32317" y="898587"/>
                    </a:cubicBezTo>
                    <a:cubicBezTo>
                      <a:pt x="59553" y="772321"/>
                      <a:pt x="-16000" y="596104"/>
                      <a:pt x="2739" y="481333"/>
                    </a:cubicBezTo>
                    <a:cubicBezTo>
                      <a:pt x="17500" y="390528"/>
                      <a:pt x="77801" y="-906"/>
                      <a:pt x="77801" y="-906"/>
                    </a:cubicBezTo>
                    <a:lnTo>
                      <a:pt x="266055" y="54927"/>
                    </a:lnTo>
                    <a:cubicBezTo>
                      <a:pt x="266055" y="54927"/>
                      <a:pt x="279128" y="276083"/>
                      <a:pt x="276677" y="433016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CAD372EB-227D-3147-66B8-41F5DF5731A1}"/>
                  </a:ext>
                </a:extLst>
              </p:cNvPr>
              <p:cNvSpPr/>
              <p:nvPr/>
            </p:nvSpPr>
            <p:spPr>
              <a:xfrm>
                <a:off x="1273388" y="5167866"/>
                <a:ext cx="645051" cy="1238823"/>
              </a:xfrm>
              <a:custGeom>
                <a:avLst/>
                <a:gdLst>
                  <a:gd name="connsiteX0" fmla="*/ 640642 w 645046"/>
                  <a:gd name="connsiteY0" fmla="*/ 68498 h 1238805"/>
                  <a:gd name="connsiteX1" fmla="*/ 287828 w 645046"/>
                  <a:gd name="connsiteY1" fmla="*/ 329363 h 1238805"/>
                  <a:gd name="connsiteX2" fmla="*/ 224749 w 645046"/>
                  <a:gd name="connsiteY2" fmla="*/ 712518 h 1238805"/>
                  <a:gd name="connsiteX3" fmla="*/ 193810 w 645046"/>
                  <a:gd name="connsiteY3" fmla="*/ 797494 h 1238805"/>
                  <a:gd name="connsiteX4" fmla="*/ -274 w 645046"/>
                  <a:gd name="connsiteY4" fmla="*/ 1153468 h 1238805"/>
                  <a:gd name="connsiteX5" fmla="*/ 74734 w 645046"/>
                  <a:gd name="connsiteY5" fmla="*/ 1237899 h 1238805"/>
                  <a:gd name="connsiteX6" fmla="*/ 389908 w 645046"/>
                  <a:gd name="connsiteY6" fmla="*/ 847390 h 1238805"/>
                  <a:gd name="connsiteX7" fmla="*/ 589983 w 645046"/>
                  <a:gd name="connsiteY7" fmla="*/ 300875 h 1238805"/>
                  <a:gd name="connsiteX8" fmla="*/ 640642 w 645046"/>
                  <a:gd name="connsiteY8" fmla="*/ 68498 h 1238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5046" h="1238805">
                    <a:moveTo>
                      <a:pt x="640642" y="68498"/>
                    </a:moveTo>
                    <a:cubicBezTo>
                      <a:pt x="604963" y="-93610"/>
                      <a:pt x="344751" y="42460"/>
                      <a:pt x="287828" y="329363"/>
                    </a:cubicBezTo>
                    <a:cubicBezTo>
                      <a:pt x="265549" y="441793"/>
                      <a:pt x="221699" y="629776"/>
                      <a:pt x="224749" y="712518"/>
                    </a:cubicBezTo>
                    <a:cubicBezTo>
                      <a:pt x="225648" y="743730"/>
                      <a:pt x="214585" y="774126"/>
                      <a:pt x="193810" y="797494"/>
                    </a:cubicBezTo>
                    <a:cubicBezTo>
                      <a:pt x="47989" y="963197"/>
                      <a:pt x="54961" y="982099"/>
                      <a:pt x="-274" y="1153468"/>
                    </a:cubicBezTo>
                    <a:cubicBezTo>
                      <a:pt x="-1145" y="1156191"/>
                      <a:pt x="43304" y="1227821"/>
                      <a:pt x="74734" y="1237899"/>
                    </a:cubicBezTo>
                    <a:cubicBezTo>
                      <a:pt x="201000" y="1141484"/>
                      <a:pt x="322744" y="924141"/>
                      <a:pt x="389908" y="847390"/>
                    </a:cubicBezTo>
                    <a:cubicBezTo>
                      <a:pt x="457072" y="770640"/>
                      <a:pt x="589983" y="300875"/>
                      <a:pt x="589983" y="300875"/>
                    </a:cubicBezTo>
                    <a:cubicBezTo>
                      <a:pt x="589983" y="300875"/>
                      <a:pt x="662539" y="167854"/>
                      <a:pt x="640642" y="68498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62669D38-9038-DCD3-1895-EA2FAC5BE287}"/>
                  </a:ext>
                </a:extLst>
              </p:cNvPr>
              <p:cNvSpPr/>
              <p:nvPr/>
            </p:nvSpPr>
            <p:spPr>
              <a:xfrm>
                <a:off x="1260093" y="5173481"/>
                <a:ext cx="643171" cy="1246500"/>
              </a:xfrm>
              <a:custGeom>
                <a:avLst/>
                <a:gdLst>
                  <a:gd name="connsiteX0" fmla="*/ 88028 w 643167"/>
                  <a:gd name="connsiteY0" fmla="*/ 1245576 h 1246482"/>
                  <a:gd name="connsiteX1" fmla="*/ 83997 w 643167"/>
                  <a:gd name="connsiteY1" fmla="*/ 1244921 h 1246482"/>
                  <a:gd name="connsiteX2" fmla="*/ 2290 w 643167"/>
                  <a:gd name="connsiteY2" fmla="*/ 1157004 h 1246482"/>
                  <a:gd name="connsiteX3" fmla="*/ 274 w 643167"/>
                  <a:gd name="connsiteY3" fmla="*/ 1143768 h 1246482"/>
                  <a:gd name="connsiteX4" fmla="*/ 17869 w 643167"/>
                  <a:gd name="connsiteY4" fmla="*/ 1088044 h 1246482"/>
                  <a:gd name="connsiteX5" fmla="*/ 197026 w 643167"/>
                  <a:gd name="connsiteY5" fmla="*/ 783001 h 1246482"/>
                  <a:gd name="connsiteX6" fmla="*/ 224698 w 643167"/>
                  <a:gd name="connsiteY6" fmla="*/ 707231 h 1246482"/>
                  <a:gd name="connsiteX7" fmla="*/ 273723 w 643167"/>
                  <a:gd name="connsiteY7" fmla="*/ 391295 h 1246482"/>
                  <a:gd name="connsiteX8" fmla="*/ 288158 w 643167"/>
                  <a:gd name="connsiteY8" fmla="*/ 321026 h 1246482"/>
                  <a:gd name="connsiteX9" fmla="*/ 534261 w 643167"/>
                  <a:gd name="connsiteY9" fmla="*/ -902 h 1246482"/>
                  <a:gd name="connsiteX10" fmla="*/ 622451 w 643167"/>
                  <a:gd name="connsiteY10" fmla="*/ 73724 h 1246482"/>
                  <a:gd name="connsiteX11" fmla="*/ 642606 w 643167"/>
                  <a:gd name="connsiteY11" fmla="*/ 84618 h 1246482"/>
                  <a:gd name="connsiteX12" fmla="*/ 632311 w 643167"/>
                  <a:gd name="connsiteY12" fmla="*/ 100360 h 1246482"/>
                  <a:gd name="connsiteX13" fmla="*/ 626482 w 643167"/>
                  <a:gd name="connsiteY13" fmla="*/ 100360 h 1246482"/>
                  <a:gd name="connsiteX14" fmla="*/ 621961 w 643167"/>
                  <a:gd name="connsiteY14" fmla="*/ 100687 h 1246482"/>
                  <a:gd name="connsiteX15" fmla="*/ 599192 w 643167"/>
                  <a:gd name="connsiteY15" fmla="*/ 90283 h 1246482"/>
                  <a:gd name="connsiteX16" fmla="*/ 535242 w 643167"/>
                  <a:gd name="connsiteY16" fmla="*/ 25952 h 1246482"/>
                  <a:gd name="connsiteX17" fmla="*/ 534534 w 643167"/>
                  <a:gd name="connsiteY17" fmla="*/ 25952 h 1246482"/>
                  <a:gd name="connsiteX18" fmla="*/ 314195 w 643167"/>
                  <a:gd name="connsiteY18" fmla="*/ 326528 h 1246482"/>
                  <a:gd name="connsiteX19" fmla="*/ 299760 w 643167"/>
                  <a:gd name="connsiteY19" fmla="*/ 397014 h 1246482"/>
                  <a:gd name="connsiteX20" fmla="*/ 251389 w 643167"/>
                  <a:gd name="connsiteY20" fmla="*/ 706577 h 1246482"/>
                  <a:gd name="connsiteX21" fmla="*/ 217126 w 643167"/>
                  <a:gd name="connsiteY21" fmla="*/ 800813 h 1246482"/>
                  <a:gd name="connsiteX22" fmla="*/ 43416 w 643167"/>
                  <a:gd name="connsiteY22" fmla="*/ 1096105 h 1246482"/>
                  <a:gd name="connsiteX23" fmla="*/ 27074 w 643167"/>
                  <a:gd name="connsiteY23" fmla="*/ 1147308 h 1246482"/>
                  <a:gd name="connsiteX24" fmla="*/ 86067 w 643167"/>
                  <a:gd name="connsiteY24" fmla="*/ 1217032 h 1246482"/>
                  <a:gd name="connsiteX25" fmla="*/ 310655 w 643167"/>
                  <a:gd name="connsiteY25" fmla="*/ 945491 h 1246482"/>
                  <a:gd name="connsiteX26" fmla="*/ 393125 w 643167"/>
                  <a:gd name="connsiteY26" fmla="*/ 833224 h 1246482"/>
                  <a:gd name="connsiteX27" fmla="*/ 524892 w 643167"/>
                  <a:gd name="connsiteY27" fmla="*/ 507374 h 1246482"/>
                  <a:gd name="connsiteX28" fmla="*/ 525818 w 643167"/>
                  <a:gd name="connsiteY28" fmla="*/ 504486 h 1246482"/>
                  <a:gd name="connsiteX29" fmla="*/ 590803 w 643167"/>
                  <a:gd name="connsiteY29" fmla="*/ 420001 h 1246482"/>
                  <a:gd name="connsiteX30" fmla="*/ 608457 w 643167"/>
                  <a:gd name="connsiteY30" fmla="*/ 426429 h 1246482"/>
                  <a:gd name="connsiteX31" fmla="*/ 602008 w 643167"/>
                  <a:gd name="connsiteY31" fmla="*/ 444132 h 1246482"/>
                  <a:gd name="connsiteX32" fmla="*/ 601316 w 643167"/>
                  <a:gd name="connsiteY32" fmla="*/ 444405 h 1246482"/>
                  <a:gd name="connsiteX33" fmla="*/ 551202 w 643167"/>
                  <a:gd name="connsiteY33" fmla="*/ 512331 h 1246482"/>
                  <a:gd name="connsiteX34" fmla="*/ 550222 w 643167"/>
                  <a:gd name="connsiteY34" fmla="*/ 515544 h 1246482"/>
                  <a:gd name="connsiteX35" fmla="*/ 413116 w 643167"/>
                  <a:gd name="connsiteY35" fmla="*/ 850710 h 1246482"/>
                  <a:gd name="connsiteX36" fmla="*/ 332443 w 643167"/>
                  <a:gd name="connsiteY36" fmla="*/ 960633 h 1246482"/>
                  <a:gd name="connsiteX37" fmla="*/ 95981 w 643167"/>
                  <a:gd name="connsiteY37" fmla="*/ 1243016 h 1246482"/>
                  <a:gd name="connsiteX38" fmla="*/ 88028 w 643167"/>
                  <a:gd name="connsiteY38" fmla="*/ 1245576 h 1246482"/>
                  <a:gd name="connsiteX39" fmla="*/ 616786 w 643167"/>
                  <a:gd name="connsiteY39" fmla="*/ 90773 h 1246482"/>
                  <a:gd name="connsiteX40" fmla="*/ 616786 w 643167"/>
                  <a:gd name="connsiteY40" fmla="*/ 90773 h 1246482"/>
                  <a:gd name="connsiteX41" fmla="*/ 616786 w 643167"/>
                  <a:gd name="connsiteY41" fmla="*/ 90120 h 1246482"/>
                  <a:gd name="connsiteX42" fmla="*/ 616786 w 643167"/>
                  <a:gd name="connsiteY42" fmla="*/ 90773 h 1246482"/>
                  <a:gd name="connsiteX43" fmla="*/ 616568 w 643167"/>
                  <a:gd name="connsiteY43" fmla="*/ 90283 h 1246482"/>
                  <a:gd name="connsiteX44" fmla="*/ 616786 w 643167"/>
                  <a:gd name="connsiteY44" fmla="*/ 90120 h 1246482"/>
                  <a:gd name="connsiteX45" fmla="*/ 616786 w 643167"/>
                  <a:gd name="connsiteY45" fmla="*/ 90120 h 1246482"/>
                  <a:gd name="connsiteX46" fmla="*/ 625284 w 643167"/>
                  <a:gd name="connsiteY46" fmla="*/ 84673 h 1246482"/>
                  <a:gd name="connsiteX47" fmla="*/ 625284 w 643167"/>
                  <a:gd name="connsiteY47" fmla="*/ 84673 h 1246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643167" h="1246482">
                    <a:moveTo>
                      <a:pt x="88028" y="1245576"/>
                    </a:moveTo>
                    <a:cubicBezTo>
                      <a:pt x="86656" y="1245576"/>
                      <a:pt x="85299" y="1245358"/>
                      <a:pt x="83997" y="1244921"/>
                    </a:cubicBezTo>
                    <a:cubicBezTo>
                      <a:pt x="48373" y="1233483"/>
                      <a:pt x="7355" y="1166701"/>
                      <a:pt x="2290" y="1157004"/>
                    </a:cubicBezTo>
                    <a:cubicBezTo>
                      <a:pt x="-189" y="1153083"/>
                      <a:pt x="-919" y="1148288"/>
                      <a:pt x="274" y="1143768"/>
                    </a:cubicBezTo>
                    <a:cubicBezTo>
                      <a:pt x="6920" y="1123178"/>
                      <a:pt x="12694" y="1104766"/>
                      <a:pt x="17869" y="1088044"/>
                    </a:cubicBezTo>
                    <a:cubicBezTo>
                      <a:pt x="56543" y="964229"/>
                      <a:pt x="66893" y="930946"/>
                      <a:pt x="197026" y="783001"/>
                    </a:cubicBezTo>
                    <a:cubicBezTo>
                      <a:pt x="215607" y="762193"/>
                      <a:pt x="225510" y="735121"/>
                      <a:pt x="224698" y="707231"/>
                    </a:cubicBezTo>
                    <a:cubicBezTo>
                      <a:pt x="222138" y="638542"/>
                      <a:pt x="250681" y="501436"/>
                      <a:pt x="273723" y="391295"/>
                    </a:cubicBezTo>
                    <a:cubicBezTo>
                      <a:pt x="279170" y="365965"/>
                      <a:pt x="283963" y="342270"/>
                      <a:pt x="288158" y="321026"/>
                    </a:cubicBezTo>
                    <a:cubicBezTo>
                      <a:pt x="327922" y="120678"/>
                      <a:pt x="444492" y="23"/>
                      <a:pt x="534261" y="-902"/>
                    </a:cubicBezTo>
                    <a:cubicBezTo>
                      <a:pt x="577185" y="-1284"/>
                      <a:pt x="608670" y="25680"/>
                      <a:pt x="622451" y="73724"/>
                    </a:cubicBezTo>
                    <a:cubicBezTo>
                      <a:pt x="630295" y="73234"/>
                      <a:pt x="640318" y="73724"/>
                      <a:pt x="642606" y="84618"/>
                    </a:cubicBezTo>
                    <a:cubicBezTo>
                      <a:pt x="644082" y="91808"/>
                      <a:pt x="639484" y="98835"/>
                      <a:pt x="632311" y="100360"/>
                    </a:cubicBezTo>
                    <a:cubicBezTo>
                      <a:pt x="630393" y="100851"/>
                      <a:pt x="628400" y="100851"/>
                      <a:pt x="626482" y="100360"/>
                    </a:cubicBezTo>
                    <a:lnTo>
                      <a:pt x="621961" y="100687"/>
                    </a:lnTo>
                    <a:cubicBezTo>
                      <a:pt x="613899" y="101341"/>
                      <a:pt x="601806" y="102267"/>
                      <a:pt x="599192" y="90283"/>
                    </a:cubicBezTo>
                    <a:cubicBezTo>
                      <a:pt x="592710" y="60923"/>
                      <a:pt x="576368" y="25952"/>
                      <a:pt x="535242" y="25952"/>
                    </a:cubicBezTo>
                    <a:lnTo>
                      <a:pt x="534534" y="25952"/>
                    </a:lnTo>
                    <a:cubicBezTo>
                      <a:pt x="457075" y="26769"/>
                      <a:pt x="350855" y="141922"/>
                      <a:pt x="314195" y="326528"/>
                    </a:cubicBezTo>
                    <a:cubicBezTo>
                      <a:pt x="310001" y="347717"/>
                      <a:pt x="305044" y="371630"/>
                      <a:pt x="299760" y="397014"/>
                    </a:cubicBezTo>
                    <a:cubicBezTo>
                      <a:pt x="277154" y="505957"/>
                      <a:pt x="248992" y="641048"/>
                      <a:pt x="251389" y="706577"/>
                    </a:cubicBezTo>
                    <a:cubicBezTo>
                      <a:pt x="252511" y="741221"/>
                      <a:pt x="240239" y="774994"/>
                      <a:pt x="217126" y="800813"/>
                    </a:cubicBezTo>
                    <a:cubicBezTo>
                      <a:pt x="90752" y="944401"/>
                      <a:pt x="81655" y="973544"/>
                      <a:pt x="43416" y="1096105"/>
                    </a:cubicBezTo>
                    <a:cubicBezTo>
                      <a:pt x="38568" y="1111629"/>
                      <a:pt x="33284" y="1128516"/>
                      <a:pt x="27074" y="1147308"/>
                    </a:cubicBezTo>
                    <a:cubicBezTo>
                      <a:pt x="34973" y="1161581"/>
                      <a:pt x="64769" y="1204395"/>
                      <a:pt x="86067" y="1217032"/>
                    </a:cubicBezTo>
                    <a:cubicBezTo>
                      <a:pt x="167285" y="1152374"/>
                      <a:pt x="246596" y="1037929"/>
                      <a:pt x="310655" y="945491"/>
                    </a:cubicBezTo>
                    <a:cubicBezTo>
                      <a:pt x="342847" y="898972"/>
                      <a:pt x="370574" y="858826"/>
                      <a:pt x="393125" y="833224"/>
                    </a:cubicBezTo>
                    <a:cubicBezTo>
                      <a:pt x="412571" y="810945"/>
                      <a:pt x="451246" y="736373"/>
                      <a:pt x="524892" y="507374"/>
                    </a:cubicBezTo>
                    <a:lnTo>
                      <a:pt x="525818" y="504486"/>
                    </a:lnTo>
                    <a:cubicBezTo>
                      <a:pt x="531265" y="486675"/>
                      <a:pt x="545918" y="439120"/>
                      <a:pt x="590803" y="420001"/>
                    </a:cubicBezTo>
                    <a:cubicBezTo>
                      <a:pt x="597459" y="416896"/>
                      <a:pt x="605363" y="419783"/>
                      <a:pt x="608457" y="426429"/>
                    </a:cubicBezTo>
                    <a:cubicBezTo>
                      <a:pt x="611551" y="433129"/>
                      <a:pt x="608664" y="441027"/>
                      <a:pt x="602008" y="444132"/>
                    </a:cubicBezTo>
                    <a:cubicBezTo>
                      <a:pt x="601779" y="444186"/>
                      <a:pt x="601550" y="444296"/>
                      <a:pt x="601316" y="444405"/>
                    </a:cubicBezTo>
                    <a:cubicBezTo>
                      <a:pt x="567653" y="458894"/>
                      <a:pt x="555723" y="497732"/>
                      <a:pt x="551202" y="512331"/>
                    </a:cubicBezTo>
                    <a:lnTo>
                      <a:pt x="550222" y="515544"/>
                    </a:lnTo>
                    <a:cubicBezTo>
                      <a:pt x="489921" y="702819"/>
                      <a:pt x="443784" y="815629"/>
                      <a:pt x="413116" y="850710"/>
                    </a:cubicBezTo>
                    <a:cubicBezTo>
                      <a:pt x="391654" y="875222"/>
                      <a:pt x="364091" y="914768"/>
                      <a:pt x="332443" y="960633"/>
                    </a:cubicBezTo>
                    <a:cubicBezTo>
                      <a:pt x="265715" y="1056940"/>
                      <a:pt x="182646" y="1176832"/>
                      <a:pt x="95981" y="1243016"/>
                    </a:cubicBezTo>
                    <a:cubicBezTo>
                      <a:pt x="93666" y="1244705"/>
                      <a:pt x="90883" y="1245576"/>
                      <a:pt x="88028" y="1245576"/>
                    </a:cubicBezTo>
                    <a:close/>
                    <a:moveTo>
                      <a:pt x="616786" y="90773"/>
                    </a:moveTo>
                    <a:lnTo>
                      <a:pt x="616786" y="90773"/>
                    </a:lnTo>
                    <a:close/>
                    <a:moveTo>
                      <a:pt x="616786" y="90120"/>
                    </a:moveTo>
                    <a:cubicBezTo>
                      <a:pt x="616764" y="90338"/>
                      <a:pt x="616764" y="90555"/>
                      <a:pt x="616786" y="90773"/>
                    </a:cubicBezTo>
                    <a:cubicBezTo>
                      <a:pt x="616699" y="90610"/>
                      <a:pt x="616628" y="90446"/>
                      <a:pt x="616568" y="90283"/>
                    </a:cubicBezTo>
                    <a:close/>
                    <a:moveTo>
                      <a:pt x="616786" y="90120"/>
                    </a:moveTo>
                    <a:lnTo>
                      <a:pt x="616786" y="90120"/>
                    </a:lnTo>
                    <a:close/>
                    <a:moveTo>
                      <a:pt x="625284" y="84673"/>
                    </a:moveTo>
                    <a:lnTo>
                      <a:pt x="625284" y="84673"/>
                    </a:ln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CC3E776D-7E9F-7BE1-6A71-A162EEDC0297}"/>
                  </a:ext>
                </a:extLst>
              </p:cNvPr>
              <p:cNvSpPr/>
              <p:nvPr/>
            </p:nvSpPr>
            <p:spPr>
              <a:xfrm>
                <a:off x="1544307" y="4303173"/>
                <a:ext cx="441211" cy="696420"/>
              </a:xfrm>
              <a:custGeom>
                <a:avLst/>
                <a:gdLst>
                  <a:gd name="connsiteX0" fmla="*/ 323424 w 441209"/>
                  <a:gd name="connsiteY0" fmla="*/ 692904 h 696410"/>
                  <a:gd name="connsiteX1" fmla="*/ 93662 w 441209"/>
                  <a:gd name="connsiteY1" fmla="*/ 675690 h 696410"/>
                  <a:gd name="connsiteX2" fmla="*/ 1332 w 441209"/>
                  <a:gd name="connsiteY2" fmla="*/ 422070 h 696410"/>
                  <a:gd name="connsiteX3" fmla="*/ 60379 w 441209"/>
                  <a:gd name="connsiteY3" fmla="*/ 351257 h 696410"/>
                  <a:gd name="connsiteX4" fmla="*/ 129667 w 441209"/>
                  <a:gd name="connsiteY4" fmla="*/ 91753 h 696410"/>
                  <a:gd name="connsiteX5" fmla="*/ 384977 w 441209"/>
                  <a:gd name="connsiteY5" fmla="*/ 18542 h 696410"/>
                  <a:gd name="connsiteX6" fmla="*/ 404805 w 441209"/>
                  <a:gd name="connsiteY6" fmla="*/ 222104 h 696410"/>
                  <a:gd name="connsiteX7" fmla="*/ 323424 w 441209"/>
                  <a:gd name="connsiteY7" fmla="*/ 692904 h 696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41209" h="696410">
                    <a:moveTo>
                      <a:pt x="323424" y="692904"/>
                    </a:moveTo>
                    <a:cubicBezTo>
                      <a:pt x="300382" y="694592"/>
                      <a:pt x="142087" y="703199"/>
                      <a:pt x="93662" y="675690"/>
                    </a:cubicBezTo>
                    <a:cubicBezTo>
                      <a:pt x="45236" y="648182"/>
                      <a:pt x="-10543" y="471312"/>
                      <a:pt x="1332" y="422070"/>
                    </a:cubicBezTo>
                    <a:cubicBezTo>
                      <a:pt x="11791" y="378819"/>
                      <a:pt x="13697" y="401479"/>
                      <a:pt x="60379" y="351257"/>
                    </a:cubicBezTo>
                    <a:cubicBezTo>
                      <a:pt x="134189" y="272273"/>
                      <a:pt x="65282" y="182394"/>
                      <a:pt x="129667" y="91753"/>
                    </a:cubicBezTo>
                    <a:cubicBezTo>
                      <a:pt x="186481" y="11897"/>
                      <a:pt x="317486" y="-27160"/>
                      <a:pt x="384977" y="18542"/>
                    </a:cubicBezTo>
                    <a:cubicBezTo>
                      <a:pt x="498006" y="95130"/>
                      <a:pt x="404805" y="222104"/>
                      <a:pt x="404805" y="222104"/>
                    </a:cubicBezTo>
                    <a:cubicBezTo>
                      <a:pt x="323968" y="347389"/>
                      <a:pt x="403661" y="567837"/>
                      <a:pt x="323424" y="692904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6AA9FDF8-A800-0C67-117B-6F2AA07DF1EE}"/>
                  </a:ext>
                </a:extLst>
              </p:cNvPr>
              <p:cNvSpPr/>
              <p:nvPr/>
            </p:nvSpPr>
            <p:spPr>
              <a:xfrm>
                <a:off x="1661514" y="4243855"/>
                <a:ext cx="135417" cy="135527"/>
              </a:xfrm>
              <a:custGeom>
                <a:avLst/>
                <a:gdLst>
                  <a:gd name="connsiteX0" fmla="*/ 135417 w 135416"/>
                  <a:gd name="connsiteY0" fmla="*/ 67763 h 135525"/>
                  <a:gd name="connsiteX1" fmla="*/ 67709 w 135416"/>
                  <a:gd name="connsiteY1" fmla="*/ 135526 h 135525"/>
                  <a:gd name="connsiteX2" fmla="*/ 0 w 135416"/>
                  <a:gd name="connsiteY2" fmla="*/ 67763 h 135525"/>
                  <a:gd name="connsiteX3" fmla="*/ 67709 w 135416"/>
                  <a:gd name="connsiteY3" fmla="*/ 0 h 135525"/>
                  <a:gd name="connsiteX4" fmla="*/ 135417 w 135416"/>
                  <a:gd name="connsiteY4" fmla="*/ 67763 h 135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416" h="135525">
                    <a:moveTo>
                      <a:pt x="135417" y="67763"/>
                    </a:moveTo>
                    <a:cubicBezTo>
                      <a:pt x="135417" y="105187"/>
                      <a:pt x="105103" y="135526"/>
                      <a:pt x="67709" y="135526"/>
                    </a:cubicBezTo>
                    <a:cubicBezTo>
                      <a:pt x="30314" y="135526"/>
                      <a:pt x="0" y="105187"/>
                      <a:pt x="0" y="67763"/>
                    </a:cubicBezTo>
                    <a:cubicBezTo>
                      <a:pt x="0" y="30339"/>
                      <a:pt x="30314" y="0"/>
                      <a:pt x="67709" y="0"/>
                    </a:cubicBezTo>
                    <a:cubicBezTo>
                      <a:pt x="105103" y="0"/>
                      <a:pt x="135417" y="30339"/>
                      <a:pt x="135417" y="67763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A0D40E4D-2817-7487-7B9E-C2D605E7EA11}"/>
                  </a:ext>
                </a:extLst>
              </p:cNvPr>
              <p:cNvSpPr/>
              <p:nvPr/>
            </p:nvSpPr>
            <p:spPr>
              <a:xfrm>
                <a:off x="1059162" y="4750722"/>
                <a:ext cx="588302" cy="771168"/>
              </a:xfrm>
              <a:custGeom>
                <a:avLst/>
                <a:gdLst>
                  <a:gd name="connsiteX0" fmla="*/ -286 w 588298"/>
                  <a:gd name="connsiteY0" fmla="*/ 723569 h 771157"/>
                  <a:gd name="connsiteX1" fmla="*/ 588009 w 588298"/>
                  <a:gd name="connsiteY1" fmla="*/ -906 h 771157"/>
                  <a:gd name="connsiteX2" fmla="*/ 485275 w 588298"/>
                  <a:gd name="connsiteY2" fmla="*/ 434432 h 771157"/>
                  <a:gd name="connsiteX3" fmla="*/ 41766 w 588298"/>
                  <a:gd name="connsiteY3" fmla="*/ 770251 h 771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8298" h="771157">
                    <a:moveTo>
                      <a:pt x="-286" y="723569"/>
                    </a:moveTo>
                    <a:cubicBezTo>
                      <a:pt x="240370" y="488359"/>
                      <a:pt x="458802" y="50079"/>
                      <a:pt x="588009" y="-906"/>
                    </a:cubicBezTo>
                    <a:cubicBezTo>
                      <a:pt x="588009" y="-906"/>
                      <a:pt x="590134" y="221502"/>
                      <a:pt x="485275" y="434432"/>
                    </a:cubicBezTo>
                    <a:cubicBezTo>
                      <a:pt x="380417" y="647362"/>
                      <a:pt x="41766" y="770251"/>
                      <a:pt x="41766" y="770251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FEDCDCF9-99F6-DAD0-4430-E23468B84FC6}"/>
                  </a:ext>
                </a:extLst>
              </p:cNvPr>
              <p:cNvSpPr/>
              <p:nvPr/>
            </p:nvSpPr>
            <p:spPr>
              <a:xfrm>
                <a:off x="858215" y="5456796"/>
                <a:ext cx="235514" cy="115372"/>
              </a:xfrm>
              <a:custGeom>
                <a:avLst/>
                <a:gdLst>
                  <a:gd name="connsiteX0" fmla="*/ 205563 w 235512"/>
                  <a:gd name="connsiteY0" fmla="*/ 11894 h 115370"/>
                  <a:gd name="connsiteX1" fmla="*/ 87577 w 235512"/>
                  <a:gd name="connsiteY1" fmla="*/ -906 h 115370"/>
                  <a:gd name="connsiteX2" fmla="*/ -286 w 235512"/>
                  <a:gd name="connsiteY2" fmla="*/ 50242 h 115370"/>
                  <a:gd name="connsiteX3" fmla="*/ 16927 w 235512"/>
                  <a:gd name="connsiteY3" fmla="*/ 66257 h 115370"/>
                  <a:gd name="connsiteX4" fmla="*/ 49283 w 235512"/>
                  <a:gd name="connsiteY4" fmla="*/ 65331 h 115370"/>
                  <a:gd name="connsiteX5" fmla="*/ 99724 w 235512"/>
                  <a:gd name="connsiteY5" fmla="*/ 48989 h 115370"/>
                  <a:gd name="connsiteX6" fmla="*/ 134695 w 235512"/>
                  <a:gd name="connsiteY6" fmla="*/ 67673 h 115370"/>
                  <a:gd name="connsiteX7" fmla="*/ 114105 w 235512"/>
                  <a:gd name="connsiteY7" fmla="*/ 114464 h 115370"/>
                  <a:gd name="connsiteX8" fmla="*/ 205236 w 235512"/>
                  <a:gd name="connsiteY8" fmla="*/ 78786 h 115370"/>
                  <a:gd name="connsiteX9" fmla="*/ 224737 w 235512"/>
                  <a:gd name="connsiteY9" fmla="*/ 68491 h 115370"/>
                  <a:gd name="connsiteX10" fmla="*/ 205563 w 235512"/>
                  <a:gd name="connsiteY10" fmla="*/ 11894 h 11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5512" h="115370">
                    <a:moveTo>
                      <a:pt x="205563" y="11894"/>
                    </a:moveTo>
                    <a:lnTo>
                      <a:pt x="87577" y="-906"/>
                    </a:lnTo>
                    <a:lnTo>
                      <a:pt x="-286" y="50242"/>
                    </a:lnTo>
                    <a:cubicBezTo>
                      <a:pt x="3876" y="57051"/>
                      <a:pt x="9829" y="62607"/>
                      <a:pt x="16927" y="66257"/>
                    </a:cubicBezTo>
                    <a:cubicBezTo>
                      <a:pt x="27059" y="70397"/>
                      <a:pt x="39860" y="66965"/>
                      <a:pt x="49283" y="65331"/>
                    </a:cubicBezTo>
                    <a:cubicBezTo>
                      <a:pt x="58707" y="63697"/>
                      <a:pt x="99724" y="48989"/>
                      <a:pt x="99724" y="48989"/>
                    </a:cubicBezTo>
                    <a:cubicBezTo>
                      <a:pt x="110864" y="56125"/>
                      <a:pt x="122553" y="62390"/>
                      <a:pt x="134695" y="67673"/>
                    </a:cubicBezTo>
                    <a:cubicBezTo>
                      <a:pt x="117264" y="81128"/>
                      <a:pt x="114105" y="114464"/>
                      <a:pt x="114105" y="114464"/>
                    </a:cubicBezTo>
                    <a:lnTo>
                      <a:pt x="205236" y="78786"/>
                    </a:lnTo>
                    <a:cubicBezTo>
                      <a:pt x="212448" y="76933"/>
                      <a:pt x="219126" y="73393"/>
                      <a:pt x="224737" y="68491"/>
                    </a:cubicBezTo>
                    <a:cubicBezTo>
                      <a:pt x="245600" y="49697"/>
                      <a:pt x="233343" y="14890"/>
                      <a:pt x="205563" y="11894"/>
                    </a:cubicBez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4CCD433F-AFCE-5001-BC2A-37C0A817D652}"/>
                  </a:ext>
                </a:extLst>
              </p:cNvPr>
              <p:cNvSpPr/>
              <p:nvPr/>
            </p:nvSpPr>
            <p:spPr>
              <a:xfrm>
                <a:off x="844936" y="5443526"/>
                <a:ext cx="262122" cy="141824"/>
              </a:xfrm>
              <a:custGeom>
                <a:avLst/>
                <a:gdLst>
                  <a:gd name="connsiteX0" fmla="*/ 127382 w 262121"/>
                  <a:gd name="connsiteY0" fmla="*/ 140916 h 141822"/>
                  <a:gd name="connsiteX1" fmla="*/ 114146 w 262121"/>
                  <a:gd name="connsiteY1" fmla="*/ 127462 h 141822"/>
                  <a:gd name="connsiteX2" fmla="*/ 114200 w 262121"/>
                  <a:gd name="connsiteY2" fmla="*/ 126372 h 141822"/>
                  <a:gd name="connsiteX3" fmla="*/ 126892 w 262121"/>
                  <a:gd name="connsiteY3" fmla="*/ 85464 h 141822"/>
                  <a:gd name="connsiteX4" fmla="*/ 111422 w 262121"/>
                  <a:gd name="connsiteY4" fmla="*/ 76857 h 141822"/>
                  <a:gd name="connsiteX5" fmla="*/ 64794 w 262121"/>
                  <a:gd name="connsiteY5" fmla="*/ 91728 h 141822"/>
                  <a:gd name="connsiteX6" fmla="*/ 60872 w 262121"/>
                  <a:gd name="connsiteY6" fmla="*/ 92436 h 141822"/>
                  <a:gd name="connsiteX7" fmla="*/ 25139 w 262121"/>
                  <a:gd name="connsiteY7" fmla="*/ 91783 h 141822"/>
                  <a:gd name="connsiteX8" fmla="*/ 1607 w 262121"/>
                  <a:gd name="connsiteY8" fmla="*/ 70320 h 141822"/>
                  <a:gd name="connsiteX9" fmla="*/ 6172 w 262121"/>
                  <a:gd name="connsiteY9" fmla="*/ 52072 h 141822"/>
                  <a:gd name="connsiteX10" fmla="*/ 6291 w 262121"/>
                  <a:gd name="connsiteY10" fmla="*/ 52018 h 141822"/>
                  <a:gd name="connsiteX11" fmla="*/ 94154 w 262121"/>
                  <a:gd name="connsiteY11" fmla="*/ 923 h 141822"/>
                  <a:gd name="connsiteX12" fmla="*/ 102271 w 262121"/>
                  <a:gd name="connsiteY12" fmla="*/ -820 h 141822"/>
                  <a:gd name="connsiteX13" fmla="*/ 220257 w 262121"/>
                  <a:gd name="connsiteY13" fmla="*/ 11927 h 141822"/>
                  <a:gd name="connsiteX14" fmla="*/ 259531 w 262121"/>
                  <a:gd name="connsiteY14" fmla="*/ 44120 h 141822"/>
                  <a:gd name="connsiteX15" fmla="*/ 246893 w 262121"/>
                  <a:gd name="connsiteY15" fmla="*/ 91510 h 141822"/>
                  <a:gd name="connsiteX16" fmla="*/ 222762 w 262121"/>
                  <a:gd name="connsiteY16" fmla="*/ 104529 h 141822"/>
                  <a:gd name="connsiteX17" fmla="*/ 132230 w 262121"/>
                  <a:gd name="connsiteY17" fmla="*/ 139990 h 141822"/>
                  <a:gd name="connsiteX18" fmla="*/ 127382 w 262121"/>
                  <a:gd name="connsiteY18" fmla="*/ 140916 h 141822"/>
                  <a:gd name="connsiteX19" fmla="*/ 113111 w 262121"/>
                  <a:gd name="connsiteY19" fmla="*/ 48913 h 141822"/>
                  <a:gd name="connsiteX20" fmla="*/ 120464 w 262121"/>
                  <a:gd name="connsiteY20" fmla="*/ 51147 h 141822"/>
                  <a:gd name="connsiteX21" fmla="*/ 153147 w 262121"/>
                  <a:gd name="connsiteY21" fmla="*/ 68632 h 141822"/>
                  <a:gd name="connsiteX22" fmla="*/ 160055 w 262121"/>
                  <a:gd name="connsiteY22" fmla="*/ 86117 h 141822"/>
                  <a:gd name="connsiteX23" fmla="*/ 155980 w 262121"/>
                  <a:gd name="connsiteY23" fmla="*/ 91347 h 141822"/>
                  <a:gd name="connsiteX24" fmla="*/ 146229 w 262121"/>
                  <a:gd name="connsiteY24" fmla="*/ 105945 h 141822"/>
                  <a:gd name="connsiteX25" fmla="*/ 213557 w 262121"/>
                  <a:gd name="connsiteY25" fmla="*/ 79581 h 141822"/>
                  <a:gd name="connsiteX26" fmla="*/ 214918 w 262121"/>
                  <a:gd name="connsiteY26" fmla="*/ 79145 h 141822"/>
                  <a:gd name="connsiteX27" fmla="*/ 229081 w 262121"/>
                  <a:gd name="connsiteY27" fmla="*/ 71737 h 141822"/>
                  <a:gd name="connsiteX28" fmla="*/ 234147 w 262121"/>
                  <a:gd name="connsiteY28" fmla="*/ 52236 h 141822"/>
                  <a:gd name="connsiteX29" fmla="*/ 217315 w 262121"/>
                  <a:gd name="connsiteY29" fmla="*/ 38345 h 141822"/>
                  <a:gd name="connsiteX30" fmla="*/ 103633 w 262121"/>
                  <a:gd name="connsiteY30" fmla="*/ 26035 h 141822"/>
                  <a:gd name="connsiteX31" fmla="*/ 33909 w 262121"/>
                  <a:gd name="connsiteY31" fmla="*/ 66617 h 141822"/>
                  <a:gd name="connsiteX32" fmla="*/ 35161 w 262121"/>
                  <a:gd name="connsiteY32" fmla="*/ 67216 h 141822"/>
                  <a:gd name="connsiteX33" fmla="*/ 55806 w 262121"/>
                  <a:gd name="connsiteY33" fmla="*/ 66344 h 141822"/>
                  <a:gd name="connsiteX34" fmla="*/ 60164 w 262121"/>
                  <a:gd name="connsiteY34" fmla="*/ 65527 h 141822"/>
                  <a:gd name="connsiteX35" fmla="*/ 108372 w 262121"/>
                  <a:gd name="connsiteY35" fmla="*/ 49676 h 141822"/>
                  <a:gd name="connsiteX36" fmla="*/ 113111 w 262121"/>
                  <a:gd name="connsiteY36" fmla="*/ 48913 h 141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262121" h="141822">
                    <a:moveTo>
                      <a:pt x="127382" y="140916"/>
                    </a:moveTo>
                    <a:cubicBezTo>
                      <a:pt x="120012" y="140862"/>
                      <a:pt x="114086" y="134815"/>
                      <a:pt x="114146" y="127462"/>
                    </a:cubicBezTo>
                    <a:cubicBezTo>
                      <a:pt x="114151" y="127080"/>
                      <a:pt x="114167" y="126754"/>
                      <a:pt x="114200" y="126372"/>
                    </a:cubicBezTo>
                    <a:cubicBezTo>
                      <a:pt x="115671" y="112046"/>
                      <a:pt x="119985" y="98101"/>
                      <a:pt x="126892" y="85464"/>
                    </a:cubicBezTo>
                    <a:cubicBezTo>
                      <a:pt x="120410" y="82141"/>
                      <a:pt x="115126" y="79091"/>
                      <a:pt x="111422" y="76857"/>
                    </a:cubicBezTo>
                    <a:cubicBezTo>
                      <a:pt x="98676" y="81378"/>
                      <a:pt x="73292" y="90257"/>
                      <a:pt x="64794" y="91728"/>
                    </a:cubicBezTo>
                    <a:lnTo>
                      <a:pt x="60872" y="92436"/>
                    </a:lnTo>
                    <a:cubicBezTo>
                      <a:pt x="51013" y="94288"/>
                      <a:pt x="37558" y="96903"/>
                      <a:pt x="25139" y="91783"/>
                    </a:cubicBezTo>
                    <a:cubicBezTo>
                      <a:pt x="15377" y="87044"/>
                      <a:pt x="7196" y="79635"/>
                      <a:pt x="1607" y="70320"/>
                    </a:cubicBezTo>
                    <a:cubicBezTo>
                      <a:pt x="-2168" y="64002"/>
                      <a:pt x="-120" y="55886"/>
                      <a:pt x="6172" y="52072"/>
                    </a:cubicBezTo>
                    <a:cubicBezTo>
                      <a:pt x="6215" y="52072"/>
                      <a:pt x="6253" y="52018"/>
                      <a:pt x="6291" y="52018"/>
                    </a:cubicBezTo>
                    <a:lnTo>
                      <a:pt x="94154" y="923"/>
                    </a:lnTo>
                    <a:cubicBezTo>
                      <a:pt x="96595" y="-547"/>
                      <a:pt x="99449" y="-1147"/>
                      <a:pt x="102271" y="-820"/>
                    </a:cubicBezTo>
                    <a:lnTo>
                      <a:pt x="220257" y="11927"/>
                    </a:lnTo>
                    <a:cubicBezTo>
                      <a:pt x="238619" y="13833"/>
                      <a:pt x="254078" y="26471"/>
                      <a:pt x="259531" y="44120"/>
                    </a:cubicBezTo>
                    <a:cubicBezTo>
                      <a:pt x="265191" y="61006"/>
                      <a:pt x="260217" y="79690"/>
                      <a:pt x="246893" y="91510"/>
                    </a:cubicBezTo>
                    <a:cubicBezTo>
                      <a:pt x="239943" y="97611"/>
                      <a:pt x="231690" y="102078"/>
                      <a:pt x="222762" y="104529"/>
                    </a:cubicBezTo>
                    <a:lnTo>
                      <a:pt x="132230" y="139990"/>
                    </a:lnTo>
                    <a:cubicBezTo>
                      <a:pt x="130683" y="140589"/>
                      <a:pt x="129044" y="140916"/>
                      <a:pt x="127382" y="140916"/>
                    </a:cubicBezTo>
                    <a:close/>
                    <a:moveTo>
                      <a:pt x="113111" y="48913"/>
                    </a:moveTo>
                    <a:cubicBezTo>
                      <a:pt x="115731" y="48913"/>
                      <a:pt x="118286" y="49676"/>
                      <a:pt x="120464" y="51147"/>
                    </a:cubicBezTo>
                    <a:cubicBezTo>
                      <a:pt x="130896" y="57792"/>
                      <a:pt x="141823" y="63620"/>
                      <a:pt x="153147" y="68632"/>
                    </a:cubicBezTo>
                    <a:cubicBezTo>
                      <a:pt x="159880" y="71574"/>
                      <a:pt x="162974" y="79363"/>
                      <a:pt x="160055" y="86117"/>
                    </a:cubicBezTo>
                    <a:cubicBezTo>
                      <a:pt x="159161" y="88187"/>
                      <a:pt x="157756" y="89985"/>
                      <a:pt x="155980" y="91347"/>
                    </a:cubicBezTo>
                    <a:cubicBezTo>
                      <a:pt x="151524" y="95269"/>
                      <a:pt x="148163" y="100334"/>
                      <a:pt x="146229" y="105945"/>
                    </a:cubicBezTo>
                    <a:lnTo>
                      <a:pt x="213557" y="79581"/>
                    </a:lnTo>
                    <a:lnTo>
                      <a:pt x="214918" y="79145"/>
                    </a:lnTo>
                    <a:cubicBezTo>
                      <a:pt x="220148" y="77783"/>
                      <a:pt x="224990" y="75277"/>
                      <a:pt x="229081" y="71737"/>
                    </a:cubicBezTo>
                    <a:cubicBezTo>
                      <a:pt x="234572" y="66889"/>
                      <a:pt x="236571" y="59154"/>
                      <a:pt x="234147" y="52236"/>
                    </a:cubicBezTo>
                    <a:cubicBezTo>
                      <a:pt x="231794" y="44664"/>
                      <a:pt x="225186" y="39217"/>
                      <a:pt x="217315" y="38345"/>
                    </a:cubicBezTo>
                    <a:lnTo>
                      <a:pt x="103633" y="26035"/>
                    </a:lnTo>
                    <a:lnTo>
                      <a:pt x="33909" y="66617"/>
                    </a:lnTo>
                    <a:lnTo>
                      <a:pt x="35161" y="67216"/>
                    </a:lnTo>
                    <a:cubicBezTo>
                      <a:pt x="40227" y="69286"/>
                      <a:pt x="48888" y="67651"/>
                      <a:pt x="55806" y="66344"/>
                    </a:cubicBezTo>
                    <a:lnTo>
                      <a:pt x="60164" y="65527"/>
                    </a:lnTo>
                    <a:cubicBezTo>
                      <a:pt x="65884" y="64547"/>
                      <a:pt x="91812" y="55668"/>
                      <a:pt x="108372" y="49676"/>
                    </a:cubicBezTo>
                    <a:cubicBezTo>
                      <a:pt x="109891" y="49131"/>
                      <a:pt x="111498" y="48859"/>
                      <a:pt x="113111" y="48913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FBE91304-E11C-BD66-88F7-1FC15774B7D6}"/>
                  </a:ext>
                </a:extLst>
              </p:cNvPr>
              <p:cNvSpPr/>
              <p:nvPr/>
            </p:nvSpPr>
            <p:spPr>
              <a:xfrm>
                <a:off x="1533613" y="4711050"/>
                <a:ext cx="573223" cy="614141"/>
              </a:xfrm>
              <a:custGeom>
                <a:avLst/>
                <a:gdLst>
                  <a:gd name="connsiteX0" fmla="*/ 518994 w 573219"/>
                  <a:gd name="connsiteY0" fmla="*/ 42852 h 614132"/>
                  <a:gd name="connsiteX1" fmla="*/ 567092 w 573219"/>
                  <a:gd name="connsiteY1" fmla="*/ 588931 h 614132"/>
                  <a:gd name="connsiteX2" fmla="*/ -286 w 573219"/>
                  <a:gd name="connsiteY2" fmla="*/ 613226 h 614132"/>
                  <a:gd name="connsiteX3" fmla="*/ 93950 w 573219"/>
                  <a:gd name="connsiteY3" fmla="*/ 69433 h 614132"/>
                  <a:gd name="connsiteX4" fmla="*/ 120260 w 573219"/>
                  <a:gd name="connsiteY4" fmla="*/ 35825 h 614132"/>
                  <a:gd name="connsiteX5" fmla="*/ 470241 w 573219"/>
                  <a:gd name="connsiteY5" fmla="*/ 1181 h 614132"/>
                  <a:gd name="connsiteX6" fmla="*/ 518994 w 573219"/>
                  <a:gd name="connsiteY6" fmla="*/ 42852 h 614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3219" h="614132">
                    <a:moveTo>
                      <a:pt x="518994" y="42852"/>
                    </a:moveTo>
                    <a:cubicBezTo>
                      <a:pt x="552821" y="202835"/>
                      <a:pt x="586866" y="380086"/>
                      <a:pt x="567092" y="588931"/>
                    </a:cubicBezTo>
                    <a:cubicBezTo>
                      <a:pt x="482389" y="544591"/>
                      <a:pt x="202676" y="598572"/>
                      <a:pt x="-286" y="613226"/>
                    </a:cubicBezTo>
                    <a:cubicBezTo>
                      <a:pt x="44620" y="434558"/>
                      <a:pt x="76121" y="252785"/>
                      <a:pt x="93950" y="69433"/>
                    </a:cubicBezTo>
                    <a:cubicBezTo>
                      <a:pt x="95306" y="54018"/>
                      <a:pt x="105618" y="40836"/>
                      <a:pt x="120260" y="35825"/>
                    </a:cubicBezTo>
                    <a:cubicBezTo>
                      <a:pt x="216348" y="3577"/>
                      <a:pt x="335369" y="-5574"/>
                      <a:pt x="470241" y="1181"/>
                    </a:cubicBezTo>
                    <a:cubicBezTo>
                      <a:pt x="494056" y="2433"/>
                      <a:pt x="514064" y="19538"/>
                      <a:pt x="518994" y="42852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66A809E6-DB91-F4F2-8E8B-B679397CCF6A}"/>
                  </a:ext>
                </a:extLst>
              </p:cNvPr>
              <p:cNvSpPr/>
              <p:nvPr/>
            </p:nvSpPr>
            <p:spPr>
              <a:xfrm>
                <a:off x="2353474" y="4596109"/>
                <a:ext cx="196092" cy="285620"/>
              </a:xfrm>
              <a:custGeom>
                <a:avLst/>
                <a:gdLst>
                  <a:gd name="connsiteX0" fmla="*/ 137582 w 196090"/>
                  <a:gd name="connsiteY0" fmla="*/ 200550 h 285615"/>
                  <a:gd name="connsiteX1" fmla="*/ 110346 w 196090"/>
                  <a:gd name="connsiteY1" fmla="*/ 195103 h 285615"/>
                  <a:gd name="connsiteX2" fmla="*/ 108004 w 196090"/>
                  <a:gd name="connsiteY2" fmla="*/ 194231 h 285615"/>
                  <a:gd name="connsiteX3" fmla="*/ 75974 w 196090"/>
                  <a:gd name="connsiteY3" fmla="*/ 284709 h 285615"/>
                  <a:gd name="connsiteX4" fmla="*/ -286 w 196090"/>
                  <a:gd name="connsiteY4" fmla="*/ 245544 h 285615"/>
                  <a:gd name="connsiteX5" fmla="*/ 67204 w 196090"/>
                  <a:gd name="connsiteY5" fmla="*/ 131534 h 285615"/>
                  <a:gd name="connsiteX6" fmla="*/ 88993 w 196090"/>
                  <a:gd name="connsiteY6" fmla="*/ 86922 h 285615"/>
                  <a:gd name="connsiteX7" fmla="*/ 120205 w 196090"/>
                  <a:gd name="connsiteY7" fmla="*/ 57453 h 285615"/>
                  <a:gd name="connsiteX8" fmla="*/ 149511 w 196090"/>
                  <a:gd name="connsiteY8" fmla="*/ -614 h 285615"/>
                  <a:gd name="connsiteX9" fmla="*/ 165853 w 196090"/>
                  <a:gd name="connsiteY9" fmla="*/ 11587 h 285615"/>
                  <a:gd name="connsiteX10" fmla="*/ 158009 w 196090"/>
                  <a:gd name="connsiteY10" fmla="*/ 54347 h 285615"/>
                  <a:gd name="connsiteX11" fmla="*/ 143792 w 196090"/>
                  <a:gd name="connsiteY11" fmla="*/ 78697 h 285615"/>
                  <a:gd name="connsiteX12" fmla="*/ 195758 w 196090"/>
                  <a:gd name="connsiteY12" fmla="*/ 110127 h 285615"/>
                  <a:gd name="connsiteX13" fmla="*/ 189276 w 196090"/>
                  <a:gd name="connsiteY13" fmla="*/ 159152 h 285615"/>
                  <a:gd name="connsiteX14" fmla="*/ 170156 w 196090"/>
                  <a:gd name="connsiteY14" fmla="*/ 195974 h 285615"/>
                  <a:gd name="connsiteX15" fmla="*/ 137582 w 196090"/>
                  <a:gd name="connsiteY15" fmla="*/ 200550 h 285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96090" h="285615">
                    <a:moveTo>
                      <a:pt x="137582" y="200550"/>
                    </a:moveTo>
                    <a:cubicBezTo>
                      <a:pt x="128392" y="199351"/>
                      <a:pt x="119296" y="197500"/>
                      <a:pt x="110346" y="195103"/>
                    </a:cubicBezTo>
                    <a:lnTo>
                      <a:pt x="108004" y="194231"/>
                    </a:lnTo>
                    <a:cubicBezTo>
                      <a:pt x="100242" y="225335"/>
                      <a:pt x="89516" y="255621"/>
                      <a:pt x="75974" y="284709"/>
                    </a:cubicBezTo>
                    <a:lnTo>
                      <a:pt x="-286" y="245544"/>
                    </a:lnTo>
                    <a:cubicBezTo>
                      <a:pt x="31003" y="213460"/>
                      <a:pt x="54147" y="174404"/>
                      <a:pt x="67204" y="131534"/>
                    </a:cubicBezTo>
                    <a:cubicBezTo>
                      <a:pt x="67204" y="131534"/>
                      <a:pt x="76083" y="101520"/>
                      <a:pt x="88993" y="86922"/>
                    </a:cubicBezTo>
                    <a:cubicBezTo>
                      <a:pt x="102611" y="71452"/>
                      <a:pt x="108167" y="70581"/>
                      <a:pt x="120205" y="57453"/>
                    </a:cubicBezTo>
                    <a:cubicBezTo>
                      <a:pt x="145644" y="29835"/>
                      <a:pt x="135240" y="2981"/>
                      <a:pt x="149511" y="-614"/>
                    </a:cubicBezTo>
                    <a:cubicBezTo>
                      <a:pt x="156919" y="-2466"/>
                      <a:pt x="163783" y="4833"/>
                      <a:pt x="165853" y="11587"/>
                    </a:cubicBezTo>
                    <a:cubicBezTo>
                      <a:pt x="170701" y="25423"/>
                      <a:pt x="161277" y="48519"/>
                      <a:pt x="158009" y="54347"/>
                    </a:cubicBezTo>
                    <a:cubicBezTo>
                      <a:pt x="154250" y="61103"/>
                      <a:pt x="148095" y="71670"/>
                      <a:pt x="143792" y="78697"/>
                    </a:cubicBezTo>
                    <a:cubicBezTo>
                      <a:pt x="146897" y="77662"/>
                      <a:pt x="197555" y="69981"/>
                      <a:pt x="195758" y="110127"/>
                    </a:cubicBezTo>
                    <a:cubicBezTo>
                      <a:pt x="194679" y="126577"/>
                      <a:pt x="192517" y="142973"/>
                      <a:pt x="189276" y="159152"/>
                    </a:cubicBezTo>
                    <a:cubicBezTo>
                      <a:pt x="186225" y="177236"/>
                      <a:pt x="179961" y="190473"/>
                      <a:pt x="170156" y="195974"/>
                    </a:cubicBezTo>
                    <a:cubicBezTo>
                      <a:pt x="162094" y="200822"/>
                      <a:pt x="157028" y="203165"/>
                      <a:pt x="137582" y="200550"/>
                    </a:cubicBez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AA20E69F-165B-4148-4BDF-CCA72A394B0A}"/>
                  </a:ext>
                </a:extLst>
              </p:cNvPr>
              <p:cNvSpPr/>
              <p:nvPr/>
            </p:nvSpPr>
            <p:spPr>
              <a:xfrm>
                <a:off x="2340423" y="4582887"/>
                <a:ext cx="223138" cy="312142"/>
              </a:xfrm>
              <a:custGeom>
                <a:avLst/>
                <a:gdLst>
                  <a:gd name="connsiteX0" fmla="*/ 89188 w 223137"/>
                  <a:gd name="connsiteY0" fmla="*/ 311223 h 312137"/>
                  <a:gd name="connsiteX1" fmla="*/ 83141 w 223137"/>
                  <a:gd name="connsiteY1" fmla="*/ 309752 h 312137"/>
                  <a:gd name="connsiteX2" fmla="*/ 6881 w 223137"/>
                  <a:gd name="connsiteY2" fmla="*/ 270586 h 312137"/>
                  <a:gd name="connsiteX3" fmla="*/ 1232 w 223137"/>
                  <a:gd name="connsiteY3" fmla="*/ 252556 h 312137"/>
                  <a:gd name="connsiteX4" fmla="*/ 3340 w 223137"/>
                  <a:gd name="connsiteY4" fmla="*/ 249615 h 312137"/>
                  <a:gd name="connsiteX5" fmla="*/ 67726 w 223137"/>
                  <a:gd name="connsiteY5" fmla="*/ 141107 h 312137"/>
                  <a:gd name="connsiteX6" fmla="*/ 92292 w 223137"/>
                  <a:gd name="connsiteY6" fmla="*/ 91320 h 312137"/>
                  <a:gd name="connsiteX7" fmla="*/ 110976 w 223137"/>
                  <a:gd name="connsiteY7" fmla="*/ 73507 h 312137"/>
                  <a:gd name="connsiteX8" fmla="*/ 123723 w 223137"/>
                  <a:gd name="connsiteY8" fmla="*/ 61687 h 312137"/>
                  <a:gd name="connsiteX9" fmla="*/ 140064 w 223137"/>
                  <a:gd name="connsiteY9" fmla="*/ 26988 h 312137"/>
                  <a:gd name="connsiteX10" fmla="*/ 159728 w 223137"/>
                  <a:gd name="connsiteY10" fmla="*/ -248 h 312137"/>
                  <a:gd name="connsiteX11" fmla="*/ 191976 w 223137"/>
                  <a:gd name="connsiteY11" fmla="*/ 20507 h 312137"/>
                  <a:gd name="connsiteX12" fmla="*/ 183206 w 223137"/>
                  <a:gd name="connsiteY12" fmla="*/ 74107 h 312137"/>
                  <a:gd name="connsiteX13" fmla="*/ 180973 w 223137"/>
                  <a:gd name="connsiteY13" fmla="*/ 78028 h 312137"/>
                  <a:gd name="connsiteX14" fmla="*/ 206956 w 223137"/>
                  <a:gd name="connsiteY14" fmla="*/ 87725 h 312137"/>
                  <a:gd name="connsiteX15" fmla="*/ 222644 w 223137"/>
                  <a:gd name="connsiteY15" fmla="*/ 124003 h 312137"/>
                  <a:gd name="connsiteX16" fmla="*/ 215943 w 223137"/>
                  <a:gd name="connsiteY16" fmla="*/ 174716 h 312137"/>
                  <a:gd name="connsiteX17" fmla="*/ 190178 w 223137"/>
                  <a:gd name="connsiteY17" fmla="*/ 220908 h 312137"/>
                  <a:gd name="connsiteX18" fmla="*/ 148889 w 223137"/>
                  <a:gd name="connsiteY18" fmla="*/ 226954 h 312137"/>
                  <a:gd name="connsiteX19" fmla="*/ 130804 w 223137"/>
                  <a:gd name="connsiteY19" fmla="*/ 223686 h 312137"/>
                  <a:gd name="connsiteX20" fmla="*/ 101335 w 223137"/>
                  <a:gd name="connsiteY20" fmla="*/ 303542 h 312137"/>
                  <a:gd name="connsiteX21" fmla="*/ 93600 w 223137"/>
                  <a:gd name="connsiteY21" fmla="*/ 310569 h 312137"/>
                  <a:gd name="connsiteX22" fmla="*/ 89188 w 223137"/>
                  <a:gd name="connsiteY22" fmla="*/ 311223 h 312137"/>
                  <a:gd name="connsiteX23" fmla="*/ 34716 w 223137"/>
                  <a:gd name="connsiteY23" fmla="*/ 254844 h 312137"/>
                  <a:gd name="connsiteX24" fmla="*/ 83032 w 223137"/>
                  <a:gd name="connsiteY24" fmla="*/ 279683 h 312137"/>
                  <a:gd name="connsiteX25" fmla="*/ 108525 w 223137"/>
                  <a:gd name="connsiteY25" fmla="*/ 204566 h 312137"/>
                  <a:gd name="connsiteX26" fmla="*/ 124534 w 223137"/>
                  <a:gd name="connsiteY26" fmla="*/ 194598 h 312137"/>
                  <a:gd name="connsiteX27" fmla="*/ 124867 w 223137"/>
                  <a:gd name="connsiteY27" fmla="*/ 194653 h 312137"/>
                  <a:gd name="connsiteX28" fmla="*/ 127154 w 223137"/>
                  <a:gd name="connsiteY28" fmla="*/ 195306 h 312137"/>
                  <a:gd name="connsiteX29" fmla="*/ 152484 w 223137"/>
                  <a:gd name="connsiteY29" fmla="*/ 200754 h 312137"/>
                  <a:gd name="connsiteX30" fmla="*/ 177214 w 223137"/>
                  <a:gd name="connsiteY30" fmla="*/ 197866 h 312137"/>
                  <a:gd name="connsiteX31" fmla="*/ 189742 w 223137"/>
                  <a:gd name="connsiteY31" fmla="*/ 170630 h 312137"/>
                  <a:gd name="connsiteX32" fmla="*/ 196116 w 223137"/>
                  <a:gd name="connsiteY32" fmla="*/ 123186 h 312137"/>
                  <a:gd name="connsiteX33" fmla="*/ 191540 w 223137"/>
                  <a:gd name="connsiteY33" fmla="*/ 109731 h 312137"/>
                  <a:gd name="connsiteX34" fmla="*/ 160818 w 223137"/>
                  <a:gd name="connsiteY34" fmla="*/ 105101 h 312137"/>
                  <a:gd name="connsiteX35" fmla="*/ 146601 w 223137"/>
                  <a:gd name="connsiteY35" fmla="*/ 100689 h 312137"/>
                  <a:gd name="connsiteX36" fmla="*/ 146056 w 223137"/>
                  <a:gd name="connsiteY36" fmla="*/ 85327 h 312137"/>
                  <a:gd name="connsiteX37" fmla="*/ 160001 w 223137"/>
                  <a:gd name="connsiteY37" fmla="*/ 61523 h 312137"/>
                  <a:gd name="connsiteX38" fmla="*/ 166864 w 223137"/>
                  <a:gd name="connsiteY38" fmla="*/ 29548 h 312137"/>
                  <a:gd name="connsiteX39" fmla="*/ 166864 w 223137"/>
                  <a:gd name="connsiteY39" fmla="*/ 29548 h 312137"/>
                  <a:gd name="connsiteX40" fmla="*/ 166102 w 223137"/>
                  <a:gd name="connsiteY40" fmla="*/ 33144 h 312137"/>
                  <a:gd name="connsiteX41" fmla="*/ 143441 w 223137"/>
                  <a:gd name="connsiteY41" fmla="*/ 80262 h 312137"/>
                  <a:gd name="connsiteX42" fmla="*/ 128026 w 223137"/>
                  <a:gd name="connsiteY42" fmla="*/ 94534 h 312137"/>
                  <a:gd name="connsiteX43" fmla="*/ 112392 w 223137"/>
                  <a:gd name="connsiteY43" fmla="*/ 109459 h 312137"/>
                  <a:gd name="connsiteX44" fmla="*/ 93382 w 223137"/>
                  <a:gd name="connsiteY44" fmla="*/ 149060 h 312137"/>
                  <a:gd name="connsiteX45" fmla="*/ 34443 w 223137"/>
                  <a:gd name="connsiteY45" fmla="*/ 254844 h 312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223137" h="312137">
                    <a:moveTo>
                      <a:pt x="89188" y="311223"/>
                    </a:moveTo>
                    <a:cubicBezTo>
                      <a:pt x="87085" y="311223"/>
                      <a:pt x="85010" y="310732"/>
                      <a:pt x="83141" y="309752"/>
                    </a:cubicBezTo>
                    <a:lnTo>
                      <a:pt x="6881" y="270586"/>
                    </a:lnTo>
                    <a:cubicBezTo>
                      <a:pt x="349" y="267154"/>
                      <a:pt x="-2178" y="259093"/>
                      <a:pt x="1232" y="252556"/>
                    </a:cubicBezTo>
                    <a:cubicBezTo>
                      <a:pt x="1798" y="251521"/>
                      <a:pt x="2507" y="250486"/>
                      <a:pt x="3340" y="249615"/>
                    </a:cubicBezTo>
                    <a:cubicBezTo>
                      <a:pt x="33142" y="219111"/>
                      <a:pt x="55219" y="181907"/>
                      <a:pt x="67726" y="141107"/>
                    </a:cubicBezTo>
                    <a:cubicBezTo>
                      <a:pt x="68761" y="137621"/>
                      <a:pt x="77857" y="107661"/>
                      <a:pt x="92292" y="91320"/>
                    </a:cubicBezTo>
                    <a:cubicBezTo>
                      <a:pt x="97969" y="84837"/>
                      <a:pt x="104222" y="78846"/>
                      <a:pt x="110976" y="73507"/>
                    </a:cubicBezTo>
                    <a:cubicBezTo>
                      <a:pt x="115519" y="69912"/>
                      <a:pt x="119785" y="65936"/>
                      <a:pt x="123723" y="61687"/>
                    </a:cubicBezTo>
                    <a:cubicBezTo>
                      <a:pt x="132492" y="51991"/>
                      <a:pt x="138185" y="39898"/>
                      <a:pt x="140064" y="26988"/>
                    </a:cubicBezTo>
                    <a:cubicBezTo>
                      <a:pt x="142243" y="16966"/>
                      <a:pt x="145185" y="3293"/>
                      <a:pt x="159728" y="-248"/>
                    </a:cubicBezTo>
                    <a:cubicBezTo>
                      <a:pt x="174273" y="-3788"/>
                      <a:pt x="187455" y="7488"/>
                      <a:pt x="191976" y="20507"/>
                    </a:cubicBezTo>
                    <a:cubicBezTo>
                      <a:pt x="199711" y="42676"/>
                      <a:pt x="183369" y="73779"/>
                      <a:pt x="183206" y="74107"/>
                    </a:cubicBezTo>
                    <a:lnTo>
                      <a:pt x="180973" y="78028"/>
                    </a:lnTo>
                    <a:cubicBezTo>
                      <a:pt x="190331" y="78955"/>
                      <a:pt x="199291" y="82277"/>
                      <a:pt x="206956" y="87725"/>
                    </a:cubicBezTo>
                    <a:cubicBezTo>
                      <a:pt x="218128" y="96276"/>
                      <a:pt x="224065" y="110003"/>
                      <a:pt x="222644" y="124003"/>
                    </a:cubicBezTo>
                    <a:cubicBezTo>
                      <a:pt x="221511" y="141053"/>
                      <a:pt x="219272" y="157993"/>
                      <a:pt x="215943" y="174716"/>
                    </a:cubicBezTo>
                    <a:cubicBezTo>
                      <a:pt x="212022" y="198030"/>
                      <a:pt x="203360" y="213554"/>
                      <a:pt x="190178" y="220908"/>
                    </a:cubicBezTo>
                    <a:cubicBezTo>
                      <a:pt x="178358" y="227553"/>
                      <a:pt x="170024" y="229841"/>
                      <a:pt x="148889" y="226954"/>
                    </a:cubicBezTo>
                    <a:cubicBezTo>
                      <a:pt x="142842" y="226138"/>
                      <a:pt x="136796" y="225048"/>
                      <a:pt x="130804" y="223686"/>
                    </a:cubicBezTo>
                    <a:cubicBezTo>
                      <a:pt x="123064" y="251031"/>
                      <a:pt x="113210" y="277722"/>
                      <a:pt x="101335" y="303542"/>
                    </a:cubicBezTo>
                    <a:cubicBezTo>
                      <a:pt x="99809" y="306810"/>
                      <a:pt x="97021" y="309370"/>
                      <a:pt x="93600" y="310569"/>
                    </a:cubicBezTo>
                    <a:cubicBezTo>
                      <a:pt x="92178" y="311059"/>
                      <a:pt x="90685" y="311277"/>
                      <a:pt x="89188" y="311223"/>
                    </a:cubicBezTo>
                    <a:close/>
                    <a:moveTo>
                      <a:pt x="34716" y="254844"/>
                    </a:moveTo>
                    <a:lnTo>
                      <a:pt x="83032" y="279683"/>
                    </a:lnTo>
                    <a:cubicBezTo>
                      <a:pt x="93578" y="255389"/>
                      <a:pt x="102103" y="230277"/>
                      <a:pt x="108525" y="204566"/>
                    </a:cubicBezTo>
                    <a:cubicBezTo>
                      <a:pt x="110186" y="197376"/>
                      <a:pt x="117355" y="192909"/>
                      <a:pt x="124534" y="194598"/>
                    </a:cubicBezTo>
                    <a:cubicBezTo>
                      <a:pt x="124643" y="194598"/>
                      <a:pt x="124758" y="194598"/>
                      <a:pt x="124867" y="194653"/>
                    </a:cubicBezTo>
                    <a:lnTo>
                      <a:pt x="127154" y="195306"/>
                    </a:lnTo>
                    <a:cubicBezTo>
                      <a:pt x="135456" y="197703"/>
                      <a:pt x="143921" y="199555"/>
                      <a:pt x="152484" y="200754"/>
                    </a:cubicBezTo>
                    <a:cubicBezTo>
                      <a:pt x="168226" y="202933"/>
                      <a:pt x="170677" y="201516"/>
                      <a:pt x="177214" y="197866"/>
                    </a:cubicBezTo>
                    <a:cubicBezTo>
                      <a:pt x="182661" y="194762"/>
                      <a:pt x="187346" y="184738"/>
                      <a:pt x="189742" y="170630"/>
                    </a:cubicBezTo>
                    <a:cubicBezTo>
                      <a:pt x="192891" y="154943"/>
                      <a:pt x="195021" y="139146"/>
                      <a:pt x="196116" y="123186"/>
                    </a:cubicBezTo>
                    <a:cubicBezTo>
                      <a:pt x="197004" y="118229"/>
                      <a:pt x="195277" y="113109"/>
                      <a:pt x="191540" y="109731"/>
                    </a:cubicBezTo>
                    <a:cubicBezTo>
                      <a:pt x="183369" y="102813"/>
                      <a:pt x="165230" y="104284"/>
                      <a:pt x="160818" y="105101"/>
                    </a:cubicBezTo>
                    <a:cubicBezTo>
                      <a:pt x="155621" y="106844"/>
                      <a:pt x="149907" y="105046"/>
                      <a:pt x="146601" y="100689"/>
                    </a:cubicBezTo>
                    <a:cubicBezTo>
                      <a:pt x="143224" y="96167"/>
                      <a:pt x="143006" y="90066"/>
                      <a:pt x="146056" y="85327"/>
                    </a:cubicBezTo>
                    <a:cubicBezTo>
                      <a:pt x="150250" y="78464"/>
                      <a:pt x="156297" y="68115"/>
                      <a:pt x="160001" y="61523"/>
                    </a:cubicBezTo>
                    <a:cubicBezTo>
                      <a:pt x="163705" y="54932"/>
                      <a:pt x="169425" y="36848"/>
                      <a:pt x="166864" y="29548"/>
                    </a:cubicBezTo>
                    <a:lnTo>
                      <a:pt x="166864" y="29548"/>
                    </a:lnTo>
                    <a:cubicBezTo>
                      <a:pt x="166864" y="30747"/>
                      <a:pt x="166320" y="32000"/>
                      <a:pt x="166102" y="33144"/>
                    </a:cubicBezTo>
                    <a:cubicBezTo>
                      <a:pt x="163204" y="50683"/>
                      <a:pt x="155343" y="67025"/>
                      <a:pt x="143441" y="80262"/>
                    </a:cubicBezTo>
                    <a:cubicBezTo>
                      <a:pt x="138675" y="85382"/>
                      <a:pt x="133522" y="90176"/>
                      <a:pt x="128026" y="94534"/>
                    </a:cubicBezTo>
                    <a:cubicBezTo>
                      <a:pt x="122361" y="99000"/>
                      <a:pt x="117126" y="104012"/>
                      <a:pt x="112392" y="109459"/>
                    </a:cubicBezTo>
                    <a:cubicBezTo>
                      <a:pt x="103405" y="119645"/>
                      <a:pt x="95615" y="141488"/>
                      <a:pt x="93382" y="149060"/>
                    </a:cubicBezTo>
                    <a:cubicBezTo>
                      <a:pt x="81463" y="188116"/>
                      <a:pt x="61374" y="224176"/>
                      <a:pt x="34443" y="254844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A3CAB3CD-C66C-3B81-D457-EF53E53A3DA2}"/>
                  </a:ext>
                </a:extLst>
              </p:cNvPr>
              <p:cNvSpPr/>
              <p:nvPr/>
            </p:nvSpPr>
            <p:spPr>
              <a:xfrm>
                <a:off x="2468756" y="4668347"/>
                <a:ext cx="56519" cy="134231"/>
              </a:xfrm>
              <a:custGeom>
                <a:avLst/>
                <a:gdLst>
                  <a:gd name="connsiteX0" fmla="*/ 30524 w 56518"/>
                  <a:gd name="connsiteY0" fmla="*/ 133324 h 134230"/>
                  <a:gd name="connsiteX1" fmla="*/ 23552 w 56518"/>
                  <a:gd name="connsiteY1" fmla="*/ 131364 h 134230"/>
                  <a:gd name="connsiteX2" fmla="*/ 2036 w 56518"/>
                  <a:gd name="connsiteY2" fmla="*/ 81740 h 134230"/>
                  <a:gd name="connsiteX3" fmla="*/ 10751 w 56518"/>
                  <a:gd name="connsiteY3" fmla="*/ 33587 h 134230"/>
                  <a:gd name="connsiteX4" fmla="*/ 41146 w 56518"/>
                  <a:gd name="connsiteY4" fmla="*/ -785 h 134230"/>
                  <a:gd name="connsiteX5" fmla="*/ 56110 w 56518"/>
                  <a:gd name="connsiteY5" fmla="*/ 10600 h 134230"/>
                  <a:gd name="connsiteX6" fmla="*/ 46267 w 56518"/>
                  <a:gd name="connsiteY6" fmla="*/ 25253 h 134230"/>
                  <a:gd name="connsiteX7" fmla="*/ 37333 w 56518"/>
                  <a:gd name="connsiteY7" fmla="*/ 33805 h 134230"/>
                  <a:gd name="connsiteX8" fmla="*/ 26929 w 56518"/>
                  <a:gd name="connsiteY8" fmla="*/ 91000 h 134230"/>
                  <a:gd name="connsiteX9" fmla="*/ 37824 w 56518"/>
                  <a:gd name="connsiteY9" fmla="*/ 108758 h 134230"/>
                  <a:gd name="connsiteX10" fmla="*/ 42061 w 56518"/>
                  <a:gd name="connsiteY10" fmla="*/ 127061 h 134230"/>
                  <a:gd name="connsiteX11" fmla="*/ 30797 w 56518"/>
                  <a:gd name="connsiteY11" fmla="*/ 133324 h 134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6518" h="134230">
                    <a:moveTo>
                      <a:pt x="30524" y="133324"/>
                    </a:moveTo>
                    <a:cubicBezTo>
                      <a:pt x="28062" y="133324"/>
                      <a:pt x="25644" y="132671"/>
                      <a:pt x="23552" y="131364"/>
                    </a:cubicBezTo>
                    <a:cubicBezTo>
                      <a:pt x="3506" y="118944"/>
                      <a:pt x="-4719" y="99933"/>
                      <a:pt x="2036" y="81740"/>
                    </a:cubicBezTo>
                    <a:cubicBezTo>
                      <a:pt x="8202" y="66434"/>
                      <a:pt x="11165" y="50092"/>
                      <a:pt x="10751" y="33587"/>
                    </a:cubicBezTo>
                    <a:cubicBezTo>
                      <a:pt x="10751" y="10981"/>
                      <a:pt x="30742" y="1230"/>
                      <a:pt x="41146" y="-785"/>
                    </a:cubicBezTo>
                    <a:cubicBezTo>
                      <a:pt x="48418" y="-1765"/>
                      <a:pt x="55119" y="3300"/>
                      <a:pt x="56110" y="10600"/>
                    </a:cubicBezTo>
                    <a:cubicBezTo>
                      <a:pt x="57020" y="17245"/>
                      <a:pt x="52787" y="23564"/>
                      <a:pt x="46267" y="25253"/>
                    </a:cubicBezTo>
                    <a:cubicBezTo>
                      <a:pt x="44741" y="25634"/>
                      <a:pt x="37388" y="27541"/>
                      <a:pt x="37333" y="33805"/>
                    </a:cubicBezTo>
                    <a:cubicBezTo>
                      <a:pt x="37693" y="53360"/>
                      <a:pt x="34158" y="72806"/>
                      <a:pt x="26929" y="91000"/>
                    </a:cubicBezTo>
                    <a:cubicBezTo>
                      <a:pt x="23988" y="98899"/>
                      <a:pt x="32377" y="105544"/>
                      <a:pt x="37824" y="108758"/>
                    </a:cubicBezTo>
                    <a:cubicBezTo>
                      <a:pt x="44050" y="112626"/>
                      <a:pt x="45951" y="120851"/>
                      <a:pt x="42061" y="127061"/>
                    </a:cubicBezTo>
                    <a:cubicBezTo>
                      <a:pt x="39637" y="130982"/>
                      <a:pt x="35378" y="133324"/>
                      <a:pt x="30797" y="133324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2CF2A2A4-28C2-B508-E630-188FC1DE61EC}"/>
                  </a:ext>
                </a:extLst>
              </p:cNvPr>
              <p:cNvSpPr/>
              <p:nvPr/>
            </p:nvSpPr>
            <p:spPr>
              <a:xfrm>
                <a:off x="1774162" y="4592043"/>
                <a:ext cx="145200" cy="201493"/>
              </a:xfrm>
              <a:custGeom>
                <a:avLst/>
                <a:gdLst>
                  <a:gd name="connsiteX0" fmla="*/ -286 w 145199"/>
                  <a:gd name="connsiteY0" fmla="*/ -906 h 201489"/>
                  <a:gd name="connsiteX1" fmla="*/ 7013 w 145199"/>
                  <a:gd name="connsiteY1" fmla="*/ 93220 h 201489"/>
                  <a:gd name="connsiteX2" fmla="*/ 85289 w 145199"/>
                  <a:gd name="connsiteY2" fmla="*/ 194320 h 201489"/>
                  <a:gd name="connsiteX3" fmla="*/ 108875 w 145199"/>
                  <a:gd name="connsiteY3" fmla="*/ 200203 h 201489"/>
                  <a:gd name="connsiteX4" fmla="*/ 144538 w 145199"/>
                  <a:gd name="connsiteY4" fmla="*/ 174165 h 201489"/>
                  <a:gd name="connsiteX5" fmla="*/ 144445 w 145199"/>
                  <a:gd name="connsiteY5" fmla="*/ 163979 h 201489"/>
                  <a:gd name="connsiteX6" fmla="*/ 124509 w 145199"/>
                  <a:gd name="connsiteY6" fmla="*/ 46266 h 201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5199" h="201489">
                    <a:moveTo>
                      <a:pt x="-286" y="-906"/>
                    </a:moveTo>
                    <a:lnTo>
                      <a:pt x="7013" y="93220"/>
                    </a:lnTo>
                    <a:cubicBezTo>
                      <a:pt x="10325" y="139630"/>
                      <a:pt x="41194" y="179504"/>
                      <a:pt x="85289" y="194320"/>
                    </a:cubicBezTo>
                    <a:cubicBezTo>
                      <a:pt x="93002" y="196826"/>
                      <a:pt x="100884" y="198787"/>
                      <a:pt x="108875" y="200203"/>
                    </a:cubicBezTo>
                    <a:cubicBezTo>
                      <a:pt x="125903" y="202872"/>
                      <a:pt x="141874" y="191215"/>
                      <a:pt x="144538" y="174165"/>
                    </a:cubicBezTo>
                    <a:cubicBezTo>
                      <a:pt x="145067" y="170788"/>
                      <a:pt x="145039" y="167356"/>
                      <a:pt x="144445" y="163979"/>
                    </a:cubicBezTo>
                    <a:lnTo>
                      <a:pt x="124509" y="46266"/>
                    </a:ln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89B6291C-E52E-03DB-6EFD-0902D006CE3A}"/>
                  </a:ext>
                </a:extLst>
              </p:cNvPr>
              <p:cNvSpPr/>
              <p:nvPr/>
            </p:nvSpPr>
            <p:spPr>
              <a:xfrm>
                <a:off x="1760884" y="4578760"/>
                <a:ext cx="171722" cy="228123"/>
              </a:xfrm>
              <a:custGeom>
                <a:avLst/>
                <a:gdLst>
                  <a:gd name="connsiteX0" fmla="*/ 127437 w 171720"/>
                  <a:gd name="connsiteY0" fmla="*/ 227213 h 228119"/>
                  <a:gd name="connsiteX1" fmla="*/ 119920 w 171720"/>
                  <a:gd name="connsiteY1" fmla="*/ 226559 h 228119"/>
                  <a:gd name="connsiteX2" fmla="*/ 94481 w 171720"/>
                  <a:gd name="connsiteY2" fmla="*/ 220240 h 228119"/>
                  <a:gd name="connsiteX3" fmla="*/ 7054 w 171720"/>
                  <a:gd name="connsiteY3" fmla="*/ 107539 h 228119"/>
                  <a:gd name="connsiteX4" fmla="*/ -245 w 171720"/>
                  <a:gd name="connsiteY4" fmla="*/ 13411 h 228119"/>
                  <a:gd name="connsiteX5" fmla="*/ 11973 w 171720"/>
                  <a:gd name="connsiteY5" fmla="*/ -860 h 228119"/>
                  <a:gd name="connsiteX6" fmla="*/ 17731 w 171720"/>
                  <a:gd name="connsiteY6" fmla="*/ -43 h 228119"/>
                  <a:gd name="connsiteX7" fmla="*/ 142471 w 171720"/>
                  <a:gd name="connsiteY7" fmla="*/ 47130 h 228119"/>
                  <a:gd name="connsiteX8" fmla="*/ 150860 w 171720"/>
                  <a:gd name="connsiteY8" fmla="*/ 57316 h 228119"/>
                  <a:gd name="connsiteX9" fmla="*/ 170796 w 171720"/>
                  <a:gd name="connsiteY9" fmla="*/ 175029 h 228119"/>
                  <a:gd name="connsiteX10" fmla="*/ 158268 w 171720"/>
                  <a:gd name="connsiteY10" fmla="*/ 214303 h 228119"/>
                  <a:gd name="connsiteX11" fmla="*/ 127437 w 171720"/>
                  <a:gd name="connsiteY11" fmla="*/ 227213 h 228119"/>
                  <a:gd name="connsiteX12" fmla="*/ 27862 w 171720"/>
                  <a:gd name="connsiteY12" fmla="*/ 32204 h 228119"/>
                  <a:gd name="connsiteX13" fmla="*/ 33310 w 171720"/>
                  <a:gd name="connsiteY13" fmla="*/ 105469 h 228119"/>
                  <a:gd name="connsiteX14" fmla="*/ 102489 w 171720"/>
                  <a:gd name="connsiteY14" fmla="*/ 194965 h 228119"/>
                  <a:gd name="connsiteX15" fmla="*/ 124277 w 171720"/>
                  <a:gd name="connsiteY15" fmla="*/ 200413 h 228119"/>
                  <a:gd name="connsiteX16" fmla="*/ 139366 w 171720"/>
                  <a:gd name="connsiteY16" fmla="*/ 195511 h 228119"/>
                  <a:gd name="connsiteX17" fmla="*/ 144541 w 171720"/>
                  <a:gd name="connsiteY17" fmla="*/ 179496 h 228119"/>
                  <a:gd name="connsiteX18" fmla="*/ 125857 w 171720"/>
                  <a:gd name="connsiteY18" fmla="*/ 69299 h 228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1720" h="228119">
                    <a:moveTo>
                      <a:pt x="127437" y="227213"/>
                    </a:moveTo>
                    <a:cubicBezTo>
                      <a:pt x="124915" y="227213"/>
                      <a:pt x="122404" y="226995"/>
                      <a:pt x="119920" y="226559"/>
                    </a:cubicBezTo>
                    <a:cubicBezTo>
                      <a:pt x="111297" y="225089"/>
                      <a:pt x="102794" y="222964"/>
                      <a:pt x="94481" y="220240"/>
                    </a:cubicBezTo>
                    <a:cubicBezTo>
                      <a:pt x="45163" y="203899"/>
                      <a:pt x="10611" y="159396"/>
                      <a:pt x="7054" y="107539"/>
                    </a:cubicBezTo>
                    <a:lnTo>
                      <a:pt x="-245" y="13411"/>
                    </a:lnTo>
                    <a:cubicBezTo>
                      <a:pt x="-817" y="6112"/>
                      <a:pt x="4657" y="-316"/>
                      <a:pt x="11973" y="-860"/>
                    </a:cubicBezTo>
                    <a:cubicBezTo>
                      <a:pt x="13928" y="-1024"/>
                      <a:pt x="15895" y="-751"/>
                      <a:pt x="17731" y="-43"/>
                    </a:cubicBezTo>
                    <a:lnTo>
                      <a:pt x="142471" y="47130"/>
                    </a:lnTo>
                    <a:cubicBezTo>
                      <a:pt x="146867" y="48818"/>
                      <a:pt x="150054" y="52685"/>
                      <a:pt x="150860" y="57316"/>
                    </a:cubicBezTo>
                    <a:lnTo>
                      <a:pt x="170796" y="175029"/>
                    </a:lnTo>
                    <a:cubicBezTo>
                      <a:pt x="173242" y="189355"/>
                      <a:pt x="168574" y="204008"/>
                      <a:pt x="158268" y="214303"/>
                    </a:cubicBezTo>
                    <a:cubicBezTo>
                      <a:pt x="150113" y="222529"/>
                      <a:pt x="139023" y="227158"/>
                      <a:pt x="127437" y="227213"/>
                    </a:cubicBezTo>
                    <a:close/>
                    <a:moveTo>
                      <a:pt x="27862" y="32204"/>
                    </a:moveTo>
                    <a:lnTo>
                      <a:pt x="33310" y="105469"/>
                    </a:lnTo>
                    <a:cubicBezTo>
                      <a:pt x="36049" y="146594"/>
                      <a:pt x="63389" y="181947"/>
                      <a:pt x="102489" y="194965"/>
                    </a:cubicBezTo>
                    <a:cubicBezTo>
                      <a:pt x="109608" y="197308"/>
                      <a:pt x="116891" y="199105"/>
                      <a:pt x="124277" y="200413"/>
                    </a:cubicBezTo>
                    <a:cubicBezTo>
                      <a:pt x="129806" y="201393"/>
                      <a:pt x="135455" y="199542"/>
                      <a:pt x="139366" y="195511"/>
                    </a:cubicBezTo>
                    <a:cubicBezTo>
                      <a:pt x="143620" y="191371"/>
                      <a:pt x="145554" y="185378"/>
                      <a:pt x="144541" y="179496"/>
                    </a:cubicBezTo>
                    <a:lnTo>
                      <a:pt x="125857" y="69299"/>
                    </a:ln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BDF276C5-86C8-F7A1-EE31-0815711B258C}"/>
                  </a:ext>
                </a:extLst>
              </p:cNvPr>
              <p:cNvSpPr/>
              <p:nvPr/>
            </p:nvSpPr>
            <p:spPr>
              <a:xfrm>
                <a:off x="1714536" y="4394030"/>
                <a:ext cx="267376" cy="273872"/>
              </a:xfrm>
              <a:custGeom>
                <a:avLst/>
                <a:gdLst>
                  <a:gd name="connsiteX0" fmla="*/ 223300 w 267375"/>
                  <a:gd name="connsiteY0" fmla="*/ -845 h 273868"/>
                  <a:gd name="connsiteX1" fmla="*/ 247104 w 267375"/>
                  <a:gd name="connsiteY1" fmla="*/ 244278 h 273868"/>
                  <a:gd name="connsiteX2" fmla="*/ 56453 w 267375"/>
                  <a:gd name="connsiteY2" fmla="*/ 221999 h 273868"/>
                  <a:gd name="connsiteX3" fmla="*/ 1328 w 267375"/>
                  <a:gd name="connsiteY3" fmla="*/ 178422 h 273868"/>
                  <a:gd name="connsiteX4" fmla="*/ 58142 w 267375"/>
                  <a:gd name="connsiteY4" fmla="*/ 150587 h 273868"/>
                  <a:gd name="connsiteX5" fmla="*/ 67947 w 267375"/>
                  <a:gd name="connsiteY5" fmla="*/ 150587 h 273868"/>
                  <a:gd name="connsiteX6" fmla="*/ 136853 w 267375"/>
                  <a:gd name="connsiteY6" fmla="*/ 8470 h 273868"/>
                  <a:gd name="connsiteX7" fmla="*/ 223300 w 267375"/>
                  <a:gd name="connsiteY7" fmla="*/ -845 h 273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7375" h="273868">
                    <a:moveTo>
                      <a:pt x="223300" y="-845"/>
                    </a:moveTo>
                    <a:cubicBezTo>
                      <a:pt x="236101" y="-4985"/>
                      <a:pt x="298471" y="202117"/>
                      <a:pt x="247104" y="244278"/>
                    </a:cubicBezTo>
                    <a:cubicBezTo>
                      <a:pt x="195737" y="286439"/>
                      <a:pt x="92241" y="284642"/>
                      <a:pt x="56453" y="221999"/>
                    </a:cubicBezTo>
                    <a:cubicBezTo>
                      <a:pt x="56453" y="221999"/>
                      <a:pt x="14891" y="235508"/>
                      <a:pt x="1328" y="178422"/>
                    </a:cubicBezTo>
                    <a:cubicBezTo>
                      <a:pt x="-10057" y="130486"/>
                      <a:pt x="41964" y="145030"/>
                      <a:pt x="58142" y="150587"/>
                    </a:cubicBezTo>
                    <a:cubicBezTo>
                      <a:pt x="61323" y="151676"/>
                      <a:pt x="64765" y="151676"/>
                      <a:pt x="67947" y="150587"/>
                    </a:cubicBezTo>
                    <a:cubicBezTo>
                      <a:pt x="107548" y="132230"/>
                      <a:pt x="41746" y="81081"/>
                      <a:pt x="136853" y="8470"/>
                    </a:cubicBezTo>
                    <a:cubicBezTo>
                      <a:pt x="166001" y="11629"/>
                      <a:pt x="195498" y="8470"/>
                      <a:pt x="223300" y="-845"/>
                    </a:cubicBez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918445F9-3875-C26D-71CD-B7E7233B0810}"/>
                  </a:ext>
                </a:extLst>
              </p:cNvPr>
              <p:cNvSpPr/>
              <p:nvPr/>
            </p:nvSpPr>
            <p:spPr>
              <a:xfrm>
                <a:off x="1701096" y="4380618"/>
                <a:ext cx="293920" cy="300488"/>
              </a:xfrm>
              <a:custGeom>
                <a:avLst/>
                <a:gdLst>
                  <a:gd name="connsiteX0" fmla="*/ 172082 w 293918"/>
                  <a:gd name="connsiteY0" fmla="*/ 299578 h 300484"/>
                  <a:gd name="connsiteX1" fmla="*/ 141959 w 293918"/>
                  <a:gd name="connsiteY1" fmla="*/ 296909 h 300484"/>
                  <a:gd name="connsiteX2" fmla="*/ 63248 w 293918"/>
                  <a:gd name="connsiteY2" fmla="*/ 249900 h 300484"/>
                  <a:gd name="connsiteX3" fmla="*/ 33506 w 293918"/>
                  <a:gd name="connsiteY3" fmla="*/ 243417 h 300484"/>
                  <a:gd name="connsiteX4" fmla="*/ 1695 w 293918"/>
                  <a:gd name="connsiteY4" fmla="*/ 194774 h 300484"/>
                  <a:gd name="connsiteX5" fmla="*/ 10192 w 293918"/>
                  <a:gd name="connsiteY5" fmla="*/ 153375 h 300484"/>
                  <a:gd name="connsiteX6" fmla="*/ 75558 w 293918"/>
                  <a:gd name="connsiteY6" fmla="*/ 151360 h 300484"/>
                  <a:gd name="connsiteX7" fmla="*/ 76484 w 293918"/>
                  <a:gd name="connsiteY7" fmla="*/ 151360 h 300484"/>
                  <a:gd name="connsiteX8" fmla="*/ 81932 w 293918"/>
                  <a:gd name="connsiteY8" fmla="*/ 128754 h 300484"/>
                  <a:gd name="connsiteX9" fmla="*/ 141851 w 293918"/>
                  <a:gd name="connsiteY9" fmla="*/ 11204 h 300484"/>
                  <a:gd name="connsiteX10" fmla="*/ 152037 w 293918"/>
                  <a:gd name="connsiteY10" fmla="*/ 8644 h 300484"/>
                  <a:gd name="connsiteX11" fmla="*/ 232328 w 293918"/>
                  <a:gd name="connsiteY11" fmla="*/ -126 h 300484"/>
                  <a:gd name="connsiteX12" fmla="*/ 254444 w 293918"/>
                  <a:gd name="connsiteY12" fmla="*/ 13002 h 300484"/>
                  <a:gd name="connsiteX13" fmla="*/ 268606 w 293918"/>
                  <a:gd name="connsiteY13" fmla="*/ 267875 h 300484"/>
                  <a:gd name="connsiteX14" fmla="*/ 172082 w 293918"/>
                  <a:gd name="connsiteY14" fmla="*/ 299578 h 300484"/>
                  <a:gd name="connsiteX15" fmla="*/ 69621 w 293918"/>
                  <a:gd name="connsiteY15" fmla="*/ 222119 h 300484"/>
                  <a:gd name="connsiteX16" fmla="*/ 81278 w 293918"/>
                  <a:gd name="connsiteY16" fmla="*/ 228765 h 300484"/>
                  <a:gd name="connsiteX17" fmla="*/ 146644 w 293918"/>
                  <a:gd name="connsiteY17" fmla="*/ 270762 h 300484"/>
                  <a:gd name="connsiteX18" fmla="*/ 251884 w 293918"/>
                  <a:gd name="connsiteY18" fmla="*/ 247394 h 300484"/>
                  <a:gd name="connsiteX19" fmla="*/ 266319 w 293918"/>
                  <a:gd name="connsiteY19" fmla="*/ 207521 h 300484"/>
                  <a:gd name="connsiteX20" fmla="*/ 232383 w 293918"/>
                  <a:gd name="connsiteY20" fmla="*/ 27764 h 300484"/>
                  <a:gd name="connsiteX21" fmla="*/ 153889 w 293918"/>
                  <a:gd name="connsiteY21" fmla="*/ 35662 h 300484"/>
                  <a:gd name="connsiteX22" fmla="*/ 108405 w 293918"/>
                  <a:gd name="connsiteY22" fmla="*/ 127501 h 300484"/>
                  <a:gd name="connsiteX23" fmla="*/ 86616 w 293918"/>
                  <a:gd name="connsiteY23" fmla="*/ 176036 h 300484"/>
                  <a:gd name="connsiteX24" fmla="*/ 85091 w 293918"/>
                  <a:gd name="connsiteY24" fmla="*/ 176635 h 300484"/>
                  <a:gd name="connsiteX25" fmla="*/ 66897 w 293918"/>
                  <a:gd name="connsiteY25" fmla="*/ 176635 h 300484"/>
                  <a:gd name="connsiteX26" fmla="*/ 27787 w 293918"/>
                  <a:gd name="connsiteY26" fmla="*/ 173203 h 300484"/>
                  <a:gd name="connsiteX27" fmla="*/ 27296 w 293918"/>
                  <a:gd name="connsiteY27" fmla="*/ 188782 h 300484"/>
                  <a:gd name="connsiteX28" fmla="*/ 45980 w 293918"/>
                  <a:gd name="connsiteY28" fmla="*/ 220267 h 300484"/>
                  <a:gd name="connsiteX29" fmla="*/ 65536 w 293918"/>
                  <a:gd name="connsiteY29" fmla="*/ 222827 h 300484"/>
                  <a:gd name="connsiteX30" fmla="*/ 69730 w 293918"/>
                  <a:gd name="connsiteY30" fmla="*/ 222119 h 300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93918" h="300484">
                    <a:moveTo>
                      <a:pt x="172082" y="299578"/>
                    </a:moveTo>
                    <a:cubicBezTo>
                      <a:pt x="161983" y="299578"/>
                      <a:pt x="151901" y="298706"/>
                      <a:pt x="141959" y="296909"/>
                    </a:cubicBezTo>
                    <a:cubicBezTo>
                      <a:pt x="107860" y="290590"/>
                      <a:pt x="80243" y="274085"/>
                      <a:pt x="63248" y="249900"/>
                    </a:cubicBezTo>
                    <a:cubicBezTo>
                      <a:pt x="52909" y="250717"/>
                      <a:pt x="42565" y="248483"/>
                      <a:pt x="33506" y="243417"/>
                    </a:cubicBezTo>
                    <a:cubicBezTo>
                      <a:pt x="17982" y="234702"/>
                      <a:pt x="7251" y="218306"/>
                      <a:pt x="1695" y="194774"/>
                    </a:cubicBezTo>
                    <a:cubicBezTo>
                      <a:pt x="-2663" y="176363"/>
                      <a:pt x="169" y="162418"/>
                      <a:pt x="10192" y="153375"/>
                    </a:cubicBezTo>
                    <a:cubicBezTo>
                      <a:pt x="26534" y="138614"/>
                      <a:pt x="54805" y="144115"/>
                      <a:pt x="75558" y="151360"/>
                    </a:cubicBezTo>
                    <a:cubicBezTo>
                      <a:pt x="75863" y="151414"/>
                      <a:pt x="76179" y="151414"/>
                      <a:pt x="76484" y="151360"/>
                    </a:cubicBezTo>
                    <a:cubicBezTo>
                      <a:pt x="81932" y="148528"/>
                      <a:pt x="82640" y="145313"/>
                      <a:pt x="81932" y="128754"/>
                    </a:cubicBezTo>
                    <a:cubicBezTo>
                      <a:pt x="80570" y="101519"/>
                      <a:pt x="78500" y="59738"/>
                      <a:pt x="141851" y="11204"/>
                    </a:cubicBezTo>
                    <a:cubicBezTo>
                      <a:pt x="144754" y="8971"/>
                      <a:pt x="148436" y="8045"/>
                      <a:pt x="152037" y="8644"/>
                    </a:cubicBezTo>
                    <a:cubicBezTo>
                      <a:pt x="179120" y="11477"/>
                      <a:pt x="206492" y="8480"/>
                      <a:pt x="232328" y="-126"/>
                    </a:cubicBezTo>
                    <a:cubicBezTo>
                      <a:pt x="240717" y="-2850"/>
                      <a:pt x="248180" y="1562"/>
                      <a:pt x="254444" y="13002"/>
                    </a:cubicBezTo>
                    <a:cubicBezTo>
                      <a:pt x="270785" y="42907"/>
                      <a:pt x="324985" y="221629"/>
                      <a:pt x="268606" y="267875"/>
                    </a:cubicBezTo>
                    <a:cubicBezTo>
                      <a:pt x="244203" y="288193"/>
                      <a:pt x="208361" y="299578"/>
                      <a:pt x="172082" y="299578"/>
                    </a:cubicBezTo>
                    <a:close/>
                    <a:moveTo>
                      <a:pt x="69621" y="222119"/>
                    </a:moveTo>
                    <a:cubicBezTo>
                      <a:pt x="74409" y="222119"/>
                      <a:pt x="78843" y="224625"/>
                      <a:pt x="81278" y="228765"/>
                    </a:cubicBezTo>
                    <a:cubicBezTo>
                      <a:pt x="93588" y="250553"/>
                      <a:pt x="116848" y="265260"/>
                      <a:pt x="146644" y="270762"/>
                    </a:cubicBezTo>
                    <a:cubicBezTo>
                      <a:pt x="184121" y="277680"/>
                      <a:pt x="226445" y="268257"/>
                      <a:pt x="251884" y="247394"/>
                    </a:cubicBezTo>
                    <a:cubicBezTo>
                      <a:pt x="259619" y="241075"/>
                      <a:pt x="264576" y="227294"/>
                      <a:pt x="266319" y="207521"/>
                    </a:cubicBezTo>
                    <a:cubicBezTo>
                      <a:pt x="271766" y="144388"/>
                      <a:pt x="244149" y="51404"/>
                      <a:pt x="232383" y="27764"/>
                    </a:cubicBezTo>
                    <a:cubicBezTo>
                      <a:pt x="206901" y="35063"/>
                      <a:pt x="180313" y="37732"/>
                      <a:pt x="153889" y="35662"/>
                    </a:cubicBezTo>
                    <a:cubicBezTo>
                      <a:pt x="105736" y="74119"/>
                      <a:pt x="107206" y="103643"/>
                      <a:pt x="108405" y="127501"/>
                    </a:cubicBezTo>
                    <a:cubicBezTo>
                      <a:pt x="109222" y="144279"/>
                      <a:pt x="110257" y="165087"/>
                      <a:pt x="86616" y="176036"/>
                    </a:cubicBezTo>
                    <a:cubicBezTo>
                      <a:pt x="86126" y="176308"/>
                      <a:pt x="85619" y="176472"/>
                      <a:pt x="85091" y="176635"/>
                    </a:cubicBezTo>
                    <a:cubicBezTo>
                      <a:pt x="79181" y="178542"/>
                      <a:pt x="72807" y="178542"/>
                      <a:pt x="66897" y="176635"/>
                    </a:cubicBezTo>
                    <a:cubicBezTo>
                      <a:pt x="46525" y="169608"/>
                      <a:pt x="31817" y="169608"/>
                      <a:pt x="27787" y="173203"/>
                    </a:cubicBezTo>
                    <a:cubicBezTo>
                      <a:pt x="25662" y="175164"/>
                      <a:pt x="25499" y="181102"/>
                      <a:pt x="27296" y="188782"/>
                    </a:cubicBezTo>
                    <a:cubicBezTo>
                      <a:pt x="31055" y="204688"/>
                      <a:pt x="37374" y="215256"/>
                      <a:pt x="45980" y="220267"/>
                    </a:cubicBezTo>
                    <a:cubicBezTo>
                      <a:pt x="51928" y="223589"/>
                      <a:pt x="58928" y="224516"/>
                      <a:pt x="65536" y="222827"/>
                    </a:cubicBezTo>
                    <a:cubicBezTo>
                      <a:pt x="66886" y="222391"/>
                      <a:pt x="68303" y="222119"/>
                      <a:pt x="69730" y="222119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88CA38CC-5EF8-3D5C-69EB-5859C7BACE8F}"/>
                  </a:ext>
                </a:extLst>
              </p:cNvPr>
              <p:cNvSpPr/>
              <p:nvPr/>
            </p:nvSpPr>
            <p:spPr>
              <a:xfrm>
                <a:off x="1059270" y="4711050"/>
                <a:ext cx="1401023" cy="811059"/>
              </a:xfrm>
              <a:custGeom>
                <a:avLst/>
                <a:gdLst>
                  <a:gd name="connsiteX0" fmla="*/ 587791 w 1401014"/>
                  <a:gd name="connsiteY0" fmla="*/ 38929 h 811047"/>
                  <a:gd name="connsiteX1" fmla="*/ 594600 w 1401014"/>
                  <a:gd name="connsiteY1" fmla="*/ 35825 h 811047"/>
                  <a:gd name="connsiteX2" fmla="*/ 944582 w 1401014"/>
                  <a:gd name="connsiteY2" fmla="*/ 1181 h 811047"/>
                  <a:gd name="connsiteX3" fmla="*/ 980969 w 1401014"/>
                  <a:gd name="connsiteY3" fmla="*/ 18611 h 811047"/>
                  <a:gd name="connsiteX4" fmla="*/ 994914 w 1401014"/>
                  <a:gd name="connsiteY4" fmla="*/ 34626 h 811047"/>
                  <a:gd name="connsiteX5" fmla="*/ 1332040 w 1401014"/>
                  <a:gd name="connsiteY5" fmla="*/ 67963 h 811047"/>
                  <a:gd name="connsiteX6" fmla="*/ 1400729 w 1401014"/>
                  <a:gd name="connsiteY6" fmla="*/ 141009 h 811047"/>
                  <a:gd name="connsiteX7" fmla="*/ 1046989 w 1401014"/>
                  <a:gd name="connsiteY7" fmla="*/ 437554 h 811047"/>
                  <a:gd name="connsiteX8" fmla="*/ 1041541 w 1401014"/>
                  <a:gd name="connsiteY8" fmla="*/ 588931 h 811047"/>
                  <a:gd name="connsiteX9" fmla="*/ 474163 w 1401014"/>
                  <a:gd name="connsiteY9" fmla="*/ 613226 h 811047"/>
                  <a:gd name="connsiteX10" fmla="*/ 524332 w 1401014"/>
                  <a:gd name="connsiteY10" fmla="*/ 381720 h 811047"/>
                  <a:gd name="connsiteX11" fmla="*/ 485167 w 1401014"/>
                  <a:gd name="connsiteY11" fmla="*/ 474323 h 811047"/>
                  <a:gd name="connsiteX12" fmla="*/ 41657 w 1401014"/>
                  <a:gd name="connsiteY12" fmla="*/ 810141 h 811047"/>
                  <a:gd name="connsiteX13" fmla="*/ -286 w 1401014"/>
                  <a:gd name="connsiteY13" fmla="*/ 763295 h 811047"/>
                  <a:gd name="connsiteX14" fmla="*/ 587791 w 1401014"/>
                  <a:gd name="connsiteY14" fmla="*/ 38929 h 811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01014" h="811047">
                    <a:moveTo>
                      <a:pt x="587791" y="38929"/>
                    </a:moveTo>
                    <a:cubicBezTo>
                      <a:pt x="589948" y="37676"/>
                      <a:pt x="592231" y="36642"/>
                      <a:pt x="594600" y="35825"/>
                    </a:cubicBezTo>
                    <a:cubicBezTo>
                      <a:pt x="690689" y="3577"/>
                      <a:pt x="809710" y="-5574"/>
                      <a:pt x="944582" y="1181"/>
                    </a:cubicBezTo>
                    <a:cubicBezTo>
                      <a:pt x="958548" y="1889"/>
                      <a:pt x="971649" y="8207"/>
                      <a:pt x="980969" y="18611"/>
                    </a:cubicBezTo>
                    <a:cubicBezTo>
                      <a:pt x="987081" y="22479"/>
                      <a:pt x="991923" y="28035"/>
                      <a:pt x="994914" y="34626"/>
                    </a:cubicBezTo>
                    <a:cubicBezTo>
                      <a:pt x="1130222" y="356010"/>
                      <a:pt x="1278712" y="156425"/>
                      <a:pt x="1332040" y="67963"/>
                    </a:cubicBezTo>
                    <a:lnTo>
                      <a:pt x="1400729" y="141009"/>
                    </a:lnTo>
                    <a:cubicBezTo>
                      <a:pt x="1400729" y="141009"/>
                      <a:pt x="1268253" y="480478"/>
                      <a:pt x="1046989" y="437554"/>
                    </a:cubicBezTo>
                    <a:cubicBezTo>
                      <a:pt x="1048073" y="488050"/>
                      <a:pt x="1046254" y="538599"/>
                      <a:pt x="1041541" y="588931"/>
                    </a:cubicBezTo>
                    <a:cubicBezTo>
                      <a:pt x="956838" y="544591"/>
                      <a:pt x="677125" y="598572"/>
                      <a:pt x="474163" y="613226"/>
                    </a:cubicBezTo>
                    <a:cubicBezTo>
                      <a:pt x="493228" y="536257"/>
                      <a:pt x="509951" y="459125"/>
                      <a:pt x="524332" y="381720"/>
                    </a:cubicBezTo>
                    <a:cubicBezTo>
                      <a:pt x="512985" y="413260"/>
                      <a:pt x="499912" y="444199"/>
                      <a:pt x="485167" y="474323"/>
                    </a:cubicBezTo>
                    <a:cubicBezTo>
                      <a:pt x="380363" y="687198"/>
                      <a:pt x="41657" y="810141"/>
                      <a:pt x="41657" y="810141"/>
                    </a:cubicBezTo>
                    <a:lnTo>
                      <a:pt x="-286" y="763295"/>
                    </a:lnTo>
                    <a:cubicBezTo>
                      <a:pt x="240261" y="528032"/>
                      <a:pt x="458693" y="89752"/>
                      <a:pt x="587791" y="38929"/>
                    </a:cubicBez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8A6B72D4-85DD-2FA8-E52D-1BF6EA211E0C}"/>
                  </a:ext>
                </a:extLst>
              </p:cNvPr>
              <p:cNvSpPr/>
              <p:nvPr/>
            </p:nvSpPr>
            <p:spPr>
              <a:xfrm>
                <a:off x="1045870" y="4697818"/>
                <a:ext cx="1427526" cy="837472"/>
              </a:xfrm>
              <a:custGeom>
                <a:avLst/>
                <a:gdLst>
                  <a:gd name="connsiteX0" fmla="*/ 54948 w 1427518"/>
                  <a:gd name="connsiteY0" fmla="*/ 836554 h 837460"/>
                  <a:gd name="connsiteX1" fmla="*/ 45088 w 1427518"/>
                  <a:gd name="connsiteY1" fmla="*/ 832143 h 837460"/>
                  <a:gd name="connsiteX2" fmla="*/ 3145 w 1427518"/>
                  <a:gd name="connsiteY2" fmla="*/ 785351 h 837460"/>
                  <a:gd name="connsiteX3" fmla="*/ 3744 w 1427518"/>
                  <a:gd name="connsiteY3" fmla="*/ 766994 h 837460"/>
                  <a:gd name="connsiteX4" fmla="*/ 323603 w 1427518"/>
                  <a:gd name="connsiteY4" fmla="*/ 358455 h 837460"/>
                  <a:gd name="connsiteX5" fmla="*/ 595962 w 1427518"/>
                  <a:gd name="connsiteY5" fmla="*/ 39959 h 837460"/>
                  <a:gd name="connsiteX6" fmla="*/ 603806 w 1427518"/>
                  <a:gd name="connsiteY6" fmla="*/ 36527 h 837460"/>
                  <a:gd name="connsiteX7" fmla="*/ 958635 w 1427518"/>
                  <a:gd name="connsiteY7" fmla="*/ 1229 h 837460"/>
                  <a:gd name="connsiteX8" fmla="*/ 1003193 w 1427518"/>
                  <a:gd name="connsiteY8" fmla="*/ 21875 h 837460"/>
                  <a:gd name="connsiteX9" fmla="*/ 1020570 w 1427518"/>
                  <a:gd name="connsiteY9" fmla="*/ 42792 h 837460"/>
                  <a:gd name="connsiteX10" fmla="*/ 1168515 w 1427518"/>
                  <a:gd name="connsiteY10" fmla="*/ 210565 h 837460"/>
                  <a:gd name="connsiteX11" fmla="*/ 1334055 w 1427518"/>
                  <a:gd name="connsiteY11" fmla="*/ 74385 h 837460"/>
                  <a:gd name="connsiteX12" fmla="*/ 1344023 w 1427518"/>
                  <a:gd name="connsiteY12" fmla="*/ 68012 h 837460"/>
                  <a:gd name="connsiteX13" fmla="*/ 1354917 w 1427518"/>
                  <a:gd name="connsiteY13" fmla="*/ 72152 h 837460"/>
                  <a:gd name="connsiteX14" fmla="*/ 1423661 w 1427518"/>
                  <a:gd name="connsiteY14" fmla="*/ 145199 h 837460"/>
                  <a:gd name="connsiteX15" fmla="*/ 1426330 w 1427518"/>
                  <a:gd name="connsiteY15" fmla="*/ 159143 h 837460"/>
                  <a:gd name="connsiteX16" fmla="*/ 1099499 w 1427518"/>
                  <a:gd name="connsiteY16" fmla="*/ 467944 h 837460"/>
                  <a:gd name="connsiteX17" fmla="*/ 1073843 w 1427518"/>
                  <a:gd name="connsiteY17" fmla="*/ 466364 h 837460"/>
                  <a:gd name="connsiteX18" fmla="*/ 1067960 w 1427518"/>
                  <a:gd name="connsiteY18" fmla="*/ 603470 h 837460"/>
                  <a:gd name="connsiteX19" fmla="*/ 1061096 w 1427518"/>
                  <a:gd name="connsiteY19" fmla="*/ 613874 h 837460"/>
                  <a:gd name="connsiteX20" fmla="*/ 1048568 w 1427518"/>
                  <a:gd name="connsiteY20" fmla="*/ 613874 h 837460"/>
                  <a:gd name="connsiteX21" fmla="*/ 675926 w 1427518"/>
                  <a:gd name="connsiteY21" fmla="*/ 620574 h 837460"/>
                  <a:gd name="connsiteX22" fmla="*/ 488325 w 1427518"/>
                  <a:gd name="connsiteY22" fmla="*/ 639693 h 837460"/>
                  <a:gd name="connsiteX23" fmla="*/ 477431 w 1427518"/>
                  <a:gd name="connsiteY23" fmla="*/ 634954 h 837460"/>
                  <a:gd name="connsiteX24" fmla="*/ 474707 w 1427518"/>
                  <a:gd name="connsiteY24" fmla="*/ 623243 h 837460"/>
                  <a:gd name="connsiteX25" fmla="*/ 500582 w 1427518"/>
                  <a:gd name="connsiteY25" fmla="*/ 512175 h 837460"/>
                  <a:gd name="connsiteX26" fmla="*/ 59687 w 1427518"/>
                  <a:gd name="connsiteY26" fmla="*/ 835737 h 837460"/>
                  <a:gd name="connsiteX27" fmla="*/ 54948 w 1427518"/>
                  <a:gd name="connsiteY27" fmla="*/ 836554 h 837460"/>
                  <a:gd name="connsiteX28" fmla="*/ 31362 w 1427518"/>
                  <a:gd name="connsiteY28" fmla="*/ 777017 h 837460"/>
                  <a:gd name="connsiteX29" fmla="*/ 58597 w 1427518"/>
                  <a:gd name="connsiteY29" fmla="*/ 807630 h 837460"/>
                  <a:gd name="connsiteX30" fmla="*/ 486419 w 1427518"/>
                  <a:gd name="connsiteY30" fmla="*/ 481617 h 837460"/>
                  <a:gd name="connsiteX31" fmla="*/ 524985 w 1427518"/>
                  <a:gd name="connsiteY31" fmla="*/ 390485 h 837460"/>
                  <a:gd name="connsiteX32" fmla="*/ 541811 w 1427518"/>
                  <a:gd name="connsiteY32" fmla="*/ 382259 h 837460"/>
                  <a:gd name="connsiteX33" fmla="*/ 550478 w 1427518"/>
                  <a:gd name="connsiteY33" fmla="*/ 397403 h 837460"/>
                  <a:gd name="connsiteX34" fmla="*/ 504558 w 1427518"/>
                  <a:gd name="connsiteY34" fmla="*/ 611858 h 837460"/>
                  <a:gd name="connsiteX35" fmla="*/ 672767 w 1427518"/>
                  <a:gd name="connsiteY35" fmla="*/ 594209 h 837460"/>
                  <a:gd name="connsiteX36" fmla="*/ 1043175 w 1427518"/>
                  <a:gd name="connsiteY36" fmla="*/ 583315 h 837460"/>
                  <a:gd name="connsiteX37" fmla="*/ 1047152 w 1427518"/>
                  <a:gd name="connsiteY37" fmla="*/ 451276 h 837460"/>
                  <a:gd name="connsiteX38" fmla="*/ 1060258 w 1427518"/>
                  <a:gd name="connsiteY38" fmla="*/ 437712 h 837460"/>
                  <a:gd name="connsiteX39" fmla="*/ 1063003 w 1427518"/>
                  <a:gd name="connsiteY39" fmla="*/ 437930 h 837460"/>
                  <a:gd name="connsiteX40" fmla="*/ 1398604 w 1427518"/>
                  <a:gd name="connsiteY40" fmla="*/ 157291 h 837460"/>
                  <a:gd name="connsiteX41" fmla="*/ 1347673 w 1427518"/>
                  <a:gd name="connsiteY41" fmla="*/ 103091 h 837460"/>
                  <a:gd name="connsiteX42" fmla="*/ 1166663 w 1427518"/>
                  <a:gd name="connsiteY42" fmla="*/ 237202 h 837460"/>
                  <a:gd name="connsiteX43" fmla="*/ 996166 w 1427518"/>
                  <a:gd name="connsiteY43" fmla="*/ 53250 h 837460"/>
                  <a:gd name="connsiteX44" fmla="*/ 986906 w 1427518"/>
                  <a:gd name="connsiteY44" fmla="*/ 43010 h 837460"/>
                  <a:gd name="connsiteX45" fmla="*/ 984564 w 1427518"/>
                  <a:gd name="connsiteY45" fmla="*/ 40940 h 837460"/>
                  <a:gd name="connsiteX46" fmla="*/ 957328 w 1427518"/>
                  <a:gd name="connsiteY46" fmla="*/ 27921 h 837460"/>
                  <a:gd name="connsiteX47" fmla="*/ 612249 w 1427518"/>
                  <a:gd name="connsiteY47" fmla="*/ 61857 h 837460"/>
                  <a:gd name="connsiteX48" fmla="*/ 607782 w 1427518"/>
                  <a:gd name="connsiteY48" fmla="*/ 63927 h 837460"/>
                  <a:gd name="connsiteX49" fmla="*/ 604841 w 1427518"/>
                  <a:gd name="connsiteY49" fmla="*/ 65179 h 837460"/>
                  <a:gd name="connsiteX50" fmla="*/ 345446 w 1427518"/>
                  <a:gd name="connsiteY50" fmla="*/ 373708 h 837460"/>
                  <a:gd name="connsiteX51" fmla="*/ 31362 w 1427518"/>
                  <a:gd name="connsiteY51" fmla="*/ 777017 h 837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1427518" h="837460">
                    <a:moveTo>
                      <a:pt x="54948" y="836554"/>
                    </a:moveTo>
                    <a:cubicBezTo>
                      <a:pt x="51178" y="836554"/>
                      <a:pt x="47589" y="834975"/>
                      <a:pt x="45088" y="832143"/>
                    </a:cubicBezTo>
                    <a:lnTo>
                      <a:pt x="3145" y="785351"/>
                    </a:lnTo>
                    <a:cubicBezTo>
                      <a:pt x="-1654" y="780067"/>
                      <a:pt x="-1387" y="771951"/>
                      <a:pt x="3744" y="766994"/>
                    </a:cubicBezTo>
                    <a:cubicBezTo>
                      <a:pt x="117481" y="655817"/>
                      <a:pt x="227079" y="497795"/>
                      <a:pt x="323603" y="358455"/>
                    </a:cubicBezTo>
                    <a:cubicBezTo>
                      <a:pt x="431457" y="202830"/>
                      <a:pt x="524658" y="68393"/>
                      <a:pt x="595962" y="39959"/>
                    </a:cubicBezTo>
                    <a:cubicBezTo>
                      <a:pt x="598467" y="38597"/>
                      <a:pt x="601093" y="37453"/>
                      <a:pt x="603806" y="36527"/>
                    </a:cubicBezTo>
                    <a:cubicBezTo>
                      <a:pt x="696408" y="5478"/>
                      <a:pt x="812487" y="-6124"/>
                      <a:pt x="958635" y="1229"/>
                    </a:cubicBezTo>
                    <a:cubicBezTo>
                      <a:pt x="975609" y="2047"/>
                      <a:pt x="991591" y="9455"/>
                      <a:pt x="1003193" y="21875"/>
                    </a:cubicBezTo>
                    <a:cubicBezTo>
                      <a:pt x="1010819" y="27104"/>
                      <a:pt x="1016838" y="34348"/>
                      <a:pt x="1020570" y="42792"/>
                    </a:cubicBezTo>
                    <a:cubicBezTo>
                      <a:pt x="1065835" y="150264"/>
                      <a:pt x="1115623" y="206752"/>
                      <a:pt x="1168515" y="210565"/>
                    </a:cubicBezTo>
                    <a:cubicBezTo>
                      <a:pt x="1237858" y="215358"/>
                      <a:pt x="1302080" y="127386"/>
                      <a:pt x="1334055" y="74385"/>
                    </a:cubicBezTo>
                    <a:cubicBezTo>
                      <a:pt x="1336195" y="70845"/>
                      <a:pt x="1339889" y="68448"/>
                      <a:pt x="1344023" y="68012"/>
                    </a:cubicBezTo>
                    <a:cubicBezTo>
                      <a:pt x="1348103" y="67631"/>
                      <a:pt x="1352134" y="69156"/>
                      <a:pt x="1354917" y="72152"/>
                    </a:cubicBezTo>
                    <a:lnTo>
                      <a:pt x="1423661" y="145199"/>
                    </a:lnTo>
                    <a:cubicBezTo>
                      <a:pt x="1427142" y="148957"/>
                      <a:pt x="1428177" y="154350"/>
                      <a:pt x="1426330" y="159143"/>
                    </a:cubicBezTo>
                    <a:cubicBezTo>
                      <a:pt x="1420883" y="172543"/>
                      <a:pt x="1303333" y="467890"/>
                      <a:pt x="1099499" y="467944"/>
                    </a:cubicBezTo>
                    <a:cubicBezTo>
                      <a:pt x="1090920" y="467944"/>
                      <a:pt x="1082352" y="467399"/>
                      <a:pt x="1073843" y="466364"/>
                    </a:cubicBezTo>
                    <a:cubicBezTo>
                      <a:pt x="1074246" y="512121"/>
                      <a:pt x="1072280" y="557877"/>
                      <a:pt x="1067960" y="603470"/>
                    </a:cubicBezTo>
                    <a:cubicBezTo>
                      <a:pt x="1067551" y="607882"/>
                      <a:pt x="1064975" y="611749"/>
                      <a:pt x="1061096" y="613874"/>
                    </a:cubicBezTo>
                    <a:cubicBezTo>
                      <a:pt x="1057175" y="615944"/>
                      <a:pt x="1052485" y="615944"/>
                      <a:pt x="1048568" y="613874"/>
                    </a:cubicBezTo>
                    <a:cubicBezTo>
                      <a:pt x="991808" y="584132"/>
                      <a:pt x="831226" y="602653"/>
                      <a:pt x="675926" y="620574"/>
                    </a:cubicBezTo>
                    <a:cubicBezTo>
                      <a:pt x="612467" y="627873"/>
                      <a:pt x="546774" y="635445"/>
                      <a:pt x="488325" y="639693"/>
                    </a:cubicBezTo>
                    <a:cubicBezTo>
                      <a:pt x="484153" y="639911"/>
                      <a:pt x="480122" y="638169"/>
                      <a:pt x="477431" y="634954"/>
                    </a:cubicBezTo>
                    <a:cubicBezTo>
                      <a:pt x="474691" y="631741"/>
                      <a:pt x="473678" y="627383"/>
                      <a:pt x="474707" y="623243"/>
                    </a:cubicBezTo>
                    <a:cubicBezTo>
                      <a:pt x="483788" y="586529"/>
                      <a:pt x="492411" y="549488"/>
                      <a:pt x="500582" y="512175"/>
                    </a:cubicBezTo>
                    <a:cubicBezTo>
                      <a:pt x="385265" y="715682"/>
                      <a:pt x="73305" y="830781"/>
                      <a:pt x="59687" y="835737"/>
                    </a:cubicBezTo>
                    <a:cubicBezTo>
                      <a:pt x="58167" y="836283"/>
                      <a:pt x="56566" y="836554"/>
                      <a:pt x="54948" y="836554"/>
                    </a:cubicBezTo>
                    <a:close/>
                    <a:moveTo>
                      <a:pt x="31362" y="777017"/>
                    </a:moveTo>
                    <a:lnTo>
                      <a:pt x="58597" y="807630"/>
                    </a:lnTo>
                    <a:cubicBezTo>
                      <a:pt x="110890" y="787094"/>
                      <a:pt x="394198" y="668891"/>
                      <a:pt x="486419" y="481617"/>
                    </a:cubicBezTo>
                    <a:cubicBezTo>
                      <a:pt x="500936" y="451984"/>
                      <a:pt x="513807" y="421534"/>
                      <a:pt x="524985" y="390485"/>
                    </a:cubicBezTo>
                    <a:cubicBezTo>
                      <a:pt x="527366" y="383567"/>
                      <a:pt x="534899" y="379918"/>
                      <a:pt x="541811" y="382259"/>
                    </a:cubicBezTo>
                    <a:cubicBezTo>
                      <a:pt x="548081" y="384439"/>
                      <a:pt x="551785" y="390921"/>
                      <a:pt x="550478" y="397403"/>
                    </a:cubicBezTo>
                    <a:cubicBezTo>
                      <a:pt x="537187" y="469088"/>
                      <a:pt x="521717" y="541154"/>
                      <a:pt x="504558" y="611858"/>
                    </a:cubicBezTo>
                    <a:cubicBezTo>
                      <a:pt x="557723" y="607501"/>
                      <a:pt x="616116" y="600964"/>
                      <a:pt x="672767" y="594209"/>
                    </a:cubicBezTo>
                    <a:cubicBezTo>
                      <a:pt x="825288" y="576615"/>
                      <a:pt x="970564" y="559893"/>
                      <a:pt x="1043175" y="583315"/>
                    </a:cubicBezTo>
                    <a:cubicBezTo>
                      <a:pt x="1046716" y="539411"/>
                      <a:pt x="1048045" y="495343"/>
                      <a:pt x="1047152" y="451276"/>
                    </a:cubicBezTo>
                    <a:cubicBezTo>
                      <a:pt x="1047021" y="443922"/>
                      <a:pt x="1052888" y="437821"/>
                      <a:pt x="1060258" y="437712"/>
                    </a:cubicBezTo>
                    <a:cubicBezTo>
                      <a:pt x="1061178" y="437658"/>
                      <a:pt x="1062099" y="437767"/>
                      <a:pt x="1063003" y="437930"/>
                    </a:cubicBezTo>
                    <a:cubicBezTo>
                      <a:pt x="1252892" y="474753"/>
                      <a:pt x="1377469" y="206588"/>
                      <a:pt x="1398604" y="157291"/>
                    </a:cubicBezTo>
                    <a:lnTo>
                      <a:pt x="1347673" y="103091"/>
                    </a:lnTo>
                    <a:cubicBezTo>
                      <a:pt x="1304586" y="170474"/>
                      <a:pt x="1240636" y="242431"/>
                      <a:pt x="1166663" y="237202"/>
                    </a:cubicBezTo>
                    <a:cubicBezTo>
                      <a:pt x="1102985" y="232626"/>
                      <a:pt x="1045627" y="170691"/>
                      <a:pt x="996166" y="53250"/>
                    </a:cubicBezTo>
                    <a:cubicBezTo>
                      <a:pt x="994112" y="49001"/>
                      <a:pt x="990904" y="45461"/>
                      <a:pt x="986906" y="43010"/>
                    </a:cubicBezTo>
                    <a:cubicBezTo>
                      <a:pt x="986040" y="42410"/>
                      <a:pt x="985250" y="41702"/>
                      <a:pt x="984564" y="40940"/>
                    </a:cubicBezTo>
                    <a:cubicBezTo>
                      <a:pt x="977618" y="33095"/>
                      <a:pt x="967792" y="28411"/>
                      <a:pt x="957328" y="27921"/>
                    </a:cubicBezTo>
                    <a:cubicBezTo>
                      <a:pt x="814557" y="20730"/>
                      <a:pt x="701637" y="31843"/>
                      <a:pt x="612249" y="61857"/>
                    </a:cubicBezTo>
                    <a:cubicBezTo>
                      <a:pt x="610707" y="62401"/>
                      <a:pt x="609215" y="63109"/>
                      <a:pt x="607782" y="63927"/>
                    </a:cubicBezTo>
                    <a:cubicBezTo>
                      <a:pt x="606862" y="64471"/>
                      <a:pt x="605876" y="64907"/>
                      <a:pt x="604841" y="65179"/>
                    </a:cubicBezTo>
                    <a:cubicBezTo>
                      <a:pt x="541054" y="91544"/>
                      <a:pt x="450359" y="222385"/>
                      <a:pt x="345446" y="373708"/>
                    </a:cubicBezTo>
                    <a:cubicBezTo>
                      <a:pt x="250665" y="510268"/>
                      <a:pt x="143573" y="664751"/>
                      <a:pt x="31362" y="777017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41667133-7FDE-B1BF-09DE-9B1C50A927CB}"/>
                  </a:ext>
                </a:extLst>
              </p:cNvPr>
              <p:cNvSpPr/>
              <p:nvPr/>
            </p:nvSpPr>
            <p:spPr>
              <a:xfrm>
                <a:off x="2060641" y="4891754"/>
                <a:ext cx="59156" cy="271053"/>
              </a:xfrm>
              <a:custGeom>
                <a:avLst/>
                <a:gdLst>
                  <a:gd name="connsiteX0" fmla="*/ 45625 w 59155"/>
                  <a:gd name="connsiteY0" fmla="*/ 270142 h 271048"/>
                  <a:gd name="connsiteX1" fmla="*/ 32443 w 59155"/>
                  <a:gd name="connsiteY1" fmla="*/ 258594 h 271048"/>
                  <a:gd name="connsiteX2" fmla="*/ -240 w 59155"/>
                  <a:gd name="connsiteY2" fmla="*/ 13471 h 271048"/>
                  <a:gd name="connsiteX3" fmla="*/ 11912 w 59155"/>
                  <a:gd name="connsiteY3" fmla="*/ -855 h 271048"/>
                  <a:gd name="connsiteX4" fmla="*/ 26070 w 59155"/>
                  <a:gd name="connsiteY4" fmla="*/ 9930 h 271048"/>
                  <a:gd name="connsiteX5" fmla="*/ 58753 w 59155"/>
                  <a:gd name="connsiteY5" fmla="*/ 255054 h 271048"/>
                  <a:gd name="connsiteX6" fmla="*/ 47374 w 59155"/>
                  <a:gd name="connsiteY6" fmla="*/ 269925 h 271048"/>
                  <a:gd name="connsiteX7" fmla="*/ 47313 w 59155"/>
                  <a:gd name="connsiteY7" fmla="*/ 269925 h 271048"/>
                  <a:gd name="connsiteX8" fmla="*/ 45625 w 59155"/>
                  <a:gd name="connsiteY8" fmla="*/ 270142 h 271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155" h="271048">
                    <a:moveTo>
                      <a:pt x="45625" y="270142"/>
                    </a:moveTo>
                    <a:cubicBezTo>
                      <a:pt x="38963" y="270142"/>
                      <a:pt x="33341" y="265186"/>
                      <a:pt x="32443" y="258594"/>
                    </a:cubicBezTo>
                    <a:lnTo>
                      <a:pt x="-240" y="13471"/>
                    </a:lnTo>
                    <a:cubicBezTo>
                      <a:pt x="-845" y="6172"/>
                      <a:pt x="4597" y="-256"/>
                      <a:pt x="11912" y="-855"/>
                    </a:cubicBezTo>
                    <a:cubicBezTo>
                      <a:pt x="18699" y="-1454"/>
                      <a:pt x="24817" y="3231"/>
                      <a:pt x="26070" y="9930"/>
                    </a:cubicBezTo>
                    <a:lnTo>
                      <a:pt x="58753" y="255054"/>
                    </a:lnTo>
                    <a:cubicBezTo>
                      <a:pt x="59717" y="262299"/>
                      <a:pt x="54618" y="268944"/>
                      <a:pt x="47374" y="269925"/>
                    </a:cubicBezTo>
                    <a:cubicBezTo>
                      <a:pt x="47352" y="269925"/>
                      <a:pt x="47335" y="269925"/>
                      <a:pt x="47313" y="269925"/>
                    </a:cubicBezTo>
                    <a:cubicBezTo>
                      <a:pt x="46758" y="270033"/>
                      <a:pt x="46191" y="270142"/>
                      <a:pt x="45625" y="270142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D87E9401-6E6E-007E-8EDF-F8FFFAF0E19C}"/>
                  </a:ext>
                </a:extLst>
              </p:cNvPr>
              <p:cNvSpPr/>
              <p:nvPr/>
            </p:nvSpPr>
            <p:spPr>
              <a:xfrm>
                <a:off x="1570493" y="4818333"/>
                <a:ext cx="95823" cy="288859"/>
              </a:xfrm>
              <a:custGeom>
                <a:avLst/>
                <a:gdLst>
                  <a:gd name="connsiteX0" fmla="*/ 13003 w 95822"/>
                  <a:gd name="connsiteY0" fmla="*/ 287948 h 288854"/>
                  <a:gd name="connsiteX1" fmla="*/ 8318 w 95822"/>
                  <a:gd name="connsiteY1" fmla="*/ 287131 h 288854"/>
                  <a:gd name="connsiteX2" fmla="*/ 556 w 95822"/>
                  <a:gd name="connsiteY2" fmla="*/ 270081 h 288854"/>
                  <a:gd name="connsiteX3" fmla="*/ 583 w 95822"/>
                  <a:gd name="connsiteY3" fmla="*/ 270027 h 288854"/>
                  <a:gd name="connsiteX4" fmla="*/ 4450 w 95822"/>
                  <a:gd name="connsiteY4" fmla="*/ 259623 h 288854"/>
                  <a:gd name="connsiteX5" fmla="*/ 69000 w 95822"/>
                  <a:gd name="connsiteY5" fmla="*/ 11286 h 288854"/>
                  <a:gd name="connsiteX6" fmla="*/ 83347 w 95822"/>
                  <a:gd name="connsiteY6" fmla="*/ -861 h 288854"/>
                  <a:gd name="connsiteX7" fmla="*/ 95489 w 95822"/>
                  <a:gd name="connsiteY7" fmla="*/ 13519 h 288854"/>
                  <a:gd name="connsiteX8" fmla="*/ 95473 w 95822"/>
                  <a:gd name="connsiteY8" fmla="*/ 13683 h 288854"/>
                  <a:gd name="connsiteX9" fmla="*/ 29290 w 95822"/>
                  <a:gd name="connsiteY9" fmla="*/ 269047 h 288854"/>
                  <a:gd name="connsiteX10" fmla="*/ 25422 w 95822"/>
                  <a:gd name="connsiteY10" fmla="*/ 279342 h 288854"/>
                  <a:gd name="connsiteX11" fmla="*/ 13003 w 95822"/>
                  <a:gd name="connsiteY11" fmla="*/ 287948 h 288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5822" h="288854">
                    <a:moveTo>
                      <a:pt x="13003" y="287948"/>
                    </a:moveTo>
                    <a:cubicBezTo>
                      <a:pt x="11407" y="287948"/>
                      <a:pt x="9821" y="287676"/>
                      <a:pt x="8318" y="287131"/>
                    </a:cubicBezTo>
                    <a:cubicBezTo>
                      <a:pt x="1471" y="284571"/>
                      <a:pt x="-2004" y="276945"/>
                      <a:pt x="556" y="270081"/>
                    </a:cubicBezTo>
                    <a:cubicBezTo>
                      <a:pt x="567" y="270081"/>
                      <a:pt x="572" y="270027"/>
                      <a:pt x="583" y="270027"/>
                    </a:cubicBezTo>
                    <a:lnTo>
                      <a:pt x="4450" y="259623"/>
                    </a:lnTo>
                    <a:cubicBezTo>
                      <a:pt x="23733" y="208637"/>
                      <a:pt x="59685" y="113693"/>
                      <a:pt x="69000" y="11286"/>
                    </a:cubicBezTo>
                    <a:cubicBezTo>
                      <a:pt x="69610" y="3987"/>
                      <a:pt x="76032" y="-1460"/>
                      <a:pt x="83347" y="-861"/>
                    </a:cubicBezTo>
                    <a:cubicBezTo>
                      <a:pt x="90663" y="-262"/>
                      <a:pt x="96099" y="6166"/>
                      <a:pt x="95489" y="13519"/>
                    </a:cubicBezTo>
                    <a:cubicBezTo>
                      <a:pt x="95484" y="13574"/>
                      <a:pt x="95478" y="13628"/>
                      <a:pt x="95473" y="13683"/>
                    </a:cubicBezTo>
                    <a:cubicBezTo>
                      <a:pt x="85777" y="119685"/>
                      <a:pt x="49063" y="216862"/>
                      <a:pt x="29290" y="269047"/>
                    </a:cubicBezTo>
                    <a:lnTo>
                      <a:pt x="25422" y="279342"/>
                    </a:lnTo>
                    <a:cubicBezTo>
                      <a:pt x="23499" y="284516"/>
                      <a:pt x="18537" y="287948"/>
                      <a:pt x="13003" y="287948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FD1DCE67-1660-379F-78BC-55DDC7C57130}"/>
                  </a:ext>
                </a:extLst>
              </p:cNvPr>
              <p:cNvSpPr/>
              <p:nvPr/>
            </p:nvSpPr>
            <p:spPr>
              <a:xfrm>
                <a:off x="3275359" y="6455116"/>
                <a:ext cx="199585" cy="228240"/>
              </a:xfrm>
              <a:custGeom>
                <a:avLst/>
                <a:gdLst>
                  <a:gd name="connsiteX0" fmla="*/ 199299 w 199584"/>
                  <a:gd name="connsiteY0" fmla="*/ 227331 h 228237"/>
                  <a:gd name="connsiteX1" fmla="*/ -286 w 199584"/>
                  <a:gd name="connsiteY1" fmla="*/ 210990 h 228237"/>
                  <a:gd name="connsiteX2" fmla="*/ 7449 w 199584"/>
                  <a:gd name="connsiteY2" fmla="*/ 189581 h 228237"/>
                  <a:gd name="connsiteX3" fmla="*/ 31144 w 199584"/>
                  <a:gd name="connsiteY3" fmla="*/ 32104 h 228237"/>
                  <a:gd name="connsiteX4" fmla="*/ 29619 w 199584"/>
                  <a:gd name="connsiteY4" fmla="*/ -906 h 228237"/>
                  <a:gd name="connsiteX5" fmla="*/ 172390 w 199584"/>
                  <a:gd name="connsiteY5" fmla="*/ 25458 h 228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9584" h="228237">
                    <a:moveTo>
                      <a:pt x="199299" y="227331"/>
                    </a:moveTo>
                    <a:lnTo>
                      <a:pt x="-286" y="210990"/>
                    </a:lnTo>
                    <a:lnTo>
                      <a:pt x="7449" y="189581"/>
                    </a:lnTo>
                    <a:cubicBezTo>
                      <a:pt x="25648" y="139140"/>
                      <a:pt x="33699" y="85650"/>
                      <a:pt x="31144" y="32104"/>
                    </a:cubicBezTo>
                    <a:lnTo>
                      <a:pt x="29619" y="-906"/>
                    </a:lnTo>
                    <a:lnTo>
                      <a:pt x="172390" y="25458"/>
                    </a:ln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5422F7D4-BB2C-228C-AF07-58CCC87DD5DD}"/>
                  </a:ext>
                </a:extLst>
              </p:cNvPr>
              <p:cNvSpPr/>
              <p:nvPr/>
            </p:nvSpPr>
            <p:spPr>
              <a:xfrm>
                <a:off x="3262315" y="6441727"/>
                <a:ext cx="226583" cy="254919"/>
              </a:xfrm>
              <a:custGeom>
                <a:avLst/>
                <a:gdLst>
                  <a:gd name="connsiteX0" fmla="*/ 212616 w 226582"/>
                  <a:gd name="connsiteY0" fmla="*/ 254009 h 254915"/>
                  <a:gd name="connsiteX1" fmla="*/ 211527 w 226582"/>
                  <a:gd name="connsiteY1" fmla="*/ 254009 h 254915"/>
                  <a:gd name="connsiteX2" fmla="*/ 11888 w 226582"/>
                  <a:gd name="connsiteY2" fmla="*/ 237668 h 254915"/>
                  <a:gd name="connsiteX3" fmla="*/ -238 w 226582"/>
                  <a:gd name="connsiteY3" fmla="*/ 223287 h 254915"/>
                  <a:gd name="connsiteX4" fmla="*/ 503 w 226582"/>
                  <a:gd name="connsiteY4" fmla="*/ 219910 h 254915"/>
                  <a:gd name="connsiteX5" fmla="*/ 8238 w 226582"/>
                  <a:gd name="connsiteY5" fmla="*/ 198503 h 254915"/>
                  <a:gd name="connsiteX6" fmla="*/ 31171 w 226582"/>
                  <a:gd name="connsiteY6" fmla="*/ 45982 h 254915"/>
                  <a:gd name="connsiteX7" fmla="*/ 29591 w 226582"/>
                  <a:gd name="connsiteY7" fmla="*/ 13026 h 254915"/>
                  <a:gd name="connsiteX8" fmla="*/ 34112 w 226582"/>
                  <a:gd name="connsiteY8" fmla="*/ 2404 h 254915"/>
                  <a:gd name="connsiteX9" fmla="*/ 45279 w 226582"/>
                  <a:gd name="connsiteY9" fmla="*/ -701 h 254915"/>
                  <a:gd name="connsiteX10" fmla="*/ 188049 w 226582"/>
                  <a:gd name="connsiteY10" fmla="*/ 25664 h 254915"/>
                  <a:gd name="connsiteX11" fmla="*/ 198944 w 226582"/>
                  <a:gd name="connsiteY11" fmla="*/ 36993 h 254915"/>
                  <a:gd name="connsiteX12" fmla="*/ 226180 w 226582"/>
                  <a:gd name="connsiteY12" fmla="*/ 238812 h 254915"/>
                  <a:gd name="connsiteX13" fmla="*/ 214746 w 226582"/>
                  <a:gd name="connsiteY13" fmla="*/ 253737 h 254915"/>
                  <a:gd name="connsiteX14" fmla="*/ 213052 w 226582"/>
                  <a:gd name="connsiteY14" fmla="*/ 253846 h 254915"/>
                  <a:gd name="connsiteX15" fmla="*/ 31389 w 226582"/>
                  <a:gd name="connsiteY15" fmla="*/ 212610 h 254915"/>
                  <a:gd name="connsiteX16" fmla="*/ 197255 w 226582"/>
                  <a:gd name="connsiteY16" fmla="*/ 226119 h 254915"/>
                  <a:gd name="connsiteX17" fmla="*/ 173723 w 226582"/>
                  <a:gd name="connsiteY17" fmla="*/ 50230 h 254915"/>
                  <a:gd name="connsiteX18" fmla="*/ 56936 w 226582"/>
                  <a:gd name="connsiteY18" fmla="*/ 28441 h 254915"/>
                  <a:gd name="connsiteX19" fmla="*/ 57698 w 226582"/>
                  <a:gd name="connsiteY19" fmla="*/ 44782 h 254915"/>
                  <a:gd name="connsiteX20" fmla="*/ 33186 w 226582"/>
                  <a:gd name="connsiteY20" fmla="*/ 207381 h 254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6582" h="254915">
                    <a:moveTo>
                      <a:pt x="212616" y="254009"/>
                    </a:moveTo>
                    <a:lnTo>
                      <a:pt x="211527" y="254009"/>
                    </a:lnTo>
                    <a:lnTo>
                      <a:pt x="11888" y="237668"/>
                    </a:lnTo>
                    <a:cubicBezTo>
                      <a:pt x="4572" y="237068"/>
                      <a:pt x="-859" y="230641"/>
                      <a:pt x="-238" y="223287"/>
                    </a:cubicBezTo>
                    <a:cubicBezTo>
                      <a:pt x="-140" y="222143"/>
                      <a:pt x="105" y="220999"/>
                      <a:pt x="503" y="219910"/>
                    </a:cubicBezTo>
                    <a:lnTo>
                      <a:pt x="8238" y="198503"/>
                    </a:lnTo>
                    <a:cubicBezTo>
                      <a:pt x="25903" y="149695"/>
                      <a:pt x="33698" y="97839"/>
                      <a:pt x="31171" y="45982"/>
                    </a:cubicBezTo>
                    <a:lnTo>
                      <a:pt x="29591" y="13026"/>
                    </a:lnTo>
                    <a:cubicBezTo>
                      <a:pt x="29368" y="8995"/>
                      <a:pt x="31040" y="5074"/>
                      <a:pt x="34112" y="2404"/>
                    </a:cubicBezTo>
                    <a:cubicBezTo>
                      <a:pt x="37173" y="-265"/>
                      <a:pt x="41281" y="-1410"/>
                      <a:pt x="45279" y="-701"/>
                    </a:cubicBezTo>
                    <a:lnTo>
                      <a:pt x="188049" y="25664"/>
                    </a:lnTo>
                    <a:cubicBezTo>
                      <a:pt x="193774" y="26644"/>
                      <a:pt x="198192" y="31219"/>
                      <a:pt x="198944" y="36993"/>
                    </a:cubicBezTo>
                    <a:lnTo>
                      <a:pt x="226180" y="238812"/>
                    </a:lnTo>
                    <a:cubicBezTo>
                      <a:pt x="227144" y="246111"/>
                      <a:pt x="222023" y="252757"/>
                      <a:pt x="214746" y="253737"/>
                    </a:cubicBezTo>
                    <a:cubicBezTo>
                      <a:pt x="214185" y="253791"/>
                      <a:pt x="213619" y="253846"/>
                      <a:pt x="213052" y="253846"/>
                    </a:cubicBezTo>
                    <a:close/>
                    <a:moveTo>
                      <a:pt x="31389" y="212610"/>
                    </a:moveTo>
                    <a:lnTo>
                      <a:pt x="197255" y="226119"/>
                    </a:lnTo>
                    <a:lnTo>
                      <a:pt x="173723" y="50230"/>
                    </a:lnTo>
                    <a:lnTo>
                      <a:pt x="56936" y="28441"/>
                    </a:lnTo>
                    <a:lnTo>
                      <a:pt x="57698" y="44782"/>
                    </a:lnTo>
                    <a:cubicBezTo>
                      <a:pt x="60395" y="100072"/>
                      <a:pt x="52061" y="155360"/>
                      <a:pt x="33186" y="207381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5E2BE681-69C1-A4C1-39C3-16285BCDFCF4}"/>
                  </a:ext>
                </a:extLst>
              </p:cNvPr>
              <p:cNvSpPr/>
              <p:nvPr/>
            </p:nvSpPr>
            <p:spPr>
              <a:xfrm>
                <a:off x="3028450" y="6561147"/>
                <a:ext cx="522880" cy="258105"/>
              </a:xfrm>
              <a:custGeom>
                <a:avLst/>
                <a:gdLst>
                  <a:gd name="connsiteX0" fmla="*/ 231534 w 522877"/>
                  <a:gd name="connsiteY0" fmla="*/ 6420 h 258101"/>
                  <a:gd name="connsiteX1" fmla="*/ 198415 w 522877"/>
                  <a:gd name="connsiteY1" fmla="*/ 42099 h 258101"/>
                  <a:gd name="connsiteX2" fmla="*/ 60437 w 522877"/>
                  <a:gd name="connsiteY2" fmla="*/ 133612 h 258101"/>
                  <a:gd name="connsiteX3" fmla="*/ 19202 w 522877"/>
                  <a:gd name="connsiteY3" fmla="*/ 154039 h 258101"/>
                  <a:gd name="connsiteX4" fmla="*/ 28 w 522877"/>
                  <a:gd name="connsiteY4" fmla="*/ 199631 h 258101"/>
                  <a:gd name="connsiteX5" fmla="*/ 900 w 522877"/>
                  <a:gd name="connsiteY5" fmla="*/ 208129 h 258101"/>
                  <a:gd name="connsiteX6" fmla="*/ 17241 w 522877"/>
                  <a:gd name="connsiteY6" fmla="*/ 233023 h 258101"/>
                  <a:gd name="connsiteX7" fmla="*/ 141655 w 522877"/>
                  <a:gd name="connsiteY7" fmla="*/ 257153 h 258101"/>
                  <a:gd name="connsiteX8" fmla="*/ 398380 w 522877"/>
                  <a:gd name="connsiteY8" fmla="*/ 238143 h 258101"/>
                  <a:gd name="connsiteX9" fmla="*/ 518218 w 522877"/>
                  <a:gd name="connsiteY9" fmla="*/ 201429 h 258101"/>
                  <a:gd name="connsiteX10" fmla="*/ 478563 w 522877"/>
                  <a:gd name="connsiteY10" fmla="*/ 29134 h 258101"/>
                  <a:gd name="connsiteX11" fmla="*/ 461078 w 522877"/>
                  <a:gd name="connsiteY11" fmla="*/ 23687 h 258101"/>
                  <a:gd name="connsiteX12" fmla="*/ 411672 w 522877"/>
                  <a:gd name="connsiteY12" fmla="*/ 54028 h 258101"/>
                  <a:gd name="connsiteX13" fmla="*/ 328875 w 522877"/>
                  <a:gd name="connsiteY13" fmla="*/ 89271 h 258101"/>
                  <a:gd name="connsiteX14" fmla="*/ 279104 w 522877"/>
                  <a:gd name="connsiteY14" fmla="*/ 49506 h 258101"/>
                  <a:gd name="connsiteX15" fmla="*/ 279033 w 522877"/>
                  <a:gd name="connsiteY15" fmla="*/ 48799 h 258101"/>
                  <a:gd name="connsiteX16" fmla="*/ 276200 w 522877"/>
                  <a:gd name="connsiteY16" fmla="*/ 22543 h 258101"/>
                  <a:gd name="connsiteX17" fmla="*/ 246786 w 522877"/>
                  <a:gd name="connsiteY17" fmla="*/ -717 h 258101"/>
                  <a:gd name="connsiteX18" fmla="*/ 231534 w 522877"/>
                  <a:gd name="connsiteY18" fmla="*/ 6420 h 258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22877" h="258101">
                    <a:moveTo>
                      <a:pt x="231534" y="6420"/>
                    </a:moveTo>
                    <a:cubicBezTo>
                      <a:pt x="219735" y="17587"/>
                      <a:pt x="208672" y="29516"/>
                      <a:pt x="198415" y="42099"/>
                    </a:cubicBezTo>
                    <a:cubicBezTo>
                      <a:pt x="166440" y="82517"/>
                      <a:pt x="78032" y="127783"/>
                      <a:pt x="60437" y="133612"/>
                    </a:cubicBezTo>
                    <a:cubicBezTo>
                      <a:pt x="45692" y="138187"/>
                      <a:pt x="31769" y="145050"/>
                      <a:pt x="19202" y="154039"/>
                    </a:cubicBezTo>
                    <a:cubicBezTo>
                      <a:pt x="5328" y="164879"/>
                      <a:pt x="-1927" y="182146"/>
                      <a:pt x="28" y="199631"/>
                    </a:cubicBezTo>
                    <a:lnTo>
                      <a:pt x="900" y="208129"/>
                    </a:lnTo>
                    <a:cubicBezTo>
                      <a:pt x="1886" y="218642"/>
                      <a:pt x="8008" y="227956"/>
                      <a:pt x="17241" y="233023"/>
                    </a:cubicBezTo>
                    <a:cubicBezTo>
                      <a:pt x="36688" y="243372"/>
                      <a:pt x="76125" y="258079"/>
                      <a:pt x="141655" y="257153"/>
                    </a:cubicBezTo>
                    <a:cubicBezTo>
                      <a:pt x="242047" y="255683"/>
                      <a:pt x="334757" y="241139"/>
                      <a:pt x="398380" y="238143"/>
                    </a:cubicBezTo>
                    <a:cubicBezTo>
                      <a:pt x="462004" y="235147"/>
                      <a:pt x="500733" y="225669"/>
                      <a:pt x="518218" y="201429"/>
                    </a:cubicBezTo>
                    <a:cubicBezTo>
                      <a:pt x="533906" y="179640"/>
                      <a:pt x="504274" y="63015"/>
                      <a:pt x="478563" y="29134"/>
                    </a:cubicBezTo>
                    <a:cubicBezTo>
                      <a:pt x="474396" y="23905"/>
                      <a:pt x="467473" y="21781"/>
                      <a:pt x="461078" y="23687"/>
                    </a:cubicBezTo>
                    <a:cubicBezTo>
                      <a:pt x="442078" y="28916"/>
                      <a:pt x="424952" y="39484"/>
                      <a:pt x="411672" y="54028"/>
                    </a:cubicBezTo>
                    <a:cubicBezTo>
                      <a:pt x="396419" y="71568"/>
                      <a:pt x="360904" y="85513"/>
                      <a:pt x="328875" y="89271"/>
                    </a:cubicBezTo>
                    <a:cubicBezTo>
                      <a:pt x="304150" y="92049"/>
                      <a:pt x="281865" y="74237"/>
                      <a:pt x="279104" y="49506"/>
                    </a:cubicBezTo>
                    <a:cubicBezTo>
                      <a:pt x="279082" y="49288"/>
                      <a:pt x="279055" y="49017"/>
                      <a:pt x="279033" y="48799"/>
                    </a:cubicBezTo>
                    <a:cubicBezTo>
                      <a:pt x="278216" y="40519"/>
                      <a:pt x="277290" y="31532"/>
                      <a:pt x="276200" y="22543"/>
                    </a:cubicBezTo>
                    <a:cubicBezTo>
                      <a:pt x="274506" y="7999"/>
                      <a:pt x="261335" y="-2460"/>
                      <a:pt x="246786" y="-717"/>
                    </a:cubicBezTo>
                    <a:cubicBezTo>
                      <a:pt x="241060" y="-62"/>
                      <a:pt x="235706" y="2443"/>
                      <a:pt x="231534" y="6420"/>
                    </a:cubicBez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A6DFF11C-181A-6746-DA43-A7F8021B04FC}"/>
                  </a:ext>
                </a:extLst>
              </p:cNvPr>
              <p:cNvSpPr/>
              <p:nvPr/>
            </p:nvSpPr>
            <p:spPr>
              <a:xfrm>
                <a:off x="3015095" y="6547697"/>
                <a:ext cx="549438" cy="284804"/>
              </a:xfrm>
              <a:custGeom>
                <a:avLst/>
                <a:gdLst>
                  <a:gd name="connsiteX0" fmla="*/ 149073 w 549434"/>
                  <a:gd name="connsiteY0" fmla="*/ 283893 h 284799"/>
                  <a:gd name="connsiteX1" fmla="*/ 24496 w 549434"/>
                  <a:gd name="connsiteY1" fmla="*/ 258182 h 284799"/>
                  <a:gd name="connsiteX2" fmla="*/ 965 w 549434"/>
                  <a:gd name="connsiteY2" fmla="*/ 222939 h 284799"/>
                  <a:gd name="connsiteX3" fmla="*/ 93 w 549434"/>
                  <a:gd name="connsiteY3" fmla="*/ 214441 h 284799"/>
                  <a:gd name="connsiteX4" fmla="*/ 24442 w 549434"/>
                  <a:gd name="connsiteY4" fmla="*/ 156919 h 284799"/>
                  <a:gd name="connsiteX5" fmla="*/ 69490 w 549434"/>
                  <a:gd name="connsiteY5" fmla="*/ 134423 h 284799"/>
                  <a:gd name="connsiteX6" fmla="*/ 201203 w 549434"/>
                  <a:gd name="connsiteY6" fmla="*/ 47268 h 284799"/>
                  <a:gd name="connsiteX7" fmla="*/ 235575 w 549434"/>
                  <a:gd name="connsiteY7" fmla="*/ 10227 h 284799"/>
                  <a:gd name="connsiteX8" fmla="*/ 291877 w 549434"/>
                  <a:gd name="connsiteY8" fmla="*/ 11261 h 284799"/>
                  <a:gd name="connsiteX9" fmla="*/ 302739 w 549434"/>
                  <a:gd name="connsiteY9" fmla="*/ 34194 h 284799"/>
                  <a:gd name="connsiteX10" fmla="*/ 305571 w 549434"/>
                  <a:gd name="connsiteY10" fmla="*/ 60722 h 284799"/>
                  <a:gd name="connsiteX11" fmla="*/ 317337 w 549434"/>
                  <a:gd name="connsiteY11" fmla="*/ 82511 h 284799"/>
                  <a:gd name="connsiteX12" fmla="*/ 340651 w 549434"/>
                  <a:gd name="connsiteY12" fmla="*/ 89320 h 284799"/>
                  <a:gd name="connsiteX13" fmla="*/ 415059 w 549434"/>
                  <a:gd name="connsiteY13" fmla="*/ 58544 h 284799"/>
                  <a:gd name="connsiteX14" fmla="*/ 470784 w 549434"/>
                  <a:gd name="connsiteY14" fmla="*/ 24117 h 284799"/>
                  <a:gd name="connsiteX15" fmla="*/ 502541 w 549434"/>
                  <a:gd name="connsiteY15" fmla="*/ 34466 h 284799"/>
                  <a:gd name="connsiteX16" fmla="*/ 542415 w 549434"/>
                  <a:gd name="connsiteY16" fmla="*/ 222503 h 284799"/>
                  <a:gd name="connsiteX17" fmla="*/ 412554 w 549434"/>
                  <a:gd name="connsiteY17" fmla="*/ 264828 h 284799"/>
                  <a:gd name="connsiteX18" fmla="*/ 328286 w 549434"/>
                  <a:gd name="connsiteY18" fmla="*/ 271909 h 284799"/>
                  <a:gd name="connsiteX19" fmla="*/ 155392 w 549434"/>
                  <a:gd name="connsiteY19" fmla="*/ 283838 h 284799"/>
                  <a:gd name="connsiteX20" fmla="*/ 263083 w 549434"/>
                  <a:gd name="connsiteY20" fmla="*/ 25697 h 284799"/>
                  <a:gd name="connsiteX21" fmla="*/ 253986 w 549434"/>
                  <a:gd name="connsiteY21" fmla="*/ 29455 h 284799"/>
                  <a:gd name="connsiteX22" fmla="*/ 253986 w 549434"/>
                  <a:gd name="connsiteY22" fmla="*/ 29455 h 284799"/>
                  <a:gd name="connsiteX23" fmla="*/ 222066 w 549434"/>
                  <a:gd name="connsiteY23" fmla="*/ 63827 h 284799"/>
                  <a:gd name="connsiteX24" fmla="*/ 77879 w 549434"/>
                  <a:gd name="connsiteY24" fmla="*/ 159642 h 284799"/>
                  <a:gd name="connsiteX25" fmla="*/ 40511 w 549434"/>
                  <a:gd name="connsiteY25" fmla="*/ 178054 h 284799"/>
                  <a:gd name="connsiteX26" fmla="*/ 26512 w 549434"/>
                  <a:gd name="connsiteY26" fmla="*/ 211718 h 284799"/>
                  <a:gd name="connsiteX27" fmla="*/ 27383 w 549434"/>
                  <a:gd name="connsiteY27" fmla="*/ 220216 h 284799"/>
                  <a:gd name="connsiteX28" fmla="*/ 36970 w 549434"/>
                  <a:gd name="connsiteY28" fmla="*/ 234759 h 284799"/>
                  <a:gd name="connsiteX29" fmla="*/ 155011 w 549434"/>
                  <a:gd name="connsiteY29" fmla="*/ 257311 h 284799"/>
                  <a:gd name="connsiteX30" fmla="*/ 325671 w 549434"/>
                  <a:gd name="connsiteY30" fmla="*/ 245544 h 284799"/>
                  <a:gd name="connsiteX31" fmla="*/ 411246 w 549434"/>
                  <a:gd name="connsiteY31" fmla="*/ 238355 h 284799"/>
                  <a:gd name="connsiteX32" fmla="*/ 520789 w 549434"/>
                  <a:gd name="connsiteY32" fmla="*/ 207142 h 284799"/>
                  <a:gd name="connsiteX33" fmla="*/ 481351 w 549434"/>
                  <a:gd name="connsiteY33" fmla="*/ 50590 h 284799"/>
                  <a:gd name="connsiteX34" fmla="*/ 478137 w 549434"/>
                  <a:gd name="connsiteY34" fmla="*/ 49719 h 284799"/>
                  <a:gd name="connsiteX35" fmla="*/ 435050 w 549434"/>
                  <a:gd name="connsiteY35" fmla="*/ 76029 h 284799"/>
                  <a:gd name="connsiteX36" fmla="*/ 343756 w 549434"/>
                  <a:gd name="connsiteY36" fmla="*/ 115739 h 284799"/>
                  <a:gd name="connsiteX37" fmla="*/ 279261 w 549434"/>
                  <a:gd name="connsiteY37" fmla="*/ 64426 h 284799"/>
                  <a:gd name="connsiteX38" fmla="*/ 279152 w 549434"/>
                  <a:gd name="connsiteY38" fmla="*/ 63391 h 284799"/>
                  <a:gd name="connsiteX39" fmla="*/ 276374 w 549434"/>
                  <a:gd name="connsiteY39" fmla="*/ 37462 h 284799"/>
                  <a:gd name="connsiteX40" fmla="*/ 267604 w 549434"/>
                  <a:gd name="connsiteY40" fmla="*/ 26568 h 284799"/>
                  <a:gd name="connsiteX41" fmla="*/ 263464 w 549434"/>
                  <a:gd name="connsiteY41" fmla="*/ 25697 h 284799"/>
                  <a:gd name="connsiteX42" fmla="*/ 244780 w 549434"/>
                  <a:gd name="connsiteY42" fmla="*/ 19868 h 284799"/>
                  <a:gd name="connsiteX43" fmla="*/ 244780 w 549434"/>
                  <a:gd name="connsiteY43" fmla="*/ 19868 h 284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49434" h="284799">
                    <a:moveTo>
                      <a:pt x="149073" y="283893"/>
                    </a:moveTo>
                    <a:cubicBezTo>
                      <a:pt x="86322" y="283893"/>
                      <a:pt x="46830" y="270057"/>
                      <a:pt x="24496" y="258182"/>
                    </a:cubicBezTo>
                    <a:cubicBezTo>
                      <a:pt x="11265" y="251101"/>
                      <a:pt x="2441" y="237864"/>
                      <a:pt x="965" y="222939"/>
                    </a:cubicBezTo>
                    <a:lnTo>
                      <a:pt x="93" y="214441"/>
                    </a:lnTo>
                    <a:cubicBezTo>
                      <a:pt x="-2320" y="192325"/>
                      <a:pt x="6897" y="170591"/>
                      <a:pt x="24442" y="156919"/>
                    </a:cubicBezTo>
                    <a:cubicBezTo>
                      <a:pt x="38147" y="147060"/>
                      <a:pt x="53361" y="139433"/>
                      <a:pt x="69490" y="134423"/>
                    </a:cubicBezTo>
                    <a:cubicBezTo>
                      <a:pt x="87139" y="128594"/>
                      <a:pt x="172115" y="84091"/>
                      <a:pt x="201203" y="47268"/>
                    </a:cubicBezTo>
                    <a:cubicBezTo>
                      <a:pt x="211874" y="34194"/>
                      <a:pt x="223357" y="21830"/>
                      <a:pt x="235575" y="10227"/>
                    </a:cubicBezTo>
                    <a:cubicBezTo>
                      <a:pt x="251415" y="-5026"/>
                      <a:pt x="276619" y="-4535"/>
                      <a:pt x="291877" y="11261"/>
                    </a:cubicBezTo>
                    <a:cubicBezTo>
                      <a:pt x="297896" y="17526"/>
                      <a:pt x="301714" y="25588"/>
                      <a:pt x="302739" y="34194"/>
                    </a:cubicBezTo>
                    <a:cubicBezTo>
                      <a:pt x="303828" y="43237"/>
                      <a:pt x="304809" y="52388"/>
                      <a:pt x="305571" y="60722"/>
                    </a:cubicBezTo>
                    <a:cubicBezTo>
                      <a:pt x="306421" y="69274"/>
                      <a:pt x="310659" y="77118"/>
                      <a:pt x="317337" y="82511"/>
                    </a:cubicBezTo>
                    <a:cubicBezTo>
                      <a:pt x="323884" y="87794"/>
                      <a:pt x="332284" y="90245"/>
                      <a:pt x="340651" y="89320"/>
                    </a:cubicBezTo>
                    <a:cubicBezTo>
                      <a:pt x="370882" y="85780"/>
                      <a:pt x="402858" y="72542"/>
                      <a:pt x="415059" y="58544"/>
                    </a:cubicBezTo>
                    <a:cubicBezTo>
                      <a:pt x="430039" y="42093"/>
                      <a:pt x="449349" y="30163"/>
                      <a:pt x="470784" y="24117"/>
                    </a:cubicBezTo>
                    <a:cubicBezTo>
                      <a:pt x="482490" y="20739"/>
                      <a:pt x="495084" y="24825"/>
                      <a:pt x="502541" y="34466"/>
                    </a:cubicBezTo>
                    <a:cubicBezTo>
                      <a:pt x="527162" y="67149"/>
                      <a:pt x="564530" y="191563"/>
                      <a:pt x="542415" y="222503"/>
                    </a:cubicBezTo>
                    <a:cubicBezTo>
                      <a:pt x="523404" y="249086"/>
                      <a:pt x="485818" y="261342"/>
                      <a:pt x="412554" y="264828"/>
                    </a:cubicBezTo>
                    <a:cubicBezTo>
                      <a:pt x="388423" y="265971"/>
                      <a:pt x="360588" y="268695"/>
                      <a:pt x="328286" y="271909"/>
                    </a:cubicBezTo>
                    <a:cubicBezTo>
                      <a:pt x="276483" y="277084"/>
                      <a:pt x="217762" y="282804"/>
                      <a:pt x="155392" y="283838"/>
                    </a:cubicBezTo>
                    <a:close/>
                    <a:moveTo>
                      <a:pt x="263083" y="25697"/>
                    </a:moveTo>
                    <a:cubicBezTo>
                      <a:pt x="259678" y="25697"/>
                      <a:pt x="256416" y="27059"/>
                      <a:pt x="253986" y="29455"/>
                    </a:cubicBezTo>
                    <a:lnTo>
                      <a:pt x="253986" y="29455"/>
                    </a:lnTo>
                    <a:cubicBezTo>
                      <a:pt x="242580" y="40186"/>
                      <a:pt x="231920" y="51680"/>
                      <a:pt x="222066" y="63827"/>
                    </a:cubicBezTo>
                    <a:cubicBezTo>
                      <a:pt x="187694" y="107405"/>
                      <a:pt x="95582" y="153760"/>
                      <a:pt x="77879" y="159642"/>
                    </a:cubicBezTo>
                    <a:cubicBezTo>
                      <a:pt x="64517" y="163728"/>
                      <a:pt x="51901" y="169938"/>
                      <a:pt x="40511" y="178054"/>
                    </a:cubicBezTo>
                    <a:cubicBezTo>
                      <a:pt x="30314" y="186062"/>
                      <a:pt x="25014" y="198809"/>
                      <a:pt x="26512" y="211718"/>
                    </a:cubicBezTo>
                    <a:lnTo>
                      <a:pt x="27383" y="220216"/>
                    </a:lnTo>
                    <a:cubicBezTo>
                      <a:pt x="27950" y="226370"/>
                      <a:pt x="31545" y="231817"/>
                      <a:pt x="36970" y="234759"/>
                    </a:cubicBezTo>
                    <a:cubicBezTo>
                      <a:pt x="53312" y="243584"/>
                      <a:pt x="91442" y="258455"/>
                      <a:pt x="155011" y="257311"/>
                    </a:cubicBezTo>
                    <a:cubicBezTo>
                      <a:pt x="216292" y="256439"/>
                      <a:pt x="274413" y="250664"/>
                      <a:pt x="325671" y="245544"/>
                    </a:cubicBezTo>
                    <a:cubicBezTo>
                      <a:pt x="356938" y="242441"/>
                      <a:pt x="386516" y="239499"/>
                      <a:pt x="411246" y="238355"/>
                    </a:cubicBezTo>
                    <a:cubicBezTo>
                      <a:pt x="474543" y="235359"/>
                      <a:pt x="507280" y="225990"/>
                      <a:pt x="520789" y="207142"/>
                    </a:cubicBezTo>
                    <a:cubicBezTo>
                      <a:pt x="530540" y="191672"/>
                      <a:pt x="505918" y="83001"/>
                      <a:pt x="481351" y="50590"/>
                    </a:cubicBezTo>
                    <a:cubicBezTo>
                      <a:pt x="480562" y="49664"/>
                      <a:pt x="479287" y="49337"/>
                      <a:pt x="478137" y="49719"/>
                    </a:cubicBezTo>
                    <a:cubicBezTo>
                      <a:pt x="461600" y="54295"/>
                      <a:pt x="446669" y="63391"/>
                      <a:pt x="435050" y="76029"/>
                    </a:cubicBezTo>
                    <a:cubicBezTo>
                      <a:pt x="415604" y="98362"/>
                      <a:pt x="375131" y="112034"/>
                      <a:pt x="343756" y="115739"/>
                    </a:cubicBezTo>
                    <a:cubicBezTo>
                      <a:pt x="311770" y="119388"/>
                      <a:pt x="282894" y="96401"/>
                      <a:pt x="279261" y="64426"/>
                    </a:cubicBezTo>
                    <a:cubicBezTo>
                      <a:pt x="279223" y="64099"/>
                      <a:pt x="279185" y="63718"/>
                      <a:pt x="279152" y="63391"/>
                    </a:cubicBezTo>
                    <a:cubicBezTo>
                      <a:pt x="278389" y="55220"/>
                      <a:pt x="277409" y="46287"/>
                      <a:pt x="276374" y="37462"/>
                    </a:cubicBezTo>
                    <a:cubicBezTo>
                      <a:pt x="275775" y="32451"/>
                      <a:pt x="272370" y="28202"/>
                      <a:pt x="267604" y="26568"/>
                    </a:cubicBezTo>
                    <a:cubicBezTo>
                      <a:pt x="266275" y="26077"/>
                      <a:pt x="264881" y="25806"/>
                      <a:pt x="263464" y="25697"/>
                    </a:cubicBezTo>
                    <a:close/>
                    <a:moveTo>
                      <a:pt x="244780" y="19868"/>
                    </a:moveTo>
                    <a:lnTo>
                      <a:pt x="244780" y="19868"/>
                    </a:ln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FE587D2D-85F9-D58C-2F40-72939C47254C}"/>
                  </a:ext>
                </a:extLst>
              </p:cNvPr>
              <p:cNvSpPr/>
              <p:nvPr/>
            </p:nvSpPr>
            <p:spPr>
              <a:xfrm>
                <a:off x="3053491" y="6729834"/>
                <a:ext cx="461277" cy="55984"/>
              </a:xfrm>
              <a:custGeom>
                <a:avLst/>
                <a:gdLst>
                  <a:gd name="connsiteX0" fmla="*/ 145322 w 461274"/>
                  <a:gd name="connsiteY0" fmla="*/ 55077 h 55983"/>
                  <a:gd name="connsiteX1" fmla="*/ 9523 w 461274"/>
                  <a:gd name="connsiteY1" fmla="*/ 41242 h 55983"/>
                  <a:gd name="connsiteX2" fmla="*/ 182 w 461274"/>
                  <a:gd name="connsiteY2" fmla="*/ 24901 h 55983"/>
                  <a:gd name="connsiteX3" fmla="*/ 16496 w 461274"/>
                  <a:gd name="connsiteY3" fmla="*/ 15585 h 55983"/>
                  <a:gd name="connsiteX4" fmla="*/ 445679 w 461274"/>
                  <a:gd name="connsiteY4" fmla="*/ -756 h 55983"/>
                  <a:gd name="connsiteX5" fmla="*/ 460833 w 461274"/>
                  <a:gd name="connsiteY5" fmla="*/ 10356 h 55983"/>
                  <a:gd name="connsiteX6" fmla="*/ 450418 w 461274"/>
                  <a:gd name="connsiteY6" fmla="*/ 25390 h 55983"/>
                  <a:gd name="connsiteX7" fmla="*/ 145322 w 461274"/>
                  <a:gd name="connsiteY7" fmla="*/ 55077 h 55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1274" h="55983">
                    <a:moveTo>
                      <a:pt x="145322" y="55077"/>
                    </a:moveTo>
                    <a:cubicBezTo>
                      <a:pt x="94827" y="55077"/>
                      <a:pt x="46891" y="51373"/>
                      <a:pt x="9523" y="41242"/>
                    </a:cubicBezTo>
                    <a:cubicBezTo>
                      <a:pt x="2437" y="39335"/>
                      <a:pt x="-1741" y="32036"/>
                      <a:pt x="182" y="24901"/>
                    </a:cubicBezTo>
                    <a:cubicBezTo>
                      <a:pt x="2104" y="17819"/>
                      <a:pt x="9409" y="13679"/>
                      <a:pt x="16496" y="15585"/>
                    </a:cubicBezTo>
                    <a:cubicBezTo>
                      <a:pt x="150606" y="51919"/>
                      <a:pt x="442738" y="-266"/>
                      <a:pt x="445679" y="-756"/>
                    </a:cubicBezTo>
                    <a:cubicBezTo>
                      <a:pt x="452935" y="-1846"/>
                      <a:pt x="459717" y="3112"/>
                      <a:pt x="460833" y="10356"/>
                    </a:cubicBezTo>
                    <a:cubicBezTo>
                      <a:pt x="461901" y="17329"/>
                      <a:pt x="457331" y="23919"/>
                      <a:pt x="450418" y="25390"/>
                    </a:cubicBezTo>
                    <a:cubicBezTo>
                      <a:pt x="441430" y="26970"/>
                      <a:pt x="283898" y="55077"/>
                      <a:pt x="145322" y="55077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DC7B7358-EDED-44EA-9454-39235C3E2067}"/>
                  </a:ext>
                </a:extLst>
              </p:cNvPr>
              <p:cNvSpPr/>
              <p:nvPr/>
            </p:nvSpPr>
            <p:spPr>
              <a:xfrm>
                <a:off x="2614723" y="6415731"/>
                <a:ext cx="192232" cy="220559"/>
              </a:xfrm>
              <a:custGeom>
                <a:avLst/>
                <a:gdLst>
                  <a:gd name="connsiteX0" fmla="*/ 191945 w 192230"/>
                  <a:gd name="connsiteY0" fmla="*/ 219650 h 220556"/>
                  <a:gd name="connsiteX1" fmla="*/ -286 w 192230"/>
                  <a:gd name="connsiteY1" fmla="*/ 203036 h 220556"/>
                  <a:gd name="connsiteX2" fmla="*/ 7285 w 192230"/>
                  <a:gd name="connsiteY2" fmla="*/ 182445 h 220556"/>
                  <a:gd name="connsiteX3" fmla="*/ 30817 w 192230"/>
                  <a:gd name="connsiteY3" fmla="*/ 30851 h 220556"/>
                  <a:gd name="connsiteX4" fmla="*/ 29455 w 192230"/>
                  <a:gd name="connsiteY4" fmla="*/ -906 h 220556"/>
                  <a:gd name="connsiteX5" fmla="*/ 166888 w 192230"/>
                  <a:gd name="connsiteY5" fmla="*/ 25131 h 220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230" h="220556">
                    <a:moveTo>
                      <a:pt x="191945" y="219650"/>
                    </a:moveTo>
                    <a:lnTo>
                      <a:pt x="-286" y="203036"/>
                    </a:lnTo>
                    <a:lnTo>
                      <a:pt x="7285" y="182445"/>
                    </a:lnTo>
                    <a:cubicBezTo>
                      <a:pt x="25049" y="133966"/>
                      <a:pt x="33045" y="82436"/>
                      <a:pt x="30817" y="30851"/>
                    </a:cubicBezTo>
                    <a:lnTo>
                      <a:pt x="29455" y="-906"/>
                    </a:lnTo>
                    <a:lnTo>
                      <a:pt x="166888" y="25131"/>
                    </a:ln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50DBE77C-9052-57C6-FD31-205D488AF26D}"/>
                  </a:ext>
                </a:extLst>
              </p:cNvPr>
              <p:cNvSpPr/>
              <p:nvPr/>
            </p:nvSpPr>
            <p:spPr>
              <a:xfrm>
                <a:off x="2601456" y="6402754"/>
                <a:ext cx="218952" cy="247156"/>
              </a:xfrm>
              <a:custGeom>
                <a:avLst/>
                <a:gdLst>
                  <a:gd name="connsiteX0" fmla="*/ 205211 w 218951"/>
                  <a:gd name="connsiteY0" fmla="*/ 245918 h 247152"/>
                  <a:gd name="connsiteX1" fmla="*/ 204067 w 218951"/>
                  <a:gd name="connsiteY1" fmla="*/ 245918 h 247152"/>
                  <a:gd name="connsiteX2" fmla="*/ 11836 w 218951"/>
                  <a:gd name="connsiteY2" fmla="*/ 229577 h 247152"/>
                  <a:gd name="connsiteX3" fmla="*/ -229 w 218951"/>
                  <a:gd name="connsiteY3" fmla="*/ 215088 h 247152"/>
                  <a:gd name="connsiteX4" fmla="*/ 506 w 218951"/>
                  <a:gd name="connsiteY4" fmla="*/ 211765 h 247152"/>
                  <a:gd name="connsiteX5" fmla="*/ 8078 w 218951"/>
                  <a:gd name="connsiteY5" fmla="*/ 191175 h 247152"/>
                  <a:gd name="connsiteX6" fmla="*/ 30847 w 218951"/>
                  <a:gd name="connsiteY6" fmla="*/ 44754 h 247152"/>
                  <a:gd name="connsiteX7" fmla="*/ 29485 w 218951"/>
                  <a:gd name="connsiteY7" fmla="*/ 12942 h 247152"/>
                  <a:gd name="connsiteX8" fmla="*/ 42330 w 218951"/>
                  <a:gd name="connsiteY8" fmla="*/ -892 h 247152"/>
                  <a:gd name="connsiteX9" fmla="*/ 45227 w 218951"/>
                  <a:gd name="connsiteY9" fmla="*/ -675 h 247152"/>
                  <a:gd name="connsiteX10" fmla="*/ 182605 w 218951"/>
                  <a:gd name="connsiteY10" fmla="*/ 25362 h 247152"/>
                  <a:gd name="connsiteX11" fmla="*/ 193500 w 218951"/>
                  <a:gd name="connsiteY11" fmla="*/ 36747 h 247152"/>
                  <a:gd name="connsiteX12" fmla="*/ 218557 w 218951"/>
                  <a:gd name="connsiteY12" fmla="*/ 231266 h 247152"/>
                  <a:gd name="connsiteX13" fmla="*/ 207063 w 218951"/>
                  <a:gd name="connsiteY13" fmla="*/ 246137 h 247152"/>
                  <a:gd name="connsiteX14" fmla="*/ 205375 w 218951"/>
                  <a:gd name="connsiteY14" fmla="*/ 246246 h 247152"/>
                  <a:gd name="connsiteX15" fmla="*/ 31446 w 218951"/>
                  <a:gd name="connsiteY15" fmla="*/ 204303 h 247152"/>
                  <a:gd name="connsiteX16" fmla="*/ 189905 w 218951"/>
                  <a:gd name="connsiteY16" fmla="*/ 217975 h 247152"/>
                  <a:gd name="connsiteX17" fmla="*/ 168116 w 218951"/>
                  <a:gd name="connsiteY17" fmla="*/ 49113 h 247152"/>
                  <a:gd name="connsiteX18" fmla="*/ 56612 w 218951"/>
                  <a:gd name="connsiteY18" fmla="*/ 28031 h 247152"/>
                  <a:gd name="connsiteX19" fmla="*/ 57266 w 218951"/>
                  <a:gd name="connsiteY19" fmla="*/ 43066 h 247152"/>
                  <a:gd name="connsiteX20" fmla="*/ 32917 w 218951"/>
                  <a:gd name="connsiteY20" fmla="*/ 199781 h 247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8951" h="247152">
                    <a:moveTo>
                      <a:pt x="205211" y="245918"/>
                    </a:moveTo>
                    <a:lnTo>
                      <a:pt x="204067" y="245918"/>
                    </a:lnTo>
                    <a:lnTo>
                      <a:pt x="11836" y="229577"/>
                    </a:lnTo>
                    <a:cubicBezTo>
                      <a:pt x="4499" y="228924"/>
                      <a:pt x="-905" y="222388"/>
                      <a:pt x="-229" y="215088"/>
                    </a:cubicBezTo>
                    <a:cubicBezTo>
                      <a:pt x="-126" y="213944"/>
                      <a:pt x="125" y="212855"/>
                      <a:pt x="506" y="211765"/>
                    </a:cubicBezTo>
                    <a:lnTo>
                      <a:pt x="8078" y="191175"/>
                    </a:lnTo>
                    <a:cubicBezTo>
                      <a:pt x="25285" y="144384"/>
                      <a:pt x="33026" y="94597"/>
                      <a:pt x="30847" y="44754"/>
                    </a:cubicBezTo>
                    <a:lnTo>
                      <a:pt x="29485" y="12942"/>
                    </a:lnTo>
                    <a:cubicBezTo>
                      <a:pt x="29213" y="5590"/>
                      <a:pt x="34965" y="-621"/>
                      <a:pt x="42330" y="-892"/>
                    </a:cubicBezTo>
                    <a:cubicBezTo>
                      <a:pt x="43299" y="-947"/>
                      <a:pt x="44274" y="-838"/>
                      <a:pt x="45227" y="-675"/>
                    </a:cubicBezTo>
                    <a:lnTo>
                      <a:pt x="182605" y="25362"/>
                    </a:lnTo>
                    <a:cubicBezTo>
                      <a:pt x="188330" y="26398"/>
                      <a:pt x="192737" y="30973"/>
                      <a:pt x="193500" y="36747"/>
                    </a:cubicBezTo>
                    <a:lnTo>
                      <a:pt x="218557" y="231266"/>
                    </a:lnTo>
                    <a:cubicBezTo>
                      <a:pt x="219488" y="238566"/>
                      <a:pt x="214341" y="245211"/>
                      <a:pt x="207063" y="246137"/>
                    </a:cubicBezTo>
                    <a:cubicBezTo>
                      <a:pt x="206502" y="246191"/>
                      <a:pt x="205941" y="246246"/>
                      <a:pt x="205375" y="246246"/>
                    </a:cubicBezTo>
                    <a:close/>
                    <a:moveTo>
                      <a:pt x="31446" y="204303"/>
                    </a:moveTo>
                    <a:lnTo>
                      <a:pt x="189905" y="217975"/>
                    </a:lnTo>
                    <a:lnTo>
                      <a:pt x="168116" y="49113"/>
                    </a:lnTo>
                    <a:lnTo>
                      <a:pt x="56612" y="28031"/>
                    </a:lnTo>
                    <a:lnTo>
                      <a:pt x="57266" y="43066"/>
                    </a:lnTo>
                    <a:cubicBezTo>
                      <a:pt x="59608" y="96394"/>
                      <a:pt x="51334" y="149667"/>
                      <a:pt x="32917" y="199781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BB603B30-73CF-1258-3F51-AEAF4F135689}"/>
                  </a:ext>
                </a:extLst>
              </p:cNvPr>
              <p:cNvSpPr/>
              <p:nvPr/>
            </p:nvSpPr>
            <p:spPr>
              <a:xfrm>
                <a:off x="2344223" y="6512375"/>
                <a:ext cx="534626" cy="261118"/>
              </a:xfrm>
              <a:custGeom>
                <a:avLst/>
                <a:gdLst>
                  <a:gd name="connsiteX0" fmla="*/ 241014 w 534623"/>
                  <a:gd name="connsiteY0" fmla="*/ 6110 h 261115"/>
                  <a:gd name="connsiteX1" fmla="*/ 206316 w 534623"/>
                  <a:gd name="connsiteY1" fmla="*/ 41789 h 261115"/>
                  <a:gd name="connsiteX2" fmla="*/ 63219 w 534623"/>
                  <a:gd name="connsiteY2" fmla="*/ 131995 h 261115"/>
                  <a:gd name="connsiteX3" fmla="*/ 20567 w 534623"/>
                  <a:gd name="connsiteY3" fmla="*/ 151877 h 261115"/>
                  <a:gd name="connsiteX4" fmla="*/ -78 w 534623"/>
                  <a:gd name="connsiteY4" fmla="*/ 197960 h 261115"/>
                  <a:gd name="connsiteX5" fmla="*/ 576 w 534623"/>
                  <a:gd name="connsiteY5" fmla="*/ 206730 h 261115"/>
                  <a:gd name="connsiteX6" fmla="*/ 16917 w 534623"/>
                  <a:gd name="connsiteY6" fmla="*/ 232495 h 261115"/>
                  <a:gd name="connsiteX7" fmla="*/ 143455 w 534623"/>
                  <a:gd name="connsiteY7" fmla="*/ 260166 h 261115"/>
                  <a:gd name="connsiteX8" fmla="*/ 406227 w 534623"/>
                  <a:gd name="connsiteY8" fmla="*/ 246875 h 261115"/>
                  <a:gd name="connsiteX9" fmla="*/ 529388 w 534623"/>
                  <a:gd name="connsiteY9" fmla="*/ 212177 h 261115"/>
                  <a:gd name="connsiteX10" fmla="*/ 492946 w 534623"/>
                  <a:gd name="connsiteY10" fmla="*/ 35198 h 261115"/>
                  <a:gd name="connsiteX11" fmla="*/ 475243 w 534623"/>
                  <a:gd name="connsiteY11" fmla="*/ 29042 h 261115"/>
                  <a:gd name="connsiteX12" fmla="*/ 424040 w 534623"/>
                  <a:gd name="connsiteY12" fmla="*/ 58893 h 261115"/>
                  <a:gd name="connsiteX13" fmla="*/ 338573 w 534623"/>
                  <a:gd name="connsiteY13" fmla="*/ 92883 h 261115"/>
                  <a:gd name="connsiteX14" fmla="*/ 288688 w 534623"/>
                  <a:gd name="connsiteY14" fmla="*/ 51213 h 261115"/>
                  <a:gd name="connsiteX15" fmla="*/ 288623 w 534623"/>
                  <a:gd name="connsiteY15" fmla="*/ 50395 h 261115"/>
                  <a:gd name="connsiteX16" fmla="*/ 286335 w 534623"/>
                  <a:gd name="connsiteY16" fmla="*/ 23486 h 261115"/>
                  <a:gd name="connsiteX17" fmla="*/ 256392 w 534623"/>
                  <a:gd name="connsiteY17" fmla="*/ -753 h 261115"/>
                  <a:gd name="connsiteX18" fmla="*/ 241014 w 534623"/>
                  <a:gd name="connsiteY18" fmla="*/ 6110 h 261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34623" h="261115">
                    <a:moveTo>
                      <a:pt x="241014" y="6110"/>
                    </a:moveTo>
                    <a:cubicBezTo>
                      <a:pt x="228698" y="17222"/>
                      <a:pt x="217107" y="29151"/>
                      <a:pt x="206316" y="41789"/>
                    </a:cubicBezTo>
                    <a:cubicBezTo>
                      <a:pt x="172707" y="82316"/>
                      <a:pt x="81031" y="126439"/>
                      <a:pt x="63219" y="131995"/>
                    </a:cubicBezTo>
                    <a:cubicBezTo>
                      <a:pt x="48026" y="136297"/>
                      <a:pt x="33629" y="142997"/>
                      <a:pt x="20567" y="151877"/>
                    </a:cubicBezTo>
                    <a:cubicBezTo>
                      <a:pt x="6132" y="162607"/>
                      <a:pt x="-1690" y="180038"/>
                      <a:pt x="-78" y="197960"/>
                    </a:cubicBezTo>
                    <a:lnTo>
                      <a:pt x="576" y="206730"/>
                    </a:lnTo>
                    <a:cubicBezTo>
                      <a:pt x="1377" y="217515"/>
                      <a:pt x="7510" y="227157"/>
                      <a:pt x="16917" y="232495"/>
                    </a:cubicBezTo>
                    <a:cubicBezTo>
                      <a:pt x="36527" y="243390"/>
                      <a:pt x="76455" y="259731"/>
                      <a:pt x="143455" y="260166"/>
                    </a:cubicBezTo>
                    <a:cubicBezTo>
                      <a:pt x="246080" y="261038"/>
                      <a:pt x="341133" y="248400"/>
                      <a:pt x="406227" y="246875"/>
                    </a:cubicBezTo>
                    <a:cubicBezTo>
                      <a:pt x="471321" y="245350"/>
                      <a:pt x="511086" y="236581"/>
                      <a:pt x="529388" y="212177"/>
                    </a:cubicBezTo>
                    <a:cubicBezTo>
                      <a:pt x="545730" y="190389"/>
                      <a:pt x="518494" y="70551"/>
                      <a:pt x="492946" y="35198"/>
                    </a:cubicBezTo>
                    <a:cubicBezTo>
                      <a:pt x="488926" y="29642"/>
                      <a:pt x="481851" y="27191"/>
                      <a:pt x="475243" y="29042"/>
                    </a:cubicBezTo>
                    <a:cubicBezTo>
                      <a:pt x="455699" y="33946"/>
                      <a:pt x="437952" y="44295"/>
                      <a:pt x="424040" y="58893"/>
                    </a:cubicBezTo>
                    <a:cubicBezTo>
                      <a:pt x="408025" y="76433"/>
                      <a:pt x="371420" y="89834"/>
                      <a:pt x="338573" y="92883"/>
                    </a:cubicBezTo>
                    <a:cubicBezTo>
                      <a:pt x="313282" y="95172"/>
                      <a:pt x="290949" y="76487"/>
                      <a:pt x="288688" y="51213"/>
                    </a:cubicBezTo>
                    <a:cubicBezTo>
                      <a:pt x="288661" y="50940"/>
                      <a:pt x="288645" y="50668"/>
                      <a:pt x="288623" y="50395"/>
                    </a:cubicBezTo>
                    <a:cubicBezTo>
                      <a:pt x="287969" y="41898"/>
                      <a:pt x="287207" y="32692"/>
                      <a:pt x="286335" y="23486"/>
                    </a:cubicBezTo>
                    <a:cubicBezTo>
                      <a:pt x="284761" y="8506"/>
                      <a:pt x="271355" y="-2333"/>
                      <a:pt x="256392" y="-753"/>
                    </a:cubicBezTo>
                    <a:cubicBezTo>
                      <a:pt x="250672" y="-154"/>
                      <a:pt x="245290" y="2243"/>
                      <a:pt x="241014" y="6110"/>
                    </a:cubicBez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CD8304E4-D862-4761-51E3-5FAAC4C88006}"/>
                  </a:ext>
                </a:extLst>
              </p:cNvPr>
              <p:cNvSpPr/>
              <p:nvPr/>
            </p:nvSpPr>
            <p:spPr>
              <a:xfrm>
                <a:off x="2330855" y="6498997"/>
                <a:ext cx="561259" cy="287747"/>
              </a:xfrm>
              <a:custGeom>
                <a:avLst/>
                <a:gdLst>
                  <a:gd name="connsiteX0" fmla="*/ 167555 w 561256"/>
                  <a:gd name="connsiteY0" fmla="*/ 286837 h 287743"/>
                  <a:gd name="connsiteX1" fmla="*/ 156661 w 561256"/>
                  <a:gd name="connsiteY1" fmla="*/ 286837 h 287743"/>
                  <a:gd name="connsiteX2" fmla="*/ 23695 w 561256"/>
                  <a:gd name="connsiteY2" fmla="*/ 257531 h 287743"/>
                  <a:gd name="connsiteX3" fmla="*/ 599 w 561256"/>
                  <a:gd name="connsiteY3" fmla="*/ 221198 h 287743"/>
                  <a:gd name="connsiteX4" fmla="*/ -54 w 561256"/>
                  <a:gd name="connsiteY4" fmla="*/ 212482 h 287743"/>
                  <a:gd name="connsiteX5" fmla="*/ 26092 w 561256"/>
                  <a:gd name="connsiteY5" fmla="*/ 154525 h 287743"/>
                  <a:gd name="connsiteX6" fmla="*/ 72557 w 561256"/>
                  <a:gd name="connsiteY6" fmla="*/ 132736 h 287743"/>
                  <a:gd name="connsiteX7" fmla="*/ 209390 w 561256"/>
                  <a:gd name="connsiteY7" fmla="*/ 46725 h 287743"/>
                  <a:gd name="connsiteX8" fmla="*/ 245341 w 561256"/>
                  <a:gd name="connsiteY8" fmla="*/ 9738 h 287743"/>
                  <a:gd name="connsiteX9" fmla="*/ 302373 w 561256"/>
                  <a:gd name="connsiteY9" fmla="*/ 12135 h 287743"/>
                  <a:gd name="connsiteX10" fmla="*/ 312832 w 561256"/>
                  <a:gd name="connsiteY10" fmla="*/ 35667 h 287743"/>
                  <a:gd name="connsiteX11" fmla="*/ 315174 w 561256"/>
                  <a:gd name="connsiteY11" fmla="*/ 62903 h 287743"/>
                  <a:gd name="connsiteX12" fmla="*/ 326776 w 561256"/>
                  <a:gd name="connsiteY12" fmla="*/ 85617 h 287743"/>
                  <a:gd name="connsiteX13" fmla="*/ 350635 w 561256"/>
                  <a:gd name="connsiteY13" fmla="*/ 93190 h 287743"/>
                  <a:gd name="connsiteX14" fmla="*/ 427549 w 561256"/>
                  <a:gd name="connsiteY14" fmla="*/ 63394 h 287743"/>
                  <a:gd name="connsiteX15" fmla="*/ 485180 w 561256"/>
                  <a:gd name="connsiteY15" fmla="*/ 29676 h 287743"/>
                  <a:gd name="connsiteX16" fmla="*/ 517046 w 561256"/>
                  <a:gd name="connsiteY16" fmla="*/ 40896 h 287743"/>
                  <a:gd name="connsiteX17" fmla="*/ 553324 w 561256"/>
                  <a:gd name="connsiteY17" fmla="*/ 233618 h 287743"/>
                  <a:gd name="connsiteX18" fmla="*/ 419869 w 561256"/>
                  <a:gd name="connsiteY18" fmla="*/ 273599 h 287743"/>
                  <a:gd name="connsiteX19" fmla="*/ 333585 w 561256"/>
                  <a:gd name="connsiteY19" fmla="*/ 279047 h 287743"/>
                  <a:gd name="connsiteX20" fmla="*/ 167555 w 561256"/>
                  <a:gd name="connsiteY20" fmla="*/ 286837 h 287743"/>
                  <a:gd name="connsiteX21" fmla="*/ 272686 w 561256"/>
                  <a:gd name="connsiteY21" fmla="*/ 25372 h 287743"/>
                  <a:gd name="connsiteX22" fmla="*/ 263371 w 561256"/>
                  <a:gd name="connsiteY22" fmla="*/ 29076 h 287743"/>
                  <a:gd name="connsiteX23" fmla="*/ 229925 w 561256"/>
                  <a:gd name="connsiteY23" fmla="*/ 63448 h 287743"/>
                  <a:gd name="connsiteX24" fmla="*/ 80455 w 561256"/>
                  <a:gd name="connsiteY24" fmla="*/ 157847 h 287743"/>
                  <a:gd name="connsiteX25" fmla="*/ 41725 w 561256"/>
                  <a:gd name="connsiteY25" fmla="*/ 175768 h 287743"/>
                  <a:gd name="connsiteX26" fmla="*/ 26528 w 561256"/>
                  <a:gd name="connsiteY26" fmla="*/ 210086 h 287743"/>
                  <a:gd name="connsiteX27" fmla="*/ 27181 w 561256"/>
                  <a:gd name="connsiteY27" fmla="*/ 218802 h 287743"/>
                  <a:gd name="connsiteX28" fmla="*/ 36823 w 561256"/>
                  <a:gd name="connsiteY28" fmla="*/ 234107 h 287743"/>
                  <a:gd name="connsiteX29" fmla="*/ 156988 w 561256"/>
                  <a:gd name="connsiteY29" fmla="*/ 260036 h 287743"/>
                  <a:gd name="connsiteX30" fmla="*/ 331679 w 561256"/>
                  <a:gd name="connsiteY30" fmla="*/ 252083 h 287743"/>
                  <a:gd name="connsiteX31" fmla="*/ 419324 w 561256"/>
                  <a:gd name="connsiteY31" fmla="*/ 246636 h 287743"/>
                  <a:gd name="connsiteX32" fmla="*/ 532189 w 561256"/>
                  <a:gd name="connsiteY32" fmla="*/ 217222 h 287743"/>
                  <a:gd name="connsiteX33" fmla="*/ 495639 w 561256"/>
                  <a:gd name="connsiteY33" fmla="*/ 55985 h 287743"/>
                  <a:gd name="connsiteX34" fmla="*/ 492044 w 561256"/>
                  <a:gd name="connsiteY34" fmla="*/ 54950 h 287743"/>
                  <a:gd name="connsiteX35" fmla="*/ 447268 w 561256"/>
                  <a:gd name="connsiteY35" fmla="*/ 80879 h 287743"/>
                  <a:gd name="connsiteX36" fmla="*/ 353250 w 561256"/>
                  <a:gd name="connsiteY36" fmla="*/ 119009 h 287743"/>
                  <a:gd name="connsiteX37" fmla="*/ 288657 w 561256"/>
                  <a:gd name="connsiteY37" fmla="*/ 65463 h 287743"/>
                  <a:gd name="connsiteX38" fmla="*/ 288592 w 561256"/>
                  <a:gd name="connsiteY38" fmla="*/ 64755 h 287743"/>
                  <a:gd name="connsiteX39" fmla="*/ 286304 w 561256"/>
                  <a:gd name="connsiteY39" fmla="*/ 38172 h 287743"/>
                  <a:gd name="connsiteX40" fmla="*/ 277479 w 561256"/>
                  <a:gd name="connsiteY40" fmla="*/ 26516 h 287743"/>
                  <a:gd name="connsiteX41" fmla="*/ 272686 w 561256"/>
                  <a:gd name="connsiteY41" fmla="*/ 25590 h 287743"/>
                  <a:gd name="connsiteX42" fmla="*/ 254383 w 561256"/>
                  <a:gd name="connsiteY42" fmla="*/ 19271 h 287743"/>
                  <a:gd name="connsiteX43" fmla="*/ 254383 w 561256"/>
                  <a:gd name="connsiteY43" fmla="*/ 19271 h 287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61256" h="287743">
                    <a:moveTo>
                      <a:pt x="167555" y="286837"/>
                    </a:moveTo>
                    <a:lnTo>
                      <a:pt x="156661" y="286837"/>
                    </a:lnTo>
                    <a:cubicBezTo>
                      <a:pt x="88898" y="286237"/>
                      <a:pt x="46955" y="270496"/>
                      <a:pt x="23695" y="257531"/>
                    </a:cubicBezTo>
                    <a:cubicBezTo>
                      <a:pt x="10415" y="250014"/>
                      <a:pt x="1754" y="236396"/>
                      <a:pt x="599" y="221198"/>
                    </a:cubicBezTo>
                    <a:lnTo>
                      <a:pt x="-54" y="212482"/>
                    </a:lnTo>
                    <a:cubicBezTo>
                      <a:pt x="-1956" y="189931"/>
                      <a:pt x="7936" y="168034"/>
                      <a:pt x="26092" y="154525"/>
                    </a:cubicBezTo>
                    <a:cubicBezTo>
                      <a:pt x="40287" y="144774"/>
                      <a:pt x="55981" y="137420"/>
                      <a:pt x="72557" y="132736"/>
                    </a:cubicBezTo>
                    <a:cubicBezTo>
                      <a:pt x="90750" y="127289"/>
                      <a:pt x="178777" y="83711"/>
                      <a:pt x="209390" y="46725"/>
                    </a:cubicBezTo>
                    <a:cubicBezTo>
                      <a:pt x="220567" y="33652"/>
                      <a:pt x="232573" y="21287"/>
                      <a:pt x="245341" y="9738"/>
                    </a:cubicBezTo>
                    <a:cubicBezTo>
                      <a:pt x="261759" y="-5350"/>
                      <a:pt x="287290" y="-4261"/>
                      <a:pt x="302373" y="12135"/>
                    </a:cubicBezTo>
                    <a:cubicBezTo>
                      <a:pt x="308332" y="18618"/>
                      <a:pt x="312003" y="26898"/>
                      <a:pt x="312832" y="35667"/>
                    </a:cubicBezTo>
                    <a:cubicBezTo>
                      <a:pt x="313758" y="44927"/>
                      <a:pt x="314520" y="54241"/>
                      <a:pt x="315174" y="62903"/>
                    </a:cubicBezTo>
                    <a:cubicBezTo>
                      <a:pt x="315806" y="71728"/>
                      <a:pt x="319995" y="79953"/>
                      <a:pt x="326776" y="85617"/>
                    </a:cubicBezTo>
                    <a:cubicBezTo>
                      <a:pt x="333373" y="91282"/>
                      <a:pt x="341985" y="94006"/>
                      <a:pt x="350635" y="93190"/>
                    </a:cubicBezTo>
                    <a:cubicBezTo>
                      <a:pt x="381630" y="90302"/>
                      <a:pt x="414694" y="77501"/>
                      <a:pt x="427549" y="63394"/>
                    </a:cubicBezTo>
                    <a:cubicBezTo>
                      <a:pt x="443231" y="46998"/>
                      <a:pt x="463196" y="35285"/>
                      <a:pt x="485180" y="29676"/>
                    </a:cubicBezTo>
                    <a:cubicBezTo>
                      <a:pt x="497099" y="26516"/>
                      <a:pt x="509736" y="30983"/>
                      <a:pt x="517046" y="40896"/>
                    </a:cubicBezTo>
                    <a:cubicBezTo>
                      <a:pt x="541450" y="74668"/>
                      <a:pt x="576639" y="202569"/>
                      <a:pt x="553324" y="233618"/>
                    </a:cubicBezTo>
                    <a:cubicBezTo>
                      <a:pt x="533333" y="260254"/>
                      <a:pt x="494713" y="271748"/>
                      <a:pt x="419869" y="273599"/>
                    </a:cubicBezTo>
                    <a:cubicBezTo>
                      <a:pt x="395193" y="274199"/>
                      <a:pt x="366650" y="276378"/>
                      <a:pt x="333585" y="279047"/>
                    </a:cubicBezTo>
                    <a:cubicBezTo>
                      <a:pt x="283635" y="282588"/>
                      <a:pt x="227311" y="286837"/>
                      <a:pt x="167555" y="286837"/>
                    </a:cubicBezTo>
                    <a:close/>
                    <a:moveTo>
                      <a:pt x="272686" y="25372"/>
                    </a:moveTo>
                    <a:cubicBezTo>
                      <a:pt x="269221" y="25372"/>
                      <a:pt x="265893" y="26734"/>
                      <a:pt x="263371" y="29076"/>
                    </a:cubicBezTo>
                    <a:cubicBezTo>
                      <a:pt x="251474" y="39807"/>
                      <a:pt x="240302" y="51246"/>
                      <a:pt x="229925" y="63448"/>
                    </a:cubicBezTo>
                    <a:cubicBezTo>
                      <a:pt x="193865" y="107026"/>
                      <a:pt x="98648" y="152237"/>
                      <a:pt x="80455" y="157847"/>
                    </a:cubicBezTo>
                    <a:cubicBezTo>
                      <a:pt x="66668" y="161715"/>
                      <a:pt x="53595" y="167761"/>
                      <a:pt x="41725" y="175768"/>
                    </a:cubicBezTo>
                    <a:cubicBezTo>
                      <a:pt x="31060" y="183830"/>
                      <a:pt x="25313" y="196795"/>
                      <a:pt x="26528" y="210086"/>
                    </a:cubicBezTo>
                    <a:lnTo>
                      <a:pt x="27181" y="218802"/>
                    </a:lnTo>
                    <a:cubicBezTo>
                      <a:pt x="27666" y="225175"/>
                      <a:pt x="31272" y="230894"/>
                      <a:pt x="36823" y="234107"/>
                    </a:cubicBezTo>
                    <a:cubicBezTo>
                      <a:pt x="53655" y="243531"/>
                      <a:pt x="91567" y="259438"/>
                      <a:pt x="156988" y="260036"/>
                    </a:cubicBezTo>
                    <a:cubicBezTo>
                      <a:pt x="219685" y="260581"/>
                      <a:pt x="279168" y="256060"/>
                      <a:pt x="331679" y="252083"/>
                    </a:cubicBezTo>
                    <a:cubicBezTo>
                      <a:pt x="363708" y="249632"/>
                      <a:pt x="393994" y="247345"/>
                      <a:pt x="419324" y="246636"/>
                    </a:cubicBezTo>
                    <a:cubicBezTo>
                      <a:pt x="484146" y="245056"/>
                      <a:pt x="517918" y="236287"/>
                      <a:pt x="532189" y="217222"/>
                    </a:cubicBezTo>
                    <a:cubicBezTo>
                      <a:pt x="542703" y="201806"/>
                      <a:pt x="520151" y="89975"/>
                      <a:pt x="495639" y="55985"/>
                    </a:cubicBezTo>
                    <a:cubicBezTo>
                      <a:pt x="494757" y="54950"/>
                      <a:pt x="493340" y="54514"/>
                      <a:pt x="492044" y="54950"/>
                    </a:cubicBezTo>
                    <a:cubicBezTo>
                      <a:pt x="474989" y="59254"/>
                      <a:pt x="459475" y="68241"/>
                      <a:pt x="447268" y="80879"/>
                    </a:cubicBezTo>
                    <a:cubicBezTo>
                      <a:pt x="426896" y="103158"/>
                      <a:pt x="385388" y="116176"/>
                      <a:pt x="353250" y="119009"/>
                    </a:cubicBezTo>
                    <a:cubicBezTo>
                      <a:pt x="320632" y="122060"/>
                      <a:pt x="291713" y="98091"/>
                      <a:pt x="288657" y="65463"/>
                    </a:cubicBezTo>
                    <a:cubicBezTo>
                      <a:pt x="288635" y="65245"/>
                      <a:pt x="288614" y="64973"/>
                      <a:pt x="288592" y="64755"/>
                    </a:cubicBezTo>
                    <a:cubicBezTo>
                      <a:pt x="287938" y="56367"/>
                      <a:pt x="287230" y="47270"/>
                      <a:pt x="286304" y="38172"/>
                    </a:cubicBezTo>
                    <a:cubicBezTo>
                      <a:pt x="285873" y="32889"/>
                      <a:pt x="282436" y="28367"/>
                      <a:pt x="277479" y="26516"/>
                    </a:cubicBezTo>
                    <a:cubicBezTo>
                      <a:pt x="275949" y="25916"/>
                      <a:pt x="274325" y="25590"/>
                      <a:pt x="272686" y="25590"/>
                    </a:cubicBezTo>
                    <a:close/>
                    <a:moveTo>
                      <a:pt x="254383" y="19271"/>
                    </a:moveTo>
                    <a:lnTo>
                      <a:pt x="254383" y="19271"/>
                    </a:ln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2B25833B-17EE-85D8-0467-78928872902B}"/>
                  </a:ext>
                </a:extLst>
              </p:cNvPr>
              <p:cNvSpPr/>
              <p:nvPr/>
            </p:nvSpPr>
            <p:spPr>
              <a:xfrm>
                <a:off x="2379736" y="6682866"/>
                <a:ext cx="480390" cy="56080"/>
              </a:xfrm>
              <a:custGeom>
                <a:avLst/>
                <a:gdLst>
                  <a:gd name="connsiteX0" fmla="*/ 160346 w 480387"/>
                  <a:gd name="connsiteY0" fmla="*/ 55090 h 56079"/>
                  <a:gd name="connsiteX1" fmla="*/ 9622 w 480387"/>
                  <a:gd name="connsiteY1" fmla="*/ 41799 h 56079"/>
                  <a:gd name="connsiteX2" fmla="*/ 155 w 480387"/>
                  <a:gd name="connsiteY2" fmla="*/ 25566 h 56079"/>
                  <a:gd name="connsiteX3" fmla="*/ 15069 w 480387"/>
                  <a:gd name="connsiteY3" fmla="*/ 15816 h 56079"/>
                  <a:gd name="connsiteX4" fmla="*/ 463699 w 480387"/>
                  <a:gd name="connsiteY4" fmla="*/ -526 h 56079"/>
                  <a:gd name="connsiteX5" fmla="*/ 479730 w 480387"/>
                  <a:gd name="connsiteY5" fmla="*/ 9278 h 56079"/>
                  <a:gd name="connsiteX6" fmla="*/ 469914 w 480387"/>
                  <a:gd name="connsiteY6" fmla="*/ 25294 h 56079"/>
                  <a:gd name="connsiteX7" fmla="*/ 468602 w 480387"/>
                  <a:gd name="connsiteY7" fmla="*/ 25566 h 56079"/>
                  <a:gd name="connsiteX8" fmla="*/ 160346 w 480387"/>
                  <a:gd name="connsiteY8" fmla="*/ 55090 h 56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0387" h="56079">
                    <a:moveTo>
                      <a:pt x="160346" y="55090"/>
                    </a:moveTo>
                    <a:cubicBezTo>
                      <a:pt x="109779" y="55852"/>
                      <a:pt x="59273" y="51386"/>
                      <a:pt x="9622" y="41799"/>
                    </a:cubicBezTo>
                    <a:cubicBezTo>
                      <a:pt x="2524" y="39946"/>
                      <a:pt x="-1713" y="32647"/>
                      <a:pt x="155" y="25566"/>
                    </a:cubicBezTo>
                    <a:cubicBezTo>
                      <a:pt x="1893" y="18974"/>
                      <a:pt x="8331" y="14780"/>
                      <a:pt x="15069" y="15816"/>
                    </a:cubicBezTo>
                    <a:cubicBezTo>
                      <a:pt x="181318" y="51494"/>
                      <a:pt x="460921" y="-91"/>
                      <a:pt x="463699" y="-526"/>
                    </a:cubicBezTo>
                    <a:cubicBezTo>
                      <a:pt x="470835" y="-2269"/>
                      <a:pt x="478014" y="2143"/>
                      <a:pt x="479730" y="9278"/>
                    </a:cubicBezTo>
                    <a:cubicBezTo>
                      <a:pt x="481446" y="16414"/>
                      <a:pt x="477056" y="23605"/>
                      <a:pt x="469914" y="25294"/>
                    </a:cubicBezTo>
                    <a:cubicBezTo>
                      <a:pt x="469484" y="25403"/>
                      <a:pt x="469043" y="25512"/>
                      <a:pt x="468602" y="25566"/>
                    </a:cubicBezTo>
                    <a:cubicBezTo>
                      <a:pt x="460104" y="27091"/>
                      <a:pt x="308237" y="55090"/>
                      <a:pt x="160346" y="55090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CF032B5B-4A4C-4845-D868-106F488D6735}"/>
                  </a:ext>
                </a:extLst>
              </p:cNvPr>
              <p:cNvSpPr/>
              <p:nvPr/>
            </p:nvSpPr>
            <p:spPr>
              <a:xfrm>
                <a:off x="2512395" y="4216509"/>
                <a:ext cx="1037553" cy="2297164"/>
              </a:xfrm>
              <a:custGeom>
                <a:avLst/>
                <a:gdLst>
                  <a:gd name="connsiteX0" fmla="*/ 509817 w 1037547"/>
                  <a:gd name="connsiteY0" fmla="*/ 743560 h 2297130"/>
                  <a:gd name="connsiteX1" fmla="*/ 389380 w 1037547"/>
                  <a:gd name="connsiteY1" fmla="*/ 1367752 h 2297130"/>
                  <a:gd name="connsiteX2" fmla="*/ 332347 w 1037547"/>
                  <a:gd name="connsiteY2" fmla="*/ 2232656 h 2297130"/>
                  <a:gd name="connsiteX3" fmla="*/ 315461 w 1037547"/>
                  <a:gd name="connsiteY3" fmla="*/ 2248561 h 2297130"/>
                  <a:gd name="connsiteX4" fmla="*/ 83902 w 1037547"/>
                  <a:gd name="connsiteY4" fmla="*/ 2248561 h 2297130"/>
                  <a:gd name="connsiteX5" fmla="*/ 67124 w 1037547"/>
                  <a:gd name="connsiteY5" fmla="*/ 2233363 h 2297130"/>
                  <a:gd name="connsiteX6" fmla="*/ 723 w 1037547"/>
                  <a:gd name="connsiteY6" fmla="*/ 1148776 h 2297130"/>
                  <a:gd name="connsiteX7" fmla="*/ 181352 w 1037547"/>
                  <a:gd name="connsiteY7" fmla="*/ 349348 h 2297130"/>
                  <a:gd name="connsiteX8" fmla="*/ 242687 w 1037547"/>
                  <a:gd name="connsiteY8" fmla="*/ -906 h 2297130"/>
                  <a:gd name="connsiteX9" fmla="*/ 922168 w 1037547"/>
                  <a:gd name="connsiteY9" fmla="*/ 101283 h 2297130"/>
                  <a:gd name="connsiteX10" fmla="*/ 1018910 w 1037547"/>
                  <a:gd name="connsiteY10" fmla="*/ 957089 h 2297130"/>
                  <a:gd name="connsiteX11" fmla="*/ 1023922 w 1037547"/>
                  <a:gd name="connsiteY11" fmla="*/ 1806359 h 2297130"/>
                  <a:gd name="connsiteX12" fmla="*/ 986390 w 1037547"/>
                  <a:gd name="connsiteY12" fmla="*/ 2251121 h 2297130"/>
                  <a:gd name="connsiteX13" fmla="*/ 935786 w 1037547"/>
                  <a:gd name="connsiteY13" fmla="*/ 2296224 h 2297130"/>
                  <a:gd name="connsiteX14" fmla="*/ 754940 w 1037547"/>
                  <a:gd name="connsiteY14" fmla="*/ 2296224 h 2297130"/>
                  <a:gd name="connsiteX15" fmla="*/ 738054 w 1037547"/>
                  <a:gd name="connsiteY15" fmla="*/ 2279555 h 2297130"/>
                  <a:gd name="connsiteX16" fmla="*/ 684998 w 1037547"/>
                  <a:gd name="connsiteY16" fmla="*/ 1657978 h 2297130"/>
                  <a:gd name="connsiteX17" fmla="*/ 553612 w 1037547"/>
                  <a:gd name="connsiteY17" fmla="*/ 853048 h 2297130"/>
                  <a:gd name="connsiteX18" fmla="*/ 530244 w 1037547"/>
                  <a:gd name="connsiteY18" fmla="*/ 683096 h 2297130"/>
                  <a:gd name="connsiteX19" fmla="*/ 509817 w 1037547"/>
                  <a:gd name="connsiteY19" fmla="*/ 743560 h 2297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037547" h="2297130">
                    <a:moveTo>
                      <a:pt x="509817" y="743560"/>
                    </a:moveTo>
                    <a:cubicBezTo>
                      <a:pt x="489335" y="803479"/>
                      <a:pt x="411277" y="1208967"/>
                      <a:pt x="389380" y="1367752"/>
                    </a:cubicBezTo>
                    <a:cubicBezTo>
                      <a:pt x="369497" y="1512212"/>
                      <a:pt x="338230" y="2129159"/>
                      <a:pt x="332347" y="2232656"/>
                    </a:cubicBezTo>
                    <a:cubicBezTo>
                      <a:pt x="331803" y="2241589"/>
                      <a:pt x="324405" y="2248561"/>
                      <a:pt x="315461" y="2248561"/>
                    </a:cubicBezTo>
                    <a:lnTo>
                      <a:pt x="83902" y="2248561"/>
                    </a:lnTo>
                    <a:cubicBezTo>
                      <a:pt x="75230" y="2248561"/>
                      <a:pt x="67969" y="2241970"/>
                      <a:pt x="67124" y="2233363"/>
                    </a:cubicBezTo>
                    <a:cubicBezTo>
                      <a:pt x="56230" y="2126000"/>
                      <a:pt x="-9136" y="1439546"/>
                      <a:pt x="723" y="1148776"/>
                    </a:cubicBezTo>
                    <a:cubicBezTo>
                      <a:pt x="11617" y="831150"/>
                      <a:pt x="154007" y="453389"/>
                      <a:pt x="181352" y="349348"/>
                    </a:cubicBezTo>
                    <a:cubicBezTo>
                      <a:pt x="208696" y="245306"/>
                      <a:pt x="242687" y="-906"/>
                      <a:pt x="242687" y="-906"/>
                    </a:cubicBezTo>
                    <a:lnTo>
                      <a:pt x="922168" y="101283"/>
                    </a:lnTo>
                    <a:cubicBezTo>
                      <a:pt x="922168" y="101283"/>
                      <a:pt x="1007961" y="814863"/>
                      <a:pt x="1018910" y="957089"/>
                    </a:cubicBezTo>
                    <a:cubicBezTo>
                      <a:pt x="1029859" y="1099315"/>
                      <a:pt x="1051267" y="1559983"/>
                      <a:pt x="1023922" y="1806359"/>
                    </a:cubicBezTo>
                    <a:cubicBezTo>
                      <a:pt x="1006164" y="1966016"/>
                      <a:pt x="992818" y="2195724"/>
                      <a:pt x="986390" y="2251121"/>
                    </a:cubicBezTo>
                    <a:cubicBezTo>
                      <a:pt x="983427" y="2276832"/>
                      <a:pt x="961660" y="2296224"/>
                      <a:pt x="935786" y="2296224"/>
                    </a:cubicBezTo>
                    <a:lnTo>
                      <a:pt x="754940" y="2296224"/>
                    </a:lnTo>
                    <a:cubicBezTo>
                      <a:pt x="745712" y="2296169"/>
                      <a:pt x="738201" y="2288762"/>
                      <a:pt x="738054" y="2279555"/>
                    </a:cubicBezTo>
                    <a:cubicBezTo>
                      <a:pt x="737236" y="2213100"/>
                      <a:pt x="727159" y="1874667"/>
                      <a:pt x="684998" y="1657978"/>
                    </a:cubicBezTo>
                    <a:cubicBezTo>
                      <a:pt x="635701" y="1406101"/>
                      <a:pt x="581011" y="1011888"/>
                      <a:pt x="553612" y="853048"/>
                    </a:cubicBezTo>
                    <a:cubicBezTo>
                      <a:pt x="544570" y="800592"/>
                      <a:pt x="536726" y="740292"/>
                      <a:pt x="530244" y="683096"/>
                    </a:cubicBezTo>
                    <a:cubicBezTo>
                      <a:pt x="530244" y="683096"/>
                      <a:pt x="530298" y="683477"/>
                      <a:pt x="509817" y="743560"/>
                    </a:cubicBez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C235DA14-3B5D-F3A6-7E14-CB76832D2630}"/>
                  </a:ext>
                </a:extLst>
              </p:cNvPr>
              <p:cNvSpPr/>
              <p:nvPr/>
            </p:nvSpPr>
            <p:spPr>
              <a:xfrm>
                <a:off x="2499081" y="4203206"/>
                <a:ext cx="1064015" cy="2323704"/>
              </a:xfrm>
              <a:custGeom>
                <a:avLst/>
                <a:gdLst>
                  <a:gd name="connsiteX0" fmla="*/ 949101 w 1064009"/>
                  <a:gd name="connsiteY0" fmla="*/ 2322764 h 2323670"/>
                  <a:gd name="connsiteX1" fmla="*/ 768254 w 1064009"/>
                  <a:gd name="connsiteY1" fmla="*/ 2322764 h 2323670"/>
                  <a:gd name="connsiteX2" fmla="*/ 738131 w 1064009"/>
                  <a:gd name="connsiteY2" fmla="*/ 2293023 h 2323670"/>
                  <a:gd name="connsiteX3" fmla="*/ 685294 w 1064009"/>
                  <a:gd name="connsiteY3" fmla="*/ 1673842 h 2323670"/>
                  <a:gd name="connsiteX4" fmla="*/ 590894 w 1064009"/>
                  <a:gd name="connsiteY4" fmla="*/ 1103577 h 2323670"/>
                  <a:gd name="connsiteX5" fmla="*/ 553853 w 1064009"/>
                  <a:gd name="connsiteY5" fmla="*/ 868640 h 2323670"/>
                  <a:gd name="connsiteX6" fmla="*/ 537512 w 1064009"/>
                  <a:gd name="connsiteY6" fmla="*/ 756319 h 2323670"/>
                  <a:gd name="connsiteX7" fmla="*/ 535878 w 1064009"/>
                  <a:gd name="connsiteY7" fmla="*/ 761167 h 2323670"/>
                  <a:gd name="connsiteX8" fmla="*/ 416040 w 1064009"/>
                  <a:gd name="connsiteY8" fmla="*/ 1382908 h 2323670"/>
                  <a:gd name="connsiteX9" fmla="*/ 362875 w 1064009"/>
                  <a:gd name="connsiteY9" fmla="*/ 2176235 h 2323670"/>
                  <a:gd name="connsiteX10" fmla="*/ 359062 w 1064009"/>
                  <a:gd name="connsiteY10" fmla="*/ 2246721 h 2323670"/>
                  <a:gd name="connsiteX11" fmla="*/ 328939 w 1064009"/>
                  <a:gd name="connsiteY11" fmla="*/ 2275156 h 2323670"/>
                  <a:gd name="connsiteX12" fmla="*/ 97216 w 1064009"/>
                  <a:gd name="connsiteY12" fmla="*/ 2275156 h 2323670"/>
                  <a:gd name="connsiteX13" fmla="*/ 67202 w 1064009"/>
                  <a:gd name="connsiteY13" fmla="*/ 2247920 h 2323670"/>
                  <a:gd name="connsiteX14" fmla="*/ 746 w 1064009"/>
                  <a:gd name="connsiteY14" fmla="*/ 1161480 h 2323670"/>
                  <a:gd name="connsiteX15" fmla="*/ 153703 w 1064009"/>
                  <a:gd name="connsiteY15" fmla="*/ 451277 h 2323670"/>
                  <a:gd name="connsiteX16" fmla="*/ 181865 w 1064009"/>
                  <a:gd name="connsiteY16" fmla="*/ 359165 h 2323670"/>
                  <a:gd name="connsiteX17" fmla="*/ 242819 w 1064009"/>
                  <a:gd name="connsiteY17" fmla="*/ 10545 h 2323670"/>
                  <a:gd name="connsiteX18" fmla="*/ 257739 w 1064009"/>
                  <a:gd name="connsiteY18" fmla="*/ -785 h 2323670"/>
                  <a:gd name="connsiteX19" fmla="*/ 257962 w 1064009"/>
                  <a:gd name="connsiteY19" fmla="*/ -731 h 2323670"/>
                  <a:gd name="connsiteX20" fmla="*/ 937444 w 1064009"/>
                  <a:gd name="connsiteY20" fmla="*/ 101459 h 2323670"/>
                  <a:gd name="connsiteX21" fmla="*/ 948665 w 1064009"/>
                  <a:gd name="connsiteY21" fmla="*/ 113007 h 2323670"/>
                  <a:gd name="connsiteX22" fmla="*/ 1045461 w 1064009"/>
                  <a:gd name="connsiteY22" fmla="*/ 969413 h 2323670"/>
                  <a:gd name="connsiteX23" fmla="*/ 1050418 w 1064009"/>
                  <a:gd name="connsiteY23" fmla="*/ 1821134 h 2323670"/>
                  <a:gd name="connsiteX24" fmla="*/ 1023182 w 1064009"/>
                  <a:gd name="connsiteY24" fmla="*/ 2137070 h 2323670"/>
                  <a:gd name="connsiteX25" fmla="*/ 1012669 w 1064009"/>
                  <a:gd name="connsiteY25" fmla="*/ 2266114 h 2323670"/>
                  <a:gd name="connsiteX26" fmla="*/ 949101 w 1064009"/>
                  <a:gd name="connsiteY26" fmla="*/ 2322764 h 2323670"/>
                  <a:gd name="connsiteX27" fmla="*/ 556904 w 1064009"/>
                  <a:gd name="connsiteY27" fmla="*/ 695419 h 2323670"/>
                  <a:gd name="connsiteX28" fmla="*/ 580109 w 1064009"/>
                  <a:gd name="connsiteY28" fmla="*/ 864282 h 2323670"/>
                  <a:gd name="connsiteX29" fmla="*/ 617258 w 1064009"/>
                  <a:gd name="connsiteY29" fmla="*/ 1099709 h 2323670"/>
                  <a:gd name="connsiteX30" fmla="*/ 711440 w 1064009"/>
                  <a:gd name="connsiteY30" fmla="*/ 1668885 h 2323670"/>
                  <a:gd name="connsiteX31" fmla="*/ 764768 w 1064009"/>
                  <a:gd name="connsiteY31" fmla="*/ 2292859 h 2323670"/>
                  <a:gd name="connsiteX32" fmla="*/ 768363 w 1064009"/>
                  <a:gd name="connsiteY32" fmla="*/ 2296400 h 2323670"/>
                  <a:gd name="connsiteX33" fmla="*/ 949210 w 1064009"/>
                  <a:gd name="connsiteY33" fmla="*/ 2296400 h 2323670"/>
                  <a:gd name="connsiteX34" fmla="*/ 986632 w 1064009"/>
                  <a:gd name="connsiteY34" fmla="*/ 2263063 h 2323670"/>
                  <a:gd name="connsiteX35" fmla="*/ 996981 w 1064009"/>
                  <a:gd name="connsiteY35" fmla="*/ 2135163 h 2323670"/>
                  <a:gd name="connsiteX36" fmla="*/ 1024217 w 1064009"/>
                  <a:gd name="connsiteY36" fmla="*/ 1818410 h 2323670"/>
                  <a:gd name="connsiteX37" fmla="*/ 1019206 w 1064009"/>
                  <a:gd name="connsiteY37" fmla="*/ 971591 h 2323670"/>
                  <a:gd name="connsiteX38" fmla="*/ 923717 w 1064009"/>
                  <a:gd name="connsiteY38" fmla="*/ 126407 h 2323670"/>
                  <a:gd name="connsiteX39" fmla="*/ 267441 w 1064009"/>
                  <a:gd name="connsiteY39" fmla="*/ 27486 h 2323670"/>
                  <a:gd name="connsiteX40" fmla="*/ 207522 w 1064009"/>
                  <a:gd name="connsiteY40" fmla="*/ 366029 h 2323670"/>
                  <a:gd name="connsiteX41" fmla="*/ 179033 w 1064009"/>
                  <a:gd name="connsiteY41" fmla="*/ 459448 h 2323670"/>
                  <a:gd name="connsiteX42" fmla="*/ 27329 w 1064009"/>
                  <a:gd name="connsiteY42" fmla="*/ 1162515 h 2323670"/>
                  <a:gd name="connsiteX43" fmla="*/ 93675 w 1064009"/>
                  <a:gd name="connsiteY43" fmla="*/ 2245360 h 2323670"/>
                  <a:gd name="connsiteX44" fmla="*/ 97216 w 1064009"/>
                  <a:gd name="connsiteY44" fmla="*/ 2248574 h 2323670"/>
                  <a:gd name="connsiteX45" fmla="*/ 328776 w 1064009"/>
                  <a:gd name="connsiteY45" fmla="*/ 2248574 h 2323670"/>
                  <a:gd name="connsiteX46" fmla="*/ 332371 w 1064009"/>
                  <a:gd name="connsiteY46" fmla="*/ 2245251 h 2323670"/>
                  <a:gd name="connsiteX47" fmla="*/ 336238 w 1064009"/>
                  <a:gd name="connsiteY47" fmla="*/ 2174764 h 2323670"/>
                  <a:gd name="connsiteX48" fmla="*/ 389566 w 1064009"/>
                  <a:gd name="connsiteY48" fmla="*/ 1379476 h 2323670"/>
                  <a:gd name="connsiteX49" fmla="*/ 510548 w 1064009"/>
                  <a:gd name="connsiteY49" fmla="*/ 752778 h 2323670"/>
                  <a:gd name="connsiteX50" fmla="*/ 530757 w 1064009"/>
                  <a:gd name="connsiteY50" fmla="*/ 693131 h 2323670"/>
                  <a:gd name="connsiteX51" fmla="*/ 547104 w 1064009"/>
                  <a:gd name="connsiteY51" fmla="*/ 683871 h 2323670"/>
                  <a:gd name="connsiteX52" fmla="*/ 556740 w 1064009"/>
                  <a:gd name="connsiteY52" fmla="*/ 694875 h 2323670"/>
                  <a:gd name="connsiteX53" fmla="*/ 556795 w 1064009"/>
                  <a:gd name="connsiteY53" fmla="*/ 695419 h 2323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1064009" h="2323670">
                    <a:moveTo>
                      <a:pt x="949101" y="2322764"/>
                    </a:moveTo>
                    <a:lnTo>
                      <a:pt x="768254" y="2322764"/>
                    </a:lnTo>
                    <a:cubicBezTo>
                      <a:pt x="751787" y="2322711"/>
                      <a:pt x="738398" y="2309473"/>
                      <a:pt x="738131" y="2293023"/>
                    </a:cubicBezTo>
                    <a:cubicBezTo>
                      <a:pt x="736933" y="2196335"/>
                      <a:pt x="724622" y="1875060"/>
                      <a:pt x="685294" y="1673842"/>
                    </a:cubicBezTo>
                    <a:cubicBezTo>
                      <a:pt x="653101" y="1509283"/>
                      <a:pt x="618620" y="1284314"/>
                      <a:pt x="590894" y="1103577"/>
                    </a:cubicBezTo>
                    <a:cubicBezTo>
                      <a:pt x="576132" y="1007052"/>
                      <a:pt x="563331" y="923820"/>
                      <a:pt x="553853" y="868640"/>
                    </a:cubicBezTo>
                    <a:cubicBezTo>
                      <a:pt x="548406" y="835957"/>
                      <a:pt x="542959" y="798535"/>
                      <a:pt x="537512" y="756319"/>
                    </a:cubicBezTo>
                    <a:cubicBezTo>
                      <a:pt x="536967" y="757898"/>
                      <a:pt x="536422" y="759478"/>
                      <a:pt x="535878" y="761167"/>
                    </a:cubicBezTo>
                    <a:cubicBezTo>
                      <a:pt x="516050" y="819234"/>
                      <a:pt x="437828" y="1225975"/>
                      <a:pt x="416040" y="1382908"/>
                    </a:cubicBezTo>
                    <a:cubicBezTo>
                      <a:pt x="398936" y="1506668"/>
                      <a:pt x="373715" y="1975833"/>
                      <a:pt x="362875" y="2176235"/>
                    </a:cubicBezTo>
                    <a:cubicBezTo>
                      <a:pt x="361187" y="2207884"/>
                      <a:pt x="359879" y="2232287"/>
                      <a:pt x="359062" y="2246721"/>
                    </a:cubicBezTo>
                    <a:cubicBezTo>
                      <a:pt x="358136" y="2262683"/>
                      <a:pt x="344927" y="2275156"/>
                      <a:pt x="328939" y="2275156"/>
                    </a:cubicBezTo>
                    <a:lnTo>
                      <a:pt x="97216" y="2275156"/>
                    </a:lnTo>
                    <a:cubicBezTo>
                      <a:pt x="81686" y="2275156"/>
                      <a:pt x="68689" y="2263390"/>
                      <a:pt x="67202" y="2247920"/>
                    </a:cubicBezTo>
                    <a:cubicBezTo>
                      <a:pt x="66439" y="2240185"/>
                      <a:pt x="-9984" y="1472950"/>
                      <a:pt x="746" y="1161480"/>
                    </a:cubicBezTo>
                    <a:cubicBezTo>
                      <a:pt x="9571" y="905462"/>
                      <a:pt x="103371" y="610116"/>
                      <a:pt x="153703" y="451277"/>
                    </a:cubicBezTo>
                    <a:cubicBezTo>
                      <a:pt x="166395" y="411294"/>
                      <a:pt x="176418" y="379646"/>
                      <a:pt x="181865" y="359165"/>
                    </a:cubicBezTo>
                    <a:cubicBezTo>
                      <a:pt x="208720" y="257085"/>
                      <a:pt x="242492" y="12887"/>
                      <a:pt x="242819" y="10545"/>
                    </a:cubicBezTo>
                    <a:cubicBezTo>
                      <a:pt x="243816" y="3300"/>
                      <a:pt x="250494" y="-1765"/>
                      <a:pt x="257739" y="-785"/>
                    </a:cubicBezTo>
                    <a:cubicBezTo>
                      <a:pt x="257810" y="-731"/>
                      <a:pt x="257886" y="-731"/>
                      <a:pt x="257962" y="-731"/>
                    </a:cubicBezTo>
                    <a:lnTo>
                      <a:pt x="937444" y="101459"/>
                    </a:lnTo>
                    <a:cubicBezTo>
                      <a:pt x="943354" y="102330"/>
                      <a:pt x="947946" y="107069"/>
                      <a:pt x="948665" y="113007"/>
                    </a:cubicBezTo>
                    <a:cubicBezTo>
                      <a:pt x="949536" y="120143"/>
                      <a:pt x="1034622" y="828385"/>
                      <a:pt x="1045461" y="969413"/>
                    </a:cubicBezTo>
                    <a:cubicBezTo>
                      <a:pt x="1056301" y="1110440"/>
                      <a:pt x="1077709" y="1575357"/>
                      <a:pt x="1050418" y="1821134"/>
                    </a:cubicBezTo>
                    <a:cubicBezTo>
                      <a:pt x="1039524" y="1918801"/>
                      <a:pt x="1030209" y="2044904"/>
                      <a:pt x="1023182" y="2137070"/>
                    </a:cubicBezTo>
                    <a:cubicBezTo>
                      <a:pt x="1018716" y="2196989"/>
                      <a:pt x="1015230" y="2244380"/>
                      <a:pt x="1012669" y="2266114"/>
                    </a:cubicBezTo>
                    <a:cubicBezTo>
                      <a:pt x="1008840" y="2298361"/>
                      <a:pt x="981560" y="2322656"/>
                      <a:pt x="949101" y="2322764"/>
                    </a:cubicBezTo>
                    <a:close/>
                    <a:moveTo>
                      <a:pt x="556904" y="695419"/>
                    </a:moveTo>
                    <a:cubicBezTo>
                      <a:pt x="564366" y="761221"/>
                      <a:pt x="572156" y="817981"/>
                      <a:pt x="580109" y="864282"/>
                    </a:cubicBezTo>
                    <a:cubicBezTo>
                      <a:pt x="589641" y="919625"/>
                      <a:pt x="602442" y="1003076"/>
                      <a:pt x="617258" y="1099709"/>
                    </a:cubicBezTo>
                    <a:cubicBezTo>
                      <a:pt x="644930" y="1280229"/>
                      <a:pt x="679356" y="1504870"/>
                      <a:pt x="711440" y="1668885"/>
                    </a:cubicBezTo>
                    <a:cubicBezTo>
                      <a:pt x="758831" y="1911012"/>
                      <a:pt x="764714" y="2289101"/>
                      <a:pt x="764768" y="2292859"/>
                    </a:cubicBezTo>
                    <a:cubicBezTo>
                      <a:pt x="764795" y="2294820"/>
                      <a:pt x="766397" y="2296400"/>
                      <a:pt x="768363" y="2296400"/>
                    </a:cubicBezTo>
                    <a:lnTo>
                      <a:pt x="949210" y="2296400"/>
                    </a:lnTo>
                    <a:cubicBezTo>
                      <a:pt x="968335" y="2296400"/>
                      <a:pt x="984420" y="2282074"/>
                      <a:pt x="986632" y="2263063"/>
                    </a:cubicBezTo>
                    <a:cubicBezTo>
                      <a:pt x="989083" y="2241929"/>
                      <a:pt x="992569" y="2194810"/>
                      <a:pt x="996981" y="2135163"/>
                    </a:cubicBezTo>
                    <a:cubicBezTo>
                      <a:pt x="1003845" y="2042888"/>
                      <a:pt x="1013323" y="1916514"/>
                      <a:pt x="1024217" y="1818410"/>
                    </a:cubicBezTo>
                    <a:cubicBezTo>
                      <a:pt x="1051453" y="1574485"/>
                      <a:pt x="1030046" y="1112347"/>
                      <a:pt x="1019206" y="971591"/>
                    </a:cubicBezTo>
                    <a:cubicBezTo>
                      <a:pt x="1009128" y="840314"/>
                      <a:pt x="934176" y="213670"/>
                      <a:pt x="923717" y="126407"/>
                    </a:cubicBezTo>
                    <a:lnTo>
                      <a:pt x="267441" y="27486"/>
                    </a:lnTo>
                    <a:cubicBezTo>
                      <a:pt x="259923" y="80596"/>
                      <a:pt x="231598" y="275115"/>
                      <a:pt x="207522" y="366029"/>
                    </a:cubicBezTo>
                    <a:cubicBezTo>
                      <a:pt x="202074" y="387164"/>
                      <a:pt x="191834" y="419029"/>
                      <a:pt x="179033" y="459448"/>
                    </a:cubicBezTo>
                    <a:cubicBezTo>
                      <a:pt x="129028" y="617034"/>
                      <a:pt x="35990" y="910365"/>
                      <a:pt x="27329" y="1162515"/>
                    </a:cubicBezTo>
                    <a:cubicBezTo>
                      <a:pt x="16434" y="1472242"/>
                      <a:pt x="92695" y="2237680"/>
                      <a:pt x="93675" y="2245360"/>
                    </a:cubicBezTo>
                    <a:cubicBezTo>
                      <a:pt x="93817" y="2247212"/>
                      <a:pt x="95370" y="2248629"/>
                      <a:pt x="97216" y="2248574"/>
                    </a:cubicBezTo>
                    <a:lnTo>
                      <a:pt x="328776" y="2248574"/>
                    </a:lnTo>
                    <a:cubicBezTo>
                      <a:pt x="330661" y="2248574"/>
                      <a:pt x="332229" y="2247103"/>
                      <a:pt x="332371" y="2245251"/>
                    </a:cubicBezTo>
                    <a:cubicBezTo>
                      <a:pt x="333188" y="2230816"/>
                      <a:pt x="334495" y="2206467"/>
                      <a:pt x="336238" y="2174764"/>
                    </a:cubicBezTo>
                    <a:cubicBezTo>
                      <a:pt x="347133" y="1974090"/>
                      <a:pt x="372353" y="1504108"/>
                      <a:pt x="389566" y="1379476"/>
                    </a:cubicBezTo>
                    <a:cubicBezTo>
                      <a:pt x="411900" y="1217422"/>
                      <a:pt x="489958" y="813296"/>
                      <a:pt x="510548" y="752778"/>
                    </a:cubicBezTo>
                    <a:cubicBezTo>
                      <a:pt x="527652" y="702718"/>
                      <a:pt x="530376" y="694384"/>
                      <a:pt x="530757" y="693131"/>
                    </a:cubicBezTo>
                    <a:cubicBezTo>
                      <a:pt x="532707" y="686050"/>
                      <a:pt x="540028" y="681910"/>
                      <a:pt x="547104" y="683871"/>
                    </a:cubicBezTo>
                    <a:cubicBezTo>
                      <a:pt x="552230" y="685288"/>
                      <a:pt x="556027" y="689591"/>
                      <a:pt x="556740" y="694875"/>
                    </a:cubicBezTo>
                    <a:cubicBezTo>
                      <a:pt x="556740" y="694875"/>
                      <a:pt x="556795" y="695147"/>
                      <a:pt x="556795" y="695419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3E2BB8E7-2108-C5A3-10FF-3F30FBDF42FC}"/>
                  </a:ext>
                </a:extLst>
              </p:cNvPr>
              <p:cNvSpPr/>
              <p:nvPr/>
            </p:nvSpPr>
            <p:spPr>
              <a:xfrm>
                <a:off x="2942022" y="4698062"/>
                <a:ext cx="109925" cy="259927"/>
              </a:xfrm>
              <a:custGeom>
                <a:avLst/>
                <a:gdLst>
                  <a:gd name="connsiteX0" fmla="*/ 96207 w 109924"/>
                  <a:gd name="connsiteY0" fmla="*/ 259017 h 259923"/>
                  <a:gd name="connsiteX1" fmla="*/ 83079 w 109924"/>
                  <a:gd name="connsiteY1" fmla="*/ 247251 h 259923"/>
                  <a:gd name="connsiteX2" fmla="*/ 72185 w 109924"/>
                  <a:gd name="connsiteY2" fmla="*/ 142067 h 259923"/>
                  <a:gd name="connsiteX3" fmla="*/ 5076 w 109924"/>
                  <a:gd name="connsiteY3" fmla="*/ 22991 h 259923"/>
                  <a:gd name="connsiteX4" fmla="*/ 2325 w 109924"/>
                  <a:gd name="connsiteY4" fmla="*/ 4471 h 259923"/>
                  <a:gd name="connsiteX5" fmla="*/ 20872 w 109924"/>
                  <a:gd name="connsiteY5" fmla="*/ 1693 h 259923"/>
                  <a:gd name="connsiteX6" fmla="*/ 98658 w 109924"/>
                  <a:gd name="connsiteY6" fmla="*/ 139561 h 259923"/>
                  <a:gd name="connsiteX7" fmla="*/ 109553 w 109924"/>
                  <a:gd name="connsiteY7" fmla="*/ 244256 h 259923"/>
                  <a:gd name="connsiteX8" fmla="*/ 97847 w 109924"/>
                  <a:gd name="connsiteY8" fmla="*/ 258963 h 259923"/>
                  <a:gd name="connsiteX9" fmla="*/ 97841 w 109924"/>
                  <a:gd name="connsiteY9" fmla="*/ 258963 h 259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9924" h="259923">
                    <a:moveTo>
                      <a:pt x="96207" y="259017"/>
                    </a:moveTo>
                    <a:cubicBezTo>
                      <a:pt x="89474" y="259017"/>
                      <a:pt x="83826" y="253952"/>
                      <a:pt x="83079" y="247251"/>
                    </a:cubicBezTo>
                    <a:cubicBezTo>
                      <a:pt x="78449" y="206561"/>
                      <a:pt x="74908" y="169629"/>
                      <a:pt x="72185" y="142067"/>
                    </a:cubicBezTo>
                    <a:cubicBezTo>
                      <a:pt x="67718" y="94676"/>
                      <a:pt x="43320" y="51371"/>
                      <a:pt x="5076" y="22991"/>
                    </a:cubicBezTo>
                    <a:cubicBezTo>
                      <a:pt x="-807" y="18633"/>
                      <a:pt x="-2038" y="10299"/>
                      <a:pt x="2325" y="4471"/>
                    </a:cubicBezTo>
                    <a:cubicBezTo>
                      <a:pt x="6688" y="-1412"/>
                      <a:pt x="14989" y="-2665"/>
                      <a:pt x="20872" y="1693"/>
                    </a:cubicBezTo>
                    <a:cubicBezTo>
                      <a:pt x="65174" y="34539"/>
                      <a:pt x="93445" y="84653"/>
                      <a:pt x="98658" y="139561"/>
                    </a:cubicBezTo>
                    <a:cubicBezTo>
                      <a:pt x="101218" y="166797"/>
                      <a:pt x="104759" y="203783"/>
                      <a:pt x="109553" y="244256"/>
                    </a:cubicBezTo>
                    <a:cubicBezTo>
                      <a:pt x="110381" y="251555"/>
                      <a:pt x="105141" y="258146"/>
                      <a:pt x="97847" y="258963"/>
                    </a:cubicBezTo>
                    <a:cubicBezTo>
                      <a:pt x="97847" y="258963"/>
                      <a:pt x="97841" y="258963"/>
                      <a:pt x="97841" y="258963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1D5D2692-1C20-D889-7691-422788AC3091}"/>
                  </a:ext>
                </a:extLst>
              </p:cNvPr>
              <p:cNvSpPr/>
              <p:nvPr/>
            </p:nvSpPr>
            <p:spPr>
              <a:xfrm>
                <a:off x="3278945" y="4484355"/>
                <a:ext cx="170077" cy="154371"/>
              </a:xfrm>
              <a:custGeom>
                <a:avLst/>
                <a:gdLst>
                  <a:gd name="connsiteX0" fmla="*/ 157202 w 170075"/>
                  <a:gd name="connsiteY0" fmla="*/ 153462 h 154368"/>
                  <a:gd name="connsiteX1" fmla="*/ 156875 w 170075"/>
                  <a:gd name="connsiteY1" fmla="*/ 153462 h 154368"/>
                  <a:gd name="connsiteX2" fmla="*/ 650 w 170075"/>
                  <a:gd name="connsiteY2" fmla="*/ 17283 h 154368"/>
                  <a:gd name="connsiteX3" fmla="*/ 8118 w 170075"/>
                  <a:gd name="connsiteY3" fmla="*/ 15 h 154368"/>
                  <a:gd name="connsiteX4" fmla="*/ 25370 w 170075"/>
                  <a:gd name="connsiteY4" fmla="*/ 7478 h 154368"/>
                  <a:gd name="connsiteX5" fmla="*/ 25653 w 170075"/>
                  <a:gd name="connsiteY5" fmla="*/ 8295 h 154368"/>
                  <a:gd name="connsiteX6" fmla="*/ 157474 w 170075"/>
                  <a:gd name="connsiteY6" fmla="*/ 126662 h 154368"/>
                  <a:gd name="connsiteX7" fmla="*/ 169753 w 170075"/>
                  <a:gd name="connsiteY7" fmla="*/ 140879 h 154368"/>
                  <a:gd name="connsiteX8" fmla="*/ 157202 w 170075"/>
                  <a:gd name="connsiteY8" fmla="*/ 153190 h 154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0075" h="154368">
                    <a:moveTo>
                      <a:pt x="157202" y="153462"/>
                    </a:moveTo>
                    <a:lnTo>
                      <a:pt x="156875" y="153462"/>
                    </a:lnTo>
                    <a:cubicBezTo>
                      <a:pt x="59262" y="151174"/>
                      <a:pt x="15249" y="57647"/>
                      <a:pt x="650" y="17283"/>
                    </a:cubicBezTo>
                    <a:cubicBezTo>
                      <a:pt x="-2052" y="10474"/>
                      <a:pt x="1293" y="2739"/>
                      <a:pt x="8118" y="15"/>
                    </a:cubicBezTo>
                    <a:cubicBezTo>
                      <a:pt x="14944" y="-2654"/>
                      <a:pt x="22668" y="669"/>
                      <a:pt x="25370" y="7478"/>
                    </a:cubicBezTo>
                    <a:cubicBezTo>
                      <a:pt x="25473" y="7750"/>
                      <a:pt x="25566" y="8023"/>
                      <a:pt x="25653" y="8295"/>
                    </a:cubicBezTo>
                    <a:cubicBezTo>
                      <a:pt x="38236" y="43266"/>
                      <a:pt x="76312" y="124756"/>
                      <a:pt x="157474" y="126662"/>
                    </a:cubicBezTo>
                    <a:cubicBezTo>
                      <a:pt x="164795" y="127207"/>
                      <a:pt x="170292" y="133580"/>
                      <a:pt x="169753" y="140879"/>
                    </a:cubicBezTo>
                    <a:cubicBezTo>
                      <a:pt x="169262" y="147580"/>
                      <a:pt x="163886" y="152863"/>
                      <a:pt x="157202" y="153190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7601078F-83E6-F045-46A1-03F7A791DC38}"/>
                  </a:ext>
                </a:extLst>
              </p:cNvPr>
              <p:cNvSpPr/>
              <p:nvPr/>
            </p:nvSpPr>
            <p:spPr>
              <a:xfrm>
                <a:off x="2702748" y="4470352"/>
                <a:ext cx="122701" cy="154592"/>
              </a:xfrm>
              <a:custGeom>
                <a:avLst/>
                <a:gdLst>
                  <a:gd name="connsiteX0" fmla="*/ 12789 w 122700"/>
                  <a:gd name="connsiteY0" fmla="*/ 153684 h 154590"/>
                  <a:gd name="connsiteX1" fmla="*/ -284 w 122700"/>
                  <a:gd name="connsiteY1" fmla="*/ 140175 h 154590"/>
                  <a:gd name="connsiteX2" fmla="*/ 11318 w 122700"/>
                  <a:gd name="connsiteY2" fmla="*/ 127211 h 154590"/>
                  <a:gd name="connsiteX3" fmla="*/ 95804 w 122700"/>
                  <a:gd name="connsiteY3" fmla="*/ 13582 h 154590"/>
                  <a:gd name="connsiteX4" fmla="*/ 107859 w 122700"/>
                  <a:gd name="connsiteY4" fmla="*/ -853 h 154590"/>
                  <a:gd name="connsiteX5" fmla="*/ 122283 w 122700"/>
                  <a:gd name="connsiteY5" fmla="*/ 11186 h 154590"/>
                  <a:gd name="connsiteX6" fmla="*/ 122332 w 122700"/>
                  <a:gd name="connsiteY6" fmla="*/ 12602 h 154590"/>
                  <a:gd name="connsiteX7" fmla="*/ 14314 w 122700"/>
                  <a:gd name="connsiteY7" fmla="*/ 153575 h 154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2700" h="154590">
                    <a:moveTo>
                      <a:pt x="12789" y="153684"/>
                    </a:moveTo>
                    <a:cubicBezTo>
                      <a:pt x="5452" y="153575"/>
                      <a:pt x="-404" y="147528"/>
                      <a:pt x="-284" y="140175"/>
                    </a:cubicBezTo>
                    <a:cubicBezTo>
                      <a:pt x="-181" y="133584"/>
                      <a:pt x="4765" y="128028"/>
                      <a:pt x="11318" y="127211"/>
                    </a:cubicBezTo>
                    <a:cubicBezTo>
                      <a:pt x="98473" y="117297"/>
                      <a:pt x="95913" y="17777"/>
                      <a:pt x="95804" y="13582"/>
                    </a:cubicBezTo>
                    <a:cubicBezTo>
                      <a:pt x="95150" y="6283"/>
                      <a:pt x="100548" y="-199"/>
                      <a:pt x="107859" y="-853"/>
                    </a:cubicBezTo>
                    <a:cubicBezTo>
                      <a:pt x="115169" y="-1506"/>
                      <a:pt x="121624" y="3886"/>
                      <a:pt x="122283" y="11186"/>
                    </a:cubicBezTo>
                    <a:cubicBezTo>
                      <a:pt x="122321" y="11676"/>
                      <a:pt x="122337" y="12112"/>
                      <a:pt x="122332" y="12602"/>
                    </a:cubicBezTo>
                    <a:cubicBezTo>
                      <a:pt x="123911" y="56996"/>
                      <a:pt x="103321" y="143334"/>
                      <a:pt x="14314" y="153575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E7F18D1A-F596-4197-B59A-190C8045496D}"/>
                  </a:ext>
                </a:extLst>
              </p:cNvPr>
              <p:cNvSpPr/>
              <p:nvPr/>
            </p:nvSpPr>
            <p:spPr>
              <a:xfrm>
                <a:off x="3474471" y="4411786"/>
                <a:ext cx="196537" cy="484202"/>
              </a:xfrm>
              <a:custGeom>
                <a:avLst/>
                <a:gdLst>
                  <a:gd name="connsiteX0" fmla="*/ 67026 w 196535"/>
                  <a:gd name="connsiteY0" fmla="*/ 14407 h 484195"/>
                  <a:gd name="connsiteX1" fmla="*/ 50685 w 196535"/>
                  <a:gd name="connsiteY1" fmla="*/ 198958 h 484195"/>
                  <a:gd name="connsiteX2" fmla="*/ 18328 w 196535"/>
                  <a:gd name="connsiteY2" fmla="*/ 290470 h 484195"/>
                  <a:gd name="connsiteX3" fmla="*/ 1987 w 196535"/>
                  <a:gd name="connsiteY3" fmla="*/ 317161 h 484195"/>
                  <a:gd name="connsiteX4" fmla="*/ 3735 w 196535"/>
                  <a:gd name="connsiteY4" fmla="*/ 331977 h 484195"/>
                  <a:gd name="connsiteX5" fmla="*/ 9831 w 196535"/>
                  <a:gd name="connsiteY5" fmla="*/ 334265 h 484195"/>
                  <a:gd name="connsiteX6" fmla="*/ 47035 w 196535"/>
                  <a:gd name="connsiteY6" fmla="*/ 340530 h 484195"/>
                  <a:gd name="connsiteX7" fmla="*/ 72637 w 196535"/>
                  <a:gd name="connsiteY7" fmla="*/ 322064 h 484195"/>
                  <a:gd name="connsiteX8" fmla="*/ 196070 w 196535"/>
                  <a:gd name="connsiteY8" fmla="*/ 328056 h 484195"/>
                  <a:gd name="connsiteX9" fmla="*/ 159192 w 196535"/>
                  <a:gd name="connsiteY9" fmla="*/ 232349 h 484195"/>
                  <a:gd name="connsiteX10" fmla="*/ 177059 w 196535"/>
                  <a:gd name="connsiteY10" fmla="*/ 96169 h 484195"/>
                  <a:gd name="connsiteX11" fmla="*/ 67026 w 196535"/>
                  <a:gd name="connsiteY11" fmla="*/ 14407 h 484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6535" h="484195">
                    <a:moveTo>
                      <a:pt x="67026" y="14407"/>
                    </a:moveTo>
                    <a:cubicBezTo>
                      <a:pt x="68497" y="40880"/>
                      <a:pt x="56404" y="139256"/>
                      <a:pt x="50685" y="198958"/>
                    </a:cubicBezTo>
                    <a:cubicBezTo>
                      <a:pt x="47553" y="231641"/>
                      <a:pt x="36440" y="263071"/>
                      <a:pt x="18328" y="290470"/>
                    </a:cubicBezTo>
                    <a:cubicBezTo>
                      <a:pt x="9831" y="303325"/>
                      <a:pt x="6726" y="311115"/>
                      <a:pt x="1987" y="317161"/>
                    </a:cubicBezTo>
                    <a:cubicBezTo>
                      <a:pt x="-1630" y="321737"/>
                      <a:pt x="-846" y="328383"/>
                      <a:pt x="3735" y="331977"/>
                    </a:cubicBezTo>
                    <a:cubicBezTo>
                      <a:pt x="5479" y="333394"/>
                      <a:pt x="7614" y="334156"/>
                      <a:pt x="9831" y="334265"/>
                    </a:cubicBezTo>
                    <a:lnTo>
                      <a:pt x="47035" y="340530"/>
                    </a:lnTo>
                    <a:cubicBezTo>
                      <a:pt x="47035" y="340530"/>
                      <a:pt x="72909" y="318142"/>
                      <a:pt x="72637" y="322064"/>
                    </a:cubicBezTo>
                    <a:cubicBezTo>
                      <a:pt x="55532" y="585054"/>
                      <a:pt x="202062" y="481448"/>
                      <a:pt x="196070" y="328056"/>
                    </a:cubicBezTo>
                    <a:cubicBezTo>
                      <a:pt x="194109" y="277179"/>
                      <a:pt x="160718" y="252885"/>
                      <a:pt x="159192" y="232349"/>
                    </a:cubicBezTo>
                    <a:cubicBezTo>
                      <a:pt x="156197" y="191059"/>
                      <a:pt x="173464" y="152820"/>
                      <a:pt x="177059" y="96169"/>
                    </a:cubicBezTo>
                    <a:cubicBezTo>
                      <a:pt x="179347" y="59292"/>
                      <a:pt x="64194" y="-38376"/>
                      <a:pt x="67026" y="14407"/>
                    </a:cubicBez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E981CC7C-3793-8FDE-0BC4-944E4731B0AC}"/>
                  </a:ext>
                </a:extLst>
              </p:cNvPr>
              <p:cNvSpPr/>
              <p:nvPr/>
            </p:nvSpPr>
            <p:spPr>
              <a:xfrm>
                <a:off x="3461184" y="4398532"/>
                <a:ext cx="223124" cy="510760"/>
              </a:xfrm>
              <a:custGeom>
                <a:avLst/>
                <a:gdLst>
                  <a:gd name="connsiteX0" fmla="*/ 132115 w 223123"/>
                  <a:gd name="connsiteY0" fmla="*/ 509847 h 510753"/>
                  <a:gd name="connsiteX1" fmla="*/ 110327 w 223123"/>
                  <a:gd name="connsiteY1" fmla="*/ 503528 h 510753"/>
                  <a:gd name="connsiteX2" fmla="*/ 71434 w 223123"/>
                  <a:gd name="connsiteY2" fmla="*/ 361902 h 510753"/>
                  <a:gd name="connsiteX3" fmla="*/ 68982 w 223123"/>
                  <a:gd name="connsiteY3" fmla="*/ 363972 h 510753"/>
                  <a:gd name="connsiteX4" fmla="*/ 58088 w 223123"/>
                  <a:gd name="connsiteY4" fmla="*/ 367076 h 510753"/>
                  <a:gd name="connsiteX5" fmla="*/ 21537 w 223123"/>
                  <a:gd name="connsiteY5" fmla="*/ 360866 h 510753"/>
                  <a:gd name="connsiteX6" fmla="*/ -202 w 223123"/>
                  <a:gd name="connsiteY6" fmla="*/ 335156 h 510753"/>
                  <a:gd name="connsiteX7" fmla="*/ 4869 w 223123"/>
                  <a:gd name="connsiteY7" fmla="*/ 322355 h 510753"/>
                  <a:gd name="connsiteX8" fmla="*/ 10752 w 223123"/>
                  <a:gd name="connsiteY8" fmla="*/ 312823 h 510753"/>
                  <a:gd name="connsiteX9" fmla="*/ 20557 w 223123"/>
                  <a:gd name="connsiteY9" fmla="*/ 296481 h 510753"/>
                  <a:gd name="connsiteX10" fmla="*/ 50789 w 223123"/>
                  <a:gd name="connsiteY10" fmla="*/ 210961 h 510753"/>
                  <a:gd name="connsiteX11" fmla="*/ 56617 w 223123"/>
                  <a:gd name="connsiteY11" fmla="*/ 154691 h 510753"/>
                  <a:gd name="connsiteX12" fmla="*/ 67130 w 223123"/>
                  <a:gd name="connsiteY12" fmla="*/ 28426 h 510753"/>
                  <a:gd name="connsiteX13" fmla="*/ 78569 w 223123"/>
                  <a:gd name="connsiteY13" fmla="*/ 2497 h 510753"/>
                  <a:gd name="connsiteX14" fmla="*/ 123999 w 223123"/>
                  <a:gd name="connsiteY14" fmla="*/ 10831 h 510753"/>
                  <a:gd name="connsiteX15" fmla="*/ 203582 w 223123"/>
                  <a:gd name="connsiteY15" fmla="*/ 110405 h 510753"/>
                  <a:gd name="connsiteX16" fmla="*/ 193178 w 223123"/>
                  <a:gd name="connsiteY16" fmla="*/ 179911 h 510753"/>
                  <a:gd name="connsiteX17" fmla="*/ 185715 w 223123"/>
                  <a:gd name="connsiteY17" fmla="*/ 244678 h 510753"/>
                  <a:gd name="connsiteX18" fmla="*/ 195902 w 223123"/>
                  <a:gd name="connsiteY18" fmla="*/ 265105 h 510753"/>
                  <a:gd name="connsiteX19" fmla="*/ 222647 w 223123"/>
                  <a:gd name="connsiteY19" fmla="*/ 340821 h 510753"/>
                  <a:gd name="connsiteX20" fmla="*/ 157608 w 223123"/>
                  <a:gd name="connsiteY20" fmla="*/ 502439 h 510753"/>
                  <a:gd name="connsiteX21" fmla="*/ 132115 w 223123"/>
                  <a:gd name="connsiteY21" fmla="*/ 509847 h 510753"/>
                  <a:gd name="connsiteX22" fmla="*/ 85487 w 223123"/>
                  <a:gd name="connsiteY22" fmla="*/ 321374 h 510753"/>
                  <a:gd name="connsiteX23" fmla="*/ 91588 w 223123"/>
                  <a:gd name="connsiteY23" fmla="*/ 323009 h 510753"/>
                  <a:gd name="connsiteX24" fmla="*/ 99105 w 223123"/>
                  <a:gd name="connsiteY24" fmla="*/ 336191 h 510753"/>
                  <a:gd name="connsiteX25" fmla="*/ 124271 w 223123"/>
                  <a:gd name="connsiteY25" fmla="*/ 480977 h 510753"/>
                  <a:gd name="connsiteX26" fmla="*/ 144208 w 223123"/>
                  <a:gd name="connsiteY26" fmla="*/ 479452 h 510753"/>
                  <a:gd name="connsiteX27" fmla="*/ 196065 w 223123"/>
                  <a:gd name="connsiteY27" fmla="*/ 341801 h 510753"/>
                  <a:gd name="connsiteX28" fmla="*/ 173296 w 223123"/>
                  <a:gd name="connsiteY28" fmla="*/ 279050 h 510753"/>
                  <a:gd name="connsiteX29" fmla="*/ 159188 w 223123"/>
                  <a:gd name="connsiteY29" fmla="*/ 246367 h 510753"/>
                  <a:gd name="connsiteX30" fmla="*/ 167086 w 223123"/>
                  <a:gd name="connsiteY30" fmla="*/ 174410 h 510753"/>
                  <a:gd name="connsiteX31" fmla="*/ 176891 w 223123"/>
                  <a:gd name="connsiteY31" fmla="*/ 108553 h 510753"/>
                  <a:gd name="connsiteX32" fmla="*/ 138761 w 223123"/>
                  <a:gd name="connsiteY32" fmla="*/ 55661 h 510753"/>
                  <a:gd name="connsiteX33" fmla="*/ 93277 w 223123"/>
                  <a:gd name="connsiteY33" fmla="*/ 25756 h 510753"/>
                  <a:gd name="connsiteX34" fmla="*/ 93277 w 223123"/>
                  <a:gd name="connsiteY34" fmla="*/ 26846 h 510753"/>
                  <a:gd name="connsiteX35" fmla="*/ 82383 w 223123"/>
                  <a:gd name="connsiteY35" fmla="*/ 157578 h 510753"/>
                  <a:gd name="connsiteX36" fmla="*/ 76609 w 223123"/>
                  <a:gd name="connsiteY36" fmla="*/ 213575 h 510753"/>
                  <a:gd name="connsiteX37" fmla="*/ 42073 w 223123"/>
                  <a:gd name="connsiteY37" fmla="*/ 311188 h 510753"/>
                  <a:gd name="connsiteX38" fmla="*/ 33194 w 223123"/>
                  <a:gd name="connsiteY38" fmla="*/ 325841 h 510753"/>
                  <a:gd name="connsiteX39" fmla="*/ 27747 w 223123"/>
                  <a:gd name="connsiteY39" fmla="*/ 335047 h 510753"/>
                  <a:gd name="connsiteX40" fmla="*/ 55691 w 223123"/>
                  <a:gd name="connsiteY40" fmla="*/ 339786 h 510753"/>
                  <a:gd name="connsiteX41" fmla="*/ 85487 w 223123"/>
                  <a:gd name="connsiteY41" fmla="*/ 321374 h 510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223123" h="510753">
                    <a:moveTo>
                      <a:pt x="132115" y="509847"/>
                    </a:moveTo>
                    <a:cubicBezTo>
                      <a:pt x="124407" y="509793"/>
                      <a:pt x="116858" y="507614"/>
                      <a:pt x="110327" y="503528"/>
                    </a:cubicBezTo>
                    <a:cubicBezTo>
                      <a:pt x="83091" y="486588"/>
                      <a:pt x="69582" y="437781"/>
                      <a:pt x="71434" y="361902"/>
                    </a:cubicBezTo>
                    <a:lnTo>
                      <a:pt x="68982" y="363972"/>
                    </a:lnTo>
                    <a:cubicBezTo>
                      <a:pt x="65997" y="366586"/>
                      <a:pt x="61999" y="367730"/>
                      <a:pt x="58088" y="367076"/>
                    </a:cubicBezTo>
                    <a:lnTo>
                      <a:pt x="21537" y="360866"/>
                    </a:lnTo>
                    <a:cubicBezTo>
                      <a:pt x="8437" y="359777"/>
                      <a:pt x="-1297" y="348284"/>
                      <a:pt x="-202" y="335156"/>
                    </a:cubicBezTo>
                    <a:cubicBezTo>
                      <a:pt x="190" y="330471"/>
                      <a:pt x="1955" y="326005"/>
                      <a:pt x="4869" y="322355"/>
                    </a:cubicBezTo>
                    <a:cubicBezTo>
                      <a:pt x="7042" y="319304"/>
                      <a:pt x="9009" y="316145"/>
                      <a:pt x="10752" y="312823"/>
                    </a:cubicBezTo>
                    <a:cubicBezTo>
                      <a:pt x="13258" y="308410"/>
                      <a:pt x="16199" y="303126"/>
                      <a:pt x="20557" y="296481"/>
                    </a:cubicBezTo>
                    <a:cubicBezTo>
                      <a:pt x="37460" y="270880"/>
                      <a:pt x="47836" y="241519"/>
                      <a:pt x="50789" y="210961"/>
                    </a:cubicBezTo>
                    <a:cubicBezTo>
                      <a:pt x="52369" y="194619"/>
                      <a:pt x="54493" y="174900"/>
                      <a:pt x="56617" y="154691"/>
                    </a:cubicBezTo>
                    <a:cubicBezTo>
                      <a:pt x="62064" y="103978"/>
                      <a:pt x="68111" y="46510"/>
                      <a:pt x="67130" y="28426"/>
                    </a:cubicBezTo>
                    <a:cubicBezTo>
                      <a:pt x="66313" y="13119"/>
                      <a:pt x="72904" y="5874"/>
                      <a:pt x="78569" y="2497"/>
                    </a:cubicBezTo>
                    <a:cubicBezTo>
                      <a:pt x="89464" y="-3986"/>
                      <a:pt x="104171" y="-1207"/>
                      <a:pt x="123999" y="10831"/>
                    </a:cubicBezTo>
                    <a:cubicBezTo>
                      <a:pt x="153686" y="28970"/>
                      <a:pt x="205707" y="77722"/>
                      <a:pt x="203582" y="110405"/>
                    </a:cubicBezTo>
                    <a:cubicBezTo>
                      <a:pt x="201774" y="133774"/>
                      <a:pt x="198293" y="157033"/>
                      <a:pt x="193178" y="179911"/>
                    </a:cubicBezTo>
                    <a:cubicBezTo>
                      <a:pt x="188385" y="203552"/>
                      <a:pt x="184245" y="223979"/>
                      <a:pt x="185715" y="244678"/>
                    </a:cubicBezTo>
                    <a:cubicBezTo>
                      <a:pt x="187889" y="252032"/>
                      <a:pt x="191337" y="258950"/>
                      <a:pt x="195902" y="265105"/>
                    </a:cubicBezTo>
                    <a:cubicBezTo>
                      <a:pt x="206796" y="282319"/>
                      <a:pt x="221286" y="305905"/>
                      <a:pt x="222647" y="340821"/>
                    </a:cubicBezTo>
                    <a:cubicBezTo>
                      <a:pt x="225698" y="419424"/>
                      <a:pt x="191435" y="482774"/>
                      <a:pt x="157608" y="502439"/>
                    </a:cubicBezTo>
                    <a:cubicBezTo>
                      <a:pt x="149922" y="507124"/>
                      <a:pt x="141119" y="509684"/>
                      <a:pt x="132115" y="509847"/>
                    </a:cubicBezTo>
                    <a:close/>
                    <a:moveTo>
                      <a:pt x="85487" y="321374"/>
                    </a:moveTo>
                    <a:cubicBezTo>
                      <a:pt x="87623" y="321429"/>
                      <a:pt x="89714" y="321974"/>
                      <a:pt x="91588" y="323009"/>
                    </a:cubicBezTo>
                    <a:cubicBezTo>
                      <a:pt x="96463" y="325569"/>
                      <a:pt x="99405" y="330690"/>
                      <a:pt x="99105" y="336191"/>
                    </a:cubicBezTo>
                    <a:cubicBezTo>
                      <a:pt x="93168" y="427758"/>
                      <a:pt x="108202" y="471009"/>
                      <a:pt x="124271" y="480977"/>
                    </a:cubicBezTo>
                    <a:cubicBezTo>
                      <a:pt x="126341" y="482230"/>
                      <a:pt x="132714" y="486424"/>
                      <a:pt x="144208" y="479452"/>
                    </a:cubicBezTo>
                    <a:cubicBezTo>
                      <a:pt x="171444" y="463437"/>
                      <a:pt x="198680" y="407549"/>
                      <a:pt x="196065" y="341801"/>
                    </a:cubicBezTo>
                    <a:cubicBezTo>
                      <a:pt x="194976" y="313912"/>
                      <a:pt x="182937" y="294575"/>
                      <a:pt x="173296" y="279050"/>
                    </a:cubicBezTo>
                    <a:cubicBezTo>
                      <a:pt x="166160" y="267556"/>
                      <a:pt x="160005" y="257697"/>
                      <a:pt x="159188" y="246367"/>
                    </a:cubicBezTo>
                    <a:cubicBezTo>
                      <a:pt x="157390" y="222018"/>
                      <a:pt x="162129" y="198922"/>
                      <a:pt x="167086" y="174410"/>
                    </a:cubicBezTo>
                    <a:cubicBezTo>
                      <a:pt x="171940" y="152730"/>
                      <a:pt x="175213" y="130723"/>
                      <a:pt x="176891" y="108553"/>
                    </a:cubicBezTo>
                    <a:cubicBezTo>
                      <a:pt x="177381" y="101526"/>
                      <a:pt x="165997" y="80500"/>
                      <a:pt x="138761" y="55661"/>
                    </a:cubicBezTo>
                    <a:cubicBezTo>
                      <a:pt x="117299" y="35943"/>
                      <a:pt x="100304" y="27227"/>
                      <a:pt x="93277" y="25756"/>
                    </a:cubicBezTo>
                    <a:cubicBezTo>
                      <a:pt x="93255" y="26137"/>
                      <a:pt x="93255" y="26465"/>
                      <a:pt x="93277" y="26846"/>
                    </a:cubicBezTo>
                    <a:cubicBezTo>
                      <a:pt x="94366" y="47054"/>
                      <a:pt x="88374" y="103106"/>
                      <a:pt x="82383" y="157578"/>
                    </a:cubicBezTo>
                    <a:cubicBezTo>
                      <a:pt x="80258" y="177624"/>
                      <a:pt x="78188" y="197070"/>
                      <a:pt x="76609" y="213575"/>
                    </a:cubicBezTo>
                    <a:cubicBezTo>
                      <a:pt x="73215" y="248437"/>
                      <a:pt x="61362" y="281937"/>
                      <a:pt x="42073" y="311188"/>
                    </a:cubicBezTo>
                    <a:cubicBezTo>
                      <a:pt x="38206" y="317072"/>
                      <a:pt x="35482" y="322083"/>
                      <a:pt x="33194" y="325841"/>
                    </a:cubicBezTo>
                    <a:cubicBezTo>
                      <a:pt x="30907" y="329600"/>
                      <a:pt x="29599" y="332215"/>
                      <a:pt x="27747" y="335047"/>
                    </a:cubicBezTo>
                    <a:lnTo>
                      <a:pt x="55691" y="339786"/>
                    </a:lnTo>
                    <a:cubicBezTo>
                      <a:pt x="72033" y="326441"/>
                      <a:pt x="79441" y="321374"/>
                      <a:pt x="85487" y="321374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E362EBBA-DC9D-961F-8019-1D2A7930E297}"/>
                  </a:ext>
                </a:extLst>
              </p:cNvPr>
              <p:cNvSpPr/>
              <p:nvPr/>
            </p:nvSpPr>
            <p:spPr>
              <a:xfrm>
                <a:off x="3145662" y="3279489"/>
                <a:ext cx="658960" cy="1283948"/>
              </a:xfrm>
              <a:custGeom>
                <a:avLst/>
                <a:gdLst>
                  <a:gd name="connsiteX0" fmla="*/ 117155 w 658956"/>
                  <a:gd name="connsiteY0" fmla="*/ 352434 h 1283929"/>
                  <a:gd name="connsiteX1" fmla="*/ 290539 w 658956"/>
                  <a:gd name="connsiteY1" fmla="*/ 437083 h 1283929"/>
                  <a:gd name="connsiteX2" fmla="*/ 365764 w 658956"/>
                  <a:gd name="connsiteY2" fmla="*/ 947865 h 1283929"/>
                  <a:gd name="connsiteX3" fmla="*/ 346318 w 658956"/>
                  <a:gd name="connsiteY3" fmla="*/ 1180405 h 1283929"/>
                  <a:gd name="connsiteX4" fmla="*/ 447581 w 658956"/>
                  <a:gd name="connsiteY4" fmla="*/ 1282213 h 1283929"/>
                  <a:gd name="connsiteX5" fmla="*/ 580111 w 658956"/>
                  <a:gd name="connsiteY5" fmla="*/ 1179806 h 1283929"/>
                  <a:gd name="connsiteX6" fmla="*/ 656371 w 658956"/>
                  <a:gd name="connsiteY6" fmla="*/ 546680 h 1283929"/>
                  <a:gd name="connsiteX7" fmla="*/ -286 w 658956"/>
                  <a:gd name="connsiteY7" fmla="*/ 16397 h 1283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58956" h="1283929">
                    <a:moveTo>
                      <a:pt x="117155" y="352434"/>
                    </a:moveTo>
                    <a:cubicBezTo>
                      <a:pt x="148749" y="361585"/>
                      <a:pt x="228169" y="353850"/>
                      <a:pt x="290539" y="437083"/>
                    </a:cubicBezTo>
                    <a:cubicBezTo>
                      <a:pt x="365982" y="537747"/>
                      <a:pt x="369196" y="824486"/>
                      <a:pt x="365764" y="947865"/>
                    </a:cubicBezTo>
                    <a:cubicBezTo>
                      <a:pt x="363368" y="1033549"/>
                      <a:pt x="343050" y="1136337"/>
                      <a:pt x="346318" y="1180405"/>
                    </a:cubicBezTo>
                    <a:cubicBezTo>
                      <a:pt x="350458" y="1236076"/>
                      <a:pt x="392510" y="1273606"/>
                      <a:pt x="447581" y="1282213"/>
                    </a:cubicBezTo>
                    <a:cubicBezTo>
                      <a:pt x="447581" y="1282213"/>
                      <a:pt x="532394" y="1298990"/>
                      <a:pt x="580111" y="1179806"/>
                    </a:cubicBezTo>
                    <a:cubicBezTo>
                      <a:pt x="618241" y="1085188"/>
                      <a:pt x="670262" y="815444"/>
                      <a:pt x="656371" y="546680"/>
                    </a:cubicBezTo>
                    <a:cubicBezTo>
                      <a:pt x="641174" y="255365"/>
                      <a:pt x="363912" y="-81543"/>
                      <a:pt x="-286" y="16397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D1CAE4C3-95F8-E883-45D6-247FF56EEB21}"/>
                  </a:ext>
                </a:extLst>
              </p:cNvPr>
              <p:cNvSpPr/>
              <p:nvPr/>
            </p:nvSpPr>
            <p:spPr>
              <a:xfrm>
                <a:off x="2404738" y="3245898"/>
                <a:ext cx="731336" cy="1202222"/>
              </a:xfrm>
              <a:custGeom>
                <a:avLst/>
                <a:gdLst>
                  <a:gd name="connsiteX0" fmla="*/ 443871 w 731332"/>
                  <a:gd name="connsiteY0" fmla="*/ 465553 h 1202204"/>
                  <a:gd name="connsiteX1" fmla="*/ 250823 w 731332"/>
                  <a:gd name="connsiteY1" fmla="*/ 866411 h 1202204"/>
                  <a:gd name="connsiteX2" fmla="*/ 220265 w 731332"/>
                  <a:gd name="connsiteY2" fmla="*/ 1103527 h 1202204"/>
                  <a:gd name="connsiteX3" fmla="*/ 137577 w 731332"/>
                  <a:gd name="connsiteY3" fmla="*/ 1199179 h 1202204"/>
                  <a:gd name="connsiteX4" fmla="*/ 6844 w 731332"/>
                  <a:gd name="connsiteY4" fmla="*/ 1127876 h 1202204"/>
                  <a:gd name="connsiteX5" fmla="*/ 24493 w 731332"/>
                  <a:gd name="connsiteY5" fmla="*/ 608759 h 1202204"/>
                  <a:gd name="connsiteX6" fmla="*/ 685781 w 731332"/>
                  <a:gd name="connsiteY6" fmla="*/ 18176 h 1202204"/>
                  <a:gd name="connsiteX7" fmla="*/ 731047 w 731332"/>
                  <a:gd name="connsiteY7" fmla="*/ 282037 h 1202204"/>
                  <a:gd name="connsiteX8" fmla="*/ 443871 w 731332"/>
                  <a:gd name="connsiteY8" fmla="*/ 465553 h 1202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31332" h="1202204">
                    <a:moveTo>
                      <a:pt x="443871" y="465553"/>
                    </a:moveTo>
                    <a:cubicBezTo>
                      <a:pt x="371206" y="529939"/>
                      <a:pt x="273211" y="740635"/>
                      <a:pt x="250823" y="866411"/>
                    </a:cubicBezTo>
                    <a:cubicBezTo>
                      <a:pt x="235244" y="953566"/>
                      <a:pt x="229852" y="1058315"/>
                      <a:pt x="220265" y="1103527"/>
                    </a:cubicBezTo>
                    <a:cubicBezTo>
                      <a:pt x="202071" y="1189320"/>
                      <a:pt x="137577" y="1199179"/>
                      <a:pt x="137577" y="1199179"/>
                    </a:cubicBezTo>
                    <a:cubicBezTo>
                      <a:pt x="79237" y="1208494"/>
                      <a:pt x="15886" y="1187522"/>
                      <a:pt x="6844" y="1127876"/>
                    </a:cubicBezTo>
                    <a:cubicBezTo>
                      <a:pt x="-7536" y="1030916"/>
                      <a:pt x="580" y="729033"/>
                      <a:pt x="24493" y="608759"/>
                    </a:cubicBezTo>
                    <a:cubicBezTo>
                      <a:pt x="96287" y="247012"/>
                      <a:pt x="374801" y="-84994"/>
                      <a:pt x="685781" y="18176"/>
                    </a:cubicBezTo>
                    <a:lnTo>
                      <a:pt x="731047" y="282037"/>
                    </a:lnTo>
                    <a:cubicBezTo>
                      <a:pt x="729031" y="282691"/>
                      <a:pt x="587405" y="338416"/>
                      <a:pt x="443871" y="465553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799F27F0-19CB-AF70-F664-3E0C95A3A1D1}"/>
                  </a:ext>
                </a:extLst>
              </p:cNvPr>
              <p:cNvSpPr/>
              <p:nvPr/>
            </p:nvSpPr>
            <p:spPr>
              <a:xfrm>
                <a:off x="2324083" y="4387964"/>
                <a:ext cx="237855" cy="426780"/>
              </a:xfrm>
              <a:custGeom>
                <a:avLst/>
                <a:gdLst>
                  <a:gd name="connsiteX0" fmla="*/ 209624 w 237854"/>
                  <a:gd name="connsiteY0" fmla="*/ 234982 h 426774"/>
                  <a:gd name="connsiteX1" fmla="*/ 202869 w 237854"/>
                  <a:gd name="connsiteY1" fmla="*/ 273112 h 426774"/>
                  <a:gd name="connsiteX2" fmla="*/ 158366 w 237854"/>
                  <a:gd name="connsiteY2" fmla="*/ 405533 h 426774"/>
                  <a:gd name="connsiteX3" fmla="*/ 134480 w 237854"/>
                  <a:gd name="connsiteY3" fmla="*/ 417734 h 426774"/>
                  <a:gd name="connsiteX4" fmla="*/ 122251 w 237854"/>
                  <a:gd name="connsiteY4" fmla="*/ 393876 h 426774"/>
                  <a:gd name="connsiteX5" fmla="*/ 138102 w 237854"/>
                  <a:gd name="connsiteY5" fmla="*/ 342182 h 426774"/>
                  <a:gd name="connsiteX6" fmla="*/ 130896 w 237854"/>
                  <a:gd name="connsiteY6" fmla="*/ 325078 h 426774"/>
                  <a:gd name="connsiteX7" fmla="*/ 122414 w 237854"/>
                  <a:gd name="connsiteY7" fmla="*/ 324588 h 426774"/>
                  <a:gd name="connsiteX8" fmla="*/ 48442 w 237854"/>
                  <a:gd name="connsiteY8" fmla="*/ 395783 h 426774"/>
                  <a:gd name="connsiteX9" fmla="*/ 24093 w 237854"/>
                  <a:gd name="connsiteY9" fmla="*/ 424489 h 426774"/>
                  <a:gd name="connsiteX10" fmla="*/ 21097 w 237854"/>
                  <a:gd name="connsiteY10" fmla="*/ 425360 h 426774"/>
                  <a:gd name="connsiteX11" fmla="*/ 212 w 237854"/>
                  <a:gd name="connsiteY11" fmla="*/ 412723 h 426774"/>
                  <a:gd name="connsiteX12" fmla="*/ 71 w 237854"/>
                  <a:gd name="connsiteY12" fmla="*/ 405097 h 426774"/>
                  <a:gd name="connsiteX13" fmla="*/ 23766 w 237854"/>
                  <a:gd name="connsiteY13" fmla="*/ 282590 h 426774"/>
                  <a:gd name="connsiteX14" fmla="*/ 46644 w 237854"/>
                  <a:gd name="connsiteY14" fmla="*/ 242989 h 426774"/>
                  <a:gd name="connsiteX15" fmla="*/ 100517 w 237854"/>
                  <a:gd name="connsiteY15" fmla="*/ 199412 h 426774"/>
                  <a:gd name="connsiteX16" fmla="*/ 116858 w 237854"/>
                  <a:gd name="connsiteY16" fmla="*/ 57785 h 426774"/>
                  <a:gd name="connsiteX17" fmla="*/ 175470 w 237854"/>
                  <a:gd name="connsiteY17" fmla="*/ 862 h 426774"/>
                  <a:gd name="connsiteX18" fmla="*/ 234626 w 237854"/>
                  <a:gd name="connsiteY18" fmla="*/ 30658 h 426774"/>
                  <a:gd name="connsiteX19" fmla="*/ 237568 w 237854"/>
                  <a:gd name="connsiteY19" fmla="*/ 45420 h 426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37854" h="426774">
                    <a:moveTo>
                      <a:pt x="209624" y="234982"/>
                    </a:moveTo>
                    <a:cubicBezTo>
                      <a:pt x="209760" y="248001"/>
                      <a:pt x="207472" y="260910"/>
                      <a:pt x="202869" y="273112"/>
                    </a:cubicBezTo>
                    <a:lnTo>
                      <a:pt x="158366" y="405533"/>
                    </a:lnTo>
                    <a:cubicBezTo>
                      <a:pt x="155146" y="415501"/>
                      <a:pt x="144454" y="421003"/>
                      <a:pt x="134480" y="417734"/>
                    </a:cubicBezTo>
                    <a:cubicBezTo>
                      <a:pt x="124506" y="414521"/>
                      <a:pt x="119032" y="403844"/>
                      <a:pt x="122251" y="393876"/>
                    </a:cubicBezTo>
                    <a:lnTo>
                      <a:pt x="138102" y="342182"/>
                    </a:lnTo>
                    <a:cubicBezTo>
                      <a:pt x="140837" y="335482"/>
                      <a:pt x="137607" y="327802"/>
                      <a:pt x="130896" y="325078"/>
                    </a:cubicBezTo>
                    <a:cubicBezTo>
                      <a:pt x="128199" y="323988"/>
                      <a:pt x="125214" y="323825"/>
                      <a:pt x="122414" y="324588"/>
                    </a:cubicBezTo>
                    <a:cubicBezTo>
                      <a:pt x="89078" y="334338"/>
                      <a:pt x="48442" y="395783"/>
                      <a:pt x="48442" y="395783"/>
                    </a:cubicBezTo>
                    <a:cubicBezTo>
                      <a:pt x="48442" y="395783"/>
                      <a:pt x="35423" y="420949"/>
                      <a:pt x="24093" y="424489"/>
                    </a:cubicBezTo>
                    <a:lnTo>
                      <a:pt x="21097" y="425360"/>
                    </a:lnTo>
                    <a:cubicBezTo>
                      <a:pt x="11837" y="427649"/>
                      <a:pt x="2484" y="421983"/>
                      <a:pt x="212" y="412723"/>
                    </a:cubicBezTo>
                    <a:cubicBezTo>
                      <a:pt x="-403" y="410217"/>
                      <a:pt x="-447" y="407603"/>
                      <a:pt x="71" y="405097"/>
                    </a:cubicBezTo>
                    <a:lnTo>
                      <a:pt x="23766" y="282590"/>
                    </a:lnTo>
                    <a:cubicBezTo>
                      <a:pt x="26533" y="267120"/>
                      <a:pt x="34627" y="253121"/>
                      <a:pt x="46644" y="242989"/>
                    </a:cubicBezTo>
                    <a:lnTo>
                      <a:pt x="100517" y="199412"/>
                    </a:lnTo>
                    <a:cubicBezTo>
                      <a:pt x="132818" y="169397"/>
                      <a:pt x="116858" y="57785"/>
                      <a:pt x="116858" y="57785"/>
                    </a:cubicBezTo>
                    <a:cubicBezTo>
                      <a:pt x="108143" y="22868"/>
                      <a:pt x="151938" y="6854"/>
                      <a:pt x="175470" y="862"/>
                    </a:cubicBezTo>
                    <a:cubicBezTo>
                      <a:pt x="199911" y="-5838"/>
                      <a:pt x="225453" y="7017"/>
                      <a:pt x="234626" y="30658"/>
                    </a:cubicBezTo>
                    <a:cubicBezTo>
                      <a:pt x="236397" y="35397"/>
                      <a:pt x="237388" y="40354"/>
                      <a:pt x="237568" y="45420"/>
                    </a:cubicBez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6EEABEEC-C7D8-B503-3A14-91FF56EF2830}"/>
                  </a:ext>
                </a:extLst>
              </p:cNvPr>
              <p:cNvSpPr/>
              <p:nvPr/>
            </p:nvSpPr>
            <p:spPr>
              <a:xfrm>
                <a:off x="2310837" y="4374567"/>
                <a:ext cx="264236" cy="453620"/>
              </a:xfrm>
              <a:custGeom>
                <a:avLst/>
                <a:gdLst>
                  <a:gd name="connsiteX0" fmla="*/ 29876 w 264234"/>
                  <a:gd name="connsiteY0" fmla="*/ 452703 h 453614"/>
                  <a:gd name="connsiteX1" fmla="*/ 10103 w 264234"/>
                  <a:gd name="connsiteY1" fmla="*/ 445022 h 453614"/>
                  <a:gd name="connsiteX2" fmla="*/ 244 w 264234"/>
                  <a:gd name="connsiteY2" fmla="*/ 416043 h 453614"/>
                  <a:gd name="connsiteX3" fmla="*/ 23993 w 264234"/>
                  <a:gd name="connsiteY3" fmla="*/ 293427 h 453614"/>
                  <a:gd name="connsiteX4" fmla="*/ 51229 w 264234"/>
                  <a:gd name="connsiteY4" fmla="*/ 246200 h 453614"/>
                  <a:gd name="connsiteX5" fmla="*/ 105265 w 264234"/>
                  <a:gd name="connsiteY5" fmla="*/ 202622 h 453614"/>
                  <a:gd name="connsiteX6" fmla="*/ 116813 w 264234"/>
                  <a:gd name="connsiteY6" fmla="*/ 73524 h 453614"/>
                  <a:gd name="connsiteX7" fmla="*/ 185176 w 264234"/>
                  <a:gd name="connsiteY7" fmla="*/ 1186 h 453614"/>
                  <a:gd name="connsiteX8" fmla="*/ 260183 w 264234"/>
                  <a:gd name="connsiteY8" fmla="*/ 39316 h 453614"/>
                  <a:gd name="connsiteX9" fmla="*/ 263887 w 264234"/>
                  <a:gd name="connsiteY9" fmla="*/ 58163 h 453614"/>
                  <a:gd name="connsiteX10" fmla="*/ 263887 w 264234"/>
                  <a:gd name="connsiteY10" fmla="*/ 60615 h 453614"/>
                  <a:gd name="connsiteX11" fmla="*/ 236161 w 264234"/>
                  <a:gd name="connsiteY11" fmla="*/ 249631 h 453614"/>
                  <a:gd name="connsiteX12" fmla="*/ 228590 w 264234"/>
                  <a:gd name="connsiteY12" fmla="*/ 291194 h 453614"/>
                  <a:gd name="connsiteX13" fmla="*/ 184195 w 264234"/>
                  <a:gd name="connsiteY13" fmla="*/ 423288 h 453614"/>
                  <a:gd name="connsiteX14" fmla="*/ 143183 w 264234"/>
                  <a:gd name="connsiteY14" fmla="*/ 443225 h 453614"/>
                  <a:gd name="connsiteX15" fmla="*/ 122805 w 264234"/>
                  <a:gd name="connsiteY15" fmla="*/ 403569 h 453614"/>
                  <a:gd name="connsiteX16" fmla="*/ 138656 w 264234"/>
                  <a:gd name="connsiteY16" fmla="*/ 351875 h 453614"/>
                  <a:gd name="connsiteX17" fmla="*/ 73290 w 264234"/>
                  <a:gd name="connsiteY17" fmla="*/ 416098 h 453614"/>
                  <a:gd name="connsiteX18" fmla="*/ 41424 w 264234"/>
                  <a:gd name="connsiteY18" fmla="*/ 450742 h 453614"/>
                  <a:gd name="connsiteX19" fmla="*/ 38320 w 264234"/>
                  <a:gd name="connsiteY19" fmla="*/ 451667 h 453614"/>
                  <a:gd name="connsiteX20" fmla="*/ 29876 w 264234"/>
                  <a:gd name="connsiteY20" fmla="*/ 452703 h 453614"/>
                  <a:gd name="connsiteX21" fmla="*/ 201408 w 264234"/>
                  <a:gd name="connsiteY21" fmla="*/ 25589 h 453614"/>
                  <a:gd name="connsiteX22" fmla="*/ 191930 w 264234"/>
                  <a:gd name="connsiteY22" fmla="*/ 26787 h 453614"/>
                  <a:gd name="connsiteX23" fmla="*/ 142905 w 264234"/>
                  <a:gd name="connsiteY23" fmla="*/ 67641 h 453614"/>
                  <a:gd name="connsiteX24" fmla="*/ 142905 w 264234"/>
                  <a:gd name="connsiteY24" fmla="*/ 68948 h 453614"/>
                  <a:gd name="connsiteX25" fmla="*/ 122533 w 264234"/>
                  <a:gd name="connsiteY25" fmla="*/ 222505 h 453614"/>
                  <a:gd name="connsiteX26" fmla="*/ 68061 w 264234"/>
                  <a:gd name="connsiteY26" fmla="*/ 266736 h 453614"/>
                  <a:gd name="connsiteX27" fmla="*/ 49922 w 264234"/>
                  <a:gd name="connsiteY27" fmla="*/ 298383 h 453614"/>
                  <a:gd name="connsiteX28" fmla="*/ 26336 w 264234"/>
                  <a:gd name="connsiteY28" fmla="*/ 421218 h 453614"/>
                  <a:gd name="connsiteX29" fmla="*/ 27861 w 264234"/>
                  <a:gd name="connsiteY29" fmla="*/ 425467 h 453614"/>
                  <a:gd name="connsiteX30" fmla="*/ 30530 w 264234"/>
                  <a:gd name="connsiteY30" fmla="*/ 426284 h 453614"/>
                  <a:gd name="connsiteX31" fmla="*/ 33526 w 264234"/>
                  <a:gd name="connsiteY31" fmla="*/ 425358 h 453614"/>
                  <a:gd name="connsiteX32" fmla="*/ 49868 w 264234"/>
                  <a:gd name="connsiteY32" fmla="*/ 403569 h 453614"/>
                  <a:gd name="connsiteX33" fmla="*/ 50576 w 264234"/>
                  <a:gd name="connsiteY33" fmla="*/ 402371 h 453614"/>
                  <a:gd name="connsiteX34" fmla="*/ 131902 w 264234"/>
                  <a:gd name="connsiteY34" fmla="*/ 325728 h 453614"/>
                  <a:gd name="connsiteX35" fmla="*/ 164569 w 264234"/>
                  <a:gd name="connsiteY35" fmla="*/ 343704 h 453614"/>
                  <a:gd name="connsiteX36" fmla="*/ 163605 w 264234"/>
                  <a:gd name="connsiteY36" fmla="*/ 361135 h 453614"/>
                  <a:gd name="connsiteX37" fmla="*/ 148189 w 264234"/>
                  <a:gd name="connsiteY37" fmla="*/ 411685 h 453614"/>
                  <a:gd name="connsiteX38" fmla="*/ 148625 w 264234"/>
                  <a:gd name="connsiteY38" fmla="*/ 416043 h 453614"/>
                  <a:gd name="connsiteX39" fmla="*/ 152002 w 264234"/>
                  <a:gd name="connsiteY39" fmla="*/ 418821 h 453614"/>
                  <a:gd name="connsiteX40" fmla="*/ 158936 w 264234"/>
                  <a:gd name="connsiteY40" fmla="*/ 415443 h 453614"/>
                  <a:gd name="connsiteX41" fmla="*/ 159029 w 264234"/>
                  <a:gd name="connsiteY41" fmla="*/ 415171 h 453614"/>
                  <a:gd name="connsiteX42" fmla="*/ 203533 w 264234"/>
                  <a:gd name="connsiteY42" fmla="*/ 282750 h 453614"/>
                  <a:gd name="connsiteX43" fmla="*/ 209633 w 264234"/>
                  <a:gd name="connsiteY43" fmla="*/ 248651 h 453614"/>
                  <a:gd name="connsiteX44" fmla="*/ 209633 w 264234"/>
                  <a:gd name="connsiteY44" fmla="*/ 246962 h 453614"/>
                  <a:gd name="connsiteX45" fmla="*/ 237305 w 264234"/>
                  <a:gd name="connsiteY45" fmla="*/ 58381 h 453614"/>
                  <a:gd name="connsiteX46" fmla="*/ 235235 w 264234"/>
                  <a:gd name="connsiteY46" fmla="*/ 48739 h 453614"/>
                  <a:gd name="connsiteX47" fmla="*/ 201408 w 264234"/>
                  <a:gd name="connsiteY47" fmla="*/ 25589 h 453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264234" h="453614">
                    <a:moveTo>
                      <a:pt x="29876" y="452703"/>
                    </a:moveTo>
                    <a:cubicBezTo>
                      <a:pt x="22566" y="452648"/>
                      <a:pt x="15523" y="449924"/>
                      <a:pt x="10103" y="445022"/>
                    </a:cubicBezTo>
                    <a:cubicBezTo>
                      <a:pt x="1981" y="437723"/>
                      <a:pt x="-1755" y="426774"/>
                      <a:pt x="244" y="416043"/>
                    </a:cubicBezTo>
                    <a:lnTo>
                      <a:pt x="23993" y="293427"/>
                    </a:lnTo>
                    <a:cubicBezTo>
                      <a:pt x="27289" y="275016"/>
                      <a:pt x="36925" y="258292"/>
                      <a:pt x="51229" y="246200"/>
                    </a:cubicBezTo>
                    <a:lnTo>
                      <a:pt x="105265" y="202622"/>
                    </a:lnTo>
                    <a:cubicBezTo>
                      <a:pt x="124276" y="184864"/>
                      <a:pt x="122533" y="114215"/>
                      <a:pt x="116813" y="73524"/>
                    </a:cubicBezTo>
                    <a:cubicBezTo>
                      <a:pt x="109078" y="40841"/>
                      <a:pt x="133917" y="14314"/>
                      <a:pt x="185176" y="1186"/>
                    </a:cubicBezTo>
                    <a:cubicBezTo>
                      <a:pt x="216230" y="-6985"/>
                      <a:pt x="248472" y="9411"/>
                      <a:pt x="260183" y="39316"/>
                    </a:cubicBezTo>
                    <a:cubicBezTo>
                      <a:pt x="262356" y="45362"/>
                      <a:pt x="263604" y="51736"/>
                      <a:pt x="263887" y="58163"/>
                    </a:cubicBezTo>
                    <a:cubicBezTo>
                      <a:pt x="263969" y="58980"/>
                      <a:pt x="263969" y="59797"/>
                      <a:pt x="263887" y="60615"/>
                    </a:cubicBezTo>
                    <a:lnTo>
                      <a:pt x="236161" y="249631"/>
                    </a:lnTo>
                    <a:cubicBezTo>
                      <a:pt x="236150" y="263849"/>
                      <a:pt x="233585" y="277902"/>
                      <a:pt x="228590" y="291194"/>
                    </a:cubicBezTo>
                    <a:lnTo>
                      <a:pt x="184195" y="423288"/>
                    </a:lnTo>
                    <a:cubicBezTo>
                      <a:pt x="178377" y="440119"/>
                      <a:pt x="160015" y="449053"/>
                      <a:pt x="143183" y="443225"/>
                    </a:cubicBezTo>
                    <a:cubicBezTo>
                      <a:pt x="126874" y="437614"/>
                      <a:pt x="117892" y="420129"/>
                      <a:pt x="122805" y="403569"/>
                    </a:cubicBezTo>
                    <a:lnTo>
                      <a:pt x="138656" y="351875"/>
                    </a:lnTo>
                    <a:cubicBezTo>
                      <a:pt x="118665" y="356941"/>
                      <a:pt x="87943" y="393873"/>
                      <a:pt x="73290" y="416098"/>
                    </a:cubicBezTo>
                    <a:cubicBezTo>
                      <a:pt x="68334" y="425521"/>
                      <a:pt x="56077" y="446111"/>
                      <a:pt x="41424" y="450742"/>
                    </a:cubicBezTo>
                    <a:lnTo>
                      <a:pt x="38320" y="451667"/>
                    </a:lnTo>
                    <a:cubicBezTo>
                      <a:pt x="35574" y="452430"/>
                      <a:pt x="32725" y="452757"/>
                      <a:pt x="29876" y="452703"/>
                    </a:cubicBezTo>
                    <a:close/>
                    <a:moveTo>
                      <a:pt x="201408" y="25589"/>
                    </a:moveTo>
                    <a:cubicBezTo>
                      <a:pt x="198210" y="25589"/>
                      <a:pt x="195024" y="25970"/>
                      <a:pt x="191930" y="26787"/>
                    </a:cubicBezTo>
                    <a:cubicBezTo>
                      <a:pt x="175207" y="31036"/>
                      <a:pt x="136913" y="43565"/>
                      <a:pt x="142905" y="67641"/>
                    </a:cubicBezTo>
                    <a:cubicBezTo>
                      <a:pt x="142933" y="68077"/>
                      <a:pt x="142933" y="68513"/>
                      <a:pt x="142905" y="68948"/>
                    </a:cubicBezTo>
                    <a:cubicBezTo>
                      <a:pt x="144649" y="81096"/>
                      <a:pt x="158866" y="188786"/>
                      <a:pt x="122533" y="222505"/>
                    </a:cubicBezTo>
                    <a:lnTo>
                      <a:pt x="68061" y="266736"/>
                    </a:lnTo>
                    <a:cubicBezTo>
                      <a:pt x="58518" y="274852"/>
                      <a:pt x="52101" y="286019"/>
                      <a:pt x="49922" y="298383"/>
                    </a:cubicBezTo>
                    <a:lnTo>
                      <a:pt x="26336" y="421218"/>
                    </a:lnTo>
                    <a:cubicBezTo>
                      <a:pt x="26112" y="422798"/>
                      <a:pt x="26684" y="424377"/>
                      <a:pt x="27861" y="425467"/>
                    </a:cubicBezTo>
                    <a:cubicBezTo>
                      <a:pt x="28553" y="426175"/>
                      <a:pt x="29560" y="426501"/>
                      <a:pt x="30530" y="426284"/>
                    </a:cubicBezTo>
                    <a:lnTo>
                      <a:pt x="33526" y="425358"/>
                    </a:lnTo>
                    <a:cubicBezTo>
                      <a:pt x="36685" y="423941"/>
                      <a:pt x="44747" y="413156"/>
                      <a:pt x="49868" y="403569"/>
                    </a:cubicBezTo>
                    <a:cubicBezTo>
                      <a:pt x="49868" y="403133"/>
                      <a:pt x="50358" y="402752"/>
                      <a:pt x="50576" y="402371"/>
                    </a:cubicBezTo>
                    <a:cubicBezTo>
                      <a:pt x="55042" y="395671"/>
                      <a:pt x="95025" y="336568"/>
                      <a:pt x="131902" y="325728"/>
                    </a:cubicBezTo>
                    <a:cubicBezTo>
                      <a:pt x="145885" y="321698"/>
                      <a:pt x="160511" y="329705"/>
                      <a:pt x="164569" y="343704"/>
                    </a:cubicBezTo>
                    <a:cubicBezTo>
                      <a:pt x="166236" y="349478"/>
                      <a:pt x="165892" y="355579"/>
                      <a:pt x="163605" y="361135"/>
                    </a:cubicBezTo>
                    <a:lnTo>
                      <a:pt x="148189" y="411685"/>
                    </a:lnTo>
                    <a:cubicBezTo>
                      <a:pt x="147721" y="413156"/>
                      <a:pt x="147879" y="414736"/>
                      <a:pt x="148625" y="416043"/>
                    </a:cubicBezTo>
                    <a:cubicBezTo>
                      <a:pt x="149311" y="417405"/>
                      <a:pt x="150537" y="418385"/>
                      <a:pt x="152002" y="418821"/>
                    </a:cubicBezTo>
                    <a:cubicBezTo>
                      <a:pt x="154845" y="419801"/>
                      <a:pt x="157950" y="418331"/>
                      <a:pt x="158936" y="415443"/>
                    </a:cubicBezTo>
                    <a:cubicBezTo>
                      <a:pt x="158969" y="415389"/>
                      <a:pt x="159002" y="415280"/>
                      <a:pt x="159029" y="415171"/>
                    </a:cubicBezTo>
                    <a:lnTo>
                      <a:pt x="203533" y="282750"/>
                    </a:lnTo>
                    <a:cubicBezTo>
                      <a:pt x="207623" y="271856"/>
                      <a:pt x="209693" y="260308"/>
                      <a:pt x="209633" y="248651"/>
                    </a:cubicBezTo>
                    <a:cubicBezTo>
                      <a:pt x="209633" y="248106"/>
                      <a:pt x="209633" y="247507"/>
                      <a:pt x="209633" y="246962"/>
                    </a:cubicBezTo>
                    <a:lnTo>
                      <a:pt x="237305" y="58381"/>
                    </a:lnTo>
                    <a:cubicBezTo>
                      <a:pt x="237071" y="55113"/>
                      <a:pt x="236374" y="51844"/>
                      <a:pt x="235235" y="48739"/>
                    </a:cubicBezTo>
                    <a:cubicBezTo>
                      <a:pt x="229935" y="34686"/>
                      <a:pt x="216426" y="25425"/>
                      <a:pt x="201408" y="25589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C94F60B2-9481-04B9-933E-EF271F96AE01}"/>
                  </a:ext>
                </a:extLst>
              </p:cNvPr>
              <p:cNvSpPr/>
              <p:nvPr/>
            </p:nvSpPr>
            <p:spPr>
              <a:xfrm>
                <a:off x="2678633" y="3207713"/>
                <a:ext cx="1031522" cy="1219060"/>
              </a:xfrm>
              <a:custGeom>
                <a:avLst/>
                <a:gdLst>
                  <a:gd name="connsiteX0" fmla="*/ 1031231 w 1031516"/>
                  <a:gd name="connsiteY0" fmla="*/ 343863 h 1219042"/>
                  <a:gd name="connsiteX1" fmla="*/ 243950 w 1031516"/>
                  <a:gd name="connsiteY1" fmla="*/ 33374 h 1219042"/>
                  <a:gd name="connsiteX2" fmla="*/ 20615 w 1031516"/>
                  <a:gd name="connsiteY2" fmla="*/ 1218136 h 1219042"/>
                  <a:gd name="connsiteX3" fmla="*/ 819662 w 1031516"/>
                  <a:gd name="connsiteY3" fmla="*/ 1216338 h 1219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1516" h="1219042">
                    <a:moveTo>
                      <a:pt x="1031231" y="343863"/>
                    </a:moveTo>
                    <a:cubicBezTo>
                      <a:pt x="1031231" y="343863"/>
                      <a:pt x="783493" y="-130041"/>
                      <a:pt x="243950" y="33374"/>
                    </a:cubicBezTo>
                    <a:cubicBezTo>
                      <a:pt x="-101347" y="137851"/>
                      <a:pt x="20615" y="1218136"/>
                      <a:pt x="20615" y="1218136"/>
                    </a:cubicBezTo>
                    <a:lnTo>
                      <a:pt x="819662" y="1216338"/>
                    </a:ln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AB182310-A4DC-6B62-01FC-4F2789A15455}"/>
                  </a:ext>
                </a:extLst>
              </p:cNvPr>
              <p:cNvSpPr/>
              <p:nvPr/>
            </p:nvSpPr>
            <p:spPr>
              <a:xfrm>
                <a:off x="3453487" y="3772946"/>
                <a:ext cx="69133" cy="687927"/>
              </a:xfrm>
              <a:custGeom>
                <a:avLst/>
                <a:gdLst>
                  <a:gd name="connsiteX0" fmla="*/ 30919 w 69132"/>
                  <a:gd name="connsiteY0" fmla="*/ 687011 h 687917"/>
                  <a:gd name="connsiteX1" fmla="*/ 17627 w 69132"/>
                  <a:gd name="connsiteY1" fmla="*/ 673883 h 687917"/>
                  <a:gd name="connsiteX2" fmla="*/ 31736 w 69132"/>
                  <a:gd name="connsiteY2" fmla="*/ 483777 h 687917"/>
                  <a:gd name="connsiteX3" fmla="*/ 37183 w 69132"/>
                  <a:gd name="connsiteY3" fmla="*/ 427726 h 687917"/>
                  <a:gd name="connsiteX4" fmla="*/ 88 w 69132"/>
                  <a:gd name="connsiteY4" fmla="*/ 15483 h 687917"/>
                  <a:gd name="connsiteX5" fmla="*/ 9887 w 69132"/>
                  <a:gd name="connsiteY5" fmla="*/ -532 h 687917"/>
                  <a:gd name="connsiteX6" fmla="*/ 25471 w 69132"/>
                  <a:gd name="connsiteY6" fmla="*/ 7748 h 687917"/>
                  <a:gd name="connsiteX7" fmla="*/ 63602 w 69132"/>
                  <a:gd name="connsiteY7" fmla="*/ 430122 h 687917"/>
                  <a:gd name="connsiteX8" fmla="*/ 58154 w 69132"/>
                  <a:gd name="connsiteY8" fmla="*/ 486337 h 687917"/>
                  <a:gd name="connsiteX9" fmla="*/ 44101 w 69132"/>
                  <a:gd name="connsiteY9" fmla="*/ 673611 h 687917"/>
                  <a:gd name="connsiteX10" fmla="*/ 31028 w 69132"/>
                  <a:gd name="connsiteY10" fmla="*/ 687011 h 687917"/>
                  <a:gd name="connsiteX11" fmla="*/ 30973 w 69132"/>
                  <a:gd name="connsiteY11" fmla="*/ 687011 h 687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9132" h="687917">
                    <a:moveTo>
                      <a:pt x="30919" y="687011"/>
                    </a:moveTo>
                    <a:cubicBezTo>
                      <a:pt x="23641" y="687011"/>
                      <a:pt x="17715" y="681183"/>
                      <a:pt x="17627" y="673883"/>
                    </a:cubicBezTo>
                    <a:cubicBezTo>
                      <a:pt x="17246" y="635753"/>
                      <a:pt x="24927" y="554972"/>
                      <a:pt x="31736" y="483777"/>
                    </a:cubicBezTo>
                    <a:cubicBezTo>
                      <a:pt x="33642" y="464113"/>
                      <a:pt x="35440" y="445048"/>
                      <a:pt x="37183" y="427726"/>
                    </a:cubicBezTo>
                    <a:cubicBezTo>
                      <a:pt x="50529" y="281087"/>
                      <a:pt x="37673" y="138535"/>
                      <a:pt x="88" y="15483"/>
                    </a:cubicBezTo>
                    <a:cubicBezTo>
                      <a:pt x="-1634" y="8347"/>
                      <a:pt x="2751" y="1157"/>
                      <a:pt x="9887" y="-532"/>
                    </a:cubicBezTo>
                    <a:cubicBezTo>
                      <a:pt x="16435" y="-2112"/>
                      <a:pt x="23135" y="1429"/>
                      <a:pt x="25471" y="7748"/>
                    </a:cubicBezTo>
                    <a:cubicBezTo>
                      <a:pt x="64092" y="134013"/>
                      <a:pt x="77274" y="280107"/>
                      <a:pt x="63602" y="430122"/>
                    </a:cubicBezTo>
                    <a:cubicBezTo>
                      <a:pt x="62022" y="447499"/>
                      <a:pt x="60170" y="466564"/>
                      <a:pt x="58154" y="486337"/>
                    </a:cubicBezTo>
                    <a:cubicBezTo>
                      <a:pt x="51400" y="557151"/>
                      <a:pt x="43774" y="636788"/>
                      <a:pt x="44101" y="673611"/>
                    </a:cubicBezTo>
                    <a:cubicBezTo>
                      <a:pt x="44193" y="680910"/>
                      <a:pt x="38338" y="686902"/>
                      <a:pt x="31028" y="687011"/>
                    </a:cubicBezTo>
                    <a:cubicBezTo>
                      <a:pt x="31011" y="687011"/>
                      <a:pt x="30989" y="687011"/>
                      <a:pt x="30973" y="6870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6406343B-7EC5-C133-4A23-BC55AAB01795}"/>
                  </a:ext>
                </a:extLst>
              </p:cNvPr>
              <p:cNvSpPr/>
              <p:nvPr/>
            </p:nvSpPr>
            <p:spPr>
              <a:xfrm>
                <a:off x="2940357" y="3733495"/>
                <a:ext cx="285551" cy="355057"/>
              </a:xfrm>
              <a:custGeom>
                <a:avLst/>
                <a:gdLst>
                  <a:gd name="connsiteX0" fmla="*/ 272013 w 285550"/>
                  <a:gd name="connsiteY0" fmla="*/ 354146 h 355052"/>
                  <a:gd name="connsiteX1" fmla="*/ 263515 w 285550"/>
                  <a:gd name="connsiteY1" fmla="*/ 351041 h 355052"/>
                  <a:gd name="connsiteX2" fmla="*/ 1015 w 285550"/>
                  <a:gd name="connsiteY2" fmla="*/ 18110 h 355052"/>
                  <a:gd name="connsiteX3" fmla="*/ 7280 w 285550"/>
                  <a:gd name="connsiteY3" fmla="*/ 406 h 355052"/>
                  <a:gd name="connsiteX4" fmla="*/ 24493 w 285550"/>
                  <a:gd name="connsiteY4" fmla="*/ 5690 h 355052"/>
                  <a:gd name="connsiteX5" fmla="*/ 280510 w 285550"/>
                  <a:gd name="connsiteY5" fmla="*/ 330668 h 355052"/>
                  <a:gd name="connsiteX6" fmla="*/ 282161 w 285550"/>
                  <a:gd name="connsiteY6" fmla="*/ 349407 h 355052"/>
                  <a:gd name="connsiteX7" fmla="*/ 271958 w 285550"/>
                  <a:gd name="connsiteY7" fmla="*/ 354146 h 355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5550" h="355052">
                    <a:moveTo>
                      <a:pt x="272013" y="354146"/>
                    </a:moveTo>
                    <a:cubicBezTo>
                      <a:pt x="268902" y="354146"/>
                      <a:pt x="265890" y="353057"/>
                      <a:pt x="263515" y="351041"/>
                    </a:cubicBezTo>
                    <a:cubicBezTo>
                      <a:pt x="162252" y="266392"/>
                      <a:pt x="71502" y="151238"/>
                      <a:pt x="1015" y="18110"/>
                    </a:cubicBezTo>
                    <a:cubicBezTo>
                      <a:pt x="-2149" y="11464"/>
                      <a:pt x="656" y="3565"/>
                      <a:pt x="7280" y="406"/>
                    </a:cubicBezTo>
                    <a:cubicBezTo>
                      <a:pt x="13522" y="-2590"/>
                      <a:pt x="21012" y="-302"/>
                      <a:pt x="24493" y="5690"/>
                    </a:cubicBezTo>
                    <a:cubicBezTo>
                      <a:pt x="93345" y="135823"/>
                      <a:pt x="181916" y="248198"/>
                      <a:pt x="280510" y="330668"/>
                    </a:cubicBezTo>
                    <a:cubicBezTo>
                      <a:pt x="286137" y="335408"/>
                      <a:pt x="286873" y="343742"/>
                      <a:pt x="282161" y="349407"/>
                    </a:cubicBezTo>
                    <a:cubicBezTo>
                      <a:pt x="279628" y="352403"/>
                      <a:pt x="275896" y="354146"/>
                      <a:pt x="271958" y="354146"/>
                    </a:cubicBez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820DEE44-4771-A630-8DA9-6F6620B487FB}"/>
                  </a:ext>
                </a:extLst>
              </p:cNvPr>
              <p:cNvSpPr/>
              <p:nvPr/>
            </p:nvSpPr>
            <p:spPr>
              <a:xfrm>
                <a:off x="3023529" y="2992455"/>
                <a:ext cx="254494" cy="311191"/>
              </a:xfrm>
              <a:custGeom>
                <a:avLst/>
                <a:gdLst>
                  <a:gd name="connsiteX0" fmla="*/ 190147 w 254492"/>
                  <a:gd name="connsiteY0" fmla="*/ -906 h 311186"/>
                  <a:gd name="connsiteX1" fmla="*/ 197610 w 254492"/>
                  <a:gd name="connsiteY1" fmla="*/ 179994 h 311186"/>
                  <a:gd name="connsiteX2" fmla="*/ 225608 w 254492"/>
                  <a:gd name="connsiteY2" fmla="*/ 256255 h 311186"/>
                  <a:gd name="connsiteX3" fmla="*/ 254206 w 254492"/>
                  <a:gd name="connsiteY3" fmla="*/ 298579 h 311186"/>
                  <a:gd name="connsiteX4" fmla="*/ 130991 w 254492"/>
                  <a:gd name="connsiteY4" fmla="*/ 308766 h 311186"/>
                  <a:gd name="connsiteX5" fmla="*/ -286 w 254492"/>
                  <a:gd name="connsiteY5" fmla="*/ 271943 h 311186"/>
                  <a:gd name="connsiteX6" fmla="*/ 22428 w 254492"/>
                  <a:gd name="connsiteY6" fmla="*/ 249228 h 311186"/>
                  <a:gd name="connsiteX7" fmla="*/ 65135 w 254492"/>
                  <a:gd name="connsiteY7" fmla="*/ 229782 h 311186"/>
                  <a:gd name="connsiteX8" fmla="*/ 49664 w 254492"/>
                  <a:gd name="connsiteY8" fmla="*/ 23987 h 311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4492" h="311186">
                    <a:moveTo>
                      <a:pt x="190147" y="-906"/>
                    </a:moveTo>
                    <a:cubicBezTo>
                      <a:pt x="190637" y="2035"/>
                      <a:pt x="192163" y="130806"/>
                      <a:pt x="197610" y="179994"/>
                    </a:cubicBezTo>
                    <a:cubicBezTo>
                      <a:pt x="200622" y="207285"/>
                      <a:pt x="210231" y="233486"/>
                      <a:pt x="225608" y="256255"/>
                    </a:cubicBezTo>
                    <a:lnTo>
                      <a:pt x="254206" y="298579"/>
                    </a:lnTo>
                    <a:cubicBezTo>
                      <a:pt x="226970" y="307567"/>
                      <a:pt x="189657" y="313124"/>
                      <a:pt x="130991" y="308766"/>
                    </a:cubicBezTo>
                    <a:cubicBezTo>
                      <a:pt x="85224" y="305334"/>
                      <a:pt x="40595" y="292805"/>
                      <a:pt x="-286" y="271943"/>
                    </a:cubicBezTo>
                    <a:cubicBezTo>
                      <a:pt x="6174" y="263336"/>
                      <a:pt x="13822" y="255710"/>
                      <a:pt x="22428" y="249228"/>
                    </a:cubicBezTo>
                    <a:cubicBezTo>
                      <a:pt x="35137" y="239804"/>
                      <a:pt x="49692" y="233213"/>
                      <a:pt x="65135" y="229782"/>
                    </a:cubicBezTo>
                    <a:cubicBezTo>
                      <a:pt x="58053" y="193449"/>
                      <a:pt x="56800" y="60320"/>
                      <a:pt x="49664" y="23987"/>
                    </a:cubicBez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15EBDCA6-C7A1-CD30-F794-8B03329CA221}"/>
                  </a:ext>
                </a:extLst>
              </p:cNvPr>
              <p:cNvSpPr/>
              <p:nvPr/>
            </p:nvSpPr>
            <p:spPr>
              <a:xfrm>
                <a:off x="3010430" y="2979218"/>
                <a:ext cx="281222" cy="337853"/>
              </a:xfrm>
              <a:custGeom>
                <a:avLst/>
                <a:gdLst>
                  <a:gd name="connsiteX0" fmla="*/ 182765 w 281221"/>
                  <a:gd name="connsiteY0" fmla="*/ 336875 h 337848"/>
                  <a:gd name="connsiteX1" fmla="*/ 143110 w 281221"/>
                  <a:gd name="connsiteY1" fmla="*/ 335296 h 337848"/>
                  <a:gd name="connsiteX2" fmla="*/ 6930 w 281221"/>
                  <a:gd name="connsiteY2" fmla="*/ 297165 h 337848"/>
                  <a:gd name="connsiteX3" fmla="*/ 1167 w 281221"/>
                  <a:gd name="connsiteY3" fmla="*/ 279354 h 337848"/>
                  <a:gd name="connsiteX4" fmla="*/ 2355 w 281221"/>
                  <a:gd name="connsiteY4" fmla="*/ 277447 h 337848"/>
                  <a:gd name="connsiteX5" fmla="*/ 63527 w 281221"/>
                  <a:gd name="connsiteY5" fmla="*/ 233488 h 337848"/>
                  <a:gd name="connsiteX6" fmla="*/ 57426 w 281221"/>
                  <a:gd name="connsiteY6" fmla="*/ 140886 h 337848"/>
                  <a:gd name="connsiteX7" fmla="*/ 49909 w 281221"/>
                  <a:gd name="connsiteY7" fmla="*/ 39895 h 337848"/>
                  <a:gd name="connsiteX8" fmla="*/ 60329 w 281221"/>
                  <a:gd name="connsiteY8" fmla="*/ 24371 h 337848"/>
                  <a:gd name="connsiteX9" fmla="*/ 60803 w 281221"/>
                  <a:gd name="connsiteY9" fmla="*/ 24262 h 337848"/>
                  <a:gd name="connsiteX10" fmla="*/ 201231 w 281221"/>
                  <a:gd name="connsiteY10" fmla="*/ -686 h 337848"/>
                  <a:gd name="connsiteX11" fmla="*/ 211200 w 281221"/>
                  <a:gd name="connsiteY11" fmla="*/ 1547 h 337848"/>
                  <a:gd name="connsiteX12" fmla="*/ 216647 w 281221"/>
                  <a:gd name="connsiteY12" fmla="*/ 10208 h 337848"/>
                  <a:gd name="connsiteX13" fmla="*/ 217409 w 281221"/>
                  <a:gd name="connsiteY13" fmla="*/ 32977 h 337848"/>
                  <a:gd name="connsiteX14" fmla="*/ 224218 w 281221"/>
                  <a:gd name="connsiteY14" fmla="*/ 191817 h 337848"/>
                  <a:gd name="connsiteX15" fmla="*/ 250038 w 281221"/>
                  <a:gd name="connsiteY15" fmla="*/ 262195 h 337848"/>
                  <a:gd name="connsiteX16" fmla="*/ 278636 w 281221"/>
                  <a:gd name="connsiteY16" fmla="*/ 304465 h 337848"/>
                  <a:gd name="connsiteX17" fmla="*/ 275149 w 281221"/>
                  <a:gd name="connsiteY17" fmla="*/ 322877 h 337848"/>
                  <a:gd name="connsiteX18" fmla="*/ 271772 w 281221"/>
                  <a:gd name="connsiteY18" fmla="*/ 324510 h 337848"/>
                  <a:gd name="connsiteX19" fmla="*/ 182765 w 281221"/>
                  <a:gd name="connsiteY19" fmla="*/ 336875 h 337848"/>
                  <a:gd name="connsiteX20" fmla="*/ 34384 w 281221"/>
                  <a:gd name="connsiteY20" fmla="*/ 280878 h 337848"/>
                  <a:gd name="connsiteX21" fmla="*/ 145071 w 281221"/>
                  <a:gd name="connsiteY21" fmla="*/ 308822 h 337848"/>
                  <a:gd name="connsiteX22" fmla="*/ 245953 w 281221"/>
                  <a:gd name="connsiteY22" fmla="*/ 303974 h 337848"/>
                  <a:gd name="connsiteX23" fmla="*/ 227705 w 281221"/>
                  <a:gd name="connsiteY23" fmla="*/ 276738 h 337848"/>
                  <a:gd name="connsiteX24" fmla="*/ 197473 w 281221"/>
                  <a:gd name="connsiteY24" fmla="*/ 194432 h 337848"/>
                  <a:gd name="connsiteX25" fmla="*/ 190500 w 281221"/>
                  <a:gd name="connsiteY25" fmla="*/ 33250 h 337848"/>
                  <a:gd name="connsiteX26" fmla="*/ 190500 w 281221"/>
                  <a:gd name="connsiteY26" fmla="*/ 27803 h 337848"/>
                  <a:gd name="connsiteX27" fmla="*/ 77907 w 281221"/>
                  <a:gd name="connsiteY27" fmla="*/ 47794 h 337848"/>
                  <a:gd name="connsiteX28" fmla="*/ 83899 w 281221"/>
                  <a:gd name="connsiteY28" fmla="*/ 139252 h 337848"/>
                  <a:gd name="connsiteX29" fmla="*/ 91416 w 281221"/>
                  <a:gd name="connsiteY29" fmla="*/ 240243 h 337848"/>
                  <a:gd name="connsiteX30" fmla="*/ 81230 w 281221"/>
                  <a:gd name="connsiteY30" fmla="*/ 255767 h 337848"/>
                  <a:gd name="connsiteX31" fmla="*/ 43536 w 281221"/>
                  <a:gd name="connsiteY31" fmla="*/ 272926 h 337848"/>
                  <a:gd name="connsiteX32" fmla="*/ 34384 w 281221"/>
                  <a:gd name="connsiteY32" fmla="*/ 280878 h 337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81221" h="337848">
                    <a:moveTo>
                      <a:pt x="182765" y="336875"/>
                    </a:moveTo>
                    <a:cubicBezTo>
                      <a:pt x="170346" y="336875"/>
                      <a:pt x="157164" y="336331"/>
                      <a:pt x="143110" y="335296"/>
                    </a:cubicBezTo>
                    <a:cubicBezTo>
                      <a:pt x="95632" y="331755"/>
                      <a:pt x="49331" y="318791"/>
                      <a:pt x="6930" y="297165"/>
                    </a:cubicBezTo>
                    <a:cubicBezTo>
                      <a:pt x="421" y="293843"/>
                      <a:pt x="-2161" y="285890"/>
                      <a:pt x="1167" y="279354"/>
                    </a:cubicBezTo>
                    <a:cubicBezTo>
                      <a:pt x="1505" y="278700"/>
                      <a:pt x="1903" y="278046"/>
                      <a:pt x="2355" y="277447"/>
                    </a:cubicBezTo>
                    <a:cubicBezTo>
                      <a:pt x="17689" y="256802"/>
                      <a:pt x="39069" y="241441"/>
                      <a:pt x="63527" y="233488"/>
                    </a:cubicBezTo>
                    <a:cubicBezTo>
                      <a:pt x="60912" y="211699"/>
                      <a:pt x="59223" y="177164"/>
                      <a:pt x="57426" y="140886"/>
                    </a:cubicBezTo>
                    <a:cubicBezTo>
                      <a:pt x="55356" y="99705"/>
                      <a:pt x="53286" y="57108"/>
                      <a:pt x="49909" y="39895"/>
                    </a:cubicBezTo>
                    <a:cubicBezTo>
                      <a:pt x="48492" y="32705"/>
                      <a:pt x="53161" y="25787"/>
                      <a:pt x="60329" y="24371"/>
                    </a:cubicBezTo>
                    <a:cubicBezTo>
                      <a:pt x="60487" y="24316"/>
                      <a:pt x="60645" y="24262"/>
                      <a:pt x="60803" y="24262"/>
                    </a:cubicBezTo>
                    <a:lnTo>
                      <a:pt x="201231" y="-686"/>
                    </a:lnTo>
                    <a:cubicBezTo>
                      <a:pt x="204717" y="-1340"/>
                      <a:pt x="208318" y="-523"/>
                      <a:pt x="211200" y="1547"/>
                    </a:cubicBezTo>
                    <a:cubicBezTo>
                      <a:pt x="214103" y="3563"/>
                      <a:pt x="216064" y="6722"/>
                      <a:pt x="216647" y="10208"/>
                    </a:cubicBezTo>
                    <a:cubicBezTo>
                      <a:pt x="216647" y="11679"/>
                      <a:pt x="216647" y="11842"/>
                      <a:pt x="217409" y="32977"/>
                    </a:cubicBezTo>
                    <a:cubicBezTo>
                      <a:pt x="218281" y="72578"/>
                      <a:pt x="220133" y="154994"/>
                      <a:pt x="224218" y="191817"/>
                    </a:cubicBezTo>
                    <a:cubicBezTo>
                      <a:pt x="227029" y="217038"/>
                      <a:pt x="235886" y="241169"/>
                      <a:pt x="250038" y="262195"/>
                    </a:cubicBezTo>
                    <a:lnTo>
                      <a:pt x="278636" y="304465"/>
                    </a:lnTo>
                    <a:cubicBezTo>
                      <a:pt x="282754" y="310511"/>
                      <a:pt x="281190" y="318737"/>
                      <a:pt x="275149" y="322877"/>
                    </a:cubicBezTo>
                    <a:cubicBezTo>
                      <a:pt x="274109" y="323585"/>
                      <a:pt x="272971" y="324129"/>
                      <a:pt x="271772" y="324510"/>
                    </a:cubicBezTo>
                    <a:cubicBezTo>
                      <a:pt x="242957" y="333389"/>
                      <a:pt x="212905" y="337529"/>
                      <a:pt x="182765" y="336875"/>
                    </a:cubicBezTo>
                    <a:close/>
                    <a:moveTo>
                      <a:pt x="34384" y="280878"/>
                    </a:moveTo>
                    <a:cubicBezTo>
                      <a:pt x="69382" y="296566"/>
                      <a:pt x="106837" y="305990"/>
                      <a:pt x="145071" y="308822"/>
                    </a:cubicBezTo>
                    <a:cubicBezTo>
                      <a:pt x="185761" y="311819"/>
                      <a:pt x="218335" y="310293"/>
                      <a:pt x="245953" y="303974"/>
                    </a:cubicBezTo>
                    <a:lnTo>
                      <a:pt x="227705" y="276738"/>
                    </a:lnTo>
                    <a:cubicBezTo>
                      <a:pt x="211156" y="252118"/>
                      <a:pt x="200785" y="223901"/>
                      <a:pt x="197473" y="194432"/>
                    </a:cubicBezTo>
                    <a:cubicBezTo>
                      <a:pt x="193333" y="156301"/>
                      <a:pt x="191426" y="73232"/>
                      <a:pt x="190500" y="33250"/>
                    </a:cubicBezTo>
                    <a:cubicBezTo>
                      <a:pt x="190500" y="31343"/>
                      <a:pt x="190500" y="29491"/>
                      <a:pt x="190500" y="27803"/>
                    </a:cubicBezTo>
                    <a:lnTo>
                      <a:pt x="77907" y="47794"/>
                    </a:lnTo>
                    <a:cubicBezTo>
                      <a:pt x="80467" y="69583"/>
                      <a:pt x="82156" y="103628"/>
                      <a:pt x="83899" y="139252"/>
                    </a:cubicBezTo>
                    <a:cubicBezTo>
                      <a:pt x="85914" y="180433"/>
                      <a:pt x="88039" y="223029"/>
                      <a:pt x="91416" y="240243"/>
                    </a:cubicBezTo>
                    <a:cubicBezTo>
                      <a:pt x="92800" y="247324"/>
                      <a:pt x="88279" y="254242"/>
                      <a:pt x="81230" y="255767"/>
                    </a:cubicBezTo>
                    <a:cubicBezTo>
                      <a:pt x="67585" y="258763"/>
                      <a:pt x="54735" y="264591"/>
                      <a:pt x="43536" y="272926"/>
                    </a:cubicBezTo>
                    <a:cubicBezTo>
                      <a:pt x="40316" y="275377"/>
                      <a:pt x="37260" y="278046"/>
                      <a:pt x="34384" y="280878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ABE9904A-A9DC-1E41-AC4D-C61335675A3C}"/>
                  </a:ext>
                </a:extLst>
              </p:cNvPr>
              <p:cNvSpPr/>
              <p:nvPr/>
            </p:nvSpPr>
            <p:spPr>
              <a:xfrm>
                <a:off x="2980474" y="2770835"/>
                <a:ext cx="383206" cy="354003"/>
              </a:xfrm>
              <a:custGeom>
                <a:avLst/>
                <a:gdLst>
                  <a:gd name="connsiteX0" fmla="*/ 111458 w 383204"/>
                  <a:gd name="connsiteY0" fmla="*/ 51032 h 353998"/>
                  <a:gd name="connsiteX1" fmla="*/ 153293 w 383204"/>
                  <a:gd name="connsiteY1" fmla="*/ 15952 h 353998"/>
                  <a:gd name="connsiteX2" fmla="*/ 190170 w 383204"/>
                  <a:gd name="connsiteY2" fmla="*/ 6801 h 353998"/>
                  <a:gd name="connsiteX3" fmla="*/ 246440 w 383204"/>
                  <a:gd name="connsiteY3" fmla="*/ 5658 h 353998"/>
                  <a:gd name="connsiteX4" fmla="*/ 270679 w 383204"/>
                  <a:gd name="connsiteY4" fmla="*/ 11105 h 353998"/>
                  <a:gd name="connsiteX5" fmla="*/ 296172 w 383204"/>
                  <a:gd name="connsiteY5" fmla="*/ 2716 h 353998"/>
                  <a:gd name="connsiteX6" fmla="*/ 335828 w 383204"/>
                  <a:gd name="connsiteY6" fmla="*/ 1572 h 353998"/>
                  <a:gd name="connsiteX7" fmla="*/ 365297 w 383204"/>
                  <a:gd name="connsiteY7" fmla="*/ 27174 h 353998"/>
                  <a:gd name="connsiteX8" fmla="*/ 369491 w 383204"/>
                  <a:gd name="connsiteY8" fmla="*/ 80338 h 353998"/>
                  <a:gd name="connsiteX9" fmla="*/ 380876 w 383204"/>
                  <a:gd name="connsiteY9" fmla="*/ 149844 h 353998"/>
                  <a:gd name="connsiteX10" fmla="*/ 355982 w 383204"/>
                  <a:gd name="connsiteY10" fmla="*/ 179695 h 353998"/>
                  <a:gd name="connsiteX11" fmla="*/ 314802 w 383204"/>
                  <a:gd name="connsiteY11" fmla="*/ 210580 h 353998"/>
                  <a:gd name="connsiteX12" fmla="*/ 227647 w 383204"/>
                  <a:gd name="connsiteY12" fmla="*/ 222564 h 353998"/>
                  <a:gd name="connsiteX13" fmla="*/ 173175 w 383204"/>
                  <a:gd name="connsiteY13" fmla="*/ 266959 h 353998"/>
                  <a:gd name="connsiteX14" fmla="*/ 165386 w 383204"/>
                  <a:gd name="connsiteY14" fmla="*/ 289837 h 353998"/>
                  <a:gd name="connsiteX15" fmla="*/ 143597 w 383204"/>
                  <a:gd name="connsiteY15" fmla="*/ 338044 h 353998"/>
                  <a:gd name="connsiteX16" fmla="*/ 15588 w 383204"/>
                  <a:gd name="connsiteY16" fmla="*/ 337009 h 353998"/>
                  <a:gd name="connsiteX17" fmla="*/ 63 w 383204"/>
                  <a:gd name="connsiteY17" fmla="*/ 310209 h 353998"/>
                  <a:gd name="connsiteX18" fmla="*/ 10958 w 383204"/>
                  <a:gd name="connsiteY18" fmla="*/ 256881 h 353998"/>
                  <a:gd name="connsiteX19" fmla="*/ 53010 w 383204"/>
                  <a:gd name="connsiteY19" fmla="*/ 157470 h 353998"/>
                  <a:gd name="connsiteX20" fmla="*/ 93809 w 383204"/>
                  <a:gd name="connsiteY20" fmla="*/ 79249 h 353998"/>
                  <a:gd name="connsiteX21" fmla="*/ 111458 w 383204"/>
                  <a:gd name="connsiteY21" fmla="*/ 51032 h 353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83204" h="353998">
                    <a:moveTo>
                      <a:pt x="111458" y="51032"/>
                    </a:moveTo>
                    <a:cubicBezTo>
                      <a:pt x="122140" y="35944"/>
                      <a:pt x="136553" y="23851"/>
                      <a:pt x="153293" y="15952"/>
                    </a:cubicBezTo>
                    <a:cubicBezTo>
                      <a:pt x="165091" y="11159"/>
                      <a:pt x="177505" y="8108"/>
                      <a:pt x="190170" y="6801"/>
                    </a:cubicBezTo>
                    <a:cubicBezTo>
                      <a:pt x="208805" y="4078"/>
                      <a:pt x="227712" y="3642"/>
                      <a:pt x="246440" y="5658"/>
                    </a:cubicBezTo>
                    <a:cubicBezTo>
                      <a:pt x="254229" y="6583"/>
                      <a:pt x="263217" y="10723"/>
                      <a:pt x="270679" y="11105"/>
                    </a:cubicBezTo>
                    <a:cubicBezTo>
                      <a:pt x="279014" y="11105"/>
                      <a:pt x="288383" y="5221"/>
                      <a:pt x="296172" y="2716"/>
                    </a:cubicBezTo>
                    <a:cubicBezTo>
                      <a:pt x="308968" y="-1697"/>
                      <a:pt x="322798" y="-2078"/>
                      <a:pt x="335828" y="1572"/>
                    </a:cubicBezTo>
                    <a:cubicBezTo>
                      <a:pt x="348939" y="5330"/>
                      <a:pt x="359719" y="14699"/>
                      <a:pt x="365297" y="27174"/>
                    </a:cubicBezTo>
                    <a:cubicBezTo>
                      <a:pt x="372106" y="43515"/>
                      <a:pt x="367149" y="62580"/>
                      <a:pt x="369491" y="80338"/>
                    </a:cubicBezTo>
                    <a:cubicBezTo>
                      <a:pt x="372542" y="103979"/>
                      <a:pt x="388502" y="127238"/>
                      <a:pt x="380876" y="149844"/>
                    </a:cubicBezTo>
                    <a:cubicBezTo>
                      <a:pt x="376682" y="162264"/>
                      <a:pt x="366114" y="171306"/>
                      <a:pt x="355982" y="179695"/>
                    </a:cubicBezTo>
                    <a:cubicBezTo>
                      <a:pt x="342746" y="190589"/>
                      <a:pt x="330271" y="203063"/>
                      <a:pt x="314802" y="210580"/>
                    </a:cubicBezTo>
                    <a:cubicBezTo>
                      <a:pt x="287184" y="224089"/>
                      <a:pt x="257007" y="218260"/>
                      <a:pt x="227647" y="222564"/>
                    </a:cubicBezTo>
                    <a:cubicBezTo>
                      <a:pt x="202590" y="226268"/>
                      <a:pt x="185921" y="246967"/>
                      <a:pt x="173175" y="266959"/>
                    </a:cubicBezTo>
                    <a:cubicBezTo>
                      <a:pt x="169460" y="274149"/>
                      <a:pt x="166834" y="281884"/>
                      <a:pt x="165386" y="289837"/>
                    </a:cubicBezTo>
                    <a:cubicBezTo>
                      <a:pt x="160864" y="306832"/>
                      <a:pt x="157542" y="325679"/>
                      <a:pt x="143597" y="338044"/>
                    </a:cubicBezTo>
                    <a:cubicBezTo>
                      <a:pt x="127255" y="352970"/>
                      <a:pt x="85748" y="363101"/>
                      <a:pt x="15588" y="337009"/>
                    </a:cubicBezTo>
                    <a:cubicBezTo>
                      <a:pt x="4623" y="332978"/>
                      <a:pt x="-1908" y="321702"/>
                      <a:pt x="63" y="310209"/>
                    </a:cubicBezTo>
                    <a:cubicBezTo>
                      <a:pt x="2733" y="294848"/>
                      <a:pt x="6219" y="275293"/>
                      <a:pt x="10958" y="256881"/>
                    </a:cubicBezTo>
                    <a:cubicBezTo>
                      <a:pt x="10958" y="221747"/>
                      <a:pt x="33781" y="184978"/>
                      <a:pt x="53010" y="157470"/>
                    </a:cubicBezTo>
                    <a:cubicBezTo>
                      <a:pt x="69842" y="133339"/>
                      <a:pt x="80246" y="105286"/>
                      <a:pt x="93809" y="79249"/>
                    </a:cubicBezTo>
                    <a:cubicBezTo>
                      <a:pt x="98946" y="69389"/>
                      <a:pt x="104845" y="59966"/>
                      <a:pt x="111458" y="51032"/>
                    </a:cubicBez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08EFAB1E-69FB-641A-3828-92481E06FCD9}"/>
                  </a:ext>
                </a:extLst>
              </p:cNvPr>
              <p:cNvSpPr/>
              <p:nvPr/>
            </p:nvSpPr>
            <p:spPr>
              <a:xfrm>
                <a:off x="2967204" y="2757159"/>
                <a:ext cx="409706" cy="380685"/>
              </a:xfrm>
              <a:custGeom>
                <a:avLst/>
                <a:gdLst>
                  <a:gd name="connsiteX0" fmla="*/ 105446 w 409704"/>
                  <a:gd name="connsiteY0" fmla="*/ 379773 h 380679"/>
                  <a:gd name="connsiteX1" fmla="*/ 24228 w 409704"/>
                  <a:gd name="connsiteY1" fmla="*/ 362942 h 380679"/>
                  <a:gd name="connsiteX2" fmla="*/ 261 w 409704"/>
                  <a:gd name="connsiteY2" fmla="*/ 321380 h 380679"/>
                  <a:gd name="connsiteX3" fmla="*/ 11155 w 409704"/>
                  <a:gd name="connsiteY3" fmla="*/ 268542 h 380679"/>
                  <a:gd name="connsiteX4" fmla="*/ 55550 w 409704"/>
                  <a:gd name="connsiteY4" fmla="*/ 163302 h 380679"/>
                  <a:gd name="connsiteX5" fmla="*/ 81860 w 409704"/>
                  <a:gd name="connsiteY5" fmla="*/ 114278 h 380679"/>
                  <a:gd name="connsiteX6" fmla="*/ 95477 w 409704"/>
                  <a:gd name="connsiteY6" fmla="*/ 86334 h 380679"/>
                  <a:gd name="connsiteX7" fmla="*/ 114107 w 409704"/>
                  <a:gd name="connsiteY7" fmla="*/ 56538 h 380679"/>
                  <a:gd name="connsiteX8" fmla="*/ 114107 w 409704"/>
                  <a:gd name="connsiteY8" fmla="*/ 56538 h 380679"/>
                  <a:gd name="connsiteX9" fmla="*/ 161225 w 409704"/>
                  <a:gd name="connsiteY9" fmla="*/ 17318 h 380679"/>
                  <a:gd name="connsiteX10" fmla="*/ 201588 w 409704"/>
                  <a:gd name="connsiteY10" fmla="*/ 7132 h 380679"/>
                  <a:gd name="connsiteX11" fmla="*/ 261235 w 409704"/>
                  <a:gd name="connsiteY11" fmla="*/ 5988 h 380679"/>
                  <a:gd name="connsiteX12" fmla="*/ 274254 w 409704"/>
                  <a:gd name="connsiteY12" fmla="*/ 8929 h 380679"/>
                  <a:gd name="connsiteX13" fmla="*/ 284222 w 409704"/>
                  <a:gd name="connsiteY13" fmla="*/ 11108 h 380679"/>
                  <a:gd name="connsiteX14" fmla="*/ 295825 w 409704"/>
                  <a:gd name="connsiteY14" fmla="*/ 7186 h 380679"/>
                  <a:gd name="connsiteX15" fmla="*/ 305357 w 409704"/>
                  <a:gd name="connsiteY15" fmla="*/ 3373 h 380679"/>
                  <a:gd name="connsiteX16" fmla="*/ 353020 w 409704"/>
                  <a:gd name="connsiteY16" fmla="*/ 2175 h 380679"/>
                  <a:gd name="connsiteX17" fmla="*/ 390824 w 409704"/>
                  <a:gd name="connsiteY17" fmla="*/ 35403 h 380679"/>
                  <a:gd name="connsiteX18" fmla="*/ 395508 w 409704"/>
                  <a:gd name="connsiteY18" fmla="*/ 73533 h 380679"/>
                  <a:gd name="connsiteX19" fmla="*/ 395890 w 409704"/>
                  <a:gd name="connsiteY19" fmla="*/ 92108 h 380679"/>
                  <a:gd name="connsiteX20" fmla="*/ 401936 w 409704"/>
                  <a:gd name="connsiteY20" fmla="*/ 114877 h 380679"/>
                  <a:gd name="connsiteX21" fmla="*/ 406729 w 409704"/>
                  <a:gd name="connsiteY21" fmla="*/ 167551 h 380679"/>
                  <a:gd name="connsiteX22" fmla="*/ 377750 w 409704"/>
                  <a:gd name="connsiteY22" fmla="*/ 203393 h 380679"/>
                  <a:gd name="connsiteX23" fmla="*/ 369362 w 409704"/>
                  <a:gd name="connsiteY23" fmla="*/ 210475 h 380679"/>
                  <a:gd name="connsiteX24" fmla="*/ 333901 w 409704"/>
                  <a:gd name="connsiteY24" fmla="*/ 235968 h 380679"/>
                  <a:gd name="connsiteX25" fmla="*/ 271803 w 409704"/>
                  <a:gd name="connsiteY25" fmla="*/ 247244 h 380679"/>
                  <a:gd name="connsiteX26" fmla="*/ 242933 w 409704"/>
                  <a:gd name="connsiteY26" fmla="*/ 249150 h 380679"/>
                  <a:gd name="connsiteX27" fmla="*/ 197449 w 409704"/>
                  <a:gd name="connsiteY27" fmla="*/ 287662 h 380679"/>
                  <a:gd name="connsiteX28" fmla="*/ 192492 w 409704"/>
                  <a:gd name="connsiteY28" fmla="*/ 302151 h 380679"/>
                  <a:gd name="connsiteX29" fmla="*/ 189768 w 409704"/>
                  <a:gd name="connsiteY29" fmla="*/ 313045 h 380679"/>
                  <a:gd name="connsiteX30" fmla="*/ 165746 w 409704"/>
                  <a:gd name="connsiteY30" fmla="*/ 361580 h 380679"/>
                  <a:gd name="connsiteX31" fmla="*/ 105446 w 409704"/>
                  <a:gd name="connsiteY31" fmla="*/ 379773 h 380679"/>
                  <a:gd name="connsiteX32" fmla="*/ 135351 w 409704"/>
                  <a:gd name="connsiteY32" fmla="*/ 72661 h 380679"/>
                  <a:gd name="connsiteX33" fmla="*/ 119009 w 409704"/>
                  <a:gd name="connsiteY33" fmla="*/ 98917 h 380679"/>
                  <a:gd name="connsiteX34" fmla="*/ 105936 w 409704"/>
                  <a:gd name="connsiteY34" fmla="*/ 125717 h 380679"/>
                  <a:gd name="connsiteX35" fmla="*/ 77338 w 409704"/>
                  <a:gd name="connsiteY35" fmla="*/ 178500 h 380679"/>
                  <a:gd name="connsiteX36" fmla="*/ 37683 w 409704"/>
                  <a:gd name="connsiteY36" fmla="*/ 270340 h 380679"/>
                  <a:gd name="connsiteX37" fmla="*/ 37247 w 409704"/>
                  <a:gd name="connsiteY37" fmla="*/ 273771 h 380679"/>
                  <a:gd name="connsiteX38" fmla="*/ 26353 w 409704"/>
                  <a:gd name="connsiteY38" fmla="*/ 325955 h 380679"/>
                  <a:gd name="connsiteX39" fmla="*/ 33434 w 409704"/>
                  <a:gd name="connsiteY39" fmla="*/ 338048 h 380679"/>
                  <a:gd name="connsiteX40" fmla="*/ 147825 w 409704"/>
                  <a:gd name="connsiteY40" fmla="*/ 341588 h 380679"/>
                  <a:gd name="connsiteX41" fmla="*/ 163785 w 409704"/>
                  <a:gd name="connsiteY41" fmla="*/ 306291 h 380679"/>
                  <a:gd name="connsiteX42" fmla="*/ 166509 w 409704"/>
                  <a:gd name="connsiteY42" fmla="*/ 295778 h 380679"/>
                  <a:gd name="connsiteX43" fmla="*/ 174897 w 409704"/>
                  <a:gd name="connsiteY43" fmla="*/ 273227 h 380679"/>
                  <a:gd name="connsiteX44" fmla="*/ 238793 w 409704"/>
                  <a:gd name="connsiteY44" fmla="*/ 222895 h 380679"/>
                  <a:gd name="connsiteX45" fmla="*/ 270822 w 409704"/>
                  <a:gd name="connsiteY45" fmla="*/ 220716 h 380679"/>
                  <a:gd name="connsiteX46" fmla="*/ 322026 w 409704"/>
                  <a:gd name="connsiteY46" fmla="*/ 212109 h 380679"/>
                  <a:gd name="connsiteX47" fmla="*/ 351822 w 409704"/>
                  <a:gd name="connsiteY47" fmla="*/ 190320 h 380679"/>
                  <a:gd name="connsiteX48" fmla="*/ 360592 w 409704"/>
                  <a:gd name="connsiteY48" fmla="*/ 182858 h 380679"/>
                  <a:gd name="connsiteX49" fmla="*/ 381345 w 409704"/>
                  <a:gd name="connsiteY49" fmla="*/ 158999 h 380679"/>
                  <a:gd name="connsiteX50" fmla="*/ 376498 w 409704"/>
                  <a:gd name="connsiteY50" fmla="*/ 123048 h 380679"/>
                  <a:gd name="connsiteX51" fmla="*/ 369362 w 409704"/>
                  <a:gd name="connsiteY51" fmla="*/ 95431 h 380679"/>
                  <a:gd name="connsiteX52" fmla="*/ 368708 w 409704"/>
                  <a:gd name="connsiteY52" fmla="*/ 72825 h 380679"/>
                  <a:gd name="connsiteX53" fmla="*/ 366093 w 409704"/>
                  <a:gd name="connsiteY53" fmla="*/ 45589 h 380679"/>
                  <a:gd name="connsiteX54" fmla="*/ 344958 w 409704"/>
                  <a:gd name="connsiteY54" fmla="*/ 27613 h 380679"/>
                  <a:gd name="connsiteX55" fmla="*/ 313256 w 409704"/>
                  <a:gd name="connsiteY55" fmla="*/ 28703 h 380679"/>
                  <a:gd name="connsiteX56" fmla="*/ 306392 w 409704"/>
                  <a:gd name="connsiteY56" fmla="*/ 31535 h 380679"/>
                  <a:gd name="connsiteX57" fmla="*/ 283460 w 409704"/>
                  <a:gd name="connsiteY57" fmla="*/ 37745 h 380679"/>
                  <a:gd name="connsiteX58" fmla="*/ 266791 w 409704"/>
                  <a:gd name="connsiteY58" fmla="*/ 34531 h 380679"/>
                  <a:gd name="connsiteX59" fmla="*/ 257967 w 409704"/>
                  <a:gd name="connsiteY59" fmla="*/ 32406 h 380679"/>
                  <a:gd name="connsiteX60" fmla="*/ 205020 w 409704"/>
                  <a:gd name="connsiteY60" fmla="*/ 33496 h 380679"/>
                  <a:gd name="connsiteX61" fmla="*/ 171629 w 409704"/>
                  <a:gd name="connsiteY61" fmla="*/ 41667 h 380679"/>
                  <a:gd name="connsiteX62" fmla="*/ 135351 w 409704"/>
                  <a:gd name="connsiteY62" fmla="*/ 72661 h 380679"/>
                  <a:gd name="connsiteX63" fmla="*/ 24392 w 409704"/>
                  <a:gd name="connsiteY63" fmla="*/ 270340 h 380679"/>
                  <a:gd name="connsiteX64" fmla="*/ 24392 w 409704"/>
                  <a:gd name="connsiteY64" fmla="*/ 270340 h 380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409704" h="380679">
                    <a:moveTo>
                      <a:pt x="105446" y="379773"/>
                    </a:moveTo>
                    <a:cubicBezTo>
                      <a:pt x="77589" y="379011"/>
                      <a:pt x="50092" y="373291"/>
                      <a:pt x="24228" y="362942"/>
                    </a:cubicBezTo>
                    <a:cubicBezTo>
                      <a:pt x="7271" y="356677"/>
                      <a:pt x="-2806" y="339192"/>
                      <a:pt x="261" y="321380"/>
                    </a:cubicBezTo>
                    <a:cubicBezTo>
                      <a:pt x="3202" y="304384"/>
                      <a:pt x="6471" y="286300"/>
                      <a:pt x="11155" y="268542"/>
                    </a:cubicBezTo>
                    <a:cubicBezTo>
                      <a:pt x="11863" y="230412"/>
                      <a:pt x="35177" y="192282"/>
                      <a:pt x="55550" y="163302"/>
                    </a:cubicBezTo>
                    <a:cubicBezTo>
                      <a:pt x="65725" y="147778"/>
                      <a:pt x="74528" y="131327"/>
                      <a:pt x="81860" y="114278"/>
                    </a:cubicBezTo>
                    <a:cubicBezTo>
                      <a:pt x="86272" y="104909"/>
                      <a:pt x="90684" y="95485"/>
                      <a:pt x="95477" y="86334"/>
                    </a:cubicBezTo>
                    <a:cubicBezTo>
                      <a:pt x="100886" y="75929"/>
                      <a:pt x="107118" y="65961"/>
                      <a:pt x="114107" y="56538"/>
                    </a:cubicBezTo>
                    <a:lnTo>
                      <a:pt x="114107" y="56538"/>
                    </a:lnTo>
                    <a:cubicBezTo>
                      <a:pt x="126167" y="39597"/>
                      <a:pt x="142400" y="26088"/>
                      <a:pt x="161225" y="17318"/>
                    </a:cubicBezTo>
                    <a:cubicBezTo>
                      <a:pt x="174140" y="12089"/>
                      <a:pt x="187725" y="8657"/>
                      <a:pt x="201588" y="7132"/>
                    </a:cubicBezTo>
                    <a:cubicBezTo>
                      <a:pt x="221345" y="4245"/>
                      <a:pt x="241380" y="3863"/>
                      <a:pt x="261235" y="5988"/>
                    </a:cubicBezTo>
                    <a:cubicBezTo>
                      <a:pt x="265647" y="6587"/>
                      <a:pt x="270005" y="7568"/>
                      <a:pt x="274254" y="8929"/>
                    </a:cubicBezTo>
                    <a:cubicBezTo>
                      <a:pt x="277495" y="9964"/>
                      <a:pt x="280834" y="10727"/>
                      <a:pt x="284222" y="11108"/>
                    </a:cubicBezTo>
                    <a:cubicBezTo>
                      <a:pt x="288215" y="10237"/>
                      <a:pt x="292104" y="8875"/>
                      <a:pt x="295825" y="7186"/>
                    </a:cubicBezTo>
                    <a:cubicBezTo>
                      <a:pt x="298930" y="5716"/>
                      <a:pt x="302111" y="4462"/>
                      <a:pt x="305357" y="3373"/>
                    </a:cubicBezTo>
                    <a:cubicBezTo>
                      <a:pt x="320746" y="-1910"/>
                      <a:pt x="337387" y="-2292"/>
                      <a:pt x="353020" y="2175"/>
                    </a:cubicBezTo>
                    <a:cubicBezTo>
                      <a:pt x="369917" y="7132"/>
                      <a:pt x="383759" y="19279"/>
                      <a:pt x="390824" y="35403"/>
                    </a:cubicBezTo>
                    <a:cubicBezTo>
                      <a:pt x="395067" y="47659"/>
                      <a:pt x="396663" y="60623"/>
                      <a:pt x="395508" y="73533"/>
                    </a:cubicBezTo>
                    <a:cubicBezTo>
                      <a:pt x="395192" y="79743"/>
                      <a:pt x="395317" y="85953"/>
                      <a:pt x="395890" y="92108"/>
                    </a:cubicBezTo>
                    <a:cubicBezTo>
                      <a:pt x="397240" y="99843"/>
                      <a:pt x="399261" y="107469"/>
                      <a:pt x="401936" y="114877"/>
                    </a:cubicBezTo>
                    <a:cubicBezTo>
                      <a:pt x="407383" y="130783"/>
                      <a:pt x="412830" y="148867"/>
                      <a:pt x="406729" y="167551"/>
                    </a:cubicBezTo>
                    <a:cubicBezTo>
                      <a:pt x="401282" y="183893"/>
                      <a:pt x="387664" y="195168"/>
                      <a:pt x="377750" y="203393"/>
                    </a:cubicBezTo>
                    <a:lnTo>
                      <a:pt x="369362" y="210475"/>
                    </a:lnTo>
                    <a:cubicBezTo>
                      <a:pt x="358702" y="220498"/>
                      <a:pt x="346783" y="229050"/>
                      <a:pt x="333901" y="235968"/>
                    </a:cubicBezTo>
                    <a:cubicBezTo>
                      <a:pt x="313201" y="246045"/>
                      <a:pt x="292175" y="246862"/>
                      <a:pt x="271803" y="247244"/>
                    </a:cubicBezTo>
                    <a:cubicBezTo>
                      <a:pt x="262150" y="247298"/>
                      <a:pt x="252509" y="247952"/>
                      <a:pt x="242933" y="249150"/>
                    </a:cubicBezTo>
                    <a:cubicBezTo>
                      <a:pt x="222833" y="252146"/>
                      <a:pt x="208670" y="270285"/>
                      <a:pt x="197449" y="287662"/>
                    </a:cubicBezTo>
                    <a:cubicBezTo>
                      <a:pt x="195096" y="292237"/>
                      <a:pt x="193423" y="297085"/>
                      <a:pt x="192492" y="302151"/>
                    </a:cubicBezTo>
                    <a:lnTo>
                      <a:pt x="189768" y="313045"/>
                    </a:lnTo>
                    <a:cubicBezTo>
                      <a:pt x="185574" y="329387"/>
                      <a:pt x="180835" y="348071"/>
                      <a:pt x="165746" y="361580"/>
                    </a:cubicBezTo>
                    <a:cubicBezTo>
                      <a:pt x="159427" y="367027"/>
                      <a:pt x="141179" y="379773"/>
                      <a:pt x="105446" y="379773"/>
                    </a:cubicBezTo>
                    <a:close/>
                    <a:moveTo>
                      <a:pt x="135351" y="72661"/>
                    </a:moveTo>
                    <a:cubicBezTo>
                      <a:pt x="129217" y="80941"/>
                      <a:pt x="123754" y="89765"/>
                      <a:pt x="119009" y="98917"/>
                    </a:cubicBezTo>
                    <a:cubicBezTo>
                      <a:pt x="114379" y="107687"/>
                      <a:pt x="110130" y="116729"/>
                      <a:pt x="105936" y="125717"/>
                    </a:cubicBezTo>
                    <a:cubicBezTo>
                      <a:pt x="97901" y="144074"/>
                      <a:pt x="88331" y="161722"/>
                      <a:pt x="77338" y="178500"/>
                    </a:cubicBezTo>
                    <a:cubicBezTo>
                      <a:pt x="58873" y="204919"/>
                      <a:pt x="37683" y="239291"/>
                      <a:pt x="37683" y="270340"/>
                    </a:cubicBezTo>
                    <a:cubicBezTo>
                      <a:pt x="37677" y="271483"/>
                      <a:pt x="37530" y="272628"/>
                      <a:pt x="37247" y="273771"/>
                    </a:cubicBezTo>
                    <a:cubicBezTo>
                      <a:pt x="32617" y="290985"/>
                      <a:pt x="29349" y="309014"/>
                      <a:pt x="26353" y="325955"/>
                    </a:cubicBezTo>
                    <a:cubicBezTo>
                      <a:pt x="25465" y="331185"/>
                      <a:pt x="28450" y="336250"/>
                      <a:pt x="33434" y="338048"/>
                    </a:cubicBezTo>
                    <a:cubicBezTo>
                      <a:pt x="95260" y="360981"/>
                      <a:pt x="133771" y="354390"/>
                      <a:pt x="147825" y="341588"/>
                    </a:cubicBezTo>
                    <a:cubicBezTo>
                      <a:pt x="156867" y="333472"/>
                      <a:pt x="160245" y="320236"/>
                      <a:pt x="163785" y="306291"/>
                    </a:cubicBezTo>
                    <a:lnTo>
                      <a:pt x="166509" y="295778"/>
                    </a:lnTo>
                    <a:cubicBezTo>
                      <a:pt x="167996" y="287825"/>
                      <a:pt x="170834" y="280199"/>
                      <a:pt x="174897" y="273227"/>
                    </a:cubicBezTo>
                    <a:cubicBezTo>
                      <a:pt x="188515" y="252146"/>
                      <a:pt x="208125" y="227416"/>
                      <a:pt x="238793" y="222895"/>
                    </a:cubicBezTo>
                    <a:cubicBezTo>
                      <a:pt x="249415" y="221533"/>
                      <a:pt x="260113" y="220770"/>
                      <a:pt x="270822" y="220716"/>
                    </a:cubicBezTo>
                    <a:cubicBezTo>
                      <a:pt x="289179" y="220171"/>
                      <a:pt x="306501" y="219681"/>
                      <a:pt x="322026" y="212109"/>
                    </a:cubicBezTo>
                    <a:cubicBezTo>
                      <a:pt x="332838" y="206117"/>
                      <a:pt x="342850" y="198818"/>
                      <a:pt x="351822" y="190320"/>
                    </a:cubicBezTo>
                    <a:lnTo>
                      <a:pt x="360592" y="182858"/>
                    </a:lnTo>
                    <a:cubicBezTo>
                      <a:pt x="370615" y="174578"/>
                      <a:pt x="378459" y="167551"/>
                      <a:pt x="381345" y="158999"/>
                    </a:cubicBezTo>
                    <a:cubicBezTo>
                      <a:pt x="384832" y="148650"/>
                      <a:pt x="380964" y="136829"/>
                      <a:pt x="376498" y="123048"/>
                    </a:cubicBezTo>
                    <a:cubicBezTo>
                      <a:pt x="373245" y="114114"/>
                      <a:pt x="370854" y="104854"/>
                      <a:pt x="369362" y="95431"/>
                    </a:cubicBezTo>
                    <a:cubicBezTo>
                      <a:pt x="368550" y="87914"/>
                      <a:pt x="368332" y="80342"/>
                      <a:pt x="368708" y="72825"/>
                    </a:cubicBezTo>
                    <a:cubicBezTo>
                      <a:pt x="369650" y="63673"/>
                      <a:pt x="368757" y="54413"/>
                      <a:pt x="366093" y="45589"/>
                    </a:cubicBezTo>
                    <a:cubicBezTo>
                      <a:pt x="361992" y="36819"/>
                      <a:pt x="354278" y="30283"/>
                      <a:pt x="344958" y="27613"/>
                    </a:cubicBezTo>
                    <a:cubicBezTo>
                      <a:pt x="334527" y="24781"/>
                      <a:pt x="323469" y="25162"/>
                      <a:pt x="313256" y="28703"/>
                    </a:cubicBezTo>
                    <a:cubicBezTo>
                      <a:pt x="310919" y="29520"/>
                      <a:pt x="308626" y="30446"/>
                      <a:pt x="306392" y="31535"/>
                    </a:cubicBezTo>
                    <a:cubicBezTo>
                      <a:pt x="299300" y="35294"/>
                      <a:pt x="291467" y="37364"/>
                      <a:pt x="283460" y="37745"/>
                    </a:cubicBezTo>
                    <a:cubicBezTo>
                      <a:pt x="277789" y="37418"/>
                      <a:pt x="272184" y="36329"/>
                      <a:pt x="266791" y="34531"/>
                    </a:cubicBezTo>
                    <a:cubicBezTo>
                      <a:pt x="263899" y="33660"/>
                      <a:pt x="260952" y="32952"/>
                      <a:pt x="257967" y="32406"/>
                    </a:cubicBezTo>
                    <a:cubicBezTo>
                      <a:pt x="240340" y="30555"/>
                      <a:pt x="222555" y="30936"/>
                      <a:pt x="205020" y="33496"/>
                    </a:cubicBezTo>
                    <a:cubicBezTo>
                      <a:pt x="193570" y="34694"/>
                      <a:pt x="182338" y="37473"/>
                      <a:pt x="171629" y="41667"/>
                    </a:cubicBezTo>
                    <a:cubicBezTo>
                      <a:pt x="157063" y="48693"/>
                      <a:pt x="144562" y="59370"/>
                      <a:pt x="135351" y="72661"/>
                    </a:cubicBezTo>
                    <a:close/>
                    <a:moveTo>
                      <a:pt x="24392" y="270340"/>
                    </a:moveTo>
                    <a:lnTo>
                      <a:pt x="24392" y="270340"/>
                    </a:ln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8D1085F4-D619-AAC6-DBA8-249F15D4C7CA}"/>
                  </a:ext>
                </a:extLst>
              </p:cNvPr>
              <p:cNvSpPr/>
              <p:nvPr/>
            </p:nvSpPr>
            <p:spPr>
              <a:xfrm>
                <a:off x="2981574" y="2733634"/>
                <a:ext cx="286146" cy="297740"/>
              </a:xfrm>
              <a:custGeom>
                <a:avLst/>
                <a:gdLst>
                  <a:gd name="connsiteX0" fmla="*/ 166247 w 286145"/>
                  <a:gd name="connsiteY0" fmla="*/ 151421 h 297736"/>
                  <a:gd name="connsiteX1" fmla="*/ 147781 w 286145"/>
                  <a:gd name="connsiteY1" fmla="*/ 169179 h 297736"/>
                  <a:gd name="connsiteX2" fmla="*/ 125067 w 286145"/>
                  <a:gd name="connsiteY2" fmla="*/ 282970 h 297736"/>
                  <a:gd name="connsiteX3" fmla="*/ 23259 w 286145"/>
                  <a:gd name="connsiteY3" fmla="*/ 286729 h 297736"/>
                  <a:gd name="connsiteX4" fmla="*/ 21952 w 286145"/>
                  <a:gd name="connsiteY4" fmla="*/ 258186 h 297736"/>
                  <a:gd name="connsiteX5" fmla="*/ 3540 w 286145"/>
                  <a:gd name="connsiteY5" fmla="*/ 248436 h 297736"/>
                  <a:gd name="connsiteX6" fmla="*/ 528 w 286145"/>
                  <a:gd name="connsiteY6" fmla="*/ 238794 h 297736"/>
                  <a:gd name="connsiteX7" fmla="*/ 817 w 286145"/>
                  <a:gd name="connsiteY7" fmla="*/ 238304 h 297736"/>
                  <a:gd name="connsiteX8" fmla="*/ 35679 w 286145"/>
                  <a:gd name="connsiteY8" fmla="*/ 162043 h 297736"/>
                  <a:gd name="connsiteX9" fmla="*/ 52347 w 286145"/>
                  <a:gd name="connsiteY9" fmla="*/ 74888 h 297736"/>
                  <a:gd name="connsiteX10" fmla="*/ 91785 w 286145"/>
                  <a:gd name="connsiteY10" fmla="*/ 17856 h 297736"/>
                  <a:gd name="connsiteX11" fmla="*/ 158349 w 286145"/>
                  <a:gd name="connsiteY11" fmla="*/ -610 h 297736"/>
                  <a:gd name="connsiteX12" fmla="*/ 279494 w 286145"/>
                  <a:gd name="connsiteY12" fmla="*/ 50648 h 297736"/>
                  <a:gd name="connsiteX13" fmla="*/ 285268 w 286145"/>
                  <a:gd name="connsiteY13" fmla="*/ 59472 h 297736"/>
                  <a:gd name="connsiteX14" fmla="*/ 275681 w 286145"/>
                  <a:gd name="connsiteY14" fmla="*/ 75488 h 297736"/>
                  <a:gd name="connsiteX15" fmla="*/ 244959 w 286145"/>
                  <a:gd name="connsiteY15" fmla="*/ 75488 h 297736"/>
                  <a:gd name="connsiteX16" fmla="*/ 194518 w 286145"/>
                  <a:gd name="connsiteY16" fmla="*/ 74942 h 297736"/>
                  <a:gd name="connsiteX17" fmla="*/ 159656 w 286145"/>
                  <a:gd name="connsiteY17" fmla="*/ 85837 h 297736"/>
                  <a:gd name="connsiteX18" fmla="*/ 142443 w 286145"/>
                  <a:gd name="connsiteY18" fmla="*/ 116722 h 297736"/>
                  <a:gd name="connsiteX19" fmla="*/ 150941 w 286145"/>
                  <a:gd name="connsiteY19" fmla="*/ 137748 h 297736"/>
                  <a:gd name="connsiteX20" fmla="*/ 166247 w 286145"/>
                  <a:gd name="connsiteY20" fmla="*/ 149569 h 297736"/>
                  <a:gd name="connsiteX21" fmla="*/ 166247 w 286145"/>
                  <a:gd name="connsiteY21" fmla="*/ 151421 h 29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86145" h="297736">
                    <a:moveTo>
                      <a:pt x="166247" y="151421"/>
                    </a:moveTo>
                    <a:cubicBezTo>
                      <a:pt x="165049" y="157195"/>
                      <a:pt x="152139" y="165366"/>
                      <a:pt x="147781" y="169179"/>
                    </a:cubicBezTo>
                    <a:cubicBezTo>
                      <a:pt x="147781" y="169179"/>
                      <a:pt x="135307" y="254155"/>
                      <a:pt x="125067" y="282970"/>
                    </a:cubicBezTo>
                    <a:cubicBezTo>
                      <a:pt x="114826" y="311786"/>
                      <a:pt x="23259" y="286729"/>
                      <a:pt x="23259" y="286729"/>
                    </a:cubicBezTo>
                    <a:lnTo>
                      <a:pt x="21952" y="258186"/>
                    </a:lnTo>
                    <a:lnTo>
                      <a:pt x="3540" y="248436"/>
                    </a:lnTo>
                    <a:cubicBezTo>
                      <a:pt x="49" y="246583"/>
                      <a:pt x="-1297" y="242280"/>
                      <a:pt x="528" y="238794"/>
                    </a:cubicBezTo>
                    <a:cubicBezTo>
                      <a:pt x="620" y="238630"/>
                      <a:pt x="713" y="238467"/>
                      <a:pt x="817" y="238304"/>
                    </a:cubicBezTo>
                    <a:cubicBezTo>
                      <a:pt x="16281" y="214826"/>
                      <a:pt x="28041" y="189116"/>
                      <a:pt x="35679" y="162043"/>
                    </a:cubicBezTo>
                    <a:cubicBezTo>
                      <a:pt x="43414" y="133446"/>
                      <a:pt x="43141" y="103486"/>
                      <a:pt x="52347" y="74888"/>
                    </a:cubicBezTo>
                    <a:cubicBezTo>
                      <a:pt x="58889" y="52064"/>
                      <a:pt x="72741" y="32019"/>
                      <a:pt x="91785" y="17856"/>
                    </a:cubicBezTo>
                    <a:cubicBezTo>
                      <a:pt x="111067" y="4674"/>
                      <a:pt x="135362" y="534"/>
                      <a:pt x="158349" y="-610"/>
                    </a:cubicBezTo>
                    <a:cubicBezTo>
                      <a:pt x="210315" y="-3225"/>
                      <a:pt x="245885" y="11265"/>
                      <a:pt x="279494" y="50648"/>
                    </a:cubicBezTo>
                    <a:cubicBezTo>
                      <a:pt x="281962" y="53208"/>
                      <a:pt x="283923" y="56204"/>
                      <a:pt x="285268" y="59472"/>
                    </a:cubicBezTo>
                    <a:cubicBezTo>
                      <a:pt x="287719" y="66881"/>
                      <a:pt x="282164" y="72927"/>
                      <a:pt x="275681" y="75488"/>
                    </a:cubicBezTo>
                    <a:cubicBezTo>
                      <a:pt x="265985" y="79246"/>
                      <a:pt x="255200" y="77012"/>
                      <a:pt x="244959" y="75488"/>
                    </a:cubicBezTo>
                    <a:cubicBezTo>
                      <a:pt x="228242" y="73090"/>
                      <a:pt x="211279" y="72873"/>
                      <a:pt x="194518" y="74942"/>
                    </a:cubicBezTo>
                    <a:cubicBezTo>
                      <a:pt x="182202" y="75760"/>
                      <a:pt x="170257" y="79518"/>
                      <a:pt x="159656" y="85837"/>
                    </a:cubicBezTo>
                    <a:cubicBezTo>
                      <a:pt x="149007" y="92483"/>
                      <a:pt x="142509" y="104140"/>
                      <a:pt x="142443" y="116722"/>
                    </a:cubicBezTo>
                    <a:cubicBezTo>
                      <a:pt x="143162" y="124403"/>
                      <a:pt x="146115" y="131702"/>
                      <a:pt x="150941" y="137748"/>
                    </a:cubicBezTo>
                    <a:cubicBezTo>
                      <a:pt x="152684" y="140036"/>
                      <a:pt x="165975" y="148643"/>
                      <a:pt x="166247" y="149569"/>
                    </a:cubicBezTo>
                    <a:cubicBezTo>
                      <a:pt x="166389" y="150168"/>
                      <a:pt x="166389" y="150822"/>
                      <a:pt x="166247" y="151421"/>
                    </a:cubicBez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F242CFEA-5F50-FED7-ECE2-E15A8C60F683}"/>
                  </a:ext>
                </a:extLst>
              </p:cNvPr>
              <p:cNvSpPr/>
              <p:nvPr/>
            </p:nvSpPr>
            <p:spPr>
              <a:xfrm>
                <a:off x="2968347" y="2720391"/>
                <a:ext cx="312695" cy="324255"/>
              </a:xfrm>
              <a:custGeom>
                <a:avLst/>
                <a:gdLst>
                  <a:gd name="connsiteX0" fmla="*/ 101032 w 312694"/>
                  <a:gd name="connsiteY0" fmla="*/ 323344 h 324250"/>
                  <a:gd name="connsiteX1" fmla="*/ 32779 w 312694"/>
                  <a:gd name="connsiteY1" fmla="*/ 312776 h 324250"/>
                  <a:gd name="connsiteX2" fmla="*/ 22974 w 312694"/>
                  <a:gd name="connsiteY2" fmla="*/ 300575 h 324250"/>
                  <a:gd name="connsiteX3" fmla="*/ 22048 w 312694"/>
                  <a:gd name="connsiteY3" fmla="*/ 279603 h 324250"/>
                  <a:gd name="connsiteX4" fmla="*/ 10609 w 312694"/>
                  <a:gd name="connsiteY4" fmla="*/ 273447 h 324250"/>
                  <a:gd name="connsiteX5" fmla="*/ 2078 w 312694"/>
                  <a:gd name="connsiteY5" fmla="*/ 245830 h 324250"/>
                  <a:gd name="connsiteX6" fmla="*/ 2982 w 312694"/>
                  <a:gd name="connsiteY6" fmla="*/ 244305 h 324250"/>
                  <a:gd name="connsiteX7" fmla="*/ 36156 w 312694"/>
                  <a:gd name="connsiteY7" fmla="*/ 171585 h 324250"/>
                  <a:gd name="connsiteX8" fmla="*/ 43074 w 312694"/>
                  <a:gd name="connsiteY8" fmla="*/ 133455 h 324250"/>
                  <a:gd name="connsiteX9" fmla="*/ 52988 w 312694"/>
                  <a:gd name="connsiteY9" fmla="*/ 84103 h 324250"/>
                  <a:gd name="connsiteX10" fmla="*/ 97600 w 312694"/>
                  <a:gd name="connsiteY10" fmla="*/ 20208 h 324250"/>
                  <a:gd name="connsiteX11" fmla="*/ 170974 w 312694"/>
                  <a:gd name="connsiteY11" fmla="*/ -600 h 324250"/>
                  <a:gd name="connsiteX12" fmla="*/ 302850 w 312694"/>
                  <a:gd name="connsiteY12" fmla="*/ 55288 h 324250"/>
                  <a:gd name="connsiteX13" fmla="*/ 311129 w 312694"/>
                  <a:gd name="connsiteY13" fmla="*/ 68579 h 324250"/>
                  <a:gd name="connsiteX14" fmla="*/ 293808 w 312694"/>
                  <a:gd name="connsiteY14" fmla="*/ 101262 h 324250"/>
                  <a:gd name="connsiteX15" fmla="*/ 259490 w 312694"/>
                  <a:gd name="connsiteY15" fmla="*/ 102515 h 324250"/>
                  <a:gd name="connsiteX16" fmla="*/ 256331 w 312694"/>
                  <a:gd name="connsiteY16" fmla="*/ 102079 h 324250"/>
                  <a:gd name="connsiteX17" fmla="*/ 209431 w 312694"/>
                  <a:gd name="connsiteY17" fmla="*/ 101535 h 324250"/>
                  <a:gd name="connsiteX18" fmla="*/ 180397 w 312694"/>
                  <a:gd name="connsiteY18" fmla="*/ 110523 h 324250"/>
                  <a:gd name="connsiteX19" fmla="*/ 169013 w 312694"/>
                  <a:gd name="connsiteY19" fmla="*/ 129697 h 324250"/>
                  <a:gd name="connsiteX20" fmla="*/ 174460 w 312694"/>
                  <a:gd name="connsiteY20" fmla="*/ 142715 h 324250"/>
                  <a:gd name="connsiteX21" fmla="*/ 180888 w 312694"/>
                  <a:gd name="connsiteY21" fmla="*/ 147400 h 324250"/>
                  <a:gd name="connsiteX22" fmla="*/ 192599 w 312694"/>
                  <a:gd name="connsiteY22" fmla="*/ 160201 h 324250"/>
                  <a:gd name="connsiteX23" fmla="*/ 192599 w 312694"/>
                  <a:gd name="connsiteY23" fmla="*/ 167554 h 324250"/>
                  <a:gd name="connsiteX24" fmla="*/ 192599 w 312694"/>
                  <a:gd name="connsiteY24" fmla="*/ 167554 h 324250"/>
                  <a:gd name="connsiteX25" fmla="*/ 173643 w 312694"/>
                  <a:gd name="connsiteY25" fmla="*/ 189343 h 324250"/>
                  <a:gd name="connsiteX26" fmla="*/ 173643 w 312694"/>
                  <a:gd name="connsiteY26" fmla="*/ 189343 h 324250"/>
                  <a:gd name="connsiteX27" fmla="*/ 151037 w 312694"/>
                  <a:gd name="connsiteY27" fmla="*/ 300357 h 324250"/>
                  <a:gd name="connsiteX28" fmla="*/ 101032 w 312694"/>
                  <a:gd name="connsiteY28" fmla="*/ 323344 h 324250"/>
                  <a:gd name="connsiteX29" fmla="*/ 49066 w 312694"/>
                  <a:gd name="connsiteY29" fmla="*/ 289517 h 324250"/>
                  <a:gd name="connsiteX30" fmla="*/ 125326 w 312694"/>
                  <a:gd name="connsiteY30" fmla="*/ 291750 h 324250"/>
                  <a:gd name="connsiteX31" fmla="*/ 147442 w 312694"/>
                  <a:gd name="connsiteY31" fmla="*/ 180519 h 324250"/>
                  <a:gd name="connsiteX32" fmla="*/ 151799 w 312694"/>
                  <a:gd name="connsiteY32" fmla="*/ 172457 h 324250"/>
                  <a:gd name="connsiteX33" fmla="*/ 157247 w 312694"/>
                  <a:gd name="connsiteY33" fmla="*/ 168317 h 324250"/>
                  <a:gd name="connsiteX34" fmla="*/ 160678 w 312694"/>
                  <a:gd name="connsiteY34" fmla="*/ 165703 h 324250"/>
                  <a:gd name="connsiteX35" fmla="*/ 153325 w 312694"/>
                  <a:gd name="connsiteY35" fmla="*/ 159166 h 324250"/>
                  <a:gd name="connsiteX36" fmla="*/ 142430 w 312694"/>
                  <a:gd name="connsiteY36" fmla="*/ 130895 h 324250"/>
                  <a:gd name="connsiteX37" fmla="*/ 165472 w 312694"/>
                  <a:gd name="connsiteY37" fmla="*/ 88298 h 324250"/>
                  <a:gd name="connsiteX38" fmla="*/ 206163 w 312694"/>
                  <a:gd name="connsiteY38" fmla="*/ 74898 h 324250"/>
                  <a:gd name="connsiteX39" fmla="*/ 260089 w 312694"/>
                  <a:gd name="connsiteY39" fmla="*/ 75551 h 324250"/>
                  <a:gd name="connsiteX40" fmla="*/ 263467 w 312694"/>
                  <a:gd name="connsiteY40" fmla="*/ 76041 h 324250"/>
                  <a:gd name="connsiteX41" fmla="*/ 284057 w 312694"/>
                  <a:gd name="connsiteY41" fmla="*/ 76041 h 324250"/>
                  <a:gd name="connsiteX42" fmla="*/ 285201 w 312694"/>
                  <a:gd name="connsiteY42" fmla="*/ 75442 h 324250"/>
                  <a:gd name="connsiteX43" fmla="*/ 282586 w 312694"/>
                  <a:gd name="connsiteY43" fmla="*/ 72174 h 324250"/>
                  <a:gd name="connsiteX44" fmla="*/ 172281 w 312694"/>
                  <a:gd name="connsiteY44" fmla="*/ 25546 h 324250"/>
                  <a:gd name="connsiteX45" fmla="*/ 112362 w 312694"/>
                  <a:gd name="connsiteY45" fmla="*/ 41888 h 324250"/>
                  <a:gd name="connsiteX46" fmla="*/ 78045 w 312694"/>
                  <a:gd name="connsiteY46" fmla="*/ 92057 h 324250"/>
                  <a:gd name="connsiteX47" fmla="*/ 69166 w 312694"/>
                  <a:gd name="connsiteY47" fmla="*/ 136887 h 324250"/>
                  <a:gd name="connsiteX48" fmla="*/ 61594 w 312694"/>
                  <a:gd name="connsiteY48" fmla="*/ 178394 h 324250"/>
                  <a:gd name="connsiteX49" fmla="*/ 28639 w 312694"/>
                  <a:gd name="connsiteY49" fmla="*/ 252912 h 324250"/>
                  <a:gd name="connsiteX50" fmla="*/ 41222 w 312694"/>
                  <a:gd name="connsiteY50" fmla="*/ 259557 h 324250"/>
                  <a:gd name="connsiteX51" fmla="*/ 48248 w 312694"/>
                  <a:gd name="connsiteY51" fmla="*/ 270452 h 324250"/>
                  <a:gd name="connsiteX52" fmla="*/ 179253 w 312694"/>
                  <a:gd name="connsiteY52" fmla="*/ 164667 h 324250"/>
                  <a:gd name="connsiteX53" fmla="*/ 179253 w 312694"/>
                  <a:gd name="connsiteY53" fmla="*/ 164667 h 324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312694" h="324250">
                    <a:moveTo>
                      <a:pt x="101032" y="323344"/>
                    </a:moveTo>
                    <a:cubicBezTo>
                      <a:pt x="77936" y="322635"/>
                      <a:pt x="55014" y="319095"/>
                      <a:pt x="32779" y="312776"/>
                    </a:cubicBezTo>
                    <a:cubicBezTo>
                      <a:pt x="27217" y="311251"/>
                      <a:pt x="23262" y="306348"/>
                      <a:pt x="22974" y="300575"/>
                    </a:cubicBezTo>
                    <a:lnTo>
                      <a:pt x="22048" y="279603"/>
                    </a:lnTo>
                    <a:lnTo>
                      <a:pt x="10609" y="273447"/>
                    </a:lnTo>
                    <a:cubicBezTo>
                      <a:pt x="630" y="268164"/>
                      <a:pt x="-3184" y="255798"/>
                      <a:pt x="2078" y="245830"/>
                    </a:cubicBezTo>
                    <a:cubicBezTo>
                      <a:pt x="2356" y="245340"/>
                      <a:pt x="2661" y="244795"/>
                      <a:pt x="2982" y="244305"/>
                    </a:cubicBezTo>
                    <a:cubicBezTo>
                      <a:pt x="17717" y="221917"/>
                      <a:pt x="28906" y="197405"/>
                      <a:pt x="36156" y="171585"/>
                    </a:cubicBezTo>
                    <a:cubicBezTo>
                      <a:pt x="39261" y="159056"/>
                      <a:pt x="41571" y="146310"/>
                      <a:pt x="43074" y="133455"/>
                    </a:cubicBezTo>
                    <a:cubicBezTo>
                      <a:pt x="44904" y="116732"/>
                      <a:pt x="48222" y="100227"/>
                      <a:pt x="52988" y="84103"/>
                    </a:cubicBezTo>
                    <a:cubicBezTo>
                      <a:pt x="59306" y="64493"/>
                      <a:pt x="72216" y="37530"/>
                      <a:pt x="97600" y="20208"/>
                    </a:cubicBezTo>
                    <a:cubicBezTo>
                      <a:pt x="121785" y="3866"/>
                      <a:pt x="151037" y="435"/>
                      <a:pt x="170974" y="-600"/>
                    </a:cubicBezTo>
                    <a:cubicBezTo>
                      <a:pt x="227461" y="-3433"/>
                      <a:pt x="266953" y="13236"/>
                      <a:pt x="302850" y="55288"/>
                    </a:cubicBezTo>
                    <a:cubicBezTo>
                      <a:pt x="306456" y="59155"/>
                      <a:pt x="309272" y="63622"/>
                      <a:pt x="311129" y="68579"/>
                    </a:cubicBezTo>
                    <a:cubicBezTo>
                      <a:pt x="315542" y="81761"/>
                      <a:pt x="308243" y="95488"/>
                      <a:pt x="293808" y="101262"/>
                    </a:cubicBezTo>
                    <a:cubicBezTo>
                      <a:pt x="282695" y="104803"/>
                      <a:pt x="270831" y="105238"/>
                      <a:pt x="259490" y="102515"/>
                    </a:cubicBezTo>
                    <a:lnTo>
                      <a:pt x="256331" y="102079"/>
                    </a:lnTo>
                    <a:cubicBezTo>
                      <a:pt x="240790" y="99791"/>
                      <a:pt x="225021" y="99628"/>
                      <a:pt x="209431" y="101535"/>
                    </a:cubicBezTo>
                    <a:cubicBezTo>
                      <a:pt x="199174" y="102134"/>
                      <a:pt x="189216" y="105238"/>
                      <a:pt x="180397" y="110523"/>
                    </a:cubicBezTo>
                    <a:cubicBezTo>
                      <a:pt x="173632" y="114608"/>
                      <a:pt x="169356" y="121798"/>
                      <a:pt x="169013" y="129697"/>
                    </a:cubicBezTo>
                    <a:cubicBezTo>
                      <a:pt x="169563" y="134490"/>
                      <a:pt x="171453" y="138957"/>
                      <a:pt x="174460" y="142715"/>
                    </a:cubicBezTo>
                    <a:cubicBezTo>
                      <a:pt x="175930" y="143968"/>
                      <a:pt x="178491" y="145711"/>
                      <a:pt x="180888" y="147400"/>
                    </a:cubicBezTo>
                    <a:cubicBezTo>
                      <a:pt x="188296" y="152847"/>
                      <a:pt x="191346" y="154863"/>
                      <a:pt x="192599" y="160201"/>
                    </a:cubicBezTo>
                    <a:cubicBezTo>
                      <a:pt x="193144" y="162597"/>
                      <a:pt x="193144" y="165157"/>
                      <a:pt x="192599" y="167554"/>
                    </a:cubicBezTo>
                    <a:lnTo>
                      <a:pt x="192599" y="167554"/>
                    </a:lnTo>
                    <a:cubicBezTo>
                      <a:pt x="190801" y="176052"/>
                      <a:pt x="183284" y="182316"/>
                      <a:pt x="173643" y="189343"/>
                    </a:cubicBezTo>
                    <a:lnTo>
                      <a:pt x="173643" y="189343"/>
                    </a:lnTo>
                    <a:cubicBezTo>
                      <a:pt x="170701" y="208626"/>
                      <a:pt x="160243" y="274592"/>
                      <a:pt x="151037" y="300357"/>
                    </a:cubicBezTo>
                    <a:cubicBezTo>
                      <a:pt x="144337" y="318060"/>
                      <a:pt x="123747" y="323344"/>
                      <a:pt x="101032" y="323344"/>
                    </a:cubicBezTo>
                    <a:close/>
                    <a:moveTo>
                      <a:pt x="49066" y="289517"/>
                    </a:moveTo>
                    <a:cubicBezTo>
                      <a:pt x="88340" y="298940"/>
                      <a:pt x="122984" y="298886"/>
                      <a:pt x="125326" y="291750"/>
                    </a:cubicBezTo>
                    <a:cubicBezTo>
                      <a:pt x="135022" y="264514"/>
                      <a:pt x="147115" y="181336"/>
                      <a:pt x="147442" y="180519"/>
                    </a:cubicBezTo>
                    <a:cubicBezTo>
                      <a:pt x="147883" y="177413"/>
                      <a:pt x="149430" y="174527"/>
                      <a:pt x="151799" y="172457"/>
                    </a:cubicBezTo>
                    <a:cubicBezTo>
                      <a:pt x="153053" y="171367"/>
                      <a:pt x="154904" y="169951"/>
                      <a:pt x="157247" y="168317"/>
                    </a:cubicBezTo>
                    <a:lnTo>
                      <a:pt x="160678" y="165703"/>
                    </a:lnTo>
                    <a:cubicBezTo>
                      <a:pt x="157906" y="163905"/>
                      <a:pt x="155427" y="161726"/>
                      <a:pt x="153325" y="159166"/>
                    </a:cubicBezTo>
                    <a:cubicBezTo>
                      <a:pt x="146968" y="151049"/>
                      <a:pt x="143171" y="141190"/>
                      <a:pt x="142430" y="130895"/>
                    </a:cubicBezTo>
                    <a:cubicBezTo>
                      <a:pt x="142158" y="113627"/>
                      <a:pt x="150890" y="97504"/>
                      <a:pt x="165472" y="88298"/>
                    </a:cubicBezTo>
                    <a:cubicBezTo>
                      <a:pt x="177810" y="80726"/>
                      <a:pt x="191744" y="76151"/>
                      <a:pt x="206163" y="74898"/>
                    </a:cubicBezTo>
                    <a:cubicBezTo>
                      <a:pt x="224089" y="72773"/>
                      <a:pt x="242217" y="72991"/>
                      <a:pt x="260089" y="75551"/>
                    </a:cubicBezTo>
                    <a:lnTo>
                      <a:pt x="263467" y="76041"/>
                    </a:lnTo>
                    <a:cubicBezTo>
                      <a:pt x="270232" y="77676"/>
                      <a:pt x="277292" y="77676"/>
                      <a:pt x="284057" y="76041"/>
                    </a:cubicBezTo>
                    <a:cubicBezTo>
                      <a:pt x="284466" y="75879"/>
                      <a:pt x="284852" y="75715"/>
                      <a:pt x="285201" y="75442"/>
                    </a:cubicBezTo>
                    <a:cubicBezTo>
                      <a:pt x="284389" y="74299"/>
                      <a:pt x="283518" y="73209"/>
                      <a:pt x="282586" y="72174"/>
                    </a:cubicBezTo>
                    <a:cubicBezTo>
                      <a:pt x="251864" y="36168"/>
                      <a:pt x="220870" y="23150"/>
                      <a:pt x="172281" y="25546"/>
                    </a:cubicBezTo>
                    <a:cubicBezTo>
                      <a:pt x="145699" y="26908"/>
                      <a:pt x="126743" y="32028"/>
                      <a:pt x="112362" y="41888"/>
                    </a:cubicBezTo>
                    <a:cubicBezTo>
                      <a:pt x="93134" y="55015"/>
                      <a:pt x="83111" y="76423"/>
                      <a:pt x="78045" y="92057"/>
                    </a:cubicBezTo>
                    <a:cubicBezTo>
                      <a:pt x="73769" y="106709"/>
                      <a:pt x="70800" y="121689"/>
                      <a:pt x="69166" y="136887"/>
                    </a:cubicBezTo>
                    <a:cubicBezTo>
                      <a:pt x="67483" y="150886"/>
                      <a:pt x="64955" y="164722"/>
                      <a:pt x="61594" y="178394"/>
                    </a:cubicBezTo>
                    <a:cubicBezTo>
                      <a:pt x="54257" y="204704"/>
                      <a:pt x="43155" y="229815"/>
                      <a:pt x="28639" y="252912"/>
                    </a:cubicBezTo>
                    <a:lnTo>
                      <a:pt x="41222" y="259557"/>
                    </a:lnTo>
                    <a:cubicBezTo>
                      <a:pt x="45291" y="261736"/>
                      <a:pt x="47944" y="265876"/>
                      <a:pt x="48248" y="270452"/>
                    </a:cubicBezTo>
                    <a:close/>
                    <a:moveTo>
                      <a:pt x="179253" y="164667"/>
                    </a:moveTo>
                    <a:lnTo>
                      <a:pt x="179253" y="164667"/>
                    </a:ln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4E0FA97C-9D70-BEDB-1780-68898C799F8C}"/>
                  </a:ext>
                </a:extLst>
              </p:cNvPr>
              <p:cNvSpPr/>
              <p:nvPr/>
            </p:nvSpPr>
            <p:spPr>
              <a:xfrm>
                <a:off x="3140307" y="2920280"/>
                <a:ext cx="49618" cy="51776"/>
              </a:xfrm>
              <a:custGeom>
                <a:avLst/>
                <a:gdLst>
                  <a:gd name="connsiteX0" fmla="*/ -286 w 49619"/>
                  <a:gd name="connsiteY0" fmla="*/ 41140 h 51776"/>
                  <a:gd name="connsiteX1" fmla="*/ 42746 w 49619"/>
                  <a:gd name="connsiteY1" fmla="*/ 1375 h 51776"/>
                  <a:gd name="connsiteX2" fmla="*/ -286 w 49619"/>
                  <a:gd name="connsiteY2" fmla="*/ 41140 h 51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619" h="51776">
                    <a:moveTo>
                      <a:pt x="-286" y="41140"/>
                    </a:moveTo>
                    <a:cubicBezTo>
                      <a:pt x="-286" y="41140"/>
                      <a:pt x="23137" y="-12460"/>
                      <a:pt x="42746" y="1375"/>
                    </a:cubicBezTo>
                    <a:cubicBezTo>
                      <a:pt x="62356" y="15211"/>
                      <a:pt x="35284" y="73714"/>
                      <a:pt x="-286" y="41140"/>
                    </a:cubicBez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A69D8315-D868-B83C-6464-11046C59FFE9}"/>
                  </a:ext>
                </a:extLst>
              </p:cNvPr>
              <p:cNvSpPr/>
              <p:nvPr/>
            </p:nvSpPr>
            <p:spPr>
              <a:xfrm>
                <a:off x="2946577" y="2839449"/>
                <a:ext cx="75010" cy="124946"/>
              </a:xfrm>
              <a:custGeom>
                <a:avLst/>
                <a:gdLst>
                  <a:gd name="connsiteX0" fmla="*/ 29479 w 75010"/>
                  <a:gd name="connsiteY0" fmla="*/ 123984 h 124945"/>
                  <a:gd name="connsiteX1" fmla="*/ 20437 w 75010"/>
                  <a:gd name="connsiteY1" fmla="*/ 120443 h 124945"/>
                  <a:gd name="connsiteX2" fmla="*/ -45 w 75010"/>
                  <a:gd name="connsiteY2" fmla="*/ 65972 h 124945"/>
                  <a:gd name="connsiteX3" fmla="*/ 6438 w 75010"/>
                  <a:gd name="connsiteY3" fmla="*/ 23266 h 124945"/>
                  <a:gd name="connsiteX4" fmla="*/ 34872 w 75010"/>
                  <a:gd name="connsiteY4" fmla="*/ -865 h 124945"/>
                  <a:gd name="connsiteX5" fmla="*/ 74582 w 75010"/>
                  <a:gd name="connsiteY5" fmla="*/ 46198 h 124945"/>
                  <a:gd name="connsiteX6" fmla="*/ 63361 w 75010"/>
                  <a:gd name="connsiteY6" fmla="*/ 61287 h 124945"/>
                  <a:gd name="connsiteX7" fmla="*/ 48490 w 75010"/>
                  <a:gd name="connsiteY7" fmla="*/ 51156 h 124945"/>
                  <a:gd name="connsiteX8" fmla="*/ 36070 w 75010"/>
                  <a:gd name="connsiteY8" fmla="*/ 25662 h 124945"/>
                  <a:gd name="connsiteX9" fmla="*/ 26483 w 75010"/>
                  <a:gd name="connsiteY9" fmla="*/ 64610 h 124945"/>
                  <a:gd name="connsiteX10" fmla="*/ 38521 w 75010"/>
                  <a:gd name="connsiteY10" fmla="*/ 101052 h 124945"/>
                  <a:gd name="connsiteX11" fmla="*/ 39126 w 75010"/>
                  <a:gd name="connsiteY11" fmla="*/ 119844 h 124945"/>
                  <a:gd name="connsiteX12" fmla="*/ 29479 w 75010"/>
                  <a:gd name="connsiteY12" fmla="*/ 124039 h 12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5010" h="124945">
                    <a:moveTo>
                      <a:pt x="29479" y="123984"/>
                    </a:moveTo>
                    <a:cubicBezTo>
                      <a:pt x="26129" y="123984"/>
                      <a:pt x="22899" y="122732"/>
                      <a:pt x="20437" y="120443"/>
                    </a:cubicBezTo>
                    <a:cubicBezTo>
                      <a:pt x="8780" y="109549"/>
                      <a:pt x="1154" y="89286"/>
                      <a:pt x="-45" y="65972"/>
                    </a:cubicBezTo>
                    <a:cubicBezTo>
                      <a:pt x="-1063" y="51428"/>
                      <a:pt x="1148" y="36829"/>
                      <a:pt x="6438" y="23266"/>
                    </a:cubicBezTo>
                    <a:cubicBezTo>
                      <a:pt x="14935" y="3112"/>
                      <a:pt x="27899" y="-484"/>
                      <a:pt x="34872" y="-865"/>
                    </a:cubicBezTo>
                    <a:cubicBezTo>
                      <a:pt x="53392" y="-1900"/>
                      <a:pt x="68971" y="16675"/>
                      <a:pt x="74582" y="46198"/>
                    </a:cubicBezTo>
                    <a:cubicBezTo>
                      <a:pt x="75649" y="53444"/>
                      <a:pt x="70622" y="60198"/>
                      <a:pt x="63361" y="61287"/>
                    </a:cubicBezTo>
                    <a:cubicBezTo>
                      <a:pt x="56524" y="62268"/>
                      <a:pt x="50064" y="57855"/>
                      <a:pt x="48490" y="51156"/>
                    </a:cubicBezTo>
                    <a:cubicBezTo>
                      <a:pt x="45330" y="34324"/>
                      <a:pt x="38412" y="26208"/>
                      <a:pt x="36070" y="25662"/>
                    </a:cubicBezTo>
                    <a:cubicBezTo>
                      <a:pt x="33183" y="26752"/>
                      <a:pt x="25176" y="40425"/>
                      <a:pt x="26483" y="64610"/>
                    </a:cubicBezTo>
                    <a:cubicBezTo>
                      <a:pt x="27409" y="82804"/>
                      <a:pt x="33347" y="96258"/>
                      <a:pt x="38521" y="101052"/>
                    </a:cubicBezTo>
                    <a:cubicBezTo>
                      <a:pt x="43876" y="106063"/>
                      <a:pt x="44149" y="114506"/>
                      <a:pt x="39126" y="119844"/>
                    </a:cubicBezTo>
                    <a:cubicBezTo>
                      <a:pt x="36626" y="122513"/>
                      <a:pt x="33134" y="124039"/>
                      <a:pt x="29479" y="124039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CBF44E58-632B-593D-3FCB-6425988DAA2E}"/>
                  </a:ext>
                </a:extLst>
              </p:cNvPr>
              <p:cNvSpPr/>
              <p:nvPr/>
            </p:nvSpPr>
            <p:spPr>
              <a:xfrm>
                <a:off x="3015671" y="2837917"/>
                <a:ext cx="93443" cy="133943"/>
              </a:xfrm>
              <a:custGeom>
                <a:avLst/>
                <a:gdLst>
                  <a:gd name="connsiteX0" fmla="*/ 48130 w 93444"/>
                  <a:gd name="connsiteY0" fmla="*/ 133035 h 133941"/>
                  <a:gd name="connsiteX1" fmla="*/ -78 w 93444"/>
                  <a:gd name="connsiteY1" fmla="*/ 68486 h 133941"/>
                  <a:gd name="connsiteX2" fmla="*/ 9291 w 93444"/>
                  <a:gd name="connsiteY2" fmla="*/ 22948 h 133941"/>
                  <a:gd name="connsiteX3" fmla="*/ 42955 w 93444"/>
                  <a:gd name="connsiteY3" fmla="*/ -856 h 133941"/>
                  <a:gd name="connsiteX4" fmla="*/ 92960 w 93444"/>
                  <a:gd name="connsiteY4" fmla="*/ 63693 h 133941"/>
                  <a:gd name="connsiteX5" fmla="*/ 83536 w 93444"/>
                  <a:gd name="connsiteY5" fmla="*/ 109231 h 133941"/>
                  <a:gd name="connsiteX6" fmla="*/ 49873 w 93444"/>
                  <a:gd name="connsiteY6" fmla="*/ 132981 h 133941"/>
                  <a:gd name="connsiteX7" fmla="*/ 44698 w 93444"/>
                  <a:gd name="connsiteY7" fmla="*/ 25672 h 133941"/>
                  <a:gd name="connsiteX8" fmla="*/ 44317 w 93444"/>
                  <a:gd name="connsiteY8" fmla="*/ 25672 h 133941"/>
                  <a:gd name="connsiteX9" fmla="*/ 32605 w 93444"/>
                  <a:gd name="connsiteY9" fmla="*/ 35749 h 133941"/>
                  <a:gd name="connsiteX10" fmla="*/ 26450 w 93444"/>
                  <a:gd name="connsiteY10" fmla="*/ 67070 h 133941"/>
                  <a:gd name="connsiteX11" fmla="*/ 48238 w 93444"/>
                  <a:gd name="connsiteY11" fmla="*/ 106453 h 133941"/>
                  <a:gd name="connsiteX12" fmla="*/ 60004 w 93444"/>
                  <a:gd name="connsiteY12" fmla="*/ 96430 h 133941"/>
                  <a:gd name="connsiteX13" fmla="*/ 66160 w 93444"/>
                  <a:gd name="connsiteY13" fmla="*/ 65055 h 133941"/>
                  <a:gd name="connsiteX14" fmla="*/ 44970 w 93444"/>
                  <a:gd name="connsiteY14" fmla="*/ 25563 h 133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3444" h="133941">
                    <a:moveTo>
                      <a:pt x="48130" y="133035"/>
                    </a:moveTo>
                    <a:cubicBezTo>
                      <a:pt x="22800" y="133035"/>
                      <a:pt x="1829" y="105146"/>
                      <a:pt x="-78" y="68486"/>
                    </a:cubicBezTo>
                    <a:cubicBezTo>
                      <a:pt x="-1173" y="52744"/>
                      <a:pt x="2068" y="37002"/>
                      <a:pt x="9291" y="22948"/>
                    </a:cubicBezTo>
                    <a:cubicBezTo>
                      <a:pt x="17244" y="8513"/>
                      <a:pt x="29555" y="-148"/>
                      <a:pt x="42955" y="-856"/>
                    </a:cubicBezTo>
                    <a:cubicBezTo>
                      <a:pt x="68774" y="-2272"/>
                      <a:pt x="90999" y="26380"/>
                      <a:pt x="92960" y="63693"/>
                    </a:cubicBezTo>
                    <a:cubicBezTo>
                      <a:pt x="94027" y="79435"/>
                      <a:pt x="90770" y="95178"/>
                      <a:pt x="83536" y="109231"/>
                    </a:cubicBezTo>
                    <a:cubicBezTo>
                      <a:pt x="75583" y="123612"/>
                      <a:pt x="63327" y="132273"/>
                      <a:pt x="49873" y="132981"/>
                    </a:cubicBezTo>
                    <a:close/>
                    <a:moveTo>
                      <a:pt x="44698" y="25672"/>
                    </a:moveTo>
                    <a:lnTo>
                      <a:pt x="44317" y="25672"/>
                    </a:lnTo>
                    <a:cubicBezTo>
                      <a:pt x="40286" y="25672"/>
                      <a:pt x="35982" y="29539"/>
                      <a:pt x="32605" y="35749"/>
                    </a:cubicBezTo>
                    <a:cubicBezTo>
                      <a:pt x="27784" y="45445"/>
                      <a:pt x="25654" y="56285"/>
                      <a:pt x="26450" y="67070"/>
                    </a:cubicBezTo>
                    <a:cubicBezTo>
                      <a:pt x="27594" y="89839"/>
                      <a:pt x="39251" y="106834"/>
                      <a:pt x="48238" y="106453"/>
                    </a:cubicBezTo>
                    <a:cubicBezTo>
                      <a:pt x="52324" y="106453"/>
                      <a:pt x="56573" y="102586"/>
                      <a:pt x="60004" y="96430"/>
                    </a:cubicBezTo>
                    <a:cubicBezTo>
                      <a:pt x="64820" y="86734"/>
                      <a:pt x="66949" y="75894"/>
                      <a:pt x="66160" y="65055"/>
                    </a:cubicBezTo>
                    <a:cubicBezTo>
                      <a:pt x="65288" y="42503"/>
                      <a:pt x="53904" y="25563"/>
                      <a:pt x="44970" y="25563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F7C8BDA1-B37A-9D99-899B-A0C08C59B4B8}"/>
                  </a:ext>
                </a:extLst>
              </p:cNvPr>
              <p:cNvSpPr/>
              <p:nvPr/>
            </p:nvSpPr>
            <p:spPr>
              <a:xfrm>
                <a:off x="3078618" y="2863093"/>
                <a:ext cx="69426" cy="29631"/>
              </a:xfrm>
              <a:custGeom>
                <a:avLst/>
                <a:gdLst>
                  <a:gd name="connsiteX0" fmla="*/ 12757 w 69426"/>
                  <a:gd name="connsiteY0" fmla="*/ 28725 h 29631"/>
                  <a:gd name="connsiteX1" fmla="*/ -284 w 69426"/>
                  <a:gd name="connsiteY1" fmla="*/ 15162 h 29631"/>
                  <a:gd name="connsiteX2" fmla="*/ 11831 w 69426"/>
                  <a:gd name="connsiteY2" fmla="*/ 2197 h 29631"/>
                  <a:gd name="connsiteX3" fmla="*/ 54155 w 69426"/>
                  <a:gd name="connsiteY3" fmla="*/ -798 h 29631"/>
                  <a:gd name="connsiteX4" fmla="*/ 69032 w 69426"/>
                  <a:gd name="connsiteY4" fmla="*/ 10695 h 29631"/>
                  <a:gd name="connsiteX5" fmla="*/ 57538 w 69426"/>
                  <a:gd name="connsiteY5" fmla="*/ 25566 h 29631"/>
                  <a:gd name="connsiteX6" fmla="*/ 56008 w 69426"/>
                  <a:gd name="connsiteY6" fmla="*/ 25675 h 29631"/>
                  <a:gd name="connsiteX7" fmla="*/ 13737 w 69426"/>
                  <a:gd name="connsiteY7" fmla="*/ 28671 h 29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9426" h="29631">
                    <a:moveTo>
                      <a:pt x="12757" y="28725"/>
                    </a:moveTo>
                    <a:cubicBezTo>
                      <a:pt x="5420" y="28562"/>
                      <a:pt x="-420" y="22515"/>
                      <a:pt x="-284" y="15162"/>
                    </a:cubicBezTo>
                    <a:cubicBezTo>
                      <a:pt x="-153" y="8407"/>
                      <a:pt x="5071" y="2796"/>
                      <a:pt x="11831" y="2197"/>
                    </a:cubicBezTo>
                    <a:lnTo>
                      <a:pt x="54155" y="-798"/>
                    </a:lnTo>
                    <a:cubicBezTo>
                      <a:pt x="61438" y="-1724"/>
                      <a:pt x="68095" y="3396"/>
                      <a:pt x="69032" y="10695"/>
                    </a:cubicBezTo>
                    <a:cubicBezTo>
                      <a:pt x="69963" y="17994"/>
                      <a:pt x="64816" y="24640"/>
                      <a:pt x="57538" y="25566"/>
                    </a:cubicBezTo>
                    <a:cubicBezTo>
                      <a:pt x="57032" y="25620"/>
                      <a:pt x="56520" y="25675"/>
                      <a:pt x="56008" y="25675"/>
                    </a:cubicBezTo>
                    <a:lnTo>
                      <a:pt x="13737" y="28671"/>
                    </a:ln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D5D312A9-2730-21E2-7989-3174D231E2D5}"/>
                </a:ext>
              </a:extLst>
            </p:cNvPr>
            <p:cNvGrpSpPr/>
            <p:nvPr/>
          </p:nvGrpSpPr>
          <p:grpSpPr>
            <a:xfrm>
              <a:off x="7350804" y="3406716"/>
              <a:ext cx="1207539" cy="2863431"/>
              <a:chOff x="7885457" y="2716183"/>
              <a:chExt cx="1723005" cy="4085782"/>
            </a:xfrm>
          </p:grpSpPr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F7704D80-E16A-BD10-2850-0F262A49AAEA}"/>
                  </a:ext>
                </a:extLst>
              </p:cNvPr>
              <p:cNvSpPr/>
              <p:nvPr/>
            </p:nvSpPr>
            <p:spPr>
              <a:xfrm>
                <a:off x="7885457" y="4202563"/>
                <a:ext cx="955376" cy="291324"/>
              </a:xfrm>
              <a:custGeom>
                <a:avLst/>
                <a:gdLst>
                  <a:gd name="connsiteX0" fmla="*/ 216 w 955380"/>
                  <a:gd name="connsiteY0" fmla="*/ 132713 h 291323"/>
                  <a:gd name="connsiteX1" fmla="*/ 501792 w 955380"/>
                  <a:gd name="connsiteY1" fmla="*/ 286487 h 291323"/>
                  <a:gd name="connsiteX2" fmla="*/ 949442 w 955380"/>
                  <a:gd name="connsiteY2" fmla="*/ 163708 h 291323"/>
                  <a:gd name="connsiteX3" fmla="*/ 385059 w 955380"/>
                  <a:gd name="connsiteY3" fmla="*/ -906 h 291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5380" h="291323">
                    <a:moveTo>
                      <a:pt x="216" y="132713"/>
                    </a:moveTo>
                    <a:cubicBezTo>
                      <a:pt x="216" y="132713"/>
                      <a:pt x="-35790" y="256364"/>
                      <a:pt x="501792" y="286487"/>
                    </a:cubicBezTo>
                    <a:cubicBezTo>
                      <a:pt x="1039375" y="316610"/>
                      <a:pt x="949442" y="163708"/>
                      <a:pt x="949442" y="163708"/>
                    </a:cubicBezTo>
                    <a:lnTo>
                      <a:pt x="385059" y="-906"/>
                    </a:ln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1DCFF039-6B04-4E6F-F0C0-C72F6D5B44F0}"/>
                  </a:ext>
                </a:extLst>
              </p:cNvPr>
              <p:cNvSpPr/>
              <p:nvPr/>
            </p:nvSpPr>
            <p:spPr>
              <a:xfrm>
                <a:off x="8282784" y="6265307"/>
                <a:ext cx="140754" cy="273339"/>
              </a:xfrm>
              <a:custGeom>
                <a:avLst/>
                <a:gdLst>
                  <a:gd name="connsiteX0" fmla="*/ 140756 w 140755"/>
                  <a:gd name="connsiteY0" fmla="*/ 9696 h 273339"/>
                  <a:gd name="connsiteX1" fmla="*/ 133892 w 140755"/>
                  <a:gd name="connsiteY1" fmla="*/ 263644 h 273339"/>
                  <a:gd name="connsiteX2" fmla="*/ 44340 w 140755"/>
                  <a:gd name="connsiteY2" fmla="*/ 273340 h 273339"/>
                  <a:gd name="connsiteX3" fmla="*/ 0 w 140755"/>
                  <a:gd name="connsiteY3" fmla="*/ 0 h 273339"/>
                  <a:gd name="connsiteX4" fmla="*/ 140756 w 140755"/>
                  <a:gd name="connsiteY4" fmla="*/ 9696 h 27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0755" h="273339">
                    <a:moveTo>
                      <a:pt x="140756" y="9696"/>
                    </a:moveTo>
                    <a:lnTo>
                      <a:pt x="133892" y="263644"/>
                    </a:lnTo>
                    <a:lnTo>
                      <a:pt x="44340" y="273340"/>
                    </a:lnTo>
                    <a:lnTo>
                      <a:pt x="0" y="0"/>
                    </a:lnTo>
                    <a:lnTo>
                      <a:pt x="140756" y="9696"/>
                    </a:ln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FBD10715-6C84-791D-F368-BE2B0B5DB32D}"/>
                  </a:ext>
                </a:extLst>
              </p:cNvPr>
              <p:cNvSpPr/>
              <p:nvPr/>
            </p:nvSpPr>
            <p:spPr>
              <a:xfrm>
                <a:off x="8269510" y="6252508"/>
                <a:ext cx="167435" cy="299814"/>
              </a:xfrm>
              <a:custGeom>
                <a:avLst/>
                <a:gdLst>
                  <a:gd name="connsiteX0" fmla="*/ 57329 w 167436"/>
                  <a:gd name="connsiteY0" fmla="*/ 298525 h 299813"/>
                  <a:gd name="connsiteX1" fmla="*/ 44201 w 167436"/>
                  <a:gd name="connsiteY1" fmla="*/ 287631 h 299813"/>
                  <a:gd name="connsiteX2" fmla="*/ -139 w 167436"/>
                  <a:gd name="connsiteY2" fmla="*/ 14346 h 299813"/>
                  <a:gd name="connsiteX3" fmla="*/ 3184 w 167436"/>
                  <a:gd name="connsiteY3" fmla="*/ 3452 h 299813"/>
                  <a:gd name="connsiteX4" fmla="*/ 14078 w 167436"/>
                  <a:gd name="connsiteY4" fmla="*/ -852 h 299813"/>
                  <a:gd name="connsiteX5" fmla="*/ 154779 w 167436"/>
                  <a:gd name="connsiteY5" fmla="*/ 8790 h 299813"/>
                  <a:gd name="connsiteX6" fmla="*/ 167144 w 167436"/>
                  <a:gd name="connsiteY6" fmla="*/ 22408 h 299813"/>
                  <a:gd name="connsiteX7" fmla="*/ 160335 w 167436"/>
                  <a:gd name="connsiteY7" fmla="*/ 276355 h 299813"/>
                  <a:gd name="connsiteX8" fmla="*/ 148515 w 167436"/>
                  <a:gd name="connsiteY8" fmla="*/ 289211 h 299813"/>
                  <a:gd name="connsiteX9" fmla="*/ 58908 w 167436"/>
                  <a:gd name="connsiteY9" fmla="*/ 298907 h 299813"/>
                  <a:gd name="connsiteX10" fmla="*/ 28786 w 167436"/>
                  <a:gd name="connsiteY10" fmla="*/ 26166 h 299813"/>
                  <a:gd name="connsiteX11" fmla="*/ 68441 w 167436"/>
                  <a:gd name="connsiteY11" fmla="*/ 270527 h 299813"/>
                  <a:gd name="connsiteX12" fmla="*/ 133807 w 167436"/>
                  <a:gd name="connsiteY12" fmla="*/ 263446 h 299813"/>
                  <a:gd name="connsiteX13" fmla="*/ 139962 w 167436"/>
                  <a:gd name="connsiteY13" fmla="*/ 33792 h 299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7436" h="299813">
                    <a:moveTo>
                      <a:pt x="57329" y="298525"/>
                    </a:moveTo>
                    <a:cubicBezTo>
                      <a:pt x="50901" y="298525"/>
                      <a:pt x="45399" y="293949"/>
                      <a:pt x="44201" y="287631"/>
                    </a:cubicBezTo>
                    <a:lnTo>
                      <a:pt x="-139" y="14346"/>
                    </a:lnTo>
                    <a:cubicBezTo>
                      <a:pt x="-738" y="10424"/>
                      <a:pt x="515" y="6393"/>
                      <a:pt x="3184" y="3452"/>
                    </a:cubicBezTo>
                    <a:cubicBezTo>
                      <a:pt x="5907" y="401"/>
                      <a:pt x="9993" y="-1233"/>
                      <a:pt x="14078" y="-852"/>
                    </a:cubicBezTo>
                    <a:lnTo>
                      <a:pt x="154779" y="8790"/>
                    </a:lnTo>
                    <a:cubicBezTo>
                      <a:pt x="161915" y="9279"/>
                      <a:pt x="167362" y="15272"/>
                      <a:pt x="167144" y="22408"/>
                    </a:cubicBezTo>
                    <a:lnTo>
                      <a:pt x="160335" y="276355"/>
                    </a:lnTo>
                    <a:cubicBezTo>
                      <a:pt x="160172" y="283000"/>
                      <a:pt x="155106" y="288502"/>
                      <a:pt x="148515" y="289211"/>
                    </a:cubicBezTo>
                    <a:lnTo>
                      <a:pt x="58908" y="298907"/>
                    </a:lnTo>
                    <a:close/>
                    <a:moveTo>
                      <a:pt x="28786" y="26166"/>
                    </a:moveTo>
                    <a:lnTo>
                      <a:pt x="68441" y="270527"/>
                    </a:lnTo>
                    <a:lnTo>
                      <a:pt x="133807" y="263446"/>
                    </a:lnTo>
                    <a:lnTo>
                      <a:pt x="139962" y="33792"/>
                    </a:ln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DFAE6D9B-8F92-D1FF-F617-739F4CDB482F}"/>
                  </a:ext>
                </a:extLst>
              </p:cNvPr>
              <p:cNvSpPr/>
              <p:nvPr/>
            </p:nvSpPr>
            <p:spPr>
              <a:xfrm>
                <a:off x="8785557" y="6358347"/>
                <a:ext cx="160690" cy="212003"/>
              </a:xfrm>
              <a:custGeom>
                <a:avLst/>
                <a:gdLst>
                  <a:gd name="connsiteX0" fmla="*/ 146366 w 160691"/>
                  <a:gd name="connsiteY0" fmla="*/ 0 h 212003"/>
                  <a:gd name="connsiteX1" fmla="*/ 160692 w 160691"/>
                  <a:gd name="connsiteY1" fmla="*/ 202308 h 212003"/>
                  <a:gd name="connsiteX2" fmla="*/ 42270 w 160691"/>
                  <a:gd name="connsiteY2" fmla="*/ 212004 h 212003"/>
                  <a:gd name="connsiteX3" fmla="*/ 0 w 160691"/>
                  <a:gd name="connsiteY3" fmla="*/ 0 h 212003"/>
                  <a:gd name="connsiteX4" fmla="*/ 146366 w 160691"/>
                  <a:gd name="connsiteY4" fmla="*/ 0 h 212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0691" h="212003">
                    <a:moveTo>
                      <a:pt x="146366" y="0"/>
                    </a:moveTo>
                    <a:lnTo>
                      <a:pt x="160692" y="202308"/>
                    </a:lnTo>
                    <a:lnTo>
                      <a:pt x="42270" y="212004"/>
                    </a:lnTo>
                    <a:lnTo>
                      <a:pt x="0" y="0"/>
                    </a:lnTo>
                    <a:lnTo>
                      <a:pt x="146366" y="0"/>
                    </a:ln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75B95814-134B-0085-9899-59AB7D3BE121}"/>
                  </a:ext>
                </a:extLst>
              </p:cNvPr>
              <p:cNvSpPr/>
              <p:nvPr/>
            </p:nvSpPr>
            <p:spPr>
              <a:xfrm>
                <a:off x="8772286" y="6344891"/>
                <a:ext cx="187229" cy="238750"/>
              </a:xfrm>
              <a:custGeom>
                <a:avLst/>
                <a:gdLst>
                  <a:gd name="connsiteX0" fmla="*/ 55255 w 187230"/>
                  <a:gd name="connsiteY0" fmla="*/ 237844 h 238750"/>
                  <a:gd name="connsiteX1" fmla="*/ 42237 w 187230"/>
                  <a:gd name="connsiteY1" fmla="*/ 226950 h 238750"/>
                  <a:gd name="connsiteX2" fmla="*/ -34 w 187230"/>
                  <a:gd name="connsiteY2" fmla="*/ 14944 h 238750"/>
                  <a:gd name="connsiteX3" fmla="*/ 10425 w 187230"/>
                  <a:gd name="connsiteY3" fmla="*/ -634 h 238750"/>
                  <a:gd name="connsiteX4" fmla="*/ 12985 w 187230"/>
                  <a:gd name="connsiteY4" fmla="*/ -906 h 238750"/>
                  <a:gd name="connsiteX5" fmla="*/ 159351 w 187230"/>
                  <a:gd name="connsiteY5" fmla="*/ -906 h 238750"/>
                  <a:gd name="connsiteX6" fmla="*/ 172587 w 187230"/>
                  <a:gd name="connsiteY6" fmla="*/ 11459 h 238750"/>
                  <a:gd name="connsiteX7" fmla="*/ 186913 w 187230"/>
                  <a:gd name="connsiteY7" fmla="*/ 213712 h 238750"/>
                  <a:gd name="connsiteX8" fmla="*/ 174766 w 187230"/>
                  <a:gd name="connsiteY8" fmla="*/ 227875 h 238750"/>
                  <a:gd name="connsiteX9" fmla="*/ 56345 w 187230"/>
                  <a:gd name="connsiteY9" fmla="*/ 237571 h 238750"/>
                  <a:gd name="connsiteX10" fmla="*/ 29163 w 187230"/>
                  <a:gd name="connsiteY10" fmla="*/ 25839 h 238750"/>
                  <a:gd name="connsiteX11" fmla="*/ 65986 w 187230"/>
                  <a:gd name="connsiteY11" fmla="*/ 210335 h 238750"/>
                  <a:gd name="connsiteX12" fmla="*/ 159514 w 187230"/>
                  <a:gd name="connsiteY12" fmla="*/ 202710 h 238750"/>
                  <a:gd name="connsiteX13" fmla="*/ 146986 w 187230"/>
                  <a:gd name="connsiteY13" fmla="*/ 25839 h 238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7230" h="238750">
                    <a:moveTo>
                      <a:pt x="55255" y="237844"/>
                    </a:moveTo>
                    <a:cubicBezTo>
                      <a:pt x="48882" y="237844"/>
                      <a:pt x="43380" y="233213"/>
                      <a:pt x="42237" y="226950"/>
                    </a:cubicBezTo>
                    <a:lnTo>
                      <a:pt x="-34" y="14944"/>
                    </a:lnTo>
                    <a:cubicBezTo>
                      <a:pt x="-1450" y="7755"/>
                      <a:pt x="3235" y="783"/>
                      <a:pt x="10425" y="-634"/>
                    </a:cubicBezTo>
                    <a:cubicBezTo>
                      <a:pt x="11296" y="-797"/>
                      <a:pt x="12113" y="-906"/>
                      <a:pt x="12985" y="-906"/>
                    </a:cubicBezTo>
                    <a:lnTo>
                      <a:pt x="159351" y="-906"/>
                    </a:lnTo>
                    <a:cubicBezTo>
                      <a:pt x="166323" y="-906"/>
                      <a:pt x="172097" y="4486"/>
                      <a:pt x="172587" y="11459"/>
                    </a:cubicBezTo>
                    <a:lnTo>
                      <a:pt x="186913" y="213712"/>
                    </a:lnTo>
                    <a:cubicBezTo>
                      <a:pt x="187403" y="220957"/>
                      <a:pt x="182011" y="227277"/>
                      <a:pt x="174766" y="227875"/>
                    </a:cubicBezTo>
                    <a:lnTo>
                      <a:pt x="56345" y="237571"/>
                    </a:lnTo>
                    <a:close/>
                    <a:moveTo>
                      <a:pt x="29163" y="25839"/>
                    </a:moveTo>
                    <a:lnTo>
                      <a:pt x="65986" y="210335"/>
                    </a:lnTo>
                    <a:lnTo>
                      <a:pt x="159514" y="202710"/>
                    </a:lnTo>
                    <a:lnTo>
                      <a:pt x="146986" y="25839"/>
                    </a:ln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FD6FFE8B-5BFE-A259-8358-FA81DD23D291}"/>
                  </a:ext>
                </a:extLst>
              </p:cNvPr>
              <p:cNvSpPr/>
              <p:nvPr/>
            </p:nvSpPr>
            <p:spPr>
              <a:xfrm>
                <a:off x="8782435" y="6463852"/>
                <a:ext cx="428028" cy="307247"/>
              </a:xfrm>
              <a:custGeom>
                <a:avLst/>
                <a:gdLst>
                  <a:gd name="connsiteX0" fmla="*/ 13458 w 428030"/>
                  <a:gd name="connsiteY0" fmla="*/ 192748 h 307245"/>
                  <a:gd name="connsiteX1" fmla="*/ 4 w 428030"/>
                  <a:gd name="connsiteY1" fmla="*/ 168181 h 307245"/>
                  <a:gd name="connsiteX2" fmla="*/ 10898 w 428030"/>
                  <a:gd name="connsiteY2" fmla="*/ 51502 h 307245"/>
                  <a:gd name="connsiteX3" fmla="*/ 92170 w 428030"/>
                  <a:gd name="connsiteY3" fmla="*/ 63921 h 307245"/>
                  <a:gd name="connsiteX4" fmla="*/ 152961 w 428030"/>
                  <a:gd name="connsiteY4" fmla="*/ -410 h 307245"/>
                  <a:gd name="connsiteX5" fmla="*/ 300961 w 428030"/>
                  <a:gd name="connsiteY5" fmla="*/ 100799 h 307245"/>
                  <a:gd name="connsiteX6" fmla="*/ 426246 w 428030"/>
                  <a:gd name="connsiteY6" fmla="*/ 248363 h 307245"/>
                  <a:gd name="connsiteX7" fmla="*/ 393780 w 428030"/>
                  <a:gd name="connsiteY7" fmla="*/ 303924 h 307245"/>
                  <a:gd name="connsiteX8" fmla="*/ 385446 w 428030"/>
                  <a:gd name="connsiteY8" fmla="*/ 305286 h 307245"/>
                  <a:gd name="connsiteX9" fmla="*/ 13458 w 428030"/>
                  <a:gd name="connsiteY9" fmla="*/ 192748 h 307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28030" h="307245">
                    <a:moveTo>
                      <a:pt x="13458" y="192748"/>
                    </a:moveTo>
                    <a:cubicBezTo>
                      <a:pt x="5288" y="187192"/>
                      <a:pt x="276" y="178039"/>
                      <a:pt x="4" y="168181"/>
                    </a:cubicBezTo>
                    <a:cubicBezTo>
                      <a:pt x="-759" y="138493"/>
                      <a:pt x="-868" y="75252"/>
                      <a:pt x="10898" y="51502"/>
                    </a:cubicBezTo>
                    <a:cubicBezTo>
                      <a:pt x="26749" y="20017"/>
                      <a:pt x="92170" y="63921"/>
                      <a:pt x="92170" y="63921"/>
                    </a:cubicBezTo>
                    <a:cubicBezTo>
                      <a:pt x="92170" y="63921"/>
                      <a:pt x="130300" y="10757"/>
                      <a:pt x="152961" y="-410"/>
                    </a:cubicBezTo>
                    <a:cubicBezTo>
                      <a:pt x="164563" y="-6183"/>
                      <a:pt x="232489" y="39082"/>
                      <a:pt x="300961" y="100799"/>
                    </a:cubicBezTo>
                    <a:cubicBezTo>
                      <a:pt x="376022" y="168452"/>
                      <a:pt x="409904" y="190024"/>
                      <a:pt x="426246" y="248363"/>
                    </a:cubicBezTo>
                    <a:cubicBezTo>
                      <a:pt x="432619" y="272658"/>
                      <a:pt x="418075" y="297552"/>
                      <a:pt x="393780" y="303924"/>
                    </a:cubicBezTo>
                    <a:cubicBezTo>
                      <a:pt x="391057" y="304632"/>
                      <a:pt x="388278" y="305068"/>
                      <a:pt x="385446" y="305286"/>
                    </a:cubicBezTo>
                    <a:cubicBezTo>
                      <a:pt x="316594" y="310188"/>
                      <a:pt x="177473" y="301963"/>
                      <a:pt x="13458" y="192748"/>
                    </a:cubicBez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E226FDA7-FEBA-C764-A3D7-EDE326D46B9D}"/>
                  </a:ext>
                </a:extLst>
              </p:cNvPr>
              <p:cNvSpPr/>
              <p:nvPr/>
            </p:nvSpPr>
            <p:spPr>
              <a:xfrm>
                <a:off x="8769111" y="6451017"/>
                <a:ext cx="455137" cy="333351"/>
              </a:xfrm>
              <a:custGeom>
                <a:avLst/>
                <a:gdLst>
                  <a:gd name="connsiteX0" fmla="*/ 368538 w 455139"/>
                  <a:gd name="connsiteY0" fmla="*/ 332445 h 333351"/>
                  <a:gd name="connsiteX1" fmla="*/ 19429 w 455139"/>
                  <a:gd name="connsiteY1" fmla="*/ 216584 h 333351"/>
                  <a:gd name="connsiteX2" fmla="*/ 36 w 455139"/>
                  <a:gd name="connsiteY2" fmla="*/ 181341 h 333351"/>
                  <a:gd name="connsiteX3" fmla="*/ 12565 w 455139"/>
                  <a:gd name="connsiteY3" fmla="*/ 58344 h 333351"/>
                  <a:gd name="connsiteX4" fmla="*/ 34027 w 455139"/>
                  <a:gd name="connsiteY4" fmla="*/ 41021 h 333351"/>
                  <a:gd name="connsiteX5" fmla="*/ 102389 w 455139"/>
                  <a:gd name="connsiteY5" fmla="*/ 59052 h 333351"/>
                  <a:gd name="connsiteX6" fmla="*/ 160564 w 455139"/>
                  <a:gd name="connsiteY6" fmla="*/ 549 h 333351"/>
                  <a:gd name="connsiteX7" fmla="*/ 323435 w 455139"/>
                  <a:gd name="connsiteY7" fmla="*/ 103773 h 333351"/>
                  <a:gd name="connsiteX8" fmla="*/ 356118 w 455139"/>
                  <a:gd name="connsiteY8" fmla="*/ 132589 h 333351"/>
                  <a:gd name="connsiteX9" fmla="*/ 452697 w 455139"/>
                  <a:gd name="connsiteY9" fmla="*/ 257874 h 333351"/>
                  <a:gd name="connsiteX10" fmla="*/ 444091 w 455139"/>
                  <a:gd name="connsiteY10" fmla="*/ 306898 h 333351"/>
                  <a:gd name="connsiteX11" fmla="*/ 400078 w 455139"/>
                  <a:gd name="connsiteY11" fmla="*/ 331847 h 333351"/>
                  <a:gd name="connsiteX12" fmla="*/ 368538 w 455139"/>
                  <a:gd name="connsiteY12" fmla="*/ 332445 h 333351"/>
                  <a:gd name="connsiteX13" fmla="*/ 45357 w 455139"/>
                  <a:gd name="connsiteY13" fmla="*/ 66024 h 333351"/>
                  <a:gd name="connsiteX14" fmla="*/ 40781 w 455139"/>
                  <a:gd name="connsiteY14" fmla="*/ 66570 h 333351"/>
                  <a:gd name="connsiteX15" fmla="*/ 36260 w 455139"/>
                  <a:gd name="connsiteY15" fmla="*/ 70164 h 333351"/>
                  <a:gd name="connsiteX16" fmla="*/ 26618 w 455139"/>
                  <a:gd name="connsiteY16" fmla="*/ 180470 h 333351"/>
                  <a:gd name="connsiteX17" fmla="*/ 34136 w 455139"/>
                  <a:gd name="connsiteY17" fmla="*/ 194360 h 333351"/>
                  <a:gd name="connsiteX18" fmla="*/ 397899 w 455139"/>
                  <a:gd name="connsiteY18" fmla="*/ 304666 h 333351"/>
                  <a:gd name="connsiteX19" fmla="*/ 422138 w 455139"/>
                  <a:gd name="connsiteY19" fmla="*/ 290939 h 333351"/>
                  <a:gd name="connsiteX20" fmla="*/ 426877 w 455139"/>
                  <a:gd name="connsiteY20" fmla="*/ 264574 h 333351"/>
                  <a:gd name="connsiteX21" fmla="*/ 338306 w 455139"/>
                  <a:gd name="connsiteY21" fmla="*/ 152363 h 333351"/>
                  <a:gd name="connsiteX22" fmla="*/ 305623 w 455139"/>
                  <a:gd name="connsiteY22" fmla="*/ 123329 h 333351"/>
                  <a:gd name="connsiteX23" fmla="*/ 170370 w 455139"/>
                  <a:gd name="connsiteY23" fmla="*/ 25279 h 333351"/>
                  <a:gd name="connsiteX24" fmla="*/ 116497 w 455139"/>
                  <a:gd name="connsiteY24" fmla="*/ 84327 h 333351"/>
                  <a:gd name="connsiteX25" fmla="*/ 98358 w 455139"/>
                  <a:gd name="connsiteY25" fmla="*/ 87595 h 333351"/>
                  <a:gd name="connsiteX26" fmla="*/ 45357 w 455139"/>
                  <a:gd name="connsiteY26" fmla="*/ 66024 h 333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55139" h="333351">
                    <a:moveTo>
                      <a:pt x="368538" y="332445"/>
                    </a:moveTo>
                    <a:cubicBezTo>
                      <a:pt x="291733" y="332445"/>
                      <a:pt x="164922" y="313489"/>
                      <a:pt x="19429" y="216584"/>
                    </a:cubicBezTo>
                    <a:cubicBezTo>
                      <a:pt x="7608" y="208686"/>
                      <a:pt x="363" y="195558"/>
                      <a:pt x="36" y="181341"/>
                    </a:cubicBezTo>
                    <a:cubicBezTo>
                      <a:pt x="-1053" y="138745"/>
                      <a:pt x="36" y="82857"/>
                      <a:pt x="12565" y="58344"/>
                    </a:cubicBezTo>
                    <a:cubicBezTo>
                      <a:pt x="16814" y="49683"/>
                      <a:pt x="24658" y="43364"/>
                      <a:pt x="34027" y="41021"/>
                    </a:cubicBezTo>
                    <a:cubicBezTo>
                      <a:pt x="56142" y="35248"/>
                      <a:pt x="85938" y="49519"/>
                      <a:pt x="102389" y="59052"/>
                    </a:cubicBezTo>
                    <a:cubicBezTo>
                      <a:pt x="115299" y="42219"/>
                      <a:pt x="141554" y="10027"/>
                      <a:pt x="160564" y="549"/>
                    </a:cubicBezTo>
                    <a:cubicBezTo>
                      <a:pt x="190742" y="-14485"/>
                      <a:pt x="309926" y="91626"/>
                      <a:pt x="323435" y="103773"/>
                    </a:cubicBezTo>
                    <a:cubicBezTo>
                      <a:pt x="335201" y="114667"/>
                      <a:pt x="346041" y="123927"/>
                      <a:pt x="356118" y="132589"/>
                    </a:cubicBezTo>
                    <a:cubicBezTo>
                      <a:pt x="408956" y="179108"/>
                      <a:pt x="437826" y="204709"/>
                      <a:pt x="452697" y="257874"/>
                    </a:cubicBezTo>
                    <a:cubicBezTo>
                      <a:pt x="457436" y="274652"/>
                      <a:pt x="454277" y="292737"/>
                      <a:pt x="444091" y="306898"/>
                    </a:cubicBezTo>
                    <a:cubicBezTo>
                      <a:pt x="433959" y="321442"/>
                      <a:pt x="417781" y="330594"/>
                      <a:pt x="400078" y="331847"/>
                    </a:cubicBezTo>
                    <a:cubicBezTo>
                      <a:pt x="390599" y="332011"/>
                      <a:pt x="380141" y="332445"/>
                      <a:pt x="368538" y="332445"/>
                    </a:cubicBezTo>
                    <a:close/>
                    <a:moveTo>
                      <a:pt x="45357" y="66024"/>
                    </a:moveTo>
                    <a:cubicBezTo>
                      <a:pt x="43832" y="66024"/>
                      <a:pt x="42306" y="66188"/>
                      <a:pt x="40781" y="66570"/>
                    </a:cubicBezTo>
                    <a:cubicBezTo>
                      <a:pt x="38766" y="66950"/>
                      <a:pt x="37077" y="68312"/>
                      <a:pt x="36260" y="70164"/>
                    </a:cubicBezTo>
                    <a:cubicBezTo>
                      <a:pt x="28798" y="84980"/>
                      <a:pt x="25366" y="126216"/>
                      <a:pt x="26618" y="180470"/>
                    </a:cubicBezTo>
                    <a:cubicBezTo>
                      <a:pt x="26673" y="186026"/>
                      <a:pt x="29506" y="191255"/>
                      <a:pt x="34136" y="194360"/>
                    </a:cubicBezTo>
                    <a:cubicBezTo>
                      <a:pt x="195046" y="301506"/>
                      <a:pt x="331116" y="309458"/>
                      <a:pt x="397899" y="304666"/>
                    </a:cubicBezTo>
                    <a:cubicBezTo>
                      <a:pt x="407649" y="304011"/>
                      <a:pt x="416582" y="298946"/>
                      <a:pt x="422138" y="290939"/>
                    </a:cubicBezTo>
                    <a:cubicBezTo>
                      <a:pt x="427585" y="283312"/>
                      <a:pt x="429329" y="273617"/>
                      <a:pt x="426877" y="264574"/>
                    </a:cubicBezTo>
                    <a:cubicBezTo>
                      <a:pt x="414295" y="219253"/>
                      <a:pt x="390490" y="198282"/>
                      <a:pt x="338306" y="152363"/>
                    </a:cubicBezTo>
                    <a:cubicBezTo>
                      <a:pt x="328392" y="143647"/>
                      <a:pt x="317553" y="134060"/>
                      <a:pt x="305623" y="123329"/>
                    </a:cubicBezTo>
                    <a:cubicBezTo>
                      <a:pt x="237588" y="61993"/>
                      <a:pt x="184097" y="28602"/>
                      <a:pt x="170370" y="25279"/>
                    </a:cubicBezTo>
                    <a:cubicBezTo>
                      <a:pt x="155663" y="34267"/>
                      <a:pt x="129951" y="65752"/>
                      <a:pt x="116497" y="84327"/>
                    </a:cubicBezTo>
                    <a:cubicBezTo>
                      <a:pt x="112303" y="90155"/>
                      <a:pt x="104295" y="91571"/>
                      <a:pt x="98358" y="87595"/>
                    </a:cubicBezTo>
                    <a:cubicBezTo>
                      <a:pt x="83923" y="78171"/>
                      <a:pt x="59629" y="66024"/>
                      <a:pt x="45357" y="66024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BE32A1C3-3D2D-3328-F76C-50D464F963EB}"/>
                  </a:ext>
                </a:extLst>
              </p:cNvPr>
              <p:cNvSpPr/>
              <p:nvPr/>
            </p:nvSpPr>
            <p:spPr>
              <a:xfrm>
                <a:off x="8793090" y="6596254"/>
                <a:ext cx="394099" cy="134167"/>
              </a:xfrm>
              <a:custGeom>
                <a:avLst/>
                <a:gdLst>
                  <a:gd name="connsiteX0" fmla="*/ 310351 w 394101"/>
                  <a:gd name="connsiteY0" fmla="*/ 133229 h 134166"/>
                  <a:gd name="connsiteX1" fmla="*/ 6017 w 394101"/>
                  <a:gd name="connsiteY1" fmla="*/ 23686 h 134166"/>
                  <a:gd name="connsiteX2" fmla="*/ 1713 w 394101"/>
                  <a:gd name="connsiteY2" fmla="*/ 5384 h 134166"/>
                  <a:gd name="connsiteX3" fmla="*/ 20016 w 394101"/>
                  <a:gd name="connsiteY3" fmla="*/ 1080 h 134166"/>
                  <a:gd name="connsiteX4" fmla="*/ 22358 w 394101"/>
                  <a:gd name="connsiteY4" fmla="*/ 2933 h 134166"/>
                  <a:gd name="connsiteX5" fmla="*/ 377515 w 394101"/>
                  <a:gd name="connsiteY5" fmla="*/ 100546 h 134166"/>
                  <a:gd name="connsiteX6" fmla="*/ 393475 w 394101"/>
                  <a:gd name="connsiteY6" fmla="*/ 110406 h 134166"/>
                  <a:gd name="connsiteX7" fmla="*/ 383561 w 394101"/>
                  <a:gd name="connsiteY7" fmla="*/ 126365 h 134166"/>
                  <a:gd name="connsiteX8" fmla="*/ 310351 w 394101"/>
                  <a:gd name="connsiteY8" fmla="*/ 133229 h 134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4101" h="134166">
                    <a:moveTo>
                      <a:pt x="310351" y="133229"/>
                    </a:moveTo>
                    <a:cubicBezTo>
                      <a:pt x="237631" y="133229"/>
                      <a:pt x="121007" y="115580"/>
                      <a:pt x="6017" y="23686"/>
                    </a:cubicBezTo>
                    <a:cubicBezTo>
                      <a:pt x="-248" y="19818"/>
                      <a:pt x="-2154" y="11647"/>
                      <a:pt x="1713" y="5384"/>
                    </a:cubicBezTo>
                    <a:cubicBezTo>
                      <a:pt x="5581" y="-827"/>
                      <a:pt x="13807" y="-2787"/>
                      <a:pt x="20016" y="1080"/>
                    </a:cubicBezTo>
                    <a:cubicBezTo>
                      <a:pt x="20888" y="1626"/>
                      <a:pt x="21650" y="2224"/>
                      <a:pt x="22358" y="2933"/>
                    </a:cubicBezTo>
                    <a:cubicBezTo>
                      <a:pt x="195306" y="141073"/>
                      <a:pt x="375717" y="100982"/>
                      <a:pt x="377515" y="100546"/>
                    </a:cubicBezTo>
                    <a:cubicBezTo>
                      <a:pt x="384650" y="98857"/>
                      <a:pt x="391787" y="103324"/>
                      <a:pt x="393475" y="110406"/>
                    </a:cubicBezTo>
                    <a:cubicBezTo>
                      <a:pt x="395109" y="117542"/>
                      <a:pt x="390697" y="124676"/>
                      <a:pt x="383561" y="126365"/>
                    </a:cubicBezTo>
                    <a:cubicBezTo>
                      <a:pt x="359484" y="131267"/>
                      <a:pt x="334918" y="133556"/>
                      <a:pt x="310351" y="133229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DE864443-0E8F-CD72-2585-0E4900864530}"/>
                  </a:ext>
                </a:extLst>
              </p:cNvPr>
              <p:cNvSpPr/>
              <p:nvPr/>
            </p:nvSpPr>
            <p:spPr>
              <a:xfrm>
                <a:off x="8154755" y="6424978"/>
                <a:ext cx="304304" cy="363725"/>
              </a:xfrm>
              <a:custGeom>
                <a:avLst/>
                <a:gdLst>
                  <a:gd name="connsiteX0" fmla="*/ 304015 w 304305"/>
                  <a:gd name="connsiteY0" fmla="*/ 164839 h 363725"/>
                  <a:gd name="connsiteX1" fmla="*/ 302708 w 304305"/>
                  <a:gd name="connsiteY1" fmla="*/ 25772 h 363725"/>
                  <a:gd name="connsiteX2" fmla="*/ 236633 w 304305"/>
                  <a:gd name="connsiteY2" fmla="*/ 17873 h 363725"/>
                  <a:gd name="connsiteX3" fmla="*/ 135806 w 304305"/>
                  <a:gd name="connsiteY3" fmla="*/ 30129 h 363725"/>
                  <a:gd name="connsiteX4" fmla="*/ 2786 w 304305"/>
                  <a:gd name="connsiteY4" fmla="*/ 304504 h 363725"/>
                  <a:gd name="connsiteX5" fmla="*/ 26209 w 304305"/>
                  <a:gd name="connsiteY5" fmla="*/ 359576 h 363725"/>
                  <a:gd name="connsiteX6" fmla="*/ 40916 w 304305"/>
                  <a:gd name="connsiteY6" fmla="*/ 362625 h 363725"/>
                  <a:gd name="connsiteX7" fmla="*/ 161789 w 304305"/>
                  <a:gd name="connsiteY7" fmla="*/ 345195 h 363725"/>
                  <a:gd name="connsiteX8" fmla="*/ 290615 w 304305"/>
                  <a:gd name="connsiteY8" fmla="*/ 204657 h 363725"/>
                  <a:gd name="connsiteX9" fmla="*/ 304015 w 304305"/>
                  <a:gd name="connsiteY9" fmla="*/ 164839 h 363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4305" h="363725">
                    <a:moveTo>
                      <a:pt x="304015" y="164839"/>
                    </a:moveTo>
                    <a:lnTo>
                      <a:pt x="302708" y="25772"/>
                    </a:lnTo>
                    <a:cubicBezTo>
                      <a:pt x="302708" y="25772"/>
                      <a:pt x="274818" y="-16389"/>
                      <a:pt x="236633" y="17873"/>
                    </a:cubicBezTo>
                    <a:cubicBezTo>
                      <a:pt x="236633" y="17873"/>
                      <a:pt x="201336" y="-31641"/>
                      <a:pt x="135806" y="30129"/>
                    </a:cubicBezTo>
                    <a:cubicBezTo>
                      <a:pt x="135806" y="30129"/>
                      <a:pt x="43639" y="202152"/>
                      <a:pt x="2786" y="304504"/>
                    </a:cubicBezTo>
                    <a:cubicBezTo>
                      <a:pt x="-5930" y="326184"/>
                      <a:pt x="4529" y="350860"/>
                      <a:pt x="26209" y="359576"/>
                    </a:cubicBezTo>
                    <a:cubicBezTo>
                      <a:pt x="30893" y="361482"/>
                      <a:pt x="35905" y="362516"/>
                      <a:pt x="40916" y="362625"/>
                    </a:cubicBezTo>
                    <a:cubicBezTo>
                      <a:pt x="83241" y="363607"/>
                      <a:pt x="137985" y="361318"/>
                      <a:pt x="161789" y="345195"/>
                    </a:cubicBezTo>
                    <a:cubicBezTo>
                      <a:pt x="199048" y="319975"/>
                      <a:pt x="262834" y="240500"/>
                      <a:pt x="290615" y="204657"/>
                    </a:cubicBezTo>
                    <a:cubicBezTo>
                      <a:pt x="299439" y="193273"/>
                      <a:pt x="304179" y="179219"/>
                      <a:pt x="304015" y="164839"/>
                    </a:cubicBez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A72AE2EE-55CB-CF15-3A11-C4C6483266FD}"/>
                  </a:ext>
                </a:extLst>
              </p:cNvPr>
              <p:cNvSpPr/>
              <p:nvPr/>
            </p:nvSpPr>
            <p:spPr>
              <a:xfrm>
                <a:off x="8141408" y="6411909"/>
                <a:ext cx="330775" cy="390056"/>
              </a:xfrm>
              <a:custGeom>
                <a:avLst/>
                <a:gdLst>
                  <a:gd name="connsiteX0" fmla="*/ 70823 w 330777"/>
                  <a:gd name="connsiteY0" fmla="*/ 389148 h 390054"/>
                  <a:gd name="connsiteX1" fmla="*/ 53773 w 330777"/>
                  <a:gd name="connsiteY1" fmla="*/ 389148 h 390054"/>
                  <a:gd name="connsiteX2" fmla="*/ -263 w 330777"/>
                  <a:gd name="connsiteY2" fmla="*/ 332007 h 390054"/>
                  <a:gd name="connsiteX3" fmla="*/ 3714 w 330777"/>
                  <a:gd name="connsiteY3" fmla="*/ 312887 h 390054"/>
                  <a:gd name="connsiteX4" fmla="*/ 137332 w 330777"/>
                  <a:gd name="connsiteY4" fmla="*/ 37152 h 390054"/>
                  <a:gd name="connsiteX5" fmla="*/ 139948 w 330777"/>
                  <a:gd name="connsiteY5" fmla="*/ 33719 h 390054"/>
                  <a:gd name="connsiteX6" fmla="*/ 217188 w 330777"/>
                  <a:gd name="connsiteY6" fmla="*/ -597 h 390054"/>
                  <a:gd name="connsiteX7" fmla="*/ 251015 w 330777"/>
                  <a:gd name="connsiteY7" fmla="*/ 13565 h 390054"/>
                  <a:gd name="connsiteX8" fmla="*/ 285986 w 330777"/>
                  <a:gd name="connsiteY8" fmla="*/ 4850 h 390054"/>
                  <a:gd name="connsiteX9" fmla="*/ 327004 w 330777"/>
                  <a:gd name="connsiteY9" fmla="*/ 31759 h 390054"/>
                  <a:gd name="connsiteX10" fmla="*/ 329183 w 330777"/>
                  <a:gd name="connsiteY10" fmla="*/ 38950 h 390054"/>
                  <a:gd name="connsiteX11" fmla="*/ 330490 w 330777"/>
                  <a:gd name="connsiteY11" fmla="*/ 178015 h 390054"/>
                  <a:gd name="connsiteX12" fmla="*/ 314148 w 330777"/>
                  <a:gd name="connsiteY12" fmla="*/ 226114 h 390054"/>
                  <a:gd name="connsiteX13" fmla="*/ 182272 w 330777"/>
                  <a:gd name="connsiteY13" fmla="*/ 369484 h 390054"/>
                  <a:gd name="connsiteX14" fmla="*/ 70823 w 330777"/>
                  <a:gd name="connsiteY14" fmla="*/ 389148 h 390054"/>
                  <a:gd name="connsiteX15" fmla="*/ 159721 w 330777"/>
                  <a:gd name="connsiteY15" fmla="*/ 51422 h 390054"/>
                  <a:gd name="connsiteX16" fmla="*/ 28389 w 330777"/>
                  <a:gd name="connsiteY16" fmla="*/ 322583 h 390054"/>
                  <a:gd name="connsiteX17" fmla="*/ 31112 w 330777"/>
                  <a:gd name="connsiteY17" fmla="*/ 349819 h 390054"/>
                  <a:gd name="connsiteX18" fmla="*/ 54427 w 330777"/>
                  <a:gd name="connsiteY18" fmla="*/ 362675 h 390054"/>
                  <a:gd name="connsiteX19" fmla="*/ 167510 w 330777"/>
                  <a:gd name="connsiteY19" fmla="*/ 347532 h 390054"/>
                  <a:gd name="connsiteX20" fmla="*/ 293340 w 330777"/>
                  <a:gd name="connsiteY20" fmla="*/ 209881 h 390054"/>
                  <a:gd name="connsiteX21" fmla="*/ 304234 w 330777"/>
                  <a:gd name="connsiteY21" fmla="*/ 178288 h 390054"/>
                  <a:gd name="connsiteX22" fmla="*/ 302981 w 330777"/>
                  <a:gd name="connsiteY22" fmla="*/ 43688 h 390054"/>
                  <a:gd name="connsiteX23" fmla="*/ 282718 w 330777"/>
                  <a:gd name="connsiteY23" fmla="*/ 31268 h 390054"/>
                  <a:gd name="connsiteX24" fmla="*/ 259023 w 330777"/>
                  <a:gd name="connsiteY24" fmla="*/ 41128 h 390054"/>
                  <a:gd name="connsiteX25" fmla="*/ 248728 w 330777"/>
                  <a:gd name="connsiteY25" fmla="*/ 44451 h 390054"/>
                  <a:gd name="connsiteX26" fmla="*/ 239359 w 330777"/>
                  <a:gd name="connsiteY26" fmla="*/ 39004 h 390054"/>
                  <a:gd name="connsiteX27" fmla="*/ 214465 w 330777"/>
                  <a:gd name="connsiteY27" fmla="*/ 25930 h 390054"/>
                  <a:gd name="connsiteX28" fmla="*/ 159721 w 330777"/>
                  <a:gd name="connsiteY28" fmla="*/ 51368 h 390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330777" h="390054">
                    <a:moveTo>
                      <a:pt x="70823" y="389148"/>
                    </a:moveTo>
                    <a:lnTo>
                      <a:pt x="53773" y="389148"/>
                    </a:lnTo>
                    <a:cubicBezTo>
                      <a:pt x="23051" y="388277"/>
                      <a:pt x="-1134" y="362675"/>
                      <a:pt x="-263" y="332007"/>
                    </a:cubicBezTo>
                    <a:cubicBezTo>
                      <a:pt x="-45" y="325416"/>
                      <a:pt x="1262" y="318989"/>
                      <a:pt x="3714" y="312887"/>
                    </a:cubicBezTo>
                    <a:cubicBezTo>
                      <a:pt x="44349" y="211025"/>
                      <a:pt x="136407" y="38840"/>
                      <a:pt x="137332" y="37152"/>
                    </a:cubicBezTo>
                    <a:cubicBezTo>
                      <a:pt x="138041" y="35899"/>
                      <a:pt x="138912" y="34701"/>
                      <a:pt x="139948" y="33719"/>
                    </a:cubicBezTo>
                    <a:cubicBezTo>
                      <a:pt x="166693" y="8554"/>
                      <a:pt x="192567" y="-2995"/>
                      <a:pt x="217188" y="-597"/>
                    </a:cubicBezTo>
                    <a:cubicBezTo>
                      <a:pt x="229608" y="656"/>
                      <a:pt x="241374" y="5612"/>
                      <a:pt x="251015" y="13565"/>
                    </a:cubicBezTo>
                    <a:cubicBezTo>
                      <a:pt x="261256" y="6538"/>
                      <a:pt x="273676" y="3434"/>
                      <a:pt x="285986" y="4850"/>
                    </a:cubicBezTo>
                    <a:cubicBezTo>
                      <a:pt x="310662" y="8063"/>
                      <a:pt x="325424" y="29362"/>
                      <a:pt x="327004" y="31759"/>
                    </a:cubicBezTo>
                    <a:cubicBezTo>
                      <a:pt x="328420" y="33883"/>
                      <a:pt x="329183" y="36388"/>
                      <a:pt x="329183" y="38950"/>
                    </a:cubicBezTo>
                    <a:lnTo>
                      <a:pt x="330490" y="178015"/>
                    </a:lnTo>
                    <a:cubicBezTo>
                      <a:pt x="330599" y="195447"/>
                      <a:pt x="324825" y="212387"/>
                      <a:pt x="314148" y="226114"/>
                    </a:cubicBezTo>
                    <a:cubicBezTo>
                      <a:pt x="281084" y="268711"/>
                      <a:pt x="219966" y="343937"/>
                      <a:pt x="182272" y="369484"/>
                    </a:cubicBezTo>
                    <a:cubicBezTo>
                      <a:pt x="162880" y="382502"/>
                      <a:pt x="125403" y="389148"/>
                      <a:pt x="70823" y="389148"/>
                    </a:cubicBezTo>
                    <a:close/>
                    <a:moveTo>
                      <a:pt x="159721" y="51422"/>
                    </a:moveTo>
                    <a:cubicBezTo>
                      <a:pt x="149480" y="70706"/>
                      <a:pt x="66138" y="227857"/>
                      <a:pt x="28389" y="322583"/>
                    </a:cubicBezTo>
                    <a:cubicBezTo>
                      <a:pt x="24685" y="331517"/>
                      <a:pt x="25720" y="341757"/>
                      <a:pt x="31112" y="349819"/>
                    </a:cubicBezTo>
                    <a:cubicBezTo>
                      <a:pt x="36288" y="357719"/>
                      <a:pt x="45003" y="362512"/>
                      <a:pt x="54427" y="362675"/>
                    </a:cubicBezTo>
                    <a:cubicBezTo>
                      <a:pt x="110914" y="363982"/>
                      <a:pt x="151169" y="358644"/>
                      <a:pt x="167510" y="347532"/>
                    </a:cubicBezTo>
                    <a:cubicBezTo>
                      <a:pt x="203516" y="323183"/>
                      <a:pt x="267466" y="243164"/>
                      <a:pt x="293340" y="209881"/>
                    </a:cubicBezTo>
                    <a:cubicBezTo>
                      <a:pt x="300421" y="200840"/>
                      <a:pt x="304234" y="189727"/>
                      <a:pt x="304234" y="178288"/>
                    </a:cubicBezTo>
                    <a:lnTo>
                      <a:pt x="302981" y="43688"/>
                    </a:lnTo>
                    <a:cubicBezTo>
                      <a:pt x="297916" y="37261"/>
                      <a:pt x="290725" y="32903"/>
                      <a:pt x="282718" y="31268"/>
                    </a:cubicBezTo>
                    <a:cubicBezTo>
                      <a:pt x="275310" y="30343"/>
                      <a:pt x="267357" y="33665"/>
                      <a:pt x="259023" y="41128"/>
                    </a:cubicBezTo>
                    <a:cubicBezTo>
                      <a:pt x="256190" y="43633"/>
                      <a:pt x="252486" y="44832"/>
                      <a:pt x="248728" y="44451"/>
                    </a:cubicBezTo>
                    <a:cubicBezTo>
                      <a:pt x="244969" y="44070"/>
                      <a:pt x="241592" y="42053"/>
                      <a:pt x="239359" y="39004"/>
                    </a:cubicBezTo>
                    <a:cubicBezTo>
                      <a:pt x="233149" y="31486"/>
                      <a:pt x="224161" y="26802"/>
                      <a:pt x="214465" y="25930"/>
                    </a:cubicBezTo>
                    <a:cubicBezTo>
                      <a:pt x="198341" y="24241"/>
                      <a:pt x="179548" y="33121"/>
                      <a:pt x="159721" y="51368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9ED13F08-5056-10F1-2138-828CB8C7D004}"/>
                  </a:ext>
                </a:extLst>
              </p:cNvPr>
              <p:cNvSpPr/>
              <p:nvPr/>
            </p:nvSpPr>
            <p:spPr>
              <a:xfrm>
                <a:off x="8378298" y="6429675"/>
                <a:ext cx="26598" cy="102329"/>
              </a:xfrm>
              <a:custGeom>
                <a:avLst/>
                <a:gdLst>
                  <a:gd name="connsiteX0" fmla="*/ 13035 w 26598"/>
                  <a:gd name="connsiteY0" fmla="*/ 101422 h 102328"/>
                  <a:gd name="connsiteX1" fmla="*/ -256 w 26598"/>
                  <a:gd name="connsiteY1" fmla="*/ 88184 h 102328"/>
                  <a:gd name="connsiteX2" fmla="*/ -256 w 26598"/>
                  <a:gd name="connsiteY2" fmla="*/ 13231 h 102328"/>
                  <a:gd name="connsiteX3" fmla="*/ 12163 w 26598"/>
                  <a:gd name="connsiteY3" fmla="*/ -876 h 102328"/>
                  <a:gd name="connsiteX4" fmla="*/ 26272 w 26598"/>
                  <a:gd name="connsiteY4" fmla="*/ 11543 h 102328"/>
                  <a:gd name="connsiteX5" fmla="*/ 26272 w 26598"/>
                  <a:gd name="connsiteY5" fmla="*/ 13231 h 102328"/>
                  <a:gd name="connsiteX6" fmla="*/ 26272 w 26598"/>
                  <a:gd name="connsiteY6" fmla="*/ 88184 h 102328"/>
                  <a:gd name="connsiteX7" fmla="*/ 13035 w 26598"/>
                  <a:gd name="connsiteY7" fmla="*/ 101422 h 102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598" h="102328">
                    <a:moveTo>
                      <a:pt x="13035" y="101422"/>
                    </a:moveTo>
                    <a:cubicBezTo>
                      <a:pt x="5736" y="101422"/>
                      <a:pt x="-202" y="95484"/>
                      <a:pt x="-256" y="88184"/>
                    </a:cubicBezTo>
                    <a:lnTo>
                      <a:pt x="-256" y="13231"/>
                    </a:lnTo>
                    <a:cubicBezTo>
                      <a:pt x="-747" y="5933"/>
                      <a:pt x="4809" y="-387"/>
                      <a:pt x="12163" y="-876"/>
                    </a:cubicBezTo>
                    <a:cubicBezTo>
                      <a:pt x="19463" y="-1367"/>
                      <a:pt x="25781" y="4189"/>
                      <a:pt x="26272" y="11543"/>
                    </a:cubicBezTo>
                    <a:cubicBezTo>
                      <a:pt x="26326" y="12087"/>
                      <a:pt x="26326" y="12687"/>
                      <a:pt x="26272" y="13231"/>
                    </a:cubicBezTo>
                    <a:lnTo>
                      <a:pt x="26272" y="88184"/>
                    </a:lnTo>
                    <a:cubicBezTo>
                      <a:pt x="26217" y="95484"/>
                      <a:pt x="20334" y="101367"/>
                      <a:pt x="13035" y="101422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96EF9094-A7E2-6995-CA92-6C753B608FB9}"/>
                  </a:ext>
                </a:extLst>
              </p:cNvPr>
              <p:cNvSpPr/>
              <p:nvPr/>
            </p:nvSpPr>
            <p:spPr>
              <a:xfrm>
                <a:off x="7964587" y="4282538"/>
                <a:ext cx="1013452" cy="2100949"/>
              </a:xfrm>
              <a:custGeom>
                <a:avLst/>
                <a:gdLst>
                  <a:gd name="connsiteX0" fmla="*/ 1003004 w 1013457"/>
                  <a:gd name="connsiteY0" fmla="*/ 2086444 h 2100942"/>
                  <a:gd name="connsiteX1" fmla="*/ 981216 w 1013457"/>
                  <a:gd name="connsiteY1" fmla="*/ 1116573 h 2100942"/>
                  <a:gd name="connsiteX2" fmla="*/ 719751 w 1013457"/>
                  <a:gd name="connsiteY2" fmla="*/ 1427 h 2100942"/>
                  <a:gd name="connsiteX3" fmla="*/ 336378 w 1013457"/>
                  <a:gd name="connsiteY3" fmla="*/ 13083 h 2100942"/>
                  <a:gd name="connsiteX4" fmla="*/ 111029 w 1013457"/>
                  <a:gd name="connsiteY4" fmla="*/ 12429 h 2100942"/>
                  <a:gd name="connsiteX5" fmla="*/ 287 w 1013457"/>
                  <a:gd name="connsiteY5" fmla="*/ 410401 h 2100942"/>
                  <a:gd name="connsiteX6" fmla="*/ 280762 w 1013457"/>
                  <a:gd name="connsiteY6" fmla="*/ 2023256 h 2100942"/>
                  <a:gd name="connsiteX7" fmla="*/ 497887 w 1013457"/>
                  <a:gd name="connsiteY7" fmla="*/ 2047170 h 2100942"/>
                  <a:gd name="connsiteX8" fmla="*/ 447119 w 1013457"/>
                  <a:gd name="connsiteY8" fmla="*/ 570330 h 2100942"/>
                  <a:gd name="connsiteX9" fmla="*/ 601547 w 1013457"/>
                  <a:gd name="connsiteY9" fmla="*/ 1082365 h 2100942"/>
                  <a:gd name="connsiteX10" fmla="*/ 711526 w 1013457"/>
                  <a:gd name="connsiteY10" fmla="*/ 1361968 h 2100942"/>
                  <a:gd name="connsiteX11" fmla="*/ 799062 w 1013457"/>
                  <a:gd name="connsiteY11" fmla="*/ 2084319 h 2100942"/>
                  <a:gd name="connsiteX12" fmla="*/ 1003004 w 1013457"/>
                  <a:gd name="connsiteY12" fmla="*/ 2086444 h 2100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13457" h="2100942">
                    <a:moveTo>
                      <a:pt x="1003004" y="2086444"/>
                    </a:moveTo>
                    <a:cubicBezTo>
                      <a:pt x="1003004" y="2086444"/>
                      <a:pt x="1036777" y="1575825"/>
                      <a:pt x="981216" y="1116573"/>
                    </a:cubicBezTo>
                    <a:cubicBezTo>
                      <a:pt x="925654" y="657321"/>
                      <a:pt x="719751" y="1427"/>
                      <a:pt x="719751" y="1427"/>
                    </a:cubicBezTo>
                    <a:cubicBezTo>
                      <a:pt x="719751" y="1427"/>
                      <a:pt x="497887" y="-8651"/>
                      <a:pt x="336378" y="13083"/>
                    </a:cubicBezTo>
                    <a:cubicBezTo>
                      <a:pt x="174869" y="34818"/>
                      <a:pt x="111029" y="12429"/>
                      <a:pt x="111029" y="12429"/>
                    </a:cubicBezTo>
                    <a:cubicBezTo>
                      <a:pt x="111029" y="12429"/>
                      <a:pt x="-9572" y="150624"/>
                      <a:pt x="287" y="410401"/>
                    </a:cubicBezTo>
                    <a:cubicBezTo>
                      <a:pt x="10147" y="670177"/>
                      <a:pt x="291439" y="1766041"/>
                      <a:pt x="280762" y="2023256"/>
                    </a:cubicBezTo>
                    <a:cubicBezTo>
                      <a:pt x="349070" y="2052998"/>
                      <a:pt x="424786" y="2061387"/>
                      <a:pt x="497887" y="2047170"/>
                    </a:cubicBezTo>
                    <a:lnTo>
                      <a:pt x="447119" y="570330"/>
                    </a:lnTo>
                    <a:cubicBezTo>
                      <a:pt x="447119" y="570330"/>
                      <a:pt x="552196" y="874337"/>
                      <a:pt x="601547" y="1082365"/>
                    </a:cubicBezTo>
                    <a:cubicBezTo>
                      <a:pt x="641747" y="1252154"/>
                      <a:pt x="711526" y="1361968"/>
                      <a:pt x="711526" y="1361968"/>
                    </a:cubicBezTo>
                    <a:cubicBezTo>
                      <a:pt x="711526" y="1361968"/>
                      <a:pt x="708530" y="1756726"/>
                      <a:pt x="799062" y="2084319"/>
                    </a:cubicBezTo>
                    <a:cubicBezTo>
                      <a:pt x="799225" y="2084592"/>
                      <a:pt x="905935" y="2118091"/>
                      <a:pt x="1003004" y="2086444"/>
                    </a:cubicBez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5F5C4A6F-9B31-0265-EF97-5114460DE35A}"/>
                  </a:ext>
                </a:extLst>
              </p:cNvPr>
              <p:cNvSpPr/>
              <p:nvPr/>
            </p:nvSpPr>
            <p:spPr>
              <a:xfrm>
                <a:off x="7950956" y="4268930"/>
                <a:ext cx="1040039" cy="2127931"/>
              </a:xfrm>
              <a:custGeom>
                <a:avLst/>
                <a:gdLst>
                  <a:gd name="connsiteX0" fmla="*/ 923707 w 1040044"/>
                  <a:gd name="connsiteY0" fmla="*/ 2127015 h 2127925"/>
                  <a:gd name="connsiteX1" fmla="*/ 808717 w 1040044"/>
                  <a:gd name="connsiteY1" fmla="*/ 2110673 h 2127925"/>
                  <a:gd name="connsiteX2" fmla="*/ 799893 w 1040044"/>
                  <a:gd name="connsiteY2" fmla="*/ 2101523 h 2127925"/>
                  <a:gd name="connsiteX3" fmla="*/ 711866 w 1040044"/>
                  <a:gd name="connsiteY3" fmla="*/ 1379389 h 2127925"/>
                  <a:gd name="connsiteX4" fmla="*/ 602269 w 1040044"/>
                  <a:gd name="connsiteY4" fmla="*/ 1099078 h 2127925"/>
                  <a:gd name="connsiteX5" fmla="*/ 476984 w 1040044"/>
                  <a:gd name="connsiteY5" fmla="*/ 674198 h 2127925"/>
                  <a:gd name="connsiteX6" fmla="*/ 524647 w 1040044"/>
                  <a:gd name="connsiteY6" fmla="*/ 2060014 h 2127925"/>
                  <a:gd name="connsiteX7" fmla="*/ 513752 w 1040044"/>
                  <a:gd name="connsiteY7" fmla="*/ 2073523 h 2127925"/>
                  <a:gd name="connsiteX8" fmla="*/ 288130 w 1040044"/>
                  <a:gd name="connsiteY8" fmla="*/ 2048412 h 2127925"/>
                  <a:gd name="connsiteX9" fmla="*/ 280831 w 1040044"/>
                  <a:gd name="connsiteY9" fmla="*/ 2035993 h 2127925"/>
                  <a:gd name="connsiteX10" fmla="*/ 128963 w 1040044"/>
                  <a:gd name="connsiteY10" fmla="*/ 1139604 h 2127925"/>
                  <a:gd name="connsiteX11" fmla="*/ 301 w 1040044"/>
                  <a:gd name="connsiteY11" fmla="*/ 424226 h 2127925"/>
                  <a:gd name="connsiteX12" fmla="*/ 114311 w 1040044"/>
                  <a:gd name="connsiteY12" fmla="*/ 16995 h 2127925"/>
                  <a:gd name="connsiteX13" fmla="*/ 128691 w 1040044"/>
                  <a:gd name="connsiteY13" fmla="*/ 13182 h 2127925"/>
                  <a:gd name="connsiteX14" fmla="*/ 347940 w 1040044"/>
                  <a:gd name="connsiteY14" fmla="*/ 13182 h 2127925"/>
                  <a:gd name="connsiteX15" fmla="*/ 733655 w 1040044"/>
                  <a:gd name="connsiteY15" fmla="*/ 1416 h 2127925"/>
                  <a:gd name="connsiteX16" fmla="*/ 745694 w 1040044"/>
                  <a:gd name="connsiteY16" fmla="*/ 10731 h 2127925"/>
                  <a:gd name="connsiteX17" fmla="*/ 1007866 w 1040044"/>
                  <a:gd name="connsiteY17" fmla="*/ 1128220 h 2127925"/>
                  <a:gd name="connsiteX18" fmla="*/ 1029655 w 1040044"/>
                  <a:gd name="connsiteY18" fmla="*/ 2100596 h 2127925"/>
                  <a:gd name="connsiteX19" fmla="*/ 1020504 w 1040044"/>
                  <a:gd name="connsiteY19" fmla="*/ 2112308 h 2127925"/>
                  <a:gd name="connsiteX20" fmla="*/ 923707 w 1040044"/>
                  <a:gd name="connsiteY20" fmla="*/ 2127015 h 2127925"/>
                  <a:gd name="connsiteX21" fmla="*/ 823479 w 1040044"/>
                  <a:gd name="connsiteY21" fmla="*/ 2087414 h 2127925"/>
                  <a:gd name="connsiteX22" fmla="*/ 1003944 w 1040044"/>
                  <a:gd name="connsiteY22" fmla="*/ 2090028 h 2127925"/>
                  <a:gd name="connsiteX23" fmla="*/ 981829 w 1040044"/>
                  <a:gd name="connsiteY23" fmla="*/ 1131761 h 2127925"/>
                  <a:gd name="connsiteX24" fmla="*/ 723469 w 1040044"/>
                  <a:gd name="connsiteY24" fmla="*/ 27944 h 2127925"/>
                  <a:gd name="connsiteX25" fmla="*/ 351808 w 1040044"/>
                  <a:gd name="connsiteY25" fmla="*/ 39819 h 2127925"/>
                  <a:gd name="connsiteX26" fmla="*/ 129617 w 1040044"/>
                  <a:gd name="connsiteY26" fmla="*/ 41180 h 2127925"/>
                  <a:gd name="connsiteX27" fmla="*/ 27210 w 1040044"/>
                  <a:gd name="connsiteY27" fmla="*/ 423518 h 2127925"/>
                  <a:gd name="connsiteX28" fmla="*/ 155274 w 1040044"/>
                  <a:gd name="connsiteY28" fmla="*/ 1134538 h 2127925"/>
                  <a:gd name="connsiteX29" fmla="*/ 307795 w 1040044"/>
                  <a:gd name="connsiteY29" fmla="*/ 2028366 h 2127925"/>
                  <a:gd name="connsiteX30" fmla="*/ 497738 w 1040044"/>
                  <a:gd name="connsiteY30" fmla="*/ 2049720 h 2127925"/>
                  <a:gd name="connsiteX31" fmla="*/ 447351 w 1040044"/>
                  <a:gd name="connsiteY31" fmla="*/ 584428 h 2127925"/>
                  <a:gd name="connsiteX32" fmla="*/ 460261 w 1040044"/>
                  <a:gd name="connsiteY32" fmla="*/ 570755 h 2127925"/>
                  <a:gd name="connsiteX33" fmla="*/ 473171 w 1040044"/>
                  <a:gd name="connsiteY33" fmla="*/ 579634 h 2127925"/>
                  <a:gd name="connsiteX34" fmla="*/ 627980 w 1040044"/>
                  <a:gd name="connsiteY34" fmla="*/ 1093249 h 2127925"/>
                  <a:gd name="connsiteX35" fmla="*/ 736269 w 1040044"/>
                  <a:gd name="connsiteY35" fmla="*/ 1368822 h 2127925"/>
                  <a:gd name="connsiteX36" fmla="*/ 738339 w 1040044"/>
                  <a:gd name="connsiteY36" fmla="*/ 1376012 h 2127925"/>
                  <a:gd name="connsiteX37" fmla="*/ 823751 w 1040044"/>
                  <a:gd name="connsiteY37" fmla="*/ 2087414 h 2127925"/>
                  <a:gd name="connsiteX38" fmla="*/ 1016636 w 1040044"/>
                  <a:gd name="connsiteY38" fmla="*/ 2100052 h 2127925"/>
                  <a:gd name="connsiteX39" fmla="*/ 1016636 w 1040044"/>
                  <a:gd name="connsiteY39" fmla="*/ 2100052 h 2127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40044" h="2127925">
                    <a:moveTo>
                      <a:pt x="923707" y="2127015"/>
                    </a:moveTo>
                    <a:cubicBezTo>
                      <a:pt x="884814" y="2126906"/>
                      <a:pt x="846085" y="2121404"/>
                      <a:pt x="808717" y="2110673"/>
                    </a:cubicBezTo>
                    <a:cubicBezTo>
                      <a:pt x="804414" y="2109312"/>
                      <a:pt x="801091" y="2105879"/>
                      <a:pt x="799893" y="2101523"/>
                    </a:cubicBezTo>
                    <a:cubicBezTo>
                      <a:pt x="714699" y="1793157"/>
                      <a:pt x="711866" y="1421332"/>
                      <a:pt x="711866" y="1379389"/>
                    </a:cubicBezTo>
                    <a:cubicBezTo>
                      <a:pt x="699664" y="1359398"/>
                      <a:pt x="639146" y="1254758"/>
                      <a:pt x="602269" y="1099078"/>
                    </a:cubicBezTo>
                    <a:cubicBezTo>
                      <a:pt x="569586" y="961373"/>
                      <a:pt x="511955" y="779818"/>
                      <a:pt x="476984" y="674198"/>
                    </a:cubicBezTo>
                    <a:lnTo>
                      <a:pt x="524647" y="2060014"/>
                    </a:lnTo>
                    <a:cubicBezTo>
                      <a:pt x="524865" y="2066605"/>
                      <a:pt x="520235" y="2072325"/>
                      <a:pt x="513752" y="2073523"/>
                    </a:cubicBezTo>
                    <a:cubicBezTo>
                      <a:pt x="437764" y="2088448"/>
                      <a:pt x="358998" y="2079679"/>
                      <a:pt x="288130" y="2048412"/>
                    </a:cubicBezTo>
                    <a:cubicBezTo>
                      <a:pt x="283446" y="2046069"/>
                      <a:pt x="280613" y="2041222"/>
                      <a:pt x="280831" y="2035993"/>
                    </a:cubicBezTo>
                    <a:cubicBezTo>
                      <a:pt x="286278" y="1897090"/>
                      <a:pt x="206423" y="1512028"/>
                      <a:pt x="128963" y="1139604"/>
                    </a:cubicBezTo>
                    <a:cubicBezTo>
                      <a:pt x="65122" y="832873"/>
                      <a:pt x="4822" y="543138"/>
                      <a:pt x="301" y="424226"/>
                    </a:cubicBezTo>
                    <a:cubicBezTo>
                      <a:pt x="-9613" y="162163"/>
                      <a:pt x="109244" y="22823"/>
                      <a:pt x="114311" y="16995"/>
                    </a:cubicBezTo>
                    <a:cubicBezTo>
                      <a:pt x="117851" y="12910"/>
                      <a:pt x="123571" y="11384"/>
                      <a:pt x="128691" y="13182"/>
                    </a:cubicBezTo>
                    <a:cubicBezTo>
                      <a:pt x="129236" y="13182"/>
                      <a:pt x="192805" y="34099"/>
                      <a:pt x="347940" y="13182"/>
                    </a:cubicBezTo>
                    <a:cubicBezTo>
                      <a:pt x="508741" y="-8607"/>
                      <a:pt x="731422" y="1362"/>
                      <a:pt x="733655" y="1416"/>
                    </a:cubicBezTo>
                    <a:cubicBezTo>
                      <a:pt x="739211" y="1688"/>
                      <a:pt x="744059" y="5393"/>
                      <a:pt x="745694" y="10731"/>
                    </a:cubicBezTo>
                    <a:cubicBezTo>
                      <a:pt x="747764" y="17267"/>
                      <a:pt x="952686" y="672999"/>
                      <a:pt x="1007866" y="1128220"/>
                    </a:cubicBezTo>
                    <a:cubicBezTo>
                      <a:pt x="1063046" y="1583441"/>
                      <a:pt x="1029927" y="2095476"/>
                      <a:pt x="1029655" y="2100596"/>
                    </a:cubicBezTo>
                    <a:cubicBezTo>
                      <a:pt x="1029273" y="2105988"/>
                      <a:pt x="1025678" y="2110619"/>
                      <a:pt x="1020504" y="2112308"/>
                    </a:cubicBezTo>
                    <a:cubicBezTo>
                      <a:pt x="989182" y="2122221"/>
                      <a:pt x="956554" y="2127179"/>
                      <a:pt x="923707" y="2127015"/>
                    </a:cubicBezTo>
                    <a:close/>
                    <a:moveTo>
                      <a:pt x="823479" y="2087414"/>
                    </a:moveTo>
                    <a:cubicBezTo>
                      <a:pt x="847175" y="2093623"/>
                      <a:pt x="928229" y="2111490"/>
                      <a:pt x="1003944" y="2090028"/>
                    </a:cubicBezTo>
                    <a:cubicBezTo>
                      <a:pt x="1008084" y="2019215"/>
                      <a:pt x="1032433" y="1551085"/>
                      <a:pt x="981829" y="1131761"/>
                    </a:cubicBezTo>
                    <a:cubicBezTo>
                      <a:pt x="930625" y="707806"/>
                      <a:pt x="748199" y="108072"/>
                      <a:pt x="723469" y="27944"/>
                    </a:cubicBezTo>
                    <a:cubicBezTo>
                      <a:pt x="679891" y="26364"/>
                      <a:pt x="491691" y="21026"/>
                      <a:pt x="351808" y="39819"/>
                    </a:cubicBezTo>
                    <a:cubicBezTo>
                      <a:pt x="221348" y="57413"/>
                      <a:pt x="153040" y="46628"/>
                      <a:pt x="129617" y="41180"/>
                    </a:cubicBezTo>
                    <a:cubicBezTo>
                      <a:pt x="107284" y="70813"/>
                      <a:pt x="18821" y="203017"/>
                      <a:pt x="27210" y="423518"/>
                    </a:cubicBezTo>
                    <a:cubicBezTo>
                      <a:pt x="31622" y="540251"/>
                      <a:pt x="91705" y="828897"/>
                      <a:pt x="155274" y="1134538"/>
                    </a:cubicBezTo>
                    <a:cubicBezTo>
                      <a:pt x="231534" y="1500807"/>
                      <a:pt x="310246" y="1879332"/>
                      <a:pt x="307795" y="2028366"/>
                    </a:cubicBezTo>
                    <a:cubicBezTo>
                      <a:pt x="368095" y="2052280"/>
                      <a:pt x="433679" y="2059633"/>
                      <a:pt x="497738" y="2049720"/>
                    </a:cubicBezTo>
                    <a:lnTo>
                      <a:pt x="447351" y="584428"/>
                    </a:lnTo>
                    <a:cubicBezTo>
                      <a:pt x="447133" y="577074"/>
                      <a:pt x="452908" y="570973"/>
                      <a:pt x="460261" y="570755"/>
                    </a:cubicBezTo>
                    <a:cubicBezTo>
                      <a:pt x="466035" y="570592"/>
                      <a:pt x="471265" y="574187"/>
                      <a:pt x="473171" y="579634"/>
                    </a:cubicBezTo>
                    <a:cubicBezTo>
                      <a:pt x="474260" y="582685"/>
                      <a:pt x="579064" y="886692"/>
                      <a:pt x="627980" y="1093249"/>
                    </a:cubicBezTo>
                    <a:cubicBezTo>
                      <a:pt x="667200" y="1258952"/>
                      <a:pt x="735562" y="1367732"/>
                      <a:pt x="736269" y="1368822"/>
                    </a:cubicBezTo>
                    <a:cubicBezTo>
                      <a:pt x="737631" y="1370946"/>
                      <a:pt x="738339" y="1373452"/>
                      <a:pt x="738339" y="1376012"/>
                    </a:cubicBezTo>
                    <a:cubicBezTo>
                      <a:pt x="738394" y="1379879"/>
                      <a:pt x="736597" y="1766847"/>
                      <a:pt x="823751" y="2087414"/>
                    </a:cubicBezTo>
                    <a:close/>
                    <a:moveTo>
                      <a:pt x="1016636" y="2100052"/>
                    </a:moveTo>
                    <a:lnTo>
                      <a:pt x="1016636" y="2100052"/>
                    </a:ln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040EFCAB-0C40-D56F-7258-81D6AE257737}"/>
                  </a:ext>
                </a:extLst>
              </p:cNvPr>
              <p:cNvSpPr/>
              <p:nvPr/>
            </p:nvSpPr>
            <p:spPr>
              <a:xfrm>
                <a:off x="8699090" y="5687993"/>
                <a:ext cx="104645" cy="140450"/>
              </a:xfrm>
              <a:custGeom>
                <a:avLst/>
                <a:gdLst>
                  <a:gd name="connsiteX0" fmla="*/ 91138 w 104646"/>
                  <a:gd name="connsiteY0" fmla="*/ 139543 h 140449"/>
                  <a:gd name="connsiteX1" fmla="*/ 80243 w 104646"/>
                  <a:gd name="connsiteY1" fmla="*/ 133768 h 140449"/>
                  <a:gd name="connsiteX2" fmla="*/ 2785 w 104646"/>
                  <a:gd name="connsiteY2" fmla="*/ 20903 h 140449"/>
                  <a:gd name="connsiteX3" fmla="*/ 4473 w 104646"/>
                  <a:gd name="connsiteY3" fmla="*/ 2164 h 140449"/>
                  <a:gd name="connsiteX4" fmla="*/ 23212 w 104646"/>
                  <a:gd name="connsiteY4" fmla="*/ 3853 h 140449"/>
                  <a:gd name="connsiteX5" fmla="*/ 24573 w 104646"/>
                  <a:gd name="connsiteY5" fmla="*/ 5869 h 140449"/>
                  <a:gd name="connsiteX6" fmla="*/ 102032 w 104646"/>
                  <a:gd name="connsiteY6" fmla="*/ 118734 h 140449"/>
                  <a:gd name="connsiteX7" fmla="*/ 98600 w 104646"/>
                  <a:gd name="connsiteY7" fmla="*/ 137200 h 140449"/>
                  <a:gd name="connsiteX8" fmla="*/ 91138 w 104646"/>
                  <a:gd name="connsiteY8" fmla="*/ 139543 h 140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4646" h="140449">
                    <a:moveTo>
                      <a:pt x="91138" y="139543"/>
                    </a:moveTo>
                    <a:cubicBezTo>
                      <a:pt x="86780" y="139543"/>
                      <a:pt x="82695" y="137364"/>
                      <a:pt x="80243" y="133768"/>
                    </a:cubicBezTo>
                    <a:lnTo>
                      <a:pt x="2785" y="20903"/>
                    </a:lnTo>
                    <a:cubicBezTo>
                      <a:pt x="-1900" y="15238"/>
                      <a:pt x="-1137" y="6903"/>
                      <a:pt x="4473" y="2164"/>
                    </a:cubicBezTo>
                    <a:cubicBezTo>
                      <a:pt x="10138" y="-2520"/>
                      <a:pt x="18527" y="-1757"/>
                      <a:pt x="23212" y="3853"/>
                    </a:cubicBezTo>
                    <a:cubicBezTo>
                      <a:pt x="23702" y="4507"/>
                      <a:pt x="24192" y="5161"/>
                      <a:pt x="24573" y="5869"/>
                    </a:cubicBezTo>
                    <a:lnTo>
                      <a:pt x="102032" y="118734"/>
                    </a:lnTo>
                    <a:cubicBezTo>
                      <a:pt x="106172" y="124781"/>
                      <a:pt x="104647" y="133060"/>
                      <a:pt x="98600" y="137200"/>
                    </a:cubicBezTo>
                    <a:cubicBezTo>
                      <a:pt x="96368" y="138726"/>
                      <a:pt x="93807" y="139543"/>
                      <a:pt x="91138" y="139543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88F67F1B-644E-18CE-3994-713B73A62C0A}"/>
                  </a:ext>
                </a:extLst>
              </p:cNvPr>
              <p:cNvSpPr/>
              <p:nvPr/>
            </p:nvSpPr>
            <p:spPr>
              <a:xfrm>
                <a:off x="8170763" y="5502209"/>
                <a:ext cx="157183" cy="51589"/>
              </a:xfrm>
              <a:custGeom>
                <a:avLst/>
                <a:gdLst>
                  <a:gd name="connsiteX0" fmla="*/ 98553 w 157183"/>
                  <a:gd name="connsiteY0" fmla="*/ 50679 h 51589"/>
                  <a:gd name="connsiteX1" fmla="*/ 5080 w 157183"/>
                  <a:gd name="connsiteY1" fmla="*/ 23062 h 51589"/>
                  <a:gd name="connsiteX2" fmla="*/ 2356 w 157183"/>
                  <a:gd name="connsiteY2" fmla="*/ 4487 h 51589"/>
                  <a:gd name="connsiteX3" fmla="*/ 20930 w 157183"/>
                  <a:gd name="connsiteY3" fmla="*/ 1709 h 51589"/>
                  <a:gd name="connsiteX4" fmla="*/ 139516 w 157183"/>
                  <a:gd name="connsiteY4" fmla="*/ 19684 h 51589"/>
                  <a:gd name="connsiteX5" fmla="*/ 156239 w 157183"/>
                  <a:gd name="connsiteY5" fmla="*/ 28236 h 51589"/>
                  <a:gd name="connsiteX6" fmla="*/ 147686 w 157183"/>
                  <a:gd name="connsiteY6" fmla="*/ 44959 h 51589"/>
                  <a:gd name="connsiteX7" fmla="*/ 146052 w 157183"/>
                  <a:gd name="connsiteY7" fmla="*/ 45395 h 51589"/>
                  <a:gd name="connsiteX8" fmla="*/ 98553 w 157183"/>
                  <a:gd name="connsiteY8" fmla="*/ 50679 h 51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7183" h="51589">
                    <a:moveTo>
                      <a:pt x="98553" y="50679"/>
                    </a:moveTo>
                    <a:cubicBezTo>
                      <a:pt x="70554" y="50679"/>
                      <a:pt x="34876" y="45231"/>
                      <a:pt x="5080" y="23062"/>
                    </a:cubicBezTo>
                    <a:cubicBezTo>
                      <a:pt x="-804" y="18704"/>
                      <a:pt x="-2056" y="10369"/>
                      <a:pt x="2356" y="4487"/>
                    </a:cubicBezTo>
                    <a:cubicBezTo>
                      <a:pt x="6713" y="-1451"/>
                      <a:pt x="15048" y="-2649"/>
                      <a:pt x="20930" y="1709"/>
                    </a:cubicBezTo>
                    <a:cubicBezTo>
                      <a:pt x="68484" y="37061"/>
                      <a:pt x="138808" y="19847"/>
                      <a:pt x="139516" y="19684"/>
                    </a:cubicBezTo>
                    <a:cubicBezTo>
                      <a:pt x="146488" y="17451"/>
                      <a:pt x="154005" y="21264"/>
                      <a:pt x="156239" y="28236"/>
                    </a:cubicBezTo>
                    <a:cubicBezTo>
                      <a:pt x="158526" y="35209"/>
                      <a:pt x="154659" y="42726"/>
                      <a:pt x="147686" y="44959"/>
                    </a:cubicBezTo>
                    <a:cubicBezTo>
                      <a:pt x="147142" y="45177"/>
                      <a:pt x="146597" y="45286"/>
                      <a:pt x="146052" y="45395"/>
                    </a:cubicBezTo>
                    <a:cubicBezTo>
                      <a:pt x="130473" y="48990"/>
                      <a:pt x="114513" y="50788"/>
                      <a:pt x="98553" y="50679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AE653822-CF64-4E5E-442D-B0913B8877A7}"/>
                  </a:ext>
                </a:extLst>
              </p:cNvPr>
              <p:cNvSpPr/>
              <p:nvPr/>
            </p:nvSpPr>
            <p:spPr>
              <a:xfrm>
                <a:off x="8637994" y="3601084"/>
                <a:ext cx="670495" cy="612634"/>
              </a:xfrm>
              <a:custGeom>
                <a:avLst/>
                <a:gdLst>
                  <a:gd name="connsiteX0" fmla="*/ -286 w 670498"/>
                  <a:gd name="connsiteY0" fmla="*/ 263173 h 612632"/>
                  <a:gd name="connsiteX1" fmla="*/ 327035 w 670498"/>
                  <a:gd name="connsiteY1" fmla="*/ 600571 h 612632"/>
                  <a:gd name="connsiteX2" fmla="*/ 670207 w 670498"/>
                  <a:gd name="connsiteY2" fmla="*/ 306423 h 612632"/>
                  <a:gd name="connsiteX3" fmla="*/ 601246 w 670498"/>
                  <a:gd name="connsiteY3" fmla="*/ 283545 h 612632"/>
                  <a:gd name="connsiteX4" fmla="*/ 372465 w 670498"/>
                  <a:gd name="connsiteY4" fmla="*/ 418907 h 612632"/>
                  <a:gd name="connsiteX5" fmla="*/ 141341 w 670498"/>
                  <a:gd name="connsiteY5" fmla="*/ -906 h 612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0498" h="612632">
                    <a:moveTo>
                      <a:pt x="-286" y="263173"/>
                    </a:moveTo>
                    <a:cubicBezTo>
                      <a:pt x="-286" y="263173"/>
                      <a:pt x="124127" y="543322"/>
                      <a:pt x="327035" y="600571"/>
                    </a:cubicBezTo>
                    <a:cubicBezTo>
                      <a:pt x="529942" y="657821"/>
                      <a:pt x="671242" y="484873"/>
                      <a:pt x="670207" y="306423"/>
                    </a:cubicBezTo>
                    <a:lnTo>
                      <a:pt x="601246" y="283545"/>
                    </a:lnTo>
                    <a:cubicBezTo>
                      <a:pt x="601246" y="283545"/>
                      <a:pt x="530433" y="466516"/>
                      <a:pt x="372465" y="418907"/>
                    </a:cubicBezTo>
                    <a:cubicBezTo>
                      <a:pt x="214496" y="371299"/>
                      <a:pt x="141341" y="-906"/>
                      <a:pt x="141341" y="-906"/>
                    </a:cubicBez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7E5B4D6E-5020-D904-42F4-3BA6145ACB33}"/>
                  </a:ext>
                </a:extLst>
              </p:cNvPr>
              <p:cNvSpPr/>
              <p:nvPr/>
            </p:nvSpPr>
            <p:spPr>
              <a:xfrm>
                <a:off x="8624619" y="3587719"/>
                <a:ext cx="696671" cy="639410"/>
              </a:xfrm>
              <a:custGeom>
                <a:avLst/>
                <a:gdLst>
                  <a:gd name="connsiteX0" fmla="*/ 418414 w 696674"/>
                  <a:gd name="connsiteY0" fmla="*/ 638503 h 639409"/>
                  <a:gd name="connsiteX1" fmla="*/ 336706 w 696674"/>
                  <a:gd name="connsiteY1" fmla="*/ 626738 h 639409"/>
                  <a:gd name="connsiteX2" fmla="*/ 833 w 696674"/>
                  <a:gd name="connsiteY2" fmla="*/ 281931 h 639409"/>
                  <a:gd name="connsiteX3" fmla="*/ 1269 w 696674"/>
                  <a:gd name="connsiteY3" fmla="*/ 270220 h 639409"/>
                  <a:gd name="connsiteX4" fmla="*/ 142896 w 696674"/>
                  <a:gd name="connsiteY4" fmla="*/ 6086 h 639409"/>
                  <a:gd name="connsiteX5" fmla="*/ 160926 w 696674"/>
                  <a:gd name="connsiteY5" fmla="*/ 693 h 639409"/>
                  <a:gd name="connsiteX6" fmla="*/ 167626 w 696674"/>
                  <a:gd name="connsiteY6" fmla="*/ 9790 h 639409"/>
                  <a:gd name="connsiteX7" fmla="*/ 389544 w 696674"/>
                  <a:gd name="connsiteY7" fmla="*/ 419418 h 639409"/>
                  <a:gd name="connsiteX8" fmla="*/ 601984 w 696674"/>
                  <a:gd name="connsiteY8" fmla="*/ 292008 h 639409"/>
                  <a:gd name="connsiteX9" fmla="*/ 618325 w 696674"/>
                  <a:gd name="connsiteY9" fmla="*/ 284165 h 639409"/>
                  <a:gd name="connsiteX10" fmla="*/ 687287 w 696674"/>
                  <a:gd name="connsiteY10" fmla="*/ 307097 h 639409"/>
                  <a:gd name="connsiteX11" fmla="*/ 696384 w 696674"/>
                  <a:gd name="connsiteY11" fmla="*/ 319626 h 639409"/>
                  <a:gd name="connsiteX12" fmla="*/ 572461 w 696674"/>
                  <a:gd name="connsiteY12" fmla="*/ 585939 h 639409"/>
                  <a:gd name="connsiteX13" fmla="*/ 418414 w 696674"/>
                  <a:gd name="connsiteY13" fmla="*/ 638503 h 639409"/>
                  <a:gd name="connsiteX14" fmla="*/ 27960 w 696674"/>
                  <a:gd name="connsiteY14" fmla="*/ 276920 h 639409"/>
                  <a:gd name="connsiteX15" fmla="*/ 343896 w 696674"/>
                  <a:gd name="connsiteY15" fmla="*/ 601136 h 639409"/>
                  <a:gd name="connsiteX16" fmla="*/ 556882 w 696674"/>
                  <a:gd name="connsiteY16" fmla="*/ 564804 h 639409"/>
                  <a:gd name="connsiteX17" fmla="*/ 670237 w 696674"/>
                  <a:gd name="connsiteY17" fmla="*/ 329213 h 639409"/>
                  <a:gd name="connsiteX18" fmla="*/ 621812 w 696674"/>
                  <a:gd name="connsiteY18" fmla="*/ 312871 h 639409"/>
                  <a:gd name="connsiteX19" fmla="*/ 382136 w 696674"/>
                  <a:gd name="connsiteY19" fmla="*/ 444584 h 639409"/>
                  <a:gd name="connsiteX20" fmla="*/ 149650 w 696674"/>
                  <a:gd name="connsiteY20" fmla="*/ 49827 h 639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96674" h="639409">
                    <a:moveTo>
                      <a:pt x="418414" y="638503"/>
                    </a:moveTo>
                    <a:cubicBezTo>
                      <a:pt x="390743" y="638341"/>
                      <a:pt x="363289" y="634418"/>
                      <a:pt x="336706" y="626738"/>
                    </a:cubicBezTo>
                    <a:cubicBezTo>
                      <a:pt x="130204" y="568453"/>
                      <a:pt x="6063" y="293588"/>
                      <a:pt x="833" y="281931"/>
                    </a:cubicBezTo>
                    <a:cubicBezTo>
                      <a:pt x="-801" y="278173"/>
                      <a:pt x="-638" y="273869"/>
                      <a:pt x="1269" y="270220"/>
                    </a:cubicBezTo>
                    <a:lnTo>
                      <a:pt x="142896" y="6086"/>
                    </a:lnTo>
                    <a:cubicBezTo>
                      <a:pt x="146382" y="-396"/>
                      <a:pt x="154444" y="-2793"/>
                      <a:pt x="160926" y="693"/>
                    </a:cubicBezTo>
                    <a:cubicBezTo>
                      <a:pt x="164412" y="2600"/>
                      <a:pt x="166863" y="5922"/>
                      <a:pt x="167626" y="9790"/>
                    </a:cubicBezTo>
                    <a:cubicBezTo>
                      <a:pt x="168334" y="13439"/>
                      <a:pt x="241163" y="374751"/>
                      <a:pt x="389544" y="419418"/>
                    </a:cubicBezTo>
                    <a:cubicBezTo>
                      <a:pt x="534058" y="462995"/>
                      <a:pt x="599260" y="298981"/>
                      <a:pt x="601984" y="292008"/>
                    </a:cubicBezTo>
                    <a:cubicBezTo>
                      <a:pt x="604490" y="285472"/>
                      <a:pt x="611680" y="282040"/>
                      <a:pt x="618325" y="284165"/>
                    </a:cubicBezTo>
                    <a:lnTo>
                      <a:pt x="687287" y="307097"/>
                    </a:lnTo>
                    <a:cubicBezTo>
                      <a:pt x="692734" y="308841"/>
                      <a:pt x="696384" y="313906"/>
                      <a:pt x="696384" y="319626"/>
                    </a:cubicBezTo>
                    <a:cubicBezTo>
                      <a:pt x="696928" y="425301"/>
                      <a:pt x="649429" y="527327"/>
                      <a:pt x="572461" y="585939"/>
                    </a:cubicBezTo>
                    <a:cubicBezTo>
                      <a:pt x="528338" y="619984"/>
                      <a:pt x="474139" y="638449"/>
                      <a:pt x="418414" y="638503"/>
                    </a:cubicBezTo>
                    <a:close/>
                    <a:moveTo>
                      <a:pt x="27960" y="276920"/>
                    </a:moveTo>
                    <a:cubicBezTo>
                      <a:pt x="47080" y="316957"/>
                      <a:pt x="165447" y="550804"/>
                      <a:pt x="343896" y="601136"/>
                    </a:cubicBezTo>
                    <a:cubicBezTo>
                      <a:pt x="443526" y="629243"/>
                      <a:pt x="514720" y="596888"/>
                      <a:pt x="556882" y="564804"/>
                    </a:cubicBezTo>
                    <a:cubicBezTo>
                      <a:pt x="625080" y="512892"/>
                      <a:pt x="667949" y="423177"/>
                      <a:pt x="670237" y="329213"/>
                    </a:cubicBezTo>
                    <a:lnTo>
                      <a:pt x="621812" y="312871"/>
                    </a:lnTo>
                    <a:cubicBezTo>
                      <a:pt x="602093" y="353997"/>
                      <a:pt x="525451" y="487835"/>
                      <a:pt x="382136" y="444584"/>
                    </a:cubicBezTo>
                    <a:cubicBezTo>
                      <a:pt x="246392" y="403676"/>
                      <a:pt x="172583" y="145588"/>
                      <a:pt x="149650" y="49827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B1A3B41C-CCAC-4C29-75B9-641817A199FC}"/>
                  </a:ext>
                </a:extLst>
              </p:cNvPr>
              <p:cNvSpPr/>
              <p:nvPr/>
            </p:nvSpPr>
            <p:spPr>
              <a:xfrm>
                <a:off x="7885961" y="3458446"/>
                <a:ext cx="949220" cy="953483"/>
              </a:xfrm>
              <a:custGeom>
                <a:avLst/>
                <a:gdLst>
                  <a:gd name="connsiteX0" fmla="*/ -286 w 949225"/>
                  <a:gd name="connsiteY0" fmla="*/ 135414 h 953480"/>
                  <a:gd name="connsiteX1" fmla="*/ 476941 w 949225"/>
                  <a:gd name="connsiteY1" fmla="*/ 2885 h 953480"/>
                  <a:gd name="connsiteX2" fmla="*/ 929874 w 949225"/>
                  <a:gd name="connsiteY2" fmla="*/ 122723 h 953480"/>
                  <a:gd name="connsiteX3" fmla="*/ 820005 w 949225"/>
                  <a:gd name="connsiteY3" fmla="*/ 345566 h 953480"/>
                  <a:gd name="connsiteX4" fmla="*/ 948940 w 949225"/>
                  <a:gd name="connsiteY4" fmla="*/ 908042 h 953480"/>
                  <a:gd name="connsiteX5" fmla="*/ 654465 w 949225"/>
                  <a:gd name="connsiteY5" fmla="*/ 940072 h 953480"/>
                  <a:gd name="connsiteX6" fmla="*/ -286 w 949225"/>
                  <a:gd name="connsiteY6" fmla="*/ 877048 h 953480"/>
                  <a:gd name="connsiteX7" fmla="*/ 130446 w 949225"/>
                  <a:gd name="connsiteY7" fmla="*/ 340337 h 953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49225" h="953480">
                    <a:moveTo>
                      <a:pt x="-286" y="135414"/>
                    </a:moveTo>
                    <a:cubicBezTo>
                      <a:pt x="-286" y="135414"/>
                      <a:pt x="124454" y="-27565"/>
                      <a:pt x="476941" y="2885"/>
                    </a:cubicBezTo>
                    <a:cubicBezTo>
                      <a:pt x="897790" y="39217"/>
                      <a:pt x="929874" y="122723"/>
                      <a:pt x="929874" y="122723"/>
                    </a:cubicBezTo>
                    <a:lnTo>
                      <a:pt x="820005" y="345566"/>
                    </a:lnTo>
                    <a:lnTo>
                      <a:pt x="948940" y="908042"/>
                    </a:lnTo>
                    <a:cubicBezTo>
                      <a:pt x="948940" y="908042"/>
                      <a:pt x="860858" y="981089"/>
                      <a:pt x="654465" y="940072"/>
                    </a:cubicBezTo>
                    <a:cubicBezTo>
                      <a:pt x="448071" y="899055"/>
                      <a:pt x="93405" y="848723"/>
                      <a:pt x="-286" y="877048"/>
                    </a:cubicBezTo>
                    <a:lnTo>
                      <a:pt x="130446" y="340337"/>
                    </a:ln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A89EADD8-A826-5E29-338B-2EE0A18A72C7}"/>
                  </a:ext>
                </a:extLst>
              </p:cNvPr>
              <p:cNvSpPr/>
              <p:nvPr/>
            </p:nvSpPr>
            <p:spPr>
              <a:xfrm>
                <a:off x="8697259" y="3477163"/>
                <a:ext cx="897908" cy="644566"/>
              </a:xfrm>
              <a:custGeom>
                <a:avLst/>
                <a:gdLst>
                  <a:gd name="connsiteX0" fmla="*/ 542266 w 897913"/>
                  <a:gd name="connsiteY0" fmla="*/ 644565 h 644564"/>
                  <a:gd name="connsiteX1" fmla="*/ 0 w 897913"/>
                  <a:gd name="connsiteY1" fmla="*/ 644565 h 644564"/>
                  <a:gd name="connsiteX2" fmla="*/ 355646 w 897913"/>
                  <a:gd name="connsiteY2" fmla="*/ 0 h 644564"/>
                  <a:gd name="connsiteX3" fmla="*/ 897913 w 897913"/>
                  <a:gd name="connsiteY3" fmla="*/ 0 h 644564"/>
                  <a:gd name="connsiteX4" fmla="*/ 542266 w 897913"/>
                  <a:gd name="connsiteY4" fmla="*/ 644565 h 644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7913" h="644564">
                    <a:moveTo>
                      <a:pt x="542266" y="644565"/>
                    </a:moveTo>
                    <a:lnTo>
                      <a:pt x="0" y="644565"/>
                    </a:lnTo>
                    <a:lnTo>
                      <a:pt x="355646" y="0"/>
                    </a:lnTo>
                    <a:lnTo>
                      <a:pt x="897913" y="0"/>
                    </a:lnTo>
                    <a:lnTo>
                      <a:pt x="542266" y="644565"/>
                    </a:ln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F15FDC0F-54F6-1E3D-679E-2D82FBB80D79}"/>
                  </a:ext>
                </a:extLst>
              </p:cNvPr>
              <p:cNvSpPr/>
              <p:nvPr/>
            </p:nvSpPr>
            <p:spPr>
              <a:xfrm>
                <a:off x="8684025" y="3463925"/>
                <a:ext cx="924437" cy="671149"/>
              </a:xfrm>
              <a:custGeom>
                <a:avLst/>
                <a:gdLst>
                  <a:gd name="connsiteX0" fmla="*/ 555218 w 924441"/>
                  <a:gd name="connsiteY0" fmla="*/ 670241 h 671147"/>
                  <a:gd name="connsiteX1" fmla="*/ 12950 w 924441"/>
                  <a:gd name="connsiteY1" fmla="*/ 670241 h 671147"/>
                  <a:gd name="connsiteX2" fmla="*/ -286 w 924441"/>
                  <a:gd name="connsiteY2" fmla="*/ 656895 h 671147"/>
                  <a:gd name="connsiteX3" fmla="*/ 1348 w 924441"/>
                  <a:gd name="connsiteY3" fmla="*/ 650522 h 671147"/>
                  <a:gd name="connsiteX4" fmla="*/ 356995 w 924441"/>
                  <a:gd name="connsiteY4" fmla="*/ 5957 h 671147"/>
                  <a:gd name="connsiteX5" fmla="*/ 368597 w 924441"/>
                  <a:gd name="connsiteY5" fmla="*/ -906 h 671147"/>
                  <a:gd name="connsiteX6" fmla="*/ 910864 w 924441"/>
                  <a:gd name="connsiteY6" fmla="*/ -906 h 671147"/>
                  <a:gd name="connsiteX7" fmla="*/ 924155 w 924441"/>
                  <a:gd name="connsiteY7" fmla="*/ 12276 h 671147"/>
                  <a:gd name="connsiteX8" fmla="*/ 922466 w 924441"/>
                  <a:gd name="connsiteY8" fmla="*/ 18758 h 671147"/>
                  <a:gd name="connsiteX9" fmla="*/ 566820 w 924441"/>
                  <a:gd name="connsiteY9" fmla="*/ 663323 h 671147"/>
                  <a:gd name="connsiteX10" fmla="*/ 555218 w 924441"/>
                  <a:gd name="connsiteY10" fmla="*/ 670241 h 671147"/>
                  <a:gd name="connsiteX11" fmla="*/ 35447 w 924441"/>
                  <a:gd name="connsiteY11" fmla="*/ 643659 h 671147"/>
                  <a:gd name="connsiteX12" fmla="*/ 547482 w 924441"/>
                  <a:gd name="connsiteY12" fmla="*/ 643659 h 671147"/>
                  <a:gd name="connsiteX13" fmla="*/ 888476 w 924441"/>
                  <a:gd name="connsiteY13" fmla="*/ 25621 h 671147"/>
                  <a:gd name="connsiteX14" fmla="*/ 376441 w 924441"/>
                  <a:gd name="connsiteY14" fmla="*/ 25621 h 671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24441" h="671147">
                    <a:moveTo>
                      <a:pt x="555218" y="670241"/>
                    </a:moveTo>
                    <a:lnTo>
                      <a:pt x="12950" y="670241"/>
                    </a:lnTo>
                    <a:cubicBezTo>
                      <a:pt x="5597" y="670241"/>
                      <a:pt x="-340" y="664249"/>
                      <a:pt x="-286" y="656895"/>
                    </a:cubicBezTo>
                    <a:cubicBezTo>
                      <a:pt x="-286" y="654662"/>
                      <a:pt x="259" y="652483"/>
                      <a:pt x="1348" y="650522"/>
                    </a:cubicBezTo>
                    <a:lnTo>
                      <a:pt x="356995" y="5957"/>
                    </a:lnTo>
                    <a:cubicBezTo>
                      <a:pt x="359337" y="1708"/>
                      <a:pt x="363749" y="-906"/>
                      <a:pt x="368597" y="-906"/>
                    </a:cubicBezTo>
                    <a:lnTo>
                      <a:pt x="910864" y="-906"/>
                    </a:lnTo>
                    <a:cubicBezTo>
                      <a:pt x="918163" y="-906"/>
                      <a:pt x="924100" y="4977"/>
                      <a:pt x="924155" y="12276"/>
                    </a:cubicBezTo>
                    <a:cubicBezTo>
                      <a:pt x="924155" y="14564"/>
                      <a:pt x="923556" y="16797"/>
                      <a:pt x="922466" y="18758"/>
                    </a:cubicBezTo>
                    <a:lnTo>
                      <a:pt x="566820" y="663323"/>
                    </a:lnTo>
                    <a:cubicBezTo>
                      <a:pt x="564478" y="667572"/>
                      <a:pt x="560066" y="670187"/>
                      <a:pt x="555218" y="670241"/>
                    </a:cubicBezTo>
                    <a:close/>
                    <a:moveTo>
                      <a:pt x="35447" y="643659"/>
                    </a:moveTo>
                    <a:lnTo>
                      <a:pt x="547482" y="643659"/>
                    </a:lnTo>
                    <a:lnTo>
                      <a:pt x="888476" y="25621"/>
                    </a:lnTo>
                    <a:lnTo>
                      <a:pt x="376441" y="25621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DD781959-C6FD-1A2E-052A-5F952CFEA094}"/>
                  </a:ext>
                </a:extLst>
              </p:cNvPr>
              <p:cNvSpPr/>
              <p:nvPr/>
            </p:nvSpPr>
            <p:spPr>
              <a:xfrm>
                <a:off x="9247449" y="3846969"/>
                <a:ext cx="108041" cy="254496"/>
              </a:xfrm>
              <a:custGeom>
                <a:avLst/>
                <a:gdLst>
                  <a:gd name="connsiteX0" fmla="*/ 4265 w 108042"/>
                  <a:gd name="connsiteY0" fmla="*/ 253589 h 254495"/>
                  <a:gd name="connsiteX1" fmla="*/ 4265 w 108042"/>
                  <a:gd name="connsiteY1" fmla="*/ 164473 h 254495"/>
                  <a:gd name="connsiteX2" fmla="*/ 95669 w 108042"/>
                  <a:gd name="connsiteY2" fmla="*/ 568 h 254495"/>
                  <a:gd name="connsiteX3" fmla="*/ 4265 w 108042"/>
                  <a:gd name="connsiteY3" fmla="*/ 253589 h 254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8042" h="254495">
                    <a:moveTo>
                      <a:pt x="4265" y="253589"/>
                    </a:moveTo>
                    <a:cubicBezTo>
                      <a:pt x="4265" y="253589"/>
                      <a:pt x="-5975" y="200098"/>
                      <a:pt x="4265" y="164473"/>
                    </a:cubicBezTo>
                    <a:cubicBezTo>
                      <a:pt x="14506" y="128848"/>
                      <a:pt x="77585" y="22846"/>
                      <a:pt x="95669" y="568"/>
                    </a:cubicBezTo>
                    <a:cubicBezTo>
                      <a:pt x="113754" y="-21712"/>
                      <a:pt x="129060" y="215350"/>
                      <a:pt x="4265" y="253589"/>
                    </a:cubicBez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B9D5BE80-1CE4-11C7-0167-9C7950F1BBBB}"/>
                  </a:ext>
                </a:extLst>
              </p:cNvPr>
              <p:cNvSpPr/>
              <p:nvPr/>
            </p:nvSpPr>
            <p:spPr>
              <a:xfrm>
                <a:off x="9233988" y="3833435"/>
                <a:ext cx="134543" cy="281266"/>
              </a:xfrm>
              <a:custGeom>
                <a:avLst/>
                <a:gdLst>
                  <a:gd name="connsiteX0" fmla="*/ 17727 w 134543"/>
                  <a:gd name="connsiteY0" fmla="*/ 280359 h 281265"/>
                  <a:gd name="connsiteX1" fmla="*/ 10864 w 134543"/>
                  <a:gd name="connsiteY1" fmla="*/ 278452 h 281265"/>
                  <a:gd name="connsiteX2" fmla="*/ 4654 w 134543"/>
                  <a:gd name="connsiteY2" fmla="*/ 269573 h 281265"/>
                  <a:gd name="connsiteX3" fmla="*/ 4654 w 134543"/>
                  <a:gd name="connsiteY3" fmla="*/ 174357 h 281265"/>
                  <a:gd name="connsiteX4" fmla="*/ 98563 w 134543"/>
                  <a:gd name="connsiteY4" fmla="*/ 5494 h 281265"/>
                  <a:gd name="connsiteX5" fmla="*/ 116593 w 134543"/>
                  <a:gd name="connsiteY5" fmla="*/ 47 h 281265"/>
                  <a:gd name="connsiteX6" fmla="*/ 134079 w 134543"/>
                  <a:gd name="connsiteY6" fmla="*/ 73966 h 281265"/>
                  <a:gd name="connsiteX7" fmla="*/ 21322 w 134543"/>
                  <a:gd name="connsiteY7" fmla="*/ 279542 h 281265"/>
                  <a:gd name="connsiteX8" fmla="*/ 17727 w 134543"/>
                  <a:gd name="connsiteY8" fmla="*/ 280359 h 281265"/>
                  <a:gd name="connsiteX9" fmla="*/ 106789 w 134543"/>
                  <a:gd name="connsiteY9" fmla="*/ 40356 h 281265"/>
                  <a:gd name="connsiteX10" fmla="*/ 30528 w 134543"/>
                  <a:gd name="connsiteY10" fmla="*/ 181656 h 281265"/>
                  <a:gd name="connsiteX11" fmla="*/ 28458 w 134543"/>
                  <a:gd name="connsiteY11" fmla="*/ 248602 h 281265"/>
                  <a:gd name="connsiteX12" fmla="*/ 87832 w 134543"/>
                  <a:gd name="connsiteY12" fmla="*/ 176645 h 281265"/>
                  <a:gd name="connsiteX13" fmla="*/ 106789 w 134543"/>
                  <a:gd name="connsiteY13" fmla="*/ 40356 h 281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4543" h="281265">
                    <a:moveTo>
                      <a:pt x="17727" y="280359"/>
                    </a:moveTo>
                    <a:cubicBezTo>
                      <a:pt x="15330" y="280359"/>
                      <a:pt x="12933" y="279705"/>
                      <a:pt x="10864" y="278452"/>
                    </a:cubicBezTo>
                    <a:cubicBezTo>
                      <a:pt x="7595" y="276546"/>
                      <a:pt x="5362" y="273278"/>
                      <a:pt x="4654" y="269573"/>
                    </a:cubicBezTo>
                    <a:cubicBezTo>
                      <a:pt x="4218" y="267286"/>
                      <a:pt x="-6240" y="212596"/>
                      <a:pt x="4654" y="174357"/>
                    </a:cubicBezTo>
                    <a:cubicBezTo>
                      <a:pt x="15549" y="136989"/>
                      <a:pt x="78681" y="30170"/>
                      <a:pt x="98563" y="5494"/>
                    </a:cubicBezTo>
                    <a:cubicBezTo>
                      <a:pt x="102703" y="-117"/>
                      <a:pt x="110057" y="-2350"/>
                      <a:pt x="116593" y="47"/>
                    </a:cubicBezTo>
                    <a:cubicBezTo>
                      <a:pt x="129503" y="4840"/>
                      <a:pt x="135386" y="29680"/>
                      <a:pt x="134079" y="73966"/>
                    </a:cubicBezTo>
                    <a:cubicBezTo>
                      <a:pt x="131573" y="157416"/>
                      <a:pt x="100688" y="255193"/>
                      <a:pt x="21322" y="279542"/>
                    </a:cubicBezTo>
                    <a:cubicBezTo>
                      <a:pt x="20178" y="279978"/>
                      <a:pt x="18980" y="280250"/>
                      <a:pt x="17727" y="280359"/>
                    </a:cubicBezTo>
                    <a:close/>
                    <a:moveTo>
                      <a:pt x="106789" y="40356"/>
                    </a:moveTo>
                    <a:cubicBezTo>
                      <a:pt x="81840" y="78159"/>
                      <a:pt x="38317" y="154093"/>
                      <a:pt x="30528" y="181656"/>
                    </a:cubicBezTo>
                    <a:cubicBezTo>
                      <a:pt x="24536" y="202573"/>
                      <a:pt x="26388" y="231008"/>
                      <a:pt x="28458" y="248602"/>
                    </a:cubicBezTo>
                    <a:cubicBezTo>
                      <a:pt x="53842" y="235965"/>
                      <a:pt x="73779" y="211833"/>
                      <a:pt x="87832" y="176645"/>
                    </a:cubicBezTo>
                    <a:cubicBezTo>
                      <a:pt x="104011" y="133122"/>
                      <a:pt x="110493" y="86603"/>
                      <a:pt x="106789" y="40356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3E305CB2-F610-DA8A-6EE6-E5D7E2AC09C7}"/>
                  </a:ext>
                </a:extLst>
              </p:cNvPr>
              <p:cNvSpPr/>
              <p:nvPr/>
            </p:nvSpPr>
            <p:spPr>
              <a:xfrm>
                <a:off x="7899091" y="3615468"/>
                <a:ext cx="852589" cy="588395"/>
              </a:xfrm>
              <a:custGeom>
                <a:avLst/>
                <a:gdLst>
                  <a:gd name="connsiteX0" fmla="*/ 217874 w 852592"/>
                  <a:gd name="connsiteY0" fmla="*/ 346841 h 588394"/>
                  <a:gd name="connsiteX1" fmla="*/ 635400 w 852592"/>
                  <a:gd name="connsiteY1" fmla="*/ 145296 h 588394"/>
                  <a:gd name="connsiteX2" fmla="*/ 852307 w 852592"/>
                  <a:gd name="connsiteY2" fmla="*/ 183426 h 588394"/>
                  <a:gd name="connsiteX3" fmla="*/ 806333 w 852592"/>
                  <a:gd name="connsiteY3" fmla="*/ 200748 h 588394"/>
                  <a:gd name="connsiteX4" fmla="*/ 708665 w 852592"/>
                  <a:gd name="connsiteY4" fmla="*/ 232778 h 588394"/>
                  <a:gd name="connsiteX5" fmla="*/ 639322 w 852592"/>
                  <a:gd name="connsiteY5" fmla="*/ 243127 h 588394"/>
                  <a:gd name="connsiteX6" fmla="*/ 191073 w 852592"/>
                  <a:gd name="connsiteY6" fmla="*/ 586299 h 588394"/>
                  <a:gd name="connsiteX7" fmla="*/ -286 w 852592"/>
                  <a:gd name="connsiteY7" fmla="*/ -906 h 588394"/>
                  <a:gd name="connsiteX8" fmla="*/ 207088 w 852592"/>
                  <a:gd name="connsiteY8" fmla="*/ 183208 h 588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52592" h="588394">
                    <a:moveTo>
                      <a:pt x="217874" y="346841"/>
                    </a:moveTo>
                    <a:lnTo>
                      <a:pt x="635400" y="145296"/>
                    </a:lnTo>
                    <a:lnTo>
                      <a:pt x="852307" y="183426"/>
                    </a:lnTo>
                    <a:cubicBezTo>
                      <a:pt x="841576" y="197534"/>
                      <a:pt x="823709" y="204234"/>
                      <a:pt x="806333" y="200748"/>
                    </a:cubicBezTo>
                    <a:cubicBezTo>
                      <a:pt x="775502" y="195301"/>
                      <a:pt x="734484" y="204288"/>
                      <a:pt x="708665" y="232778"/>
                    </a:cubicBezTo>
                    <a:cubicBezTo>
                      <a:pt x="682845" y="261266"/>
                      <a:pt x="639322" y="243127"/>
                      <a:pt x="639322" y="243127"/>
                    </a:cubicBezTo>
                    <a:cubicBezTo>
                      <a:pt x="639322" y="243127"/>
                      <a:pt x="403132" y="546862"/>
                      <a:pt x="191073" y="586299"/>
                    </a:cubicBezTo>
                    <a:cubicBezTo>
                      <a:pt x="18724" y="618166"/>
                      <a:pt x="-286" y="-906"/>
                      <a:pt x="-286" y="-906"/>
                    </a:cubicBezTo>
                    <a:lnTo>
                      <a:pt x="207088" y="183208"/>
                    </a:ln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032A3FCA-792E-44A6-8C60-DB0355679136}"/>
                  </a:ext>
                </a:extLst>
              </p:cNvPr>
              <p:cNvSpPr/>
              <p:nvPr/>
            </p:nvSpPr>
            <p:spPr>
              <a:xfrm>
                <a:off x="7885908" y="3602282"/>
                <a:ext cx="878843" cy="614771"/>
              </a:xfrm>
              <a:custGeom>
                <a:avLst/>
                <a:gdLst>
                  <a:gd name="connsiteX0" fmla="*/ 191567 w 878847"/>
                  <a:gd name="connsiteY0" fmla="*/ 613864 h 614770"/>
                  <a:gd name="connsiteX1" fmla="*/ 138675 w 878847"/>
                  <a:gd name="connsiteY1" fmla="*/ 593982 h 614770"/>
                  <a:gd name="connsiteX2" fmla="*/ -283 w 878847"/>
                  <a:gd name="connsiteY2" fmla="*/ 12604 h 614770"/>
                  <a:gd name="connsiteX3" fmla="*/ 12681 w 878847"/>
                  <a:gd name="connsiteY3" fmla="*/ -905 h 614770"/>
                  <a:gd name="connsiteX4" fmla="*/ 21506 w 878847"/>
                  <a:gd name="connsiteY4" fmla="*/ 2255 h 614770"/>
                  <a:gd name="connsiteX5" fmla="*/ 228880 w 878847"/>
                  <a:gd name="connsiteY5" fmla="*/ 186370 h 614770"/>
                  <a:gd name="connsiteX6" fmla="*/ 233347 w 878847"/>
                  <a:gd name="connsiteY6" fmla="*/ 195412 h 614770"/>
                  <a:gd name="connsiteX7" fmla="*/ 242770 w 878847"/>
                  <a:gd name="connsiteY7" fmla="*/ 339272 h 614770"/>
                  <a:gd name="connsiteX8" fmla="*/ 642594 w 878847"/>
                  <a:gd name="connsiteY8" fmla="*/ 146387 h 614770"/>
                  <a:gd name="connsiteX9" fmla="*/ 650655 w 878847"/>
                  <a:gd name="connsiteY9" fmla="*/ 145298 h 614770"/>
                  <a:gd name="connsiteX10" fmla="*/ 867616 w 878847"/>
                  <a:gd name="connsiteY10" fmla="*/ 183700 h 614770"/>
                  <a:gd name="connsiteX11" fmla="*/ 878347 w 878847"/>
                  <a:gd name="connsiteY11" fmla="*/ 199116 h 614770"/>
                  <a:gd name="connsiteX12" fmla="*/ 876332 w 878847"/>
                  <a:gd name="connsiteY12" fmla="*/ 204182 h 614770"/>
                  <a:gd name="connsiteX13" fmla="*/ 817066 w 878847"/>
                  <a:gd name="connsiteY13" fmla="*/ 227223 h 614770"/>
                  <a:gd name="connsiteX14" fmla="*/ 731437 w 878847"/>
                  <a:gd name="connsiteY14" fmla="*/ 255004 h 614770"/>
                  <a:gd name="connsiteX15" fmla="*/ 656974 w 878847"/>
                  <a:gd name="connsiteY15" fmla="*/ 271890 h 614770"/>
                  <a:gd name="connsiteX16" fmla="*/ 206492 w 878847"/>
                  <a:gd name="connsiteY16" fmla="*/ 612448 h 614770"/>
                  <a:gd name="connsiteX17" fmla="*/ 191567 w 878847"/>
                  <a:gd name="connsiteY17" fmla="*/ 613864 h 614770"/>
                  <a:gd name="connsiteX18" fmla="*/ 27661 w 878847"/>
                  <a:gd name="connsiteY18" fmla="*/ 43000 h 614770"/>
                  <a:gd name="connsiteX19" fmla="*/ 155397 w 878847"/>
                  <a:gd name="connsiteY19" fmla="*/ 573283 h 614770"/>
                  <a:gd name="connsiteX20" fmla="*/ 201917 w 878847"/>
                  <a:gd name="connsiteY20" fmla="*/ 586302 h 614770"/>
                  <a:gd name="connsiteX21" fmla="*/ 642048 w 878847"/>
                  <a:gd name="connsiteY21" fmla="*/ 248577 h 614770"/>
                  <a:gd name="connsiteX22" fmla="*/ 657628 w 878847"/>
                  <a:gd name="connsiteY22" fmla="*/ 244437 h 614770"/>
                  <a:gd name="connsiteX23" fmla="*/ 712100 w 878847"/>
                  <a:gd name="connsiteY23" fmla="*/ 237464 h 614770"/>
                  <a:gd name="connsiteX24" fmla="*/ 804702 w 878847"/>
                  <a:gd name="connsiteY24" fmla="*/ 199715 h 614770"/>
                  <a:gd name="connsiteX25" fmla="*/ 650710 w 878847"/>
                  <a:gd name="connsiteY25" fmla="*/ 172479 h 614770"/>
                  <a:gd name="connsiteX26" fmla="*/ 237051 w 878847"/>
                  <a:gd name="connsiteY26" fmla="*/ 372064 h 614770"/>
                  <a:gd name="connsiteX27" fmla="*/ 224577 w 878847"/>
                  <a:gd name="connsiteY27" fmla="*/ 371519 h 614770"/>
                  <a:gd name="connsiteX28" fmla="*/ 218040 w 878847"/>
                  <a:gd name="connsiteY28" fmla="*/ 360952 h 614770"/>
                  <a:gd name="connsiteX29" fmla="*/ 207636 w 878847"/>
                  <a:gd name="connsiteY29" fmla="*/ 202984 h 61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78847" h="614770">
                    <a:moveTo>
                      <a:pt x="191567" y="613864"/>
                    </a:moveTo>
                    <a:cubicBezTo>
                      <a:pt x="172174" y="613647"/>
                      <a:pt x="153436" y="606565"/>
                      <a:pt x="138675" y="593982"/>
                    </a:cubicBezTo>
                    <a:cubicBezTo>
                      <a:pt x="15841" y="494898"/>
                      <a:pt x="316" y="32214"/>
                      <a:pt x="-283" y="12604"/>
                    </a:cubicBezTo>
                    <a:cubicBezTo>
                      <a:pt x="-446" y="5305"/>
                      <a:pt x="5382" y="-741"/>
                      <a:pt x="12681" y="-905"/>
                    </a:cubicBezTo>
                    <a:cubicBezTo>
                      <a:pt x="15895" y="-959"/>
                      <a:pt x="19054" y="185"/>
                      <a:pt x="21506" y="2255"/>
                    </a:cubicBezTo>
                    <a:lnTo>
                      <a:pt x="228880" y="186370"/>
                    </a:lnTo>
                    <a:cubicBezTo>
                      <a:pt x="231494" y="188712"/>
                      <a:pt x="233074" y="191926"/>
                      <a:pt x="233347" y="195412"/>
                    </a:cubicBezTo>
                    <a:lnTo>
                      <a:pt x="242770" y="339272"/>
                    </a:lnTo>
                    <a:lnTo>
                      <a:pt x="642594" y="146387"/>
                    </a:lnTo>
                    <a:cubicBezTo>
                      <a:pt x="645099" y="145189"/>
                      <a:pt x="647932" y="144808"/>
                      <a:pt x="650655" y="145298"/>
                    </a:cubicBezTo>
                    <a:lnTo>
                      <a:pt x="867616" y="183700"/>
                    </a:lnTo>
                    <a:cubicBezTo>
                      <a:pt x="874861" y="185008"/>
                      <a:pt x="879654" y="191871"/>
                      <a:pt x="878347" y="199116"/>
                    </a:cubicBezTo>
                    <a:cubicBezTo>
                      <a:pt x="878075" y="200914"/>
                      <a:pt x="877367" y="202657"/>
                      <a:pt x="876332" y="204182"/>
                    </a:cubicBezTo>
                    <a:cubicBezTo>
                      <a:pt x="862605" y="222593"/>
                      <a:pt x="839618" y="231527"/>
                      <a:pt x="817066" y="227223"/>
                    </a:cubicBezTo>
                    <a:cubicBezTo>
                      <a:pt x="791084" y="222702"/>
                      <a:pt x="754533" y="229620"/>
                      <a:pt x="731437" y="255004"/>
                    </a:cubicBezTo>
                    <a:cubicBezTo>
                      <a:pt x="708341" y="280388"/>
                      <a:pt x="673588" y="276357"/>
                      <a:pt x="656974" y="271890"/>
                    </a:cubicBezTo>
                    <a:cubicBezTo>
                      <a:pt x="618462" y="319825"/>
                      <a:pt x="405041" y="575734"/>
                      <a:pt x="206492" y="612448"/>
                    </a:cubicBezTo>
                    <a:cubicBezTo>
                      <a:pt x="201589" y="613374"/>
                      <a:pt x="196578" y="613810"/>
                      <a:pt x="191567" y="613864"/>
                    </a:cubicBezTo>
                    <a:close/>
                    <a:moveTo>
                      <a:pt x="27661" y="43000"/>
                    </a:moveTo>
                    <a:cubicBezTo>
                      <a:pt x="33108" y="149492"/>
                      <a:pt x="59200" y="495770"/>
                      <a:pt x="155397" y="573283"/>
                    </a:cubicBezTo>
                    <a:cubicBezTo>
                      <a:pt x="168035" y="584558"/>
                      <a:pt x="185248" y="589406"/>
                      <a:pt x="201917" y="586302"/>
                    </a:cubicBezTo>
                    <a:cubicBezTo>
                      <a:pt x="406512" y="548498"/>
                      <a:pt x="639706" y="251300"/>
                      <a:pt x="642048" y="248577"/>
                    </a:cubicBezTo>
                    <a:cubicBezTo>
                      <a:pt x="645698" y="243838"/>
                      <a:pt x="652072" y="242149"/>
                      <a:pt x="657628" y="244437"/>
                    </a:cubicBezTo>
                    <a:cubicBezTo>
                      <a:pt x="657954" y="244437"/>
                      <a:pt x="692925" y="258490"/>
                      <a:pt x="712100" y="237464"/>
                    </a:cubicBezTo>
                    <a:cubicBezTo>
                      <a:pt x="737047" y="210228"/>
                      <a:pt x="773761" y="199334"/>
                      <a:pt x="804702" y="199715"/>
                    </a:cubicBezTo>
                    <a:lnTo>
                      <a:pt x="650710" y="172479"/>
                    </a:lnTo>
                    <a:lnTo>
                      <a:pt x="237051" y="372064"/>
                    </a:lnTo>
                    <a:cubicBezTo>
                      <a:pt x="233074" y="373916"/>
                      <a:pt x="228390" y="373753"/>
                      <a:pt x="224577" y="371519"/>
                    </a:cubicBezTo>
                    <a:cubicBezTo>
                      <a:pt x="220764" y="369340"/>
                      <a:pt x="218313" y="365364"/>
                      <a:pt x="218040" y="360952"/>
                    </a:cubicBezTo>
                    <a:lnTo>
                      <a:pt x="207636" y="202984"/>
                    </a:ln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D0FA1AF3-04C0-A5DB-EDFE-2E34984C6212}"/>
                  </a:ext>
                </a:extLst>
              </p:cNvPr>
              <p:cNvSpPr/>
              <p:nvPr/>
            </p:nvSpPr>
            <p:spPr>
              <a:xfrm>
                <a:off x="8003623" y="2757270"/>
                <a:ext cx="678787" cy="611460"/>
              </a:xfrm>
              <a:custGeom>
                <a:avLst/>
                <a:gdLst>
                  <a:gd name="connsiteX0" fmla="*/ 591661 w 678790"/>
                  <a:gd name="connsiteY0" fmla="*/ 451582 h 611457"/>
                  <a:gd name="connsiteX1" fmla="*/ 112309 w 678790"/>
                  <a:gd name="connsiteY1" fmla="*/ 567117 h 611457"/>
                  <a:gd name="connsiteX2" fmla="*/ 82023 w 678790"/>
                  <a:gd name="connsiteY2" fmla="*/ 102254 h 611457"/>
                  <a:gd name="connsiteX3" fmla="*/ 571452 w 678790"/>
                  <a:gd name="connsiteY3" fmla="*/ 65594 h 611457"/>
                  <a:gd name="connsiteX4" fmla="*/ 591661 w 678790"/>
                  <a:gd name="connsiteY4" fmla="*/ 451582 h 611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8790" h="611457">
                    <a:moveTo>
                      <a:pt x="591661" y="451582"/>
                    </a:moveTo>
                    <a:cubicBezTo>
                      <a:pt x="467574" y="568588"/>
                      <a:pt x="245602" y="671975"/>
                      <a:pt x="112309" y="567117"/>
                    </a:cubicBezTo>
                    <a:cubicBezTo>
                      <a:pt x="-20984" y="462258"/>
                      <a:pt x="-42010" y="219314"/>
                      <a:pt x="82023" y="102254"/>
                    </a:cubicBezTo>
                    <a:cubicBezTo>
                      <a:pt x="206055" y="-14805"/>
                      <a:pt x="437941" y="-39372"/>
                      <a:pt x="571452" y="65594"/>
                    </a:cubicBezTo>
                    <a:cubicBezTo>
                      <a:pt x="704962" y="170562"/>
                      <a:pt x="715748" y="334576"/>
                      <a:pt x="591661" y="451582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2916E61B-2781-51D3-F0A7-D524518DD226}"/>
                  </a:ext>
                </a:extLst>
              </p:cNvPr>
              <p:cNvSpPr/>
              <p:nvPr/>
            </p:nvSpPr>
            <p:spPr>
              <a:xfrm>
                <a:off x="7997730" y="2907410"/>
                <a:ext cx="76520" cy="65841"/>
              </a:xfrm>
              <a:custGeom>
                <a:avLst/>
                <a:gdLst>
                  <a:gd name="connsiteX0" fmla="*/ 66236 w 76520"/>
                  <a:gd name="connsiteY0" fmla="*/ 54196 h 65840"/>
                  <a:gd name="connsiteX1" fmla="*/ 12200 w 76520"/>
                  <a:gd name="connsiteY1" fmla="*/ 56321 h 65840"/>
                  <a:gd name="connsiteX2" fmla="*/ 5282 w 76520"/>
                  <a:gd name="connsiteY2" fmla="*/ 14759 h 65840"/>
                  <a:gd name="connsiteX3" fmla="*/ 9749 w 76520"/>
                  <a:gd name="connsiteY3" fmla="*/ 9802 h 65840"/>
                  <a:gd name="connsiteX4" fmla="*/ 63784 w 76520"/>
                  <a:gd name="connsiteY4" fmla="*/ 7732 h 65840"/>
                  <a:gd name="connsiteX5" fmla="*/ 70648 w 76520"/>
                  <a:gd name="connsiteY5" fmla="*/ 49294 h 65840"/>
                  <a:gd name="connsiteX6" fmla="*/ 66236 w 76520"/>
                  <a:gd name="connsiteY6" fmla="*/ 54196 h 65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520" h="65840">
                    <a:moveTo>
                      <a:pt x="66236" y="54196"/>
                    </a:moveTo>
                    <a:cubicBezTo>
                      <a:pt x="51038" y="67651"/>
                      <a:pt x="28432" y="68577"/>
                      <a:pt x="12200" y="56321"/>
                    </a:cubicBezTo>
                    <a:cubicBezTo>
                      <a:pt x="-1200" y="46734"/>
                      <a:pt x="-4305" y="28159"/>
                      <a:pt x="5282" y="14759"/>
                    </a:cubicBezTo>
                    <a:cubicBezTo>
                      <a:pt x="6589" y="12961"/>
                      <a:pt x="8060" y="11272"/>
                      <a:pt x="9749" y="9802"/>
                    </a:cubicBezTo>
                    <a:cubicBezTo>
                      <a:pt x="25000" y="-3653"/>
                      <a:pt x="47552" y="-4525"/>
                      <a:pt x="63784" y="7732"/>
                    </a:cubicBezTo>
                    <a:cubicBezTo>
                      <a:pt x="77185" y="17319"/>
                      <a:pt x="80235" y="35948"/>
                      <a:pt x="70648" y="49294"/>
                    </a:cubicBezTo>
                    <a:cubicBezTo>
                      <a:pt x="69340" y="51091"/>
                      <a:pt x="67870" y="52725"/>
                      <a:pt x="66236" y="54196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4735352F-5D82-482F-0AD3-EADBA92D420F}"/>
                  </a:ext>
                </a:extLst>
              </p:cNvPr>
              <p:cNvSpPr/>
              <p:nvPr/>
            </p:nvSpPr>
            <p:spPr>
              <a:xfrm>
                <a:off x="7971588" y="2970304"/>
                <a:ext cx="116380" cy="100166"/>
              </a:xfrm>
              <a:custGeom>
                <a:avLst/>
                <a:gdLst>
                  <a:gd name="connsiteX0" fmla="*/ 15027 w 116380"/>
                  <a:gd name="connsiteY0" fmla="*/ 15376 h 100165"/>
                  <a:gd name="connsiteX1" fmla="*/ 11050 w 116380"/>
                  <a:gd name="connsiteY1" fmla="*/ 79272 h 100165"/>
                  <a:gd name="connsiteX2" fmla="*/ 18731 w 116380"/>
                  <a:gd name="connsiteY2" fmla="*/ 86190 h 100165"/>
                  <a:gd name="connsiteX3" fmla="*/ 100820 w 116380"/>
                  <a:gd name="connsiteY3" fmla="*/ 82976 h 100165"/>
                  <a:gd name="connsiteX4" fmla="*/ 104688 w 116380"/>
                  <a:gd name="connsiteY4" fmla="*/ 19026 h 100165"/>
                  <a:gd name="connsiteX5" fmla="*/ 97116 w 116380"/>
                  <a:gd name="connsiteY5" fmla="*/ 12163 h 100165"/>
                  <a:gd name="connsiteX6" fmla="*/ 15027 w 116380"/>
                  <a:gd name="connsiteY6" fmla="*/ 15376 h 1001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380" h="100165">
                    <a:moveTo>
                      <a:pt x="15027" y="15376"/>
                    </a:moveTo>
                    <a:cubicBezTo>
                      <a:pt x="-3711" y="31936"/>
                      <a:pt x="-5509" y="60534"/>
                      <a:pt x="11050" y="79272"/>
                    </a:cubicBezTo>
                    <a:cubicBezTo>
                      <a:pt x="13339" y="81887"/>
                      <a:pt x="15899" y="84174"/>
                      <a:pt x="18731" y="86190"/>
                    </a:cubicBezTo>
                    <a:cubicBezTo>
                      <a:pt x="43407" y="104765"/>
                      <a:pt x="77669" y="103403"/>
                      <a:pt x="100820" y="82976"/>
                    </a:cubicBezTo>
                    <a:cubicBezTo>
                      <a:pt x="119559" y="66362"/>
                      <a:pt x="121301" y="37764"/>
                      <a:pt x="104688" y="19026"/>
                    </a:cubicBezTo>
                    <a:cubicBezTo>
                      <a:pt x="102454" y="16466"/>
                      <a:pt x="99894" y="14124"/>
                      <a:pt x="97116" y="12163"/>
                    </a:cubicBezTo>
                    <a:cubicBezTo>
                      <a:pt x="72440" y="-6412"/>
                      <a:pt x="38177" y="-5050"/>
                      <a:pt x="15027" y="15376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E66B50B9-5B91-CF2D-A920-DEBD5FECE2FE}"/>
                  </a:ext>
                </a:extLst>
              </p:cNvPr>
              <p:cNvSpPr/>
              <p:nvPr/>
            </p:nvSpPr>
            <p:spPr>
              <a:xfrm>
                <a:off x="7966404" y="3048022"/>
                <a:ext cx="139212" cy="119804"/>
              </a:xfrm>
              <a:custGeom>
                <a:avLst/>
                <a:gdLst>
                  <a:gd name="connsiteX0" fmla="*/ 66188 w 139212"/>
                  <a:gd name="connsiteY0" fmla="*/ -842 h 119803"/>
                  <a:gd name="connsiteX1" fmla="*/ -213 w 139212"/>
                  <a:gd name="connsiteY1" fmla="*/ 61692 h 119803"/>
                  <a:gd name="connsiteX2" fmla="*/ 72453 w 139212"/>
                  <a:gd name="connsiteY2" fmla="*/ 118833 h 119803"/>
                  <a:gd name="connsiteX3" fmla="*/ 138853 w 139212"/>
                  <a:gd name="connsiteY3" fmla="*/ 56299 h 119803"/>
                  <a:gd name="connsiteX4" fmla="*/ 66188 w 139212"/>
                  <a:gd name="connsiteY4" fmla="*/ -842 h 119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212" h="119803">
                    <a:moveTo>
                      <a:pt x="66188" y="-842"/>
                    </a:moveTo>
                    <a:cubicBezTo>
                      <a:pt x="27731" y="629"/>
                      <a:pt x="-1956" y="28628"/>
                      <a:pt x="-213" y="61692"/>
                    </a:cubicBezTo>
                    <a:cubicBezTo>
                      <a:pt x="1530" y="94757"/>
                      <a:pt x="34050" y="120358"/>
                      <a:pt x="72453" y="118833"/>
                    </a:cubicBezTo>
                    <a:cubicBezTo>
                      <a:pt x="110855" y="117307"/>
                      <a:pt x="140597" y="89364"/>
                      <a:pt x="138853" y="56299"/>
                    </a:cubicBezTo>
                    <a:cubicBezTo>
                      <a:pt x="137111" y="23235"/>
                      <a:pt x="104591" y="-2367"/>
                      <a:pt x="66188" y="-842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5E66F804-E419-D8C4-FE61-8D1A64AC5CE8}"/>
                  </a:ext>
                </a:extLst>
              </p:cNvPr>
              <p:cNvSpPr/>
              <p:nvPr/>
            </p:nvSpPr>
            <p:spPr>
              <a:xfrm>
                <a:off x="8008859" y="3141771"/>
                <a:ext cx="158058" cy="135998"/>
              </a:xfrm>
              <a:custGeom>
                <a:avLst/>
                <a:gdLst>
                  <a:gd name="connsiteX0" fmla="*/ 20404 w 158059"/>
                  <a:gd name="connsiteY0" fmla="*/ 21217 h 135997"/>
                  <a:gd name="connsiteX1" fmla="*/ 25470 w 158059"/>
                  <a:gd name="connsiteY1" fmla="*/ 117306 h 135997"/>
                  <a:gd name="connsiteX2" fmla="*/ 137083 w 158059"/>
                  <a:gd name="connsiteY2" fmla="*/ 112948 h 135997"/>
                  <a:gd name="connsiteX3" fmla="*/ 132017 w 158059"/>
                  <a:gd name="connsiteY3" fmla="*/ 16859 h 135997"/>
                  <a:gd name="connsiteX4" fmla="*/ 20404 w 158059"/>
                  <a:gd name="connsiteY4" fmla="*/ 21217 h 135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8059" h="135997">
                    <a:moveTo>
                      <a:pt x="20404" y="21217"/>
                    </a:moveTo>
                    <a:cubicBezTo>
                      <a:pt x="-9011" y="48943"/>
                      <a:pt x="-6832" y="92031"/>
                      <a:pt x="25470" y="117306"/>
                    </a:cubicBezTo>
                    <a:cubicBezTo>
                      <a:pt x="58970" y="142581"/>
                      <a:pt x="105653" y="140728"/>
                      <a:pt x="137083" y="112948"/>
                    </a:cubicBezTo>
                    <a:cubicBezTo>
                      <a:pt x="166497" y="85222"/>
                      <a:pt x="164318" y="42134"/>
                      <a:pt x="132017" y="16859"/>
                    </a:cubicBezTo>
                    <a:cubicBezTo>
                      <a:pt x="99715" y="-8416"/>
                      <a:pt x="49819" y="-6509"/>
                      <a:pt x="20404" y="21217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43EFE3E6-2527-1B27-22CC-948190EE8D93}"/>
                  </a:ext>
                </a:extLst>
              </p:cNvPr>
              <p:cNvSpPr/>
              <p:nvPr/>
            </p:nvSpPr>
            <p:spPr>
              <a:xfrm>
                <a:off x="8068280" y="3205620"/>
                <a:ext cx="174308" cy="150015"/>
              </a:xfrm>
              <a:custGeom>
                <a:avLst/>
                <a:gdLst>
                  <a:gd name="connsiteX0" fmla="*/ 174310 w 174309"/>
                  <a:gd name="connsiteY0" fmla="*/ 75008 h 150015"/>
                  <a:gd name="connsiteX1" fmla="*/ 87155 w 174309"/>
                  <a:gd name="connsiteY1" fmla="*/ 150016 h 150015"/>
                  <a:gd name="connsiteX2" fmla="*/ 0 w 174309"/>
                  <a:gd name="connsiteY2" fmla="*/ 75008 h 150015"/>
                  <a:gd name="connsiteX3" fmla="*/ 87155 w 174309"/>
                  <a:gd name="connsiteY3" fmla="*/ 0 h 150015"/>
                  <a:gd name="connsiteX4" fmla="*/ 174310 w 174309"/>
                  <a:gd name="connsiteY4" fmla="*/ 75008 h 150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309" h="150015">
                    <a:moveTo>
                      <a:pt x="174310" y="75008"/>
                    </a:moveTo>
                    <a:cubicBezTo>
                      <a:pt x="174310" y="116433"/>
                      <a:pt x="135289" y="150016"/>
                      <a:pt x="87155" y="150016"/>
                    </a:cubicBezTo>
                    <a:cubicBezTo>
                      <a:pt x="39020" y="150016"/>
                      <a:pt x="0" y="116433"/>
                      <a:pt x="0" y="75008"/>
                    </a:cubicBezTo>
                    <a:cubicBezTo>
                      <a:pt x="0" y="33582"/>
                      <a:pt x="39020" y="0"/>
                      <a:pt x="87155" y="0"/>
                    </a:cubicBezTo>
                    <a:cubicBezTo>
                      <a:pt x="135289" y="0"/>
                      <a:pt x="174310" y="33582"/>
                      <a:pt x="174310" y="75008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CD2351C0-6BFD-0AA0-B6CE-63832A8AA38A}"/>
                  </a:ext>
                </a:extLst>
              </p:cNvPr>
              <p:cNvSpPr/>
              <p:nvPr/>
            </p:nvSpPr>
            <p:spPr>
              <a:xfrm>
                <a:off x="8053111" y="2794773"/>
                <a:ext cx="142129" cy="122382"/>
              </a:xfrm>
              <a:custGeom>
                <a:avLst/>
                <a:gdLst>
                  <a:gd name="connsiteX0" fmla="*/ 123282 w 142130"/>
                  <a:gd name="connsiteY0" fmla="*/ 101520 h 122382"/>
                  <a:gd name="connsiteX1" fmla="*/ 22890 w 142130"/>
                  <a:gd name="connsiteY1" fmla="*/ 105442 h 122382"/>
                  <a:gd name="connsiteX2" fmla="*/ 18314 w 142130"/>
                  <a:gd name="connsiteY2" fmla="*/ 19050 h 122382"/>
                  <a:gd name="connsiteX3" fmla="*/ 118760 w 142130"/>
                  <a:gd name="connsiteY3" fmla="*/ 15127 h 122382"/>
                  <a:gd name="connsiteX4" fmla="*/ 123282 w 142130"/>
                  <a:gd name="connsiteY4" fmla="*/ 101520 h 12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130" h="122382">
                    <a:moveTo>
                      <a:pt x="123282" y="101520"/>
                    </a:moveTo>
                    <a:cubicBezTo>
                      <a:pt x="95010" y="126577"/>
                      <a:pt x="53013" y="128211"/>
                      <a:pt x="22890" y="105442"/>
                    </a:cubicBezTo>
                    <a:cubicBezTo>
                      <a:pt x="-6143" y="82673"/>
                      <a:pt x="-8159" y="43998"/>
                      <a:pt x="18314" y="19050"/>
                    </a:cubicBezTo>
                    <a:cubicBezTo>
                      <a:pt x="46585" y="-6007"/>
                      <a:pt x="88638" y="-7641"/>
                      <a:pt x="118760" y="15127"/>
                    </a:cubicBezTo>
                    <a:cubicBezTo>
                      <a:pt x="147739" y="37897"/>
                      <a:pt x="149646" y="76572"/>
                      <a:pt x="123282" y="101520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6FF08488-8EA3-92E5-B36C-B77E6D61E6F4}"/>
                  </a:ext>
                </a:extLst>
              </p:cNvPr>
              <p:cNvSpPr/>
              <p:nvPr/>
            </p:nvSpPr>
            <p:spPr>
              <a:xfrm>
                <a:off x="8133180" y="2759259"/>
                <a:ext cx="154485" cy="132890"/>
              </a:xfrm>
              <a:custGeom>
                <a:avLst/>
                <a:gdLst>
                  <a:gd name="connsiteX0" fmla="*/ 80470 w 154485"/>
                  <a:gd name="connsiteY0" fmla="*/ 131913 h 132890"/>
                  <a:gd name="connsiteX1" fmla="*/ -203 w 154485"/>
                  <a:gd name="connsiteY1" fmla="*/ 68562 h 132890"/>
                  <a:gd name="connsiteX2" fmla="*/ 73443 w 154485"/>
                  <a:gd name="connsiteY2" fmla="*/ -835 h 132890"/>
                  <a:gd name="connsiteX3" fmla="*/ 154116 w 154485"/>
                  <a:gd name="connsiteY3" fmla="*/ 62570 h 132890"/>
                  <a:gd name="connsiteX4" fmla="*/ 80470 w 154485"/>
                  <a:gd name="connsiteY4" fmla="*/ 131913 h 132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485" h="132890">
                    <a:moveTo>
                      <a:pt x="80470" y="131913"/>
                    </a:moveTo>
                    <a:cubicBezTo>
                      <a:pt x="37873" y="133602"/>
                      <a:pt x="1758" y="105221"/>
                      <a:pt x="-203" y="68562"/>
                    </a:cubicBezTo>
                    <a:cubicBezTo>
                      <a:pt x="-2164" y="31903"/>
                      <a:pt x="30846" y="854"/>
                      <a:pt x="73443" y="-835"/>
                    </a:cubicBezTo>
                    <a:cubicBezTo>
                      <a:pt x="116040" y="-2523"/>
                      <a:pt x="152155" y="25911"/>
                      <a:pt x="154116" y="62570"/>
                    </a:cubicBezTo>
                    <a:cubicBezTo>
                      <a:pt x="156077" y="99230"/>
                      <a:pt x="123067" y="130279"/>
                      <a:pt x="80470" y="131913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292DB500-2C8A-1EFE-9981-87C138794FFD}"/>
                  </a:ext>
                </a:extLst>
              </p:cNvPr>
              <p:cNvSpPr/>
              <p:nvPr/>
            </p:nvSpPr>
            <p:spPr>
              <a:xfrm>
                <a:off x="8027747" y="2867240"/>
                <a:ext cx="88244" cy="75933"/>
              </a:xfrm>
              <a:custGeom>
                <a:avLst/>
                <a:gdLst>
                  <a:gd name="connsiteX0" fmla="*/ 88244 w 88244"/>
                  <a:gd name="connsiteY0" fmla="*/ 37967 h 75933"/>
                  <a:gd name="connsiteX1" fmla="*/ 44122 w 88244"/>
                  <a:gd name="connsiteY1" fmla="*/ 75934 h 75933"/>
                  <a:gd name="connsiteX2" fmla="*/ 0 w 88244"/>
                  <a:gd name="connsiteY2" fmla="*/ 37967 h 75933"/>
                  <a:gd name="connsiteX3" fmla="*/ 44122 w 88244"/>
                  <a:gd name="connsiteY3" fmla="*/ 0 h 75933"/>
                  <a:gd name="connsiteX4" fmla="*/ 88244 w 88244"/>
                  <a:gd name="connsiteY4" fmla="*/ 37967 h 75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244" h="75933">
                    <a:moveTo>
                      <a:pt x="88244" y="37967"/>
                    </a:moveTo>
                    <a:cubicBezTo>
                      <a:pt x="88244" y="58936"/>
                      <a:pt x="68490" y="75934"/>
                      <a:pt x="44122" y="75934"/>
                    </a:cubicBezTo>
                    <a:cubicBezTo>
                      <a:pt x="19754" y="75934"/>
                      <a:pt x="0" y="58935"/>
                      <a:pt x="0" y="37967"/>
                    </a:cubicBezTo>
                    <a:cubicBezTo>
                      <a:pt x="0" y="16998"/>
                      <a:pt x="19754" y="0"/>
                      <a:pt x="44122" y="0"/>
                    </a:cubicBezTo>
                    <a:cubicBezTo>
                      <a:pt x="68490" y="0"/>
                      <a:pt x="88244" y="16999"/>
                      <a:pt x="88244" y="37967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261A0640-120E-43ED-D7E0-EEC895C21CC2}"/>
                  </a:ext>
                </a:extLst>
              </p:cNvPr>
              <p:cNvSpPr/>
              <p:nvPr/>
            </p:nvSpPr>
            <p:spPr>
              <a:xfrm>
                <a:off x="8506512" y="3130269"/>
                <a:ext cx="119659" cy="102930"/>
              </a:xfrm>
              <a:custGeom>
                <a:avLst/>
                <a:gdLst>
                  <a:gd name="connsiteX0" fmla="*/ 103742 w 119659"/>
                  <a:gd name="connsiteY0" fmla="*/ 85284 h 102929"/>
                  <a:gd name="connsiteX1" fmla="*/ 19201 w 119659"/>
                  <a:gd name="connsiteY1" fmla="*/ 88552 h 102929"/>
                  <a:gd name="connsiteX2" fmla="*/ 8416 w 119659"/>
                  <a:gd name="connsiteY2" fmla="*/ 23567 h 102929"/>
                  <a:gd name="connsiteX3" fmla="*/ 15388 w 119659"/>
                  <a:gd name="connsiteY3" fmla="*/ 15832 h 102929"/>
                  <a:gd name="connsiteX4" fmla="*/ 99874 w 119659"/>
                  <a:gd name="connsiteY4" fmla="*/ 12564 h 102929"/>
                  <a:gd name="connsiteX5" fmla="*/ 110714 w 119659"/>
                  <a:gd name="connsiteY5" fmla="*/ 77549 h 102929"/>
                  <a:gd name="connsiteX6" fmla="*/ 103742 w 119659"/>
                  <a:gd name="connsiteY6" fmla="*/ 85284 h 102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659" h="102929">
                    <a:moveTo>
                      <a:pt x="103742" y="85284"/>
                    </a:moveTo>
                    <a:cubicBezTo>
                      <a:pt x="79937" y="106310"/>
                      <a:pt x="44585" y="107672"/>
                      <a:pt x="19201" y="88552"/>
                    </a:cubicBezTo>
                    <a:cubicBezTo>
                      <a:pt x="-1716" y="73572"/>
                      <a:pt x="-6564" y="44485"/>
                      <a:pt x="8416" y="23567"/>
                    </a:cubicBezTo>
                    <a:cubicBezTo>
                      <a:pt x="10432" y="20735"/>
                      <a:pt x="12773" y="18120"/>
                      <a:pt x="15388" y="15832"/>
                    </a:cubicBezTo>
                    <a:cubicBezTo>
                      <a:pt x="39192" y="-5194"/>
                      <a:pt x="74490" y="-6555"/>
                      <a:pt x="99874" y="12564"/>
                    </a:cubicBezTo>
                    <a:cubicBezTo>
                      <a:pt x="120791" y="27489"/>
                      <a:pt x="125639" y="56577"/>
                      <a:pt x="110714" y="77549"/>
                    </a:cubicBezTo>
                    <a:cubicBezTo>
                      <a:pt x="108698" y="80381"/>
                      <a:pt x="106356" y="82941"/>
                      <a:pt x="103742" y="85284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3B37AD0A-414E-CD38-ECDA-983DA5D03A3C}"/>
                  </a:ext>
                </a:extLst>
              </p:cNvPr>
              <p:cNvSpPr/>
              <p:nvPr/>
            </p:nvSpPr>
            <p:spPr>
              <a:xfrm>
                <a:off x="8178585" y="3285786"/>
                <a:ext cx="119605" cy="102930"/>
              </a:xfrm>
              <a:custGeom>
                <a:avLst/>
                <a:gdLst>
                  <a:gd name="connsiteX0" fmla="*/ 103694 w 119606"/>
                  <a:gd name="connsiteY0" fmla="*/ 85284 h 102929"/>
                  <a:gd name="connsiteX1" fmla="*/ 19153 w 119606"/>
                  <a:gd name="connsiteY1" fmla="*/ 88553 h 102929"/>
                  <a:gd name="connsiteX2" fmla="*/ 8477 w 119606"/>
                  <a:gd name="connsiteY2" fmla="*/ 23459 h 102929"/>
                  <a:gd name="connsiteX3" fmla="*/ 15340 w 119606"/>
                  <a:gd name="connsiteY3" fmla="*/ 15832 h 102929"/>
                  <a:gd name="connsiteX4" fmla="*/ 99881 w 119606"/>
                  <a:gd name="connsiteY4" fmla="*/ 12564 h 102929"/>
                  <a:gd name="connsiteX5" fmla="*/ 110557 w 119606"/>
                  <a:gd name="connsiteY5" fmla="*/ 77658 h 102929"/>
                  <a:gd name="connsiteX6" fmla="*/ 103694 w 119606"/>
                  <a:gd name="connsiteY6" fmla="*/ 85284 h 102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606" h="102929">
                    <a:moveTo>
                      <a:pt x="103694" y="85284"/>
                    </a:moveTo>
                    <a:cubicBezTo>
                      <a:pt x="79889" y="106310"/>
                      <a:pt x="44537" y="107672"/>
                      <a:pt x="19153" y="88553"/>
                    </a:cubicBezTo>
                    <a:cubicBezTo>
                      <a:pt x="-1764" y="73518"/>
                      <a:pt x="-6557" y="44430"/>
                      <a:pt x="8477" y="23459"/>
                    </a:cubicBezTo>
                    <a:cubicBezTo>
                      <a:pt x="10438" y="20680"/>
                      <a:pt x="12780" y="18120"/>
                      <a:pt x="15340" y="15832"/>
                    </a:cubicBezTo>
                    <a:cubicBezTo>
                      <a:pt x="39145" y="-5194"/>
                      <a:pt x="74497" y="-6555"/>
                      <a:pt x="99881" y="12564"/>
                    </a:cubicBezTo>
                    <a:cubicBezTo>
                      <a:pt x="120798" y="27598"/>
                      <a:pt x="125591" y="56686"/>
                      <a:pt x="110557" y="77658"/>
                    </a:cubicBezTo>
                    <a:cubicBezTo>
                      <a:pt x="108596" y="80436"/>
                      <a:pt x="106254" y="82996"/>
                      <a:pt x="103694" y="85284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169E4AD7-D4DC-4B60-B849-91F9463461BD}"/>
                  </a:ext>
                </a:extLst>
              </p:cNvPr>
              <p:cNvSpPr/>
              <p:nvPr/>
            </p:nvSpPr>
            <p:spPr>
              <a:xfrm>
                <a:off x="8554921" y="3087198"/>
                <a:ext cx="126701" cy="109052"/>
              </a:xfrm>
              <a:custGeom>
                <a:avLst/>
                <a:gdLst>
                  <a:gd name="connsiteX0" fmla="*/ 126702 w 126701"/>
                  <a:gd name="connsiteY0" fmla="*/ 54526 h 109052"/>
                  <a:gd name="connsiteX1" fmla="*/ 63351 w 126701"/>
                  <a:gd name="connsiteY1" fmla="*/ 109053 h 109052"/>
                  <a:gd name="connsiteX2" fmla="*/ 0 w 126701"/>
                  <a:gd name="connsiteY2" fmla="*/ 54526 h 109052"/>
                  <a:gd name="connsiteX3" fmla="*/ 63351 w 126701"/>
                  <a:gd name="connsiteY3" fmla="*/ 0 h 109052"/>
                  <a:gd name="connsiteX4" fmla="*/ 126702 w 126701"/>
                  <a:gd name="connsiteY4" fmla="*/ 54526 h 10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701" h="109052">
                    <a:moveTo>
                      <a:pt x="126702" y="54526"/>
                    </a:moveTo>
                    <a:cubicBezTo>
                      <a:pt x="126702" y="84640"/>
                      <a:pt x="98339" y="109053"/>
                      <a:pt x="63351" y="109053"/>
                    </a:cubicBezTo>
                    <a:cubicBezTo>
                      <a:pt x="28363" y="109053"/>
                      <a:pt x="0" y="84640"/>
                      <a:pt x="0" y="54526"/>
                    </a:cubicBezTo>
                    <a:cubicBezTo>
                      <a:pt x="0" y="24412"/>
                      <a:pt x="28363" y="0"/>
                      <a:pt x="63351" y="0"/>
                    </a:cubicBezTo>
                    <a:cubicBezTo>
                      <a:pt x="98339" y="0"/>
                      <a:pt x="126702" y="24412"/>
                      <a:pt x="126702" y="54526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0D17FBBD-30B3-CC51-34E8-9FD50D556560}"/>
                  </a:ext>
                </a:extLst>
              </p:cNvPr>
              <p:cNvSpPr/>
              <p:nvPr/>
            </p:nvSpPr>
            <p:spPr>
              <a:xfrm>
                <a:off x="8568325" y="3018989"/>
                <a:ext cx="133972" cy="115589"/>
              </a:xfrm>
              <a:custGeom>
                <a:avLst/>
                <a:gdLst>
                  <a:gd name="connsiteX0" fmla="*/ 116224 w 133973"/>
                  <a:gd name="connsiteY0" fmla="*/ 95901 h 115588"/>
                  <a:gd name="connsiteX1" fmla="*/ 21498 w 133973"/>
                  <a:gd name="connsiteY1" fmla="*/ 99604 h 115588"/>
                  <a:gd name="connsiteX2" fmla="*/ 17249 w 133973"/>
                  <a:gd name="connsiteY2" fmla="*/ 17897 h 115588"/>
                  <a:gd name="connsiteX3" fmla="*/ 111921 w 133973"/>
                  <a:gd name="connsiteY3" fmla="*/ 14193 h 115588"/>
                  <a:gd name="connsiteX4" fmla="*/ 116224 w 133973"/>
                  <a:gd name="connsiteY4" fmla="*/ 95901 h 115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973" h="115588">
                    <a:moveTo>
                      <a:pt x="116224" y="95901"/>
                    </a:moveTo>
                    <a:cubicBezTo>
                      <a:pt x="89534" y="119487"/>
                      <a:pt x="49932" y="121012"/>
                      <a:pt x="21498" y="99604"/>
                    </a:cubicBezTo>
                    <a:cubicBezTo>
                      <a:pt x="-5738" y="78088"/>
                      <a:pt x="-7754" y="41646"/>
                      <a:pt x="17249" y="17897"/>
                    </a:cubicBezTo>
                    <a:cubicBezTo>
                      <a:pt x="43886" y="-5689"/>
                      <a:pt x="83487" y="-7269"/>
                      <a:pt x="111921" y="14193"/>
                    </a:cubicBezTo>
                    <a:cubicBezTo>
                      <a:pt x="139266" y="35873"/>
                      <a:pt x="141009" y="72368"/>
                      <a:pt x="116224" y="95901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C2D12D00-7306-FF42-9D28-8E7C99876AD2}"/>
                  </a:ext>
                </a:extLst>
              </p:cNvPr>
              <p:cNvSpPr/>
              <p:nvPr/>
            </p:nvSpPr>
            <p:spPr>
              <a:xfrm>
                <a:off x="8580030" y="2943333"/>
                <a:ext cx="125365" cy="108027"/>
              </a:xfrm>
              <a:custGeom>
                <a:avLst/>
                <a:gdLst>
                  <a:gd name="connsiteX0" fmla="*/ 16014 w 125365"/>
                  <a:gd name="connsiteY0" fmla="*/ 16692 h 108026"/>
                  <a:gd name="connsiteX1" fmla="*/ 12201 w 125365"/>
                  <a:gd name="connsiteY1" fmla="*/ 85926 h 108026"/>
                  <a:gd name="connsiteX2" fmla="*/ 20045 w 125365"/>
                  <a:gd name="connsiteY2" fmla="*/ 92953 h 108026"/>
                  <a:gd name="connsiteX3" fmla="*/ 108779 w 125365"/>
                  <a:gd name="connsiteY3" fmla="*/ 89521 h 108026"/>
                  <a:gd name="connsiteX4" fmla="*/ 112593 w 125365"/>
                  <a:gd name="connsiteY4" fmla="*/ 20288 h 108026"/>
                  <a:gd name="connsiteX5" fmla="*/ 104749 w 125365"/>
                  <a:gd name="connsiteY5" fmla="*/ 13261 h 108026"/>
                  <a:gd name="connsiteX6" fmla="*/ 16014 w 125365"/>
                  <a:gd name="connsiteY6" fmla="*/ 16692 h 108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5365" h="108026">
                    <a:moveTo>
                      <a:pt x="16014" y="16692"/>
                    </a:moveTo>
                    <a:cubicBezTo>
                      <a:pt x="-4141" y="34777"/>
                      <a:pt x="-5829" y="65772"/>
                      <a:pt x="12201" y="85926"/>
                    </a:cubicBezTo>
                    <a:cubicBezTo>
                      <a:pt x="14597" y="88540"/>
                      <a:pt x="17213" y="90883"/>
                      <a:pt x="20045" y="92953"/>
                    </a:cubicBezTo>
                    <a:cubicBezTo>
                      <a:pt x="46681" y="113053"/>
                      <a:pt x="83777" y="111637"/>
                      <a:pt x="108779" y="89521"/>
                    </a:cubicBezTo>
                    <a:cubicBezTo>
                      <a:pt x="128934" y="71437"/>
                      <a:pt x="130623" y="40442"/>
                      <a:pt x="112593" y="20288"/>
                    </a:cubicBezTo>
                    <a:cubicBezTo>
                      <a:pt x="110196" y="17673"/>
                      <a:pt x="107581" y="15331"/>
                      <a:pt x="104749" y="13261"/>
                    </a:cubicBezTo>
                    <a:cubicBezTo>
                      <a:pt x="78112" y="-6839"/>
                      <a:pt x="41017" y="-5423"/>
                      <a:pt x="16014" y="16692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15EC5589-E0D2-7E2F-5511-E2AF30E44CB7}"/>
                  </a:ext>
                </a:extLst>
              </p:cNvPr>
              <p:cNvSpPr/>
              <p:nvPr/>
            </p:nvSpPr>
            <p:spPr>
              <a:xfrm>
                <a:off x="8595552" y="2886561"/>
                <a:ext cx="86089" cy="74087"/>
              </a:xfrm>
              <a:custGeom>
                <a:avLst/>
                <a:gdLst>
                  <a:gd name="connsiteX0" fmla="*/ 74524 w 86089"/>
                  <a:gd name="connsiteY0" fmla="*/ 61098 h 74087"/>
                  <a:gd name="connsiteX1" fmla="*/ 13733 w 86089"/>
                  <a:gd name="connsiteY1" fmla="*/ 63495 h 74087"/>
                  <a:gd name="connsiteX2" fmla="*/ 5998 w 86089"/>
                  <a:gd name="connsiteY2" fmla="*/ 16703 h 74087"/>
                  <a:gd name="connsiteX3" fmla="*/ 10955 w 86089"/>
                  <a:gd name="connsiteY3" fmla="*/ 11147 h 74087"/>
                  <a:gd name="connsiteX4" fmla="*/ 71800 w 86089"/>
                  <a:gd name="connsiteY4" fmla="*/ 8805 h 74087"/>
                  <a:gd name="connsiteX5" fmla="*/ 79535 w 86089"/>
                  <a:gd name="connsiteY5" fmla="*/ 55541 h 74087"/>
                  <a:gd name="connsiteX6" fmla="*/ 74524 w 86089"/>
                  <a:gd name="connsiteY6" fmla="*/ 61098 h 74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089" h="74087">
                    <a:moveTo>
                      <a:pt x="74524" y="61098"/>
                    </a:moveTo>
                    <a:cubicBezTo>
                      <a:pt x="57419" y="76241"/>
                      <a:pt x="31981" y="77276"/>
                      <a:pt x="13733" y="63495"/>
                    </a:cubicBezTo>
                    <a:cubicBezTo>
                      <a:pt x="-1356" y="52709"/>
                      <a:pt x="-4788" y="31737"/>
                      <a:pt x="5998" y="16703"/>
                    </a:cubicBezTo>
                    <a:cubicBezTo>
                      <a:pt x="7414" y="14633"/>
                      <a:pt x="9103" y="12781"/>
                      <a:pt x="10955" y="11147"/>
                    </a:cubicBezTo>
                    <a:cubicBezTo>
                      <a:pt x="28114" y="-3996"/>
                      <a:pt x="53551" y="-4977"/>
                      <a:pt x="71800" y="8805"/>
                    </a:cubicBezTo>
                    <a:cubicBezTo>
                      <a:pt x="86834" y="19590"/>
                      <a:pt x="90320" y="40507"/>
                      <a:pt x="79535" y="55541"/>
                    </a:cubicBezTo>
                    <a:cubicBezTo>
                      <a:pt x="78064" y="57557"/>
                      <a:pt x="76375" y="59464"/>
                      <a:pt x="74524" y="61098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87927A1E-CA1B-5FF8-8A8A-ED3CAB2E8F04}"/>
                  </a:ext>
                </a:extLst>
              </p:cNvPr>
              <p:cNvSpPr/>
              <p:nvPr/>
            </p:nvSpPr>
            <p:spPr>
              <a:xfrm>
                <a:off x="8537160" y="2823278"/>
                <a:ext cx="108699" cy="93564"/>
              </a:xfrm>
              <a:custGeom>
                <a:avLst/>
                <a:gdLst>
                  <a:gd name="connsiteX0" fmla="*/ 94186 w 108700"/>
                  <a:gd name="connsiteY0" fmla="*/ 77427 h 93563"/>
                  <a:gd name="connsiteX1" fmla="*/ 17380 w 108700"/>
                  <a:gd name="connsiteY1" fmla="*/ 80423 h 93563"/>
                  <a:gd name="connsiteX2" fmla="*/ 7685 w 108700"/>
                  <a:gd name="connsiteY2" fmla="*/ 21212 h 93563"/>
                  <a:gd name="connsiteX3" fmla="*/ 13894 w 108700"/>
                  <a:gd name="connsiteY3" fmla="*/ 14294 h 93563"/>
                  <a:gd name="connsiteX4" fmla="*/ 90700 w 108700"/>
                  <a:gd name="connsiteY4" fmla="*/ 11353 h 93563"/>
                  <a:gd name="connsiteX5" fmla="*/ 100504 w 108700"/>
                  <a:gd name="connsiteY5" fmla="*/ 70400 h 93563"/>
                  <a:gd name="connsiteX6" fmla="*/ 94186 w 108700"/>
                  <a:gd name="connsiteY6" fmla="*/ 77427 h 93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700" h="93563">
                    <a:moveTo>
                      <a:pt x="94186" y="77427"/>
                    </a:moveTo>
                    <a:cubicBezTo>
                      <a:pt x="72560" y="96547"/>
                      <a:pt x="40422" y="97799"/>
                      <a:pt x="17380" y="80423"/>
                    </a:cubicBezTo>
                    <a:cubicBezTo>
                      <a:pt x="-1631" y="66751"/>
                      <a:pt x="-5988" y="40223"/>
                      <a:pt x="7685" y="21212"/>
                    </a:cubicBezTo>
                    <a:cubicBezTo>
                      <a:pt x="9482" y="18652"/>
                      <a:pt x="11552" y="16364"/>
                      <a:pt x="13894" y="14294"/>
                    </a:cubicBezTo>
                    <a:cubicBezTo>
                      <a:pt x="35520" y="-4825"/>
                      <a:pt x="67658" y="-6024"/>
                      <a:pt x="90700" y="11353"/>
                    </a:cubicBezTo>
                    <a:cubicBezTo>
                      <a:pt x="109710" y="24971"/>
                      <a:pt x="114122" y="51389"/>
                      <a:pt x="100504" y="70400"/>
                    </a:cubicBezTo>
                    <a:cubicBezTo>
                      <a:pt x="98652" y="72961"/>
                      <a:pt x="96528" y="75303"/>
                      <a:pt x="94186" y="77427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D8FCE78B-0DE6-A5E8-31BA-5A0017C5016B}"/>
                  </a:ext>
                </a:extLst>
              </p:cNvPr>
              <p:cNvSpPr/>
              <p:nvPr/>
            </p:nvSpPr>
            <p:spPr>
              <a:xfrm>
                <a:off x="8431613" y="2777198"/>
                <a:ext cx="147072" cy="126592"/>
              </a:xfrm>
              <a:custGeom>
                <a:avLst/>
                <a:gdLst>
                  <a:gd name="connsiteX0" fmla="*/ 147074 w 147073"/>
                  <a:gd name="connsiteY0" fmla="*/ 63296 h 126592"/>
                  <a:gd name="connsiteX1" fmla="*/ 73537 w 147073"/>
                  <a:gd name="connsiteY1" fmla="*/ 126593 h 126592"/>
                  <a:gd name="connsiteX2" fmla="*/ 0 w 147073"/>
                  <a:gd name="connsiteY2" fmla="*/ 63296 h 126592"/>
                  <a:gd name="connsiteX3" fmla="*/ 73537 w 147073"/>
                  <a:gd name="connsiteY3" fmla="*/ 0 h 126592"/>
                  <a:gd name="connsiteX4" fmla="*/ 147074 w 147073"/>
                  <a:gd name="connsiteY4" fmla="*/ 63296 h 126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7073" h="126592">
                    <a:moveTo>
                      <a:pt x="147074" y="63296"/>
                    </a:moveTo>
                    <a:cubicBezTo>
                      <a:pt x="147074" y="98254"/>
                      <a:pt x="114150" y="126593"/>
                      <a:pt x="73537" y="126593"/>
                    </a:cubicBezTo>
                    <a:cubicBezTo>
                      <a:pt x="32924" y="126593"/>
                      <a:pt x="0" y="98254"/>
                      <a:pt x="0" y="63296"/>
                    </a:cubicBezTo>
                    <a:cubicBezTo>
                      <a:pt x="0" y="28339"/>
                      <a:pt x="32924" y="0"/>
                      <a:pt x="73537" y="0"/>
                    </a:cubicBezTo>
                    <a:cubicBezTo>
                      <a:pt x="114150" y="0"/>
                      <a:pt x="147074" y="28339"/>
                      <a:pt x="147074" y="63296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25855615-8B6E-103D-052F-AFD756EFC817}"/>
                  </a:ext>
                </a:extLst>
              </p:cNvPr>
              <p:cNvSpPr/>
              <p:nvPr/>
            </p:nvSpPr>
            <p:spPr>
              <a:xfrm>
                <a:off x="8373295" y="2736492"/>
                <a:ext cx="131178" cy="112895"/>
              </a:xfrm>
              <a:custGeom>
                <a:avLst/>
                <a:gdLst>
                  <a:gd name="connsiteX0" fmla="*/ 109507 w 131179"/>
                  <a:gd name="connsiteY0" fmla="*/ 13816 h 112895"/>
                  <a:gd name="connsiteX1" fmla="*/ 113702 w 131179"/>
                  <a:gd name="connsiteY1" fmla="*/ 93672 h 112895"/>
                  <a:gd name="connsiteX2" fmla="*/ 21100 w 131179"/>
                  <a:gd name="connsiteY2" fmla="*/ 97267 h 112895"/>
                  <a:gd name="connsiteX3" fmla="*/ 16905 w 131179"/>
                  <a:gd name="connsiteY3" fmla="*/ 17411 h 112895"/>
                  <a:gd name="connsiteX4" fmla="*/ 109507 w 131179"/>
                  <a:gd name="connsiteY4" fmla="*/ 13816 h 112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179" h="112895">
                    <a:moveTo>
                      <a:pt x="109507" y="13816"/>
                    </a:moveTo>
                    <a:cubicBezTo>
                      <a:pt x="136307" y="34842"/>
                      <a:pt x="138160" y="70630"/>
                      <a:pt x="113702" y="93672"/>
                    </a:cubicBezTo>
                    <a:cubicBezTo>
                      <a:pt x="87610" y="116659"/>
                      <a:pt x="48935" y="118184"/>
                      <a:pt x="21100" y="97267"/>
                    </a:cubicBezTo>
                    <a:cubicBezTo>
                      <a:pt x="-5701" y="76241"/>
                      <a:pt x="-7553" y="40453"/>
                      <a:pt x="16905" y="17411"/>
                    </a:cubicBezTo>
                    <a:cubicBezTo>
                      <a:pt x="42997" y="-5576"/>
                      <a:pt x="81672" y="-7101"/>
                      <a:pt x="109507" y="13816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7F31B953-BCBE-36D4-0FC8-D8542C995006}"/>
                  </a:ext>
                </a:extLst>
              </p:cNvPr>
              <p:cNvSpPr/>
              <p:nvPr/>
            </p:nvSpPr>
            <p:spPr>
              <a:xfrm>
                <a:off x="8294978" y="2716183"/>
                <a:ext cx="142896" cy="123160"/>
              </a:xfrm>
              <a:custGeom>
                <a:avLst/>
                <a:gdLst>
                  <a:gd name="connsiteX0" fmla="*/ 119353 w 142897"/>
                  <a:gd name="connsiteY0" fmla="*/ 15061 h 123160"/>
                  <a:gd name="connsiteX1" fmla="*/ 123929 w 142897"/>
                  <a:gd name="connsiteY1" fmla="*/ 102216 h 123160"/>
                  <a:gd name="connsiteX2" fmla="*/ 22993 w 142897"/>
                  <a:gd name="connsiteY2" fmla="*/ 106138 h 123160"/>
                  <a:gd name="connsiteX3" fmla="*/ 18417 w 142897"/>
                  <a:gd name="connsiteY3" fmla="*/ 19256 h 123160"/>
                  <a:gd name="connsiteX4" fmla="*/ 119353 w 142897"/>
                  <a:gd name="connsiteY4" fmla="*/ 15061 h 123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897" h="123160">
                    <a:moveTo>
                      <a:pt x="119353" y="15061"/>
                    </a:moveTo>
                    <a:cubicBezTo>
                      <a:pt x="148495" y="37994"/>
                      <a:pt x="150512" y="76887"/>
                      <a:pt x="123929" y="102216"/>
                    </a:cubicBezTo>
                    <a:cubicBezTo>
                      <a:pt x="95495" y="127382"/>
                      <a:pt x="53279" y="129017"/>
                      <a:pt x="22993" y="106138"/>
                    </a:cubicBezTo>
                    <a:cubicBezTo>
                      <a:pt x="-6149" y="83260"/>
                      <a:pt x="-8219" y="44367"/>
                      <a:pt x="18417" y="19256"/>
                    </a:cubicBezTo>
                    <a:cubicBezTo>
                      <a:pt x="46797" y="-5965"/>
                      <a:pt x="89013" y="-7708"/>
                      <a:pt x="119353" y="15061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A283EA9A-4B75-562F-F8BE-EE8022243A71}"/>
                  </a:ext>
                </a:extLst>
              </p:cNvPr>
              <p:cNvSpPr/>
              <p:nvPr/>
            </p:nvSpPr>
            <p:spPr>
              <a:xfrm>
                <a:off x="8209367" y="2717096"/>
                <a:ext cx="97106" cy="83383"/>
              </a:xfrm>
              <a:custGeom>
                <a:avLst/>
                <a:gdLst>
                  <a:gd name="connsiteX0" fmla="*/ 84086 w 97107"/>
                  <a:gd name="connsiteY0" fmla="*/ 68947 h 83382"/>
                  <a:gd name="connsiteX1" fmla="*/ 15506 w 97107"/>
                  <a:gd name="connsiteY1" fmla="*/ 71616 h 83382"/>
                  <a:gd name="connsiteX2" fmla="*/ 6790 w 97107"/>
                  <a:gd name="connsiteY2" fmla="*/ 18887 h 83382"/>
                  <a:gd name="connsiteX3" fmla="*/ 12401 w 97107"/>
                  <a:gd name="connsiteY3" fmla="*/ 12623 h 83382"/>
                  <a:gd name="connsiteX4" fmla="*/ 80981 w 97107"/>
                  <a:gd name="connsiteY4" fmla="*/ 9954 h 83382"/>
                  <a:gd name="connsiteX5" fmla="*/ 89805 w 97107"/>
                  <a:gd name="connsiteY5" fmla="*/ 62628 h 83382"/>
                  <a:gd name="connsiteX6" fmla="*/ 84086 w 97107"/>
                  <a:gd name="connsiteY6" fmla="*/ 68947 h 83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107" h="83382">
                    <a:moveTo>
                      <a:pt x="84086" y="68947"/>
                    </a:moveTo>
                    <a:cubicBezTo>
                      <a:pt x="64748" y="85942"/>
                      <a:pt x="36096" y="87032"/>
                      <a:pt x="15506" y="71616"/>
                    </a:cubicBezTo>
                    <a:cubicBezTo>
                      <a:pt x="-1490" y="59468"/>
                      <a:pt x="-5357" y="35828"/>
                      <a:pt x="6790" y="18887"/>
                    </a:cubicBezTo>
                    <a:cubicBezTo>
                      <a:pt x="8425" y="16599"/>
                      <a:pt x="10276" y="14475"/>
                      <a:pt x="12401" y="12623"/>
                    </a:cubicBezTo>
                    <a:cubicBezTo>
                      <a:pt x="31739" y="-4372"/>
                      <a:pt x="60391" y="-5461"/>
                      <a:pt x="80981" y="9954"/>
                    </a:cubicBezTo>
                    <a:cubicBezTo>
                      <a:pt x="97976" y="22046"/>
                      <a:pt x="101898" y="45633"/>
                      <a:pt x="89805" y="62628"/>
                    </a:cubicBezTo>
                    <a:cubicBezTo>
                      <a:pt x="88117" y="64916"/>
                      <a:pt x="86211" y="67040"/>
                      <a:pt x="84086" y="68947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9A3836E8-6952-A28C-08C1-1D5FC8071361}"/>
                  </a:ext>
                </a:extLst>
              </p:cNvPr>
              <p:cNvSpPr/>
              <p:nvPr/>
            </p:nvSpPr>
            <p:spPr>
              <a:xfrm>
                <a:off x="8272467" y="2989097"/>
                <a:ext cx="315154" cy="517205"/>
              </a:xfrm>
              <a:custGeom>
                <a:avLst/>
                <a:gdLst>
                  <a:gd name="connsiteX0" fmla="*/ 314208 w 315155"/>
                  <a:gd name="connsiteY0" fmla="*/ 290787 h 517204"/>
                  <a:gd name="connsiteX1" fmla="*/ 295906 w 315155"/>
                  <a:gd name="connsiteY1" fmla="*/ 228526 h 517204"/>
                  <a:gd name="connsiteX2" fmla="*/ 311376 w 315155"/>
                  <a:gd name="connsiteY2" fmla="*/ 186256 h 517204"/>
                  <a:gd name="connsiteX3" fmla="*/ 310831 w 315155"/>
                  <a:gd name="connsiteY3" fmla="*/ 143550 h 517204"/>
                  <a:gd name="connsiteX4" fmla="*/ 104601 w 315155"/>
                  <a:gd name="connsiteY4" fmla="*/ 3612 h 517204"/>
                  <a:gd name="connsiteX5" fmla="*/ 22893 w 315155"/>
                  <a:gd name="connsiteY5" fmla="*/ 103295 h 517204"/>
                  <a:gd name="connsiteX6" fmla="*/ 37328 w 315155"/>
                  <a:gd name="connsiteY6" fmla="*/ 249879 h 517204"/>
                  <a:gd name="connsiteX7" fmla="*/ 1813 w 315155"/>
                  <a:gd name="connsiteY7" fmla="*/ 470380 h 517204"/>
                  <a:gd name="connsiteX8" fmla="*/ 163757 w 315155"/>
                  <a:gd name="connsiteY8" fmla="*/ 496201 h 517204"/>
                  <a:gd name="connsiteX9" fmla="*/ 163757 w 315155"/>
                  <a:gd name="connsiteY9" fmla="*/ 382790 h 517204"/>
                  <a:gd name="connsiteX10" fmla="*/ 220843 w 315155"/>
                  <a:gd name="connsiteY10" fmla="*/ 394447 h 517204"/>
                  <a:gd name="connsiteX11" fmla="*/ 278475 w 315155"/>
                  <a:gd name="connsiteY11" fmla="*/ 304459 h 517204"/>
                  <a:gd name="connsiteX12" fmla="*/ 294817 w 315155"/>
                  <a:gd name="connsiteY12" fmla="*/ 298522 h 517204"/>
                  <a:gd name="connsiteX13" fmla="*/ 314208 w 315155"/>
                  <a:gd name="connsiteY13" fmla="*/ 290787 h 517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15155" h="517204">
                    <a:moveTo>
                      <a:pt x="314208" y="290787"/>
                    </a:moveTo>
                    <a:cubicBezTo>
                      <a:pt x="318947" y="283379"/>
                      <a:pt x="296668" y="243179"/>
                      <a:pt x="295906" y="228526"/>
                    </a:cubicBezTo>
                    <a:cubicBezTo>
                      <a:pt x="295143" y="213873"/>
                      <a:pt x="306800" y="201617"/>
                      <a:pt x="311376" y="186256"/>
                    </a:cubicBezTo>
                    <a:cubicBezTo>
                      <a:pt x="315952" y="170894"/>
                      <a:pt x="310831" y="143550"/>
                      <a:pt x="310831" y="143550"/>
                    </a:cubicBezTo>
                    <a:cubicBezTo>
                      <a:pt x="304295" y="-39966"/>
                      <a:pt x="104601" y="3612"/>
                      <a:pt x="104601" y="3612"/>
                    </a:cubicBezTo>
                    <a:cubicBezTo>
                      <a:pt x="58790" y="17502"/>
                      <a:pt x="31772" y="68978"/>
                      <a:pt x="22893" y="103295"/>
                    </a:cubicBezTo>
                    <a:cubicBezTo>
                      <a:pt x="5789" y="169642"/>
                      <a:pt x="37328" y="249879"/>
                      <a:pt x="37328" y="249879"/>
                    </a:cubicBezTo>
                    <a:cubicBezTo>
                      <a:pt x="35966" y="252875"/>
                      <a:pt x="3229" y="467766"/>
                      <a:pt x="1813" y="470380"/>
                    </a:cubicBezTo>
                    <a:cubicBezTo>
                      <a:pt x="-18942" y="510309"/>
                      <a:pt x="120016" y="536401"/>
                      <a:pt x="163757" y="496201"/>
                    </a:cubicBezTo>
                    <a:cubicBezTo>
                      <a:pt x="178519" y="482636"/>
                      <a:pt x="159617" y="382899"/>
                      <a:pt x="163757" y="382790"/>
                    </a:cubicBezTo>
                    <a:cubicBezTo>
                      <a:pt x="180099" y="382354"/>
                      <a:pt x="200199" y="399949"/>
                      <a:pt x="220843" y="394447"/>
                    </a:cubicBezTo>
                    <a:cubicBezTo>
                      <a:pt x="251239" y="386385"/>
                      <a:pt x="274117" y="310125"/>
                      <a:pt x="278475" y="304459"/>
                    </a:cubicBezTo>
                    <a:cubicBezTo>
                      <a:pt x="280545" y="301790"/>
                      <a:pt x="287626" y="300210"/>
                      <a:pt x="294817" y="298522"/>
                    </a:cubicBezTo>
                    <a:cubicBezTo>
                      <a:pt x="302007" y="296833"/>
                      <a:pt x="311594" y="294709"/>
                      <a:pt x="314208" y="290787"/>
                    </a:cubicBez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EC746CC4-E171-1245-50A5-3C22DDF77D64}"/>
                  </a:ext>
                </a:extLst>
              </p:cNvPr>
              <p:cNvSpPr/>
              <p:nvPr/>
            </p:nvSpPr>
            <p:spPr>
              <a:xfrm>
                <a:off x="8259501" y="2975949"/>
                <a:ext cx="341799" cy="543598"/>
              </a:xfrm>
              <a:custGeom>
                <a:avLst/>
                <a:gdLst>
                  <a:gd name="connsiteX0" fmla="*/ 106672 w 341801"/>
                  <a:gd name="connsiteY0" fmla="*/ 542690 h 543596"/>
                  <a:gd name="connsiteX1" fmla="*/ 15377 w 341801"/>
                  <a:gd name="connsiteY1" fmla="*/ 519157 h 543596"/>
                  <a:gd name="connsiteX2" fmla="*/ 2522 w 341801"/>
                  <a:gd name="connsiteY2" fmla="*/ 479121 h 543596"/>
                  <a:gd name="connsiteX3" fmla="*/ 20661 w 341801"/>
                  <a:gd name="connsiteY3" fmla="*/ 365602 h 543596"/>
                  <a:gd name="connsiteX4" fmla="*/ 37003 w 341801"/>
                  <a:gd name="connsiteY4" fmla="*/ 264230 h 543596"/>
                  <a:gd name="connsiteX5" fmla="*/ 23494 w 341801"/>
                  <a:gd name="connsiteY5" fmla="*/ 113179 h 543596"/>
                  <a:gd name="connsiteX6" fmla="*/ 114135 w 341801"/>
                  <a:gd name="connsiteY6" fmla="*/ 4235 h 543596"/>
                  <a:gd name="connsiteX7" fmla="*/ 282235 w 341801"/>
                  <a:gd name="connsiteY7" fmla="*/ 33106 h 543596"/>
                  <a:gd name="connsiteX8" fmla="*/ 337306 w 341801"/>
                  <a:gd name="connsiteY8" fmla="*/ 155286 h 543596"/>
                  <a:gd name="connsiteX9" fmla="*/ 337306 w 341801"/>
                  <a:gd name="connsiteY9" fmla="*/ 203494 h 543596"/>
                  <a:gd name="connsiteX10" fmla="*/ 329135 w 341801"/>
                  <a:gd name="connsiteY10" fmla="*/ 222123 h 543596"/>
                  <a:gd name="connsiteX11" fmla="*/ 322490 w 341801"/>
                  <a:gd name="connsiteY11" fmla="*/ 241133 h 543596"/>
                  <a:gd name="connsiteX12" fmla="*/ 331150 w 341801"/>
                  <a:gd name="connsiteY12" fmla="*/ 266735 h 543596"/>
                  <a:gd name="connsiteX13" fmla="*/ 338777 w 341801"/>
                  <a:gd name="connsiteY13" fmla="*/ 311184 h 543596"/>
                  <a:gd name="connsiteX14" fmla="*/ 338777 w 341801"/>
                  <a:gd name="connsiteY14" fmla="*/ 311184 h 543596"/>
                  <a:gd name="connsiteX15" fmla="*/ 311541 w 341801"/>
                  <a:gd name="connsiteY15" fmla="*/ 324802 h 543596"/>
                  <a:gd name="connsiteX16" fmla="*/ 302117 w 341801"/>
                  <a:gd name="connsiteY16" fmla="*/ 327144 h 543596"/>
                  <a:gd name="connsiteX17" fmla="*/ 299066 w 341801"/>
                  <a:gd name="connsiteY17" fmla="*/ 334989 h 543596"/>
                  <a:gd name="connsiteX18" fmla="*/ 237840 w 341801"/>
                  <a:gd name="connsiteY18" fmla="*/ 420618 h 543596"/>
                  <a:gd name="connsiteX19" fmla="*/ 194590 w 341801"/>
                  <a:gd name="connsiteY19" fmla="*/ 414299 h 543596"/>
                  <a:gd name="connsiteX20" fmla="*/ 191158 w 341801"/>
                  <a:gd name="connsiteY20" fmla="*/ 412937 h 543596"/>
                  <a:gd name="connsiteX21" fmla="*/ 192030 w 341801"/>
                  <a:gd name="connsiteY21" fmla="*/ 421435 h 543596"/>
                  <a:gd name="connsiteX22" fmla="*/ 186583 w 341801"/>
                  <a:gd name="connsiteY22" fmla="*/ 519485 h 543596"/>
                  <a:gd name="connsiteX23" fmla="*/ 106672 w 341801"/>
                  <a:gd name="connsiteY23" fmla="*/ 542690 h 543596"/>
                  <a:gd name="connsiteX24" fmla="*/ 63095 w 341801"/>
                  <a:gd name="connsiteY24" fmla="*/ 266681 h 543596"/>
                  <a:gd name="connsiteX25" fmla="*/ 46753 w 341801"/>
                  <a:gd name="connsiteY25" fmla="*/ 369687 h 543596"/>
                  <a:gd name="connsiteX26" fmla="*/ 26707 w 341801"/>
                  <a:gd name="connsiteY26" fmla="*/ 489525 h 543596"/>
                  <a:gd name="connsiteX27" fmla="*/ 31338 w 341801"/>
                  <a:gd name="connsiteY27" fmla="*/ 497859 h 543596"/>
                  <a:gd name="connsiteX28" fmla="*/ 167899 w 341801"/>
                  <a:gd name="connsiteY28" fmla="*/ 499439 h 543596"/>
                  <a:gd name="connsiteX29" fmla="*/ 165175 w 341801"/>
                  <a:gd name="connsiteY29" fmla="*/ 423941 h 543596"/>
                  <a:gd name="connsiteX30" fmla="*/ 166646 w 341801"/>
                  <a:gd name="connsiteY30" fmla="*/ 387118 h 543596"/>
                  <a:gd name="connsiteX31" fmla="*/ 176505 w 341801"/>
                  <a:gd name="connsiteY31" fmla="*/ 382488 h 543596"/>
                  <a:gd name="connsiteX32" fmla="*/ 203741 w 341801"/>
                  <a:gd name="connsiteY32" fmla="*/ 389242 h 543596"/>
                  <a:gd name="connsiteX33" fmla="*/ 230432 w 341801"/>
                  <a:gd name="connsiteY33" fmla="*/ 394689 h 543596"/>
                  <a:gd name="connsiteX34" fmla="*/ 274010 w 341801"/>
                  <a:gd name="connsiteY34" fmla="*/ 324911 h 543596"/>
                  <a:gd name="connsiteX35" fmla="*/ 281200 w 341801"/>
                  <a:gd name="connsiteY35" fmla="*/ 309496 h 543596"/>
                  <a:gd name="connsiteX36" fmla="*/ 304623 w 341801"/>
                  <a:gd name="connsiteY36" fmla="*/ 298601 h 543596"/>
                  <a:gd name="connsiteX37" fmla="*/ 313720 w 341801"/>
                  <a:gd name="connsiteY37" fmla="*/ 296313 h 543596"/>
                  <a:gd name="connsiteX38" fmla="*/ 306257 w 341801"/>
                  <a:gd name="connsiteY38" fmla="*/ 276159 h 543596"/>
                  <a:gd name="connsiteX39" fmla="*/ 295744 w 341801"/>
                  <a:gd name="connsiteY39" fmla="*/ 242059 h 543596"/>
                  <a:gd name="connsiteX40" fmla="*/ 305331 w 341801"/>
                  <a:gd name="connsiteY40" fmla="*/ 209376 h 543596"/>
                  <a:gd name="connsiteX41" fmla="*/ 311759 w 341801"/>
                  <a:gd name="connsiteY41" fmla="*/ 195050 h 543596"/>
                  <a:gd name="connsiteX42" fmla="*/ 310833 w 341801"/>
                  <a:gd name="connsiteY42" fmla="*/ 158772 h 543596"/>
                  <a:gd name="connsiteX43" fmla="*/ 310833 w 341801"/>
                  <a:gd name="connsiteY43" fmla="*/ 156702 h 543596"/>
                  <a:gd name="connsiteX44" fmla="*/ 265948 w 341801"/>
                  <a:gd name="connsiteY44" fmla="*/ 53533 h 543596"/>
                  <a:gd name="connsiteX45" fmla="*/ 120835 w 341801"/>
                  <a:gd name="connsiteY45" fmla="*/ 29347 h 543596"/>
                  <a:gd name="connsiteX46" fmla="*/ 49204 w 341801"/>
                  <a:gd name="connsiteY46" fmla="*/ 119389 h 543596"/>
                  <a:gd name="connsiteX47" fmla="*/ 63149 w 341801"/>
                  <a:gd name="connsiteY47" fmla="*/ 257802 h 543596"/>
                  <a:gd name="connsiteX48" fmla="*/ 63095 w 341801"/>
                  <a:gd name="connsiteY48" fmla="*/ 266681 h 543596"/>
                  <a:gd name="connsiteX49" fmla="*/ 327065 w 341801"/>
                  <a:gd name="connsiteY49" fmla="*/ 303939 h 543596"/>
                  <a:gd name="connsiteX50" fmla="*/ 327065 w 341801"/>
                  <a:gd name="connsiteY50" fmla="*/ 303939 h 543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341801" h="543596">
                    <a:moveTo>
                      <a:pt x="106672" y="542690"/>
                    </a:moveTo>
                    <a:cubicBezTo>
                      <a:pt x="70557" y="542690"/>
                      <a:pt x="33844" y="533320"/>
                      <a:pt x="15377" y="519157"/>
                    </a:cubicBezTo>
                    <a:cubicBezTo>
                      <a:pt x="833" y="508263"/>
                      <a:pt x="-3906" y="493229"/>
                      <a:pt x="2522" y="479121"/>
                    </a:cubicBezTo>
                    <a:cubicBezTo>
                      <a:pt x="4374" y="469697"/>
                      <a:pt x="13417" y="412175"/>
                      <a:pt x="20661" y="365602"/>
                    </a:cubicBezTo>
                    <a:cubicBezTo>
                      <a:pt x="31555" y="297457"/>
                      <a:pt x="35151" y="273435"/>
                      <a:pt x="37003" y="264230"/>
                    </a:cubicBezTo>
                    <a:cubicBezTo>
                      <a:pt x="30847" y="247071"/>
                      <a:pt x="7479" y="175386"/>
                      <a:pt x="23494" y="113179"/>
                    </a:cubicBezTo>
                    <a:cubicBezTo>
                      <a:pt x="34007" y="72325"/>
                      <a:pt x="64076" y="19270"/>
                      <a:pt x="114135" y="4235"/>
                    </a:cubicBezTo>
                    <a:cubicBezTo>
                      <a:pt x="119582" y="3037"/>
                      <a:pt x="217032" y="-17553"/>
                      <a:pt x="282235" y="33106"/>
                    </a:cubicBezTo>
                    <a:cubicBezTo>
                      <a:pt x="316661" y="59851"/>
                      <a:pt x="335181" y="100977"/>
                      <a:pt x="337306" y="155286"/>
                    </a:cubicBezTo>
                    <a:cubicBezTo>
                      <a:pt x="338450" y="161387"/>
                      <a:pt x="342753" y="186716"/>
                      <a:pt x="337306" y="203494"/>
                    </a:cubicBezTo>
                    <a:cubicBezTo>
                      <a:pt x="335127" y="209921"/>
                      <a:pt x="332403" y="216185"/>
                      <a:pt x="329135" y="222123"/>
                    </a:cubicBezTo>
                    <a:cubicBezTo>
                      <a:pt x="325431" y="227842"/>
                      <a:pt x="323143" y="234324"/>
                      <a:pt x="322490" y="241133"/>
                    </a:cubicBezTo>
                    <a:cubicBezTo>
                      <a:pt x="324560" y="249904"/>
                      <a:pt x="327447" y="258510"/>
                      <a:pt x="331150" y="266735"/>
                    </a:cubicBezTo>
                    <a:cubicBezTo>
                      <a:pt x="340466" y="290104"/>
                      <a:pt x="344714" y="301760"/>
                      <a:pt x="338777" y="311184"/>
                    </a:cubicBezTo>
                    <a:lnTo>
                      <a:pt x="338777" y="311184"/>
                    </a:lnTo>
                    <a:cubicBezTo>
                      <a:pt x="333329" y="319791"/>
                      <a:pt x="322435" y="322079"/>
                      <a:pt x="311541" y="324802"/>
                    </a:cubicBezTo>
                    <a:cubicBezTo>
                      <a:pt x="308327" y="325511"/>
                      <a:pt x="304460" y="326436"/>
                      <a:pt x="302117" y="327144"/>
                    </a:cubicBezTo>
                    <a:cubicBezTo>
                      <a:pt x="301518" y="328779"/>
                      <a:pt x="300428" y="331557"/>
                      <a:pt x="299066" y="334989"/>
                    </a:cubicBezTo>
                    <a:cubicBezTo>
                      <a:pt x="282725" y="375297"/>
                      <a:pt x="264422" y="413537"/>
                      <a:pt x="237840" y="420618"/>
                    </a:cubicBezTo>
                    <a:cubicBezTo>
                      <a:pt x="221499" y="424922"/>
                      <a:pt x="206628" y="419038"/>
                      <a:pt x="194590" y="414299"/>
                    </a:cubicBezTo>
                    <a:lnTo>
                      <a:pt x="191158" y="412937"/>
                    </a:lnTo>
                    <a:cubicBezTo>
                      <a:pt x="191158" y="415716"/>
                      <a:pt x="191757" y="418385"/>
                      <a:pt x="192030" y="421435"/>
                    </a:cubicBezTo>
                    <a:cubicBezTo>
                      <a:pt x="198294" y="479774"/>
                      <a:pt x="198947" y="507718"/>
                      <a:pt x="186583" y="519485"/>
                    </a:cubicBezTo>
                    <a:cubicBezTo>
                      <a:pt x="167790" y="535826"/>
                      <a:pt x="137394" y="542690"/>
                      <a:pt x="106672" y="542690"/>
                    </a:cubicBezTo>
                    <a:close/>
                    <a:moveTo>
                      <a:pt x="63095" y="266681"/>
                    </a:moveTo>
                    <a:cubicBezTo>
                      <a:pt x="61842" y="272673"/>
                      <a:pt x="53780" y="324149"/>
                      <a:pt x="46753" y="369687"/>
                    </a:cubicBezTo>
                    <a:cubicBezTo>
                      <a:pt x="28451" y="486365"/>
                      <a:pt x="28287" y="486692"/>
                      <a:pt x="26707" y="489525"/>
                    </a:cubicBezTo>
                    <a:cubicBezTo>
                      <a:pt x="26054" y="490778"/>
                      <a:pt x="24910" y="492957"/>
                      <a:pt x="31338" y="497859"/>
                    </a:cubicBezTo>
                    <a:cubicBezTo>
                      <a:pt x="56940" y="517469"/>
                      <a:pt x="139791" y="525095"/>
                      <a:pt x="167899" y="499439"/>
                    </a:cubicBezTo>
                    <a:cubicBezTo>
                      <a:pt x="172366" y="491050"/>
                      <a:pt x="167136" y="442298"/>
                      <a:pt x="165175" y="423941"/>
                    </a:cubicBezTo>
                    <a:cubicBezTo>
                      <a:pt x="162342" y="397468"/>
                      <a:pt x="161798" y="392729"/>
                      <a:pt x="166646" y="387118"/>
                    </a:cubicBezTo>
                    <a:cubicBezTo>
                      <a:pt x="169151" y="384285"/>
                      <a:pt x="172747" y="382651"/>
                      <a:pt x="176505" y="382488"/>
                    </a:cubicBezTo>
                    <a:cubicBezTo>
                      <a:pt x="185929" y="382923"/>
                      <a:pt x="195189" y="385211"/>
                      <a:pt x="203741" y="389242"/>
                    </a:cubicBezTo>
                    <a:cubicBezTo>
                      <a:pt x="213437" y="393055"/>
                      <a:pt x="222588" y="396705"/>
                      <a:pt x="230432" y="394689"/>
                    </a:cubicBezTo>
                    <a:cubicBezTo>
                      <a:pt x="247754" y="390114"/>
                      <a:pt x="267364" y="341035"/>
                      <a:pt x="274010" y="324911"/>
                    </a:cubicBezTo>
                    <a:cubicBezTo>
                      <a:pt x="275698" y="319464"/>
                      <a:pt x="278149" y="314289"/>
                      <a:pt x="281200" y="309496"/>
                    </a:cubicBezTo>
                    <a:cubicBezTo>
                      <a:pt x="286102" y="303068"/>
                      <a:pt x="294655" y="301107"/>
                      <a:pt x="304623" y="298601"/>
                    </a:cubicBezTo>
                    <a:cubicBezTo>
                      <a:pt x="307129" y="298057"/>
                      <a:pt x="310887" y="297185"/>
                      <a:pt x="313720" y="296313"/>
                    </a:cubicBezTo>
                    <a:cubicBezTo>
                      <a:pt x="312085" y="290866"/>
                      <a:pt x="308599" y="281987"/>
                      <a:pt x="306257" y="276159"/>
                    </a:cubicBezTo>
                    <a:cubicBezTo>
                      <a:pt x="300810" y="262541"/>
                      <a:pt x="296180" y="250829"/>
                      <a:pt x="295744" y="242059"/>
                    </a:cubicBezTo>
                    <a:cubicBezTo>
                      <a:pt x="295907" y="230511"/>
                      <a:pt x="299230" y="219181"/>
                      <a:pt x="305331" y="209376"/>
                    </a:cubicBezTo>
                    <a:cubicBezTo>
                      <a:pt x="307891" y="204801"/>
                      <a:pt x="310015" y="200007"/>
                      <a:pt x="311759" y="195050"/>
                    </a:cubicBezTo>
                    <a:cubicBezTo>
                      <a:pt x="314863" y="185082"/>
                      <a:pt x="312085" y="165036"/>
                      <a:pt x="310833" y="158772"/>
                    </a:cubicBezTo>
                    <a:cubicBezTo>
                      <a:pt x="310778" y="158064"/>
                      <a:pt x="310778" y="157410"/>
                      <a:pt x="310833" y="156702"/>
                    </a:cubicBezTo>
                    <a:cubicBezTo>
                      <a:pt x="309144" y="110129"/>
                      <a:pt x="294055" y="75376"/>
                      <a:pt x="265948" y="53533"/>
                    </a:cubicBezTo>
                    <a:cubicBezTo>
                      <a:pt x="210441" y="10445"/>
                      <a:pt x="121707" y="29184"/>
                      <a:pt x="120835" y="29347"/>
                    </a:cubicBezTo>
                    <a:cubicBezTo>
                      <a:pt x="79545" y="41875"/>
                      <a:pt x="56286" y="91881"/>
                      <a:pt x="49204" y="119389"/>
                    </a:cubicBezTo>
                    <a:cubicBezTo>
                      <a:pt x="33408" y="180670"/>
                      <a:pt x="62822" y="257039"/>
                      <a:pt x="63149" y="257802"/>
                    </a:cubicBezTo>
                    <a:cubicBezTo>
                      <a:pt x="64184" y="260689"/>
                      <a:pt x="64129" y="263794"/>
                      <a:pt x="63095" y="266681"/>
                    </a:cubicBezTo>
                    <a:close/>
                    <a:moveTo>
                      <a:pt x="327065" y="303939"/>
                    </a:moveTo>
                    <a:lnTo>
                      <a:pt x="327065" y="303939"/>
                    </a:ln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A79D4D13-E3DB-9DC7-CECB-8EA30ADB8B58}"/>
                  </a:ext>
                </a:extLst>
              </p:cNvPr>
              <p:cNvSpPr/>
              <p:nvPr/>
            </p:nvSpPr>
            <p:spPr>
              <a:xfrm>
                <a:off x="8253950" y="2967704"/>
                <a:ext cx="399753" cy="273156"/>
              </a:xfrm>
              <a:custGeom>
                <a:avLst/>
                <a:gdLst>
                  <a:gd name="connsiteX0" fmla="*/ 382950 w 399755"/>
                  <a:gd name="connsiteY0" fmla="*/ 32148 h 273154"/>
                  <a:gd name="connsiteX1" fmla="*/ 262731 w 399755"/>
                  <a:gd name="connsiteY1" fmla="*/ 20927 h 273154"/>
                  <a:gd name="connsiteX2" fmla="*/ 127096 w 399755"/>
                  <a:gd name="connsiteY2" fmla="*/ 1154 h 273154"/>
                  <a:gd name="connsiteX3" fmla="*/ 62928 w 399755"/>
                  <a:gd name="connsiteY3" fmla="*/ 25884 h 273154"/>
                  <a:gd name="connsiteX4" fmla="*/ 5025 w 399755"/>
                  <a:gd name="connsiteY4" fmla="*/ 119085 h 273154"/>
                  <a:gd name="connsiteX5" fmla="*/ 16627 w 399755"/>
                  <a:gd name="connsiteY5" fmla="*/ 262945 h 273154"/>
                  <a:gd name="connsiteX6" fmla="*/ 30736 w 399755"/>
                  <a:gd name="connsiteY6" fmla="*/ 272205 h 273154"/>
                  <a:gd name="connsiteX7" fmla="*/ 75457 w 399755"/>
                  <a:gd name="connsiteY7" fmla="*/ 265723 h 273154"/>
                  <a:gd name="connsiteX8" fmla="*/ 83464 w 399755"/>
                  <a:gd name="connsiteY8" fmla="*/ 253685 h 273154"/>
                  <a:gd name="connsiteX9" fmla="*/ 82920 w 399755"/>
                  <a:gd name="connsiteY9" fmla="*/ 251833 h 273154"/>
                  <a:gd name="connsiteX10" fmla="*/ 81177 w 399755"/>
                  <a:gd name="connsiteY10" fmla="*/ 246767 h 273154"/>
                  <a:gd name="connsiteX11" fmla="*/ 106016 w 399755"/>
                  <a:gd name="connsiteY11" fmla="*/ 194147 h 273154"/>
                  <a:gd name="connsiteX12" fmla="*/ 155040 w 399755"/>
                  <a:gd name="connsiteY12" fmla="*/ 225741 h 273154"/>
                  <a:gd name="connsiteX13" fmla="*/ 156130 w 399755"/>
                  <a:gd name="connsiteY13" fmla="*/ 230589 h 273154"/>
                  <a:gd name="connsiteX14" fmla="*/ 227543 w 399755"/>
                  <a:gd name="connsiteY14" fmla="*/ 169744 h 273154"/>
                  <a:gd name="connsiteX15" fmla="*/ 266708 w 399755"/>
                  <a:gd name="connsiteY15" fmla="*/ 160865 h 273154"/>
                  <a:gd name="connsiteX16" fmla="*/ 351683 w 399755"/>
                  <a:gd name="connsiteY16" fmla="*/ 181728 h 273154"/>
                  <a:gd name="connsiteX17" fmla="*/ 382950 w 399755"/>
                  <a:gd name="connsiteY17" fmla="*/ 32148 h 273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99755" h="273154">
                    <a:moveTo>
                      <a:pt x="382950" y="32148"/>
                    </a:moveTo>
                    <a:cubicBezTo>
                      <a:pt x="362850" y="11830"/>
                      <a:pt x="342478" y="32148"/>
                      <a:pt x="262731" y="20927"/>
                    </a:cubicBezTo>
                    <a:cubicBezTo>
                      <a:pt x="196439" y="11612"/>
                      <a:pt x="177319" y="-7126"/>
                      <a:pt x="127096" y="1154"/>
                    </a:cubicBezTo>
                    <a:cubicBezTo>
                      <a:pt x="104000" y="3986"/>
                      <a:pt x="81939" y="12483"/>
                      <a:pt x="62928" y="25884"/>
                    </a:cubicBezTo>
                    <a:cubicBezTo>
                      <a:pt x="26051" y="53120"/>
                      <a:pt x="12324" y="90814"/>
                      <a:pt x="5025" y="119085"/>
                    </a:cubicBezTo>
                    <a:cubicBezTo>
                      <a:pt x="-9138" y="174265"/>
                      <a:pt x="8620" y="238596"/>
                      <a:pt x="16627" y="262945"/>
                    </a:cubicBezTo>
                    <a:cubicBezTo>
                      <a:pt x="18643" y="268883"/>
                      <a:pt x="24472" y="272695"/>
                      <a:pt x="30736" y="272205"/>
                    </a:cubicBezTo>
                    <a:cubicBezTo>
                      <a:pt x="45770" y="271007"/>
                      <a:pt x="60695" y="268828"/>
                      <a:pt x="75457" y="265723"/>
                    </a:cubicBezTo>
                    <a:cubicBezTo>
                      <a:pt x="81013" y="264579"/>
                      <a:pt x="84609" y="259187"/>
                      <a:pt x="83464" y="253685"/>
                    </a:cubicBezTo>
                    <a:cubicBezTo>
                      <a:pt x="83355" y="253031"/>
                      <a:pt x="83138" y="252432"/>
                      <a:pt x="82920" y="251833"/>
                    </a:cubicBezTo>
                    <a:cubicBezTo>
                      <a:pt x="82266" y="250199"/>
                      <a:pt x="81667" y="248510"/>
                      <a:pt x="81177" y="246767"/>
                    </a:cubicBezTo>
                    <a:cubicBezTo>
                      <a:pt x="74531" y="223507"/>
                      <a:pt x="85698" y="199921"/>
                      <a:pt x="106016" y="194147"/>
                    </a:cubicBezTo>
                    <a:cubicBezTo>
                      <a:pt x="126334" y="188373"/>
                      <a:pt x="148231" y="202481"/>
                      <a:pt x="155040" y="225741"/>
                    </a:cubicBezTo>
                    <a:cubicBezTo>
                      <a:pt x="155476" y="227375"/>
                      <a:pt x="155858" y="229009"/>
                      <a:pt x="156130" y="230589"/>
                    </a:cubicBezTo>
                    <a:cubicBezTo>
                      <a:pt x="185435" y="208419"/>
                      <a:pt x="200470" y="183253"/>
                      <a:pt x="227543" y="169744"/>
                    </a:cubicBezTo>
                    <a:cubicBezTo>
                      <a:pt x="239853" y="164133"/>
                      <a:pt x="253199" y="161137"/>
                      <a:pt x="266708" y="160865"/>
                    </a:cubicBezTo>
                    <a:cubicBezTo>
                      <a:pt x="313771" y="159231"/>
                      <a:pt x="329405" y="187120"/>
                      <a:pt x="351683" y="181728"/>
                    </a:cubicBezTo>
                    <a:cubicBezTo>
                      <a:pt x="390413" y="172086"/>
                      <a:pt x="418957" y="68590"/>
                      <a:pt x="382950" y="32148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F6DB4B12-FD55-879C-9B7B-D7C4F2E45A2B}"/>
                  </a:ext>
                </a:extLst>
              </p:cNvPr>
              <p:cNvSpPr/>
              <p:nvPr/>
            </p:nvSpPr>
            <p:spPr>
              <a:xfrm>
                <a:off x="8349882" y="3293857"/>
                <a:ext cx="104968" cy="92545"/>
              </a:xfrm>
              <a:custGeom>
                <a:avLst/>
                <a:gdLst>
                  <a:gd name="connsiteX0" fmla="*/ 91334 w 104968"/>
                  <a:gd name="connsiteY0" fmla="*/ 91366 h 92544"/>
                  <a:gd name="connsiteX1" fmla="*/ 87303 w 104968"/>
                  <a:gd name="connsiteY1" fmla="*/ 90712 h 92544"/>
                  <a:gd name="connsiteX2" fmla="*/ -179 w 104968"/>
                  <a:gd name="connsiteY2" fmla="*/ 14070 h 92544"/>
                  <a:gd name="connsiteX3" fmla="*/ 11314 w 104968"/>
                  <a:gd name="connsiteY3" fmla="*/ -800 h 92544"/>
                  <a:gd name="connsiteX4" fmla="*/ 25750 w 104968"/>
                  <a:gd name="connsiteY4" fmla="*/ 8623 h 92544"/>
                  <a:gd name="connsiteX5" fmla="*/ 95310 w 104968"/>
                  <a:gd name="connsiteY5" fmla="*/ 65655 h 92544"/>
                  <a:gd name="connsiteX6" fmla="*/ 104080 w 104968"/>
                  <a:gd name="connsiteY6" fmla="*/ 82269 h 92544"/>
                  <a:gd name="connsiteX7" fmla="*/ 91334 w 104968"/>
                  <a:gd name="connsiteY7" fmla="*/ 91638 h 92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4968" h="92544">
                    <a:moveTo>
                      <a:pt x="91334" y="91366"/>
                    </a:moveTo>
                    <a:cubicBezTo>
                      <a:pt x="89972" y="91366"/>
                      <a:pt x="88610" y="91148"/>
                      <a:pt x="87303" y="90712"/>
                    </a:cubicBezTo>
                    <a:cubicBezTo>
                      <a:pt x="12023" y="67017"/>
                      <a:pt x="148" y="16195"/>
                      <a:pt x="-179" y="14070"/>
                    </a:cubicBezTo>
                    <a:cubicBezTo>
                      <a:pt x="-1105" y="6771"/>
                      <a:pt x="4070" y="126"/>
                      <a:pt x="11314" y="-800"/>
                    </a:cubicBezTo>
                    <a:cubicBezTo>
                      <a:pt x="17797" y="-1618"/>
                      <a:pt x="23898" y="2359"/>
                      <a:pt x="25750" y="8623"/>
                    </a:cubicBezTo>
                    <a:cubicBezTo>
                      <a:pt x="26186" y="10421"/>
                      <a:pt x="35827" y="46753"/>
                      <a:pt x="95310" y="65655"/>
                    </a:cubicBezTo>
                    <a:cubicBezTo>
                      <a:pt x="102337" y="67834"/>
                      <a:pt x="106259" y="75297"/>
                      <a:pt x="104080" y="82269"/>
                    </a:cubicBezTo>
                    <a:cubicBezTo>
                      <a:pt x="102337" y="87880"/>
                      <a:pt x="97162" y="91638"/>
                      <a:pt x="91334" y="91638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83" name="Group 282">
              <a:extLst>
                <a:ext uri="{FF2B5EF4-FFF2-40B4-BE49-F238E27FC236}">
                  <a16:creationId xmlns:a16="http://schemas.microsoft.com/office/drawing/2014/main" id="{FB659689-0D1D-0853-099D-8EE0D6405615}"/>
                </a:ext>
              </a:extLst>
            </p:cNvPr>
            <p:cNvGrpSpPr/>
            <p:nvPr/>
          </p:nvGrpSpPr>
          <p:grpSpPr>
            <a:xfrm>
              <a:off x="5559857" y="3361877"/>
              <a:ext cx="1742294" cy="2944121"/>
              <a:chOff x="5330037" y="2652201"/>
              <a:chExt cx="2486047" cy="4200909"/>
            </a:xfrm>
          </p:grpSpPr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70A86DB2-A2DA-5735-8B68-A26BC49A302C}"/>
                  </a:ext>
                </a:extLst>
              </p:cNvPr>
              <p:cNvSpPr/>
              <p:nvPr/>
            </p:nvSpPr>
            <p:spPr>
              <a:xfrm>
                <a:off x="6505415" y="2657635"/>
                <a:ext cx="1245880" cy="1082350"/>
              </a:xfrm>
              <a:custGeom>
                <a:avLst/>
                <a:gdLst>
                  <a:gd name="connsiteX0" fmla="*/ 125167 w 1245879"/>
                  <a:gd name="connsiteY0" fmla="*/ 63800 h 1082350"/>
                  <a:gd name="connsiteX1" fmla="*/ 2061 w 1245879"/>
                  <a:gd name="connsiteY1" fmla="*/ 225582 h 1082350"/>
                  <a:gd name="connsiteX2" fmla="*/ 146302 w 1245879"/>
                  <a:gd name="connsiteY2" fmla="*/ 364920 h 1082350"/>
                  <a:gd name="connsiteX3" fmla="*/ 537628 w 1245879"/>
                  <a:gd name="connsiteY3" fmla="*/ 1034924 h 1082350"/>
                  <a:gd name="connsiteX4" fmla="*/ 1137907 w 1245879"/>
                  <a:gd name="connsiteY4" fmla="*/ 887850 h 1082350"/>
                  <a:gd name="connsiteX5" fmla="*/ 1119822 w 1245879"/>
                  <a:gd name="connsiteY5" fmla="*/ 307507 h 1082350"/>
                  <a:gd name="connsiteX6" fmla="*/ 714116 w 1245879"/>
                  <a:gd name="connsiteY6" fmla="*/ 251946 h 1082350"/>
                  <a:gd name="connsiteX7" fmla="*/ 488168 w 1245879"/>
                  <a:gd name="connsiteY7" fmla="*/ 12270 h 1082350"/>
                  <a:gd name="connsiteX8" fmla="*/ 125167 w 1245879"/>
                  <a:gd name="connsiteY8" fmla="*/ 63800 h 1082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45879" h="1082350">
                    <a:moveTo>
                      <a:pt x="125167" y="63800"/>
                    </a:moveTo>
                    <a:cubicBezTo>
                      <a:pt x="57187" y="60260"/>
                      <a:pt x="-14226" y="125789"/>
                      <a:pt x="2061" y="225582"/>
                    </a:cubicBezTo>
                    <a:cubicBezTo>
                      <a:pt x="15407" y="307289"/>
                      <a:pt x="102998" y="324503"/>
                      <a:pt x="146302" y="364920"/>
                    </a:cubicBezTo>
                    <a:cubicBezTo>
                      <a:pt x="286404" y="495653"/>
                      <a:pt x="332759" y="923311"/>
                      <a:pt x="537628" y="1034924"/>
                    </a:cubicBezTo>
                    <a:cubicBezTo>
                      <a:pt x="701043" y="1124039"/>
                      <a:pt x="990343" y="1090431"/>
                      <a:pt x="1137907" y="887850"/>
                    </a:cubicBezTo>
                    <a:cubicBezTo>
                      <a:pt x="1278227" y="695347"/>
                      <a:pt x="1290755" y="423423"/>
                      <a:pt x="1119822" y="307507"/>
                    </a:cubicBezTo>
                    <a:cubicBezTo>
                      <a:pt x="966212" y="203303"/>
                      <a:pt x="876660" y="348089"/>
                      <a:pt x="714116" y="251946"/>
                    </a:cubicBezTo>
                    <a:cubicBezTo>
                      <a:pt x="553915" y="157110"/>
                      <a:pt x="586326" y="48984"/>
                      <a:pt x="488168" y="12270"/>
                    </a:cubicBezTo>
                    <a:cubicBezTo>
                      <a:pt x="353949" y="-38280"/>
                      <a:pt x="317780" y="73605"/>
                      <a:pt x="125167" y="63800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4B51D93B-675D-FF9B-9A45-FAF8601ED531}"/>
                  </a:ext>
                </a:extLst>
              </p:cNvPr>
              <p:cNvSpPr/>
              <p:nvPr/>
            </p:nvSpPr>
            <p:spPr>
              <a:xfrm>
                <a:off x="6256644" y="3284219"/>
                <a:ext cx="1521341" cy="2200802"/>
              </a:xfrm>
              <a:custGeom>
                <a:avLst/>
                <a:gdLst>
                  <a:gd name="connsiteX0" fmla="*/ 127126 w 1521339"/>
                  <a:gd name="connsiteY0" fmla="*/ 501214 h 2200800"/>
                  <a:gd name="connsiteX1" fmla="*/ 37139 w 1521339"/>
                  <a:gd name="connsiteY1" fmla="*/ 994837 h 2200800"/>
                  <a:gd name="connsiteX2" fmla="*/ 697 w 1521339"/>
                  <a:gd name="connsiteY2" fmla="*/ 1249819 h 2200800"/>
                  <a:gd name="connsiteX3" fmla="*/ 350787 w 1521339"/>
                  <a:gd name="connsiteY3" fmla="*/ 2154051 h 2200800"/>
                  <a:gd name="connsiteX4" fmla="*/ 766407 w 1521339"/>
                  <a:gd name="connsiteY4" fmla="*/ 2120933 h 2200800"/>
                  <a:gd name="connsiteX5" fmla="*/ 1201092 w 1521339"/>
                  <a:gd name="connsiteY5" fmla="*/ 2192890 h 2200800"/>
                  <a:gd name="connsiteX6" fmla="*/ 1519588 w 1521339"/>
                  <a:gd name="connsiteY6" fmla="*/ 1250909 h 2200800"/>
                  <a:gd name="connsiteX7" fmla="*/ 1104568 w 1521339"/>
                  <a:gd name="connsiteY7" fmla="*/ 213221 h 2200800"/>
                  <a:gd name="connsiteX8" fmla="*/ 892128 w 1521339"/>
                  <a:gd name="connsiteY8" fmla="*/ 1271 h 2200800"/>
                  <a:gd name="connsiteX9" fmla="*/ 629737 w 1521339"/>
                  <a:gd name="connsiteY9" fmla="*/ 55253 h 2200800"/>
                  <a:gd name="connsiteX10" fmla="*/ 273492 w 1521339"/>
                  <a:gd name="connsiteY10" fmla="*/ 108853 h 2200800"/>
                  <a:gd name="connsiteX11" fmla="*/ 127126 w 1521339"/>
                  <a:gd name="connsiteY11" fmla="*/ 501214 h 220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21339" h="2200800">
                    <a:moveTo>
                      <a:pt x="127126" y="501214"/>
                    </a:moveTo>
                    <a:cubicBezTo>
                      <a:pt x="55223" y="942435"/>
                      <a:pt x="46834" y="948645"/>
                      <a:pt x="37139" y="994837"/>
                    </a:cubicBezTo>
                    <a:cubicBezTo>
                      <a:pt x="37139" y="994837"/>
                      <a:pt x="8595" y="1124698"/>
                      <a:pt x="697" y="1249819"/>
                    </a:cubicBezTo>
                    <a:cubicBezTo>
                      <a:pt x="-6167" y="1358382"/>
                      <a:pt x="14205" y="2010246"/>
                      <a:pt x="350787" y="2154051"/>
                    </a:cubicBezTo>
                    <a:cubicBezTo>
                      <a:pt x="472368" y="2205854"/>
                      <a:pt x="507557" y="2110474"/>
                      <a:pt x="766407" y="2120933"/>
                    </a:cubicBezTo>
                    <a:cubicBezTo>
                      <a:pt x="1031630" y="2131500"/>
                      <a:pt x="1085394" y="2226009"/>
                      <a:pt x="1201092" y="2192890"/>
                    </a:cubicBezTo>
                    <a:cubicBezTo>
                      <a:pt x="1451662" y="2121259"/>
                      <a:pt x="1533370" y="1583296"/>
                      <a:pt x="1519588" y="1250909"/>
                    </a:cubicBezTo>
                    <a:cubicBezTo>
                      <a:pt x="1508313" y="980130"/>
                      <a:pt x="1373768" y="724494"/>
                      <a:pt x="1104568" y="213221"/>
                    </a:cubicBezTo>
                    <a:cubicBezTo>
                      <a:pt x="1063550" y="135326"/>
                      <a:pt x="997912" y="16415"/>
                      <a:pt x="892128" y="1271"/>
                    </a:cubicBezTo>
                    <a:cubicBezTo>
                      <a:pt x="843702" y="-5647"/>
                      <a:pt x="824311" y="1762"/>
                      <a:pt x="629737" y="55253"/>
                    </a:cubicBezTo>
                    <a:cubicBezTo>
                      <a:pt x="418059" y="113429"/>
                      <a:pt x="364350" y="51549"/>
                      <a:pt x="273492" y="108853"/>
                    </a:cubicBezTo>
                    <a:cubicBezTo>
                      <a:pt x="179691" y="167846"/>
                      <a:pt x="163132" y="280439"/>
                      <a:pt x="127126" y="501214"/>
                    </a:cubicBez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889C5E2E-82A8-2791-75A3-C2DCA990C90C}"/>
                  </a:ext>
                </a:extLst>
              </p:cNvPr>
              <p:cNvSpPr/>
              <p:nvPr/>
            </p:nvSpPr>
            <p:spPr>
              <a:xfrm>
                <a:off x="6243106" y="3270742"/>
                <a:ext cx="1548158" cy="2227430"/>
              </a:xfrm>
              <a:custGeom>
                <a:avLst/>
                <a:gdLst>
                  <a:gd name="connsiteX0" fmla="*/ 1166313 w 1548156"/>
                  <a:gd name="connsiteY0" fmla="*/ 2226522 h 2227428"/>
                  <a:gd name="connsiteX1" fmla="*/ 1053394 w 1548156"/>
                  <a:gd name="connsiteY1" fmla="*/ 2200593 h 2227428"/>
                  <a:gd name="connsiteX2" fmla="*/ 779400 w 1548156"/>
                  <a:gd name="connsiteY2" fmla="*/ 2147429 h 2227428"/>
                  <a:gd name="connsiteX3" fmla="*/ 525507 w 1548156"/>
                  <a:gd name="connsiteY3" fmla="*/ 2178750 h 2227428"/>
                  <a:gd name="connsiteX4" fmla="*/ 359151 w 1548156"/>
                  <a:gd name="connsiteY4" fmla="*/ 2179513 h 2227428"/>
                  <a:gd name="connsiteX5" fmla="*/ 998 w 1548156"/>
                  <a:gd name="connsiteY5" fmla="*/ 1262480 h 2227428"/>
                  <a:gd name="connsiteX6" fmla="*/ 37712 w 1548156"/>
                  <a:gd name="connsiteY6" fmla="*/ 1005482 h 2227428"/>
                  <a:gd name="connsiteX7" fmla="*/ 42832 w 1548156"/>
                  <a:gd name="connsiteY7" fmla="*/ 983203 h 2227428"/>
                  <a:gd name="connsiteX8" fmla="*/ 127591 w 1548156"/>
                  <a:gd name="connsiteY8" fmla="*/ 512567 h 2227428"/>
                  <a:gd name="connsiteX9" fmla="*/ 129824 w 1548156"/>
                  <a:gd name="connsiteY9" fmla="*/ 498840 h 2227428"/>
                  <a:gd name="connsiteX10" fmla="*/ 280003 w 1548156"/>
                  <a:gd name="connsiteY10" fmla="*/ 110891 h 2227428"/>
                  <a:gd name="connsiteX11" fmla="*/ 418089 w 1548156"/>
                  <a:gd name="connsiteY11" fmla="*/ 82294 h 2227428"/>
                  <a:gd name="connsiteX12" fmla="*/ 639789 w 1548156"/>
                  <a:gd name="connsiteY12" fmla="*/ 55712 h 2227428"/>
                  <a:gd name="connsiteX13" fmla="*/ 690121 w 1548156"/>
                  <a:gd name="connsiteY13" fmla="*/ 41821 h 2227428"/>
                  <a:gd name="connsiteX14" fmla="*/ 907627 w 1548156"/>
                  <a:gd name="connsiteY14" fmla="*/ 1403 h 2227428"/>
                  <a:gd name="connsiteX15" fmla="*/ 1129818 w 1548156"/>
                  <a:gd name="connsiteY15" fmla="*/ 220271 h 2227428"/>
                  <a:gd name="connsiteX16" fmla="*/ 1546363 w 1548156"/>
                  <a:gd name="connsiteY16" fmla="*/ 1263624 h 2227428"/>
                  <a:gd name="connsiteX17" fmla="*/ 1218280 w 1548156"/>
                  <a:gd name="connsiteY17" fmla="*/ 2218950 h 2227428"/>
                  <a:gd name="connsiteX18" fmla="*/ 1166313 w 1548156"/>
                  <a:gd name="connsiteY18" fmla="*/ 2226522 h 2227428"/>
                  <a:gd name="connsiteX19" fmla="*/ 741433 w 1548156"/>
                  <a:gd name="connsiteY19" fmla="*/ 2120138 h 2227428"/>
                  <a:gd name="connsiteX20" fmla="*/ 780326 w 1548156"/>
                  <a:gd name="connsiteY20" fmla="*/ 2120901 h 2227428"/>
                  <a:gd name="connsiteX21" fmla="*/ 1061891 w 1548156"/>
                  <a:gd name="connsiteY21" fmla="*/ 2175373 h 2227428"/>
                  <a:gd name="connsiteX22" fmla="*/ 1210872 w 1548156"/>
                  <a:gd name="connsiteY22" fmla="*/ 2193294 h 2227428"/>
                  <a:gd name="connsiteX23" fmla="*/ 1519727 w 1548156"/>
                  <a:gd name="connsiteY23" fmla="*/ 1264604 h 2227428"/>
                  <a:gd name="connsiteX24" fmla="*/ 1106231 w 1548156"/>
                  <a:gd name="connsiteY24" fmla="*/ 232527 h 2227428"/>
                  <a:gd name="connsiteX25" fmla="*/ 903760 w 1548156"/>
                  <a:gd name="connsiteY25" fmla="*/ 27549 h 2227428"/>
                  <a:gd name="connsiteX26" fmla="*/ 696767 w 1548156"/>
                  <a:gd name="connsiteY26" fmla="*/ 67314 h 2227428"/>
                  <a:gd name="connsiteX27" fmla="*/ 646925 w 1548156"/>
                  <a:gd name="connsiteY27" fmla="*/ 81477 h 2227428"/>
                  <a:gd name="connsiteX28" fmla="*/ 417599 w 1548156"/>
                  <a:gd name="connsiteY28" fmla="*/ 109040 h 2227428"/>
                  <a:gd name="connsiteX29" fmla="*/ 294220 w 1548156"/>
                  <a:gd name="connsiteY29" fmla="*/ 133497 h 2227428"/>
                  <a:gd name="connsiteX30" fmla="*/ 156080 w 1548156"/>
                  <a:gd name="connsiteY30" fmla="*/ 503252 h 2227428"/>
                  <a:gd name="connsiteX31" fmla="*/ 153846 w 1548156"/>
                  <a:gd name="connsiteY31" fmla="*/ 516978 h 2227428"/>
                  <a:gd name="connsiteX32" fmla="*/ 68707 w 1548156"/>
                  <a:gd name="connsiteY32" fmla="*/ 989576 h 2227428"/>
                  <a:gd name="connsiteX33" fmla="*/ 63749 w 1548156"/>
                  <a:gd name="connsiteY33" fmla="*/ 1011365 h 2227428"/>
                  <a:gd name="connsiteX34" fmla="*/ 27526 w 1548156"/>
                  <a:gd name="connsiteY34" fmla="*/ 1264387 h 2227428"/>
                  <a:gd name="connsiteX35" fmla="*/ 369609 w 1548156"/>
                  <a:gd name="connsiteY35" fmla="*/ 2155327 h 2227428"/>
                  <a:gd name="connsiteX36" fmla="*/ 518263 w 1548156"/>
                  <a:gd name="connsiteY36" fmla="*/ 2153475 h 2227428"/>
                  <a:gd name="connsiteX37" fmla="*/ 741542 w 1548156"/>
                  <a:gd name="connsiteY37" fmla="*/ 2120138 h 2227428"/>
                  <a:gd name="connsiteX38" fmla="*/ 140555 w 1548156"/>
                  <a:gd name="connsiteY38" fmla="*/ 514691 h 2227428"/>
                  <a:gd name="connsiteX39" fmla="*/ 140555 w 1548156"/>
                  <a:gd name="connsiteY39" fmla="*/ 514691 h 2227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548156" h="2227428">
                    <a:moveTo>
                      <a:pt x="1166313" y="2226522"/>
                    </a:moveTo>
                    <a:cubicBezTo>
                      <a:pt x="1129328" y="2226522"/>
                      <a:pt x="1095500" y="2214920"/>
                      <a:pt x="1053394" y="2200593"/>
                    </a:cubicBezTo>
                    <a:cubicBezTo>
                      <a:pt x="990969" y="2179295"/>
                      <a:pt x="913238" y="2152822"/>
                      <a:pt x="779400" y="2147429"/>
                    </a:cubicBezTo>
                    <a:cubicBezTo>
                      <a:pt x="652971" y="2142417"/>
                      <a:pt x="582321" y="2162518"/>
                      <a:pt x="525507" y="2178750"/>
                    </a:cubicBezTo>
                    <a:cubicBezTo>
                      <a:pt x="466950" y="2195418"/>
                      <a:pt x="424625" y="2207457"/>
                      <a:pt x="359151" y="2179513"/>
                    </a:cubicBezTo>
                    <a:cubicBezTo>
                      <a:pt x="26001" y="2037450"/>
                      <a:pt x="-8371" y="1410099"/>
                      <a:pt x="998" y="1262480"/>
                    </a:cubicBezTo>
                    <a:cubicBezTo>
                      <a:pt x="8842" y="1137794"/>
                      <a:pt x="37440" y="1006789"/>
                      <a:pt x="37712" y="1005482"/>
                    </a:cubicBezTo>
                    <a:cubicBezTo>
                      <a:pt x="39346" y="997747"/>
                      <a:pt x="40926" y="991047"/>
                      <a:pt x="42832" y="983203"/>
                    </a:cubicBezTo>
                    <a:cubicBezTo>
                      <a:pt x="52148" y="944365"/>
                      <a:pt x="67726" y="879379"/>
                      <a:pt x="127591" y="512567"/>
                    </a:cubicBezTo>
                    <a:lnTo>
                      <a:pt x="129824" y="498840"/>
                    </a:lnTo>
                    <a:cubicBezTo>
                      <a:pt x="165285" y="281225"/>
                      <a:pt x="183043" y="172009"/>
                      <a:pt x="280003" y="110891"/>
                    </a:cubicBezTo>
                    <a:cubicBezTo>
                      <a:pt x="328156" y="80496"/>
                      <a:pt x="367920" y="81313"/>
                      <a:pt x="418089" y="82294"/>
                    </a:cubicBezTo>
                    <a:cubicBezTo>
                      <a:pt x="492933" y="85562"/>
                      <a:pt x="567832" y="76574"/>
                      <a:pt x="639789" y="55712"/>
                    </a:cubicBezTo>
                    <a:lnTo>
                      <a:pt x="690121" y="41821"/>
                    </a:lnTo>
                    <a:cubicBezTo>
                      <a:pt x="838230" y="967"/>
                      <a:pt x="860945" y="-5297"/>
                      <a:pt x="907627" y="1403"/>
                    </a:cubicBezTo>
                    <a:cubicBezTo>
                      <a:pt x="1023325" y="17745"/>
                      <a:pt x="1092831" y="149566"/>
                      <a:pt x="1129818" y="220271"/>
                    </a:cubicBezTo>
                    <a:cubicBezTo>
                      <a:pt x="1399617" y="732687"/>
                      <a:pt x="1535033" y="989848"/>
                      <a:pt x="1546363" y="1263624"/>
                    </a:cubicBezTo>
                    <a:cubicBezTo>
                      <a:pt x="1560036" y="1592742"/>
                      <a:pt x="1483013" y="2143180"/>
                      <a:pt x="1218280" y="2218950"/>
                    </a:cubicBezTo>
                    <a:cubicBezTo>
                      <a:pt x="1201394" y="2223908"/>
                      <a:pt x="1183908" y="2226468"/>
                      <a:pt x="1166313" y="2226522"/>
                    </a:cubicBezTo>
                    <a:close/>
                    <a:moveTo>
                      <a:pt x="741433" y="2120138"/>
                    </a:moveTo>
                    <a:cubicBezTo>
                      <a:pt x="753853" y="2120138"/>
                      <a:pt x="766817" y="2120138"/>
                      <a:pt x="780326" y="2120901"/>
                    </a:cubicBezTo>
                    <a:cubicBezTo>
                      <a:pt x="918086" y="2126348"/>
                      <a:pt x="1001210" y="2154782"/>
                      <a:pt x="1061891" y="2175373"/>
                    </a:cubicBezTo>
                    <a:cubicBezTo>
                      <a:pt x="1120012" y="2195201"/>
                      <a:pt x="1158415" y="2208056"/>
                      <a:pt x="1210872" y="2193294"/>
                    </a:cubicBezTo>
                    <a:cubicBezTo>
                      <a:pt x="1447660" y="2125531"/>
                      <a:pt x="1534053" y="1609411"/>
                      <a:pt x="1519727" y="1264604"/>
                    </a:cubicBezTo>
                    <a:cubicBezTo>
                      <a:pt x="1508832" y="996821"/>
                      <a:pt x="1374124" y="741675"/>
                      <a:pt x="1106231" y="232527"/>
                    </a:cubicBezTo>
                    <a:cubicBezTo>
                      <a:pt x="1071206" y="166017"/>
                      <a:pt x="1006058" y="42203"/>
                      <a:pt x="903760" y="27549"/>
                    </a:cubicBezTo>
                    <a:cubicBezTo>
                      <a:pt x="862579" y="21667"/>
                      <a:pt x="843841" y="26841"/>
                      <a:pt x="696767" y="67314"/>
                    </a:cubicBezTo>
                    <a:lnTo>
                      <a:pt x="646925" y="81477"/>
                    </a:lnTo>
                    <a:cubicBezTo>
                      <a:pt x="572462" y="102938"/>
                      <a:pt x="495003" y="112253"/>
                      <a:pt x="417599" y="109040"/>
                    </a:cubicBezTo>
                    <a:cubicBezTo>
                      <a:pt x="368247" y="108059"/>
                      <a:pt x="335891" y="107351"/>
                      <a:pt x="294220" y="133497"/>
                    </a:cubicBezTo>
                    <a:cubicBezTo>
                      <a:pt x="207392" y="188296"/>
                      <a:pt x="190233" y="293536"/>
                      <a:pt x="156080" y="503252"/>
                    </a:cubicBezTo>
                    <a:lnTo>
                      <a:pt x="153846" y="516978"/>
                    </a:lnTo>
                    <a:cubicBezTo>
                      <a:pt x="93927" y="884772"/>
                      <a:pt x="78130" y="950356"/>
                      <a:pt x="68707" y="989576"/>
                    </a:cubicBezTo>
                    <a:cubicBezTo>
                      <a:pt x="66909" y="997147"/>
                      <a:pt x="65329" y="1003630"/>
                      <a:pt x="63749" y="1011365"/>
                    </a:cubicBezTo>
                    <a:cubicBezTo>
                      <a:pt x="63423" y="1012726"/>
                      <a:pt x="35315" y="1141825"/>
                      <a:pt x="27526" y="1264387"/>
                    </a:cubicBezTo>
                    <a:cubicBezTo>
                      <a:pt x="18429" y="1408355"/>
                      <a:pt x="50677" y="2019311"/>
                      <a:pt x="369609" y="2155327"/>
                    </a:cubicBezTo>
                    <a:cubicBezTo>
                      <a:pt x="426478" y="2179622"/>
                      <a:pt x="462973" y="2169218"/>
                      <a:pt x="518263" y="2153475"/>
                    </a:cubicBezTo>
                    <a:cubicBezTo>
                      <a:pt x="590547" y="2130924"/>
                      <a:pt x="665826" y="2119703"/>
                      <a:pt x="741542" y="2120138"/>
                    </a:cubicBezTo>
                    <a:close/>
                    <a:moveTo>
                      <a:pt x="140555" y="514691"/>
                    </a:moveTo>
                    <a:lnTo>
                      <a:pt x="140555" y="514691"/>
                    </a:ln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551E3E58-448E-4647-726D-E559AEE2BB57}"/>
                  </a:ext>
                </a:extLst>
              </p:cNvPr>
              <p:cNvSpPr/>
              <p:nvPr/>
            </p:nvSpPr>
            <p:spPr>
              <a:xfrm>
                <a:off x="6770371" y="6339599"/>
                <a:ext cx="122669" cy="213257"/>
              </a:xfrm>
              <a:custGeom>
                <a:avLst/>
                <a:gdLst>
                  <a:gd name="connsiteX0" fmla="*/ 0 w 122669"/>
                  <a:gd name="connsiteY0" fmla="*/ 0 h 213257"/>
                  <a:gd name="connsiteX1" fmla="*/ 0 w 122669"/>
                  <a:gd name="connsiteY1" fmla="*/ 213257 h 213257"/>
                  <a:gd name="connsiteX2" fmla="*/ 102516 w 122669"/>
                  <a:gd name="connsiteY2" fmla="*/ 206993 h 213257"/>
                  <a:gd name="connsiteX3" fmla="*/ 122670 w 122669"/>
                  <a:gd name="connsiteY3" fmla="*/ 0 h 213257"/>
                  <a:gd name="connsiteX4" fmla="*/ 0 w 122669"/>
                  <a:gd name="connsiteY4" fmla="*/ 0 h 213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669" h="213257">
                    <a:moveTo>
                      <a:pt x="0" y="0"/>
                    </a:moveTo>
                    <a:lnTo>
                      <a:pt x="0" y="213257"/>
                    </a:lnTo>
                    <a:lnTo>
                      <a:pt x="102516" y="206993"/>
                    </a:lnTo>
                    <a:lnTo>
                      <a:pt x="12267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2BF1FE47-2871-4DAD-10DB-58E5D8DDC878}"/>
                  </a:ext>
                </a:extLst>
              </p:cNvPr>
              <p:cNvSpPr/>
              <p:nvPr/>
            </p:nvSpPr>
            <p:spPr>
              <a:xfrm>
                <a:off x="6757241" y="6326363"/>
                <a:ext cx="149198" cy="239786"/>
              </a:xfrm>
              <a:custGeom>
                <a:avLst/>
                <a:gdLst>
                  <a:gd name="connsiteX0" fmla="*/ 12951 w 149198"/>
                  <a:gd name="connsiteY0" fmla="*/ 238879 h 239785"/>
                  <a:gd name="connsiteX1" fmla="*/ -286 w 149198"/>
                  <a:gd name="connsiteY1" fmla="*/ 225750 h 239785"/>
                  <a:gd name="connsiteX2" fmla="*/ -286 w 149198"/>
                  <a:gd name="connsiteY2" fmla="*/ 225586 h 239785"/>
                  <a:gd name="connsiteX3" fmla="*/ -286 w 149198"/>
                  <a:gd name="connsiteY3" fmla="*/ 12384 h 239785"/>
                  <a:gd name="connsiteX4" fmla="*/ 12897 w 149198"/>
                  <a:gd name="connsiteY4" fmla="*/ -906 h 239785"/>
                  <a:gd name="connsiteX5" fmla="*/ 12951 w 149198"/>
                  <a:gd name="connsiteY5" fmla="*/ -906 h 239785"/>
                  <a:gd name="connsiteX6" fmla="*/ 135622 w 149198"/>
                  <a:gd name="connsiteY6" fmla="*/ -906 h 239785"/>
                  <a:gd name="connsiteX7" fmla="*/ 148913 w 149198"/>
                  <a:gd name="connsiteY7" fmla="*/ 12384 h 239785"/>
                  <a:gd name="connsiteX8" fmla="*/ 148858 w 149198"/>
                  <a:gd name="connsiteY8" fmla="*/ 13637 h 239785"/>
                  <a:gd name="connsiteX9" fmla="*/ 128704 w 149198"/>
                  <a:gd name="connsiteY9" fmla="*/ 220630 h 239785"/>
                  <a:gd name="connsiteX10" fmla="*/ 116284 w 149198"/>
                  <a:gd name="connsiteY10" fmla="*/ 232614 h 239785"/>
                  <a:gd name="connsiteX11" fmla="*/ 13768 w 149198"/>
                  <a:gd name="connsiteY11" fmla="*/ 238879 h 239785"/>
                  <a:gd name="connsiteX12" fmla="*/ 26242 w 149198"/>
                  <a:gd name="connsiteY12" fmla="*/ 25621 h 239785"/>
                  <a:gd name="connsiteX13" fmla="*/ 26242 w 149198"/>
                  <a:gd name="connsiteY13" fmla="*/ 211479 h 239785"/>
                  <a:gd name="connsiteX14" fmla="*/ 103320 w 149198"/>
                  <a:gd name="connsiteY14" fmla="*/ 206794 h 239785"/>
                  <a:gd name="connsiteX15" fmla="*/ 121023 w 149198"/>
                  <a:gd name="connsiteY15" fmla="*/ 25621 h 239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9198" h="239785">
                    <a:moveTo>
                      <a:pt x="12951" y="238879"/>
                    </a:moveTo>
                    <a:cubicBezTo>
                      <a:pt x="5652" y="238933"/>
                      <a:pt x="-231" y="233050"/>
                      <a:pt x="-286" y="225750"/>
                    </a:cubicBezTo>
                    <a:cubicBezTo>
                      <a:pt x="-286" y="225695"/>
                      <a:pt x="-286" y="225641"/>
                      <a:pt x="-286" y="225586"/>
                    </a:cubicBezTo>
                    <a:lnTo>
                      <a:pt x="-286" y="12384"/>
                    </a:lnTo>
                    <a:cubicBezTo>
                      <a:pt x="-340" y="5085"/>
                      <a:pt x="5598" y="-852"/>
                      <a:pt x="12897" y="-906"/>
                    </a:cubicBezTo>
                    <a:cubicBezTo>
                      <a:pt x="12897" y="-906"/>
                      <a:pt x="12951" y="-906"/>
                      <a:pt x="12951" y="-906"/>
                    </a:cubicBezTo>
                    <a:lnTo>
                      <a:pt x="135622" y="-906"/>
                    </a:lnTo>
                    <a:cubicBezTo>
                      <a:pt x="142975" y="-906"/>
                      <a:pt x="148913" y="5030"/>
                      <a:pt x="148913" y="12384"/>
                    </a:cubicBezTo>
                    <a:cubicBezTo>
                      <a:pt x="148913" y="12821"/>
                      <a:pt x="148913" y="13201"/>
                      <a:pt x="148858" y="13637"/>
                    </a:cubicBezTo>
                    <a:lnTo>
                      <a:pt x="128704" y="220630"/>
                    </a:lnTo>
                    <a:cubicBezTo>
                      <a:pt x="128050" y="227112"/>
                      <a:pt x="122821" y="232232"/>
                      <a:pt x="116284" y="232614"/>
                    </a:cubicBezTo>
                    <a:lnTo>
                      <a:pt x="13768" y="238879"/>
                    </a:lnTo>
                    <a:close/>
                    <a:moveTo>
                      <a:pt x="26242" y="25621"/>
                    </a:moveTo>
                    <a:lnTo>
                      <a:pt x="26242" y="211479"/>
                    </a:lnTo>
                    <a:lnTo>
                      <a:pt x="103320" y="206794"/>
                    </a:lnTo>
                    <a:lnTo>
                      <a:pt x="121023" y="25621"/>
                    </a:ln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5F706886-BFDE-45BB-4840-4DE4C6D03F56}"/>
                  </a:ext>
                </a:extLst>
              </p:cNvPr>
              <p:cNvSpPr/>
              <p:nvPr/>
            </p:nvSpPr>
            <p:spPr>
              <a:xfrm>
                <a:off x="6661493" y="6479919"/>
                <a:ext cx="266573" cy="342568"/>
              </a:xfrm>
              <a:custGeom>
                <a:avLst/>
                <a:gdLst>
                  <a:gd name="connsiteX0" fmla="*/ 226468 w 266572"/>
                  <a:gd name="connsiteY0" fmla="*/ 337962 h 342568"/>
                  <a:gd name="connsiteX1" fmla="*/ 36852 w 266572"/>
                  <a:gd name="connsiteY1" fmla="*/ 331590 h 342568"/>
                  <a:gd name="connsiteX2" fmla="*/ 355 w 266572"/>
                  <a:gd name="connsiteY2" fmla="*/ 280114 h 342568"/>
                  <a:gd name="connsiteX3" fmla="*/ 1390 w 266572"/>
                  <a:gd name="connsiteY3" fmla="*/ 275593 h 342568"/>
                  <a:gd name="connsiteX4" fmla="*/ 92194 w 266572"/>
                  <a:gd name="connsiteY4" fmla="*/ 8681 h 342568"/>
                  <a:gd name="connsiteX5" fmla="*/ 111096 w 266572"/>
                  <a:gd name="connsiteY5" fmla="*/ 43269 h 342568"/>
                  <a:gd name="connsiteX6" fmla="*/ 126239 w 266572"/>
                  <a:gd name="connsiteY6" fmla="*/ 6719 h 342568"/>
                  <a:gd name="connsiteX7" fmla="*/ 138332 w 266572"/>
                  <a:gd name="connsiteY7" fmla="*/ -906 h 342568"/>
                  <a:gd name="connsiteX8" fmla="*/ 192804 w 266572"/>
                  <a:gd name="connsiteY8" fmla="*/ -579 h 342568"/>
                  <a:gd name="connsiteX9" fmla="*/ 212250 w 266572"/>
                  <a:gd name="connsiteY9" fmla="*/ 14890 h 342568"/>
                  <a:gd name="connsiteX10" fmla="*/ 223145 w 266572"/>
                  <a:gd name="connsiteY10" fmla="*/ 43269 h 342568"/>
                  <a:gd name="connsiteX11" fmla="*/ 238070 w 266572"/>
                  <a:gd name="connsiteY11" fmla="*/ 4813 h 342568"/>
                  <a:gd name="connsiteX12" fmla="*/ 266069 w 266572"/>
                  <a:gd name="connsiteY12" fmla="*/ 289320 h 342568"/>
                  <a:gd name="connsiteX13" fmla="*/ 226468 w 266572"/>
                  <a:gd name="connsiteY13" fmla="*/ 337962 h 342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6572" h="342568">
                    <a:moveTo>
                      <a:pt x="226468" y="337962"/>
                    </a:moveTo>
                    <a:cubicBezTo>
                      <a:pt x="163280" y="344499"/>
                      <a:pt x="99494" y="342375"/>
                      <a:pt x="36852" y="331590"/>
                    </a:cubicBezTo>
                    <a:cubicBezTo>
                      <a:pt x="12557" y="327450"/>
                      <a:pt x="-3785" y="304408"/>
                      <a:pt x="355" y="280114"/>
                    </a:cubicBezTo>
                    <a:cubicBezTo>
                      <a:pt x="628" y="278589"/>
                      <a:pt x="954" y="277063"/>
                      <a:pt x="1390" y="275593"/>
                    </a:cubicBezTo>
                    <a:cubicBezTo>
                      <a:pt x="21381" y="204507"/>
                      <a:pt x="60764" y="72031"/>
                      <a:pt x="92194" y="8681"/>
                    </a:cubicBezTo>
                    <a:lnTo>
                      <a:pt x="111096" y="43269"/>
                    </a:lnTo>
                    <a:lnTo>
                      <a:pt x="126239" y="6719"/>
                    </a:lnTo>
                    <a:cubicBezTo>
                      <a:pt x="128854" y="2416"/>
                      <a:pt x="133321" y="-416"/>
                      <a:pt x="138332" y="-906"/>
                    </a:cubicBezTo>
                    <a:lnTo>
                      <a:pt x="192804" y="-579"/>
                    </a:lnTo>
                    <a:cubicBezTo>
                      <a:pt x="209145" y="-579"/>
                      <a:pt x="210126" y="8190"/>
                      <a:pt x="212250" y="14890"/>
                    </a:cubicBezTo>
                    <a:lnTo>
                      <a:pt x="223145" y="43269"/>
                    </a:lnTo>
                    <a:lnTo>
                      <a:pt x="238070" y="4813"/>
                    </a:lnTo>
                    <a:lnTo>
                      <a:pt x="266069" y="289320"/>
                    </a:lnTo>
                    <a:cubicBezTo>
                      <a:pt x="268465" y="313668"/>
                      <a:pt x="250816" y="335402"/>
                      <a:pt x="226468" y="337962"/>
                    </a:cubicBez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24098A8D-F926-DB66-A63D-F025F670ED82}"/>
                  </a:ext>
                </a:extLst>
              </p:cNvPr>
              <p:cNvSpPr/>
              <p:nvPr/>
            </p:nvSpPr>
            <p:spPr>
              <a:xfrm>
                <a:off x="6648276" y="6466682"/>
                <a:ext cx="292546" cy="369100"/>
              </a:xfrm>
              <a:custGeom>
                <a:avLst/>
                <a:gdLst>
                  <a:gd name="connsiteX0" fmla="*/ 168436 w 292546"/>
                  <a:gd name="connsiteY0" fmla="*/ 368195 h 369100"/>
                  <a:gd name="connsiteX1" fmla="*/ 47836 w 292546"/>
                  <a:gd name="connsiteY1" fmla="*/ 357953 h 369100"/>
                  <a:gd name="connsiteX2" fmla="*/ 554 w 292546"/>
                  <a:gd name="connsiteY2" fmla="*/ 291116 h 369100"/>
                  <a:gd name="connsiteX3" fmla="*/ 1861 w 292546"/>
                  <a:gd name="connsiteY3" fmla="*/ 285234 h 369100"/>
                  <a:gd name="connsiteX4" fmla="*/ 93483 w 292546"/>
                  <a:gd name="connsiteY4" fmla="*/ 15979 h 369100"/>
                  <a:gd name="connsiteX5" fmla="*/ 105140 w 292546"/>
                  <a:gd name="connsiteY5" fmla="*/ 8572 h 369100"/>
                  <a:gd name="connsiteX6" fmla="*/ 117069 w 292546"/>
                  <a:gd name="connsiteY6" fmla="*/ 15490 h 369100"/>
                  <a:gd name="connsiteX7" fmla="*/ 122516 w 292546"/>
                  <a:gd name="connsiteY7" fmla="*/ 25730 h 369100"/>
                  <a:gd name="connsiteX8" fmla="*/ 127037 w 292546"/>
                  <a:gd name="connsiteY8" fmla="*/ 14835 h 369100"/>
                  <a:gd name="connsiteX9" fmla="*/ 127909 w 292546"/>
                  <a:gd name="connsiteY9" fmla="*/ 13092 h 369100"/>
                  <a:gd name="connsiteX10" fmla="*/ 150134 w 292546"/>
                  <a:gd name="connsiteY10" fmla="*/ -906 h 369100"/>
                  <a:gd name="connsiteX11" fmla="*/ 205858 w 292546"/>
                  <a:gd name="connsiteY11" fmla="*/ -906 h 369100"/>
                  <a:gd name="connsiteX12" fmla="*/ 205858 w 292546"/>
                  <a:gd name="connsiteY12" fmla="*/ -906 h 369100"/>
                  <a:gd name="connsiteX13" fmla="*/ 236199 w 292546"/>
                  <a:gd name="connsiteY13" fmla="*/ 18812 h 369100"/>
                  <a:gd name="connsiteX14" fmla="*/ 238432 w 292546"/>
                  <a:gd name="connsiteY14" fmla="*/ 12983 h 369100"/>
                  <a:gd name="connsiteX15" fmla="*/ 252595 w 292546"/>
                  <a:gd name="connsiteY15" fmla="*/ 4595 h 369100"/>
                  <a:gd name="connsiteX16" fmla="*/ 264034 w 292546"/>
                  <a:gd name="connsiteY16" fmla="*/ 16470 h 369100"/>
                  <a:gd name="connsiteX17" fmla="*/ 291978 w 292546"/>
                  <a:gd name="connsiteY17" fmla="*/ 300976 h 369100"/>
                  <a:gd name="connsiteX18" fmla="*/ 240774 w 292546"/>
                  <a:gd name="connsiteY18" fmla="*/ 364164 h 369100"/>
                  <a:gd name="connsiteX19" fmla="*/ 168436 w 292546"/>
                  <a:gd name="connsiteY19" fmla="*/ 368195 h 369100"/>
                  <a:gd name="connsiteX20" fmla="*/ 106502 w 292546"/>
                  <a:gd name="connsiteY20" fmla="*/ 51495 h 369100"/>
                  <a:gd name="connsiteX21" fmla="*/ 27409 w 292546"/>
                  <a:gd name="connsiteY21" fmla="*/ 292423 h 369100"/>
                  <a:gd name="connsiteX22" fmla="*/ 31058 w 292546"/>
                  <a:gd name="connsiteY22" fmla="*/ 317536 h 369100"/>
                  <a:gd name="connsiteX23" fmla="*/ 52357 w 292546"/>
                  <a:gd name="connsiteY23" fmla="*/ 331752 h 369100"/>
                  <a:gd name="connsiteX24" fmla="*/ 238269 w 292546"/>
                  <a:gd name="connsiteY24" fmla="*/ 337962 h 369100"/>
                  <a:gd name="connsiteX25" fmla="*/ 238269 w 292546"/>
                  <a:gd name="connsiteY25" fmla="*/ 337962 h 369100"/>
                  <a:gd name="connsiteX26" fmla="*/ 265886 w 292546"/>
                  <a:gd name="connsiteY26" fmla="*/ 303809 h 369100"/>
                  <a:gd name="connsiteX27" fmla="*/ 242736 w 292546"/>
                  <a:gd name="connsiteY27" fmla="*/ 68000 h 369100"/>
                  <a:gd name="connsiteX28" fmla="*/ 236199 w 292546"/>
                  <a:gd name="connsiteY28" fmla="*/ 69743 h 369100"/>
                  <a:gd name="connsiteX29" fmla="*/ 236199 w 292546"/>
                  <a:gd name="connsiteY29" fmla="*/ 69743 h 369100"/>
                  <a:gd name="connsiteX30" fmla="*/ 223834 w 292546"/>
                  <a:gd name="connsiteY30" fmla="*/ 61136 h 369100"/>
                  <a:gd name="connsiteX31" fmla="*/ 212231 w 292546"/>
                  <a:gd name="connsiteY31" fmla="*/ 30197 h 369100"/>
                  <a:gd name="connsiteX32" fmla="*/ 210869 w 292546"/>
                  <a:gd name="connsiteY32" fmla="*/ 26384 h 369100"/>
                  <a:gd name="connsiteX33" fmla="*/ 206076 w 292546"/>
                  <a:gd name="connsiteY33" fmla="*/ 25893 h 369100"/>
                  <a:gd name="connsiteX34" fmla="*/ 151604 w 292546"/>
                  <a:gd name="connsiteY34" fmla="*/ 25566 h 369100"/>
                  <a:gd name="connsiteX35" fmla="*/ 151277 w 292546"/>
                  <a:gd name="connsiteY35" fmla="*/ 26275 h 369100"/>
                  <a:gd name="connsiteX36" fmla="*/ 136679 w 292546"/>
                  <a:gd name="connsiteY36" fmla="*/ 61518 h 369100"/>
                  <a:gd name="connsiteX37" fmla="*/ 119303 w 292546"/>
                  <a:gd name="connsiteY37" fmla="*/ 68709 h 369100"/>
                  <a:gd name="connsiteX38" fmla="*/ 112766 w 292546"/>
                  <a:gd name="connsiteY38" fmla="*/ 62825 h 36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92546" h="369100">
                    <a:moveTo>
                      <a:pt x="168436" y="368195"/>
                    </a:moveTo>
                    <a:cubicBezTo>
                      <a:pt x="128018" y="368195"/>
                      <a:pt x="87654" y="364762"/>
                      <a:pt x="47836" y="357953"/>
                    </a:cubicBezTo>
                    <a:cubicBezTo>
                      <a:pt x="16296" y="352561"/>
                      <a:pt x="-4839" y="322601"/>
                      <a:pt x="554" y="291116"/>
                    </a:cubicBezTo>
                    <a:cubicBezTo>
                      <a:pt x="881" y="289101"/>
                      <a:pt x="1316" y="287194"/>
                      <a:pt x="1861" y="285234"/>
                    </a:cubicBezTo>
                    <a:cubicBezTo>
                      <a:pt x="18203" y="226785"/>
                      <a:pt x="60037" y="83688"/>
                      <a:pt x="93483" y="15979"/>
                    </a:cubicBezTo>
                    <a:cubicBezTo>
                      <a:pt x="95716" y="11513"/>
                      <a:pt x="100183" y="8681"/>
                      <a:pt x="105140" y="8572"/>
                    </a:cubicBezTo>
                    <a:cubicBezTo>
                      <a:pt x="110096" y="8517"/>
                      <a:pt x="114673" y="11186"/>
                      <a:pt x="117069" y="15490"/>
                    </a:cubicBezTo>
                    <a:lnTo>
                      <a:pt x="122516" y="25730"/>
                    </a:lnTo>
                    <a:lnTo>
                      <a:pt x="127037" y="14835"/>
                    </a:lnTo>
                    <a:cubicBezTo>
                      <a:pt x="127255" y="14237"/>
                      <a:pt x="127582" y="13637"/>
                      <a:pt x="127909" y="13092"/>
                    </a:cubicBezTo>
                    <a:cubicBezTo>
                      <a:pt x="132702" y="5194"/>
                      <a:pt x="140928" y="-35"/>
                      <a:pt x="150134" y="-906"/>
                    </a:cubicBezTo>
                    <a:lnTo>
                      <a:pt x="205858" y="-906"/>
                    </a:lnTo>
                    <a:lnTo>
                      <a:pt x="205858" y="-906"/>
                    </a:lnTo>
                    <a:cubicBezTo>
                      <a:pt x="226775" y="-906"/>
                      <a:pt x="233094" y="10968"/>
                      <a:pt x="236199" y="18812"/>
                    </a:cubicBezTo>
                    <a:lnTo>
                      <a:pt x="238432" y="12983"/>
                    </a:lnTo>
                    <a:cubicBezTo>
                      <a:pt x="240611" y="7210"/>
                      <a:pt x="246494" y="3723"/>
                      <a:pt x="252595" y="4595"/>
                    </a:cubicBezTo>
                    <a:cubicBezTo>
                      <a:pt x="258696" y="5466"/>
                      <a:pt x="263435" y="10368"/>
                      <a:pt x="264034" y="16470"/>
                    </a:cubicBezTo>
                    <a:lnTo>
                      <a:pt x="291978" y="300976"/>
                    </a:lnTo>
                    <a:cubicBezTo>
                      <a:pt x="295083" y="332515"/>
                      <a:pt x="272259" y="360622"/>
                      <a:pt x="240774" y="364164"/>
                    </a:cubicBezTo>
                    <a:cubicBezTo>
                      <a:pt x="216753" y="366778"/>
                      <a:pt x="192621" y="368140"/>
                      <a:pt x="168436" y="368195"/>
                    </a:cubicBezTo>
                    <a:close/>
                    <a:moveTo>
                      <a:pt x="106502" y="51495"/>
                    </a:moveTo>
                    <a:cubicBezTo>
                      <a:pt x="76215" y="122962"/>
                      <a:pt x="41844" y="240948"/>
                      <a:pt x="27409" y="292423"/>
                    </a:cubicBezTo>
                    <a:cubicBezTo>
                      <a:pt x="24957" y="300921"/>
                      <a:pt x="26264" y="310072"/>
                      <a:pt x="31058" y="317536"/>
                    </a:cubicBezTo>
                    <a:cubicBezTo>
                      <a:pt x="35797" y="325107"/>
                      <a:pt x="43532" y="330281"/>
                      <a:pt x="52357" y="331752"/>
                    </a:cubicBezTo>
                    <a:cubicBezTo>
                      <a:pt x="113746" y="342320"/>
                      <a:pt x="176280" y="344390"/>
                      <a:pt x="238269" y="337962"/>
                    </a:cubicBezTo>
                    <a:lnTo>
                      <a:pt x="238269" y="337962"/>
                    </a:lnTo>
                    <a:cubicBezTo>
                      <a:pt x="255264" y="336055"/>
                      <a:pt x="267629" y="320858"/>
                      <a:pt x="265886" y="303809"/>
                    </a:cubicBezTo>
                    <a:lnTo>
                      <a:pt x="242736" y="68000"/>
                    </a:lnTo>
                    <a:cubicBezTo>
                      <a:pt x="240720" y="69144"/>
                      <a:pt x="238487" y="69743"/>
                      <a:pt x="236199" y="69743"/>
                    </a:cubicBezTo>
                    <a:lnTo>
                      <a:pt x="236199" y="69743"/>
                    </a:lnTo>
                    <a:cubicBezTo>
                      <a:pt x="230697" y="69689"/>
                      <a:pt x="225795" y="66256"/>
                      <a:pt x="223834" y="61136"/>
                    </a:cubicBezTo>
                    <a:lnTo>
                      <a:pt x="212231" y="30197"/>
                    </a:lnTo>
                    <a:cubicBezTo>
                      <a:pt x="211905" y="28889"/>
                      <a:pt x="211468" y="27582"/>
                      <a:pt x="210869" y="26384"/>
                    </a:cubicBezTo>
                    <a:cubicBezTo>
                      <a:pt x="209290" y="26002"/>
                      <a:pt x="207710" y="25839"/>
                      <a:pt x="206076" y="25893"/>
                    </a:cubicBezTo>
                    <a:lnTo>
                      <a:pt x="151604" y="25566"/>
                    </a:lnTo>
                    <a:cubicBezTo>
                      <a:pt x="151986" y="25566"/>
                      <a:pt x="151604" y="25839"/>
                      <a:pt x="151277" y="26275"/>
                    </a:cubicBezTo>
                    <a:lnTo>
                      <a:pt x="136679" y="61518"/>
                    </a:lnTo>
                    <a:cubicBezTo>
                      <a:pt x="133846" y="68272"/>
                      <a:pt x="126057" y="71485"/>
                      <a:pt x="119303" y="68709"/>
                    </a:cubicBezTo>
                    <a:cubicBezTo>
                      <a:pt x="116524" y="67509"/>
                      <a:pt x="114236" y="65440"/>
                      <a:pt x="112766" y="62825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06346ECA-AC8D-8881-3B82-90E2AF0386CF}"/>
                  </a:ext>
                </a:extLst>
              </p:cNvPr>
              <p:cNvSpPr/>
              <p:nvPr/>
            </p:nvSpPr>
            <p:spPr>
              <a:xfrm>
                <a:off x="6699994" y="6749175"/>
                <a:ext cx="208355" cy="38255"/>
              </a:xfrm>
              <a:custGeom>
                <a:avLst/>
                <a:gdLst>
                  <a:gd name="connsiteX0" fmla="*/ 104788 w 208355"/>
                  <a:gd name="connsiteY0" fmla="*/ 37331 h 38254"/>
                  <a:gd name="connsiteX1" fmla="*/ 9626 w 208355"/>
                  <a:gd name="connsiteY1" fmla="*/ 25238 h 38254"/>
                  <a:gd name="connsiteX2" fmla="*/ 148 w 208355"/>
                  <a:gd name="connsiteY2" fmla="*/ 9006 h 38254"/>
                  <a:gd name="connsiteX3" fmla="*/ 16380 w 208355"/>
                  <a:gd name="connsiteY3" fmla="*/ -472 h 38254"/>
                  <a:gd name="connsiteX4" fmla="*/ 191453 w 208355"/>
                  <a:gd name="connsiteY4" fmla="*/ -472 h 38254"/>
                  <a:gd name="connsiteX5" fmla="*/ 207631 w 208355"/>
                  <a:gd name="connsiteY5" fmla="*/ 9060 h 38254"/>
                  <a:gd name="connsiteX6" fmla="*/ 199405 w 208355"/>
                  <a:gd name="connsiteY6" fmla="*/ 24856 h 38254"/>
                  <a:gd name="connsiteX7" fmla="*/ 104788 w 208355"/>
                  <a:gd name="connsiteY7" fmla="*/ 37331 h 38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8355" h="38254">
                    <a:moveTo>
                      <a:pt x="104788" y="37331"/>
                    </a:moveTo>
                    <a:cubicBezTo>
                      <a:pt x="72704" y="37385"/>
                      <a:pt x="40674" y="33354"/>
                      <a:pt x="9626" y="25238"/>
                    </a:cubicBezTo>
                    <a:cubicBezTo>
                      <a:pt x="2544" y="23386"/>
                      <a:pt x="-1704" y="16087"/>
                      <a:pt x="148" y="9006"/>
                    </a:cubicBezTo>
                    <a:cubicBezTo>
                      <a:pt x="1999" y="1924"/>
                      <a:pt x="9299" y="-2325"/>
                      <a:pt x="16380" y="-472"/>
                    </a:cubicBezTo>
                    <a:cubicBezTo>
                      <a:pt x="73794" y="14507"/>
                      <a:pt x="134039" y="14507"/>
                      <a:pt x="191453" y="-472"/>
                    </a:cubicBezTo>
                    <a:cubicBezTo>
                      <a:pt x="198534" y="-2325"/>
                      <a:pt x="205833" y="1924"/>
                      <a:pt x="207631" y="9060"/>
                    </a:cubicBezTo>
                    <a:cubicBezTo>
                      <a:pt x="209374" y="15651"/>
                      <a:pt x="205779" y="22515"/>
                      <a:pt x="199405" y="24856"/>
                    </a:cubicBezTo>
                    <a:cubicBezTo>
                      <a:pt x="168629" y="33463"/>
                      <a:pt x="136763" y="37658"/>
                      <a:pt x="104788" y="37331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AEA2A2CC-380E-AB18-0706-ACFE72B3A947}"/>
                  </a:ext>
                </a:extLst>
              </p:cNvPr>
              <p:cNvSpPr/>
              <p:nvPr/>
            </p:nvSpPr>
            <p:spPr>
              <a:xfrm>
                <a:off x="6740000" y="6650102"/>
                <a:ext cx="121804" cy="26608"/>
              </a:xfrm>
              <a:custGeom>
                <a:avLst/>
                <a:gdLst>
                  <a:gd name="connsiteX0" fmla="*/ 107217 w 121804"/>
                  <a:gd name="connsiteY0" fmla="*/ 25662 h 26608"/>
                  <a:gd name="connsiteX1" fmla="*/ 13852 w 121804"/>
                  <a:gd name="connsiteY1" fmla="*/ 25662 h 26608"/>
                  <a:gd name="connsiteX2" fmla="*/ -256 w 121804"/>
                  <a:gd name="connsiteY2" fmla="*/ 13243 h 26608"/>
                  <a:gd name="connsiteX3" fmla="*/ 12163 w 121804"/>
                  <a:gd name="connsiteY3" fmla="*/ -866 h 26608"/>
                  <a:gd name="connsiteX4" fmla="*/ 13852 w 121804"/>
                  <a:gd name="connsiteY4" fmla="*/ -866 h 26608"/>
                  <a:gd name="connsiteX5" fmla="*/ 107380 w 121804"/>
                  <a:gd name="connsiteY5" fmla="*/ -866 h 26608"/>
                  <a:gd name="connsiteX6" fmla="*/ 121488 w 121804"/>
                  <a:gd name="connsiteY6" fmla="*/ 11554 h 26608"/>
                  <a:gd name="connsiteX7" fmla="*/ 109069 w 121804"/>
                  <a:gd name="connsiteY7" fmla="*/ 25662 h 26608"/>
                  <a:gd name="connsiteX8" fmla="*/ 107380 w 121804"/>
                  <a:gd name="connsiteY8" fmla="*/ 25662 h 2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804" h="26608">
                    <a:moveTo>
                      <a:pt x="107217" y="25662"/>
                    </a:moveTo>
                    <a:lnTo>
                      <a:pt x="13852" y="25662"/>
                    </a:lnTo>
                    <a:cubicBezTo>
                      <a:pt x="6553" y="26152"/>
                      <a:pt x="234" y="20596"/>
                      <a:pt x="-256" y="13243"/>
                    </a:cubicBezTo>
                    <a:cubicBezTo>
                      <a:pt x="-747" y="5943"/>
                      <a:pt x="4809" y="-375"/>
                      <a:pt x="12163" y="-866"/>
                    </a:cubicBezTo>
                    <a:cubicBezTo>
                      <a:pt x="12708" y="-920"/>
                      <a:pt x="13307" y="-920"/>
                      <a:pt x="13852" y="-866"/>
                    </a:cubicBezTo>
                    <a:lnTo>
                      <a:pt x="107380" y="-866"/>
                    </a:lnTo>
                    <a:cubicBezTo>
                      <a:pt x="114679" y="-1356"/>
                      <a:pt x="120998" y="4200"/>
                      <a:pt x="121488" y="11554"/>
                    </a:cubicBezTo>
                    <a:cubicBezTo>
                      <a:pt x="121978" y="18853"/>
                      <a:pt x="116422" y="25172"/>
                      <a:pt x="109069" y="25662"/>
                    </a:cubicBezTo>
                    <a:cubicBezTo>
                      <a:pt x="108524" y="25716"/>
                      <a:pt x="107925" y="25716"/>
                      <a:pt x="107380" y="25662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DBA41232-6DAE-ACE6-7975-61F0FC5DD1CE}"/>
                  </a:ext>
                </a:extLst>
              </p:cNvPr>
              <p:cNvSpPr/>
              <p:nvPr/>
            </p:nvSpPr>
            <p:spPr>
              <a:xfrm>
                <a:off x="7524314" y="6226788"/>
                <a:ext cx="126375" cy="257107"/>
              </a:xfrm>
              <a:custGeom>
                <a:avLst/>
                <a:gdLst>
                  <a:gd name="connsiteX0" fmla="*/ 0 w 126374"/>
                  <a:gd name="connsiteY0" fmla="*/ 0 h 257106"/>
                  <a:gd name="connsiteX1" fmla="*/ 30287 w 126374"/>
                  <a:gd name="connsiteY1" fmla="*/ 257107 h 257106"/>
                  <a:gd name="connsiteX2" fmla="*/ 126375 w 126374"/>
                  <a:gd name="connsiteY2" fmla="*/ 253729 h 257106"/>
                  <a:gd name="connsiteX3" fmla="*/ 126375 w 126374"/>
                  <a:gd name="connsiteY3" fmla="*/ 0 h 257106"/>
                  <a:gd name="connsiteX4" fmla="*/ 0 w 126374"/>
                  <a:gd name="connsiteY4" fmla="*/ 0 h 257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374" h="257106">
                    <a:moveTo>
                      <a:pt x="0" y="0"/>
                    </a:moveTo>
                    <a:lnTo>
                      <a:pt x="30287" y="257107"/>
                    </a:lnTo>
                    <a:lnTo>
                      <a:pt x="126375" y="253729"/>
                    </a:lnTo>
                    <a:lnTo>
                      <a:pt x="12637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D0938FAC-E88F-9519-04A2-2EEC03D7620E}"/>
                  </a:ext>
                </a:extLst>
              </p:cNvPr>
              <p:cNvSpPr/>
              <p:nvPr/>
            </p:nvSpPr>
            <p:spPr>
              <a:xfrm>
                <a:off x="7511309" y="6213551"/>
                <a:ext cx="152887" cy="283634"/>
              </a:xfrm>
              <a:custGeom>
                <a:avLst/>
                <a:gdLst>
                  <a:gd name="connsiteX0" fmla="*/ 43278 w 152888"/>
                  <a:gd name="connsiteY0" fmla="*/ 282728 h 283634"/>
                  <a:gd name="connsiteX1" fmla="*/ 30096 w 152888"/>
                  <a:gd name="connsiteY1" fmla="*/ 271017 h 283634"/>
                  <a:gd name="connsiteX2" fmla="*/ -190 w 152888"/>
                  <a:gd name="connsiteY2" fmla="*/ 13910 h 283634"/>
                  <a:gd name="connsiteX3" fmla="*/ 11358 w 152888"/>
                  <a:gd name="connsiteY3" fmla="*/ -797 h 283634"/>
                  <a:gd name="connsiteX4" fmla="*/ 12991 w 152888"/>
                  <a:gd name="connsiteY4" fmla="*/ -906 h 283634"/>
                  <a:gd name="connsiteX5" fmla="*/ 139366 w 152888"/>
                  <a:gd name="connsiteY5" fmla="*/ -906 h 283634"/>
                  <a:gd name="connsiteX6" fmla="*/ 152603 w 152888"/>
                  <a:gd name="connsiteY6" fmla="*/ 12331 h 283634"/>
                  <a:gd name="connsiteX7" fmla="*/ 152603 w 152888"/>
                  <a:gd name="connsiteY7" fmla="*/ 266114 h 283634"/>
                  <a:gd name="connsiteX8" fmla="*/ 139802 w 152888"/>
                  <a:gd name="connsiteY8" fmla="*/ 279406 h 283634"/>
                  <a:gd name="connsiteX9" fmla="*/ 43768 w 152888"/>
                  <a:gd name="connsiteY9" fmla="*/ 282728 h 283634"/>
                  <a:gd name="connsiteX10" fmla="*/ 27917 w 152888"/>
                  <a:gd name="connsiteY10" fmla="*/ 25621 h 283634"/>
                  <a:gd name="connsiteX11" fmla="*/ 55153 w 152888"/>
                  <a:gd name="connsiteY11" fmla="*/ 255765 h 283634"/>
                  <a:gd name="connsiteX12" fmla="*/ 125967 w 152888"/>
                  <a:gd name="connsiteY12" fmla="*/ 253259 h 283634"/>
                  <a:gd name="connsiteX13" fmla="*/ 125967 w 152888"/>
                  <a:gd name="connsiteY13" fmla="*/ 25676 h 283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2888" h="283634">
                    <a:moveTo>
                      <a:pt x="43278" y="282728"/>
                    </a:moveTo>
                    <a:cubicBezTo>
                      <a:pt x="36578" y="282728"/>
                      <a:pt x="30913" y="277717"/>
                      <a:pt x="30096" y="271017"/>
                    </a:cubicBezTo>
                    <a:lnTo>
                      <a:pt x="-190" y="13910"/>
                    </a:lnTo>
                    <a:cubicBezTo>
                      <a:pt x="-1062" y="6665"/>
                      <a:pt x="4113" y="74"/>
                      <a:pt x="11358" y="-797"/>
                    </a:cubicBezTo>
                    <a:cubicBezTo>
                      <a:pt x="11902" y="-852"/>
                      <a:pt x="12447" y="-906"/>
                      <a:pt x="12991" y="-906"/>
                    </a:cubicBezTo>
                    <a:lnTo>
                      <a:pt x="139366" y="-906"/>
                    </a:lnTo>
                    <a:cubicBezTo>
                      <a:pt x="146665" y="-906"/>
                      <a:pt x="152603" y="5031"/>
                      <a:pt x="152603" y="12331"/>
                    </a:cubicBezTo>
                    <a:lnTo>
                      <a:pt x="152603" y="266114"/>
                    </a:lnTo>
                    <a:cubicBezTo>
                      <a:pt x="152603" y="273250"/>
                      <a:pt x="146938" y="279133"/>
                      <a:pt x="139802" y="279406"/>
                    </a:cubicBezTo>
                    <a:lnTo>
                      <a:pt x="43768" y="282728"/>
                    </a:lnTo>
                    <a:close/>
                    <a:moveTo>
                      <a:pt x="27917" y="25621"/>
                    </a:moveTo>
                    <a:lnTo>
                      <a:pt x="55153" y="255765"/>
                    </a:lnTo>
                    <a:lnTo>
                      <a:pt x="125967" y="253259"/>
                    </a:lnTo>
                    <a:lnTo>
                      <a:pt x="125967" y="25676"/>
                    </a:ln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98B15C62-0458-B7B4-2226-0268E623A8C9}"/>
                  </a:ext>
                </a:extLst>
              </p:cNvPr>
              <p:cNvSpPr/>
              <p:nvPr/>
            </p:nvSpPr>
            <p:spPr>
              <a:xfrm>
                <a:off x="7522496" y="6418802"/>
                <a:ext cx="280341" cy="389637"/>
              </a:xfrm>
              <a:custGeom>
                <a:avLst/>
                <a:gdLst>
                  <a:gd name="connsiteX0" fmla="*/ 8996 w 280341"/>
                  <a:gd name="connsiteY0" fmla="*/ 2852 h 389636"/>
                  <a:gd name="connsiteX1" fmla="*/ 444 w 280341"/>
                  <a:gd name="connsiteY1" fmla="*/ 162944 h 389636"/>
                  <a:gd name="connsiteX2" fmla="*/ 73600 w 280341"/>
                  <a:gd name="connsiteY2" fmla="*/ 348911 h 389636"/>
                  <a:gd name="connsiteX3" fmla="*/ 126111 w 280341"/>
                  <a:gd name="connsiteY3" fmla="*/ 386171 h 389636"/>
                  <a:gd name="connsiteX4" fmla="*/ 220728 w 280341"/>
                  <a:gd name="connsiteY4" fmla="*/ 388731 h 389636"/>
                  <a:gd name="connsiteX5" fmla="*/ 276072 w 280341"/>
                  <a:gd name="connsiteY5" fmla="*/ 297327 h 389636"/>
                  <a:gd name="connsiteX6" fmla="*/ 206402 w 280341"/>
                  <a:gd name="connsiteY6" fmla="*/ 151233 h 389636"/>
                  <a:gd name="connsiteX7" fmla="*/ 142997 w 280341"/>
                  <a:gd name="connsiteY7" fmla="*/ -906 h 389636"/>
                  <a:gd name="connsiteX8" fmla="*/ 64775 w 280341"/>
                  <a:gd name="connsiteY8" fmla="*/ -906 h 389636"/>
                  <a:gd name="connsiteX9" fmla="*/ 49415 w 280341"/>
                  <a:gd name="connsiteY9" fmla="*/ 64187 h 38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0341" h="389636">
                    <a:moveTo>
                      <a:pt x="8996" y="2852"/>
                    </a:moveTo>
                    <a:cubicBezTo>
                      <a:pt x="8996" y="2852"/>
                      <a:pt x="-3369" y="117243"/>
                      <a:pt x="444" y="162944"/>
                    </a:cubicBezTo>
                    <a:cubicBezTo>
                      <a:pt x="3167" y="195627"/>
                      <a:pt x="48216" y="295093"/>
                      <a:pt x="73600" y="348911"/>
                    </a:cubicBezTo>
                    <a:cubicBezTo>
                      <a:pt x="82751" y="370155"/>
                      <a:pt x="103015" y="384536"/>
                      <a:pt x="126111" y="386171"/>
                    </a:cubicBezTo>
                    <a:cubicBezTo>
                      <a:pt x="153019" y="387369"/>
                      <a:pt x="190550" y="388731"/>
                      <a:pt x="220728" y="388731"/>
                    </a:cubicBezTo>
                    <a:cubicBezTo>
                      <a:pt x="262345" y="388731"/>
                      <a:pt x="290942" y="341448"/>
                      <a:pt x="276072" y="297327"/>
                    </a:cubicBezTo>
                    <a:cubicBezTo>
                      <a:pt x="258695" y="246068"/>
                      <a:pt x="235327" y="196989"/>
                      <a:pt x="206402" y="151233"/>
                    </a:cubicBezTo>
                    <a:cubicBezTo>
                      <a:pt x="180637" y="110325"/>
                      <a:pt x="142997" y="-906"/>
                      <a:pt x="142997" y="-906"/>
                    </a:cubicBezTo>
                    <a:lnTo>
                      <a:pt x="64775" y="-906"/>
                    </a:lnTo>
                    <a:lnTo>
                      <a:pt x="49415" y="64187"/>
                    </a:ln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A7321897-3565-D743-D961-4C7124F2A6F4}"/>
                  </a:ext>
                </a:extLst>
              </p:cNvPr>
              <p:cNvSpPr/>
              <p:nvPr/>
            </p:nvSpPr>
            <p:spPr>
              <a:xfrm>
                <a:off x="7509325" y="6405346"/>
                <a:ext cx="306759" cy="416382"/>
              </a:xfrm>
              <a:custGeom>
                <a:avLst/>
                <a:gdLst>
                  <a:gd name="connsiteX0" fmla="*/ 234005 w 306759"/>
                  <a:gd name="connsiteY0" fmla="*/ 415476 h 416382"/>
                  <a:gd name="connsiteX1" fmla="*/ 234005 w 306759"/>
                  <a:gd name="connsiteY1" fmla="*/ 415476 h 416382"/>
                  <a:gd name="connsiteX2" fmla="*/ 138788 w 306759"/>
                  <a:gd name="connsiteY2" fmla="*/ 412916 h 416382"/>
                  <a:gd name="connsiteX3" fmla="*/ 74892 w 306759"/>
                  <a:gd name="connsiteY3" fmla="*/ 368031 h 416382"/>
                  <a:gd name="connsiteX4" fmla="*/ 484 w 306759"/>
                  <a:gd name="connsiteY4" fmla="*/ 177380 h 416382"/>
                  <a:gd name="connsiteX5" fmla="*/ 9036 w 306759"/>
                  <a:gd name="connsiteY5" fmla="*/ 14726 h 416382"/>
                  <a:gd name="connsiteX6" fmla="*/ 23689 w 306759"/>
                  <a:gd name="connsiteY6" fmla="*/ 2961 h 416382"/>
                  <a:gd name="connsiteX7" fmla="*/ 33331 w 306759"/>
                  <a:gd name="connsiteY7" fmla="*/ 8844 h 416382"/>
                  <a:gd name="connsiteX8" fmla="*/ 56753 w 306759"/>
                  <a:gd name="connsiteY8" fmla="*/ 44413 h 416382"/>
                  <a:gd name="connsiteX9" fmla="*/ 65088 w 306759"/>
                  <a:gd name="connsiteY9" fmla="*/ 9334 h 416382"/>
                  <a:gd name="connsiteX10" fmla="*/ 77998 w 306759"/>
                  <a:gd name="connsiteY10" fmla="*/ -906 h 416382"/>
                  <a:gd name="connsiteX11" fmla="*/ 156273 w 306759"/>
                  <a:gd name="connsiteY11" fmla="*/ -906 h 416382"/>
                  <a:gd name="connsiteX12" fmla="*/ 168856 w 306759"/>
                  <a:gd name="connsiteY12" fmla="*/ 8135 h 416382"/>
                  <a:gd name="connsiteX13" fmla="*/ 230900 w 306759"/>
                  <a:gd name="connsiteY13" fmla="*/ 157442 h 416382"/>
                  <a:gd name="connsiteX14" fmla="*/ 301713 w 306759"/>
                  <a:gd name="connsiteY14" fmla="*/ 306369 h 416382"/>
                  <a:gd name="connsiteX15" fmla="*/ 290438 w 306759"/>
                  <a:gd name="connsiteY15" fmla="*/ 385189 h 416382"/>
                  <a:gd name="connsiteX16" fmla="*/ 234005 w 306759"/>
                  <a:gd name="connsiteY16" fmla="*/ 415476 h 416382"/>
                  <a:gd name="connsiteX17" fmla="*/ 31751 w 306759"/>
                  <a:gd name="connsiteY17" fmla="*/ 55036 h 416382"/>
                  <a:gd name="connsiteX18" fmla="*/ 26848 w 306759"/>
                  <a:gd name="connsiteY18" fmla="*/ 175309 h 416382"/>
                  <a:gd name="connsiteX19" fmla="*/ 98805 w 306759"/>
                  <a:gd name="connsiteY19" fmla="*/ 356700 h 416382"/>
                  <a:gd name="connsiteX20" fmla="*/ 139823 w 306759"/>
                  <a:gd name="connsiteY20" fmla="*/ 386387 h 416382"/>
                  <a:gd name="connsiteX21" fmla="*/ 233950 w 306759"/>
                  <a:gd name="connsiteY21" fmla="*/ 388893 h 416382"/>
                  <a:gd name="connsiteX22" fmla="*/ 233950 w 306759"/>
                  <a:gd name="connsiteY22" fmla="*/ 388893 h 416382"/>
                  <a:gd name="connsiteX23" fmla="*/ 268921 w 306759"/>
                  <a:gd name="connsiteY23" fmla="*/ 369828 h 416382"/>
                  <a:gd name="connsiteX24" fmla="*/ 276602 w 306759"/>
                  <a:gd name="connsiteY24" fmla="*/ 315030 h 416382"/>
                  <a:gd name="connsiteX25" fmla="*/ 208294 w 306759"/>
                  <a:gd name="connsiteY25" fmla="*/ 171769 h 416382"/>
                  <a:gd name="connsiteX26" fmla="*/ 146632 w 306759"/>
                  <a:gd name="connsiteY26" fmla="*/ 25839 h 416382"/>
                  <a:gd name="connsiteX27" fmla="*/ 88347 w 306759"/>
                  <a:gd name="connsiteY27" fmla="*/ 25839 h 416382"/>
                  <a:gd name="connsiteX28" fmla="*/ 75383 w 306759"/>
                  <a:gd name="connsiteY28" fmla="*/ 80692 h 416382"/>
                  <a:gd name="connsiteX29" fmla="*/ 59368 w 306759"/>
                  <a:gd name="connsiteY29" fmla="*/ 90552 h 416382"/>
                  <a:gd name="connsiteX30" fmla="*/ 51361 w 306759"/>
                  <a:gd name="connsiteY30" fmla="*/ 84941 h 416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306759" h="416382">
                    <a:moveTo>
                      <a:pt x="234005" y="415476"/>
                    </a:moveTo>
                    <a:lnTo>
                      <a:pt x="234005" y="415476"/>
                    </a:lnTo>
                    <a:cubicBezTo>
                      <a:pt x="203555" y="415476"/>
                      <a:pt x="165425" y="414059"/>
                      <a:pt x="138788" y="412916"/>
                    </a:cubicBezTo>
                    <a:cubicBezTo>
                      <a:pt x="110790" y="411009"/>
                      <a:pt x="86223" y="393687"/>
                      <a:pt x="74892" y="368031"/>
                    </a:cubicBezTo>
                    <a:cubicBezTo>
                      <a:pt x="42209" y="299341"/>
                      <a:pt x="3208" y="210552"/>
                      <a:pt x="484" y="177380"/>
                    </a:cubicBezTo>
                    <a:cubicBezTo>
                      <a:pt x="-3384" y="130697"/>
                      <a:pt x="8546" y="19411"/>
                      <a:pt x="9036" y="14726"/>
                    </a:cubicBezTo>
                    <a:cubicBezTo>
                      <a:pt x="9853" y="7428"/>
                      <a:pt x="16390" y="2143"/>
                      <a:pt x="23689" y="2961"/>
                    </a:cubicBezTo>
                    <a:cubicBezTo>
                      <a:pt x="27611" y="3397"/>
                      <a:pt x="31152" y="5575"/>
                      <a:pt x="33331" y="8844"/>
                    </a:cubicBezTo>
                    <a:lnTo>
                      <a:pt x="56753" y="44413"/>
                    </a:lnTo>
                    <a:lnTo>
                      <a:pt x="65088" y="9334"/>
                    </a:lnTo>
                    <a:cubicBezTo>
                      <a:pt x="66504" y="3343"/>
                      <a:pt x="71842" y="-906"/>
                      <a:pt x="77998" y="-906"/>
                    </a:cubicBezTo>
                    <a:lnTo>
                      <a:pt x="156273" y="-906"/>
                    </a:lnTo>
                    <a:cubicBezTo>
                      <a:pt x="161993" y="-906"/>
                      <a:pt x="167004" y="2743"/>
                      <a:pt x="168856" y="8135"/>
                    </a:cubicBezTo>
                    <a:cubicBezTo>
                      <a:pt x="169238" y="9225"/>
                      <a:pt x="206279" y="118332"/>
                      <a:pt x="230900" y="157442"/>
                    </a:cubicBezTo>
                    <a:cubicBezTo>
                      <a:pt x="260314" y="204125"/>
                      <a:pt x="284064" y="254130"/>
                      <a:pt x="301713" y="306369"/>
                    </a:cubicBezTo>
                    <a:cubicBezTo>
                      <a:pt x="310864" y="332897"/>
                      <a:pt x="306670" y="362257"/>
                      <a:pt x="290438" y="385189"/>
                    </a:cubicBezTo>
                    <a:cubicBezTo>
                      <a:pt x="277637" y="403873"/>
                      <a:pt x="256611" y="415149"/>
                      <a:pt x="234005" y="415476"/>
                    </a:cubicBezTo>
                    <a:close/>
                    <a:moveTo>
                      <a:pt x="31751" y="55036"/>
                    </a:moveTo>
                    <a:cubicBezTo>
                      <a:pt x="28483" y="92131"/>
                      <a:pt x="24506" y="147638"/>
                      <a:pt x="26848" y="175309"/>
                    </a:cubicBezTo>
                    <a:cubicBezTo>
                      <a:pt x="28700" y="197643"/>
                      <a:pt x="54902" y="263771"/>
                      <a:pt x="98805" y="356700"/>
                    </a:cubicBezTo>
                    <a:cubicBezTo>
                      <a:pt x="105942" y="373424"/>
                      <a:pt x="121684" y="384862"/>
                      <a:pt x="139823" y="386387"/>
                    </a:cubicBezTo>
                    <a:cubicBezTo>
                      <a:pt x="166187" y="387531"/>
                      <a:pt x="203936" y="388893"/>
                      <a:pt x="233950" y="388893"/>
                    </a:cubicBezTo>
                    <a:lnTo>
                      <a:pt x="233950" y="388893"/>
                    </a:lnTo>
                    <a:cubicBezTo>
                      <a:pt x="248058" y="388676"/>
                      <a:pt x="261132" y="381540"/>
                      <a:pt x="268921" y="369828"/>
                    </a:cubicBezTo>
                    <a:cubicBezTo>
                      <a:pt x="280142" y="353868"/>
                      <a:pt x="283029" y="333441"/>
                      <a:pt x="276602" y="315030"/>
                    </a:cubicBezTo>
                    <a:cubicBezTo>
                      <a:pt x="259552" y="264753"/>
                      <a:pt x="236619" y="216654"/>
                      <a:pt x="208294" y="171769"/>
                    </a:cubicBezTo>
                    <a:cubicBezTo>
                      <a:pt x="186069" y="136471"/>
                      <a:pt x="156273" y="53511"/>
                      <a:pt x="146632" y="25839"/>
                    </a:cubicBezTo>
                    <a:lnTo>
                      <a:pt x="88347" y="25839"/>
                    </a:lnTo>
                    <a:lnTo>
                      <a:pt x="75383" y="80692"/>
                    </a:lnTo>
                    <a:cubicBezTo>
                      <a:pt x="73694" y="87828"/>
                      <a:pt x="66504" y="92240"/>
                      <a:pt x="59368" y="90552"/>
                    </a:cubicBezTo>
                    <a:cubicBezTo>
                      <a:pt x="56100" y="89789"/>
                      <a:pt x="53213" y="87774"/>
                      <a:pt x="51361" y="84941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1C922397-55DA-FDC1-F791-517E0B69A507}"/>
                  </a:ext>
                </a:extLst>
              </p:cNvPr>
              <p:cNvSpPr/>
              <p:nvPr/>
            </p:nvSpPr>
            <p:spPr>
              <a:xfrm>
                <a:off x="7566505" y="6612642"/>
                <a:ext cx="198138" cy="160172"/>
              </a:xfrm>
              <a:custGeom>
                <a:avLst/>
                <a:gdLst>
                  <a:gd name="connsiteX0" fmla="*/ 117071 w 198138"/>
                  <a:gd name="connsiteY0" fmla="*/ 159211 h 160171"/>
                  <a:gd name="connsiteX1" fmla="*/ 46258 w 198138"/>
                  <a:gd name="connsiteY1" fmla="*/ 105665 h 160171"/>
                  <a:gd name="connsiteX2" fmla="*/ 1481 w 198138"/>
                  <a:gd name="connsiteY2" fmla="*/ 19001 h 160171"/>
                  <a:gd name="connsiteX3" fmla="*/ 6384 w 198138"/>
                  <a:gd name="connsiteY3" fmla="*/ 861 h 160171"/>
                  <a:gd name="connsiteX4" fmla="*/ 24523 w 198138"/>
                  <a:gd name="connsiteY4" fmla="*/ 5764 h 160171"/>
                  <a:gd name="connsiteX5" fmla="*/ 25068 w 198138"/>
                  <a:gd name="connsiteY5" fmla="*/ 6799 h 160171"/>
                  <a:gd name="connsiteX6" fmla="*/ 69408 w 198138"/>
                  <a:gd name="connsiteY6" fmla="*/ 92701 h 160171"/>
                  <a:gd name="connsiteX7" fmla="*/ 117017 w 198138"/>
                  <a:gd name="connsiteY7" fmla="*/ 132683 h 160171"/>
                  <a:gd name="connsiteX8" fmla="*/ 117017 w 198138"/>
                  <a:gd name="connsiteY8" fmla="*/ 132683 h 160171"/>
                  <a:gd name="connsiteX9" fmla="*/ 184561 w 198138"/>
                  <a:gd name="connsiteY9" fmla="*/ 132683 h 160171"/>
                  <a:gd name="connsiteX10" fmla="*/ 184561 w 198138"/>
                  <a:gd name="connsiteY10" fmla="*/ 132683 h 160171"/>
                  <a:gd name="connsiteX11" fmla="*/ 197853 w 198138"/>
                  <a:gd name="connsiteY11" fmla="*/ 145975 h 160171"/>
                  <a:gd name="connsiteX12" fmla="*/ 184561 w 198138"/>
                  <a:gd name="connsiteY12" fmla="*/ 159266 h 160171"/>
                  <a:gd name="connsiteX13" fmla="*/ 116907 w 198138"/>
                  <a:gd name="connsiteY13" fmla="*/ 159266 h 160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8138" h="160171">
                    <a:moveTo>
                      <a:pt x="117071" y="159211"/>
                    </a:moveTo>
                    <a:cubicBezTo>
                      <a:pt x="79703" y="159211"/>
                      <a:pt x="49580" y="111112"/>
                      <a:pt x="46258" y="105665"/>
                    </a:cubicBezTo>
                    <a:lnTo>
                      <a:pt x="1481" y="19001"/>
                    </a:lnTo>
                    <a:cubicBezTo>
                      <a:pt x="-2168" y="12628"/>
                      <a:pt x="11" y="4510"/>
                      <a:pt x="6384" y="861"/>
                    </a:cubicBezTo>
                    <a:cubicBezTo>
                      <a:pt x="12757" y="-2788"/>
                      <a:pt x="20874" y="-610"/>
                      <a:pt x="24523" y="5764"/>
                    </a:cubicBezTo>
                    <a:cubicBezTo>
                      <a:pt x="24741" y="6090"/>
                      <a:pt x="24905" y="6417"/>
                      <a:pt x="25068" y="6799"/>
                    </a:cubicBezTo>
                    <a:lnTo>
                      <a:pt x="69408" y="92701"/>
                    </a:lnTo>
                    <a:cubicBezTo>
                      <a:pt x="75400" y="102506"/>
                      <a:pt x="97951" y="132683"/>
                      <a:pt x="117017" y="132683"/>
                    </a:cubicBezTo>
                    <a:lnTo>
                      <a:pt x="117017" y="132683"/>
                    </a:lnTo>
                    <a:lnTo>
                      <a:pt x="184561" y="132683"/>
                    </a:lnTo>
                    <a:lnTo>
                      <a:pt x="184561" y="132683"/>
                    </a:lnTo>
                    <a:cubicBezTo>
                      <a:pt x="191915" y="132683"/>
                      <a:pt x="197853" y="138621"/>
                      <a:pt x="197853" y="145975"/>
                    </a:cubicBezTo>
                    <a:cubicBezTo>
                      <a:pt x="197853" y="153328"/>
                      <a:pt x="191915" y="159266"/>
                      <a:pt x="184561" y="159266"/>
                    </a:cubicBezTo>
                    <a:lnTo>
                      <a:pt x="116907" y="159266"/>
                    </a:ln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BF727F02-63C4-B58E-21A7-F888E0E82733}"/>
                  </a:ext>
                </a:extLst>
              </p:cNvPr>
              <p:cNvSpPr/>
              <p:nvPr/>
            </p:nvSpPr>
            <p:spPr>
              <a:xfrm>
                <a:off x="7632876" y="6653302"/>
                <a:ext cx="112266" cy="26581"/>
              </a:xfrm>
              <a:custGeom>
                <a:avLst/>
                <a:gdLst>
                  <a:gd name="connsiteX0" fmla="*/ 98689 w 112266"/>
                  <a:gd name="connsiteY0" fmla="*/ 25675 h 26581"/>
                  <a:gd name="connsiteX1" fmla="*/ 13005 w 112266"/>
                  <a:gd name="connsiteY1" fmla="*/ 25675 h 26581"/>
                  <a:gd name="connsiteX2" fmla="*/ -286 w 112266"/>
                  <a:gd name="connsiteY2" fmla="*/ 12384 h 26581"/>
                  <a:gd name="connsiteX3" fmla="*/ 13005 w 112266"/>
                  <a:gd name="connsiteY3" fmla="*/ -906 h 26581"/>
                  <a:gd name="connsiteX4" fmla="*/ 98689 w 112266"/>
                  <a:gd name="connsiteY4" fmla="*/ -906 h 26581"/>
                  <a:gd name="connsiteX5" fmla="*/ 111981 w 112266"/>
                  <a:gd name="connsiteY5" fmla="*/ 12384 h 26581"/>
                  <a:gd name="connsiteX6" fmla="*/ 98689 w 112266"/>
                  <a:gd name="connsiteY6" fmla="*/ 25675 h 26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266" h="26581">
                    <a:moveTo>
                      <a:pt x="98689" y="25675"/>
                    </a:moveTo>
                    <a:lnTo>
                      <a:pt x="13005" y="25675"/>
                    </a:lnTo>
                    <a:cubicBezTo>
                      <a:pt x="5652" y="25675"/>
                      <a:pt x="-286" y="19737"/>
                      <a:pt x="-286" y="12384"/>
                    </a:cubicBezTo>
                    <a:cubicBezTo>
                      <a:pt x="-286" y="5030"/>
                      <a:pt x="5652" y="-906"/>
                      <a:pt x="13005" y="-906"/>
                    </a:cubicBezTo>
                    <a:lnTo>
                      <a:pt x="98689" y="-906"/>
                    </a:lnTo>
                    <a:cubicBezTo>
                      <a:pt x="106043" y="-906"/>
                      <a:pt x="111981" y="5030"/>
                      <a:pt x="111981" y="12384"/>
                    </a:cubicBezTo>
                    <a:cubicBezTo>
                      <a:pt x="111981" y="19737"/>
                      <a:pt x="106043" y="25675"/>
                      <a:pt x="98689" y="25675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DFE55DE2-B7A7-9ACD-1460-D74A8AD420A6}"/>
                  </a:ext>
                </a:extLst>
              </p:cNvPr>
              <p:cNvSpPr/>
              <p:nvPr/>
            </p:nvSpPr>
            <p:spPr>
              <a:xfrm>
                <a:off x="6605754" y="4090184"/>
                <a:ext cx="1072213" cy="2339682"/>
              </a:xfrm>
              <a:custGeom>
                <a:avLst/>
                <a:gdLst>
                  <a:gd name="connsiteX0" fmla="*/ -286 w 1072212"/>
                  <a:gd name="connsiteY0" fmla="*/ 116643 h 2339679"/>
                  <a:gd name="connsiteX1" fmla="*/ 42856 w 1072212"/>
                  <a:gd name="connsiteY1" fmla="*/ 1412092 h 2339679"/>
                  <a:gd name="connsiteX2" fmla="*/ 140905 w 1072212"/>
                  <a:gd name="connsiteY2" fmla="*/ 2313491 h 2339679"/>
                  <a:gd name="connsiteX3" fmla="*/ 326109 w 1072212"/>
                  <a:gd name="connsiteY3" fmla="*/ 2332665 h 2339679"/>
                  <a:gd name="connsiteX4" fmla="*/ 400681 w 1072212"/>
                  <a:gd name="connsiteY4" fmla="*/ 1733094 h 2339679"/>
                  <a:gd name="connsiteX5" fmla="*/ 374752 w 1072212"/>
                  <a:gd name="connsiteY5" fmla="*/ 1382514 h 2339679"/>
                  <a:gd name="connsiteX6" fmla="*/ 428135 w 1072212"/>
                  <a:gd name="connsiteY6" fmla="*/ 711258 h 2339679"/>
                  <a:gd name="connsiteX7" fmla="*/ 897736 w 1072212"/>
                  <a:gd name="connsiteY7" fmla="*/ 2221870 h 2339679"/>
                  <a:gd name="connsiteX8" fmla="*/ 1071719 w 1072212"/>
                  <a:gd name="connsiteY8" fmla="*/ 2200082 h 2339679"/>
                  <a:gd name="connsiteX9" fmla="*/ 1063766 w 1072212"/>
                  <a:gd name="connsiteY9" fmla="*/ 1638313 h 2339679"/>
                  <a:gd name="connsiteX10" fmla="*/ 916692 w 1072212"/>
                  <a:gd name="connsiteY10" fmla="*/ 1213923 h 2339679"/>
                  <a:gd name="connsiteX11" fmla="*/ 832097 w 1072212"/>
                  <a:gd name="connsiteY11" fmla="*/ 471963 h 2339679"/>
                  <a:gd name="connsiteX12" fmla="*/ 672876 w 1072212"/>
                  <a:gd name="connsiteY12" fmla="*/ -906 h 2339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72212" h="2339679">
                    <a:moveTo>
                      <a:pt x="-286" y="116643"/>
                    </a:moveTo>
                    <a:cubicBezTo>
                      <a:pt x="-286" y="116643"/>
                      <a:pt x="9900" y="901037"/>
                      <a:pt x="42856" y="1412092"/>
                    </a:cubicBezTo>
                    <a:cubicBezTo>
                      <a:pt x="75811" y="1923146"/>
                      <a:pt x="140905" y="2313491"/>
                      <a:pt x="140905" y="2313491"/>
                    </a:cubicBezTo>
                    <a:cubicBezTo>
                      <a:pt x="140905" y="2313491"/>
                      <a:pt x="252681" y="2353746"/>
                      <a:pt x="326109" y="2332665"/>
                    </a:cubicBezTo>
                    <a:cubicBezTo>
                      <a:pt x="326109" y="2332665"/>
                      <a:pt x="386899" y="1884580"/>
                      <a:pt x="400681" y="1733094"/>
                    </a:cubicBezTo>
                    <a:cubicBezTo>
                      <a:pt x="414462" y="1581608"/>
                      <a:pt x="377857" y="1506492"/>
                      <a:pt x="374752" y="1382514"/>
                    </a:cubicBezTo>
                    <a:cubicBezTo>
                      <a:pt x="371647" y="1258536"/>
                      <a:pt x="428135" y="711258"/>
                      <a:pt x="428135" y="711258"/>
                    </a:cubicBezTo>
                    <a:cubicBezTo>
                      <a:pt x="428135" y="711258"/>
                      <a:pt x="849529" y="1948584"/>
                      <a:pt x="897736" y="2221870"/>
                    </a:cubicBezTo>
                    <a:cubicBezTo>
                      <a:pt x="897736" y="2221870"/>
                      <a:pt x="999816" y="2239192"/>
                      <a:pt x="1071719" y="2200082"/>
                    </a:cubicBezTo>
                    <a:cubicBezTo>
                      <a:pt x="1071719" y="2200082"/>
                      <a:pt x="1073952" y="1713485"/>
                      <a:pt x="1063766" y="1638313"/>
                    </a:cubicBezTo>
                    <a:cubicBezTo>
                      <a:pt x="1044864" y="1499029"/>
                      <a:pt x="936193" y="1361869"/>
                      <a:pt x="916692" y="1213923"/>
                    </a:cubicBezTo>
                    <a:cubicBezTo>
                      <a:pt x="897191" y="1065978"/>
                      <a:pt x="885861" y="694698"/>
                      <a:pt x="832097" y="471963"/>
                    </a:cubicBezTo>
                    <a:cubicBezTo>
                      <a:pt x="778334" y="249228"/>
                      <a:pt x="672876" y="-906"/>
                      <a:pt x="672876" y="-906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7D2946D2-93D0-7A16-BAF7-AD2A60A8535C}"/>
                  </a:ext>
                </a:extLst>
              </p:cNvPr>
              <p:cNvSpPr/>
              <p:nvPr/>
            </p:nvSpPr>
            <p:spPr>
              <a:xfrm>
                <a:off x="7151618" y="4368100"/>
                <a:ext cx="163969" cy="136560"/>
              </a:xfrm>
              <a:custGeom>
                <a:avLst/>
                <a:gdLst>
                  <a:gd name="connsiteX0" fmla="*/ 150164 w 163969"/>
                  <a:gd name="connsiteY0" fmla="*/ 135599 h 136560"/>
                  <a:gd name="connsiteX1" fmla="*/ 145153 w 163969"/>
                  <a:gd name="connsiteY1" fmla="*/ 134564 h 136560"/>
                  <a:gd name="connsiteX2" fmla="*/ 2165 w 163969"/>
                  <a:gd name="connsiteY2" fmla="*/ 20173 h 136560"/>
                  <a:gd name="connsiteX3" fmla="*/ 5324 w 163969"/>
                  <a:gd name="connsiteY3" fmla="*/ 1544 h 136560"/>
                  <a:gd name="connsiteX4" fmla="*/ 23953 w 163969"/>
                  <a:gd name="connsiteY4" fmla="*/ 4704 h 136560"/>
                  <a:gd name="connsiteX5" fmla="*/ 155394 w 163969"/>
                  <a:gd name="connsiteY5" fmla="*/ 110052 h 136560"/>
                  <a:gd name="connsiteX6" fmla="*/ 162693 w 163969"/>
                  <a:gd name="connsiteY6" fmla="*/ 127374 h 136560"/>
                  <a:gd name="connsiteX7" fmla="*/ 150328 w 163969"/>
                  <a:gd name="connsiteY7" fmla="*/ 135654 h 136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3969" h="136560">
                    <a:moveTo>
                      <a:pt x="150164" y="135599"/>
                    </a:moveTo>
                    <a:cubicBezTo>
                      <a:pt x="148421" y="135599"/>
                      <a:pt x="146732" y="135272"/>
                      <a:pt x="145153" y="134564"/>
                    </a:cubicBezTo>
                    <a:cubicBezTo>
                      <a:pt x="87522" y="110869"/>
                      <a:pt x="37898" y="71213"/>
                      <a:pt x="2165" y="20173"/>
                    </a:cubicBezTo>
                    <a:cubicBezTo>
                      <a:pt x="-2084" y="14182"/>
                      <a:pt x="-668" y="5793"/>
                      <a:pt x="5324" y="1544"/>
                    </a:cubicBezTo>
                    <a:cubicBezTo>
                      <a:pt x="11316" y="-2705"/>
                      <a:pt x="19704" y="-1288"/>
                      <a:pt x="23953" y="4704"/>
                    </a:cubicBezTo>
                    <a:cubicBezTo>
                      <a:pt x="56799" y="51658"/>
                      <a:pt x="102392" y="88209"/>
                      <a:pt x="155394" y="110052"/>
                    </a:cubicBezTo>
                    <a:cubicBezTo>
                      <a:pt x="162203" y="112830"/>
                      <a:pt x="165471" y="120565"/>
                      <a:pt x="162693" y="127374"/>
                    </a:cubicBezTo>
                    <a:cubicBezTo>
                      <a:pt x="160623" y="132386"/>
                      <a:pt x="155775" y="135654"/>
                      <a:pt x="150328" y="135654"/>
                    </a:cubicBez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58E08F4B-FABA-2048-2009-C01F64FF6370}"/>
                  </a:ext>
                </a:extLst>
              </p:cNvPr>
              <p:cNvSpPr/>
              <p:nvPr/>
            </p:nvSpPr>
            <p:spPr>
              <a:xfrm>
                <a:off x="6653090" y="4352522"/>
                <a:ext cx="93652" cy="149035"/>
              </a:xfrm>
              <a:custGeom>
                <a:avLst/>
                <a:gdLst>
                  <a:gd name="connsiteX0" fmla="*/ 13005 w 93652"/>
                  <a:gd name="connsiteY0" fmla="*/ 148127 h 149034"/>
                  <a:gd name="connsiteX1" fmla="*/ -286 w 93652"/>
                  <a:gd name="connsiteY1" fmla="*/ 134836 h 149034"/>
                  <a:gd name="connsiteX2" fmla="*/ 3908 w 93652"/>
                  <a:gd name="connsiteY2" fmla="*/ 125140 h 149034"/>
                  <a:gd name="connsiteX3" fmla="*/ 64481 w 93652"/>
                  <a:gd name="connsiteY3" fmla="*/ 19519 h 149034"/>
                  <a:gd name="connsiteX4" fmla="*/ 67314 w 93652"/>
                  <a:gd name="connsiteY4" fmla="*/ 8624 h 149034"/>
                  <a:gd name="connsiteX5" fmla="*/ 83819 w 93652"/>
                  <a:gd name="connsiteY5" fmla="*/ -364 h 149034"/>
                  <a:gd name="connsiteX6" fmla="*/ 93024 w 93652"/>
                  <a:gd name="connsiteY6" fmla="*/ 15324 h 149034"/>
                  <a:gd name="connsiteX7" fmla="*/ 90192 w 93652"/>
                  <a:gd name="connsiteY7" fmla="*/ 26219 h 149034"/>
                  <a:gd name="connsiteX8" fmla="*/ 22156 w 93652"/>
                  <a:gd name="connsiteY8" fmla="*/ 144640 h 149034"/>
                  <a:gd name="connsiteX9" fmla="*/ 13005 w 93652"/>
                  <a:gd name="connsiteY9" fmla="*/ 148127 h 14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3652" h="149034">
                    <a:moveTo>
                      <a:pt x="13005" y="148127"/>
                    </a:moveTo>
                    <a:cubicBezTo>
                      <a:pt x="5652" y="148127"/>
                      <a:pt x="-286" y="142189"/>
                      <a:pt x="-286" y="134836"/>
                    </a:cubicBezTo>
                    <a:cubicBezTo>
                      <a:pt x="-286" y="131186"/>
                      <a:pt x="1239" y="127645"/>
                      <a:pt x="3908" y="125140"/>
                    </a:cubicBezTo>
                    <a:cubicBezTo>
                      <a:pt x="48303" y="83306"/>
                      <a:pt x="54404" y="59338"/>
                      <a:pt x="64481" y="19519"/>
                    </a:cubicBezTo>
                    <a:lnTo>
                      <a:pt x="67314" y="8624"/>
                    </a:lnTo>
                    <a:cubicBezTo>
                      <a:pt x="69383" y="1598"/>
                      <a:pt x="76792" y="-2433"/>
                      <a:pt x="83819" y="-364"/>
                    </a:cubicBezTo>
                    <a:cubicBezTo>
                      <a:pt x="90573" y="1598"/>
                      <a:pt x="94604" y="8461"/>
                      <a:pt x="93024" y="15324"/>
                    </a:cubicBezTo>
                    <a:lnTo>
                      <a:pt x="90192" y="26219"/>
                    </a:lnTo>
                    <a:cubicBezTo>
                      <a:pt x="79733" y="67618"/>
                      <a:pt x="72107" y="97523"/>
                      <a:pt x="22156" y="144640"/>
                    </a:cubicBezTo>
                    <a:cubicBezTo>
                      <a:pt x="19651" y="146928"/>
                      <a:pt x="16383" y="148181"/>
                      <a:pt x="13005" y="148127"/>
                    </a:cubicBez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99994335-4108-15ED-8A70-EB153D184A17}"/>
                  </a:ext>
                </a:extLst>
              </p:cNvPr>
              <p:cNvSpPr/>
              <p:nvPr/>
            </p:nvSpPr>
            <p:spPr>
              <a:xfrm>
                <a:off x="5496891" y="3534672"/>
                <a:ext cx="408526" cy="342199"/>
              </a:xfrm>
              <a:custGeom>
                <a:avLst/>
                <a:gdLst>
                  <a:gd name="connsiteX0" fmla="*/ 51714 w 408526"/>
                  <a:gd name="connsiteY0" fmla="*/ 24211 h 342198"/>
                  <a:gd name="connsiteX1" fmla="*/ 122527 w 408526"/>
                  <a:gd name="connsiteY1" fmla="*/ 61470 h 342198"/>
                  <a:gd name="connsiteX2" fmla="*/ 153740 w 408526"/>
                  <a:gd name="connsiteY2" fmla="*/ 64466 h 342198"/>
                  <a:gd name="connsiteX3" fmla="*/ 393416 w 408526"/>
                  <a:gd name="connsiteY3" fmla="*/ 206093 h 342198"/>
                  <a:gd name="connsiteX4" fmla="*/ 408232 w 408526"/>
                  <a:gd name="connsiteY4" fmla="*/ 341292 h 342198"/>
                  <a:gd name="connsiteX5" fmla="*/ 195792 w 408526"/>
                  <a:gd name="connsiteY5" fmla="*/ 255335 h 342198"/>
                  <a:gd name="connsiteX6" fmla="*/ 67892 w 408526"/>
                  <a:gd name="connsiteY6" fmla="*/ 215734 h 342198"/>
                  <a:gd name="connsiteX7" fmla="*/ 83907 w 408526"/>
                  <a:gd name="connsiteY7" fmla="*/ 113000 h 342198"/>
                  <a:gd name="connsiteX8" fmla="*/ 40330 w 408526"/>
                  <a:gd name="connsiteY8" fmla="*/ 93336 h 342198"/>
                  <a:gd name="connsiteX9" fmla="*/ 51714 w 408526"/>
                  <a:gd name="connsiteY9" fmla="*/ 24211 h 342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08526" h="342198">
                    <a:moveTo>
                      <a:pt x="51714" y="24211"/>
                    </a:moveTo>
                    <a:cubicBezTo>
                      <a:pt x="68056" y="41207"/>
                      <a:pt x="99159" y="56894"/>
                      <a:pt x="122527" y="61470"/>
                    </a:cubicBezTo>
                    <a:cubicBezTo>
                      <a:pt x="132768" y="63703"/>
                      <a:pt x="143227" y="64739"/>
                      <a:pt x="153740" y="64466"/>
                    </a:cubicBezTo>
                    <a:cubicBezTo>
                      <a:pt x="236428" y="61361"/>
                      <a:pt x="216818" y="178421"/>
                      <a:pt x="393416" y="206093"/>
                    </a:cubicBezTo>
                    <a:cubicBezTo>
                      <a:pt x="399625" y="207073"/>
                      <a:pt x="408559" y="313566"/>
                      <a:pt x="408232" y="341292"/>
                    </a:cubicBezTo>
                    <a:cubicBezTo>
                      <a:pt x="336057" y="310570"/>
                      <a:pt x="240623" y="242807"/>
                      <a:pt x="195792" y="255335"/>
                    </a:cubicBezTo>
                    <a:cubicBezTo>
                      <a:pt x="112722" y="278431"/>
                      <a:pt x="85269" y="235508"/>
                      <a:pt x="67892" y="215734"/>
                    </a:cubicBezTo>
                    <a:cubicBezTo>
                      <a:pt x="22190" y="163769"/>
                      <a:pt x="83907" y="113000"/>
                      <a:pt x="83907" y="113000"/>
                    </a:cubicBezTo>
                    <a:cubicBezTo>
                      <a:pt x="83907" y="113000"/>
                      <a:pt x="73394" y="111149"/>
                      <a:pt x="40330" y="93336"/>
                    </a:cubicBezTo>
                    <a:cubicBezTo>
                      <a:pt x="-10111" y="66155"/>
                      <a:pt x="-21333" y="-51722"/>
                      <a:pt x="51714" y="242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85970FBD-30D2-25E9-28F0-CA5EB062319D}"/>
                  </a:ext>
                </a:extLst>
              </p:cNvPr>
              <p:cNvSpPr/>
              <p:nvPr/>
            </p:nvSpPr>
            <p:spPr>
              <a:xfrm>
                <a:off x="5483337" y="3521387"/>
                <a:ext cx="434587" cy="368782"/>
              </a:xfrm>
              <a:custGeom>
                <a:avLst/>
                <a:gdLst>
                  <a:gd name="connsiteX0" fmla="*/ 421460 w 434586"/>
                  <a:gd name="connsiteY0" fmla="*/ 367870 h 368781"/>
                  <a:gd name="connsiteX1" fmla="*/ 416013 w 434586"/>
                  <a:gd name="connsiteY1" fmla="*/ 366781 h 368781"/>
                  <a:gd name="connsiteX2" fmla="*/ 341986 w 434586"/>
                  <a:gd name="connsiteY2" fmla="*/ 329849 h 368781"/>
                  <a:gd name="connsiteX3" fmla="*/ 212070 w 434586"/>
                  <a:gd name="connsiteY3" fmla="*/ 281423 h 368781"/>
                  <a:gd name="connsiteX4" fmla="*/ 74747 w 434586"/>
                  <a:gd name="connsiteY4" fmla="*/ 242585 h 368781"/>
                  <a:gd name="connsiteX5" fmla="*/ 70661 w 434586"/>
                  <a:gd name="connsiteY5" fmla="*/ 237791 h 368781"/>
                  <a:gd name="connsiteX6" fmla="*/ 50725 w 434586"/>
                  <a:gd name="connsiteY6" fmla="*/ 182503 h 368781"/>
                  <a:gd name="connsiteX7" fmla="*/ 73221 w 434586"/>
                  <a:gd name="connsiteY7" fmla="*/ 131517 h 368781"/>
                  <a:gd name="connsiteX8" fmla="*/ 46966 w 434586"/>
                  <a:gd name="connsiteY8" fmla="*/ 118281 h 368781"/>
                  <a:gd name="connsiteX9" fmla="*/ -152 w 434586"/>
                  <a:gd name="connsiteY9" fmla="*/ 28892 h 368781"/>
                  <a:gd name="connsiteX10" fmla="*/ 17879 w 434586"/>
                  <a:gd name="connsiteY10" fmla="*/ 622 h 368781"/>
                  <a:gd name="connsiteX11" fmla="*/ 74529 w 434586"/>
                  <a:gd name="connsiteY11" fmla="*/ 28238 h 368781"/>
                  <a:gd name="connsiteX12" fmla="*/ 138261 w 434586"/>
                  <a:gd name="connsiteY12" fmla="*/ 61739 h 368781"/>
                  <a:gd name="connsiteX13" fmla="*/ 166314 w 434586"/>
                  <a:gd name="connsiteY13" fmla="*/ 64462 h 368781"/>
                  <a:gd name="connsiteX14" fmla="*/ 250255 w 434586"/>
                  <a:gd name="connsiteY14" fmla="*/ 114740 h 368781"/>
                  <a:gd name="connsiteX15" fmla="*/ 408223 w 434586"/>
                  <a:gd name="connsiteY15" fmla="*/ 206253 h 368781"/>
                  <a:gd name="connsiteX16" fmla="*/ 429195 w 434586"/>
                  <a:gd name="connsiteY16" fmla="*/ 275650 h 368781"/>
                  <a:gd name="connsiteX17" fmla="*/ 434261 w 434586"/>
                  <a:gd name="connsiteY17" fmla="*/ 354743 h 368781"/>
                  <a:gd name="connsiteX18" fmla="*/ 420970 w 434586"/>
                  <a:gd name="connsiteY18" fmla="*/ 367870 h 368781"/>
                  <a:gd name="connsiteX19" fmla="*/ 220895 w 434586"/>
                  <a:gd name="connsiteY19" fmla="*/ 253861 h 368781"/>
                  <a:gd name="connsiteX20" fmla="*/ 354787 w 434586"/>
                  <a:gd name="connsiteY20" fmla="*/ 306426 h 368781"/>
                  <a:gd name="connsiteX21" fmla="*/ 407569 w 434586"/>
                  <a:gd name="connsiteY21" fmla="*/ 333662 h 368781"/>
                  <a:gd name="connsiteX22" fmla="*/ 397166 w 434586"/>
                  <a:gd name="connsiteY22" fmla="*/ 231255 h 368781"/>
                  <a:gd name="connsiteX23" fmla="*/ 229937 w 434586"/>
                  <a:gd name="connsiteY23" fmla="*/ 131462 h 368781"/>
                  <a:gd name="connsiteX24" fmla="*/ 167567 w 434586"/>
                  <a:gd name="connsiteY24" fmla="*/ 91045 h 368781"/>
                  <a:gd name="connsiteX25" fmla="*/ 133140 w 434586"/>
                  <a:gd name="connsiteY25" fmla="*/ 87776 h 368781"/>
                  <a:gd name="connsiteX26" fmla="*/ 55682 w 434586"/>
                  <a:gd name="connsiteY26" fmla="*/ 46705 h 368781"/>
                  <a:gd name="connsiteX27" fmla="*/ 27629 w 434586"/>
                  <a:gd name="connsiteY27" fmla="*/ 25788 h 368781"/>
                  <a:gd name="connsiteX28" fmla="*/ 27629 w 434586"/>
                  <a:gd name="connsiteY28" fmla="*/ 44689 h 368781"/>
                  <a:gd name="connsiteX29" fmla="*/ 59822 w 434586"/>
                  <a:gd name="connsiteY29" fmla="*/ 94966 h 368781"/>
                  <a:gd name="connsiteX30" fmla="*/ 99477 w 434586"/>
                  <a:gd name="connsiteY30" fmla="*/ 113269 h 368781"/>
                  <a:gd name="connsiteX31" fmla="*/ 109609 w 434586"/>
                  <a:gd name="connsiteY31" fmla="*/ 123183 h 368781"/>
                  <a:gd name="connsiteX32" fmla="*/ 105251 w 434586"/>
                  <a:gd name="connsiteY32" fmla="*/ 136528 h 368781"/>
                  <a:gd name="connsiteX33" fmla="*/ 77361 w 434586"/>
                  <a:gd name="connsiteY33" fmla="*/ 184790 h 368781"/>
                  <a:gd name="connsiteX34" fmla="*/ 90762 w 434586"/>
                  <a:gd name="connsiteY34" fmla="*/ 220252 h 368781"/>
                  <a:gd name="connsiteX35" fmla="*/ 95228 w 434586"/>
                  <a:gd name="connsiteY35" fmla="*/ 225699 h 368781"/>
                  <a:gd name="connsiteX36" fmla="*/ 205153 w 434586"/>
                  <a:gd name="connsiteY36" fmla="*/ 256040 h 368781"/>
                  <a:gd name="connsiteX37" fmla="*/ 220895 w 434586"/>
                  <a:gd name="connsiteY37" fmla="*/ 253861 h 368781"/>
                  <a:gd name="connsiteX38" fmla="*/ 404574 w 434586"/>
                  <a:gd name="connsiteY38" fmla="*/ 232508 h 368781"/>
                  <a:gd name="connsiteX39" fmla="*/ 404574 w 434586"/>
                  <a:gd name="connsiteY39" fmla="*/ 232508 h 36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434586" h="368781">
                    <a:moveTo>
                      <a:pt x="421460" y="367870"/>
                    </a:moveTo>
                    <a:cubicBezTo>
                      <a:pt x="419608" y="367925"/>
                      <a:pt x="417701" y="367544"/>
                      <a:pt x="416013" y="366781"/>
                    </a:cubicBezTo>
                    <a:cubicBezTo>
                      <a:pt x="392699" y="356867"/>
                      <a:pt x="366988" y="343140"/>
                      <a:pt x="341986" y="329849"/>
                    </a:cubicBezTo>
                    <a:cubicBezTo>
                      <a:pt x="292961" y="303811"/>
                      <a:pt x="237781" y="274288"/>
                      <a:pt x="212070" y="281423"/>
                    </a:cubicBezTo>
                    <a:cubicBezTo>
                      <a:pt x="127312" y="305010"/>
                      <a:pt x="93104" y="264374"/>
                      <a:pt x="74747" y="242585"/>
                    </a:cubicBezTo>
                    <a:cubicBezTo>
                      <a:pt x="73331" y="240897"/>
                      <a:pt x="71969" y="239262"/>
                      <a:pt x="70661" y="237791"/>
                    </a:cubicBezTo>
                    <a:cubicBezTo>
                      <a:pt x="56553" y="222975"/>
                      <a:pt x="49363" y="202930"/>
                      <a:pt x="50725" y="182503"/>
                    </a:cubicBezTo>
                    <a:cubicBezTo>
                      <a:pt x="52958" y="163655"/>
                      <a:pt x="60802" y="145897"/>
                      <a:pt x="73221" y="131517"/>
                    </a:cubicBezTo>
                    <a:cubicBezTo>
                      <a:pt x="66467" y="128467"/>
                      <a:pt x="57861" y="124218"/>
                      <a:pt x="46966" y="118281"/>
                    </a:cubicBezTo>
                    <a:cubicBezTo>
                      <a:pt x="16462" y="101939"/>
                      <a:pt x="-2058" y="57871"/>
                      <a:pt x="-152" y="28892"/>
                    </a:cubicBezTo>
                    <a:cubicBezTo>
                      <a:pt x="1319" y="9391"/>
                      <a:pt x="11778" y="2854"/>
                      <a:pt x="17879" y="622"/>
                    </a:cubicBezTo>
                    <a:cubicBezTo>
                      <a:pt x="32913" y="-4826"/>
                      <a:pt x="51433" y="4271"/>
                      <a:pt x="74529" y="28238"/>
                    </a:cubicBezTo>
                    <a:cubicBezTo>
                      <a:pt x="92505" y="44744"/>
                      <a:pt x="114457" y="56292"/>
                      <a:pt x="138261" y="61739"/>
                    </a:cubicBezTo>
                    <a:cubicBezTo>
                      <a:pt x="147467" y="63809"/>
                      <a:pt x="156891" y="64734"/>
                      <a:pt x="166314" y="64462"/>
                    </a:cubicBezTo>
                    <a:cubicBezTo>
                      <a:pt x="208257" y="62992"/>
                      <a:pt x="228630" y="88103"/>
                      <a:pt x="250255" y="114740"/>
                    </a:cubicBezTo>
                    <a:cubicBezTo>
                      <a:pt x="277872" y="148785"/>
                      <a:pt x="312298" y="191000"/>
                      <a:pt x="408223" y="206253"/>
                    </a:cubicBezTo>
                    <a:cubicBezTo>
                      <a:pt x="419717" y="208050"/>
                      <a:pt x="423257" y="215132"/>
                      <a:pt x="429195" y="275650"/>
                    </a:cubicBezTo>
                    <a:cubicBezTo>
                      <a:pt x="432245" y="306426"/>
                      <a:pt x="434642" y="340417"/>
                      <a:pt x="434261" y="354743"/>
                    </a:cubicBezTo>
                    <a:cubicBezTo>
                      <a:pt x="434152" y="362042"/>
                      <a:pt x="428269" y="367870"/>
                      <a:pt x="420970" y="367870"/>
                    </a:cubicBezTo>
                    <a:close/>
                    <a:moveTo>
                      <a:pt x="220895" y="253861"/>
                    </a:moveTo>
                    <a:cubicBezTo>
                      <a:pt x="256193" y="253861"/>
                      <a:pt x="304291" y="279462"/>
                      <a:pt x="354787" y="306426"/>
                    </a:cubicBezTo>
                    <a:cubicBezTo>
                      <a:pt x="372435" y="315850"/>
                      <a:pt x="390520" y="325492"/>
                      <a:pt x="407569" y="333662"/>
                    </a:cubicBezTo>
                    <a:cubicBezTo>
                      <a:pt x="405881" y="299345"/>
                      <a:pt x="402395" y="265191"/>
                      <a:pt x="397166" y="231255"/>
                    </a:cubicBezTo>
                    <a:cubicBezTo>
                      <a:pt x="296501" y="213552"/>
                      <a:pt x="258099" y="166215"/>
                      <a:pt x="229937" y="131462"/>
                    </a:cubicBezTo>
                    <a:cubicBezTo>
                      <a:pt x="209619" y="106460"/>
                      <a:pt x="196165" y="89737"/>
                      <a:pt x="167567" y="91045"/>
                    </a:cubicBezTo>
                    <a:cubicBezTo>
                      <a:pt x="156019" y="91317"/>
                      <a:pt x="144471" y="90227"/>
                      <a:pt x="133140" y="87776"/>
                    </a:cubicBezTo>
                    <a:cubicBezTo>
                      <a:pt x="109609" y="82874"/>
                      <a:pt x="75455" y="67186"/>
                      <a:pt x="55682" y="46705"/>
                    </a:cubicBezTo>
                    <a:cubicBezTo>
                      <a:pt x="38796" y="29165"/>
                      <a:pt x="30135" y="26278"/>
                      <a:pt x="27629" y="25788"/>
                    </a:cubicBezTo>
                    <a:cubicBezTo>
                      <a:pt x="25940" y="31997"/>
                      <a:pt x="25940" y="38479"/>
                      <a:pt x="27629" y="44689"/>
                    </a:cubicBezTo>
                    <a:cubicBezTo>
                      <a:pt x="31169" y="62392"/>
                      <a:pt x="42772" y="85707"/>
                      <a:pt x="59822" y="94966"/>
                    </a:cubicBezTo>
                    <a:cubicBezTo>
                      <a:pt x="88964" y="110763"/>
                      <a:pt x="99041" y="113160"/>
                      <a:pt x="99477" y="113269"/>
                    </a:cubicBezTo>
                    <a:cubicBezTo>
                      <a:pt x="104434" y="114413"/>
                      <a:pt x="108356" y="118226"/>
                      <a:pt x="109609" y="123183"/>
                    </a:cubicBezTo>
                    <a:cubicBezTo>
                      <a:pt x="110807" y="128085"/>
                      <a:pt x="109119" y="133260"/>
                      <a:pt x="105251" y="136528"/>
                    </a:cubicBezTo>
                    <a:cubicBezTo>
                      <a:pt x="105251" y="136528"/>
                      <a:pt x="79431" y="158317"/>
                      <a:pt x="77361" y="184790"/>
                    </a:cubicBezTo>
                    <a:cubicBezTo>
                      <a:pt x="76599" y="197973"/>
                      <a:pt x="81501" y="210828"/>
                      <a:pt x="90762" y="220252"/>
                    </a:cubicBezTo>
                    <a:cubicBezTo>
                      <a:pt x="92178" y="221831"/>
                      <a:pt x="93648" y="223629"/>
                      <a:pt x="95228" y="225699"/>
                    </a:cubicBezTo>
                    <a:cubicBezTo>
                      <a:pt x="112768" y="246507"/>
                      <a:pt x="136790" y="275051"/>
                      <a:pt x="205153" y="256040"/>
                    </a:cubicBezTo>
                    <a:cubicBezTo>
                      <a:pt x="210273" y="254569"/>
                      <a:pt x="215556" y="253861"/>
                      <a:pt x="220895" y="253861"/>
                    </a:cubicBezTo>
                    <a:close/>
                    <a:moveTo>
                      <a:pt x="404574" y="232508"/>
                    </a:moveTo>
                    <a:lnTo>
                      <a:pt x="404574" y="232508"/>
                    </a:ln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55849525-C1B4-7CC5-D08C-194C79B45D33}"/>
                  </a:ext>
                </a:extLst>
              </p:cNvPr>
              <p:cNvSpPr/>
              <p:nvPr/>
            </p:nvSpPr>
            <p:spPr>
              <a:xfrm>
                <a:off x="5550927" y="3622578"/>
                <a:ext cx="131299" cy="125467"/>
              </a:xfrm>
              <a:custGeom>
                <a:avLst/>
                <a:gdLst>
                  <a:gd name="connsiteX0" fmla="*/ 93113 w 131299"/>
                  <a:gd name="connsiteY0" fmla="*/ 124561 h 125467"/>
                  <a:gd name="connsiteX1" fmla="*/ 79876 w 131299"/>
                  <a:gd name="connsiteY1" fmla="*/ 111216 h 125467"/>
                  <a:gd name="connsiteX2" fmla="*/ 89572 w 131299"/>
                  <a:gd name="connsiteY2" fmla="*/ 98469 h 125467"/>
                  <a:gd name="connsiteX3" fmla="*/ 103354 w 131299"/>
                  <a:gd name="connsiteY3" fmla="*/ 86758 h 125467"/>
                  <a:gd name="connsiteX4" fmla="*/ 89191 w 131299"/>
                  <a:gd name="connsiteY4" fmla="*/ 42145 h 125467"/>
                  <a:gd name="connsiteX5" fmla="*/ 60703 w 131299"/>
                  <a:gd name="connsiteY5" fmla="*/ 25804 h 125467"/>
                  <a:gd name="connsiteX6" fmla="*/ 23553 w 131299"/>
                  <a:gd name="connsiteY6" fmla="*/ 48137 h 125467"/>
                  <a:gd name="connsiteX7" fmla="*/ 4869 w 131299"/>
                  <a:gd name="connsiteY7" fmla="*/ 50480 h 125467"/>
                  <a:gd name="connsiteX8" fmla="*/ 2527 w 131299"/>
                  <a:gd name="connsiteY8" fmla="*/ 31796 h 125467"/>
                  <a:gd name="connsiteX9" fmla="*/ 60158 w 131299"/>
                  <a:gd name="connsiteY9" fmla="*/ -887 h 125467"/>
                  <a:gd name="connsiteX10" fmla="*/ 109727 w 131299"/>
                  <a:gd name="connsiteY10" fmla="*/ 25314 h 125467"/>
                  <a:gd name="connsiteX11" fmla="*/ 128683 w 131299"/>
                  <a:gd name="connsiteY11" fmla="*/ 94820 h 125467"/>
                  <a:gd name="connsiteX12" fmla="*/ 96654 w 131299"/>
                  <a:gd name="connsiteY12" fmla="*/ 124126 h 125467"/>
                  <a:gd name="connsiteX13" fmla="*/ 93113 w 131299"/>
                  <a:gd name="connsiteY13" fmla="*/ 124561 h 125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1299" h="125467">
                    <a:moveTo>
                      <a:pt x="93113" y="124561"/>
                    </a:moveTo>
                    <a:cubicBezTo>
                      <a:pt x="85760" y="124561"/>
                      <a:pt x="79822" y="118570"/>
                      <a:pt x="79876" y="111216"/>
                    </a:cubicBezTo>
                    <a:cubicBezTo>
                      <a:pt x="79876" y="105278"/>
                      <a:pt x="83853" y="100049"/>
                      <a:pt x="89572" y="98469"/>
                    </a:cubicBezTo>
                    <a:cubicBezTo>
                      <a:pt x="96000" y="97434"/>
                      <a:pt x="101284" y="92913"/>
                      <a:pt x="103354" y="86758"/>
                    </a:cubicBezTo>
                    <a:cubicBezTo>
                      <a:pt x="106949" y="75264"/>
                      <a:pt x="101011" y="56526"/>
                      <a:pt x="89191" y="42145"/>
                    </a:cubicBezTo>
                    <a:cubicBezTo>
                      <a:pt x="79931" y="30870"/>
                      <a:pt x="70943" y="25804"/>
                      <a:pt x="60703" y="25804"/>
                    </a:cubicBezTo>
                    <a:cubicBezTo>
                      <a:pt x="44361" y="25804"/>
                      <a:pt x="28020" y="42145"/>
                      <a:pt x="23553" y="48137"/>
                    </a:cubicBezTo>
                    <a:cubicBezTo>
                      <a:pt x="19032" y="53966"/>
                      <a:pt x="10697" y="55001"/>
                      <a:pt x="4869" y="50480"/>
                    </a:cubicBezTo>
                    <a:cubicBezTo>
                      <a:pt x="-960" y="45958"/>
                      <a:pt x="-1994" y="37625"/>
                      <a:pt x="2527" y="31796"/>
                    </a:cubicBezTo>
                    <a:cubicBezTo>
                      <a:pt x="3507" y="30488"/>
                      <a:pt x="27474" y="-288"/>
                      <a:pt x="60158" y="-887"/>
                    </a:cubicBezTo>
                    <a:cubicBezTo>
                      <a:pt x="78515" y="-1377"/>
                      <a:pt x="95129" y="7611"/>
                      <a:pt x="109727" y="25314"/>
                    </a:cubicBezTo>
                    <a:cubicBezTo>
                      <a:pt x="123345" y="41655"/>
                      <a:pt x="136473" y="70090"/>
                      <a:pt x="128683" y="94820"/>
                    </a:cubicBezTo>
                    <a:cubicBezTo>
                      <a:pt x="123835" y="109527"/>
                      <a:pt x="111688" y="120640"/>
                      <a:pt x="96654" y="124126"/>
                    </a:cubicBezTo>
                    <a:cubicBezTo>
                      <a:pt x="95510" y="124452"/>
                      <a:pt x="94311" y="124561"/>
                      <a:pt x="93113" y="124561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3" name="Freeform: Shape 192">
                <a:extLst>
                  <a:ext uri="{FF2B5EF4-FFF2-40B4-BE49-F238E27FC236}">
                    <a16:creationId xmlns:a16="http://schemas.microsoft.com/office/drawing/2014/main" id="{3EEFA77D-6186-F923-56EE-6F25A153944C}"/>
                  </a:ext>
                </a:extLst>
              </p:cNvPr>
              <p:cNvSpPr/>
              <p:nvPr/>
            </p:nvSpPr>
            <p:spPr>
              <a:xfrm>
                <a:off x="6420050" y="3297346"/>
                <a:ext cx="933547" cy="1042138"/>
              </a:xfrm>
              <a:custGeom>
                <a:avLst/>
                <a:gdLst>
                  <a:gd name="connsiteX0" fmla="*/ 108721 w 933546"/>
                  <a:gd name="connsiteY0" fmla="*/ 42344 h 1042137"/>
                  <a:gd name="connsiteX1" fmla="*/ 607792 w 933546"/>
                  <a:gd name="connsiteY1" fmla="*/ -906 h 1042137"/>
                  <a:gd name="connsiteX2" fmla="*/ 933261 w 933546"/>
                  <a:gd name="connsiteY2" fmla="*/ 924133 h 1042137"/>
                  <a:gd name="connsiteX3" fmla="*/ 622771 w 933546"/>
                  <a:gd name="connsiteY3" fmla="*/ 1004207 h 1042137"/>
                  <a:gd name="connsiteX4" fmla="*/ 76800 w 933546"/>
                  <a:gd name="connsiteY4" fmla="*/ 925332 h 1042137"/>
                  <a:gd name="connsiteX5" fmla="*/ 108721 w 933546"/>
                  <a:gd name="connsiteY5" fmla="*/ 42344 h 1042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33546" h="1042137">
                    <a:moveTo>
                      <a:pt x="108721" y="42344"/>
                    </a:moveTo>
                    <a:cubicBezTo>
                      <a:pt x="108721" y="42344"/>
                      <a:pt x="360217" y="6338"/>
                      <a:pt x="607792" y="-906"/>
                    </a:cubicBezTo>
                    <a:cubicBezTo>
                      <a:pt x="607792" y="-906"/>
                      <a:pt x="933261" y="869444"/>
                      <a:pt x="933261" y="924133"/>
                    </a:cubicBezTo>
                    <a:cubicBezTo>
                      <a:pt x="933261" y="978823"/>
                      <a:pt x="777362" y="1103019"/>
                      <a:pt x="622771" y="1004207"/>
                    </a:cubicBezTo>
                    <a:cubicBezTo>
                      <a:pt x="364956" y="839430"/>
                      <a:pt x="203883" y="895645"/>
                      <a:pt x="76800" y="925332"/>
                    </a:cubicBezTo>
                    <a:cubicBezTo>
                      <a:pt x="-113633" y="969999"/>
                      <a:pt x="108721" y="42344"/>
                      <a:pt x="108721" y="42344"/>
                    </a:cubicBez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74718964-9D4E-66A7-2BB5-03BDE646FB8A}"/>
                  </a:ext>
                </a:extLst>
              </p:cNvPr>
              <p:cNvSpPr/>
              <p:nvPr/>
            </p:nvSpPr>
            <p:spPr>
              <a:xfrm>
                <a:off x="6406652" y="3283877"/>
                <a:ext cx="959911" cy="1068916"/>
              </a:xfrm>
              <a:custGeom>
                <a:avLst/>
                <a:gdLst>
                  <a:gd name="connsiteX0" fmla="*/ 757588 w 959910"/>
                  <a:gd name="connsiteY0" fmla="*/ 1068009 h 1068915"/>
                  <a:gd name="connsiteX1" fmla="*/ 629034 w 959910"/>
                  <a:gd name="connsiteY1" fmla="*/ 1028843 h 1068915"/>
                  <a:gd name="connsiteX2" fmla="*/ 120268 w 959910"/>
                  <a:gd name="connsiteY2" fmla="*/ 945229 h 1068915"/>
                  <a:gd name="connsiteX3" fmla="*/ 93032 w 959910"/>
                  <a:gd name="connsiteY3" fmla="*/ 951711 h 1068915"/>
                  <a:gd name="connsiteX4" fmla="*/ 37689 w 959910"/>
                  <a:gd name="connsiteY4" fmla="*/ 936895 h 1068915"/>
                  <a:gd name="connsiteX5" fmla="*/ 109047 w 959910"/>
                  <a:gd name="connsiteY5" fmla="*/ 52709 h 1068915"/>
                  <a:gd name="connsiteX6" fmla="*/ 119941 w 959910"/>
                  <a:gd name="connsiteY6" fmla="*/ 42686 h 1068915"/>
                  <a:gd name="connsiteX7" fmla="*/ 620428 w 959910"/>
                  <a:gd name="connsiteY7" fmla="*/ -892 h 1068915"/>
                  <a:gd name="connsiteX8" fmla="*/ 633283 w 959910"/>
                  <a:gd name="connsiteY8" fmla="*/ 7715 h 1068915"/>
                  <a:gd name="connsiteX9" fmla="*/ 959624 w 959910"/>
                  <a:gd name="connsiteY9" fmla="*/ 937385 h 1068915"/>
                  <a:gd name="connsiteX10" fmla="*/ 874376 w 959910"/>
                  <a:gd name="connsiteY10" fmla="*/ 1037341 h 1068915"/>
                  <a:gd name="connsiteX11" fmla="*/ 757588 w 959910"/>
                  <a:gd name="connsiteY11" fmla="*/ 1068009 h 1068915"/>
                  <a:gd name="connsiteX12" fmla="*/ 299099 w 959910"/>
                  <a:gd name="connsiteY12" fmla="*/ 891465 h 1068915"/>
                  <a:gd name="connsiteX13" fmla="*/ 643360 w 959910"/>
                  <a:gd name="connsiteY13" fmla="*/ 1006455 h 1068915"/>
                  <a:gd name="connsiteX14" fmla="*/ 861956 w 959910"/>
                  <a:gd name="connsiteY14" fmla="*/ 1014245 h 1068915"/>
                  <a:gd name="connsiteX15" fmla="*/ 933368 w 959910"/>
                  <a:gd name="connsiteY15" fmla="*/ 937603 h 1068915"/>
                  <a:gd name="connsiteX16" fmla="*/ 611985 w 959910"/>
                  <a:gd name="connsiteY16" fmla="*/ 26126 h 1068915"/>
                  <a:gd name="connsiteX17" fmla="*/ 132905 w 959910"/>
                  <a:gd name="connsiteY17" fmla="*/ 67743 h 1068915"/>
                  <a:gd name="connsiteX18" fmla="*/ 56645 w 959910"/>
                  <a:gd name="connsiteY18" fmla="*/ 918157 h 1068915"/>
                  <a:gd name="connsiteX19" fmla="*/ 87094 w 959910"/>
                  <a:gd name="connsiteY19" fmla="*/ 925892 h 1068915"/>
                  <a:gd name="connsiteX20" fmla="*/ 113895 w 959910"/>
                  <a:gd name="connsiteY20" fmla="*/ 919409 h 1068915"/>
                  <a:gd name="connsiteX21" fmla="*/ 299099 w 959910"/>
                  <a:gd name="connsiteY21" fmla="*/ 891465 h 1068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959910" h="1068915">
                    <a:moveTo>
                      <a:pt x="757588" y="1068009"/>
                    </a:moveTo>
                    <a:cubicBezTo>
                      <a:pt x="711831" y="1067736"/>
                      <a:pt x="667165" y="1054118"/>
                      <a:pt x="629034" y="1028843"/>
                    </a:cubicBezTo>
                    <a:cubicBezTo>
                      <a:pt x="393825" y="878556"/>
                      <a:pt x="242284" y="915542"/>
                      <a:pt x="120268" y="945229"/>
                    </a:cubicBezTo>
                    <a:cubicBezTo>
                      <a:pt x="111062" y="947462"/>
                      <a:pt x="102074" y="949641"/>
                      <a:pt x="93032" y="951711"/>
                    </a:cubicBezTo>
                    <a:cubicBezTo>
                      <a:pt x="73258" y="957267"/>
                      <a:pt x="52015" y="951602"/>
                      <a:pt x="37689" y="936895"/>
                    </a:cubicBezTo>
                    <a:cubicBezTo>
                      <a:pt x="-72454" y="826154"/>
                      <a:pt x="90145" y="131529"/>
                      <a:pt x="109047" y="52709"/>
                    </a:cubicBezTo>
                    <a:cubicBezTo>
                      <a:pt x="110299" y="47479"/>
                      <a:pt x="114603" y="43502"/>
                      <a:pt x="119941" y="42686"/>
                    </a:cubicBezTo>
                    <a:cubicBezTo>
                      <a:pt x="122447" y="42304"/>
                      <a:pt x="374978" y="6462"/>
                      <a:pt x="620428" y="-892"/>
                    </a:cubicBezTo>
                    <a:cubicBezTo>
                      <a:pt x="626147" y="-1164"/>
                      <a:pt x="631377" y="2322"/>
                      <a:pt x="633283" y="7715"/>
                    </a:cubicBezTo>
                    <a:cubicBezTo>
                      <a:pt x="666675" y="97049"/>
                      <a:pt x="959624" y="881878"/>
                      <a:pt x="959624" y="937385"/>
                    </a:cubicBezTo>
                    <a:cubicBezTo>
                      <a:pt x="959624" y="968761"/>
                      <a:pt x="924544" y="1009887"/>
                      <a:pt x="874376" y="1037341"/>
                    </a:cubicBezTo>
                    <a:cubicBezTo>
                      <a:pt x="838533" y="1057005"/>
                      <a:pt x="798441" y="1067519"/>
                      <a:pt x="757588" y="1068009"/>
                    </a:cubicBezTo>
                    <a:close/>
                    <a:moveTo>
                      <a:pt x="299099" y="891465"/>
                    </a:moveTo>
                    <a:cubicBezTo>
                      <a:pt x="392517" y="891465"/>
                      <a:pt x="503804" y="917285"/>
                      <a:pt x="643360" y="1006455"/>
                    </a:cubicBezTo>
                    <a:cubicBezTo>
                      <a:pt x="740266" y="1068444"/>
                      <a:pt x="828565" y="1032547"/>
                      <a:pt x="861956" y="1014245"/>
                    </a:cubicBezTo>
                    <a:cubicBezTo>
                      <a:pt x="906023" y="990114"/>
                      <a:pt x="933368" y="955688"/>
                      <a:pt x="933368" y="937603"/>
                    </a:cubicBezTo>
                    <a:cubicBezTo>
                      <a:pt x="933368" y="899473"/>
                      <a:pt x="742717" y="375181"/>
                      <a:pt x="611985" y="26126"/>
                    </a:cubicBezTo>
                    <a:cubicBezTo>
                      <a:pt x="397094" y="33044"/>
                      <a:pt x="179152" y="61424"/>
                      <a:pt x="132905" y="67743"/>
                    </a:cubicBezTo>
                    <a:cubicBezTo>
                      <a:pt x="81538" y="284486"/>
                      <a:pt x="-26588" y="834488"/>
                      <a:pt x="56645" y="918157"/>
                    </a:cubicBezTo>
                    <a:cubicBezTo>
                      <a:pt x="64488" y="926327"/>
                      <a:pt x="76309" y="929324"/>
                      <a:pt x="87094" y="925892"/>
                    </a:cubicBezTo>
                    <a:lnTo>
                      <a:pt x="113895" y="919409"/>
                    </a:lnTo>
                    <a:cubicBezTo>
                      <a:pt x="168475" y="906173"/>
                      <a:pt x="228721" y="891465"/>
                      <a:pt x="299099" y="891465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B51159B6-2FB7-8FC2-8668-E120536161C0}"/>
                  </a:ext>
                </a:extLst>
              </p:cNvPr>
              <p:cNvSpPr/>
              <p:nvPr/>
            </p:nvSpPr>
            <p:spPr>
              <a:xfrm>
                <a:off x="5736110" y="3348218"/>
                <a:ext cx="812119" cy="1143521"/>
              </a:xfrm>
              <a:custGeom>
                <a:avLst/>
                <a:gdLst>
                  <a:gd name="connsiteX0" fmla="*/ -286 w 812119"/>
                  <a:gd name="connsiteY0" fmla="*/ 477525 h 1143519"/>
                  <a:gd name="connsiteX1" fmla="*/ 221414 w 812119"/>
                  <a:gd name="connsiteY1" fmla="*/ 636418 h 1143519"/>
                  <a:gd name="connsiteX2" fmla="*/ 651742 w 812119"/>
                  <a:gd name="connsiteY2" fmla="*/ 547357 h 1143519"/>
                  <a:gd name="connsiteX3" fmla="*/ 628809 w 812119"/>
                  <a:gd name="connsiteY3" fmla="*/ 1072683 h 1143519"/>
                  <a:gd name="connsiteX4" fmla="*/ 757362 w 812119"/>
                  <a:gd name="connsiteY4" fmla="*/ 1142189 h 1143519"/>
                  <a:gd name="connsiteX5" fmla="*/ 811834 w 812119"/>
                  <a:gd name="connsiteY5" fmla="*/ 9884 h 1143519"/>
                  <a:gd name="connsiteX6" fmla="*/ 663725 w 812119"/>
                  <a:gd name="connsiteY6" fmla="*/ 37991 h 1143519"/>
                  <a:gd name="connsiteX7" fmla="*/ 241079 w 812119"/>
                  <a:gd name="connsiteY7" fmla="*/ 379584 h 1143519"/>
                  <a:gd name="connsiteX8" fmla="*/ 76302 w 812119"/>
                  <a:gd name="connsiteY8" fmla="*/ 332793 h 1143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2119" h="1143519">
                    <a:moveTo>
                      <a:pt x="-286" y="477525"/>
                    </a:moveTo>
                    <a:cubicBezTo>
                      <a:pt x="31035" y="515655"/>
                      <a:pt x="88394" y="593223"/>
                      <a:pt x="221414" y="636418"/>
                    </a:cubicBezTo>
                    <a:cubicBezTo>
                      <a:pt x="487455" y="722865"/>
                      <a:pt x="651742" y="547357"/>
                      <a:pt x="651742" y="547357"/>
                    </a:cubicBezTo>
                    <a:lnTo>
                      <a:pt x="628809" y="1072683"/>
                    </a:lnTo>
                    <a:cubicBezTo>
                      <a:pt x="628809" y="1072683"/>
                      <a:pt x="757362" y="1148944"/>
                      <a:pt x="757362" y="1142189"/>
                    </a:cubicBezTo>
                    <a:cubicBezTo>
                      <a:pt x="757362" y="1135435"/>
                      <a:pt x="811834" y="9884"/>
                      <a:pt x="811834" y="9884"/>
                    </a:cubicBezTo>
                    <a:cubicBezTo>
                      <a:pt x="811834" y="9884"/>
                      <a:pt x="709972" y="-27919"/>
                      <a:pt x="663725" y="37991"/>
                    </a:cubicBezTo>
                    <a:cubicBezTo>
                      <a:pt x="617479" y="103902"/>
                      <a:pt x="442406" y="376316"/>
                      <a:pt x="241079" y="379584"/>
                    </a:cubicBezTo>
                    <a:cubicBezTo>
                      <a:pt x="149566" y="381109"/>
                      <a:pt x="105226" y="343197"/>
                      <a:pt x="76302" y="332793"/>
                    </a:cubicBezTo>
                    <a:close/>
                  </a:path>
                </a:pathLst>
              </a:custGeom>
              <a:solidFill>
                <a:srgbClr val="FFFFFF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D05700F3-9C5C-CE68-B89C-8611D001A881}"/>
                  </a:ext>
                </a:extLst>
              </p:cNvPr>
              <p:cNvSpPr/>
              <p:nvPr/>
            </p:nvSpPr>
            <p:spPr>
              <a:xfrm>
                <a:off x="7318300" y="3824088"/>
                <a:ext cx="149897" cy="333749"/>
              </a:xfrm>
              <a:custGeom>
                <a:avLst/>
                <a:gdLst>
                  <a:gd name="connsiteX0" fmla="*/ 12951 w 149897"/>
                  <a:gd name="connsiteY0" fmla="*/ 332843 h 333749"/>
                  <a:gd name="connsiteX1" fmla="*/ -286 w 149897"/>
                  <a:gd name="connsiteY1" fmla="*/ 319498 h 333749"/>
                  <a:gd name="connsiteX2" fmla="*/ 4345 w 149897"/>
                  <a:gd name="connsiteY2" fmla="*/ 309474 h 333749"/>
                  <a:gd name="connsiteX3" fmla="*/ 122712 w 149897"/>
                  <a:gd name="connsiteY3" fmla="*/ 12495 h 333749"/>
                  <a:gd name="connsiteX4" fmla="*/ 135894 w 149897"/>
                  <a:gd name="connsiteY4" fmla="*/ -906 h 333749"/>
                  <a:gd name="connsiteX5" fmla="*/ 149185 w 149897"/>
                  <a:gd name="connsiteY5" fmla="*/ 10697 h 333749"/>
                  <a:gd name="connsiteX6" fmla="*/ 21612 w 149897"/>
                  <a:gd name="connsiteY6" fmla="*/ 329684 h 333749"/>
                  <a:gd name="connsiteX7" fmla="*/ 12951 w 149897"/>
                  <a:gd name="connsiteY7" fmla="*/ 332843 h 333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9897" h="333749">
                    <a:moveTo>
                      <a:pt x="12951" y="332843"/>
                    </a:moveTo>
                    <a:cubicBezTo>
                      <a:pt x="5598" y="332788"/>
                      <a:pt x="-340" y="326851"/>
                      <a:pt x="-286" y="319498"/>
                    </a:cubicBezTo>
                    <a:cubicBezTo>
                      <a:pt x="-286" y="315630"/>
                      <a:pt x="1403" y="311980"/>
                      <a:pt x="4345" y="309474"/>
                    </a:cubicBezTo>
                    <a:cubicBezTo>
                      <a:pt x="133443" y="199223"/>
                      <a:pt x="122821" y="14346"/>
                      <a:pt x="122712" y="12495"/>
                    </a:cubicBezTo>
                    <a:cubicBezTo>
                      <a:pt x="122657" y="5140"/>
                      <a:pt x="128540" y="-851"/>
                      <a:pt x="135894" y="-906"/>
                    </a:cubicBezTo>
                    <a:cubicBezTo>
                      <a:pt x="142649" y="-961"/>
                      <a:pt x="148313" y="4051"/>
                      <a:pt x="149185" y="10697"/>
                    </a:cubicBezTo>
                    <a:cubicBezTo>
                      <a:pt x="149730" y="18813"/>
                      <a:pt x="161006" y="210608"/>
                      <a:pt x="21612" y="329684"/>
                    </a:cubicBezTo>
                    <a:cubicBezTo>
                      <a:pt x="19216" y="331754"/>
                      <a:pt x="16110" y="332843"/>
                      <a:pt x="12951" y="332843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1390354E-2536-F0DF-71A1-ED07A94F654F}"/>
                  </a:ext>
                </a:extLst>
              </p:cNvPr>
              <p:cNvSpPr/>
              <p:nvPr/>
            </p:nvSpPr>
            <p:spPr>
              <a:xfrm>
                <a:off x="6538671" y="2902038"/>
                <a:ext cx="402031" cy="473990"/>
              </a:xfrm>
              <a:custGeom>
                <a:avLst/>
                <a:gdLst>
                  <a:gd name="connsiteX0" fmla="*/ 220625 w 402030"/>
                  <a:gd name="connsiteY0" fmla="*/ 94807 h 473990"/>
                  <a:gd name="connsiteX1" fmla="*/ 208206 w 402030"/>
                  <a:gd name="connsiteY1" fmla="*/ 91811 h 473990"/>
                  <a:gd name="connsiteX2" fmla="*/ 207497 w 402030"/>
                  <a:gd name="connsiteY2" fmla="*/ 90395 h 473990"/>
                  <a:gd name="connsiteX3" fmla="*/ 148069 w 402030"/>
                  <a:gd name="connsiteY3" fmla="*/ 9831 h 473990"/>
                  <a:gd name="connsiteX4" fmla="*/ 31063 w 402030"/>
                  <a:gd name="connsiteY4" fmla="*/ 20726 h 473990"/>
                  <a:gd name="connsiteX5" fmla="*/ 995 w 402030"/>
                  <a:gd name="connsiteY5" fmla="*/ 137785 h 473990"/>
                  <a:gd name="connsiteX6" fmla="*/ 4263 w 402030"/>
                  <a:gd name="connsiteY6" fmla="*/ 149769 h 473990"/>
                  <a:gd name="connsiteX7" fmla="*/ 23764 w 402030"/>
                  <a:gd name="connsiteY7" fmla="*/ 166110 h 473990"/>
                  <a:gd name="connsiteX8" fmla="*/ 31880 w 402030"/>
                  <a:gd name="connsiteY8" fmla="*/ 184904 h 473990"/>
                  <a:gd name="connsiteX9" fmla="*/ 55358 w 402030"/>
                  <a:gd name="connsiteY9" fmla="*/ 260837 h 473990"/>
                  <a:gd name="connsiteX10" fmla="*/ 119743 w 402030"/>
                  <a:gd name="connsiteY10" fmla="*/ 266284 h 473990"/>
                  <a:gd name="connsiteX11" fmla="*/ 148450 w 402030"/>
                  <a:gd name="connsiteY11" fmla="*/ 392822 h 473990"/>
                  <a:gd name="connsiteX12" fmla="*/ 141423 w 402030"/>
                  <a:gd name="connsiteY12" fmla="*/ 405677 h 473990"/>
                  <a:gd name="connsiteX13" fmla="*/ 141151 w 402030"/>
                  <a:gd name="connsiteY13" fmla="*/ 405732 h 473990"/>
                  <a:gd name="connsiteX14" fmla="*/ 89893 w 402030"/>
                  <a:gd name="connsiteY14" fmla="*/ 423163 h 473990"/>
                  <a:gd name="connsiteX15" fmla="*/ 259518 w 402030"/>
                  <a:gd name="connsiteY15" fmla="*/ 472188 h 473990"/>
                  <a:gd name="connsiteX16" fmla="*/ 401744 w 402030"/>
                  <a:gd name="connsiteY16" fmla="*/ 408674 h 473990"/>
                  <a:gd name="connsiteX17" fmla="*/ 220516 w 402030"/>
                  <a:gd name="connsiteY17" fmla="*/ 197051 h 473990"/>
                  <a:gd name="connsiteX18" fmla="*/ 225146 w 402030"/>
                  <a:gd name="connsiteY18" fmla="*/ 186156 h 473990"/>
                  <a:gd name="connsiteX19" fmla="*/ 266164 w 402030"/>
                  <a:gd name="connsiteY19" fmla="*/ 119755 h 473990"/>
                  <a:gd name="connsiteX20" fmla="*/ 220625 w 402030"/>
                  <a:gd name="connsiteY20" fmla="*/ 94807 h 473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02030" h="473990">
                    <a:moveTo>
                      <a:pt x="220625" y="94807"/>
                    </a:moveTo>
                    <a:cubicBezTo>
                      <a:pt x="216376" y="97422"/>
                      <a:pt x="210820" y="96060"/>
                      <a:pt x="208206" y="91811"/>
                    </a:cubicBezTo>
                    <a:cubicBezTo>
                      <a:pt x="207934" y="91375"/>
                      <a:pt x="207715" y="90885"/>
                      <a:pt x="207497" y="90395"/>
                    </a:cubicBezTo>
                    <a:cubicBezTo>
                      <a:pt x="197366" y="65556"/>
                      <a:pt x="181188" y="17511"/>
                      <a:pt x="148069" y="9831"/>
                    </a:cubicBezTo>
                    <a:cubicBezTo>
                      <a:pt x="105635" y="26"/>
                      <a:pt x="36947" y="-12611"/>
                      <a:pt x="31063" y="20726"/>
                    </a:cubicBezTo>
                    <a:cubicBezTo>
                      <a:pt x="25616" y="50194"/>
                      <a:pt x="31989" y="101017"/>
                      <a:pt x="995" y="137785"/>
                    </a:cubicBezTo>
                    <a:cubicBezTo>
                      <a:pt x="-1946" y="141326"/>
                      <a:pt x="614" y="146991"/>
                      <a:pt x="4263" y="149769"/>
                    </a:cubicBezTo>
                    <a:lnTo>
                      <a:pt x="23764" y="166110"/>
                    </a:lnTo>
                    <a:cubicBezTo>
                      <a:pt x="28285" y="171394"/>
                      <a:pt x="31118" y="177986"/>
                      <a:pt x="31880" y="184904"/>
                    </a:cubicBezTo>
                    <a:cubicBezTo>
                      <a:pt x="33460" y="200863"/>
                      <a:pt x="49856" y="256425"/>
                      <a:pt x="55358" y="260837"/>
                    </a:cubicBezTo>
                    <a:cubicBezTo>
                      <a:pt x="66252" y="269389"/>
                      <a:pt x="119743" y="266284"/>
                      <a:pt x="119743" y="266284"/>
                    </a:cubicBezTo>
                    <a:lnTo>
                      <a:pt x="148450" y="392822"/>
                    </a:lnTo>
                    <a:cubicBezTo>
                      <a:pt x="150030" y="398324"/>
                      <a:pt x="146925" y="404044"/>
                      <a:pt x="141423" y="405677"/>
                    </a:cubicBezTo>
                    <a:cubicBezTo>
                      <a:pt x="141314" y="405677"/>
                      <a:pt x="141260" y="405732"/>
                      <a:pt x="141151" y="405732"/>
                    </a:cubicBezTo>
                    <a:lnTo>
                      <a:pt x="89893" y="423163"/>
                    </a:lnTo>
                    <a:cubicBezTo>
                      <a:pt x="89893" y="423163"/>
                      <a:pt x="131019" y="480903"/>
                      <a:pt x="259518" y="472188"/>
                    </a:cubicBezTo>
                    <a:cubicBezTo>
                      <a:pt x="341607" y="466741"/>
                      <a:pt x="401744" y="408674"/>
                      <a:pt x="401744" y="408674"/>
                    </a:cubicBezTo>
                    <a:cubicBezTo>
                      <a:pt x="401744" y="408674"/>
                      <a:pt x="242087" y="385959"/>
                      <a:pt x="220516" y="197051"/>
                    </a:cubicBezTo>
                    <a:cubicBezTo>
                      <a:pt x="220026" y="192856"/>
                      <a:pt x="221769" y="188716"/>
                      <a:pt x="225146" y="186156"/>
                    </a:cubicBezTo>
                    <a:cubicBezTo>
                      <a:pt x="237893" y="176569"/>
                      <a:pt x="272210" y="148353"/>
                      <a:pt x="266164" y="119755"/>
                    </a:cubicBezTo>
                    <a:cubicBezTo>
                      <a:pt x="259573" y="89578"/>
                      <a:pt x="236967" y="85220"/>
                      <a:pt x="220625" y="94807"/>
                    </a:cubicBez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72C98E5F-6D11-5FEE-AD64-C3D73732C753}"/>
                  </a:ext>
                </a:extLst>
              </p:cNvPr>
              <p:cNvSpPr/>
              <p:nvPr/>
            </p:nvSpPr>
            <p:spPr>
              <a:xfrm>
                <a:off x="6525154" y="2888241"/>
                <a:ext cx="428591" cy="501162"/>
              </a:xfrm>
              <a:custGeom>
                <a:avLst/>
                <a:gdLst>
                  <a:gd name="connsiteX0" fmla="*/ 247052 w 428590"/>
                  <a:gd name="connsiteY0" fmla="*/ 500255 h 501161"/>
                  <a:gd name="connsiteX1" fmla="*/ 92406 w 428590"/>
                  <a:gd name="connsiteY1" fmla="*/ 444803 h 501161"/>
                  <a:gd name="connsiteX2" fmla="*/ 95457 w 428590"/>
                  <a:gd name="connsiteY2" fmla="*/ 426337 h 501161"/>
                  <a:gd name="connsiteX3" fmla="*/ 98943 w 428590"/>
                  <a:gd name="connsiteY3" fmla="*/ 424539 h 501161"/>
                  <a:gd name="connsiteX4" fmla="*/ 148349 w 428590"/>
                  <a:gd name="connsiteY4" fmla="*/ 407708 h 501161"/>
                  <a:gd name="connsiteX5" fmla="*/ 122584 w 428590"/>
                  <a:gd name="connsiteY5" fmla="*/ 293971 h 501161"/>
                  <a:gd name="connsiteX6" fmla="*/ 60377 w 428590"/>
                  <a:gd name="connsiteY6" fmla="*/ 285309 h 501161"/>
                  <a:gd name="connsiteX7" fmla="*/ 31997 w 428590"/>
                  <a:gd name="connsiteY7" fmla="*/ 200279 h 501161"/>
                  <a:gd name="connsiteX8" fmla="*/ 28347 w 428590"/>
                  <a:gd name="connsiteY8" fmla="*/ 190147 h 501161"/>
                  <a:gd name="connsiteX9" fmla="*/ 9010 w 428590"/>
                  <a:gd name="connsiteY9" fmla="*/ 173805 h 501161"/>
                  <a:gd name="connsiteX10" fmla="*/ -141 w 428590"/>
                  <a:gd name="connsiteY10" fmla="*/ 157464 h 501161"/>
                  <a:gd name="connsiteX11" fmla="*/ 4162 w 428590"/>
                  <a:gd name="connsiteY11" fmla="*/ 142974 h 501161"/>
                  <a:gd name="connsiteX12" fmla="*/ 28565 w 428590"/>
                  <a:gd name="connsiteY12" fmla="*/ 59143 h 501161"/>
                  <a:gd name="connsiteX13" fmla="*/ 31289 w 428590"/>
                  <a:gd name="connsiteY13" fmla="*/ 31907 h 501161"/>
                  <a:gd name="connsiteX14" fmla="*/ 46704 w 428590"/>
                  <a:gd name="connsiteY14" fmla="*/ 8593 h 501161"/>
                  <a:gd name="connsiteX15" fmla="*/ 164363 w 428590"/>
                  <a:gd name="connsiteY15" fmla="*/ 10172 h 501161"/>
                  <a:gd name="connsiteX16" fmla="*/ 230384 w 428590"/>
                  <a:gd name="connsiteY16" fmla="*/ 91880 h 501161"/>
                  <a:gd name="connsiteX17" fmla="*/ 231364 w 428590"/>
                  <a:gd name="connsiteY17" fmla="*/ 94440 h 501161"/>
                  <a:gd name="connsiteX18" fmla="*/ 265899 w 428590"/>
                  <a:gd name="connsiteY18" fmla="*/ 93459 h 501161"/>
                  <a:gd name="connsiteX19" fmla="*/ 292481 w 428590"/>
                  <a:gd name="connsiteY19" fmla="*/ 130555 h 501161"/>
                  <a:gd name="connsiteX20" fmla="*/ 247106 w 428590"/>
                  <a:gd name="connsiteY20" fmla="*/ 209811 h 501161"/>
                  <a:gd name="connsiteX21" fmla="*/ 416895 w 428590"/>
                  <a:gd name="connsiteY21" fmla="*/ 408960 h 501161"/>
                  <a:gd name="connsiteX22" fmla="*/ 428171 w 428590"/>
                  <a:gd name="connsiteY22" fmla="*/ 423995 h 501161"/>
                  <a:gd name="connsiteX23" fmla="*/ 424249 w 428590"/>
                  <a:gd name="connsiteY23" fmla="*/ 431675 h 501161"/>
                  <a:gd name="connsiteX24" fmla="*/ 273689 w 428590"/>
                  <a:gd name="connsiteY24" fmla="*/ 498839 h 501161"/>
                  <a:gd name="connsiteX25" fmla="*/ 247052 w 428590"/>
                  <a:gd name="connsiteY25" fmla="*/ 500255 h 501161"/>
                  <a:gd name="connsiteX26" fmla="*/ 128576 w 428590"/>
                  <a:gd name="connsiteY26" fmla="*/ 442461 h 501161"/>
                  <a:gd name="connsiteX27" fmla="*/ 271891 w 428590"/>
                  <a:gd name="connsiteY27" fmla="*/ 472856 h 501161"/>
                  <a:gd name="connsiteX28" fmla="*/ 386282 w 428590"/>
                  <a:gd name="connsiteY28" fmla="*/ 428734 h 501161"/>
                  <a:gd name="connsiteX29" fmla="*/ 220579 w 428590"/>
                  <a:gd name="connsiteY29" fmla="*/ 212480 h 501161"/>
                  <a:gd name="connsiteX30" fmla="*/ 230438 w 428590"/>
                  <a:gd name="connsiteY30" fmla="*/ 189602 h 501161"/>
                  <a:gd name="connsiteX31" fmla="*/ 266444 w 428590"/>
                  <a:gd name="connsiteY31" fmla="*/ 136492 h 501161"/>
                  <a:gd name="connsiteX32" fmla="*/ 255168 w 428590"/>
                  <a:gd name="connsiteY32" fmla="*/ 118299 h 501161"/>
                  <a:gd name="connsiteX33" fmla="*/ 240678 w 428590"/>
                  <a:gd name="connsiteY33" fmla="*/ 119987 h 501161"/>
                  <a:gd name="connsiteX34" fmla="*/ 210065 w 428590"/>
                  <a:gd name="connsiteY34" fmla="*/ 112416 h 501161"/>
                  <a:gd name="connsiteX35" fmla="*/ 208431 w 428590"/>
                  <a:gd name="connsiteY35" fmla="*/ 109093 h 501161"/>
                  <a:gd name="connsiteX36" fmla="*/ 205599 w 428590"/>
                  <a:gd name="connsiteY36" fmla="*/ 102066 h 501161"/>
                  <a:gd name="connsiteX37" fmla="*/ 158372 w 428590"/>
                  <a:gd name="connsiteY37" fmla="*/ 36700 h 501161"/>
                  <a:gd name="connsiteX38" fmla="*/ 61303 w 428590"/>
                  <a:gd name="connsiteY38" fmla="*/ 31253 h 501161"/>
                  <a:gd name="connsiteX39" fmla="*/ 57381 w 428590"/>
                  <a:gd name="connsiteY39" fmla="*/ 37081 h 501161"/>
                  <a:gd name="connsiteX40" fmla="*/ 55039 w 428590"/>
                  <a:gd name="connsiteY40" fmla="*/ 61266 h 501161"/>
                  <a:gd name="connsiteX41" fmla="*/ 28293 w 428590"/>
                  <a:gd name="connsiteY41" fmla="*/ 155503 h 501161"/>
                  <a:gd name="connsiteX42" fmla="*/ 45561 w 428590"/>
                  <a:gd name="connsiteY42" fmla="*/ 170102 h 501161"/>
                  <a:gd name="connsiteX43" fmla="*/ 58361 w 428590"/>
                  <a:gd name="connsiteY43" fmla="*/ 197719 h 501161"/>
                  <a:gd name="connsiteX44" fmla="*/ 77808 w 428590"/>
                  <a:gd name="connsiteY44" fmla="*/ 264937 h 501161"/>
                  <a:gd name="connsiteX45" fmla="*/ 132280 w 428590"/>
                  <a:gd name="connsiteY45" fmla="*/ 266898 h 501161"/>
                  <a:gd name="connsiteX46" fmla="*/ 146061 w 428590"/>
                  <a:gd name="connsiteY46" fmla="*/ 277247 h 501161"/>
                  <a:gd name="connsiteX47" fmla="*/ 174713 w 428590"/>
                  <a:gd name="connsiteY47" fmla="*/ 403785 h 501161"/>
                  <a:gd name="connsiteX48" fmla="*/ 172371 w 428590"/>
                  <a:gd name="connsiteY48" fmla="*/ 421434 h 501161"/>
                  <a:gd name="connsiteX49" fmla="*/ 157718 w 428590"/>
                  <a:gd name="connsiteY49" fmla="*/ 432328 h 501161"/>
                  <a:gd name="connsiteX50" fmla="*/ 148893 w 428590"/>
                  <a:gd name="connsiteY50" fmla="*/ 410104 h 501161"/>
                  <a:gd name="connsiteX51" fmla="*/ 148893 w 428590"/>
                  <a:gd name="connsiteY51" fmla="*/ 410431 h 501161"/>
                  <a:gd name="connsiteX52" fmla="*/ 25569 w 428590"/>
                  <a:gd name="connsiteY52" fmla="*/ 153160 h 501161"/>
                  <a:gd name="connsiteX53" fmla="*/ 25569 w 428590"/>
                  <a:gd name="connsiteY53" fmla="*/ 153160 h 501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428590" h="501161">
                    <a:moveTo>
                      <a:pt x="247052" y="500255"/>
                    </a:moveTo>
                    <a:cubicBezTo>
                      <a:pt x="133315" y="500255"/>
                      <a:pt x="94095" y="447200"/>
                      <a:pt x="92406" y="444803"/>
                    </a:cubicBezTo>
                    <a:cubicBezTo>
                      <a:pt x="88157" y="438865"/>
                      <a:pt x="89519" y="430586"/>
                      <a:pt x="95457" y="426337"/>
                    </a:cubicBezTo>
                    <a:cubicBezTo>
                      <a:pt x="96492" y="425574"/>
                      <a:pt x="97690" y="424975"/>
                      <a:pt x="98943" y="424539"/>
                    </a:cubicBezTo>
                    <a:lnTo>
                      <a:pt x="148349" y="407708"/>
                    </a:lnTo>
                    <a:lnTo>
                      <a:pt x="122584" y="293971"/>
                    </a:lnTo>
                    <a:cubicBezTo>
                      <a:pt x="100795" y="294787"/>
                      <a:pt x="71217" y="293971"/>
                      <a:pt x="60377" y="285309"/>
                    </a:cubicBezTo>
                    <a:cubicBezTo>
                      <a:pt x="48448" y="275831"/>
                      <a:pt x="33141" y="210465"/>
                      <a:pt x="31997" y="200279"/>
                    </a:cubicBezTo>
                    <a:cubicBezTo>
                      <a:pt x="31398" y="196684"/>
                      <a:pt x="30145" y="193252"/>
                      <a:pt x="28347" y="190147"/>
                    </a:cubicBezTo>
                    <a:lnTo>
                      <a:pt x="9010" y="173805"/>
                    </a:lnTo>
                    <a:cubicBezTo>
                      <a:pt x="3890" y="169775"/>
                      <a:pt x="621" y="163892"/>
                      <a:pt x="-141" y="157464"/>
                    </a:cubicBezTo>
                    <a:cubicBezTo>
                      <a:pt x="-795" y="152235"/>
                      <a:pt x="785" y="147006"/>
                      <a:pt x="4162" y="142974"/>
                    </a:cubicBezTo>
                    <a:cubicBezTo>
                      <a:pt x="24535" y="118680"/>
                      <a:pt x="26714" y="87032"/>
                      <a:pt x="28565" y="59143"/>
                    </a:cubicBezTo>
                    <a:cubicBezTo>
                      <a:pt x="29001" y="50046"/>
                      <a:pt x="29927" y="40949"/>
                      <a:pt x="31289" y="31907"/>
                    </a:cubicBezTo>
                    <a:cubicBezTo>
                      <a:pt x="32923" y="22320"/>
                      <a:pt x="38534" y="13822"/>
                      <a:pt x="46704" y="8593"/>
                    </a:cubicBezTo>
                    <a:cubicBezTo>
                      <a:pt x="66532" y="-4535"/>
                      <a:pt x="102811" y="-4100"/>
                      <a:pt x="164363" y="10172"/>
                    </a:cubicBezTo>
                    <a:cubicBezTo>
                      <a:pt x="201404" y="18724"/>
                      <a:pt x="219543" y="64644"/>
                      <a:pt x="230384" y="91880"/>
                    </a:cubicBezTo>
                    <a:lnTo>
                      <a:pt x="231364" y="94440"/>
                    </a:lnTo>
                    <a:cubicBezTo>
                      <a:pt x="242204" y="89102"/>
                      <a:pt x="254787" y="88720"/>
                      <a:pt x="265899" y="93459"/>
                    </a:cubicBezTo>
                    <a:cubicBezTo>
                      <a:pt x="279245" y="99343"/>
                      <a:pt x="288668" y="112470"/>
                      <a:pt x="292481" y="130555"/>
                    </a:cubicBezTo>
                    <a:cubicBezTo>
                      <a:pt x="299508" y="164109"/>
                      <a:pt x="267424" y="194396"/>
                      <a:pt x="247106" y="209811"/>
                    </a:cubicBezTo>
                    <a:cubicBezTo>
                      <a:pt x="267642" y="385755"/>
                      <a:pt x="415424" y="408742"/>
                      <a:pt x="416895" y="408960"/>
                    </a:cubicBezTo>
                    <a:cubicBezTo>
                      <a:pt x="424140" y="409995"/>
                      <a:pt x="429206" y="416750"/>
                      <a:pt x="428171" y="423995"/>
                    </a:cubicBezTo>
                    <a:cubicBezTo>
                      <a:pt x="427735" y="426936"/>
                      <a:pt x="426373" y="429605"/>
                      <a:pt x="424249" y="431675"/>
                    </a:cubicBezTo>
                    <a:cubicBezTo>
                      <a:pt x="421634" y="434181"/>
                      <a:pt x="359645" y="493010"/>
                      <a:pt x="273689" y="498839"/>
                    </a:cubicBezTo>
                    <a:cubicBezTo>
                      <a:pt x="264374" y="499983"/>
                      <a:pt x="255495" y="500255"/>
                      <a:pt x="247052" y="500255"/>
                    </a:cubicBezTo>
                    <a:close/>
                    <a:moveTo>
                      <a:pt x="128576" y="442461"/>
                    </a:moveTo>
                    <a:cubicBezTo>
                      <a:pt x="149003" y="457113"/>
                      <a:pt x="192853" y="478248"/>
                      <a:pt x="271891" y="472856"/>
                    </a:cubicBezTo>
                    <a:cubicBezTo>
                      <a:pt x="321732" y="469479"/>
                      <a:pt x="363294" y="445293"/>
                      <a:pt x="386282" y="428734"/>
                    </a:cubicBezTo>
                    <a:cubicBezTo>
                      <a:pt x="337257" y="412392"/>
                      <a:pt x="237519" y="360916"/>
                      <a:pt x="220579" y="212480"/>
                    </a:cubicBezTo>
                    <a:cubicBezTo>
                      <a:pt x="219543" y="203656"/>
                      <a:pt x="223302" y="194940"/>
                      <a:pt x="230438" y="189602"/>
                    </a:cubicBezTo>
                    <a:cubicBezTo>
                      <a:pt x="255931" y="170374"/>
                      <a:pt x="269385" y="150546"/>
                      <a:pt x="266444" y="136492"/>
                    </a:cubicBezTo>
                    <a:cubicBezTo>
                      <a:pt x="264429" y="127069"/>
                      <a:pt x="260452" y="120586"/>
                      <a:pt x="255168" y="118299"/>
                    </a:cubicBezTo>
                    <a:cubicBezTo>
                      <a:pt x="250374" y="116501"/>
                      <a:pt x="244927" y="117100"/>
                      <a:pt x="240678" y="119987"/>
                    </a:cubicBezTo>
                    <a:cubicBezTo>
                      <a:pt x="230166" y="126361"/>
                      <a:pt x="216439" y="122983"/>
                      <a:pt x="210065" y="112416"/>
                    </a:cubicBezTo>
                    <a:cubicBezTo>
                      <a:pt x="209466" y="111381"/>
                      <a:pt x="208867" y="110237"/>
                      <a:pt x="208431" y="109093"/>
                    </a:cubicBezTo>
                    <a:lnTo>
                      <a:pt x="205599" y="102066"/>
                    </a:lnTo>
                    <a:cubicBezTo>
                      <a:pt x="196720" y="79570"/>
                      <a:pt x="181795" y="42147"/>
                      <a:pt x="158372" y="36700"/>
                    </a:cubicBezTo>
                    <a:cubicBezTo>
                      <a:pt x="93986" y="21829"/>
                      <a:pt x="70073" y="25806"/>
                      <a:pt x="61303" y="31253"/>
                    </a:cubicBezTo>
                    <a:cubicBezTo>
                      <a:pt x="59179" y="32506"/>
                      <a:pt x="57762" y="34630"/>
                      <a:pt x="57381" y="37081"/>
                    </a:cubicBezTo>
                    <a:cubicBezTo>
                      <a:pt x="56182" y="45088"/>
                      <a:pt x="55420" y="53150"/>
                      <a:pt x="55039" y="61266"/>
                    </a:cubicBezTo>
                    <a:cubicBezTo>
                      <a:pt x="53187" y="88502"/>
                      <a:pt x="50681" y="125380"/>
                      <a:pt x="28293" y="155503"/>
                    </a:cubicBezTo>
                    <a:lnTo>
                      <a:pt x="45561" y="170102"/>
                    </a:lnTo>
                    <a:cubicBezTo>
                      <a:pt x="53677" y="176203"/>
                      <a:pt x="57762" y="191400"/>
                      <a:pt x="58361" y="197719"/>
                    </a:cubicBezTo>
                    <a:cubicBezTo>
                      <a:pt x="62556" y="220706"/>
                      <a:pt x="69092" y="243257"/>
                      <a:pt x="77808" y="264937"/>
                    </a:cubicBezTo>
                    <a:cubicBezTo>
                      <a:pt x="84508" y="267279"/>
                      <a:pt x="109129" y="268314"/>
                      <a:pt x="132280" y="266898"/>
                    </a:cubicBezTo>
                    <a:cubicBezTo>
                      <a:pt x="138816" y="266462"/>
                      <a:pt x="144645" y="270875"/>
                      <a:pt x="146061" y="277247"/>
                    </a:cubicBezTo>
                    <a:lnTo>
                      <a:pt x="174713" y="403785"/>
                    </a:lnTo>
                    <a:cubicBezTo>
                      <a:pt x="176293" y="409723"/>
                      <a:pt x="175476" y="416096"/>
                      <a:pt x="172371" y="421434"/>
                    </a:cubicBezTo>
                    <a:cubicBezTo>
                      <a:pt x="169157" y="426881"/>
                      <a:pt x="163873" y="430804"/>
                      <a:pt x="157718" y="432328"/>
                    </a:cubicBezTo>
                    <a:close/>
                    <a:moveTo>
                      <a:pt x="148893" y="410104"/>
                    </a:moveTo>
                    <a:cubicBezTo>
                      <a:pt x="148893" y="410104"/>
                      <a:pt x="148893" y="410104"/>
                      <a:pt x="148893" y="410431"/>
                    </a:cubicBezTo>
                    <a:close/>
                    <a:moveTo>
                      <a:pt x="25569" y="153160"/>
                    </a:moveTo>
                    <a:lnTo>
                      <a:pt x="25569" y="153160"/>
                    </a:ln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8801E668-EDCA-9011-743E-C5D49F8C55B8}"/>
                  </a:ext>
                </a:extLst>
              </p:cNvPr>
              <p:cNvSpPr/>
              <p:nvPr/>
            </p:nvSpPr>
            <p:spPr>
              <a:xfrm>
                <a:off x="6337970" y="3585775"/>
                <a:ext cx="396776" cy="622481"/>
              </a:xfrm>
              <a:custGeom>
                <a:avLst/>
                <a:gdLst>
                  <a:gd name="connsiteX0" fmla="*/ 211282 w 396775"/>
                  <a:gd name="connsiteY0" fmla="*/ -906 h 622481"/>
                  <a:gd name="connsiteX1" fmla="*/ 326381 w 396775"/>
                  <a:gd name="connsiteY1" fmla="*/ 236155 h 622481"/>
                  <a:gd name="connsiteX2" fmla="*/ 396051 w 396775"/>
                  <a:gd name="connsiteY2" fmla="*/ 452408 h 622481"/>
                  <a:gd name="connsiteX3" fmla="*/ 175549 w 396775"/>
                  <a:gd name="connsiteY3" fmla="*/ 614189 h 622481"/>
                  <a:gd name="connsiteX4" fmla="*/ 44108 w 396775"/>
                  <a:gd name="connsiteY4" fmla="*/ 529813 h 622481"/>
                  <a:gd name="connsiteX5" fmla="*/ 173152 w 396775"/>
                  <a:gd name="connsiteY5" fmla="*/ 481714 h 622481"/>
                  <a:gd name="connsiteX6" fmla="*/ -286 w 396775"/>
                  <a:gd name="connsiteY6" fmla="*/ 145568 h 622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6775" h="622481">
                    <a:moveTo>
                      <a:pt x="211282" y="-906"/>
                    </a:moveTo>
                    <a:cubicBezTo>
                      <a:pt x="211282" y="-906"/>
                      <a:pt x="269077" y="114520"/>
                      <a:pt x="326381" y="236155"/>
                    </a:cubicBezTo>
                    <a:cubicBezTo>
                      <a:pt x="360917" y="309528"/>
                      <a:pt x="390440" y="398427"/>
                      <a:pt x="396051" y="452408"/>
                    </a:cubicBezTo>
                    <a:cubicBezTo>
                      <a:pt x="404984" y="538637"/>
                      <a:pt x="275559" y="651666"/>
                      <a:pt x="175549" y="614189"/>
                    </a:cubicBezTo>
                    <a:cubicBezTo>
                      <a:pt x="81312" y="578837"/>
                      <a:pt x="44108" y="529813"/>
                      <a:pt x="44108" y="529813"/>
                    </a:cubicBezTo>
                    <a:cubicBezTo>
                      <a:pt x="44108" y="529813"/>
                      <a:pt x="130936" y="512708"/>
                      <a:pt x="173152" y="481714"/>
                    </a:cubicBezTo>
                    <a:cubicBezTo>
                      <a:pt x="215368" y="450719"/>
                      <a:pt x="-286" y="145568"/>
                      <a:pt x="-286" y="145568"/>
                    </a:cubicBez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A2FA4E31-057B-2759-A79B-9D6A3D6D8976}"/>
                  </a:ext>
                </a:extLst>
              </p:cNvPr>
              <p:cNvSpPr/>
              <p:nvPr/>
            </p:nvSpPr>
            <p:spPr>
              <a:xfrm>
                <a:off x="6324679" y="3572488"/>
                <a:ext cx="423313" cy="648975"/>
              </a:xfrm>
              <a:custGeom>
                <a:avLst/>
                <a:gdLst>
                  <a:gd name="connsiteX0" fmla="*/ 230674 w 423312"/>
                  <a:gd name="connsiteY0" fmla="*/ 648066 h 648975"/>
                  <a:gd name="connsiteX1" fmla="*/ 184155 w 423312"/>
                  <a:gd name="connsiteY1" fmla="*/ 639895 h 648975"/>
                  <a:gd name="connsiteX2" fmla="*/ 46832 w 423312"/>
                  <a:gd name="connsiteY2" fmla="*/ 551160 h 648975"/>
                  <a:gd name="connsiteX3" fmla="*/ 49392 w 423312"/>
                  <a:gd name="connsiteY3" fmla="*/ 532531 h 648975"/>
                  <a:gd name="connsiteX4" fmla="*/ 54839 w 423312"/>
                  <a:gd name="connsiteY4" fmla="*/ 530080 h 648975"/>
                  <a:gd name="connsiteX5" fmla="*/ 178599 w 423312"/>
                  <a:gd name="connsiteY5" fmla="*/ 484269 h 648975"/>
                  <a:gd name="connsiteX6" fmla="*/ 2165 w 423312"/>
                  <a:gd name="connsiteY6" fmla="*/ 166535 h 648975"/>
                  <a:gd name="connsiteX7" fmla="*/ 5324 w 423312"/>
                  <a:gd name="connsiteY7" fmla="*/ 148069 h 648975"/>
                  <a:gd name="connsiteX8" fmla="*/ 5487 w 423312"/>
                  <a:gd name="connsiteY8" fmla="*/ 147960 h 648975"/>
                  <a:gd name="connsiteX9" fmla="*/ 217056 w 423312"/>
                  <a:gd name="connsiteY9" fmla="*/ 1485 h 648975"/>
                  <a:gd name="connsiteX10" fmla="*/ 227951 w 423312"/>
                  <a:gd name="connsiteY10" fmla="*/ -476 h 648975"/>
                  <a:gd name="connsiteX11" fmla="*/ 236503 w 423312"/>
                  <a:gd name="connsiteY11" fmla="*/ 6442 h 648975"/>
                  <a:gd name="connsiteX12" fmla="*/ 351711 w 423312"/>
                  <a:gd name="connsiteY12" fmla="*/ 243776 h 648975"/>
                  <a:gd name="connsiteX13" fmla="*/ 422524 w 423312"/>
                  <a:gd name="connsiteY13" fmla="*/ 464333 h 648975"/>
                  <a:gd name="connsiteX14" fmla="*/ 346644 w 423312"/>
                  <a:gd name="connsiteY14" fmla="*/ 604598 h 648975"/>
                  <a:gd name="connsiteX15" fmla="*/ 230674 w 423312"/>
                  <a:gd name="connsiteY15" fmla="*/ 648066 h 648975"/>
                  <a:gd name="connsiteX16" fmla="*/ 83600 w 423312"/>
                  <a:gd name="connsiteY16" fmla="*/ 550779 h 648975"/>
                  <a:gd name="connsiteX17" fmla="*/ 193742 w 423312"/>
                  <a:gd name="connsiteY17" fmla="*/ 615001 h 648975"/>
                  <a:gd name="connsiteX18" fmla="*/ 330684 w 423312"/>
                  <a:gd name="connsiteY18" fmla="*/ 583571 h 648975"/>
                  <a:gd name="connsiteX19" fmla="*/ 396377 w 423312"/>
                  <a:gd name="connsiteY19" fmla="*/ 467056 h 648975"/>
                  <a:gd name="connsiteX20" fmla="*/ 327906 w 423312"/>
                  <a:gd name="connsiteY20" fmla="*/ 255106 h 648975"/>
                  <a:gd name="connsiteX21" fmla="*/ 219834 w 423312"/>
                  <a:gd name="connsiteY21" fmla="*/ 31772 h 648975"/>
                  <a:gd name="connsiteX22" fmla="*/ 31525 w 423312"/>
                  <a:gd name="connsiteY22" fmla="*/ 162177 h 648975"/>
                  <a:gd name="connsiteX23" fmla="*/ 126905 w 423312"/>
                  <a:gd name="connsiteY23" fmla="*/ 308434 h 648975"/>
                  <a:gd name="connsiteX24" fmla="*/ 194287 w 423312"/>
                  <a:gd name="connsiteY24" fmla="*/ 505677 h 648975"/>
                  <a:gd name="connsiteX25" fmla="*/ 83328 w 423312"/>
                  <a:gd name="connsiteY25" fmla="*/ 550779 h 648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23312" h="648975">
                    <a:moveTo>
                      <a:pt x="230674" y="648066"/>
                    </a:moveTo>
                    <a:cubicBezTo>
                      <a:pt x="214823" y="648175"/>
                      <a:pt x="199026" y="645397"/>
                      <a:pt x="184155" y="639895"/>
                    </a:cubicBezTo>
                    <a:cubicBezTo>
                      <a:pt x="87468" y="603617"/>
                      <a:pt x="48466" y="553285"/>
                      <a:pt x="46832" y="551160"/>
                    </a:cubicBezTo>
                    <a:cubicBezTo>
                      <a:pt x="42365" y="545332"/>
                      <a:pt x="43509" y="536998"/>
                      <a:pt x="49392" y="532531"/>
                    </a:cubicBezTo>
                    <a:cubicBezTo>
                      <a:pt x="50971" y="531333"/>
                      <a:pt x="52878" y="530461"/>
                      <a:pt x="54839" y="530080"/>
                    </a:cubicBezTo>
                    <a:cubicBezTo>
                      <a:pt x="55656" y="530080"/>
                      <a:pt x="139270" y="513139"/>
                      <a:pt x="178599" y="484269"/>
                    </a:cubicBezTo>
                    <a:cubicBezTo>
                      <a:pt x="189493" y="463679"/>
                      <a:pt x="109202" y="317967"/>
                      <a:pt x="2165" y="166535"/>
                    </a:cubicBezTo>
                    <a:cubicBezTo>
                      <a:pt x="-2084" y="160598"/>
                      <a:pt x="-668" y="152318"/>
                      <a:pt x="5324" y="148069"/>
                    </a:cubicBezTo>
                    <a:cubicBezTo>
                      <a:pt x="5378" y="148015"/>
                      <a:pt x="5433" y="148015"/>
                      <a:pt x="5487" y="147960"/>
                    </a:cubicBezTo>
                    <a:lnTo>
                      <a:pt x="217056" y="1485"/>
                    </a:lnTo>
                    <a:cubicBezTo>
                      <a:pt x="220215" y="-748"/>
                      <a:pt x="224192" y="-1456"/>
                      <a:pt x="227951" y="-476"/>
                    </a:cubicBezTo>
                    <a:cubicBezTo>
                      <a:pt x="231654" y="451"/>
                      <a:pt x="234814" y="3011"/>
                      <a:pt x="236503" y="6442"/>
                    </a:cubicBezTo>
                    <a:cubicBezTo>
                      <a:pt x="237102" y="7586"/>
                      <a:pt x="295005" y="123393"/>
                      <a:pt x="351711" y="243776"/>
                    </a:cubicBezTo>
                    <a:cubicBezTo>
                      <a:pt x="388534" y="321998"/>
                      <a:pt x="417077" y="410623"/>
                      <a:pt x="422524" y="464333"/>
                    </a:cubicBezTo>
                    <a:cubicBezTo>
                      <a:pt x="427317" y="510252"/>
                      <a:pt x="397521" y="565323"/>
                      <a:pt x="346644" y="604598"/>
                    </a:cubicBezTo>
                    <a:cubicBezTo>
                      <a:pt x="309767" y="633086"/>
                      <a:pt x="268805" y="648066"/>
                      <a:pt x="230674" y="648066"/>
                    </a:cubicBezTo>
                    <a:close/>
                    <a:moveTo>
                      <a:pt x="83600" y="550779"/>
                    </a:moveTo>
                    <a:cubicBezTo>
                      <a:pt x="101794" y="567121"/>
                      <a:pt x="137091" y="593757"/>
                      <a:pt x="193742" y="615001"/>
                    </a:cubicBezTo>
                    <a:cubicBezTo>
                      <a:pt x="234324" y="630254"/>
                      <a:pt x="285527" y="618488"/>
                      <a:pt x="330684" y="583571"/>
                    </a:cubicBezTo>
                    <a:cubicBezTo>
                      <a:pt x="373771" y="550289"/>
                      <a:pt x="400191" y="503498"/>
                      <a:pt x="396377" y="467056"/>
                    </a:cubicBezTo>
                    <a:cubicBezTo>
                      <a:pt x="390930" y="416833"/>
                      <a:pt x="363040" y="329678"/>
                      <a:pt x="327906" y="255106"/>
                    </a:cubicBezTo>
                    <a:cubicBezTo>
                      <a:pt x="282749" y="159182"/>
                      <a:pt x="236775" y="66143"/>
                      <a:pt x="219834" y="31772"/>
                    </a:cubicBezTo>
                    <a:lnTo>
                      <a:pt x="31525" y="162177"/>
                    </a:lnTo>
                    <a:cubicBezTo>
                      <a:pt x="48248" y="186308"/>
                      <a:pt x="89374" y="246499"/>
                      <a:pt x="126905" y="308434"/>
                    </a:cubicBezTo>
                    <a:cubicBezTo>
                      <a:pt x="217982" y="458449"/>
                      <a:pt x="213079" y="491895"/>
                      <a:pt x="194287" y="505677"/>
                    </a:cubicBezTo>
                    <a:cubicBezTo>
                      <a:pt x="163783" y="528119"/>
                      <a:pt x="113233" y="543317"/>
                      <a:pt x="83328" y="550779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31B9CC66-E722-6397-76AD-E1971D38E9E3}"/>
                  </a:ext>
                </a:extLst>
              </p:cNvPr>
              <p:cNvSpPr/>
              <p:nvPr/>
            </p:nvSpPr>
            <p:spPr>
              <a:xfrm>
                <a:off x="5475898" y="6347115"/>
                <a:ext cx="132366" cy="199693"/>
              </a:xfrm>
              <a:custGeom>
                <a:avLst/>
                <a:gdLst>
                  <a:gd name="connsiteX0" fmla="*/ 0 w 132366"/>
                  <a:gd name="connsiteY0" fmla="*/ 11276 h 199693"/>
                  <a:gd name="connsiteX1" fmla="*/ 9206 w 132366"/>
                  <a:gd name="connsiteY1" fmla="*/ 180629 h 199693"/>
                  <a:gd name="connsiteX2" fmla="*/ 122289 w 132366"/>
                  <a:gd name="connsiteY2" fmla="*/ 199694 h 199693"/>
                  <a:gd name="connsiteX3" fmla="*/ 132367 w 132366"/>
                  <a:gd name="connsiteY3" fmla="*/ 0 h 199693"/>
                  <a:gd name="connsiteX4" fmla="*/ 0 w 132366"/>
                  <a:gd name="connsiteY4" fmla="*/ 11276 h 199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366" h="199693">
                    <a:moveTo>
                      <a:pt x="0" y="11276"/>
                    </a:moveTo>
                    <a:lnTo>
                      <a:pt x="9206" y="180629"/>
                    </a:lnTo>
                    <a:lnTo>
                      <a:pt x="122289" y="199694"/>
                    </a:lnTo>
                    <a:lnTo>
                      <a:pt x="132367" y="0"/>
                    </a:lnTo>
                    <a:lnTo>
                      <a:pt x="0" y="11276"/>
                    </a:ln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8A7AA7F8-CF49-8D4E-ED36-6CB38CA029F8}"/>
                  </a:ext>
                </a:extLst>
              </p:cNvPr>
              <p:cNvSpPr/>
              <p:nvPr/>
            </p:nvSpPr>
            <p:spPr>
              <a:xfrm>
                <a:off x="5462807" y="6333995"/>
                <a:ext cx="158880" cy="226146"/>
              </a:xfrm>
              <a:custGeom>
                <a:avLst/>
                <a:gdLst>
                  <a:gd name="connsiteX0" fmla="*/ 135096 w 158880"/>
                  <a:gd name="connsiteY0" fmla="*/ 225199 h 226146"/>
                  <a:gd name="connsiteX1" fmla="*/ 132917 w 158880"/>
                  <a:gd name="connsiteY1" fmla="*/ 225199 h 226146"/>
                  <a:gd name="connsiteX2" fmla="*/ 19833 w 158880"/>
                  <a:gd name="connsiteY2" fmla="*/ 206080 h 226146"/>
                  <a:gd name="connsiteX3" fmla="*/ 8939 w 158880"/>
                  <a:gd name="connsiteY3" fmla="*/ 193715 h 226146"/>
                  <a:gd name="connsiteX4" fmla="*/ -267 w 158880"/>
                  <a:gd name="connsiteY4" fmla="*/ 24416 h 226146"/>
                  <a:gd name="connsiteX5" fmla="*/ 11881 w 158880"/>
                  <a:gd name="connsiteY5" fmla="*/ 10417 h 226146"/>
                  <a:gd name="connsiteX6" fmla="*/ 144192 w 158880"/>
                  <a:gd name="connsiteY6" fmla="*/ -859 h 226146"/>
                  <a:gd name="connsiteX7" fmla="*/ 154542 w 158880"/>
                  <a:gd name="connsiteY7" fmla="*/ 2845 h 226146"/>
                  <a:gd name="connsiteX8" fmla="*/ 158573 w 158880"/>
                  <a:gd name="connsiteY8" fmla="*/ 13032 h 226146"/>
                  <a:gd name="connsiteX9" fmla="*/ 148550 w 158880"/>
                  <a:gd name="connsiteY9" fmla="*/ 212780 h 226146"/>
                  <a:gd name="connsiteX10" fmla="*/ 143593 w 158880"/>
                  <a:gd name="connsiteY10" fmla="*/ 222476 h 226146"/>
                  <a:gd name="connsiteX11" fmla="*/ 135096 w 158880"/>
                  <a:gd name="connsiteY11" fmla="*/ 225199 h 226146"/>
                  <a:gd name="connsiteX12" fmla="*/ 34704 w 158880"/>
                  <a:gd name="connsiteY12" fmla="*/ 181622 h 226146"/>
                  <a:gd name="connsiteX13" fmla="*/ 122622 w 158880"/>
                  <a:gd name="connsiteY13" fmla="*/ 196493 h 226146"/>
                  <a:gd name="connsiteX14" fmla="*/ 131173 w 158880"/>
                  <a:gd name="connsiteY14" fmla="*/ 26868 h 226146"/>
                  <a:gd name="connsiteX15" fmla="*/ 26806 w 158880"/>
                  <a:gd name="connsiteY15" fmla="*/ 35746 h 22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8880" h="226146">
                    <a:moveTo>
                      <a:pt x="135096" y="225199"/>
                    </a:moveTo>
                    <a:cubicBezTo>
                      <a:pt x="134388" y="225254"/>
                      <a:pt x="133625" y="225254"/>
                      <a:pt x="132917" y="225199"/>
                    </a:cubicBezTo>
                    <a:lnTo>
                      <a:pt x="19833" y="206080"/>
                    </a:lnTo>
                    <a:cubicBezTo>
                      <a:pt x="13787" y="204991"/>
                      <a:pt x="9265" y="199871"/>
                      <a:pt x="8939" y="193715"/>
                    </a:cubicBezTo>
                    <a:lnTo>
                      <a:pt x="-267" y="24416"/>
                    </a:lnTo>
                    <a:cubicBezTo>
                      <a:pt x="-648" y="17226"/>
                      <a:pt x="4744" y="11070"/>
                      <a:pt x="11881" y="10417"/>
                    </a:cubicBezTo>
                    <a:lnTo>
                      <a:pt x="144192" y="-859"/>
                    </a:lnTo>
                    <a:cubicBezTo>
                      <a:pt x="148006" y="-1186"/>
                      <a:pt x="151818" y="176"/>
                      <a:pt x="154542" y="2845"/>
                    </a:cubicBezTo>
                    <a:cubicBezTo>
                      <a:pt x="157320" y="5460"/>
                      <a:pt x="158791" y="9219"/>
                      <a:pt x="158573" y="13032"/>
                    </a:cubicBezTo>
                    <a:lnTo>
                      <a:pt x="148550" y="212780"/>
                    </a:lnTo>
                    <a:cubicBezTo>
                      <a:pt x="148332" y="216538"/>
                      <a:pt x="146535" y="220079"/>
                      <a:pt x="143593" y="222476"/>
                    </a:cubicBezTo>
                    <a:cubicBezTo>
                      <a:pt x="141142" y="224328"/>
                      <a:pt x="138146" y="225308"/>
                      <a:pt x="135096" y="225199"/>
                    </a:cubicBezTo>
                    <a:close/>
                    <a:moveTo>
                      <a:pt x="34704" y="181622"/>
                    </a:moveTo>
                    <a:lnTo>
                      <a:pt x="122622" y="196493"/>
                    </a:lnTo>
                    <a:lnTo>
                      <a:pt x="131173" y="26868"/>
                    </a:lnTo>
                    <a:lnTo>
                      <a:pt x="26806" y="35746"/>
                    </a:ln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" name="Freeform: Shape 202">
                <a:extLst>
                  <a:ext uri="{FF2B5EF4-FFF2-40B4-BE49-F238E27FC236}">
                    <a16:creationId xmlns:a16="http://schemas.microsoft.com/office/drawing/2014/main" id="{E771E946-9EB0-F0D7-15B5-516EC2031315}"/>
                  </a:ext>
                </a:extLst>
              </p:cNvPr>
              <p:cNvSpPr/>
              <p:nvPr/>
            </p:nvSpPr>
            <p:spPr>
              <a:xfrm>
                <a:off x="5343400" y="6454374"/>
                <a:ext cx="304097" cy="385449"/>
              </a:xfrm>
              <a:custGeom>
                <a:avLst/>
                <a:gdLst>
                  <a:gd name="connsiteX0" fmla="*/ 257662 w 304097"/>
                  <a:gd name="connsiteY0" fmla="*/ 377888 h 385449"/>
                  <a:gd name="connsiteX1" fmla="*/ 41191 w 304097"/>
                  <a:gd name="connsiteY1" fmla="*/ 374674 h 385449"/>
                  <a:gd name="connsiteX2" fmla="*/ 610 w 304097"/>
                  <a:gd name="connsiteY2" fmla="*/ 315191 h 385449"/>
                  <a:gd name="connsiteX3" fmla="*/ 1863 w 304097"/>
                  <a:gd name="connsiteY3" fmla="*/ 310015 h 385449"/>
                  <a:gd name="connsiteX4" fmla="*/ 131560 w 304097"/>
                  <a:gd name="connsiteY4" fmla="*/ 6989 h 385449"/>
                  <a:gd name="connsiteX5" fmla="*/ 145232 w 304097"/>
                  <a:gd name="connsiteY5" fmla="*/ 40707 h 385449"/>
                  <a:gd name="connsiteX6" fmla="*/ 166640 w 304097"/>
                  <a:gd name="connsiteY6" fmla="*/ 11020 h 385449"/>
                  <a:gd name="connsiteX7" fmla="*/ 180584 w 304097"/>
                  <a:gd name="connsiteY7" fmla="*/ 2577 h 385449"/>
                  <a:gd name="connsiteX8" fmla="*/ 225524 w 304097"/>
                  <a:gd name="connsiteY8" fmla="*/ -854 h 385449"/>
                  <a:gd name="connsiteX9" fmla="*/ 244752 w 304097"/>
                  <a:gd name="connsiteY9" fmla="*/ 14342 h 385449"/>
                  <a:gd name="connsiteX10" fmla="*/ 246005 w 304097"/>
                  <a:gd name="connsiteY10" fmla="*/ 34661 h 385449"/>
                  <a:gd name="connsiteX11" fmla="*/ 276183 w 304097"/>
                  <a:gd name="connsiteY11" fmla="*/ 5355 h 385449"/>
                  <a:gd name="connsiteX12" fmla="*/ 283863 w 304097"/>
                  <a:gd name="connsiteY12" fmla="*/ 184404 h 385449"/>
                  <a:gd name="connsiteX13" fmla="*/ 295738 w 304097"/>
                  <a:gd name="connsiteY13" fmla="*/ 280547 h 385449"/>
                  <a:gd name="connsiteX14" fmla="*/ 303637 w 304097"/>
                  <a:gd name="connsiteY14" fmla="*/ 323089 h 385449"/>
                  <a:gd name="connsiteX15" fmla="*/ 257662 w 304097"/>
                  <a:gd name="connsiteY15" fmla="*/ 377888 h 385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04097" h="385449">
                    <a:moveTo>
                      <a:pt x="257662" y="377888"/>
                    </a:moveTo>
                    <a:cubicBezTo>
                      <a:pt x="209890" y="382191"/>
                      <a:pt x="131832" y="391941"/>
                      <a:pt x="41191" y="374674"/>
                    </a:cubicBezTo>
                    <a:cubicBezTo>
                      <a:pt x="13574" y="369445"/>
                      <a:pt x="-4620" y="342807"/>
                      <a:pt x="610" y="315191"/>
                    </a:cubicBezTo>
                    <a:cubicBezTo>
                      <a:pt x="937" y="313448"/>
                      <a:pt x="1372" y="311704"/>
                      <a:pt x="1863" y="310015"/>
                    </a:cubicBezTo>
                    <a:cubicBezTo>
                      <a:pt x="26048" y="229289"/>
                      <a:pt x="68536" y="75787"/>
                      <a:pt x="131560" y="6989"/>
                    </a:cubicBezTo>
                    <a:lnTo>
                      <a:pt x="145232" y="40707"/>
                    </a:lnTo>
                    <a:lnTo>
                      <a:pt x="166640" y="11020"/>
                    </a:lnTo>
                    <a:cubicBezTo>
                      <a:pt x="169690" y="6118"/>
                      <a:pt x="174865" y="3013"/>
                      <a:pt x="180584" y="2577"/>
                    </a:cubicBezTo>
                    <a:lnTo>
                      <a:pt x="225524" y="-854"/>
                    </a:lnTo>
                    <a:cubicBezTo>
                      <a:pt x="234893" y="-1563"/>
                      <a:pt x="243282" y="5028"/>
                      <a:pt x="244752" y="14342"/>
                    </a:cubicBezTo>
                    <a:lnTo>
                      <a:pt x="246005" y="34661"/>
                    </a:lnTo>
                    <a:lnTo>
                      <a:pt x="276183" y="5355"/>
                    </a:lnTo>
                    <a:lnTo>
                      <a:pt x="283863" y="184404"/>
                    </a:lnTo>
                    <a:cubicBezTo>
                      <a:pt x="285334" y="216706"/>
                      <a:pt x="289311" y="248844"/>
                      <a:pt x="295738" y="280547"/>
                    </a:cubicBezTo>
                    <a:lnTo>
                      <a:pt x="303637" y="323089"/>
                    </a:lnTo>
                    <a:cubicBezTo>
                      <a:pt x="305924" y="350869"/>
                      <a:pt x="285443" y="375327"/>
                      <a:pt x="257662" y="377888"/>
                    </a:cubicBez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DBCA2796-D615-BB66-D4A7-B514D1F4E163}"/>
                  </a:ext>
                </a:extLst>
              </p:cNvPr>
              <p:cNvSpPr/>
              <p:nvPr/>
            </p:nvSpPr>
            <p:spPr>
              <a:xfrm>
                <a:off x="5330037" y="6440893"/>
                <a:ext cx="331005" cy="412217"/>
              </a:xfrm>
              <a:custGeom>
                <a:avLst/>
                <a:gdLst>
                  <a:gd name="connsiteX0" fmla="*/ 163441 w 331004"/>
                  <a:gd name="connsiteY0" fmla="*/ 411305 h 412217"/>
                  <a:gd name="connsiteX1" fmla="*/ 52047 w 331004"/>
                  <a:gd name="connsiteY1" fmla="*/ 401173 h 412217"/>
                  <a:gd name="connsiteX2" fmla="*/ 843 w 331004"/>
                  <a:gd name="connsiteY2" fmla="*/ 326056 h 412217"/>
                  <a:gd name="connsiteX3" fmla="*/ 2477 w 331004"/>
                  <a:gd name="connsiteY3" fmla="*/ 319465 h 412217"/>
                  <a:gd name="connsiteX4" fmla="*/ 7924 w 331004"/>
                  <a:gd name="connsiteY4" fmla="*/ 302035 h 412217"/>
                  <a:gd name="connsiteX5" fmla="*/ 135334 w 331004"/>
                  <a:gd name="connsiteY5" fmla="*/ 11265 h 412217"/>
                  <a:gd name="connsiteX6" fmla="*/ 147535 w 331004"/>
                  <a:gd name="connsiteY6" fmla="*/ 7179 h 412217"/>
                  <a:gd name="connsiteX7" fmla="*/ 157450 w 331004"/>
                  <a:gd name="connsiteY7" fmla="*/ 15241 h 412217"/>
                  <a:gd name="connsiteX8" fmla="*/ 162080 w 331004"/>
                  <a:gd name="connsiteY8" fmla="*/ 26679 h 412217"/>
                  <a:gd name="connsiteX9" fmla="*/ 169433 w 331004"/>
                  <a:gd name="connsiteY9" fmla="*/ 16548 h 412217"/>
                  <a:gd name="connsiteX10" fmla="*/ 193183 w 331004"/>
                  <a:gd name="connsiteY10" fmla="*/ 2603 h 412217"/>
                  <a:gd name="connsiteX11" fmla="*/ 238122 w 331004"/>
                  <a:gd name="connsiteY11" fmla="*/ -828 h 412217"/>
                  <a:gd name="connsiteX12" fmla="*/ 269825 w 331004"/>
                  <a:gd name="connsiteY12" fmla="*/ 19490 h 412217"/>
                  <a:gd name="connsiteX13" fmla="*/ 280719 w 331004"/>
                  <a:gd name="connsiteY13" fmla="*/ 9085 h 412217"/>
                  <a:gd name="connsiteX14" fmla="*/ 294882 w 331004"/>
                  <a:gd name="connsiteY14" fmla="*/ 6307 h 412217"/>
                  <a:gd name="connsiteX15" fmla="*/ 303271 w 331004"/>
                  <a:gd name="connsiteY15" fmla="*/ 18074 h 412217"/>
                  <a:gd name="connsiteX16" fmla="*/ 310951 w 331004"/>
                  <a:gd name="connsiteY16" fmla="*/ 197067 h 412217"/>
                  <a:gd name="connsiteX17" fmla="*/ 322553 w 331004"/>
                  <a:gd name="connsiteY17" fmla="*/ 291413 h 412217"/>
                  <a:gd name="connsiteX18" fmla="*/ 330507 w 331004"/>
                  <a:gd name="connsiteY18" fmla="*/ 333901 h 412217"/>
                  <a:gd name="connsiteX19" fmla="*/ 330507 w 331004"/>
                  <a:gd name="connsiteY19" fmla="*/ 335263 h 412217"/>
                  <a:gd name="connsiteX20" fmla="*/ 272494 w 331004"/>
                  <a:gd name="connsiteY20" fmla="*/ 404387 h 412217"/>
                  <a:gd name="connsiteX21" fmla="*/ 259802 w 331004"/>
                  <a:gd name="connsiteY21" fmla="*/ 405586 h 412217"/>
                  <a:gd name="connsiteX22" fmla="*/ 163441 w 331004"/>
                  <a:gd name="connsiteY22" fmla="*/ 411305 h 412217"/>
                  <a:gd name="connsiteX23" fmla="*/ 141054 w 331004"/>
                  <a:gd name="connsiteY23" fmla="*/ 46344 h 412217"/>
                  <a:gd name="connsiteX24" fmla="*/ 33145 w 331004"/>
                  <a:gd name="connsiteY24" fmla="*/ 309987 h 412217"/>
                  <a:gd name="connsiteX25" fmla="*/ 27697 w 331004"/>
                  <a:gd name="connsiteY25" fmla="*/ 327473 h 412217"/>
                  <a:gd name="connsiteX26" fmla="*/ 53190 w 331004"/>
                  <a:gd name="connsiteY26" fmla="*/ 374373 h 412217"/>
                  <a:gd name="connsiteX27" fmla="*/ 56786 w 331004"/>
                  <a:gd name="connsiteY27" fmla="*/ 375244 h 412217"/>
                  <a:gd name="connsiteX28" fmla="*/ 256806 w 331004"/>
                  <a:gd name="connsiteY28" fmla="*/ 379493 h 412217"/>
                  <a:gd name="connsiteX29" fmla="*/ 269607 w 331004"/>
                  <a:gd name="connsiteY29" fmla="*/ 378295 h 412217"/>
                  <a:gd name="connsiteX30" fmla="*/ 303597 w 331004"/>
                  <a:gd name="connsiteY30" fmla="*/ 338421 h 412217"/>
                  <a:gd name="connsiteX31" fmla="*/ 295808 w 331004"/>
                  <a:gd name="connsiteY31" fmla="*/ 296642 h 412217"/>
                  <a:gd name="connsiteX32" fmla="*/ 283715 w 331004"/>
                  <a:gd name="connsiteY32" fmla="*/ 198593 h 412217"/>
                  <a:gd name="connsiteX33" fmla="*/ 277342 w 331004"/>
                  <a:gd name="connsiteY33" fmla="*/ 49177 h 412217"/>
                  <a:gd name="connsiteX34" fmla="*/ 268409 w 331004"/>
                  <a:gd name="connsiteY34" fmla="*/ 57837 h 412217"/>
                  <a:gd name="connsiteX35" fmla="*/ 249670 w 331004"/>
                  <a:gd name="connsiteY35" fmla="*/ 57675 h 412217"/>
                  <a:gd name="connsiteX36" fmla="*/ 245912 w 331004"/>
                  <a:gd name="connsiteY36" fmla="*/ 49122 h 412217"/>
                  <a:gd name="connsiteX37" fmla="*/ 244659 w 331004"/>
                  <a:gd name="connsiteY37" fmla="*/ 28859 h 412217"/>
                  <a:gd name="connsiteX38" fmla="*/ 239702 w 331004"/>
                  <a:gd name="connsiteY38" fmla="*/ 26026 h 412217"/>
                  <a:gd name="connsiteX39" fmla="*/ 194708 w 331004"/>
                  <a:gd name="connsiteY39" fmla="*/ 29458 h 412217"/>
                  <a:gd name="connsiteX40" fmla="*/ 191058 w 331004"/>
                  <a:gd name="connsiteY40" fmla="*/ 31692 h 412217"/>
                  <a:gd name="connsiteX41" fmla="*/ 169270 w 331004"/>
                  <a:gd name="connsiteY41" fmla="*/ 62086 h 412217"/>
                  <a:gd name="connsiteX42" fmla="*/ 150695 w 331004"/>
                  <a:gd name="connsiteY42" fmla="*/ 65082 h 412217"/>
                  <a:gd name="connsiteX43" fmla="*/ 146174 w 331004"/>
                  <a:gd name="connsiteY43" fmla="*/ 59308 h 412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31004" h="412217">
                    <a:moveTo>
                      <a:pt x="163441" y="411305"/>
                    </a:moveTo>
                    <a:cubicBezTo>
                      <a:pt x="126074" y="411469"/>
                      <a:pt x="88761" y="408091"/>
                      <a:pt x="52047" y="401173"/>
                    </a:cubicBezTo>
                    <a:cubicBezTo>
                      <a:pt x="17185" y="394582"/>
                      <a:pt x="-5748" y="360919"/>
                      <a:pt x="843" y="326056"/>
                    </a:cubicBezTo>
                    <a:cubicBezTo>
                      <a:pt x="1279" y="323823"/>
                      <a:pt x="1823" y="321645"/>
                      <a:pt x="2477" y="319465"/>
                    </a:cubicBezTo>
                    <a:lnTo>
                      <a:pt x="7924" y="302035"/>
                    </a:lnTo>
                    <a:cubicBezTo>
                      <a:pt x="32818" y="218149"/>
                      <a:pt x="74544" y="77720"/>
                      <a:pt x="135334" y="11265"/>
                    </a:cubicBezTo>
                    <a:cubicBezTo>
                      <a:pt x="138439" y="7941"/>
                      <a:pt x="143014" y="6362"/>
                      <a:pt x="147535" y="7179"/>
                    </a:cubicBezTo>
                    <a:cubicBezTo>
                      <a:pt x="152002" y="7996"/>
                      <a:pt x="155761" y="11047"/>
                      <a:pt x="157450" y="15241"/>
                    </a:cubicBezTo>
                    <a:lnTo>
                      <a:pt x="162080" y="26679"/>
                    </a:lnTo>
                    <a:lnTo>
                      <a:pt x="169433" y="16548"/>
                    </a:lnTo>
                    <a:cubicBezTo>
                      <a:pt x="174717" y="8432"/>
                      <a:pt x="183487" y="3258"/>
                      <a:pt x="193183" y="2603"/>
                    </a:cubicBezTo>
                    <a:lnTo>
                      <a:pt x="238122" y="-828"/>
                    </a:lnTo>
                    <a:cubicBezTo>
                      <a:pt x="252013" y="-1809"/>
                      <a:pt x="264922" y="6471"/>
                      <a:pt x="269825" y="19490"/>
                    </a:cubicBezTo>
                    <a:lnTo>
                      <a:pt x="280719" y="9085"/>
                    </a:lnTo>
                    <a:cubicBezTo>
                      <a:pt x="284478" y="5436"/>
                      <a:pt x="290034" y="4347"/>
                      <a:pt x="294882" y="6307"/>
                    </a:cubicBezTo>
                    <a:cubicBezTo>
                      <a:pt x="299730" y="8269"/>
                      <a:pt x="302998" y="12843"/>
                      <a:pt x="303271" y="18074"/>
                    </a:cubicBezTo>
                    <a:lnTo>
                      <a:pt x="310951" y="197067"/>
                    </a:lnTo>
                    <a:cubicBezTo>
                      <a:pt x="312422" y="228770"/>
                      <a:pt x="316290" y="260310"/>
                      <a:pt x="322553" y="291413"/>
                    </a:cubicBezTo>
                    <a:lnTo>
                      <a:pt x="330507" y="333901"/>
                    </a:lnTo>
                    <a:lnTo>
                      <a:pt x="330507" y="335263"/>
                    </a:lnTo>
                    <a:cubicBezTo>
                      <a:pt x="333339" y="370288"/>
                      <a:pt x="307465" y="401064"/>
                      <a:pt x="272494" y="404387"/>
                    </a:cubicBezTo>
                    <a:lnTo>
                      <a:pt x="259802" y="405586"/>
                    </a:lnTo>
                    <a:cubicBezTo>
                      <a:pt x="233765" y="408418"/>
                      <a:pt x="201027" y="411305"/>
                      <a:pt x="163441" y="411305"/>
                    </a:cubicBezTo>
                    <a:close/>
                    <a:moveTo>
                      <a:pt x="141054" y="46344"/>
                    </a:moveTo>
                    <a:cubicBezTo>
                      <a:pt x="91430" y="113725"/>
                      <a:pt x="55424" y="235034"/>
                      <a:pt x="33145" y="309987"/>
                    </a:cubicBezTo>
                    <a:lnTo>
                      <a:pt x="27697" y="327473"/>
                    </a:lnTo>
                    <a:cubicBezTo>
                      <a:pt x="21815" y="347465"/>
                      <a:pt x="33199" y="368490"/>
                      <a:pt x="53190" y="374373"/>
                    </a:cubicBezTo>
                    <a:cubicBezTo>
                      <a:pt x="54389" y="374701"/>
                      <a:pt x="55587" y="375028"/>
                      <a:pt x="56786" y="375244"/>
                    </a:cubicBezTo>
                    <a:cubicBezTo>
                      <a:pt x="137948" y="390715"/>
                      <a:pt x="209307" y="383961"/>
                      <a:pt x="256806" y="379493"/>
                    </a:cubicBezTo>
                    <a:lnTo>
                      <a:pt x="269607" y="378295"/>
                    </a:lnTo>
                    <a:cubicBezTo>
                      <a:pt x="289870" y="376390"/>
                      <a:pt x="304904" y="358686"/>
                      <a:pt x="303597" y="338421"/>
                    </a:cubicBezTo>
                    <a:lnTo>
                      <a:pt x="295808" y="296642"/>
                    </a:lnTo>
                    <a:cubicBezTo>
                      <a:pt x="289326" y="264286"/>
                      <a:pt x="285295" y="231549"/>
                      <a:pt x="283715" y="198593"/>
                    </a:cubicBezTo>
                    <a:lnTo>
                      <a:pt x="277342" y="49177"/>
                    </a:lnTo>
                    <a:lnTo>
                      <a:pt x="268409" y="57837"/>
                    </a:lnTo>
                    <a:cubicBezTo>
                      <a:pt x="263180" y="62959"/>
                      <a:pt x="254791" y="62904"/>
                      <a:pt x="249670" y="57675"/>
                    </a:cubicBezTo>
                    <a:cubicBezTo>
                      <a:pt x="247437" y="55386"/>
                      <a:pt x="246075" y="52335"/>
                      <a:pt x="245912" y="49122"/>
                    </a:cubicBezTo>
                    <a:lnTo>
                      <a:pt x="244659" y="28859"/>
                    </a:lnTo>
                    <a:cubicBezTo>
                      <a:pt x="243733" y="26952"/>
                      <a:pt x="241772" y="25863"/>
                      <a:pt x="239702" y="26026"/>
                    </a:cubicBezTo>
                    <a:lnTo>
                      <a:pt x="194708" y="29458"/>
                    </a:lnTo>
                    <a:cubicBezTo>
                      <a:pt x="193183" y="29567"/>
                      <a:pt x="191821" y="30384"/>
                      <a:pt x="191058" y="31692"/>
                    </a:cubicBezTo>
                    <a:lnTo>
                      <a:pt x="169270" y="62086"/>
                    </a:lnTo>
                    <a:cubicBezTo>
                      <a:pt x="164967" y="68024"/>
                      <a:pt x="156687" y="69386"/>
                      <a:pt x="150695" y="65082"/>
                    </a:cubicBezTo>
                    <a:cubicBezTo>
                      <a:pt x="148680" y="63612"/>
                      <a:pt x="147100" y="61651"/>
                      <a:pt x="146174" y="59308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6C51DB11-5C93-CF8D-5B55-E8BDE81D4F7D}"/>
                  </a:ext>
                </a:extLst>
              </p:cNvPr>
              <p:cNvSpPr/>
              <p:nvPr/>
            </p:nvSpPr>
            <p:spPr>
              <a:xfrm>
                <a:off x="5364007" y="6759024"/>
                <a:ext cx="259734" cy="42187"/>
              </a:xfrm>
              <a:custGeom>
                <a:avLst/>
                <a:gdLst>
                  <a:gd name="connsiteX0" fmla="*/ 134212 w 259733"/>
                  <a:gd name="connsiteY0" fmla="*/ 41262 h 42187"/>
                  <a:gd name="connsiteX1" fmla="*/ 10125 w 259733"/>
                  <a:gd name="connsiteY1" fmla="*/ 25356 h 42187"/>
                  <a:gd name="connsiteX2" fmla="*/ 48 w 259733"/>
                  <a:gd name="connsiteY2" fmla="*/ 9504 h 42187"/>
                  <a:gd name="connsiteX3" fmla="*/ 15845 w 259733"/>
                  <a:gd name="connsiteY3" fmla="*/ -572 h 42187"/>
                  <a:gd name="connsiteX4" fmla="*/ 17316 w 259733"/>
                  <a:gd name="connsiteY4" fmla="*/ -192 h 42187"/>
                  <a:gd name="connsiteX5" fmla="*/ 243700 w 259733"/>
                  <a:gd name="connsiteY5" fmla="*/ 3731 h 42187"/>
                  <a:gd name="connsiteX6" fmla="*/ 259224 w 259733"/>
                  <a:gd name="connsiteY6" fmla="*/ 14353 h 42187"/>
                  <a:gd name="connsiteX7" fmla="*/ 249692 w 259733"/>
                  <a:gd name="connsiteY7" fmla="*/ 29605 h 42187"/>
                  <a:gd name="connsiteX8" fmla="*/ 134212 w 259733"/>
                  <a:gd name="connsiteY8" fmla="*/ 41262 h 42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9733" h="42187">
                    <a:moveTo>
                      <a:pt x="134212" y="41262"/>
                    </a:moveTo>
                    <a:cubicBezTo>
                      <a:pt x="92323" y="41643"/>
                      <a:pt x="50543" y="36305"/>
                      <a:pt x="10125" y="25356"/>
                    </a:cubicBezTo>
                    <a:cubicBezTo>
                      <a:pt x="2935" y="23776"/>
                      <a:pt x="-1586" y="16695"/>
                      <a:pt x="48" y="9504"/>
                    </a:cubicBezTo>
                    <a:cubicBezTo>
                      <a:pt x="1628" y="2315"/>
                      <a:pt x="8709" y="-2207"/>
                      <a:pt x="15845" y="-572"/>
                    </a:cubicBezTo>
                    <a:cubicBezTo>
                      <a:pt x="16335" y="-463"/>
                      <a:pt x="16825" y="-354"/>
                      <a:pt x="17316" y="-192"/>
                    </a:cubicBezTo>
                    <a:cubicBezTo>
                      <a:pt x="125715" y="30367"/>
                      <a:pt x="242502" y="4002"/>
                      <a:pt x="243700" y="3731"/>
                    </a:cubicBezTo>
                    <a:cubicBezTo>
                      <a:pt x="250891" y="2369"/>
                      <a:pt x="257863" y="7108"/>
                      <a:pt x="259224" y="14353"/>
                    </a:cubicBezTo>
                    <a:cubicBezTo>
                      <a:pt x="260478" y="21107"/>
                      <a:pt x="256338" y="27753"/>
                      <a:pt x="249692" y="29605"/>
                    </a:cubicBezTo>
                    <a:cubicBezTo>
                      <a:pt x="211725" y="37503"/>
                      <a:pt x="172996" y="41371"/>
                      <a:pt x="134212" y="41262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F04339DB-78D0-69E1-D3C9-0657BE557242}"/>
                  </a:ext>
                </a:extLst>
              </p:cNvPr>
              <p:cNvSpPr/>
              <p:nvPr/>
            </p:nvSpPr>
            <p:spPr>
              <a:xfrm>
                <a:off x="5437768" y="6647474"/>
                <a:ext cx="132614" cy="28433"/>
              </a:xfrm>
              <a:custGeom>
                <a:avLst/>
                <a:gdLst>
                  <a:gd name="connsiteX0" fmla="*/ 119824 w 132614"/>
                  <a:gd name="connsiteY0" fmla="*/ 27528 h 28434"/>
                  <a:gd name="connsiteX1" fmla="*/ 119824 w 132614"/>
                  <a:gd name="connsiteY1" fmla="*/ 27528 h 28434"/>
                  <a:gd name="connsiteX2" fmla="*/ 13005 w 132614"/>
                  <a:gd name="connsiteY2" fmla="*/ 25675 h 28434"/>
                  <a:gd name="connsiteX3" fmla="*/ -286 w 132614"/>
                  <a:gd name="connsiteY3" fmla="*/ 12384 h 28434"/>
                  <a:gd name="connsiteX4" fmla="*/ 13005 w 132614"/>
                  <a:gd name="connsiteY4" fmla="*/ -906 h 28434"/>
                  <a:gd name="connsiteX5" fmla="*/ 13005 w 132614"/>
                  <a:gd name="connsiteY5" fmla="*/ -906 h 28434"/>
                  <a:gd name="connsiteX6" fmla="*/ 119879 w 132614"/>
                  <a:gd name="connsiteY6" fmla="*/ 999 h 28434"/>
                  <a:gd name="connsiteX7" fmla="*/ 132299 w 132614"/>
                  <a:gd name="connsiteY7" fmla="*/ 15108 h 28434"/>
                  <a:gd name="connsiteX8" fmla="*/ 119879 w 132614"/>
                  <a:gd name="connsiteY8" fmla="*/ 27528 h 28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614" h="28434">
                    <a:moveTo>
                      <a:pt x="119824" y="27528"/>
                    </a:moveTo>
                    <a:lnTo>
                      <a:pt x="119824" y="27528"/>
                    </a:lnTo>
                    <a:lnTo>
                      <a:pt x="13005" y="25675"/>
                    </a:lnTo>
                    <a:cubicBezTo>
                      <a:pt x="5652" y="25675"/>
                      <a:pt x="-286" y="19739"/>
                      <a:pt x="-286" y="12384"/>
                    </a:cubicBezTo>
                    <a:cubicBezTo>
                      <a:pt x="-286" y="5031"/>
                      <a:pt x="5652" y="-906"/>
                      <a:pt x="13005" y="-906"/>
                    </a:cubicBezTo>
                    <a:lnTo>
                      <a:pt x="13005" y="-906"/>
                    </a:lnTo>
                    <a:lnTo>
                      <a:pt x="119879" y="999"/>
                    </a:lnTo>
                    <a:cubicBezTo>
                      <a:pt x="127178" y="1490"/>
                      <a:pt x="132789" y="7808"/>
                      <a:pt x="132299" y="15108"/>
                    </a:cubicBezTo>
                    <a:cubicBezTo>
                      <a:pt x="131862" y="21808"/>
                      <a:pt x="126524" y="27091"/>
                      <a:pt x="119879" y="27528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64F05DFD-A3D6-FC5E-8EE5-0F66A64BAC60}"/>
                  </a:ext>
                </a:extLst>
              </p:cNvPr>
              <p:cNvSpPr/>
              <p:nvPr/>
            </p:nvSpPr>
            <p:spPr>
              <a:xfrm>
                <a:off x="6013317" y="6295585"/>
                <a:ext cx="160310" cy="253621"/>
              </a:xfrm>
              <a:custGeom>
                <a:avLst/>
                <a:gdLst>
                  <a:gd name="connsiteX0" fmla="*/ 0 w 160310"/>
                  <a:gd name="connsiteY0" fmla="*/ 0 h 253621"/>
                  <a:gd name="connsiteX1" fmla="*/ 4684 w 160310"/>
                  <a:gd name="connsiteY1" fmla="*/ 246703 h 253621"/>
                  <a:gd name="connsiteX2" fmla="*/ 141572 w 160310"/>
                  <a:gd name="connsiteY2" fmla="*/ 253621 h 253621"/>
                  <a:gd name="connsiteX3" fmla="*/ 160310 w 160310"/>
                  <a:gd name="connsiteY3" fmla="*/ 8116 h 253621"/>
                  <a:gd name="connsiteX4" fmla="*/ 0 w 160310"/>
                  <a:gd name="connsiteY4" fmla="*/ 0 h 253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0310" h="253621">
                    <a:moveTo>
                      <a:pt x="0" y="0"/>
                    </a:moveTo>
                    <a:lnTo>
                      <a:pt x="4684" y="246703"/>
                    </a:lnTo>
                    <a:lnTo>
                      <a:pt x="141572" y="253621"/>
                    </a:lnTo>
                    <a:lnTo>
                      <a:pt x="160310" y="81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EE421AFC-F6D4-106E-DE35-8876983EEA8E}"/>
                  </a:ext>
                </a:extLst>
              </p:cNvPr>
              <p:cNvSpPr/>
              <p:nvPr/>
            </p:nvSpPr>
            <p:spPr>
              <a:xfrm>
                <a:off x="6000080" y="6282381"/>
                <a:ext cx="186907" cy="280117"/>
              </a:xfrm>
              <a:custGeom>
                <a:avLst/>
                <a:gdLst>
                  <a:gd name="connsiteX0" fmla="*/ 154579 w 186907"/>
                  <a:gd name="connsiteY0" fmla="*/ 279210 h 280116"/>
                  <a:gd name="connsiteX1" fmla="*/ 153925 w 186907"/>
                  <a:gd name="connsiteY1" fmla="*/ 279210 h 280116"/>
                  <a:gd name="connsiteX2" fmla="*/ 17038 w 186907"/>
                  <a:gd name="connsiteY2" fmla="*/ 272346 h 280116"/>
                  <a:gd name="connsiteX3" fmla="*/ 4400 w 186907"/>
                  <a:gd name="connsiteY3" fmla="*/ 259328 h 280116"/>
                  <a:gd name="connsiteX4" fmla="*/ -285 w 186907"/>
                  <a:gd name="connsiteY4" fmla="*/ 12680 h 280116"/>
                  <a:gd name="connsiteX5" fmla="*/ 3801 w 186907"/>
                  <a:gd name="connsiteY5" fmla="*/ 2874 h 280116"/>
                  <a:gd name="connsiteX6" fmla="*/ 13660 w 186907"/>
                  <a:gd name="connsiteY6" fmla="*/ -884 h 280116"/>
                  <a:gd name="connsiteX7" fmla="*/ 173971 w 186907"/>
                  <a:gd name="connsiteY7" fmla="*/ 7233 h 280116"/>
                  <a:gd name="connsiteX8" fmla="*/ 186608 w 186907"/>
                  <a:gd name="connsiteY8" fmla="*/ 21069 h 280116"/>
                  <a:gd name="connsiteX9" fmla="*/ 186554 w 186907"/>
                  <a:gd name="connsiteY9" fmla="*/ 21505 h 280116"/>
                  <a:gd name="connsiteX10" fmla="*/ 167816 w 186907"/>
                  <a:gd name="connsiteY10" fmla="*/ 267008 h 280116"/>
                  <a:gd name="connsiteX11" fmla="*/ 154579 w 186907"/>
                  <a:gd name="connsiteY11" fmla="*/ 279210 h 280116"/>
                  <a:gd name="connsiteX12" fmla="*/ 30710 w 186907"/>
                  <a:gd name="connsiteY12" fmla="*/ 246527 h 280116"/>
                  <a:gd name="connsiteX13" fmla="*/ 142323 w 186907"/>
                  <a:gd name="connsiteY13" fmla="*/ 251974 h 280116"/>
                  <a:gd name="connsiteX14" fmla="*/ 159045 w 186907"/>
                  <a:gd name="connsiteY14" fmla="*/ 32943 h 280116"/>
                  <a:gd name="connsiteX15" fmla="*/ 26570 w 186907"/>
                  <a:gd name="connsiteY15" fmla="*/ 26298 h 280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86907" h="280116">
                    <a:moveTo>
                      <a:pt x="154579" y="279210"/>
                    </a:moveTo>
                    <a:lnTo>
                      <a:pt x="153925" y="279210"/>
                    </a:lnTo>
                    <a:lnTo>
                      <a:pt x="17038" y="272346"/>
                    </a:lnTo>
                    <a:cubicBezTo>
                      <a:pt x="10065" y="271966"/>
                      <a:pt x="4563" y="266301"/>
                      <a:pt x="4400" y="259328"/>
                    </a:cubicBezTo>
                    <a:lnTo>
                      <a:pt x="-285" y="12680"/>
                    </a:lnTo>
                    <a:cubicBezTo>
                      <a:pt x="-339" y="8976"/>
                      <a:pt x="1132" y="5435"/>
                      <a:pt x="3801" y="2874"/>
                    </a:cubicBezTo>
                    <a:cubicBezTo>
                      <a:pt x="6416" y="260"/>
                      <a:pt x="10011" y="-1102"/>
                      <a:pt x="13660" y="-884"/>
                    </a:cubicBezTo>
                    <a:lnTo>
                      <a:pt x="173971" y="7233"/>
                    </a:lnTo>
                    <a:cubicBezTo>
                      <a:pt x="181270" y="7560"/>
                      <a:pt x="186935" y="13769"/>
                      <a:pt x="186608" y="21069"/>
                    </a:cubicBezTo>
                    <a:cubicBezTo>
                      <a:pt x="186554" y="21232"/>
                      <a:pt x="186554" y="21341"/>
                      <a:pt x="186554" y="21505"/>
                    </a:cubicBezTo>
                    <a:lnTo>
                      <a:pt x="167816" y="267008"/>
                    </a:lnTo>
                    <a:cubicBezTo>
                      <a:pt x="167271" y="273926"/>
                      <a:pt x="161497" y="279210"/>
                      <a:pt x="154579" y="279210"/>
                    </a:cubicBezTo>
                    <a:close/>
                    <a:moveTo>
                      <a:pt x="30710" y="246527"/>
                    </a:moveTo>
                    <a:lnTo>
                      <a:pt x="142323" y="251974"/>
                    </a:lnTo>
                    <a:lnTo>
                      <a:pt x="159045" y="32943"/>
                    </a:lnTo>
                    <a:lnTo>
                      <a:pt x="26570" y="26298"/>
                    </a:ln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14A1D1C4-020F-753A-2537-F9EB9EB691CC}"/>
                  </a:ext>
                </a:extLst>
              </p:cNvPr>
              <p:cNvSpPr/>
              <p:nvPr/>
            </p:nvSpPr>
            <p:spPr>
              <a:xfrm>
                <a:off x="5975081" y="6440679"/>
                <a:ext cx="529810" cy="376133"/>
              </a:xfrm>
              <a:custGeom>
                <a:avLst/>
                <a:gdLst>
                  <a:gd name="connsiteX0" fmla="*/ -179 w 529809"/>
                  <a:gd name="connsiteY0" fmla="*/ 237700 h 376133"/>
                  <a:gd name="connsiteX1" fmla="*/ 35500 w 529809"/>
                  <a:gd name="connsiteY1" fmla="*/ 288522 h 376133"/>
                  <a:gd name="connsiteX2" fmla="*/ 338690 w 529809"/>
                  <a:gd name="connsiteY2" fmla="*/ 370720 h 376133"/>
                  <a:gd name="connsiteX3" fmla="*/ 522151 w 529809"/>
                  <a:gd name="connsiteY3" fmla="*/ 331064 h 376133"/>
                  <a:gd name="connsiteX4" fmla="*/ 399426 w 529809"/>
                  <a:gd name="connsiteY4" fmla="*/ 160895 h 376133"/>
                  <a:gd name="connsiteX5" fmla="*/ 219669 w 529809"/>
                  <a:gd name="connsiteY5" fmla="*/ -614 h 376133"/>
                  <a:gd name="connsiteX6" fmla="*/ 123745 w 529809"/>
                  <a:gd name="connsiteY6" fmla="*/ 83000 h 376133"/>
                  <a:gd name="connsiteX7" fmla="*/ 28473 w 529809"/>
                  <a:gd name="connsiteY7" fmla="*/ 37189 h 376133"/>
                  <a:gd name="connsiteX8" fmla="*/ -179 w 529809"/>
                  <a:gd name="connsiteY8" fmla="*/ 237700 h 37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29809" h="376133">
                    <a:moveTo>
                      <a:pt x="-179" y="237700"/>
                    </a:moveTo>
                    <a:cubicBezTo>
                      <a:pt x="-1704" y="260904"/>
                      <a:pt x="13166" y="282094"/>
                      <a:pt x="35500" y="288522"/>
                    </a:cubicBezTo>
                    <a:cubicBezTo>
                      <a:pt x="113286" y="310856"/>
                      <a:pt x="288522" y="360642"/>
                      <a:pt x="338690" y="370720"/>
                    </a:cubicBezTo>
                    <a:cubicBezTo>
                      <a:pt x="404056" y="383793"/>
                      <a:pt x="485764" y="367778"/>
                      <a:pt x="522151" y="331064"/>
                    </a:cubicBezTo>
                    <a:cubicBezTo>
                      <a:pt x="558538" y="294351"/>
                      <a:pt x="451065" y="196954"/>
                      <a:pt x="399426" y="160895"/>
                    </a:cubicBezTo>
                    <a:cubicBezTo>
                      <a:pt x="322730" y="107294"/>
                      <a:pt x="251535" y="5432"/>
                      <a:pt x="219669" y="-614"/>
                    </a:cubicBezTo>
                    <a:cubicBezTo>
                      <a:pt x="187803" y="-6661"/>
                      <a:pt x="123745" y="83000"/>
                      <a:pt x="123745" y="83000"/>
                    </a:cubicBezTo>
                    <a:lnTo>
                      <a:pt x="28473" y="37189"/>
                    </a:lnTo>
                    <a:cubicBezTo>
                      <a:pt x="13330" y="103099"/>
                      <a:pt x="3743" y="170155"/>
                      <a:pt x="-179" y="237700"/>
                    </a:cubicBez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D3F26F77-DFAD-F644-DD13-054734A1AE9E}"/>
                  </a:ext>
                </a:extLst>
              </p:cNvPr>
              <p:cNvSpPr/>
              <p:nvPr/>
            </p:nvSpPr>
            <p:spPr>
              <a:xfrm>
                <a:off x="5961880" y="6427463"/>
                <a:ext cx="556512" cy="402600"/>
              </a:xfrm>
              <a:custGeom>
                <a:avLst/>
                <a:gdLst>
                  <a:gd name="connsiteX0" fmla="*/ 398900 w 556511"/>
                  <a:gd name="connsiteY0" fmla="*/ 401693 h 402600"/>
                  <a:gd name="connsiteX1" fmla="*/ 349331 w 556511"/>
                  <a:gd name="connsiteY1" fmla="*/ 396953 h 402600"/>
                  <a:gd name="connsiteX2" fmla="*/ 45106 w 556511"/>
                  <a:gd name="connsiteY2" fmla="*/ 314538 h 402600"/>
                  <a:gd name="connsiteX3" fmla="*/ -161 w 556511"/>
                  <a:gd name="connsiteY3" fmla="*/ 250043 h 402600"/>
                  <a:gd name="connsiteX4" fmla="*/ 29091 w 556511"/>
                  <a:gd name="connsiteY4" fmla="*/ 47081 h 402600"/>
                  <a:gd name="connsiteX5" fmla="*/ 45269 w 556511"/>
                  <a:gd name="connsiteY5" fmla="*/ 37548 h 402600"/>
                  <a:gd name="connsiteX6" fmla="*/ 47666 w 556511"/>
                  <a:gd name="connsiteY6" fmla="*/ 38421 h 402600"/>
                  <a:gd name="connsiteX7" fmla="*/ 133023 w 556511"/>
                  <a:gd name="connsiteY7" fmla="*/ 79491 h 402600"/>
                  <a:gd name="connsiteX8" fmla="*/ 235594 w 556511"/>
                  <a:gd name="connsiteY8" fmla="*/ -418 h 402600"/>
                  <a:gd name="connsiteX9" fmla="*/ 315885 w 556511"/>
                  <a:gd name="connsiteY9" fmla="*/ 66582 h 402600"/>
                  <a:gd name="connsiteX10" fmla="*/ 420253 w 556511"/>
                  <a:gd name="connsiteY10" fmla="*/ 163215 h 402600"/>
                  <a:gd name="connsiteX11" fmla="*/ 555888 w 556511"/>
                  <a:gd name="connsiteY11" fmla="*/ 321183 h 402600"/>
                  <a:gd name="connsiteX12" fmla="*/ 544994 w 556511"/>
                  <a:gd name="connsiteY12" fmla="*/ 353866 h 402600"/>
                  <a:gd name="connsiteX13" fmla="*/ 398900 w 556511"/>
                  <a:gd name="connsiteY13" fmla="*/ 401693 h 402600"/>
                  <a:gd name="connsiteX14" fmla="*/ 51152 w 556511"/>
                  <a:gd name="connsiteY14" fmla="*/ 69415 h 402600"/>
                  <a:gd name="connsiteX15" fmla="*/ 26313 w 556511"/>
                  <a:gd name="connsiteY15" fmla="*/ 251568 h 402600"/>
                  <a:gd name="connsiteX16" fmla="*/ 52405 w 556511"/>
                  <a:gd name="connsiteY16" fmla="*/ 288827 h 402600"/>
                  <a:gd name="connsiteX17" fmla="*/ 354560 w 556511"/>
                  <a:gd name="connsiteY17" fmla="*/ 370535 h 402600"/>
                  <a:gd name="connsiteX18" fmla="*/ 525983 w 556511"/>
                  <a:gd name="connsiteY18" fmla="*/ 334529 h 402600"/>
                  <a:gd name="connsiteX19" fmla="*/ 529469 w 556511"/>
                  <a:gd name="connsiteY19" fmla="*/ 323144 h 402600"/>
                  <a:gd name="connsiteX20" fmla="*/ 405055 w 556511"/>
                  <a:gd name="connsiteY20" fmla="*/ 184622 h 402600"/>
                  <a:gd name="connsiteX21" fmla="*/ 296656 w 556511"/>
                  <a:gd name="connsiteY21" fmla="*/ 84558 h 402600"/>
                  <a:gd name="connsiteX22" fmla="*/ 230636 w 556511"/>
                  <a:gd name="connsiteY22" fmla="*/ 25292 h 402600"/>
                  <a:gd name="connsiteX23" fmla="*/ 148003 w 556511"/>
                  <a:gd name="connsiteY23" fmla="*/ 103569 h 402600"/>
                  <a:gd name="connsiteX24" fmla="*/ 131662 w 556511"/>
                  <a:gd name="connsiteY24" fmla="*/ 107818 h 402600"/>
                  <a:gd name="connsiteX25" fmla="*/ 13022 w 556511"/>
                  <a:gd name="connsiteY25" fmla="*/ 250752 h 402600"/>
                  <a:gd name="connsiteX26" fmla="*/ 13022 w 556511"/>
                  <a:gd name="connsiteY26" fmla="*/ 250752 h 40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56511" h="402600">
                    <a:moveTo>
                      <a:pt x="398900" y="401693"/>
                    </a:moveTo>
                    <a:cubicBezTo>
                      <a:pt x="382286" y="401747"/>
                      <a:pt x="365672" y="400167"/>
                      <a:pt x="349331" y="396953"/>
                    </a:cubicBezTo>
                    <a:cubicBezTo>
                      <a:pt x="298345" y="386713"/>
                      <a:pt x="119569" y="335890"/>
                      <a:pt x="45106" y="314538"/>
                    </a:cubicBezTo>
                    <a:cubicBezTo>
                      <a:pt x="16780" y="306258"/>
                      <a:pt x="-2012" y="279458"/>
                      <a:pt x="-161" y="250043"/>
                    </a:cubicBezTo>
                    <a:cubicBezTo>
                      <a:pt x="3816" y="181680"/>
                      <a:pt x="13621" y="113809"/>
                      <a:pt x="29091" y="47081"/>
                    </a:cubicBezTo>
                    <a:cubicBezTo>
                      <a:pt x="30943" y="39999"/>
                      <a:pt x="38188" y="35697"/>
                      <a:pt x="45269" y="37548"/>
                    </a:cubicBezTo>
                    <a:cubicBezTo>
                      <a:pt x="46086" y="37766"/>
                      <a:pt x="46903" y="38039"/>
                      <a:pt x="47666" y="38421"/>
                    </a:cubicBezTo>
                    <a:lnTo>
                      <a:pt x="133023" y="79491"/>
                    </a:lnTo>
                    <a:cubicBezTo>
                      <a:pt x="154812" y="50839"/>
                      <a:pt x="202475" y="-6791"/>
                      <a:pt x="235594" y="-418"/>
                    </a:cubicBezTo>
                    <a:cubicBezTo>
                      <a:pt x="254768" y="3176"/>
                      <a:pt x="277428" y="26219"/>
                      <a:pt x="315885" y="66582"/>
                    </a:cubicBezTo>
                    <a:cubicBezTo>
                      <a:pt x="347370" y="99701"/>
                      <a:pt x="383103" y="137396"/>
                      <a:pt x="420253" y="163215"/>
                    </a:cubicBezTo>
                    <a:cubicBezTo>
                      <a:pt x="453916" y="186693"/>
                      <a:pt x="550985" y="266221"/>
                      <a:pt x="555888" y="321183"/>
                    </a:cubicBezTo>
                    <a:cubicBezTo>
                      <a:pt x="557467" y="333167"/>
                      <a:pt x="553436" y="345205"/>
                      <a:pt x="544994" y="353866"/>
                    </a:cubicBezTo>
                    <a:cubicBezTo>
                      <a:pt x="514980" y="383717"/>
                      <a:pt x="456694" y="401693"/>
                      <a:pt x="398900" y="401693"/>
                    </a:cubicBezTo>
                    <a:close/>
                    <a:moveTo>
                      <a:pt x="51152" y="69415"/>
                    </a:moveTo>
                    <a:cubicBezTo>
                      <a:pt x="38569" y="129443"/>
                      <a:pt x="30235" y="190342"/>
                      <a:pt x="26313" y="251568"/>
                    </a:cubicBezTo>
                    <a:cubicBezTo>
                      <a:pt x="25223" y="268564"/>
                      <a:pt x="36063" y="284033"/>
                      <a:pt x="52405" y="288827"/>
                    </a:cubicBezTo>
                    <a:cubicBezTo>
                      <a:pt x="126595" y="310125"/>
                      <a:pt x="304555" y="360675"/>
                      <a:pt x="354560" y="370535"/>
                    </a:cubicBezTo>
                    <a:cubicBezTo>
                      <a:pt x="416767" y="383009"/>
                      <a:pt x="493681" y="366885"/>
                      <a:pt x="525983" y="334529"/>
                    </a:cubicBezTo>
                    <a:cubicBezTo>
                      <a:pt x="528924" y="331532"/>
                      <a:pt x="530231" y="327284"/>
                      <a:pt x="529469" y="323144"/>
                    </a:cubicBezTo>
                    <a:cubicBezTo>
                      <a:pt x="526310" y="287737"/>
                      <a:pt x="453916" y="218722"/>
                      <a:pt x="405055" y="184622"/>
                    </a:cubicBezTo>
                    <a:cubicBezTo>
                      <a:pt x="365727" y="157114"/>
                      <a:pt x="328795" y="118549"/>
                      <a:pt x="296656" y="84558"/>
                    </a:cubicBezTo>
                    <a:cubicBezTo>
                      <a:pt x="271164" y="57812"/>
                      <a:pt x="242184" y="27472"/>
                      <a:pt x="230636" y="25292"/>
                    </a:cubicBezTo>
                    <a:cubicBezTo>
                      <a:pt x="219088" y="23114"/>
                      <a:pt x="179596" y="59501"/>
                      <a:pt x="148003" y="103569"/>
                    </a:cubicBezTo>
                    <a:cubicBezTo>
                      <a:pt x="144244" y="108689"/>
                      <a:pt x="137435" y="110487"/>
                      <a:pt x="131662" y="107818"/>
                    </a:cubicBezTo>
                    <a:close/>
                    <a:moveTo>
                      <a:pt x="13022" y="250752"/>
                    </a:moveTo>
                    <a:lnTo>
                      <a:pt x="13022" y="250752"/>
                    </a:ln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F3974DF8-B68D-4BEA-93A1-6BF94C3873E1}"/>
                  </a:ext>
                </a:extLst>
              </p:cNvPr>
              <p:cNvSpPr/>
              <p:nvPr/>
            </p:nvSpPr>
            <p:spPr>
              <a:xfrm>
                <a:off x="6015045" y="6664617"/>
                <a:ext cx="444912" cy="102041"/>
              </a:xfrm>
              <a:custGeom>
                <a:avLst/>
                <a:gdLst>
                  <a:gd name="connsiteX0" fmla="*/ 350529 w 444911"/>
                  <a:gd name="connsiteY0" fmla="*/ 101135 h 102041"/>
                  <a:gd name="connsiteX1" fmla="*/ 8391 w 444911"/>
                  <a:gd name="connsiteY1" fmla="*/ 24874 h 102041"/>
                  <a:gd name="connsiteX2" fmla="*/ 547 w 444911"/>
                  <a:gd name="connsiteY2" fmla="*/ 7771 h 102041"/>
                  <a:gd name="connsiteX3" fmla="*/ 17597 w 444911"/>
                  <a:gd name="connsiteY3" fmla="*/ -73 h 102041"/>
                  <a:gd name="connsiteX4" fmla="*/ 424665 w 444911"/>
                  <a:gd name="connsiteY4" fmla="*/ 60608 h 102041"/>
                  <a:gd name="connsiteX5" fmla="*/ 442804 w 444911"/>
                  <a:gd name="connsiteY5" fmla="*/ 65348 h 102041"/>
                  <a:gd name="connsiteX6" fmla="*/ 438065 w 444911"/>
                  <a:gd name="connsiteY6" fmla="*/ 83486 h 102041"/>
                  <a:gd name="connsiteX7" fmla="*/ 350529 w 444911"/>
                  <a:gd name="connsiteY7" fmla="*/ 101135 h 102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44911" h="102041">
                    <a:moveTo>
                      <a:pt x="350529" y="101135"/>
                    </a:moveTo>
                    <a:cubicBezTo>
                      <a:pt x="217018" y="101135"/>
                      <a:pt x="18904" y="28688"/>
                      <a:pt x="8391" y="24874"/>
                    </a:cubicBezTo>
                    <a:cubicBezTo>
                      <a:pt x="1528" y="22314"/>
                      <a:pt x="-2013" y="14689"/>
                      <a:pt x="547" y="7771"/>
                    </a:cubicBezTo>
                    <a:cubicBezTo>
                      <a:pt x="3053" y="907"/>
                      <a:pt x="10733" y="-2633"/>
                      <a:pt x="17597" y="-73"/>
                    </a:cubicBezTo>
                    <a:cubicBezTo>
                      <a:pt x="104752" y="32119"/>
                      <a:pt x="347696" y="105711"/>
                      <a:pt x="424665" y="60608"/>
                    </a:cubicBezTo>
                    <a:cubicBezTo>
                      <a:pt x="430984" y="56904"/>
                      <a:pt x="439100" y="59028"/>
                      <a:pt x="442804" y="65348"/>
                    </a:cubicBezTo>
                    <a:cubicBezTo>
                      <a:pt x="446508" y="71666"/>
                      <a:pt x="444383" y="79782"/>
                      <a:pt x="438065" y="83486"/>
                    </a:cubicBezTo>
                    <a:cubicBezTo>
                      <a:pt x="416494" y="96124"/>
                      <a:pt x="385772" y="101135"/>
                      <a:pt x="350529" y="101135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533A710D-A77D-1668-A5D0-23DEB7A94E90}"/>
                  </a:ext>
                </a:extLst>
              </p:cNvPr>
              <p:cNvSpPr/>
              <p:nvPr/>
            </p:nvSpPr>
            <p:spPr>
              <a:xfrm>
                <a:off x="6191712" y="6541843"/>
                <a:ext cx="99716" cy="86184"/>
              </a:xfrm>
              <a:custGeom>
                <a:avLst/>
                <a:gdLst>
                  <a:gd name="connsiteX0" fmla="*/ 13006 w 99716"/>
                  <a:gd name="connsiteY0" fmla="*/ 85278 h 86184"/>
                  <a:gd name="connsiteX1" fmla="*/ -285 w 99716"/>
                  <a:gd name="connsiteY1" fmla="*/ 72096 h 86184"/>
                  <a:gd name="connsiteX2" fmla="*/ 4618 w 99716"/>
                  <a:gd name="connsiteY2" fmla="*/ 61746 h 86184"/>
                  <a:gd name="connsiteX3" fmla="*/ 77337 w 99716"/>
                  <a:gd name="connsiteY3" fmla="*/ 2427 h 86184"/>
                  <a:gd name="connsiteX4" fmla="*/ 96075 w 99716"/>
                  <a:gd name="connsiteY4" fmla="*/ 3570 h 86184"/>
                  <a:gd name="connsiteX5" fmla="*/ 94932 w 99716"/>
                  <a:gd name="connsiteY5" fmla="*/ 22308 h 86184"/>
                  <a:gd name="connsiteX6" fmla="*/ 94114 w 99716"/>
                  <a:gd name="connsiteY6" fmla="*/ 23017 h 86184"/>
                  <a:gd name="connsiteX7" fmla="*/ 21340 w 99716"/>
                  <a:gd name="connsiteY7" fmla="*/ 82391 h 86184"/>
                  <a:gd name="connsiteX8" fmla="*/ 13006 w 99716"/>
                  <a:gd name="connsiteY8" fmla="*/ 85278 h 86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9716" h="86184">
                    <a:moveTo>
                      <a:pt x="13006" y="85278"/>
                    </a:moveTo>
                    <a:cubicBezTo>
                      <a:pt x="5707" y="85333"/>
                      <a:pt x="-285" y="79395"/>
                      <a:pt x="-285" y="72096"/>
                    </a:cubicBezTo>
                    <a:cubicBezTo>
                      <a:pt x="-340" y="68066"/>
                      <a:pt x="1512" y="64253"/>
                      <a:pt x="4618" y="61746"/>
                    </a:cubicBezTo>
                    <a:lnTo>
                      <a:pt x="77337" y="2427"/>
                    </a:lnTo>
                    <a:cubicBezTo>
                      <a:pt x="82839" y="-2421"/>
                      <a:pt x="91228" y="-1931"/>
                      <a:pt x="96075" y="3570"/>
                    </a:cubicBezTo>
                    <a:cubicBezTo>
                      <a:pt x="100978" y="9072"/>
                      <a:pt x="100433" y="17461"/>
                      <a:pt x="94932" y="22308"/>
                    </a:cubicBezTo>
                    <a:cubicBezTo>
                      <a:pt x="94660" y="22581"/>
                      <a:pt x="94387" y="22799"/>
                      <a:pt x="94114" y="23017"/>
                    </a:cubicBezTo>
                    <a:lnTo>
                      <a:pt x="21340" y="82391"/>
                    </a:lnTo>
                    <a:cubicBezTo>
                      <a:pt x="18944" y="84244"/>
                      <a:pt x="16002" y="85278"/>
                      <a:pt x="13006" y="85278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B55589C0-1D9E-FB49-D2F3-9AB22A754113}"/>
                  </a:ext>
                </a:extLst>
              </p:cNvPr>
              <p:cNvSpPr/>
              <p:nvPr/>
            </p:nvSpPr>
            <p:spPr>
              <a:xfrm>
                <a:off x="5393365" y="4664317"/>
                <a:ext cx="988456" cy="1744621"/>
              </a:xfrm>
              <a:custGeom>
                <a:avLst/>
                <a:gdLst>
                  <a:gd name="connsiteX0" fmla="*/ 128713 w 988455"/>
                  <a:gd name="connsiteY0" fmla="*/ -906 h 1744620"/>
                  <a:gd name="connsiteX1" fmla="*/ 12034 w 988455"/>
                  <a:gd name="connsiteY1" fmla="*/ 1029537 h 1744620"/>
                  <a:gd name="connsiteX2" fmla="*/ 29083 w 988455"/>
                  <a:gd name="connsiteY2" fmla="*/ 1723780 h 1744620"/>
                  <a:gd name="connsiteX3" fmla="*/ 240979 w 988455"/>
                  <a:gd name="connsiteY3" fmla="*/ 1723344 h 1744620"/>
                  <a:gd name="connsiteX4" fmla="*/ 293871 w 988455"/>
                  <a:gd name="connsiteY4" fmla="*/ 1143111 h 1744620"/>
                  <a:gd name="connsiteX5" fmla="*/ 333417 w 988455"/>
                  <a:gd name="connsiteY5" fmla="*/ 1002465 h 1744620"/>
                  <a:gd name="connsiteX6" fmla="*/ 438821 w 988455"/>
                  <a:gd name="connsiteY6" fmla="*/ 699056 h 1744620"/>
                  <a:gd name="connsiteX7" fmla="*/ 577996 w 988455"/>
                  <a:gd name="connsiteY7" fmla="*/ 255928 h 1744620"/>
                  <a:gd name="connsiteX8" fmla="*/ 583443 w 988455"/>
                  <a:gd name="connsiteY8" fmla="*/ 1740122 h 1744620"/>
                  <a:gd name="connsiteX9" fmla="*/ 810046 w 988455"/>
                  <a:gd name="connsiteY9" fmla="*/ 1721437 h 1744620"/>
                  <a:gd name="connsiteX10" fmla="*/ 939144 w 988455"/>
                  <a:gd name="connsiteY10" fmla="*/ 953385 h 1744620"/>
                  <a:gd name="connsiteX11" fmla="*/ 988169 w 988455"/>
                  <a:gd name="connsiteY11" fmla="*/ 4759 h 1744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88455" h="1744620">
                    <a:moveTo>
                      <a:pt x="128713" y="-906"/>
                    </a:moveTo>
                    <a:cubicBezTo>
                      <a:pt x="128713" y="-906"/>
                      <a:pt x="47549" y="765403"/>
                      <a:pt x="12034" y="1029537"/>
                    </a:cubicBezTo>
                    <a:cubicBezTo>
                      <a:pt x="-23481" y="1293671"/>
                      <a:pt x="29083" y="1723780"/>
                      <a:pt x="29083" y="1723780"/>
                    </a:cubicBezTo>
                    <a:lnTo>
                      <a:pt x="240979" y="1723344"/>
                    </a:lnTo>
                    <a:cubicBezTo>
                      <a:pt x="240979" y="1723344"/>
                      <a:pt x="270884" y="1341661"/>
                      <a:pt x="293871" y="1143111"/>
                    </a:cubicBezTo>
                    <a:cubicBezTo>
                      <a:pt x="299591" y="1094468"/>
                      <a:pt x="312936" y="1046968"/>
                      <a:pt x="333417" y="1002465"/>
                    </a:cubicBezTo>
                    <a:cubicBezTo>
                      <a:pt x="365501" y="932522"/>
                      <a:pt x="415779" y="811813"/>
                      <a:pt x="438821" y="699056"/>
                    </a:cubicBezTo>
                    <a:cubicBezTo>
                      <a:pt x="474009" y="526326"/>
                      <a:pt x="577996" y="255928"/>
                      <a:pt x="577996" y="255928"/>
                    </a:cubicBezTo>
                    <a:cubicBezTo>
                      <a:pt x="577996" y="255928"/>
                      <a:pt x="582027" y="1631940"/>
                      <a:pt x="583443" y="1740122"/>
                    </a:cubicBezTo>
                    <a:cubicBezTo>
                      <a:pt x="583443" y="1740122"/>
                      <a:pt x="748765" y="1755864"/>
                      <a:pt x="810046" y="1721437"/>
                    </a:cubicBezTo>
                    <a:cubicBezTo>
                      <a:pt x="810046" y="1721437"/>
                      <a:pt x="940778" y="1226398"/>
                      <a:pt x="939144" y="953385"/>
                    </a:cubicBezTo>
                    <a:cubicBezTo>
                      <a:pt x="937510" y="680373"/>
                      <a:pt x="988169" y="4759"/>
                      <a:pt x="988169" y="4759"/>
                    </a:cubicBez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6877DBA6-B443-E159-4D20-72DB28D25529}"/>
                  </a:ext>
                </a:extLst>
              </p:cNvPr>
              <p:cNvSpPr/>
              <p:nvPr/>
            </p:nvSpPr>
            <p:spPr>
              <a:xfrm>
                <a:off x="5380206" y="4651027"/>
                <a:ext cx="1015397" cy="1771205"/>
              </a:xfrm>
              <a:custGeom>
                <a:avLst/>
                <a:gdLst>
                  <a:gd name="connsiteX0" fmla="*/ 679999 w 1015396"/>
                  <a:gd name="connsiteY0" fmla="*/ 1770298 h 1771204"/>
                  <a:gd name="connsiteX1" fmla="*/ 595568 w 1015396"/>
                  <a:gd name="connsiteY1" fmla="*/ 1766649 h 1771204"/>
                  <a:gd name="connsiteX2" fmla="*/ 583529 w 1015396"/>
                  <a:gd name="connsiteY2" fmla="*/ 1753631 h 1771204"/>
                  <a:gd name="connsiteX3" fmla="*/ 578082 w 1015396"/>
                  <a:gd name="connsiteY3" fmla="*/ 342811 h 1771204"/>
                  <a:gd name="connsiteX4" fmla="*/ 464999 w 1015396"/>
                  <a:gd name="connsiteY4" fmla="*/ 715016 h 1771204"/>
                  <a:gd name="connsiteX5" fmla="*/ 358616 w 1015396"/>
                  <a:gd name="connsiteY5" fmla="*/ 1021312 h 1771204"/>
                  <a:gd name="connsiteX6" fmla="*/ 320213 w 1015396"/>
                  <a:gd name="connsiteY6" fmla="*/ 1157927 h 1771204"/>
                  <a:gd name="connsiteX7" fmla="*/ 267375 w 1015396"/>
                  <a:gd name="connsiteY7" fmla="*/ 1737670 h 1771204"/>
                  <a:gd name="connsiteX8" fmla="*/ 254139 w 1015396"/>
                  <a:gd name="connsiteY8" fmla="*/ 1749926 h 1771204"/>
                  <a:gd name="connsiteX9" fmla="*/ 42298 w 1015396"/>
                  <a:gd name="connsiteY9" fmla="*/ 1750362 h 1771204"/>
                  <a:gd name="connsiteX10" fmla="*/ 42298 w 1015396"/>
                  <a:gd name="connsiteY10" fmla="*/ 1750362 h 1771204"/>
                  <a:gd name="connsiteX11" fmla="*/ 29116 w 1015396"/>
                  <a:gd name="connsiteY11" fmla="*/ 1738704 h 1771204"/>
                  <a:gd name="connsiteX12" fmla="*/ 12066 w 1015396"/>
                  <a:gd name="connsiteY12" fmla="*/ 1041030 h 1771204"/>
                  <a:gd name="connsiteX13" fmla="*/ 128690 w 1015396"/>
                  <a:gd name="connsiteY13" fmla="*/ 10968 h 1771204"/>
                  <a:gd name="connsiteX14" fmla="*/ 141927 w 1015396"/>
                  <a:gd name="connsiteY14" fmla="*/ -906 h 1771204"/>
                  <a:gd name="connsiteX15" fmla="*/ 141927 w 1015396"/>
                  <a:gd name="connsiteY15" fmla="*/ -906 h 1771204"/>
                  <a:gd name="connsiteX16" fmla="*/ 1001873 w 1015396"/>
                  <a:gd name="connsiteY16" fmla="*/ 4541 h 1771204"/>
                  <a:gd name="connsiteX17" fmla="*/ 1015110 w 1015396"/>
                  <a:gd name="connsiteY17" fmla="*/ 17995 h 1771204"/>
                  <a:gd name="connsiteX18" fmla="*/ 1015056 w 1015396"/>
                  <a:gd name="connsiteY18" fmla="*/ 18812 h 1771204"/>
                  <a:gd name="connsiteX19" fmla="*/ 966031 w 1015396"/>
                  <a:gd name="connsiteY19" fmla="*/ 966622 h 1771204"/>
                  <a:gd name="connsiteX20" fmla="*/ 836497 w 1015396"/>
                  <a:gd name="connsiteY20" fmla="*/ 1738160 h 1771204"/>
                  <a:gd name="connsiteX21" fmla="*/ 830178 w 1015396"/>
                  <a:gd name="connsiteY21" fmla="*/ 1746386 h 1771204"/>
                  <a:gd name="connsiteX22" fmla="*/ 679999 w 1015396"/>
                  <a:gd name="connsiteY22" fmla="*/ 1770298 h 1771204"/>
                  <a:gd name="connsiteX23" fmla="*/ 609949 w 1015396"/>
                  <a:gd name="connsiteY23" fmla="*/ 1741157 h 1771204"/>
                  <a:gd name="connsiteX24" fmla="*/ 812094 w 1015396"/>
                  <a:gd name="connsiteY24" fmla="*/ 1725686 h 1771204"/>
                  <a:gd name="connsiteX25" fmla="*/ 939231 w 1015396"/>
                  <a:gd name="connsiteY25" fmla="*/ 966731 h 1771204"/>
                  <a:gd name="connsiteX26" fmla="*/ 987492 w 1015396"/>
                  <a:gd name="connsiteY26" fmla="*/ 31232 h 1771204"/>
                  <a:gd name="connsiteX27" fmla="*/ 154074 w 1015396"/>
                  <a:gd name="connsiteY27" fmla="*/ 25785 h 1771204"/>
                  <a:gd name="connsiteX28" fmla="*/ 38594 w 1015396"/>
                  <a:gd name="connsiteY28" fmla="*/ 1044408 h 1771204"/>
                  <a:gd name="connsiteX29" fmla="*/ 54336 w 1015396"/>
                  <a:gd name="connsiteY29" fmla="*/ 1723617 h 1771204"/>
                  <a:gd name="connsiteX30" fmla="*/ 242100 w 1015396"/>
                  <a:gd name="connsiteY30" fmla="*/ 1723235 h 1771204"/>
                  <a:gd name="connsiteX31" fmla="*/ 294121 w 1015396"/>
                  <a:gd name="connsiteY31" fmla="*/ 1154713 h 1771204"/>
                  <a:gd name="connsiteX32" fmla="*/ 334757 w 1015396"/>
                  <a:gd name="connsiteY32" fmla="*/ 1010090 h 1771204"/>
                  <a:gd name="connsiteX33" fmla="*/ 439234 w 1015396"/>
                  <a:gd name="connsiteY33" fmla="*/ 709514 h 1771204"/>
                  <a:gd name="connsiteX34" fmla="*/ 579008 w 1015396"/>
                  <a:gd name="connsiteY34" fmla="*/ 264316 h 1771204"/>
                  <a:gd name="connsiteX35" fmla="*/ 596167 w 1015396"/>
                  <a:gd name="connsiteY35" fmla="*/ 256636 h 1771204"/>
                  <a:gd name="connsiteX36" fmla="*/ 604719 w 1015396"/>
                  <a:gd name="connsiteY36" fmla="*/ 269001 h 1771204"/>
                  <a:gd name="connsiteX37" fmla="*/ 609949 w 1015396"/>
                  <a:gd name="connsiteY37" fmla="*/ 1741157 h 1771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15396" h="1771204">
                    <a:moveTo>
                      <a:pt x="679999" y="1770298"/>
                    </a:moveTo>
                    <a:cubicBezTo>
                      <a:pt x="635278" y="1770298"/>
                      <a:pt x="598782" y="1766922"/>
                      <a:pt x="595568" y="1766649"/>
                    </a:cubicBezTo>
                    <a:cubicBezTo>
                      <a:pt x="588814" y="1765995"/>
                      <a:pt x="583638" y="1760385"/>
                      <a:pt x="583529" y="1753631"/>
                    </a:cubicBezTo>
                    <a:cubicBezTo>
                      <a:pt x="582168" y="1661029"/>
                      <a:pt x="578954" y="629714"/>
                      <a:pt x="578082" y="342811"/>
                    </a:cubicBezTo>
                    <a:cubicBezTo>
                      <a:pt x="545073" y="434378"/>
                      <a:pt x="488803" y="598174"/>
                      <a:pt x="464999" y="715016"/>
                    </a:cubicBezTo>
                    <a:cubicBezTo>
                      <a:pt x="441195" y="831859"/>
                      <a:pt x="388139" y="956926"/>
                      <a:pt x="358616" y="1021312"/>
                    </a:cubicBezTo>
                    <a:cubicBezTo>
                      <a:pt x="338733" y="1064562"/>
                      <a:pt x="325769" y="1110645"/>
                      <a:pt x="320213" y="1157927"/>
                    </a:cubicBezTo>
                    <a:cubicBezTo>
                      <a:pt x="297552" y="1354025"/>
                      <a:pt x="267647" y="1733857"/>
                      <a:pt x="267375" y="1737670"/>
                    </a:cubicBezTo>
                    <a:cubicBezTo>
                      <a:pt x="266831" y="1744588"/>
                      <a:pt x="261057" y="1749926"/>
                      <a:pt x="254139" y="1749926"/>
                    </a:cubicBezTo>
                    <a:lnTo>
                      <a:pt x="42298" y="1750362"/>
                    </a:lnTo>
                    <a:lnTo>
                      <a:pt x="42298" y="1750362"/>
                    </a:lnTo>
                    <a:cubicBezTo>
                      <a:pt x="35598" y="1750362"/>
                      <a:pt x="29932" y="1745351"/>
                      <a:pt x="29116" y="1738704"/>
                    </a:cubicBezTo>
                    <a:cubicBezTo>
                      <a:pt x="28571" y="1734402"/>
                      <a:pt x="-23341" y="1303857"/>
                      <a:pt x="12066" y="1041030"/>
                    </a:cubicBezTo>
                    <a:cubicBezTo>
                      <a:pt x="47200" y="780110"/>
                      <a:pt x="127873" y="18649"/>
                      <a:pt x="128690" y="10968"/>
                    </a:cubicBezTo>
                    <a:cubicBezTo>
                      <a:pt x="129452" y="4214"/>
                      <a:pt x="135118" y="-906"/>
                      <a:pt x="141927" y="-906"/>
                    </a:cubicBezTo>
                    <a:lnTo>
                      <a:pt x="141927" y="-906"/>
                    </a:lnTo>
                    <a:lnTo>
                      <a:pt x="1001873" y="4541"/>
                    </a:lnTo>
                    <a:cubicBezTo>
                      <a:pt x="1009227" y="4595"/>
                      <a:pt x="1015164" y="10642"/>
                      <a:pt x="1015110" y="17995"/>
                    </a:cubicBezTo>
                    <a:cubicBezTo>
                      <a:pt x="1015110" y="18268"/>
                      <a:pt x="1015056" y="18540"/>
                      <a:pt x="1015056" y="18812"/>
                    </a:cubicBezTo>
                    <a:cubicBezTo>
                      <a:pt x="1014510" y="25567"/>
                      <a:pt x="964396" y="696986"/>
                      <a:pt x="966031" y="966622"/>
                    </a:cubicBezTo>
                    <a:cubicBezTo>
                      <a:pt x="967393" y="1238273"/>
                      <a:pt x="837804" y="1733204"/>
                      <a:pt x="836497" y="1738160"/>
                    </a:cubicBezTo>
                    <a:cubicBezTo>
                      <a:pt x="835571" y="1741646"/>
                      <a:pt x="833283" y="1744588"/>
                      <a:pt x="830178" y="1746386"/>
                    </a:cubicBezTo>
                    <a:cubicBezTo>
                      <a:pt x="795425" y="1765724"/>
                      <a:pt x="732129" y="1770298"/>
                      <a:pt x="679999" y="1770298"/>
                    </a:cubicBezTo>
                    <a:close/>
                    <a:moveTo>
                      <a:pt x="609949" y="1741157"/>
                    </a:moveTo>
                    <a:cubicBezTo>
                      <a:pt x="647044" y="1743826"/>
                      <a:pt x="761380" y="1749653"/>
                      <a:pt x="812094" y="1725686"/>
                    </a:cubicBezTo>
                    <a:cubicBezTo>
                      <a:pt x="826474" y="1669798"/>
                      <a:pt x="940538" y="1219098"/>
                      <a:pt x="939231" y="966731"/>
                    </a:cubicBezTo>
                    <a:cubicBezTo>
                      <a:pt x="937978" y="718176"/>
                      <a:pt x="980248" y="130098"/>
                      <a:pt x="987492" y="31232"/>
                    </a:cubicBezTo>
                    <a:lnTo>
                      <a:pt x="154074" y="25785"/>
                    </a:lnTo>
                    <a:cubicBezTo>
                      <a:pt x="143615" y="124324"/>
                      <a:pt x="71386" y="801354"/>
                      <a:pt x="38594" y="1044408"/>
                    </a:cubicBezTo>
                    <a:cubicBezTo>
                      <a:pt x="6945" y="1279726"/>
                      <a:pt x="46328" y="1653020"/>
                      <a:pt x="54336" y="1723617"/>
                    </a:cubicBezTo>
                    <a:lnTo>
                      <a:pt x="242100" y="1723235"/>
                    </a:lnTo>
                    <a:cubicBezTo>
                      <a:pt x="247548" y="1656289"/>
                      <a:pt x="273694" y="1331038"/>
                      <a:pt x="294121" y="1154713"/>
                    </a:cubicBezTo>
                    <a:cubicBezTo>
                      <a:pt x="300004" y="1104653"/>
                      <a:pt x="313677" y="1055847"/>
                      <a:pt x="334757" y="1010090"/>
                    </a:cubicBezTo>
                    <a:cubicBezTo>
                      <a:pt x="363790" y="946739"/>
                      <a:pt x="415974" y="823470"/>
                      <a:pt x="439234" y="709514"/>
                    </a:cubicBezTo>
                    <a:cubicBezTo>
                      <a:pt x="474259" y="537711"/>
                      <a:pt x="577974" y="266986"/>
                      <a:pt x="579008" y="264316"/>
                    </a:cubicBezTo>
                    <a:cubicBezTo>
                      <a:pt x="581623" y="257453"/>
                      <a:pt x="589304" y="254021"/>
                      <a:pt x="596167" y="256636"/>
                    </a:cubicBezTo>
                    <a:cubicBezTo>
                      <a:pt x="601287" y="258597"/>
                      <a:pt x="604719" y="263500"/>
                      <a:pt x="604719" y="269001"/>
                    </a:cubicBezTo>
                    <a:cubicBezTo>
                      <a:pt x="604447" y="282565"/>
                      <a:pt x="608260" y="1570060"/>
                      <a:pt x="609949" y="1741157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60E24339-9D38-FDEA-466C-0A9646B43F4C}"/>
                  </a:ext>
                </a:extLst>
              </p:cNvPr>
              <p:cNvSpPr/>
              <p:nvPr/>
            </p:nvSpPr>
            <p:spPr>
              <a:xfrm>
                <a:off x="5528426" y="5702144"/>
                <a:ext cx="114008" cy="42622"/>
              </a:xfrm>
              <a:custGeom>
                <a:avLst/>
                <a:gdLst>
                  <a:gd name="connsiteX0" fmla="*/ 67080 w 114007"/>
                  <a:gd name="connsiteY0" fmla="*/ 41717 h 42622"/>
                  <a:gd name="connsiteX1" fmla="*/ 6017 w 114007"/>
                  <a:gd name="connsiteY1" fmla="*/ 23686 h 42622"/>
                  <a:gd name="connsiteX2" fmla="*/ 1713 w 114007"/>
                  <a:gd name="connsiteY2" fmla="*/ 5384 h 42622"/>
                  <a:gd name="connsiteX3" fmla="*/ 20016 w 114007"/>
                  <a:gd name="connsiteY3" fmla="*/ 1080 h 42622"/>
                  <a:gd name="connsiteX4" fmla="*/ 20507 w 114007"/>
                  <a:gd name="connsiteY4" fmla="*/ 1407 h 42622"/>
                  <a:gd name="connsiteX5" fmla="*/ 95895 w 114007"/>
                  <a:gd name="connsiteY5" fmla="*/ 10123 h 42622"/>
                  <a:gd name="connsiteX6" fmla="*/ 112945 w 114007"/>
                  <a:gd name="connsiteY6" fmla="*/ 18075 h 42622"/>
                  <a:gd name="connsiteX7" fmla="*/ 104938 w 114007"/>
                  <a:gd name="connsiteY7" fmla="*/ 35125 h 42622"/>
                  <a:gd name="connsiteX8" fmla="*/ 67080 w 114007"/>
                  <a:gd name="connsiteY8" fmla="*/ 41717 h 42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007" h="42622">
                    <a:moveTo>
                      <a:pt x="67080" y="41717"/>
                    </a:moveTo>
                    <a:cubicBezTo>
                      <a:pt x="45400" y="41717"/>
                      <a:pt x="24210" y="35452"/>
                      <a:pt x="6017" y="23686"/>
                    </a:cubicBezTo>
                    <a:cubicBezTo>
                      <a:pt x="-248" y="19819"/>
                      <a:pt x="-2154" y="11648"/>
                      <a:pt x="1713" y="5384"/>
                    </a:cubicBezTo>
                    <a:cubicBezTo>
                      <a:pt x="5581" y="-826"/>
                      <a:pt x="13806" y="-2787"/>
                      <a:pt x="20016" y="1080"/>
                    </a:cubicBezTo>
                    <a:cubicBezTo>
                      <a:pt x="20179" y="1189"/>
                      <a:pt x="20343" y="1298"/>
                      <a:pt x="20507" y="1407"/>
                    </a:cubicBezTo>
                    <a:cubicBezTo>
                      <a:pt x="42894" y="15896"/>
                      <a:pt x="70784" y="19165"/>
                      <a:pt x="95895" y="10123"/>
                    </a:cubicBezTo>
                    <a:cubicBezTo>
                      <a:pt x="102813" y="7617"/>
                      <a:pt x="110440" y="11212"/>
                      <a:pt x="112945" y="18075"/>
                    </a:cubicBezTo>
                    <a:cubicBezTo>
                      <a:pt x="115396" y="24993"/>
                      <a:pt x="111855" y="32620"/>
                      <a:pt x="104938" y="35125"/>
                    </a:cubicBezTo>
                    <a:cubicBezTo>
                      <a:pt x="92790" y="39483"/>
                      <a:pt x="79989" y="41717"/>
                      <a:pt x="67080" y="41717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467CF2C0-5D58-D11C-5C89-DF73F177E0F7}"/>
                  </a:ext>
                </a:extLst>
              </p:cNvPr>
              <p:cNvSpPr/>
              <p:nvPr/>
            </p:nvSpPr>
            <p:spPr>
              <a:xfrm>
                <a:off x="5533529" y="4782285"/>
                <a:ext cx="118714" cy="116806"/>
              </a:xfrm>
              <a:custGeom>
                <a:avLst/>
                <a:gdLst>
                  <a:gd name="connsiteX0" fmla="*/ 13170 w 118713"/>
                  <a:gd name="connsiteY0" fmla="*/ 115791 h 116806"/>
                  <a:gd name="connsiteX1" fmla="*/ -285 w 118713"/>
                  <a:gd name="connsiteY1" fmla="*/ 102663 h 116806"/>
                  <a:gd name="connsiteX2" fmla="*/ 11808 w 118713"/>
                  <a:gd name="connsiteY2" fmla="*/ 89263 h 116806"/>
                  <a:gd name="connsiteX3" fmla="*/ 92099 w 118713"/>
                  <a:gd name="connsiteY3" fmla="*/ 9680 h 116806"/>
                  <a:gd name="connsiteX4" fmla="*/ 107842 w 118713"/>
                  <a:gd name="connsiteY4" fmla="*/ -616 h 116806"/>
                  <a:gd name="connsiteX5" fmla="*/ 118137 w 118713"/>
                  <a:gd name="connsiteY5" fmla="*/ 15127 h 116806"/>
                  <a:gd name="connsiteX6" fmla="*/ 14641 w 118713"/>
                  <a:gd name="connsiteY6" fmla="*/ 115900 h 116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8713" h="116806">
                    <a:moveTo>
                      <a:pt x="13170" y="115791"/>
                    </a:moveTo>
                    <a:cubicBezTo>
                      <a:pt x="5816" y="115900"/>
                      <a:pt x="-176" y="110016"/>
                      <a:pt x="-285" y="102663"/>
                    </a:cubicBezTo>
                    <a:cubicBezTo>
                      <a:pt x="-394" y="95745"/>
                      <a:pt x="4890" y="89862"/>
                      <a:pt x="11808" y="89263"/>
                    </a:cubicBezTo>
                    <a:cubicBezTo>
                      <a:pt x="43510" y="85940"/>
                      <a:pt x="81260" y="63280"/>
                      <a:pt x="92099" y="9680"/>
                    </a:cubicBezTo>
                    <a:cubicBezTo>
                      <a:pt x="93625" y="2489"/>
                      <a:pt x="100651" y="-2141"/>
                      <a:pt x="107842" y="-616"/>
                    </a:cubicBezTo>
                    <a:cubicBezTo>
                      <a:pt x="115032" y="909"/>
                      <a:pt x="119662" y="7936"/>
                      <a:pt x="118137" y="15127"/>
                    </a:cubicBezTo>
                    <a:cubicBezTo>
                      <a:pt x="104465" y="82889"/>
                      <a:pt x="55657" y="111596"/>
                      <a:pt x="14641" y="115900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09C066B7-D2A2-8103-1DE8-6525309574BF}"/>
                  </a:ext>
                </a:extLst>
              </p:cNvPr>
              <p:cNvSpPr/>
              <p:nvPr/>
            </p:nvSpPr>
            <p:spPr>
              <a:xfrm>
                <a:off x="6085953" y="5782407"/>
                <a:ext cx="190494" cy="378904"/>
              </a:xfrm>
              <a:custGeom>
                <a:avLst/>
                <a:gdLst>
                  <a:gd name="connsiteX0" fmla="*/ 13035 w 190494"/>
                  <a:gd name="connsiteY0" fmla="*/ 377999 h 378904"/>
                  <a:gd name="connsiteX1" fmla="*/ 12109 w 190494"/>
                  <a:gd name="connsiteY1" fmla="*/ 377999 h 378904"/>
                  <a:gd name="connsiteX2" fmla="*/ -256 w 190494"/>
                  <a:gd name="connsiteY2" fmla="*/ 363944 h 378904"/>
                  <a:gd name="connsiteX3" fmla="*/ -256 w 190494"/>
                  <a:gd name="connsiteY3" fmla="*/ 363836 h 378904"/>
                  <a:gd name="connsiteX4" fmla="*/ 166591 w 190494"/>
                  <a:gd name="connsiteY4" fmla="*/ 3995 h 378904"/>
                  <a:gd name="connsiteX5" fmla="*/ 185275 w 190494"/>
                  <a:gd name="connsiteY5" fmla="*/ 2089 h 378904"/>
                  <a:gd name="connsiteX6" fmla="*/ 188380 w 190494"/>
                  <a:gd name="connsiteY6" fmla="*/ 19084 h 378904"/>
                  <a:gd name="connsiteX7" fmla="*/ 26163 w 190494"/>
                  <a:gd name="connsiteY7" fmla="*/ 365688 h 378904"/>
                  <a:gd name="connsiteX8" fmla="*/ 13035 w 190494"/>
                  <a:gd name="connsiteY8" fmla="*/ 377999 h 378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494" h="378904">
                    <a:moveTo>
                      <a:pt x="13035" y="377999"/>
                    </a:moveTo>
                    <a:lnTo>
                      <a:pt x="12109" y="377999"/>
                    </a:lnTo>
                    <a:cubicBezTo>
                      <a:pt x="4810" y="377562"/>
                      <a:pt x="-746" y="371244"/>
                      <a:pt x="-256" y="363944"/>
                    </a:cubicBezTo>
                    <a:cubicBezTo>
                      <a:pt x="-256" y="363890"/>
                      <a:pt x="-256" y="363890"/>
                      <a:pt x="-256" y="363836"/>
                    </a:cubicBezTo>
                    <a:cubicBezTo>
                      <a:pt x="8568" y="235282"/>
                      <a:pt x="160109" y="13418"/>
                      <a:pt x="166591" y="3995"/>
                    </a:cubicBezTo>
                    <a:cubicBezTo>
                      <a:pt x="171221" y="-1725"/>
                      <a:pt x="179610" y="-2541"/>
                      <a:pt x="185275" y="2089"/>
                    </a:cubicBezTo>
                    <a:cubicBezTo>
                      <a:pt x="190395" y="6228"/>
                      <a:pt x="191702" y="13418"/>
                      <a:pt x="188380" y="19084"/>
                    </a:cubicBezTo>
                    <a:cubicBezTo>
                      <a:pt x="186801" y="21317"/>
                      <a:pt x="34497" y="244325"/>
                      <a:pt x="26163" y="365688"/>
                    </a:cubicBezTo>
                    <a:cubicBezTo>
                      <a:pt x="25673" y="372606"/>
                      <a:pt x="19953" y="377944"/>
                      <a:pt x="13035" y="377999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8622FA93-B776-95E4-6A9D-29B319AF527C}"/>
                  </a:ext>
                </a:extLst>
              </p:cNvPr>
              <p:cNvSpPr/>
              <p:nvPr/>
            </p:nvSpPr>
            <p:spPr>
              <a:xfrm>
                <a:off x="5381162" y="3145254"/>
                <a:ext cx="1243712" cy="1716223"/>
              </a:xfrm>
              <a:custGeom>
                <a:avLst/>
                <a:gdLst>
                  <a:gd name="connsiteX0" fmla="*/ 1032 w 1243711"/>
                  <a:gd name="connsiteY0" fmla="*/ 605044 h 1716222"/>
                  <a:gd name="connsiteX1" fmla="*/ 251603 w 1243711"/>
                  <a:gd name="connsiteY1" fmla="*/ 69205 h 1716222"/>
                  <a:gd name="connsiteX2" fmla="*/ 1035997 w 1243711"/>
                  <a:gd name="connsiteY2" fmla="*/ 94861 h 1716222"/>
                  <a:gd name="connsiteX3" fmla="*/ 1243426 w 1243711"/>
                  <a:gd name="connsiteY3" fmla="*/ 499042 h 1716222"/>
                  <a:gd name="connsiteX4" fmla="*/ 1065140 w 1243711"/>
                  <a:gd name="connsiteY4" fmla="*/ 688550 h 1716222"/>
                  <a:gd name="connsiteX5" fmla="*/ 1023849 w 1243711"/>
                  <a:gd name="connsiteY5" fmla="*/ 1712620 h 1716222"/>
                  <a:gd name="connsiteX6" fmla="*/ 683455 w 1243711"/>
                  <a:gd name="connsiteY6" fmla="*/ 1683314 h 1716222"/>
                  <a:gd name="connsiteX7" fmla="*/ 89441 w 1243711"/>
                  <a:gd name="connsiteY7" fmla="*/ 1630530 h 1716222"/>
                  <a:gd name="connsiteX8" fmla="*/ 170113 w 1243711"/>
                  <a:gd name="connsiteY8" fmla="*/ 598617 h 1716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43711" h="1716222">
                    <a:moveTo>
                      <a:pt x="1032" y="605044"/>
                    </a:moveTo>
                    <a:cubicBezTo>
                      <a:pt x="1032" y="605044"/>
                      <a:pt x="-33557" y="178094"/>
                      <a:pt x="251603" y="69205"/>
                    </a:cubicBezTo>
                    <a:cubicBezTo>
                      <a:pt x="508546" y="-28844"/>
                      <a:pt x="851392" y="-27428"/>
                      <a:pt x="1035997" y="94861"/>
                    </a:cubicBezTo>
                    <a:cubicBezTo>
                      <a:pt x="1127074" y="155271"/>
                      <a:pt x="1243426" y="499042"/>
                      <a:pt x="1243426" y="499042"/>
                    </a:cubicBezTo>
                    <a:lnTo>
                      <a:pt x="1065140" y="688550"/>
                    </a:lnTo>
                    <a:cubicBezTo>
                      <a:pt x="1065140" y="688550"/>
                      <a:pt x="1073528" y="1500888"/>
                      <a:pt x="1023849" y="1712620"/>
                    </a:cubicBezTo>
                    <a:cubicBezTo>
                      <a:pt x="1023849" y="1712620"/>
                      <a:pt x="782975" y="1728470"/>
                      <a:pt x="683455" y="1683314"/>
                    </a:cubicBezTo>
                    <a:cubicBezTo>
                      <a:pt x="583935" y="1638156"/>
                      <a:pt x="252801" y="1565164"/>
                      <a:pt x="89441" y="1630530"/>
                    </a:cubicBezTo>
                    <a:lnTo>
                      <a:pt x="170113" y="598617"/>
                    </a:ln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7FF4FC2A-390E-CEFB-B1EC-86225E521208}"/>
                  </a:ext>
                </a:extLst>
              </p:cNvPr>
              <p:cNvSpPr/>
              <p:nvPr/>
            </p:nvSpPr>
            <p:spPr>
              <a:xfrm>
                <a:off x="5688067" y="4250691"/>
                <a:ext cx="541390" cy="339213"/>
              </a:xfrm>
              <a:custGeom>
                <a:avLst/>
                <a:gdLst>
                  <a:gd name="connsiteX0" fmla="*/ 12950 w 541390"/>
                  <a:gd name="connsiteY0" fmla="*/ 338307 h 339213"/>
                  <a:gd name="connsiteX1" fmla="*/ -286 w 541390"/>
                  <a:gd name="connsiteY1" fmla="*/ 324961 h 339213"/>
                  <a:gd name="connsiteX2" fmla="*/ 11316 w 541390"/>
                  <a:gd name="connsiteY2" fmla="*/ 311833 h 339213"/>
                  <a:gd name="connsiteX3" fmla="*/ 515725 w 541390"/>
                  <a:gd name="connsiteY3" fmla="*/ 6791 h 339213"/>
                  <a:gd name="connsiteX4" fmla="*/ 533428 w 541390"/>
                  <a:gd name="connsiteY4" fmla="*/ 309 h 339213"/>
                  <a:gd name="connsiteX5" fmla="*/ 539856 w 541390"/>
                  <a:gd name="connsiteY5" fmla="*/ 18012 h 339213"/>
                  <a:gd name="connsiteX6" fmla="*/ 14639 w 541390"/>
                  <a:gd name="connsiteY6" fmla="*/ 338307 h 339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1390" h="339213">
                    <a:moveTo>
                      <a:pt x="12950" y="338307"/>
                    </a:moveTo>
                    <a:cubicBezTo>
                      <a:pt x="5597" y="338252"/>
                      <a:pt x="-286" y="332314"/>
                      <a:pt x="-286" y="324961"/>
                    </a:cubicBezTo>
                    <a:cubicBezTo>
                      <a:pt x="-232" y="318315"/>
                      <a:pt x="4725" y="312705"/>
                      <a:pt x="11316" y="311833"/>
                    </a:cubicBezTo>
                    <a:cubicBezTo>
                      <a:pt x="392128" y="264116"/>
                      <a:pt x="514527" y="9242"/>
                      <a:pt x="515725" y="6791"/>
                    </a:cubicBezTo>
                    <a:cubicBezTo>
                      <a:pt x="518830" y="145"/>
                      <a:pt x="526729" y="-2742"/>
                      <a:pt x="533428" y="309"/>
                    </a:cubicBezTo>
                    <a:cubicBezTo>
                      <a:pt x="540074" y="3414"/>
                      <a:pt x="542961" y="11367"/>
                      <a:pt x="539856" y="18012"/>
                    </a:cubicBezTo>
                    <a:cubicBezTo>
                      <a:pt x="538603" y="20681"/>
                      <a:pt x="409886" y="288737"/>
                      <a:pt x="14639" y="338307"/>
                    </a:cubicBez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B0626C07-65E4-5EE0-740F-457DF2B0F774}"/>
                  </a:ext>
                </a:extLst>
              </p:cNvPr>
              <p:cNvSpPr/>
              <p:nvPr/>
            </p:nvSpPr>
            <p:spPr>
              <a:xfrm>
                <a:off x="5920341" y="3397867"/>
                <a:ext cx="653249" cy="769602"/>
              </a:xfrm>
              <a:custGeom>
                <a:avLst/>
                <a:gdLst>
                  <a:gd name="connsiteX0" fmla="*/ 355408 w 653248"/>
                  <a:gd name="connsiteY0" fmla="*/ 153825 h 769601"/>
                  <a:gd name="connsiteX1" fmla="*/ 557281 w 653248"/>
                  <a:gd name="connsiteY1" fmla="*/ 449988 h 769601"/>
                  <a:gd name="connsiteX2" fmla="*/ 601893 w 653248"/>
                  <a:gd name="connsiteY2" fmla="*/ 747458 h 769601"/>
                  <a:gd name="connsiteX3" fmla="*/ 89858 w 653248"/>
                  <a:gd name="connsiteY3" fmla="*/ 415180 h 769601"/>
                  <a:gd name="connsiteX4" fmla="*/ 144330 w 653248"/>
                  <a:gd name="connsiteY4" fmla="*/ 160 h 769601"/>
                  <a:gd name="connsiteX5" fmla="*/ 355408 w 653248"/>
                  <a:gd name="connsiteY5" fmla="*/ 153825 h 769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3248" h="769601">
                    <a:moveTo>
                      <a:pt x="355408" y="153825"/>
                    </a:moveTo>
                    <a:cubicBezTo>
                      <a:pt x="355408" y="153825"/>
                      <a:pt x="430634" y="279763"/>
                      <a:pt x="557281" y="449988"/>
                    </a:cubicBezTo>
                    <a:cubicBezTo>
                      <a:pt x="683928" y="620212"/>
                      <a:pt x="669711" y="681275"/>
                      <a:pt x="601893" y="747458"/>
                    </a:cubicBezTo>
                    <a:cubicBezTo>
                      <a:pt x="534076" y="813642"/>
                      <a:pt x="291731" y="731117"/>
                      <a:pt x="89858" y="415180"/>
                    </a:cubicBezTo>
                    <a:cubicBezTo>
                      <a:pt x="-112014" y="99244"/>
                      <a:pt x="78964" y="8657"/>
                      <a:pt x="144330" y="160"/>
                    </a:cubicBezTo>
                    <a:cubicBezTo>
                      <a:pt x="266673" y="-15855"/>
                      <a:pt x="355408" y="153825"/>
                      <a:pt x="355408" y="153825"/>
                    </a:cubicBez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1AF755E4-C0D3-209D-5351-A0A6AFC615D9}"/>
                  </a:ext>
                </a:extLst>
              </p:cNvPr>
              <p:cNvSpPr/>
              <p:nvPr/>
            </p:nvSpPr>
            <p:spPr>
              <a:xfrm>
                <a:off x="5906916" y="3384466"/>
                <a:ext cx="680230" cy="796300"/>
              </a:xfrm>
              <a:custGeom>
                <a:avLst/>
                <a:gdLst>
                  <a:gd name="connsiteX0" fmla="*/ 551696 w 680229"/>
                  <a:gd name="connsiteY0" fmla="*/ 795394 h 796300"/>
                  <a:gd name="connsiteX1" fmla="*/ 529907 w 680229"/>
                  <a:gd name="connsiteY1" fmla="*/ 794032 h 796300"/>
                  <a:gd name="connsiteX2" fmla="*/ 92225 w 680229"/>
                  <a:gd name="connsiteY2" fmla="*/ 435608 h 796300"/>
                  <a:gd name="connsiteX3" fmla="*/ 17327 w 680229"/>
                  <a:gd name="connsiteY3" fmla="*/ 102132 h 796300"/>
                  <a:gd name="connsiteX4" fmla="*/ 155958 w 680229"/>
                  <a:gd name="connsiteY4" fmla="*/ 269 h 796300"/>
                  <a:gd name="connsiteX5" fmla="*/ 380654 w 680229"/>
                  <a:gd name="connsiteY5" fmla="*/ 160689 h 796300"/>
                  <a:gd name="connsiteX6" fmla="*/ 581600 w 680229"/>
                  <a:gd name="connsiteY6" fmla="*/ 455436 h 796300"/>
                  <a:gd name="connsiteX7" fmla="*/ 624796 w 680229"/>
                  <a:gd name="connsiteY7" fmla="*/ 770337 h 796300"/>
                  <a:gd name="connsiteX8" fmla="*/ 551696 w 680229"/>
                  <a:gd name="connsiteY8" fmla="*/ 795394 h 796300"/>
                  <a:gd name="connsiteX9" fmla="*/ 173607 w 680229"/>
                  <a:gd name="connsiteY9" fmla="*/ 25708 h 796300"/>
                  <a:gd name="connsiteX10" fmla="*/ 159171 w 680229"/>
                  <a:gd name="connsiteY10" fmla="*/ 26634 h 796300"/>
                  <a:gd name="connsiteX11" fmla="*/ 41131 w 680229"/>
                  <a:gd name="connsiteY11" fmla="*/ 113353 h 796300"/>
                  <a:gd name="connsiteX12" fmla="*/ 114396 w 680229"/>
                  <a:gd name="connsiteY12" fmla="*/ 421282 h 796300"/>
                  <a:gd name="connsiteX13" fmla="*/ 532685 w 680229"/>
                  <a:gd name="connsiteY13" fmla="*/ 767668 h 796300"/>
                  <a:gd name="connsiteX14" fmla="*/ 606058 w 680229"/>
                  <a:gd name="connsiteY14" fmla="*/ 751327 h 796300"/>
                  <a:gd name="connsiteX15" fmla="*/ 560084 w 680229"/>
                  <a:gd name="connsiteY15" fmla="*/ 471341 h 796300"/>
                  <a:gd name="connsiteX16" fmla="*/ 357449 w 680229"/>
                  <a:gd name="connsiteY16" fmla="*/ 174035 h 796300"/>
                  <a:gd name="connsiteX17" fmla="*/ 357067 w 680229"/>
                  <a:gd name="connsiteY17" fmla="*/ 173381 h 796300"/>
                  <a:gd name="connsiteX18" fmla="*/ 173607 w 680229"/>
                  <a:gd name="connsiteY18" fmla="*/ 25708 h 796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80229" h="796300">
                    <a:moveTo>
                      <a:pt x="551696" y="795394"/>
                    </a:moveTo>
                    <a:cubicBezTo>
                      <a:pt x="544396" y="795394"/>
                      <a:pt x="537151" y="794904"/>
                      <a:pt x="529907" y="794032"/>
                    </a:cubicBezTo>
                    <a:cubicBezTo>
                      <a:pt x="425974" y="782103"/>
                      <a:pt x="248995" y="681058"/>
                      <a:pt x="92225" y="435608"/>
                    </a:cubicBezTo>
                    <a:cubicBezTo>
                      <a:pt x="3818" y="297195"/>
                      <a:pt x="-21403" y="185038"/>
                      <a:pt x="17327" y="102132"/>
                    </a:cubicBezTo>
                    <a:cubicBezTo>
                      <a:pt x="50010" y="31700"/>
                      <a:pt x="119952" y="4954"/>
                      <a:pt x="155958" y="269"/>
                    </a:cubicBezTo>
                    <a:cubicBezTo>
                      <a:pt x="284675" y="-16399"/>
                      <a:pt x="374717" y="149468"/>
                      <a:pt x="380654" y="160689"/>
                    </a:cubicBezTo>
                    <a:cubicBezTo>
                      <a:pt x="384794" y="167661"/>
                      <a:pt x="459802" y="291748"/>
                      <a:pt x="581600" y="455436"/>
                    </a:cubicBezTo>
                    <a:cubicBezTo>
                      <a:pt x="711734" y="630290"/>
                      <a:pt x="698224" y="698707"/>
                      <a:pt x="624796" y="770337"/>
                    </a:cubicBezTo>
                    <a:cubicBezTo>
                      <a:pt x="607692" y="786842"/>
                      <a:pt x="582744" y="795394"/>
                      <a:pt x="551696" y="795394"/>
                    </a:cubicBezTo>
                    <a:close/>
                    <a:moveTo>
                      <a:pt x="173607" y="25708"/>
                    </a:moveTo>
                    <a:cubicBezTo>
                      <a:pt x="168758" y="25708"/>
                      <a:pt x="163965" y="25980"/>
                      <a:pt x="159171" y="26634"/>
                    </a:cubicBezTo>
                    <a:cubicBezTo>
                      <a:pt x="130628" y="30338"/>
                      <a:pt x="69184" y="53216"/>
                      <a:pt x="41131" y="113353"/>
                    </a:cubicBezTo>
                    <a:cubicBezTo>
                      <a:pt x="7032" y="186400"/>
                      <a:pt x="32361" y="293110"/>
                      <a:pt x="114396" y="421282"/>
                    </a:cubicBezTo>
                    <a:cubicBezTo>
                      <a:pt x="266154" y="658888"/>
                      <a:pt x="434581" y="756393"/>
                      <a:pt x="532685" y="767668"/>
                    </a:cubicBezTo>
                    <a:cubicBezTo>
                      <a:pt x="565368" y="771427"/>
                      <a:pt x="591405" y="765598"/>
                      <a:pt x="606058" y="751327"/>
                    </a:cubicBezTo>
                    <a:cubicBezTo>
                      <a:pt x="662872" y="695875"/>
                      <a:pt x="690381" y="646414"/>
                      <a:pt x="560084" y="471341"/>
                    </a:cubicBezTo>
                    <a:cubicBezTo>
                      <a:pt x="434472" y="302479"/>
                      <a:pt x="358212" y="175287"/>
                      <a:pt x="357449" y="174035"/>
                    </a:cubicBezTo>
                    <a:lnTo>
                      <a:pt x="357067" y="173381"/>
                    </a:lnTo>
                    <a:cubicBezTo>
                      <a:pt x="356251" y="171856"/>
                      <a:pt x="278356" y="25708"/>
                      <a:pt x="173607" y="25708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90BA6AB3-BF1B-48A7-4D4D-B63BDE32685A}"/>
                  </a:ext>
                </a:extLst>
              </p:cNvPr>
              <p:cNvSpPr/>
              <p:nvPr/>
            </p:nvSpPr>
            <p:spPr>
              <a:xfrm>
                <a:off x="6047183" y="3458793"/>
                <a:ext cx="204810" cy="204186"/>
              </a:xfrm>
              <a:custGeom>
                <a:avLst/>
                <a:gdLst>
                  <a:gd name="connsiteX0" fmla="*/ 139614 w 204810"/>
                  <a:gd name="connsiteY0" fmla="*/ 21267 h 204187"/>
                  <a:gd name="connsiteX1" fmla="*/ 204272 w 204810"/>
                  <a:gd name="connsiteY1" fmla="*/ 138545 h 204187"/>
                  <a:gd name="connsiteX2" fmla="*/ 61883 w 204810"/>
                  <a:gd name="connsiteY2" fmla="*/ 176675 h 204187"/>
                  <a:gd name="connsiteX3" fmla="*/ 22500 w 204810"/>
                  <a:gd name="connsiteY3" fmla="*/ 30200 h 204187"/>
                  <a:gd name="connsiteX4" fmla="*/ 139614 w 204810"/>
                  <a:gd name="connsiteY4" fmla="*/ 21267 h 204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4810" h="204187">
                    <a:moveTo>
                      <a:pt x="139614" y="21267"/>
                    </a:moveTo>
                    <a:cubicBezTo>
                      <a:pt x="139614" y="21267"/>
                      <a:pt x="199533" y="79225"/>
                      <a:pt x="204272" y="138545"/>
                    </a:cubicBezTo>
                    <a:cubicBezTo>
                      <a:pt x="209011" y="197865"/>
                      <a:pt x="146314" y="228913"/>
                      <a:pt x="61883" y="176675"/>
                    </a:cubicBezTo>
                    <a:cubicBezTo>
                      <a:pt x="-22549" y="124437"/>
                      <a:pt x="-5226" y="59888"/>
                      <a:pt x="22500" y="30200"/>
                    </a:cubicBezTo>
                    <a:cubicBezTo>
                      <a:pt x="82310" y="-34131"/>
                      <a:pt x="139614" y="21267"/>
                      <a:pt x="139614" y="21267"/>
                    </a:cubicBez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A1C006D4-73AA-0575-2A43-CF25122A357D}"/>
                  </a:ext>
                </a:extLst>
              </p:cNvPr>
              <p:cNvSpPr/>
              <p:nvPr/>
            </p:nvSpPr>
            <p:spPr>
              <a:xfrm>
                <a:off x="6034046" y="3445452"/>
                <a:ext cx="231202" cy="230654"/>
              </a:xfrm>
              <a:custGeom>
                <a:avLst/>
                <a:gdLst>
                  <a:gd name="connsiteX0" fmla="*/ 155202 w 231201"/>
                  <a:gd name="connsiteY0" fmla="*/ 229728 h 230653"/>
                  <a:gd name="connsiteX1" fmla="*/ 68047 w 231201"/>
                  <a:gd name="connsiteY1" fmla="*/ 201021 h 230653"/>
                  <a:gd name="connsiteX2" fmla="*/ 394 w 231201"/>
                  <a:gd name="connsiteY2" fmla="*/ 111796 h 230653"/>
                  <a:gd name="connsiteX3" fmla="*/ 25941 w 231201"/>
                  <a:gd name="connsiteY3" fmla="*/ 34228 h 230653"/>
                  <a:gd name="connsiteX4" fmla="*/ 95556 w 231201"/>
                  <a:gd name="connsiteY4" fmla="*/ -906 h 230653"/>
                  <a:gd name="connsiteX5" fmla="*/ 161956 w 231201"/>
                  <a:gd name="connsiteY5" fmla="*/ 25077 h 230653"/>
                  <a:gd name="connsiteX6" fmla="*/ 230645 w 231201"/>
                  <a:gd name="connsiteY6" fmla="*/ 150853 h 230653"/>
                  <a:gd name="connsiteX7" fmla="*/ 198508 w 231201"/>
                  <a:gd name="connsiteY7" fmla="*/ 218561 h 230653"/>
                  <a:gd name="connsiteX8" fmla="*/ 155202 w 231201"/>
                  <a:gd name="connsiteY8" fmla="*/ 229728 h 230653"/>
                  <a:gd name="connsiteX9" fmla="*/ 97626 w 231201"/>
                  <a:gd name="connsiteY9" fmla="*/ 25621 h 230653"/>
                  <a:gd name="connsiteX10" fmla="*/ 95991 w 231201"/>
                  <a:gd name="connsiteY10" fmla="*/ 25621 h 230653"/>
                  <a:gd name="connsiteX11" fmla="*/ 45333 w 231201"/>
                  <a:gd name="connsiteY11" fmla="*/ 52258 h 230653"/>
                  <a:gd name="connsiteX12" fmla="*/ 26703 w 231201"/>
                  <a:gd name="connsiteY12" fmla="*/ 108255 h 230653"/>
                  <a:gd name="connsiteX13" fmla="*/ 82047 w 231201"/>
                  <a:gd name="connsiteY13" fmla="*/ 178415 h 230653"/>
                  <a:gd name="connsiteX14" fmla="*/ 184726 w 231201"/>
                  <a:gd name="connsiteY14" fmla="*/ 195792 h 230653"/>
                  <a:gd name="connsiteX15" fmla="*/ 204172 w 231201"/>
                  <a:gd name="connsiteY15" fmla="*/ 152868 h 230653"/>
                  <a:gd name="connsiteX16" fmla="*/ 143545 w 231201"/>
                  <a:gd name="connsiteY16" fmla="*/ 43924 h 230653"/>
                  <a:gd name="connsiteX17" fmla="*/ 97626 w 231201"/>
                  <a:gd name="connsiteY17" fmla="*/ 25621 h 230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31201" h="230653">
                    <a:moveTo>
                      <a:pt x="155202" y="229728"/>
                    </a:moveTo>
                    <a:cubicBezTo>
                      <a:pt x="128838" y="229728"/>
                      <a:pt x="98551" y="220032"/>
                      <a:pt x="68047" y="201021"/>
                    </a:cubicBezTo>
                    <a:cubicBezTo>
                      <a:pt x="17715" y="169754"/>
                      <a:pt x="3498" y="135219"/>
                      <a:pt x="394" y="111796"/>
                    </a:cubicBezTo>
                    <a:cubicBezTo>
                      <a:pt x="-2984" y="83416"/>
                      <a:pt x="6331" y="55036"/>
                      <a:pt x="25941" y="34228"/>
                    </a:cubicBezTo>
                    <a:cubicBezTo>
                      <a:pt x="47076" y="11568"/>
                      <a:pt x="70499" y="-253"/>
                      <a:pt x="95556" y="-906"/>
                    </a:cubicBezTo>
                    <a:cubicBezTo>
                      <a:pt x="120123" y="-688"/>
                      <a:pt x="143763" y="8572"/>
                      <a:pt x="161956" y="25077"/>
                    </a:cubicBezTo>
                    <a:cubicBezTo>
                      <a:pt x="164571" y="27583"/>
                      <a:pt x="225798" y="87229"/>
                      <a:pt x="230645" y="150853"/>
                    </a:cubicBezTo>
                    <a:cubicBezTo>
                      <a:pt x="232879" y="180158"/>
                      <a:pt x="221167" y="204834"/>
                      <a:pt x="198508" y="218561"/>
                    </a:cubicBezTo>
                    <a:cubicBezTo>
                      <a:pt x="185380" y="226187"/>
                      <a:pt x="170400" y="230054"/>
                      <a:pt x="155202" y="229728"/>
                    </a:cubicBezTo>
                    <a:close/>
                    <a:moveTo>
                      <a:pt x="97626" y="25621"/>
                    </a:moveTo>
                    <a:lnTo>
                      <a:pt x="95991" y="25621"/>
                    </a:lnTo>
                    <a:cubicBezTo>
                      <a:pt x="78397" y="26112"/>
                      <a:pt x="61347" y="35100"/>
                      <a:pt x="45333" y="52258"/>
                    </a:cubicBezTo>
                    <a:cubicBezTo>
                      <a:pt x="31279" y="67347"/>
                      <a:pt x="24470" y="87774"/>
                      <a:pt x="26703" y="108255"/>
                    </a:cubicBezTo>
                    <a:cubicBezTo>
                      <a:pt x="30080" y="133748"/>
                      <a:pt x="49200" y="157988"/>
                      <a:pt x="82047" y="178415"/>
                    </a:cubicBezTo>
                    <a:cubicBezTo>
                      <a:pt x="122683" y="203690"/>
                      <a:pt x="161085" y="210226"/>
                      <a:pt x="184726" y="195792"/>
                    </a:cubicBezTo>
                    <a:cubicBezTo>
                      <a:pt x="198725" y="187294"/>
                      <a:pt x="205643" y="172042"/>
                      <a:pt x="204172" y="152868"/>
                    </a:cubicBezTo>
                    <a:cubicBezTo>
                      <a:pt x="200087" y="99485"/>
                      <a:pt x="144744" y="45286"/>
                      <a:pt x="143545" y="43924"/>
                    </a:cubicBezTo>
                    <a:cubicBezTo>
                      <a:pt x="130744" y="32757"/>
                      <a:pt x="114566" y="26329"/>
                      <a:pt x="97626" y="25621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06B98EA0-B9E0-BABC-A1BA-8037BFAE967A}"/>
                  </a:ext>
                </a:extLst>
              </p:cNvPr>
              <p:cNvSpPr/>
              <p:nvPr/>
            </p:nvSpPr>
            <p:spPr>
              <a:xfrm>
                <a:off x="5420882" y="3731591"/>
                <a:ext cx="902164" cy="346005"/>
              </a:xfrm>
              <a:custGeom>
                <a:avLst/>
                <a:gdLst>
                  <a:gd name="connsiteX0" fmla="*/ -286 w 902163"/>
                  <a:gd name="connsiteY0" fmla="*/ 8899 h 346006"/>
                  <a:gd name="connsiteX1" fmla="*/ 217275 w 902163"/>
                  <a:gd name="connsiteY1" fmla="*/ -906 h 346006"/>
                  <a:gd name="connsiteX2" fmla="*/ 238573 w 902163"/>
                  <a:gd name="connsiteY2" fmla="*/ 185769 h 346006"/>
                  <a:gd name="connsiteX3" fmla="*/ 550261 w 902163"/>
                  <a:gd name="connsiteY3" fmla="*/ 186531 h 346006"/>
                  <a:gd name="connsiteX4" fmla="*/ 616008 w 902163"/>
                  <a:gd name="connsiteY4" fmla="*/ 124161 h 346006"/>
                  <a:gd name="connsiteX5" fmla="*/ 668246 w 902163"/>
                  <a:gd name="connsiteY5" fmla="*/ 49208 h 346006"/>
                  <a:gd name="connsiteX6" fmla="*/ 699458 w 902163"/>
                  <a:gd name="connsiteY6" fmla="*/ 133857 h 346006"/>
                  <a:gd name="connsiteX7" fmla="*/ 839832 w 902163"/>
                  <a:gd name="connsiteY7" fmla="*/ 129554 h 346006"/>
                  <a:gd name="connsiteX8" fmla="*/ 849365 w 902163"/>
                  <a:gd name="connsiteY8" fmla="*/ 235610 h 346006"/>
                  <a:gd name="connsiteX9" fmla="*/ 679740 w 902163"/>
                  <a:gd name="connsiteY9" fmla="*/ 285942 h 346006"/>
                  <a:gd name="connsiteX10" fmla="*/ 61866 w 902163"/>
                  <a:gd name="connsiteY10" fmla="*/ 333170 h 346006"/>
                  <a:gd name="connsiteX11" fmla="*/ -286 w 902163"/>
                  <a:gd name="connsiteY11" fmla="*/ 8899 h 346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02163" h="346006">
                    <a:moveTo>
                      <a:pt x="-286" y="8899"/>
                    </a:moveTo>
                    <a:lnTo>
                      <a:pt x="217275" y="-906"/>
                    </a:lnTo>
                    <a:cubicBezTo>
                      <a:pt x="217275" y="-906"/>
                      <a:pt x="218908" y="182500"/>
                      <a:pt x="238573" y="185769"/>
                    </a:cubicBezTo>
                    <a:cubicBezTo>
                      <a:pt x="308515" y="197426"/>
                      <a:pt x="454989" y="198025"/>
                      <a:pt x="550261" y="186531"/>
                    </a:cubicBezTo>
                    <a:cubicBezTo>
                      <a:pt x="583434" y="182282"/>
                      <a:pt x="610016" y="157062"/>
                      <a:pt x="616008" y="124161"/>
                    </a:cubicBezTo>
                    <a:cubicBezTo>
                      <a:pt x="620692" y="99322"/>
                      <a:pt x="625867" y="61845"/>
                      <a:pt x="668246" y="49208"/>
                    </a:cubicBezTo>
                    <a:cubicBezTo>
                      <a:pt x="705287" y="38314"/>
                      <a:pt x="668682" y="92785"/>
                      <a:pt x="699458" y="133857"/>
                    </a:cubicBezTo>
                    <a:cubicBezTo>
                      <a:pt x="715800" y="155645"/>
                      <a:pt x="768420" y="146167"/>
                      <a:pt x="839832" y="129554"/>
                    </a:cubicBezTo>
                    <a:cubicBezTo>
                      <a:pt x="911245" y="112940"/>
                      <a:pt x="929439" y="189473"/>
                      <a:pt x="849365" y="235610"/>
                    </a:cubicBezTo>
                    <a:cubicBezTo>
                      <a:pt x="762592" y="285670"/>
                      <a:pt x="707412" y="280060"/>
                      <a:pt x="679740" y="285942"/>
                    </a:cubicBezTo>
                    <a:cubicBezTo>
                      <a:pt x="624614" y="297599"/>
                      <a:pt x="137146" y="374077"/>
                      <a:pt x="61866" y="333170"/>
                    </a:cubicBezTo>
                    <a:cubicBezTo>
                      <a:pt x="3854" y="301521"/>
                      <a:pt x="-286" y="8899"/>
                      <a:pt x="-286" y="8899"/>
                    </a:cubicBez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89560483-CEEA-236B-D4D9-0FDE3F3297DA}"/>
                  </a:ext>
                </a:extLst>
              </p:cNvPr>
              <p:cNvSpPr/>
              <p:nvPr/>
            </p:nvSpPr>
            <p:spPr>
              <a:xfrm>
                <a:off x="5407752" y="3718294"/>
                <a:ext cx="929025" cy="372320"/>
              </a:xfrm>
              <a:custGeom>
                <a:avLst/>
                <a:gdLst>
                  <a:gd name="connsiteX0" fmla="*/ 169504 w 929024"/>
                  <a:gd name="connsiteY0" fmla="*/ 371415 h 372320"/>
                  <a:gd name="connsiteX1" fmla="*/ 68786 w 929024"/>
                  <a:gd name="connsiteY1" fmla="*/ 358123 h 372320"/>
                  <a:gd name="connsiteX2" fmla="*/ -285 w 929024"/>
                  <a:gd name="connsiteY2" fmla="*/ 22413 h 372320"/>
                  <a:gd name="connsiteX3" fmla="*/ 12353 w 929024"/>
                  <a:gd name="connsiteY3" fmla="*/ 8959 h 372320"/>
                  <a:gd name="connsiteX4" fmla="*/ 229913 w 929024"/>
                  <a:gd name="connsiteY4" fmla="*/ -900 h 372320"/>
                  <a:gd name="connsiteX5" fmla="*/ 239664 w 929024"/>
                  <a:gd name="connsiteY5" fmla="*/ 2749 h 372320"/>
                  <a:gd name="connsiteX6" fmla="*/ 243804 w 929024"/>
                  <a:gd name="connsiteY6" fmla="*/ 12282 h 372320"/>
                  <a:gd name="connsiteX7" fmla="*/ 258021 w 929024"/>
                  <a:gd name="connsiteY7" fmla="*/ 186591 h 372320"/>
                  <a:gd name="connsiteX8" fmla="*/ 561919 w 929024"/>
                  <a:gd name="connsiteY8" fmla="*/ 186591 h 372320"/>
                  <a:gd name="connsiteX9" fmla="*/ 616391 w 929024"/>
                  <a:gd name="connsiteY9" fmla="*/ 134952 h 372320"/>
                  <a:gd name="connsiteX10" fmla="*/ 617045 w 929024"/>
                  <a:gd name="connsiteY10" fmla="*/ 131630 h 372320"/>
                  <a:gd name="connsiteX11" fmla="*/ 677889 w 929024"/>
                  <a:gd name="connsiteY11" fmla="*/ 49922 h 372320"/>
                  <a:gd name="connsiteX12" fmla="*/ 703927 w 929024"/>
                  <a:gd name="connsiteY12" fmla="*/ 52427 h 372320"/>
                  <a:gd name="connsiteX13" fmla="*/ 712861 w 929024"/>
                  <a:gd name="connsiteY13" fmla="*/ 87508 h 372320"/>
                  <a:gd name="connsiteX14" fmla="*/ 723755 w 929024"/>
                  <a:gd name="connsiteY14" fmla="*/ 139365 h 372320"/>
                  <a:gd name="connsiteX15" fmla="*/ 850456 w 929024"/>
                  <a:gd name="connsiteY15" fmla="*/ 130104 h 372320"/>
                  <a:gd name="connsiteX16" fmla="*/ 925191 w 929024"/>
                  <a:gd name="connsiteY16" fmla="*/ 159465 h 372320"/>
                  <a:gd name="connsiteX17" fmla="*/ 869631 w 929024"/>
                  <a:gd name="connsiteY17" fmla="*/ 260565 h 372320"/>
                  <a:gd name="connsiteX18" fmla="*/ 716292 w 929024"/>
                  <a:gd name="connsiteY18" fmla="*/ 309589 h 372320"/>
                  <a:gd name="connsiteX19" fmla="*/ 696138 w 929024"/>
                  <a:gd name="connsiteY19" fmla="*/ 312204 h 372320"/>
                  <a:gd name="connsiteX20" fmla="*/ 169504 w 929024"/>
                  <a:gd name="connsiteY20" fmla="*/ 371415 h 372320"/>
                  <a:gd name="connsiteX21" fmla="*/ 26516 w 929024"/>
                  <a:gd name="connsiteY21" fmla="*/ 34888 h 372320"/>
                  <a:gd name="connsiteX22" fmla="*/ 81478 w 929024"/>
                  <a:gd name="connsiteY22" fmla="*/ 334810 h 372320"/>
                  <a:gd name="connsiteX23" fmla="*/ 690255 w 929024"/>
                  <a:gd name="connsiteY23" fmla="*/ 286221 h 372320"/>
                  <a:gd name="connsiteX24" fmla="*/ 713188 w 929024"/>
                  <a:gd name="connsiteY24" fmla="*/ 283170 h 372320"/>
                  <a:gd name="connsiteX25" fmla="*/ 855958 w 929024"/>
                  <a:gd name="connsiteY25" fmla="*/ 237414 h 372320"/>
                  <a:gd name="connsiteX26" fmla="*/ 900135 w 929024"/>
                  <a:gd name="connsiteY26" fmla="*/ 169052 h 372320"/>
                  <a:gd name="connsiteX27" fmla="*/ 856067 w 929024"/>
                  <a:gd name="connsiteY27" fmla="*/ 155815 h 372320"/>
                  <a:gd name="connsiteX28" fmla="*/ 702075 w 929024"/>
                  <a:gd name="connsiteY28" fmla="*/ 155107 h 372320"/>
                  <a:gd name="connsiteX29" fmla="*/ 686115 w 929024"/>
                  <a:gd name="connsiteY29" fmla="*/ 86309 h 372320"/>
                  <a:gd name="connsiteX30" fmla="*/ 686115 w 929024"/>
                  <a:gd name="connsiteY30" fmla="*/ 74924 h 372320"/>
                  <a:gd name="connsiteX31" fmla="*/ 685025 w 929024"/>
                  <a:gd name="connsiteY31" fmla="*/ 74924 h 372320"/>
                  <a:gd name="connsiteX32" fmla="*/ 642701 w 929024"/>
                  <a:gd name="connsiteY32" fmla="*/ 136314 h 372320"/>
                  <a:gd name="connsiteX33" fmla="*/ 642047 w 929024"/>
                  <a:gd name="connsiteY33" fmla="*/ 139691 h 372320"/>
                  <a:gd name="connsiteX34" fmla="*/ 564915 w 929024"/>
                  <a:gd name="connsiteY34" fmla="*/ 212738 h 372320"/>
                  <a:gd name="connsiteX35" fmla="*/ 249415 w 929024"/>
                  <a:gd name="connsiteY35" fmla="*/ 211921 h 372320"/>
                  <a:gd name="connsiteX36" fmla="*/ 217167 w 929024"/>
                  <a:gd name="connsiteY36" fmla="*/ 26009 h 372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29024" h="372320">
                    <a:moveTo>
                      <a:pt x="169504" y="371415"/>
                    </a:moveTo>
                    <a:cubicBezTo>
                      <a:pt x="122659" y="371415"/>
                      <a:pt x="86271" y="367656"/>
                      <a:pt x="68786" y="358123"/>
                    </a:cubicBezTo>
                    <a:cubicBezTo>
                      <a:pt x="6961" y="324460"/>
                      <a:pt x="369" y="72528"/>
                      <a:pt x="-285" y="22413"/>
                    </a:cubicBezTo>
                    <a:cubicBezTo>
                      <a:pt x="-393" y="15223"/>
                      <a:pt x="5217" y="9286"/>
                      <a:pt x="12353" y="8959"/>
                    </a:cubicBezTo>
                    <a:lnTo>
                      <a:pt x="229913" y="-900"/>
                    </a:lnTo>
                    <a:cubicBezTo>
                      <a:pt x="233509" y="-1009"/>
                      <a:pt x="237049" y="298"/>
                      <a:pt x="239664" y="2749"/>
                    </a:cubicBezTo>
                    <a:cubicBezTo>
                      <a:pt x="242278" y="5201"/>
                      <a:pt x="243804" y="8687"/>
                      <a:pt x="243804" y="12282"/>
                    </a:cubicBezTo>
                    <a:cubicBezTo>
                      <a:pt x="244457" y="84185"/>
                      <a:pt x="250014" y="168507"/>
                      <a:pt x="258021" y="186591"/>
                    </a:cubicBezTo>
                    <a:cubicBezTo>
                      <a:pt x="328399" y="197486"/>
                      <a:pt x="471387" y="197486"/>
                      <a:pt x="561919" y="186591"/>
                    </a:cubicBezTo>
                    <a:cubicBezTo>
                      <a:pt x="589427" y="183160"/>
                      <a:pt x="611543" y="162243"/>
                      <a:pt x="616391" y="134952"/>
                    </a:cubicBezTo>
                    <a:lnTo>
                      <a:pt x="617045" y="131630"/>
                    </a:lnTo>
                    <a:cubicBezTo>
                      <a:pt x="621729" y="106409"/>
                      <a:pt x="629627" y="64139"/>
                      <a:pt x="677889" y="49922"/>
                    </a:cubicBezTo>
                    <a:cubicBezTo>
                      <a:pt x="681975" y="48669"/>
                      <a:pt x="694231" y="44965"/>
                      <a:pt x="703927" y="52427"/>
                    </a:cubicBezTo>
                    <a:cubicBezTo>
                      <a:pt x="713623" y="59890"/>
                      <a:pt x="713405" y="73453"/>
                      <a:pt x="712861" y="87508"/>
                    </a:cubicBezTo>
                    <a:cubicBezTo>
                      <a:pt x="712261" y="103413"/>
                      <a:pt x="711444" y="123186"/>
                      <a:pt x="723755" y="139365"/>
                    </a:cubicBezTo>
                    <a:cubicBezTo>
                      <a:pt x="736610" y="156523"/>
                      <a:pt x="805135" y="140618"/>
                      <a:pt x="850456" y="130104"/>
                    </a:cubicBezTo>
                    <a:cubicBezTo>
                      <a:pt x="885645" y="121933"/>
                      <a:pt x="914951" y="133481"/>
                      <a:pt x="925191" y="159465"/>
                    </a:cubicBezTo>
                    <a:cubicBezTo>
                      <a:pt x="936086" y="186700"/>
                      <a:pt x="923067" y="229788"/>
                      <a:pt x="869631" y="260565"/>
                    </a:cubicBezTo>
                    <a:cubicBezTo>
                      <a:pt x="798817" y="301364"/>
                      <a:pt x="747178" y="306647"/>
                      <a:pt x="716292" y="309589"/>
                    </a:cubicBezTo>
                    <a:cubicBezTo>
                      <a:pt x="708231" y="310406"/>
                      <a:pt x="701313" y="311114"/>
                      <a:pt x="696138" y="312204"/>
                    </a:cubicBezTo>
                    <a:cubicBezTo>
                      <a:pt x="668030" y="318086"/>
                      <a:pt x="345067" y="371415"/>
                      <a:pt x="169504" y="371415"/>
                    </a:cubicBezTo>
                    <a:close/>
                    <a:moveTo>
                      <a:pt x="26516" y="34888"/>
                    </a:moveTo>
                    <a:cubicBezTo>
                      <a:pt x="29185" y="152601"/>
                      <a:pt x="47378" y="316235"/>
                      <a:pt x="81478" y="334810"/>
                    </a:cubicBezTo>
                    <a:cubicBezTo>
                      <a:pt x="148206" y="371142"/>
                      <a:pt x="614321" y="302127"/>
                      <a:pt x="690255" y="286221"/>
                    </a:cubicBezTo>
                    <a:cubicBezTo>
                      <a:pt x="696846" y="284859"/>
                      <a:pt x="704417" y="284096"/>
                      <a:pt x="713188" y="283170"/>
                    </a:cubicBezTo>
                    <a:cubicBezTo>
                      <a:pt x="743855" y="280065"/>
                      <a:pt x="790210" y="275381"/>
                      <a:pt x="855958" y="237414"/>
                    </a:cubicBezTo>
                    <a:cubicBezTo>
                      <a:pt x="894088" y="215625"/>
                      <a:pt x="906998" y="186429"/>
                      <a:pt x="900135" y="169052"/>
                    </a:cubicBezTo>
                    <a:cubicBezTo>
                      <a:pt x="894687" y="155815"/>
                      <a:pt x="878019" y="150749"/>
                      <a:pt x="856067" y="155815"/>
                    </a:cubicBezTo>
                    <a:cubicBezTo>
                      <a:pt x="777138" y="174118"/>
                      <a:pt x="723755" y="183977"/>
                      <a:pt x="702075" y="155107"/>
                    </a:cubicBezTo>
                    <a:cubicBezTo>
                      <a:pt x="684317" y="131411"/>
                      <a:pt x="685407" y="104285"/>
                      <a:pt x="686115" y="86309"/>
                    </a:cubicBezTo>
                    <a:cubicBezTo>
                      <a:pt x="686115" y="82714"/>
                      <a:pt x="686442" y="78139"/>
                      <a:pt x="686115" y="74924"/>
                    </a:cubicBezTo>
                    <a:lnTo>
                      <a:pt x="685025" y="74924"/>
                    </a:lnTo>
                    <a:cubicBezTo>
                      <a:pt x="652342" y="84729"/>
                      <a:pt x="647222" y="112129"/>
                      <a:pt x="642701" y="136314"/>
                    </a:cubicBezTo>
                    <a:lnTo>
                      <a:pt x="642047" y="139691"/>
                    </a:lnTo>
                    <a:cubicBezTo>
                      <a:pt x="635075" y="178258"/>
                      <a:pt x="603808" y="207890"/>
                      <a:pt x="564915" y="212738"/>
                    </a:cubicBezTo>
                    <a:cubicBezTo>
                      <a:pt x="468881" y="224286"/>
                      <a:pt x="321481" y="223633"/>
                      <a:pt x="249415" y="211921"/>
                    </a:cubicBezTo>
                    <a:cubicBezTo>
                      <a:pt x="238956" y="210178"/>
                      <a:pt x="219727" y="206964"/>
                      <a:pt x="217167" y="26009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040E466A-C65E-6D9E-AB23-96C2E0DBD9A7}"/>
                  </a:ext>
                </a:extLst>
              </p:cNvPr>
              <p:cNvSpPr/>
              <p:nvPr/>
            </p:nvSpPr>
            <p:spPr>
              <a:xfrm>
                <a:off x="6388286" y="4046346"/>
                <a:ext cx="249670" cy="181308"/>
              </a:xfrm>
              <a:custGeom>
                <a:avLst/>
                <a:gdLst>
                  <a:gd name="connsiteX0" fmla="*/ 198116 w 249669"/>
                  <a:gd name="connsiteY0" fmla="*/ 11006 h 181308"/>
                  <a:gd name="connsiteX1" fmla="*/ 198116 w 249669"/>
                  <a:gd name="connsiteY1" fmla="*/ 11388 h 181308"/>
                  <a:gd name="connsiteX2" fmla="*/ 137380 w 249669"/>
                  <a:gd name="connsiteY2" fmla="*/ 44834 h 181308"/>
                  <a:gd name="connsiteX3" fmla="*/ 137162 w 249669"/>
                  <a:gd name="connsiteY3" fmla="*/ 44779 h 181308"/>
                  <a:gd name="connsiteX4" fmla="*/ 84215 w 249669"/>
                  <a:gd name="connsiteY4" fmla="*/ 22718 h 181308"/>
                  <a:gd name="connsiteX5" fmla="*/ 56979 w 249669"/>
                  <a:gd name="connsiteY5" fmla="*/ 8120 h 181308"/>
                  <a:gd name="connsiteX6" fmla="*/ 2127 w 249669"/>
                  <a:gd name="connsiteY6" fmla="*/ 24461 h 181308"/>
                  <a:gd name="connsiteX7" fmla="*/ 136617 w 249669"/>
                  <a:gd name="connsiteY7" fmla="*/ 171535 h 181308"/>
                  <a:gd name="connsiteX8" fmla="*/ 247195 w 249669"/>
                  <a:gd name="connsiteY8" fmla="*/ 33067 h 181308"/>
                  <a:gd name="connsiteX9" fmla="*/ 227313 w 249669"/>
                  <a:gd name="connsiteY9" fmla="*/ 2345 h 181308"/>
                  <a:gd name="connsiteX10" fmla="*/ 198116 w 249669"/>
                  <a:gd name="connsiteY10" fmla="*/ 11006 h 181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9669" h="181308">
                    <a:moveTo>
                      <a:pt x="198116" y="11006"/>
                    </a:moveTo>
                    <a:lnTo>
                      <a:pt x="198116" y="11388"/>
                    </a:lnTo>
                    <a:cubicBezTo>
                      <a:pt x="190599" y="37371"/>
                      <a:pt x="163418" y="52351"/>
                      <a:pt x="137380" y="44834"/>
                    </a:cubicBezTo>
                    <a:cubicBezTo>
                      <a:pt x="137325" y="44834"/>
                      <a:pt x="137216" y="44779"/>
                      <a:pt x="137162" y="44779"/>
                    </a:cubicBezTo>
                    <a:cubicBezTo>
                      <a:pt x="118533" y="39986"/>
                      <a:pt x="100720" y="32577"/>
                      <a:pt x="84215" y="22718"/>
                    </a:cubicBezTo>
                    <a:lnTo>
                      <a:pt x="56979" y="8120"/>
                    </a:lnTo>
                    <a:cubicBezTo>
                      <a:pt x="36716" y="-2775"/>
                      <a:pt x="5667" y="3980"/>
                      <a:pt x="2127" y="24461"/>
                    </a:cubicBezTo>
                    <a:cubicBezTo>
                      <a:pt x="-2831" y="53658"/>
                      <a:pt x="-14215" y="98379"/>
                      <a:pt x="136617" y="171535"/>
                    </a:cubicBezTo>
                    <a:cubicBezTo>
                      <a:pt x="224208" y="214295"/>
                      <a:pt x="258852" y="91625"/>
                      <a:pt x="247195" y="33067"/>
                    </a:cubicBezTo>
                    <a:cubicBezTo>
                      <a:pt x="244853" y="20593"/>
                      <a:pt x="237717" y="9590"/>
                      <a:pt x="227313" y="2345"/>
                    </a:cubicBezTo>
                    <a:cubicBezTo>
                      <a:pt x="217018" y="-4464"/>
                      <a:pt x="201493" y="-106"/>
                      <a:pt x="198116" y="11006"/>
                    </a:cubicBez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5F561DEF-6B08-7BFF-FF80-98DD746D9A76}"/>
                  </a:ext>
                </a:extLst>
              </p:cNvPr>
              <p:cNvSpPr/>
              <p:nvPr/>
            </p:nvSpPr>
            <p:spPr>
              <a:xfrm>
                <a:off x="6375257" y="4033343"/>
                <a:ext cx="276066" cy="208105"/>
              </a:xfrm>
              <a:custGeom>
                <a:avLst/>
                <a:gdLst>
                  <a:gd name="connsiteX0" fmla="*/ 184073 w 276066"/>
                  <a:gd name="connsiteY0" fmla="*/ 207198 h 208104"/>
                  <a:gd name="connsiteX1" fmla="*/ 143818 w 276066"/>
                  <a:gd name="connsiteY1" fmla="*/ 197012 h 208104"/>
                  <a:gd name="connsiteX2" fmla="*/ 1755 w 276066"/>
                  <a:gd name="connsiteY2" fmla="*/ 37246 h 208104"/>
                  <a:gd name="connsiteX3" fmla="*/ 2083 w 276066"/>
                  <a:gd name="connsiteY3" fmla="*/ 35504 h 208104"/>
                  <a:gd name="connsiteX4" fmla="*/ 23871 w 276066"/>
                  <a:gd name="connsiteY4" fmla="*/ 8268 h 208104"/>
                  <a:gd name="connsiteX5" fmla="*/ 76491 w 276066"/>
                  <a:gd name="connsiteY5" fmla="*/ 9575 h 208104"/>
                  <a:gd name="connsiteX6" fmla="*/ 103727 w 276066"/>
                  <a:gd name="connsiteY6" fmla="*/ 24227 h 208104"/>
                  <a:gd name="connsiteX7" fmla="*/ 154223 w 276066"/>
                  <a:gd name="connsiteY7" fmla="*/ 45199 h 208104"/>
                  <a:gd name="connsiteX8" fmla="*/ 198399 w 276066"/>
                  <a:gd name="connsiteY8" fmla="*/ 21449 h 208104"/>
                  <a:gd name="connsiteX9" fmla="*/ 198562 w 276066"/>
                  <a:gd name="connsiteY9" fmla="*/ 20905 h 208104"/>
                  <a:gd name="connsiteX10" fmla="*/ 198562 w 276066"/>
                  <a:gd name="connsiteY10" fmla="*/ 20306 h 208104"/>
                  <a:gd name="connsiteX11" fmla="*/ 217954 w 276066"/>
                  <a:gd name="connsiteY11" fmla="*/ 913 h 208104"/>
                  <a:gd name="connsiteX12" fmla="*/ 248187 w 276066"/>
                  <a:gd name="connsiteY12" fmla="*/ 5162 h 208104"/>
                  <a:gd name="connsiteX13" fmla="*/ 273461 w 276066"/>
                  <a:gd name="connsiteY13" fmla="*/ 44110 h 208104"/>
                  <a:gd name="connsiteX14" fmla="*/ 227432 w 276066"/>
                  <a:gd name="connsiteY14" fmla="*/ 192382 h 208104"/>
                  <a:gd name="connsiteX15" fmla="*/ 184073 w 276066"/>
                  <a:gd name="connsiteY15" fmla="*/ 207198 h 208104"/>
                  <a:gd name="connsiteX16" fmla="*/ 48493 w 276066"/>
                  <a:gd name="connsiteY16" fmla="*/ 29239 h 208104"/>
                  <a:gd name="connsiteX17" fmla="*/ 35365 w 276066"/>
                  <a:gd name="connsiteY17" fmla="*/ 32017 h 208104"/>
                  <a:gd name="connsiteX18" fmla="*/ 28229 w 276066"/>
                  <a:gd name="connsiteY18" fmla="*/ 39970 h 208104"/>
                  <a:gd name="connsiteX19" fmla="*/ 28229 w 276066"/>
                  <a:gd name="connsiteY19" fmla="*/ 41822 h 208104"/>
                  <a:gd name="connsiteX20" fmla="*/ 155693 w 276066"/>
                  <a:gd name="connsiteY20" fmla="*/ 173099 h 208104"/>
                  <a:gd name="connsiteX21" fmla="*/ 211309 w 276066"/>
                  <a:gd name="connsiteY21" fmla="*/ 171192 h 208104"/>
                  <a:gd name="connsiteX22" fmla="*/ 247478 w 276066"/>
                  <a:gd name="connsiteY22" fmla="*/ 49175 h 208104"/>
                  <a:gd name="connsiteX23" fmla="*/ 232880 w 276066"/>
                  <a:gd name="connsiteY23" fmla="*/ 26678 h 208104"/>
                  <a:gd name="connsiteX24" fmla="*/ 226615 w 276066"/>
                  <a:gd name="connsiteY24" fmla="*/ 25916 h 208104"/>
                  <a:gd name="connsiteX25" fmla="*/ 224110 w 276066"/>
                  <a:gd name="connsiteY25" fmla="*/ 27823 h 208104"/>
                  <a:gd name="connsiteX26" fmla="*/ 224110 w 276066"/>
                  <a:gd name="connsiteY26" fmla="*/ 27823 h 208104"/>
                  <a:gd name="connsiteX27" fmla="*/ 147577 w 276066"/>
                  <a:gd name="connsiteY27" fmla="*/ 70529 h 208104"/>
                  <a:gd name="connsiteX28" fmla="*/ 146596 w 276066"/>
                  <a:gd name="connsiteY28" fmla="*/ 70256 h 208104"/>
                  <a:gd name="connsiteX29" fmla="*/ 91144 w 276066"/>
                  <a:gd name="connsiteY29" fmla="*/ 47214 h 208104"/>
                  <a:gd name="connsiteX30" fmla="*/ 63908 w 276066"/>
                  <a:gd name="connsiteY30" fmla="*/ 32562 h 208104"/>
                  <a:gd name="connsiteX31" fmla="*/ 48493 w 276066"/>
                  <a:gd name="connsiteY31" fmla="*/ 29239 h 208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76066" h="208104">
                    <a:moveTo>
                      <a:pt x="184073" y="207198"/>
                    </a:moveTo>
                    <a:cubicBezTo>
                      <a:pt x="170073" y="206926"/>
                      <a:pt x="156292" y="203440"/>
                      <a:pt x="143818" y="197012"/>
                    </a:cubicBezTo>
                    <a:cubicBezTo>
                      <a:pt x="-586" y="126635"/>
                      <a:pt x="-5544" y="79516"/>
                      <a:pt x="1755" y="37246"/>
                    </a:cubicBezTo>
                    <a:lnTo>
                      <a:pt x="2083" y="35504"/>
                    </a:lnTo>
                    <a:cubicBezTo>
                      <a:pt x="4425" y="23410"/>
                      <a:pt x="12596" y="13224"/>
                      <a:pt x="23871" y="8268"/>
                    </a:cubicBezTo>
                    <a:cubicBezTo>
                      <a:pt x="40703" y="641"/>
                      <a:pt x="60095" y="1077"/>
                      <a:pt x="76491" y="9575"/>
                    </a:cubicBezTo>
                    <a:lnTo>
                      <a:pt x="103727" y="24227"/>
                    </a:lnTo>
                    <a:cubicBezTo>
                      <a:pt x="119470" y="33651"/>
                      <a:pt x="136465" y="40678"/>
                      <a:pt x="154223" y="45199"/>
                    </a:cubicBezTo>
                    <a:cubicBezTo>
                      <a:pt x="172961" y="50864"/>
                      <a:pt x="192734" y="40243"/>
                      <a:pt x="198399" y="21449"/>
                    </a:cubicBezTo>
                    <a:cubicBezTo>
                      <a:pt x="198454" y="21286"/>
                      <a:pt x="198508" y="21068"/>
                      <a:pt x="198562" y="20905"/>
                    </a:cubicBezTo>
                    <a:cubicBezTo>
                      <a:pt x="198617" y="20687"/>
                      <a:pt x="198617" y="20524"/>
                      <a:pt x="198562" y="20306"/>
                    </a:cubicBezTo>
                    <a:cubicBezTo>
                      <a:pt x="201504" y="11100"/>
                      <a:pt x="208748" y="3855"/>
                      <a:pt x="217954" y="913"/>
                    </a:cubicBezTo>
                    <a:cubicBezTo>
                      <a:pt x="228141" y="-2573"/>
                      <a:pt x="239361" y="-993"/>
                      <a:pt x="248187" y="5162"/>
                    </a:cubicBezTo>
                    <a:cubicBezTo>
                      <a:pt x="261314" y="14368"/>
                      <a:pt x="270411" y="28367"/>
                      <a:pt x="273461" y="44110"/>
                    </a:cubicBezTo>
                    <a:cubicBezTo>
                      <a:pt x="281414" y="84092"/>
                      <a:pt x="269594" y="159862"/>
                      <a:pt x="227432" y="192382"/>
                    </a:cubicBezTo>
                    <a:cubicBezTo>
                      <a:pt x="215067" y="202024"/>
                      <a:pt x="199761" y="207253"/>
                      <a:pt x="184073" y="207198"/>
                    </a:cubicBezTo>
                    <a:close/>
                    <a:moveTo>
                      <a:pt x="48493" y="29239"/>
                    </a:moveTo>
                    <a:cubicBezTo>
                      <a:pt x="43971" y="29185"/>
                      <a:pt x="39505" y="30110"/>
                      <a:pt x="35365" y="32017"/>
                    </a:cubicBezTo>
                    <a:cubicBezTo>
                      <a:pt x="31824" y="33325"/>
                      <a:pt x="29100" y="36266"/>
                      <a:pt x="28229" y="39970"/>
                    </a:cubicBezTo>
                    <a:lnTo>
                      <a:pt x="28229" y="41822"/>
                    </a:lnTo>
                    <a:cubicBezTo>
                      <a:pt x="23817" y="67206"/>
                      <a:pt x="17335" y="105609"/>
                      <a:pt x="155693" y="173099"/>
                    </a:cubicBezTo>
                    <a:cubicBezTo>
                      <a:pt x="177482" y="183993"/>
                      <a:pt x="195784" y="183122"/>
                      <a:pt x="211309" y="171192"/>
                    </a:cubicBezTo>
                    <a:cubicBezTo>
                      <a:pt x="240832" y="148423"/>
                      <a:pt x="254886" y="86870"/>
                      <a:pt x="247478" y="49175"/>
                    </a:cubicBezTo>
                    <a:cubicBezTo>
                      <a:pt x="245789" y="40024"/>
                      <a:pt x="240560" y="31963"/>
                      <a:pt x="232880" y="26678"/>
                    </a:cubicBezTo>
                    <a:cubicBezTo>
                      <a:pt x="231028" y="25480"/>
                      <a:pt x="228685" y="25208"/>
                      <a:pt x="226615" y="25916"/>
                    </a:cubicBezTo>
                    <a:cubicBezTo>
                      <a:pt x="225581" y="26188"/>
                      <a:pt x="224654" y="26842"/>
                      <a:pt x="224110" y="27823"/>
                    </a:cubicBezTo>
                    <a:lnTo>
                      <a:pt x="224110" y="27823"/>
                    </a:lnTo>
                    <a:cubicBezTo>
                      <a:pt x="214741" y="60778"/>
                      <a:pt x="180478" y="79897"/>
                      <a:pt x="147577" y="70529"/>
                    </a:cubicBezTo>
                    <a:cubicBezTo>
                      <a:pt x="147250" y="70419"/>
                      <a:pt x="146923" y="70365"/>
                      <a:pt x="146596" y="70256"/>
                    </a:cubicBezTo>
                    <a:cubicBezTo>
                      <a:pt x="127095" y="65245"/>
                      <a:pt x="108466" y="57455"/>
                      <a:pt x="91144" y="47214"/>
                    </a:cubicBezTo>
                    <a:lnTo>
                      <a:pt x="63908" y="32562"/>
                    </a:lnTo>
                    <a:cubicBezTo>
                      <a:pt x="59114" y="30219"/>
                      <a:pt x="53831" y="29076"/>
                      <a:pt x="48493" y="29239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5D90845C-FAE3-8221-0F36-5220216F3AFD}"/>
                  </a:ext>
                </a:extLst>
              </p:cNvPr>
              <p:cNvSpPr/>
              <p:nvPr/>
            </p:nvSpPr>
            <p:spPr>
              <a:xfrm>
                <a:off x="5932370" y="2652201"/>
                <a:ext cx="404835" cy="324669"/>
              </a:xfrm>
              <a:custGeom>
                <a:avLst/>
                <a:gdLst>
                  <a:gd name="connsiteX0" fmla="*/ 267337 w 404834"/>
                  <a:gd name="connsiteY0" fmla="*/ 264239 h 324669"/>
                  <a:gd name="connsiteX1" fmla="*/ 324259 w 404834"/>
                  <a:gd name="connsiteY1" fmla="*/ 266090 h 324669"/>
                  <a:gd name="connsiteX2" fmla="*/ 399485 w 404834"/>
                  <a:gd name="connsiteY2" fmla="*/ 207261 h 324669"/>
                  <a:gd name="connsiteX3" fmla="*/ 379330 w 404834"/>
                  <a:gd name="connsiteY3" fmla="*/ 107088 h 324669"/>
                  <a:gd name="connsiteX4" fmla="*/ 318867 w 404834"/>
                  <a:gd name="connsiteY4" fmla="*/ 46297 h 324669"/>
                  <a:gd name="connsiteX5" fmla="*/ 219347 w 404834"/>
                  <a:gd name="connsiteY5" fmla="*/ 40305 h 324669"/>
                  <a:gd name="connsiteX6" fmla="*/ 153654 w 404834"/>
                  <a:gd name="connsiteY6" fmla="*/ 2175 h 324669"/>
                  <a:gd name="connsiteX7" fmla="*/ 32182 w 404834"/>
                  <a:gd name="connsiteY7" fmla="*/ 40305 h 324669"/>
                  <a:gd name="connsiteX8" fmla="*/ 33053 w 404834"/>
                  <a:gd name="connsiteY8" fmla="*/ 120978 h 324669"/>
                  <a:gd name="connsiteX9" fmla="*/ 6689 w 404834"/>
                  <a:gd name="connsiteY9" fmla="*/ 164991 h 324669"/>
                  <a:gd name="connsiteX10" fmla="*/ 59962 w 404834"/>
                  <a:gd name="connsiteY10" fmla="*/ 313862 h 324669"/>
                  <a:gd name="connsiteX11" fmla="*/ 267337 w 404834"/>
                  <a:gd name="connsiteY11" fmla="*/ 264239 h 324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04834" h="324669">
                    <a:moveTo>
                      <a:pt x="267337" y="264239"/>
                    </a:moveTo>
                    <a:cubicBezTo>
                      <a:pt x="286238" y="255632"/>
                      <a:pt x="296043" y="269686"/>
                      <a:pt x="324259" y="266090"/>
                    </a:cubicBezTo>
                    <a:cubicBezTo>
                      <a:pt x="357814" y="260861"/>
                      <a:pt x="386303" y="238583"/>
                      <a:pt x="399485" y="207261"/>
                    </a:cubicBezTo>
                    <a:cubicBezTo>
                      <a:pt x="414411" y="168041"/>
                      <a:pt x="392894" y="130674"/>
                      <a:pt x="379330" y="107088"/>
                    </a:cubicBezTo>
                    <a:cubicBezTo>
                      <a:pt x="365767" y="83501"/>
                      <a:pt x="348663" y="57573"/>
                      <a:pt x="318867" y="46297"/>
                    </a:cubicBezTo>
                    <a:cubicBezTo>
                      <a:pt x="280028" y="31590"/>
                      <a:pt x="263796" y="54141"/>
                      <a:pt x="219347" y="40305"/>
                    </a:cubicBezTo>
                    <a:cubicBezTo>
                      <a:pt x="183177" y="29029"/>
                      <a:pt x="185793" y="11598"/>
                      <a:pt x="153654" y="2175"/>
                    </a:cubicBezTo>
                    <a:cubicBezTo>
                      <a:pt x="126799" y="-5451"/>
                      <a:pt x="49449" y="-1093"/>
                      <a:pt x="32182" y="40305"/>
                    </a:cubicBezTo>
                    <a:cubicBezTo>
                      <a:pt x="21287" y="66397"/>
                      <a:pt x="44874" y="82303"/>
                      <a:pt x="33053" y="120978"/>
                    </a:cubicBezTo>
                    <a:cubicBezTo>
                      <a:pt x="25972" y="144237"/>
                      <a:pt x="14860" y="147070"/>
                      <a:pt x="6689" y="164991"/>
                    </a:cubicBezTo>
                    <a:cubicBezTo>
                      <a:pt x="-13466" y="209494"/>
                      <a:pt x="11809" y="287662"/>
                      <a:pt x="59962" y="313862"/>
                    </a:cubicBezTo>
                    <a:cubicBezTo>
                      <a:pt x="125220" y="349378"/>
                      <a:pt x="234708" y="279055"/>
                      <a:pt x="267337" y="264239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F9E3511C-C994-B41D-D308-310C14BD3B8B}"/>
                  </a:ext>
                </a:extLst>
              </p:cNvPr>
              <p:cNvSpPr/>
              <p:nvPr/>
            </p:nvSpPr>
            <p:spPr>
              <a:xfrm>
                <a:off x="5842604" y="2916638"/>
                <a:ext cx="419814" cy="337010"/>
              </a:xfrm>
              <a:custGeom>
                <a:avLst/>
                <a:gdLst>
                  <a:gd name="connsiteX0" fmla="*/ 297075 w 419813"/>
                  <a:gd name="connsiteY0" fmla="*/ 74428 h 337010"/>
                  <a:gd name="connsiteX1" fmla="*/ 312273 w 419813"/>
                  <a:gd name="connsiteY1" fmla="*/ 199277 h 337010"/>
                  <a:gd name="connsiteX2" fmla="*/ 355414 w 419813"/>
                  <a:gd name="connsiteY2" fmla="*/ 248629 h 337010"/>
                  <a:gd name="connsiteX3" fmla="*/ 419528 w 419813"/>
                  <a:gd name="connsiteY3" fmla="*/ 265406 h 337010"/>
                  <a:gd name="connsiteX4" fmla="*/ 410485 w 419813"/>
                  <a:gd name="connsiteY4" fmla="*/ 272270 h 337010"/>
                  <a:gd name="connsiteX5" fmla="*/ 32941 w 419813"/>
                  <a:gd name="connsiteY5" fmla="*/ 272596 h 337010"/>
                  <a:gd name="connsiteX6" fmla="*/ -286 w 419813"/>
                  <a:gd name="connsiteY6" fmla="*/ 247376 h 337010"/>
                  <a:gd name="connsiteX7" fmla="*/ 79406 w 419813"/>
                  <a:gd name="connsiteY7" fmla="*/ 229564 h 337010"/>
                  <a:gd name="connsiteX8" fmla="*/ 124018 w 419813"/>
                  <a:gd name="connsiteY8" fmla="*/ 182990 h 337010"/>
                  <a:gd name="connsiteX9" fmla="*/ 157137 w 419813"/>
                  <a:gd name="connsiteY9" fmla="*/ -906 h 337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9813" h="337010">
                    <a:moveTo>
                      <a:pt x="297075" y="74428"/>
                    </a:moveTo>
                    <a:lnTo>
                      <a:pt x="312273" y="199277"/>
                    </a:lnTo>
                    <a:cubicBezTo>
                      <a:pt x="315160" y="223027"/>
                      <a:pt x="332264" y="242582"/>
                      <a:pt x="355414" y="248629"/>
                    </a:cubicBezTo>
                    <a:lnTo>
                      <a:pt x="419528" y="265406"/>
                    </a:lnTo>
                    <a:lnTo>
                      <a:pt x="410485" y="272270"/>
                    </a:lnTo>
                    <a:cubicBezTo>
                      <a:pt x="299036" y="357246"/>
                      <a:pt x="144554" y="357409"/>
                      <a:pt x="32941" y="272596"/>
                    </a:cubicBezTo>
                    <a:lnTo>
                      <a:pt x="-286" y="247376"/>
                    </a:lnTo>
                    <a:lnTo>
                      <a:pt x="79406" y="229564"/>
                    </a:lnTo>
                    <a:cubicBezTo>
                      <a:pt x="102284" y="224443"/>
                      <a:pt x="119878" y="206086"/>
                      <a:pt x="124018" y="182990"/>
                    </a:cubicBezTo>
                    <a:lnTo>
                      <a:pt x="157137" y="-906"/>
                    </a:ln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B1959EBD-8B42-BA4F-33EE-52471C0A3605}"/>
                  </a:ext>
                </a:extLst>
              </p:cNvPr>
              <p:cNvSpPr/>
              <p:nvPr/>
            </p:nvSpPr>
            <p:spPr>
              <a:xfrm>
                <a:off x="5829361" y="2903238"/>
                <a:ext cx="446377" cy="363436"/>
              </a:xfrm>
              <a:custGeom>
                <a:avLst/>
                <a:gdLst>
                  <a:gd name="connsiteX0" fmla="*/ 234710 w 446377"/>
                  <a:gd name="connsiteY0" fmla="*/ 362530 h 363436"/>
                  <a:gd name="connsiteX1" fmla="*/ 38176 w 446377"/>
                  <a:gd name="connsiteY1" fmla="*/ 296564 h 363436"/>
                  <a:gd name="connsiteX2" fmla="*/ 4948 w 446377"/>
                  <a:gd name="connsiteY2" fmla="*/ 271344 h 363436"/>
                  <a:gd name="connsiteX3" fmla="*/ 2442 w 446377"/>
                  <a:gd name="connsiteY3" fmla="*/ 252714 h 363436"/>
                  <a:gd name="connsiteX4" fmla="*/ 10068 w 446377"/>
                  <a:gd name="connsiteY4" fmla="*/ 247812 h 363436"/>
                  <a:gd name="connsiteX5" fmla="*/ 89706 w 446377"/>
                  <a:gd name="connsiteY5" fmla="*/ 230000 h 363436"/>
                  <a:gd name="connsiteX6" fmla="*/ 124187 w 446377"/>
                  <a:gd name="connsiteY6" fmla="*/ 194048 h 363436"/>
                  <a:gd name="connsiteX7" fmla="*/ 157306 w 446377"/>
                  <a:gd name="connsiteY7" fmla="*/ 10151 h 363436"/>
                  <a:gd name="connsiteX8" fmla="*/ 164605 w 446377"/>
                  <a:gd name="connsiteY8" fmla="*/ 565 h 363436"/>
                  <a:gd name="connsiteX9" fmla="*/ 176697 w 446377"/>
                  <a:gd name="connsiteY9" fmla="*/ 565 h 363436"/>
                  <a:gd name="connsiteX10" fmla="*/ 316581 w 446377"/>
                  <a:gd name="connsiteY10" fmla="*/ 75899 h 363436"/>
                  <a:gd name="connsiteX11" fmla="*/ 323499 w 446377"/>
                  <a:gd name="connsiteY11" fmla="*/ 85976 h 363436"/>
                  <a:gd name="connsiteX12" fmla="*/ 338697 w 446377"/>
                  <a:gd name="connsiteY12" fmla="*/ 210771 h 363436"/>
                  <a:gd name="connsiteX13" fmla="*/ 371979 w 446377"/>
                  <a:gd name="connsiteY13" fmla="*/ 248902 h 363436"/>
                  <a:gd name="connsiteX14" fmla="*/ 436147 w 446377"/>
                  <a:gd name="connsiteY14" fmla="*/ 265624 h 363436"/>
                  <a:gd name="connsiteX15" fmla="*/ 445679 w 446377"/>
                  <a:gd name="connsiteY15" fmla="*/ 281748 h 363436"/>
                  <a:gd name="connsiteX16" fmla="*/ 440831 w 446377"/>
                  <a:gd name="connsiteY16" fmla="*/ 288993 h 363436"/>
                  <a:gd name="connsiteX17" fmla="*/ 431789 w 446377"/>
                  <a:gd name="connsiteY17" fmla="*/ 295911 h 363436"/>
                  <a:gd name="connsiteX18" fmla="*/ 234710 w 446377"/>
                  <a:gd name="connsiteY18" fmla="*/ 362530 h 363436"/>
                  <a:gd name="connsiteX19" fmla="*/ 44059 w 446377"/>
                  <a:gd name="connsiteY19" fmla="*/ 267477 h 363436"/>
                  <a:gd name="connsiteX20" fmla="*/ 54518 w 446377"/>
                  <a:gd name="connsiteY20" fmla="*/ 275429 h 363436"/>
                  <a:gd name="connsiteX21" fmla="*/ 402755 w 446377"/>
                  <a:gd name="connsiteY21" fmla="*/ 284580 h 363436"/>
                  <a:gd name="connsiteX22" fmla="*/ 365551 w 446377"/>
                  <a:gd name="connsiteY22" fmla="*/ 274885 h 363436"/>
                  <a:gd name="connsiteX23" fmla="*/ 312605 w 446377"/>
                  <a:gd name="connsiteY23" fmla="*/ 214258 h 363436"/>
                  <a:gd name="connsiteX24" fmla="*/ 298224 w 446377"/>
                  <a:gd name="connsiteY24" fmla="*/ 96271 h 363436"/>
                  <a:gd name="connsiteX25" fmla="*/ 180456 w 446377"/>
                  <a:gd name="connsiteY25" fmla="*/ 32866 h 363436"/>
                  <a:gd name="connsiteX26" fmla="*/ 150606 w 446377"/>
                  <a:gd name="connsiteY26" fmla="*/ 198733 h 363436"/>
                  <a:gd name="connsiteX27" fmla="*/ 95807 w 446377"/>
                  <a:gd name="connsiteY27" fmla="*/ 255929 h 363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446377" h="363436">
                    <a:moveTo>
                      <a:pt x="234710" y="362530"/>
                    </a:moveTo>
                    <a:cubicBezTo>
                      <a:pt x="163733" y="362639"/>
                      <a:pt x="94718" y="339488"/>
                      <a:pt x="38176" y="296564"/>
                    </a:cubicBezTo>
                    <a:lnTo>
                      <a:pt x="4948" y="271344"/>
                    </a:lnTo>
                    <a:cubicBezTo>
                      <a:pt x="-881" y="266877"/>
                      <a:pt x="-2024" y="258543"/>
                      <a:pt x="2442" y="252714"/>
                    </a:cubicBezTo>
                    <a:cubicBezTo>
                      <a:pt x="4349" y="250263"/>
                      <a:pt x="7018" y="248520"/>
                      <a:pt x="10068" y="247812"/>
                    </a:cubicBezTo>
                    <a:lnTo>
                      <a:pt x="89706" y="230000"/>
                    </a:lnTo>
                    <a:cubicBezTo>
                      <a:pt x="107409" y="226077"/>
                      <a:pt x="121027" y="211915"/>
                      <a:pt x="124187" y="194048"/>
                    </a:cubicBezTo>
                    <a:lnTo>
                      <a:pt x="157306" y="10151"/>
                    </a:lnTo>
                    <a:cubicBezTo>
                      <a:pt x="158069" y="5957"/>
                      <a:pt x="160792" y="2417"/>
                      <a:pt x="164605" y="565"/>
                    </a:cubicBezTo>
                    <a:cubicBezTo>
                      <a:pt x="168418" y="-1397"/>
                      <a:pt x="172885" y="-1397"/>
                      <a:pt x="176697" y="565"/>
                    </a:cubicBezTo>
                    <a:lnTo>
                      <a:pt x="316581" y="75899"/>
                    </a:lnTo>
                    <a:cubicBezTo>
                      <a:pt x="320394" y="77914"/>
                      <a:pt x="322954" y="81673"/>
                      <a:pt x="323499" y="85976"/>
                    </a:cubicBezTo>
                    <a:lnTo>
                      <a:pt x="338697" y="210771"/>
                    </a:lnTo>
                    <a:cubicBezTo>
                      <a:pt x="340876" y="229128"/>
                      <a:pt x="354058" y="244272"/>
                      <a:pt x="371979" y="248902"/>
                    </a:cubicBezTo>
                    <a:lnTo>
                      <a:pt x="436147" y="265624"/>
                    </a:lnTo>
                    <a:cubicBezTo>
                      <a:pt x="443228" y="267477"/>
                      <a:pt x="447477" y="274667"/>
                      <a:pt x="445679" y="281748"/>
                    </a:cubicBezTo>
                    <a:cubicBezTo>
                      <a:pt x="444917" y="284635"/>
                      <a:pt x="443228" y="287195"/>
                      <a:pt x="440831" y="288993"/>
                    </a:cubicBezTo>
                    <a:lnTo>
                      <a:pt x="431789" y="295911"/>
                    </a:lnTo>
                    <a:cubicBezTo>
                      <a:pt x="375193" y="339106"/>
                      <a:pt x="305904" y="362530"/>
                      <a:pt x="234710" y="362530"/>
                    </a:cubicBezTo>
                    <a:close/>
                    <a:moveTo>
                      <a:pt x="44059" y="267477"/>
                    </a:moveTo>
                    <a:lnTo>
                      <a:pt x="54518" y="275429"/>
                    </a:lnTo>
                    <a:cubicBezTo>
                      <a:pt x="156707" y="352562"/>
                      <a:pt x="296644" y="356265"/>
                      <a:pt x="402755" y="284580"/>
                    </a:cubicBezTo>
                    <a:lnTo>
                      <a:pt x="365551" y="274885"/>
                    </a:lnTo>
                    <a:cubicBezTo>
                      <a:pt x="337063" y="267585"/>
                      <a:pt x="316037" y="243454"/>
                      <a:pt x="312605" y="214258"/>
                    </a:cubicBezTo>
                    <a:lnTo>
                      <a:pt x="298224" y="96271"/>
                    </a:lnTo>
                    <a:lnTo>
                      <a:pt x="180456" y="32866"/>
                    </a:lnTo>
                    <a:lnTo>
                      <a:pt x="150606" y="198733"/>
                    </a:lnTo>
                    <a:cubicBezTo>
                      <a:pt x="145540" y="227113"/>
                      <a:pt x="123915" y="249664"/>
                      <a:pt x="95807" y="255929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6604E2F9-F950-EAC2-3D72-FEF631BB8E3E}"/>
                  </a:ext>
                </a:extLst>
              </p:cNvPr>
              <p:cNvSpPr/>
              <p:nvPr/>
            </p:nvSpPr>
            <p:spPr>
              <a:xfrm>
                <a:off x="5981118" y="2801838"/>
                <a:ext cx="253791" cy="289900"/>
              </a:xfrm>
              <a:custGeom>
                <a:avLst/>
                <a:gdLst>
                  <a:gd name="connsiteX0" fmla="*/ 34528 w 253791"/>
                  <a:gd name="connsiteY0" fmla="*/ 139278 h 289901"/>
                  <a:gd name="connsiteX1" fmla="*/ 3806 w 253791"/>
                  <a:gd name="connsiteY1" fmla="*/ 79958 h 289901"/>
                  <a:gd name="connsiteX2" fmla="*/ 52395 w 253791"/>
                  <a:gd name="connsiteY2" fmla="*/ 69063 h 289901"/>
                  <a:gd name="connsiteX3" fmla="*/ 139114 w 253791"/>
                  <a:gd name="connsiteY3" fmla="*/ 8327 h 289901"/>
                  <a:gd name="connsiteX4" fmla="*/ 253505 w 253791"/>
                  <a:gd name="connsiteY4" fmla="*/ 62309 h 289901"/>
                  <a:gd name="connsiteX5" fmla="*/ 195656 w 253791"/>
                  <a:gd name="connsiteY5" fmla="*/ 230409 h 289901"/>
                  <a:gd name="connsiteX6" fmla="*/ 111388 w 253791"/>
                  <a:gd name="connsiteY6" fmla="*/ 285534 h 289901"/>
                  <a:gd name="connsiteX7" fmla="*/ 34528 w 253791"/>
                  <a:gd name="connsiteY7" fmla="*/ 139278 h 28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3791" h="289901">
                    <a:moveTo>
                      <a:pt x="34528" y="139278"/>
                    </a:moveTo>
                    <a:cubicBezTo>
                      <a:pt x="34528" y="139278"/>
                      <a:pt x="-14497" y="120703"/>
                      <a:pt x="3806" y="79958"/>
                    </a:cubicBezTo>
                    <a:cubicBezTo>
                      <a:pt x="22108" y="39213"/>
                      <a:pt x="52395" y="69063"/>
                      <a:pt x="52395" y="69063"/>
                    </a:cubicBezTo>
                    <a:cubicBezTo>
                      <a:pt x="52395" y="69063"/>
                      <a:pt x="80339" y="-31219"/>
                      <a:pt x="139114" y="8327"/>
                    </a:cubicBezTo>
                    <a:cubicBezTo>
                      <a:pt x="174248" y="32077"/>
                      <a:pt x="212814" y="50270"/>
                      <a:pt x="253505" y="62309"/>
                    </a:cubicBezTo>
                    <a:cubicBezTo>
                      <a:pt x="253505" y="62309"/>
                      <a:pt x="232860" y="163245"/>
                      <a:pt x="195656" y="230409"/>
                    </a:cubicBezTo>
                    <a:cubicBezTo>
                      <a:pt x="173268" y="270881"/>
                      <a:pt x="144834" y="299152"/>
                      <a:pt x="111388" y="285534"/>
                    </a:cubicBezTo>
                    <a:cubicBezTo>
                      <a:pt x="19766" y="248493"/>
                      <a:pt x="34528" y="139278"/>
                      <a:pt x="34528" y="139278"/>
                    </a:cubicBez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129A6349-7474-F5FD-483F-A18B38070213}"/>
                  </a:ext>
                </a:extLst>
              </p:cNvPr>
              <p:cNvSpPr/>
              <p:nvPr/>
            </p:nvSpPr>
            <p:spPr>
              <a:xfrm>
                <a:off x="5967991" y="2788721"/>
                <a:ext cx="280371" cy="316498"/>
              </a:xfrm>
              <a:custGeom>
                <a:avLst/>
                <a:gdLst>
                  <a:gd name="connsiteX0" fmla="*/ 141455 w 280371"/>
                  <a:gd name="connsiteY0" fmla="*/ 315592 h 316498"/>
                  <a:gd name="connsiteX1" fmla="*/ 119666 w 280371"/>
                  <a:gd name="connsiteY1" fmla="*/ 311180 h 316498"/>
                  <a:gd name="connsiteX2" fmla="*/ 33982 w 280371"/>
                  <a:gd name="connsiteY2" fmla="*/ 160457 h 316498"/>
                  <a:gd name="connsiteX3" fmla="*/ 3260 w 280371"/>
                  <a:gd name="connsiteY3" fmla="*/ 128754 h 316498"/>
                  <a:gd name="connsiteX4" fmla="*/ 5003 w 280371"/>
                  <a:gd name="connsiteY4" fmla="*/ 87573 h 316498"/>
                  <a:gd name="connsiteX5" fmla="*/ 36270 w 280371"/>
                  <a:gd name="connsiteY5" fmla="*/ 59030 h 316498"/>
                  <a:gd name="connsiteX6" fmla="*/ 58712 w 280371"/>
                  <a:gd name="connsiteY6" fmla="*/ 62026 h 316498"/>
                  <a:gd name="connsiteX7" fmla="*/ 108990 w 280371"/>
                  <a:gd name="connsiteY7" fmla="*/ 2107 h 316498"/>
                  <a:gd name="connsiteX8" fmla="*/ 159812 w 280371"/>
                  <a:gd name="connsiteY8" fmla="*/ 10550 h 316498"/>
                  <a:gd name="connsiteX9" fmla="*/ 270172 w 280371"/>
                  <a:gd name="connsiteY9" fmla="*/ 62680 h 316498"/>
                  <a:gd name="connsiteX10" fmla="*/ 279813 w 280371"/>
                  <a:gd name="connsiteY10" fmla="*/ 78204 h 316498"/>
                  <a:gd name="connsiteX11" fmla="*/ 220602 w 280371"/>
                  <a:gd name="connsiteY11" fmla="*/ 250063 h 316498"/>
                  <a:gd name="connsiteX12" fmla="*/ 141455 w 280371"/>
                  <a:gd name="connsiteY12" fmla="*/ 315592 h 316498"/>
                  <a:gd name="connsiteX13" fmla="*/ 42262 w 280371"/>
                  <a:gd name="connsiteY13" fmla="*/ 85013 h 316498"/>
                  <a:gd name="connsiteX14" fmla="*/ 40791 w 280371"/>
                  <a:gd name="connsiteY14" fmla="*/ 85013 h 316498"/>
                  <a:gd name="connsiteX15" fmla="*/ 29025 w 280371"/>
                  <a:gd name="connsiteY15" fmla="*/ 98413 h 316498"/>
                  <a:gd name="connsiteX16" fmla="*/ 27664 w 280371"/>
                  <a:gd name="connsiteY16" fmla="*/ 118459 h 316498"/>
                  <a:gd name="connsiteX17" fmla="*/ 52339 w 280371"/>
                  <a:gd name="connsiteY17" fmla="*/ 139757 h 316498"/>
                  <a:gd name="connsiteX18" fmla="*/ 60837 w 280371"/>
                  <a:gd name="connsiteY18" fmla="*/ 153974 h 316498"/>
                  <a:gd name="connsiteX19" fmla="*/ 129526 w 280371"/>
                  <a:gd name="connsiteY19" fmla="*/ 286396 h 316498"/>
                  <a:gd name="connsiteX20" fmla="*/ 197180 w 280371"/>
                  <a:gd name="connsiteY20" fmla="*/ 237371 h 316498"/>
                  <a:gd name="connsiteX21" fmla="*/ 250998 w 280371"/>
                  <a:gd name="connsiteY21" fmla="*/ 84850 h 316498"/>
                  <a:gd name="connsiteX22" fmla="*/ 144832 w 280371"/>
                  <a:gd name="connsiteY22" fmla="*/ 32774 h 316498"/>
                  <a:gd name="connsiteX23" fmla="*/ 117978 w 280371"/>
                  <a:gd name="connsiteY23" fmla="*/ 27327 h 316498"/>
                  <a:gd name="connsiteX24" fmla="*/ 78322 w 280371"/>
                  <a:gd name="connsiteY24" fmla="*/ 86212 h 316498"/>
                  <a:gd name="connsiteX25" fmla="*/ 61817 w 280371"/>
                  <a:gd name="connsiteY25" fmla="*/ 95417 h 316498"/>
                  <a:gd name="connsiteX26" fmla="*/ 56098 w 280371"/>
                  <a:gd name="connsiteY26" fmla="*/ 92040 h 316498"/>
                  <a:gd name="connsiteX27" fmla="*/ 42262 w 280371"/>
                  <a:gd name="connsiteY27" fmla="*/ 85013 h 316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80371" h="316498">
                    <a:moveTo>
                      <a:pt x="141455" y="315592"/>
                    </a:moveTo>
                    <a:cubicBezTo>
                      <a:pt x="133992" y="315538"/>
                      <a:pt x="126584" y="314012"/>
                      <a:pt x="119666" y="311180"/>
                    </a:cubicBezTo>
                    <a:cubicBezTo>
                      <a:pt x="36705" y="277408"/>
                      <a:pt x="32511" y="189981"/>
                      <a:pt x="33982" y="160457"/>
                    </a:cubicBezTo>
                    <a:cubicBezTo>
                      <a:pt x="20473" y="153648"/>
                      <a:pt x="9633" y="142481"/>
                      <a:pt x="3260" y="128754"/>
                    </a:cubicBezTo>
                    <a:cubicBezTo>
                      <a:pt x="-2024" y="115408"/>
                      <a:pt x="-1370" y="100429"/>
                      <a:pt x="5003" y="87573"/>
                    </a:cubicBezTo>
                    <a:cubicBezTo>
                      <a:pt x="12520" y="71232"/>
                      <a:pt x="23033" y="61427"/>
                      <a:pt x="36270" y="59030"/>
                    </a:cubicBezTo>
                    <a:cubicBezTo>
                      <a:pt x="43896" y="57778"/>
                      <a:pt x="51685" y="58812"/>
                      <a:pt x="58712" y="62026"/>
                    </a:cubicBezTo>
                    <a:cubicBezTo>
                      <a:pt x="66610" y="42416"/>
                      <a:pt x="82680" y="11912"/>
                      <a:pt x="108990" y="2107"/>
                    </a:cubicBezTo>
                    <a:cubicBezTo>
                      <a:pt x="120266" y="-2087"/>
                      <a:pt x="138241" y="-3939"/>
                      <a:pt x="159812" y="10550"/>
                    </a:cubicBezTo>
                    <a:cubicBezTo>
                      <a:pt x="193748" y="33374"/>
                      <a:pt x="230952" y="50969"/>
                      <a:pt x="270172" y="62680"/>
                    </a:cubicBezTo>
                    <a:cubicBezTo>
                      <a:pt x="276980" y="64477"/>
                      <a:pt x="281229" y="71286"/>
                      <a:pt x="279813" y="78204"/>
                    </a:cubicBezTo>
                    <a:cubicBezTo>
                      <a:pt x="278941" y="82399"/>
                      <a:pt x="258024" y="181701"/>
                      <a:pt x="220602" y="250063"/>
                    </a:cubicBezTo>
                    <a:cubicBezTo>
                      <a:pt x="192114" y="301048"/>
                      <a:pt x="164224" y="315592"/>
                      <a:pt x="141455" y="315592"/>
                    </a:cubicBezTo>
                    <a:close/>
                    <a:moveTo>
                      <a:pt x="42262" y="85013"/>
                    </a:moveTo>
                    <a:lnTo>
                      <a:pt x="40791" y="85013"/>
                    </a:lnTo>
                    <a:cubicBezTo>
                      <a:pt x="35344" y="85994"/>
                      <a:pt x="31095" y="93838"/>
                      <a:pt x="29025" y="98413"/>
                    </a:cubicBezTo>
                    <a:cubicBezTo>
                      <a:pt x="25702" y="104569"/>
                      <a:pt x="25212" y="111868"/>
                      <a:pt x="27664" y="118459"/>
                    </a:cubicBezTo>
                    <a:cubicBezTo>
                      <a:pt x="32456" y="130062"/>
                      <a:pt x="47491" y="137960"/>
                      <a:pt x="52339" y="139757"/>
                    </a:cubicBezTo>
                    <a:cubicBezTo>
                      <a:pt x="58113" y="141936"/>
                      <a:pt x="61654" y="147819"/>
                      <a:pt x="60837" y="153974"/>
                    </a:cubicBezTo>
                    <a:cubicBezTo>
                      <a:pt x="60292" y="158006"/>
                      <a:pt x="48744" y="253549"/>
                      <a:pt x="129526" y="286396"/>
                    </a:cubicBezTo>
                    <a:cubicBezTo>
                      <a:pt x="151314" y="295274"/>
                      <a:pt x="174192" y="278715"/>
                      <a:pt x="197180" y="237371"/>
                    </a:cubicBezTo>
                    <a:cubicBezTo>
                      <a:pt x="225614" y="186004"/>
                      <a:pt x="244406" y="113067"/>
                      <a:pt x="250998" y="84850"/>
                    </a:cubicBezTo>
                    <a:cubicBezTo>
                      <a:pt x="213412" y="72321"/>
                      <a:pt x="177733" y="54836"/>
                      <a:pt x="144832" y="32774"/>
                    </a:cubicBezTo>
                    <a:cubicBezTo>
                      <a:pt x="134809" y="26020"/>
                      <a:pt x="126094" y="24223"/>
                      <a:pt x="117978" y="27327"/>
                    </a:cubicBezTo>
                    <a:cubicBezTo>
                      <a:pt x="96843" y="35172"/>
                      <a:pt x="81863" y="73411"/>
                      <a:pt x="78322" y="86212"/>
                    </a:cubicBezTo>
                    <a:cubicBezTo>
                      <a:pt x="76307" y="93293"/>
                      <a:pt x="68898" y="97433"/>
                      <a:pt x="61817" y="95417"/>
                    </a:cubicBezTo>
                    <a:cubicBezTo>
                      <a:pt x="59692" y="94763"/>
                      <a:pt x="57677" y="93620"/>
                      <a:pt x="56098" y="92040"/>
                    </a:cubicBezTo>
                    <a:cubicBezTo>
                      <a:pt x="52393" y="88282"/>
                      <a:pt x="47491" y="85776"/>
                      <a:pt x="42262" y="85013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E9B4652A-E916-8335-F5CA-DD7A4ADE4F4D}"/>
                  </a:ext>
                </a:extLst>
              </p:cNvPr>
              <p:cNvSpPr/>
              <p:nvPr/>
            </p:nvSpPr>
            <p:spPr>
              <a:xfrm>
                <a:off x="6574617" y="3787588"/>
                <a:ext cx="339120" cy="255058"/>
              </a:xfrm>
              <a:custGeom>
                <a:avLst/>
                <a:gdLst>
                  <a:gd name="connsiteX0" fmla="*/ 198460 w 339119"/>
                  <a:gd name="connsiteY0" fmla="*/ -906 h 255057"/>
                  <a:gd name="connsiteX1" fmla="*/ 206576 w 339119"/>
                  <a:gd name="connsiteY1" fmla="*/ 50624 h 255057"/>
                  <a:gd name="connsiteX2" fmla="*/ 170625 w 339119"/>
                  <a:gd name="connsiteY2" fmla="*/ 88537 h 255057"/>
                  <a:gd name="connsiteX3" fmla="*/ 162998 w 339119"/>
                  <a:gd name="connsiteY3" fmla="*/ 87937 h 255057"/>
                  <a:gd name="connsiteX4" fmla="*/ 36188 w 339119"/>
                  <a:gd name="connsiteY4" fmla="*/ 64895 h 255057"/>
                  <a:gd name="connsiteX5" fmla="*/ 237 w 339119"/>
                  <a:gd name="connsiteY5" fmla="*/ 89571 h 255057"/>
                  <a:gd name="connsiteX6" fmla="*/ -253 w 339119"/>
                  <a:gd name="connsiteY6" fmla="*/ 96653 h 255057"/>
                  <a:gd name="connsiteX7" fmla="*/ 19520 w 339119"/>
                  <a:gd name="connsiteY7" fmla="*/ 134783 h 255057"/>
                  <a:gd name="connsiteX8" fmla="*/ 224933 w 339119"/>
                  <a:gd name="connsiteY8" fmla="*/ 211370 h 255057"/>
                  <a:gd name="connsiteX9" fmla="*/ 312741 w 339119"/>
                  <a:gd name="connsiteY9" fmla="*/ 254076 h 255057"/>
                  <a:gd name="connsiteX10" fmla="*/ 338834 w 339119"/>
                  <a:gd name="connsiteY10" fmla="*/ 187076 h 255057"/>
                  <a:gd name="connsiteX11" fmla="*/ 264969 w 339119"/>
                  <a:gd name="connsiteY11" fmla="*/ 125959 h 255057"/>
                  <a:gd name="connsiteX12" fmla="*/ 255110 w 339119"/>
                  <a:gd name="connsiteY12" fmla="*/ 51931 h 255057"/>
                  <a:gd name="connsiteX13" fmla="*/ 198460 w 339119"/>
                  <a:gd name="connsiteY13" fmla="*/ -906 h 255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9119" h="255057">
                    <a:moveTo>
                      <a:pt x="198460" y="-906"/>
                    </a:moveTo>
                    <a:lnTo>
                      <a:pt x="206576" y="50624"/>
                    </a:lnTo>
                    <a:cubicBezTo>
                      <a:pt x="207120" y="70996"/>
                      <a:pt x="191052" y="87991"/>
                      <a:pt x="170625" y="88537"/>
                    </a:cubicBezTo>
                    <a:cubicBezTo>
                      <a:pt x="168064" y="88590"/>
                      <a:pt x="165504" y="88373"/>
                      <a:pt x="162998" y="87937"/>
                    </a:cubicBezTo>
                    <a:lnTo>
                      <a:pt x="36188" y="64895"/>
                    </a:lnTo>
                    <a:cubicBezTo>
                      <a:pt x="19465" y="61791"/>
                      <a:pt x="3341" y="72794"/>
                      <a:pt x="237" y="89571"/>
                    </a:cubicBezTo>
                    <a:cubicBezTo>
                      <a:pt x="-199" y="91914"/>
                      <a:pt x="-363" y="94256"/>
                      <a:pt x="-253" y="96653"/>
                    </a:cubicBezTo>
                    <a:cubicBezTo>
                      <a:pt x="400" y="107983"/>
                      <a:pt x="5194" y="121111"/>
                      <a:pt x="19520" y="134783"/>
                    </a:cubicBezTo>
                    <a:cubicBezTo>
                      <a:pt x="26056" y="141156"/>
                      <a:pt x="138541" y="226949"/>
                      <a:pt x="224933" y="211370"/>
                    </a:cubicBezTo>
                    <a:cubicBezTo>
                      <a:pt x="228691" y="210716"/>
                      <a:pt x="309636" y="256255"/>
                      <a:pt x="312741" y="254076"/>
                    </a:cubicBezTo>
                    <a:cubicBezTo>
                      <a:pt x="326305" y="244326"/>
                      <a:pt x="335783" y="213222"/>
                      <a:pt x="338834" y="187076"/>
                    </a:cubicBezTo>
                    <a:cubicBezTo>
                      <a:pt x="338834" y="184788"/>
                      <a:pt x="271724" y="146821"/>
                      <a:pt x="264969" y="125959"/>
                    </a:cubicBezTo>
                    <a:cubicBezTo>
                      <a:pt x="258215" y="105095"/>
                      <a:pt x="263608" y="88699"/>
                      <a:pt x="255110" y="51931"/>
                    </a:cubicBezTo>
                    <a:cubicBezTo>
                      <a:pt x="245142" y="8735"/>
                      <a:pt x="198460" y="-906"/>
                      <a:pt x="198460" y="-906"/>
                    </a:cubicBez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67C9F4BE-8096-58AA-E360-B5E66B483F24}"/>
                  </a:ext>
                </a:extLst>
              </p:cNvPr>
              <p:cNvSpPr/>
              <p:nvPr/>
            </p:nvSpPr>
            <p:spPr>
              <a:xfrm>
                <a:off x="6561384" y="3774134"/>
                <a:ext cx="365721" cy="281998"/>
              </a:xfrm>
              <a:custGeom>
                <a:avLst/>
                <a:gdLst>
                  <a:gd name="connsiteX0" fmla="*/ 326462 w 365721"/>
                  <a:gd name="connsiteY0" fmla="*/ 281093 h 281999"/>
                  <a:gd name="connsiteX1" fmla="*/ 270301 w 365721"/>
                  <a:gd name="connsiteY1" fmla="*/ 255382 h 281999"/>
                  <a:gd name="connsiteX2" fmla="*/ 237073 w 365721"/>
                  <a:gd name="connsiteY2" fmla="*/ 238441 h 281999"/>
                  <a:gd name="connsiteX3" fmla="*/ 23544 w 365721"/>
                  <a:gd name="connsiteY3" fmla="*/ 157714 h 281999"/>
                  <a:gd name="connsiteX4" fmla="*/ -206 w 365721"/>
                  <a:gd name="connsiteY4" fmla="*/ 110869 h 281999"/>
                  <a:gd name="connsiteX5" fmla="*/ 14501 w 365721"/>
                  <a:gd name="connsiteY5" fmla="*/ 75734 h 281999"/>
                  <a:gd name="connsiteX6" fmla="*/ 51869 w 365721"/>
                  <a:gd name="connsiteY6" fmla="*/ 65275 h 281999"/>
                  <a:gd name="connsiteX7" fmla="*/ 178625 w 365721"/>
                  <a:gd name="connsiteY7" fmla="*/ 88317 h 281999"/>
                  <a:gd name="connsiteX8" fmla="*/ 198235 w 365721"/>
                  <a:gd name="connsiteY8" fmla="*/ 82870 h 281999"/>
                  <a:gd name="connsiteX9" fmla="*/ 206514 w 365721"/>
                  <a:gd name="connsiteY9" fmla="*/ 65003 h 281999"/>
                  <a:gd name="connsiteX10" fmla="*/ 198616 w 365721"/>
                  <a:gd name="connsiteY10" fmla="*/ 14453 h 281999"/>
                  <a:gd name="connsiteX11" fmla="*/ 202538 w 365721"/>
                  <a:gd name="connsiteY11" fmla="*/ 2796 h 281999"/>
                  <a:gd name="connsiteX12" fmla="*/ 214413 w 365721"/>
                  <a:gd name="connsiteY12" fmla="*/ -636 h 281999"/>
                  <a:gd name="connsiteX13" fmla="*/ 281305 w 365721"/>
                  <a:gd name="connsiteY13" fmla="*/ 62171 h 281999"/>
                  <a:gd name="connsiteX14" fmla="*/ 287188 w 365721"/>
                  <a:gd name="connsiteY14" fmla="*/ 108308 h 281999"/>
                  <a:gd name="connsiteX15" fmla="*/ 290837 w 365721"/>
                  <a:gd name="connsiteY15" fmla="*/ 135108 h 281999"/>
                  <a:gd name="connsiteX16" fmla="*/ 346725 w 365721"/>
                  <a:gd name="connsiteY16" fmla="*/ 180211 h 281999"/>
                  <a:gd name="connsiteX17" fmla="*/ 365300 w 365721"/>
                  <a:gd name="connsiteY17" fmla="*/ 202000 h 281999"/>
                  <a:gd name="connsiteX18" fmla="*/ 333761 w 365721"/>
                  <a:gd name="connsiteY18" fmla="*/ 278260 h 281999"/>
                  <a:gd name="connsiteX19" fmla="*/ 326462 w 365721"/>
                  <a:gd name="connsiteY19" fmla="*/ 281093 h 281999"/>
                  <a:gd name="connsiteX20" fmla="*/ 238598 w 365721"/>
                  <a:gd name="connsiteY20" fmla="*/ 211423 h 281999"/>
                  <a:gd name="connsiteX21" fmla="*/ 282667 w 365721"/>
                  <a:gd name="connsiteY21" fmla="*/ 231850 h 281999"/>
                  <a:gd name="connsiteX22" fmla="*/ 322485 w 365721"/>
                  <a:gd name="connsiteY22" fmla="*/ 252168 h 281999"/>
                  <a:gd name="connsiteX23" fmla="*/ 337900 w 365721"/>
                  <a:gd name="connsiteY23" fmla="*/ 206357 h 281999"/>
                  <a:gd name="connsiteX24" fmla="*/ 332127 w 365721"/>
                  <a:gd name="connsiteY24" fmla="*/ 202545 h 281999"/>
                  <a:gd name="connsiteX25" fmla="*/ 265617 w 365721"/>
                  <a:gd name="connsiteY25" fmla="*/ 143497 h 281999"/>
                  <a:gd name="connsiteX26" fmla="*/ 260660 w 365721"/>
                  <a:gd name="connsiteY26" fmla="*/ 109724 h 281999"/>
                  <a:gd name="connsiteX27" fmla="*/ 255213 w 365721"/>
                  <a:gd name="connsiteY27" fmla="*/ 68326 h 281999"/>
                  <a:gd name="connsiteX28" fmla="*/ 227977 w 365721"/>
                  <a:gd name="connsiteY28" fmla="*/ 33464 h 281999"/>
                  <a:gd name="connsiteX29" fmla="*/ 232443 w 365721"/>
                  <a:gd name="connsiteY29" fmla="*/ 62062 h 281999"/>
                  <a:gd name="connsiteX30" fmla="*/ 232443 w 365721"/>
                  <a:gd name="connsiteY30" fmla="*/ 63750 h 281999"/>
                  <a:gd name="connsiteX31" fmla="*/ 183528 w 365721"/>
                  <a:gd name="connsiteY31" fmla="*/ 115281 h 281999"/>
                  <a:gd name="connsiteX32" fmla="*/ 173232 w 365721"/>
                  <a:gd name="connsiteY32" fmla="*/ 114463 h 281999"/>
                  <a:gd name="connsiteX33" fmla="*/ 46476 w 365721"/>
                  <a:gd name="connsiteY33" fmla="*/ 91422 h 281999"/>
                  <a:gd name="connsiteX34" fmla="*/ 31442 w 365721"/>
                  <a:gd name="connsiteY34" fmla="*/ 95616 h 281999"/>
                  <a:gd name="connsiteX35" fmla="*/ 25614 w 365721"/>
                  <a:gd name="connsiteY35" fmla="*/ 109343 h 281999"/>
                  <a:gd name="connsiteX36" fmla="*/ 41411 w 365721"/>
                  <a:gd name="connsiteY36" fmla="*/ 138704 h 281999"/>
                  <a:gd name="connsiteX37" fmla="*/ 235221 w 365721"/>
                  <a:gd name="connsiteY37" fmla="*/ 211695 h 281999"/>
                  <a:gd name="connsiteX38" fmla="*/ 238598 w 365721"/>
                  <a:gd name="connsiteY38" fmla="*/ 211423 h 281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365721" h="281999">
                    <a:moveTo>
                      <a:pt x="326462" y="281093"/>
                    </a:moveTo>
                    <a:cubicBezTo>
                      <a:pt x="319435" y="281093"/>
                      <a:pt x="307124" y="274665"/>
                      <a:pt x="270301" y="255382"/>
                    </a:cubicBezTo>
                    <a:cubicBezTo>
                      <a:pt x="258644" y="249281"/>
                      <a:pt x="243066" y="241165"/>
                      <a:pt x="237073" y="238441"/>
                    </a:cubicBezTo>
                    <a:cubicBezTo>
                      <a:pt x="147903" y="251896"/>
                      <a:pt x="35527" y="169534"/>
                      <a:pt x="23544" y="157714"/>
                    </a:cubicBezTo>
                    <a:cubicBezTo>
                      <a:pt x="9926" y="145730"/>
                      <a:pt x="1429" y="128953"/>
                      <a:pt x="-206" y="110869"/>
                    </a:cubicBezTo>
                    <a:cubicBezTo>
                      <a:pt x="-1023" y="97523"/>
                      <a:pt x="4424" y="84504"/>
                      <a:pt x="14501" y="75734"/>
                    </a:cubicBezTo>
                    <a:cubicBezTo>
                      <a:pt x="24688" y="66637"/>
                      <a:pt x="38469" y="62824"/>
                      <a:pt x="51869" y="65275"/>
                    </a:cubicBezTo>
                    <a:lnTo>
                      <a:pt x="178625" y="88317"/>
                    </a:lnTo>
                    <a:cubicBezTo>
                      <a:pt x="185652" y="89570"/>
                      <a:pt x="192897" y="87609"/>
                      <a:pt x="198235" y="82870"/>
                    </a:cubicBezTo>
                    <a:cubicBezTo>
                      <a:pt x="203464" y="78403"/>
                      <a:pt x="206460" y="71867"/>
                      <a:pt x="206514" y="65003"/>
                    </a:cubicBezTo>
                    <a:lnTo>
                      <a:pt x="198616" y="14453"/>
                    </a:lnTo>
                    <a:cubicBezTo>
                      <a:pt x="197908" y="10150"/>
                      <a:pt x="199379" y="5792"/>
                      <a:pt x="202538" y="2796"/>
                    </a:cubicBezTo>
                    <a:cubicBezTo>
                      <a:pt x="205698" y="-254"/>
                      <a:pt x="210110" y="-1507"/>
                      <a:pt x="214413" y="-636"/>
                    </a:cubicBezTo>
                    <a:cubicBezTo>
                      <a:pt x="216646" y="-145"/>
                      <a:pt x="269539" y="11294"/>
                      <a:pt x="281305" y="62171"/>
                    </a:cubicBezTo>
                    <a:cubicBezTo>
                      <a:pt x="284790" y="77314"/>
                      <a:pt x="286752" y="92784"/>
                      <a:pt x="287188" y="108308"/>
                    </a:cubicBezTo>
                    <a:cubicBezTo>
                      <a:pt x="287133" y="117351"/>
                      <a:pt x="288386" y="126393"/>
                      <a:pt x="290837" y="135108"/>
                    </a:cubicBezTo>
                    <a:cubicBezTo>
                      <a:pt x="293179" y="142135"/>
                      <a:pt x="311972" y="157333"/>
                      <a:pt x="346725" y="180211"/>
                    </a:cubicBezTo>
                    <a:cubicBezTo>
                      <a:pt x="362141" y="190343"/>
                      <a:pt x="366281" y="193066"/>
                      <a:pt x="365300" y="202000"/>
                    </a:cubicBezTo>
                    <a:cubicBezTo>
                      <a:pt x="362195" y="229236"/>
                      <a:pt x="352064" y="265133"/>
                      <a:pt x="333761" y="278260"/>
                    </a:cubicBezTo>
                    <a:cubicBezTo>
                      <a:pt x="331745" y="280003"/>
                      <a:pt x="329131" y="280984"/>
                      <a:pt x="326462" y="281093"/>
                    </a:cubicBezTo>
                    <a:close/>
                    <a:moveTo>
                      <a:pt x="238598" y="211423"/>
                    </a:moveTo>
                    <a:cubicBezTo>
                      <a:pt x="243392" y="211423"/>
                      <a:pt x="249929" y="214746"/>
                      <a:pt x="282667" y="231850"/>
                    </a:cubicBezTo>
                    <a:cubicBezTo>
                      <a:pt x="295304" y="238496"/>
                      <a:pt x="313007" y="247756"/>
                      <a:pt x="322485" y="252168"/>
                    </a:cubicBezTo>
                    <a:cubicBezTo>
                      <a:pt x="330710" y="238115"/>
                      <a:pt x="335994" y="222536"/>
                      <a:pt x="337900" y="206357"/>
                    </a:cubicBezTo>
                    <a:lnTo>
                      <a:pt x="332127" y="202545"/>
                    </a:lnTo>
                    <a:cubicBezTo>
                      <a:pt x="293997" y="177488"/>
                      <a:pt x="270901" y="159784"/>
                      <a:pt x="265617" y="143497"/>
                    </a:cubicBezTo>
                    <a:cubicBezTo>
                      <a:pt x="262348" y="132548"/>
                      <a:pt x="260660" y="121163"/>
                      <a:pt x="260660" y="109724"/>
                    </a:cubicBezTo>
                    <a:cubicBezTo>
                      <a:pt x="260224" y="95780"/>
                      <a:pt x="258426" y="81889"/>
                      <a:pt x="255213" y="68326"/>
                    </a:cubicBezTo>
                    <a:cubicBezTo>
                      <a:pt x="251454" y="53401"/>
                      <a:pt x="241595" y="40709"/>
                      <a:pt x="227977" y="33464"/>
                    </a:cubicBezTo>
                    <a:lnTo>
                      <a:pt x="232443" y="62062"/>
                    </a:lnTo>
                    <a:lnTo>
                      <a:pt x="232443" y="63750"/>
                    </a:lnTo>
                    <a:cubicBezTo>
                      <a:pt x="233151" y="91476"/>
                      <a:pt x="211253" y="114518"/>
                      <a:pt x="183528" y="115281"/>
                    </a:cubicBezTo>
                    <a:cubicBezTo>
                      <a:pt x="180096" y="115335"/>
                      <a:pt x="176610" y="115062"/>
                      <a:pt x="173232" y="114463"/>
                    </a:cubicBezTo>
                    <a:lnTo>
                      <a:pt x="46476" y="91422"/>
                    </a:lnTo>
                    <a:cubicBezTo>
                      <a:pt x="41084" y="90442"/>
                      <a:pt x="35527" y="91966"/>
                      <a:pt x="31442" y="95616"/>
                    </a:cubicBezTo>
                    <a:cubicBezTo>
                      <a:pt x="27520" y="99048"/>
                      <a:pt x="25341" y="104114"/>
                      <a:pt x="25614" y="109343"/>
                    </a:cubicBezTo>
                    <a:cubicBezTo>
                      <a:pt x="27030" y="120782"/>
                      <a:pt x="32641" y="131241"/>
                      <a:pt x="41411" y="138704"/>
                    </a:cubicBezTo>
                    <a:cubicBezTo>
                      <a:pt x="53503" y="149925"/>
                      <a:pt x="157981" y="225859"/>
                      <a:pt x="235221" y="211695"/>
                    </a:cubicBezTo>
                    <a:cubicBezTo>
                      <a:pt x="236311" y="211478"/>
                      <a:pt x="237455" y="211369"/>
                      <a:pt x="238598" y="211423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489A7C16-B4CA-443C-03B2-FF36D21C39A7}"/>
                  </a:ext>
                </a:extLst>
              </p:cNvPr>
              <p:cNvSpPr/>
              <p:nvPr/>
            </p:nvSpPr>
            <p:spPr>
              <a:xfrm>
                <a:off x="6834934" y="3577163"/>
                <a:ext cx="621592" cy="624929"/>
              </a:xfrm>
              <a:custGeom>
                <a:avLst/>
                <a:gdLst>
                  <a:gd name="connsiteX0" fmla="*/ 617730 w 621592"/>
                  <a:gd name="connsiteY0" fmla="*/ 182337 h 624929"/>
                  <a:gd name="connsiteX1" fmla="*/ 358226 w 621592"/>
                  <a:gd name="connsiteY1" fmla="*/ 617567 h 624929"/>
                  <a:gd name="connsiteX2" fmla="*/ 1490 w 621592"/>
                  <a:gd name="connsiteY2" fmla="*/ 454532 h 624929"/>
                  <a:gd name="connsiteX3" fmla="*/ 51223 w 621592"/>
                  <a:gd name="connsiteY3" fmla="*/ 361113 h 624929"/>
                  <a:gd name="connsiteX4" fmla="*/ 184080 w 621592"/>
                  <a:gd name="connsiteY4" fmla="*/ 367268 h 624929"/>
                  <a:gd name="connsiteX5" fmla="*/ 295529 w 621592"/>
                  <a:gd name="connsiteY5" fmla="*/ -906 h 624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1592" h="624929">
                    <a:moveTo>
                      <a:pt x="617730" y="182337"/>
                    </a:moveTo>
                    <a:cubicBezTo>
                      <a:pt x="637012" y="363237"/>
                      <a:pt x="582214" y="567888"/>
                      <a:pt x="358226" y="617567"/>
                    </a:cubicBezTo>
                    <a:cubicBezTo>
                      <a:pt x="186857" y="655697"/>
                      <a:pt x="50569" y="515050"/>
                      <a:pt x="1490" y="454532"/>
                    </a:cubicBezTo>
                    <a:cubicBezTo>
                      <a:pt x="-9732" y="440751"/>
                      <a:pt x="35262" y="358553"/>
                      <a:pt x="51223" y="361113"/>
                    </a:cubicBezTo>
                    <a:cubicBezTo>
                      <a:pt x="107056" y="370210"/>
                      <a:pt x="114791" y="397772"/>
                      <a:pt x="184080" y="367268"/>
                    </a:cubicBezTo>
                    <a:cubicBezTo>
                      <a:pt x="317154" y="308766"/>
                      <a:pt x="315411" y="125850"/>
                      <a:pt x="295529" y="-906"/>
                    </a:cubicBez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89E19323-A91C-0116-073D-5538B37AF4D6}"/>
                  </a:ext>
                </a:extLst>
              </p:cNvPr>
              <p:cNvSpPr/>
              <p:nvPr/>
            </p:nvSpPr>
            <p:spPr>
              <a:xfrm>
                <a:off x="7098916" y="3386776"/>
                <a:ext cx="354035" cy="373902"/>
              </a:xfrm>
              <a:custGeom>
                <a:avLst/>
                <a:gdLst>
                  <a:gd name="connsiteX0" fmla="*/ 31548 w 354034"/>
                  <a:gd name="connsiteY0" fmla="*/ 189481 h 373902"/>
                  <a:gd name="connsiteX1" fmla="*/ 20164 w 354034"/>
                  <a:gd name="connsiteY1" fmla="*/ 129562 h 373902"/>
                  <a:gd name="connsiteX2" fmla="*/ 499 w 354034"/>
                  <a:gd name="connsiteY2" fmla="*/ 58749 h 373902"/>
                  <a:gd name="connsiteX3" fmla="*/ 184287 w 354034"/>
                  <a:gd name="connsiteY3" fmla="*/ 10922 h 373902"/>
                  <a:gd name="connsiteX4" fmla="*/ 290725 w 354034"/>
                  <a:gd name="connsiteY4" fmla="*/ 158324 h 373902"/>
                  <a:gd name="connsiteX5" fmla="*/ 353749 w 354034"/>
                  <a:gd name="connsiteY5" fmla="*/ 372996 h 373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4034" h="373902">
                    <a:moveTo>
                      <a:pt x="31548" y="189481"/>
                    </a:moveTo>
                    <a:cubicBezTo>
                      <a:pt x="28116" y="167693"/>
                      <a:pt x="24085" y="147157"/>
                      <a:pt x="20164" y="129562"/>
                    </a:cubicBezTo>
                    <a:cubicBezTo>
                      <a:pt x="14716" y="104995"/>
                      <a:pt x="7907" y="81082"/>
                      <a:pt x="499" y="58749"/>
                    </a:cubicBezTo>
                    <a:cubicBezTo>
                      <a:pt x="-13119" y="17350"/>
                      <a:pt x="154600" y="-20998"/>
                      <a:pt x="184287" y="10922"/>
                    </a:cubicBezTo>
                    <a:cubicBezTo>
                      <a:pt x="225740" y="55426"/>
                      <a:pt x="261528" y="104941"/>
                      <a:pt x="290725" y="158324"/>
                    </a:cubicBezTo>
                    <a:cubicBezTo>
                      <a:pt x="321066" y="213939"/>
                      <a:pt x="345196" y="291017"/>
                      <a:pt x="353749" y="372996"/>
                    </a:cubicBezTo>
                    <a:close/>
                  </a:path>
                </a:pathLst>
              </a:custGeom>
              <a:solidFill>
                <a:srgbClr val="F2F2F2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49CE1A38-0E52-7BA6-69EA-5BAEFB63BD19}"/>
                  </a:ext>
                </a:extLst>
              </p:cNvPr>
              <p:cNvSpPr/>
              <p:nvPr/>
            </p:nvSpPr>
            <p:spPr>
              <a:xfrm>
                <a:off x="6821820" y="3432994"/>
                <a:ext cx="647771" cy="782415"/>
              </a:xfrm>
              <a:custGeom>
                <a:avLst/>
                <a:gdLst>
                  <a:gd name="connsiteX0" fmla="*/ 312452 w 647771"/>
                  <a:gd name="connsiteY0" fmla="*/ 781509 h 782415"/>
                  <a:gd name="connsiteX1" fmla="*/ 4306 w 647771"/>
                  <a:gd name="connsiteY1" fmla="*/ 607200 h 782415"/>
                  <a:gd name="connsiteX2" fmla="*/ 21301 w 647771"/>
                  <a:gd name="connsiteY2" fmla="*/ 533009 h 782415"/>
                  <a:gd name="connsiteX3" fmla="*/ 66458 w 647771"/>
                  <a:gd name="connsiteY3" fmla="*/ 492318 h 782415"/>
                  <a:gd name="connsiteX4" fmla="*/ 110036 w 647771"/>
                  <a:gd name="connsiteY4" fmla="*/ 504357 h 782415"/>
                  <a:gd name="connsiteX5" fmla="*/ 191743 w 647771"/>
                  <a:gd name="connsiteY5" fmla="*/ 499400 h 782415"/>
                  <a:gd name="connsiteX6" fmla="*/ 284346 w 647771"/>
                  <a:gd name="connsiteY6" fmla="*/ 86286 h 782415"/>
                  <a:gd name="connsiteX7" fmla="*/ 265008 w 647771"/>
                  <a:gd name="connsiteY7" fmla="*/ 16561 h 782415"/>
                  <a:gd name="connsiteX8" fmla="*/ 273505 w 647771"/>
                  <a:gd name="connsiteY8" fmla="*/ -216 h 782415"/>
                  <a:gd name="connsiteX9" fmla="*/ 290283 w 647771"/>
                  <a:gd name="connsiteY9" fmla="*/ 8227 h 782415"/>
                  <a:gd name="connsiteX10" fmla="*/ 310273 w 647771"/>
                  <a:gd name="connsiteY10" fmla="*/ 80511 h 782415"/>
                  <a:gd name="connsiteX11" fmla="*/ 202638 w 647771"/>
                  <a:gd name="connsiteY11" fmla="*/ 523694 h 782415"/>
                  <a:gd name="connsiteX12" fmla="*/ 101048 w 647771"/>
                  <a:gd name="connsiteY12" fmla="*/ 529141 h 782415"/>
                  <a:gd name="connsiteX13" fmla="*/ 64715 w 647771"/>
                  <a:gd name="connsiteY13" fmla="*/ 518737 h 782415"/>
                  <a:gd name="connsiteX14" fmla="*/ 26094 w 647771"/>
                  <a:gd name="connsiteY14" fmla="*/ 591620 h 782415"/>
                  <a:gd name="connsiteX15" fmla="*/ 368559 w 647771"/>
                  <a:gd name="connsiteY15" fmla="*/ 748663 h 782415"/>
                  <a:gd name="connsiteX16" fmla="*/ 573482 w 647771"/>
                  <a:gd name="connsiteY16" fmla="*/ 600772 h 782415"/>
                  <a:gd name="connsiteX17" fmla="*/ 584376 w 647771"/>
                  <a:gd name="connsiteY17" fmla="*/ 181883 h 782415"/>
                  <a:gd name="connsiteX18" fmla="*/ 592329 w 647771"/>
                  <a:gd name="connsiteY18" fmla="*/ 164888 h 782415"/>
                  <a:gd name="connsiteX19" fmla="*/ 609324 w 647771"/>
                  <a:gd name="connsiteY19" fmla="*/ 172895 h 782415"/>
                  <a:gd name="connsiteX20" fmla="*/ 596578 w 647771"/>
                  <a:gd name="connsiteY20" fmla="*/ 613572 h 782415"/>
                  <a:gd name="connsiteX21" fmla="*/ 374115 w 647771"/>
                  <a:gd name="connsiteY21" fmla="*/ 774591 h 782415"/>
                  <a:gd name="connsiteX22" fmla="*/ 312452 w 647771"/>
                  <a:gd name="connsiteY22" fmla="*/ 781509 h 782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47771" h="782415">
                    <a:moveTo>
                      <a:pt x="312452" y="781509"/>
                    </a:moveTo>
                    <a:cubicBezTo>
                      <a:pt x="163418" y="781509"/>
                      <a:pt x="49790" y="663196"/>
                      <a:pt x="4306" y="607200"/>
                    </a:cubicBezTo>
                    <a:cubicBezTo>
                      <a:pt x="-8877" y="590858"/>
                      <a:pt x="9317" y="553708"/>
                      <a:pt x="21301" y="533009"/>
                    </a:cubicBezTo>
                    <a:cubicBezTo>
                      <a:pt x="46793" y="489104"/>
                      <a:pt x="61065" y="491392"/>
                      <a:pt x="66458" y="492318"/>
                    </a:cubicBezTo>
                    <a:cubicBezTo>
                      <a:pt x="81329" y="494879"/>
                      <a:pt x="95927" y="498910"/>
                      <a:pt x="110036" y="504357"/>
                    </a:cubicBezTo>
                    <a:cubicBezTo>
                      <a:pt x="134221" y="513072"/>
                      <a:pt x="148874" y="518356"/>
                      <a:pt x="191743" y="499400"/>
                    </a:cubicBezTo>
                    <a:cubicBezTo>
                      <a:pt x="343284" y="432726"/>
                      <a:pt x="306896" y="188257"/>
                      <a:pt x="284346" y="86286"/>
                    </a:cubicBezTo>
                    <a:cubicBezTo>
                      <a:pt x="279061" y="62753"/>
                      <a:pt x="272634" y="39439"/>
                      <a:pt x="265008" y="16561"/>
                    </a:cubicBezTo>
                    <a:cubicBezTo>
                      <a:pt x="262720" y="9589"/>
                      <a:pt x="266479" y="2072"/>
                      <a:pt x="273505" y="-216"/>
                    </a:cubicBezTo>
                    <a:cubicBezTo>
                      <a:pt x="280478" y="-2558"/>
                      <a:pt x="287995" y="1255"/>
                      <a:pt x="290283" y="8227"/>
                    </a:cubicBezTo>
                    <a:cubicBezTo>
                      <a:pt x="298399" y="33012"/>
                      <a:pt x="305099" y="57252"/>
                      <a:pt x="310273" y="80511"/>
                    </a:cubicBezTo>
                    <a:cubicBezTo>
                      <a:pt x="334405" y="188910"/>
                      <a:pt x="372154" y="449122"/>
                      <a:pt x="202638" y="523694"/>
                    </a:cubicBezTo>
                    <a:cubicBezTo>
                      <a:pt x="149800" y="546899"/>
                      <a:pt x="127194" y="538783"/>
                      <a:pt x="101048" y="529141"/>
                    </a:cubicBezTo>
                    <a:cubicBezTo>
                      <a:pt x="89282" y="524566"/>
                      <a:pt x="77135" y="521079"/>
                      <a:pt x="64715" y="518737"/>
                    </a:cubicBezTo>
                    <a:cubicBezTo>
                      <a:pt x="52187" y="527289"/>
                      <a:pt x="25386" y="577676"/>
                      <a:pt x="26094" y="591620"/>
                    </a:cubicBezTo>
                    <a:cubicBezTo>
                      <a:pt x="75446" y="652084"/>
                      <a:pt x="205198" y="784832"/>
                      <a:pt x="368559" y="748663"/>
                    </a:cubicBezTo>
                    <a:cubicBezTo>
                      <a:pt x="461923" y="727963"/>
                      <a:pt x="530884" y="678176"/>
                      <a:pt x="573482" y="600772"/>
                    </a:cubicBezTo>
                    <a:cubicBezTo>
                      <a:pt x="645820" y="469331"/>
                      <a:pt x="624631" y="293006"/>
                      <a:pt x="584376" y="181883"/>
                    </a:cubicBezTo>
                    <a:cubicBezTo>
                      <a:pt x="581871" y="175020"/>
                      <a:pt x="585465" y="167394"/>
                      <a:pt x="592329" y="164888"/>
                    </a:cubicBezTo>
                    <a:cubicBezTo>
                      <a:pt x="599247" y="162437"/>
                      <a:pt x="606818" y="166032"/>
                      <a:pt x="609324" y="172895"/>
                    </a:cubicBezTo>
                    <a:cubicBezTo>
                      <a:pt x="651322" y="289193"/>
                      <a:pt x="673165" y="474397"/>
                      <a:pt x="596578" y="613572"/>
                    </a:cubicBezTo>
                    <a:cubicBezTo>
                      <a:pt x="550168" y="698004"/>
                      <a:pt x="475323" y="752149"/>
                      <a:pt x="374115" y="774591"/>
                    </a:cubicBezTo>
                    <a:cubicBezTo>
                      <a:pt x="353851" y="779112"/>
                      <a:pt x="333207" y="781455"/>
                      <a:pt x="312452" y="781509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90" name="Group 289">
            <a:extLst>
              <a:ext uri="{FF2B5EF4-FFF2-40B4-BE49-F238E27FC236}">
                <a16:creationId xmlns:a16="http://schemas.microsoft.com/office/drawing/2014/main" id="{800DEEFA-A0BD-7503-1832-1BFE52FCCC97}"/>
              </a:ext>
            </a:extLst>
          </p:cNvPr>
          <p:cNvGrpSpPr/>
          <p:nvPr/>
        </p:nvGrpSpPr>
        <p:grpSpPr>
          <a:xfrm>
            <a:off x="4622493" y="2597854"/>
            <a:ext cx="2945416" cy="518650"/>
            <a:chOff x="4362450" y="-929756"/>
            <a:chExt cx="2019300" cy="2190750"/>
          </a:xfrm>
        </p:grpSpPr>
        <p:sp>
          <p:nvSpPr>
            <p:cNvPr id="291" name="Rectangle 11">
              <a:extLst>
                <a:ext uri="{FF2B5EF4-FFF2-40B4-BE49-F238E27FC236}">
                  <a16:creationId xmlns:a16="http://schemas.microsoft.com/office/drawing/2014/main" id="{E2758822-DA54-E513-1404-D426869C4FAA}"/>
                </a:ext>
              </a:extLst>
            </p:cNvPr>
            <p:cNvSpPr/>
            <p:nvPr/>
          </p:nvSpPr>
          <p:spPr>
            <a:xfrm>
              <a:off x="4397376" y="-904875"/>
              <a:ext cx="1970469" cy="2134913"/>
            </a:xfrm>
            <a:custGeom>
              <a:avLst/>
              <a:gdLst>
                <a:gd name="connsiteX0" fmla="*/ 0 w 2066925"/>
                <a:gd name="connsiteY0" fmla="*/ 0 h 2226194"/>
                <a:gd name="connsiteX1" fmla="*/ 2066925 w 2066925"/>
                <a:gd name="connsiteY1" fmla="*/ 0 h 2226194"/>
                <a:gd name="connsiteX2" fmla="*/ 2066925 w 2066925"/>
                <a:gd name="connsiteY2" fmla="*/ 2226194 h 2226194"/>
                <a:gd name="connsiteX3" fmla="*/ 0 w 2066925"/>
                <a:gd name="connsiteY3" fmla="*/ 2226194 h 2226194"/>
                <a:gd name="connsiteX4" fmla="*/ 0 w 2066925"/>
                <a:gd name="connsiteY4" fmla="*/ 0 h 2226194"/>
                <a:gd name="connsiteX0" fmla="*/ 0 w 2066925"/>
                <a:gd name="connsiteY0" fmla="*/ 0 h 2226194"/>
                <a:gd name="connsiteX1" fmla="*/ 1666875 w 2066925"/>
                <a:gd name="connsiteY1" fmla="*/ 149225 h 2226194"/>
                <a:gd name="connsiteX2" fmla="*/ 2066925 w 2066925"/>
                <a:gd name="connsiteY2" fmla="*/ 2226194 h 2226194"/>
                <a:gd name="connsiteX3" fmla="*/ 0 w 2066925"/>
                <a:gd name="connsiteY3" fmla="*/ 2226194 h 2226194"/>
                <a:gd name="connsiteX4" fmla="*/ 0 w 2066925"/>
                <a:gd name="connsiteY4" fmla="*/ 0 h 2226194"/>
                <a:gd name="connsiteX0" fmla="*/ 0 w 2066925"/>
                <a:gd name="connsiteY0" fmla="*/ 0 h 2226194"/>
                <a:gd name="connsiteX1" fmla="*/ 1892300 w 2066925"/>
                <a:gd name="connsiteY1" fmla="*/ 60325 h 2226194"/>
                <a:gd name="connsiteX2" fmla="*/ 2066925 w 2066925"/>
                <a:gd name="connsiteY2" fmla="*/ 2226194 h 2226194"/>
                <a:gd name="connsiteX3" fmla="*/ 0 w 2066925"/>
                <a:gd name="connsiteY3" fmla="*/ 2226194 h 2226194"/>
                <a:gd name="connsiteX4" fmla="*/ 0 w 2066925"/>
                <a:gd name="connsiteY4" fmla="*/ 0 h 2226194"/>
                <a:gd name="connsiteX0" fmla="*/ 50800 w 2066925"/>
                <a:gd name="connsiteY0" fmla="*/ 203200 h 2165869"/>
                <a:gd name="connsiteX1" fmla="*/ 1892300 w 2066925"/>
                <a:gd name="connsiteY1" fmla="*/ 0 h 2165869"/>
                <a:gd name="connsiteX2" fmla="*/ 2066925 w 2066925"/>
                <a:gd name="connsiteY2" fmla="*/ 2165869 h 2165869"/>
                <a:gd name="connsiteX3" fmla="*/ 0 w 2066925"/>
                <a:gd name="connsiteY3" fmla="*/ 2165869 h 2165869"/>
                <a:gd name="connsiteX4" fmla="*/ 50800 w 2066925"/>
                <a:gd name="connsiteY4" fmla="*/ 203200 h 2165869"/>
                <a:gd name="connsiteX0" fmla="*/ 22225 w 2066925"/>
                <a:gd name="connsiteY0" fmla="*/ 66675 h 2165869"/>
                <a:gd name="connsiteX1" fmla="*/ 1892300 w 2066925"/>
                <a:gd name="connsiteY1" fmla="*/ 0 h 2165869"/>
                <a:gd name="connsiteX2" fmla="*/ 2066925 w 2066925"/>
                <a:gd name="connsiteY2" fmla="*/ 2165869 h 2165869"/>
                <a:gd name="connsiteX3" fmla="*/ 0 w 2066925"/>
                <a:gd name="connsiteY3" fmla="*/ 2165869 h 2165869"/>
                <a:gd name="connsiteX4" fmla="*/ 22225 w 2066925"/>
                <a:gd name="connsiteY4" fmla="*/ 66675 h 2165869"/>
                <a:gd name="connsiteX0" fmla="*/ 22225 w 2066925"/>
                <a:gd name="connsiteY0" fmla="*/ 66675 h 2165869"/>
                <a:gd name="connsiteX1" fmla="*/ 847725 w 2066925"/>
                <a:gd name="connsiteY1" fmla="*/ 0 h 2165869"/>
                <a:gd name="connsiteX2" fmla="*/ 1892300 w 2066925"/>
                <a:gd name="connsiteY2" fmla="*/ 0 h 2165869"/>
                <a:gd name="connsiteX3" fmla="*/ 2066925 w 2066925"/>
                <a:gd name="connsiteY3" fmla="*/ 2165869 h 2165869"/>
                <a:gd name="connsiteX4" fmla="*/ 0 w 2066925"/>
                <a:gd name="connsiteY4" fmla="*/ 2165869 h 2165869"/>
                <a:gd name="connsiteX5" fmla="*/ 22225 w 2066925"/>
                <a:gd name="connsiteY5" fmla="*/ 66675 h 2165869"/>
                <a:gd name="connsiteX0" fmla="*/ 22225 w 2066925"/>
                <a:gd name="connsiteY0" fmla="*/ 66675 h 2165869"/>
                <a:gd name="connsiteX1" fmla="*/ 847725 w 2066925"/>
                <a:gd name="connsiteY1" fmla="*/ 0 h 2165869"/>
                <a:gd name="connsiteX2" fmla="*/ 1892300 w 2066925"/>
                <a:gd name="connsiteY2" fmla="*/ 0 h 2165869"/>
                <a:gd name="connsiteX3" fmla="*/ 2066925 w 2066925"/>
                <a:gd name="connsiteY3" fmla="*/ 2165869 h 2165869"/>
                <a:gd name="connsiteX4" fmla="*/ 0 w 2066925"/>
                <a:gd name="connsiteY4" fmla="*/ 2165869 h 2165869"/>
                <a:gd name="connsiteX5" fmla="*/ 22225 w 2066925"/>
                <a:gd name="connsiteY5" fmla="*/ 66675 h 2165869"/>
                <a:gd name="connsiteX0" fmla="*/ 0 w 2044700"/>
                <a:gd name="connsiteY0" fmla="*/ 66675 h 2165869"/>
                <a:gd name="connsiteX1" fmla="*/ 825500 w 2044700"/>
                <a:gd name="connsiteY1" fmla="*/ 0 h 2165869"/>
                <a:gd name="connsiteX2" fmla="*/ 1870075 w 2044700"/>
                <a:gd name="connsiteY2" fmla="*/ 0 h 2165869"/>
                <a:gd name="connsiteX3" fmla="*/ 2044700 w 2044700"/>
                <a:gd name="connsiteY3" fmla="*/ 2165869 h 2165869"/>
                <a:gd name="connsiteX4" fmla="*/ 287337 w 2044700"/>
                <a:gd name="connsiteY4" fmla="*/ 2070619 h 2165869"/>
                <a:gd name="connsiteX5" fmla="*/ 0 w 2044700"/>
                <a:gd name="connsiteY5" fmla="*/ 66675 h 2165869"/>
                <a:gd name="connsiteX0" fmla="*/ 0 w 2044700"/>
                <a:gd name="connsiteY0" fmla="*/ 66675 h 2165869"/>
                <a:gd name="connsiteX1" fmla="*/ 825500 w 2044700"/>
                <a:gd name="connsiteY1" fmla="*/ 0 h 2165869"/>
                <a:gd name="connsiteX2" fmla="*/ 1870075 w 2044700"/>
                <a:gd name="connsiteY2" fmla="*/ 0 h 2165869"/>
                <a:gd name="connsiteX3" fmla="*/ 2044700 w 2044700"/>
                <a:gd name="connsiteY3" fmla="*/ 2165869 h 2165869"/>
                <a:gd name="connsiteX4" fmla="*/ 25400 w 2044700"/>
                <a:gd name="connsiteY4" fmla="*/ 2134913 h 2165869"/>
                <a:gd name="connsiteX5" fmla="*/ 0 w 2044700"/>
                <a:gd name="connsiteY5" fmla="*/ 66675 h 2165869"/>
                <a:gd name="connsiteX0" fmla="*/ 0 w 2044700"/>
                <a:gd name="connsiteY0" fmla="*/ 66675 h 2165869"/>
                <a:gd name="connsiteX1" fmla="*/ 825500 w 2044700"/>
                <a:gd name="connsiteY1" fmla="*/ 0 h 2165869"/>
                <a:gd name="connsiteX2" fmla="*/ 1870075 w 2044700"/>
                <a:gd name="connsiteY2" fmla="*/ 0 h 2165869"/>
                <a:gd name="connsiteX3" fmla="*/ 2044700 w 2044700"/>
                <a:gd name="connsiteY3" fmla="*/ 2165869 h 2165869"/>
                <a:gd name="connsiteX4" fmla="*/ 25400 w 2044700"/>
                <a:gd name="connsiteY4" fmla="*/ 2134913 h 2165869"/>
                <a:gd name="connsiteX5" fmla="*/ 0 w 2044700"/>
                <a:gd name="connsiteY5" fmla="*/ 66675 h 2165869"/>
                <a:gd name="connsiteX0" fmla="*/ 0 w 1870075"/>
                <a:gd name="connsiteY0" fmla="*/ 66675 h 2134913"/>
                <a:gd name="connsiteX1" fmla="*/ 825500 w 1870075"/>
                <a:gd name="connsiteY1" fmla="*/ 0 h 2134913"/>
                <a:gd name="connsiteX2" fmla="*/ 1870075 w 1870075"/>
                <a:gd name="connsiteY2" fmla="*/ 0 h 2134913"/>
                <a:gd name="connsiteX3" fmla="*/ 1851819 w 1870075"/>
                <a:gd name="connsiteY3" fmla="*/ 2034901 h 2134913"/>
                <a:gd name="connsiteX4" fmla="*/ 25400 w 1870075"/>
                <a:gd name="connsiteY4" fmla="*/ 2134913 h 2134913"/>
                <a:gd name="connsiteX5" fmla="*/ 0 w 1870075"/>
                <a:gd name="connsiteY5" fmla="*/ 66675 h 2134913"/>
                <a:gd name="connsiteX0" fmla="*/ 0 w 1889919"/>
                <a:gd name="connsiteY0" fmla="*/ 66675 h 2134913"/>
                <a:gd name="connsiteX1" fmla="*/ 825500 w 1889919"/>
                <a:gd name="connsiteY1" fmla="*/ 0 h 2134913"/>
                <a:gd name="connsiteX2" fmla="*/ 1870075 w 1889919"/>
                <a:gd name="connsiteY2" fmla="*/ 0 h 2134913"/>
                <a:gd name="connsiteX3" fmla="*/ 1889919 w 1889919"/>
                <a:gd name="connsiteY3" fmla="*/ 2030138 h 2134913"/>
                <a:gd name="connsiteX4" fmla="*/ 25400 w 1889919"/>
                <a:gd name="connsiteY4" fmla="*/ 2134913 h 2134913"/>
                <a:gd name="connsiteX5" fmla="*/ 0 w 1889919"/>
                <a:gd name="connsiteY5" fmla="*/ 66675 h 2134913"/>
                <a:gd name="connsiteX0" fmla="*/ 0 w 1970088"/>
                <a:gd name="connsiteY0" fmla="*/ 66675 h 2134913"/>
                <a:gd name="connsiteX1" fmla="*/ 825500 w 1970088"/>
                <a:gd name="connsiteY1" fmla="*/ 0 h 2134913"/>
                <a:gd name="connsiteX2" fmla="*/ 1870075 w 1970088"/>
                <a:gd name="connsiteY2" fmla="*/ 0 h 2134913"/>
                <a:gd name="connsiteX3" fmla="*/ 1970088 w 1970088"/>
                <a:gd name="connsiteY3" fmla="*/ 1945481 h 2134913"/>
                <a:gd name="connsiteX4" fmla="*/ 1889919 w 1970088"/>
                <a:gd name="connsiteY4" fmla="*/ 2030138 h 2134913"/>
                <a:gd name="connsiteX5" fmla="*/ 25400 w 1970088"/>
                <a:gd name="connsiteY5" fmla="*/ 2134913 h 2134913"/>
                <a:gd name="connsiteX6" fmla="*/ 0 w 1970088"/>
                <a:gd name="connsiteY6" fmla="*/ 66675 h 2134913"/>
                <a:gd name="connsiteX0" fmla="*/ 0 w 1970375"/>
                <a:gd name="connsiteY0" fmla="*/ 66675 h 2134913"/>
                <a:gd name="connsiteX1" fmla="*/ 825500 w 1970375"/>
                <a:gd name="connsiteY1" fmla="*/ 0 h 2134913"/>
                <a:gd name="connsiteX2" fmla="*/ 1870075 w 1970375"/>
                <a:gd name="connsiteY2" fmla="*/ 0 h 2134913"/>
                <a:gd name="connsiteX3" fmla="*/ 1970088 w 1970375"/>
                <a:gd name="connsiteY3" fmla="*/ 1945481 h 2134913"/>
                <a:gd name="connsiteX4" fmla="*/ 1889919 w 1970375"/>
                <a:gd name="connsiteY4" fmla="*/ 2030138 h 2134913"/>
                <a:gd name="connsiteX5" fmla="*/ 25400 w 1970375"/>
                <a:gd name="connsiteY5" fmla="*/ 2134913 h 2134913"/>
                <a:gd name="connsiteX6" fmla="*/ 0 w 1970375"/>
                <a:gd name="connsiteY6" fmla="*/ 66675 h 2134913"/>
                <a:gd name="connsiteX0" fmla="*/ 0 w 1970469"/>
                <a:gd name="connsiteY0" fmla="*/ 66675 h 2134913"/>
                <a:gd name="connsiteX1" fmla="*/ 825500 w 1970469"/>
                <a:gd name="connsiteY1" fmla="*/ 0 h 2134913"/>
                <a:gd name="connsiteX2" fmla="*/ 1870075 w 1970469"/>
                <a:gd name="connsiteY2" fmla="*/ 0 h 2134913"/>
                <a:gd name="connsiteX3" fmla="*/ 1970088 w 1970469"/>
                <a:gd name="connsiteY3" fmla="*/ 1945481 h 2134913"/>
                <a:gd name="connsiteX4" fmla="*/ 1889919 w 1970469"/>
                <a:gd name="connsiteY4" fmla="*/ 2030138 h 2134913"/>
                <a:gd name="connsiteX5" fmla="*/ 25400 w 1970469"/>
                <a:gd name="connsiteY5" fmla="*/ 2134913 h 2134913"/>
                <a:gd name="connsiteX6" fmla="*/ 0 w 1970469"/>
                <a:gd name="connsiteY6" fmla="*/ 66675 h 2134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70469" h="2134913">
                  <a:moveTo>
                    <a:pt x="0" y="66675"/>
                  </a:moveTo>
                  <a:cubicBezTo>
                    <a:pt x="142346" y="26988"/>
                    <a:pt x="659342" y="6350"/>
                    <a:pt x="825500" y="0"/>
                  </a:cubicBezTo>
                  <a:lnTo>
                    <a:pt x="1870075" y="0"/>
                  </a:lnTo>
                  <a:cubicBezTo>
                    <a:pt x="1901825" y="664369"/>
                    <a:pt x="1976439" y="1293018"/>
                    <a:pt x="1970088" y="1945481"/>
                  </a:cubicBezTo>
                  <a:lnTo>
                    <a:pt x="1889919" y="2030138"/>
                  </a:lnTo>
                  <a:lnTo>
                    <a:pt x="25400" y="2134913"/>
                  </a:lnTo>
                  <a:cubicBezTo>
                    <a:pt x="59795" y="1450263"/>
                    <a:pt x="8467" y="756088"/>
                    <a:pt x="0" y="66675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292" name="Graphic 291">
              <a:extLst>
                <a:ext uri="{FF2B5EF4-FFF2-40B4-BE49-F238E27FC236}">
                  <a16:creationId xmlns:a16="http://schemas.microsoft.com/office/drawing/2014/main" id="{CBA084AE-3F93-386B-E01B-70B958F23DD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4362450" y="-929756"/>
              <a:ext cx="2019300" cy="2190750"/>
            </a:xfrm>
            <a:prstGeom prst="rect">
              <a:avLst/>
            </a:prstGeom>
          </p:spPr>
        </p:pic>
      </p:grpSp>
      <p:sp>
        <p:nvSpPr>
          <p:cNvPr id="293" name="TextBox 292">
            <a:extLst>
              <a:ext uri="{FF2B5EF4-FFF2-40B4-BE49-F238E27FC236}">
                <a16:creationId xmlns:a16="http://schemas.microsoft.com/office/drawing/2014/main" id="{201A430D-AEFD-50D5-49CE-05FEF3B93DA5}"/>
              </a:ext>
            </a:extLst>
          </p:cNvPr>
          <p:cNvSpPr txBox="1"/>
          <p:nvPr/>
        </p:nvSpPr>
        <p:spPr>
          <a:xfrm>
            <a:off x="4566280" y="2641305"/>
            <a:ext cx="315173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MONSTER SLIDE</a:t>
            </a:r>
          </a:p>
        </p:txBody>
      </p:sp>
      <p:grpSp>
        <p:nvGrpSpPr>
          <p:cNvPr id="327" name="Group 326">
            <a:extLst>
              <a:ext uri="{FF2B5EF4-FFF2-40B4-BE49-F238E27FC236}">
                <a16:creationId xmlns:a16="http://schemas.microsoft.com/office/drawing/2014/main" id="{F7666985-3362-93FB-E743-B8889D582F1A}"/>
              </a:ext>
            </a:extLst>
          </p:cNvPr>
          <p:cNvGrpSpPr/>
          <p:nvPr/>
        </p:nvGrpSpPr>
        <p:grpSpPr>
          <a:xfrm>
            <a:off x="-6252458" y="-8757837"/>
            <a:ext cx="11445982" cy="12882864"/>
            <a:chOff x="-3040888" y="-3909469"/>
            <a:chExt cx="11445982" cy="12882864"/>
          </a:xfrm>
        </p:grpSpPr>
        <p:grpSp>
          <p:nvGrpSpPr>
            <p:cNvPr id="312" name="Group 311">
              <a:extLst>
                <a:ext uri="{FF2B5EF4-FFF2-40B4-BE49-F238E27FC236}">
                  <a16:creationId xmlns:a16="http://schemas.microsoft.com/office/drawing/2014/main" id="{285F418B-D38E-F6E5-8CF4-2C5802FD73EA}"/>
                </a:ext>
              </a:extLst>
            </p:cNvPr>
            <p:cNvGrpSpPr/>
            <p:nvPr/>
          </p:nvGrpSpPr>
          <p:grpSpPr>
            <a:xfrm>
              <a:off x="-3040888" y="2025338"/>
              <a:ext cx="5392838" cy="6948057"/>
              <a:chOff x="-1762152" y="2264500"/>
              <a:chExt cx="5392838" cy="6948057"/>
            </a:xfrm>
          </p:grpSpPr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A6B304C5-EAAB-4AB3-74C1-5FF40E463D8E}"/>
                  </a:ext>
                </a:extLst>
              </p:cNvPr>
              <p:cNvSpPr/>
              <p:nvPr/>
            </p:nvSpPr>
            <p:spPr>
              <a:xfrm rot="17563001">
                <a:off x="-3069300" y="3614146"/>
                <a:ext cx="6905803" cy="4248456"/>
              </a:xfrm>
              <a:custGeom>
                <a:avLst/>
                <a:gdLst>
                  <a:gd name="connsiteX0" fmla="*/ 5498073 w 6905803"/>
                  <a:gd name="connsiteY0" fmla="*/ 3484249 h 4248456"/>
                  <a:gd name="connsiteX1" fmla="*/ 5593323 w 6905803"/>
                  <a:gd name="connsiteY1" fmla="*/ 3451481 h 4248456"/>
                  <a:gd name="connsiteX2" fmla="*/ 6239975 w 6905803"/>
                  <a:gd name="connsiteY2" fmla="*/ 3150397 h 4248456"/>
                  <a:gd name="connsiteX3" fmla="*/ 6622309 w 6905803"/>
                  <a:gd name="connsiteY3" fmla="*/ 3477105 h 4248456"/>
                  <a:gd name="connsiteX4" fmla="*/ 6904915 w 6905803"/>
                  <a:gd name="connsiteY4" fmla="*/ 3658080 h 4248456"/>
                  <a:gd name="connsiteX5" fmla="*/ 6583541 w 6905803"/>
                  <a:gd name="connsiteY5" fmla="*/ 4095372 h 4248456"/>
                  <a:gd name="connsiteX6" fmla="*/ 5595609 w 6905803"/>
                  <a:gd name="connsiteY6" fmla="*/ 4112327 h 4248456"/>
                  <a:gd name="connsiteX7" fmla="*/ 5365200 w 6905803"/>
                  <a:gd name="connsiteY7" fmla="*/ 4055177 h 4248456"/>
                  <a:gd name="connsiteX8" fmla="*/ 2223663 w 6905803"/>
                  <a:gd name="connsiteY8" fmla="*/ 4138521 h 4248456"/>
                  <a:gd name="connsiteX9" fmla="*/ 619653 w 6905803"/>
                  <a:gd name="connsiteY9" fmla="*/ 3168400 h 4248456"/>
                  <a:gd name="connsiteX10" fmla="*/ -805 w 6905803"/>
                  <a:gd name="connsiteY10" fmla="*/ 1984728 h 4248456"/>
                  <a:gd name="connsiteX11" fmla="*/ 710141 w 6905803"/>
                  <a:gd name="connsiteY11" fmla="*/ -1712 h 4248456"/>
                  <a:gd name="connsiteX12" fmla="*/ 1824566 w 6905803"/>
                  <a:gd name="connsiteY12" fmla="*/ 2588136 h 4248456"/>
                  <a:gd name="connsiteX13" fmla="*/ 5498073 w 6905803"/>
                  <a:gd name="connsiteY13" fmla="*/ 3484249 h 4248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905803" h="4248456">
                    <a:moveTo>
                      <a:pt x="5498073" y="3484249"/>
                    </a:moveTo>
                    <a:cubicBezTo>
                      <a:pt x="5532267" y="3482628"/>
                      <a:pt x="5565320" y="3471294"/>
                      <a:pt x="5593323" y="3451481"/>
                    </a:cubicBezTo>
                    <a:cubicBezTo>
                      <a:pt x="5737055" y="3349564"/>
                      <a:pt x="6035854" y="3121918"/>
                      <a:pt x="6239975" y="3150397"/>
                    </a:cubicBezTo>
                    <a:cubicBezTo>
                      <a:pt x="6581828" y="3198022"/>
                      <a:pt x="6622309" y="3477105"/>
                      <a:pt x="6622309" y="3477105"/>
                    </a:cubicBezTo>
                    <a:cubicBezTo>
                      <a:pt x="6622309" y="3477105"/>
                      <a:pt x="6910631" y="3466436"/>
                      <a:pt x="6904915" y="3658080"/>
                    </a:cubicBezTo>
                    <a:cubicBezTo>
                      <a:pt x="6900534" y="3805336"/>
                      <a:pt x="6816619" y="3992406"/>
                      <a:pt x="6583541" y="4095372"/>
                    </a:cubicBezTo>
                    <a:cubicBezTo>
                      <a:pt x="6265788" y="4235771"/>
                      <a:pt x="5947177" y="4343022"/>
                      <a:pt x="5595609" y="4112327"/>
                    </a:cubicBezTo>
                    <a:cubicBezTo>
                      <a:pt x="5527600" y="4067369"/>
                      <a:pt x="5446257" y="4047175"/>
                      <a:pt x="5365200" y="4055177"/>
                    </a:cubicBezTo>
                    <a:cubicBezTo>
                      <a:pt x="5167651" y="4075085"/>
                      <a:pt x="2223663" y="4138521"/>
                      <a:pt x="2223663" y="4138521"/>
                    </a:cubicBezTo>
                    <a:cubicBezTo>
                      <a:pt x="1550217" y="4138521"/>
                      <a:pt x="932397" y="3764855"/>
                      <a:pt x="619653" y="3168400"/>
                    </a:cubicBezTo>
                    <a:lnTo>
                      <a:pt x="-805" y="1984728"/>
                    </a:lnTo>
                    <a:lnTo>
                      <a:pt x="710141" y="-1712"/>
                    </a:lnTo>
                    <a:lnTo>
                      <a:pt x="1824566" y="2588136"/>
                    </a:lnTo>
                    <a:cubicBezTo>
                      <a:pt x="2364729" y="3325275"/>
                      <a:pt x="5441780" y="3497011"/>
                      <a:pt x="5498073" y="3484249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0888E0FE-9B93-015E-0833-4DECF76F9047}"/>
                  </a:ext>
                </a:extLst>
              </p:cNvPr>
              <p:cNvSpPr/>
              <p:nvPr/>
            </p:nvSpPr>
            <p:spPr>
              <a:xfrm rot="17563001">
                <a:off x="-3091162" y="3593510"/>
                <a:ext cx="6948057" cy="4290038"/>
              </a:xfrm>
              <a:custGeom>
                <a:avLst/>
                <a:gdLst>
                  <a:gd name="connsiteX0" fmla="*/ 6045883 w 6948057"/>
                  <a:gd name="connsiteY0" fmla="*/ 4288327 h 4290038"/>
                  <a:gd name="connsiteX1" fmla="*/ 5604970 w 6948057"/>
                  <a:gd name="connsiteY1" fmla="*/ 4151359 h 4290038"/>
                  <a:gd name="connsiteX2" fmla="*/ 5388658 w 6948057"/>
                  <a:gd name="connsiteY2" fmla="*/ 4097827 h 4290038"/>
                  <a:gd name="connsiteX3" fmla="*/ 2245407 w 6948057"/>
                  <a:gd name="connsiteY3" fmla="*/ 4181266 h 4290038"/>
                  <a:gd name="connsiteX4" fmla="*/ 622157 w 6948057"/>
                  <a:gd name="connsiteY4" fmla="*/ 3200191 h 4290038"/>
                  <a:gd name="connsiteX5" fmla="*/ 1603 w 6948057"/>
                  <a:gd name="connsiteY5" fmla="*/ 2016614 h 4290038"/>
                  <a:gd name="connsiteX6" fmla="*/ 460 w 6948057"/>
                  <a:gd name="connsiteY6" fmla="*/ 1999564 h 4290038"/>
                  <a:gd name="connsiteX7" fmla="*/ 711882 w 6948057"/>
                  <a:gd name="connsiteY7" fmla="*/ 12459 h 4290038"/>
                  <a:gd name="connsiteX8" fmla="*/ 738828 w 6948057"/>
                  <a:gd name="connsiteY8" fmla="*/ -495 h 4290038"/>
                  <a:gd name="connsiteX9" fmla="*/ 751316 w 6948057"/>
                  <a:gd name="connsiteY9" fmla="*/ 11220 h 4290038"/>
                  <a:gd name="connsiteX10" fmla="*/ 1864407 w 6948057"/>
                  <a:gd name="connsiteY10" fmla="*/ 2598782 h 4290038"/>
                  <a:gd name="connsiteX11" fmla="*/ 5515625 w 6948057"/>
                  <a:gd name="connsiteY11" fmla="*/ 3484609 h 4290038"/>
                  <a:gd name="connsiteX12" fmla="*/ 5519340 w 6948057"/>
                  <a:gd name="connsiteY12" fmla="*/ 3484609 h 4290038"/>
                  <a:gd name="connsiteX13" fmla="*/ 5602018 w 6948057"/>
                  <a:gd name="connsiteY13" fmla="*/ 3456034 h 4290038"/>
                  <a:gd name="connsiteX14" fmla="*/ 5635355 w 6948057"/>
                  <a:gd name="connsiteY14" fmla="*/ 3432221 h 4290038"/>
                  <a:gd name="connsiteX15" fmla="*/ 6264005 w 6948057"/>
                  <a:gd name="connsiteY15" fmla="*/ 3151232 h 4290038"/>
                  <a:gd name="connsiteX16" fmla="*/ 6660436 w 6948057"/>
                  <a:gd name="connsiteY16" fmla="*/ 3477749 h 4290038"/>
                  <a:gd name="connsiteX17" fmla="*/ 6899322 w 6948057"/>
                  <a:gd name="connsiteY17" fmla="*/ 3555951 h 4290038"/>
                  <a:gd name="connsiteX18" fmla="*/ 6946947 w 6948057"/>
                  <a:gd name="connsiteY18" fmla="*/ 3680822 h 4290038"/>
                  <a:gd name="connsiteX19" fmla="*/ 6612906 w 6948057"/>
                  <a:gd name="connsiteY19" fmla="*/ 4136880 h 4290038"/>
                  <a:gd name="connsiteX20" fmla="*/ 6045883 w 6948057"/>
                  <a:gd name="connsiteY20" fmla="*/ 4288327 h 4290038"/>
                  <a:gd name="connsiteX21" fmla="*/ 5420471 w 6948057"/>
                  <a:gd name="connsiteY21" fmla="*/ 4053251 h 4290038"/>
                  <a:gd name="connsiteX22" fmla="*/ 5628212 w 6948057"/>
                  <a:gd name="connsiteY22" fmla="*/ 4115828 h 4290038"/>
                  <a:gd name="connsiteX23" fmla="*/ 6595951 w 6948057"/>
                  <a:gd name="connsiteY23" fmla="*/ 4096778 h 4290038"/>
                  <a:gd name="connsiteX24" fmla="*/ 6904657 w 6948057"/>
                  <a:gd name="connsiteY24" fmla="*/ 3678250 h 4290038"/>
                  <a:gd name="connsiteX25" fmla="*/ 6869414 w 6948057"/>
                  <a:gd name="connsiteY25" fmla="*/ 3584905 h 4290038"/>
                  <a:gd name="connsiteX26" fmla="*/ 6644053 w 6948057"/>
                  <a:gd name="connsiteY26" fmla="*/ 3518993 h 4290038"/>
                  <a:gd name="connsiteX27" fmla="*/ 6643290 w 6948057"/>
                  <a:gd name="connsiteY27" fmla="*/ 3518993 h 4290038"/>
                  <a:gd name="connsiteX28" fmla="*/ 6622336 w 6948057"/>
                  <a:gd name="connsiteY28" fmla="*/ 3500801 h 4290038"/>
                  <a:gd name="connsiteX29" fmla="*/ 6258005 w 6948057"/>
                  <a:gd name="connsiteY29" fmla="*/ 3192000 h 4290038"/>
                  <a:gd name="connsiteX30" fmla="*/ 5660120 w 6948057"/>
                  <a:gd name="connsiteY30" fmla="*/ 3465559 h 4290038"/>
                  <a:gd name="connsiteX31" fmla="*/ 5626592 w 6948057"/>
                  <a:gd name="connsiteY31" fmla="*/ 3489464 h 4290038"/>
                  <a:gd name="connsiteX32" fmla="*/ 5519245 w 6948057"/>
                  <a:gd name="connsiteY32" fmla="*/ 3526136 h 4290038"/>
                  <a:gd name="connsiteX33" fmla="*/ 3860752 w 6948057"/>
                  <a:gd name="connsiteY33" fmla="*/ 3358972 h 4290038"/>
                  <a:gd name="connsiteX34" fmla="*/ 1828784 w 6948057"/>
                  <a:gd name="connsiteY34" fmla="*/ 2621261 h 4290038"/>
                  <a:gd name="connsiteX35" fmla="*/ 1826403 w 6948057"/>
                  <a:gd name="connsiteY35" fmla="*/ 2617071 h 4290038"/>
                  <a:gd name="connsiteX36" fmla="*/ 732933 w 6948057"/>
                  <a:gd name="connsiteY36" fmla="*/ 76848 h 4290038"/>
                  <a:gd name="connsiteX37" fmla="*/ 43323 w 6948057"/>
                  <a:gd name="connsiteY37" fmla="*/ 2003661 h 4290038"/>
                  <a:gd name="connsiteX38" fmla="*/ 659495 w 6948057"/>
                  <a:gd name="connsiteY38" fmla="*/ 3179046 h 4290038"/>
                  <a:gd name="connsiteX39" fmla="*/ 2245407 w 6948057"/>
                  <a:gd name="connsiteY39" fmla="*/ 4138594 h 4290038"/>
                  <a:gd name="connsiteX40" fmla="*/ 5384847 w 6948057"/>
                  <a:gd name="connsiteY40" fmla="*/ 4055346 h 4290038"/>
                  <a:gd name="connsiteX41" fmla="*/ 5420757 w 6948057"/>
                  <a:gd name="connsiteY41" fmla="*/ 4053537 h 4290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6948057" h="4290038">
                    <a:moveTo>
                      <a:pt x="6045883" y="4288327"/>
                    </a:moveTo>
                    <a:cubicBezTo>
                      <a:pt x="5903008" y="4288327"/>
                      <a:pt x="5756608" y="4250227"/>
                      <a:pt x="5604970" y="4151359"/>
                    </a:cubicBezTo>
                    <a:cubicBezTo>
                      <a:pt x="5541058" y="4109447"/>
                      <a:pt x="5464762" y="4090493"/>
                      <a:pt x="5388658" y="4097827"/>
                    </a:cubicBezTo>
                    <a:cubicBezTo>
                      <a:pt x="5192538" y="4117544"/>
                      <a:pt x="2365613" y="4178599"/>
                      <a:pt x="2245407" y="4181266"/>
                    </a:cubicBezTo>
                    <a:cubicBezTo>
                      <a:pt x="1563675" y="4182694"/>
                      <a:pt x="937863" y="3804456"/>
                      <a:pt x="622157" y="3200191"/>
                    </a:cubicBezTo>
                    <a:lnTo>
                      <a:pt x="1603" y="2016614"/>
                    </a:lnTo>
                    <a:cubicBezTo>
                      <a:pt x="-1150" y="2011375"/>
                      <a:pt x="-1559" y="2005185"/>
                      <a:pt x="460" y="1999564"/>
                    </a:cubicBezTo>
                    <a:lnTo>
                      <a:pt x="711882" y="12459"/>
                    </a:lnTo>
                    <a:cubicBezTo>
                      <a:pt x="715740" y="1411"/>
                      <a:pt x="727808" y="-4401"/>
                      <a:pt x="738828" y="-495"/>
                    </a:cubicBezTo>
                    <a:cubicBezTo>
                      <a:pt x="744458" y="1505"/>
                      <a:pt x="748992" y="5696"/>
                      <a:pt x="751316" y="11220"/>
                    </a:cubicBezTo>
                    <a:lnTo>
                      <a:pt x="1864407" y="2598782"/>
                    </a:lnTo>
                    <a:cubicBezTo>
                      <a:pt x="2388282" y="3306203"/>
                      <a:pt x="5396658" y="3499561"/>
                      <a:pt x="5515625" y="3484609"/>
                    </a:cubicBezTo>
                    <a:cubicBezTo>
                      <a:pt x="5516864" y="3484418"/>
                      <a:pt x="5518102" y="3484418"/>
                      <a:pt x="5519340" y="3484609"/>
                    </a:cubicBezTo>
                    <a:cubicBezTo>
                      <a:pt x="5548963" y="3482892"/>
                      <a:pt x="5577633" y="3472986"/>
                      <a:pt x="5602018" y="3456034"/>
                    </a:cubicBezTo>
                    <a:lnTo>
                      <a:pt x="5635355" y="3432221"/>
                    </a:lnTo>
                    <a:cubicBezTo>
                      <a:pt x="5796423" y="3316777"/>
                      <a:pt x="6065980" y="3123610"/>
                      <a:pt x="6264005" y="3151232"/>
                    </a:cubicBezTo>
                    <a:cubicBezTo>
                      <a:pt x="6565757" y="3193238"/>
                      <a:pt x="6643862" y="3412504"/>
                      <a:pt x="6660436" y="3477749"/>
                    </a:cubicBezTo>
                    <a:cubicBezTo>
                      <a:pt x="6706632" y="3478511"/>
                      <a:pt x="6830361" y="3487274"/>
                      <a:pt x="6899322" y="3555951"/>
                    </a:cubicBezTo>
                    <a:cubicBezTo>
                      <a:pt x="6932469" y="3588812"/>
                      <a:pt x="6949805" y="3634246"/>
                      <a:pt x="6946947" y="3680822"/>
                    </a:cubicBezTo>
                    <a:cubicBezTo>
                      <a:pt x="6944757" y="3754164"/>
                      <a:pt x="6914182" y="4003814"/>
                      <a:pt x="6612906" y="4136880"/>
                    </a:cubicBezTo>
                    <a:cubicBezTo>
                      <a:pt x="6432311" y="4216413"/>
                      <a:pt x="6243431" y="4288327"/>
                      <a:pt x="6045883" y="4288327"/>
                    </a:cubicBezTo>
                    <a:close/>
                    <a:moveTo>
                      <a:pt x="5420471" y="4053251"/>
                    </a:moveTo>
                    <a:cubicBezTo>
                      <a:pt x="5494290" y="4053537"/>
                      <a:pt x="5566490" y="4075252"/>
                      <a:pt x="5628212" y="4115828"/>
                    </a:cubicBezTo>
                    <a:cubicBezTo>
                      <a:pt x="5972445" y="4341382"/>
                      <a:pt x="6282388" y="4235749"/>
                      <a:pt x="6595951" y="4096778"/>
                    </a:cubicBezTo>
                    <a:cubicBezTo>
                      <a:pt x="6874462" y="3973811"/>
                      <a:pt x="6902656" y="3745307"/>
                      <a:pt x="6904657" y="3678250"/>
                    </a:cubicBezTo>
                    <a:cubicBezTo>
                      <a:pt x="6907038" y="3643485"/>
                      <a:pt x="6894180" y="3609385"/>
                      <a:pt x="6869414" y="3584905"/>
                    </a:cubicBezTo>
                    <a:cubicBezTo>
                      <a:pt x="6798358" y="3514325"/>
                      <a:pt x="6645672" y="3518993"/>
                      <a:pt x="6644053" y="3518993"/>
                    </a:cubicBezTo>
                    <a:lnTo>
                      <a:pt x="6643290" y="3518993"/>
                    </a:lnTo>
                    <a:cubicBezTo>
                      <a:pt x="6632718" y="3518993"/>
                      <a:pt x="6623765" y="3511277"/>
                      <a:pt x="6622336" y="3500801"/>
                    </a:cubicBezTo>
                    <a:cubicBezTo>
                      <a:pt x="6620716" y="3490131"/>
                      <a:pt x="6579187" y="3236768"/>
                      <a:pt x="6258005" y="3192000"/>
                    </a:cubicBezTo>
                    <a:cubicBezTo>
                      <a:pt x="6077030" y="3166949"/>
                      <a:pt x="5805758" y="3361163"/>
                      <a:pt x="5660120" y="3465559"/>
                    </a:cubicBezTo>
                    <a:lnTo>
                      <a:pt x="5626592" y="3489464"/>
                    </a:lnTo>
                    <a:cubicBezTo>
                      <a:pt x="5594874" y="3511467"/>
                      <a:pt x="5557726" y="3524136"/>
                      <a:pt x="5519245" y="3526136"/>
                    </a:cubicBezTo>
                    <a:cubicBezTo>
                      <a:pt x="5445522" y="3530231"/>
                      <a:pt x="4676664" y="3488036"/>
                      <a:pt x="3860752" y="3358972"/>
                    </a:cubicBezTo>
                    <a:cubicBezTo>
                      <a:pt x="3091133" y="3237242"/>
                      <a:pt x="2113962" y="3010453"/>
                      <a:pt x="1828784" y="2621261"/>
                    </a:cubicBezTo>
                    <a:cubicBezTo>
                      <a:pt x="1827831" y="2619928"/>
                      <a:pt x="1827031" y="2618594"/>
                      <a:pt x="1826403" y="2617071"/>
                    </a:cubicBezTo>
                    <a:lnTo>
                      <a:pt x="732933" y="76848"/>
                    </a:lnTo>
                    <a:lnTo>
                      <a:pt x="43323" y="2003661"/>
                    </a:lnTo>
                    <a:lnTo>
                      <a:pt x="659495" y="3179046"/>
                    </a:lnTo>
                    <a:cubicBezTo>
                      <a:pt x="967581" y="3769882"/>
                      <a:pt x="1579105" y="4139831"/>
                      <a:pt x="2245407" y="4138594"/>
                    </a:cubicBezTo>
                    <a:cubicBezTo>
                      <a:pt x="2273982" y="4137927"/>
                      <a:pt x="5190348" y="4074968"/>
                      <a:pt x="5384847" y="4055346"/>
                    </a:cubicBezTo>
                    <a:cubicBezTo>
                      <a:pt x="5396754" y="4054106"/>
                      <a:pt x="5408755" y="4053537"/>
                      <a:pt x="5420757" y="405353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10E897F6-E3D0-DF2D-48BC-75E1FE5890FA}"/>
                  </a:ext>
                </a:extLst>
              </p:cNvPr>
              <p:cNvSpPr/>
              <p:nvPr/>
            </p:nvSpPr>
            <p:spPr>
              <a:xfrm rot="17563001">
                <a:off x="1151475" y="2828387"/>
                <a:ext cx="2829972" cy="1820799"/>
              </a:xfrm>
              <a:custGeom>
                <a:avLst/>
                <a:gdLst>
                  <a:gd name="connsiteX0" fmla="*/ -805 w 2829972"/>
                  <a:gd name="connsiteY0" fmla="*/ 496637 h 1820799"/>
                  <a:gd name="connsiteX1" fmla="*/ 283897 w 2829972"/>
                  <a:gd name="connsiteY1" fmla="*/ -1712 h 1820799"/>
                  <a:gd name="connsiteX2" fmla="*/ 517640 w 2829972"/>
                  <a:gd name="connsiteY2" fmla="*/ 149927 h 1820799"/>
                  <a:gd name="connsiteX3" fmla="*/ 548978 w 2829972"/>
                  <a:gd name="connsiteY3" fmla="*/ 182883 h 1820799"/>
                  <a:gd name="connsiteX4" fmla="*/ 562979 w 2829972"/>
                  <a:gd name="connsiteY4" fmla="*/ 206886 h 1820799"/>
                  <a:gd name="connsiteX5" fmla="*/ 647752 w 2829972"/>
                  <a:gd name="connsiteY5" fmla="*/ 255463 h 1820799"/>
                  <a:gd name="connsiteX6" fmla="*/ 701092 w 2829972"/>
                  <a:gd name="connsiteY6" fmla="*/ 270989 h 1820799"/>
                  <a:gd name="connsiteX7" fmla="*/ 2439118 w 2829972"/>
                  <a:gd name="connsiteY7" fmla="*/ 1396653 h 1820799"/>
                  <a:gd name="connsiteX8" fmla="*/ 2477981 w 2829972"/>
                  <a:gd name="connsiteY8" fmla="*/ 1429705 h 1820799"/>
                  <a:gd name="connsiteX9" fmla="*/ 2829168 w 2829972"/>
                  <a:gd name="connsiteY9" fmla="*/ 1819088 h 1820799"/>
                  <a:gd name="connsiteX10" fmla="*/ 2340249 w 2829972"/>
                  <a:gd name="connsiteY10" fmla="*/ 1708597 h 1820799"/>
                  <a:gd name="connsiteX11" fmla="*/ 2264049 w 2829972"/>
                  <a:gd name="connsiteY11" fmla="*/ 1680022 h 1820799"/>
                  <a:gd name="connsiteX12" fmla="*/ 435248 w 2829972"/>
                  <a:gd name="connsiteY12" fmla="*/ 723808 h 1820799"/>
                  <a:gd name="connsiteX13" fmla="*/ 397148 w 2829972"/>
                  <a:gd name="connsiteY13" fmla="*/ 688375 h 1820799"/>
                  <a:gd name="connsiteX14" fmla="*/ 394767 w 2829972"/>
                  <a:gd name="connsiteY14" fmla="*/ 684565 h 1820799"/>
                  <a:gd name="connsiteX15" fmla="*/ 312091 w 2829972"/>
                  <a:gd name="connsiteY15" fmla="*/ 638178 h 1820799"/>
                  <a:gd name="connsiteX16" fmla="*/ 295136 w 2829972"/>
                  <a:gd name="connsiteY16" fmla="*/ 638178 h 1820799"/>
                  <a:gd name="connsiteX17" fmla="*/ 250464 w 2829972"/>
                  <a:gd name="connsiteY17" fmla="*/ 627224 h 1820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829972" h="1820799">
                    <a:moveTo>
                      <a:pt x="-805" y="496637"/>
                    </a:moveTo>
                    <a:lnTo>
                      <a:pt x="283897" y="-1712"/>
                    </a:lnTo>
                    <a:lnTo>
                      <a:pt x="517640" y="149927"/>
                    </a:lnTo>
                    <a:cubicBezTo>
                      <a:pt x="530498" y="158309"/>
                      <a:pt x="541262" y="169548"/>
                      <a:pt x="548978" y="182883"/>
                    </a:cubicBezTo>
                    <a:lnTo>
                      <a:pt x="562979" y="206886"/>
                    </a:lnTo>
                    <a:cubicBezTo>
                      <a:pt x="580411" y="237175"/>
                      <a:pt x="612795" y="255654"/>
                      <a:pt x="647752" y="255463"/>
                    </a:cubicBezTo>
                    <a:cubicBezTo>
                      <a:pt x="666706" y="255177"/>
                      <a:pt x="685280" y="260607"/>
                      <a:pt x="701092" y="270989"/>
                    </a:cubicBezTo>
                    <a:lnTo>
                      <a:pt x="2439118" y="1396653"/>
                    </a:lnTo>
                    <a:cubicBezTo>
                      <a:pt x="2453406" y="1405987"/>
                      <a:pt x="2466550" y="1417038"/>
                      <a:pt x="2477981" y="1429705"/>
                    </a:cubicBezTo>
                    <a:lnTo>
                      <a:pt x="2829168" y="1819088"/>
                    </a:lnTo>
                    <a:lnTo>
                      <a:pt x="2340249" y="1708597"/>
                    </a:lnTo>
                    <a:cubicBezTo>
                      <a:pt x="2313675" y="1702407"/>
                      <a:pt x="2288052" y="1692786"/>
                      <a:pt x="2264049" y="1680022"/>
                    </a:cubicBezTo>
                    <a:lnTo>
                      <a:pt x="435248" y="723808"/>
                    </a:lnTo>
                    <a:cubicBezTo>
                      <a:pt x="419628" y="715617"/>
                      <a:pt x="406389" y="703424"/>
                      <a:pt x="397148" y="688375"/>
                    </a:cubicBezTo>
                    <a:lnTo>
                      <a:pt x="394767" y="684565"/>
                    </a:lnTo>
                    <a:cubicBezTo>
                      <a:pt x="377146" y="655799"/>
                      <a:pt x="345810" y="638178"/>
                      <a:pt x="312091" y="638178"/>
                    </a:cubicBezTo>
                    <a:lnTo>
                      <a:pt x="295136" y="638178"/>
                    </a:lnTo>
                    <a:cubicBezTo>
                      <a:pt x="279610" y="638274"/>
                      <a:pt x="264180" y="634464"/>
                      <a:pt x="250464" y="627224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EF438794-C1AC-5F80-04E0-37E35C1D3113}"/>
                  </a:ext>
                </a:extLst>
              </p:cNvPr>
              <p:cNvSpPr/>
              <p:nvPr/>
            </p:nvSpPr>
            <p:spPr>
              <a:xfrm rot="17563001">
                <a:off x="1130532" y="2806748"/>
                <a:ext cx="2872310" cy="1863478"/>
              </a:xfrm>
              <a:custGeom>
                <a:avLst/>
                <a:gdLst>
                  <a:gd name="connsiteX0" fmla="*/ 2849974 w 2872310"/>
                  <a:gd name="connsiteY0" fmla="*/ 1861576 h 1863478"/>
                  <a:gd name="connsiteX1" fmla="*/ 2845307 w 2872310"/>
                  <a:gd name="connsiteY1" fmla="*/ 1861099 h 1863478"/>
                  <a:gd name="connsiteX2" fmla="*/ 2356388 w 2872310"/>
                  <a:gd name="connsiteY2" fmla="*/ 1750611 h 1863478"/>
                  <a:gd name="connsiteX3" fmla="*/ 2274568 w 2872310"/>
                  <a:gd name="connsiteY3" fmla="*/ 1720510 h 1863478"/>
                  <a:gd name="connsiteX4" fmla="*/ 445768 w 2872310"/>
                  <a:gd name="connsiteY4" fmla="*/ 764296 h 1863478"/>
                  <a:gd name="connsiteX5" fmla="*/ 399572 w 2872310"/>
                  <a:gd name="connsiteY5" fmla="*/ 721053 h 1863478"/>
                  <a:gd name="connsiteX6" fmla="*/ 397191 w 2872310"/>
                  <a:gd name="connsiteY6" fmla="*/ 717338 h 1863478"/>
                  <a:gd name="connsiteX7" fmla="*/ 332993 w 2872310"/>
                  <a:gd name="connsiteY7" fmla="*/ 681048 h 1863478"/>
                  <a:gd name="connsiteX8" fmla="*/ 315276 w 2872310"/>
                  <a:gd name="connsiteY8" fmla="*/ 681048 h 1863478"/>
                  <a:gd name="connsiteX9" fmla="*/ 261174 w 2872310"/>
                  <a:gd name="connsiteY9" fmla="*/ 667713 h 1863478"/>
                  <a:gd name="connsiteX10" fmla="*/ 10571 w 2872310"/>
                  <a:gd name="connsiteY10" fmla="*/ 536744 h 1863478"/>
                  <a:gd name="connsiteX11" fmla="*/ 1617 w 2872310"/>
                  <a:gd name="connsiteY11" fmla="*/ 508074 h 1863478"/>
                  <a:gd name="connsiteX12" fmla="*/ 1999 w 2872310"/>
                  <a:gd name="connsiteY12" fmla="*/ 507311 h 1863478"/>
                  <a:gd name="connsiteX13" fmla="*/ 286701 w 2872310"/>
                  <a:gd name="connsiteY13" fmla="*/ 8963 h 1863478"/>
                  <a:gd name="connsiteX14" fmla="*/ 315656 w 2872310"/>
                  <a:gd name="connsiteY14" fmla="*/ 1153 h 1863478"/>
                  <a:gd name="connsiteX15" fmla="*/ 316704 w 2872310"/>
                  <a:gd name="connsiteY15" fmla="*/ 1724 h 1863478"/>
                  <a:gd name="connsiteX16" fmla="*/ 550353 w 2872310"/>
                  <a:gd name="connsiteY16" fmla="*/ 153363 h 1863478"/>
                  <a:gd name="connsiteX17" fmla="*/ 588453 w 2872310"/>
                  <a:gd name="connsiteY17" fmla="*/ 193463 h 1863478"/>
                  <a:gd name="connsiteX18" fmla="*/ 602454 w 2872310"/>
                  <a:gd name="connsiteY18" fmla="*/ 217466 h 1863478"/>
                  <a:gd name="connsiteX19" fmla="*/ 667701 w 2872310"/>
                  <a:gd name="connsiteY19" fmla="*/ 255566 h 1863478"/>
                  <a:gd name="connsiteX20" fmla="*/ 670082 w 2872310"/>
                  <a:gd name="connsiteY20" fmla="*/ 255566 h 1863478"/>
                  <a:gd name="connsiteX21" fmla="*/ 733709 w 2872310"/>
                  <a:gd name="connsiteY21" fmla="*/ 274616 h 1863478"/>
                  <a:gd name="connsiteX22" fmla="*/ 2471735 w 2872310"/>
                  <a:gd name="connsiteY22" fmla="*/ 1400281 h 1863478"/>
                  <a:gd name="connsiteX23" fmla="*/ 2514789 w 2872310"/>
                  <a:gd name="connsiteY23" fmla="*/ 1436951 h 1863478"/>
                  <a:gd name="connsiteX24" fmla="*/ 2866071 w 2872310"/>
                  <a:gd name="connsiteY24" fmla="*/ 1826334 h 1863478"/>
                  <a:gd name="connsiteX25" fmla="*/ 2864452 w 2872310"/>
                  <a:gd name="connsiteY25" fmla="*/ 1856337 h 1863478"/>
                  <a:gd name="connsiteX26" fmla="*/ 2850260 w 2872310"/>
                  <a:gd name="connsiteY26" fmla="*/ 1861767 h 1863478"/>
                  <a:gd name="connsiteX27" fmla="*/ 332611 w 2872310"/>
                  <a:gd name="connsiteY27" fmla="*/ 638566 h 1863478"/>
                  <a:gd name="connsiteX28" fmla="*/ 433005 w 2872310"/>
                  <a:gd name="connsiteY28" fmla="*/ 695049 h 1863478"/>
                  <a:gd name="connsiteX29" fmla="*/ 435291 w 2872310"/>
                  <a:gd name="connsiteY29" fmla="*/ 698764 h 1863478"/>
                  <a:gd name="connsiteX30" fmla="*/ 465104 w 2872310"/>
                  <a:gd name="connsiteY30" fmla="*/ 726577 h 1863478"/>
                  <a:gd name="connsiteX31" fmla="*/ 2293904 w 2872310"/>
                  <a:gd name="connsiteY31" fmla="*/ 1682887 h 1863478"/>
                  <a:gd name="connsiteX32" fmla="*/ 2365533 w 2872310"/>
                  <a:gd name="connsiteY32" fmla="*/ 1709176 h 1863478"/>
                  <a:gd name="connsiteX33" fmla="*/ 2789109 w 2872310"/>
                  <a:gd name="connsiteY33" fmla="*/ 1804903 h 1863478"/>
                  <a:gd name="connsiteX34" fmla="*/ 2482689 w 2872310"/>
                  <a:gd name="connsiteY34" fmla="*/ 1465240 h 1863478"/>
                  <a:gd name="connsiteX35" fmla="*/ 2448018 w 2872310"/>
                  <a:gd name="connsiteY35" fmla="*/ 1435714 h 1863478"/>
                  <a:gd name="connsiteX36" fmla="*/ 710182 w 2872310"/>
                  <a:gd name="connsiteY36" fmla="*/ 310049 h 1863478"/>
                  <a:gd name="connsiteX37" fmla="*/ 668749 w 2872310"/>
                  <a:gd name="connsiteY37" fmla="*/ 297952 h 1863478"/>
                  <a:gd name="connsiteX38" fmla="*/ 667320 w 2872310"/>
                  <a:gd name="connsiteY38" fmla="*/ 297952 h 1863478"/>
                  <a:gd name="connsiteX39" fmla="*/ 565307 w 2872310"/>
                  <a:gd name="connsiteY39" fmla="*/ 238802 h 1863478"/>
                  <a:gd name="connsiteX40" fmla="*/ 551305 w 2872310"/>
                  <a:gd name="connsiteY40" fmla="*/ 214799 h 1863478"/>
                  <a:gd name="connsiteX41" fmla="*/ 526731 w 2872310"/>
                  <a:gd name="connsiteY41" fmla="*/ 188986 h 1863478"/>
                  <a:gd name="connsiteX42" fmla="*/ 311941 w 2872310"/>
                  <a:gd name="connsiteY42" fmla="*/ 49540 h 1863478"/>
                  <a:gd name="connsiteX43" fmla="*/ 49433 w 2872310"/>
                  <a:gd name="connsiteY43" fmla="*/ 509026 h 1863478"/>
                  <a:gd name="connsiteX44" fmla="*/ 280414 w 2872310"/>
                  <a:gd name="connsiteY44" fmla="*/ 629803 h 1863478"/>
                  <a:gd name="connsiteX45" fmla="*/ 315181 w 2872310"/>
                  <a:gd name="connsiteY45" fmla="*/ 638280 h 1863478"/>
                  <a:gd name="connsiteX46" fmla="*/ 332611 w 2872310"/>
                  <a:gd name="connsiteY46" fmla="*/ 638280 h 1863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872310" h="1863478">
                    <a:moveTo>
                      <a:pt x="2849974" y="1861576"/>
                    </a:moveTo>
                    <a:cubicBezTo>
                      <a:pt x="2848450" y="1861576"/>
                      <a:pt x="2846830" y="1861385"/>
                      <a:pt x="2845307" y="1861099"/>
                    </a:cubicBezTo>
                    <a:lnTo>
                      <a:pt x="2356388" y="1750611"/>
                    </a:lnTo>
                    <a:cubicBezTo>
                      <a:pt x="2327908" y="1744132"/>
                      <a:pt x="2300381" y="1734037"/>
                      <a:pt x="2274568" y="1720510"/>
                    </a:cubicBezTo>
                    <a:lnTo>
                      <a:pt x="445768" y="764296"/>
                    </a:lnTo>
                    <a:cubicBezTo>
                      <a:pt x="426814" y="754295"/>
                      <a:pt x="410811" y="739341"/>
                      <a:pt x="399572" y="721053"/>
                    </a:cubicBezTo>
                    <a:lnTo>
                      <a:pt x="397191" y="717338"/>
                    </a:lnTo>
                    <a:cubicBezTo>
                      <a:pt x="383474" y="695049"/>
                      <a:pt x="359186" y="681333"/>
                      <a:pt x="332993" y="681048"/>
                    </a:cubicBezTo>
                    <a:lnTo>
                      <a:pt x="315276" y="681048"/>
                    </a:lnTo>
                    <a:cubicBezTo>
                      <a:pt x="296417" y="681048"/>
                      <a:pt x="277842" y="676475"/>
                      <a:pt x="261174" y="667713"/>
                    </a:cubicBezTo>
                    <a:lnTo>
                      <a:pt x="10571" y="536744"/>
                    </a:lnTo>
                    <a:cubicBezTo>
                      <a:pt x="188" y="531314"/>
                      <a:pt x="-3811" y="518456"/>
                      <a:pt x="1617" y="508074"/>
                    </a:cubicBezTo>
                    <a:cubicBezTo>
                      <a:pt x="1713" y="507788"/>
                      <a:pt x="1808" y="507597"/>
                      <a:pt x="1999" y="507311"/>
                    </a:cubicBezTo>
                    <a:lnTo>
                      <a:pt x="286701" y="8963"/>
                    </a:lnTo>
                    <a:cubicBezTo>
                      <a:pt x="292511" y="-1228"/>
                      <a:pt x="305560" y="-4752"/>
                      <a:pt x="315656" y="1153"/>
                    </a:cubicBezTo>
                    <a:cubicBezTo>
                      <a:pt x="316038" y="1343"/>
                      <a:pt x="316419" y="1534"/>
                      <a:pt x="316704" y="1724"/>
                    </a:cubicBezTo>
                    <a:lnTo>
                      <a:pt x="550353" y="153363"/>
                    </a:lnTo>
                    <a:cubicBezTo>
                      <a:pt x="566069" y="163554"/>
                      <a:pt x="579118" y="177271"/>
                      <a:pt x="588453" y="193463"/>
                    </a:cubicBezTo>
                    <a:lnTo>
                      <a:pt x="602454" y="217466"/>
                    </a:lnTo>
                    <a:cubicBezTo>
                      <a:pt x="615885" y="240802"/>
                      <a:pt x="640745" y="255280"/>
                      <a:pt x="667701" y="255566"/>
                    </a:cubicBezTo>
                    <a:lnTo>
                      <a:pt x="670082" y="255566"/>
                    </a:lnTo>
                    <a:cubicBezTo>
                      <a:pt x="692657" y="255566"/>
                      <a:pt x="714849" y="262233"/>
                      <a:pt x="733709" y="274616"/>
                    </a:cubicBezTo>
                    <a:lnTo>
                      <a:pt x="2471735" y="1400281"/>
                    </a:lnTo>
                    <a:cubicBezTo>
                      <a:pt x="2487643" y="1410566"/>
                      <a:pt x="2502121" y="1422854"/>
                      <a:pt x="2514789" y="1436951"/>
                    </a:cubicBezTo>
                    <a:lnTo>
                      <a:pt x="2866071" y="1826334"/>
                    </a:lnTo>
                    <a:cubicBezTo>
                      <a:pt x="2873882" y="1835096"/>
                      <a:pt x="2873214" y="1848526"/>
                      <a:pt x="2864452" y="1856337"/>
                    </a:cubicBezTo>
                    <a:cubicBezTo>
                      <a:pt x="2860547" y="1859862"/>
                      <a:pt x="2855498" y="1861767"/>
                      <a:pt x="2850260" y="1861767"/>
                    </a:cubicBezTo>
                    <a:close/>
                    <a:moveTo>
                      <a:pt x="332611" y="638566"/>
                    </a:moveTo>
                    <a:cubicBezTo>
                      <a:pt x="373569" y="638852"/>
                      <a:pt x="411478" y="660188"/>
                      <a:pt x="433005" y="695049"/>
                    </a:cubicBezTo>
                    <a:lnTo>
                      <a:pt x="435291" y="698764"/>
                    </a:lnTo>
                    <a:cubicBezTo>
                      <a:pt x="442530" y="710575"/>
                      <a:pt x="452817" y="720100"/>
                      <a:pt x="465104" y="726577"/>
                    </a:cubicBezTo>
                    <a:lnTo>
                      <a:pt x="2293904" y="1682887"/>
                    </a:lnTo>
                    <a:cubicBezTo>
                      <a:pt x="2316574" y="1694698"/>
                      <a:pt x="2340672" y="1703555"/>
                      <a:pt x="2365533" y="1709176"/>
                    </a:cubicBezTo>
                    <a:lnTo>
                      <a:pt x="2789109" y="1804903"/>
                    </a:lnTo>
                    <a:lnTo>
                      <a:pt x="2482689" y="1465240"/>
                    </a:lnTo>
                    <a:cubicBezTo>
                      <a:pt x="2472498" y="1453906"/>
                      <a:pt x="2460878" y="1443999"/>
                      <a:pt x="2448018" y="1435714"/>
                    </a:cubicBezTo>
                    <a:lnTo>
                      <a:pt x="710182" y="310049"/>
                    </a:lnTo>
                    <a:cubicBezTo>
                      <a:pt x="697990" y="301762"/>
                      <a:pt x="683512" y="297571"/>
                      <a:pt x="668749" y="297952"/>
                    </a:cubicBezTo>
                    <a:lnTo>
                      <a:pt x="667320" y="297952"/>
                    </a:lnTo>
                    <a:cubicBezTo>
                      <a:pt x="625219" y="297856"/>
                      <a:pt x="586357" y="275282"/>
                      <a:pt x="565307" y="238802"/>
                    </a:cubicBezTo>
                    <a:lnTo>
                      <a:pt x="551305" y="214799"/>
                    </a:lnTo>
                    <a:cubicBezTo>
                      <a:pt x="545304" y="204417"/>
                      <a:pt x="536828" y="195558"/>
                      <a:pt x="526731" y="188986"/>
                    </a:cubicBezTo>
                    <a:lnTo>
                      <a:pt x="311941" y="49540"/>
                    </a:lnTo>
                    <a:lnTo>
                      <a:pt x="49433" y="509026"/>
                    </a:lnTo>
                    <a:lnTo>
                      <a:pt x="280414" y="629803"/>
                    </a:lnTo>
                    <a:cubicBezTo>
                      <a:pt x="291178" y="635328"/>
                      <a:pt x="303084" y="638280"/>
                      <a:pt x="315181" y="638280"/>
                    </a:cubicBezTo>
                    <a:lnTo>
                      <a:pt x="332611" y="6382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FCE60011-A179-78C9-0703-34E3EE5270E7}"/>
                  </a:ext>
                </a:extLst>
              </p:cNvPr>
              <p:cNvSpPr/>
              <p:nvPr/>
            </p:nvSpPr>
            <p:spPr>
              <a:xfrm rot="17563001">
                <a:off x="3434426" y="2937983"/>
                <a:ext cx="147492" cy="245028"/>
              </a:xfrm>
              <a:custGeom>
                <a:avLst/>
                <a:gdLst>
                  <a:gd name="connsiteX0" fmla="*/ 20626 w 147492"/>
                  <a:gd name="connsiteY0" fmla="*/ 243317 h 245028"/>
                  <a:gd name="connsiteX1" fmla="*/ -805 w 147492"/>
                  <a:gd name="connsiteY1" fmla="*/ 222076 h 245028"/>
                  <a:gd name="connsiteX2" fmla="*/ 1576 w 147492"/>
                  <a:gd name="connsiteY2" fmla="*/ 212265 h 245028"/>
                  <a:gd name="connsiteX3" fmla="*/ 106351 w 147492"/>
                  <a:gd name="connsiteY3" fmla="*/ 10050 h 245028"/>
                  <a:gd name="connsiteX4" fmla="*/ 134926 w 147492"/>
                  <a:gd name="connsiteY4" fmla="*/ 525 h 245028"/>
                  <a:gd name="connsiteX5" fmla="*/ 144451 w 147492"/>
                  <a:gd name="connsiteY5" fmla="*/ 29100 h 245028"/>
                  <a:gd name="connsiteX6" fmla="*/ 39676 w 147492"/>
                  <a:gd name="connsiteY6" fmla="*/ 231315 h 245028"/>
                  <a:gd name="connsiteX7" fmla="*/ 20626 w 147492"/>
                  <a:gd name="connsiteY7" fmla="*/ 243317 h 245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7492" h="245028">
                    <a:moveTo>
                      <a:pt x="20626" y="243317"/>
                    </a:moveTo>
                    <a:cubicBezTo>
                      <a:pt x="8815" y="243317"/>
                      <a:pt x="-710" y="233792"/>
                      <a:pt x="-805" y="222076"/>
                    </a:cubicBezTo>
                    <a:cubicBezTo>
                      <a:pt x="-805" y="218646"/>
                      <a:pt x="53" y="215314"/>
                      <a:pt x="1576" y="212265"/>
                    </a:cubicBezTo>
                    <a:lnTo>
                      <a:pt x="106351" y="10050"/>
                    </a:lnTo>
                    <a:cubicBezTo>
                      <a:pt x="111590" y="-429"/>
                      <a:pt x="124449" y="-4715"/>
                      <a:pt x="134926" y="525"/>
                    </a:cubicBezTo>
                    <a:cubicBezTo>
                      <a:pt x="145403" y="5764"/>
                      <a:pt x="149690" y="18621"/>
                      <a:pt x="144451" y="29100"/>
                    </a:cubicBezTo>
                    <a:lnTo>
                      <a:pt x="39676" y="231315"/>
                    </a:lnTo>
                    <a:cubicBezTo>
                      <a:pt x="36152" y="238650"/>
                      <a:pt x="28722" y="243221"/>
                      <a:pt x="20626" y="24331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9F875C27-7919-6E2A-1BD6-2EE76B265F5A}"/>
                  </a:ext>
                </a:extLst>
              </p:cNvPr>
              <p:cNvSpPr/>
              <p:nvPr/>
            </p:nvSpPr>
            <p:spPr>
              <a:xfrm rot="17563001">
                <a:off x="855666" y="4442072"/>
                <a:ext cx="785485" cy="771801"/>
              </a:xfrm>
              <a:custGeom>
                <a:avLst/>
                <a:gdLst>
                  <a:gd name="connsiteX0" fmla="*/ 370534 w 785485"/>
                  <a:gd name="connsiteY0" fmla="*/ 22186 h 771801"/>
                  <a:gd name="connsiteX1" fmla="*/ 784680 w 785485"/>
                  <a:gd name="connsiteY1" fmla="*/ 272504 h 771801"/>
                  <a:gd name="connsiteX2" fmla="*/ 492453 w 785485"/>
                  <a:gd name="connsiteY2" fmla="*/ 770090 h 771801"/>
                  <a:gd name="connsiteX3" fmla="*/ 78306 w 785485"/>
                  <a:gd name="connsiteY3" fmla="*/ 519772 h 771801"/>
                  <a:gd name="connsiteX4" fmla="*/ 20204 w 785485"/>
                  <a:gd name="connsiteY4" fmla="*/ 301746 h 771801"/>
                  <a:gd name="connsiteX5" fmla="*/ 153554 w 785485"/>
                  <a:gd name="connsiteY5" fmla="*/ 74194 h 771801"/>
                  <a:gd name="connsiteX6" fmla="*/ 367866 w 785485"/>
                  <a:gd name="connsiteY6" fmla="*/ 20568 h 771801"/>
                  <a:gd name="connsiteX7" fmla="*/ 370534 w 785485"/>
                  <a:gd name="connsiteY7" fmla="*/ 22186 h 771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5485" h="771801">
                    <a:moveTo>
                      <a:pt x="370534" y="22186"/>
                    </a:moveTo>
                    <a:lnTo>
                      <a:pt x="784680" y="272504"/>
                    </a:lnTo>
                    <a:lnTo>
                      <a:pt x="492453" y="770090"/>
                    </a:lnTo>
                    <a:lnTo>
                      <a:pt x="78306" y="519772"/>
                    </a:lnTo>
                    <a:cubicBezTo>
                      <a:pt x="2678" y="475101"/>
                      <a:pt x="-23135" y="378136"/>
                      <a:pt x="20204" y="301746"/>
                    </a:cubicBezTo>
                    <a:lnTo>
                      <a:pt x="153554" y="74194"/>
                    </a:lnTo>
                    <a:cubicBezTo>
                      <a:pt x="197941" y="184"/>
                      <a:pt x="293857" y="-23819"/>
                      <a:pt x="367866" y="20568"/>
                    </a:cubicBezTo>
                    <a:cubicBezTo>
                      <a:pt x="368723" y="21043"/>
                      <a:pt x="369676" y="21615"/>
                      <a:pt x="370534" y="22186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1E430259-C981-F7CB-8118-DE3169ED559B}"/>
                  </a:ext>
                </a:extLst>
              </p:cNvPr>
              <p:cNvSpPr/>
              <p:nvPr/>
            </p:nvSpPr>
            <p:spPr>
              <a:xfrm rot="17563001">
                <a:off x="834817" y="4421332"/>
                <a:ext cx="827424" cy="813841"/>
              </a:xfrm>
              <a:custGeom>
                <a:avLst/>
                <a:gdLst>
                  <a:gd name="connsiteX0" fmla="*/ 513634 w 827424"/>
                  <a:gd name="connsiteY0" fmla="*/ 812130 h 813841"/>
                  <a:gd name="connsiteX1" fmla="*/ 502680 w 827424"/>
                  <a:gd name="connsiteY1" fmla="*/ 809083 h 813841"/>
                  <a:gd name="connsiteX2" fmla="*/ 88438 w 827424"/>
                  <a:gd name="connsiteY2" fmla="*/ 558765 h 813841"/>
                  <a:gd name="connsiteX3" fmla="*/ 23001 w 827424"/>
                  <a:gd name="connsiteY3" fmla="*/ 311783 h 813841"/>
                  <a:gd name="connsiteX4" fmla="*/ 156351 w 827424"/>
                  <a:gd name="connsiteY4" fmla="*/ 84230 h 813841"/>
                  <a:gd name="connsiteX5" fmla="*/ 263889 w 827424"/>
                  <a:gd name="connsiteY5" fmla="*/ 3743 h 813841"/>
                  <a:gd name="connsiteX6" fmla="*/ 402383 w 827424"/>
                  <a:gd name="connsiteY6" fmla="*/ 24794 h 813841"/>
                  <a:gd name="connsiteX7" fmla="*/ 816529 w 827424"/>
                  <a:gd name="connsiteY7" fmla="*/ 275111 h 813841"/>
                  <a:gd name="connsiteX8" fmla="*/ 823864 w 827424"/>
                  <a:gd name="connsiteY8" fmla="*/ 303686 h 813841"/>
                  <a:gd name="connsiteX9" fmla="*/ 531636 w 827424"/>
                  <a:gd name="connsiteY9" fmla="*/ 801273 h 813841"/>
                  <a:gd name="connsiteX10" fmla="*/ 518587 w 827424"/>
                  <a:gd name="connsiteY10" fmla="*/ 810798 h 813841"/>
                  <a:gd name="connsiteX11" fmla="*/ 513634 w 827424"/>
                  <a:gd name="connsiteY11" fmla="*/ 812130 h 813841"/>
                  <a:gd name="connsiteX12" fmla="*/ 308275 w 827424"/>
                  <a:gd name="connsiteY12" fmla="*/ 40605 h 813841"/>
                  <a:gd name="connsiteX13" fmla="*/ 274557 w 827424"/>
                  <a:gd name="connsiteY13" fmla="*/ 44797 h 813841"/>
                  <a:gd name="connsiteX14" fmla="*/ 193308 w 827424"/>
                  <a:gd name="connsiteY14" fmla="*/ 105662 h 813841"/>
                  <a:gd name="connsiteX15" fmla="*/ 59958 w 827424"/>
                  <a:gd name="connsiteY15" fmla="*/ 333214 h 813841"/>
                  <a:gd name="connsiteX16" fmla="*/ 110727 w 827424"/>
                  <a:gd name="connsiteY16" fmla="*/ 522285 h 813841"/>
                  <a:gd name="connsiteX17" fmla="*/ 506490 w 827424"/>
                  <a:gd name="connsiteY17" fmla="*/ 761458 h 813841"/>
                  <a:gd name="connsiteX18" fmla="*/ 777191 w 827424"/>
                  <a:gd name="connsiteY18" fmla="*/ 300543 h 813841"/>
                  <a:gd name="connsiteX19" fmla="*/ 380951 w 827424"/>
                  <a:gd name="connsiteY19" fmla="*/ 61084 h 813841"/>
                  <a:gd name="connsiteX20" fmla="*/ 308275 w 827424"/>
                  <a:gd name="connsiteY20" fmla="*/ 40700 h 8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27424" h="813841">
                    <a:moveTo>
                      <a:pt x="513634" y="812130"/>
                    </a:moveTo>
                    <a:cubicBezTo>
                      <a:pt x="509728" y="812130"/>
                      <a:pt x="506015" y="811083"/>
                      <a:pt x="502680" y="809083"/>
                    </a:cubicBezTo>
                    <a:lnTo>
                      <a:pt x="88438" y="558765"/>
                    </a:lnTo>
                    <a:cubicBezTo>
                      <a:pt x="3094" y="507998"/>
                      <a:pt x="-26053" y="398174"/>
                      <a:pt x="23001" y="311783"/>
                    </a:cubicBezTo>
                    <a:lnTo>
                      <a:pt x="156351" y="84230"/>
                    </a:lnTo>
                    <a:cubicBezTo>
                      <a:pt x="179878" y="44035"/>
                      <a:pt x="218645" y="14983"/>
                      <a:pt x="263889" y="3743"/>
                    </a:cubicBezTo>
                    <a:cubicBezTo>
                      <a:pt x="311037" y="-8068"/>
                      <a:pt x="360948" y="-542"/>
                      <a:pt x="402383" y="24794"/>
                    </a:cubicBezTo>
                    <a:lnTo>
                      <a:pt x="816529" y="275111"/>
                    </a:lnTo>
                    <a:cubicBezTo>
                      <a:pt x="826245" y="281111"/>
                      <a:pt x="829483" y="293780"/>
                      <a:pt x="823864" y="303686"/>
                    </a:cubicBezTo>
                    <a:lnTo>
                      <a:pt x="531636" y="801273"/>
                    </a:lnTo>
                    <a:cubicBezTo>
                      <a:pt x="528778" y="806035"/>
                      <a:pt x="524016" y="809464"/>
                      <a:pt x="518587" y="810798"/>
                    </a:cubicBezTo>
                    <a:cubicBezTo>
                      <a:pt x="516967" y="811464"/>
                      <a:pt x="515349" y="811941"/>
                      <a:pt x="513634" y="812130"/>
                    </a:cubicBezTo>
                    <a:close/>
                    <a:moveTo>
                      <a:pt x="308275" y="40605"/>
                    </a:moveTo>
                    <a:cubicBezTo>
                      <a:pt x="296940" y="40605"/>
                      <a:pt x="285606" y="42034"/>
                      <a:pt x="274557" y="44797"/>
                    </a:cubicBezTo>
                    <a:cubicBezTo>
                      <a:pt x="240362" y="53369"/>
                      <a:pt x="211120" y="75276"/>
                      <a:pt x="193308" y="105662"/>
                    </a:cubicBezTo>
                    <a:lnTo>
                      <a:pt x="59958" y="333214"/>
                    </a:lnTo>
                    <a:cubicBezTo>
                      <a:pt x="22525" y="399508"/>
                      <a:pt x="45100" y="483613"/>
                      <a:pt x="110727" y="522285"/>
                    </a:cubicBezTo>
                    <a:lnTo>
                      <a:pt x="506490" y="761458"/>
                    </a:lnTo>
                    <a:lnTo>
                      <a:pt x="777191" y="300543"/>
                    </a:lnTo>
                    <a:lnTo>
                      <a:pt x="380951" y="61084"/>
                    </a:lnTo>
                    <a:cubicBezTo>
                      <a:pt x="359043" y="47749"/>
                      <a:pt x="333897" y="40700"/>
                      <a:pt x="308275" y="4070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7B28256E-0E6C-028B-C6ED-24CA3B585A4D}"/>
                  </a:ext>
                </a:extLst>
              </p:cNvPr>
              <p:cNvSpPr/>
              <p:nvPr/>
            </p:nvSpPr>
            <p:spPr>
              <a:xfrm rot="17563001">
                <a:off x="1690468" y="4284899"/>
                <a:ext cx="183972" cy="277525"/>
              </a:xfrm>
              <a:custGeom>
                <a:avLst/>
                <a:gdLst>
                  <a:gd name="connsiteX0" fmla="*/ 20376 w 183972"/>
                  <a:gd name="connsiteY0" fmla="*/ 275814 h 277525"/>
                  <a:gd name="connsiteX1" fmla="*/ 9518 w 183972"/>
                  <a:gd name="connsiteY1" fmla="*/ 272766 h 277525"/>
                  <a:gd name="connsiteX2" fmla="*/ 2183 w 183972"/>
                  <a:gd name="connsiteY2" fmla="*/ 243810 h 277525"/>
                  <a:gd name="connsiteX3" fmla="*/ 2279 w 183972"/>
                  <a:gd name="connsiteY3" fmla="*/ 243619 h 277525"/>
                  <a:gd name="connsiteX4" fmla="*/ 143153 w 183972"/>
                  <a:gd name="connsiteY4" fmla="*/ 9591 h 277525"/>
                  <a:gd name="connsiteX5" fmla="*/ 171823 w 183972"/>
                  <a:gd name="connsiteY5" fmla="*/ 732 h 277525"/>
                  <a:gd name="connsiteX6" fmla="*/ 180682 w 183972"/>
                  <a:gd name="connsiteY6" fmla="*/ 29497 h 277525"/>
                  <a:gd name="connsiteX7" fmla="*/ 179539 w 183972"/>
                  <a:gd name="connsiteY7" fmla="*/ 31402 h 277525"/>
                  <a:gd name="connsiteX8" fmla="*/ 38664 w 183972"/>
                  <a:gd name="connsiteY8" fmla="*/ 265527 h 277525"/>
                  <a:gd name="connsiteX9" fmla="*/ 20376 w 183972"/>
                  <a:gd name="connsiteY9" fmla="*/ 275814 h 277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3972" h="277525">
                    <a:moveTo>
                      <a:pt x="20376" y="275814"/>
                    </a:moveTo>
                    <a:cubicBezTo>
                      <a:pt x="16566" y="275814"/>
                      <a:pt x="12756" y="274766"/>
                      <a:pt x="9518" y="272766"/>
                    </a:cubicBezTo>
                    <a:cubicBezTo>
                      <a:pt x="-484" y="266766"/>
                      <a:pt x="-3817" y="253812"/>
                      <a:pt x="2183" y="243810"/>
                    </a:cubicBezTo>
                    <a:cubicBezTo>
                      <a:pt x="2183" y="243715"/>
                      <a:pt x="2279" y="243715"/>
                      <a:pt x="2279" y="243619"/>
                    </a:cubicBezTo>
                    <a:lnTo>
                      <a:pt x="143153" y="9591"/>
                    </a:lnTo>
                    <a:cubicBezTo>
                      <a:pt x="148678" y="-791"/>
                      <a:pt x="161536" y="-4697"/>
                      <a:pt x="171823" y="732"/>
                    </a:cubicBezTo>
                    <a:cubicBezTo>
                      <a:pt x="182206" y="6257"/>
                      <a:pt x="186206" y="19116"/>
                      <a:pt x="180682" y="29497"/>
                    </a:cubicBezTo>
                    <a:cubicBezTo>
                      <a:pt x="180300" y="30165"/>
                      <a:pt x="179920" y="30831"/>
                      <a:pt x="179539" y="31402"/>
                    </a:cubicBezTo>
                    <a:lnTo>
                      <a:pt x="38664" y="265527"/>
                    </a:lnTo>
                    <a:cubicBezTo>
                      <a:pt x="34759" y="271908"/>
                      <a:pt x="27805" y="275814"/>
                      <a:pt x="20376" y="275814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B3BF6840-E44E-DD30-49F4-7DF5171D2AAF}"/>
                  </a:ext>
                </a:extLst>
              </p:cNvPr>
              <p:cNvSpPr/>
              <p:nvPr/>
            </p:nvSpPr>
            <p:spPr>
              <a:xfrm rot="17563001">
                <a:off x="1836486" y="3835770"/>
                <a:ext cx="561125" cy="368036"/>
              </a:xfrm>
              <a:custGeom>
                <a:avLst/>
                <a:gdLst>
                  <a:gd name="connsiteX0" fmla="*/ 539015 w 561125"/>
                  <a:gd name="connsiteY0" fmla="*/ 366325 h 368036"/>
                  <a:gd name="connsiteX1" fmla="*/ 527775 w 561125"/>
                  <a:gd name="connsiteY1" fmla="*/ 363088 h 368036"/>
                  <a:gd name="connsiteX2" fmla="*/ 9139 w 561125"/>
                  <a:gd name="connsiteY2" fmla="*/ 37523 h 368036"/>
                  <a:gd name="connsiteX3" fmla="*/ 2472 w 561125"/>
                  <a:gd name="connsiteY3" fmla="*/ 8282 h 368036"/>
                  <a:gd name="connsiteX4" fmla="*/ 31713 w 561125"/>
                  <a:gd name="connsiteY4" fmla="*/ 1518 h 368036"/>
                  <a:gd name="connsiteX5" fmla="*/ 550349 w 561125"/>
                  <a:gd name="connsiteY5" fmla="*/ 327083 h 368036"/>
                  <a:gd name="connsiteX6" fmla="*/ 557113 w 561125"/>
                  <a:gd name="connsiteY6" fmla="*/ 356326 h 368036"/>
                  <a:gd name="connsiteX7" fmla="*/ 539015 w 561125"/>
                  <a:gd name="connsiteY7" fmla="*/ 366325 h 368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1125" h="368036">
                    <a:moveTo>
                      <a:pt x="539015" y="366325"/>
                    </a:moveTo>
                    <a:cubicBezTo>
                      <a:pt x="535014" y="366325"/>
                      <a:pt x="531110" y="365183"/>
                      <a:pt x="527775" y="363088"/>
                    </a:cubicBezTo>
                    <a:lnTo>
                      <a:pt x="9139" y="37523"/>
                    </a:lnTo>
                    <a:cubicBezTo>
                      <a:pt x="-767" y="31332"/>
                      <a:pt x="-3815" y="18187"/>
                      <a:pt x="2472" y="8282"/>
                    </a:cubicBezTo>
                    <a:cubicBezTo>
                      <a:pt x="8662" y="-1720"/>
                      <a:pt x="21807" y="-4672"/>
                      <a:pt x="31713" y="1518"/>
                    </a:cubicBezTo>
                    <a:lnTo>
                      <a:pt x="550349" y="327083"/>
                    </a:lnTo>
                    <a:cubicBezTo>
                      <a:pt x="560255" y="333274"/>
                      <a:pt x="563304" y="346419"/>
                      <a:pt x="557113" y="356326"/>
                    </a:cubicBezTo>
                    <a:cubicBezTo>
                      <a:pt x="553207" y="362611"/>
                      <a:pt x="546349" y="366325"/>
                      <a:pt x="539015" y="366325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27BA4815-5546-3AE0-F6B6-983BF4910D9B}"/>
                  </a:ext>
                </a:extLst>
              </p:cNvPr>
              <p:cNvSpPr/>
              <p:nvPr/>
            </p:nvSpPr>
            <p:spPr>
              <a:xfrm rot="17563001">
                <a:off x="3183509" y="3089420"/>
                <a:ext cx="245455" cy="168840"/>
              </a:xfrm>
              <a:custGeom>
                <a:avLst/>
                <a:gdLst>
                  <a:gd name="connsiteX0" fmla="*/ 222804 w 245455"/>
                  <a:gd name="connsiteY0" fmla="*/ 167129 h 168840"/>
                  <a:gd name="connsiteX1" fmla="*/ 211660 w 245455"/>
                  <a:gd name="connsiteY1" fmla="*/ 163890 h 168840"/>
                  <a:gd name="connsiteX2" fmla="*/ 9540 w 245455"/>
                  <a:gd name="connsiteY2" fmla="*/ 37779 h 168840"/>
                  <a:gd name="connsiteX3" fmla="*/ 2205 w 245455"/>
                  <a:gd name="connsiteY3" fmla="*/ 8632 h 168840"/>
                  <a:gd name="connsiteX4" fmla="*/ 31352 w 245455"/>
                  <a:gd name="connsiteY4" fmla="*/ 1298 h 168840"/>
                  <a:gd name="connsiteX5" fmla="*/ 31923 w 245455"/>
                  <a:gd name="connsiteY5" fmla="*/ 1679 h 168840"/>
                  <a:gd name="connsiteX6" fmla="*/ 234520 w 245455"/>
                  <a:gd name="connsiteY6" fmla="*/ 127790 h 168840"/>
                  <a:gd name="connsiteX7" fmla="*/ 241473 w 245455"/>
                  <a:gd name="connsiteY7" fmla="*/ 157032 h 168840"/>
                  <a:gd name="connsiteX8" fmla="*/ 223280 w 245455"/>
                  <a:gd name="connsiteY8" fmla="*/ 167129 h 168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5455" h="168840">
                    <a:moveTo>
                      <a:pt x="222804" y="167129"/>
                    </a:moveTo>
                    <a:cubicBezTo>
                      <a:pt x="218899" y="167129"/>
                      <a:pt x="214993" y="165985"/>
                      <a:pt x="211660" y="163890"/>
                    </a:cubicBezTo>
                    <a:lnTo>
                      <a:pt x="9540" y="37779"/>
                    </a:lnTo>
                    <a:cubicBezTo>
                      <a:pt x="-558" y="31779"/>
                      <a:pt x="-3796" y="18729"/>
                      <a:pt x="2205" y="8632"/>
                    </a:cubicBezTo>
                    <a:cubicBezTo>
                      <a:pt x="8206" y="-1463"/>
                      <a:pt x="21255" y="-4702"/>
                      <a:pt x="31352" y="1298"/>
                    </a:cubicBezTo>
                    <a:cubicBezTo>
                      <a:pt x="31543" y="1393"/>
                      <a:pt x="31732" y="1584"/>
                      <a:pt x="31923" y="1679"/>
                    </a:cubicBezTo>
                    <a:lnTo>
                      <a:pt x="234520" y="127790"/>
                    </a:lnTo>
                    <a:cubicBezTo>
                      <a:pt x="244522" y="133887"/>
                      <a:pt x="247665" y="147031"/>
                      <a:pt x="241473" y="157032"/>
                    </a:cubicBezTo>
                    <a:cubicBezTo>
                      <a:pt x="237567" y="163318"/>
                      <a:pt x="230710" y="167129"/>
                      <a:pt x="223280" y="16712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4C2B3BD5-E557-F290-3125-39CE6AA59A89}"/>
                  </a:ext>
                </a:extLst>
              </p:cNvPr>
              <p:cNvSpPr/>
              <p:nvPr/>
            </p:nvSpPr>
            <p:spPr>
              <a:xfrm rot="17563001">
                <a:off x="1111491" y="4839562"/>
                <a:ext cx="358234" cy="236350"/>
              </a:xfrm>
              <a:custGeom>
                <a:avLst/>
                <a:gdLst>
                  <a:gd name="connsiteX0" fmla="*/ 336033 w 358234"/>
                  <a:gd name="connsiteY0" fmla="*/ 234637 h 236350"/>
                  <a:gd name="connsiteX1" fmla="*/ 324983 w 358234"/>
                  <a:gd name="connsiteY1" fmla="*/ 231494 h 236350"/>
                  <a:gd name="connsiteX2" fmla="*/ 9325 w 358234"/>
                  <a:gd name="connsiteY2" fmla="*/ 37661 h 236350"/>
                  <a:gd name="connsiteX3" fmla="*/ 2372 w 358234"/>
                  <a:gd name="connsiteY3" fmla="*/ 8418 h 236350"/>
                  <a:gd name="connsiteX4" fmla="*/ 31614 w 358234"/>
                  <a:gd name="connsiteY4" fmla="*/ 1465 h 236350"/>
                  <a:gd name="connsiteX5" fmla="*/ 347177 w 358234"/>
                  <a:gd name="connsiteY5" fmla="*/ 195203 h 236350"/>
                  <a:gd name="connsiteX6" fmla="*/ 354416 w 358234"/>
                  <a:gd name="connsiteY6" fmla="*/ 224350 h 236350"/>
                  <a:gd name="connsiteX7" fmla="*/ 336033 w 358234"/>
                  <a:gd name="connsiteY7" fmla="*/ 234637 h 236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8234" h="236350">
                    <a:moveTo>
                      <a:pt x="336033" y="234637"/>
                    </a:moveTo>
                    <a:cubicBezTo>
                      <a:pt x="332127" y="234637"/>
                      <a:pt x="328317" y="233494"/>
                      <a:pt x="324983" y="231494"/>
                    </a:cubicBezTo>
                    <a:lnTo>
                      <a:pt x="9325" y="37661"/>
                    </a:lnTo>
                    <a:cubicBezTo>
                      <a:pt x="-676" y="31469"/>
                      <a:pt x="-3820" y="18420"/>
                      <a:pt x="2372" y="8418"/>
                    </a:cubicBezTo>
                    <a:cubicBezTo>
                      <a:pt x="8563" y="-1582"/>
                      <a:pt x="21612" y="-4726"/>
                      <a:pt x="31614" y="1465"/>
                    </a:cubicBezTo>
                    <a:lnTo>
                      <a:pt x="347177" y="195203"/>
                    </a:lnTo>
                    <a:cubicBezTo>
                      <a:pt x="357178" y="201299"/>
                      <a:pt x="360416" y="214349"/>
                      <a:pt x="354416" y="224350"/>
                    </a:cubicBezTo>
                    <a:cubicBezTo>
                      <a:pt x="350511" y="230828"/>
                      <a:pt x="343558" y="234732"/>
                      <a:pt x="336033" y="234637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9" name="Freeform: Shape 308">
                <a:extLst>
                  <a:ext uri="{FF2B5EF4-FFF2-40B4-BE49-F238E27FC236}">
                    <a16:creationId xmlns:a16="http://schemas.microsoft.com/office/drawing/2014/main" id="{430A88FF-F1B9-50DA-F9ED-0AB29CBD0A09}"/>
                  </a:ext>
                </a:extLst>
              </p:cNvPr>
              <p:cNvSpPr/>
              <p:nvPr/>
            </p:nvSpPr>
            <p:spPr>
              <a:xfrm rot="17563001">
                <a:off x="2245292" y="3529245"/>
                <a:ext cx="1556559" cy="811849"/>
              </a:xfrm>
              <a:custGeom>
                <a:avLst/>
                <a:gdLst>
                  <a:gd name="connsiteX0" fmla="*/ 140638 w 1556559"/>
                  <a:gd name="connsiteY0" fmla="*/ 27122 h 811849"/>
                  <a:gd name="connsiteX1" fmla="*/ 835010 w 1556559"/>
                  <a:gd name="connsiteY1" fmla="*/ 11690 h 811849"/>
                  <a:gd name="connsiteX2" fmla="*/ 1538050 w 1556559"/>
                  <a:gd name="connsiteY2" fmla="*/ 294203 h 811849"/>
                  <a:gd name="connsiteX3" fmla="*/ 1418131 w 1556559"/>
                  <a:gd name="connsiteY3" fmla="*/ 520610 h 811849"/>
                  <a:gd name="connsiteX4" fmla="*/ 1195150 w 1556559"/>
                  <a:gd name="connsiteY4" fmla="*/ 686537 h 811849"/>
                  <a:gd name="connsiteX5" fmla="*/ 236840 w 1556559"/>
                  <a:gd name="connsiteY5" fmla="*/ 654628 h 811849"/>
                  <a:gd name="connsiteX6" fmla="*/ 7574 w 1556559"/>
                  <a:gd name="connsiteY6" fmla="*/ 597954 h 811849"/>
                  <a:gd name="connsiteX7" fmla="*/ 140638 w 1556559"/>
                  <a:gd name="connsiteY7" fmla="*/ 27122 h 811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6559" h="811849">
                    <a:moveTo>
                      <a:pt x="140638" y="27122"/>
                    </a:moveTo>
                    <a:cubicBezTo>
                      <a:pt x="140638" y="27122"/>
                      <a:pt x="564881" y="-25742"/>
                      <a:pt x="835010" y="11690"/>
                    </a:cubicBezTo>
                    <a:cubicBezTo>
                      <a:pt x="1045417" y="40933"/>
                      <a:pt x="1668162" y="-108609"/>
                      <a:pt x="1538050" y="294203"/>
                    </a:cubicBezTo>
                    <a:cubicBezTo>
                      <a:pt x="1510047" y="380975"/>
                      <a:pt x="1495283" y="438792"/>
                      <a:pt x="1418131" y="520610"/>
                    </a:cubicBezTo>
                    <a:cubicBezTo>
                      <a:pt x="1376030" y="565380"/>
                      <a:pt x="1260587" y="657676"/>
                      <a:pt x="1195150" y="686537"/>
                    </a:cubicBezTo>
                    <a:cubicBezTo>
                      <a:pt x="877110" y="827031"/>
                      <a:pt x="588885" y="885800"/>
                      <a:pt x="236840" y="654628"/>
                    </a:cubicBezTo>
                    <a:cubicBezTo>
                      <a:pt x="169213" y="610051"/>
                      <a:pt x="88250" y="590048"/>
                      <a:pt x="7574" y="597954"/>
                    </a:cubicBezTo>
                    <a:cubicBezTo>
                      <a:pt x="-39385" y="602717"/>
                      <a:pt x="125684" y="30454"/>
                      <a:pt x="140638" y="27122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0" name="Freeform: Shape 309">
                <a:extLst>
                  <a:ext uri="{FF2B5EF4-FFF2-40B4-BE49-F238E27FC236}">
                    <a16:creationId xmlns:a16="http://schemas.microsoft.com/office/drawing/2014/main" id="{EDCE5363-3A92-F1D8-0B31-87C7DBC553A4}"/>
                  </a:ext>
                </a:extLst>
              </p:cNvPr>
              <p:cNvSpPr/>
              <p:nvPr/>
            </p:nvSpPr>
            <p:spPr>
              <a:xfrm rot="17563001">
                <a:off x="2061599" y="3587596"/>
                <a:ext cx="1813804" cy="882774"/>
              </a:xfrm>
              <a:custGeom>
                <a:avLst/>
                <a:gdLst>
                  <a:gd name="connsiteX0" fmla="*/ 947325 w 1813804"/>
                  <a:gd name="connsiteY0" fmla="*/ 881063 h 882774"/>
                  <a:gd name="connsiteX1" fmla="*/ 461550 w 1813804"/>
                  <a:gd name="connsiteY1" fmla="*/ 722473 h 882774"/>
                  <a:gd name="connsiteX2" fmla="*/ 246095 w 1813804"/>
                  <a:gd name="connsiteY2" fmla="*/ 669323 h 882774"/>
                  <a:gd name="connsiteX3" fmla="*/ 21209 w 1813804"/>
                  <a:gd name="connsiteY3" fmla="*/ 680561 h 882774"/>
                  <a:gd name="connsiteX4" fmla="*/ -794 w 1813804"/>
                  <a:gd name="connsiteY4" fmla="*/ 659988 h 882774"/>
                  <a:gd name="connsiteX5" fmla="*/ 19780 w 1813804"/>
                  <a:gd name="connsiteY5" fmla="*/ 638080 h 882774"/>
                  <a:gd name="connsiteX6" fmla="*/ 241809 w 1813804"/>
                  <a:gd name="connsiteY6" fmla="*/ 627032 h 882774"/>
                  <a:gd name="connsiteX7" fmla="*/ 484886 w 1813804"/>
                  <a:gd name="connsiteY7" fmla="*/ 687135 h 882774"/>
                  <a:gd name="connsiteX8" fmla="*/ 1422909 w 1813804"/>
                  <a:gd name="connsiteY8" fmla="*/ 717329 h 882774"/>
                  <a:gd name="connsiteX9" fmla="*/ 1639031 w 1813804"/>
                  <a:gd name="connsiteY9" fmla="*/ 556260 h 882774"/>
                  <a:gd name="connsiteX10" fmla="*/ 1748568 w 1813804"/>
                  <a:gd name="connsiteY10" fmla="*/ 355188 h 882774"/>
                  <a:gd name="connsiteX11" fmla="*/ 1754187 w 1813804"/>
                  <a:gd name="connsiteY11" fmla="*/ 337947 h 882774"/>
                  <a:gd name="connsiteX12" fmla="*/ 1747711 w 1813804"/>
                  <a:gd name="connsiteY12" fmla="*/ 170404 h 882774"/>
                  <a:gd name="connsiteX13" fmla="*/ 1330706 w 1813804"/>
                  <a:gd name="connsiteY13" fmla="*/ 96013 h 882774"/>
                  <a:gd name="connsiteX14" fmla="*/ 1065054 w 1813804"/>
                  <a:gd name="connsiteY14" fmla="*/ 82203 h 882774"/>
                  <a:gd name="connsiteX15" fmla="*/ 383541 w 1813804"/>
                  <a:gd name="connsiteY15" fmla="*/ 97537 h 882774"/>
                  <a:gd name="connsiteX16" fmla="*/ 211328 w 1813804"/>
                  <a:gd name="connsiteY16" fmla="*/ 92869 h 882774"/>
                  <a:gd name="connsiteX17" fmla="*/ 191612 w 1813804"/>
                  <a:gd name="connsiteY17" fmla="*/ 70201 h 882774"/>
                  <a:gd name="connsiteX18" fmla="*/ 213900 w 1813804"/>
                  <a:gd name="connsiteY18" fmla="*/ 50484 h 882774"/>
                  <a:gd name="connsiteX19" fmla="*/ 214281 w 1813804"/>
                  <a:gd name="connsiteY19" fmla="*/ 50484 h 882774"/>
                  <a:gd name="connsiteX20" fmla="*/ 372205 w 1813804"/>
                  <a:gd name="connsiteY20" fmla="*/ 56579 h 882774"/>
                  <a:gd name="connsiteX21" fmla="*/ 1077628 w 1813804"/>
                  <a:gd name="connsiteY21" fmla="*/ 41626 h 882774"/>
                  <a:gd name="connsiteX22" fmla="*/ 1329468 w 1813804"/>
                  <a:gd name="connsiteY22" fmla="*/ 53628 h 882774"/>
                  <a:gd name="connsiteX23" fmla="*/ 1781715 w 1813804"/>
                  <a:gd name="connsiteY23" fmla="*/ 144971 h 882774"/>
                  <a:gd name="connsiteX24" fmla="*/ 1794573 w 1813804"/>
                  <a:gd name="connsiteY24" fmla="*/ 350998 h 882774"/>
                  <a:gd name="connsiteX25" fmla="*/ 1789049 w 1813804"/>
                  <a:gd name="connsiteY25" fmla="*/ 368141 h 882774"/>
                  <a:gd name="connsiteX26" fmla="*/ 1669987 w 1813804"/>
                  <a:gd name="connsiteY26" fmla="*/ 585407 h 882774"/>
                  <a:gd name="connsiteX27" fmla="*/ 1440148 w 1813804"/>
                  <a:gd name="connsiteY27" fmla="*/ 756192 h 882774"/>
                  <a:gd name="connsiteX28" fmla="*/ 947325 w 1813804"/>
                  <a:gd name="connsiteY28" fmla="*/ 881063 h 882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13804" h="882774">
                    <a:moveTo>
                      <a:pt x="947325" y="881063"/>
                    </a:moveTo>
                    <a:cubicBezTo>
                      <a:pt x="791687" y="881063"/>
                      <a:pt x="633666" y="835438"/>
                      <a:pt x="461550" y="722473"/>
                    </a:cubicBezTo>
                    <a:cubicBezTo>
                      <a:pt x="397923" y="680657"/>
                      <a:pt x="321913" y="661893"/>
                      <a:pt x="246095" y="669323"/>
                    </a:cubicBezTo>
                    <a:cubicBezTo>
                      <a:pt x="194279" y="674562"/>
                      <a:pt x="28258" y="680275"/>
                      <a:pt x="21209" y="680561"/>
                    </a:cubicBezTo>
                    <a:cubicBezTo>
                      <a:pt x="9494" y="680943"/>
                      <a:pt x="-317" y="671799"/>
                      <a:pt x="-794" y="659988"/>
                    </a:cubicBezTo>
                    <a:cubicBezTo>
                      <a:pt x="-1174" y="648273"/>
                      <a:pt x="8065" y="638462"/>
                      <a:pt x="19780" y="638080"/>
                    </a:cubicBezTo>
                    <a:cubicBezTo>
                      <a:pt x="21495" y="638080"/>
                      <a:pt x="191230" y="632081"/>
                      <a:pt x="241809" y="627032"/>
                    </a:cubicBezTo>
                    <a:cubicBezTo>
                      <a:pt x="327343" y="618744"/>
                      <a:pt x="413068" y="639985"/>
                      <a:pt x="484886" y="687135"/>
                    </a:cubicBezTo>
                    <a:cubicBezTo>
                      <a:pt x="821785" y="908401"/>
                      <a:pt x="1093534" y="862776"/>
                      <a:pt x="1422909" y="717329"/>
                    </a:cubicBezTo>
                    <a:cubicBezTo>
                      <a:pt x="1483868" y="690372"/>
                      <a:pt x="1597216" y="600648"/>
                      <a:pt x="1639031" y="556260"/>
                    </a:cubicBezTo>
                    <a:cubicBezTo>
                      <a:pt x="1707610" y="483490"/>
                      <a:pt x="1723899" y="432435"/>
                      <a:pt x="1748568" y="355188"/>
                    </a:cubicBezTo>
                    <a:lnTo>
                      <a:pt x="1754187" y="337947"/>
                    </a:lnTo>
                    <a:cubicBezTo>
                      <a:pt x="1778286" y="263178"/>
                      <a:pt x="1776191" y="208409"/>
                      <a:pt x="1747711" y="170404"/>
                    </a:cubicBezTo>
                    <a:cubicBezTo>
                      <a:pt x="1684465" y="86107"/>
                      <a:pt x="1496537" y="91442"/>
                      <a:pt x="1330706" y="96013"/>
                    </a:cubicBezTo>
                    <a:cubicBezTo>
                      <a:pt x="1225931" y="98967"/>
                      <a:pt x="1127919" y="101727"/>
                      <a:pt x="1065054" y="82203"/>
                    </a:cubicBezTo>
                    <a:cubicBezTo>
                      <a:pt x="744537" y="-17336"/>
                      <a:pt x="387065" y="96395"/>
                      <a:pt x="383541" y="97537"/>
                    </a:cubicBezTo>
                    <a:cubicBezTo>
                      <a:pt x="365823" y="101632"/>
                      <a:pt x="319627" y="100204"/>
                      <a:pt x="211328" y="92869"/>
                    </a:cubicBezTo>
                    <a:cubicBezTo>
                      <a:pt x="199613" y="92011"/>
                      <a:pt x="190849" y="81917"/>
                      <a:pt x="191612" y="70201"/>
                    </a:cubicBezTo>
                    <a:cubicBezTo>
                      <a:pt x="192278" y="58578"/>
                      <a:pt x="202280" y="49721"/>
                      <a:pt x="213900" y="50484"/>
                    </a:cubicBezTo>
                    <a:cubicBezTo>
                      <a:pt x="213995" y="50484"/>
                      <a:pt x="214186" y="50484"/>
                      <a:pt x="214281" y="50484"/>
                    </a:cubicBezTo>
                    <a:cubicBezTo>
                      <a:pt x="308388" y="56865"/>
                      <a:pt x="361442" y="58960"/>
                      <a:pt x="372205" y="56579"/>
                    </a:cubicBezTo>
                    <a:cubicBezTo>
                      <a:pt x="385445" y="52197"/>
                      <a:pt x="743681" y="-62007"/>
                      <a:pt x="1077628" y="41626"/>
                    </a:cubicBezTo>
                    <a:cubicBezTo>
                      <a:pt x="1133729" y="59055"/>
                      <a:pt x="1228885" y="56388"/>
                      <a:pt x="1329468" y="53628"/>
                    </a:cubicBezTo>
                    <a:cubicBezTo>
                      <a:pt x="1505681" y="48579"/>
                      <a:pt x="1705324" y="43054"/>
                      <a:pt x="1781715" y="144971"/>
                    </a:cubicBezTo>
                    <a:cubicBezTo>
                      <a:pt x="1818577" y="194121"/>
                      <a:pt x="1822864" y="263461"/>
                      <a:pt x="1794573" y="350998"/>
                    </a:cubicBezTo>
                    <a:lnTo>
                      <a:pt x="1789049" y="368141"/>
                    </a:lnTo>
                    <a:cubicBezTo>
                      <a:pt x="1763617" y="447962"/>
                      <a:pt x="1745139" y="505588"/>
                      <a:pt x="1669987" y="585407"/>
                    </a:cubicBezTo>
                    <a:cubicBezTo>
                      <a:pt x="1626077" y="632081"/>
                      <a:pt x="1508062" y="726377"/>
                      <a:pt x="1440148" y="756192"/>
                    </a:cubicBezTo>
                    <a:cubicBezTo>
                      <a:pt x="1270032" y="831248"/>
                      <a:pt x="1110012" y="881063"/>
                      <a:pt x="947325" y="88106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13" name="Group 312">
              <a:extLst>
                <a:ext uri="{FF2B5EF4-FFF2-40B4-BE49-F238E27FC236}">
                  <a16:creationId xmlns:a16="http://schemas.microsoft.com/office/drawing/2014/main" id="{4D4F8CB8-10AE-8E1E-E814-554A04A331B5}"/>
                </a:ext>
              </a:extLst>
            </p:cNvPr>
            <p:cNvGrpSpPr/>
            <p:nvPr/>
          </p:nvGrpSpPr>
          <p:grpSpPr>
            <a:xfrm rot="10800000">
              <a:off x="3012256" y="-3909469"/>
              <a:ext cx="5392838" cy="6948057"/>
              <a:chOff x="-1762152" y="2264500"/>
              <a:chExt cx="5392838" cy="6948057"/>
            </a:xfrm>
          </p:grpSpPr>
          <p:sp>
            <p:nvSpPr>
              <p:cNvPr id="314" name="Freeform: Shape 313">
                <a:extLst>
                  <a:ext uri="{FF2B5EF4-FFF2-40B4-BE49-F238E27FC236}">
                    <a16:creationId xmlns:a16="http://schemas.microsoft.com/office/drawing/2014/main" id="{3132FEB7-24A5-10B8-FB00-BF9F3E86CCBD}"/>
                  </a:ext>
                </a:extLst>
              </p:cNvPr>
              <p:cNvSpPr/>
              <p:nvPr/>
            </p:nvSpPr>
            <p:spPr>
              <a:xfrm rot="17563001">
                <a:off x="-3069300" y="3614146"/>
                <a:ext cx="6905803" cy="4248456"/>
              </a:xfrm>
              <a:custGeom>
                <a:avLst/>
                <a:gdLst>
                  <a:gd name="connsiteX0" fmla="*/ 5498073 w 6905803"/>
                  <a:gd name="connsiteY0" fmla="*/ 3484249 h 4248456"/>
                  <a:gd name="connsiteX1" fmla="*/ 5593323 w 6905803"/>
                  <a:gd name="connsiteY1" fmla="*/ 3451481 h 4248456"/>
                  <a:gd name="connsiteX2" fmla="*/ 6239975 w 6905803"/>
                  <a:gd name="connsiteY2" fmla="*/ 3150397 h 4248456"/>
                  <a:gd name="connsiteX3" fmla="*/ 6622309 w 6905803"/>
                  <a:gd name="connsiteY3" fmla="*/ 3477105 h 4248456"/>
                  <a:gd name="connsiteX4" fmla="*/ 6904915 w 6905803"/>
                  <a:gd name="connsiteY4" fmla="*/ 3658080 h 4248456"/>
                  <a:gd name="connsiteX5" fmla="*/ 6583541 w 6905803"/>
                  <a:gd name="connsiteY5" fmla="*/ 4095372 h 4248456"/>
                  <a:gd name="connsiteX6" fmla="*/ 5595609 w 6905803"/>
                  <a:gd name="connsiteY6" fmla="*/ 4112327 h 4248456"/>
                  <a:gd name="connsiteX7" fmla="*/ 5365200 w 6905803"/>
                  <a:gd name="connsiteY7" fmla="*/ 4055177 h 4248456"/>
                  <a:gd name="connsiteX8" fmla="*/ 2223663 w 6905803"/>
                  <a:gd name="connsiteY8" fmla="*/ 4138521 h 4248456"/>
                  <a:gd name="connsiteX9" fmla="*/ 619653 w 6905803"/>
                  <a:gd name="connsiteY9" fmla="*/ 3168400 h 4248456"/>
                  <a:gd name="connsiteX10" fmla="*/ -805 w 6905803"/>
                  <a:gd name="connsiteY10" fmla="*/ 1984728 h 4248456"/>
                  <a:gd name="connsiteX11" fmla="*/ 710141 w 6905803"/>
                  <a:gd name="connsiteY11" fmla="*/ -1712 h 4248456"/>
                  <a:gd name="connsiteX12" fmla="*/ 1824566 w 6905803"/>
                  <a:gd name="connsiteY12" fmla="*/ 2588136 h 4248456"/>
                  <a:gd name="connsiteX13" fmla="*/ 5498073 w 6905803"/>
                  <a:gd name="connsiteY13" fmla="*/ 3484249 h 4248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905803" h="4248456">
                    <a:moveTo>
                      <a:pt x="5498073" y="3484249"/>
                    </a:moveTo>
                    <a:cubicBezTo>
                      <a:pt x="5532267" y="3482628"/>
                      <a:pt x="5565320" y="3471294"/>
                      <a:pt x="5593323" y="3451481"/>
                    </a:cubicBezTo>
                    <a:cubicBezTo>
                      <a:pt x="5737055" y="3349564"/>
                      <a:pt x="6035854" y="3121918"/>
                      <a:pt x="6239975" y="3150397"/>
                    </a:cubicBezTo>
                    <a:cubicBezTo>
                      <a:pt x="6581828" y="3198022"/>
                      <a:pt x="6622309" y="3477105"/>
                      <a:pt x="6622309" y="3477105"/>
                    </a:cubicBezTo>
                    <a:cubicBezTo>
                      <a:pt x="6622309" y="3477105"/>
                      <a:pt x="6910631" y="3466436"/>
                      <a:pt x="6904915" y="3658080"/>
                    </a:cubicBezTo>
                    <a:cubicBezTo>
                      <a:pt x="6900534" y="3805336"/>
                      <a:pt x="6816619" y="3992406"/>
                      <a:pt x="6583541" y="4095372"/>
                    </a:cubicBezTo>
                    <a:cubicBezTo>
                      <a:pt x="6265788" y="4235771"/>
                      <a:pt x="5947177" y="4343022"/>
                      <a:pt x="5595609" y="4112327"/>
                    </a:cubicBezTo>
                    <a:cubicBezTo>
                      <a:pt x="5527600" y="4067369"/>
                      <a:pt x="5446257" y="4047175"/>
                      <a:pt x="5365200" y="4055177"/>
                    </a:cubicBezTo>
                    <a:cubicBezTo>
                      <a:pt x="5167651" y="4075085"/>
                      <a:pt x="2223663" y="4138521"/>
                      <a:pt x="2223663" y="4138521"/>
                    </a:cubicBezTo>
                    <a:cubicBezTo>
                      <a:pt x="1550217" y="4138521"/>
                      <a:pt x="932397" y="3764855"/>
                      <a:pt x="619653" y="3168400"/>
                    </a:cubicBezTo>
                    <a:lnTo>
                      <a:pt x="-805" y="1984728"/>
                    </a:lnTo>
                    <a:lnTo>
                      <a:pt x="710141" y="-1712"/>
                    </a:lnTo>
                    <a:lnTo>
                      <a:pt x="1824566" y="2588136"/>
                    </a:lnTo>
                    <a:cubicBezTo>
                      <a:pt x="2364729" y="3325275"/>
                      <a:pt x="5441780" y="3497011"/>
                      <a:pt x="5498073" y="3484249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5" name="Freeform: Shape 314">
                <a:extLst>
                  <a:ext uri="{FF2B5EF4-FFF2-40B4-BE49-F238E27FC236}">
                    <a16:creationId xmlns:a16="http://schemas.microsoft.com/office/drawing/2014/main" id="{BD05A101-57C5-E568-8AAE-18A0808E1308}"/>
                  </a:ext>
                </a:extLst>
              </p:cNvPr>
              <p:cNvSpPr/>
              <p:nvPr/>
            </p:nvSpPr>
            <p:spPr>
              <a:xfrm rot="17563001">
                <a:off x="-3091162" y="3593510"/>
                <a:ext cx="6948057" cy="4290038"/>
              </a:xfrm>
              <a:custGeom>
                <a:avLst/>
                <a:gdLst>
                  <a:gd name="connsiteX0" fmla="*/ 6045883 w 6948057"/>
                  <a:gd name="connsiteY0" fmla="*/ 4288327 h 4290038"/>
                  <a:gd name="connsiteX1" fmla="*/ 5604970 w 6948057"/>
                  <a:gd name="connsiteY1" fmla="*/ 4151359 h 4290038"/>
                  <a:gd name="connsiteX2" fmla="*/ 5388658 w 6948057"/>
                  <a:gd name="connsiteY2" fmla="*/ 4097827 h 4290038"/>
                  <a:gd name="connsiteX3" fmla="*/ 2245407 w 6948057"/>
                  <a:gd name="connsiteY3" fmla="*/ 4181266 h 4290038"/>
                  <a:gd name="connsiteX4" fmla="*/ 622157 w 6948057"/>
                  <a:gd name="connsiteY4" fmla="*/ 3200191 h 4290038"/>
                  <a:gd name="connsiteX5" fmla="*/ 1603 w 6948057"/>
                  <a:gd name="connsiteY5" fmla="*/ 2016614 h 4290038"/>
                  <a:gd name="connsiteX6" fmla="*/ 460 w 6948057"/>
                  <a:gd name="connsiteY6" fmla="*/ 1999564 h 4290038"/>
                  <a:gd name="connsiteX7" fmla="*/ 711882 w 6948057"/>
                  <a:gd name="connsiteY7" fmla="*/ 12459 h 4290038"/>
                  <a:gd name="connsiteX8" fmla="*/ 738828 w 6948057"/>
                  <a:gd name="connsiteY8" fmla="*/ -495 h 4290038"/>
                  <a:gd name="connsiteX9" fmla="*/ 751316 w 6948057"/>
                  <a:gd name="connsiteY9" fmla="*/ 11220 h 4290038"/>
                  <a:gd name="connsiteX10" fmla="*/ 1864407 w 6948057"/>
                  <a:gd name="connsiteY10" fmla="*/ 2598782 h 4290038"/>
                  <a:gd name="connsiteX11" fmla="*/ 5515625 w 6948057"/>
                  <a:gd name="connsiteY11" fmla="*/ 3484609 h 4290038"/>
                  <a:gd name="connsiteX12" fmla="*/ 5519340 w 6948057"/>
                  <a:gd name="connsiteY12" fmla="*/ 3484609 h 4290038"/>
                  <a:gd name="connsiteX13" fmla="*/ 5602018 w 6948057"/>
                  <a:gd name="connsiteY13" fmla="*/ 3456034 h 4290038"/>
                  <a:gd name="connsiteX14" fmla="*/ 5635355 w 6948057"/>
                  <a:gd name="connsiteY14" fmla="*/ 3432221 h 4290038"/>
                  <a:gd name="connsiteX15" fmla="*/ 6264005 w 6948057"/>
                  <a:gd name="connsiteY15" fmla="*/ 3151232 h 4290038"/>
                  <a:gd name="connsiteX16" fmla="*/ 6660436 w 6948057"/>
                  <a:gd name="connsiteY16" fmla="*/ 3477749 h 4290038"/>
                  <a:gd name="connsiteX17" fmla="*/ 6899322 w 6948057"/>
                  <a:gd name="connsiteY17" fmla="*/ 3555951 h 4290038"/>
                  <a:gd name="connsiteX18" fmla="*/ 6946947 w 6948057"/>
                  <a:gd name="connsiteY18" fmla="*/ 3680822 h 4290038"/>
                  <a:gd name="connsiteX19" fmla="*/ 6612906 w 6948057"/>
                  <a:gd name="connsiteY19" fmla="*/ 4136880 h 4290038"/>
                  <a:gd name="connsiteX20" fmla="*/ 6045883 w 6948057"/>
                  <a:gd name="connsiteY20" fmla="*/ 4288327 h 4290038"/>
                  <a:gd name="connsiteX21" fmla="*/ 5420471 w 6948057"/>
                  <a:gd name="connsiteY21" fmla="*/ 4053251 h 4290038"/>
                  <a:gd name="connsiteX22" fmla="*/ 5628212 w 6948057"/>
                  <a:gd name="connsiteY22" fmla="*/ 4115828 h 4290038"/>
                  <a:gd name="connsiteX23" fmla="*/ 6595951 w 6948057"/>
                  <a:gd name="connsiteY23" fmla="*/ 4096778 h 4290038"/>
                  <a:gd name="connsiteX24" fmla="*/ 6904657 w 6948057"/>
                  <a:gd name="connsiteY24" fmla="*/ 3678250 h 4290038"/>
                  <a:gd name="connsiteX25" fmla="*/ 6869414 w 6948057"/>
                  <a:gd name="connsiteY25" fmla="*/ 3584905 h 4290038"/>
                  <a:gd name="connsiteX26" fmla="*/ 6644053 w 6948057"/>
                  <a:gd name="connsiteY26" fmla="*/ 3518993 h 4290038"/>
                  <a:gd name="connsiteX27" fmla="*/ 6643290 w 6948057"/>
                  <a:gd name="connsiteY27" fmla="*/ 3518993 h 4290038"/>
                  <a:gd name="connsiteX28" fmla="*/ 6622336 w 6948057"/>
                  <a:gd name="connsiteY28" fmla="*/ 3500801 h 4290038"/>
                  <a:gd name="connsiteX29" fmla="*/ 6258005 w 6948057"/>
                  <a:gd name="connsiteY29" fmla="*/ 3192000 h 4290038"/>
                  <a:gd name="connsiteX30" fmla="*/ 5660120 w 6948057"/>
                  <a:gd name="connsiteY30" fmla="*/ 3465559 h 4290038"/>
                  <a:gd name="connsiteX31" fmla="*/ 5626592 w 6948057"/>
                  <a:gd name="connsiteY31" fmla="*/ 3489464 h 4290038"/>
                  <a:gd name="connsiteX32" fmla="*/ 5519245 w 6948057"/>
                  <a:gd name="connsiteY32" fmla="*/ 3526136 h 4290038"/>
                  <a:gd name="connsiteX33" fmla="*/ 3860752 w 6948057"/>
                  <a:gd name="connsiteY33" fmla="*/ 3358972 h 4290038"/>
                  <a:gd name="connsiteX34" fmla="*/ 1828784 w 6948057"/>
                  <a:gd name="connsiteY34" fmla="*/ 2621261 h 4290038"/>
                  <a:gd name="connsiteX35" fmla="*/ 1826403 w 6948057"/>
                  <a:gd name="connsiteY35" fmla="*/ 2617071 h 4290038"/>
                  <a:gd name="connsiteX36" fmla="*/ 732933 w 6948057"/>
                  <a:gd name="connsiteY36" fmla="*/ 76848 h 4290038"/>
                  <a:gd name="connsiteX37" fmla="*/ 43323 w 6948057"/>
                  <a:gd name="connsiteY37" fmla="*/ 2003661 h 4290038"/>
                  <a:gd name="connsiteX38" fmla="*/ 659495 w 6948057"/>
                  <a:gd name="connsiteY38" fmla="*/ 3179046 h 4290038"/>
                  <a:gd name="connsiteX39" fmla="*/ 2245407 w 6948057"/>
                  <a:gd name="connsiteY39" fmla="*/ 4138594 h 4290038"/>
                  <a:gd name="connsiteX40" fmla="*/ 5384847 w 6948057"/>
                  <a:gd name="connsiteY40" fmla="*/ 4055346 h 4290038"/>
                  <a:gd name="connsiteX41" fmla="*/ 5420757 w 6948057"/>
                  <a:gd name="connsiteY41" fmla="*/ 4053537 h 4290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6948057" h="4290038">
                    <a:moveTo>
                      <a:pt x="6045883" y="4288327"/>
                    </a:moveTo>
                    <a:cubicBezTo>
                      <a:pt x="5903008" y="4288327"/>
                      <a:pt x="5756608" y="4250227"/>
                      <a:pt x="5604970" y="4151359"/>
                    </a:cubicBezTo>
                    <a:cubicBezTo>
                      <a:pt x="5541058" y="4109447"/>
                      <a:pt x="5464762" y="4090493"/>
                      <a:pt x="5388658" y="4097827"/>
                    </a:cubicBezTo>
                    <a:cubicBezTo>
                      <a:pt x="5192538" y="4117544"/>
                      <a:pt x="2365613" y="4178599"/>
                      <a:pt x="2245407" y="4181266"/>
                    </a:cubicBezTo>
                    <a:cubicBezTo>
                      <a:pt x="1563675" y="4182694"/>
                      <a:pt x="937863" y="3804456"/>
                      <a:pt x="622157" y="3200191"/>
                    </a:cubicBezTo>
                    <a:lnTo>
                      <a:pt x="1603" y="2016614"/>
                    </a:lnTo>
                    <a:cubicBezTo>
                      <a:pt x="-1150" y="2011375"/>
                      <a:pt x="-1559" y="2005185"/>
                      <a:pt x="460" y="1999564"/>
                    </a:cubicBezTo>
                    <a:lnTo>
                      <a:pt x="711882" y="12459"/>
                    </a:lnTo>
                    <a:cubicBezTo>
                      <a:pt x="715740" y="1411"/>
                      <a:pt x="727808" y="-4401"/>
                      <a:pt x="738828" y="-495"/>
                    </a:cubicBezTo>
                    <a:cubicBezTo>
                      <a:pt x="744458" y="1505"/>
                      <a:pt x="748992" y="5696"/>
                      <a:pt x="751316" y="11220"/>
                    </a:cubicBezTo>
                    <a:lnTo>
                      <a:pt x="1864407" y="2598782"/>
                    </a:lnTo>
                    <a:cubicBezTo>
                      <a:pt x="2388282" y="3306203"/>
                      <a:pt x="5396658" y="3499561"/>
                      <a:pt x="5515625" y="3484609"/>
                    </a:cubicBezTo>
                    <a:cubicBezTo>
                      <a:pt x="5516864" y="3484418"/>
                      <a:pt x="5518102" y="3484418"/>
                      <a:pt x="5519340" y="3484609"/>
                    </a:cubicBezTo>
                    <a:cubicBezTo>
                      <a:pt x="5548963" y="3482892"/>
                      <a:pt x="5577633" y="3472986"/>
                      <a:pt x="5602018" y="3456034"/>
                    </a:cubicBezTo>
                    <a:lnTo>
                      <a:pt x="5635355" y="3432221"/>
                    </a:lnTo>
                    <a:cubicBezTo>
                      <a:pt x="5796423" y="3316777"/>
                      <a:pt x="6065980" y="3123610"/>
                      <a:pt x="6264005" y="3151232"/>
                    </a:cubicBezTo>
                    <a:cubicBezTo>
                      <a:pt x="6565757" y="3193238"/>
                      <a:pt x="6643862" y="3412504"/>
                      <a:pt x="6660436" y="3477749"/>
                    </a:cubicBezTo>
                    <a:cubicBezTo>
                      <a:pt x="6706632" y="3478511"/>
                      <a:pt x="6830361" y="3487274"/>
                      <a:pt x="6899322" y="3555951"/>
                    </a:cubicBezTo>
                    <a:cubicBezTo>
                      <a:pt x="6932469" y="3588812"/>
                      <a:pt x="6949805" y="3634246"/>
                      <a:pt x="6946947" y="3680822"/>
                    </a:cubicBezTo>
                    <a:cubicBezTo>
                      <a:pt x="6944757" y="3754164"/>
                      <a:pt x="6914182" y="4003814"/>
                      <a:pt x="6612906" y="4136880"/>
                    </a:cubicBezTo>
                    <a:cubicBezTo>
                      <a:pt x="6432311" y="4216413"/>
                      <a:pt x="6243431" y="4288327"/>
                      <a:pt x="6045883" y="4288327"/>
                    </a:cubicBezTo>
                    <a:close/>
                    <a:moveTo>
                      <a:pt x="5420471" y="4053251"/>
                    </a:moveTo>
                    <a:cubicBezTo>
                      <a:pt x="5494290" y="4053537"/>
                      <a:pt x="5566490" y="4075252"/>
                      <a:pt x="5628212" y="4115828"/>
                    </a:cubicBezTo>
                    <a:cubicBezTo>
                      <a:pt x="5972445" y="4341382"/>
                      <a:pt x="6282388" y="4235749"/>
                      <a:pt x="6595951" y="4096778"/>
                    </a:cubicBezTo>
                    <a:cubicBezTo>
                      <a:pt x="6874462" y="3973811"/>
                      <a:pt x="6902656" y="3745307"/>
                      <a:pt x="6904657" y="3678250"/>
                    </a:cubicBezTo>
                    <a:cubicBezTo>
                      <a:pt x="6907038" y="3643485"/>
                      <a:pt x="6894180" y="3609385"/>
                      <a:pt x="6869414" y="3584905"/>
                    </a:cubicBezTo>
                    <a:cubicBezTo>
                      <a:pt x="6798358" y="3514325"/>
                      <a:pt x="6645672" y="3518993"/>
                      <a:pt x="6644053" y="3518993"/>
                    </a:cubicBezTo>
                    <a:lnTo>
                      <a:pt x="6643290" y="3518993"/>
                    </a:lnTo>
                    <a:cubicBezTo>
                      <a:pt x="6632718" y="3518993"/>
                      <a:pt x="6623765" y="3511277"/>
                      <a:pt x="6622336" y="3500801"/>
                    </a:cubicBezTo>
                    <a:cubicBezTo>
                      <a:pt x="6620716" y="3490131"/>
                      <a:pt x="6579187" y="3236768"/>
                      <a:pt x="6258005" y="3192000"/>
                    </a:cubicBezTo>
                    <a:cubicBezTo>
                      <a:pt x="6077030" y="3166949"/>
                      <a:pt x="5805758" y="3361163"/>
                      <a:pt x="5660120" y="3465559"/>
                    </a:cubicBezTo>
                    <a:lnTo>
                      <a:pt x="5626592" y="3489464"/>
                    </a:lnTo>
                    <a:cubicBezTo>
                      <a:pt x="5594874" y="3511467"/>
                      <a:pt x="5557726" y="3524136"/>
                      <a:pt x="5519245" y="3526136"/>
                    </a:cubicBezTo>
                    <a:cubicBezTo>
                      <a:pt x="5445522" y="3530231"/>
                      <a:pt x="4676664" y="3488036"/>
                      <a:pt x="3860752" y="3358972"/>
                    </a:cubicBezTo>
                    <a:cubicBezTo>
                      <a:pt x="3091133" y="3237242"/>
                      <a:pt x="2113962" y="3010453"/>
                      <a:pt x="1828784" y="2621261"/>
                    </a:cubicBezTo>
                    <a:cubicBezTo>
                      <a:pt x="1827831" y="2619928"/>
                      <a:pt x="1827031" y="2618594"/>
                      <a:pt x="1826403" y="2617071"/>
                    </a:cubicBezTo>
                    <a:lnTo>
                      <a:pt x="732933" y="76848"/>
                    </a:lnTo>
                    <a:lnTo>
                      <a:pt x="43323" y="2003661"/>
                    </a:lnTo>
                    <a:lnTo>
                      <a:pt x="659495" y="3179046"/>
                    </a:lnTo>
                    <a:cubicBezTo>
                      <a:pt x="967581" y="3769882"/>
                      <a:pt x="1579105" y="4139831"/>
                      <a:pt x="2245407" y="4138594"/>
                    </a:cubicBezTo>
                    <a:cubicBezTo>
                      <a:pt x="2273982" y="4137927"/>
                      <a:pt x="5190348" y="4074968"/>
                      <a:pt x="5384847" y="4055346"/>
                    </a:cubicBezTo>
                    <a:cubicBezTo>
                      <a:pt x="5396754" y="4054106"/>
                      <a:pt x="5408755" y="4053537"/>
                      <a:pt x="5420757" y="4053537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6" name="Freeform: Shape 315">
                <a:extLst>
                  <a:ext uri="{FF2B5EF4-FFF2-40B4-BE49-F238E27FC236}">
                    <a16:creationId xmlns:a16="http://schemas.microsoft.com/office/drawing/2014/main" id="{9037BAB2-D3CC-5B4F-C687-D5F71D766181}"/>
                  </a:ext>
                </a:extLst>
              </p:cNvPr>
              <p:cNvSpPr/>
              <p:nvPr/>
            </p:nvSpPr>
            <p:spPr>
              <a:xfrm rot="17563001">
                <a:off x="1151475" y="2828387"/>
                <a:ext cx="2829972" cy="1820799"/>
              </a:xfrm>
              <a:custGeom>
                <a:avLst/>
                <a:gdLst>
                  <a:gd name="connsiteX0" fmla="*/ -805 w 2829972"/>
                  <a:gd name="connsiteY0" fmla="*/ 496637 h 1820799"/>
                  <a:gd name="connsiteX1" fmla="*/ 283897 w 2829972"/>
                  <a:gd name="connsiteY1" fmla="*/ -1712 h 1820799"/>
                  <a:gd name="connsiteX2" fmla="*/ 517640 w 2829972"/>
                  <a:gd name="connsiteY2" fmla="*/ 149927 h 1820799"/>
                  <a:gd name="connsiteX3" fmla="*/ 548978 w 2829972"/>
                  <a:gd name="connsiteY3" fmla="*/ 182883 h 1820799"/>
                  <a:gd name="connsiteX4" fmla="*/ 562979 w 2829972"/>
                  <a:gd name="connsiteY4" fmla="*/ 206886 h 1820799"/>
                  <a:gd name="connsiteX5" fmla="*/ 647752 w 2829972"/>
                  <a:gd name="connsiteY5" fmla="*/ 255463 h 1820799"/>
                  <a:gd name="connsiteX6" fmla="*/ 701092 w 2829972"/>
                  <a:gd name="connsiteY6" fmla="*/ 270989 h 1820799"/>
                  <a:gd name="connsiteX7" fmla="*/ 2439118 w 2829972"/>
                  <a:gd name="connsiteY7" fmla="*/ 1396653 h 1820799"/>
                  <a:gd name="connsiteX8" fmla="*/ 2477981 w 2829972"/>
                  <a:gd name="connsiteY8" fmla="*/ 1429705 h 1820799"/>
                  <a:gd name="connsiteX9" fmla="*/ 2829168 w 2829972"/>
                  <a:gd name="connsiteY9" fmla="*/ 1819088 h 1820799"/>
                  <a:gd name="connsiteX10" fmla="*/ 2340249 w 2829972"/>
                  <a:gd name="connsiteY10" fmla="*/ 1708597 h 1820799"/>
                  <a:gd name="connsiteX11" fmla="*/ 2264049 w 2829972"/>
                  <a:gd name="connsiteY11" fmla="*/ 1680022 h 1820799"/>
                  <a:gd name="connsiteX12" fmla="*/ 435248 w 2829972"/>
                  <a:gd name="connsiteY12" fmla="*/ 723808 h 1820799"/>
                  <a:gd name="connsiteX13" fmla="*/ 397148 w 2829972"/>
                  <a:gd name="connsiteY13" fmla="*/ 688375 h 1820799"/>
                  <a:gd name="connsiteX14" fmla="*/ 394767 w 2829972"/>
                  <a:gd name="connsiteY14" fmla="*/ 684565 h 1820799"/>
                  <a:gd name="connsiteX15" fmla="*/ 312091 w 2829972"/>
                  <a:gd name="connsiteY15" fmla="*/ 638178 h 1820799"/>
                  <a:gd name="connsiteX16" fmla="*/ 295136 w 2829972"/>
                  <a:gd name="connsiteY16" fmla="*/ 638178 h 1820799"/>
                  <a:gd name="connsiteX17" fmla="*/ 250464 w 2829972"/>
                  <a:gd name="connsiteY17" fmla="*/ 627224 h 1820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829972" h="1820799">
                    <a:moveTo>
                      <a:pt x="-805" y="496637"/>
                    </a:moveTo>
                    <a:lnTo>
                      <a:pt x="283897" y="-1712"/>
                    </a:lnTo>
                    <a:lnTo>
                      <a:pt x="517640" y="149927"/>
                    </a:lnTo>
                    <a:cubicBezTo>
                      <a:pt x="530498" y="158309"/>
                      <a:pt x="541262" y="169548"/>
                      <a:pt x="548978" y="182883"/>
                    </a:cubicBezTo>
                    <a:lnTo>
                      <a:pt x="562979" y="206886"/>
                    </a:lnTo>
                    <a:cubicBezTo>
                      <a:pt x="580411" y="237175"/>
                      <a:pt x="612795" y="255654"/>
                      <a:pt x="647752" y="255463"/>
                    </a:cubicBezTo>
                    <a:cubicBezTo>
                      <a:pt x="666706" y="255177"/>
                      <a:pt x="685280" y="260607"/>
                      <a:pt x="701092" y="270989"/>
                    </a:cubicBezTo>
                    <a:lnTo>
                      <a:pt x="2439118" y="1396653"/>
                    </a:lnTo>
                    <a:cubicBezTo>
                      <a:pt x="2453406" y="1405987"/>
                      <a:pt x="2466550" y="1417038"/>
                      <a:pt x="2477981" y="1429705"/>
                    </a:cubicBezTo>
                    <a:lnTo>
                      <a:pt x="2829168" y="1819088"/>
                    </a:lnTo>
                    <a:lnTo>
                      <a:pt x="2340249" y="1708597"/>
                    </a:lnTo>
                    <a:cubicBezTo>
                      <a:pt x="2313675" y="1702407"/>
                      <a:pt x="2288052" y="1692786"/>
                      <a:pt x="2264049" y="1680022"/>
                    </a:cubicBezTo>
                    <a:lnTo>
                      <a:pt x="435248" y="723808"/>
                    </a:lnTo>
                    <a:cubicBezTo>
                      <a:pt x="419628" y="715617"/>
                      <a:pt x="406389" y="703424"/>
                      <a:pt x="397148" y="688375"/>
                    </a:cubicBezTo>
                    <a:lnTo>
                      <a:pt x="394767" y="684565"/>
                    </a:lnTo>
                    <a:cubicBezTo>
                      <a:pt x="377146" y="655799"/>
                      <a:pt x="345810" y="638178"/>
                      <a:pt x="312091" y="638178"/>
                    </a:cubicBezTo>
                    <a:lnTo>
                      <a:pt x="295136" y="638178"/>
                    </a:lnTo>
                    <a:cubicBezTo>
                      <a:pt x="279610" y="638274"/>
                      <a:pt x="264180" y="634464"/>
                      <a:pt x="250464" y="627224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7" name="Freeform: Shape 316">
                <a:extLst>
                  <a:ext uri="{FF2B5EF4-FFF2-40B4-BE49-F238E27FC236}">
                    <a16:creationId xmlns:a16="http://schemas.microsoft.com/office/drawing/2014/main" id="{B6C3F443-CA84-AAC7-BD5C-5C214FF834E5}"/>
                  </a:ext>
                </a:extLst>
              </p:cNvPr>
              <p:cNvSpPr/>
              <p:nvPr/>
            </p:nvSpPr>
            <p:spPr>
              <a:xfrm rot="17563001">
                <a:off x="1130532" y="2806748"/>
                <a:ext cx="2872310" cy="1863478"/>
              </a:xfrm>
              <a:custGeom>
                <a:avLst/>
                <a:gdLst>
                  <a:gd name="connsiteX0" fmla="*/ 2849974 w 2872310"/>
                  <a:gd name="connsiteY0" fmla="*/ 1861576 h 1863478"/>
                  <a:gd name="connsiteX1" fmla="*/ 2845307 w 2872310"/>
                  <a:gd name="connsiteY1" fmla="*/ 1861099 h 1863478"/>
                  <a:gd name="connsiteX2" fmla="*/ 2356388 w 2872310"/>
                  <a:gd name="connsiteY2" fmla="*/ 1750611 h 1863478"/>
                  <a:gd name="connsiteX3" fmla="*/ 2274568 w 2872310"/>
                  <a:gd name="connsiteY3" fmla="*/ 1720510 h 1863478"/>
                  <a:gd name="connsiteX4" fmla="*/ 445768 w 2872310"/>
                  <a:gd name="connsiteY4" fmla="*/ 764296 h 1863478"/>
                  <a:gd name="connsiteX5" fmla="*/ 399572 w 2872310"/>
                  <a:gd name="connsiteY5" fmla="*/ 721053 h 1863478"/>
                  <a:gd name="connsiteX6" fmla="*/ 397191 w 2872310"/>
                  <a:gd name="connsiteY6" fmla="*/ 717338 h 1863478"/>
                  <a:gd name="connsiteX7" fmla="*/ 332993 w 2872310"/>
                  <a:gd name="connsiteY7" fmla="*/ 681048 h 1863478"/>
                  <a:gd name="connsiteX8" fmla="*/ 315276 w 2872310"/>
                  <a:gd name="connsiteY8" fmla="*/ 681048 h 1863478"/>
                  <a:gd name="connsiteX9" fmla="*/ 261174 w 2872310"/>
                  <a:gd name="connsiteY9" fmla="*/ 667713 h 1863478"/>
                  <a:gd name="connsiteX10" fmla="*/ 10571 w 2872310"/>
                  <a:gd name="connsiteY10" fmla="*/ 536744 h 1863478"/>
                  <a:gd name="connsiteX11" fmla="*/ 1617 w 2872310"/>
                  <a:gd name="connsiteY11" fmla="*/ 508074 h 1863478"/>
                  <a:gd name="connsiteX12" fmla="*/ 1999 w 2872310"/>
                  <a:gd name="connsiteY12" fmla="*/ 507311 h 1863478"/>
                  <a:gd name="connsiteX13" fmla="*/ 286701 w 2872310"/>
                  <a:gd name="connsiteY13" fmla="*/ 8963 h 1863478"/>
                  <a:gd name="connsiteX14" fmla="*/ 315656 w 2872310"/>
                  <a:gd name="connsiteY14" fmla="*/ 1153 h 1863478"/>
                  <a:gd name="connsiteX15" fmla="*/ 316704 w 2872310"/>
                  <a:gd name="connsiteY15" fmla="*/ 1724 h 1863478"/>
                  <a:gd name="connsiteX16" fmla="*/ 550353 w 2872310"/>
                  <a:gd name="connsiteY16" fmla="*/ 153363 h 1863478"/>
                  <a:gd name="connsiteX17" fmla="*/ 588453 w 2872310"/>
                  <a:gd name="connsiteY17" fmla="*/ 193463 h 1863478"/>
                  <a:gd name="connsiteX18" fmla="*/ 602454 w 2872310"/>
                  <a:gd name="connsiteY18" fmla="*/ 217466 h 1863478"/>
                  <a:gd name="connsiteX19" fmla="*/ 667701 w 2872310"/>
                  <a:gd name="connsiteY19" fmla="*/ 255566 h 1863478"/>
                  <a:gd name="connsiteX20" fmla="*/ 670082 w 2872310"/>
                  <a:gd name="connsiteY20" fmla="*/ 255566 h 1863478"/>
                  <a:gd name="connsiteX21" fmla="*/ 733709 w 2872310"/>
                  <a:gd name="connsiteY21" fmla="*/ 274616 h 1863478"/>
                  <a:gd name="connsiteX22" fmla="*/ 2471735 w 2872310"/>
                  <a:gd name="connsiteY22" fmla="*/ 1400281 h 1863478"/>
                  <a:gd name="connsiteX23" fmla="*/ 2514789 w 2872310"/>
                  <a:gd name="connsiteY23" fmla="*/ 1436951 h 1863478"/>
                  <a:gd name="connsiteX24" fmla="*/ 2866071 w 2872310"/>
                  <a:gd name="connsiteY24" fmla="*/ 1826334 h 1863478"/>
                  <a:gd name="connsiteX25" fmla="*/ 2864452 w 2872310"/>
                  <a:gd name="connsiteY25" fmla="*/ 1856337 h 1863478"/>
                  <a:gd name="connsiteX26" fmla="*/ 2850260 w 2872310"/>
                  <a:gd name="connsiteY26" fmla="*/ 1861767 h 1863478"/>
                  <a:gd name="connsiteX27" fmla="*/ 332611 w 2872310"/>
                  <a:gd name="connsiteY27" fmla="*/ 638566 h 1863478"/>
                  <a:gd name="connsiteX28" fmla="*/ 433005 w 2872310"/>
                  <a:gd name="connsiteY28" fmla="*/ 695049 h 1863478"/>
                  <a:gd name="connsiteX29" fmla="*/ 435291 w 2872310"/>
                  <a:gd name="connsiteY29" fmla="*/ 698764 h 1863478"/>
                  <a:gd name="connsiteX30" fmla="*/ 465104 w 2872310"/>
                  <a:gd name="connsiteY30" fmla="*/ 726577 h 1863478"/>
                  <a:gd name="connsiteX31" fmla="*/ 2293904 w 2872310"/>
                  <a:gd name="connsiteY31" fmla="*/ 1682887 h 1863478"/>
                  <a:gd name="connsiteX32" fmla="*/ 2365533 w 2872310"/>
                  <a:gd name="connsiteY32" fmla="*/ 1709176 h 1863478"/>
                  <a:gd name="connsiteX33" fmla="*/ 2789109 w 2872310"/>
                  <a:gd name="connsiteY33" fmla="*/ 1804903 h 1863478"/>
                  <a:gd name="connsiteX34" fmla="*/ 2482689 w 2872310"/>
                  <a:gd name="connsiteY34" fmla="*/ 1465240 h 1863478"/>
                  <a:gd name="connsiteX35" fmla="*/ 2448018 w 2872310"/>
                  <a:gd name="connsiteY35" fmla="*/ 1435714 h 1863478"/>
                  <a:gd name="connsiteX36" fmla="*/ 710182 w 2872310"/>
                  <a:gd name="connsiteY36" fmla="*/ 310049 h 1863478"/>
                  <a:gd name="connsiteX37" fmla="*/ 668749 w 2872310"/>
                  <a:gd name="connsiteY37" fmla="*/ 297952 h 1863478"/>
                  <a:gd name="connsiteX38" fmla="*/ 667320 w 2872310"/>
                  <a:gd name="connsiteY38" fmla="*/ 297952 h 1863478"/>
                  <a:gd name="connsiteX39" fmla="*/ 565307 w 2872310"/>
                  <a:gd name="connsiteY39" fmla="*/ 238802 h 1863478"/>
                  <a:gd name="connsiteX40" fmla="*/ 551305 w 2872310"/>
                  <a:gd name="connsiteY40" fmla="*/ 214799 h 1863478"/>
                  <a:gd name="connsiteX41" fmla="*/ 526731 w 2872310"/>
                  <a:gd name="connsiteY41" fmla="*/ 188986 h 1863478"/>
                  <a:gd name="connsiteX42" fmla="*/ 311941 w 2872310"/>
                  <a:gd name="connsiteY42" fmla="*/ 49540 h 1863478"/>
                  <a:gd name="connsiteX43" fmla="*/ 49433 w 2872310"/>
                  <a:gd name="connsiteY43" fmla="*/ 509026 h 1863478"/>
                  <a:gd name="connsiteX44" fmla="*/ 280414 w 2872310"/>
                  <a:gd name="connsiteY44" fmla="*/ 629803 h 1863478"/>
                  <a:gd name="connsiteX45" fmla="*/ 315181 w 2872310"/>
                  <a:gd name="connsiteY45" fmla="*/ 638280 h 1863478"/>
                  <a:gd name="connsiteX46" fmla="*/ 332611 w 2872310"/>
                  <a:gd name="connsiteY46" fmla="*/ 638280 h 1863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872310" h="1863478">
                    <a:moveTo>
                      <a:pt x="2849974" y="1861576"/>
                    </a:moveTo>
                    <a:cubicBezTo>
                      <a:pt x="2848450" y="1861576"/>
                      <a:pt x="2846830" y="1861385"/>
                      <a:pt x="2845307" y="1861099"/>
                    </a:cubicBezTo>
                    <a:lnTo>
                      <a:pt x="2356388" y="1750611"/>
                    </a:lnTo>
                    <a:cubicBezTo>
                      <a:pt x="2327908" y="1744132"/>
                      <a:pt x="2300381" y="1734037"/>
                      <a:pt x="2274568" y="1720510"/>
                    </a:cubicBezTo>
                    <a:lnTo>
                      <a:pt x="445768" y="764296"/>
                    </a:lnTo>
                    <a:cubicBezTo>
                      <a:pt x="426814" y="754295"/>
                      <a:pt x="410811" y="739341"/>
                      <a:pt x="399572" y="721053"/>
                    </a:cubicBezTo>
                    <a:lnTo>
                      <a:pt x="397191" y="717338"/>
                    </a:lnTo>
                    <a:cubicBezTo>
                      <a:pt x="383474" y="695049"/>
                      <a:pt x="359186" y="681333"/>
                      <a:pt x="332993" y="681048"/>
                    </a:cubicBezTo>
                    <a:lnTo>
                      <a:pt x="315276" y="681048"/>
                    </a:lnTo>
                    <a:cubicBezTo>
                      <a:pt x="296417" y="681048"/>
                      <a:pt x="277842" y="676475"/>
                      <a:pt x="261174" y="667713"/>
                    </a:cubicBezTo>
                    <a:lnTo>
                      <a:pt x="10571" y="536744"/>
                    </a:lnTo>
                    <a:cubicBezTo>
                      <a:pt x="188" y="531314"/>
                      <a:pt x="-3811" y="518456"/>
                      <a:pt x="1617" y="508074"/>
                    </a:cubicBezTo>
                    <a:cubicBezTo>
                      <a:pt x="1713" y="507788"/>
                      <a:pt x="1808" y="507597"/>
                      <a:pt x="1999" y="507311"/>
                    </a:cubicBezTo>
                    <a:lnTo>
                      <a:pt x="286701" y="8963"/>
                    </a:lnTo>
                    <a:cubicBezTo>
                      <a:pt x="292511" y="-1228"/>
                      <a:pt x="305560" y="-4752"/>
                      <a:pt x="315656" y="1153"/>
                    </a:cubicBezTo>
                    <a:cubicBezTo>
                      <a:pt x="316038" y="1343"/>
                      <a:pt x="316419" y="1534"/>
                      <a:pt x="316704" y="1724"/>
                    </a:cubicBezTo>
                    <a:lnTo>
                      <a:pt x="550353" y="153363"/>
                    </a:lnTo>
                    <a:cubicBezTo>
                      <a:pt x="566069" y="163554"/>
                      <a:pt x="579118" y="177271"/>
                      <a:pt x="588453" y="193463"/>
                    </a:cubicBezTo>
                    <a:lnTo>
                      <a:pt x="602454" y="217466"/>
                    </a:lnTo>
                    <a:cubicBezTo>
                      <a:pt x="615885" y="240802"/>
                      <a:pt x="640745" y="255280"/>
                      <a:pt x="667701" y="255566"/>
                    </a:cubicBezTo>
                    <a:lnTo>
                      <a:pt x="670082" y="255566"/>
                    </a:lnTo>
                    <a:cubicBezTo>
                      <a:pt x="692657" y="255566"/>
                      <a:pt x="714849" y="262233"/>
                      <a:pt x="733709" y="274616"/>
                    </a:cubicBezTo>
                    <a:lnTo>
                      <a:pt x="2471735" y="1400281"/>
                    </a:lnTo>
                    <a:cubicBezTo>
                      <a:pt x="2487643" y="1410566"/>
                      <a:pt x="2502121" y="1422854"/>
                      <a:pt x="2514789" y="1436951"/>
                    </a:cubicBezTo>
                    <a:lnTo>
                      <a:pt x="2866071" y="1826334"/>
                    </a:lnTo>
                    <a:cubicBezTo>
                      <a:pt x="2873882" y="1835096"/>
                      <a:pt x="2873214" y="1848526"/>
                      <a:pt x="2864452" y="1856337"/>
                    </a:cubicBezTo>
                    <a:cubicBezTo>
                      <a:pt x="2860547" y="1859862"/>
                      <a:pt x="2855498" y="1861767"/>
                      <a:pt x="2850260" y="1861767"/>
                    </a:cubicBezTo>
                    <a:close/>
                    <a:moveTo>
                      <a:pt x="332611" y="638566"/>
                    </a:moveTo>
                    <a:cubicBezTo>
                      <a:pt x="373569" y="638852"/>
                      <a:pt x="411478" y="660188"/>
                      <a:pt x="433005" y="695049"/>
                    </a:cubicBezTo>
                    <a:lnTo>
                      <a:pt x="435291" y="698764"/>
                    </a:lnTo>
                    <a:cubicBezTo>
                      <a:pt x="442530" y="710575"/>
                      <a:pt x="452817" y="720100"/>
                      <a:pt x="465104" y="726577"/>
                    </a:cubicBezTo>
                    <a:lnTo>
                      <a:pt x="2293904" y="1682887"/>
                    </a:lnTo>
                    <a:cubicBezTo>
                      <a:pt x="2316574" y="1694698"/>
                      <a:pt x="2340672" y="1703555"/>
                      <a:pt x="2365533" y="1709176"/>
                    </a:cubicBezTo>
                    <a:lnTo>
                      <a:pt x="2789109" y="1804903"/>
                    </a:lnTo>
                    <a:lnTo>
                      <a:pt x="2482689" y="1465240"/>
                    </a:lnTo>
                    <a:cubicBezTo>
                      <a:pt x="2472498" y="1453906"/>
                      <a:pt x="2460878" y="1443999"/>
                      <a:pt x="2448018" y="1435714"/>
                    </a:cubicBezTo>
                    <a:lnTo>
                      <a:pt x="710182" y="310049"/>
                    </a:lnTo>
                    <a:cubicBezTo>
                      <a:pt x="697990" y="301762"/>
                      <a:pt x="683512" y="297571"/>
                      <a:pt x="668749" y="297952"/>
                    </a:cubicBezTo>
                    <a:lnTo>
                      <a:pt x="667320" y="297952"/>
                    </a:lnTo>
                    <a:cubicBezTo>
                      <a:pt x="625219" y="297856"/>
                      <a:pt x="586357" y="275282"/>
                      <a:pt x="565307" y="238802"/>
                    </a:cubicBezTo>
                    <a:lnTo>
                      <a:pt x="551305" y="214799"/>
                    </a:lnTo>
                    <a:cubicBezTo>
                      <a:pt x="545304" y="204417"/>
                      <a:pt x="536828" y="195558"/>
                      <a:pt x="526731" y="188986"/>
                    </a:cubicBezTo>
                    <a:lnTo>
                      <a:pt x="311941" y="49540"/>
                    </a:lnTo>
                    <a:lnTo>
                      <a:pt x="49433" y="509026"/>
                    </a:lnTo>
                    <a:lnTo>
                      <a:pt x="280414" y="629803"/>
                    </a:lnTo>
                    <a:cubicBezTo>
                      <a:pt x="291178" y="635328"/>
                      <a:pt x="303084" y="638280"/>
                      <a:pt x="315181" y="638280"/>
                    </a:cubicBezTo>
                    <a:lnTo>
                      <a:pt x="332611" y="638280"/>
                    </a:ln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8" name="Freeform: Shape 317">
                <a:extLst>
                  <a:ext uri="{FF2B5EF4-FFF2-40B4-BE49-F238E27FC236}">
                    <a16:creationId xmlns:a16="http://schemas.microsoft.com/office/drawing/2014/main" id="{3604E5D5-020F-16EE-DA2A-A0A6A7B8BCDE}"/>
                  </a:ext>
                </a:extLst>
              </p:cNvPr>
              <p:cNvSpPr/>
              <p:nvPr/>
            </p:nvSpPr>
            <p:spPr>
              <a:xfrm rot="17563001">
                <a:off x="3434426" y="2937983"/>
                <a:ext cx="147492" cy="245028"/>
              </a:xfrm>
              <a:custGeom>
                <a:avLst/>
                <a:gdLst>
                  <a:gd name="connsiteX0" fmla="*/ 20626 w 147492"/>
                  <a:gd name="connsiteY0" fmla="*/ 243317 h 245028"/>
                  <a:gd name="connsiteX1" fmla="*/ -805 w 147492"/>
                  <a:gd name="connsiteY1" fmla="*/ 222076 h 245028"/>
                  <a:gd name="connsiteX2" fmla="*/ 1576 w 147492"/>
                  <a:gd name="connsiteY2" fmla="*/ 212265 h 245028"/>
                  <a:gd name="connsiteX3" fmla="*/ 106351 w 147492"/>
                  <a:gd name="connsiteY3" fmla="*/ 10050 h 245028"/>
                  <a:gd name="connsiteX4" fmla="*/ 134926 w 147492"/>
                  <a:gd name="connsiteY4" fmla="*/ 525 h 245028"/>
                  <a:gd name="connsiteX5" fmla="*/ 144451 w 147492"/>
                  <a:gd name="connsiteY5" fmla="*/ 29100 h 245028"/>
                  <a:gd name="connsiteX6" fmla="*/ 39676 w 147492"/>
                  <a:gd name="connsiteY6" fmla="*/ 231315 h 245028"/>
                  <a:gd name="connsiteX7" fmla="*/ 20626 w 147492"/>
                  <a:gd name="connsiteY7" fmla="*/ 243317 h 245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7492" h="245028">
                    <a:moveTo>
                      <a:pt x="20626" y="243317"/>
                    </a:moveTo>
                    <a:cubicBezTo>
                      <a:pt x="8815" y="243317"/>
                      <a:pt x="-710" y="233792"/>
                      <a:pt x="-805" y="222076"/>
                    </a:cubicBezTo>
                    <a:cubicBezTo>
                      <a:pt x="-805" y="218646"/>
                      <a:pt x="53" y="215314"/>
                      <a:pt x="1576" y="212265"/>
                    </a:cubicBezTo>
                    <a:lnTo>
                      <a:pt x="106351" y="10050"/>
                    </a:lnTo>
                    <a:cubicBezTo>
                      <a:pt x="111590" y="-429"/>
                      <a:pt x="124449" y="-4715"/>
                      <a:pt x="134926" y="525"/>
                    </a:cubicBezTo>
                    <a:cubicBezTo>
                      <a:pt x="145403" y="5764"/>
                      <a:pt x="149690" y="18621"/>
                      <a:pt x="144451" y="29100"/>
                    </a:cubicBezTo>
                    <a:lnTo>
                      <a:pt x="39676" y="231315"/>
                    </a:lnTo>
                    <a:cubicBezTo>
                      <a:pt x="36152" y="238650"/>
                      <a:pt x="28722" y="243221"/>
                      <a:pt x="20626" y="243317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9" name="Freeform: Shape 318">
                <a:extLst>
                  <a:ext uri="{FF2B5EF4-FFF2-40B4-BE49-F238E27FC236}">
                    <a16:creationId xmlns:a16="http://schemas.microsoft.com/office/drawing/2014/main" id="{744AD1A1-8778-B720-A029-1BC1C2EC50C2}"/>
                  </a:ext>
                </a:extLst>
              </p:cNvPr>
              <p:cNvSpPr/>
              <p:nvPr/>
            </p:nvSpPr>
            <p:spPr>
              <a:xfrm rot="17563001">
                <a:off x="855666" y="4442072"/>
                <a:ext cx="785485" cy="771801"/>
              </a:xfrm>
              <a:custGeom>
                <a:avLst/>
                <a:gdLst>
                  <a:gd name="connsiteX0" fmla="*/ 370534 w 785485"/>
                  <a:gd name="connsiteY0" fmla="*/ 22186 h 771801"/>
                  <a:gd name="connsiteX1" fmla="*/ 784680 w 785485"/>
                  <a:gd name="connsiteY1" fmla="*/ 272504 h 771801"/>
                  <a:gd name="connsiteX2" fmla="*/ 492453 w 785485"/>
                  <a:gd name="connsiteY2" fmla="*/ 770090 h 771801"/>
                  <a:gd name="connsiteX3" fmla="*/ 78306 w 785485"/>
                  <a:gd name="connsiteY3" fmla="*/ 519772 h 771801"/>
                  <a:gd name="connsiteX4" fmla="*/ 20204 w 785485"/>
                  <a:gd name="connsiteY4" fmla="*/ 301746 h 771801"/>
                  <a:gd name="connsiteX5" fmla="*/ 153554 w 785485"/>
                  <a:gd name="connsiteY5" fmla="*/ 74194 h 771801"/>
                  <a:gd name="connsiteX6" fmla="*/ 367866 w 785485"/>
                  <a:gd name="connsiteY6" fmla="*/ 20568 h 771801"/>
                  <a:gd name="connsiteX7" fmla="*/ 370534 w 785485"/>
                  <a:gd name="connsiteY7" fmla="*/ 22186 h 771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5485" h="771801">
                    <a:moveTo>
                      <a:pt x="370534" y="22186"/>
                    </a:moveTo>
                    <a:lnTo>
                      <a:pt x="784680" y="272504"/>
                    </a:lnTo>
                    <a:lnTo>
                      <a:pt x="492453" y="770090"/>
                    </a:lnTo>
                    <a:lnTo>
                      <a:pt x="78306" y="519772"/>
                    </a:lnTo>
                    <a:cubicBezTo>
                      <a:pt x="2678" y="475101"/>
                      <a:pt x="-23135" y="378136"/>
                      <a:pt x="20204" y="301746"/>
                    </a:cubicBezTo>
                    <a:lnTo>
                      <a:pt x="153554" y="74194"/>
                    </a:lnTo>
                    <a:cubicBezTo>
                      <a:pt x="197941" y="184"/>
                      <a:pt x="293857" y="-23819"/>
                      <a:pt x="367866" y="20568"/>
                    </a:cubicBezTo>
                    <a:cubicBezTo>
                      <a:pt x="368723" y="21043"/>
                      <a:pt x="369676" y="21615"/>
                      <a:pt x="370534" y="22186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0" name="Freeform: Shape 319">
                <a:extLst>
                  <a:ext uri="{FF2B5EF4-FFF2-40B4-BE49-F238E27FC236}">
                    <a16:creationId xmlns:a16="http://schemas.microsoft.com/office/drawing/2014/main" id="{AE9E966B-0963-92E6-2131-5EADBB223B56}"/>
                  </a:ext>
                </a:extLst>
              </p:cNvPr>
              <p:cNvSpPr/>
              <p:nvPr/>
            </p:nvSpPr>
            <p:spPr>
              <a:xfrm rot="17563001">
                <a:off x="834817" y="4421332"/>
                <a:ext cx="827424" cy="813841"/>
              </a:xfrm>
              <a:custGeom>
                <a:avLst/>
                <a:gdLst>
                  <a:gd name="connsiteX0" fmla="*/ 513634 w 827424"/>
                  <a:gd name="connsiteY0" fmla="*/ 812130 h 813841"/>
                  <a:gd name="connsiteX1" fmla="*/ 502680 w 827424"/>
                  <a:gd name="connsiteY1" fmla="*/ 809083 h 813841"/>
                  <a:gd name="connsiteX2" fmla="*/ 88438 w 827424"/>
                  <a:gd name="connsiteY2" fmla="*/ 558765 h 813841"/>
                  <a:gd name="connsiteX3" fmla="*/ 23001 w 827424"/>
                  <a:gd name="connsiteY3" fmla="*/ 311783 h 813841"/>
                  <a:gd name="connsiteX4" fmla="*/ 156351 w 827424"/>
                  <a:gd name="connsiteY4" fmla="*/ 84230 h 813841"/>
                  <a:gd name="connsiteX5" fmla="*/ 263889 w 827424"/>
                  <a:gd name="connsiteY5" fmla="*/ 3743 h 813841"/>
                  <a:gd name="connsiteX6" fmla="*/ 402383 w 827424"/>
                  <a:gd name="connsiteY6" fmla="*/ 24794 h 813841"/>
                  <a:gd name="connsiteX7" fmla="*/ 816529 w 827424"/>
                  <a:gd name="connsiteY7" fmla="*/ 275111 h 813841"/>
                  <a:gd name="connsiteX8" fmla="*/ 823864 w 827424"/>
                  <a:gd name="connsiteY8" fmla="*/ 303686 h 813841"/>
                  <a:gd name="connsiteX9" fmla="*/ 531636 w 827424"/>
                  <a:gd name="connsiteY9" fmla="*/ 801273 h 813841"/>
                  <a:gd name="connsiteX10" fmla="*/ 518587 w 827424"/>
                  <a:gd name="connsiteY10" fmla="*/ 810798 h 813841"/>
                  <a:gd name="connsiteX11" fmla="*/ 513634 w 827424"/>
                  <a:gd name="connsiteY11" fmla="*/ 812130 h 813841"/>
                  <a:gd name="connsiteX12" fmla="*/ 308275 w 827424"/>
                  <a:gd name="connsiteY12" fmla="*/ 40605 h 813841"/>
                  <a:gd name="connsiteX13" fmla="*/ 274557 w 827424"/>
                  <a:gd name="connsiteY13" fmla="*/ 44797 h 813841"/>
                  <a:gd name="connsiteX14" fmla="*/ 193308 w 827424"/>
                  <a:gd name="connsiteY14" fmla="*/ 105662 h 813841"/>
                  <a:gd name="connsiteX15" fmla="*/ 59958 w 827424"/>
                  <a:gd name="connsiteY15" fmla="*/ 333214 h 813841"/>
                  <a:gd name="connsiteX16" fmla="*/ 110727 w 827424"/>
                  <a:gd name="connsiteY16" fmla="*/ 522285 h 813841"/>
                  <a:gd name="connsiteX17" fmla="*/ 506490 w 827424"/>
                  <a:gd name="connsiteY17" fmla="*/ 761458 h 813841"/>
                  <a:gd name="connsiteX18" fmla="*/ 777191 w 827424"/>
                  <a:gd name="connsiteY18" fmla="*/ 300543 h 813841"/>
                  <a:gd name="connsiteX19" fmla="*/ 380951 w 827424"/>
                  <a:gd name="connsiteY19" fmla="*/ 61084 h 813841"/>
                  <a:gd name="connsiteX20" fmla="*/ 308275 w 827424"/>
                  <a:gd name="connsiteY20" fmla="*/ 40700 h 8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27424" h="813841">
                    <a:moveTo>
                      <a:pt x="513634" y="812130"/>
                    </a:moveTo>
                    <a:cubicBezTo>
                      <a:pt x="509728" y="812130"/>
                      <a:pt x="506015" y="811083"/>
                      <a:pt x="502680" y="809083"/>
                    </a:cubicBezTo>
                    <a:lnTo>
                      <a:pt x="88438" y="558765"/>
                    </a:lnTo>
                    <a:cubicBezTo>
                      <a:pt x="3094" y="507998"/>
                      <a:pt x="-26053" y="398174"/>
                      <a:pt x="23001" y="311783"/>
                    </a:cubicBezTo>
                    <a:lnTo>
                      <a:pt x="156351" y="84230"/>
                    </a:lnTo>
                    <a:cubicBezTo>
                      <a:pt x="179878" y="44035"/>
                      <a:pt x="218645" y="14983"/>
                      <a:pt x="263889" y="3743"/>
                    </a:cubicBezTo>
                    <a:cubicBezTo>
                      <a:pt x="311037" y="-8068"/>
                      <a:pt x="360948" y="-542"/>
                      <a:pt x="402383" y="24794"/>
                    </a:cubicBezTo>
                    <a:lnTo>
                      <a:pt x="816529" y="275111"/>
                    </a:lnTo>
                    <a:cubicBezTo>
                      <a:pt x="826245" y="281111"/>
                      <a:pt x="829483" y="293780"/>
                      <a:pt x="823864" y="303686"/>
                    </a:cubicBezTo>
                    <a:lnTo>
                      <a:pt x="531636" y="801273"/>
                    </a:lnTo>
                    <a:cubicBezTo>
                      <a:pt x="528778" y="806035"/>
                      <a:pt x="524016" y="809464"/>
                      <a:pt x="518587" y="810798"/>
                    </a:cubicBezTo>
                    <a:cubicBezTo>
                      <a:pt x="516967" y="811464"/>
                      <a:pt x="515349" y="811941"/>
                      <a:pt x="513634" y="812130"/>
                    </a:cubicBezTo>
                    <a:close/>
                    <a:moveTo>
                      <a:pt x="308275" y="40605"/>
                    </a:moveTo>
                    <a:cubicBezTo>
                      <a:pt x="296940" y="40605"/>
                      <a:pt x="285606" y="42034"/>
                      <a:pt x="274557" y="44797"/>
                    </a:cubicBezTo>
                    <a:cubicBezTo>
                      <a:pt x="240362" y="53369"/>
                      <a:pt x="211120" y="75276"/>
                      <a:pt x="193308" y="105662"/>
                    </a:cubicBezTo>
                    <a:lnTo>
                      <a:pt x="59958" y="333214"/>
                    </a:lnTo>
                    <a:cubicBezTo>
                      <a:pt x="22525" y="399508"/>
                      <a:pt x="45100" y="483613"/>
                      <a:pt x="110727" y="522285"/>
                    </a:cubicBezTo>
                    <a:lnTo>
                      <a:pt x="506490" y="761458"/>
                    </a:lnTo>
                    <a:lnTo>
                      <a:pt x="777191" y="300543"/>
                    </a:lnTo>
                    <a:lnTo>
                      <a:pt x="380951" y="61084"/>
                    </a:lnTo>
                    <a:cubicBezTo>
                      <a:pt x="359043" y="47749"/>
                      <a:pt x="333897" y="40700"/>
                      <a:pt x="308275" y="40700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1" name="Freeform: Shape 320">
                <a:extLst>
                  <a:ext uri="{FF2B5EF4-FFF2-40B4-BE49-F238E27FC236}">
                    <a16:creationId xmlns:a16="http://schemas.microsoft.com/office/drawing/2014/main" id="{111E0210-24F6-0DED-17B4-E26FB5BF1C50}"/>
                  </a:ext>
                </a:extLst>
              </p:cNvPr>
              <p:cNvSpPr/>
              <p:nvPr/>
            </p:nvSpPr>
            <p:spPr>
              <a:xfrm rot="17563001">
                <a:off x="1690468" y="4284899"/>
                <a:ext cx="183972" cy="277525"/>
              </a:xfrm>
              <a:custGeom>
                <a:avLst/>
                <a:gdLst>
                  <a:gd name="connsiteX0" fmla="*/ 20376 w 183972"/>
                  <a:gd name="connsiteY0" fmla="*/ 275814 h 277525"/>
                  <a:gd name="connsiteX1" fmla="*/ 9518 w 183972"/>
                  <a:gd name="connsiteY1" fmla="*/ 272766 h 277525"/>
                  <a:gd name="connsiteX2" fmla="*/ 2183 w 183972"/>
                  <a:gd name="connsiteY2" fmla="*/ 243810 h 277525"/>
                  <a:gd name="connsiteX3" fmla="*/ 2279 w 183972"/>
                  <a:gd name="connsiteY3" fmla="*/ 243619 h 277525"/>
                  <a:gd name="connsiteX4" fmla="*/ 143153 w 183972"/>
                  <a:gd name="connsiteY4" fmla="*/ 9591 h 277525"/>
                  <a:gd name="connsiteX5" fmla="*/ 171823 w 183972"/>
                  <a:gd name="connsiteY5" fmla="*/ 732 h 277525"/>
                  <a:gd name="connsiteX6" fmla="*/ 180682 w 183972"/>
                  <a:gd name="connsiteY6" fmla="*/ 29497 h 277525"/>
                  <a:gd name="connsiteX7" fmla="*/ 179539 w 183972"/>
                  <a:gd name="connsiteY7" fmla="*/ 31402 h 277525"/>
                  <a:gd name="connsiteX8" fmla="*/ 38664 w 183972"/>
                  <a:gd name="connsiteY8" fmla="*/ 265527 h 277525"/>
                  <a:gd name="connsiteX9" fmla="*/ 20376 w 183972"/>
                  <a:gd name="connsiteY9" fmla="*/ 275814 h 277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3972" h="277525">
                    <a:moveTo>
                      <a:pt x="20376" y="275814"/>
                    </a:moveTo>
                    <a:cubicBezTo>
                      <a:pt x="16566" y="275814"/>
                      <a:pt x="12756" y="274766"/>
                      <a:pt x="9518" y="272766"/>
                    </a:cubicBezTo>
                    <a:cubicBezTo>
                      <a:pt x="-484" y="266766"/>
                      <a:pt x="-3817" y="253812"/>
                      <a:pt x="2183" y="243810"/>
                    </a:cubicBezTo>
                    <a:cubicBezTo>
                      <a:pt x="2183" y="243715"/>
                      <a:pt x="2279" y="243715"/>
                      <a:pt x="2279" y="243619"/>
                    </a:cubicBezTo>
                    <a:lnTo>
                      <a:pt x="143153" y="9591"/>
                    </a:lnTo>
                    <a:cubicBezTo>
                      <a:pt x="148678" y="-791"/>
                      <a:pt x="161536" y="-4697"/>
                      <a:pt x="171823" y="732"/>
                    </a:cubicBezTo>
                    <a:cubicBezTo>
                      <a:pt x="182206" y="6257"/>
                      <a:pt x="186206" y="19116"/>
                      <a:pt x="180682" y="29497"/>
                    </a:cubicBezTo>
                    <a:cubicBezTo>
                      <a:pt x="180300" y="30165"/>
                      <a:pt x="179920" y="30831"/>
                      <a:pt x="179539" y="31402"/>
                    </a:cubicBezTo>
                    <a:lnTo>
                      <a:pt x="38664" y="265527"/>
                    </a:lnTo>
                    <a:cubicBezTo>
                      <a:pt x="34759" y="271908"/>
                      <a:pt x="27805" y="275814"/>
                      <a:pt x="20376" y="275814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2" name="Freeform: Shape 321">
                <a:extLst>
                  <a:ext uri="{FF2B5EF4-FFF2-40B4-BE49-F238E27FC236}">
                    <a16:creationId xmlns:a16="http://schemas.microsoft.com/office/drawing/2014/main" id="{D7DDB778-F45D-E88C-C235-F01FC5C39511}"/>
                  </a:ext>
                </a:extLst>
              </p:cNvPr>
              <p:cNvSpPr/>
              <p:nvPr/>
            </p:nvSpPr>
            <p:spPr>
              <a:xfrm rot="17563001">
                <a:off x="1836486" y="3835770"/>
                <a:ext cx="561125" cy="368036"/>
              </a:xfrm>
              <a:custGeom>
                <a:avLst/>
                <a:gdLst>
                  <a:gd name="connsiteX0" fmla="*/ 539015 w 561125"/>
                  <a:gd name="connsiteY0" fmla="*/ 366325 h 368036"/>
                  <a:gd name="connsiteX1" fmla="*/ 527775 w 561125"/>
                  <a:gd name="connsiteY1" fmla="*/ 363088 h 368036"/>
                  <a:gd name="connsiteX2" fmla="*/ 9139 w 561125"/>
                  <a:gd name="connsiteY2" fmla="*/ 37523 h 368036"/>
                  <a:gd name="connsiteX3" fmla="*/ 2472 w 561125"/>
                  <a:gd name="connsiteY3" fmla="*/ 8282 h 368036"/>
                  <a:gd name="connsiteX4" fmla="*/ 31713 w 561125"/>
                  <a:gd name="connsiteY4" fmla="*/ 1518 h 368036"/>
                  <a:gd name="connsiteX5" fmla="*/ 550349 w 561125"/>
                  <a:gd name="connsiteY5" fmla="*/ 327083 h 368036"/>
                  <a:gd name="connsiteX6" fmla="*/ 557113 w 561125"/>
                  <a:gd name="connsiteY6" fmla="*/ 356326 h 368036"/>
                  <a:gd name="connsiteX7" fmla="*/ 539015 w 561125"/>
                  <a:gd name="connsiteY7" fmla="*/ 366325 h 368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1125" h="368036">
                    <a:moveTo>
                      <a:pt x="539015" y="366325"/>
                    </a:moveTo>
                    <a:cubicBezTo>
                      <a:pt x="535014" y="366325"/>
                      <a:pt x="531110" y="365183"/>
                      <a:pt x="527775" y="363088"/>
                    </a:cubicBezTo>
                    <a:lnTo>
                      <a:pt x="9139" y="37523"/>
                    </a:lnTo>
                    <a:cubicBezTo>
                      <a:pt x="-767" y="31332"/>
                      <a:pt x="-3815" y="18187"/>
                      <a:pt x="2472" y="8282"/>
                    </a:cubicBezTo>
                    <a:cubicBezTo>
                      <a:pt x="8662" y="-1720"/>
                      <a:pt x="21807" y="-4672"/>
                      <a:pt x="31713" y="1518"/>
                    </a:cubicBezTo>
                    <a:lnTo>
                      <a:pt x="550349" y="327083"/>
                    </a:lnTo>
                    <a:cubicBezTo>
                      <a:pt x="560255" y="333274"/>
                      <a:pt x="563304" y="346419"/>
                      <a:pt x="557113" y="356326"/>
                    </a:cubicBezTo>
                    <a:cubicBezTo>
                      <a:pt x="553207" y="362611"/>
                      <a:pt x="546349" y="366325"/>
                      <a:pt x="539015" y="366325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3" name="Freeform: Shape 322">
                <a:extLst>
                  <a:ext uri="{FF2B5EF4-FFF2-40B4-BE49-F238E27FC236}">
                    <a16:creationId xmlns:a16="http://schemas.microsoft.com/office/drawing/2014/main" id="{D50CE160-3BA2-979D-CED6-E5314498453F}"/>
                  </a:ext>
                </a:extLst>
              </p:cNvPr>
              <p:cNvSpPr/>
              <p:nvPr/>
            </p:nvSpPr>
            <p:spPr>
              <a:xfrm rot="17563001">
                <a:off x="3183509" y="3089420"/>
                <a:ext cx="245455" cy="168840"/>
              </a:xfrm>
              <a:custGeom>
                <a:avLst/>
                <a:gdLst>
                  <a:gd name="connsiteX0" fmla="*/ 222804 w 245455"/>
                  <a:gd name="connsiteY0" fmla="*/ 167129 h 168840"/>
                  <a:gd name="connsiteX1" fmla="*/ 211660 w 245455"/>
                  <a:gd name="connsiteY1" fmla="*/ 163890 h 168840"/>
                  <a:gd name="connsiteX2" fmla="*/ 9540 w 245455"/>
                  <a:gd name="connsiteY2" fmla="*/ 37779 h 168840"/>
                  <a:gd name="connsiteX3" fmla="*/ 2205 w 245455"/>
                  <a:gd name="connsiteY3" fmla="*/ 8632 h 168840"/>
                  <a:gd name="connsiteX4" fmla="*/ 31352 w 245455"/>
                  <a:gd name="connsiteY4" fmla="*/ 1298 h 168840"/>
                  <a:gd name="connsiteX5" fmla="*/ 31923 w 245455"/>
                  <a:gd name="connsiteY5" fmla="*/ 1679 h 168840"/>
                  <a:gd name="connsiteX6" fmla="*/ 234520 w 245455"/>
                  <a:gd name="connsiteY6" fmla="*/ 127790 h 168840"/>
                  <a:gd name="connsiteX7" fmla="*/ 241473 w 245455"/>
                  <a:gd name="connsiteY7" fmla="*/ 157032 h 168840"/>
                  <a:gd name="connsiteX8" fmla="*/ 223280 w 245455"/>
                  <a:gd name="connsiteY8" fmla="*/ 167129 h 168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5455" h="168840">
                    <a:moveTo>
                      <a:pt x="222804" y="167129"/>
                    </a:moveTo>
                    <a:cubicBezTo>
                      <a:pt x="218899" y="167129"/>
                      <a:pt x="214993" y="165985"/>
                      <a:pt x="211660" y="163890"/>
                    </a:cubicBezTo>
                    <a:lnTo>
                      <a:pt x="9540" y="37779"/>
                    </a:lnTo>
                    <a:cubicBezTo>
                      <a:pt x="-558" y="31779"/>
                      <a:pt x="-3796" y="18729"/>
                      <a:pt x="2205" y="8632"/>
                    </a:cubicBezTo>
                    <a:cubicBezTo>
                      <a:pt x="8206" y="-1463"/>
                      <a:pt x="21255" y="-4702"/>
                      <a:pt x="31352" y="1298"/>
                    </a:cubicBezTo>
                    <a:cubicBezTo>
                      <a:pt x="31543" y="1393"/>
                      <a:pt x="31732" y="1584"/>
                      <a:pt x="31923" y="1679"/>
                    </a:cubicBezTo>
                    <a:lnTo>
                      <a:pt x="234520" y="127790"/>
                    </a:lnTo>
                    <a:cubicBezTo>
                      <a:pt x="244522" y="133887"/>
                      <a:pt x="247665" y="147031"/>
                      <a:pt x="241473" y="157032"/>
                    </a:cubicBezTo>
                    <a:cubicBezTo>
                      <a:pt x="237567" y="163318"/>
                      <a:pt x="230710" y="167129"/>
                      <a:pt x="223280" y="167129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4" name="Freeform: Shape 323">
                <a:extLst>
                  <a:ext uri="{FF2B5EF4-FFF2-40B4-BE49-F238E27FC236}">
                    <a16:creationId xmlns:a16="http://schemas.microsoft.com/office/drawing/2014/main" id="{2B0ADDF0-9837-E467-8176-90A4297C4C1E}"/>
                  </a:ext>
                </a:extLst>
              </p:cNvPr>
              <p:cNvSpPr/>
              <p:nvPr/>
            </p:nvSpPr>
            <p:spPr>
              <a:xfrm rot="17563001">
                <a:off x="1111491" y="4839562"/>
                <a:ext cx="358234" cy="236350"/>
              </a:xfrm>
              <a:custGeom>
                <a:avLst/>
                <a:gdLst>
                  <a:gd name="connsiteX0" fmla="*/ 336033 w 358234"/>
                  <a:gd name="connsiteY0" fmla="*/ 234637 h 236350"/>
                  <a:gd name="connsiteX1" fmla="*/ 324983 w 358234"/>
                  <a:gd name="connsiteY1" fmla="*/ 231494 h 236350"/>
                  <a:gd name="connsiteX2" fmla="*/ 9325 w 358234"/>
                  <a:gd name="connsiteY2" fmla="*/ 37661 h 236350"/>
                  <a:gd name="connsiteX3" fmla="*/ 2372 w 358234"/>
                  <a:gd name="connsiteY3" fmla="*/ 8418 h 236350"/>
                  <a:gd name="connsiteX4" fmla="*/ 31614 w 358234"/>
                  <a:gd name="connsiteY4" fmla="*/ 1465 h 236350"/>
                  <a:gd name="connsiteX5" fmla="*/ 347177 w 358234"/>
                  <a:gd name="connsiteY5" fmla="*/ 195203 h 236350"/>
                  <a:gd name="connsiteX6" fmla="*/ 354416 w 358234"/>
                  <a:gd name="connsiteY6" fmla="*/ 224350 h 236350"/>
                  <a:gd name="connsiteX7" fmla="*/ 336033 w 358234"/>
                  <a:gd name="connsiteY7" fmla="*/ 234637 h 236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8234" h="236350">
                    <a:moveTo>
                      <a:pt x="336033" y="234637"/>
                    </a:moveTo>
                    <a:cubicBezTo>
                      <a:pt x="332127" y="234637"/>
                      <a:pt x="328317" y="233494"/>
                      <a:pt x="324983" y="231494"/>
                    </a:cubicBezTo>
                    <a:lnTo>
                      <a:pt x="9325" y="37661"/>
                    </a:lnTo>
                    <a:cubicBezTo>
                      <a:pt x="-676" y="31469"/>
                      <a:pt x="-3820" y="18420"/>
                      <a:pt x="2372" y="8418"/>
                    </a:cubicBezTo>
                    <a:cubicBezTo>
                      <a:pt x="8563" y="-1582"/>
                      <a:pt x="21612" y="-4726"/>
                      <a:pt x="31614" y="1465"/>
                    </a:cubicBezTo>
                    <a:lnTo>
                      <a:pt x="347177" y="195203"/>
                    </a:lnTo>
                    <a:cubicBezTo>
                      <a:pt x="357178" y="201299"/>
                      <a:pt x="360416" y="214349"/>
                      <a:pt x="354416" y="224350"/>
                    </a:cubicBezTo>
                    <a:cubicBezTo>
                      <a:pt x="350511" y="230828"/>
                      <a:pt x="343558" y="234732"/>
                      <a:pt x="336033" y="234637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5" name="Freeform: Shape 324">
                <a:extLst>
                  <a:ext uri="{FF2B5EF4-FFF2-40B4-BE49-F238E27FC236}">
                    <a16:creationId xmlns:a16="http://schemas.microsoft.com/office/drawing/2014/main" id="{383C60E6-4004-A910-D4B8-BA62868AB2E9}"/>
                  </a:ext>
                </a:extLst>
              </p:cNvPr>
              <p:cNvSpPr/>
              <p:nvPr/>
            </p:nvSpPr>
            <p:spPr>
              <a:xfrm rot="17563001">
                <a:off x="2245292" y="3529245"/>
                <a:ext cx="1556559" cy="811849"/>
              </a:xfrm>
              <a:custGeom>
                <a:avLst/>
                <a:gdLst>
                  <a:gd name="connsiteX0" fmla="*/ 140638 w 1556559"/>
                  <a:gd name="connsiteY0" fmla="*/ 27122 h 811849"/>
                  <a:gd name="connsiteX1" fmla="*/ 835010 w 1556559"/>
                  <a:gd name="connsiteY1" fmla="*/ 11690 h 811849"/>
                  <a:gd name="connsiteX2" fmla="*/ 1538050 w 1556559"/>
                  <a:gd name="connsiteY2" fmla="*/ 294203 h 811849"/>
                  <a:gd name="connsiteX3" fmla="*/ 1418131 w 1556559"/>
                  <a:gd name="connsiteY3" fmla="*/ 520610 h 811849"/>
                  <a:gd name="connsiteX4" fmla="*/ 1195150 w 1556559"/>
                  <a:gd name="connsiteY4" fmla="*/ 686537 h 811849"/>
                  <a:gd name="connsiteX5" fmla="*/ 236840 w 1556559"/>
                  <a:gd name="connsiteY5" fmla="*/ 654628 h 811849"/>
                  <a:gd name="connsiteX6" fmla="*/ 7574 w 1556559"/>
                  <a:gd name="connsiteY6" fmla="*/ 597954 h 811849"/>
                  <a:gd name="connsiteX7" fmla="*/ 140638 w 1556559"/>
                  <a:gd name="connsiteY7" fmla="*/ 27122 h 811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6559" h="811849">
                    <a:moveTo>
                      <a:pt x="140638" y="27122"/>
                    </a:moveTo>
                    <a:cubicBezTo>
                      <a:pt x="140638" y="27122"/>
                      <a:pt x="564881" y="-25742"/>
                      <a:pt x="835010" y="11690"/>
                    </a:cubicBezTo>
                    <a:cubicBezTo>
                      <a:pt x="1045417" y="40933"/>
                      <a:pt x="1668162" y="-108609"/>
                      <a:pt x="1538050" y="294203"/>
                    </a:cubicBezTo>
                    <a:cubicBezTo>
                      <a:pt x="1510047" y="380975"/>
                      <a:pt x="1495283" y="438792"/>
                      <a:pt x="1418131" y="520610"/>
                    </a:cubicBezTo>
                    <a:cubicBezTo>
                      <a:pt x="1376030" y="565380"/>
                      <a:pt x="1260587" y="657676"/>
                      <a:pt x="1195150" y="686537"/>
                    </a:cubicBezTo>
                    <a:cubicBezTo>
                      <a:pt x="877110" y="827031"/>
                      <a:pt x="588885" y="885800"/>
                      <a:pt x="236840" y="654628"/>
                    </a:cubicBezTo>
                    <a:cubicBezTo>
                      <a:pt x="169213" y="610051"/>
                      <a:pt x="88250" y="590048"/>
                      <a:pt x="7574" y="597954"/>
                    </a:cubicBezTo>
                    <a:cubicBezTo>
                      <a:pt x="-39385" y="602717"/>
                      <a:pt x="125684" y="30454"/>
                      <a:pt x="140638" y="27122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6" name="Freeform: Shape 325">
                <a:extLst>
                  <a:ext uri="{FF2B5EF4-FFF2-40B4-BE49-F238E27FC236}">
                    <a16:creationId xmlns:a16="http://schemas.microsoft.com/office/drawing/2014/main" id="{A4EE57BB-9C49-9507-3B91-427FC10C2C3A}"/>
                  </a:ext>
                </a:extLst>
              </p:cNvPr>
              <p:cNvSpPr/>
              <p:nvPr/>
            </p:nvSpPr>
            <p:spPr>
              <a:xfrm rot="17563001">
                <a:off x="2061599" y="3587596"/>
                <a:ext cx="1813804" cy="882774"/>
              </a:xfrm>
              <a:custGeom>
                <a:avLst/>
                <a:gdLst>
                  <a:gd name="connsiteX0" fmla="*/ 947325 w 1813804"/>
                  <a:gd name="connsiteY0" fmla="*/ 881063 h 882774"/>
                  <a:gd name="connsiteX1" fmla="*/ 461550 w 1813804"/>
                  <a:gd name="connsiteY1" fmla="*/ 722473 h 882774"/>
                  <a:gd name="connsiteX2" fmla="*/ 246095 w 1813804"/>
                  <a:gd name="connsiteY2" fmla="*/ 669323 h 882774"/>
                  <a:gd name="connsiteX3" fmla="*/ 21209 w 1813804"/>
                  <a:gd name="connsiteY3" fmla="*/ 680561 h 882774"/>
                  <a:gd name="connsiteX4" fmla="*/ -794 w 1813804"/>
                  <a:gd name="connsiteY4" fmla="*/ 659988 h 882774"/>
                  <a:gd name="connsiteX5" fmla="*/ 19780 w 1813804"/>
                  <a:gd name="connsiteY5" fmla="*/ 638080 h 882774"/>
                  <a:gd name="connsiteX6" fmla="*/ 241809 w 1813804"/>
                  <a:gd name="connsiteY6" fmla="*/ 627032 h 882774"/>
                  <a:gd name="connsiteX7" fmla="*/ 484886 w 1813804"/>
                  <a:gd name="connsiteY7" fmla="*/ 687135 h 882774"/>
                  <a:gd name="connsiteX8" fmla="*/ 1422909 w 1813804"/>
                  <a:gd name="connsiteY8" fmla="*/ 717329 h 882774"/>
                  <a:gd name="connsiteX9" fmla="*/ 1639031 w 1813804"/>
                  <a:gd name="connsiteY9" fmla="*/ 556260 h 882774"/>
                  <a:gd name="connsiteX10" fmla="*/ 1748568 w 1813804"/>
                  <a:gd name="connsiteY10" fmla="*/ 355188 h 882774"/>
                  <a:gd name="connsiteX11" fmla="*/ 1754187 w 1813804"/>
                  <a:gd name="connsiteY11" fmla="*/ 337947 h 882774"/>
                  <a:gd name="connsiteX12" fmla="*/ 1747711 w 1813804"/>
                  <a:gd name="connsiteY12" fmla="*/ 170404 h 882774"/>
                  <a:gd name="connsiteX13" fmla="*/ 1330706 w 1813804"/>
                  <a:gd name="connsiteY13" fmla="*/ 96013 h 882774"/>
                  <a:gd name="connsiteX14" fmla="*/ 1065054 w 1813804"/>
                  <a:gd name="connsiteY14" fmla="*/ 82203 h 882774"/>
                  <a:gd name="connsiteX15" fmla="*/ 383541 w 1813804"/>
                  <a:gd name="connsiteY15" fmla="*/ 97537 h 882774"/>
                  <a:gd name="connsiteX16" fmla="*/ 211328 w 1813804"/>
                  <a:gd name="connsiteY16" fmla="*/ 92869 h 882774"/>
                  <a:gd name="connsiteX17" fmla="*/ 191612 w 1813804"/>
                  <a:gd name="connsiteY17" fmla="*/ 70201 h 882774"/>
                  <a:gd name="connsiteX18" fmla="*/ 213900 w 1813804"/>
                  <a:gd name="connsiteY18" fmla="*/ 50484 h 882774"/>
                  <a:gd name="connsiteX19" fmla="*/ 214281 w 1813804"/>
                  <a:gd name="connsiteY19" fmla="*/ 50484 h 882774"/>
                  <a:gd name="connsiteX20" fmla="*/ 372205 w 1813804"/>
                  <a:gd name="connsiteY20" fmla="*/ 56579 h 882774"/>
                  <a:gd name="connsiteX21" fmla="*/ 1077628 w 1813804"/>
                  <a:gd name="connsiteY21" fmla="*/ 41626 h 882774"/>
                  <a:gd name="connsiteX22" fmla="*/ 1329468 w 1813804"/>
                  <a:gd name="connsiteY22" fmla="*/ 53628 h 882774"/>
                  <a:gd name="connsiteX23" fmla="*/ 1781715 w 1813804"/>
                  <a:gd name="connsiteY23" fmla="*/ 144971 h 882774"/>
                  <a:gd name="connsiteX24" fmla="*/ 1794573 w 1813804"/>
                  <a:gd name="connsiteY24" fmla="*/ 350998 h 882774"/>
                  <a:gd name="connsiteX25" fmla="*/ 1789049 w 1813804"/>
                  <a:gd name="connsiteY25" fmla="*/ 368141 h 882774"/>
                  <a:gd name="connsiteX26" fmla="*/ 1669987 w 1813804"/>
                  <a:gd name="connsiteY26" fmla="*/ 585407 h 882774"/>
                  <a:gd name="connsiteX27" fmla="*/ 1440148 w 1813804"/>
                  <a:gd name="connsiteY27" fmla="*/ 756192 h 882774"/>
                  <a:gd name="connsiteX28" fmla="*/ 947325 w 1813804"/>
                  <a:gd name="connsiteY28" fmla="*/ 881063 h 882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13804" h="882774">
                    <a:moveTo>
                      <a:pt x="947325" y="881063"/>
                    </a:moveTo>
                    <a:cubicBezTo>
                      <a:pt x="791687" y="881063"/>
                      <a:pt x="633666" y="835438"/>
                      <a:pt x="461550" y="722473"/>
                    </a:cubicBezTo>
                    <a:cubicBezTo>
                      <a:pt x="397923" y="680657"/>
                      <a:pt x="321913" y="661893"/>
                      <a:pt x="246095" y="669323"/>
                    </a:cubicBezTo>
                    <a:cubicBezTo>
                      <a:pt x="194279" y="674562"/>
                      <a:pt x="28258" y="680275"/>
                      <a:pt x="21209" y="680561"/>
                    </a:cubicBezTo>
                    <a:cubicBezTo>
                      <a:pt x="9494" y="680943"/>
                      <a:pt x="-317" y="671799"/>
                      <a:pt x="-794" y="659988"/>
                    </a:cubicBezTo>
                    <a:cubicBezTo>
                      <a:pt x="-1174" y="648273"/>
                      <a:pt x="8065" y="638462"/>
                      <a:pt x="19780" y="638080"/>
                    </a:cubicBezTo>
                    <a:cubicBezTo>
                      <a:pt x="21495" y="638080"/>
                      <a:pt x="191230" y="632081"/>
                      <a:pt x="241809" y="627032"/>
                    </a:cubicBezTo>
                    <a:cubicBezTo>
                      <a:pt x="327343" y="618744"/>
                      <a:pt x="413068" y="639985"/>
                      <a:pt x="484886" y="687135"/>
                    </a:cubicBezTo>
                    <a:cubicBezTo>
                      <a:pt x="821785" y="908401"/>
                      <a:pt x="1093534" y="862776"/>
                      <a:pt x="1422909" y="717329"/>
                    </a:cubicBezTo>
                    <a:cubicBezTo>
                      <a:pt x="1483868" y="690372"/>
                      <a:pt x="1597216" y="600648"/>
                      <a:pt x="1639031" y="556260"/>
                    </a:cubicBezTo>
                    <a:cubicBezTo>
                      <a:pt x="1707610" y="483490"/>
                      <a:pt x="1723899" y="432435"/>
                      <a:pt x="1748568" y="355188"/>
                    </a:cubicBezTo>
                    <a:lnTo>
                      <a:pt x="1754187" y="337947"/>
                    </a:lnTo>
                    <a:cubicBezTo>
                      <a:pt x="1778286" y="263178"/>
                      <a:pt x="1776191" y="208409"/>
                      <a:pt x="1747711" y="170404"/>
                    </a:cubicBezTo>
                    <a:cubicBezTo>
                      <a:pt x="1684465" y="86107"/>
                      <a:pt x="1496537" y="91442"/>
                      <a:pt x="1330706" y="96013"/>
                    </a:cubicBezTo>
                    <a:cubicBezTo>
                      <a:pt x="1225931" y="98967"/>
                      <a:pt x="1127919" y="101727"/>
                      <a:pt x="1065054" y="82203"/>
                    </a:cubicBezTo>
                    <a:cubicBezTo>
                      <a:pt x="744537" y="-17336"/>
                      <a:pt x="387065" y="96395"/>
                      <a:pt x="383541" y="97537"/>
                    </a:cubicBezTo>
                    <a:cubicBezTo>
                      <a:pt x="365823" y="101632"/>
                      <a:pt x="319627" y="100204"/>
                      <a:pt x="211328" y="92869"/>
                    </a:cubicBezTo>
                    <a:cubicBezTo>
                      <a:pt x="199613" y="92011"/>
                      <a:pt x="190849" y="81917"/>
                      <a:pt x="191612" y="70201"/>
                    </a:cubicBezTo>
                    <a:cubicBezTo>
                      <a:pt x="192278" y="58578"/>
                      <a:pt x="202280" y="49721"/>
                      <a:pt x="213900" y="50484"/>
                    </a:cubicBezTo>
                    <a:cubicBezTo>
                      <a:pt x="213995" y="50484"/>
                      <a:pt x="214186" y="50484"/>
                      <a:pt x="214281" y="50484"/>
                    </a:cubicBezTo>
                    <a:cubicBezTo>
                      <a:pt x="308388" y="56865"/>
                      <a:pt x="361442" y="58960"/>
                      <a:pt x="372205" y="56579"/>
                    </a:cubicBezTo>
                    <a:cubicBezTo>
                      <a:pt x="385445" y="52197"/>
                      <a:pt x="743681" y="-62007"/>
                      <a:pt x="1077628" y="41626"/>
                    </a:cubicBezTo>
                    <a:cubicBezTo>
                      <a:pt x="1133729" y="59055"/>
                      <a:pt x="1228885" y="56388"/>
                      <a:pt x="1329468" y="53628"/>
                    </a:cubicBezTo>
                    <a:cubicBezTo>
                      <a:pt x="1505681" y="48579"/>
                      <a:pt x="1705324" y="43054"/>
                      <a:pt x="1781715" y="144971"/>
                    </a:cubicBezTo>
                    <a:cubicBezTo>
                      <a:pt x="1818577" y="194121"/>
                      <a:pt x="1822864" y="263461"/>
                      <a:pt x="1794573" y="350998"/>
                    </a:cubicBezTo>
                    <a:lnTo>
                      <a:pt x="1789049" y="368141"/>
                    </a:lnTo>
                    <a:cubicBezTo>
                      <a:pt x="1763617" y="447962"/>
                      <a:pt x="1745139" y="505588"/>
                      <a:pt x="1669987" y="585407"/>
                    </a:cubicBezTo>
                    <a:cubicBezTo>
                      <a:pt x="1626077" y="632081"/>
                      <a:pt x="1508062" y="726377"/>
                      <a:pt x="1440148" y="756192"/>
                    </a:cubicBezTo>
                    <a:cubicBezTo>
                      <a:pt x="1270032" y="831248"/>
                      <a:pt x="1110012" y="881063"/>
                      <a:pt x="947325" y="881063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461431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reveal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750"/>
                                        <p:tgtEl>
                                          <p:spTgt spid="2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750"/>
                                        <p:tgtEl>
                                          <p:spTgt spid="28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0" presetClass="path" presetSubtype="0" accel="24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2757E-17 1.11111E-6 L 0.25 0.47222 C 0.25299 0.48704 0.25625 0.50185 0.25924 0.51643 C 0.26185 0.49722 0.26458 0.47778 0.26719 0.45833 C 0.27018 0.47315 0.27344 0.48796 0.27643 0.50255 L 0.30768 0.46389 C 0.30664 0.48403 0.3056 0.50463 0.30456 0.525 L 0.33737 0.46944 C 0.3431 0.48866 0.34883 0.50833 0.35456 0.52778 L 0.38268 0.45833 L 0.40313 0.50555 L 0.4375 0.45833 C 0.44375 0.4794 0.44987 0.50092 0.45612 0.52199 L 0.48893 0.47778 L 0.51706 0.54167 L 0.55299 0.48333 L 0.56862 0.53032 L 0.59531 0.46944 C 0.60039 0.49167 0.60573 0.51366 0.61081 0.53588 L 0.63581 0.46944 L 0.66081 0.53032 L 0.68112 0.46667 L 0.70612 0.51389 L 0.72643 0.46944 L 0.75768 0.51944 C 0.76146 0.50463 0.76497 0.48958 0.76862 0.47477 L 0.79674 0.53032 L 0.81563 0.48055 C 0.82188 0.4963 0.82799 0.51204 0.83424 0.52778 C 0.83893 0.51204 0.84375 0.4963 0.84831 0.48055 C 0.85091 0.50092 0.85352 0.5213 0.85612 0.54167 L 0.44844 0.58055 C 0.45208 0.60741 0.4556 0.63403 0.45938 0.66088 C 0.4651 0.63981 0.4707 0.61852 0.47656 0.59722 C 0.48229 0.61389 0.48789 0.63055 0.49375 0.64699 C 0.49583 0.62847 0.49779 0.60995 0.49987 0.59143 L 0.52188 0.64167 L 0.54206 0.58889 L 0.56094 0.65278 C 0.56602 0.63148 0.57135 0.61018 0.57643 0.58889 C 0.58229 0.60926 0.58789 0.62963 0.59362 0.65 C 0.59948 0.62963 0.60508 0.60926 0.61081 0.58889 L 0.62344 0.66667 C 0.62852 0.64444 0.63385 0.62222 0.63893 0.6 C 0.63997 0.61852 0.64102 0.63704 0.64206 0.65555 L 0.44049 0.71643 C 0.44427 0.73241 0.44779 0.74815 0.45143 0.76389 L 0.47799 0.71389 L 0.49049 0.78611 C 0.4931 0.76574 0.49583 0.74514 0.49844 0.725 L 0.52656 0.78889 C 0.53021 0.76389 0.53372 0.73889 0.53737 0.71389 C 0.54323 0.73241 0.54883 0.75092 0.55456 0.76944 C 0.55716 0.7537 0.55977 0.73796 0.56237 0.72222 L 0.58112 0.77778 C 0.5832 0.76204 0.58529 0.7463 0.58737 0.73032 L 0.62174 0.775 C 0.62279 0.75648 0.62383 0.73796 0.62487 0.71944 L 0.65299 0.775 C 0.65508 0.75347 0.65716 0.73241 0.65924 0.71111 L 0.67799 0.78055 L 0.50469 0.75555 C 0.50677 0.74537 0.50885 0.73495 0.51094 0.725 C 0.51602 0.73704 0.52135 0.74884 0.52656 0.76111 L 0.54518 0.73333 L 0.55768 0.76389 L 0.57018 0.73611 C 0.57396 0.7463 0.57747 0.75648 0.58112 0.76667 L 0.60143 0.74722 L 0.60143 0.76944 L 0.24375 1.08055 C 0.25417 1.13426 0.26445 1.18796 0.27487 1.24167 L 0.29362 0.97222 L 0.31875 1.24722 C 0.32083 1.15185 0.32279 1.05648 0.32487 0.96111 L 0.32969 1.24167 C 0.34102 1.10185 0.3526 0.96204 0.36406 0.82222 L 0.40456 1.28333 C 0.4099 1.14514 0.41497 1.00741 0.42031 0.86944 C 0.4349 1.00278 0.44935 1.13588 0.46393 1.26944 C 0.46771 1.11481 0.47122 0.95995 0.47487 0.80532 L 0.52656 1.18055 L 0.52799 1.25 C 0.53581 1.10717 0.54362 0.96481 0.55143 0.82222 L 0.59049 1.24167 L 0.60299 0.85278 L 0.67487 1.23611 C 0.67747 1.1037 0.68008 0.9713 0.68268 0.83889 L 0.78112 1.23611 C 0.77539 1.10092 0.76979 0.96574 0.76393 0.83055 L 0.83424 1.26944 C 0.83685 1.12662 0.83945 0.98426 0.84206 0.84167 C 0.85664 0.98981 0.87122 1.13796 0.88581 1.28611 C 0.92174 1.20463 0.97174 1.61759 1.00781 1.53588 " pathEditMode="relative" rAng="0" ptsTypes="AAAAAAAAAAAAAAAAAAAAAAAAAAAAAAAAAAAAAAAAAAAAAAAAAAAAAAAAAAAAAAAAAAAAAAAAAAAAAAAAAAAAAAAAAAAAAA">
                                      <p:cBhvr>
                                        <p:cTn id="12" dur="100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0391" y="77338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750"/>
                                        <p:tgtEl>
                                          <p:spTgt spid="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nodeType="withEffect">
                                  <p:stCondLst>
                                    <p:cond delay="42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250"/>
                                        <p:tgtEl>
                                          <p:spTgt spid="2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8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Box 15">
            <a:extLst>
              <a:ext uri="{FF2B5EF4-FFF2-40B4-BE49-F238E27FC236}">
                <a16:creationId xmlns:a16="http://schemas.microsoft.com/office/drawing/2014/main" id="{66DCC816-1D54-2076-BB5C-85DB050C3A7F}"/>
              </a:ext>
            </a:extLst>
          </p:cNvPr>
          <p:cNvSpPr txBox="1"/>
          <p:nvPr/>
        </p:nvSpPr>
        <p:spPr>
          <a:xfrm>
            <a:off x="2794794" y="281567"/>
            <a:ext cx="6602413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500" b="1" spc="-150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journey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0CFA6BEE-E99B-FE88-5738-B8CC8F7884D3}"/>
              </a:ext>
            </a:extLst>
          </p:cNvPr>
          <p:cNvSpPr txBox="1"/>
          <p:nvPr/>
        </p:nvSpPr>
        <p:spPr>
          <a:xfrm>
            <a:off x="3611563" y="1666949"/>
            <a:ext cx="496887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chemeClr val="tx1">
                    <a:lumMod val="65000"/>
                    <a:lumOff val="35000"/>
                  </a:schemeClr>
                </a:solidFill>
                <a:cs typeface="Sora ExtraBold" pitchFamily="2" charset="0"/>
              </a:defRPr>
            </a:lvl1pPr>
          </a:lstStyle>
          <a:p>
            <a:r>
              <a:rPr lang="en-US" dirty="0">
                <a:solidFill>
                  <a:schemeClr val="tx1">
                    <a:lumMod val="95000"/>
                    <a:lumOff val="5000"/>
                  </a:schemeClr>
                </a:solidFill>
              </a:rPr>
              <a:t>Subtitle text here</a:t>
            </a:r>
          </a:p>
        </p:txBody>
      </p:sp>
      <p:pic>
        <p:nvPicPr>
          <p:cNvPr id="15" name="Graphic 14">
            <a:extLst>
              <a:ext uri="{FF2B5EF4-FFF2-40B4-BE49-F238E27FC236}">
                <a16:creationId xmlns:a16="http://schemas.microsoft.com/office/drawing/2014/main" id="{783F8569-D52A-92B9-2102-EEB3A13ED27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44893" y="1875887"/>
            <a:ext cx="3530600" cy="3106226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DB8417F6-EA56-B704-4046-182C2329C047}"/>
              </a:ext>
            </a:extLst>
          </p:cNvPr>
          <p:cNvSpPr txBox="1"/>
          <p:nvPr/>
        </p:nvSpPr>
        <p:spPr>
          <a:xfrm>
            <a:off x="1303693" y="3376085"/>
            <a:ext cx="2413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6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Lorem ipsum dolor sit amet. Qui sint neque a velit modi quo numquam.</a:t>
            </a:r>
          </a:p>
        </p:txBody>
      </p:sp>
      <p:pic>
        <p:nvPicPr>
          <p:cNvPr id="30" name="Graphic 29">
            <a:extLst>
              <a:ext uri="{FF2B5EF4-FFF2-40B4-BE49-F238E27FC236}">
                <a16:creationId xmlns:a16="http://schemas.microsoft.com/office/drawing/2014/main" id="{4B680806-6637-504D-46CE-03F8490CAB2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916507" y="1875887"/>
            <a:ext cx="3530600" cy="3106226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8CC94831-DDE7-F0CA-3D56-457158864FA3}"/>
              </a:ext>
            </a:extLst>
          </p:cNvPr>
          <p:cNvSpPr txBox="1"/>
          <p:nvPr/>
        </p:nvSpPr>
        <p:spPr>
          <a:xfrm>
            <a:off x="8475307" y="3376085"/>
            <a:ext cx="2413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6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Lorem ipsum dolor sit amet. Qui sint neque a velit modi quo numquam.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94893231-2048-8B61-5B94-3E8559D4ABD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330700" y="2971883"/>
            <a:ext cx="3530600" cy="3106226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636D0DB1-9982-D697-AA78-7B6024071DB1}"/>
              </a:ext>
            </a:extLst>
          </p:cNvPr>
          <p:cNvSpPr txBox="1"/>
          <p:nvPr/>
        </p:nvSpPr>
        <p:spPr>
          <a:xfrm>
            <a:off x="4889500" y="4470602"/>
            <a:ext cx="2413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6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Lorem ipsum dolor sit amet. Qui sint neque a velit modi quo numquam.</a:t>
            </a: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2F786B60-A1DF-E430-DA74-A57E0C18B1C1}"/>
              </a:ext>
            </a:extLst>
          </p:cNvPr>
          <p:cNvGrpSpPr/>
          <p:nvPr/>
        </p:nvGrpSpPr>
        <p:grpSpPr>
          <a:xfrm>
            <a:off x="-5872315" y="-7410501"/>
            <a:ext cx="11445982" cy="12882864"/>
            <a:chOff x="-3040888" y="-3909469"/>
            <a:chExt cx="11445982" cy="12882864"/>
          </a:xfrm>
        </p:grpSpPr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8E344B17-5754-C893-6A2C-A31C57DF8AA3}"/>
                </a:ext>
              </a:extLst>
            </p:cNvPr>
            <p:cNvGrpSpPr/>
            <p:nvPr/>
          </p:nvGrpSpPr>
          <p:grpSpPr>
            <a:xfrm>
              <a:off x="-3040888" y="2025338"/>
              <a:ext cx="5392838" cy="6948057"/>
              <a:chOff x="-1762152" y="2264500"/>
              <a:chExt cx="5392838" cy="6948057"/>
            </a:xfrm>
          </p:grpSpPr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23916010-CA7C-768E-F650-D40705263A46}"/>
                  </a:ext>
                </a:extLst>
              </p:cNvPr>
              <p:cNvSpPr/>
              <p:nvPr/>
            </p:nvSpPr>
            <p:spPr>
              <a:xfrm rot="17563001">
                <a:off x="-3069300" y="3614146"/>
                <a:ext cx="6905803" cy="4248456"/>
              </a:xfrm>
              <a:custGeom>
                <a:avLst/>
                <a:gdLst>
                  <a:gd name="connsiteX0" fmla="*/ 5498073 w 6905803"/>
                  <a:gd name="connsiteY0" fmla="*/ 3484249 h 4248456"/>
                  <a:gd name="connsiteX1" fmla="*/ 5593323 w 6905803"/>
                  <a:gd name="connsiteY1" fmla="*/ 3451481 h 4248456"/>
                  <a:gd name="connsiteX2" fmla="*/ 6239975 w 6905803"/>
                  <a:gd name="connsiteY2" fmla="*/ 3150397 h 4248456"/>
                  <a:gd name="connsiteX3" fmla="*/ 6622309 w 6905803"/>
                  <a:gd name="connsiteY3" fmla="*/ 3477105 h 4248456"/>
                  <a:gd name="connsiteX4" fmla="*/ 6904915 w 6905803"/>
                  <a:gd name="connsiteY4" fmla="*/ 3658080 h 4248456"/>
                  <a:gd name="connsiteX5" fmla="*/ 6583541 w 6905803"/>
                  <a:gd name="connsiteY5" fmla="*/ 4095372 h 4248456"/>
                  <a:gd name="connsiteX6" fmla="*/ 5595609 w 6905803"/>
                  <a:gd name="connsiteY6" fmla="*/ 4112327 h 4248456"/>
                  <a:gd name="connsiteX7" fmla="*/ 5365200 w 6905803"/>
                  <a:gd name="connsiteY7" fmla="*/ 4055177 h 4248456"/>
                  <a:gd name="connsiteX8" fmla="*/ 2223663 w 6905803"/>
                  <a:gd name="connsiteY8" fmla="*/ 4138521 h 4248456"/>
                  <a:gd name="connsiteX9" fmla="*/ 619653 w 6905803"/>
                  <a:gd name="connsiteY9" fmla="*/ 3168400 h 4248456"/>
                  <a:gd name="connsiteX10" fmla="*/ -805 w 6905803"/>
                  <a:gd name="connsiteY10" fmla="*/ 1984728 h 4248456"/>
                  <a:gd name="connsiteX11" fmla="*/ 710141 w 6905803"/>
                  <a:gd name="connsiteY11" fmla="*/ -1712 h 4248456"/>
                  <a:gd name="connsiteX12" fmla="*/ 1824566 w 6905803"/>
                  <a:gd name="connsiteY12" fmla="*/ 2588136 h 4248456"/>
                  <a:gd name="connsiteX13" fmla="*/ 5498073 w 6905803"/>
                  <a:gd name="connsiteY13" fmla="*/ 3484249 h 4248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905803" h="4248456">
                    <a:moveTo>
                      <a:pt x="5498073" y="3484249"/>
                    </a:moveTo>
                    <a:cubicBezTo>
                      <a:pt x="5532267" y="3482628"/>
                      <a:pt x="5565320" y="3471294"/>
                      <a:pt x="5593323" y="3451481"/>
                    </a:cubicBezTo>
                    <a:cubicBezTo>
                      <a:pt x="5737055" y="3349564"/>
                      <a:pt x="6035854" y="3121918"/>
                      <a:pt x="6239975" y="3150397"/>
                    </a:cubicBezTo>
                    <a:cubicBezTo>
                      <a:pt x="6581828" y="3198022"/>
                      <a:pt x="6622309" y="3477105"/>
                      <a:pt x="6622309" y="3477105"/>
                    </a:cubicBezTo>
                    <a:cubicBezTo>
                      <a:pt x="6622309" y="3477105"/>
                      <a:pt x="6910631" y="3466436"/>
                      <a:pt x="6904915" y="3658080"/>
                    </a:cubicBezTo>
                    <a:cubicBezTo>
                      <a:pt x="6900534" y="3805336"/>
                      <a:pt x="6816619" y="3992406"/>
                      <a:pt x="6583541" y="4095372"/>
                    </a:cubicBezTo>
                    <a:cubicBezTo>
                      <a:pt x="6265788" y="4235771"/>
                      <a:pt x="5947177" y="4343022"/>
                      <a:pt x="5595609" y="4112327"/>
                    </a:cubicBezTo>
                    <a:cubicBezTo>
                      <a:pt x="5527600" y="4067369"/>
                      <a:pt x="5446257" y="4047175"/>
                      <a:pt x="5365200" y="4055177"/>
                    </a:cubicBezTo>
                    <a:cubicBezTo>
                      <a:pt x="5167651" y="4075085"/>
                      <a:pt x="2223663" y="4138521"/>
                      <a:pt x="2223663" y="4138521"/>
                    </a:cubicBezTo>
                    <a:cubicBezTo>
                      <a:pt x="1550217" y="4138521"/>
                      <a:pt x="932397" y="3764855"/>
                      <a:pt x="619653" y="3168400"/>
                    </a:cubicBezTo>
                    <a:lnTo>
                      <a:pt x="-805" y="1984728"/>
                    </a:lnTo>
                    <a:lnTo>
                      <a:pt x="710141" y="-1712"/>
                    </a:lnTo>
                    <a:lnTo>
                      <a:pt x="1824566" y="2588136"/>
                    </a:lnTo>
                    <a:cubicBezTo>
                      <a:pt x="2364729" y="3325275"/>
                      <a:pt x="5441780" y="3497011"/>
                      <a:pt x="5498073" y="3484249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D160A08B-1D89-9335-9A2F-F448D3BBF8FA}"/>
                  </a:ext>
                </a:extLst>
              </p:cNvPr>
              <p:cNvSpPr/>
              <p:nvPr/>
            </p:nvSpPr>
            <p:spPr>
              <a:xfrm rot="17563001">
                <a:off x="-3091162" y="3593510"/>
                <a:ext cx="6948057" cy="4290038"/>
              </a:xfrm>
              <a:custGeom>
                <a:avLst/>
                <a:gdLst>
                  <a:gd name="connsiteX0" fmla="*/ 6045883 w 6948057"/>
                  <a:gd name="connsiteY0" fmla="*/ 4288327 h 4290038"/>
                  <a:gd name="connsiteX1" fmla="*/ 5604970 w 6948057"/>
                  <a:gd name="connsiteY1" fmla="*/ 4151359 h 4290038"/>
                  <a:gd name="connsiteX2" fmla="*/ 5388658 w 6948057"/>
                  <a:gd name="connsiteY2" fmla="*/ 4097827 h 4290038"/>
                  <a:gd name="connsiteX3" fmla="*/ 2245407 w 6948057"/>
                  <a:gd name="connsiteY3" fmla="*/ 4181266 h 4290038"/>
                  <a:gd name="connsiteX4" fmla="*/ 622157 w 6948057"/>
                  <a:gd name="connsiteY4" fmla="*/ 3200191 h 4290038"/>
                  <a:gd name="connsiteX5" fmla="*/ 1603 w 6948057"/>
                  <a:gd name="connsiteY5" fmla="*/ 2016614 h 4290038"/>
                  <a:gd name="connsiteX6" fmla="*/ 460 w 6948057"/>
                  <a:gd name="connsiteY6" fmla="*/ 1999564 h 4290038"/>
                  <a:gd name="connsiteX7" fmla="*/ 711882 w 6948057"/>
                  <a:gd name="connsiteY7" fmla="*/ 12459 h 4290038"/>
                  <a:gd name="connsiteX8" fmla="*/ 738828 w 6948057"/>
                  <a:gd name="connsiteY8" fmla="*/ -495 h 4290038"/>
                  <a:gd name="connsiteX9" fmla="*/ 751316 w 6948057"/>
                  <a:gd name="connsiteY9" fmla="*/ 11220 h 4290038"/>
                  <a:gd name="connsiteX10" fmla="*/ 1864407 w 6948057"/>
                  <a:gd name="connsiteY10" fmla="*/ 2598782 h 4290038"/>
                  <a:gd name="connsiteX11" fmla="*/ 5515625 w 6948057"/>
                  <a:gd name="connsiteY11" fmla="*/ 3484609 h 4290038"/>
                  <a:gd name="connsiteX12" fmla="*/ 5519340 w 6948057"/>
                  <a:gd name="connsiteY12" fmla="*/ 3484609 h 4290038"/>
                  <a:gd name="connsiteX13" fmla="*/ 5602018 w 6948057"/>
                  <a:gd name="connsiteY13" fmla="*/ 3456034 h 4290038"/>
                  <a:gd name="connsiteX14" fmla="*/ 5635355 w 6948057"/>
                  <a:gd name="connsiteY14" fmla="*/ 3432221 h 4290038"/>
                  <a:gd name="connsiteX15" fmla="*/ 6264005 w 6948057"/>
                  <a:gd name="connsiteY15" fmla="*/ 3151232 h 4290038"/>
                  <a:gd name="connsiteX16" fmla="*/ 6660436 w 6948057"/>
                  <a:gd name="connsiteY16" fmla="*/ 3477749 h 4290038"/>
                  <a:gd name="connsiteX17" fmla="*/ 6899322 w 6948057"/>
                  <a:gd name="connsiteY17" fmla="*/ 3555951 h 4290038"/>
                  <a:gd name="connsiteX18" fmla="*/ 6946947 w 6948057"/>
                  <a:gd name="connsiteY18" fmla="*/ 3680822 h 4290038"/>
                  <a:gd name="connsiteX19" fmla="*/ 6612906 w 6948057"/>
                  <a:gd name="connsiteY19" fmla="*/ 4136880 h 4290038"/>
                  <a:gd name="connsiteX20" fmla="*/ 6045883 w 6948057"/>
                  <a:gd name="connsiteY20" fmla="*/ 4288327 h 4290038"/>
                  <a:gd name="connsiteX21" fmla="*/ 5420471 w 6948057"/>
                  <a:gd name="connsiteY21" fmla="*/ 4053251 h 4290038"/>
                  <a:gd name="connsiteX22" fmla="*/ 5628212 w 6948057"/>
                  <a:gd name="connsiteY22" fmla="*/ 4115828 h 4290038"/>
                  <a:gd name="connsiteX23" fmla="*/ 6595951 w 6948057"/>
                  <a:gd name="connsiteY23" fmla="*/ 4096778 h 4290038"/>
                  <a:gd name="connsiteX24" fmla="*/ 6904657 w 6948057"/>
                  <a:gd name="connsiteY24" fmla="*/ 3678250 h 4290038"/>
                  <a:gd name="connsiteX25" fmla="*/ 6869414 w 6948057"/>
                  <a:gd name="connsiteY25" fmla="*/ 3584905 h 4290038"/>
                  <a:gd name="connsiteX26" fmla="*/ 6644053 w 6948057"/>
                  <a:gd name="connsiteY26" fmla="*/ 3518993 h 4290038"/>
                  <a:gd name="connsiteX27" fmla="*/ 6643290 w 6948057"/>
                  <a:gd name="connsiteY27" fmla="*/ 3518993 h 4290038"/>
                  <a:gd name="connsiteX28" fmla="*/ 6622336 w 6948057"/>
                  <a:gd name="connsiteY28" fmla="*/ 3500801 h 4290038"/>
                  <a:gd name="connsiteX29" fmla="*/ 6258005 w 6948057"/>
                  <a:gd name="connsiteY29" fmla="*/ 3192000 h 4290038"/>
                  <a:gd name="connsiteX30" fmla="*/ 5660120 w 6948057"/>
                  <a:gd name="connsiteY30" fmla="*/ 3465559 h 4290038"/>
                  <a:gd name="connsiteX31" fmla="*/ 5626592 w 6948057"/>
                  <a:gd name="connsiteY31" fmla="*/ 3489464 h 4290038"/>
                  <a:gd name="connsiteX32" fmla="*/ 5519245 w 6948057"/>
                  <a:gd name="connsiteY32" fmla="*/ 3526136 h 4290038"/>
                  <a:gd name="connsiteX33" fmla="*/ 3860752 w 6948057"/>
                  <a:gd name="connsiteY33" fmla="*/ 3358972 h 4290038"/>
                  <a:gd name="connsiteX34" fmla="*/ 1828784 w 6948057"/>
                  <a:gd name="connsiteY34" fmla="*/ 2621261 h 4290038"/>
                  <a:gd name="connsiteX35" fmla="*/ 1826403 w 6948057"/>
                  <a:gd name="connsiteY35" fmla="*/ 2617071 h 4290038"/>
                  <a:gd name="connsiteX36" fmla="*/ 732933 w 6948057"/>
                  <a:gd name="connsiteY36" fmla="*/ 76848 h 4290038"/>
                  <a:gd name="connsiteX37" fmla="*/ 43323 w 6948057"/>
                  <a:gd name="connsiteY37" fmla="*/ 2003661 h 4290038"/>
                  <a:gd name="connsiteX38" fmla="*/ 659495 w 6948057"/>
                  <a:gd name="connsiteY38" fmla="*/ 3179046 h 4290038"/>
                  <a:gd name="connsiteX39" fmla="*/ 2245407 w 6948057"/>
                  <a:gd name="connsiteY39" fmla="*/ 4138594 h 4290038"/>
                  <a:gd name="connsiteX40" fmla="*/ 5384847 w 6948057"/>
                  <a:gd name="connsiteY40" fmla="*/ 4055346 h 4290038"/>
                  <a:gd name="connsiteX41" fmla="*/ 5420757 w 6948057"/>
                  <a:gd name="connsiteY41" fmla="*/ 4053537 h 4290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6948057" h="4290038">
                    <a:moveTo>
                      <a:pt x="6045883" y="4288327"/>
                    </a:moveTo>
                    <a:cubicBezTo>
                      <a:pt x="5903008" y="4288327"/>
                      <a:pt x="5756608" y="4250227"/>
                      <a:pt x="5604970" y="4151359"/>
                    </a:cubicBezTo>
                    <a:cubicBezTo>
                      <a:pt x="5541058" y="4109447"/>
                      <a:pt x="5464762" y="4090493"/>
                      <a:pt x="5388658" y="4097827"/>
                    </a:cubicBezTo>
                    <a:cubicBezTo>
                      <a:pt x="5192538" y="4117544"/>
                      <a:pt x="2365613" y="4178599"/>
                      <a:pt x="2245407" y="4181266"/>
                    </a:cubicBezTo>
                    <a:cubicBezTo>
                      <a:pt x="1563675" y="4182694"/>
                      <a:pt x="937863" y="3804456"/>
                      <a:pt x="622157" y="3200191"/>
                    </a:cubicBezTo>
                    <a:lnTo>
                      <a:pt x="1603" y="2016614"/>
                    </a:lnTo>
                    <a:cubicBezTo>
                      <a:pt x="-1150" y="2011375"/>
                      <a:pt x="-1559" y="2005185"/>
                      <a:pt x="460" y="1999564"/>
                    </a:cubicBezTo>
                    <a:lnTo>
                      <a:pt x="711882" y="12459"/>
                    </a:lnTo>
                    <a:cubicBezTo>
                      <a:pt x="715740" y="1411"/>
                      <a:pt x="727808" y="-4401"/>
                      <a:pt x="738828" y="-495"/>
                    </a:cubicBezTo>
                    <a:cubicBezTo>
                      <a:pt x="744458" y="1505"/>
                      <a:pt x="748992" y="5696"/>
                      <a:pt x="751316" y="11220"/>
                    </a:cubicBezTo>
                    <a:lnTo>
                      <a:pt x="1864407" y="2598782"/>
                    </a:lnTo>
                    <a:cubicBezTo>
                      <a:pt x="2388282" y="3306203"/>
                      <a:pt x="5396658" y="3499561"/>
                      <a:pt x="5515625" y="3484609"/>
                    </a:cubicBezTo>
                    <a:cubicBezTo>
                      <a:pt x="5516864" y="3484418"/>
                      <a:pt x="5518102" y="3484418"/>
                      <a:pt x="5519340" y="3484609"/>
                    </a:cubicBezTo>
                    <a:cubicBezTo>
                      <a:pt x="5548963" y="3482892"/>
                      <a:pt x="5577633" y="3472986"/>
                      <a:pt x="5602018" y="3456034"/>
                    </a:cubicBezTo>
                    <a:lnTo>
                      <a:pt x="5635355" y="3432221"/>
                    </a:lnTo>
                    <a:cubicBezTo>
                      <a:pt x="5796423" y="3316777"/>
                      <a:pt x="6065980" y="3123610"/>
                      <a:pt x="6264005" y="3151232"/>
                    </a:cubicBezTo>
                    <a:cubicBezTo>
                      <a:pt x="6565757" y="3193238"/>
                      <a:pt x="6643862" y="3412504"/>
                      <a:pt x="6660436" y="3477749"/>
                    </a:cubicBezTo>
                    <a:cubicBezTo>
                      <a:pt x="6706632" y="3478511"/>
                      <a:pt x="6830361" y="3487274"/>
                      <a:pt x="6899322" y="3555951"/>
                    </a:cubicBezTo>
                    <a:cubicBezTo>
                      <a:pt x="6932469" y="3588812"/>
                      <a:pt x="6949805" y="3634246"/>
                      <a:pt x="6946947" y="3680822"/>
                    </a:cubicBezTo>
                    <a:cubicBezTo>
                      <a:pt x="6944757" y="3754164"/>
                      <a:pt x="6914182" y="4003814"/>
                      <a:pt x="6612906" y="4136880"/>
                    </a:cubicBezTo>
                    <a:cubicBezTo>
                      <a:pt x="6432311" y="4216413"/>
                      <a:pt x="6243431" y="4288327"/>
                      <a:pt x="6045883" y="4288327"/>
                    </a:cubicBezTo>
                    <a:close/>
                    <a:moveTo>
                      <a:pt x="5420471" y="4053251"/>
                    </a:moveTo>
                    <a:cubicBezTo>
                      <a:pt x="5494290" y="4053537"/>
                      <a:pt x="5566490" y="4075252"/>
                      <a:pt x="5628212" y="4115828"/>
                    </a:cubicBezTo>
                    <a:cubicBezTo>
                      <a:pt x="5972445" y="4341382"/>
                      <a:pt x="6282388" y="4235749"/>
                      <a:pt x="6595951" y="4096778"/>
                    </a:cubicBezTo>
                    <a:cubicBezTo>
                      <a:pt x="6874462" y="3973811"/>
                      <a:pt x="6902656" y="3745307"/>
                      <a:pt x="6904657" y="3678250"/>
                    </a:cubicBezTo>
                    <a:cubicBezTo>
                      <a:pt x="6907038" y="3643485"/>
                      <a:pt x="6894180" y="3609385"/>
                      <a:pt x="6869414" y="3584905"/>
                    </a:cubicBezTo>
                    <a:cubicBezTo>
                      <a:pt x="6798358" y="3514325"/>
                      <a:pt x="6645672" y="3518993"/>
                      <a:pt x="6644053" y="3518993"/>
                    </a:cubicBezTo>
                    <a:lnTo>
                      <a:pt x="6643290" y="3518993"/>
                    </a:lnTo>
                    <a:cubicBezTo>
                      <a:pt x="6632718" y="3518993"/>
                      <a:pt x="6623765" y="3511277"/>
                      <a:pt x="6622336" y="3500801"/>
                    </a:cubicBezTo>
                    <a:cubicBezTo>
                      <a:pt x="6620716" y="3490131"/>
                      <a:pt x="6579187" y="3236768"/>
                      <a:pt x="6258005" y="3192000"/>
                    </a:cubicBezTo>
                    <a:cubicBezTo>
                      <a:pt x="6077030" y="3166949"/>
                      <a:pt x="5805758" y="3361163"/>
                      <a:pt x="5660120" y="3465559"/>
                    </a:cubicBezTo>
                    <a:lnTo>
                      <a:pt x="5626592" y="3489464"/>
                    </a:lnTo>
                    <a:cubicBezTo>
                      <a:pt x="5594874" y="3511467"/>
                      <a:pt x="5557726" y="3524136"/>
                      <a:pt x="5519245" y="3526136"/>
                    </a:cubicBezTo>
                    <a:cubicBezTo>
                      <a:pt x="5445522" y="3530231"/>
                      <a:pt x="4676664" y="3488036"/>
                      <a:pt x="3860752" y="3358972"/>
                    </a:cubicBezTo>
                    <a:cubicBezTo>
                      <a:pt x="3091133" y="3237242"/>
                      <a:pt x="2113962" y="3010453"/>
                      <a:pt x="1828784" y="2621261"/>
                    </a:cubicBezTo>
                    <a:cubicBezTo>
                      <a:pt x="1827831" y="2619928"/>
                      <a:pt x="1827031" y="2618594"/>
                      <a:pt x="1826403" y="2617071"/>
                    </a:cubicBezTo>
                    <a:lnTo>
                      <a:pt x="732933" y="76848"/>
                    </a:lnTo>
                    <a:lnTo>
                      <a:pt x="43323" y="2003661"/>
                    </a:lnTo>
                    <a:lnTo>
                      <a:pt x="659495" y="3179046"/>
                    </a:lnTo>
                    <a:cubicBezTo>
                      <a:pt x="967581" y="3769882"/>
                      <a:pt x="1579105" y="4139831"/>
                      <a:pt x="2245407" y="4138594"/>
                    </a:cubicBezTo>
                    <a:cubicBezTo>
                      <a:pt x="2273982" y="4137927"/>
                      <a:pt x="5190348" y="4074968"/>
                      <a:pt x="5384847" y="4055346"/>
                    </a:cubicBezTo>
                    <a:cubicBezTo>
                      <a:pt x="5396754" y="4054106"/>
                      <a:pt x="5408755" y="4053537"/>
                      <a:pt x="5420757" y="405353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60124494-DBBE-14B9-829F-CF817408BC0E}"/>
                  </a:ext>
                </a:extLst>
              </p:cNvPr>
              <p:cNvSpPr/>
              <p:nvPr/>
            </p:nvSpPr>
            <p:spPr>
              <a:xfrm rot="17563001">
                <a:off x="1151475" y="2828387"/>
                <a:ext cx="2829972" cy="1820799"/>
              </a:xfrm>
              <a:custGeom>
                <a:avLst/>
                <a:gdLst>
                  <a:gd name="connsiteX0" fmla="*/ -805 w 2829972"/>
                  <a:gd name="connsiteY0" fmla="*/ 496637 h 1820799"/>
                  <a:gd name="connsiteX1" fmla="*/ 283897 w 2829972"/>
                  <a:gd name="connsiteY1" fmla="*/ -1712 h 1820799"/>
                  <a:gd name="connsiteX2" fmla="*/ 517640 w 2829972"/>
                  <a:gd name="connsiteY2" fmla="*/ 149927 h 1820799"/>
                  <a:gd name="connsiteX3" fmla="*/ 548978 w 2829972"/>
                  <a:gd name="connsiteY3" fmla="*/ 182883 h 1820799"/>
                  <a:gd name="connsiteX4" fmla="*/ 562979 w 2829972"/>
                  <a:gd name="connsiteY4" fmla="*/ 206886 h 1820799"/>
                  <a:gd name="connsiteX5" fmla="*/ 647752 w 2829972"/>
                  <a:gd name="connsiteY5" fmla="*/ 255463 h 1820799"/>
                  <a:gd name="connsiteX6" fmla="*/ 701092 w 2829972"/>
                  <a:gd name="connsiteY6" fmla="*/ 270989 h 1820799"/>
                  <a:gd name="connsiteX7" fmla="*/ 2439118 w 2829972"/>
                  <a:gd name="connsiteY7" fmla="*/ 1396653 h 1820799"/>
                  <a:gd name="connsiteX8" fmla="*/ 2477981 w 2829972"/>
                  <a:gd name="connsiteY8" fmla="*/ 1429705 h 1820799"/>
                  <a:gd name="connsiteX9" fmla="*/ 2829168 w 2829972"/>
                  <a:gd name="connsiteY9" fmla="*/ 1819088 h 1820799"/>
                  <a:gd name="connsiteX10" fmla="*/ 2340249 w 2829972"/>
                  <a:gd name="connsiteY10" fmla="*/ 1708597 h 1820799"/>
                  <a:gd name="connsiteX11" fmla="*/ 2264049 w 2829972"/>
                  <a:gd name="connsiteY11" fmla="*/ 1680022 h 1820799"/>
                  <a:gd name="connsiteX12" fmla="*/ 435248 w 2829972"/>
                  <a:gd name="connsiteY12" fmla="*/ 723808 h 1820799"/>
                  <a:gd name="connsiteX13" fmla="*/ 397148 w 2829972"/>
                  <a:gd name="connsiteY13" fmla="*/ 688375 h 1820799"/>
                  <a:gd name="connsiteX14" fmla="*/ 394767 w 2829972"/>
                  <a:gd name="connsiteY14" fmla="*/ 684565 h 1820799"/>
                  <a:gd name="connsiteX15" fmla="*/ 312091 w 2829972"/>
                  <a:gd name="connsiteY15" fmla="*/ 638178 h 1820799"/>
                  <a:gd name="connsiteX16" fmla="*/ 295136 w 2829972"/>
                  <a:gd name="connsiteY16" fmla="*/ 638178 h 1820799"/>
                  <a:gd name="connsiteX17" fmla="*/ 250464 w 2829972"/>
                  <a:gd name="connsiteY17" fmla="*/ 627224 h 1820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829972" h="1820799">
                    <a:moveTo>
                      <a:pt x="-805" y="496637"/>
                    </a:moveTo>
                    <a:lnTo>
                      <a:pt x="283897" y="-1712"/>
                    </a:lnTo>
                    <a:lnTo>
                      <a:pt x="517640" y="149927"/>
                    </a:lnTo>
                    <a:cubicBezTo>
                      <a:pt x="530498" y="158309"/>
                      <a:pt x="541262" y="169548"/>
                      <a:pt x="548978" y="182883"/>
                    </a:cubicBezTo>
                    <a:lnTo>
                      <a:pt x="562979" y="206886"/>
                    </a:lnTo>
                    <a:cubicBezTo>
                      <a:pt x="580411" y="237175"/>
                      <a:pt x="612795" y="255654"/>
                      <a:pt x="647752" y="255463"/>
                    </a:cubicBezTo>
                    <a:cubicBezTo>
                      <a:pt x="666706" y="255177"/>
                      <a:pt x="685280" y="260607"/>
                      <a:pt x="701092" y="270989"/>
                    </a:cubicBezTo>
                    <a:lnTo>
                      <a:pt x="2439118" y="1396653"/>
                    </a:lnTo>
                    <a:cubicBezTo>
                      <a:pt x="2453406" y="1405987"/>
                      <a:pt x="2466550" y="1417038"/>
                      <a:pt x="2477981" y="1429705"/>
                    </a:cubicBezTo>
                    <a:lnTo>
                      <a:pt x="2829168" y="1819088"/>
                    </a:lnTo>
                    <a:lnTo>
                      <a:pt x="2340249" y="1708597"/>
                    </a:lnTo>
                    <a:cubicBezTo>
                      <a:pt x="2313675" y="1702407"/>
                      <a:pt x="2288052" y="1692786"/>
                      <a:pt x="2264049" y="1680022"/>
                    </a:cubicBezTo>
                    <a:lnTo>
                      <a:pt x="435248" y="723808"/>
                    </a:lnTo>
                    <a:cubicBezTo>
                      <a:pt x="419628" y="715617"/>
                      <a:pt x="406389" y="703424"/>
                      <a:pt x="397148" y="688375"/>
                    </a:cubicBezTo>
                    <a:lnTo>
                      <a:pt x="394767" y="684565"/>
                    </a:lnTo>
                    <a:cubicBezTo>
                      <a:pt x="377146" y="655799"/>
                      <a:pt x="345810" y="638178"/>
                      <a:pt x="312091" y="638178"/>
                    </a:cubicBezTo>
                    <a:lnTo>
                      <a:pt x="295136" y="638178"/>
                    </a:lnTo>
                    <a:cubicBezTo>
                      <a:pt x="279610" y="638274"/>
                      <a:pt x="264180" y="634464"/>
                      <a:pt x="250464" y="627224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803E09A3-757D-167D-D90E-C533EA129EA3}"/>
                  </a:ext>
                </a:extLst>
              </p:cNvPr>
              <p:cNvSpPr/>
              <p:nvPr/>
            </p:nvSpPr>
            <p:spPr>
              <a:xfrm rot="17563001">
                <a:off x="1130532" y="2806748"/>
                <a:ext cx="2872310" cy="1863478"/>
              </a:xfrm>
              <a:custGeom>
                <a:avLst/>
                <a:gdLst>
                  <a:gd name="connsiteX0" fmla="*/ 2849974 w 2872310"/>
                  <a:gd name="connsiteY0" fmla="*/ 1861576 h 1863478"/>
                  <a:gd name="connsiteX1" fmla="*/ 2845307 w 2872310"/>
                  <a:gd name="connsiteY1" fmla="*/ 1861099 h 1863478"/>
                  <a:gd name="connsiteX2" fmla="*/ 2356388 w 2872310"/>
                  <a:gd name="connsiteY2" fmla="*/ 1750611 h 1863478"/>
                  <a:gd name="connsiteX3" fmla="*/ 2274568 w 2872310"/>
                  <a:gd name="connsiteY3" fmla="*/ 1720510 h 1863478"/>
                  <a:gd name="connsiteX4" fmla="*/ 445768 w 2872310"/>
                  <a:gd name="connsiteY4" fmla="*/ 764296 h 1863478"/>
                  <a:gd name="connsiteX5" fmla="*/ 399572 w 2872310"/>
                  <a:gd name="connsiteY5" fmla="*/ 721053 h 1863478"/>
                  <a:gd name="connsiteX6" fmla="*/ 397191 w 2872310"/>
                  <a:gd name="connsiteY6" fmla="*/ 717338 h 1863478"/>
                  <a:gd name="connsiteX7" fmla="*/ 332993 w 2872310"/>
                  <a:gd name="connsiteY7" fmla="*/ 681048 h 1863478"/>
                  <a:gd name="connsiteX8" fmla="*/ 315276 w 2872310"/>
                  <a:gd name="connsiteY8" fmla="*/ 681048 h 1863478"/>
                  <a:gd name="connsiteX9" fmla="*/ 261174 w 2872310"/>
                  <a:gd name="connsiteY9" fmla="*/ 667713 h 1863478"/>
                  <a:gd name="connsiteX10" fmla="*/ 10571 w 2872310"/>
                  <a:gd name="connsiteY10" fmla="*/ 536744 h 1863478"/>
                  <a:gd name="connsiteX11" fmla="*/ 1617 w 2872310"/>
                  <a:gd name="connsiteY11" fmla="*/ 508074 h 1863478"/>
                  <a:gd name="connsiteX12" fmla="*/ 1999 w 2872310"/>
                  <a:gd name="connsiteY12" fmla="*/ 507311 h 1863478"/>
                  <a:gd name="connsiteX13" fmla="*/ 286701 w 2872310"/>
                  <a:gd name="connsiteY13" fmla="*/ 8963 h 1863478"/>
                  <a:gd name="connsiteX14" fmla="*/ 315656 w 2872310"/>
                  <a:gd name="connsiteY14" fmla="*/ 1153 h 1863478"/>
                  <a:gd name="connsiteX15" fmla="*/ 316704 w 2872310"/>
                  <a:gd name="connsiteY15" fmla="*/ 1724 h 1863478"/>
                  <a:gd name="connsiteX16" fmla="*/ 550353 w 2872310"/>
                  <a:gd name="connsiteY16" fmla="*/ 153363 h 1863478"/>
                  <a:gd name="connsiteX17" fmla="*/ 588453 w 2872310"/>
                  <a:gd name="connsiteY17" fmla="*/ 193463 h 1863478"/>
                  <a:gd name="connsiteX18" fmla="*/ 602454 w 2872310"/>
                  <a:gd name="connsiteY18" fmla="*/ 217466 h 1863478"/>
                  <a:gd name="connsiteX19" fmla="*/ 667701 w 2872310"/>
                  <a:gd name="connsiteY19" fmla="*/ 255566 h 1863478"/>
                  <a:gd name="connsiteX20" fmla="*/ 670082 w 2872310"/>
                  <a:gd name="connsiteY20" fmla="*/ 255566 h 1863478"/>
                  <a:gd name="connsiteX21" fmla="*/ 733709 w 2872310"/>
                  <a:gd name="connsiteY21" fmla="*/ 274616 h 1863478"/>
                  <a:gd name="connsiteX22" fmla="*/ 2471735 w 2872310"/>
                  <a:gd name="connsiteY22" fmla="*/ 1400281 h 1863478"/>
                  <a:gd name="connsiteX23" fmla="*/ 2514789 w 2872310"/>
                  <a:gd name="connsiteY23" fmla="*/ 1436951 h 1863478"/>
                  <a:gd name="connsiteX24" fmla="*/ 2866071 w 2872310"/>
                  <a:gd name="connsiteY24" fmla="*/ 1826334 h 1863478"/>
                  <a:gd name="connsiteX25" fmla="*/ 2864452 w 2872310"/>
                  <a:gd name="connsiteY25" fmla="*/ 1856337 h 1863478"/>
                  <a:gd name="connsiteX26" fmla="*/ 2850260 w 2872310"/>
                  <a:gd name="connsiteY26" fmla="*/ 1861767 h 1863478"/>
                  <a:gd name="connsiteX27" fmla="*/ 332611 w 2872310"/>
                  <a:gd name="connsiteY27" fmla="*/ 638566 h 1863478"/>
                  <a:gd name="connsiteX28" fmla="*/ 433005 w 2872310"/>
                  <a:gd name="connsiteY28" fmla="*/ 695049 h 1863478"/>
                  <a:gd name="connsiteX29" fmla="*/ 435291 w 2872310"/>
                  <a:gd name="connsiteY29" fmla="*/ 698764 h 1863478"/>
                  <a:gd name="connsiteX30" fmla="*/ 465104 w 2872310"/>
                  <a:gd name="connsiteY30" fmla="*/ 726577 h 1863478"/>
                  <a:gd name="connsiteX31" fmla="*/ 2293904 w 2872310"/>
                  <a:gd name="connsiteY31" fmla="*/ 1682887 h 1863478"/>
                  <a:gd name="connsiteX32" fmla="*/ 2365533 w 2872310"/>
                  <a:gd name="connsiteY32" fmla="*/ 1709176 h 1863478"/>
                  <a:gd name="connsiteX33" fmla="*/ 2789109 w 2872310"/>
                  <a:gd name="connsiteY33" fmla="*/ 1804903 h 1863478"/>
                  <a:gd name="connsiteX34" fmla="*/ 2482689 w 2872310"/>
                  <a:gd name="connsiteY34" fmla="*/ 1465240 h 1863478"/>
                  <a:gd name="connsiteX35" fmla="*/ 2448018 w 2872310"/>
                  <a:gd name="connsiteY35" fmla="*/ 1435714 h 1863478"/>
                  <a:gd name="connsiteX36" fmla="*/ 710182 w 2872310"/>
                  <a:gd name="connsiteY36" fmla="*/ 310049 h 1863478"/>
                  <a:gd name="connsiteX37" fmla="*/ 668749 w 2872310"/>
                  <a:gd name="connsiteY37" fmla="*/ 297952 h 1863478"/>
                  <a:gd name="connsiteX38" fmla="*/ 667320 w 2872310"/>
                  <a:gd name="connsiteY38" fmla="*/ 297952 h 1863478"/>
                  <a:gd name="connsiteX39" fmla="*/ 565307 w 2872310"/>
                  <a:gd name="connsiteY39" fmla="*/ 238802 h 1863478"/>
                  <a:gd name="connsiteX40" fmla="*/ 551305 w 2872310"/>
                  <a:gd name="connsiteY40" fmla="*/ 214799 h 1863478"/>
                  <a:gd name="connsiteX41" fmla="*/ 526731 w 2872310"/>
                  <a:gd name="connsiteY41" fmla="*/ 188986 h 1863478"/>
                  <a:gd name="connsiteX42" fmla="*/ 311941 w 2872310"/>
                  <a:gd name="connsiteY42" fmla="*/ 49540 h 1863478"/>
                  <a:gd name="connsiteX43" fmla="*/ 49433 w 2872310"/>
                  <a:gd name="connsiteY43" fmla="*/ 509026 h 1863478"/>
                  <a:gd name="connsiteX44" fmla="*/ 280414 w 2872310"/>
                  <a:gd name="connsiteY44" fmla="*/ 629803 h 1863478"/>
                  <a:gd name="connsiteX45" fmla="*/ 315181 w 2872310"/>
                  <a:gd name="connsiteY45" fmla="*/ 638280 h 1863478"/>
                  <a:gd name="connsiteX46" fmla="*/ 332611 w 2872310"/>
                  <a:gd name="connsiteY46" fmla="*/ 638280 h 1863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872310" h="1863478">
                    <a:moveTo>
                      <a:pt x="2849974" y="1861576"/>
                    </a:moveTo>
                    <a:cubicBezTo>
                      <a:pt x="2848450" y="1861576"/>
                      <a:pt x="2846830" y="1861385"/>
                      <a:pt x="2845307" y="1861099"/>
                    </a:cubicBezTo>
                    <a:lnTo>
                      <a:pt x="2356388" y="1750611"/>
                    </a:lnTo>
                    <a:cubicBezTo>
                      <a:pt x="2327908" y="1744132"/>
                      <a:pt x="2300381" y="1734037"/>
                      <a:pt x="2274568" y="1720510"/>
                    </a:cubicBezTo>
                    <a:lnTo>
                      <a:pt x="445768" y="764296"/>
                    </a:lnTo>
                    <a:cubicBezTo>
                      <a:pt x="426814" y="754295"/>
                      <a:pt x="410811" y="739341"/>
                      <a:pt x="399572" y="721053"/>
                    </a:cubicBezTo>
                    <a:lnTo>
                      <a:pt x="397191" y="717338"/>
                    </a:lnTo>
                    <a:cubicBezTo>
                      <a:pt x="383474" y="695049"/>
                      <a:pt x="359186" y="681333"/>
                      <a:pt x="332993" y="681048"/>
                    </a:cubicBezTo>
                    <a:lnTo>
                      <a:pt x="315276" y="681048"/>
                    </a:lnTo>
                    <a:cubicBezTo>
                      <a:pt x="296417" y="681048"/>
                      <a:pt x="277842" y="676475"/>
                      <a:pt x="261174" y="667713"/>
                    </a:cubicBezTo>
                    <a:lnTo>
                      <a:pt x="10571" y="536744"/>
                    </a:lnTo>
                    <a:cubicBezTo>
                      <a:pt x="188" y="531314"/>
                      <a:pt x="-3811" y="518456"/>
                      <a:pt x="1617" y="508074"/>
                    </a:cubicBezTo>
                    <a:cubicBezTo>
                      <a:pt x="1713" y="507788"/>
                      <a:pt x="1808" y="507597"/>
                      <a:pt x="1999" y="507311"/>
                    </a:cubicBezTo>
                    <a:lnTo>
                      <a:pt x="286701" y="8963"/>
                    </a:lnTo>
                    <a:cubicBezTo>
                      <a:pt x="292511" y="-1228"/>
                      <a:pt x="305560" y="-4752"/>
                      <a:pt x="315656" y="1153"/>
                    </a:cubicBezTo>
                    <a:cubicBezTo>
                      <a:pt x="316038" y="1343"/>
                      <a:pt x="316419" y="1534"/>
                      <a:pt x="316704" y="1724"/>
                    </a:cubicBezTo>
                    <a:lnTo>
                      <a:pt x="550353" y="153363"/>
                    </a:lnTo>
                    <a:cubicBezTo>
                      <a:pt x="566069" y="163554"/>
                      <a:pt x="579118" y="177271"/>
                      <a:pt x="588453" y="193463"/>
                    </a:cubicBezTo>
                    <a:lnTo>
                      <a:pt x="602454" y="217466"/>
                    </a:lnTo>
                    <a:cubicBezTo>
                      <a:pt x="615885" y="240802"/>
                      <a:pt x="640745" y="255280"/>
                      <a:pt x="667701" y="255566"/>
                    </a:cubicBezTo>
                    <a:lnTo>
                      <a:pt x="670082" y="255566"/>
                    </a:lnTo>
                    <a:cubicBezTo>
                      <a:pt x="692657" y="255566"/>
                      <a:pt x="714849" y="262233"/>
                      <a:pt x="733709" y="274616"/>
                    </a:cubicBezTo>
                    <a:lnTo>
                      <a:pt x="2471735" y="1400281"/>
                    </a:lnTo>
                    <a:cubicBezTo>
                      <a:pt x="2487643" y="1410566"/>
                      <a:pt x="2502121" y="1422854"/>
                      <a:pt x="2514789" y="1436951"/>
                    </a:cubicBezTo>
                    <a:lnTo>
                      <a:pt x="2866071" y="1826334"/>
                    </a:lnTo>
                    <a:cubicBezTo>
                      <a:pt x="2873882" y="1835096"/>
                      <a:pt x="2873214" y="1848526"/>
                      <a:pt x="2864452" y="1856337"/>
                    </a:cubicBezTo>
                    <a:cubicBezTo>
                      <a:pt x="2860547" y="1859862"/>
                      <a:pt x="2855498" y="1861767"/>
                      <a:pt x="2850260" y="1861767"/>
                    </a:cubicBezTo>
                    <a:close/>
                    <a:moveTo>
                      <a:pt x="332611" y="638566"/>
                    </a:moveTo>
                    <a:cubicBezTo>
                      <a:pt x="373569" y="638852"/>
                      <a:pt x="411478" y="660188"/>
                      <a:pt x="433005" y="695049"/>
                    </a:cubicBezTo>
                    <a:lnTo>
                      <a:pt x="435291" y="698764"/>
                    </a:lnTo>
                    <a:cubicBezTo>
                      <a:pt x="442530" y="710575"/>
                      <a:pt x="452817" y="720100"/>
                      <a:pt x="465104" y="726577"/>
                    </a:cubicBezTo>
                    <a:lnTo>
                      <a:pt x="2293904" y="1682887"/>
                    </a:lnTo>
                    <a:cubicBezTo>
                      <a:pt x="2316574" y="1694698"/>
                      <a:pt x="2340672" y="1703555"/>
                      <a:pt x="2365533" y="1709176"/>
                    </a:cubicBezTo>
                    <a:lnTo>
                      <a:pt x="2789109" y="1804903"/>
                    </a:lnTo>
                    <a:lnTo>
                      <a:pt x="2482689" y="1465240"/>
                    </a:lnTo>
                    <a:cubicBezTo>
                      <a:pt x="2472498" y="1453906"/>
                      <a:pt x="2460878" y="1443999"/>
                      <a:pt x="2448018" y="1435714"/>
                    </a:cubicBezTo>
                    <a:lnTo>
                      <a:pt x="710182" y="310049"/>
                    </a:lnTo>
                    <a:cubicBezTo>
                      <a:pt x="697990" y="301762"/>
                      <a:pt x="683512" y="297571"/>
                      <a:pt x="668749" y="297952"/>
                    </a:cubicBezTo>
                    <a:lnTo>
                      <a:pt x="667320" y="297952"/>
                    </a:lnTo>
                    <a:cubicBezTo>
                      <a:pt x="625219" y="297856"/>
                      <a:pt x="586357" y="275282"/>
                      <a:pt x="565307" y="238802"/>
                    </a:cubicBezTo>
                    <a:lnTo>
                      <a:pt x="551305" y="214799"/>
                    </a:lnTo>
                    <a:cubicBezTo>
                      <a:pt x="545304" y="204417"/>
                      <a:pt x="536828" y="195558"/>
                      <a:pt x="526731" y="188986"/>
                    </a:cubicBezTo>
                    <a:lnTo>
                      <a:pt x="311941" y="49540"/>
                    </a:lnTo>
                    <a:lnTo>
                      <a:pt x="49433" y="509026"/>
                    </a:lnTo>
                    <a:lnTo>
                      <a:pt x="280414" y="629803"/>
                    </a:lnTo>
                    <a:cubicBezTo>
                      <a:pt x="291178" y="635328"/>
                      <a:pt x="303084" y="638280"/>
                      <a:pt x="315181" y="638280"/>
                    </a:cubicBezTo>
                    <a:lnTo>
                      <a:pt x="332611" y="6382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3F3D9531-E217-C449-7A44-E0189D369EEB}"/>
                  </a:ext>
                </a:extLst>
              </p:cNvPr>
              <p:cNvSpPr/>
              <p:nvPr/>
            </p:nvSpPr>
            <p:spPr>
              <a:xfrm rot="17563001">
                <a:off x="3434426" y="2937983"/>
                <a:ext cx="147492" cy="245028"/>
              </a:xfrm>
              <a:custGeom>
                <a:avLst/>
                <a:gdLst>
                  <a:gd name="connsiteX0" fmla="*/ 20626 w 147492"/>
                  <a:gd name="connsiteY0" fmla="*/ 243317 h 245028"/>
                  <a:gd name="connsiteX1" fmla="*/ -805 w 147492"/>
                  <a:gd name="connsiteY1" fmla="*/ 222076 h 245028"/>
                  <a:gd name="connsiteX2" fmla="*/ 1576 w 147492"/>
                  <a:gd name="connsiteY2" fmla="*/ 212265 h 245028"/>
                  <a:gd name="connsiteX3" fmla="*/ 106351 w 147492"/>
                  <a:gd name="connsiteY3" fmla="*/ 10050 h 245028"/>
                  <a:gd name="connsiteX4" fmla="*/ 134926 w 147492"/>
                  <a:gd name="connsiteY4" fmla="*/ 525 h 245028"/>
                  <a:gd name="connsiteX5" fmla="*/ 144451 w 147492"/>
                  <a:gd name="connsiteY5" fmla="*/ 29100 h 245028"/>
                  <a:gd name="connsiteX6" fmla="*/ 39676 w 147492"/>
                  <a:gd name="connsiteY6" fmla="*/ 231315 h 245028"/>
                  <a:gd name="connsiteX7" fmla="*/ 20626 w 147492"/>
                  <a:gd name="connsiteY7" fmla="*/ 243317 h 245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7492" h="245028">
                    <a:moveTo>
                      <a:pt x="20626" y="243317"/>
                    </a:moveTo>
                    <a:cubicBezTo>
                      <a:pt x="8815" y="243317"/>
                      <a:pt x="-710" y="233792"/>
                      <a:pt x="-805" y="222076"/>
                    </a:cubicBezTo>
                    <a:cubicBezTo>
                      <a:pt x="-805" y="218646"/>
                      <a:pt x="53" y="215314"/>
                      <a:pt x="1576" y="212265"/>
                    </a:cubicBezTo>
                    <a:lnTo>
                      <a:pt x="106351" y="10050"/>
                    </a:lnTo>
                    <a:cubicBezTo>
                      <a:pt x="111590" y="-429"/>
                      <a:pt x="124449" y="-4715"/>
                      <a:pt x="134926" y="525"/>
                    </a:cubicBezTo>
                    <a:cubicBezTo>
                      <a:pt x="145403" y="5764"/>
                      <a:pt x="149690" y="18621"/>
                      <a:pt x="144451" y="29100"/>
                    </a:cubicBezTo>
                    <a:lnTo>
                      <a:pt x="39676" y="231315"/>
                    </a:lnTo>
                    <a:cubicBezTo>
                      <a:pt x="36152" y="238650"/>
                      <a:pt x="28722" y="243221"/>
                      <a:pt x="20626" y="24331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34AE9752-78B0-A6B5-E0FF-0612F4592BFE}"/>
                  </a:ext>
                </a:extLst>
              </p:cNvPr>
              <p:cNvSpPr/>
              <p:nvPr/>
            </p:nvSpPr>
            <p:spPr>
              <a:xfrm rot="17563001">
                <a:off x="855666" y="4442072"/>
                <a:ext cx="785485" cy="771801"/>
              </a:xfrm>
              <a:custGeom>
                <a:avLst/>
                <a:gdLst>
                  <a:gd name="connsiteX0" fmla="*/ 370534 w 785485"/>
                  <a:gd name="connsiteY0" fmla="*/ 22186 h 771801"/>
                  <a:gd name="connsiteX1" fmla="*/ 784680 w 785485"/>
                  <a:gd name="connsiteY1" fmla="*/ 272504 h 771801"/>
                  <a:gd name="connsiteX2" fmla="*/ 492453 w 785485"/>
                  <a:gd name="connsiteY2" fmla="*/ 770090 h 771801"/>
                  <a:gd name="connsiteX3" fmla="*/ 78306 w 785485"/>
                  <a:gd name="connsiteY3" fmla="*/ 519772 h 771801"/>
                  <a:gd name="connsiteX4" fmla="*/ 20204 w 785485"/>
                  <a:gd name="connsiteY4" fmla="*/ 301746 h 771801"/>
                  <a:gd name="connsiteX5" fmla="*/ 153554 w 785485"/>
                  <a:gd name="connsiteY5" fmla="*/ 74194 h 771801"/>
                  <a:gd name="connsiteX6" fmla="*/ 367866 w 785485"/>
                  <a:gd name="connsiteY6" fmla="*/ 20568 h 771801"/>
                  <a:gd name="connsiteX7" fmla="*/ 370534 w 785485"/>
                  <a:gd name="connsiteY7" fmla="*/ 22186 h 771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5485" h="771801">
                    <a:moveTo>
                      <a:pt x="370534" y="22186"/>
                    </a:moveTo>
                    <a:lnTo>
                      <a:pt x="784680" y="272504"/>
                    </a:lnTo>
                    <a:lnTo>
                      <a:pt x="492453" y="770090"/>
                    </a:lnTo>
                    <a:lnTo>
                      <a:pt x="78306" y="519772"/>
                    </a:lnTo>
                    <a:cubicBezTo>
                      <a:pt x="2678" y="475101"/>
                      <a:pt x="-23135" y="378136"/>
                      <a:pt x="20204" y="301746"/>
                    </a:cubicBezTo>
                    <a:lnTo>
                      <a:pt x="153554" y="74194"/>
                    </a:lnTo>
                    <a:cubicBezTo>
                      <a:pt x="197941" y="184"/>
                      <a:pt x="293857" y="-23819"/>
                      <a:pt x="367866" y="20568"/>
                    </a:cubicBezTo>
                    <a:cubicBezTo>
                      <a:pt x="368723" y="21043"/>
                      <a:pt x="369676" y="21615"/>
                      <a:pt x="370534" y="22186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30B04155-9FFE-D094-E3BD-FC669E0B6E1B}"/>
                  </a:ext>
                </a:extLst>
              </p:cNvPr>
              <p:cNvSpPr/>
              <p:nvPr/>
            </p:nvSpPr>
            <p:spPr>
              <a:xfrm rot="17563001">
                <a:off x="834817" y="4421332"/>
                <a:ext cx="827424" cy="813841"/>
              </a:xfrm>
              <a:custGeom>
                <a:avLst/>
                <a:gdLst>
                  <a:gd name="connsiteX0" fmla="*/ 513634 w 827424"/>
                  <a:gd name="connsiteY0" fmla="*/ 812130 h 813841"/>
                  <a:gd name="connsiteX1" fmla="*/ 502680 w 827424"/>
                  <a:gd name="connsiteY1" fmla="*/ 809083 h 813841"/>
                  <a:gd name="connsiteX2" fmla="*/ 88438 w 827424"/>
                  <a:gd name="connsiteY2" fmla="*/ 558765 h 813841"/>
                  <a:gd name="connsiteX3" fmla="*/ 23001 w 827424"/>
                  <a:gd name="connsiteY3" fmla="*/ 311783 h 813841"/>
                  <a:gd name="connsiteX4" fmla="*/ 156351 w 827424"/>
                  <a:gd name="connsiteY4" fmla="*/ 84230 h 813841"/>
                  <a:gd name="connsiteX5" fmla="*/ 263889 w 827424"/>
                  <a:gd name="connsiteY5" fmla="*/ 3743 h 813841"/>
                  <a:gd name="connsiteX6" fmla="*/ 402383 w 827424"/>
                  <a:gd name="connsiteY6" fmla="*/ 24794 h 813841"/>
                  <a:gd name="connsiteX7" fmla="*/ 816529 w 827424"/>
                  <a:gd name="connsiteY7" fmla="*/ 275111 h 813841"/>
                  <a:gd name="connsiteX8" fmla="*/ 823864 w 827424"/>
                  <a:gd name="connsiteY8" fmla="*/ 303686 h 813841"/>
                  <a:gd name="connsiteX9" fmla="*/ 531636 w 827424"/>
                  <a:gd name="connsiteY9" fmla="*/ 801273 h 813841"/>
                  <a:gd name="connsiteX10" fmla="*/ 518587 w 827424"/>
                  <a:gd name="connsiteY10" fmla="*/ 810798 h 813841"/>
                  <a:gd name="connsiteX11" fmla="*/ 513634 w 827424"/>
                  <a:gd name="connsiteY11" fmla="*/ 812130 h 813841"/>
                  <a:gd name="connsiteX12" fmla="*/ 308275 w 827424"/>
                  <a:gd name="connsiteY12" fmla="*/ 40605 h 813841"/>
                  <a:gd name="connsiteX13" fmla="*/ 274557 w 827424"/>
                  <a:gd name="connsiteY13" fmla="*/ 44797 h 813841"/>
                  <a:gd name="connsiteX14" fmla="*/ 193308 w 827424"/>
                  <a:gd name="connsiteY14" fmla="*/ 105662 h 813841"/>
                  <a:gd name="connsiteX15" fmla="*/ 59958 w 827424"/>
                  <a:gd name="connsiteY15" fmla="*/ 333214 h 813841"/>
                  <a:gd name="connsiteX16" fmla="*/ 110727 w 827424"/>
                  <a:gd name="connsiteY16" fmla="*/ 522285 h 813841"/>
                  <a:gd name="connsiteX17" fmla="*/ 506490 w 827424"/>
                  <a:gd name="connsiteY17" fmla="*/ 761458 h 813841"/>
                  <a:gd name="connsiteX18" fmla="*/ 777191 w 827424"/>
                  <a:gd name="connsiteY18" fmla="*/ 300543 h 813841"/>
                  <a:gd name="connsiteX19" fmla="*/ 380951 w 827424"/>
                  <a:gd name="connsiteY19" fmla="*/ 61084 h 813841"/>
                  <a:gd name="connsiteX20" fmla="*/ 308275 w 827424"/>
                  <a:gd name="connsiteY20" fmla="*/ 40700 h 8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27424" h="813841">
                    <a:moveTo>
                      <a:pt x="513634" y="812130"/>
                    </a:moveTo>
                    <a:cubicBezTo>
                      <a:pt x="509728" y="812130"/>
                      <a:pt x="506015" y="811083"/>
                      <a:pt x="502680" y="809083"/>
                    </a:cubicBezTo>
                    <a:lnTo>
                      <a:pt x="88438" y="558765"/>
                    </a:lnTo>
                    <a:cubicBezTo>
                      <a:pt x="3094" y="507998"/>
                      <a:pt x="-26053" y="398174"/>
                      <a:pt x="23001" y="311783"/>
                    </a:cubicBezTo>
                    <a:lnTo>
                      <a:pt x="156351" y="84230"/>
                    </a:lnTo>
                    <a:cubicBezTo>
                      <a:pt x="179878" y="44035"/>
                      <a:pt x="218645" y="14983"/>
                      <a:pt x="263889" y="3743"/>
                    </a:cubicBezTo>
                    <a:cubicBezTo>
                      <a:pt x="311037" y="-8068"/>
                      <a:pt x="360948" y="-542"/>
                      <a:pt x="402383" y="24794"/>
                    </a:cubicBezTo>
                    <a:lnTo>
                      <a:pt x="816529" y="275111"/>
                    </a:lnTo>
                    <a:cubicBezTo>
                      <a:pt x="826245" y="281111"/>
                      <a:pt x="829483" y="293780"/>
                      <a:pt x="823864" y="303686"/>
                    </a:cubicBezTo>
                    <a:lnTo>
                      <a:pt x="531636" y="801273"/>
                    </a:lnTo>
                    <a:cubicBezTo>
                      <a:pt x="528778" y="806035"/>
                      <a:pt x="524016" y="809464"/>
                      <a:pt x="518587" y="810798"/>
                    </a:cubicBezTo>
                    <a:cubicBezTo>
                      <a:pt x="516967" y="811464"/>
                      <a:pt x="515349" y="811941"/>
                      <a:pt x="513634" y="812130"/>
                    </a:cubicBezTo>
                    <a:close/>
                    <a:moveTo>
                      <a:pt x="308275" y="40605"/>
                    </a:moveTo>
                    <a:cubicBezTo>
                      <a:pt x="296940" y="40605"/>
                      <a:pt x="285606" y="42034"/>
                      <a:pt x="274557" y="44797"/>
                    </a:cubicBezTo>
                    <a:cubicBezTo>
                      <a:pt x="240362" y="53369"/>
                      <a:pt x="211120" y="75276"/>
                      <a:pt x="193308" y="105662"/>
                    </a:cubicBezTo>
                    <a:lnTo>
                      <a:pt x="59958" y="333214"/>
                    </a:lnTo>
                    <a:cubicBezTo>
                      <a:pt x="22525" y="399508"/>
                      <a:pt x="45100" y="483613"/>
                      <a:pt x="110727" y="522285"/>
                    </a:cubicBezTo>
                    <a:lnTo>
                      <a:pt x="506490" y="761458"/>
                    </a:lnTo>
                    <a:lnTo>
                      <a:pt x="777191" y="300543"/>
                    </a:lnTo>
                    <a:lnTo>
                      <a:pt x="380951" y="61084"/>
                    </a:lnTo>
                    <a:cubicBezTo>
                      <a:pt x="359043" y="47749"/>
                      <a:pt x="333897" y="40700"/>
                      <a:pt x="308275" y="4070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363E2A00-C9FB-2299-324F-A78D01C6383A}"/>
                  </a:ext>
                </a:extLst>
              </p:cNvPr>
              <p:cNvSpPr/>
              <p:nvPr/>
            </p:nvSpPr>
            <p:spPr>
              <a:xfrm rot="17563001">
                <a:off x="1690468" y="4284899"/>
                <a:ext cx="183972" cy="277525"/>
              </a:xfrm>
              <a:custGeom>
                <a:avLst/>
                <a:gdLst>
                  <a:gd name="connsiteX0" fmla="*/ 20376 w 183972"/>
                  <a:gd name="connsiteY0" fmla="*/ 275814 h 277525"/>
                  <a:gd name="connsiteX1" fmla="*/ 9518 w 183972"/>
                  <a:gd name="connsiteY1" fmla="*/ 272766 h 277525"/>
                  <a:gd name="connsiteX2" fmla="*/ 2183 w 183972"/>
                  <a:gd name="connsiteY2" fmla="*/ 243810 h 277525"/>
                  <a:gd name="connsiteX3" fmla="*/ 2279 w 183972"/>
                  <a:gd name="connsiteY3" fmla="*/ 243619 h 277525"/>
                  <a:gd name="connsiteX4" fmla="*/ 143153 w 183972"/>
                  <a:gd name="connsiteY4" fmla="*/ 9591 h 277525"/>
                  <a:gd name="connsiteX5" fmla="*/ 171823 w 183972"/>
                  <a:gd name="connsiteY5" fmla="*/ 732 h 277525"/>
                  <a:gd name="connsiteX6" fmla="*/ 180682 w 183972"/>
                  <a:gd name="connsiteY6" fmla="*/ 29497 h 277525"/>
                  <a:gd name="connsiteX7" fmla="*/ 179539 w 183972"/>
                  <a:gd name="connsiteY7" fmla="*/ 31402 h 277525"/>
                  <a:gd name="connsiteX8" fmla="*/ 38664 w 183972"/>
                  <a:gd name="connsiteY8" fmla="*/ 265527 h 277525"/>
                  <a:gd name="connsiteX9" fmla="*/ 20376 w 183972"/>
                  <a:gd name="connsiteY9" fmla="*/ 275814 h 277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3972" h="277525">
                    <a:moveTo>
                      <a:pt x="20376" y="275814"/>
                    </a:moveTo>
                    <a:cubicBezTo>
                      <a:pt x="16566" y="275814"/>
                      <a:pt x="12756" y="274766"/>
                      <a:pt x="9518" y="272766"/>
                    </a:cubicBezTo>
                    <a:cubicBezTo>
                      <a:pt x="-484" y="266766"/>
                      <a:pt x="-3817" y="253812"/>
                      <a:pt x="2183" y="243810"/>
                    </a:cubicBezTo>
                    <a:cubicBezTo>
                      <a:pt x="2183" y="243715"/>
                      <a:pt x="2279" y="243715"/>
                      <a:pt x="2279" y="243619"/>
                    </a:cubicBezTo>
                    <a:lnTo>
                      <a:pt x="143153" y="9591"/>
                    </a:lnTo>
                    <a:cubicBezTo>
                      <a:pt x="148678" y="-791"/>
                      <a:pt x="161536" y="-4697"/>
                      <a:pt x="171823" y="732"/>
                    </a:cubicBezTo>
                    <a:cubicBezTo>
                      <a:pt x="182206" y="6257"/>
                      <a:pt x="186206" y="19116"/>
                      <a:pt x="180682" y="29497"/>
                    </a:cubicBezTo>
                    <a:cubicBezTo>
                      <a:pt x="180300" y="30165"/>
                      <a:pt x="179920" y="30831"/>
                      <a:pt x="179539" y="31402"/>
                    </a:cubicBezTo>
                    <a:lnTo>
                      <a:pt x="38664" y="265527"/>
                    </a:lnTo>
                    <a:cubicBezTo>
                      <a:pt x="34759" y="271908"/>
                      <a:pt x="27805" y="275814"/>
                      <a:pt x="20376" y="275814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D8EF4B09-A7BF-2192-DD2C-C45FBE35A43E}"/>
                  </a:ext>
                </a:extLst>
              </p:cNvPr>
              <p:cNvSpPr/>
              <p:nvPr/>
            </p:nvSpPr>
            <p:spPr>
              <a:xfrm rot="17563001">
                <a:off x="1836486" y="3835770"/>
                <a:ext cx="561125" cy="368036"/>
              </a:xfrm>
              <a:custGeom>
                <a:avLst/>
                <a:gdLst>
                  <a:gd name="connsiteX0" fmla="*/ 539015 w 561125"/>
                  <a:gd name="connsiteY0" fmla="*/ 366325 h 368036"/>
                  <a:gd name="connsiteX1" fmla="*/ 527775 w 561125"/>
                  <a:gd name="connsiteY1" fmla="*/ 363088 h 368036"/>
                  <a:gd name="connsiteX2" fmla="*/ 9139 w 561125"/>
                  <a:gd name="connsiteY2" fmla="*/ 37523 h 368036"/>
                  <a:gd name="connsiteX3" fmla="*/ 2472 w 561125"/>
                  <a:gd name="connsiteY3" fmla="*/ 8282 h 368036"/>
                  <a:gd name="connsiteX4" fmla="*/ 31713 w 561125"/>
                  <a:gd name="connsiteY4" fmla="*/ 1518 h 368036"/>
                  <a:gd name="connsiteX5" fmla="*/ 550349 w 561125"/>
                  <a:gd name="connsiteY5" fmla="*/ 327083 h 368036"/>
                  <a:gd name="connsiteX6" fmla="*/ 557113 w 561125"/>
                  <a:gd name="connsiteY6" fmla="*/ 356326 h 368036"/>
                  <a:gd name="connsiteX7" fmla="*/ 539015 w 561125"/>
                  <a:gd name="connsiteY7" fmla="*/ 366325 h 368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1125" h="368036">
                    <a:moveTo>
                      <a:pt x="539015" y="366325"/>
                    </a:moveTo>
                    <a:cubicBezTo>
                      <a:pt x="535014" y="366325"/>
                      <a:pt x="531110" y="365183"/>
                      <a:pt x="527775" y="363088"/>
                    </a:cubicBezTo>
                    <a:lnTo>
                      <a:pt x="9139" y="37523"/>
                    </a:lnTo>
                    <a:cubicBezTo>
                      <a:pt x="-767" y="31332"/>
                      <a:pt x="-3815" y="18187"/>
                      <a:pt x="2472" y="8282"/>
                    </a:cubicBezTo>
                    <a:cubicBezTo>
                      <a:pt x="8662" y="-1720"/>
                      <a:pt x="21807" y="-4672"/>
                      <a:pt x="31713" y="1518"/>
                    </a:cubicBezTo>
                    <a:lnTo>
                      <a:pt x="550349" y="327083"/>
                    </a:lnTo>
                    <a:cubicBezTo>
                      <a:pt x="560255" y="333274"/>
                      <a:pt x="563304" y="346419"/>
                      <a:pt x="557113" y="356326"/>
                    </a:cubicBezTo>
                    <a:cubicBezTo>
                      <a:pt x="553207" y="362611"/>
                      <a:pt x="546349" y="366325"/>
                      <a:pt x="539015" y="366325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C71A9CAA-E851-1308-702F-5B1E20FF0515}"/>
                  </a:ext>
                </a:extLst>
              </p:cNvPr>
              <p:cNvSpPr/>
              <p:nvPr/>
            </p:nvSpPr>
            <p:spPr>
              <a:xfrm rot="17563001">
                <a:off x="3183509" y="3089420"/>
                <a:ext cx="245455" cy="168840"/>
              </a:xfrm>
              <a:custGeom>
                <a:avLst/>
                <a:gdLst>
                  <a:gd name="connsiteX0" fmla="*/ 222804 w 245455"/>
                  <a:gd name="connsiteY0" fmla="*/ 167129 h 168840"/>
                  <a:gd name="connsiteX1" fmla="*/ 211660 w 245455"/>
                  <a:gd name="connsiteY1" fmla="*/ 163890 h 168840"/>
                  <a:gd name="connsiteX2" fmla="*/ 9540 w 245455"/>
                  <a:gd name="connsiteY2" fmla="*/ 37779 h 168840"/>
                  <a:gd name="connsiteX3" fmla="*/ 2205 w 245455"/>
                  <a:gd name="connsiteY3" fmla="*/ 8632 h 168840"/>
                  <a:gd name="connsiteX4" fmla="*/ 31352 w 245455"/>
                  <a:gd name="connsiteY4" fmla="*/ 1298 h 168840"/>
                  <a:gd name="connsiteX5" fmla="*/ 31923 w 245455"/>
                  <a:gd name="connsiteY5" fmla="*/ 1679 h 168840"/>
                  <a:gd name="connsiteX6" fmla="*/ 234520 w 245455"/>
                  <a:gd name="connsiteY6" fmla="*/ 127790 h 168840"/>
                  <a:gd name="connsiteX7" fmla="*/ 241473 w 245455"/>
                  <a:gd name="connsiteY7" fmla="*/ 157032 h 168840"/>
                  <a:gd name="connsiteX8" fmla="*/ 223280 w 245455"/>
                  <a:gd name="connsiteY8" fmla="*/ 167129 h 168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5455" h="168840">
                    <a:moveTo>
                      <a:pt x="222804" y="167129"/>
                    </a:moveTo>
                    <a:cubicBezTo>
                      <a:pt x="218899" y="167129"/>
                      <a:pt x="214993" y="165985"/>
                      <a:pt x="211660" y="163890"/>
                    </a:cubicBezTo>
                    <a:lnTo>
                      <a:pt x="9540" y="37779"/>
                    </a:lnTo>
                    <a:cubicBezTo>
                      <a:pt x="-558" y="31779"/>
                      <a:pt x="-3796" y="18729"/>
                      <a:pt x="2205" y="8632"/>
                    </a:cubicBezTo>
                    <a:cubicBezTo>
                      <a:pt x="8206" y="-1463"/>
                      <a:pt x="21255" y="-4702"/>
                      <a:pt x="31352" y="1298"/>
                    </a:cubicBezTo>
                    <a:cubicBezTo>
                      <a:pt x="31543" y="1393"/>
                      <a:pt x="31732" y="1584"/>
                      <a:pt x="31923" y="1679"/>
                    </a:cubicBezTo>
                    <a:lnTo>
                      <a:pt x="234520" y="127790"/>
                    </a:lnTo>
                    <a:cubicBezTo>
                      <a:pt x="244522" y="133887"/>
                      <a:pt x="247665" y="147031"/>
                      <a:pt x="241473" y="157032"/>
                    </a:cubicBezTo>
                    <a:cubicBezTo>
                      <a:pt x="237567" y="163318"/>
                      <a:pt x="230710" y="167129"/>
                      <a:pt x="223280" y="16712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F07BD59B-39E0-BE99-CC73-DE9C0C786CE7}"/>
                  </a:ext>
                </a:extLst>
              </p:cNvPr>
              <p:cNvSpPr/>
              <p:nvPr/>
            </p:nvSpPr>
            <p:spPr>
              <a:xfrm rot="17563001">
                <a:off x="1111491" y="4839562"/>
                <a:ext cx="358234" cy="236350"/>
              </a:xfrm>
              <a:custGeom>
                <a:avLst/>
                <a:gdLst>
                  <a:gd name="connsiteX0" fmla="*/ 336033 w 358234"/>
                  <a:gd name="connsiteY0" fmla="*/ 234637 h 236350"/>
                  <a:gd name="connsiteX1" fmla="*/ 324983 w 358234"/>
                  <a:gd name="connsiteY1" fmla="*/ 231494 h 236350"/>
                  <a:gd name="connsiteX2" fmla="*/ 9325 w 358234"/>
                  <a:gd name="connsiteY2" fmla="*/ 37661 h 236350"/>
                  <a:gd name="connsiteX3" fmla="*/ 2372 w 358234"/>
                  <a:gd name="connsiteY3" fmla="*/ 8418 h 236350"/>
                  <a:gd name="connsiteX4" fmla="*/ 31614 w 358234"/>
                  <a:gd name="connsiteY4" fmla="*/ 1465 h 236350"/>
                  <a:gd name="connsiteX5" fmla="*/ 347177 w 358234"/>
                  <a:gd name="connsiteY5" fmla="*/ 195203 h 236350"/>
                  <a:gd name="connsiteX6" fmla="*/ 354416 w 358234"/>
                  <a:gd name="connsiteY6" fmla="*/ 224350 h 236350"/>
                  <a:gd name="connsiteX7" fmla="*/ 336033 w 358234"/>
                  <a:gd name="connsiteY7" fmla="*/ 234637 h 236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8234" h="236350">
                    <a:moveTo>
                      <a:pt x="336033" y="234637"/>
                    </a:moveTo>
                    <a:cubicBezTo>
                      <a:pt x="332127" y="234637"/>
                      <a:pt x="328317" y="233494"/>
                      <a:pt x="324983" y="231494"/>
                    </a:cubicBezTo>
                    <a:lnTo>
                      <a:pt x="9325" y="37661"/>
                    </a:lnTo>
                    <a:cubicBezTo>
                      <a:pt x="-676" y="31469"/>
                      <a:pt x="-3820" y="18420"/>
                      <a:pt x="2372" y="8418"/>
                    </a:cubicBezTo>
                    <a:cubicBezTo>
                      <a:pt x="8563" y="-1582"/>
                      <a:pt x="21612" y="-4726"/>
                      <a:pt x="31614" y="1465"/>
                    </a:cubicBezTo>
                    <a:lnTo>
                      <a:pt x="347177" y="195203"/>
                    </a:lnTo>
                    <a:cubicBezTo>
                      <a:pt x="357178" y="201299"/>
                      <a:pt x="360416" y="214349"/>
                      <a:pt x="354416" y="224350"/>
                    </a:cubicBezTo>
                    <a:cubicBezTo>
                      <a:pt x="350511" y="230828"/>
                      <a:pt x="343558" y="234732"/>
                      <a:pt x="336033" y="234637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1061EB4E-6DE1-DF7E-132A-87CF240AD1FC}"/>
                  </a:ext>
                </a:extLst>
              </p:cNvPr>
              <p:cNvSpPr/>
              <p:nvPr/>
            </p:nvSpPr>
            <p:spPr>
              <a:xfrm rot="17563001">
                <a:off x="2245292" y="3529245"/>
                <a:ext cx="1556559" cy="811849"/>
              </a:xfrm>
              <a:custGeom>
                <a:avLst/>
                <a:gdLst>
                  <a:gd name="connsiteX0" fmla="*/ 140638 w 1556559"/>
                  <a:gd name="connsiteY0" fmla="*/ 27122 h 811849"/>
                  <a:gd name="connsiteX1" fmla="*/ 835010 w 1556559"/>
                  <a:gd name="connsiteY1" fmla="*/ 11690 h 811849"/>
                  <a:gd name="connsiteX2" fmla="*/ 1538050 w 1556559"/>
                  <a:gd name="connsiteY2" fmla="*/ 294203 h 811849"/>
                  <a:gd name="connsiteX3" fmla="*/ 1418131 w 1556559"/>
                  <a:gd name="connsiteY3" fmla="*/ 520610 h 811849"/>
                  <a:gd name="connsiteX4" fmla="*/ 1195150 w 1556559"/>
                  <a:gd name="connsiteY4" fmla="*/ 686537 h 811849"/>
                  <a:gd name="connsiteX5" fmla="*/ 236840 w 1556559"/>
                  <a:gd name="connsiteY5" fmla="*/ 654628 h 811849"/>
                  <a:gd name="connsiteX6" fmla="*/ 7574 w 1556559"/>
                  <a:gd name="connsiteY6" fmla="*/ 597954 h 811849"/>
                  <a:gd name="connsiteX7" fmla="*/ 140638 w 1556559"/>
                  <a:gd name="connsiteY7" fmla="*/ 27122 h 811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6559" h="811849">
                    <a:moveTo>
                      <a:pt x="140638" y="27122"/>
                    </a:moveTo>
                    <a:cubicBezTo>
                      <a:pt x="140638" y="27122"/>
                      <a:pt x="564881" y="-25742"/>
                      <a:pt x="835010" y="11690"/>
                    </a:cubicBezTo>
                    <a:cubicBezTo>
                      <a:pt x="1045417" y="40933"/>
                      <a:pt x="1668162" y="-108609"/>
                      <a:pt x="1538050" y="294203"/>
                    </a:cubicBezTo>
                    <a:cubicBezTo>
                      <a:pt x="1510047" y="380975"/>
                      <a:pt x="1495283" y="438792"/>
                      <a:pt x="1418131" y="520610"/>
                    </a:cubicBezTo>
                    <a:cubicBezTo>
                      <a:pt x="1376030" y="565380"/>
                      <a:pt x="1260587" y="657676"/>
                      <a:pt x="1195150" y="686537"/>
                    </a:cubicBezTo>
                    <a:cubicBezTo>
                      <a:pt x="877110" y="827031"/>
                      <a:pt x="588885" y="885800"/>
                      <a:pt x="236840" y="654628"/>
                    </a:cubicBezTo>
                    <a:cubicBezTo>
                      <a:pt x="169213" y="610051"/>
                      <a:pt x="88250" y="590048"/>
                      <a:pt x="7574" y="597954"/>
                    </a:cubicBezTo>
                    <a:cubicBezTo>
                      <a:pt x="-39385" y="602717"/>
                      <a:pt x="125684" y="30454"/>
                      <a:pt x="140638" y="27122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9F5CE69E-D057-1F3D-ED76-4F988EBCF475}"/>
                  </a:ext>
                </a:extLst>
              </p:cNvPr>
              <p:cNvSpPr/>
              <p:nvPr/>
            </p:nvSpPr>
            <p:spPr>
              <a:xfrm rot="17563001">
                <a:off x="2061599" y="3587596"/>
                <a:ext cx="1813804" cy="882774"/>
              </a:xfrm>
              <a:custGeom>
                <a:avLst/>
                <a:gdLst>
                  <a:gd name="connsiteX0" fmla="*/ 947325 w 1813804"/>
                  <a:gd name="connsiteY0" fmla="*/ 881063 h 882774"/>
                  <a:gd name="connsiteX1" fmla="*/ 461550 w 1813804"/>
                  <a:gd name="connsiteY1" fmla="*/ 722473 h 882774"/>
                  <a:gd name="connsiteX2" fmla="*/ 246095 w 1813804"/>
                  <a:gd name="connsiteY2" fmla="*/ 669323 h 882774"/>
                  <a:gd name="connsiteX3" fmla="*/ 21209 w 1813804"/>
                  <a:gd name="connsiteY3" fmla="*/ 680561 h 882774"/>
                  <a:gd name="connsiteX4" fmla="*/ -794 w 1813804"/>
                  <a:gd name="connsiteY4" fmla="*/ 659988 h 882774"/>
                  <a:gd name="connsiteX5" fmla="*/ 19780 w 1813804"/>
                  <a:gd name="connsiteY5" fmla="*/ 638080 h 882774"/>
                  <a:gd name="connsiteX6" fmla="*/ 241809 w 1813804"/>
                  <a:gd name="connsiteY6" fmla="*/ 627032 h 882774"/>
                  <a:gd name="connsiteX7" fmla="*/ 484886 w 1813804"/>
                  <a:gd name="connsiteY7" fmla="*/ 687135 h 882774"/>
                  <a:gd name="connsiteX8" fmla="*/ 1422909 w 1813804"/>
                  <a:gd name="connsiteY8" fmla="*/ 717329 h 882774"/>
                  <a:gd name="connsiteX9" fmla="*/ 1639031 w 1813804"/>
                  <a:gd name="connsiteY9" fmla="*/ 556260 h 882774"/>
                  <a:gd name="connsiteX10" fmla="*/ 1748568 w 1813804"/>
                  <a:gd name="connsiteY10" fmla="*/ 355188 h 882774"/>
                  <a:gd name="connsiteX11" fmla="*/ 1754187 w 1813804"/>
                  <a:gd name="connsiteY11" fmla="*/ 337947 h 882774"/>
                  <a:gd name="connsiteX12" fmla="*/ 1747711 w 1813804"/>
                  <a:gd name="connsiteY12" fmla="*/ 170404 h 882774"/>
                  <a:gd name="connsiteX13" fmla="*/ 1330706 w 1813804"/>
                  <a:gd name="connsiteY13" fmla="*/ 96013 h 882774"/>
                  <a:gd name="connsiteX14" fmla="*/ 1065054 w 1813804"/>
                  <a:gd name="connsiteY14" fmla="*/ 82203 h 882774"/>
                  <a:gd name="connsiteX15" fmla="*/ 383541 w 1813804"/>
                  <a:gd name="connsiteY15" fmla="*/ 97537 h 882774"/>
                  <a:gd name="connsiteX16" fmla="*/ 211328 w 1813804"/>
                  <a:gd name="connsiteY16" fmla="*/ 92869 h 882774"/>
                  <a:gd name="connsiteX17" fmla="*/ 191612 w 1813804"/>
                  <a:gd name="connsiteY17" fmla="*/ 70201 h 882774"/>
                  <a:gd name="connsiteX18" fmla="*/ 213900 w 1813804"/>
                  <a:gd name="connsiteY18" fmla="*/ 50484 h 882774"/>
                  <a:gd name="connsiteX19" fmla="*/ 214281 w 1813804"/>
                  <a:gd name="connsiteY19" fmla="*/ 50484 h 882774"/>
                  <a:gd name="connsiteX20" fmla="*/ 372205 w 1813804"/>
                  <a:gd name="connsiteY20" fmla="*/ 56579 h 882774"/>
                  <a:gd name="connsiteX21" fmla="*/ 1077628 w 1813804"/>
                  <a:gd name="connsiteY21" fmla="*/ 41626 h 882774"/>
                  <a:gd name="connsiteX22" fmla="*/ 1329468 w 1813804"/>
                  <a:gd name="connsiteY22" fmla="*/ 53628 h 882774"/>
                  <a:gd name="connsiteX23" fmla="*/ 1781715 w 1813804"/>
                  <a:gd name="connsiteY23" fmla="*/ 144971 h 882774"/>
                  <a:gd name="connsiteX24" fmla="*/ 1794573 w 1813804"/>
                  <a:gd name="connsiteY24" fmla="*/ 350998 h 882774"/>
                  <a:gd name="connsiteX25" fmla="*/ 1789049 w 1813804"/>
                  <a:gd name="connsiteY25" fmla="*/ 368141 h 882774"/>
                  <a:gd name="connsiteX26" fmla="*/ 1669987 w 1813804"/>
                  <a:gd name="connsiteY26" fmla="*/ 585407 h 882774"/>
                  <a:gd name="connsiteX27" fmla="*/ 1440148 w 1813804"/>
                  <a:gd name="connsiteY27" fmla="*/ 756192 h 882774"/>
                  <a:gd name="connsiteX28" fmla="*/ 947325 w 1813804"/>
                  <a:gd name="connsiteY28" fmla="*/ 881063 h 882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13804" h="882774">
                    <a:moveTo>
                      <a:pt x="947325" y="881063"/>
                    </a:moveTo>
                    <a:cubicBezTo>
                      <a:pt x="791687" y="881063"/>
                      <a:pt x="633666" y="835438"/>
                      <a:pt x="461550" y="722473"/>
                    </a:cubicBezTo>
                    <a:cubicBezTo>
                      <a:pt x="397923" y="680657"/>
                      <a:pt x="321913" y="661893"/>
                      <a:pt x="246095" y="669323"/>
                    </a:cubicBezTo>
                    <a:cubicBezTo>
                      <a:pt x="194279" y="674562"/>
                      <a:pt x="28258" y="680275"/>
                      <a:pt x="21209" y="680561"/>
                    </a:cubicBezTo>
                    <a:cubicBezTo>
                      <a:pt x="9494" y="680943"/>
                      <a:pt x="-317" y="671799"/>
                      <a:pt x="-794" y="659988"/>
                    </a:cubicBezTo>
                    <a:cubicBezTo>
                      <a:pt x="-1174" y="648273"/>
                      <a:pt x="8065" y="638462"/>
                      <a:pt x="19780" y="638080"/>
                    </a:cubicBezTo>
                    <a:cubicBezTo>
                      <a:pt x="21495" y="638080"/>
                      <a:pt x="191230" y="632081"/>
                      <a:pt x="241809" y="627032"/>
                    </a:cubicBezTo>
                    <a:cubicBezTo>
                      <a:pt x="327343" y="618744"/>
                      <a:pt x="413068" y="639985"/>
                      <a:pt x="484886" y="687135"/>
                    </a:cubicBezTo>
                    <a:cubicBezTo>
                      <a:pt x="821785" y="908401"/>
                      <a:pt x="1093534" y="862776"/>
                      <a:pt x="1422909" y="717329"/>
                    </a:cubicBezTo>
                    <a:cubicBezTo>
                      <a:pt x="1483868" y="690372"/>
                      <a:pt x="1597216" y="600648"/>
                      <a:pt x="1639031" y="556260"/>
                    </a:cubicBezTo>
                    <a:cubicBezTo>
                      <a:pt x="1707610" y="483490"/>
                      <a:pt x="1723899" y="432435"/>
                      <a:pt x="1748568" y="355188"/>
                    </a:cubicBezTo>
                    <a:lnTo>
                      <a:pt x="1754187" y="337947"/>
                    </a:lnTo>
                    <a:cubicBezTo>
                      <a:pt x="1778286" y="263178"/>
                      <a:pt x="1776191" y="208409"/>
                      <a:pt x="1747711" y="170404"/>
                    </a:cubicBezTo>
                    <a:cubicBezTo>
                      <a:pt x="1684465" y="86107"/>
                      <a:pt x="1496537" y="91442"/>
                      <a:pt x="1330706" y="96013"/>
                    </a:cubicBezTo>
                    <a:cubicBezTo>
                      <a:pt x="1225931" y="98967"/>
                      <a:pt x="1127919" y="101727"/>
                      <a:pt x="1065054" y="82203"/>
                    </a:cubicBezTo>
                    <a:cubicBezTo>
                      <a:pt x="744537" y="-17336"/>
                      <a:pt x="387065" y="96395"/>
                      <a:pt x="383541" y="97537"/>
                    </a:cubicBezTo>
                    <a:cubicBezTo>
                      <a:pt x="365823" y="101632"/>
                      <a:pt x="319627" y="100204"/>
                      <a:pt x="211328" y="92869"/>
                    </a:cubicBezTo>
                    <a:cubicBezTo>
                      <a:pt x="199613" y="92011"/>
                      <a:pt x="190849" y="81917"/>
                      <a:pt x="191612" y="70201"/>
                    </a:cubicBezTo>
                    <a:cubicBezTo>
                      <a:pt x="192278" y="58578"/>
                      <a:pt x="202280" y="49721"/>
                      <a:pt x="213900" y="50484"/>
                    </a:cubicBezTo>
                    <a:cubicBezTo>
                      <a:pt x="213995" y="50484"/>
                      <a:pt x="214186" y="50484"/>
                      <a:pt x="214281" y="50484"/>
                    </a:cubicBezTo>
                    <a:cubicBezTo>
                      <a:pt x="308388" y="56865"/>
                      <a:pt x="361442" y="58960"/>
                      <a:pt x="372205" y="56579"/>
                    </a:cubicBezTo>
                    <a:cubicBezTo>
                      <a:pt x="385445" y="52197"/>
                      <a:pt x="743681" y="-62007"/>
                      <a:pt x="1077628" y="41626"/>
                    </a:cubicBezTo>
                    <a:cubicBezTo>
                      <a:pt x="1133729" y="59055"/>
                      <a:pt x="1228885" y="56388"/>
                      <a:pt x="1329468" y="53628"/>
                    </a:cubicBezTo>
                    <a:cubicBezTo>
                      <a:pt x="1505681" y="48579"/>
                      <a:pt x="1705324" y="43054"/>
                      <a:pt x="1781715" y="144971"/>
                    </a:cubicBezTo>
                    <a:cubicBezTo>
                      <a:pt x="1818577" y="194121"/>
                      <a:pt x="1822864" y="263461"/>
                      <a:pt x="1794573" y="350998"/>
                    </a:cubicBezTo>
                    <a:lnTo>
                      <a:pt x="1789049" y="368141"/>
                    </a:lnTo>
                    <a:cubicBezTo>
                      <a:pt x="1763617" y="447962"/>
                      <a:pt x="1745139" y="505588"/>
                      <a:pt x="1669987" y="585407"/>
                    </a:cubicBezTo>
                    <a:cubicBezTo>
                      <a:pt x="1626077" y="632081"/>
                      <a:pt x="1508062" y="726377"/>
                      <a:pt x="1440148" y="756192"/>
                    </a:cubicBezTo>
                    <a:cubicBezTo>
                      <a:pt x="1270032" y="831248"/>
                      <a:pt x="1110012" y="881063"/>
                      <a:pt x="947325" y="88106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CAFBB972-4EF5-177A-B321-2E3001F357DF}"/>
                </a:ext>
              </a:extLst>
            </p:cNvPr>
            <p:cNvGrpSpPr/>
            <p:nvPr/>
          </p:nvGrpSpPr>
          <p:grpSpPr>
            <a:xfrm rot="10800000">
              <a:off x="3012256" y="-3909469"/>
              <a:ext cx="5392838" cy="6948057"/>
              <a:chOff x="-1762152" y="2264500"/>
              <a:chExt cx="5392838" cy="6948057"/>
            </a:xfrm>
          </p:grpSpPr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1A004FE1-0413-6199-91B4-7E5BA7B48C01}"/>
                  </a:ext>
                </a:extLst>
              </p:cNvPr>
              <p:cNvSpPr/>
              <p:nvPr/>
            </p:nvSpPr>
            <p:spPr>
              <a:xfrm rot="17563001">
                <a:off x="-3069300" y="3614146"/>
                <a:ext cx="6905803" cy="4248456"/>
              </a:xfrm>
              <a:custGeom>
                <a:avLst/>
                <a:gdLst>
                  <a:gd name="connsiteX0" fmla="*/ 5498073 w 6905803"/>
                  <a:gd name="connsiteY0" fmla="*/ 3484249 h 4248456"/>
                  <a:gd name="connsiteX1" fmla="*/ 5593323 w 6905803"/>
                  <a:gd name="connsiteY1" fmla="*/ 3451481 h 4248456"/>
                  <a:gd name="connsiteX2" fmla="*/ 6239975 w 6905803"/>
                  <a:gd name="connsiteY2" fmla="*/ 3150397 h 4248456"/>
                  <a:gd name="connsiteX3" fmla="*/ 6622309 w 6905803"/>
                  <a:gd name="connsiteY3" fmla="*/ 3477105 h 4248456"/>
                  <a:gd name="connsiteX4" fmla="*/ 6904915 w 6905803"/>
                  <a:gd name="connsiteY4" fmla="*/ 3658080 h 4248456"/>
                  <a:gd name="connsiteX5" fmla="*/ 6583541 w 6905803"/>
                  <a:gd name="connsiteY5" fmla="*/ 4095372 h 4248456"/>
                  <a:gd name="connsiteX6" fmla="*/ 5595609 w 6905803"/>
                  <a:gd name="connsiteY6" fmla="*/ 4112327 h 4248456"/>
                  <a:gd name="connsiteX7" fmla="*/ 5365200 w 6905803"/>
                  <a:gd name="connsiteY7" fmla="*/ 4055177 h 4248456"/>
                  <a:gd name="connsiteX8" fmla="*/ 2223663 w 6905803"/>
                  <a:gd name="connsiteY8" fmla="*/ 4138521 h 4248456"/>
                  <a:gd name="connsiteX9" fmla="*/ 619653 w 6905803"/>
                  <a:gd name="connsiteY9" fmla="*/ 3168400 h 4248456"/>
                  <a:gd name="connsiteX10" fmla="*/ -805 w 6905803"/>
                  <a:gd name="connsiteY10" fmla="*/ 1984728 h 4248456"/>
                  <a:gd name="connsiteX11" fmla="*/ 710141 w 6905803"/>
                  <a:gd name="connsiteY11" fmla="*/ -1712 h 4248456"/>
                  <a:gd name="connsiteX12" fmla="*/ 1824566 w 6905803"/>
                  <a:gd name="connsiteY12" fmla="*/ 2588136 h 4248456"/>
                  <a:gd name="connsiteX13" fmla="*/ 5498073 w 6905803"/>
                  <a:gd name="connsiteY13" fmla="*/ 3484249 h 4248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905803" h="4248456">
                    <a:moveTo>
                      <a:pt x="5498073" y="3484249"/>
                    </a:moveTo>
                    <a:cubicBezTo>
                      <a:pt x="5532267" y="3482628"/>
                      <a:pt x="5565320" y="3471294"/>
                      <a:pt x="5593323" y="3451481"/>
                    </a:cubicBezTo>
                    <a:cubicBezTo>
                      <a:pt x="5737055" y="3349564"/>
                      <a:pt x="6035854" y="3121918"/>
                      <a:pt x="6239975" y="3150397"/>
                    </a:cubicBezTo>
                    <a:cubicBezTo>
                      <a:pt x="6581828" y="3198022"/>
                      <a:pt x="6622309" y="3477105"/>
                      <a:pt x="6622309" y="3477105"/>
                    </a:cubicBezTo>
                    <a:cubicBezTo>
                      <a:pt x="6622309" y="3477105"/>
                      <a:pt x="6910631" y="3466436"/>
                      <a:pt x="6904915" y="3658080"/>
                    </a:cubicBezTo>
                    <a:cubicBezTo>
                      <a:pt x="6900534" y="3805336"/>
                      <a:pt x="6816619" y="3992406"/>
                      <a:pt x="6583541" y="4095372"/>
                    </a:cubicBezTo>
                    <a:cubicBezTo>
                      <a:pt x="6265788" y="4235771"/>
                      <a:pt x="5947177" y="4343022"/>
                      <a:pt x="5595609" y="4112327"/>
                    </a:cubicBezTo>
                    <a:cubicBezTo>
                      <a:pt x="5527600" y="4067369"/>
                      <a:pt x="5446257" y="4047175"/>
                      <a:pt x="5365200" y="4055177"/>
                    </a:cubicBezTo>
                    <a:cubicBezTo>
                      <a:pt x="5167651" y="4075085"/>
                      <a:pt x="2223663" y="4138521"/>
                      <a:pt x="2223663" y="4138521"/>
                    </a:cubicBezTo>
                    <a:cubicBezTo>
                      <a:pt x="1550217" y="4138521"/>
                      <a:pt x="932397" y="3764855"/>
                      <a:pt x="619653" y="3168400"/>
                    </a:cubicBezTo>
                    <a:lnTo>
                      <a:pt x="-805" y="1984728"/>
                    </a:lnTo>
                    <a:lnTo>
                      <a:pt x="710141" y="-1712"/>
                    </a:lnTo>
                    <a:lnTo>
                      <a:pt x="1824566" y="2588136"/>
                    </a:lnTo>
                    <a:cubicBezTo>
                      <a:pt x="2364729" y="3325275"/>
                      <a:pt x="5441780" y="3497011"/>
                      <a:pt x="5498073" y="3484249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B4D72428-FC3D-8E60-86DA-20C857C92396}"/>
                  </a:ext>
                </a:extLst>
              </p:cNvPr>
              <p:cNvSpPr/>
              <p:nvPr/>
            </p:nvSpPr>
            <p:spPr>
              <a:xfrm rot="17563001">
                <a:off x="-3091162" y="3593510"/>
                <a:ext cx="6948057" cy="4290038"/>
              </a:xfrm>
              <a:custGeom>
                <a:avLst/>
                <a:gdLst>
                  <a:gd name="connsiteX0" fmla="*/ 6045883 w 6948057"/>
                  <a:gd name="connsiteY0" fmla="*/ 4288327 h 4290038"/>
                  <a:gd name="connsiteX1" fmla="*/ 5604970 w 6948057"/>
                  <a:gd name="connsiteY1" fmla="*/ 4151359 h 4290038"/>
                  <a:gd name="connsiteX2" fmla="*/ 5388658 w 6948057"/>
                  <a:gd name="connsiteY2" fmla="*/ 4097827 h 4290038"/>
                  <a:gd name="connsiteX3" fmla="*/ 2245407 w 6948057"/>
                  <a:gd name="connsiteY3" fmla="*/ 4181266 h 4290038"/>
                  <a:gd name="connsiteX4" fmla="*/ 622157 w 6948057"/>
                  <a:gd name="connsiteY4" fmla="*/ 3200191 h 4290038"/>
                  <a:gd name="connsiteX5" fmla="*/ 1603 w 6948057"/>
                  <a:gd name="connsiteY5" fmla="*/ 2016614 h 4290038"/>
                  <a:gd name="connsiteX6" fmla="*/ 460 w 6948057"/>
                  <a:gd name="connsiteY6" fmla="*/ 1999564 h 4290038"/>
                  <a:gd name="connsiteX7" fmla="*/ 711882 w 6948057"/>
                  <a:gd name="connsiteY7" fmla="*/ 12459 h 4290038"/>
                  <a:gd name="connsiteX8" fmla="*/ 738828 w 6948057"/>
                  <a:gd name="connsiteY8" fmla="*/ -495 h 4290038"/>
                  <a:gd name="connsiteX9" fmla="*/ 751316 w 6948057"/>
                  <a:gd name="connsiteY9" fmla="*/ 11220 h 4290038"/>
                  <a:gd name="connsiteX10" fmla="*/ 1864407 w 6948057"/>
                  <a:gd name="connsiteY10" fmla="*/ 2598782 h 4290038"/>
                  <a:gd name="connsiteX11" fmla="*/ 5515625 w 6948057"/>
                  <a:gd name="connsiteY11" fmla="*/ 3484609 h 4290038"/>
                  <a:gd name="connsiteX12" fmla="*/ 5519340 w 6948057"/>
                  <a:gd name="connsiteY12" fmla="*/ 3484609 h 4290038"/>
                  <a:gd name="connsiteX13" fmla="*/ 5602018 w 6948057"/>
                  <a:gd name="connsiteY13" fmla="*/ 3456034 h 4290038"/>
                  <a:gd name="connsiteX14" fmla="*/ 5635355 w 6948057"/>
                  <a:gd name="connsiteY14" fmla="*/ 3432221 h 4290038"/>
                  <a:gd name="connsiteX15" fmla="*/ 6264005 w 6948057"/>
                  <a:gd name="connsiteY15" fmla="*/ 3151232 h 4290038"/>
                  <a:gd name="connsiteX16" fmla="*/ 6660436 w 6948057"/>
                  <a:gd name="connsiteY16" fmla="*/ 3477749 h 4290038"/>
                  <a:gd name="connsiteX17" fmla="*/ 6899322 w 6948057"/>
                  <a:gd name="connsiteY17" fmla="*/ 3555951 h 4290038"/>
                  <a:gd name="connsiteX18" fmla="*/ 6946947 w 6948057"/>
                  <a:gd name="connsiteY18" fmla="*/ 3680822 h 4290038"/>
                  <a:gd name="connsiteX19" fmla="*/ 6612906 w 6948057"/>
                  <a:gd name="connsiteY19" fmla="*/ 4136880 h 4290038"/>
                  <a:gd name="connsiteX20" fmla="*/ 6045883 w 6948057"/>
                  <a:gd name="connsiteY20" fmla="*/ 4288327 h 4290038"/>
                  <a:gd name="connsiteX21" fmla="*/ 5420471 w 6948057"/>
                  <a:gd name="connsiteY21" fmla="*/ 4053251 h 4290038"/>
                  <a:gd name="connsiteX22" fmla="*/ 5628212 w 6948057"/>
                  <a:gd name="connsiteY22" fmla="*/ 4115828 h 4290038"/>
                  <a:gd name="connsiteX23" fmla="*/ 6595951 w 6948057"/>
                  <a:gd name="connsiteY23" fmla="*/ 4096778 h 4290038"/>
                  <a:gd name="connsiteX24" fmla="*/ 6904657 w 6948057"/>
                  <a:gd name="connsiteY24" fmla="*/ 3678250 h 4290038"/>
                  <a:gd name="connsiteX25" fmla="*/ 6869414 w 6948057"/>
                  <a:gd name="connsiteY25" fmla="*/ 3584905 h 4290038"/>
                  <a:gd name="connsiteX26" fmla="*/ 6644053 w 6948057"/>
                  <a:gd name="connsiteY26" fmla="*/ 3518993 h 4290038"/>
                  <a:gd name="connsiteX27" fmla="*/ 6643290 w 6948057"/>
                  <a:gd name="connsiteY27" fmla="*/ 3518993 h 4290038"/>
                  <a:gd name="connsiteX28" fmla="*/ 6622336 w 6948057"/>
                  <a:gd name="connsiteY28" fmla="*/ 3500801 h 4290038"/>
                  <a:gd name="connsiteX29" fmla="*/ 6258005 w 6948057"/>
                  <a:gd name="connsiteY29" fmla="*/ 3192000 h 4290038"/>
                  <a:gd name="connsiteX30" fmla="*/ 5660120 w 6948057"/>
                  <a:gd name="connsiteY30" fmla="*/ 3465559 h 4290038"/>
                  <a:gd name="connsiteX31" fmla="*/ 5626592 w 6948057"/>
                  <a:gd name="connsiteY31" fmla="*/ 3489464 h 4290038"/>
                  <a:gd name="connsiteX32" fmla="*/ 5519245 w 6948057"/>
                  <a:gd name="connsiteY32" fmla="*/ 3526136 h 4290038"/>
                  <a:gd name="connsiteX33" fmla="*/ 3860752 w 6948057"/>
                  <a:gd name="connsiteY33" fmla="*/ 3358972 h 4290038"/>
                  <a:gd name="connsiteX34" fmla="*/ 1828784 w 6948057"/>
                  <a:gd name="connsiteY34" fmla="*/ 2621261 h 4290038"/>
                  <a:gd name="connsiteX35" fmla="*/ 1826403 w 6948057"/>
                  <a:gd name="connsiteY35" fmla="*/ 2617071 h 4290038"/>
                  <a:gd name="connsiteX36" fmla="*/ 732933 w 6948057"/>
                  <a:gd name="connsiteY36" fmla="*/ 76848 h 4290038"/>
                  <a:gd name="connsiteX37" fmla="*/ 43323 w 6948057"/>
                  <a:gd name="connsiteY37" fmla="*/ 2003661 h 4290038"/>
                  <a:gd name="connsiteX38" fmla="*/ 659495 w 6948057"/>
                  <a:gd name="connsiteY38" fmla="*/ 3179046 h 4290038"/>
                  <a:gd name="connsiteX39" fmla="*/ 2245407 w 6948057"/>
                  <a:gd name="connsiteY39" fmla="*/ 4138594 h 4290038"/>
                  <a:gd name="connsiteX40" fmla="*/ 5384847 w 6948057"/>
                  <a:gd name="connsiteY40" fmla="*/ 4055346 h 4290038"/>
                  <a:gd name="connsiteX41" fmla="*/ 5420757 w 6948057"/>
                  <a:gd name="connsiteY41" fmla="*/ 4053537 h 4290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6948057" h="4290038">
                    <a:moveTo>
                      <a:pt x="6045883" y="4288327"/>
                    </a:moveTo>
                    <a:cubicBezTo>
                      <a:pt x="5903008" y="4288327"/>
                      <a:pt x="5756608" y="4250227"/>
                      <a:pt x="5604970" y="4151359"/>
                    </a:cubicBezTo>
                    <a:cubicBezTo>
                      <a:pt x="5541058" y="4109447"/>
                      <a:pt x="5464762" y="4090493"/>
                      <a:pt x="5388658" y="4097827"/>
                    </a:cubicBezTo>
                    <a:cubicBezTo>
                      <a:pt x="5192538" y="4117544"/>
                      <a:pt x="2365613" y="4178599"/>
                      <a:pt x="2245407" y="4181266"/>
                    </a:cubicBezTo>
                    <a:cubicBezTo>
                      <a:pt x="1563675" y="4182694"/>
                      <a:pt x="937863" y="3804456"/>
                      <a:pt x="622157" y="3200191"/>
                    </a:cubicBezTo>
                    <a:lnTo>
                      <a:pt x="1603" y="2016614"/>
                    </a:lnTo>
                    <a:cubicBezTo>
                      <a:pt x="-1150" y="2011375"/>
                      <a:pt x="-1559" y="2005185"/>
                      <a:pt x="460" y="1999564"/>
                    </a:cubicBezTo>
                    <a:lnTo>
                      <a:pt x="711882" y="12459"/>
                    </a:lnTo>
                    <a:cubicBezTo>
                      <a:pt x="715740" y="1411"/>
                      <a:pt x="727808" y="-4401"/>
                      <a:pt x="738828" y="-495"/>
                    </a:cubicBezTo>
                    <a:cubicBezTo>
                      <a:pt x="744458" y="1505"/>
                      <a:pt x="748992" y="5696"/>
                      <a:pt x="751316" y="11220"/>
                    </a:cubicBezTo>
                    <a:lnTo>
                      <a:pt x="1864407" y="2598782"/>
                    </a:lnTo>
                    <a:cubicBezTo>
                      <a:pt x="2388282" y="3306203"/>
                      <a:pt x="5396658" y="3499561"/>
                      <a:pt x="5515625" y="3484609"/>
                    </a:cubicBezTo>
                    <a:cubicBezTo>
                      <a:pt x="5516864" y="3484418"/>
                      <a:pt x="5518102" y="3484418"/>
                      <a:pt x="5519340" y="3484609"/>
                    </a:cubicBezTo>
                    <a:cubicBezTo>
                      <a:pt x="5548963" y="3482892"/>
                      <a:pt x="5577633" y="3472986"/>
                      <a:pt x="5602018" y="3456034"/>
                    </a:cubicBezTo>
                    <a:lnTo>
                      <a:pt x="5635355" y="3432221"/>
                    </a:lnTo>
                    <a:cubicBezTo>
                      <a:pt x="5796423" y="3316777"/>
                      <a:pt x="6065980" y="3123610"/>
                      <a:pt x="6264005" y="3151232"/>
                    </a:cubicBezTo>
                    <a:cubicBezTo>
                      <a:pt x="6565757" y="3193238"/>
                      <a:pt x="6643862" y="3412504"/>
                      <a:pt x="6660436" y="3477749"/>
                    </a:cubicBezTo>
                    <a:cubicBezTo>
                      <a:pt x="6706632" y="3478511"/>
                      <a:pt x="6830361" y="3487274"/>
                      <a:pt x="6899322" y="3555951"/>
                    </a:cubicBezTo>
                    <a:cubicBezTo>
                      <a:pt x="6932469" y="3588812"/>
                      <a:pt x="6949805" y="3634246"/>
                      <a:pt x="6946947" y="3680822"/>
                    </a:cubicBezTo>
                    <a:cubicBezTo>
                      <a:pt x="6944757" y="3754164"/>
                      <a:pt x="6914182" y="4003814"/>
                      <a:pt x="6612906" y="4136880"/>
                    </a:cubicBezTo>
                    <a:cubicBezTo>
                      <a:pt x="6432311" y="4216413"/>
                      <a:pt x="6243431" y="4288327"/>
                      <a:pt x="6045883" y="4288327"/>
                    </a:cubicBezTo>
                    <a:close/>
                    <a:moveTo>
                      <a:pt x="5420471" y="4053251"/>
                    </a:moveTo>
                    <a:cubicBezTo>
                      <a:pt x="5494290" y="4053537"/>
                      <a:pt x="5566490" y="4075252"/>
                      <a:pt x="5628212" y="4115828"/>
                    </a:cubicBezTo>
                    <a:cubicBezTo>
                      <a:pt x="5972445" y="4341382"/>
                      <a:pt x="6282388" y="4235749"/>
                      <a:pt x="6595951" y="4096778"/>
                    </a:cubicBezTo>
                    <a:cubicBezTo>
                      <a:pt x="6874462" y="3973811"/>
                      <a:pt x="6902656" y="3745307"/>
                      <a:pt x="6904657" y="3678250"/>
                    </a:cubicBezTo>
                    <a:cubicBezTo>
                      <a:pt x="6907038" y="3643485"/>
                      <a:pt x="6894180" y="3609385"/>
                      <a:pt x="6869414" y="3584905"/>
                    </a:cubicBezTo>
                    <a:cubicBezTo>
                      <a:pt x="6798358" y="3514325"/>
                      <a:pt x="6645672" y="3518993"/>
                      <a:pt x="6644053" y="3518993"/>
                    </a:cubicBezTo>
                    <a:lnTo>
                      <a:pt x="6643290" y="3518993"/>
                    </a:lnTo>
                    <a:cubicBezTo>
                      <a:pt x="6632718" y="3518993"/>
                      <a:pt x="6623765" y="3511277"/>
                      <a:pt x="6622336" y="3500801"/>
                    </a:cubicBezTo>
                    <a:cubicBezTo>
                      <a:pt x="6620716" y="3490131"/>
                      <a:pt x="6579187" y="3236768"/>
                      <a:pt x="6258005" y="3192000"/>
                    </a:cubicBezTo>
                    <a:cubicBezTo>
                      <a:pt x="6077030" y="3166949"/>
                      <a:pt x="5805758" y="3361163"/>
                      <a:pt x="5660120" y="3465559"/>
                    </a:cubicBezTo>
                    <a:lnTo>
                      <a:pt x="5626592" y="3489464"/>
                    </a:lnTo>
                    <a:cubicBezTo>
                      <a:pt x="5594874" y="3511467"/>
                      <a:pt x="5557726" y="3524136"/>
                      <a:pt x="5519245" y="3526136"/>
                    </a:cubicBezTo>
                    <a:cubicBezTo>
                      <a:pt x="5445522" y="3530231"/>
                      <a:pt x="4676664" y="3488036"/>
                      <a:pt x="3860752" y="3358972"/>
                    </a:cubicBezTo>
                    <a:cubicBezTo>
                      <a:pt x="3091133" y="3237242"/>
                      <a:pt x="2113962" y="3010453"/>
                      <a:pt x="1828784" y="2621261"/>
                    </a:cubicBezTo>
                    <a:cubicBezTo>
                      <a:pt x="1827831" y="2619928"/>
                      <a:pt x="1827031" y="2618594"/>
                      <a:pt x="1826403" y="2617071"/>
                    </a:cubicBezTo>
                    <a:lnTo>
                      <a:pt x="732933" y="76848"/>
                    </a:lnTo>
                    <a:lnTo>
                      <a:pt x="43323" y="2003661"/>
                    </a:lnTo>
                    <a:lnTo>
                      <a:pt x="659495" y="3179046"/>
                    </a:lnTo>
                    <a:cubicBezTo>
                      <a:pt x="967581" y="3769882"/>
                      <a:pt x="1579105" y="4139831"/>
                      <a:pt x="2245407" y="4138594"/>
                    </a:cubicBezTo>
                    <a:cubicBezTo>
                      <a:pt x="2273982" y="4137927"/>
                      <a:pt x="5190348" y="4074968"/>
                      <a:pt x="5384847" y="4055346"/>
                    </a:cubicBezTo>
                    <a:cubicBezTo>
                      <a:pt x="5396754" y="4054106"/>
                      <a:pt x="5408755" y="4053537"/>
                      <a:pt x="5420757" y="4053537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76CEB1B6-6B4D-8E5F-4BF2-E2A992D7C080}"/>
                  </a:ext>
                </a:extLst>
              </p:cNvPr>
              <p:cNvSpPr/>
              <p:nvPr/>
            </p:nvSpPr>
            <p:spPr>
              <a:xfrm rot="17563001">
                <a:off x="1151475" y="2828387"/>
                <a:ext cx="2829972" cy="1820799"/>
              </a:xfrm>
              <a:custGeom>
                <a:avLst/>
                <a:gdLst>
                  <a:gd name="connsiteX0" fmla="*/ -805 w 2829972"/>
                  <a:gd name="connsiteY0" fmla="*/ 496637 h 1820799"/>
                  <a:gd name="connsiteX1" fmla="*/ 283897 w 2829972"/>
                  <a:gd name="connsiteY1" fmla="*/ -1712 h 1820799"/>
                  <a:gd name="connsiteX2" fmla="*/ 517640 w 2829972"/>
                  <a:gd name="connsiteY2" fmla="*/ 149927 h 1820799"/>
                  <a:gd name="connsiteX3" fmla="*/ 548978 w 2829972"/>
                  <a:gd name="connsiteY3" fmla="*/ 182883 h 1820799"/>
                  <a:gd name="connsiteX4" fmla="*/ 562979 w 2829972"/>
                  <a:gd name="connsiteY4" fmla="*/ 206886 h 1820799"/>
                  <a:gd name="connsiteX5" fmla="*/ 647752 w 2829972"/>
                  <a:gd name="connsiteY5" fmla="*/ 255463 h 1820799"/>
                  <a:gd name="connsiteX6" fmla="*/ 701092 w 2829972"/>
                  <a:gd name="connsiteY6" fmla="*/ 270989 h 1820799"/>
                  <a:gd name="connsiteX7" fmla="*/ 2439118 w 2829972"/>
                  <a:gd name="connsiteY7" fmla="*/ 1396653 h 1820799"/>
                  <a:gd name="connsiteX8" fmla="*/ 2477981 w 2829972"/>
                  <a:gd name="connsiteY8" fmla="*/ 1429705 h 1820799"/>
                  <a:gd name="connsiteX9" fmla="*/ 2829168 w 2829972"/>
                  <a:gd name="connsiteY9" fmla="*/ 1819088 h 1820799"/>
                  <a:gd name="connsiteX10" fmla="*/ 2340249 w 2829972"/>
                  <a:gd name="connsiteY10" fmla="*/ 1708597 h 1820799"/>
                  <a:gd name="connsiteX11" fmla="*/ 2264049 w 2829972"/>
                  <a:gd name="connsiteY11" fmla="*/ 1680022 h 1820799"/>
                  <a:gd name="connsiteX12" fmla="*/ 435248 w 2829972"/>
                  <a:gd name="connsiteY12" fmla="*/ 723808 h 1820799"/>
                  <a:gd name="connsiteX13" fmla="*/ 397148 w 2829972"/>
                  <a:gd name="connsiteY13" fmla="*/ 688375 h 1820799"/>
                  <a:gd name="connsiteX14" fmla="*/ 394767 w 2829972"/>
                  <a:gd name="connsiteY14" fmla="*/ 684565 h 1820799"/>
                  <a:gd name="connsiteX15" fmla="*/ 312091 w 2829972"/>
                  <a:gd name="connsiteY15" fmla="*/ 638178 h 1820799"/>
                  <a:gd name="connsiteX16" fmla="*/ 295136 w 2829972"/>
                  <a:gd name="connsiteY16" fmla="*/ 638178 h 1820799"/>
                  <a:gd name="connsiteX17" fmla="*/ 250464 w 2829972"/>
                  <a:gd name="connsiteY17" fmla="*/ 627224 h 1820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829972" h="1820799">
                    <a:moveTo>
                      <a:pt x="-805" y="496637"/>
                    </a:moveTo>
                    <a:lnTo>
                      <a:pt x="283897" y="-1712"/>
                    </a:lnTo>
                    <a:lnTo>
                      <a:pt x="517640" y="149927"/>
                    </a:lnTo>
                    <a:cubicBezTo>
                      <a:pt x="530498" y="158309"/>
                      <a:pt x="541262" y="169548"/>
                      <a:pt x="548978" y="182883"/>
                    </a:cubicBezTo>
                    <a:lnTo>
                      <a:pt x="562979" y="206886"/>
                    </a:lnTo>
                    <a:cubicBezTo>
                      <a:pt x="580411" y="237175"/>
                      <a:pt x="612795" y="255654"/>
                      <a:pt x="647752" y="255463"/>
                    </a:cubicBezTo>
                    <a:cubicBezTo>
                      <a:pt x="666706" y="255177"/>
                      <a:pt x="685280" y="260607"/>
                      <a:pt x="701092" y="270989"/>
                    </a:cubicBezTo>
                    <a:lnTo>
                      <a:pt x="2439118" y="1396653"/>
                    </a:lnTo>
                    <a:cubicBezTo>
                      <a:pt x="2453406" y="1405987"/>
                      <a:pt x="2466550" y="1417038"/>
                      <a:pt x="2477981" y="1429705"/>
                    </a:cubicBezTo>
                    <a:lnTo>
                      <a:pt x="2829168" y="1819088"/>
                    </a:lnTo>
                    <a:lnTo>
                      <a:pt x="2340249" y="1708597"/>
                    </a:lnTo>
                    <a:cubicBezTo>
                      <a:pt x="2313675" y="1702407"/>
                      <a:pt x="2288052" y="1692786"/>
                      <a:pt x="2264049" y="1680022"/>
                    </a:cubicBezTo>
                    <a:lnTo>
                      <a:pt x="435248" y="723808"/>
                    </a:lnTo>
                    <a:cubicBezTo>
                      <a:pt x="419628" y="715617"/>
                      <a:pt x="406389" y="703424"/>
                      <a:pt x="397148" y="688375"/>
                    </a:cubicBezTo>
                    <a:lnTo>
                      <a:pt x="394767" y="684565"/>
                    </a:lnTo>
                    <a:cubicBezTo>
                      <a:pt x="377146" y="655799"/>
                      <a:pt x="345810" y="638178"/>
                      <a:pt x="312091" y="638178"/>
                    </a:cubicBezTo>
                    <a:lnTo>
                      <a:pt x="295136" y="638178"/>
                    </a:lnTo>
                    <a:cubicBezTo>
                      <a:pt x="279610" y="638274"/>
                      <a:pt x="264180" y="634464"/>
                      <a:pt x="250464" y="627224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3924BB08-524B-FEF4-36E1-FD2CE15D45BE}"/>
                  </a:ext>
                </a:extLst>
              </p:cNvPr>
              <p:cNvSpPr/>
              <p:nvPr/>
            </p:nvSpPr>
            <p:spPr>
              <a:xfrm rot="17563001">
                <a:off x="1130532" y="2806748"/>
                <a:ext cx="2872310" cy="1863478"/>
              </a:xfrm>
              <a:custGeom>
                <a:avLst/>
                <a:gdLst>
                  <a:gd name="connsiteX0" fmla="*/ 2849974 w 2872310"/>
                  <a:gd name="connsiteY0" fmla="*/ 1861576 h 1863478"/>
                  <a:gd name="connsiteX1" fmla="*/ 2845307 w 2872310"/>
                  <a:gd name="connsiteY1" fmla="*/ 1861099 h 1863478"/>
                  <a:gd name="connsiteX2" fmla="*/ 2356388 w 2872310"/>
                  <a:gd name="connsiteY2" fmla="*/ 1750611 h 1863478"/>
                  <a:gd name="connsiteX3" fmla="*/ 2274568 w 2872310"/>
                  <a:gd name="connsiteY3" fmla="*/ 1720510 h 1863478"/>
                  <a:gd name="connsiteX4" fmla="*/ 445768 w 2872310"/>
                  <a:gd name="connsiteY4" fmla="*/ 764296 h 1863478"/>
                  <a:gd name="connsiteX5" fmla="*/ 399572 w 2872310"/>
                  <a:gd name="connsiteY5" fmla="*/ 721053 h 1863478"/>
                  <a:gd name="connsiteX6" fmla="*/ 397191 w 2872310"/>
                  <a:gd name="connsiteY6" fmla="*/ 717338 h 1863478"/>
                  <a:gd name="connsiteX7" fmla="*/ 332993 w 2872310"/>
                  <a:gd name="connsiteY7" fmla="*/ 681048 h 1863478"/>
                  <a:gd name="connsiteX8" fmla="*/ 315276 w 2872310"/>
                  <a:gd name="connsiteY8" fmla="*/ 681048 h 1863478"/>
                  <a:gd name="connsiteX9" fmla="*/ 261174 w 2872310"/>
                  <a:gd name="connsiteY9" fmla="*/ 667713 h 1863478"/>
                  <a:gd name="connsiteX10" fmla="*/ 10571 w 2872310"/>
                  <a:gd name="connsiteY10" fmla="*/ 536744 h 1863478"/>
                  <a:gd name="connsiteX11" fmla="*/ 1617 w 2872310"/>
                  <a:gd name="connsiteY11" fmla="*/ 508074 h 1863478"/>
                  <a:gd name="connsiteX12" fmla="*/ 1999 w 2872310"/>
                  <a:gd name="connsiteY12" fmla="*/ 507311 h 1863478"/>
                  <a:gd name="connsiteX13" fmla="*/ 286701 w 2872310"/>
                  <a:gd name="connsiteY13" fmla="*/ 8963 h 1863478"/>
                  <a:gd name="connsiteX14" fmla="*/ 315656 w 2872310"/>
                  <a:gd name="connsiteY14" fmla="*/ 1153 h 1863478"/>
                  <a:gd name="connsiteX15" fmla="*/ 316704 w 2872310"/>
                  <a:gd name="connsiteY15" fmla="*/ 1724 h 1863478"/>
                  <a:gd name="connsiteX16" fmla="*/ 550353 w 2872310"/>
                  <a:gd name="connsiteY16" fmla="*/ 153363 h 1863478"/>
                  <a:gd name="connsiteX17" fmla="*/ 588453 w 2872310"/>
                  <a:gd name="connsiteY17" fmla="*/ 193463 h 1863478"/>
                  <a:gd name="connsiteX18" fmla="*/ 602454 w 2872310"/>
                  <a:gd name="connsiteY18" fmla="*/ 217466 h 1863478"/>
                  <a:gd name="connsiteX19" fmla="*/ 667701 w 2872310"/>
                  <a:gd name="connsiteY19" fmla="*/ 255566 h 1863478"/>
                  <a:gd name="connsiteX20" fmla="*/ 670082 w 2872310"/>
                  <a:gd name="connsiteY20" fmla="*/ 255566 h 1863478"/>
                  <a:gd name="connsiteX21" fmla="*/ 733709 w 2872310"/>
                  <a:gd name="connsiteY21" fmla="*/ 274616 h 1863478"/>
                  <a:gd name="connsiteX22" fmla="*/ 2471735 w 2872310"/>
                  <a:gd name="connsiteY22" fmla="*/ 1400281 h 1863478"/>
                  <a:gd name="connsiteX23" fmla="*/ 2514789 w 2872310"/>
                  <a:gd name="connsiteY23" fmla="*/ 1436951 h 1863478"/>
                  <a:gd name="connsiteX24" fmla="*/ 2866071 w 2872310"/>
                  <a:gd name="connsiteY24" fmla="*/ 1826334 h 1863478"/>
                  <a:gd name="connsiteX25" fmla="*/ 2864452 w 2872310"/>
                  <a:gd name="connsiteY25" fmla="*/ 1856337 h 1863478"/>
                  <a:gd name="connsiteX26" fmla="*/ 2850260 w 2872310"/>
                  <a:gd name="connsiteY26" fmla="*/ 1861767 h 1863478"/>
                  <a:gd name="connsiteX27" fmla="*/ 332611 w 2872310"/>
                  <a:gd name="connsiteY27" fmla="*/ 638566 h 1863478"/>
                  <a:gd name="connsiteX28" fmla="*/ 433005 w 2872310"/>
                  <a:gd name="connsiteY28" fmla="*/ 695049 h 1863478"/>
                  <a:gd name="connsiteX29" fmla="*/ 435291 w 2872310"/>
                  <a:gd name="connsiteY29" fmla="*/ 698764 h 1863478"/>
                  <a:gd name="connsiteX30" fmla="*/ 465104 w 2872310"/>
                  <a:gd name="connsiteY30" fmla="*/ 726577 h 1863478"/>
                  <a:gd name="connsiteX31" fmla="*/ 2293904 w 2872310"/>
                  <a:gd name="connsiteY31" fmla="*/ 1682887 h 1863478"/>
                  <a:gd name="connsiteX32" fmla="*/ 2365533 w 2872310"/>
                  <a:gd name="connsiteY32" fmla="*/ 1709176 h 1863478"/>
                  <a:gd name="connsiteX33" fmla="*/ 2789109 w 2872310"/>
                  <a:gd name="connsiteY33" fmla="*/ 1804903 h 1863478"/>
                  <a:gd name="connsiteX34" fmla="*/ 2482689 w 2872310"/>
                  <a:gd name="connsiteY34" fmla="*/ 1465240 h 1863478"/>
                  <a:gd name="connsiteX35" fmla="*/ 2448018 w 2872310"/>
                  <a:gd name="connsiteY35" fmla="*/ 1435714 h 1863478"/>
                  <a:gd name="connsiteX36" fmla="*/ 710182 w 2872310"/>
                  <a:gd name="connsiteY36" fmla="*/ 310049 h 1863478"/>
                  <a:gd name="connsiteX37" fmla="*/ 668749 w 2872310"/>
                  <a:gd name="connsiteY37" fmla="*/ 297952 h 1863478"/>
                  <a:gd name="connsiteX38" fmla="*/ 667320 w 2872310"/>
                  <a:gd name="connsiteY38" fmla="*/ 297952 h 1863478"/>
                  <a:gd name="connsiteX39" fmla="*/ 565307 w 2872310"/>
                  <a:gd name="connsiteY39" fmla="*/ 238802 h 1863478"/>
                  <a:gd name="connsiteX40" fmla="*/ 551305 w 2872310"/>
                  <a:gd name="connsiteY40" fmla="*/ 214799 h 1863478"/>
                  <a:gd name="connsiteX41" fmla="*/ 526731 w 2872310"/>
                  <a:gd name="connsiteY41" fmla="*/ 188986 h 1863478"/>
                  <a:gd name="connsiteX42" fmla="*/ 311941 w 2872310"/>
                  <a:gd name="connsiteY42" fmla="*/ 49540 h 1863478"/>
                  <a:gd name="connsiteX43" fmla="*/ 49433 w 2872310"/>
                  <a:gd name="connsiteY43" fmla="*/ 509026 h 1863478"/>
                  <a:gd name="connsiteX44" fmla="*/ 280414 w 2872310"/>
                  <a:gd name="connsiteY44" fmla="*/ 629803 h 1863478"/>
                  <a:gd name="connsiteX45" fmla="*/ 315181 w 2872310"/>
                  <a:gd name="connsiteY45" fmla="*/ 638280 h 1863478"/>
                  <a:gd name="connsiteX46" fmla="*/ 332611 w 2872310"/>
                  <a:gd name="connsiteY46" fmla="*/ 638280 h 1863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872310" h="1863478">
                    <a:moveTo>
                      <a:pt x="2849974" y="1861576"/>
                    </a:moveTo>
                    <a:cubicBezTo>
                      <a:pt x="2848450" y="1861576"/>
                      <a:pt x="2846830" y="1861385"/>
                      <a:pt x="2845307" y="1861099"/>
                    </a:cubicBezTo>
                    <a:lnTo>
                      <a:pt x="2356388" y="1750611"/>
                    </a:lnTo>
                    <a:cubicBezTo>
                      <a:pt x="2327908" y="1744132"/>
                      <a:pt x="2300381" y="1734037"/>
                      <a:pt x="2274568" y="1720510"/>
                    </a:cubicBezTo>
                    <a:lnTo>
                      <a:pt x="445768" y="764296"/>
                    </a:lnTo>
                    <a:cubicBezTo>
                      <a:pt x="426814" y="754295"/>
                      <a:pt x="410811" y="739341"/>
                      <a:pt x="399572" y="721053"/>
                    </a:cubicBezTo>
                    <a:lnTo>
                      <a:pt x="397191" y="717338"/>
                    </a:lnTo>
                    <a:cubicBezTo>
                      <a:pt x="383474" y="695049"/>
                      <a:pt x="359186" y="681333"/>
                      <a:pt x="332993" y="681048"/>
                    </a:cubicBezTo>
                    <a:lnTo>
                      <a:pt x="315276" y="681048"/>
                    </a:lnTo>
                    <a:cubicBezTo>
                      <a:pt x="296417" y="681048"/>
                      <a:pt x="277842" y="676475"/>
                      <a:pt x="261174" y="667713"/>
                    </a:cubicBezTo>
                    <a:lnTo>
                      <a:pt x="10571" y="536744"/>
                    </a:lnTo>
                    <a:cubicBezTo>
                      <a:pt x="188" y="531314"/>
                      <a:pt x="-3811" y="518456"/>
                      <a:pt x="1617" y="508074"/>
                    </a:cubicBezTo>
                    <a:cubicBezTo>
                      <a:pt x="1713" y="507788"/>
                      <a:pt x="1808" y="507597"/>
                      <a:pt x="1999" y="507311"/>
                    </a:cubicBezTo>
                    <a:lnTo>
                      <a:pt x="286701" y="8963"/>
                    </a:lnTo>
                    <a:cubicBezTo>
                      <a:pt x="292511" y="-1228"/>
                      <a:pt x="305560" y="-4752"/>
                      <a:pt x="315656" y="1153"/>
                    </a:cubicBezTo>
                    <a:cubicBezTo>
                      <a:pt x="316038" y="1343"/>
                      <a:pt x="316419" y="1534"/>
                      <a:pt x="316704" y="1724"/>
                    </a:cubicBezTo>
                    <a:lnTo>
                      <a:pt x="550353" y="153363"/>
                    </a:lnTo>
                    <a:cubicBezTo>
                      <a:pt x="566069" y="163554"/>
                      <a:pt x="579118" y="177271"/>
                      <a:pt x="588453" y="193463"/>
                    </a:cubicBezTo>
                    <a:lnTo>
                      <a:pt x="602454" y="217466"/>
                    </a:lnTo>
                    <a:cubicBezTo>
                      <a:pt x="615885" y="240802"/>
                      <a:pt x="640745" y="255280"/>
                      <a:pt x="667701" y="255566"/>
                    </a:cubicBezTo>
                    <a:lnTo>
                      <a:pt x="670082" y="255566"/>
                    </a:lnTo>
                    <a:cubicBezTo>
                      <a:pt x="692657" y="255566"/>
                      <a:pt x="714849" y="262233"/>
                      <a:pt x="733709" y="274616"/>
                    </a:cubicBezTo>
                    <a:lnTo>
                      <a:pt x="2471735" y="1400281"/>
                    </a:lnTo>
                    <a:cubicBezTo>
                      <a:pt x="2487643" y="1410566"/>
                      <a:pt x="2502121" y="1422854"/>
                      <a:pt x="2514789" y="1436951"/>
                    </a:cubicBezTo>
                    <a:lnTo>
                      <a:pt x="2866071" y="1826334"/>
                    </a:lnTo>
                    <a:cubicBezTo>
                      <a:pt x="2873882" y="1835096"/>
                      <a:pt x="2873214" y="1848526"/>
                      <a:pt x="2864452" y="1856337"/>
                    </a:cubicBezTo>
                    <a:cubicBezTo>
                      <a:pt x="2860547" y="1859862"/>
                      <a:pt x="2855498" y="1861767"/>
                      <a:pt x="2850260" y="1861767"/>
                    </a:cubicBezTo>
                    <a:close/>
                    <a:moveTo>
                      <a:pt x="332611" y="638566"/>
                    </a:moveTo>
                    <a:cubicBezTo>
                      <a:pt x="373569" y="638852"/>
                      <a:pt x="411478" y="660188"/>
                      <a:pt x="433005" y="695049"/>
                    </a:cubicBezTo>
                    <a:lnTo>
                      <a:pt x="435291" y="698764"/>
                    </a:lnTo>
                    <a:cubicBezTo>
                      <a:pt x="442530" y="710575"/>
                      <a:pt x="452817" y="720100"/>
                      <a:pt x="465104" y="726577"/>
                    </a:cubicBezTo>
                    <a:lnTo>
                      <a:pt x="2293904" y="1682887"/>
                    </a:lnTo>
                    <a:cubicBezTo>
                      <a:pt x="2316574" y="1694698"/>
                      <a:pt x="2340672" y="1703555"/>
                      <a:pt x="2365533" y="1709176"/>
                    </a:cubicBezTo>
                    <a:lnTo>
                      <a:pt x="2789109" y="1804903"/>
                    </a:lnTo>
                    <a:lnTo>
                      <a:pt x="2482689" y="1465240"/>
                    </a:lnTo>
                    <a:cubicBezTo>
                      <a:pt x="2472498" y="1453906"/>
                      <a:pt x="2460878" y="1443999"/>
                      <a:pt x="2448018" y="1435714"/>
                    </a:cubicBezTo>
                    <a:lnTo>
                      <a:pt x="710182" y="310049"/>
                    </a:lnTo>
                    <a:cubicBezTo>
                      <a:pt x="697990" y="301762"/>
                      <a:pt x="683512" y="297571"/>
                      <a:pt x="668749" y="297952"/>
                    </a:cubicBezTo>
                    <a:lnTo>
                      <a:pt x="667320" y="297952"/>
                    </a:lnTo>
                    <a:cubicBezTo>
                      <a:pt x="625219" y="297856"/>
                      <a:pt x="586357" y="275282"/>
                      <a:pt x="565307" y="238802"/>
                    </a:cubicBezTo>
                    <a:lnTo>
                      <a:pt x="551305" y="214799"/>
                    </a:lnTo>
                    <a:cubicBezTo>
                      <a:pt x="545304" y="204417"/>
                      <a:pt x="536828" y="195558"/>
                      <a:pt x="526731" y="188986"/>
                    </a:cubicBezTo>
                    <a:lnTo>
                      <a:pt x="311941" y="49540"/>
                    </a:lnTo>
                    <a:lnTo>
                      <a:pt x="49433" y="509026"/>
                    </a:lnTo>
                    <a:lnTo>
                      <a:pt x="280414" y="629803"/>
                    </a:lnTo>
                    <a:cubicBezTo>
                      <a:pt x="291178" y="635328"/>
                      <a:pt x="303084" y="638280"/>
                      <a:pt x="315181" y="638280"/>
                    </a:cubicBezTo>
                    <a:lnTo>
                      <a:pt x="332611" y="638280"/>
                    </a:ln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BCF8C2ED-6E6D-46B3-ACA7-D5FB1FCEAF6F}"/>
                  </a:ext>
                </a:extLst>
              </p:cNvPr>
              <p:cNvSpPr/>
              <p:nvPr/>
            </p:nvSpPr>
            <p:spPr>
              <a:xfrm rot="17563001">
                <a:off x="3434426" y="2937983"/>
                <a:ext cx="147492" cy="245028"/>
              </a:xfrm>
              <a:custGeom>
                <a:avLst/>
                <a:gdLst>
                  <a:gd name="connsiteX0" fmla="*/ 20626 w 147492"/>
                  <a:gd name="connsiteY0" fmla="*/ 243317 h 245028"/>
                  <a:gd name="connsiteX1" fmla="*/ -805 w 147492"/>
                  <a:gd name="connsiteY1" fmla="*/ 222076 h 245028"/>
                  <a:gd name="connsiteX2" fmla="*/ 1576 w 147492"/>
                  <a:gd name="connsiteY2" fmla="*/ 212265 h 245028"/>
                  <a:gd name="connsiteX3" fmla="*/ 106351 w 147492"/>
                  <a:gd name="connsiteY3" fmla="*/ 10050 h 245028"/>
                  <a:gd name="connsiteX4" fmla="*/ 134926 w 147492"/>
                  <a:gd name="connsiteY4" fmla="*/ 525 h 245028"/>
                  <a:gd name="connsiteX5" fmla="*/ 144451 w 147492"/>
                  <a:gd name="connsiteY5" fmla="*/ 29100 h 245028"/>
                  <a:gd name="connsiteX6" fmla="*/ 39676 w 147492"/>
                  <a:gd name="connsiteY6" fmla="*/ 231315 h 245028"/>
                  <a:gd name="connsiteX7" fmla="*/ 20626 w 147492"/>
                  <a:gd name="connsiteY7" fmla="*/ 243317 h 245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7492" h="245028">
                    <a:moveTo>
                      <a:pt x="20626" y="243317"/>
                    </a:moveTo>
                    <a:cubicBezTo>
                      <a:pt x="8815" y="243317"/>
                      <a:pt x="-710" y="233792"/>
                      <a:pt x="-805" y="222076"/>
                    </a:cubicBezTo>
                    <a:cubicBezTo>
                      <a:pt x="-805" y="218646"/>
                      <a:pt x="53" y="215314"/>
                      <a:pt x="1576" y="212265"/>
                    </a:cubicBezTo>
                    <a:lnTo>
                      <a:pt x="106351" y="10050"/>
                    </a:lnTo>
                    <a:cubicBezTo>
                      <a:pt x="111590" y="-429"/>
                      <a:pt x="124449" y="-4715"/>
                      <a:pt x="134926" y="525"/>
                    </a:cubicBezTo>
                    <a:cubicBezTo>
                      <a:pt x="145403" y="5764"/>
                      <a:pt x="149690" y="18621"/>
                      <a:pt x="144451" y="29100"/>
                    </a:cubicBezTo>
                    <a:lnTo>
                      <a:pt x="39676" y="231315"/>
                    </a:lnTo>
                    <a:cubicBezTo>
                      <a:pt x="36152" y="238650"/>
                      <a:pt x="28722" y="243221"/>
                      <a:pt x="20626" y="243317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8D00FF31-64B9-6229-6F36-844AD5D16303}"/>
                  </a:ext>
                </a:extLst>
              </p:cNvPr>
              <p:cNvSpPr/>
              <p:nvPr/>
            </p:nvSpPr>
            <p:spPr>
              <a:xfrm rot="17563001">
                <a:off x="855666" y="4442072"/>
                <a:ext cx="785485" cy="771801"/>
              </a:xfrm>
              <a:custGeom>
                <a:avLst/>
                <a:gdLst>
                  <a:gd name="connsiteX0" fmla="*/ 370534 w 785485"/>
                  <a:gd name="connsiteY0" fmla="*/ 22186 h 771801"/>
                  <a:gd name="connsiteX1" fmla="*/ 784680 w 785485"/>
                  <a:gd name="connsiteY1" fmla="*/ 272504 h 771801"/>
                  <a:gd name="connsiteX2" fmla="*/ 492453 w 785485"/>
                  <a:gd name="connsiteY2" fmla="*/ 770090 h 771801"/>
                  <a:gd name="connsiteX3" fmla="*/ 78306 w 785485"/>
                  <a:gd name="connsiteY3" fmla="*/ 519772 h 771801"/>
                  <a:gd name="connsiteX4" fmla="*/ 20204 w 785485"/>
                  <a:gd name="connsiteY4" fmla="*/ 301746 h 771801"/>
                  <a:gd name="connsiteX5" fmla="*/ 153554 w 785485"/>
                  <a:gd name="connsiteY5" fmla="*/ 74194 h 771801"/>
                  <a:gd name="connsiteX6" fmla="*/ 367866 w 785485"/>
                  <a:gd name="connsiteY6" fmla="*/ 20568 h 771801"/>
                  <a:gd name="connsiteX7" fmla="*/ 370534 w 785485"/>
                  <a:gd name="connsiteY7" fmla="*/ 22186 h 771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5485" h="771801">
                    <a:moveTo>
                      <a:pt x="370534" y="22186"/>
                    </a:moveTo>
                    <a:lnTo>
                      <a:pt x="784680" y="272504"/>
                    </a:lnTo>
                    <a:lnTo>
                      <a:pt x="492453" y="770090"/>
                    </a:lnTo>
                    <a:lnTo>
                      <a:pt x="78306" y="519772"/>
                    </a:lnTo>
                    <a:cubicBezTo>
                      <a:pt x="2678" y="475101"/>
                      <a:pt x="-23135" y="378136"/>
                      <a:pt x="20204" y="301746"/>
                    </a:cubicBezTo>
                    <a:lnTo>
                      <a:pt x="153554" y="74194"/>
                    </a:lnTo>
                    <a:cubicBezTo>
                      <a:pt x="197941" y="184"/>
                      <a:pt x="293857" y="-23819"/>
                      <a:pt x="367866" y="20568"/>
                    </a:cubicBezTo>
                    <a:cubicBezTo>
                      <a:pt x="368723" y="21043"/>
                      <a:pt x="369676" y="21615"/>
                      <a:pt x="370534" y="22186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B4FAF053-9CC6-492C-699B-4192E054DA1B}"/>
                  </a:ext>
                </a:extLst>
              </p:cNvPr>
              <p:cNvSpPr/>
              <p:nvPr/>
            </p:nvSpPr>
            <p:spPr>
              <a:xfrm rot="17563001">
                <a:off x="834817" y="4421332"/>
                <a:ext cx="827424" cy="813841"/>
              </a:xfrm>
              <a:custGeom>
                <a:avLst/>
                <a:gdLst>
                  <a:gd name="connsiteX0" fmla="*/ 513634 w 827424"/>
                  <a:gd name="connsiteY0" fmla="*/ 812130 h 813841"/>
                  <a:gd name="connsiteX1" fmla="*/ 502680 w 827424"/>
                  <a:gd name="connsiteY1" fmla="*/ 809083 h 813841"/>
                  <a:gd name="connsiteX2" fmla="*/ 88438 w 827424"/>
                  <a:gd name="connsiteY2" fmla="*/ 558765 h 813841"/>
                  <a:gd name="connsiteX3" fmla="*/ 23001 w 827424"/>
                  <a:gd name="connsiteY3" fmla="*/ 311783 h 813841"/>
                  <a:gd name="connsiteX4" fmla="*/ 156351 w 827424"/>
                  <a:gd name="connsiteY4" fmla="*/ 84230 h 813841"/>
                  <a:gd name="connsiteX5" fmla="*/ 263889 w 827424"/>
                  <a:gd name="connsiteY5" fmla="*/ 3743 h 813841"/>
                  <a:gd name="connsiteX6" fmla="*/ 402383 w 827424"/>
                  <a:gd name="connsiteY6" fmla="*/ 24794 h 813841"/>
                  <a:gd name="connsiteX7" fmla="*/ 816529 w 827424"/>
                  <a:gd name="connsiteY7" fmla="*/ 275111 h 813841"/>
                  <a:gd name="connsiteX8" fmla="*/ 823864 w 827424"/>
                  <a:gd name="connsiteY8" fmla="*/ 303686 h 813841"/>
                  <a:gd name="connsiteX9" fmla="*/ 531636 w 827424"/>
                  <a:gd name="connsiteY9" fmla="*/ 801273 h 813841"/>
                  <a:gd name="connsiteX10" fmla="*/ 518587 w 827424"/>
                  <a:gd name="connsiteY10" fmla="*/ 810798 h 813841"/>
                  <a:gd name="connsiteX11" fmla="*/ 513634 w 827424"/>
                  <a:gd name="connsiteY11" fmla="*/ 812130 h 813841"/>
                  <a:gd name="connsiteX12" fmla="*/ 308275 w 827424"/>
                  <a:gd name="connsiteY12" fmla="*/ 40605 h 813841"/>
                  <a:gd name="connsiteX13" fmla="*/ 274557 w 827424"/>
                  <a:gd name="connsiteY13" fmla="*/ 44797 h 813841"/>
                  <a:gd name="connsiteX14" fmla="*/ 193308 w 827424"/>
                  <a:gd name="connsiteY14" fmla="*/ 105662 h 813841"/>
                  <a:gd name="connsiteX15" fmla="*/ 59958 w 827424"/>
                  <a:gd name="connsiteY15" fmla="*/ 333214 h 813841"/>
                  <a:gd name="connsiteX16" fmla="*/ 110727 w 827424"/>
                  <a:gd name="connsiteY16" fmla="*/ 522285 h 813841"/>
                  <a:gd name="connsiteX17" fmla="*/ 506490 w 827424"/>
                  <a:gd name="connsiteY17" fmla="*/ 761458 h 813841"/>
                  <a:gd name="connsiteX18" fmla="*/ 777191 w 827424"/>
                  <a:gd name="connsiteY18" fmla="*/ 300543 h 813841"/>
                  <a:gd name="connsiteX19" fmla="*/ 380951 w 827424"/>
                  <a:gd name="connsiteY19" fmla="*/ 61084 h 813841"/>
                  <a:gd name="connsiteX20" fmla="*/ 308275 w 827424"/>
                  <a:gd name="connsiteY20" fmla="*/ 40700 h 8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27424" h="813841">
                    <a:moveTo>
                      <a:pt x="513634" y="812130"/>
                    </a:moveTo>
                    <a:cubicBezTo>
                      <a:pt x="509728" y="812130"/>
                      <a:pt x="506015" y="811083"/>
                      <a:pt x="502680" y="809083"/>
                    </a:cubicBezTo>
                    <a:lnTo>
                      <a:pt x="88438" y="558765"/>
                    </a:lnTo>
                    <a:cubicBezTo>
                      <a:pt x="3094" y="507998"/>
                      <a:pt x="-26053" y="398174"/>
                      <a:pt x="23001" y="311783"/>
                    </a:cubicBezTo>
                    <a:lnTo>
                      <a:pt x="156351" y="84230"/>
                    </a:lnTo>
                    <a:cubicBezTo>
                      <a:pt x="179878" y="44035"/>
                      <a:pt x="218645" y="14983"/>
                      <a:pt x="263889" y="3743"/>
                    </a:cubicBezTo>
                    <a:cubicBezTo>
                      <a:pt x="311037" y="-8068"/>
                      <a:pt x="360948" y="-542"/>
                      <a:pt x="402383" y="24794"/>
                    </a:cubicBezTo>
                    <a:lnTo>
                      <a:pt x="816529" y="275111"/>
                    </a:lnTo>
                    <a:cubicBezTo>
                      <a:pt x="826245" y="281111"/>
                      <a:pt x="829483" y="293780"/>
                      <a:pt x="823864" y="303686"/>
                    </a:cubicBezTo>
                    <a:lnTo>
                      <a:pt x="531636" y="801273"/>
                    </a:lnTo>
                    <a:cubicBezTo>
                      <a:pt x="528778" y="806035"/>
                      <a:pt x="524016" y="809464"/>
                      <a:pt x="518587" y="810798"/>
                    </a:cubicBezTo>
                    <a:cubicBezTo>
                      <a:pt x="516967" y="811464"/>
                      <a:pt x="515349" y="811941"/>
                      <a:pt x="513634" y="812130"/>
                    </a:cubicBezTo>
                    <a:close/>
                    <a:moveTo>
                      <a:pt x="308275" y="40605"/>
                    </a:moveTo>
                    <a:cubicBezTo>
                      <a:pt x="296940" y="40605"/>
                      <a:pt x="285606" y="42034"/>
                      <a:pt x="274557" y="44797"/>
                    </a:cubicBezTo>
                    <a:cubicBezTo>
                      <a:pt x="240362" y="53369"/>
                      <a:pt x="211120" y="75276"/>
                      <a:pt x="193308" y="105662"/>
                    </a:cubicBezTo>
                    <a:lnTo>
                      <a:pt x="59958" y="333214"/>
                    </a:lnTo>
                    <a:cubicBezTo>
                      <a:pt x="22525" y="399508"/>
                      <a:pt x="45100" y="483613"/>
                      <a:pt x="110727" y="522285"/>
                    </a:cubicBezTo>
                    <a:lnTo>
                      <a:pt x="506490" y="761458"/>
                    </a:lnTo>
                    <a:lnTo>
                      <a:pt x="777191" y="300543"/>
                    </a:lnTo>
                    <a:lnTo>
                      <a:pt x="380951" y="61084"/>
                    </a:lnTo>
                    <a:cubicBezTo>
                      <a:pt x="359043" y="47749"/>
                      <a:pt x="333897" y="40700"/>
                      <a:pt x="308275" y="40700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74A7A282-817E-D09C-D55B-57E2DC93A047}"/>
                  </a:ext>
                </a:extLst>
              </p:cNvPr>
              <p:cNvSpPr/>
              <p:nvPr/>
            </p:nvSpPr>
            <p:spPr>
              <a:xfrm rot="17563001">
                <a:off x="1690468" y="4284899"/>
                <a:ext cx="183972" cy="277525"/>
              </a:xfrm>
              <a:custGeom>
                <a:avLst/>
                <a:gdLst>
                  <a:gd name="connsiteX0" fmla="*/ 20376 w 183972"/>
                  <a:gd name="connsiteY0" fmla="*/ 275814 h 277525"/>
                  <a:gd name="connsiteX1" fmla="*/ 9518 w 183972"/>
                  <a:gd name="connsiteY1" fmla="*/ 272766 h 277525"/>
                  <a:gd name="connsiteX2" fmla="*/ 2183 w 183972"/>
                  <a:gd name="connsiteY2" fmla="*/ 243810 h 277525"/>
                  <a:gd name="connsiteX3" fmla="*/ 2279 w 183972"/>
                  <a:gd name="connsiteY3" fmla="*/ 243619 h 277525"/>
                  <a:gd name="connsiteX4" fmla="*/ 143153 w 183972"/>
                  <a:gd name="connsiteY4" fmla="*/ 9591 h 277525"/>
                  <a:gd name="connsiteX5" fmla="*/ 171823 w 183972"/>
                  <a:gd name="connsiteY5" fmla="*/ 732 h 277525"/>
                  <a:gd name="connsiteX6" fmla="*/ 180682 w 183972"/>
                  <a:gd name="connsiteY6" fmla="*/ 29497 h 277525"/>
                  <a:gd name="connsiteX7" fmla="*/ 179539 w 183972"/>
                  <a:gd name="connsiteY7" fmla="*/ 31402 h 277525"/>
                  <a:gd name="connsiteX8" fmla="*/ 38664 w 183972"/>
                  <a:gd name="connsiteY8" fmla="*/ 265527 h 277525"/>
                  <a:gd name="connsiteX9" fmla="*/ 20376 w 183972"/>
                  <a:gd name="connsiteY9" fmla="*/ 275814 h 277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3972" h="277525">
                    <a:moveTo>
                      <a:pt x="20376" y="275814"/>
                    </a:moveTo>
                    <a:cubicBezTo>
                      <a:pt x="16566" y="275814"/>
                      <a:pt x="12756" y="274766"/>
                      <a:pt x="9518" y="272766"/>
                    </a:cubicBezTo>
                    <a:cubicBezTo>
                      <a:pt x="-484" y="266766"/>
                      <a:pt x="-3817" y="253812"/>
                      <a:pt x="2183" y="243810"/>
                    </a:cubicBezTo>
                    <a:cubicBezTo>
                      <a:pt x="2183" y="243715"/>
                      <a:pt x="2279" y="243715"/>
                      <a:pt x="2279" y="243619"/>
                    </a:cubicBezTo>
                    <a:lnTo>
                      <a:pt x="143153" y="9591"/>
                    </a:lnTo>
                    <a:cubicBezTo>
                      <a:pt x="148678" y="-791"/>
                      <a:pt x="161536" y="-4697"/>
                      <a:pt x="171823" y="732"/>
                    </a:cubicBezTo>
                    <a:cubicBezTo>
                      <a:pt x="182206" y="6257"/>
                      <a:pt x="186206" y="19116"/>
                      <a:pt x="180682" y="29497"/>
                    </a:cubicBezTo>
                    <a:cubicBezTo>
                      <a:pt x="180300" y="30165"/>
                      <a:pt x="179920" y="30831"/>
                      <a:pt x="179539" y="31402"/>
                    </a:cubicBezTo>
                    <a:lnTo>
                      <a:pt x="38664" y="265527"/>
                    </a:lnTo>
                    <a:cubicBezTo>
                      <a:pt x="34759" y="271908"/>
                      <a:pt x="27805" y="275814"/>
                      <a:pt x="20376" y="275814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45FE43F9-8E4D-0606-CF13-619F9AF9E97E}"/>
                  </a:ext>
                </a:extLst>
              </p:cNvPr>
              <p:cNvSpPr/>
              <p:nvPr/>
            </p:nvSpPr>
            <p:spPr>
              <a:xfrm rot="17563001">
                <a:off x="1836486" y="3835770"/>
                <a:ext cx="561125" cy="368036"/>
              </a:xfrm>
              <a:custGeom>
                <a:avLst/>
                <a:gdLst>
                  <a:gd name="connsiteX0" fmla="*/ 539015 w 561125"/>
                  <a:gd name="connsiteY0" fmla="*/ 366325 h 368036"/>
                  <a:gd name="connsiteX1" fmla="*/ 527775 w 561125"/>
                  <a:gd name="connsiteY1" fmla="*/ 363088 h 368036"/>
                  <a:gd name="connsiteX2" fmla="*/ 9139 w 561125"/>
                  <a:gd name="connsiteY2" fmla="*/ 37523 h 368036"/>
                  <a:gd name="connsiteX3" fmla="*/ 2472 w 561125"/>
                  <a:gd name="connsiteY3" fmla="*/ 8282 h 368036"/>
                  <a:gd name="connsiteX4" fmla="*/ 31713 w 561125"/>
                  <a:gd name="connsiteY4" fmla="*/ 1518 h 368036"/>
                  <a:gd name="connsiteX5" fmla="*/ 550349 w 561125"/>
                  <a:gd name="connsiteY5" fmla="*/ 327083 h 368036"/>
                  <a:gd name="connsiteX6" fmla="*/ 557113 w 561125"/>
                  <a:gd name="connsiteY6" fmla="*/ 356326 h 368036"/>
                  <a:gd name="connsiteX7" fmla="*/ 539015 w 561125"/>
                  <a:gd name="connsiteY7" fmla="*/ 366325 h 368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1125" h="368036">
                    <a:moveTo>
                      <a:pt x="539015" y="366325"/>
                    </a:moveTo>
                    <a:cubicBezTo>
                      <a:pt x="535014" y="366325"/>
                      <a:pt x="531110" y="365183"/>
                      <a:pt x="527775" y="363088"/>
                    </a:cubicBezTo>
                    <a:lnTo>
                      <a:pt x="9139" y="37523"/>
                    </a:lnTo>
                    <a:cubicBezTo>
                      <a:pt x="-767" y="31332"/>
                      <a:pt x="-3815" y="18187"/>
                      <a:pt x="2472" y="8282"/>
                    </a:cubicBezTo>
                    <a:cubicBezTo>
                      <a:pt x="8662" y="-1720"/>
                      <a:pt x="21807" y="-4672"/>
                      <a:pt x="31713" y="1518"/>
                    </a:cubicBezTo>
                    <a:lnTo>
                      <a:pt x="550349" y="327083"/>
                    </a:lnTo>
                    <a:cubicBezTo>
                      <a:pt x="560255" y="333274"/>
                      <a:pt x="563304" y="346419"/>
                      <a:pt x="557113" y="356326"/>
                    </a:cubicBezTo>
                    <a:cubicBezTo>
                      <a:pt x="553207" y="362611"/>
                      <a:pt x="546349" y="366325"/>
                      <a:pt x="539015" y="366325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30DC975A-E57B-F863-8F16-62F5952ADED5}"/>
                  </a:ext>
                </a:extLst>
              </p:cNvPr>
              <p:cNvSpPr/>
              <p:nvPr/>
            </p:nvSpPr>
            <p:spPr>
              <a:xfrm rot="17563001">
                <a:off x="3183509" y="3089420"/>
                <a:ext cx="245455" cy="168840"/>
              </a:xfrm>
              <a:custGeom>
                <a:avLst/>
                <a:gdLst>
                  <a:gd name="connsiteX0" fmla="*/ 222804 w 245455"/>
                  <a:gd name="connsiteY0" fmla="*/ 167129 h 168840"/>
                  <a:gd name="connsiteX1" fmla="*/ 211660 w 245455"/>
                  <a:gd name="connsiteY1" fmla="*/ 163890 h 168840"/>
                  <a:gd name="connsiteX2" fmla="*/ 9540 w 245455"/>
                  <a:gd name="connsiteY2" fmla="*/ 37779 h 168840"/>
                  <a:gd name="connsiteX3" fmla="*/ 2205 w 245455"/>
                  <a:gd name="connsiteY3" fmla="*/ 8632 h 168840"/>
                  <a:gd name="connsiteX4" fmla="*/ 31352 w 245455"/>
                  <a:gd name="connsiteY4" fmla="*/ 1298 h 168840"/>
                  <a:gd name="connsiteX5" fmla="*/ 31923 w 245455"/>
                  <a:gd name="connsiteY5" fmla="*/ 1679 h 168840"/>
                  <a:gd name="connsiteX6" fmla="*/ 234520 w 245455"/>
                  <a:gd name="connsiteY6" fmla="*/ 127790 h 168840"/>
                  <a:gd name="connsiteX7" fmla="*/ 241473 w 245455"/>
                  <a:gd name="connsiteY7" fmla="*/ 157032 h 168840"/>
                  <a:gd name="connsiteX8" fmla="*/ 223280 w 245455"/>
                  <a:gd name="connsiteY8" fmla="*/ 167129 h 168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5455" h="168840">
                    <a:moveTo>
                      <a:pt x="222804" y="167129"/>
                    </a:moveTo>
                    <a:cubicBezTo>
                      <a:pt x="218899" y="167129"/>
                      <a:pt x="214993" y="165985"/>
                      <a:pt x="211660" y="163890"/>
                    </a:cubicBezTo>
                    <a:lnTo>
                      <a:pt x="9540" y="37779"/>
                    </a:lnTo>
                    <a:cubicBezTo>
                      <a:pt x="-558" y="31779"/>
                      <a:pt x="-3796" y="18729"/>
                      <a:pt x="2205" y="8632"/>
                    </a:cubicBezTo>
                    <a:cubicBezTo>
                      <a:pt x="8206" y="-1463"/>
                      <a:pt x="21255" y="-4702"/>
                      <a:pt x="31352" y="1298"/>
                    </a:cubicBezTo>
                    <a:cubicBezTo>
                      <a:pt x="31543" y="1393"/>
                      <a:pt x="31732" y="1584"/>
                      <a:pt x="31923" y="1679"/>
                    </a:cubicBezTo>
                    <a:lnTo>
                      <a:pt x="234520" y="127790"/>
                    </a:lnTo>
                    <a:cubicBezTo>
                      <a:pt x="244522" y="133887"/>
                      <a:pt x="247665" y="147031"/>
                      <a:pt x="241473" y="157032"/>
                    </a:cubicBezTo>
                    <a:cubicBezTo>
                      <a:pt x="237567" y="163318"/>
                      <a:pt x="230710" y="167129"/>
                      <a:pt x="223280" y="167129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22A5B3D3-7F3C-3694-2F29-C72A691B0598}"/>
                  </a:ext>
                </a:extLst>
              </p:cNvPr>
              <p:cNvSpPr/>
              <p:nvPr/>
            </p:nvSpPr>
            <p:spPr>
              <a:xfrm rot="17563001">
                <a:off x="1111491" y="4839562"/>
                <a:ext cx="358234" cy="236350"/>
              </a:xfrm>
              <a:custGeom>
                <a:avLst/>
                <a:gdLst>
                  <a:gd name="connsiteX0" fmla="*/ 336033 w 358234"/>
                  <a:gd name="connsiteY0" fmla="*/ 234637 h 236350"/>
                  <a:gd name="connsiteX1" fmla="*/ 324983 w 358234"/>
                  <a:gd name="connsiteY1" fmla="*/ 231494 h 236350"/>
                  <a:gd name="connsiteX2" fmla="*/ 9325 w 358234"/>
                  <a:gd name="connsiteY2" fmla="*/ 37661 h 236350"/>
                  <a:gd name="connsiteX3" fmla="*/ 2372 w 358234"/>
                  <a:gd name="connsiteY3" fmla="*/ 8418 h 236350"/>
                  <a:gd name="connsiteX4" fmla="*/ 31614 w 358234"/>
                  <a:gd name="connsiteY4" fmla="*/ 1465 h 236350"/>
                  <a:gd name="connsiteX5" fmla="*/ 347177 w 358234"/>
                  <a:gd name="connsiteY5" fmla="*/ 195203 h 236350"/>
                  <a:gd name="connsiteX6" fmla="*/ 354416 w 358234"/>
                  <a:gd name="connsiteY6" fmla="*/ 224350 h 236350"/>
                  <a:gd name="connsiteX7" fmla="*/ 336033 w 358234"/>
                  <a:gd name="connsiteY7" fmla="*/ 234637 h 236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8234" h="236350">
                    <a:moveTo>
                      <a:pt x="336033" y="234637"/>
                    </a:moveTo>
                    <a:cubicBezTo>
                      <a:pt x="332127" y="234637"/>
                      <a:pt x="328317" y="233494"/>
                      <a:pt x="324983" y="231494"/>
                    </a:cubicBezTo>
                    <a:lnTo>
                      <a:pt x="9325" y="37661"/>
                    </a:lnTo>
                    <a:cubicBezTo>
                      <a:pt x="-676" y="31469"/>
                      <a:pt x="-3820" y="18420"/>
                      <a:pt x="2372" y="8418"/>
                    </a:cubicBezTo>
                    <a:cubicBezTo>
                      <a:pt x="8563" y="-1582"/>
                      <a:pt x="21612" y="-4726"/>
                      <a:pt x="31614" y="1465"/>
                    </a:cubicBezTo>
                    <a:lnTo>
                      <a:pt x="347177" y="195203"/>
                    </a:lnTo>
                    <a:cubicBezTo>
                      <a:pt x="357178" y="201299"/>
                      <a:pt x="360416" y="214349"/>
                      <a:pt x="354416" y="224350"/>
                    </a:cubicBezTo>
                    <a:cubicBezTo>
                      <a:pt x="350511" y="230828"/>
                      <a:pt x="343558" y="234732"/>
                      <a:pt x="336033" y="234637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27FE983F-0907-8E07-17F5-A18A09667AE4}"/>
                  </a:ext>
                </a:extLst>
              </p:cNvPr>
              <p:cNvSpPr/>
              <p:nvPr/>
            </p:nvSpPr>
            <p:spPr>
              <a:xfrm rot="17563001">
                <a:off x="2245292" y="3529245"/>
                <a:ext cx="1556559" cy="811849"/>
              </a:xfrm>
              <a:custGeom>
                <a:avLst/>
                <a:gdLst>
                  <a:gd name="connsiteX0" fmla="*/ 140638 w 1556559"/>
                  <a:gd name="connsiteY0" fmla="*/ 27122 h 811849"/>
                  <a:gd name="connsiteX1" fmla="*/ 835010 w 1556559"/>
                  <a:gd name="connsiteY1" fmla="*/ 11690 h 811849"/>
                  <a:gd name="connsiteX2" fmla="*/ 1538050 w 1556559"/>
                  <a:gd name="connsiteY2" fmla="*/ 294203 h 811849"/>
                  <a:gd name="connsiteX3" fmla="*/ 1418131 w 1556559"/>
                  <a:gd name="connsiteY3" fmla="*/ 520610 h 811849"/>
                  <a:gd name="connsiteX4" fmla="*/ 1195150 w 1556559"/>
                  <a:gd name="connsiteY4" fmla="*/ 686537 h 811849"/>
                  <a:gd name="connsiteX5" fmla="*/ 236840 w 1556559"/>
                  <a:gd name="connsiteY5" fmla="*/ 654628 h 811849"/>
                  <a:gd name="connsiteX6" fmla="*/ 7574 w 1556559"/>
                  <a:gd name="connsiteY6" fmla="*/ 597954 h 811849"/>
                  <a:gd name="connsiteX7" fmla="*/ 140638 w 1556559"/>
                  <a:gd name="connsiteY7" fmla="*/ 27122 h 811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6559" h="811849">
                    <a:moveTo>
                      <a:pt x="140638" y="27122"/>
                    </a:moveTo>
                    <a:cubicBezTo>
                      <a:pt x="140638" y="27122"/>
                      <a:pt x="564881" y="-25742"/>
                      <a:pt x="835010" y="11690"/>
                    </a:cubicBezTo>
                    <a:cubicBezTo>
                      <a:pt x="1045417" y="40933"/>
                      <a:pt x="1668162" y="-108609"/>
                      <a:pt x="1538050" y="294203"/>
                    </a:cubicBezTo>
                    <a:cubicBezTo>
                      <a:pt x="1510047" y="380975"/>
                      <a:pt x="1495283" y="438792"/>
                      <a:pt x="1418131" y="520610"/>
                    </a:cubicBezTo>
                    <a:cubicBezTo>
                      <a:pt x="1376030" y="565380"/>
                      <a:pt x="1260587" y="657676"/>
                      <a:pt x="1195150" y="686537"/>
                    </a:cubicBezTo>
                    <a:cubicBezTo>
                      <a:pt x="877110" y="827031"/>
                      <a:pt x="588885" y="885800"/>
                      <a:pt x="236840" y="654628"/>
                    </a:cubicBezTo>
                    <a:cubicBezTo>
                      <a:pt x="169213" y="610051"/>
                      <a:pt x="88250" y="590048"/>
                      <a:pt x="7574" y="597954"/>
                    </a:cubicBezTo>
                    <a:cubicBezTo>
                      <a:pt x="-39385" y="602717"/>
                      <a:pt x="125684" y="30454"/>
                      <a:pt x="140638" y="27122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0CF79171-86FF-0255-5551-F594F3CC6970}"/>
                  </a:ext>
                </a:extLst>
              </p:cNvPr>
              <p:cNvSpPr/>
              <p:nvPr/>
            </p:nvSpPr>
            <p:spPr>
              <a:xfrm rot="17563001">
                <a:off x="2061599" y="3587596"/>
                <a:ext cx="1813804" cy="882774"/>
              </a:xfrm>
              <a:custGeom>
                <a:avLst/>
                <a:gdLst>
                  <a:gd name="connsiteX0" fmla="*/ 947325 w 1813804"/>
                  <a:gd name="connsiteY0" fmla="*/ 881063 h 882774"/>
                  <a:gd name="connsiteX1" fmla="*/ 461550 w 1813804"/>
                  <a:gd name="connsiteY1" fmla="*/ 722473 h 882774"/>
                  <a:gd name="connsiteX2" fmla="*/ 246095 w 1813804"/>
                  <a:gd name="connsiteY2" fmla="*/ 669323 h 882774"/>
                  <a:gd name="connsiteX3" fmla="*/ 21209 w 1813804"/>
                  <a:gd name="connsiteY3" fmla="*/ 680561 h 882774"/>
                  <a:gd name="connsiteX4" fmla="*/ -794 w 1813804"/>
                  <a:gd name="connsiteY4" fmla="*/ 659988 h 882774"/>
                  <a:gd name="connsiteX5" fmla="*/ 19780 w 1813804"/>
                  <a:gd name="connsiteY5" fmla="*/ 638080 h 882774"/>
                  <a:gd name="connsiteX6" fmla="*/ 241809 w 1813804"/>
                  <a:gd name="connsiteY6" fmla="*/ 627032 h 882774"/>
                  <a:gd name="connsiteX7" fmla="*/ 484886 w 1813804"/>
                  <a:gd name="connsiteY7" fmla="*/ 687135 h 882774"/>
                  <a:gd name="connsiteX8" fmla="*/ 1422909 w 1813804"/>
                  <a:gd name="connsiteY8" fmla="*/ 717329 h 882774"/>
                  <a:gd name="connsiteX9" fmla="*/ 1639031 w 1813804"/>
                  <a:gd name="connsiteY9" fmla="*/ 556260 h 882774"/>
                  <a:gd name="connsiteX10" fmla="*/ 1748568 w 1813804"/>
                  <a:gd name="connsiteY10" fmla="*/ 355188 h 882774"/>
                  <a:gd name="connsiteX11" fmla="*/ 1754187 w 1813804"/>
                  <a:gd name="connsiteY11" fmla="*/ 337947 h 882774"/>
                  <a:gd name="connsiteX12" fmla="*/ 1747711 w 1813804"/>
                  <a:gd name="connsiteY12" fmla="*/ 170404 h 882774"/>
                  <a:gd name="connsiteX13" fmla="*/ 1330706 w 1813804"/>
                  <a:gd name="connsiteY13" fmla="*/ 96013 h 882774"/>
                  <a:gd name="connsiteX14" fmla="*/ 1065054 w 1813804"/>
                  <a:gd name="connsiteY14" fmla="*/ 82203 h 882774"/>
                  <a:gd name="connsiteX15" fmla="*/ 383541 w 1813804"/>
                  <a:gd name="connsiteY15" fmla="*/ 97537 h 882774"/>
                  <a:gd name="connsiteX16" fmla="*/ 211328 w 1813804"/>
                  <a:gd name="connsiteY16" fmla="*/ 92869 h 882774"/>
                  <a:gd name="connsiteX17" fmla="*/ 191612 w 1813804"/>
                  <a:gd name="connsiteY17" fmla="*/ 70201 h 882774"/>
                  <a:gd name="connsiteX18" fmla="*/ 213900 w 1813804"/>
                  <a:gd name="connsiteY18" fmla="*/ 50484 h 882774"/>
                  <a:gd name="connsiteX19" fmla="*/ 214281 w 1813804"/>
                  <a:gd name="connsiteY19" fmla="*/ 50484 h 882774"/>
                  <a:gd name="connsiteX20" fmla="*/ 372205 w 1813804"/>
                  <a:gd name="connsiteY20" fmla="*/ 56579 h 882774"/>
                  <a:gd name="connsiteX21" fmla="*/ 1077628 w 1813804"/>
                  <a:gd name="connsiteY21" fmla="*/ 41626 h 882774"/>
                  <a:gd name="connsiteX22" fmla="*/ 1329468 w 1813804"/>
                  <a:gd name="connsiteY22" fmla="*/ 53628 h 882774"/>
                  <a:gd name="connsiteX23" fmla="*/ 1781715 w 1813804"/>
                  <a:gd name="connsiteY23" fmla="*/ 144971 h 882774"/>
                  <a:gd name="connsiteX24" fmla="*/ 1794573 w 1813804"/>
                  <a:gd name="connsiteY24" fmla="*/ 350998 h 882774"/>
                  <a:gd name="connsiteX25" fmla="*/ 1789049 w 1813804"/>
                  <a:gd name="connsiteY25" fmla="*/ 368141 h 882774"/>
                  <a:gd name="connsiteX26" fmla="*/ 1669987 w 1813804"/>
                  <a:gd name="connsiteY26" fmla="*/ 585407 h 882774"/>
                  <a:gd name="connsiteX27" fmla="*/ 1440148 w 1813804"/>
                  <a:gd name="connsiteY27" fmla="*/ 756192 h 882774"/>
                  <a:gd name="connsiteX28" fmla="*/ 947325 w 1813804"/>
                  <a:gd name="connsiteY28" fmla="*/ 881063 h 882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13804" h="882774">
                    <a:moveTo>
                      <a:pt x="947325" y="881063"/>
                    </a:moveTo>
                    <a:cubicBezTo>
                      <a:pt x="791687" y="881063"/>
                      <a:pt x="633666" y="835438"/>
                      <a:pt x="461550" y="722473"/>
                    </a:cubicBezTo>
                    <a:cubicBezTo>
                      <a:pt x="397923" y="680657"/>
                      <a:pt x="321913" y="661893"/>
                      <a:pt x="246095" y="669323"/>
                    </a:cubicBezTo>
                    <a:cubicBezTo>
                      <a:pt x="194279" y="674562"/>
                      <a:pt x="28258" y="680275"/>
                      <a:pt x="21209" y="680561"/>
                    </a:cubicBezTo>
                    <a:cubicBezTo>
                      <a:pt x="9494" y="680943"/>
                      <a:pt x="-317" y="671799"/>
                      <a:pt x="-794" y="659988"/>
                    </a:cubicBezTo>
                    <a:cubicBezTo>
                      <a:pt x="-1174" y="648273"/>
                      <a:pt x="8065" y="638462"/>
                      <a:pt x="19780" y="638080"/>
                    </a:cubicBezTo>
                    <a:cubicBezTo>
                      <a:pt x="21495" y="638080"/>
                      <a:pt x="191230" y="632081"/>
                      <a:pt x="241809" y="627032"/>
                    </a:cubicBezTo>
                    <a:cubicBezTo>
                      <a:pt x="327343" y="618744"/>
                      <a:pt x="413068" y="639985"/>
                      <a:pt x="484886" y="687135"/>
                    </a:cubicBezTo>
                    <a:cubicBezTo>
                      <a:pt x="821785" y="908401"/>
                      <a:pt x="1093534" y="862776"/>
                      <a:pt x="1422909" y="717329"/>
                    </a:cubicBezTo>
                    <a:cubicBezTo>
                      <a:pt x="1483868" y="690372"/>
                      <a:pt x="1597216" y="600648"/>
                      <a:pt x="1639031" y="556260"/>
                    </a:cubicBezTo>
                    <a:cubicBezTo>
                      <a:pt x="1707610" y="483490"/>
                      <a:pt x="1723899" y="432435"/>
                      <a:pt x="1748568" y="355188"/>
                    </a:cubicBezTo>
                    <a:lnTo>
                      <a:pt x="1754187" y="337947"/>
                    </a:lnTo>
                    <a:cubicBezTo>
                      <a:pt x="1778286" y="263178"/>
                      <a:pt x="1776191" y="208409"/>
                      <a:pt x="1747711" y="170404"/>
                    </a:cubicBezTo>
                    <a:cubicBezTo>
                      <a:pt x="1684465" y="86107"/>
                      <a:pt x="1496537" y="91442"/>
                      <a:pt x="1330706" y="96013"/>
                    </a:cubicBezTo>
                    <a:cubicBezTo>
                      <a:pt x="1225931" y="98967"/>
                      <a:pt x="1127919" y="101727"/>
                      <a:pt x="1065054" y="82203"/>
                    </a:cubicBezTo>
                    <a:cubicBezTo>
                      <a:pt x="744537" y="-17336"/>
                      <a:pt x="387065" y="96395"/>
                      <a:pt x="383541" y="97537"/>
                    </a:cubicBezTo>
                    <a:cubicBezTo>
                      <a:pt x="365823" y="101632"/>
                      <a:pt x="319627" y="100204"/>
                      <a:pt x="211328" y="92869"/>
                    </a:cubicBezTo>
                    <a:cubicBezTo>
                      <a:pt x="199613" y="92011"/>
                      <a:pt x="190849" y="81917"/>
                      <a:pt x="191612" y="70201"/>
                    </a:cubicBezTo>
                    <a:cubicBezTo>
                      <a:pt x="192278" y="58578"/>
                      <a:pt x="202280" y="49721"/>
                      <a:pt x="213900" y="50484"/>
                    </a:cubicBezTo>
                    <a:cubicBezTo>
                      <a:pt x="213995" y="50484"/>
                      <a:pt x="214186" y="50484"/>
                      <a:pt x="214281" y="50484"/>
                    </a:cubicBezTo>
                    <a:cubicBezTo>
                      <a:pt x="308388" y="56865"/>
                      <a:pt x="361442" y="58960"/>
                      <a:pt x="372205" y="56579"/>
                    </a:cubicBezTo>
                    <a:cubicBezTo>
                      <a:pt x="385445" y="52197"/>
                      <a:pt x="743681" y="-62007"/>
                      <a:pt x="1077628" y="41626"/>
                    </a:cubicBezTo>
                    <a:cubicBezTo>
                      <a:pt x="1133729" y="59055"/>
                      <a:pt x="1228885" y="56388"/>
                      <a:pt x="1329468" y="53628"/>
                    </a:cubicBezTo>
                    <a:cubicBezTo>
                      <a:pt x="1505681" y="48579"/>
                      <a:pt x="1705324" y="43054"/>
                      <a:pt x="1781715" y="144971"/>
                    </a:cubicBezTo>
                    <a:cubicBezTo>
                      <a:pt x="1818577" y="194121"/>
                      <a:pt x="1822864" y="263461"/>
                      <a:pt x="1794573" y="350998"/>
                    </a:cubicBezTo>
                    <a:lnTo>
                      <a:pt x="1789049" y="368141"/>
                    </a:lnTo>
                    <a:cubicBezTo>
                      <a:pt x="1763617" y="447962"/>
                      <a:pt x="1745139" y="505588"/>
                      <a:pt x="1669987" y="585407"/>
                    </a:cubicBezTo>
                    <a:cubicBezTo>
                      <a:pt x="1626077" y="632081"/>
                      <a:pt x="1508062" y="726377"/>
                      <a:pt x="1440148" y="756192"/>
                    </a:cubicBezTo>
                    <a:cubicBezTo>
                      <a:pt x="1270032" y="831248"/>
                      <a:pt x="1110012" y="881063"/>
                      <a:pt x="947325" y="881063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0EEAE007-7FF3-F3A8-BCA3-341D8D6F53B6}"/>
              </a:ext>
            </a:extLst>
          </p:cNvPr>
          <p:cNvGrpSpPr/>
          <p:nvPr/>
        </p:nvGrpSpPr>
        <p:grpSpPr>
          <a:xfrm>
            <a:off x="2130276" y="2527808"/>
            <a:ext cx="759834" cy="685284"/>
            <a:chOff x="2130276" y="2527808"/>
            <a:chExt cx="759834" cy="685284"/>
          </a:xfrm>
        </p:grpSpPr>
        <p:pic>
          <p:nvPicPr>
            <p:cNvPr id="2" name="Graphic 1">
              <a:extLst>
                <a:ext uri="{FF2B5EF4-FFF2-40B4-BE49-F238E27FC236}">
                  <a16:creationId xmlns:a16="http://schemas.microsoft.com/office/drawing/2014/main" id="{D2EDD935-7F93-0157-F2E7-EF8B64A84282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2130276" y="2527808"/>
              <a:ext cx="759834" cy="685284"/>
            </a:xfrm>
            <a:prstGeom prst="rect">
              <a:avLst/>
            </a:prstGeom>
          </p:spPr>
        </p:pic>
        <p:pic>
          <p:nvPicPr>
            <p:cNvPr id="64" name="Graphic 63">
              <a:extLst>
                <a:ext uri="{FF2B5EF4-FFF2-40B4-BE49-F238E27FC236}">
                  <a16:creationId xmlns:a16="http://schemas.microsoft.com/office/drawing/2014/main" id="{9D3650A2-9C30-2CAB-4CC8-9FDE6597CAD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2310549" y="2694493"/>
              <a:ext cx="399288" cy="351914"/>
            </a:xfrm>
            <a:prstGeom prst="rect">
              <a:avLst/>
            </a:prstGeom>
          </p:spPr>
        </p:pic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D631E710-819F-76FB-DB81-73A6BEC3AC58}"/>
              </a:ext>
            </a:extLst>
          </p:cNvPr>
          <p:cNvGrpSpPr/>
          <p:nvPr/>
        </p:nvGrpSpPr>
        <p:grpSpPr>
          <a:xfrm>
            <a:off x="5716082" y="3625283"/>
            <a:ext cx="759834" cy="685284"/>
            <a:chOff x="5716082" y="3625283"/>
            <a:chExt cx="759834" cy="685284"/>
          </a:xfrm>
        </p:grpSpPr>
        <p:pic>
          <p:nvPicPr>
            <p:cNvPr id="5" name="Graphic 4">
              <a:extLst>
                <a:ext uri="{FF2B5EF4-FFF2-40B4-BE49-F238E27FC236}">
                  <a16:creationId xmlns:a16="http://schemas.microsoft.com/office/drawing/2014/main" id="{3097518E-9ABC-B19D-5486-98516646900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5716082" y="3625283"/>
              <a:ext cx="759834" cy="685284"/>
            </a:xfrm>
            <a:prstGeom prst="rect">
              <a:avLst/>
            </a:prstGeom>
          </p:spPr>
        </p:pic>
        <p:pic>
          <p:nvPicPr>
            <p:cNvPr id="66" name="Graphic 65">
              <a:extLst>
                <a:ext uri="{FF2B5EF4-FFF2-40B4-BE49-F238E27FC236}">
                  <a16:creationId xmlns:a16="http://schemas.microsoft.com/office/drawing/2014/main" id="{21D9D911-E7DF-08EA-1FB5-2E2918D7144B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5901798" y="3817202"/>
              <a:ext cx="388402" cy="301446"/>
            </a:xfrm>
            <a:prstGeom prst="rect">
              <a:avLst/>
            </a:prstGeom>
          </p:spPr>
        </p:pic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46739BAB-7F76-D170-34D2-75D5162D70F2}"/>
              </a:ext>
            </a:extLst>
          </p:cNvPr>
          <p:cNvGrpSpPr/>
          <p:nvPr/>
        </p:nvGrpSpPr>
        <p:grpSpPr>
          <a:xfrm>
            <a:off x="9301890" y="2527808"/>
            <a:ext cx="759834" cy="685284"/>
            <a:chOff x="9301890" y="2527808"/>
            <a:chExt cx="759834" cy="685284"/>
          </a:xfrm>
        </p:grpSpPr>
        <p:pic>
          <p:nvPicPr>
            <p:cNvPr id="3" name="Graphic 2">
              <a:extLst>
                <a:ext uri="{FF2B5EF4-FFF2-40B4-BE49-F238E27FC236}">
                  <a16:creationId xmlns:a16="http://schemas.microsoft.com/office/drawing/2014/main" id="{6F499698-3C80-FE9E-D9F3-64CF4C7AFEA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9301890" y="2527808"/>
              <a:ext cx="759834" cy="685284"/>
            </a:xfrm>
            <a:prstGeom prst="rect">
              <a:avLst/>
            </a:prstGeom>
          </p:spPr>
        </p:pic>
        <p:pic>
          <p:nvPicPr>
            <p:cNvPr id="68" name="Graphic 67">
              <a:extLst>
                <a:ext uri="{FF2B5EF4-FFF2-40B4-BE49-F238E27FC236}">
                  <a16:creationId xmlns:a16="http://schemas.microsoft.com/office/drawing/2014/main" id="{B9B60DEF-6C72-7C1D-A327-E241DF7EE591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>
              <a:off x="9564568" y="2666724"/>
              <a:ext cx="234478" cy="40745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7069216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reveal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2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nodeType="withEffect">
                                  <p:stCondLst>
                                    <p:cond delay="4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47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6" presetClass="entr" presetSubtype="16" fill="hold" nodeType="withEffect">
                                  <p:stCondLst>
                                    <p:cond delay="5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1" dur="1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6" presetClass="entr" presetSubtype="16" fill="hold" nodeType="withEffect">
                                  <p:stCondLst>
                                    <p:cond delay="6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4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6" presetClass="entr" presetSubtype="16" fill="hold" nodeType="withEffect">
                                  <p:stCondLst>
                                    <p:cond delay="7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7" dur="7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91 -0.00139 L 0.35807 0.27083 L 0.37995 0.42083 L 0.40287 0.27083 L 0.41328 0.39676 L 0.4487 0.27268 L 0.45391 0.40023 L 0.48932 0.26527 L 0.49766 0.40231 L 0.53203 0.25787 L 0.53516 0.39838 L 0.57578 0.26898 L 0.59349 0.3949 L 0.61745 0.25601 L 0.61953 0.27268 L 0.63828 0.40231 L 0.66224 0.29305 L 0.6737 0.42615 L 0.45807 0.4412 L 0.46849 0.38935 L 0.47995 0.43009 L 0.49453 0.39097 L 0.49453 0.42083 L 0.51953 0.40023 L 0.5237 0.43935 L 0.53099 0.39305 L 0.54245 0.43356 L 0.55078 0.38935 L 0.55807 0.43194 L 0.17474 0.51157 L 0.18932 0.60601 L 0.20495 0.50046 L 0.20599 0.61342 L 0.23828 0.49676 L 0.23932 0.60416 L 0.2612 0.50972 L 0.13932 0.64282 L 0.12995 0.73564 L 0.13932 0.72824 L 0.17162 0.63379 L 0.17266 0.66319 L 0.19557 0.77824 L 0.20287 0.6375 L 0.20703 0.65416 L 0.24037 0.78541 L 0.26849 0.63564 L 0.27057 0.65231 L 0.28724 0.76689 L 0.29141 0.74652 L 0.31016 0.63194 L 0.47682 0.66134 L 0.48412 0.77824 L 0.49349 0.77268 L 0.50287 0.66713 L 0.5237 0.78171 L 0.53932 0.65231 L 0.55703 0.75601 L 0.42995 0.7949 L 0.42682 0.89676 L 0.46224 0.79305 L 0.47162 0.93009 L 0.4862 0.77639 L 0.48932 0.81689 L 0.5112 0.96898 L 0.53516 0.77268 C 0.53398 0.80902 0.53412 0.79606 0.53412 0.81157 L 0.54037 0.97083 L 0.5612 0.79305 L 0.58932 0.93912 L 0.58932 0.91713 L 0.59037 0.7949 L 0.61016 0.87824 L 0.75912 0.50046 L 0.7737 0.60416 L 0.79037 0.50601 L 0.79141 0.5412 L 0.7987 0.61342 L 0.80391 0.50787 L 0.81432 0.59097 L 0.82474 0.4949 L 0.83516 0.62453 L 0.8487 0.51898 L 0.72578 0.63009 L 0.7112 0.73356 L 0.74245 0.64652 L 0.7487 0.75787 C 0.75326 0.74143 0.75065 0.74676 0.75495 0.73935 L 0.78307 0.63009 L 0.78203 0.76319 L 0.81224 0.6412 L 0.81745 0.77639 L 0.85391 0.63194 L 0.85703 0.77639 L 0.87266 0.63379 L 0.89349 0.7375 L 0.23203 0.82639 L 0.33516 0.77639 L 0.35078 0.57615 L 0.27057 0.45416 L 0.17578 0.45208 L 0.12266 0.51527 L 0.11745 0.52824 L 0.09245 0.66134 L 0.11745 0.77639 L 0.20391 0.80972 L 0.23724 0.82824 L 0.52474 0.97268 L 0.5987 0.93912 L 0.66224 0.83935 L 0.64557 0.7412 C 0.63893 0.71944 0.6431 0.72407 0.63724 0.71898 L 0.56745 0.59282 C 0.54831 0.59074 0.55625 0.59097 0.54349 0.59097 L 0.46432 0.5875 L 0.45807 0.60046 L 0.41432 0.69305 L 0.40807 0.71319 L 0.39974 0.87268 L 0.44037 0.97083 L 0.4612 0.97083 L 0.54141 0.98009 L 0.55599 0.98009 L 0.80599 0.81342 L 0.9237 0.76689 L 0.95391 0.55972 C 0.94531 0.54884 0.9487 0.55416 0.94349 0.5449 L 0.85287 0.46342 L 0.83516 0.45601 L 0.72995 0.47639 L 0.7237 0.48935 L 0.67787 0.66319 L 0.72787 0.78935 C 0.73893 0.79328 0.73503 0.79004 0.74037 0.7949 L 0.83203 0.8449 L 0.80182 1.15231 " pathEditMode="relative" ptsTypes="AAAAAAAAAAAAAAAAAAAAAAAAAAAAAAAAAAAAAAAAAAAAAAAAAAAAAAAAAAAAAAAAAAAAAAAAAAAAAAAAAAAAAAAAAAAAAAAAAAAAAAAAAAAAAAAAAAAAAAAAAAAAAAAAAAAAAAA">
                                      <p:cBhvr>
                                        <p:cTn id="39" dur="8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/>
      <p:bldP spid="12" grpId="0"/>
      <p:bldP spid="8" grpId="0"/>
      <p:bldP spid="4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Graphic 6">
            <a:extLst>
              <a:ext uri="{FF2B5EF4-FFF2-40B4-BE49-F238E27FC236}">
                <a16:creationId xmlns:a16="http://schemas.microsoft.com/office/drawing/2014/main" id="{E861079F-6F69-ED0B-5CE9-5994FB28730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800974" y="844596"/>
            <a:ext cx="2962354" cy="5168808"/>
          </a:xfrm>
          <a:prstGeom prst="rect">
            <a:avLst/>
          </a:prstGeom>
        </p:spPr>
      </p:pic>
      <p:pic>
        <p:nvPicPr>
          <p:cNvPr id="6" name="Graphic 5">
            <a:extLst>
              <a:ext uri="{FF2B5EF4-FFF2-40B4-BE49-F238E27FC236}">
                <a16:creationId xmlns:a16="http://schemas.microsoft.com/office/drawing/2014/main" id="{329353E1-0112-9ED2-6078-858AC777896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428672" y="844596"/>
            <a:ext cx="2962354" cy="5168808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EFF56DA5-7866-B3E1-BDC1-31DFDAC8AB2F}"/>
              </a:ext>
            </a:extLst>
          </p:cNvPr>
          <p:cNvSpPr txBox="1"/>
          <p:nvPr/>
        </p:nvSpPr>
        <p:spPr>
          <a:xfrm>
            <a:off x="1633576" y="4423470"/>
            <a:ext cx="25525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1600" b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defRPr>
            </a:lvl1pPr>
          </a:lstStyle>
          <a:p>
            <a:r>
              <a:rPr lang="en-US" dirty="0"/>
              <a:t>Lorem ipsum dolor sit amet, consectetuer adipiscing elit. Maecenas </a:t>
            </a:r>
            <a:r>
              <a:rPr lang="en-US" dirty="0" err="1"/>
              <a:t>porttitor</a:t>
            </a:r>
            <a:r>
              <a:rPr lang="en-US" dirty="0"/>
              <a:t> </a:t>
            </a:r>
            <a:r>
              <a:rPr lang="en-US" dirty="0" err="1"/>
              <a:t>congue</a:t>
            </a:r>
            <a:endParaRPr lang="en-US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DBDCFEA-05D2-EC21-CEAD-067A02244C69}"/>
              </a:ext>
            </a:extLst>
          </p:cNvPr>
          <p:cNvSpPr txBox="1"/>
          <p:nvPr/>
        </p:nvSpPr>
        <p:spPr>
          <a:xfrm>
            <a:off x="8005878" y="4423470"/>
            <a:ext cx="25525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b="1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defRPr>
            </a:lvl1pPr>
          </a:lstStyle>
          <a:p>
            <a:pPr algn="l"/>
            <a:r>
              <a:rPr lang="en-US" sz="1600" b="0" dirty="0"/>
              <a:t>Lorem ipsum dolor sit </a:t>
            </a:r>
            <a:r>
              <a:rPr lang="en-US" sz="1600" b="0" dirty="0" err="1"/>
              <a:t>amet</a:t>
            </a:r>
            <a:r>
              <a:rPr lang="en-US" sz="1600" b="0" dirty="0"/>
              <a:t>, </a:t>
            </a:r>
            <a:r>
              <a:rPr lang="en-US" sz="1600" b="0" dirty="0" err="1"/>
              <a:t>consectetuer</a:t>
            </a:r>
            <a:r>
              <a:rPr lang="en-US" sz="1600" b="0" dirty="0"/>
              <a:t> </a:t>
            </a:r>
            <a:r>
              <a:rPr lang="en-US" sz="1600" b="0" dirty="0" err="1"/>
              <a:t>adipiscing</a:t>
            </a:r>
            <a:r>
              <a:rPr lang="en-US" sz="1600" b="0" dirty="0"/>
              <a:t> </a:t>
            </a:r>
            <a:r>
              <a:rPr lang="en-US" sz="1600" b="0" dirty="0" err="1"/>
              <a:t>elit</a:t>
            </a:r>
            <a:r>
              <a:rPr lang="en-US" sz="1600" b="0" dirty="0"/>
              <a:t>. Maecenas </a:t>
            </a:r>
            <a:r>
              <a:rPr lang="en-US" sz="1600" b="0" dirty="0" err="1"/>
              <a:t>porttitor</a:t>
            </a:r>
            <a:r>
              <a:rPr lang="en-US" sz="1600" b="0" dirty="0"/>
              <a:t> </a:t>
            </a:r>
            <a:r>
              <a:rPr lang="en-US" sz="1600" b="0" dirty="0" err="1"/>
              <a:t>congue</a:t>
            </a:r>
            <a:endParaRPr lang="en-US" sz="1600" b="0" dirty="0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38F7520E-F478-049B-E096-00848845F034}"/>
              </a:ext>
            </a:extLst>
          </p:cNvPr>
          <p:cNvSpPr/>
          <p:nvPr/>
        </p:nvSpPr>
        <p:spPr>
          <a:xfrm rot="20972504">
            <a:off x="9634869" y="1245524"/>
            <a:ext cx="4737706" cy="2557168"/>
          </a:xfrm>
          <a:custGeom>
            <a:avLst/>
            <a:gdLst>
              <a:gd name="connsiteX0" fmla="*/ 260286 w 562942"/>
              <a:gd name="connsiteY0" fmla="*/ 2858 h 303847"/>
              <a:gd name="connsiteX1" fmla="*/ 244093 w 562942"/>
              <a:gd name="connsiteY1" fmla="*/ 5715 h 303847"/>
              <a:gd name="connsiteX2" fmla="*/ 232663 w 562942"/>
              <a:gd name="connsiteY2" fmla="*/ 8573 h 303847"/>
              <a:gd name="connsiteX3" fmla="*/ 217423 w 562942"/>
              <a:gd name="connsiteY3" fmla="*/ 12383 h 303847"/>
              <a:gd name="connsiteX4" fmla="*/ 195516 w 562942"/>
              <a:gd name="connsiteY4" fmla="*/ 18098 h 303847"/>
              <a:gd name="connsiteX5" fmla="*/ 191706 w 562942"/>
              <a:gd name="connsiteY5" fmla="*/ 19050 h 303847"/>
              <a:gd name="connsiteX6" fmla="*/ 180276 w 562942"/>
              <a:gd name="connsiteY6" fmla="*/ 22860 h 303847"/>
              <a:gd name="connsiteX7" fmla="*/ 165988 w 562942"/>
              <a:gd name="connsiteY7" fmla="*/ 27623 h 303847"/>
              <a:gd name="connsiteX8" fmla="*/ 144081 w 562942"/>
              <a:gd name="connsiteY8" fmla="*/ 36195 h 303847"/>
              <a:gd name="connsiteX9" fmla="*/ 129793 w 562942"/>
              <a:gd name="connsiteY9" fmla="*/ 41910 h 303847"/>
              <a:gd name="connsiteX10" fmla="*/ 118363 w 562942"/>
              <a:gd name="connsiteY10" fmla="*/ 46673 h 303847"/>
              <a:gd name="connsiteX11" fmla="*/ 114553 w 562942"/>
              <a:gd name="connsiteY11" fmla="*/ 47625 h 303847"/>
              <a:gd name="connsiteX12" fmla="*/ 94551 w 562942"/>
              <a:gd name="connsiteY12" fmla="*/ 58103 h 303847"/>
              <a:gd name="connsiteX13" fmla="*/ 90741 w 562942"/>
              <a:gd name="connsiteY13" fmla="*/ 60960 h 303847"/>
              <a:gd name="connsiteX14" fmla="*/ 80263 w 562942"/>
              <a:gd name="connsiteY14" fmla="*/ 66675 h 303847"/>
              <a:gd name="connsiteX15" fmla="*/ 71691 w 562942"/>
              <a:gd name="connsiteY15" fmla="*/ 72390 h 303847"/>
              <a:gd name="connsiteX16" fmla="*/ 67881 w 562942"/>
              <a:gd name="connsiteY16" fmla="*/ 75248 h 303847"/>
              <a:gd name="connsiteX17" fmla="*/ 50736 w 562942"/>
              <a:gd name="connsiteY17" fmla="*/ 86678 h 303847"/>
              <a:gd name="connsiteX18" fmla="*/ 45021 w 562942"/>
              <a:gd name="connsiteY18" fmla="*/ 91440 h 303847"/>
              <a:gd name="connsiteX19" fmla="*/ 35496 w 562942"/>
              <a:gd name="connsiteY19" fmla="*/ 99060 h 303847"/>
              <a:gd name="connsiteX20" fmla="*/ 30733 w 562942"/>
              <a:gd name="connsiteY20" fmla="*/ 102870 h 303847"/>
              <a:gd name="connsiteX21" fmla="*/ 23113 w 562942"/>
              <a:gd name="connsiteY21" fmla="*/ 109538 h 303847"/>
              <a:gd name="connsiteX22" fmla="*/ 17398 w 562942"/>
              <a:gd name="connsiteY22" fmla="*/ 115253 h 303847"/>
              <a:gd name="connsiteX23" fmla="*/ 12636 w 562942"/>
              <a:gd name="connsiteY23" fmla="*/ 120968 h 303847"/>
              <a:gd name="connsiteX24" fmla="*/ 7873 w 562942"/>
              <a:gd name="connsiteY24" fmla="*/ 125730 h 303847"/>
              <a:gd name="connsiteX25" fmla="*/ 253 w 562942"/>
              <a:gd name="connsiteY25" fmla="*/ 135255 h 303847"/>
              <a:gd name="connsiteX26" fmla="*/ 3111 w 562942"/>
              <a:gd name="connsiteY26" fmla="*/ 137160 h 303847"/>
              <a:gd name="connsiteX27" fmla="*/ 3111 w 562942"/>
              <a:gd name="connsiteY27" fmla="*/ 137160 h 303847"/>
              <a:gd name="connsiteX28" fmla="*/ 4063 w 562942"/>
              <a:gd name="connsiteY28" fmla="*/ 136208 h 303847"/>
              <a:gd name="connsiteX29" fmla="*/ 5968 w 562942"/>
              <a:gd name="connsiteY29" fmla="*/ 133350 h 303847"/>
              <a:gd name="connsiteX30" fmla="*/ 5968 w 562942"/>
              <a:gd name="connsiteY30" fmla="*/ 133350 h 303847"/>
              <a:gd name="connsiteX31" fmla="*/ 13588 w 562942"/>
              <a:gd name="connsiteY31" fmla="*/ 124778 h 303847"/>
              <a:gd name="connsiteX32" fmla="*/ 18351 w 562942"/>
              <a:gd name="connsiteY32" fmla="*/ 120015 h 303847"/>
              <a:gd name="connsiteX33" fmla="*/ 25018 w 562942"/>
              <a:gd name="connsiteY33" fmla="*/ 113348 h 303847"/>
              <a:gd name="connsiteX34" fmla="*/ 28828 w 562942"/>
              <a:gd name="connsiteY34" fmla="*/ 109538 h 303847"/>
              <a:gd name="connsiteX35" fmla="*/ 40258 w 562942"/>
              <a:gd name="connsiteY35" fmla="*/ 100013 h 303847"/>
              <a:gd name="connsiteX36" fmla="*/ 53593 w 562942"/>
              <a:gd name="connsiteY36" fmla="*/ 89535 h 303847"/>
              <a:gd name="connsiteX37" fmla="*/ 69786 w 562942"/>
              <a:gd name="connsiteY37" fmla="*/ 78105 h 303847"/>
              <a:gd name="connsiteX38" fmla="*/ 73596 w 562942"/>
              <a:gd name="connsiteY38" fmla="*/ 75248 h 303847"/>
              <a:gd name="connsiteX39" fmla="*/ 82168 w 562942"/>
              <a:gd name="connsiteY39" fmla="*/ 69533 h 303847"/>
              <a:gd name="connsiteX40" fmla="*/ 92646 w 562942"/>
              <a:gd name="connsiteY40" fmla="*/ 63818 h 303847"/>
              <a:gd name="connsiteX41" fmla="*/ 96456 w 562942"/>
              <a:gd name="connsiteY41" fmla="*/ 61913 h 303847"/>
              <a:gd name="connsiteX42" fmla="*/ 116458 w 562942"/>
              <a:gd name="connsiteY42" fmla="*/ 51435 h 303847"/>
              <a:gd name="connsiteX43" fmla="*/ 126936 w 562942"/>
              <a:gd name="connsiteY43" fmla="*/ 46673 h 303847"/>
              <a:gd name="connsiteX44" fmla="*/ 142176 w 562942"/>
              <a:gd name="connsiteY44" fmla="*/ 40005 h 303847"/>
              <a:gd name="connsiteX45" fmla="*/ 160273 w 562942"/>
              <a:gd name="connsiteY45" fmla="*/ 33338 h 303847"/>
              <a:gd name="connsiteX46" fmla="*/ 167893 w 562942"/>
              <a:gd name="connsiteY46" fmla="*/ 30480 h 303847"/>
              <a:gd name="connsiteX47" fmla="*/ 173608 w 562942"/>
              <a:gd name="connsiteY47" fmla="*/ 28575 h 303847"/>
              <a:gd name="connsiteX48" fmla="*/ 194563 w 562942"/>
              <a:gd name="connsiteY48" fmla="*/ 21908 h 303847"/>
              <a:gd name="connsiteX49" fmla="*/ 200278 w 562942"/>
              <a:gd name="connsiteY49" fmla="*/ 20955 h 303847"/>
              <a:gd name="connsiteX50" fmla="*/ 213613 w 562942"/>
              <a:gd name="connsiteY50" fmla="*/ 19050 h 303847"/>
              <a:gd name="connsiteX51" fmla="*/ 222186 w 562942"/>
              <a:gd name="connsiteY51" fmla="*/ 17145 h 303847"/>
              <a:gd name="connsiteX52" fmla="*/ 232663 w 562942"/>
              <a:gd name="connsiteY52" fmla="*/ 15240 h 303847"/>
              <a:gd name="connsiteX53" fmla="*/ 245998 w 562942"/>
              <a:gd name="connsiteY53" fmla="*/ 12383 h 303847"/>
              <a:gd name="connsiteX54" fmla="*/ 268858 w 562942"/>
              <a:gd name="connsiteY54" fmla="*/ 8573 h 303847"/>
              <a:gd name="connsiteX55" fmla="*/ 291718 w 562942"/>
              <a:gd name="connsiteY55" fmla="*/ 6668 h 303847"/>
              <a:gd name="connsiteX56" fmla="*/ 314578 w 562942"/>
              <a:gd name="connsiteY56" fmla="*/ 7620 h 303847"/>
              <a:gd name="connsiteX57" fmla="*/ 313626 w 562942"/>
              <a:gd name="connsiteY57" fmla="*/ 7620 h 303847"/>
              <a:gd name="connsiteX58" fmla="*/ 350773 w 562942"/>
              <a:gd name="connsiteY58" fmla="*/ 17145 h 303847"/>
              <a:gd name="connsiteX59" fmla="*/ 362203 w 562942"/>
              <a:gd name="connsiteY59" fmla="*/ 22860 h 303847"/>
              <a:gd name="connsiteX60" fmla="*/ 373633 w 562942"/>
              <a:gd name="connsiteY60" fmla="*/ 29528 h 303847"/>
              <a:gd name="connsiteX61" fmla="*/ 387921 w 562942"/>
              <a:gd name="connsiteY61" fmla="*/ 42863 h 303847"/>
              <a:gd name="connsiteX62" fmla="*/ 402208 w 562942"/>
              <a:gd name="connsiteY62" fmla="*/ 65723 h 303847"/>
              <a:gd name="connsiteX63" fmla="*/ 408876 w 562942"/>
              <a:gd name="connsiteY63" fmla="*/ 87630 h 303847"/>
              <a:gd name="connsiteX64" fmla="*/ 408876 w 562942"/>
              <a:gd name="connsiteY64" fmla="*/ 113348 h 303847"/>
              <a:gd name="connsiteX65" fmla="*/ 400303 w 562942"/>
              <a:gd name="connsiteY65" fmla="*/ 144780 h 303847"/>
              <a:gd name="connsiteX66" fmla="*/ 400303 w 562942"/>
              <a:gd name="connsiteY66" fmla="*/ 144780 h 303847"/>
              <a:gd name="connsiteX67" fmla="*/ 386968 w 562942"/>
              <a:gd name="connsiteY67" fmla="*/ 142875 h 303847"/>
              <a:gd name="connsiteX68" fmla="*/ 377443 w 562942"/>
              <a:gd name="connsiteY68" fmla="*/ 141923 h 303847"/>
              <a:gd name="connsiteX69" fmla="*/ 356488 w 562942"/>
              <a:gd name="connsiteY69" fmla="*/ 140970 h 303847"/>
              <a:gd name="connsiteX70" fmla="*/ 349821 w 562942"/>
              <a:gd name="connsiteY70" fmla="*/ 140970 h 303847"/>
              <a:gd name="connsiteX71" fmla="*/ 336486 w 562942"/>
              <a:gd name="connsiteY71" fmla="*/ 140970 h 303847"/>
              <a:gd name="connsiteX72" fmla="*/ 319341 w 562942"/>
              <a:gd name="connsiteY72" fmla="*/ 141923 h 303847"/>
              <a:gd name="connsiteX73" fmla="*/ 309816 w 562942"/>
              <a:gd name="connsiteY73" fmla="*/ 142875 h 303847"/>
              <a:gd name="connsiteX74" fmla="*/ 299338 w 562942"/>
              <a:gd name="connsiteY74" fmla="*/ 143828 h 303847"/>
              <a:gd name="connsiteX75" fmla="*/ 286003 w 562942"/>
              <a:gd name="connsiteY75" fmla="*/ 145733 h 303847"/>
              <a:gd name="connsiteX76" fmla="*/ 234568 w 562942"/>
              <a:gd name="connsiteY76" fmla="*/ 160020 h 303847"/>
              <a:gd name="connsiteX77" fmla="*/ 186943 w 562942"/>
              <a:gd name="connsiteY77" fmla="*/ 182880 h 303847"/>
              <a:gd name="connsiteX78" fmla="*/ 149796 w 562942"/>
              <a:gd name="connsiteY78" fmla="*/ 216218 h 303847"/>
              <a:gd name="connsiteX79" fmla="*/ 138366 w 562942"/>
              <a:gd name="connsiteY79" fmla="*/ 238125 h 303847"/>
              <a:gd name="connsiteX80" fmla="*/ 135508 w 562942"/>
              <a:gd name="connsiteY80" fmla="*/ 250508 h 303847"/>
              <a:gd name="connsiteX81" fmla="*/ 135508 w 562942"/>
              <a:gd name="connsiteY81" fmla="*/ 263843 h 303847"/>
              <a:gd name="connsiteX82" fmla="*/ 139318 w 562942"/>
              <a:gd name="connsiteY82" fmla="*/ 275273 h 303847"/>
              <a:gd name="connsiteX83" fmla="*/ 146938 w 562942"/>
              <a:gd name="connsiteY83" fmla="*/ 285750 h 303847"/>
              <a:gd name="connsiteX84" fmla="*/ 152653 w 562942"/>
              <a:gd name="connsiteY84" fmla="*/ 289560 h 303847"/>
              <a:gd name="connsiteX85" fmla="*/ 157416 w 562942"/>
              <a:gd name="connsiteY85" fmla="*/ 292418 h 303847"/>
              <a:gd name="connsiteX86" fmla="*/ 170751 w 562942"/>
              <a:gd name="connsiteY86" fmla="*/ 296228 h 303847"/>
              <a:gd name="connsiteX87" fmla="*/ 198373 w 562942"/>
              <a:gd name="connsiteY87" fmla="*/ 296228 h 303847"/>
              <a:gd name="connsiteX88" fmla="*/ 225043 w 562942"/>
              <a:gd name="connsiteY88" fmla="*/ 291465 h 303847"/>
              <a:gd name="connsiteX89" fmla="*/ 275526 w 562942"/>
              <a:gd name="connsiteY89" fmla="*/ 275273 h 303847"/>
              <a:gd name="connsiteX90" fmla="*/ 320293 w 562942"/>
              <a:gd name="connsiteY90" fmla="*/ 250508 h 303847"/>
              <a:gd name="connsiteX91" fmla="*/ 359346 w 562942"/>
              <a:gd name="connsiteY91" fmla="*/ 218123 h 303847"/>
              <a:gd name="connsiteX92" fmla="*/ 389826 w 562942"/>
              <a:gd name="connsiteY92" fmla="*/ 180023 h 303847"/>
              <a:gd name="connsiteX93" fmla="*/ 402208 w 562942"/>
              <a:gd name="connsiteY93" fmla="*/ 158115 h 303847"/>
              <a:gd name="connsiteX94" fmla="*/ 439356 w 562942"/>
              <a:gd name="connsiteY94" fmla="*/ 168593 h 303847"/>
              <a:gd name="connsiteX95" fmla="*/ 445071 w 562942"/>
              <a:gd name="connsiteY95" fmla="*/ 170498 h 303847"/>
              <a:gd name="connsiteX96" fmla="*/ 451738 w 562942"/>
              <a:gd name="connsiteY96" fmla="*/ 173355 h 303847"/>
              <a:gd name="connsiteX97" fmla="*/ 466978 w 562942"/>
              <a:gd name="connsiteY97" fmla="*/ 181928 h 303847"/>
              <a:gd name="connsiteX98" fmla="*/ 472693 w 562942"/>
              <a:gd name="connsiteY98" fmla="*/ 187643 h 303847"/>
              <a:gd name="connsiteX99" fmla="*/ 476503 w 562942"/>
              <a:gd name="connsiteY99" fmla="*/ 193358 h 303847"/>
              <a:gd name="connsiteX100" fmla="*/ 475551 w 562942"/>
              <a:gd name="connsiteY100" fmla="*/ 193358 h 303847"/>
              <a:gd name="connsiteX101" fmla="*/ 454596 w 562942"/>
              <a:gd name="connsiteY101" fmla="*/ 207645 h 303847"/>
              <a:gd name="connsiteX102" fmla="*/ 437451 w 562942"/>
              <a:gd name="connsiteY102" fmla="*/ 226695 h 303847"/>
              <a:gd name="connsiteX103" fmla="*/ 425068 w 562942"/>
              <a:gd name="connsiteY103" fmla="*/ 247650 h 303847"/>
              <a:gd name="connsiteX104" fmla="*/ 417448 w 562942"/>
              <a:gd name="connsiteY104" fmla="*/ 271463 h 303847"/>
              <a:gd name="connsiteX105" fmla="*/ 417448 w 562942"/>
              <a:gd name="connsiteY105" fmla="*/ 282893 h 303847"/>
              <a:gd name="connsiteX106" fmla="*/ 418401 w 562942"/>
              <a:gd name="connsiteY106" fmla="*/ 289560 h 303847"/>
              <a:gd name="connsiteX107" fmla="*/ 421258 w 562942"/>
              <a:gd name="connsiteY107" fmla="*/ 296228 h 303847"/>
              <a:gd name="connsiteX108" fmla="*/ 431736 w 562942"/>
              <a:gd name="connsiteY108" fmla="*/ 303848 h 303847"/>
              <a:gd name="connsiteX109" fmla="*/ 435546 w 562942"/>
              <a:gd name="connsiteY109" fmla="*/ 303848 h 303847"/>
              <a:gd name="connsiteX110" fmla="*/ 439356 w 562942"/>
              <a:gd name="connsiteY110" fmla="*/ 303848 h 303847"/>
              <a:gd name="connsiteX111" fmla="*/ 446976 w 562942"/>
              <a:gd name="connsiteY111" fmla="*/ 301943 h 303847"/>
              <a:gd name="connsiteX112" fmla="*/ 457453 w 562942"/>
              <a:gd name="connsiteY112" fmla="*/ 296228 h 303847"/>
              <a:gd name="connsiteX113" fmla="*/ 466978 w 562942"/>
              <a:gd name="connsiteY113" fmla="*/ 287655 h 303847"/>
              <a:gd name="connsiteX114" fmla="*/ 478408 w 562942"/>
              <a:gd name="connsiteY114" fmla="*/ 272415 h 303847"/>
              <a:gd name="connsiteX115" fmla="*/ 484123 w 562942"/>
              <a:gd name="connsiteY115" fmla="*/ 261938 h 303847"/>
              <a:gd name="connsiteX116" fmla="*/ 493648 w 562942"/>
              <a:gd name="connsiteY116" fmla="*/ 238125 h 303847"/>
              <a:gd name="connsiteX117" fmla="*/ 496506 w 562942"/>
              <a:gd name="connsiteY117" fmla="*/ 213360 h 303847"/>
              <a:gd name="connsiteX118" fmla="*/ 494601 w 562942"/>
              <a:gd name="connsiteY118" fmla="*/ 199073 h 303847"/>
              <a:gd name="connsiteX119" fmla="*/ 499363 w 562942"/>
              <a:gd name="connsiteY119" fmla="*/ 197168 h 303847"/>
              <a:gd name="connsiteX120" fmla="*/ 504126 w 562942"/>
              <a:gd name="connsiteY120" fmla="*/ 194310 h 303847"/>
              <a:gd name="connsiteX121" fmla="*/ 511746 w 562942"/>
              <a:gd name="connsiteY121" fmla="*/ 191453 h 303847"/>
              <a:gd name="connsiteX122" fmla="*/ 522223 w 562942"/>
              <a:gd name="connsiteY122" fmla="*/ 187643 h 303847"/>
              <a:gd name="connsiteX123" fmla="*/ 520318 w 562942"/>
              <a:gd name="connsiteY123" fmla="*/ 188595 h 303847"/>
              <a:gd name="connsiteX124" fmla="*/ 520318 w 562942"/>
              <a:gd name="connsiteY124" fmla="*/ 188595 h 303847"/>
              <a:gd name="connsiteX125" fmla="*/ 520318 w 562942"/>
              <a:gd name="connsiteY125" fmla="*/ 188595 h 303847"/>
              <a:gd name="connsiteX126" fmla="*/ 537463 w 562942"/>
              <a:gd name="connsiteY126" fmla="*/ 182880 h 303847"/>
              <a:gd name="connsiteX127" fmla="*/ 545083 w 562942"/>
              <a:gd name="connsiteY127" fmla="*/ 180023 h 303847"/>
              <a:gd name="connsiteX128" fmla="*/ 558418 w 562942"/>
              <a:gd name="connsiteY128" fmla="*/ 175260 h 303847"/>
              <a:gd name="connsiteX129" fmla="*/ 559371 w 562942"/>
              <a:gd name="connsiteY129" fmla="*/ 175260 h 303847"/>
              <a:gd name="connsiteX130" fmla="*/ 562228 w 562942"/>
              <a:gd name="connsiteY130" fmla="*/ 173355 h 303847"/>
              <a:gd name="connsiteX131" fmla="*/ 562228 w 562942"/>
              <a:gd name="connsiteY131" fmla="*/ 170498 h 303847"/>
              <a:gd name="connsiteX132" fmla="*/ 557466 w 562942"/>
              <a:gd name="connsiteY132" fmla="*/ 167640 h 303847"/>
              <a:gd name="connsiteX133" fmla="*/ 548893 w 562942"/>
              <a:gd name="connsiteY133" fmla="*/ 168593 h 303847"/>
              <a:gd name="connsiteX134" fmla="*/ 543178 w 562942"/>
              <a:gd name="connsiteY134" fmla="*/ 169545 h 303847"/>
              <a:gd name="connsiteX135" fmla="*/ 535558 w 562942"/>
              <a:gd name="connsiteY135" fmla="*/ 171450 h 303847"/>
              <a:gd name="connsiteX136" fmla="*/ 527938 w 562942"/>
              <a:gd name="connsiteY136" fmla="*/ 173355 h 303847"/>
              <a:gd name="connsiteX137" fmla="*/ 518413 w 562942"/>
              <a:gd name="connsiteY137" fmla="*/ 176213 h 303847"/>
              <a:gd name="connsiteX138" fmla="*/ 508888 w 562942"/>
              <a:gd name="connsiteY138" fmla="*/ 180023 h 303847"/>
              <a:gd name="connsiteX139" fmla="*/ 499363 w 562942"/>
              <a:gd name="connsiteY139" fmla="*/ 183833 h 303847"/>
              <a:gd name="connsiteX140" fmla="*/ 492696 w 562942"/>
              <a:gd name="connsiteY140" fmla="*/ 187643 h 303847"/>
              <a:gd name="connsiteX141" fmla="*/ 492696 w 562942"/>
              <a:gd name="connsiteY141" fmla="*/ 187643 h 303847"/>
              <a:gd name="connsiteX142" fmla="*/ 488886 w 562942"/>
              <a:gd name="connsiteY142" fmla="*/ 181928 h 303847"/>
              <a:gd name="connsiteX143" fmla="*/ 485076 w 562942"/>
              <a:gd name="connsiteY143" fmla="*/ 177165 h 303847"/>
              <a:gd name="connsiteX144" fmla="*/ 479361 w 562942"/>
              <a:gd name="connsiteY144" fmla="*/ 172403 h 303847"/>
              <a:gd name="connsiteX145" fmla="*/ 465073 w 562942"/>
              <a:gd name="connsiteY145" fmla="*/ 163830 h 303847"/>
              <a:gd name="connsiteX146" fmla="*/ 455548 w 562942"/>
              <a:gd name="connsiteY146" fmla="*/ 159068 h 303847"/>
              <a:gd name="connsiteX147" fmla="*/ 430783 w 562942"/>
              <a:gd name="connsiteY147" fmla="*/ 150495 h 303847"/>
              <a:gd name="connsiteX148" fmla="*/ 413638 w 562942"/>
              <a:gd name="connsiteY148" fmla="*/ 146685 h 303847"/>
              <a:gd name="connsiteX149" fmla="*/ 416496 w 562942"/>
              <a:gd name="connsiteY149" fmla="*/ 137160 h 303847"/>
              <a:gd name="connsiteX150" fmla="*/ 422211 w 562942"/>
              <a:gd name="connsiteY150" fmla="*/ 89535 h 303847"/>
              <a:gd name="connsiteX151" fmla="*/ 404113 w 562942"/>
              <a:gd name="connsiteY151" fmla="*/ 45720 h 303847"/>
              <a:gd name="connsiteX152" fmla="*/ 387921 w 562942"/>
              <a:gd name="connsiteY152" fmla="*/ 28575 h 303847"/>
              <a:gd name="connsiteX153" fmla="*/ 378396 w 562942"/>
              <a:gd name="connsiteY153" fmla="*/ 21908 h 303847"/>
              <a:gd name="connsiteX154" fmla="*/ 366966 w 562942"/>
              <a:gd name="connsiteY154" fmla="*/ 16193 h 303847"/>
              <a:gd name="connsiteX155" fmla="*/ 317436 w 562942"/>
              <a:gd name="connsiteY155" fmla="*/ 2858 h 303847"/>
              <a:gd name="connsiteX156" fmla="*/ 295528 w 562942"/>
              <a:gd name="connsiteY156" fmla="*/ 0 h 303847"/>
              <a:gd name="connsiteX157" fmla="*/ 260286 w 562942"/>
              <a:gd name="connsiteY157" fmla="*/ 2858 h 303847"/>
              <a:gd name="connsiteX158" fmla="*/ 260286 w 562942"/>
              <a:gd name="connsiteY158" fmla="*/ 2858 h 303847"/>
              <a:gd name="connsiteX159" fmla="*/ 260286 w 562942"/>
              <a:gd name="connsiteY159" fmla="*/ 2858 h 303847"/>
              <a:gd name="connsiteX160" fmla="*/ 329818 w 562942"/>
              <a:gd name="connsiteY160" fmla="*/ 154305 h 303847"/>
              <a:gd name="connsiteX161" fmla="*/ 334581 w 562942"/>
              <a:gd name="connsiteY161" fmla="*/ 154305 h 303847"/>
              <a:gd name="connsiteX162" fmla="*/ 346011 w 562942"/>
              <a:gd name="connsiteY162" fmla="*/ 154305 h 303847"/>
              <a:gd name="connsiteX163" fmla="*/ 355536 w 562942"/>
              <a:gd name="connsiteY163" fmla="*/ 154305 h 303847"/>
              <a:gd name="connsiteX164" fmla="*/ 357441 w 562942"/>
              <a:gd name="connsiteY164" fmla="*/ 154305 h 303847"/>
              <a:gd name="connsiteX165" fmla="*/ 363156 w 562942"/>
              <a:gd name="connsiteY165" fmla="*/ 154305 h 303847"/>
              <a:gd name="connsiteX166" fmla="*/ 375538 w 562942"/>
              <a:gd name="connsiteY166" fmla="*/ 154305 h 303847"/>
              <a:gd name="connsiteX167" fmla="*/ 392683 w 562942"/>
              <a:gd name="connsiteY167" fmla="*/ 155258 h 303847"/>
              <a:gd name="connsiteX168" fmla="*/ 393636 w 562942"/>
              <a:gd name="connsiteY168" fmla="*/ 155258 h 303847"/>
              <a:gd name="connsiteX169" fmla="*/ 394588 w 562942"/>
              <a:gd name="connsiteY169" fmla="*/ 155258 h 303847"/>
              <a:gd name="connsiteX170" fmla="*/ 367918 w 562942"/>
              <a:gd name="connsiteY170" fmla="*/ 195263 h 303847"/>
              <a:gd name="connsiteX171" fmla="*/ 368871 w 562942"/>
              <a:gd name="connsiteY171" fmla="*/ 194310 h 303847"/>
              <a:gd name="connsiteX172" fmla="*/ 322198 w 562942"/>
              <a:gd name="connsiteY172" fmla="*/ 237173 h 303847"/>
              <a:gd name="connsiteX173" fmla="*/ 322198 w 562942"/>
              <a:gd name="connsiteY173" fmla="*/ 237173 h 303847"/>
              <a:gd name="connsiteX174" fmla="*/ 321246 w 562942"/>
              <a:gd name="connsiteY174" fmla="*/ 238125 h 303847"/>
              <a:gd name="connsiteX175" fmla="*/ 321246 w 562942"/>
              <a:gd name="connsiteY175" fmla="*/ 238125 h 303847"/>
              <a:gd name="connsiteX176" fmla="*/ 321246 w 562942"/>
              <a:gd name="connsiteY176" fmla="*/ 238125 h 303847"/>
              <a:gd name="connsiteX177" fmla="*/ 266001 w 562942"/>
              <a:gd name="connsiteY177" fmla="*/ 267653 h 303847"/>
              <a:gd name="connsiteX178" fmla="*/ 209803 w 562942"/>
              <a:gd name="connsiteY178" fmla="*/ 281940 h 303847"/>
              <a:gd name="connsiteX179" fmla="*/ 179323 w 562942"/>
              <a:gd name="connsiteY179" fmla="*/ 281940 h 303847"/>
              <a:gd name="connsiteX180" fmla="*/ 167893 w 562942"/>
              <a:gd name="connsiteY180" fmla="*/ 279083 h 303847"/>
              <a:gd name="connsiteX181" fmla="*/ 163131 w 562942"/>
              <a:gd name="connsiteY181" fmla="*/ 276225 h 303847"/>
              <a:gd name="connsiteX182" fmla="*/ 159321 w 562942"/>
              <a:gd name="connsiteY182" fmla="*/ 272415 h 303847"/>
              <a:gd name="connsiteX183" fmla="*/ 155511 w 562942"/>
              <a:gd name="connsiteY183" fmla="*/ 266700 h 303847"/>
              <a:gd name="connsiteX184" fmla="*/ 153606 w 562942"/>
              <a:gd name="connsiteY184" fmla="*/ 258128 h 303847"/>
              <a:gd name="connsiteX185" fmla="*/ 153606 w 562942"/>
              <a:gd name="connsiteY185" fmla="*/ 246698 h 303847"/>
              <a:gd name="connsiteX186" fmla="*/ 158368 w 562942"/>
              <a:gd name="connsiteY186" fmla="*/ 232410 h 303847"/>
              <a:gd name="connsiteX187" fmla="*/ 168846 w 562942"/>
              <a:gd name="connsiteY187" fmla="*/ 216218 h 303847"/>
              <a:gd name="connsiteX188" fmla="*/ 190753 w 562942"/>
              <a:gd name="connsiteY188" fmla="*/ 196215 h 303847"/>
              <a:gd name="connsiteX189" fmla="*/ 237426 w 562942"/>
              <a:gd name="connsiteY189" fmla="*/ 172403 h 303847"/>
              <a:gd name="connsiteX190" fmla="*/ 271716 w 562942"/>
              <a:gd name="connsiteY190" fmla="*/ 160973 h 303847"/>
              <a:gd name="connsiteX191" fmla="*/ 307911 w 562942"/>
              <a:gd name="connsiteY191" fmla="*/ 154305 h 303847"/>
              <a:gd name="connsiteX192" fmla="*/ 329818 w 562942"/>
              <a:gd name="connsiteY192" fmla="*/ 154305 h 303847"/>
              <a:gd name="connsiteX193" fmla="*/ 329818 w 562942"/>
              <a:gd name="connsiteY193" fmla="*/ 154305 h 303847"/>
              <a:gd name="connsiteX194" fmla="*/ 329818 w 562942"/>
              <a:gd name="connsiteY194" fmla="*/ 154305 h 303847"/>
              <a:gd name="connsiteX195" fmla="*/ 392683 w 562942"/>
              <a:gd name="connsiteY195" fmla="*/ 155258 h 303847"/>
              <a:gd name="connsiteX196" fmla="*/ 393636 w 562942"/>
              <a:gd name="connsiteY196" fmla="*/ 155258 h 303847"/>
              <a:gd name="connsiteX197" fmla="*/ 392683 w 562942"/>
              <a:gd name="connsiteY197" fmla="*/ 155258 h 303847"/>
              <a:gd name="connsiteX198" fmla="*/ 392683 w 562942"/>
              <a:gd name="connsiteY198" fmla="*/ 155258 h 303847"/>
              <a:gd name="connsiteX199" fmla="*/ 392683 w 562942"/>
              <a:gd name="connsiteY199" fmla="*/ 155258 h 303847"/>
              <a:gd name="connsiteX200" fmla="*/ 482218 w 562942"/>
              <a:gd name="connsiteY200" fmla="*/ 205740 h 303847"/>
              <a:gd name="connsiteX201" fmla="*/ 482218 w 562942"/>
              <a:gd name="connsiteY201" fmla="*/ 223838 h 303847"/>
              <a:gd name="connsiteX202" fmla="*/ 473646 w 562942"/>
              <a:gd name="connsiteY202" fmla="*/ 251460 h 303847"/>
              <a:gd name="connsiteX203" fmla="*/ 467931 w 562942"/>
              <a:gd name="connsiteY203" fmla="*/ 262890 h 303847"/>
              <a:gd name="connsiteX204" fmla="*/ 459358 w 562942"/>
              <a:gd name="connsiteY204" fmla="*/ 275273 h 303847"/>
              <a:gd name="connsiteX205" fmla="*/ 448881 w 562942"/>
              <a:gd name="connsiteY205" fmla="*/ 284798 h 303847"/>
              <a:gd name="connsiteX206" fmla="*/ 442213 w 562942"/>
              <a:gd name="connsiteY206" fmla="*/ 288608 h 303847"/>
              <a:gd name="connsiteX207" fmla="*/ 438403 w 562942"/>
              <a:gd name="connsiteY207" fmla="*/ 289560 h 303847"/>
              <a:gd name="connsiteX208" fmla="*/ 436498 w 562942"/>
              <a:gd name="connsiteY208" fmla="*/ 289560 h 303847"/>
              <a:gd name="connsiteX209" fmla="*/ 435546 w 562942"/>
              <a:gd name="connsiteY209" fmla="*/ 288608 h 303847"/>
              <a:gd name="connsiteX210" fmla="*/ 434593 w 562942"/>
              <a:gd name="connsiteY210" fmla="*/ 283845 h 303847"/>
              <a:gd name="connsiteX211" fmla="*/ 434593 w 562942"/>
              <a:gd name="connsiteY211" fmla="*/ 273368 h 303847"/>
              <a:gd name="connsiteX212" fmla="*/ 441261 w 562942"/>
              <a:gd name="connsiteY212" fmla="*/ 251460 h 303847"/>
              <a:gd name="connsiteX213" fmla="*/ 455548 w 562942"/>
              <a:gd name="connsiteY213" fmla="*/ 228600 h 303847"/>
              <a:gd name="connsiteX214" fmla="*/ 474598 w 562942"/>
              <a:gd name="connsiteY214" fmla="*/ 211455 h 303847"/>
              <a:gd name="connsiteX215" fmla="*/ 482218 w 562942"/>
              <a:gd name="connsiteY215" fmla="*/ 205740 h 303847"/>
              <a:gd name="connsiteX216" fmla="*/ 482218 w 562942"/>
              <a:gd name="connsiteY216" fmla="*/ 205740 h 303847"/>
              <a:gd name="connsiteX217" fmla="*/ 482218 w 562942"/>
              <a:gd name="connsiteY217" fmla="*/ 205740 h 303847"/>
              <a:gd name="connsiteX218" fmla="*/ 482218 w 562942"/>
              <a:gd name="connsiteY218" fmla="*/ 224790 h 303847"/>
              <a:gd name="connsiteX219" fmla="*/ 482218 w 562942"/>
              <a:gd name="connsiteY219" fmla="*/ 224790 h 303847"/>
              <a:gd name="connsiteX220" fmla="*/ 482218 w 562942"/>
              <a:gd name="connsiteY220" fmla="*/ 224790 h 303847"/>
              <a:gd name="connsiteX221" fmla="*/ 482218 w 562942"/>
              <a:gd name="connsiteY221" fmla="*/ 224790 h 303847"/>
              <a:gd name="connsiteX222" fmla="*/ 482218 w 562942"/>
              <a:gd name="connsiteY222" fmla="*/ 224790 h 303847"/>
              <a:gd name="connsiteX223" fmla="*/ 436498 w 562942"/>
              <a:gd name="connsiteY223" fmla="*/ 288608 h 303847"/>
              <a:gd name="connsiteX224" fmla="*/ 436498 w 562942"/>
              <a:gd name="connsiteY224" fmla="*/ 288608 h 303847"/>
              <a:gd name="connsiteX225" fmla="*/ 436498 w 562942"/>
              <a:gd name="connsiteY225" fmla="*/ 288608 h 303847"/>
              <a:gd name="connsiteX226" fmla="*/ 436498 w 562942"/>
              <a:gd name="connsiteY226" fmla="*/ 288608 h 303847"/>
              <a:gd name="connsiteX227" fmla="*/ 436498 w 562942"/>
              <a:gd name="connsiteY227" fmla="*/ 288608 h 303847"/>
              <a:gd name="connsiteX228" fmla="*/ 322198 w 562942"/>
              <a:gd name="connsiteY228" fmla="*/ 238125 h 303847"/>
              <a:gd name="connsiteX229" fmla="*/ 322198 w 562942"/>
              <a:gd name="connsiteY229" fmla="*/ 238125 h 303847"/>
              <a:gd name="connsiteX230" fmla="*/ 322198 w 562942"/>
              <a:gd name="connsiteY230" fmla="*/ 238125 h 303847"/>
              <a:gd name="connsiteX231" fmla="*/ 322198 w 562942"/>
              <a:gd name="connsiteY231" fmla="*/ 238125 h 303847"/>
              <a:gd name="connsiteX232" fmla="*/ 322198 w 562942"/>
              <a:gd name="connsiteY232" fmla="*/ 238125 h 303847"/>
              <a:gd name="connsiteX233" fmla="*/ 322198 w 562942"/>
              <a:gd name="connsiteY233" fmla="*/ 238125 h 303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</a:cxnLst>
            <a:rect l="l" t="t" r="r" b="b"/>
            <a:pathLst>
              <a:path w="562942" h="303847">
                <a:moveTo>
                  <a:pt x="260286" y="2858"/>
                </a:moveTo>
                <a:cubicBezTo>
                  <a:pt x="254571" y="3810"/>
                  <a:pt x="248856" y="4763"/>
                  <a:pt x="244093" y="5715"/>
                </a:cubicBezTo>
                <a:cubicBezTo>
                  <a:pt x="240283" y="6668"/>
                  <a:pt x="236473" y="7620"/>
                  <a:pt x="232663" y="8573"/>
                </a:cubicBezTo>
                <a:cubicBezTo>
                  <a:pt x="227901" y="9525"/>
                  <a:pt x="222186" y="10478"/>
                  <a:pt x="217423" y="12383"/>
                </a:cubicBezTo>
                <a:cubicBezTo>
                  <a:pt x="209803" y="14288"/>
                  <a:pt x="202183" y="16193"/>
                  <a:pt x="195516" y="18098"/>
                </a:cubicBezTo>
                <a:cubicBezTo>
                  <a:pt x="194563" y="18098"/>
                  <a:pt x="192658" y="19050"/>
                  <a:pt x="191706" y="19050"/>
                </a:cubicBezTo>
                <a:cubicBezTo>
                  <a:pt x="187896" y="20003"/>
                  <a:pt x="184086" y="21908"/>
                  <a:pt x="180276" y="22860"/>
                </a:cubicBezTo>
                <a:cubicBezTo>
                  <a:pt x="175513" y="24765"/>
                  <a:pt x="170751" y="25718"/>
                  <a:pt x="165988" y="27623"/>
                </a:cubicBezTo>
                <a:cubicBezTo>
                  <a:pt x="158368" y="30480"/>
                  <a:pt x="151701" y="33338"/>
                  <a:pt x="144081" y="36195"/>
                </a:cubicBezTo>
                <a:cubicBezTo>
                  <a:pt x="139318" y="38100"/>
                  <a:pt x="134556" y="40005"/>
                  <a:pt x="129793" y="41910"/>
                </a:cubicBezTo>
                <a:cubicBezTo>
                  <a:pt x="125983" y="43815"/>
                  <a:pt x="122173" y="44768"/>
                  <a:pt x="118363" y="46673"/>
                </a:cubicBezTo>
                <a:cubicBezTo>
                  <a:pt x="116458" y="46673"/>
                  <a:pt x="115506" y="47625"/>
                  <a:pt x="114553" y="47625"/>
                </a:cubicBezTo>
                <a:cubicBezTo>
                  <a:pt x="107886" y="51435"/>
                  <a:pt x="101218" y="54293"/>
                  <a:pt x="94551" y="58103"/>
                </a:cubicBezTo>
                <a:cubicBezTo>
                  <a:pt x="92646" y="59055"/>
                  <a:pt x="91693" y="60008"/>
                  <a:pt x="90741" y="60960"/>
                </a:cubicBezTo>
                <a:cubicBezTo>
                  <a:pt x="86931" y="62865"/>
                  <a:pt x="84073" y="64770"/>
                  <a:pt x="80263" y="66675"/>
                </a:cubicBezTo>
                <a:cubicBezTo>
                  <a:pt x="77406" y="68580"/>
                  <a:pt x="74548" y="70485"/>
                  <a:pt x="71691" y="72390"/>
                </a:cubicBezTo>
                <a:cubicBezTo>
                  <a:pt x="69786" y="73343"/>
                  <a:pt x="68833" y="74295"/>
                  <a:pt x="67881" y="75248"/>
                </a:cubicBezTo>
                <a:cubicBezTo>
                  <a:pt x="62166" y="79058"/>
                  <a:pt x="56451" y="82868"/>
                  <a:pt x="50736" y="86678"/>
                </a:cubicBezTo>
                <a:cubicBezTo>
                  <a:pt x="48831" y="87630"/>
                  <a:pt x="46926" y="89535"/>
                  <a:pt x="45021" y="91440"/>
                </a:cubicBezTo>
                <a:cubicBezTo>
                  <a:pt x="41211" y="94298"/>
                  <a:pt x="38353" y="96203"/>
                  <a:pt x="35496" y="99060"/>
                </a:cubicBezTo>
                <a:cubicBezTo>
                  <a:pt x="33591" y="100013"/>
                  <a:pt x="32638" y="101918"/>
                  <a:pt x="30733" y="102870"/>
                </a:cubicBezTo>
                <a:cubicBezTo>
                  <a:pt x="28828" y="104775"/>
                  <a:pt x="25971" y="107633"/>
                  <a:pt x="23113" y="109538"/>
                </a:cubicBezTo>
                <a:cubicBezTo>
                  <a:pt x="21208" y="111443"/>
                  <a:pt x="19303" y="113348"/>
                  <a:pt x="17398" y="115253"/>
                </a:cubicBezTo>
                <a:cubicBezTo>
                  <a:pt x="15493" y="117158"/>
                  <a:pt x="13588" y="119063"/>
                  <a:pt x="12636" y="120968"/>
                </a:cubicBezTo>
                <a:cubicBezTo>
                  <a:pt x="10731" y="122873"/>
                  <a:pt x="9778" y="124778"/>
                  <a:pt x="7873" y="125730"/>
                </a:cubicBezTo>
                <a:cubicBezTo>
                  <a:pt x="5016" y="128588"/>
                  <a:pt x="2158" y="131445"/>
                  <a:pt x="253" y="135255"/>
                </a:cubicBezTo>
                <a:cubicBezTo>
                  <a:pt x="-699" y="136208"/>
                  <a:pt x="1206" y="138113"/>
                  <a:pt x="3111" y="137160"/>
                </a:cubicBezTo>
                <a:cubicBezTo>
                  <a:pt x="3111" y="137160"/>
                  <a:pt x="3111" y="137160"/>
                  <a:pt x="3111" y="137160"/>
                </a:cubicBezTo>
                <a:cubicBezTo>
                  <a:pt x="3111" y="137160"/>
                  <a:pt x="4063" y="136208"/>
                  <a:pt x="4063" y="136208"/>
                </a:cubicBezTo>
                <a:cubicBezTo>
                  <a:pt x="5016" y="135255"/>
                  <a:pt x="5968" y="134303"/>
                  <a:pt x="5968" y="133350"/>
                </a:cubicBezTo>
                <a:cubicBezTo>
                  <a:pt x="5968" y="133350"/>
                  <a:pt x="5968" y="133350"/>
                  <a:pt x="5968" y="133350"/>
                </a:cubicBezTo>
                <a:cubicBezTo>
                  <a:pt x="8826" y="130493"/>
                  <a:pt x="10731" y="127635"/>
                  <a:pt x="13588" y="124778"/>
                </a:cubicBezTo>
                <a:cubicBezTo>
                  <a:pt x="15493" y="122873"/>
                  <a:pt x="16446" y="121920"/>
                  <a:pt x="18351" y="120015"/>
                </a:cubicBezTo>
                <a:cubicBezTo>
                  <a:pt x="20256" y="118110"/>
                  <a:pt x="23113" y="115253"/>
                  <a:pt x="25018" y="113348"/>
                </a:cubicBezTo>
                <a:cubicBezTo>
                  <a:pt x="25971" y="112395"/>
                  <a:pt x="27876" y="110490"/>
                  <a:pt x="28828" y="109538"/>
                </a:cubicBezTo>
                <a:cubicBezTo>
                  <a:pt x="32638" y="106680"/>
                  <a:pt x="36448" y="102870"/>
                  <a:pt x="40258" y="100013"/>
                </a:cubicBezTo>
                <a:cubicBezTo>
                  <a:pt x="45021" y="96203"/>
                  <a:pt x="49783" y="93345"/>
                  <a:pt x="53593" y="89535"/>
                </a:cubicBezTo>
                <a:cubicBezTo>
                  <a:pt x="59308" y="85725"/>
                  <a:pt x="64071" y="81915"/>
                  <a:pt x="69786" y="78105"/>
                </a:cubicBezTo>
                <a:cubicBezTo>
                  <a:pt x="70738" y="77153"/>
                  <a:pt x="72643" y="76200"/>
                  <a:pt x="73596" y="75248"/>
                </a:cubicBezTo>
                <a:cubicBezTo>
                  <a:pt x="76453" y="73343"/>
                  <a:pt x="79311" y="71438"/>
                  <a:pt x="82168" y="69533"/>
                </a:cubicBezTo>
                <a:cubicBezTo>
                  <a:pt x="85978" y="67628"/>
                  <a:pt x="88836" y="65723"/>
                  <a:pt x="92646" y="63818"/>
                </a:cubicBezTo>
                <a:cubicBezTo>
                  <a:pt x="93598" y="62865"/>
                  <a:pt x="95503" y="62865"/>
                  <a:pt x="96456" y="61913"/>
                </a:cubicBezTo>
                <a:cubicBezTo>
                  <a:pt x="103123" y="58103"/>
                  <a:pt x="109791" y="55245"/>
                  <a:pt x="116458" y="51435"/>
                </a:cubicBezTo>
                <a:cubicBezTo>
                  <a:pt x="120268" y="49530"/>
                  <a:pt x="124078" y="48578"/>
                  <a:pt x="126936" y="46673"/>
                </a:cubicBezTo>
                <a:cubicBezTo>
                  <a:pt x="131698" y="44768"/>
                  <a:pt x="136461" y="41910"/>
                  <a:pt x="142176" y="40005"/>
                </a:cubicBezTo>
                <a:cubicBezTo>
                  <a:pt x="147891" y="38100"/>
                  <a:pt x="154558" y="35243"/>
                  <a:pt x="160273" y="33338"/>
                </a:cubicBezTo>
                <a:cubicBezTo>
                  <a:pt x="163131" y="32385"/>
                  <a:pt x="165036" y="31433"/>
                  <a:pt x="167893" y="30480"/>
                </a:cubicBezTo>
                <a:cubicBezTo>
                  <a:pt x="169798" y="29528"/>
                  <a:pt x="171703" y="29528"/>
                  <a:pt x="173608" y="28575"/>
                </a:cubicBezTo>
                <a:cubicBezTo>
                  <a:pt x="180276" y="26670"/>
                  <a:pt x="187896" y="23813"/>
                  <a:pt x="194563" y="21908"/>
                </a:cubicBezTo>
                <a:cubicBezTo>
                  <a:pt x="196468" y="20955"/>
                  <a:pt x="198373" y="20955"/>
                  <a:pt x="200278" y="20955"/>
                </a:cubicBezTo>
                <a:cubicBezTo>
                  <a:pt x="205041" y="20955"/>
                  <a:pt x="209803" y="20003"/>
                  <a:pt x="213613" y="19050"/>
                </a:cubicBezTo>
                <a:cubicBezTo>
                  <a:pt x="216471" y="18098"/>
                  <a:pt x="219328" y="17145"/>
                  <a:pt x="222186" y="17145"/>
                </a:cubicBezTo>
                <a:cubicBezTo>
                  <a:pt x="225996" y="16193"/>
                  <a:pt x="228853" y="15240"/>
                  <a:pt x="232663" y="15240"/>
                </a:cubicBezTo>
                <a:cubicBezTo>
                  <a:pt x="237426" y="14288"/>
                  <a:pt x="242188" y="13335"/>
                  <a:pt x="245998" y="12383"/>
                </a:cubicBezTo>
                <a:cubicBezTo>
                  <a:pt x="253618" y="10478"/>
                  <a:pt x="261238" y="9525"/>
                  <a:pt x="268858" y="8573"/>
                </a:cubicBezTo>
                <a:cubicBezTo>
                  <a:pt x="276478" y="7620"/>
                  <a:pt x="284098" y="6668"/>
                  <a:pt x="291718" y="6668"/>
                </a:cubicBezTo>
                <a:cubicBezTo>
                  <a:pt x="299338" y="6668"/>
                  <a:pt x="306958" y="6668"/>
                  <a:pt x="314578" y="7620"/>
                </a:cubicBezTo>
                <a:cubicBezTo>
                  <a:pt x="314578" y="7620"/>
                  <a:pt x="313626" y="7620"/>
                  <a:pt x="313626" y="7620"/>
                </a:cubicBezTo>
                <a:cubicBezTo>
                  <a:pt x="326961" y="9525"/>
                  <a:pt x="339343" y="12383"/>
                  <a:pt x="350773" y="17145"/>
                </a:cubicBezTo>
                <a:cubicBezTo>
                  <a:pt x="354583" y="19050"/>
                  <a:pt x="358393" y="20955"/>
                  <a:pt x="362203" y="22860"/>
                </a:cubicBezTo>
                <a:cubicBezTo>
                  <a:pt x="366013" y="24765"/>
                  <a:pt x="369823" y="26670"/>
                  <a:pt x="373633" y="29528"/>
                </a:cubicBezTo>
                <a:cubicBezTo>
                  <a:pt x="378396" y="33338"/>
                  <a:pt x="383158" y="38100"/>
                  <a:pt x="387921" y="42863"/>
                </a:cubicBezTo>
                <a:cubicBezTo>
                  <a:pt x="393636" y="49530"/>
                  <a:pt x="398398" y="57150"/>
                  <a:pt x="402208" y="65723"/>
                </a:cubicBezTo>
                <a:cubicBezTo>
                  <a:pt x="405066" y="73343"/>
                  <a:pt x="407923" y="80010"/>
                  <a:pt x="408876" y="87630"/>
                </a:cubicBezTo>
                <a:cubicBezTo>
                  <a:pt x="409828" y="96203"/>
                  <a:pt x="409828" y="104775"/>
                  <a:pt x="408876" y="113348"/>
                </a:cubicBezTo>
                <a:cubicBezTo>
                  <a:pt x="406971" y="123825"/>
                  <a:pt x="404113" y="134303"/>
                  <a:pt x="400303" y="144780"/>
                </a:cubicBezTo>
                <a:cubicBezTo>
                  <a:pt x="400303" y="144780"/>
                  <a:pt x="400303" y="144780"/>
                  <a:pt x="400303" y="144780"/>
                </a:cubicBezTo>
                <a:cubicBezTo>
                  <a:pt x="395541" y="143828"/>
                  <a:pt x="390778" y="143828"/>
                  <a:pt x="386968" y="142875"/>
                </a:cubicBezTo>
                <a:cubicBezTo>
                  <a:pt x="384111" y="142875"/>
                  <a:pt x="381253" y="141923"/>
                  <a:pt x="377443" y="141923"/>
                </a:cubicBezTo>
                <a:cubicBezTo>
                  <a:pt x="370776" y="141923"/>
                  <a:pt x="363156" y="141923"/>
                  <a:pt x="356488" y="140970"/>
                </a:cubicBezTo>
                <a:cubicBezTo>
                  <a:pt x="354583" y="140970"/>
                  <a:pt x="351726" y="140970"/>
                  <a:pt x="349821" y="140970"/>
                </a:cubicBezTo>
                <a:cubicBezTo>
                  <a:pt x="345058" y="140970"/>
                  <a:pt x="341248" y="140970"/>
                  <a:pt x="336486" y="140970"/>
                </a:cubicBezTo>
                <a:cubicBezTo>
                  <a:pt x="330771" y="140970"/>
                  <a:pt x="325056" y="141923"/>
                  <a:pt x="319341" y="141923"/>
                </a:cubicBezTo>
                <a:cubicBezTo>
                  <a:pt x="316483" y="141923"/>
                  <a:pt x="312673" y="142875"/>
                  <a:pt x="309816" y="142875"/>
                </a:cubicBezTo>
                <a:cubicBezTo>
                  <a:pt x="306006" y="142875"/>
                  <a:pt x="303148" y="143828"/>
                  <a:pt x="299338" y="143828"/>
                </a:cubicBezTo>
                <a:cubicBezTo>
                  <a:pt x="294576" y="144780"/>
                  <a:pt x="289813" y="144780"/>
                  <a:pt x="286003" y="145733"/>
                </a:cubicBezTo>
                <a:cubicBezTo>
                  <a:pt x="268858" y="148590"/>
                  <a:pt x="251713" y="153353"/>
                  <a:pt x="234568" y="160020"/>
                </a:cubicBezTo>
                <a:cubicBezTo>
                  <a:pt x="218376" y="165735"/>
                  <a:pt x="202183" y="173355"/>
                  <a:pt x="186943" y="182880"/>
                </a:cubicBezTo>
                <a:cubicBezTo>
                  <a:pt x="172656" y="191453"/>
                  <a:pt x="159321" y="202883"/>
                  <a:pt x="149796" y="216218"/>
                </a:cubicBezTo>
                <a:cubicBezTo>
                  <a:pt x="145033" y="222885"/>
                  <a:pt x="141223" y="230505"/>
                  <a:pt x="138366" y="238125"/>
                </a:cubicBezTo>
                <a:cubicBezTo>
                  <a:pt x="137413" y="241935"/>
                  <a:pt x="136461" y="245745"/>
                  <a:pt x="135508" y="250508"/>
                </a:cubicBezTo>
                <a:cubicBezTo>
                  <a:pt x="134556" y="255270"/>
                  <a:pt x="135508" y="259080"/>
                  <a:pt x="135508" y="263843"/>
                </a:cubicBezTo>
                <a:cubicBezTo>
                  <a:pt x="136461" y="267653"/>
                  <a:pt x="137413" y="271463"/>
                  <a:pt x="139318" y="275273"/>
                </a:cubicBezTo>
                <a:cubicBezTo>
                  <a:pt x="141223" y="279083"/>
                  <a:pt x="144081" y="281940"/>
                  <a:pt x="146938" y="285750"/>
                </a:cubicBezTo>
                <a:cubicBezTo>
                  <a:pt x="148843" y="287655"/>
                  <a:pt x="150748" y="288608"/>
                  <a:pt x="152653" y="289560"/>
                </a:cubicBezTo>
                <a:cubicBezTo>
                  <a:pt x="154558" y="290513"/>
                  <a:pt x="155511" y="291465"/>
                  <a:pt x="157416" y="292418"/>
                </a:cubicBezTo>
                <a:cubicBezTo>
                  <a:pt x="161226" y="294323"/>
                  <a:pt x="165988" y="295275"/>
                  <a:pt x="170751" y="296228"/>
                </a:cubicBezTo>
                <a:cubicBezTo>
                  <a:pt x="179323" y="297180"/>
                  <a:pt x="188848" y="297180"/>
                  <a:pt x="198373" y="296228"/>
                </a:cubicBezTo>
                <a:cubicBezTo>
                  <a:pt x="206946" y="295275"/>
                  <a:pt x="216471" y="293370"/>
                  <a:pt x="225043" y="291465"/>
                </a:cubicBezTo>
                <a:cubicBezTo>
                  <a:pt x="242188" y="287655"/>
                  <a:pt x="259333" y="281940"/>
                  <a:pt x="275526" y="275273"/>
                </a:cubicBezTo>
                <a:cubicBezTo>
                  <a:pt x="291718" y="268605"/>
                  <a:pt x="306006" y="260033"/>
                  <a:pt x="320293" y="250508"/>
                </a:cubicBezTo>
                <a:cubicBezTo>
                  <a:pt x="334581" y="240983"/>
                  <a:pt x="346963" y="229553"/>
                  <a:pt x="359346" y="218123"/>
                </a:cubicBezTo>
                <a:cubicBezTo>
                  <a:pt x="370776" y="206693"/>
                  <a:pt x="381253" y="193358"/>
                  <a:pt x="389826" y="180023"/>
                </a:cubicBezTo>
                <a:cubicBezTo>
                  <a:pt x="394588" y="172403"/>
                  <a:pt x="398398" y="165735"/>
                  <a:pt x="402208" y="158115"/>
                </a:cubicBezTo>
                <a:cubicBezTo>
                  <a:pt x="414591" y="160020"/>
                  <a:pt x="427926" y="163830"/>
                  <a:pt x="439356" y="168593"/>
                </a:cubicBezTo>
                <a:cubicBezTo>
                  <a:pt x="441261" y="169545"/>
                  <a:pt x="443166" y="170498"/>
                  <a:pt x="445071" y="170498"/>
                </a:cubicBezTo>
                <a:cubicBezTo>
                  <a:pt x="446976" y="171450"/>
                  <a:pt x="448881" y="172403"/>
                  <a:pt x="451738" y="173355"/>
                </a:cubicBezTo>
                <a:cubicBezTo>
                  <a:pt x="457453" y="176213"/>
                  <a:pt x="462216" y="178118"/>
                  <a:pt x="466978" y="181928"/>
                </a:cubicBezTo>
                <a:cubicBezTo>
                  <a:pt x="468883" y="183833"/>
                  <a:pt x="470788" y="185738"/>
                  <a:pt x="472693" y="187643"/>
                </a:cubicBezTo>
                <a:cubicBezTo>
                  <a:pt x="473646" y="189548"/>
                  <a:pt x="475551" y="191453"/>
                  <a:pt x="476503" y="193358"/>
                </a:cubicBezTo>
                <a:cubicBezTo>
                  <a:pt x="476503" y="193358"/>
                  <a:pt x="475551" y="193358"/>
                  <a:pt x="475551" y="193358"/>
                </a:cubicBezTo>
                <a:cubicBezTo>
                  <a:pt x="467931" y="198120"/>
                  <a:pt x="461263" y="202883"/>
                  <a:pt x="454596" y="207645"/>
                </a:cubicBezTo>
                <a:cubicBezTo>
                  <a:pt x="447928" y="213360"/>
                  <a:pt x="442213" y="220028"/>
                  <a:pt x="437451" y="226695"/>
                </a:cubicBezTo>
                <a:cubicBezTo>
                  <a:pt x="432688" y="233363"/>
                  <a:pt x="428878" y="240030"/>
                  <a:pt x="425068" y="247650"/>
                </a:cubicBezTo>
                <a:cubicBezTo>
                  <a:pt x="421258" y="255270"/>
                  <a:pt x="419353" y="263843"/>
                  <a:pt x="417448" y="271463"/>
                </a:cubicBezTo>
                <a:cubicBezTo>
                  <a:pt x="416496" y="275273"/>
                  <a:pt x="416496" y="279083"/>
                  <a:pt x="417448" y="282893"/>
                </a:cubicBezTo>
                <a:cubicBezTo>
                  <a:pt x="417448" y="284798"/>
                  <a:pt x="418401" y="287655"/>
                  <a:pt x="418401" y="289560"/>
                </a:cubicBezTo>
                <a:cubicBezTo>
                  <a:pt x="419353" y="291465"/>
                  <a:pt x="420306" y="294323"/>
                  <a:pt x="421258" y="296228"/>
                </a:cubicBezTo>
                <a:cubicBezTo>
                  <a:pt x="423163" y="300038"/>
                  <a:pt x="426973" y="302895"/>
                  <a:pt x="431736" y="303848"/>
                </a:cubicBezTo>
                <a:cubicBezTo>
                  <a:pt x="432688" y="303848"/>
                  <a:pt x="434593" y="303848"/>
                  <a:pt x="435546" y="303848"/>
                </a:cubicBezTo>
                <a:cubicBezTo>
                  <a:pt x="436498" y="303848"/>
                  <a:pt x="438403" y="303848"/>
                  <a:pt x="439356" y="303848"/>
                </a:cubicBezTo>
                <a:cubicBezTo>
                  <a:pt x="442213" y="303848"/>
                  <a:pt x="444118" y="302895"/>
                  <a:pt x="446976" y="301943"/>
                </a:cubicBezTo>
                <a:cubicBezTo>
                  <a:pt x="450786" y="300038"/>
                  <a:pt x="453643" y="298133"/>
                  <a:pt x="457453" y="296228"/>
                </a:cubicBezTo>
                <a:cubicBezTo>
                  <a:pt x="461263" y="293370"/>
                  <a:pt x="464121" y="290513"/>
                  <a:pt x="466978" y="287655"/>
                </a:cubicBezTo>
                <a:cubicBezTo>
                  <a:pt x="471741" y="282893"/>
                  <a:pt x="475551" y="278130"/>
                  <a:pt x="478408" y="272415"/>
                </a:cubicBezTo>
                <a:cubicBezTo>
                  <a:pt x="480313" y="268605"/>
                  <a:pt x="482218" y="265748"/>
                  <a:pt x="484123" y="261938"/>
                </a:cubicBezTo>
                <a:cubicBezTo>
                  <a:pt x="487933" y="254318"/>
                  <a:pt x="490791" y="246698"/>
                  <a:pt x="493648" y="238125"/>
                </a:cubicBezTo>
                <a:cubicBezTo>
                  <a:pt x="495553" y="230505"/>
                  <a:pt x="497458" y="221933"/>
                  <a:pt x="496506" y="213360"/>
                </a:cubicBezTo>
                <a:cubicBezTo>
                  <a:pt x="496506" y="208598"/>
                  <a:pt x="495553" y="203835"/>
                  <a:pt x="494601" y="199073"/>
                </a:cubicBezTo>
                <a:cubicBezTo>
                  <a:pt x="496506" y="198120"/>
                  <a:pt x="497458" y="197168"/>
                  <a:pt x="499363" y="197168"/>
                </a:cubicBezTo>
                <a:cubicBezTo>
                  <a:pt x="501268" y="196215"/>
                  <a:pt x="502221" y="195263"/>
                  <a:pt x="504126" y="194310"/>
                </a:cubicBezTo>
                <a:cubicBezTo>
                  <a:pt x="506983" y="193358"/>
                  <a:pt x="508888" y="192405"/>
                  <a:pt x="511746" y="191453"/>
                </a:cubicBezTo>
                <a:cubicBezTo>
                  <a:pt x="515556" y="190500"/>
                  <a:pt x="518413" y="188595"/>
                  <a:pt x="522223" y="187643"/>
                </a:cubicBezTo>
                <a:cubicBezTo>
                  <a:pt x="521271" y="187643"/>
                  <a:pt x="521271" y="187643"/>
                  <a:pt x="520318" y="188595"/>
                </a:cubicBezTo>
                <a:cubicBezTo>
                  <a:pt x="520318" y="188595"/>
                  <a:pt x="520318" y="188595"/>
                  <a:pt x="520318" y="188595"/>
                </a:cubicBezTo>
                <a:cubicBezTo>
                  <a:pt x="520318" y="188595"/>
                  <a:pt x="520318" y="188595"/>
                  <a:pt x="520318" y="188595"/>
                </a:cubicBezTo>
                <a:cubicBezTo>
                  <a:pt x="526033" y="186690"/>
                  <a:pt x="531748" y="184785"/>
                  <a:pt x="537463" y="182880"/>
                </a:cubicBezTo>
                <a:cubicBezTo>
                  <a:pt x="540321" y="181928"/>
                  <a:pt x="542226" y="180975"/>
                  <a:pt x="545083" y="180023"/>
                </a:cubicBezTo>
                <a:cubicBezTo>
                  <a:pt x="549846" y="178118"/>
                  <a:pt x="553656" y="177165"/>
                  <a:pt x="558418" y="175260"/>
                </a:cubicBezTo>
                <a:cubicBezTo>
                  <a:pt x="558418" y="175260"/>
                  <a:pt x="558418" y="175260"/>
                  <a:pt x="559371" y="175260"/>
                </a:cubicBezTo>
                <a:cubicBezTo>
                  <a:pt x="560323" y="175260"/>
                  <a:pt x="561276" y="174308"/>
                  <a:pt x="562228" y="173355"/>
                </a:cubicBezTo>
                <a:cubicBezTo>
                  <a:pt x="563181" y="172403"/>
                  <a:pt x="563181" y="171450"/>
                  <a:pt x="562228" y="170498"/>
                </a:cubicBezTo>
                <a:cubicBezTo>
                  <a:pt x="561276" y="168593"/>
                  <a:pt x="559371" y="167640"/>
                  <a:pt x="557466" y="167640"/>
                </a:cubicBezTo>
                <a:cubicBezTo>
                  <a:pt x="554608" y="168593"/>
                  <a:pt x="551751" y="168593"/>
                  <a:pt x="548893" y="168593"/>
                </a:cubicBezTo>
                <a:cubicBezTo>
                  <a:pt x="546988" y="168593"/>
                  <a:pt x="545083" y="169545"/>
                  <a:pt x="543178" y="169545"/>
                </a:cubicBezTo>
                <a:cubicBezTo>
                  <a:pt x="540321" y="170498"/>
                  <a:pt x="537463" y="170498"/>
                  <a:pt x="535558" y="171450"/>
                </a:cubicBezTo>
                <a:cubicBezTo>
                  <a:pt x="532701" y="172403"/>
                  <a:pt x="529843" y="172403"/>
                  <a:pt x="527938" y="173355"/>
                </a:cubicBezTo>
                <a:cubicBezTo>
                  <a:pt x="525081" y="174308"/>
                  <a:pt x="522223" y="175260"/>
                  <a:pt x="518413" y="176213"/>
                </a:cubicBezTo>
                <a:cubicBezTo>
                  <a:pt x="514603" y="177165"/>
                  <a:pt x="511746" y="179070"/>
                  <a:pt x="508888" y="180023"/>
                </a:cubicBezTo>
                <a:cubicBezTo>
                  <a:pt x="506031" y="180975"/>
                  <a:pt x="502221" y="182880"/>
                  <a:pt x="499363" y="183833"/>
                </a:cubicBezTo>
                <a:cubicBezTo>
                  <a:pt x="496506" y="184785"/>
                  <a:pt x="494601" y="185738"/>
                  <a:pt x="492696" y="187643"/>
                </a:cubicBezTo>
                <a:cubicBezTo>
                  <a:pt x="492696" y="187643"/>
                  <a:pt x="492696" y="187643"/>
                  <a:pt x="492696" y="187643"/>
                </a:cubicBezTo>
                <a:cubicBezTo>
                  <a:pt x="491743" y="185738"/>
                  <a:pt x="489838" y="183833"/>
                  <a:pt x="488886" y="181928"/>
                </a:cubicBezTo>
                <a:cubicBezTo>
                  <a:pt x="487933" y="180023"/>
                  <a:pt x="486028" y="179070"/>
                  <a:pt x="485076" y="177165"/>
                </a:cubicBezTo>
                <a:cubicBezTo>
                  <a:pt x="483171" y="175260"/>
                  <a:pt x="481266" y="174308"/>
                  <a:pt x="479361" y="172403"/>
                </a:cubicBezTo>
                <a:cubicBezTo>
                  <a:pt x="474598" y="169545"/>
                  <a:pt x="469836" y="166688"/>
                  <a:pt x="465073" y="163830"/>
                </a:cubicBezTo>
                <a:cubicBezTo>
                  <a:pt x="462216" y="161925"/>
                  <a:pt x="458406" y="160973"/>
                  <a:pt x="455548" y="159068"/>
                </a:cubicBezTo>
                <a:cubicBezTo>
                  <a:pt x="447928" y="155258"/>
                  <a:pt x="439356" y="152400"/>
                  <a:pt x="430783" y="150495"/>
                </a:cubicBezTo>
                <a:cubicBezTo>
                  <a:pt x="425068" y="148590"/>
                  <a:pt x="419353" y="147638"/>
                  <a:pt x="413638" y="146685"/>
                </a:cubicBezTo>
                <a:cubicBezTo>
                  <a:pt x="414591" y="143828"/>
                  <a:pt x="415543" y="140970"/>
                  <a:pt x="416496" y="137160"/>
                </a:cubicBezTo>
                <a:cubicBezTo>
                  <a:pt x="421258" y="121920"/>
                  <a:pt x="424116" y="105728"/>
                  <a:pt x="422211" y="89535"/>
                </a:cubicBezTo>
                <a:cubicBezTo>
                  <a:pt x="420306" y="74295"/>
                  <a:pt x="413638" y="59055"/>
                  <a:pt x="404113" y="45720"/>
                </a:cubicBezTo>
                <a:cubicBezTo>
                  <a:pt x="399351" y="39053"/>
                  <a:pt x="394588" y="33338"/>
                  <a:pt x="387921" y="28575"/>
                </a:cubicBezTo>
                <a:cubicBezTo>
                  <a:pt x="385063" y="25718"/>
                  <a:pt x="382206" y="23813"/>
                  <a:pt x="378396" y="21908"/>
                </a:cubicBezTo>
                <a:cubicBezTo>
                  <a:pt x="374586" y="20003"/>
                  <a:pt x="370776" y="18098"/>
                  <a:pt x="366966" y="16193"/>
                </a:cubicBezTo>
                <a:cubicBezTo>
                  <a:pt x="351726" y="8573"/>
                  <a:pt x="334581" y="4763"/>
                  <a:pt x="317436" y="2858"/>
                </a:cubicBezTo>
                <a:cubicBezTo>
                  <a:pt x="307911" y="0"/>
                  <a:pt x="301243" y="0"/>
                  <a:pt x="295528" y="0"/>
                </a:cubicBezTo>
                <a:cubicBezTo>
                  <a:pt x="284098" y="0"/>
                  <a:pt x="272668" y="953"/>
                  <a:pt x="260286" y="2858"/>
                </a:cubicBezTo>
                <a:lnTo>
                  <a:pt x="260286" y="2858"/>
                </a:lnTo>
                <a:lnTo>
                  <a:pt x="260286" y="2858"/>
                </a:lnTo>
                <a:close/>
                <a:moveTo>
                  <a:pt x="329818" y="154305"/>
                </a:moveTo>
                <a:cubicBezTo>
                  <a:pt x="331723" y="154305"/>
                  <a:pt x="333628" y="154305"/>
                  <a:pt x="334581" y="154305"/>
                </a:cubicBezTo>
                <a:cubicBezTo>
                  <a:pt x="338391" y="154305"/>
                  <a:pt x="342201" y="154305"/>
                  <a:pt x="346011" y="154305"/>
                </a:cubicBezTo>
                <a:cubicBezTo>
                  <a:pt x="348868" y="154305"/>
                  <a:pt x="351726" y="154305"/>
                  <a:pt x="355536" y="154305"/>
                </a:cubicBezTo>
                <a:cubicBezTo>
                  <a:pt x="356488" y="154305"/>
                  <a:pt x="356488" y="154305"/>
                  <a:pt x="357441" y="154305"/>
                </a:cubicBezTo>
                <a:cubicBezTo>
                  <a:pt x="359346" y="154305"/>
                  <a:pt x="361251" y="154305"/>
                  <a:pt x="363156" y="154305"/>
                </a:cubicBezTo>
                <a:cubicBezTo>
                  <a:pt x="366966" y="154305"/>
                  <a:pt x="371728" y="154305"/>
                  <a:pt x="375538" y="154305"/>
                </a:cubicBezTo>
                <a:cubicBezTo>
                  <a:pt x="381253" y="154305"/>
                  <a:pt x="386968" y="155258"/>
                  <a:pt x="392683" y="155258"/>
                </a:cubicBezTo>
                <a:cubicBezTo>
                  <a:pt x="392683" y="155258"/>
                  <a:pt x="392683" y="155258"/>
                  <a:pt x="393636" y="155258"/>
                </a:cubicBezTo>
                <a:cubicBezTo>
                  <a:pt x="393636" y="155258"/>
                  <a:pt x="394588" y="155258"/>
                  <a:pt x="394588" y="155258"/>
                </a:cubicBezTo>
                <a:cubicBezTo>
                  <a:pt x="386968" y="169545"/>
                  <a:pt x="378396" y="182880"/>
                  <a:pt x="367918" y="195263"/>
                </a:cubicBezTo>
                <a:cubicBezTo>
                  <a:pt x="367918" y="195263"/>
                  <a:pt x="368871" y="194310"/>
                  <a:pt x="368871" y="194310"/>
                </a:cubicBezTo>
                <a:cubicBezTo>
                  <a:pt x="355536" y="210503"/>
                  <a:pt x="339343" y="224790"/>
                  <a:pt x="322198" y="237173"/>
                </a:cubicBezTo>
                <a:cubicBezTo>
                  <a:pt x="322198" y="237173"/>
                  <a:pt x="322198" y="237173"/>
                  <a:pt x="322198" y="237173"/>
                </a:cubicBezTo>
                <a:cubicBezTo>
                  <a:pt x="322198" y="237173"/>
                  <a:pt x="321246" y="237173"/>
                  <a:pt x="321246" y="238125"/>
                </a:cubicBezTo>
                <a:cubicBezTo>
                  <a:pt x="321246" y="238125"/>
                  <a:pt x="321246" y="238125"/>
                  <a:pt x="321246" y="238125"/>
                </a:cubicBezTo>
                <a:cubicBezTo>
                  <a:pt x="321246" y="238125"/>
                  <a:pt x="321246" y="238125"/>
                  <a:pt x="321246" y="238125"/>
                </a:cubicBezTo>
                <a:cubicBezTo>
                  <a:pt x="304101" y="250508"/>
                  <a:pt x="285051" y="260033"/>
                  <a:pt x="266001" y="267653"/>
                </a:cubicBezTo>
                <a:cubicBezTo>
                  <a:pt x="247903" y="275273"/>
                  <a:pt x="228853" y="280035"/>
                  <a:pt x="209803" y="281940"/>
                </a:cubicBezTo>
                <a:cubicBezTo>
                  <a:pt x="199326" y="282893"/>
                  <a:pt x="189801" y="283845"/>
                  <a:pt x="179323" y="281940"/>
                </a:cubicBezTo>
                <a:cubicBezTo>
                  <a:pt x="175513" y="280988"/>
                  <a:pt x="171703" y="280988"/>
                  <a:pt x="167893" y="279083"/>
                </a:cubicBezTo>
                <a:cubicBezTo>
                  <a:pt x="165988" y="278130"/>
                  <a:pt x="164083" y="277178"/>
                  <a:pt x="163131" y="276225"/>
                </a:cubicBezTo>
                <a:cubicBezTo>
                  <a:pt x="162178" y="275273"/>
                  <a:pt x="160273" y="274320"/>
                  <a:pt x="159321" y="272415"/>
                </a:cubicBezTo>
                <a:cubicBezTo>
                  <a:pt x="158368" y="270510"/>
                  <a:pt x="156463" y="268605"/>
                  <a:pt x="155511" y="266700"/>
                </a:cubicBezTo>
                <a:cubicBezTo>
                  <a:pt x="154558" y="263843"/>
                  <a:pt x="153606" y="260985"/>
                  <a:pt x="153606" y="258128"/>
                </a:cubicBezTo>
                <a:cubicBezTo>
                  <a:pt x="153606" y="254318"/>
                  <a:pt x="153606" y="250508"/>
                  <a:pt x="153606" y="246698"/>
                </a:cubicBezTo>
                <a:cubicBezTo>
                  <a:pt x="154558" y="241935"/>
                  <a:pt x="156463" y="237173"/>
                  <a:pt x="158368" y="232410"/>
                </a:cubicBezTo>
                <a:cubicBezTo>
                  <a:pt x="161226" y="226695"/>
                  <a:pt x="165036" y="220980"/>
                  <a:pt x="168846" y="216218"/>
                </a:cubicBezTo>
                <a:cubicBezTo>
                  <a:pt x="175513" y="208598"/>
                  <a:pt x="183133" y="201930"/>
                  <a:pt x="190753" y="196215"/>
                </a:cubicBezTo>
                <a:cubicBezTo>
                  <a:pt x="205041" y="186690"/>
                  <a:pt x="221233" y="178118"/>
                  <a:pt x="237426" y="172403"/>
                </a:cubicBezTo>
                <a:cubicBezTo>
                  <a:pt x="248856" y="167640"/>
                  <a:pt x="260286" y="164783"/>
                  <a:pt x="271716" y="160973"/>
                </a:cubicBezTo>
                <a:cubicBezTo>
                  <a:pt x="283146" y="158115"/>
                  <a:pt x="295528" y="156210"/>
                  <a:pt x="307911" y="154305"/>
                </a:cubicBezTo>
                <a:cubicBezTo>
                  <a:pt x="315531" y="156210"/>
                  <a:pt x="322198" y="155258"/>
                  <a:pt x="329818" y="154305"/>
                </a:cubicBezTo>
                <a:lnTo>
                  <a:pt x="329818" y="154305"/>
                </a:lnTo>
                <a:lnTo>
                  <a:pt x="329818" y="154305"/>
                </a:lnTo>
                <a:close/>
                <a:moveTo>
                  <a:pt x="392683" y="155258"/>
                </a:moveTo>
                <a:cubicBezTo>
                  <a:pt x="392683" y="155258"/>
                  <a:pt x="393636" y="155258"/>
                  <a:pt x="393636" y="155258"/>
                </a:cubicBezTo>
                <a:cubicBezTo>
                  <a:pt x="392683" y="156210"/>
                  <a:pt x="392683" y="155258"/>
                  <a:pt x="392683" y="155258"/>
                </a:cubicBezTo>
                <a:lnTo>
                  <a:pt x="392683" y="155258"/>
                </a:lnTo>
                <a:lnTo>
                  <a:pt x="392683" y="155258"/>
                </a:lnTo>
                <a:close/>
                <a:moveTo>
                  <a:pt x="482218" y="205740"/>
                </a:moveTo>
                <a:cubicBezTo>
                  <a:pt x="483171" y="211455"/>
                  <a:pt x="483171" y="217170"/>
                  <a:pt x="482218" y="223838"/>
                </a:cubicBezTo>
                <a:cubicBezTo>
                  <a:pt x="480313" y="233363"/>
                  <a:pt x="477456" y="241935"/>
                  <a:pt x="473646" y="251460"/>
                </a:cubicBezTo>
                <a:cubicBezTo>
                  <a:pt x="471741" y="255270"/>
                  <a:pt x="469836" y="259080"/>
                  <a:pt x="467931" y="262890"/>
                </a:cubicBezTo>
                <a:cubicBezTo>
                  <a:pt x="465073" y="267653"/>
                  <a:pt x="463168" y="271463"/>
                  <a:pt x="459358" y="275273"/>
                </a:cubicBezTo>
                <a:cubicBezTo>
                  <a:pt x="456501" y="279083"/>
                  <a:pt x="452691" y="281940"/>
                  <a:pt x="448881" y="284798"/>
                </a:cubicBezTo>
                <a:cubicBezTo>
                  <a:pt x="446976" y="286703"/>
                  <a:pt x="444118" y="287655"/>
                  <a:pt x="442213" y="288608"/>
                </a:cubicBezTo>
                <a:cubicBezTo>
                  <a:pt x="441261" y="288608"/>
                  <a:pt x="439356" y="289560"/>
                  <a:pt x="438403" y="289560"/>
                </a:cubicBezTo>
                <a:cubicBezTo>
                  <a:pt x="437451" y="289560"/>
                  <a:pt x="437451" y="289560"/>
                  <a:pt x="436498" y="289560"/>
                </a:cubicBezTo>
                <a:cubicBezTo>
                  <a:pt x="436498" y="289560"/>
                  <a:pt x="435546" y="288608"/>
                  <a:pt x="435546" y="288608"/>
                </a:cubicBezTo>
                <a:cubicBezTo>
                  <a:pt x="434593" y="286703"/>
                  <a:pt x="434593" y="285750"/>
                  <a:pt x="434593" y="283845"/>
                </a:cubicBezTo>
                <a:cubicBezTo>
                  <a:pt x="434593" y="280035"/>
                  <a:pt x="434593" y="277178"/>
                  <a:pt x="434593" y="273368"/>
                </a:cubicBezTo>
                <a:cubicBezTo>
                  <a:pt x="435546" y="265748"/>
                  <a:pt x="438403" y="258128"/>
                  <a:pt x="441261" y="251460"/>
                </a:cubicBezTo>
                <a:cubicBezTo>
                  <a:pt x="445071" y="243840"/>
                  <a:pt x="449833" y="235268"/>
                  <a:pt x="455548" y="228600"/>
                </a:cubicBezTo>
                <a:cubicBezTo>
                  <a:pt x="461263" y="221933"/>
                  <a:pt x="467931" y="216218"/>
                  <a:pt x="474598" y="211455"/>
                </a:cubicBezTo>
                <a:cubicBezTo>
                  <a:pt x="477456" y="208598"/>
                  <a:pt x="480313" y="207645"/>
                  <a:pt x="482218" y="205740"/>
                </a:cubicBezTo>
                <a:lnTo>
                  <a:pt x="482218" y="205740"/>
                </a:lnTo>
                <a:lnTo>
                  <a:pt x="482218" y="205740"/>
                </a:lnTo>
                <a:close/>
                <a:moveTo>
                  <a:pt x="482218" y="224790"/>
                </a:moveTo>
                <a:cubicBezTo>
                  <a:pt x="482218" y="224790"/>
                  <a:pt x="482218" y="224790"/>
                  <a:pt x="482218" y="224790"/>
                </a:cubicBezTo>
                <a:cubicBezTo>
                  <a:pt x="482218" y="224790"/>
                  <a:pt x="482218" y="224790"/>
                  <a:pt x="482218" y="224790"/>
                </a:cubicBezTo>
                <a:lnTo>
                  <a:pt x="482218" y="224790"/>
                </a:lnTo>
                <a:lnTo>
                  <a:pt x="482218" y="224790"/>
                </a:lnTo>
                <a:close/>
                <a:moveTo>
                  <a:pt x="436498" y="288608"/>
                </a:moveTo>
                <a:cubicBezTo>
                  <a:pt x="436498" y="288608"/>
                  <a:pt x="436498" y="288608"/>
                  <a:pt x="436498" y="288608"/>
                </a:cubicBezTo>
                <a:cubicBezTo>
                  <a:pt x="436498" y="288608"/>
                  <a:pt x="436498" y="288608"/>
                  <a:pt x="436498" y="288608"/>
                </a:cubicBezTo>
                <a:lnTo>
                  <a:pt x="436498" y="288608"/>
                </a:lnTo>
                <a:lnTo>
                  <a:pt x="436498" y="288608"/>
                </a:lnTo>
                <a:close/>
                <a:moveTo>
                  <a:pt x="322198" y="238125"/>
                </a:moveTo>
                <a:cubicBezTo>
                  <a:pt x="322198" y="238125"/>
                  <a:pt x="322198" y="238125"/>
                  <a:pt x="322198" y="238125"/>
                </a:cubicBezTo>
                <a:cubicBezTo>
                  <a:pt x="322198" y="238125"/>
                  <a:pt x="322198" y="238125"/>
                  <a:pt x="322198" y="238125"/>
                </a:cubicBezTo>
                <a:cubicBezTo>
                  <a:pt x="322198" y="238125"/>
                  <a:pt x="322198" y="238125"/>
                  <a:pt x="322198" y="238125"/>
                </a:cubicBezTo>
                <a:lnTo>
                  <a:pt x="322198" y="238125"/>
                </a:lnTo>
                <a:lnTo>
                  <a:pt x="322198" y="238125"/>
                </a:ln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3D3A0270-4B4F-3B8C-63BE-1D38095ACA24}"/>
              </a:ext>
            </a:extLst>
          </p:cNvPr>
          <p:cNvSpPr/>
          <p:nvPr/>
        </p:nvSpPr>
        <p:spPr>
          <a:xfrm rot="3938297">
            <a:off x="-2315138" y="-377387"/>
            <a:ext cx="3482601" cy="3269373"/>
          </a:xfrm>
          <a:custGeom>
            <a:avLst/>
            <a:gdLst>
              <a:gd name="connsiteX0" fmla="*/ 491738 w 548910"/>
              <a:gd name="connsiteY0" fmla="*/ 953 h 515302"/>
              <a:gd name="connsiteX1" fmla="*/ 477450 w 548910"/>
              <a:gd name="connsiteY1" fmla="*/ 3810 h 515302"/>
              <a:gd name="connsiteX2" fmla="*/ 461258 w 548910"/>
              <a:gd name="connsiteY2" fmla="*/ 7620 h 515302"/>
              <a:gd name="connsiteX3" fmla="*/ 451733 w 548910"/>
              <a:gd name="connsiteY3" fmla="*/ 10478 h 515302"/>
              <a:gd name="connsiteX4" fmla="*/ 440303 w 548910"/>
              <a:gd name="connsiteY4" fmla="*/ 14288 h 515302"/>
              <a:gd name="connsiteX5" fmla="*/ 437445 w 548910"/>
              <a:gd name="connsiteY5" fmla="*/ 15240 h 515302"/>
              <a:gd name="connsiteX6" fmla="*/ 431730 w 548910"/>
              <a:gd name="connsiteY6" fmla="*/ 18098 h 515302"/>
              <a:gd name="connsiteX7" fmla="*/ 418395 w 548910"/>
              <a:gd name="connsiteY7" fmla="*/ 22860 h 515302"/>
              <a:gd name="connsiteX8" fmla="*/ 398393 w 548910"/>
              <a:gd name="connsiteY8" fmla="*/ 32385 h 515302"/>
              <a:gd name="connsiteX9" fmla="*/ 372675 w 548910"/>
              <a:gd name="connsiteY9" fmla="*/ 47625 h 515302"/>
              <a:gd name="connsiteX10" fmla="*/ 349815 w 548910"/>
              <a:gd name="connsiteY10" fmla="*/ 65723 h 515302"/>
              <a:gd name="connsiteX11" fmla="*/ 335528 w 548910"/>
              <a:gd name="connsiteY11" fmla="*/ 88583 h 515302"/>
              <a:gd name="connsiteX12" fmla="*/ 336480 w 548910"/>
              <a:gd name="connsiteY12" fmla="*/ 101918 h 515302"/>
              <a:gd name="connsiteX13" fmla="*/ 339338 w 548910"/>
              <a:gd name="connsiteY13" fmla="*/ 108585 h 515302"/>
              <a:gd name="connsiteX14" fmla="*/ 343148 w 548910"/>
              <a:gd name="connsiteY14" fmla="*/ 115253 h 515302"/>
              <a:gd name="connsiteX15" fmla="*/ 364103 w 548910"/>
              <a:gd name="connsiteY15" fmla="*/ 134303 h 515302"/>
              <a:gd name="connsiteX16" fmla="*/ 402203 w 548910"/>
              <a:gd name="connsiteY16" fmla="*/ 153353 h 515302"/>
              <a:gd name="connsiteX17" fmla="*/ 423158 w 548910"/>
              <a:gd name="connsiteY17" fmla="*/ 161925 h 515302"/>
              <a:gd name="connsiteX18" fmla="*/ 430778 w 548910"/>
              <a:gd name="connsiteY18" fmla="*/ 164783 h 515302"/>
              <a:gd name="connsiteX19" fmla="*/ 443160 w 548910"/>
              <a:gd name="connsiteY19" fmla="*/ 170498 h 515302"/>
              <a:gd name="connsiteX20" fmla="*/ 449828 w 548910"/>
              <a:gd name="connsiteY20" fmla="*/ 173355 h 515302"/>
              <a:gd name="connsiteX21" fmla="*/ 462210 w 548910"/>
              <a:gd name="connsiteY21" fmla="*/ 180023 h 515302"/>
              <a:gd name="connsiteX22" fmla="*/ 480308 w 548910"/>
              <a:gd name="connsiteY22" fmla="*/ 190500 h 515302"/>
              <a:gd name="connsiteX23" fmla="*/ 495548 w 548910"/>
              <a:gd name="connsiteY23" fmla="*/ 200025 h 515302"/>
              <a:gd name="connsiteX24" fmla="*/ 505073 w 548910"/>
              <a:gd name="connsiteY24" fmla="*/ 206693 h 515302"/>
              <a:gd name="connsiteX25" fmla="*/ 526028 w 548910"/>
              <a:gd name="connsiteY25" fmla="*/ 225743 h 515302"/>
              <a:gd name="connsiteX26" fmla="*/ 535553 w 548910"/>
              <a:gd name="connsiteY26" fmla="*/ 240983 h 515302"/>
              <a:gd name="connsiteX27" fmla="*/ 539363 w 548910"/>
              <a:gd name="connsiteY27" fmla="*/ 254318 h 515302"/>
              <a:gd name="connsiteX28" fmla="*/ 539363 w 548910"/>
              <a:gd name="connsiteY28" fmla="*/ 273368 h 515302"/>
              <a:gd name="connsiteX29" fmla="*/ 529838 w 548910"/>
              <a:gd name="connsiteY29" fmla="*/ 304800 h 515302"/>
              <a:gd name="connsiteX30" fmla="*/ 511740 w 548910"/>
              <a:gd name="connsiteY30" fmla="*/ 335280 h 515302"/>
              <a:gd name="connsiteX31" fmla="*/ 489833 w 548910"/>
              <a:gd name="connsiteY31" fmla="*/ 357188 h 515302"/>
              <a:gd name="connsiteX32" fmla="*/ 464115 w 548910"/>
              <a:gd name="connsiteY32" fmla="*/ 377190 h 515302"/>
              <a:gd name="connsiteX33" fmla="*/ 445065 w 548910"/>
              <a:gd name="connsiteY33" fmla="*/ 389573 h 515302"/>
              <a:gd name="connsiteX34" fmla="*/ 439350 w 548910"/>
              <a:gd name="connsiteY34" fmla="*/ 393383 h 515302"/>
              <a:gd name="connsiteX35" fmla="*/ 429825 w 548910"/>
              <a:gd name="connsiteY35" fmla="*/ 398145 h 515302"/>
              <a:gd name="connsiteX36" fmla="*/ 416490 w 548910"/>
              <a:gd name="connsiteY36" fmla="*/ 405765 h 515302"/>
              <a:gd name="connsiteX37" fmla="*/ 410775 w 548910"/>
              <a:gd name="connsiteY37" fmla="*/ 408623 h 515302"/>
              <a:gd name="connsiteX38" fmla="*/ 387915 w 548910"/>
              <a:gd name="connsiteY38" fmla="*/ 420053 h 515302"/>
              <a:gd name="connsiteX39" fmla="*/ 368865 w 548910"/>
              <a:gd name="connsiteY39" fmla="*/ 428625 h 515302"/>
              <a:gd name="connsiteX40" fmla="*/ 295523 w 548910"/>
              <a:gd name="connsiteY40" fmla="*/ 447675 h 515302"/>
              <a:gd name="connsiteX41" fmla="*/ 287903 w 548910"/>
              <a:gd name="connsiteY41" fmla="*/ 448628 h 515302"/>
              <a:gd name="connsiteX42" fmla="*/ 302190 w 548910"/>
              <a:gd name="connsiteY42" fmla="*/ 437198 h 515302"/>
              <a:gd name="connsiteX43" fmla="*/ 340290 w 548910"/>
              <a:gd name="connsiteY43" fmla="*/ 395288 h 515302"/>
              <a:gd name="connsiteX44" fmla="*/ 353625 w 548910"/>
              <a:gd name="connsiteY44" fmla="*/ 370523 h 515302"/>
              <a:gd name="connsiteX45" fmla="*/ 361245 w 548910"/>
              <a:gd name="connsiteY45" fmla="*/ 342900 h 515302"/>
              <a:gd name="connsiteX46" fmla="*/ 359340 w 548910"/>
              <a:gd name="connsiteY46" fmla="*/ 314325 h 515302"/>
              <a:gd name="connsiteX47" fmla="*/ 345053 w 548910"/>
              <a:gd name="connsiteY47" fmla="*/ 291465 h 515302"/>
              <a:gd name="connsiteX48" fmla="*/ 320288 w 548910"/>
              <a:gd name="connsiteY48" fmla="*/ 278130 h 515302"/>
              <a:gd name="connsiteX49" fmla="*/ 290760 w 548910"/>
              <a:gd name="connsiteY49" fmla="*/ 275273 h 515302"/>
              <a:gd name="connsiteX50" fmla="*/ 230753 w 548910"/>
              <a:gd name="connsiteY50" fmla="*/ 291465 h 515302"/>
              <a:gd name="connsiteX51" fmla="*/ 205035 w 548910"/>
              <a:gd name="connsiteY51" fmla="*/ 307658 h 515302"/>
              <a:gd name="connsiteX52" fmla="*/ 184080 w 548910"/>
              <a:gd name="connsiteY52" fmla="*/ 326708 h 515302"/>
              <a:gd name="connsiteX53" fmla="*/ 167888 w 548910"/>
              <a:gd name="connsiteY53" fmla="*/ 349568 h 515302"/>
              <a:gd name="connsiteX54" fmla="*/ 163125 w 548910"/>
              <a:gd name="connsiteY54" fmla="*/ 361950 h 515302"/>
              <a:gd name="connsiteX55" fmla="*/ 160268 w 548910"/>
              <a:gd name="connsiteY55" fmla="*/ 376238 h 515302"/>
              <a:gd name="connsiteX56" fmla="*/ 163125 w 548910"/>
              <a:gd name="connsiteY56" fmla="*/ 404813 h 515302"/>
              <a:gd name="connsiteX57" fmla="*/ 177413 w 548910"/>
              <a:gd name="connsiteY57" fmla="*/ 429578 h 515302"/>
              <a:gd name="connsiteX58" fmla="*/ 226943 w 548910"/>
              <a:gd name="connsiteY58" fmla="*/ 458153 h 515302"/>
              <a:gd name="connsiteX59" fmla="*/ 246945 w 548910"/>
              <a:gd name="connsiteY59" fmla="*/ 461963 h 515302"/>
              <a:gd name="connsiteX60" fmla="*/ 227895 w 548910"/>
              <a:gd name="connsiteY60" fmla="*/ 470535 h 515302"/>
              <a:gd name="connsiteX61" fmla="*/ 207893 w 548910"/>
              <a:gd name="connsiteY61" fmla="*/ 478155 h 515302"/>
              <a:gd name="connsiteX62" fmla="*/ 200273 w 548910"/>
              <a:gd name="connsiteY62" fmla="*/ 481013 h 515302"/>
              <a:gd name="connsiteX63" fmla="*/ 187890 w 548910"/>
              <a:gd name="connsiteY63" fmla="*/ 484823 h 515302"/>
              <a:gd name="connsiteX64" fmla="*/ 180270 w 548910"/>
              <a:gd name="connsiteY64" fmla="*/ 486728 h 515302"/>
              <a:gd name="connsiteX65" fmla="*/ 167888 w 548910"/>
              <a:gd name="connsiteY65" fmla="*/ 489585 h 515302"/>
              <a:gd name="connsiteX66" fmla="*/ 159315 w 548910"/>
              <a:gd name="connsiteY66" fmla="*/ 491490 h 515302"/>
              <a:gd name="connsiteX67" fmla="*/ 147885 w 548910"/>
              <a:gd name="connsiteY67" fmla="*/ 493395 h 515302"/>
              <a:gd name="connsiteX68" fmla="*/ 138360 w 548910"/>
              <a:gd name="connsiteY68" fmla="*/ 494348 h 515302"/>
              <a:gd name="connsiteX69" fmla="*/ 128835 w 548910"/>
              <a:gd name="connsiteY69" fmla="*/ 495300 h 515302"/>
              <a:gd name="connsiteX70" fmla="*/ 118358 w 548910"/>
              <a:gd name="connsiteY70" fmla="*/ 496253 h 515302"/>
              <a:gd name="connsiteX71" fmla="*/ 108833 w 548910"/>
              <a:gd name="connsiteY71" fmla="*/ 497205 h 515302"/>
              <a:gd name="connsiteX72" fmla="*/ 87878 w 548910"/>
              <a:gd name="connsiteY72" fmla="*/ 499110 h 515302"/>
              <a:gd name="connsiteX73" fmla="*/ 65018 w 548910"/>
              <a:gd name="connsiteY73" fmla="*/ 500063 h 515302"/>
              <a:gd name="connsiteX74" fmla="*/ 42158 w 548910"/>
              <a:gd name="connsiteY74" fmla="*/ 500063 h 515302"/>
              <a:gd name="connsiteX75" fmla="*/ 28823 w 548910"/>
              <a:gd name="connsiteY75" fmla="*/ 500063 h 515302"/>
              <a:gd name="connsiteX76" fmla="*/ 10725 w 548910"/>
              <a:gd name="connsiteY76" fmla="*/ 501015 h 515302"/>
              <a:gd name="connsiteX77" fmla="*/ 12630 w 548910"/>
              <a:gd name="connsiteY77" fmla="*/ 501015 h 515302"/>
              <a:gd name="connsiteX78" fmla="*/ 5963 w 548910"/>
              <a:gd name="connsiteY78" fmla="*/ 501968 h 515302"/>
              <a:gd name="connsiteX79" fmla="*/ 248 w 548910"/>
              <a:gd name="connsiteY79" fmla="*/ 505778 h 515302"/>
              <a:gd name="connsiteX80" fmla="*/ 4058 w 548910"/>
              <a:gd name="connsiteY80" fmla="*/ 512445 h 515302"/>
              <a:gd name="connsiteX81" fmla="*/ 12630 w 548910"/>
              <a:gd name="connsiteY81" fmla="*/ 514350 h 515302"/>
              <a:gd name="connsiteX82" fmla="*/ 12630 w 548910"/>
              <a:gd name="connsiteY82" fmla="*/ 514350 h 515302"/>
              <a:gd name="connsiteX83" fmla="*/ 25013 w 548910"/>
              <a:gd name="connsiteY83" fmla="*/ 515303 h 515302"/>
              <a:gd name="connsiteX84" fmla="*/ 36443 w 548910"/>
              <a:gd name="connsiteY84" fmla="*/ 515303 h 515302"/>
              <a:gd name="connsiteX85" fmla="*/ 47873 w 548910"/>
              <a:gd name="connsiteY85" fmla="*/ 515303 h 515302"/>
              <a:gd name="connsiteX86" fmla="*/ 56445 w 548910"/>
              <a:gd name="connsiteY86" fmla="*/ 515303 h 515302"/>
              <a:gd name="connsiteX87" fmla="*/ 66923 w 548910"/>
              <a:gd name="connsiteY87" fmla="*/ 515303 h 515302"/>
              <a:gd name="connsiteX88" fmla="*/ 87878 w 548910"/>
              <a:gd name="connsiteY88" fmla="*/ 513398 h 515302"/>
              <a:gd name="connsiteX89" fmla="*/ 110738 w 548910"/>
              <a:gd name="connsiteY89" fmla="*/ 511493 h 515302"/>
              <a:gd name="connsiteX90" fmla="*/ 132645 w 548910"/>
              <a:gd name="connsiteY90" fmla="*/ 508635 h 515302"/>
              <a:gd name="connsiteX91" fmla="*/ 145980 w 548910"/>
              <a:gd name="connsiteY91" fmla="*/ 506730 h 515302"/>
              <a:gd name="connsiteX92" fmla="*/ 154553 w 548910"/>
              <a:gd name="connsiteY92" fmla="*/ 504825 h 515302"/>
              <a:gd name="connsiteX93" fmla="*/ 165983 w 548910"/>
              <a:gd name="connsiteY93" fmla="*/ 502920 h 515302"/>
              <a:gd name="connsiteX94" fmla="*/ 168840 w 548910"/>
              <a:gd name="connsiteY94" fmla="*/ 501968 h 515302"/>
              <a:gd name="connsiteX95" fmla="*/ 176460 w 548910"/>
              <a:gd name="connsiteY95" fmla="*/ 500063 h 515302"/>
              <a:gd name="connsiteX96" fmla="*/ 186938 w 548910"/>
              <a:gd name="connsiteY96" fmla="*/ 497205 h 515302"/>
              <a:gd name="connsiteX97" fmla="*/ 189795 w 548910"/>
              <a:gd name="connsiteY97" fmla="*/ 496253 h 515302"/>
              <a:gd name="connsiteX98" fmla="*/ 196463 w 548910"/>
              <a:gd name="connsiteY98" fmla="*/ 494348 h 515302"/>
              <a:gd name="connsiteX99" fmla="*/ 206940 w 548910"/>
              <a:gd name="connsiteY99" fmla="*/ 490538 h 515302"/>
              <a:gd name="connsiteX100" fmla="*/ 210750 w 548910"/>
              <a:gd name="connsiteY100" fmla="*/ 489585 h 515302"/>
              <a:gd name="connsiteX101" fmla="*/ 217418 w 548910"/>
              <a:gd name="connsiteY101" fmla="*/ 486728 h 515302"/>
              <a:gd name="connsiteX102" fmla="*/ 229800 w 548910"/>
              <a:gd name="connsiteY102" fmla="*/ 481965 h 515302"/>
              <a:gd name="connsiteX103" fmla="*/ 237420 w 548910"/>
              <a:gd name="connsiteY103" fmla="*/ 479108 h 515302"/>
              <a:gd name="connsiteX104" fmla="*/ 251708 w 548910"/>
              <a:gd name="connsiteY104" fmla="*/ 472440 h 515302"/>
              <a:gd name="connsiteX105" fmla="*/ 264090 w 548910"/>
              <a:gd name="connsiteY105" fmla="*/ 465773 h 515302"/>
              <a:gd name="connsiteX106" fmla="*/ 286950 w 548910"/>
              <a:gd name="connsiteY106" fmla="*/ 464820 h 515302"/>
              <a:gd name="connsiteX107" fmla="*/ 347910 w 548910"/>
              <a:gd name="connsiteY107" fmla="*/ 450533 h 515302"/>
              <a:gd name="connsiteX108" fmla="*/ 377438 w 548910"/>
              <a:gd name="connsiteY108" fmla="*/ 439103 h 515302"/>
              <a:gd name="connsiteX109" fmla="*/ 390773 w 548910"/>
              <a:gd name="connsiteY109" fmla="*/ 433388 h 515302"/>
              <a:gd name="connsiteX110" fmla="*/ 414585 w 548910"/>
              <a:gd name="connsiteY110" fmla="*/ 421958 h 515302"/>
              <a:gd name="connsiteX111" fmla="*/ 419348 w 548910"/>
              <a:gd name="connsiteY111" fmla="*/ 419100 h 515302"/>
              <a:gd name="connsiteX112" fmla="*/ 431730 w 548910"/>
              <a:gd name="connsiteY112" fmla="*/ 411480 h 515302"/>
              <a:gd name="connsiteX113" fmla="*/ 442208 w 548910"/>
              <a:gd name="connsiteY113" fmla="*/ 405765 h 515302"/>
              <a:gd name="connsiteX114" fmla="*/ 446970 w 548910"/>
              <a:gd name="connsiteY114" fmla="*/ 402908 h 515302"/>
              <a:gd name="connsiteX115" fmla="*/ 467925 w 548910"/>
              <a:gd name="connsiteY115" fmla="*/ 388620 h 515302"/>
              <a:gd name="connsiteX116" fmla="*/ 476498 w 548910"/>
              <a:gd name="connsiteY116" fmla="*/ 381953 h 515302"/>
              <a:gd name="connsiteX117" fmla="*/ 488880 w 548910"/>
              <a:gd name="connsiteY117" fmla="*/ 372428 h 515302"/>
              <a:gd name="connsiteX118" fmla="*/ 510788 w 548910"/>
              <a:gd name="connsiteY118" fmla="*/ 352425 h 515302"/>
              <a:gd name="connsiteX119" fmla="*/ 519360 w 548910"/>
              <a:gd name="connsiteY119" fmla="*/ 341948 h 515302"/>
              <a:gd name="connsiteX120" fmla="*/ 526980 w 548910"/>
              <a:gd name="connsiteY120" fmla="*/ 330518 h 515302"/>
              <a:gd name="connsiteX121" fmla="*/ 533648 w 548910"/>
              <a:gd name="connsiteY121" fmla="*/ 318135 h 515302"/>
              <a:gd name="connsiteX122" fmla="*/ 540315 w 548910"/>
              <a:gd name="connsiteY122" fmla="*/ 304800 h 515302"/>
              <a:gd name="connsiteX123" fmla="*/ 546983 w 548910"/>
              <a:gd name="connsiteY123" fmla="*/ 250508 h 515302"/>
              <a:gd name="connsiteX124" fmla="*/ 513645 w 548910"/>
              <a:gd name="connsiteY124" fmla="*/ 204788 h 515302"/>
              <a:gd name="connsiteX125" fmla="*/ 503168 w 548910"/>
              <a:gd name="connsiteY125" fmla="*/ 197168 h 515302"/>
              <a:gd name="connsiteX126" fmla="*/ 495548 w 548910"/>
              <a:gd name="connsiteY126" fmla="*/ 192405 h 515302"/>
              <a:gd name="connsiteX127" fmla="*/ 485070 w 548910"/>
              <a:gd name="connsiteY127" fmla="*/ 185738 h 515302"/>
              <a:gd name="connsiteX128" fmla="*/ 476498 w 548910"/>
              <a:gd name="connsiteY128" fmla="*/ 180975 h 515302"/>
              <a:gd name="connsiteX129" fmla="*/ 468878 w 548910"/>
              <a:gd name="connsiteY129" fmla="*/ 176213 h 515302"/>
              <a:gd name="connsiteX130" fmla="*/ 457448 w 548910"/>
              <a:gd name="connsiteY130" fmla="*/ 169545 h 515302"/>
              <a:gd name="connsiteX131" fmla="*/ 438398 w 548910"/>
              <a:gd name="connsiteY131" fmla="*/ 160020 h 515302"/>
              <a:gd name="connsiteX132" fmla="*/ 415538 w 548910"/>
              <a:gd name="connsiteY132" fmla="*/ 149543 h 515302"/>
              <a:gd name="connsiteX133" fmla="*/ 368865 w 548910"/>
              <a:gd name="connsiteY133" fmla="*/ 125730 h 515302"/>
              <a:gd name="connsiteX134" fmla="*/ 355530 w 548910"/>
              <a:gd name="connsiteY134" fmla="*/ 113348 h 515302"/>
              <a:gd name="connsiteX135" fmla="*/ 349815 w 548910"/>
              <a:gd name="connsiteY135" fmla="*/ 104775 h 515302"/>
              <a:gd name="connsiteX136" fmla="*/ 347910 w 548910"/>
              <a:gd name="connsiteY136" fmla="*/ 98108 h 515302"/>
              <a:gd name="connsiteX137" fmla="*/ 347910 w 548910"/>
              <a:gd name="connsiteY137" fmla="*/ 92393 h 515302"/>
              <a:gd name="connsiteX138" fmla="*/ 346958 w 548910"/>
              <a:gd name="connsiteY138" fmla="*/ 85725 h 515302"/>
              <a:gd name="connsiteX139" fmla="*/ 351720 w 548910"/>
              <a:gd name="connsiteY139" fmla="*/ 79058 h 515302"/>
              <a:gd name="connsiteX140" fmla="*/ 362198 w 548910"/>
              <a:gd name="connsiteY140" fmla="*/ 68580 h 515302"/>
              <a:gd name="connsiteX141" fmla="*/ 374580 w 548910"/>
              <a:gd name="connsiteY141" fmla="*/ 59055 h 515302"/>
              <a:gd name="connsiteX142" fmla="*/ 422205 w 548910"/>
              <a:gd name="connsiteY142" fmla="*/ 33338 h 515302"/>
              <a:gd name="connsiteX143" fmla="*/ 420300 w 548910"/>
              <a:gd name="connsiteY143" fmla="*/ 34290 h 515302"/>
              <a:gd name="connsiteX144" fmla="*/ 433635 w 548910"/>
              <a:gd name="connsiteY144" fmla="*/ 28575 h 515302"/>
              <a:gd name="connsiteX145" fmla="*/ 444113 w 548910"/>
              <a:gd name="connsiteY145" fmla="*/ 24765 h 515302"/>
              <a:gd name="connsiteX146" fmla="*/ 461258 w 548910"/>
              <a:gd name="connsiteY146" fmla="*/ 19050 h 515302"/>
              <a:gd name="connsiteX147" fmla="*/ 471735 w 548910"/>
              <a:gd name="connsiteY147" fmla="*/ 16193 h 515302"/>
              <a:gd name="connsiteX148" fmla="*/ 491738 w 548910"/>
              <a:gd name="connsiteY148" fmla="*/ 12383 h 515302"/>
              <a:gd name="connsiteX149" fmla="*/ 508883 w 548910"/>
              <a:gd name="connsiteY149" fmla="*/ 12383 h 515302"/>
              <a:gd name="connsiteX150" fmla="*/ 513645 w 548910"/>
              <a:gd name="connsiteY150" fmla="*/ 13335 h 515302"/>
              <a:gd name="connsiteX151" fmla="*/ 515550 w 548910"/>
              <a:gd name="connsiteY151" fmla="*/ 13335 h 515302"/>
              <a:gd name="connsiteX152" fmla="*/ 518408 w 548910"/>
              <a:gd name="connsiteY152" fmla="*/ 14288 h 515302"/>
              <a:gd name="connsiteX153" fmla="*/ 520313 w 548910"/>
              <a:gd name="connsiteY153" fmla="*/ 14288 h 515302"/>
              <a:gd name="connsiteX154" fmla="*/ 523170 w 548910"/>
              <a:gd name="connsiteY154" fmla="*/ 12383 h 515302"/>
              <a:gd name="connsiteX155" fmla="*/ 524123 w 548910"/>
              <a:gd name="connsiteY155" fmla="*/ 11430 h 515302"/>
              <a:gd name="connsiteX156" fmla="*/ 527933 w 548910"/>
              <a:gd name="connsiteY156" fmla="*/ 8573 h 515302"/>
              <a:gd name="connsiteX157" fmla="*/ 527933 w 548910"/>
              <a:gd name="connsiteY157" fmla="*/ 8573 h 515302"/>
              <a:gd name="connsiteX158" fmla="*/ 526980 w 548910"/>
              <a:gd name="connsiteY158" fmla="*/ 5715 h 515302"/>
              <a:gd name="connsiteX159" fmla="*/ 523170 w 548910"/>
              <a:gd name="connsiteY159" fmla="*/ 2858 h 515302"/>
              <a:gd name="connsiteX160" fmla="*/ 516503 w 548910"/>
              <a:gd name="connsiteY160" fmla="*/ 1905 h 515302"/>
              <a:gd name="connsiteX161" fmla="*/ 507930 w 548910"/>
              <a:gd name="connsiteY161" fmla="*/ 0 h 515302"/>
              <a:gd name="connsiteX162" fmla="*/ 506978 w 548910"/>
              <a:gd name="connsiteY162" fmla="*/ 0 h 515302"/>
              <a:gd name="connsiteX163" fmla="*/ 491738 w 548910"/>
              <a:gd name="connsiteY163" fmla="*/ 953 h 515302"/>
              <a:gd name="connsiteX164" fmla="*/ 491738 w 548910"/>
              <a:gd name="connsiteY164" fmla="*/ 953 h 515302"/>
              <a:gd name="connsiteX165" fmla="*/ 491738 w 548910"/>
              <a:gd name="connsiteY165" fmla="*/ 953 h 515302"/>
              <a:gd name="connsiteX166" fmla="*/ 492690 w 548910"/>
              <a:gd name="connsiteY166" fmla="*/ 13335 h 515302"/>
              <a:gd name="connsiteX167" fmla="*/ 492690 w 548910"/>
              <a:gd name="connsiteY167" fmla="*/ 13335 h 515302"/>
              <a:gd name="connsiteX168" fmla="*/ 492690 w 548910"/>
              <a:gd name="connsiteY168" fmla="*/ 13335 h 515302"/>
              <a:gd name="connsiteX169" fmla="*/ 492690 w 548910"/>
              <a:gd name="connsiteY169" fmla="*/ 13335 h 515302"/>
              <a:gd name="connsiteX170" fmla="*/ 492690 w 548910"/>
              <a:gd name="connsiteY170" fmla="*/ 13335 h 515302"/>
              <a:gd name="connsiteX171" fmla="*/ 536505 w 548910"/>
              <a:gd name="connsiteY171" fmla="*/ 254318 h 515302"/>
              <a:gd name="connsiteX172" fmla="*/ 536505 w 548910"/>
              <a:gd name="connsiteY172" fmla="*/ 254318 h 515302"/>
              <a:gd name="connsiteX173" fmla="*/ 536505 w 548910"/>
              <a:gd name="connsiteY173" fmla="*/ 254318 h 515302"/>
              <a:gd name="connsiteX174" fmla="*/ 536505 w 548910"/>
              <a:gd name="connsiteY174" fmla="*/ 254318 h 515302"/>
              <a:gd name="connsiteX175" fmla="*/ 536505 w 548910"/>
              <a:gd name="connsiteY175" fmla="*/ 254318 h 515302"/>
              <a:gd name="connsiteX176" fmla="*/ 306953 w 548910"/>
              <a:gd name="connsiteY176" fmla="*/ 287655 h 515302"/>
              <a:gd name="connsiteX177" fmla="*/ 321240 w 548910"/>
              <a:gd name="connsiteY177" fmla="*/ 290513 h 515302"/>
              <a:gd name="connsiteX178" fmla="*/ 330765 w 548910"/>
              <a:gd name="connsiteY178" fmla="*/ 295275 h 515302"/>
              <a:gd name="connsiteX179" fmla="*/ 338385 w 548910"/>
              <a:gd name="connsiteY179" fmla="*/ 302895 h 515302"/>
              <a:gd name="connsiteX180" fmla="*/ 344100 w 548910"/>
              <a:gd name="connsiteY180" fmla="*/ 312420 h 515302"/>
              <a:gd name="connsiteX181" fmla="*/ 347910 w 548910"/>
              <a:gd name="connsiteY181" fmla="*/ 324803 h 515302"/>
              <a:gd name="connsiteX182" fmla="*/ 347910 w 548910"/>
              <a:gd name="connsiteY182" fmla="*/ 343853 h 515302"/>
              <a:gd name="connsiteX183" fmla="*/ 339338 w 548910"/>
              <a:gd name="connsiteY183" fmla="*/ 372428 h 515302"/>
              <a:gd name="connsiteX184" fmla="*/ 317430 w 548910"/>
              <a:gd name="connsiteY184" fmla="*/ 405765 h 515302"/>
              <a:gd name="connsiteX185" fmla="*/ 317430 w 548910"/>
              <a:gd name="connsiteY185" fmla="*/ 405765 h 515302"/>
              <a:gd name="connsiteX186" fmla="*/ 316478 w 548910"/>
              <a:gd name="connsiteY186" fmla="*/ 406718 h 515302"/>
              <a:gd name="connsiteX187" fmla="*/ 316478 w 548910"/>
              <a:gd name="connsiteY187" fmla="*/ 406718 h 515302"/>
              <a:gd name="connsiteX188" fmla="*/ 316478 w 548910"/>
              <a:gd name="connsiteY188" fmla="*/ 406718 h 515302"/>
              <a:gd name="connsiteX189" fmla="*/ 279330 w 548910"/>
              <a:gd name="connsiteY189" fmla="*/ 440055 h 515302"/>
              <a:gd name="connsiteX190" fmla="*/ 264090 w 548910"/>
              <a:gd name="connsiteY190" fmla="*/ 449580 h 515302"/>
              <a:gd name="connsiteX191" fmla="*/ 246945 w 548910"/>
              <a:gd name="connsiteY191" fmla="*/ 448628 h 515302"/>
              <a:gd name="connsiteX192" fmla="*/ 216465 w 548910"/>
              <a:gd name="connsiteY192" fmla="*/ 441008 h 515302"/>
              <a:gd name="connsiteX193" fmla="*/ 197415 w 548910"/>
              <a:gd name="connsiteY193" fmla="*/ 431483 h 515302"/>
              <a:gd name="connsiteX194" fmla="*/ 185033 w 548910"/>
              <a:gd name="connsiteY194" fmla="*/ 420053 h 515302"/>
              <a:gd name="connsiteX195" fmla="*/ 176460 w 548910"/>
              <a:gd name="connsiteY195" fmla="*/ 406718 h 515302"/>
              <a:gd name="connsiteX196" fmla="*/ 171698 w 548910"/>
              <a:gd name="connsiteY196" fmla="*/ 391478 h 515302"/>
              <a:gd name="connsiteX197" fmla="*/ 171698 w 548910"/>
              <a:gd name="connsiteY197" fmla="*/ 374333 h 515302"/>
              <a:gd name="connsiteX198" fmla="*/ 177413 w 548910"/>
              <a:gd name="connsiteY198" fmla="*/ 356235 h 515302"/>
              <a:gd name="connsiteX199" fmla="*/ 189795 w 548910"/>
              <a:gd name="connsiteY199" fmla="*/ 337185 h 515302"/>
              <a:gd name="connsiteX200" fmla="*/ 217418 w 548910"/>
              <a:gd name="connsiteY200" fmla="*/ 312420 h 515302"/>
              <a:gd name="connsiteX201" fmla="*/ 249803 w 548910"/>
              <a:gd name="connsiteY201" fmla="*/ 295275 h 515302"/>
              <a:gd name="connsiteX202" fmla="*/ 283140 w 548910"/>
              <a:gd name="connsiteY202" fmla="*/ 286703 h 515302"/>
              <a:gd name="connsiteX203" fmla="*/ 306953 w 548910"/>
              <a:gd name="connsiteY203" fmla="*/ 287655 h 515302"/>
              <a:gd name="connsiteX204" fmla="*/ 306953 w 548910"/>
              <a:gd name="connsiteY204" fmla="*/ 287655 h 515302"/>
              <a:gd name="connsiteX205" fmla="*/ 306953 w 548910"/>
              <a:gd name="connsiteY205" fmla="*/ 287655 h 515302"/>
              <a:gd name="connsiteX206" fmla="*/ 250755 w 548910"/>
              <a:gd name="connsiteY206" fmla="*/ 296228 h 515302"/>
              <a:gd name="connsiteX207" fmla="*/ 250755 w 548910"/>
              <a:gd name="connsiteY207" fmla="*/ 296228 h 515302"/>
              <a:gd name="connsiteX208" fmla="*/ 250755 w 548910"/>
              <a:gd name="connsiteY208" fmla="*/ 296228 h 515302"/>
              <a:gd name="connsiteX209" fmla="*/ 250755 w 548910"/>
              <a:gd name="connsiteY209" fmla="*/ 296228 h 515302"/>
              <a:gd name="connsiteX210" fmla="*/ 250755 w 548910"/>
              <a:gd name="connsiteY210" fmla="*/ 296228 h 515302"/>
              <a:gd name="connsiteX211" fmla="*/ 526980 w 548910"/>
              <a:gd name="connsiteY211" fmla="*/ 304800 h 515302"/>
              <a:gd name="connsiteX212" fmla="*/ 526028 w 548910"/>
              <a:gd name="connsiteY212" fmla="*/ 305753 h 515302"/>
              <a:gd name="connsiteX213" fmla="*/ 526980 w 548910"/>
              <a:gd name="connsiteY213" fmla="*/ 304800 h 515302"/>
              <a:gd name="connsiteX214" fmla="*/ 526980 w 548910"/>
              <a:gd name="connsiteY214" fmla="*/ 304800 h 515302"/>
              <a:gd name="connsiteX215" fmla="*/ 526980 w 548910"/>
              <a:gd name="connsiteY215" fmla="*/ 304800 h 515302"/>
              <a:gd name="connsiteX216" fmla="*/ 347910 w 548910"/>
              <a:gd name="connsiteY216" fmla="*/ 344805 h 515302"/>
              <a:gd name="connsiteX217" fmla="*/ 347910 w 548910"/>
              <a:gd name="connsiteY217" fmla="*/ 344805 h 515302"/>
              <a:gd name="connsiteX218" fmla="*/ 347910 w 548910"/>
              <a:gd name="connsiteY218" fmla="*/ 344805 h 515302"/>
              <a:gd name="connsiteX219" fmla="*/ 347910 w 548910"/>
              <a:gd name="connsiteY219" fmla="*/ 344805 h 515302"/>
              <a:gd name="connsiteX220" fmla="*/ 347910 w 548910"/>
              <a:gd name="connsiteY220" fmla="*/ 344805 h 515302"/>
              <a:gd name="connsiteX221" fmla="*/ 280283 w 548910"/>
              <a:gd name="connsiteY221" fmla="*/ 441008 h 515302"/>
              <a:gd name="connsiteX222" fmla="*/ 280283 w 548910"/>
              <a:gd name="connsiteY222" fmla="*/ 441008 h 515302"/>
              <a:gd name="connsiteX223" fmla="*/ 280283 w 548910"/>
              <a:gd name="connsiteY223" fmla="*/ 441008 h 515302"/>
              <a:gd name="connsiteX224" fmla="*/ 280283 w 548910"/>
              <a:gd name="connsiteY224" fmla="*/ 441008 h 515302"/>
              <a:gd name="connsiteX225" fmla="*/ 280283 w 548910"/>
              <a:gd name="connsiteY225" fmla="*/ 441008 h 515302"/>
              <a:gd name="connsiteX226" fmla="*/ 317430 w 548910"/>
              <a:gd name="connsiteY226" fmla="*/ 406718 h 515302"/>
              <a:gd name="connsiteX227" fmla="*/ 317430 w 548910"/>
              <a:gd name="connsiteY227" fmla="*/ 406718 h 515302"/>
              <a:gd name="connsiteX228" fmla="*/ 317430 w 548910"/>
              <a:gd name="connsiteY228" fmla="*/ 406718 h 515302"/>
              <a:gd name="connsiteX229" fmla="*/ 317430 w 548910"/>
              <a:gd name="connsiteY229" fmla="*/ 406718 h 515302"/>
              <a:gd name="connsiteX230" fmla="*/ 317430 w 548910"/>
              <a:gd name="connsiteY230" fmla="*/ 406718 h 515302"/>
              <a:gd name="connsiteX231" fmla="*/ 317430 w 548910"/>
              <a:gd name="connsiteY231" fmla="*/ 406718 h 515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548910" h="515302">
                <a:moveTo>
                  <a:pt x="491738" y="953"/>
                </a:moveTo>
                <a:cubicBezTo>
                  <a:pt x="486975" y="1905"/>
                  <a:pt x="482213" y="2858"/>
                  <a:pt x="477450" y="3810"/>
                </a:cubicBezTo>
                <a:cubicBezTo>
                  <a:pt x="471735" y="4763"/>
                  <a:pt x="466973" y="6668"/>
                  <a:pt x="461258" y="7620"/>
                </a:cubicBezTo>
                <a:cubicBezTo>
                  <a:pt x="457448" y="8573"/>
                  <a:pt x="454590" y="9525"/>
                  <a:pt x="451733" y="10478"/>
                </a:cubicBezTo>
                <a:cubicBezTo>
                  <a:pt x="447923" y="11430"/>
                  <a:pt x="444113" y="12383"/>
                  <a:pt x="440303" y="14288"/>
                </a:cubicBezTo>
                <a:cubicBezTo>
                  <a:pt x="439350" y="14288"/>
                  <a:pt x="438398" y="15240"/>
                  <a:pt x="437445" y="15240"/>
                </a:cubicBezTo>
                <a:cubicBezTo>
                  <a:pt x="435540" y="16193"/>
                  <a:pt x="433635" y="17145"/>
                  <a:pt x="431730" y="18098"/>
                </a:cubicBezTo>
                <a:cubicBezTo>
                  <a:pt x="426968" y="20003"/>
                  <a:pt x="423158" y="21908"/>
                  <a:pt x="418395" y="22860"/>
                </a:cubicBezTo>
                <a:cubicBezTo>
                  <a:pt x="411728" y="25718"/>
                  <a:pt x="405060" y="28575"/>
                  <a:pt x="398393" y="32385"/>
                </a:cubicBezTo>
                <a:cubicBezTo>
                  <a:pt x="388868" y="37148"/>
                  <a:pt x="380295" y="41910"/>
                  <a:pt x="372675" y="47625"/>
                </a:cubicBezTo>
                <a:cubicBezTo>
                  <a:pt x="364103" y="53340"/>
                  <a:pt x="356483" y="59055"/>
                  <a:pt x="349815" y="65723"/>
                </a:cubicBezTo>
                <a:cubicBezTo>
                  <a:pt x="343148" y="72390"/>
                  <a:pt x="336480" y="80010"/>
                  <a:pt x="335528" y="88583"/>
                </a:cubicBezTo>
                <a:cubicBezTo>
                  <a:pt x="334575" y="93345"/>
                  <a:pt x="335528" y="97155"/>
                  <a:pt x="336480" y="101918"/>
                </a:cubicBezTo>
                <a:cubicBezTo>
                  <a:pt x="337433" y="103823"/>
                  <a:pt x="338385" y="105728"/>
                  <a:pt x="339338" y="108585"/>
                </a:cubicBezTo>
                <a:cubicBezTo>
                  <a:pt x="340290" y="110490"/>
                  <a:pt x="341243" y="113348"/>
                  <a:pt x="343148" y="115253"/>
                </a:cubicBezTo>
                <a:cubicBezTo>
                  <a:pt x="348863" y="122873"/>
                  <a:pt x="355530" y="128588"/>
                  <a:pt x="364103" y="134303"/>
                </a:cubicBezTo>
                <a:cubicBezTo>
                  <a:pt x="375533" y="141923"/>
                  <a:pt x="388868" y="147638"/>
                  <a:pt x="402203" y="153353"/>
                </a:cubicBezTo>
                <a:cubicBezTo>
                  <a:pt x="408870" y="156210"/>
                  <a:pt x="415538" y="159068"/>
                  <a:pt x="423158" y="161925"/>
                </a:cubicBezTo>
                <a:cubicBezTo>
                  <a:pt x="426015" y="162878"/>
                  <a:pt x="427920" y="163830"/>
                  <a:pt x="430778" y="164783"/>
                </a:cubicBezTo>
                <a:cubicBezTo>
                  <a:pt x="434588" y="166688"/>
                  <a:pt x="438398" y="168593"/>
                  <a:pt x="443160" y="170498"/>
                </a:cubicBezTo>
                <a:cubicBezTo>
                  <a:pt x="445065" y="171450"/>
                  <a:pt x="447923" y="172403"/>
                  <a:pt x="449828" y="173355"/>
                </a:cubicBezTo>
                <a:cubicBezTo>
                  <a:pt x="453638" y="175260"/>
                  <a:pt x="457448" y="177165"/>
                  <a:pt x="462210" y="180023"/>
                </a:cubicBezTo>
                <a:cubicBezTo>
                  <a:pt x="468878" y="182880"/>
                  <a:pt x="474593" y="186690"/>
                  <a:pt x="480308" y="190500"/>
                </a:cubicBezTo>
                <a:cubicBezTo>
                  <a:pt x="486023" y="193358"/>
                  <a:pt x="490785" y="197168"/>
                  <a:pt x="495548" y="200025"/>
                </a:cubicBezTo>
                <a:cubicBezTo>
                  <a:pt x="499358" y="201930"/>
                  <a:pt x="502215" y="204788"/>
                  <a:pt x="505073" y="206693"/>
                </a:cubicBezTo>
                <a:cubicBezTo>
                  <a:pt x="512693" y="212408"/>
                  <a:pt x="520313" y="219075"/>
                  <a:pt x="526028" y="225743"/>
                </a:cubicBezTo>
                <a:cubicBezTo>
                  <a:pt x="529838" y="230505"/>
                  <a:pt x="532695" y="235268"/>
                  <a:pt x="535553" y="240983"/>
                </a:cubicBezTo>
                <a:cubicBezTo>
                  <a:pt x="537458" y="245745"/>
                  <a:pt x="538410" y="249555"/>
                  <a:pt x="539363" y="254318"/>
                </a:cubicBezTo>
                <a:cubicBezTo>
                  <a:pt x="540315" y="260985"/>
                  <a:pt x="540315" y="266700"/>
                  <a:pt x="539363" y="273368"/>
                </a:cubicBezTo>
                <a:cubicBezTo>
                  <a:pt x="537458" y="283845"/>
                  <a:pt x="534600" y="294323"/>
                  <a:pt x="529838" y="304800"/>
                </a:cubicBezTo>
                <a:cubicBezTo>
                  <a:pt x="525075" y="315278"/>
                  <a:pt x="519360" y="325755"/>
                  <a:pt x="511740" y="335280"/>
                </a:cubicBezTo>
                <a:cubicBezTo>
                  <a:pt x="505073" y="342900"/>
                  <a:pt x="497453" y="350520"/>
                  <a:pt x="489833" y="357188"/>
                </a:cubicBezTo>
                <a:cubicBezTo>
                  <a:pt x="481260" y="363855"/>
                  <a:pt x="473640" y="370523"/>
                  <a:pt x="464115" y="377190"/>
                </a:cubicBezTo>
                <a:cubicBezTo>
                  <a:pt x="457448" y="381000"/>
                  <a:pt x="450780" y="385763"/>
                  <a:pt x="445065" y="389573"/>
                </a:cubicBezTo>
                <a:cubicBezTo>
                  <a:pt x="443160" y="390525"/>
                  <a:pt x="441255" y="392430"/>
                  <a:pt x="439350" y="393383"/>
                </a:cubicBezTo>
                <a:cubicBezTo>
                  <a:pt x="436493" y="395288"/>
                  <a:pt x="433635" y="397193"/>
                  <a:pt x="429825" y="398145"/>
                </a:cubicBezTo>
                <a:cubicBezTo>
                  <a:pt x="425063" y="401003"/>
                  <a:pt x="421253" y="402908"/>
                  <a:pt x="416490" y="405765"/>
                </a:cubicBezTo>
                <a:cubicBezTo>
                  <a:pt x="414585" y="406718"/>
                  <a:pt x="412680" y="407670"/>
                  <a:pt x="410775" y="408623"/>
                </a:cubicBezTo>
                <a:cubicBezTo>
                  <a:pt x="403155" y="412433"/>
                  <a:pt x="395535" y="416243"/>
                  <a:pt x="387915" y="420053"/>
                </a:cubicBezTo>
                <a:cubicBezTo>
                  <a:pt x="381248" y="422910"/>
                  <a:pt x="375533" y="425768"/>
                  <a:pt x="368865" y="428625"/>
                </a:cubicBezTo>
                <a:cubicBezTo>
                  <a:pt x="345053" y="437198"/>
                  <a:pt x="320288" y="444818"/>
                  <a:pt x="295523" y="447675"/>
                </a:cubicBezTo>
                <a:cubicBezTo>
                  <a:pt x="292665" y="447675"/>
                  <a:pt x="290760" y="448628"/>
                  <a:pt x="287903" y="448628"/>
                </a:cubicBezTo>
                <a:cubicBezTo>
                  <a:pt x="292665" y="444818"/>
                  <a:pt x="297428" y="441008"/>
                  <a:pt x="302190" y="437198"/>
                </a:cubicBezTo>
                <a:cubicBezTo>
                  <a:pt x="317430" y="424815"/>
                  <a:pt x="329813" y="410528"/>
                  <a:pt x="340290" y="395288"/>
                </a:cubicBezTo>
                <a:cubicBezTo>
                  <a:pt x="345053" y="387668"/>
                  <a:pt x="349815" y="379095"/>
                  <a:pt x="353625" y="370523"/>
                </a:cubicBezTo>
                <a:cubicBezTo>
                  <a:pt x="357435" y="361950"/>
                  <a:pt x="359340" y="352425"/>
                  <a:pt x="361245" y="342900"/>
                </a:cubicBezTo>
                <a:cubicBezTo>
                  <a:pt x="362198" y="333375"/>
                  <a:pt x="362198" y="323850"/>
                  <a:pt x="359340" y="314325"/>
                </a:cubicBezTo>
                <a:cubicBezTo>
                  <a:pt x="356483" y="305753"/>
                  <a:pt x="351720" y="297180"/>
                  <a:pt x="345053" y="291465"/>
                </a:cubicBezTo>
                <a:cubicBezTo>
                  <a:pt x="338385" y="284798"/>
                  <a:pt x="329813" y="280988"/>
                  <a:pt x="320288" y="278130"/>
                </a:cubicBezTo>
                <a:cubicBezTo>
                  <a:pt x="310763" y="275273"/>
                  <a:pt x="300285" y="275273"/>
                  <a:pt x="290760" y="275273"/>
                </a:cubicBezTo>
                <a:cubicBezTo>
                  <a:pt x="269805" y="276225"/>
                  <a:pt x="248850" y="281940"/>
                  <a:pt x="230753" y="291465"/>
                </a:cubicBezTo>
                <a:cubicBezTo>
                  <a:pt x="222180" y="296228"/>
                  <a:pt x="213608" y="300990"/>
                  <a:pt x="205035" y="307658"/>
                </a:cubicBezTo>
                <a:cubicBezTo>
                  <a:pt x="197415" y="313373"/>
                  <a:pt x="189795" y="320040"/>
                  <a:pt x="184080" y="326708"/>
                </a:cubicBezTo>
                <a:cubicBezTo>
                  <a:pt x="177413" y="333375"/>
                  <a:pt x="171698" y="340995"/>
                  <a:pt x="167888" y="349568"/>
                </a:cubicBezTo>
                <a:cubicBezTo>
                  <a:pt x="165983" y="353378"/>
                  <a:pt x="164078" y="358140"/>
                  <a:pt x="163125" y="361950"/>
                </a:cubicBezTo>
                <a:cubicBezTo>
                  <a:pt x="161220" y="366713"/>
                  <a:pt x="161220" y="371475"/>
                  <a:pt x="160268" y="376238"/>
                </a:cubicBezTo>
                <a:cubicBezTo>
                  <a:pt x="159315" y="385763"/>
                  <a:pt x="160268" y="395288"/>
                  <a:pt x="163125" y="404813"/>
                </a:cubicBezTo>
                <a:cubicBezTo>
                  <a:pt x="165983" y="413385"/>
                  <a:pt x="170745" y="421958"/>
                  <a:pt x="177413" y="429578"/>
                </a:cubicBezTo>
                <a:cubicBezTo>
                  <a:pt x="189795" y="443865"/>
                  <a:pt x="207893" y="453390"/>
                  <a:pt x="226943" y="458153"/>
                </a:cubicBezTo>
                <a:cubicBezTo>
                  <a:pt x="233610" y="460058"/>
                  <a:pt x="240278" y="461010"/>
                  <a:pt x="246945" y="461963"/>
                </a:cubicBezTo>
                <a:cubicBezTo>
                  <a:pt x="240278" y="464820"/>
                  <a:pt x="234563" y="467678"/>
                  <a:pt x="227895" y="470535"/>
                </a:cubicBezTo>
                <a:cubicBezTo>
                  <a:pt x="221228" y="473393"/>
                  <a:pt x="214560" y="475298"/>
                  <a:pt x="207893" y="478155"/>
                </a:cubicBezTo>
                <a:cubicBezTo>
                  <a:pt x="205035" y="479108"/>
                  <a:pt x="202178" y="480060"/>
                  <a:pt x="200273" y="481013"/>
                </a:cubicBezTo>
                <a:cubicBezTo>
                  <a:pt x="196463" y="481965"/>
                  <a:pt x="191700" y="483870"/>
                  <a:pt x="187890" y="484823"/>
                </a:cubicBezTo>
                <a:cubicBezTo>
                  <a:pt x="185033" y="485775"/>
                  <a:pt x="182175" y="485775"/>
                  <a:pt x="180270" y="486728"/>
                </a:cubicBezTo>
                <a:cubicBezTo>
                  <a:pt x="176460" y="487680"/>
                  <a:pt x="171698" y="488633"/>
                  <a:pt x="167888" y="489585"/>
                </a:cubicBezTo>
                <a:cubicBezTo>
                  <a:pt x="165030" y="490538"/>
                  <a:pt x="162173" y="490538"/>
                  <a:pt x="159315" y="491490"/>
                </a:cubicBezTo>
                <a:cubicBezTo>
                  <a:pt x="155505" y="492443"/>
                  <a:pt x="151695" y="492443"/>
                  <a:pt x="147885" y="493395"/>
                </a:cubicBezTo>
                <a:cubicBezTo>
                  <a:pt x="145028" y="494348"/>
                  <a:pt x="141218" y="494348"/>
                  <a:pt x="138360" y="494348"/>
                </a:cubicBezTo>
                <a:cubicBezTo>
                  <a:pt x="135503" y="494348"/>
                  <a:pt x="132645" y="495300"/>
                  <a:pt x="128835" y="495300"/>
                </a:cubicBezTo>
                <a:cubicBezTo>
                  <a:pt x="125025" y="495300"/>
                  <a:pt x="122168" y="496253"/>
                  <a:pt x="118358" y="496253"/>
                </a:cubicBezTo>
                <a:cubicBezTo>
                  <a:pt x="115500" y="496253"/>
                  <a:pt x="112643" y="497205"/>
                  <a:pt x="108833" y="497205"/>
                </a:cubicBezTo>
                <a:cubicBezTo>
                  <a:pt x="102165" y="498158"/>
                  <a:pt x="94545" y="498158"/>
                  <a:pt x="87878" y="499110"/>
                </a:cubicBezTo>
                <a:cubicBezTo>
                  <a:pt x="80258" y="499110"/>
                  <a:pt x="72638" y="500063"/>
                  <a:pt x="65018" y="500063"/>
                </a:cubicBezTo>
                <a:cubicBezTo>
                  <a:pt x="57398" y="500063"/>
                  <a:pt x="49778" y="500063"/>
                  <a:pt x="42158" y="500063"/>
                </a:cubicBezTo>
                <a:cubicBezTo>
                  <a:pt x="37395" y="500063"/>
                  <a:pt x="32633" y="500063"/>
                  <a:pt x="28823" y="500063"/>
                </a:cubicBezTo>
                <a:cubicBezTo>
                  <a:pt x="23108" y="500063"/>
                  <a:pt x="16440" y="500063"/>
                  <a:pt x="10725" y="501015"/>
                </a:cubicBezTo>
                <a:cubicBezTo>
                  <a:pt x="11678" y="501015"/>
                  <a:pt x="11678" y="501015"/>
                  <a:pt x="12630" y="501015"/>
                </a:cubicBezTo>
                <a:cubicBezTo>
                  <a:pt x="10725" y="501015"/>
                  <a:pt x="7868" y="501968"/>
                  <a:pt x="5963" y="501968"/>
                </a:cubicBezTo>
                <a:cubicBezTo>
                  <a:pt x="3105" y="501968"/>
                  <a:pt x="1200" y="503873"/>
                  <a:pt x="248" y="505778"/>
                </a:cubicBezTo>
                <a:cubicBezTo>
                  <a:pt x="-705" y="508635"/>
                  <a:pt x="1200" y="511493"/>
                  <a:pt x="4058" y="512445"/>
                </a:cubicBezTo>
                <a:cubicBezTo>
                  <a:pt x="6915" y="513398"/>
                  <a:pt x="9773" y="513398"/>
                  <a:pt x="12630" y="514350"/>
                </a:cubicBezTo>
                <a:cubicBezTo>
                  <a:pt x="8820" y="514350"/>
                  <a:pt x="10725" y="514350"/>
                  <a:pt x="12630" y="514350"/>
                </a:cubicBezTo>
                <a:cubicBezTo>
                  <a:pt x="16440" y="515303"/>
                  <a:pt x="20250" y="515303"/>
                  <a:pt x="25013" y="515303"/>
                </a:cubicBezTo>
                <a:cubicBezTo>
                  <a:pt x="28823" y="515303"/>
                  <a:pt x="32633" y="515303"/>
                  <a:pt x="36443" y="515303"/>
                </a:cubicBezTo>
                <a:cubicBezTo>
                  <a:pt x="40253" y="515303"/>
                  <a:pt x="44063" y="515303"/>
                  <a:pt x="47873" y="515303"/>
                </a:cubicBezTo>
                <a:cubicBezTo>
                  <a:pt x="50730" y="515303"/>
                  <a:pt x="53588" y="515303"/>
                  <a:pt x="56445" y="515303"/>
                </a:cubicBezTo>
                <a:cubicBezTo>
                  <a:pt x="60255" y="515303"/>
                  <a:pt x="63113" y="515303"/>
                  <a:pt x="66923" y="515303"/>
                </a:cubicBezTo>
                <a:cubicBezTo>
                  <a:pt x="73590" y="514350"/>
                  <a:pt x="80258" y="514350"/>
                  <a:pt x="87878" y="513398"/>
                </a:cubicBezTo>
                <a:cubicBezTo>
                  <a:pt x="95498" y="512445"/>
                  <a:pt x="103118" y="512445"/>
                  <a:pt x="110738" y="511493"/>
                </a:cubicBezTo>
                <a:cubicBezTo>
                  <a:pt x="118358" y="510540"/>
                  <a:pt x="125025" y="509588"/>
                  <a:pt x="132645" y="508635"/>
                </a:cubicBezTo>
                <a:cubicBezTo>
                  <a:pt x="137408" y="507683"/>
                  <a:pt x="141218" y="507683"/>
                  <a:pt x="145980" y="506730"/>
                </a:cubicBezTo>
                <a:cubicBezTo>
                  <a:pt x="148838" y="506730"/>
                  <a:pt x="151695" y="505778"/>
                  <a:pt x="154553" y="504825"/>
                </a:cubicBezTo>
                <a:cubicBezTo>
                  <a:pt x="158363" y="503873"/>
                  <a:pt x="162173" y="502920"/>
                  <a:pt x="165983" y="502920"/>
                </a:cubicBezTo>
                <a:cubicBezTo>
                  <a:pt x="166935" y="502920"/>
                  <a:pt x="167888" y="502920"/>
                  <a:pt x="168840" y="501968"/>
                </a:cubicBezTo>
                <a:cubicBezTo>
                  <a:pt x="171698" y="501015"/>
                  <a:pt x="173603" y="501015"/>
                  <a:pt x="176460" y="500063"/>
                </a:cubicBezTo>
                <a:cubicBezTo>
                  <a:pt x="180270" y="499110"/>
                  <a:pt x="183128" y="498158"/>
                  <a:pt x="186938" y="497205"/>
                </a:cubicBezTo>
                <a:cubicBezTo>
                  <a:pt x="187890" y="497205"/>
                  <a:pt x="188843" y="496253"/>
                  <a:pt x="189795" y="496253"/>
                </a:cubicBezTo>
                <a:cubicBezTo>
                  <a:pt x="191700" y="495300"/>
                  <a:pt x="194558" y="494348"/>
                  <a:pt x="196463" y="494348"/>
                </a:cubicBezTo>
                <a:cubicBezTo>
                  <a:pt x="200273" y="493395"/>
                  <a:pt x="203130" y="492443"/>
                  <a:pt x="206940" y="490538"/>
                </a:cubicBezTo>
                <a:cubicBezTo>
                  <a:pt x="207893" y="490538"/>
                  <a:pt x="208845" y="489585"/>
                  <a:pt x="210750" y="489585"/>
                </a:cubicBezTo>
                <a:cubicBezTo>
                  <a:pt x="212655" y="488633"/>
                  <a:pt x="214560" y="487680"/>
                  <a:pt x="217418" y="486728"/>
                </a:cubicBezTo>
                <a:cubicBezTo>
                  <a:pt x="221228" y="484823"/>
                  <a:pt x="225990" y="483870"/>
                  <a:pt x="229800" y="481965"/>
                </a:cubicBezTo>
                <a:cubicBezTo>
                  <a:pt x="232658" y="481013"/>
                  <a:pt x="234563" y="480060"/>
                  <a:pt x="237420" y="479108"/>
                </a:cubicBezTo>
                <a:cubicBezTo>
                  <a:pt x="242183" y="477203"/>
                  <a:pt x="246945" y="474345"/>
                  <a:pt x="251708" y="472440"/>
                </a:cubicBezTo>
                <a:cubicBezTo>
                  <a:pt x="255518" y="470535"/>
                  <a:pt x="260280" y="467678"/>
                  <a:pt x="264090" y="465773"/>
                </a:cubicBezTo>
                <a:cubicBezTo>
                  <a:pt x="271710" y="465773"/>
                  <a:pt x="279330" y="465773"/>
                  <a:pt x="286950" y="464820"/>
                </a:cubicBezTo>
                <a:cubicBezTo>
                  <a:pt x="307905" y="461963"/>
                  <a:pt x="328860" y="457200"/>
                  <a:pt x="347910" y="450533"/>
                </a:cubicBezTo>
                <a:cubicBezTo>
                  <a:pt x="357435" y="447675"/>
                  <a:pt x="367913" y="443865"/>
                  <a:pt x="377438" y="439103"/>
                </a:cubicBezTo>
                <a:cubicBezTo>
                  <a:pt x="382200" y="437198"/>
                  <a:pt x="386963" y="435293"/>
                  <a:pt x="390773" y="433388"/>
                </a:cubicBezTo>
                <a:cubicBezTo>
                  <a:pt x="398393" y="429578"/>
                  <a:pt x="406965" y="425768"/>
                  <a:pt x="414585" y="421958"/>
                </a:cubicBezTo>
                <a:cubicBezTo>
                  <a:pt x="416490" y="421005"/>
                  <a:pt x="417443" y="420053"/>
                  <a:pt x="419348" y="419100"/>
                </a:cubicBezTo>
                <a:cubicBezTo>
                  <a:pt x="423158" y="416243"/>
                  <a:pt x="427920" y="414338"/>
                  <a:pt x="431730" y="411480"/>
                </a:cubicBezTo>
                <a:cubicBezTo>
                  <a:pt x="435540" y="409575"/>
                  <a:pt x="438398" y="407670"/>
                  <a:pt x="442208" y="405765"/>
                </a:cubicBezTo>
                <a:cubicBezTo>
                  <a:pt x="444113" y="404813"/>
                  <a:pt x="445065" y="403860"/>
                  <a:pt x="446970" y="402908"/>
                </a:cubicBezTo>
                <a:cubicBezTo>
                  <a:pt x="453638" y="398145"/>
                  <a:pt x="460305" y="393383"/>
                  <a:pt x="467925" y="388620"/>
                </a:cubicBezTo>
                <a:cubicBezTo>
                  <a:pt x="470783" y="386715"/>
                  <a:pt x="473640" y="383858"/>
                  <a:pt x="476498" y="381953"/>
                </a:cubicBezTo>
                <a:cubicBezTo>
                  <a:pt x="480308" y="379095"/>
                  <a:pt x="485070" y="375285"/>
                  <a:pt x="488880" y="372428"/>
                </a:cubicBezTo>
                <a:cubicBezTo>
                  <a:pt x="496500" y="365760"/>
                  <a:pt x="504120" y="359093"/>
                  <a:pt x="510788" y="352425"/>
                </a:cubicBezTo>
                <a:cubicBezTo>
                  <a:pt x="513645" y="349568"/>
                  <a:pt x="516503" y="345758"/>
                  <a:pt x="519360" y="341948"/>
                </a:cubicBezTo>
                <a:cubicBezTo>
                  <a:pt x="522218" y="338138"/>
                  <a:pt x="525075" y="334328"/>
                  <a:pt x="526980" y="330518"/>
                </a:cubicBezTo>
                <a:cubicBezTo>
                  <a:pt x="528885" y="326708"/>
                  <a:pt x="531743" y="322898"/>
                  <a:pt x="533648" y="318135"/>
                </a:cubicBezTo>
                <a:cubicBezTo>
                  <a:pt x="535553" y="313373"/>
                  <a:pt x="538410" y="309563"/>
                  <a:pt x="540315" y="304800"/>
                </a:cubicBezTo>
                <a:cubicBezTo>
                  <a:pt x="546983" y="287655"/>
                  <a:pt x="551745" y="268605"/>
                  <a:pt x="546983" y="250508"/>
                </a:cubicBezTo>
                <a:cubicBezTo>
                  <a:pt x="543173" y="232410"/>
                  <a:pt x="528885" y="217170"/>
                  <a:pt x="513645" y="204788"/>
                </a:cubicBezTo>
                <a:cubicBezTo>
                  <a:pt x="509835" y="201930"/>
                  <a:pt x="506978" y="200025"/>
                  <a:pt x="503168" y="197168"/>
                </a:cubicBezTo>
                <a:cubicBezTo>
                  <a:pt x="500310" y="195263"/>
                  <a:pt x="498405" y="193358"/>
                  <a:pt x="495548" y="192405"/>
                </a:cubicBezTo>
                <a:cubicBezTo>
                  <a:pt x="491738" y="190500"/>
                  <a:pt x="488880" y="187643"/>
                  <a:pt x="485070" y="185738"/>
                </a:cubicBezTo>
                <a:cubicBezTo>
                  <a:pt x="482213" y="183833"/>
                  <a:pt x="479355" y="181928"/>
                  <a:pt x="476498" y="180975"/>
                </a:cubicBezTo>
                <a:cubicBezTo>
                  <a:pt x="473640" y="179070"/>
                  <a:pt x="471735" y="178118"/>
                  <a:pt x="468878" y="176213"/>
                </a:cubicBezTo>
                <a:cubicBezTo>
                  <a:pt x="465068" y="174308"/>
                  <a:pt x="461258" y="172403"/>
                  <a:pt x="457448" y="169545"/>
                </a:cubicBezTo>
                <a:cubicBezTo>
                  <a:pt x="450780" y="165735"/>
                  <a:pt x="445065" y="162878"/>
                  <a:pt x="438398" y="160020"/>
                </a:cubicBezTo>
                <a:cubicBezTo>
                  <a:pt x="430778" y="156210"/>
                  <a:pt x="423158" y="153353"/>
                  <a:pt x="415538" y="149543"/>
                </a:cubicBezTo>
                <a:cubicBezTo>
                  <a:pt x="399345" y="142875"/>
                  <a:pt x="383153" y="136208"/>
                  <a:pt x="368865" y="125730"/>
                </a:cubicBezTo>
                <a:cubicBezTo>
                  <a:pt x="364103" y="121920"/>
                  <a:pt x="359340" y="118110"/>
                  <a:pt x="355530" y="113348"/>
                </a:cubicBezTo>
                <a:cubicBezTo>
                  <a:pt x="353625" y="110490"/>
                  <a:pt x="351720" y="107633"/>
                  <a:pt x="349815" y="104775"/>
                </a:cubicBezTo>
                <a:cubicBezTo>
                  <a:pt x="348863" y="102870"/>
                  <a:pt x="347910" y="100013"/>
                  <a:pt x="347910" y="98108"/>
                </a:cubicBezTo>
                <a:cubicBezTo>
                  <a:pt x="347910" y="96203"/>
                  <a:pt x="347910" y="94298"/>
                  <a:pt x="347910" y="92393"/>
                </a:cubicBezTo>
                <a:cubicBezTo>
                  <a:pt x="346005" y="89535"/>
                  <a:pt x="346958" y="87630"/>
                  <a:pt x="346958" y="85725"/>
                </a:cubicBezTo>
                <a:cubicBezTo>
                  <a:pt x="347910" y="83820"/>
                  <a:pt x="349815" y="80963"/>
                  <a:pt x="351720" y="79058"/>
                </a:cubicBezTo>
                <a:cubicBezTo>
                  <a:pt x="354578" y="75248"/>
                  <a:pt x="358388" y="72390"/>
                  <a:pt x="362198" y="68580"/>
                </a:cubicBezTo>
                <a:cubicBezTo>
                  <a:pt x="366008" y="64770"/>
                  <a:pt x="370770" y="61913"/>
                  <a:pt x="374580" y="59055"/>
                </a:cubicBezTo>
                <a:cubicBezTo>
                  <a:pt x="388868" y="48578"/>
                  <a:pt x="405060" y="40958"/>
                  <a:pt x="422205" y="33338"/>
                </a:cubicBezTo>
                <a:cubicBezTo>
                  <a:pt x="421253" y="33338"/>
                  <a:pt x="421253" y="33338"/>
                  <a:pt x="420300" y="34290"/>
                </a:cubicBezTo>
                <a:cubicBezTo>
                  <a:pt x="425063" y="32385"/>
                  <a:pt x="429825" y="30480"/>
                  <a:pt x="433635" y="28575"/>
                </a:cubicBezTo>
                <a:cubicBezTo>
                  <a:pt x="437445" y="27623"/>
                  <a:pt x="440303" y="25718"/>
                  <a:pt x="444113" y="24765"/>
                </a:cubicBezTo>
                <a:cubicBezTo>
                  <a:pt x="449828" y="22860"/>
                  <a:pt x="455543" y="20955"/>
                  <a:pt x="461258" y="19050"/>
                </a:cubicBezTo>
                <a:cubicBezTo>
                  <a:pt x="465068" y="18098"/>
                  <a:pt x="467925" y="17145"/>
                  <a:pt x="471735" y="16193"/>
                </a:cubicBezTo>
                <a:cubicBezTo>
                  <a:pt x="478403" y="14288"/>
                  <a:pt x="485070" y="13335"/>
                  <a:pt x="491738" y="12383"/>
                </a:cubicBezTo>
                <a:cubicBezTo>
                  <a:pt x="497453" y="11430"/>
                  <a:pt x="503168" y="11430"/>
                  <a:pt x="508883" y="12383"/>
                </a:cubicBezTo>
                <a:cubicBezTo>
                  <a:pt x="510788" y="12383"/>
                  <a:pt x="512693" y="13335"/>
                  <a:pt x="513645" y="13335"/>
                </a:cubicBezTo>
                <a:cubicBezTo>
                  <a:pt x="514598" y="13335"/>
                  <a:pt x="515550" y="13335"/>
                  <a:pt x="515550" y="13335"/>
                </a:cubicBezTo>
                <a:cubicBezTo>
                  <a:pt x="517455" y="13335"/>
                  <a:pt x="516503" y="14288"/>
                  <a:pt x="518408" y="14288"/>
                </a:cubicBezTo>
                <a:cubicBezTo>
                  <a:pt x="519360" y="14288"/>
                  <a:pt x="519360" y="14288"/>
                  <a:pt x="520313" y="14288"/>
                </a:cubicBezTo>
                <a:cubicBezTo>
                  <a:pt x="521265" y="14288"/>
                  <a:pt x="522218" y="13335"/>
                  <a:pt x="523170" y="12383"/>
                </a:cubicBezTo>
                <a:cubicBezTo>
                  <a:pt x="523170" y="12383"/>
                  <a:pt x="524123" y="11430"/>
                  <a:pt x="524123" y="11430"/>
                </a:cubicBezTo>
                <a:cubicBezTo>
                  <a:pt x="527933" y="10478"/>
                  <a:pt x="527933" y="9525"/>
                  <a:pt x="527933" y="8573"/>
                </a:cubicBezTo>
                <a:lnTo>
                  <a:pt x="527933" y="8573"/>
                </a:lnTo>
                <a:cubicBezTo>
                  <a:pt x="527933" y="7620"/>
                  <a:pt x="527933" y="6668"/>
                  <a:pt x="526980" y="5715"/>
                </a:cubicBezTo>
                <a:cubicBezTo>
                  <a:pt x="526028" y="3810"/>
                  <a:pt x="524123" y="3810"/>
                  <a:pt x="523170" y="2858"/>
                </a:cubicBezTo>
                <a:cubicBezTo>
                  <a:pt x="521265" y="1905"/>
                  <a:pt x="518408" y="1905"/>
                  <a:pt x="516503" y="1905"/>
                </a:cubicBezTo>
                <a:cubicBezTo>
                  <a:pt x="513645" y="0"/>
                  <a:pt x="510788" y="0"/>
                  <a:pt x="507930" y="0"/>
                </a:cubicBezTo>
                <a:cubicBezTo>
                  <a:pt x="507930" y="0"/>
                  <a:pt x="506978" y="0"/>
                  <a:pt x="506978" y="0"/>
                </a:cubicBezTo>
                <a:cubicBezTo>
                  <a:pt x="501263" y="0"/>
                  <a:pt x="496500" y="953"/>
                  <a:pt x="491738" y="953"/>
                </a:cubicBezTo>
                <a:lnTo>
                  <a:pt x="491738" y="953"/>
                </a:lnTo>
                <a:lnTo>
                  <a:pt x="491738" y="953"/>
                </a:lnTo>
                <a:close/>
                <a:moveTo>
                  <a:pt x="492690" y="13335"/>
                </a:moveTo>
                <a:cubicBezTo>
                  <a:pt x="492690" y="13335"/>
                  <a:pt x="492690" y="13335"/>
                  <a:pt x="492690" y="13335"/>
                </a:cubicBezTo>
                <a:cubicBezTo>
                  <a:pt x="492690" y="13335"/>
                  <a:pt x="492690" y="13335"/>
                  <a:pt x="492690" y="13335"/>
                </a:cubicBezTo>
                <a:lnTo>
                  <a:pt x="492690" y="13335"/>
                </a:lnTo>
                <a:lnTo>
                  <a:pt x="492690" y="13335"/>
                </a:lnTo>
                <a:close/>
                <a:moveTo>
                  <a:pt x="536505" y="254318"/>
                </a:moveTo>
                <a:cubicBezTo>
                  <a:pt x="536505" y="254318"/>
                  <a:pt x="536505" y="255270"/>
                  <a:pt x="536505" y="254318"/>
                </a:cubicBezTo>
                <a:cubicBezTo>
                  <a:pt x="536505" y="255270"/>
                  <a:pt x="536505" y="254318"/>
                  <a:pt x="536505" y="254318"/>
                </a:cubicBezTo>
                <a:lnTo>
                  <a:pt x="536505" y="254318"/>
                </a:lnTo>
                <a:lnTo>
                  <a:pt x="536505" y="254318"/>
                </a:lnTo>
                <a:close/>
                <a:moveTo>
                  <a:pt x="306953" y="287655"/>
                </a:moveTo>
                <a:cubicBezTo>
                  <a:pt x="311715" y="288608"/>
                  <a:pt x="316478" y="289560"/>
                  <a:pt x="321240" y="290513"/>
                </a:cubicBezTo>
                <a:cubicBezTo>
                  <a:pt x="325050" y="291465"/>
                  <a:pt x="327908" y="293370"/>
                  <a:pt x="330765" y="295275"/>
                </a:cubicBezTo>
                <a:cubicBezTo>
                  <a:pt x="333623" y="297180"/>
                  <a:pt x="336480" y="300038"/>
                  <a:pt x="338385" y="302895"/>
                </a:cubicBezTo>
                <a:cubicBezTo>
                  <a:pt x="340290" y="305753"/>
                  <a:pt x="343148" y="308610"/>
                  <a:pt x="344100" y="312420"/>
                </a:cubicBezTo>
                <a:cubicBezTo>
                  <a:pt x="346005" y="316230"/>
                  <a:pt x="346958" y="320993"/>
                  <a:pt x="347910" y="324803"/>
                </a:cubicBezTo>
                <a:cubicBezTo>
                  <a:pt x="348863" y="331470"/>
                  <a:pt x="348863" y="337185"/>
                  <a:pt x="347910" y="343853"/>
                </a:cubicBezTo>
                <a:cubicBezTo>
                  <a:pt x="346005" y="353378"/>
                  <a:pt x="343148" y="363855"/>
                  <a:pt x="339338" y="372428"/>
                </a:cubicBezTo>
                <a:cubicBezTo>
                  <a:pt x="333623" y="383858"/>
                  <a:pt x="326003" y="395288"/>
                  <a:pt x="317430" y="405765"/>
                </a:cubicBezTo>
                <a:cubicBezTo>
                  <a:pt x="317430" y="405765"/>
                  <a:pt x="317430" y="405765"/>
                  <a:pt x="317430" y="405765"/>
                </a:cubicBezTo>
                <a:cubicBezTo>
                  <a:pt x="317430" y="405765"/>
                  <a:pt x="317430" y="405765"/>
                  <a:pt x="316478" y="406718"/>
                </a:cubicBezTo>
                <a:cubicBezTo>
                  <a:pt x="316478" y="406718"/>
                  <a:pt x="316478" y="406718"/>
                  <a:pt x="316478" y="406718"/>
                </a:cubicBezTo>
                <a:cubicBezTo>
                  <a:pt x="316478" y="406718"/>
                  <a:pt x="316478" y="406718"/>
                  <a:pt x="316478" y="406718"/>
                </a:cubicBezTo>
                <a:cubicBezTo>
                  <a:pt x="306000" y="419100"/>
                  <a:pt x="293618" y="430530"/>
                  <a:pt x="279330" y="440055"/>
                </a:cubicBezTo>
                <a:cubicBezTo>
                  <a:pt x="274568" y="443865"/>
                  <a:pt x="268853" y="446723"/>
                  <a:pt x="264090" y="449580"/>
                </a:cubicBezTo>
                <a:cubicBezTo>
                  <a:pt x="258375" y="449580"/>
                  <a:pt x="252660" y="449580"/>
                  <a:pt x="246945" y="448628"/>
                </a:cubicBezTo>
                <a:cubicBezTo>
                  <a:pt x="236468" y="447675"/>
                  <a:pt x="225990" y="444818"/>
                  <a:pt x="216465" y="441008"/>
                </a:cubicBezTo>
                <a:cubicBezTo>
                  <a:pt x="209798" y="438150"/>
                  <a:pt x="203130" y="435293"/>
                  <a:pt x="197415" y="431483"/>
                </a:cubicBezTo>
                <a:cubicBezTo>
                  <a:pt x="192653" y="428625"/>
                  <a:pt x="188843" y="424815"/>
                  <a:pt x="185033" y="420053"/>
                </a:cubicBezTo>
                <a:cubicBezTo>
                  <a:pt x="181223" y="416243"/>
                  <a:pt x="178365" y="411480"/>
                  <a:pt x="176460" y="406718"/>
                </a:cubicBezTo>
                <a:cubicBezTo>
                  <a:pt x="174555" y="401955"/>
                  <a:pt x="172650" y="397193"/>
                  <a:pt x="171698" y="391478"/>
                </a:cubicBezTo>
                <a:cubicBezTo>
                  <a:pt x="170745" y="385763"/>
                  <a:pt x="170745" y="380048"/>
                  <a:pt x="171698" y="374333"/>
                </a:cubicBezTo>
                <a:cubicBezTo>
                  <a:pt x="172650" y="368618"/>
                  <a:pt x="174555" y="361950"/>
                  <a:pt x="177413" y="356235"/>
                </a:cubicBezTo>
                <a:cubicBezTo>
                  <a:pt x="180270" y="349568"/>
                  <a:pt x="185033" y="342900"/>
                  <a:pt x="189795" y="337185"/>
                </a:cubicBezTo>
                <a:cubicBezTo>
                  <a:pt x="197415" y="327660"/>
                  <a:pt x="206940" y="320040"/>
                  <a:pt x="217418" y="312420"/>
                </a:cubicBezTo>
                <a:cubicBezTo>
                  <a:pt x="227895" y="305753"/>
                  <a:pt x="238373" y="299085"/>
                  <a:pt x="249803" y="295275"/>
                </a:cubicBezTo>
                <a:cubicBezTo>
                  <a:pt x="260280" y="291465"/>
                  <a:pt x="271710" y="288608"/>
                  <a:pt x="283140" y="286703"/>
                </a:cubicBezTo>
                <a:cubicBezTo>
                  <a:pt x="291713" y="286703"/>
                  <a:pt x="299333" y="286703"/>
                  <a:pt x="306953" y="287655"/>
                </a:cubicBezTo>
                <a:lnTo>
                  <a:pt x="306953" y="287655"/>
                </a:lnTo>
                <a:lnTo>
                  <a:pt x="306953" y="287655"/>
                </a:lnTo>
                <a:close/>
                <a:moveTo>
                  <a:pt x="250755" y="296228"/>
                </a:moveTo>
                <a:cubicBezTo>
                  <a:pt x="250755" y="296228"/>
                  <a:pt x="250755" y="296228"/>
                  <a:pt x="250755" y="296228"/>
                </a:cubicBezTo>
                <a:cubicBezTo>
                  <a:pt x="250755" y="296228"/>
                  <a:pt x="250755" y="296228"/>
                  <a:pt x="250755" y="296228"/>
                </a:cubicBezTo>
                <a:lnTo>
                  <a:pt x="250755" y="296228"/>
                </a:lnTo>
                <a:lnTo>
                  <a:pt x="250755" y="296228"/>
                </a:lnTo>
                <a:close/>
                <a:moveTo>
                  <a:pt x="526980" y="304800"/>
                </a:moveTo>
                <a:cubicBezTo>
                  <a:pt x="526980" y="304800"/>
                  <a:pt x="526980" y="305753"/>
                  <a:pt x="526028" y="305753"/>
                </a:cubicBezTo>
                <a:cubicBezTo>
                  <a:pt x="526980" y="305753"/>
                  <a:pt x="526980" y="305753"/>
                  <a:pt x="526980" y="304800"/>
                </a:cubicBezTo>
                <a:lnTo>
                  <a:pt x="526980" y="304800"/>
                </a:lnTo>
                <a:lnTo>
                  <a:pt x="526980" y="304800"/>
                </a:lnTo>
                <a:close/>
                <a:moveTo>
                  <a:pt x="347910" y="344805"/>
                </a:moveTo>
                <a:cubicBezTo>
                  <a:pt x="347910" y="344805"/>
                  <a:pt x="347910" y="344805"/>
                  <a:pt x="347910" y="344805"/>
                </a:cubicBezTo>
                <a:cubicBezTo>
                  <a:pt x="347910" y="344805"/>
                  <a:pt x="347910" y="344805"/>
                  <a:pt x="347910" y="344805"/>
                </a:cubicBezTo>
                <a:lnTo>
                  <a:pt x="347910" y="344805"/>
                </a:lnTo>
                <a:lnTo>
                  <a:pt x="347910" y="344805"/>
                </a:lnTo>
                <a:close/>
                <a:moveTo>
                  <a:pt x="280283" y="441008"/>
                </a:moveTo>
                <a:cubicBezTo>
                  <a:pt x="280283" y="441008"/>
                  <a:pt x="280283" y="441008"/>
                  <a:pt x="280283" y="441008"/>
                </a:cubicBezTo>
                <a:cubicBezTo>
                  <a:pt x="280283" y="441008"/>
                  <a:pt x="280283" y="441008"/>
                  <a:pt x="280283" y="441008"/>
                </a:cubicBezTo>
                <a:lnTo>
                  <a:pt x="280283" y="441008"/>
                </a:lnTo>
                <a:lnTo>
                  <a:pt x="280283" y="441008"/>
                </a:lnTo>
                <a:close/>
                <a:moveTo>
                  <a:pt x="317430" y="406718"/>
                </a:moveTo>
                <a:cubicBezTo>
                  <a:pt x="318383" y="406718"/>
                  <a:pt x="318383" y="406718"/>
                  <a:pt x="317430" y="406718"/>
                </a:cubicBezTo>
                <a:cubicBezTo>
                  <a:pt x="318383" y="406718"/>
                  <a:pt x="318383" y="406718"/>
                  <a:pt x="317430" y="406718"/>
                </a:cubicBezTo>
                <a:cubicBezTo>
                  <a:pt x="318383" y="406718"/>
                  <a:pt x="318383" y="406718"/>
                  <a:pt x="317430" y="406718"/>
                </a:cubicBezTo>
                <a:lnTo>
                  <a:pt x="317430" y="406718"/>
                </a:lnTo>
                <a:lnTo>
                  <a:pt x="317430" y="406718"/>
                </a:ln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22DE262-AD09-018B-0ADE-73CE20E977E7}"/>
              </a:ext>
            </a:extLst>
          </p:cNvPr>
          <p:cNvSpPr txBox="1"/>
          <p:nvPr/>
        </p:nvSpPr>
        <p:spPr>
          <a:xfrm>
            <a:off x="4391026" y="1843951"/>
            <a:ext cx="3409948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The longest wedding veil was the same length as </a:t>
            </a:r>
            <a:r>
              <a:rPr lang="en-US" sz="4000" b="1" dirty="0">
                <a:solidFill>
                  <a:schemeClr val="accent1"/>
                </a:solidFill>
                <a:latin typeface="+mj-lt"/>
                <a:cs typeface="Sora ExtraBold" pitchFamily="2" charset="0"/>
              </a:rPr>
              <a:t>63.5</a:t>
            </a:r>
            <a:r>
              <a:rPr lang="en-US" sz="40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 football fields.</a:t>
            </a:r>
            <a:endParaRPr lang="en-US" sz="4000" b="1" u="sng" dirty="0">
              <a:solidFill>
                <a:schemeClr val="tx1">
                  <a:lumMod val="95000"/>
                  <a:lumOff val="5000"/>
                </a:schemeClr>
              </a:solidFill>
              <a:latin typeface="+mj-lt"/>
              <a:cs typeface="Sora ExtraBold" pitchFamily="2" charset="0"/>
            </a:endParaRPr>
          </a:p>
        </p:txBody>
      </p:sp>
      <p:pic>
        <p:nvPicPr>
          <p:cNvPr id="16" name="Graphic 15">
            <a:extLst>
              <a:ext uri="{FF2B5EF4-FFF2-40B4-BE49-F238E27FC236}">
                <a16:creationId xmlns:a16="http://schemas.microsoft.com/office/drawing/2014/main" id="{E0361386-8C63-F819-773F-0639AC5D436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331539" y="1257300"/>
            <a:ext cx="1528922" cy="78332"/>
          </a:xfrm>
          <a:prstGeom prst="rect">
            <a:avLst/>
          </a:prstGeom>
        </p:spPr>
      </p:pic>
      <p:pic>
        <p:nvPicPr>
          <p:cNvPr id="17" name="Graphic 16">
            <a:extLst>
              <a:ext uri="{FF2B5EF4-FFF2-40B4-BE49-F238E27FC236}">
                <a16:creationId xmlns:a16="http://schemas.microsoft.com/office/drawing/2014/main" id="{7FD997DC-5387-F13E-532E-06B6AA230F7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331539" y="5522368"/>
            <a:ext cx="1528922" cy="78332"/>
          </a:xfrm>
          <a:prstGeom prst="rect">
            <a:avLst/>
          </a:prstGeom>
        </p:spPr>
      </p:pic>
      <p:pic>
        <p:nvPicPr>
          <p:cNvPr id="18" name="Graphic 17">
            <a:extLst>
              <a:ext uri="{FF2B5EF4-FFF2-40B4-BE49-F238E27FC236}">
                <a16:creationId xmlns:a16="http://schemas.microsoft.com/office/drawing/2014/main" id="{2FB16FD2-827C-F402-7CC0-B7EB3C488E9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701668" y="4059057"/>
            <a:ext cx="366685" cy="78332"/>
          </a:xfrm>
          <a:prstGeom prst="rect">
            <a:avLst/>
          </a:prstGeom>
        </p:spPr>
      </p:pic>
      <p:pic>
        <p:nvPicPr>
          <p:cNvPr id="19" name="Graphic 18">
            <a:extLst>
              <a:ext uri="{FF2B5EF4-FFF2-40B4-BE49-F238E27FC236}">
                <a16:creationId xmlns:a16="http://schemas.microsoft.com/office/drawing/2014/main" id="{150E9FDE-CE77-C4E7-4ADF-AC2D7FE931C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073970" y="4059057"/>
            <a:ext cx="366685" cy="78332"/>
          </a:xfrm>
          <a:prstGeom prst="rect">
            <a:avLst/>
          </a:prstGeom>
        </p:spPr>
      </p:pic>
      <p:grpSp>
        <p:nvGrpSpPr>
          <p:cNvPr id="8" name="Group 7">
            <a:extLst>
              <a:ext uri="{FF2B5EF4-FFF2-40B4-BE49-F238E27FC236}">
                <a16:creationId xmlns:a16="http://schemas.microsoft.com/office/drawing/2014/main" id="{6895DEE6-DA15-915E-CD40-6F1FC47D270E}"/>
              </a:ext>
            </a:extLst>
          </p:cNvPr>
          <p:cNvGrpSpPr/>
          <p:nvPr/>
        </p:nvGrpSpPr>
        <p:grpSpPr>
          <a:xfrm>
            <a:off x="-5872315" y="-7410501"/>
            <a:ext cx="11445982" cy="12882864"/>
            <a:chOff x="-3040888" y="-3909469"/>
            <a:chExt cx="11445982" cy="1288286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137E9C86-C4D7-5718-54CE-D021C77F556D}"/>
                </a:ext>
              </a:extLst>
            </p:cNvPr>
            <p:cNvGrpSpPr/>
            <p:nvPr/>
          </p:nvGrpSpPr>
          <p:grpSpPr>
            <a:xfrm>
              <a:off x="-3040888" y="2025338"/>
              <a:ext cx="5392838" cy="6948057"/>
              <a:chOff x="-1762152" y="2264500"/>
              <a:chExt cx="5392838" cy="6948057"/>
            </a:xfrm>
          </p:grpSpPr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D864DA02-DEBD-D39A-6668-51931367B314}"/>
                  </a:ext>
                </a:extLst>
              </p:cNvPr>
              <p:cNvSpPr/>
              <p:nvPr/>
            </p:nvSpPr>
            <p:spPr>
              <a:xfrm rot="17563001">
                <a:off x="-3069300" y="3614146"/>
                <a:ext cx="6905803" cy="4248456"/>
              </a:xfrm>
              <a:custGeom>
                <a:avLst/>
                <a:gdLst>
                  <a:gd name="connsiteX0" fmla="*/ 5498073 w 6905803"/>
                  <a:gd name="connsiteY0" fmla="*/ 3484249 h 4248456"/>
                  <a:gd name="connsiteX1" fmla="*/ 5593323 w 6905803"/>
                  <a:gd name="connsiteY1" fmla="*/ 3451481 h 4248456"/>
                  <a:gd name="connsiteX2" fmla="*/ 6239975 w 6905803"/>
                  <a:gd name="connsiteY2" fmla="*/ 3150397 h 4248456"/>
                  <a:gd name="connsiteX3" fmla="*/ 6622309 w 6905803"/>
                  <a:gd name="connsiteY3" fmla="*/ 3477105 h 4248456"/>
                  <a:gd name="connsiteX4" fmla="*/ 6904915 w 6905803"/>
                  <a:gd name="connsiteY4" fmla="*/ 3658080 h 4248456"/>
                  <a:gd name="connsiteX5" fmla="*/ 6583541 w 6905803"/>
                  <a:gd name="connsiteY5" fmla="*/ 4095372 h 4248456"/>
                  <a:gd name="connsiteX6" fmla="*/ 5595609 w 6905803"/>
                  <a:gd name="connsiteY6" fmla="*/ 4112327 h 4248456"/>
                  <a:gd name="connsiteX7" fmla="*/ 5365200 w 6905803"/>
                  <a:gd name="connsiteY7" fmla="*/ 4055177 h 4248456"/>
                  <a:gd name="connsiteX8" fmla="*/ 2223663 w 6905803"/>
                  <a:gd name="connsiteY8" fmla="*/ 4138521 h 4248456"/>
                  <a:gd name="connsiteX9" fmla="*/ 619653 w 6905803"/>
                  <a:gd name="connsiteY9" fmla="*/ 3168400 h 4248456"/>
                  <a:gd name="connsiteX10" fmla="*/ -805 w 6905803"/>
                  <a:gd name="connsiteY10" fmla="*/ 1984728 h 4248456"/>
                  <a:gd name="connsiteX11" fmla="*/ 710141 w 6905803"/>
                  <a:gd name="connsiteY11" fmla="*/ -1712 h 4248456"/>
                  <a:gd name="connsiteX12" fmla="*/ 1824566 w 6905803"/>
                  <a:gd name="connsiteY12" fmla="*/ 2588136 h 4248456"/>
                  <a:gd name="connsiteX13" fmla="*/ 5498073 w 6905803"/>
                  <a:gd name="connsiteY13" fmla="*/ 3484249 h 4248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905803" h="4248456">
                    <a:moveTo>
                      <a:pt x="5498073" y="3484249"/>
                    </a:moveTo>
                    <a:cubicBezTo>
                      <a:pt x="5532267" y="3482628"/>
                      <a:pt x="5565320" y="3471294"/>
                      <a:pt x="5593323" y="3451481"/>
                    </a:cubicBezTo>
                    <a:cubicBezTo>
                      <a:pt x="5737055" y="3349564"/>
                      <a:pt x="6035854" y="3121918"/>
                      <a:pt x="6239975" y="3150397"/>
                    </a:cubicBezTo>
                    <a:cubicBezTo>
                      <a:pt x="6581828" y="3198022"/>
                      <a:pt x="6622309" y="3477105"/>
                      <a:pt x="6622309" y="3477105"/>
                    </a:cubicBezTo>
                    <a:cubicBezTo>
                      <a:pt x="6622309" y="3477105"/>
                      <a:pt x="6910631" y="3466436"/>
                      <a:pt x="6904915" y="3658080"/>
                    </a:cubicBezTo>
                    <a:cubicBezTo>
                      <a:pt x="6900534" y="3805336"/>
                      <a:pt x="6816619" y="3992406"/>
                      <a:pt x="6583541" y="4095372"/>
                    </a:cubicBezTo>
                    <a:cubicBezTo>
                      <a:pt x="6265788" y="4235771"/>
                      <a:pt x="5947177" y="4343022"/>
                      <a:pt x="5595609" y="4112327"/>
                    </a:cubicBezTo>
                    <a:cubicBezTo>
                      <a:pt x="5527600" y="4067369"/>
                      <a:pt x="5446257" y="4047175"/>
                      <a:pt x="5365200" y="4055177"/>
                    </a:cubicBezTo>
                    <a:cubicBezTo>
                      <a:pt x="5167651" y="4075085"/>
                      <a:pt x="2223663" y="4138521"/>
                      <a:pt x="2223663" y="4138521"/>
                    </a:cubicBezTo>
                    <a:cubicBezTo>
                      <a:pt x="1550217" y="4138521"/>
                      <a:pt x="932397" y="3764855"/>
                      <a:pt x="619653" y="3168400"/>
                    </a:cubicBezTo>
                    <a:lnTo>
                      <a:pt x="-805" y="1984728"/>
                    </a:lnTo>
                    <a:lnTo>
                      <a:pt x="710141" y="-1712"/>
                    </a:lnTo>
                    <a:lnTo>
                      <a:pt x="1824566" y="2588136"/>
                    </a:lnTo>
                    <a:cubicBezTo>
                      <a:pt x="2364729" y="3325275"/>
                      <a:pt x="5441780" y="3497011"/>
                      <a:pt x="5498073" y="3484249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884135C7-2423-B097-8D34-84AD9B260508}"/>
                  </a:ext>
                </a:extLst>
              </p:cNvPr>
              <p:cNvSpPr/>
              <p:nvPr/>
            </p:nvSpPr>
            <p:spPr>
              <a:xfrm rot="17563001">
                <a:off x="-3091162" y="3593510"/>
                <a:ext cx="6948057" cy="4290038"/>
              </a:xfrm>
              <a:custGeom>
                <a:avLst/>
                <a:gdLst>
                  <a:gd name="connsiteX0" fmla="*/ 6045883 w 6948057"/>
                  <a:gd name="connsiteY0" fmla="*/ 4288327 h 4290038"/>
                  <a:gd name="connsiteX1" fmla="*/ 5604970 w 6948057"/>
                  <a:gd name="connsiteY1" fmla="*/ 4151359 h 4290038"/>
                  <a:gd name="connsiteX2" fmla="*/ 5388658 w 6948057"/>
                  <a:gd name="connsiteY2" fmla="*/ 4097827 h 4290038"/>
                  <a:gd name="connsiteX3" fmla="*/ 2245407 w 6948057"/>
                  <a:gd name="connsiteY3" fmla="*/ 4181266 h 4290038"/>
                  <a:gd name="connsiteX4" fmla="*/ 622157 w 6948057"/>
                  <a:gd name="connsiteY4" fmla="*/ 3200191 h 4290038"/>
                  <a:gd name="connsiteX5" fmla="*/ 1603 w 6948057"/>
                  <a:gd name="connsiteY5" fmla="*/ 2016614 h 4290038"/>
                  <a:gd name="connsiteX6" fmla="*/ 460 w 6948057"/>
                  <a:gd name="connsiteY6" fmla="*/ 1999564 h 4290038"/>
                  <a:gd name="connsiteX7" fmla="*/ 711882 w 6948057"/>
                  <a:gd name="connsiteY7" fmla="*/ 12459 h 4290038"/>
                  <a:gd name="connsiteX8" fmla="*/ 738828 w 6948057"/>
                  <a:gd name="connsiteY8" fmla="*/ -495 h 4290038"/>
                  <a:gd name="connsiteX9" fmla="*/ 751316 w 6948057"/>
                  <a:gd name="connsiteY9" fmla="*/ 11220 h 4290038"/>
                  <a:gd name="connsiteX10" fmla="*/ 1864407 w 6948057"/>
                  <a:gd name="connsiteY10" fmla="*/ 2598782 h 4290038"/>
                  <a:gd name="connsiteX11" fmla="*/ 5515625 w 6948057"/>
                  <a:gd name="connsiteY11" fmla="*/ 3484609 h 4290038"/>
                  <a:gd name="connsiteX12" fmla="*/ 5519340 w 6948057"/>
                  <a:gd name="connsiteY12" fmla="*/ 3484609 h 4290038"/>
                  <a:gd name="connsiteX13" fmla="*/ 5602018 w 6948057"/>
                  <a:gd name="connsiteY13" fmla="*/ 3456034 h 4290038"/>
                  <a:gd name="connsiteX14" fmla="*/ 5635355 w 6948057"/>
                  <a:gd name="connsiteY14" fmla="*/ 3432221 h 4290038"/>
                  <a:gd name="connsiteX15" fmla="*/ 6264005 w 6948057"/>
                  <a:gd name="connsiteY15" fmla="*/ 3151232 h 4290038"/>
                  <a:gd name="connsiteX16" fmla="*/ 6660436 w 6948057"/>
                  <a:gd name="connsiteY16" fmla="*/ 3477749 h 4290038"/>
                  <a:gd name="connsiteX17" fmla="*/ 6899322 w 6948057"/>
                  <a:gd name="connsiteY17" fmla="*/ 3555951 h 4290038"/>
                  <a:gd name="connsiteX18" fmla="*/ 6946947 w 6948057"/>
                  <a:gd name="connsiteY18" fmla="*/ 3680822 h 4290038"/>
                  <a:gd name="connsiteX19" fmla="*/ 6612906 w 6948057"/>
                  <a:gd name="connsiteY19" fmla="*/ 4136880 h 4290038"/>
                  <a:gd name="connsiteX20" fmla="*/ 6045883 w 6948057"/>
                  <a:gd name="connsiteY20" fmla="*/ 4288327 h 4290038"/>
                  <a:gd name="connsiteX21" fmla="*/ 5420471 w 6948057"/>
                  <a:gd name="connsiteY21" fmla="*/ 4053251 h 4290038"/>
                  <a:gd name="connsiteX22" fmla="*/ 5628212 w 6948057"/>
                  <a:gd name="connsiteY22" fmla="*/ 4115828 h 4290038"/>
                  <a:gd name="connsiteX23" fmla="*/ 6595951 w 6948057"/>
                  <a:gd name="connsiteY23" fmla="*/ 4096778 h 4290038"/>
                  <a:gd name="connsiteX24" fmla="*/ 6904657 w 6948057"/>
                  <a:gd name="connsiteY24" fmla="*/ 3678250 h 4290038"/>
                  <a:gd name="connsiteX25" fmla="*/ 6869414 w 6948057"/>
                  <a:gd name="connsiteY25" fmla="*/ 3584905 h 4290038"/>
                  <a:gd name="connsiteX26" fmla="*/ 6644053 w 6948057"/>
                  <a:gd name="connsiteY26" fmla="*/ 3518993 h 4290038"/>
                  <a:gd name="connsiteX27" fmla="*/ 6643290 w 6948057"/>
                  <a:gd name="connsiteY27" fmla="*/ 3518993 h 4290038"/>
                  <a:gd name="connsiteX28" fmla="*/ 6622336 w 6948057"/>
                  <a:gd name="connsiteY28" fmla="*/ 3500801 h 4290038"/>
                  <a:gd name="connsiteX29" fmla="*/ 6258005 w 6948057"/>
                  <a:gd name="connsiteY29" fmla="*/ 3192000 h 4290038"/>
                  <a:gd name="connsiteX30" fmla="*/ 5660120 w 6948057"/>
                  <a:gd name="connsiteY30" fmla="*/ 3465559 h 4290038"/>
                  <a:gd name="connsiteX31" fmla="*/ 5626592 w 6948057"/>
                  <a:gd name="connsiteY31" fmla="*/ 3489464 h 4290038"/>
                  <a:gd name="connsiteX32" fmla="*/ 5519245 w 6948057"/>
                  <a:gd name="connsiteY32" fmla="*/ 3526136 h 4290038"/>
                  <a:gd name="connsiteX33" fmla="*/ 3860752 w 6948057"/>
                  <a:gd name="connsiteY33" fmla="*/ 3358972 h 4290038"/>
                  <a:gd name="connsiteX34" fmla="*/ 1828784 w 6948057"/>
                  <a:gd name="connsiteY34" fmla="*/ 2621261 h 4290038"/>
                  <a:gd name="connsiteX35" fmla="*/ 1826403 w 6948057"/>
                  <a:gd name="connsiteY35" fmla="*/ 2617071 h 4290038"/>
                  <a:gd name="connsiteX36" fmla="*/ 732933 w 6948057"/>
                  <a:gd name="connsiteY36" fmla="*/ 76848 h 4290038"/>
                  <a:gd name="connsiteX37" fmla="*/ 43323 w 6948057"/>
                  <a:gd name="connsiteY37" fmla="*/ 2003661 h 4290038"/>
                  <a:gd name="connsiteX38" fmla="*/ 659495 w 6948057"/>
                  <a:gd name="connsiteY38" fmla="*/ 3179046 h 4290038"/>
                  <a:gd name="connsiteX39" fmla="*/ 2245407 w 6948057"/>
                  <a:gd name="connsiteY39" fmla="*/ 4138594 h 4290038"/>
                  <a:gd name="connsiteX40" fmla="*/ 5384847 w 6948057"/>
                  <a:gd name="connsiteY40" fmla="*/ 4055346 h 4290038"/>
                  <a:gd name="connsiteX41" fmla="*/ 5420757 w 6948057"/>
                  <a:gd name="connsiteY41" fmla="*/ 4053537 h 4290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6948057" h="4290038">
                    <a:moveTo>
                      <a:pt x="6045883" y="4288327"/>
                    </a:moveTo>
                    <a:cubicBezTo>
                      <a:pt x="5903008" y="4288327"/>
                      <a:pt x="5756608" y="4250227"/>
                      <a:pt x="5604970" y="4151359"/>
                    </a:cubicBezTo>
                    <a:cubicBezTo>
                      <a:pt x="5541058" y="4109447"/>
                      <a:pt x="5464762" y="4090493"/>
                      <a:pt x="5388658" y="4097827"/>
                    </a:cubicBezTo>
                    <a:cubicBezTo>
                      <a:pt x="5192538" y="4117544"/>
                      <a:pt x="2365613" y="4178599"/>
                      <a:pt x="2245407" y="4181266"/>
                    </a:cubicBezTo>
                    <a:cubicBezTo>
                      <a:pt x="1563675" y="4182694"/>
                      <a:pt x="937863" y="3804456"/>
                      <a:pt x="622157" y="3200191"/>
                    </a:cubicBezTo>
                    <a:lnTo>
                      <a:pt x="1603" y="2016614"/>
                    </a:lnTo>
                    <a:cubicBezTo>
                      <a:pt x="-1150" y="2011375"/>
                      <a:pt x="-1559" y="2005185"/>
                      <a:pt x="460" y="1999564"/>
                    </a:cubicBezTo>
                    <a:lnTo>
                      <a:pt x="711882" y="12459"/>
                    </a:lnTo>
                    <a:cubicBezTo>
                      <a:pt x="715740" y="1411"/>
                      <a:pt x="727808" y="-4401"/>
                      <a:pt x="738828" y="-495"/>
                    </a:cubicBezTo>
                    <a:cubicBezTo>
                      <a:pt x="744458" y="1505"/>
                      <a:pt x="748992" y="5696"/>
                      <a:pt x="751316" y="11220"/>
                    </a:cubicBezTo>
                    <a:lnTo>
                      <a:pt x="1864407" y="2598782"/>
                    </a:lnTo>
                    <a:cubicBezTo>
                      <a:pt x="2388282" y="3306203"/>
                      <a:pt x="5396658" y="3499561"/>
                      <a:pt x="5515625" y="3484609"/>
                    </a:cubicBezTo>
                    <a:cubicBezTo>
                      <a:pt x="5516864" y="3484418"/>
                      <a:pt x="5518102" y="3484418"/>
                      <a:pt x="5519340" y="3484609"/>
                    </a:cubicBezTo>
                    <a:cubicBezTo>
                      <a:pt x="5548963" y="3482892"/>
                      <a:pt x="5577633" y="3472986"/>
                      <a:pt x="5602018" y="3456034"/>
                    </a:cubicBezTo>
                    <a:lnTo>
                      <a:pt x="5635355" y="3432221"/>
                    </a:lnTo>
                    <a:cubicBezTo>
                      <a:pt x="5796423" y="3316777"/>
                      <a:pt x="6065980" y="3123610"/>
                      <a:pt x="6264005" y="3151232"/>
                    </a:cubicBezTo>
                    <a:cubicBezTo>
                      <a:pt x="6565757" y="3193238"/>
                      <a:pt x="6643862" y="3412504"/>
                      <a:pt x="6660436" y="3477749"/>
                    </a:cubicBezTo>
                    <a:cubicBezTo>
                      <a:pt x="6706632" y="3478511"/>
                      <a:pt x="6830361" y="3487274"/>
                      <a:pt x="6899322" y="3555951"/>
                    </a:cubicBezTo>
                    <a:cubicBezTo>
                      <a:pt x="6932469" y="3588812"/>
                      <a:pt x="6949805" y="3634246"/>
                      <a:pt x="6946947" y="3680822"/>
                    </a:cubicBezTo>
                    <a:cubicBezTo>
                      <a:pt x="6944757" y="3754164"/>
                      <a:pt x="6914182" y="4003814"/>
                      <a:pt x="6612906" y="4136880"/>
                    </a:cubicBezTo>
                    <a:cubicBezTo>
                      <a:pt x="6432311" y="4216413"/>
                      <a:pt x="6243431" y="4288327"/>
                      <a:pt x="6045883" y="4288327"/>
                    </a:cubicBezTo>
                    <a:close/>
                    <a:moveTo>
                      <a:pt x="5420471" y="4053251"/>
                    </a:moveTo>
                    <a:cubicBezTo>
                      <a:pt x="5494290" y="4053537"/>
                      <a:pt x="5566490" y="4075252"/>
                      <a:pt x="5628212" y="4115828"/>
                    </a:cubicBezTo>
                    <a:cubicBezTo>
                      <a:pt x="5972445" y="4341382"/>
                      <a:pt x="6282388" y="4235749"/>
                      <a:pt x="6595951" y="4096778"/>
                    </a:cubicBezTo>
                    <a:cubicBezTo>
                      <a:pt x="6874462" y="3973811"/>
                      <a:pt x="6902656" y="3745307"/>
                      <a:pt x="6904657" y="3678250"/>
                    </a:cubicBezTo>
                    <a:cubicBezTo>
                      <a:pt x="6907038" y="3643485"/>
                      <a:pt x="6894180" y="3609385"/>
                      <a:pt x="6869414" y="3584905"/>
                    </a:cubicBezTo>
                    <a:cubicBezTo>
                      <a:pt x="6798358" y="3514325"/>
                      <a:pt x="6645672" y="3518993"/>
                      <a:pt x="6644053" y="3518993"/>
                    </a:cubicBezTo>
                    <a:lnTo>
                      <a:pt x="6643290" y="3518993"/>
                    </a:lnTo>
                    <a:cubicBezTo>
                      <a:pt x="6632718" y="3518993"/>
                      <a:pt x="6623765" y="3511277"/>
                      <a:pt x="6622336" y="3500801"/>
                    </a:cubicBezTo>
                    <a:cubicBezTo>
                      <a:pt x="6620716" y="3490131"/>
                      <a:pt x="6579187" y="3236768"/>
                      <a:pt x="6258005" y="3192000"/>
                    </a:cubicBezTo>
                    <a:cubicBezTo>
                      <a:pt x="6077030" y="3166949"/>
                      <a:pt x="5805758" y="3361163"/>
                      <a:pt x="5660120" y="3465559"/>
                    </a:cubicBezTo>
                    <a:lnTo>
                      <a:pt x="5626592" y="3489464"/>
                    </a:lnTo>
                    <a:cubicBezTo>
                      <a:pt x="5594874" y="3511467"/>
                      <a:pt x="5557726" y="3524136"/>
                      <a:pt x="5519245" y="3526136"/>
                    </a:cubicBezTo>
                    <a:cubicBezTo>
                      <a:pt x="5445522" y="3530231"/>
                      <a:pt x="4676664" y="3488036"/>
                      <a:pt x="3860752" y="3358972"/>
                    </a:cubicBezTo>
                    <a:cubicBezTo>
                      <a:pt x="3091133" y="3237242"/>
                      <a:pt x="2113962" y="3010453"/>
                      <a:pt x="1828784" y="2621261"/>
                    </a:cubicBezTo>
                    <a:cubicBezTo>
                      <a:pt x="1827831" y="2619928"/>
                      <a:pt x="1827031" y="2618594"/>
                      <a:pt x="1826403" y="2617071"/>
                    </a:cubicBezTo>
                    <a:lnTo>
                      <a:pt x="732933" y="76848"/>
                    </a:lnTo>
                    <a:lnTo>
                      <a:pt x="43323" y="2003661"/>
                    </a:lnTo>
                    <a:lnTo>
                      <a:pt x="659495" y="3179046"/>
                    </a:lnTo>
                    <a:cubicBezTo>
                      <a:pt x="967581" y="3769882"/>
                      <a:pt x="1579105" y="4139831"/>
                      <a:pt x="2245407" y="4138594"/>
                    </a:cubicBezTo>
                    <a:cubicBezTo>
                      <a:pt x="2273982" y="4137927"/>
                      <a:pt x="5190348" y="4074968"/>
                      <a:pt x="5384847" y="4055346"/>
                    </a:cubicBezTo>
                    <a:cubicBezTo>
                      <a:pt x="5396754" y="4054106"/>
                      <a:pt x="5408755" y="4053537"/>
                      <a:pt x="5420757" y="405353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01D2E4E9-1B2B-3EB6-9CE6-214BC5542F43}"/>
                  </a:ext>
                </a:extLst>
              </p:cNvPr>
              <p:cNvSpPr/>
              <p:nvPr/>
            </p:nvSpPr>
            <p:spPr>
              <a:xfrm rot="17563001">
                <a:off x="1151475" y="2828387"/>
                <a:ext cx="2829972" cy="1820799"/>
              </a:xfrm>
              <a:custGeom>
                <a:avLst/>
                <a:gdLst>
                  <a:gd name="connsiteX0" fmla="*/ -805 w 2829972"/>
                  <a:gd name="connsiteY0" fmla="*/ 496637 h 1820799"/>
                  <a:gd name="connsiteX1" fmla="*/ 283897 w 2829972"/>
                  <a:gd name="connsiteY1" fmla="*/ -1712 h 1820799"/>
                  <a:gd name="connsiteX2" fmla="*/ 517640 w 2829972"/>
                  <a:gd name="connsiteY2" fmla="*/ 149927 h 1820799"/>
                  <a:gd name="connsiteX3" fmla="*/ 548978 w 2829972"/>
                  <a:gd name="connsiteY3" fmla="*/ 182883 h 1820799"/>
                  <a:gd name="connsiteX4" fmla="*/ 562979 w 2829972"/>
                  <a:gd name="connsiteY4" fmla="*/ 206886 h 1820799"/>
                  <a:gd name="connsiteX5" fmla="*/ 647752 w 2829972"/>
                  <a:gd name="connsiteY5" fmla="*/ 255463 h 1820799"/>
                  <a:gd name="connsiteX6" fmla="*/ 701092 w 2829972"/>
                  <a:gd name="connsiteY6" fmla="*/ 270989 h 1820799"/>
                  <a:gd name="connsiteX7" fmla="*/ 2439118 w 2829972"/>
                  <a:gd name="connsiteY7" fmla="*/ 1396653 h 1820799"/>
                  <a:gd name="connsiteX8" fmla="*/ 2477981 w 2829972"/>
                  <a:gd name="connsiteY8" fmla="*/ 1429705 h 1820799"/>
                  <a:gd name="connsiteX9" fmla="*/ 2829168 w 2829972"/>
                  <a:gd name="connsiteY9" fmla="*/ 1819088 h 1820799"/>
                  <a:gd name="connsiteX10" fmla="*/ 2340249 w 2829972"/>
                  <a:gd name="connsiteY10" fmla="*/ 1708597 h 1820799"/>
                  <a:gd name="connsiteX11" fmla="*/ 2264049 w 2829972"/>
                  <a:gd name="connsiteY11" fmla="*/ 1680022 h 1820799"/>
                  <a:gd name="connsiteX12" fmla="*/ 435248 w 2829972"/>
                  <a:gd name="connsiteY12" fmla="*/ 723808 h 1820799"/>
                  <a:gd name="connsiteX13" fmla="*/ 397148 w 2829972"/>
                  <a:gd name="connsiteY13" fmla="*/ 688375 h 1820799"/>
                  <a:gd name="connsiteX14" fmla="*/ 394767 w 2829972"/>
                  <a:gd name="connsiteY14" fmla="*/ 684565 h 1820799"/>
                  <a:gd name="connsiteX15" fmla="*/ 312091 w 2829972"/>
                  <a:gd name="connsiteY15" fmla="*/ 638178 h 1820799"/>
                  <a:gd name="connsiteX16" fmla="*/ 295136 w 2829972"/>
                  <a:gd name="connsiteY16" fmla="*/ 638178 h 1820799"/>
                  <a:gd name="connsiteX17" fmla="*/ 250464 w 2829972"/>
                  <a:gd name="connsiteY17" fmla="*/ 627224 h 1820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829972" h="1820799">
                    <a:moveTo>
                      <a:pt x="-805" y="496637"/>
                    </a:moveTo>
                    <a:lnTo>
                      <a:pt x="283897" y="-1712"/>
                    </a:lnTo>
                    <a:lnTo>
                      <a:pt x="517640" y="149927"/>
                    </a:lnTo>
                    <a:cubicBezTo>
                      <a:pt x="530498" y="158309"/>
                      <a:pt x="541262" y="169548"/>
                      <a:pt x="548978" y="182883"/>
                    </a:cubicBezTo>
                    <a:lnTo>
                      <a:pt x="562979" y="206886"/>
                    </a:lnTo>
                    <a:cubicBezTo>
                      <a:pt x="580411" y="237175"/>
                      <a:pt x="612795" y="255654"/>
                      <a:pt x="647752" y="255463"/>
                    </a:cubicBezTo>
                    <a:cubicBezTo>
                      <a:pt x="666706" y="255177"/>
                      <a:pt x="685280" y="260607"/>
                      <a:pt x="701092" y="270989"/>
                    </a:cubicBezTo>
                    <a:lnTo>
                      <a:pt x="2439118" y="1396653"/>
                    </a:lnTo>
                    <a:cubicBezTo>
                      <a:pt x="2453406" y="1405987"/>
                      <a:pt x="2466550" y="1417038"/>
                      <a:pt x="2477981" y="1429705"/>
                    </a:cubicBezTo>
                    <a:lnTo>
                      <a:pt x="2829168" y="1819088"/>
                    </a:lnTo>
                    <a:lnTo>
                      <a:pt x="2340249" y="1708597"/>
                    </a:lnTo>
                    <a:cubicBezTo>
                      <a:pt x="2313675" y="1702407"/>
                      <a:pt x="2288052" y="1692786"/>
                      <a:pt x="2264049" y="1680022"/>
                    </a:cubicBezTo>
                    <a:lnTo>
                      <a:pt x="435248" y="723808"/>
                    </a:lnTo>
                    <a:cubicBezTo>
                      <a:pt x="419628" y="715617"/>
                      <a:pt x="406389" y="703424"/>
                      <a:pt x="397148" y="688375"/>
                    </a:cubicBezTo>
                    <a:lnTo>
                      <a:pt x="394767" y="684565"/>
                    </a:lnTo>
                    <a:cubicBezTo>
                      <a:pt x="377146" y="655799"/>
                      <a:pt x="345810" y="638178"/>
                      <a:pt x="312091" y="638178"/>
                    </a:cubicBezTo>
                    <a:lnTo>
                      <a:pt x="295136" y="638178"/>
                    </a:lnTo>
                    <a:cubicBezTo>
                      <a:pt x="279610" y="638274"/>
                      <a:pt x="264180" y="634464"/>
                      <a:pt x="250464" y="627224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9232493A-9741-C413-A5D5-66F48DD2B5E4}"/>
                  </a:ext>
                </a:extLst>
              </p:cNvPr>
              <p:cNvSpPr/>
              <p:nvPr/>
            </p:nvSpPr>
            <p:spPr>
              <a:xfrm rot="17563001">
                <a:off x="1130532" y="2806748"/>
                <a:ext cx="2872310" cy="1863478"/>
              </a:xfrm>
              <a:custGeom>
                <a:avLst/>
                <a:gdLst>
                  <a:gd name="connsiteX0" fmla="*/ 2849974 w 2872310"/>
                  <a:gd name="connsiteY0" fmla="*/ 1861576 h 1863478"/>
                  <a:gd name="connsiteX1" fmla="*/ 2845307 w 2872310"/>
                  <a:gd name="connsiteY1" fmla="*/ 1861099 h 1863478"/>
                  <a:gd name="connsiteX2" fmla="*/ 2356388 w 2872310"/>
                  <a:gd name="connsiteY2" fmla="*/ 1750611 h 1863478"/>
                  <a:gd name="connsiteX3" fmla="*/ 2274568 w 2872310"/>
                  <a:gd name="connsiteY3" fmla="*/ 1720510 h 1863478"/>
                  <a:gd name="connsiteX4" fmla="*/ 445768 w 2872310"/>
                  <a:gd name="connsiteY4" fmla="*/ 764296 h 1863478"/>
                  <a:gd name="connsiteX5" fmla="*/ 399572 w 2872310"/>
                  <a:gd name="connsiteY5" fmla="*/ 721053 h 1863478"/>
                  <a:gd name="connsiteX6" fmla="*/ 397191 w 2872310"/>
                  <a:gd name="connsiteY6" fmla="*/ 717338 h 1863478"/>
                  <a:gd name="connsiteX7" fmla="*/ 332993 w 2872310"/>
                  <a:gd name="connsiteY7" fmla="*/ 681048 h 1863478"/>
                  <a:gd name="connsiteX8" fmla="*/ 315276 w 2872310"/>
                  <a:gd name="connsiteY8" fmla="*/ 681048 h 1863478"/>
                  <a:gd name="connsiteX9" fmla="*/ 261174 w 2872310"/>
                  <a:gd name="connsiteY9" fmla="*/ 667713 h 1863478"/>
                  <a:gd name="connsiteX10" fmla="*/ 10571 w 2872310"/>
                  <a:gd name="connsiteY10" fmla="*/ 536744 h 1863478"/>
                  <a:gd name="connsiteX11" fmla="*/ 1617 w 2872310"/>
                  <a:gd name="connsiteY11" fmla="*/ 508074 h 1863478"/>
                  <a:gd name="connsiteX12" fmla="*/ 1999 w 2872310"/>
                  <a:gd name="connsiteY12" fmla="*/ 507311 h 1863478"/>
                  <a:gd name="connsiteX13" fmla="*/ 286701 w 2872310"/>
                  <a:gd name="connsiteY13" fmla="*/ 8963 h 1863478"/>
                  <a:gd name="connsiteX14" fmla="*/ 315656 w 2872310"/>
                  <a:gd name="connsiteY14" fmla="*/ 1153 h 1863478"/>
                  <a:gd name="connsiteX15" fmla="*/ 316704 w 2872310"/>
                  <a:gd name="connsiteY15" fmla="*/ 1724 h 1863478"/>
                  <a:gd name="connsiteX16" fmla="*/ 550353 w 2872310"/>
                  <a:gd name="connsiteY16" fmla="*/ 153363 h 1863478"/>
                  <a:gd name="connsiteX17" fmla="*/ 588453 w 2872310"/>
                  <a:gd name="connsiteY17" fmla="*/ 193463 h 1863478"/>
                  <a:gd name="connsiteX18" fmla="*/ 602454 w 2872310"/>
                  <a:gd name="connsiteY18" fmla="*/ 217466 h 1863478"/>
                  <a:gd name="connsiteX19" fmla="*/ 667701 w 2872310"/>
                  <a:gd name="connsiteY19" fmla="*/ 255566 h 1863478"/>
                  <a:gd name="connsiteX20" fmla="*/ 670082 w 2872310"/>
                  <a:gd name="connsiteY20" fmla="*/ 255566 h 1863478"/>
                  <a:gd name="connsiteX21" fmla="*/ 733709 w 2872310"/>
                  <a:gd name="connsiteY21" fmla="*/ 274616 h 1863478"/>
                  <a:gd name="connsiteX22" fmla="*/ 2471735 w 2872310"/>
                  <a:gd name="connsiteY22" fmla="*/ 1400281 h 1863478"/>
                  <a:gd name="connsiteX23" fmla="*/ 2514789 w 2872310"/>
                  <a:gd name="connsiteY23" fmla="*/ 1436951 h 1863478"/>
                  <a:gd name="connsiteX24" fmla="*/ 2866071 w 2872310"/>
                  <a:gd name="connsiteY24" fmla="*/ 1826334 h 1863478"/>
                  <a:gd name="connsiteX25" fmla="*/ 2864452 w 2872310"/>
                  <a:gd name="connsiteY25" fmla="*/ 1856337 h 1863478"/>
                  <a:gd name="connsiteX26" fmla="*/ 2850260 w 2872310"/>
                  <a:gd name="connsiteY26" fmla="*/ 1861767 h 1863478"/>
                  <a:gd name="connsiteX27" fmla="*/ 332611 w 2872310"/>
                  <a:gd name="connsiteY27" fmla="*/ 638566 h 1863478"/>
                  <a:gd name="connsiteX28" fmla="*/ 433005 w 2872310"/>
                  <a:gd name="connsiteY28" fmla="*/ 695049 h 1863478"/>
                  <a:gd name="connsiteX29" fmla="*/ 435291 w 2872310"/>
                  <a:gd name="connsiteY29" fmla="*/ 698764 h 1863478"/>
                  <a:gd name="connsiteX30" fmla="*/ 465104 w 2872310"/>
                  <a:gd name="connsiteY30" fmla="*/ 726577 h 1863478"/>
                  <a:gd name="connsiteX31" fmla="*/ 2293904 w 2872310"/>
                  <a:gd name="connsiteY31" fmla="*/ 1682887 h 1863478"/>
                  <a:gd name="connsiteX32" fmla="*/ 2365533 w 2872310"/>
                  <a:gd name="connsiteY32" fmla="*/ 1709176 h 1863478"/>
                  <a:gd name="connsiteX33" fmla="*/ 2789109 w 2872310"/>
                  <a:gd name="connsiteY33" fmla="*/ 1804903 h 1863478"/>
                  <a:gd name="connsiteX34" fmla="*/ 2482689 w 2872310"/>
                  <a:gd name="connsiteY34" fmla="*/ 1465240 h 1863478"/>
                  <a:gd name="connsiteX35" fmla="*/ 2448018 w 2872310"/>
                  <a:gd name="connsiteY35" fmla="*/ 1435714 h 1863478"/>
                  <a:gd name="connsiteX36" fmla="*/ 710182 w 2872310"/>
                  <a:gd name="connsiteY36" fmla="*/ 310049 h 1863478"/>
                  <a:gd name="connsiteX37" fmla="*/ 668749 w 2872310"/>
                  <a:gd name="connsiteY37" fmla="*/ 297952 h 1863478"/>
                  <a:gd name="connsiteX38" fmla="*/ 667320 w 2872310"/>
                  <a:gd name="connsiteY38" fmla="*/ 297952 h 1863478"/>
                  <a:gd name="connsiteX39" fmla="*/ 565307 w 2872310"/>
                  <a:gd name="connsiteY39" fmla="*/ 238802 h 1863478"/>
                  <a:gd name="connsiteX40" fmla="*/ 551305 w 2872310"/>
                  <a:gd name="connsiteY40" fmla="*/ 214799 h 1863478"/>
                  <a:gd name="connsiteX41" fmla="*/ 526731 w 2872310"/>
                  <a:gd name="connsiteY41" fmla="*/ 188986 h 1863478"/>
                  <a:gd name="connsiteX42" fmla="*/ 311941 w 2872310"/>
                  <a:gd name="connsiteY42" fmla="*/ 49540 h 1863478"/>
                  <a:gd name="connsiteX43" fmla="*/ 49433 w 2872310"/>
                  <a:gd name="connsiteY43" fmla="*/ 509026 h 1863478"/>
                  <a:gd name="connsiteX44" fmla="*/ 280414 w 2872310"/>
                  <a:gd name="connsiteY44" fmla="*/ 629803 h 1863478"/>
                  <a:gd name="connsiteX45" fmla="*/ 315181 w 2872310"/>
                  <a:gd name="connsiteY45" fmla="*/ 638280 h 1863478"/>
                  <a:gd name="connsiteX46" fmla="*/ 332611 w 2872310"/>
                  <a:gd name="connsiteY46" fmla="*/ 638280 h 1863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872310" h="1863478">
                    <a:moveTo>
                      <a:pt x="2849974" y="1861576"/>
                    </a:moveTo>
                    <a:cubicBezTo>
                      <a:pt x="2848450" y="1861576"/>
                      <a:pt x="2846830" y="1861385"/>
                      <a:pt x="2845307" y="1861099"/>
                    </a:cubicBezTo>
                    <a:lnTo>
                      <a:pt x="2356388" y="1750611"/>
                    </a:lnTo>
                    <a:cubicBezTo>
                      <a:pt x="2327908" y="1744132"/>
                      <a:pt x="2300381" y="1734037"/>
                      <a:pt x="2274568" y="1720510"/>
                    </a:cubicBezTo>
                    <a:lnTo>
                      <a:pt x="445768" y="764296"/>
                    </a:lnTo>
                    <a:cubicBezTo>
                      <a:pt x="426814" y="754295"/>
                      <a:pt x="410811" y="739341"/>
                      <a:pt x="399572" y="721053"/>
                    </a:cubicBezTo>
                    <a:lnTo>
                      <a:pt x="397191" y="717338"/>
                    </a:lnTo>
                    <a:cubicBezTo>
                      <a:pt x="383474" y="695049"/>
                      <a:pt x="359186" y="681333"/>
                      <a:pt x="332993" y="681048"/>
                    </a:cubicBezTo>
                    <a:lnTo>
                      <a:pt x="315276" y="681048"/>
                    </a:lnTo>
                    <a:cubicBezTo>
                      <a:pt x="296417" y="681048"/>
                      <a:pt x="277842" y="676475"/>
                      <a:pt x="261174" y="667713"/>
                    </a:cubicBezTo>
                    <a:lnTo>
                      <a:pt x="10571" y="536744"/>
                    </a:lnTo>
                    <a:cubicBezTo>
                      <a:pt x="188" y="531314"/>
                      <a:pt x="-3811" y="518456"/>
                      <a:pt x="1617" y="508074"/>
                    </a:cubicBezTo>
                    <a:cubicBezTo>
                      <a:pt x="1713" y="507788"/>
                      <a:pt x="1808" y="507597"/>
                      <a:pt x="1999" y="507311"/>
                    </a:cubicBezTo>
                    <a:lnTo>
                      <a:pt x="286701" y="8963"/>
                    </a:lnTo>
                    <a:cubicBezTo>
                      <a:pt x="292511" y="-1228"/>
                      <a:pt x="305560" y="-4752"/>
                      <a:pt x="315656" y="1153"/>
                    </a:cubicBezTo>
                    <a:cubicBezTo>
                      <a:pt x="316038" y="1343"/>
                      <a:pt x="316419" y="1534"/>
                      <a:pt x="316704" y="1724"/>
                    </a:cubicBezTo>
                    <a:lnTo>
                      <a:pt x="550353" y="153363"/>
                    </a:lnTo>
                    <a:cubicBezTo>
                      <a:pt x="566069" y="163554"/>
                      <a:pt x="579118" y="177271"/>
                      <a:pt x="588453" y="193463"/>
                    </a:cubicBezTo>
                    <a:lnTo>
                      <a:pt x="602454" y="217466"/>
                    </a:lnTo>
                    <a:cubicBezTo>
                      <a:pt x="615885" y="240802"/>
                      <a:pt x="640745" y="255280"/>
                      <a:pt x="667701" y="255566"/>
                    </a:cubicBezTo>
                    <a:lnTo>
                      <a:pt x="670082" y="255566"/>
                    </a:lnTo>
                    <a:cubicBezTo>
                      <a:pt x="692657" y="255566"/>
                      <a:pt x="714849" y="262233"/>
                      <a:pt x="733709" y="274616"/>
                    </a:cubicBezTo>
                    <a:lnTo>
                      <a:pt x="2471735" y="1400281"/>
                    </a:lnTo>
                    <a:cubicBezTo>
                      <a:pt x="2487643" y="1410566"/>
                      <a:pt x="2502121" y="1422854"/>
                      <a:pt x="2514789" y="1436951"/>
                    </a:cubicBezTo>
                    <a:lnTo>
                      <a:pt x="2866071" y="1826334"/>
                    </a:lnTo>
                    <a:cubicBezTo>
                      <a:pt x="2873882" y="1835096"/>
                      <a:pt x="2873214" y="1848526"/>
                      <a:pt x="2864452" y="1856337"/>
                    </a:cubicBezTo>
                    <a:cubicBezTo>
                      <a:pt x="2860547" y="1859862"/>
                      <a:pt x="2855498" y="1861767"/>
                      <a:pt x="2850260" y="1861767"/>
                    </a:cubicBezTo>
                    <a:close/>
                    <a:moveTo>
                      <a:pt x="332611" y="638566"/>
                    </a:moveTo>
                    <a:cubicBezTo>
                      <a:pt x="373569" y="638852"/>
                      <a:pt x="411478" y="660188"/>
                      <a:pt x="433005" y="695049"/>
                    </a:cubicBezTo>
                    <a:lnTo>
                      <a:pt x="435291" y="698764"/>
                    </a:lnTo>
                    <a:cubicBezTo>
                      <a:pt x="442530" y="710575"/>
                      <a:pt x="452817" y="720100"/>
                      <a:pt x="465104" y="726577"/>
                    </a:cubicBezTo>
                    <a:lnTo>
                      <a:pt x="2293904" y="1682887"/>
                    </a:lnTo>
                    <a:cubicBezTo>
                      <a:pt x="2316574" y="1694698"/>
                      <a:pt x="2340672" y="1703555"/>
                      <a:pt x="2365533" y="1709176"/>
                    </a:cubicBezTo>
                    <a:lnTo>
                      <a:pt x="2789109" y="1804903"/>
                    </a:lnTo>
                    <a:lnTo>
                      <a:pt x="2482689" y="1465240"/>
                    </a:lnTo>
                    <a:cubicBezTo>
                      <a:pt x="2472498" y="1453906"/>
                      <a:pt x="2460878" y="1443999"/>
                      <a:pt x="2448018" y="1435714"/>
                    </a:cubicBezTo>
                    <a:lnTo>
                      <a:pt x="710182" y="310049"/>
                    </a:lnTo>
                    <a:cubicBezTo>
                      <a:pt x="697990" y="301762"/>
                      <a:pt x="683512" y="297571"/>
                      <a:pt x="668749" y="297952"/>
                    </a:cubicBezTo>
                    <a:lnTo>
                      <a:pt x="667320" y="297952"/>
                    </a:lnTo>
                    <a:cubicBezTo>
                      <a:pt x="625219" y="297856"/>
                      <a:pt x="586357" y="275282"/>
                      <a:pt x="565307" y="238802"/>
                    </a:cubicBezTo>
                    <a:lnTo>
                      <a:pt x="551305" y="214799"/>
                    </a:lnTo>
                    <a:cubicBezTo>
                      <a:pt x="545304" y="204417"/>
                      <a:pt x="536828" y="195558"/>
                      <a:pt x="526731" y="188986"/>
                    </a:cubicBezTo>
                    <a:lnTo>
                      <a:pt x="311941" y="49540"/>
                    </a:lnTo>
                    <a:lnTo>
                      <a:pt x="49433" y="509026"/>
                    </a:lnTo>
                    <a:lnTo>
                      <a:pt x="280414" y="629803"/>
                    </a:lnTo>
                    <a:cubicBezTo>
                      <a:pt x="291178" y="635328"/>
                      <a:pt x="303084" y="638280"/>
                      <a:pt x="315181" y="638280"/>
                    </a:cubicBezTo>
                    <a:lnTo>
                      <a:pt x="332611" y="6382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8629FA6E-206C-1BE5-1E7F-5899A0AF65D8}"/>
                  </a:ext>
                </a:extLst>
              </p:cNvPr>
              <p:cNvSpPr/>
              <p:nvPr/>
            </p:nvSpPr>
            <p:spPr>
              <a:xfrm rot="17563001">
                <a:off x="3434426" y="2937983"/>
                <a:ext cx="147492" cy="245028"/>
              </a:xfrm>
              <a:custGeom>
                <a:avLst/>
                <a:gdLst>
                  <a:gd name="connsiteX0" fmla="*/ 20626 w 147492"/>
                  <a:gd name="connsiteY0" fmla="*/ 243317 h 245028"/>
                  <a:gd name="connsiteX1" fmla="*/ -805 w 147492"/>
                  <a:gd name="connsiteY1" fmla="*/ 222076 h 245028"/>
                  <a:gd name="connsiteX2" fmla="*/ 1576 w 147492"/>
                  <a:gd name="connsiteY2" fmla="*/ 212265 h 245028"/>
                  <a:gd name="connsiteX3" fmla="*/ 106351 w 147492"/>
                  <a:gd name="connsiteY3" fmla="*/ 10050 h 245028"/>
                  <a:gd name="connsiteX4" fmla="*/ 134926 w 147492"/>
                  <a:gd name="connsiteY4" fmla="*/ 525 h 245028"/>
                  <a:gd name="connsiteX5" fmla="*/ 144451 w 147492"/>
                  <a:gd name="connsiteY5" fmla="*/ 29100 h 245028"/>
                  <a:gd name="connsiteX6" fmla="*/ 39676 w 147492"/>
                  <a:gd name="connsiteY6" fmla="*/ 231315 h 245028"/>
                  <a:gd name="connsiteX7" fmla="*/ 20626 w 147492"/>
                  <a:gd name="connsiteY7" fmla="*/ 243317 h 245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7492" h="245028">
                    <a:moveTo>
                      <a:pt x="20626" y="243317"/>
                    </a:moveTo>
                    <a:cubicBezTo>
                      <a:pt x="8815" y="243317"/>
                      <a:pt x="-710" y="233792"/>
                      <a:pt x="-805" y="222076"/>
                    </a:cubicBezTo>
                    <a:cubicBezTo>
                      <a:pt x="-805" y="218646"/>
                      <a:pt x="53" y="215314"/>
                      <a:pt x="1576" y="212265"/>
                    </a:cubicBezTo>
                    <a:lnTo>
                      <a:pt x="106351" y="10050"/>
                    </a:lnTo>
                    <a:cubicBezTo>
                      <a:pt x="111590" y="-429"/>
                      <a:pt x="124449" y="-4715"/>
                      <a:pt x="134926" y="525"/>
                    </a:cubicBezTo>
                    <a:cubicBezTo>
                      <a:pt x="145403" y="5764"/>
                      <a:pt x="149690" y="18621"/>
                      <a:pt x="144451" y="29100"/>
                    </a:cubicBezTo>
                    <a:lnTo>
                      <a:pt x="39676" y="231315"/>
                    </a:lnTo>
                    <a:cubicBezTo>
                      <a:pt x="36152" y="238650"/>
                      <a:pt x="28722" y="243221"/>
                      <a:pt x="20626" y="24331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63189758-19A9-CE30-2860-89405BA183CA}"/>
                  </a:ext>
                </a:extLst>
              </p:cNvPr>
              <p:cNvSpPr/>
              <p:nvPr/>
            </p:nvSpPr>
            <p:spPr>
              <a:xfrm rot="17563001">
                <a:off x="855666" y="4442072"/>
                <a:ext cx="785485" cy="771801"/>
              </a:xfrm>
              <a:custGeom>
                <a:avLst/>
                <a:gdLst>
                  <a:gd name="connsiteX0" fmla="*/ 370534 w 785485"/>
                  <a:gd name="connsiteY0" fmla="*/ 22186 h 771801"/>
                  <a:gd name="connsiteX1" fmla="*/ 784680 w 785485"/>
                  <a:gd name="connsiteY1" fmla="*/ 272504 h 771801"/>
                  <a:gd name="connsiteX2" fmla="*/ 492453 w 785485"/>
                  <a:gd name="connsiteY2" fmla="*/ 770090 h 771801"/>
                  <a:gd name="connsiteX3" fmla="*/ 78306 w 785485"/>
                  <a:gd name="connsiteY3" fmla="*/ 519772 h 771801"/>
                  <a:gd name="connsiteX4" fmla="*/ 20204 w 785485"/>
                  <a:gd name="connsiteY4" fmla="*/ 301746 h 771801"/>
                  <a:gd name="connsiteX5" fmla="*/ 153554 w 785485"/>
                  <a:gd name="connsiteY5" fmla="*/ 74194 h 771801"/>
                  <a:gd name="connsiteX6" fmla="*/ 367866 w 785485"/>
                  <a:gd name="connsiteY6" fmla="*/ 20568 h 771801"/>
                  <a:gd name="connsiteX7" fmla="*/ 370534 w 785485"/>
                  <a:gd name="connsiteY7" fmla="*/ 22186 h 771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5485" h="771801">
                    <a:moveTo>
                      <a:pt x="370534" y="22186"/>
                    </a:moveTo>
                    <a:lnTo>
                      <a:pt x="784680" y="272504"/>
                    </a:lnTo>
                    <a:lnTo>
                      <a:pt x="492453" y="770090"/>
                    </a:lnTo>
                    <a:lnTo>
                      <a:pt x="78306" y="519772"/>
                    </a:lnTo>
                    <a:cubicBezTo>
                      <a:pt x="2678" y="475101"/>
                      <a:pt x="-23135" y="378136"/>
                      <a:pt x="20204" y="301746"/>
                    </a:cubicBezTo>
                    <a:lnTo>
                      <a:pt x="153554" y="74194"/>
                    </a:lnTo>
                    <a:cubicBezTo>
                      <a:pt x="197941" y="184"/>
                      <a:pt x="293857" y="-23819"/>
                      <a:pt x="367866" y="20568"/>
                    </a:cubicBezTo>
                    <a:cubicBezTo>
                      <a:pt x="368723" y="21043"/>
                      <a:pt x="369676" y="21615"/>
                      <a:pt x="370534" y="22186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E085ABEE-121D-1346-AC1C-38308D9D54BD}"/>
                  </a:ext>
                </a:extLst>
              </p:cNvPr>
              <p:cNvSpPr/>
              <p:nvPr/>
            </p:nvSpPr>
            <p:spPr>
              <a:xfrm rot="17563001">
                <a:off x="834817" y="4421332"/>
                <a:ext cx="827424" cy="813841"/>
              </a:xfrm>
              <a:custGeom>
                <a:avLst/>
                <a:gdLst>
                  <a:gd name="connsiteX0" fmla="*/ 513634 w 827424"/>
                  <a:gd name="connsiteY0" fmla="*/ 812130 h 813841"/>
                  <a:gd name="connsiteX1" fmla="*/ 502680 w 827424"/>
                  <a:gd name="connsiteY1" fmla="*/ 809083 h 813841"/>
                  <a:gd name="connsiteX2" fmla="*/ 88438 w 827424"/>
                  <a:gd name="connsiteY2" fmla="*/ 558765 h 813841"/>
                  <a:gd name="connsiteX3" fmla="*/ 23001 w 827424"/>
                  <a:gd name="connsiteY3" fmla="*/ 311783 h 813841"/>
                  <a:gd name="connsiteX4" fmla="*/ 156351 w 827424"/>
                  <a:gd name="connsiteY4" fmla="*/ 84230 h 813841"/>
                  <a:gd name="connsiteX5" fmla="*/ 263889 w 827424"/>
                  <a:gd name="connsiteY5" fmla="*/ 3743 h 813841"/>
                  <a:gd name="connsiteX6" fmla="*/ 402383 w 827424"/>
                  <a:gd name="connsiteY6" fmla="*/ 24794 h 813841"/>
                  <a:gd name="connsiteX7" fmla="*/ 816529 w 827424"/>
                  <a:gd name="connsiteY7" fmla="*/ 275111 h 813841"/>
                  <a:gd name="connsiteX8" fmla="*/ 823864 w 827424"/>
                  <a:gd name="connsiteY8" fmla="*/ 303686 h 813841"/>
                  <a:gd name="connsiteX9" fmla="*/ 531636 w 827424"/>
                  <a:gd name="connsiteY9" fmla="*/ 801273 h 813841"/>
                  <a:gd name="connsiteX10" fmla="*/ 518587 w 827424"/>
                  <a:gd name="connsiteY10" fmla="*/ 810798 h 813841"/>
                  <a:gd name="connsiteX11" fmla="*/ 513634 w 827424"/>
                  <a:gd name="connsiteY11" fmla="*/ 812130 h 813841"/>
                  <a:gd name="connsiteX12" fmla="*/ 308275 w 827424"/>
                  <a:gd name="connsiteY12" fmla="*/ 40605 h 813841"/>
                  <a:gd name="connsiteX13" fmla="*/ 274557 w 827424"/>
                  <a:gd name="connsiteY13" fmla="*/ 44797 h 813841"/>
                  <a:gd name="connsiteX14" fmla="*/ 193308 w 827424"/>
                  <a:gd name="connsiteY14" fmla="*/ 105662 h 813841"/>
                  <a:gd name="connsiteX15" fmla="*/ 59958 w 827424"/>
                  <a:gd name="connsiteY15" fmla="*/ 333214 h 813841"/>
                  <a:gd name="connsiteX16" fmla="*/ 110727 w 827424"/>
                  <a:gd name="connsiteY16" fmla="*/ 522285 h 813841"/>
                  <a:gd name="connsiteX17" fmla="*/ 506490 w 827424"/>
                  <a:gd name="connsiteY17" fmla="*/ 761458 h 813841"/>
                  <a:gd name="connsiteX18" fmla="*/ 777191 w 827424"/>
                  <a:gd name="connsiteY18" fmla="*/ 300543 h 813841"/>
                  <a:gd name="connsiteX19" fmla="*/ 380951 w 827424"/>
                  <a:gd name="connsiteY19" fmla="*/ 61084 h 813841"/>
                  <a:gd name="connsiteX20" fmla="*/ 308275 w 827424"/>
                  <a:gd name="connsiteY20" fmla="*/ 40700 h 8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27424" h="813841">
                    <a:moveTo>
                      <a:pt x="513634" y="812130"/>
                    </a:moveTo>
                    <a:cubicBezTo>
                      <a:pt x="509728" y="812130"/>
                      <a:pt x="506015" y="811083"/>
                      <a:pt x="502680" y="809083"/>
                    </a:cubicBezTo>
                    <a:lnTo>
                      <a:pt x="88438" y="558765"/>
                    </a:lnTo>
                    <a:cubicBezTo>
                      <a:pt x="3094" y="507998"/>
                      <a:pt x="-26053" y="398174"/>
                      <a:pt x="23001" y="311783"/>
                    </a:cubicBezTo>
                    <a:lnTo>
                      <a:pt x="156351" y="84230"/>
                    </a:lnTo>
                    <a:cubicBezTo>
                      <a:pt x="179878" y="44035"/>
                      <a:pt x="218645" y="14983"/>
                      <a:pt x="263889" y="3743"/>
                    </a:cubicBezTo>
                    <a:cubicBezTo>
                      <a:pt x="311037" y="-8068"/>
                      <a:pt x="360948" y="-542"/>
                      <a:pt x="402383" y="24794"/>
                    </a:cubicBezTo>
                    <a:lnTo>
                      <a:pt x="816529" y="275111"/>
                    </a:lnTo>
                    <a:cubicBezTo>
                      <a:pt x="826245" y="281111"/>
                      <a:pt x="829483" y="293780"/>
                      <a:pt x="823864" y="303686"/>
                    </a:cubicBezTo>
                    <a:lnTo>
                      <a:pt x="531636" y="801273"/>
                    </a:lnTo>
                    <a:cubicBezTo>
                      <a:pt x="528778" y="806035"/>
                      <a:pt x="524016" y="809464"/>
                      <a:pt x="518587" y="810798"/>
                    </a:cubicBezTo>
                    <a:cubicBezTo>
                      <a:pt x="516967" y="811464"/>
                      <a:pt x="515349" y="811941"/>
                      <a:pt x="513634" y="812130"/>
                    </a:cubicBezTo>
                    <a:close/>
                    <a:moveTo>
                      <a:pt x="308275" y="40605"/>
                    </a:moveTo>
                    <a:cubicBezTo>
                      <a:pt x="296940" y="40605"/>
                      <a:pt x="285606" y="42034"/>
                      <a:pt x="274557" y="44797"/>
                    </a:cubicBezTo>
                    <a:cubicBezTo>
                      <a:pt x="240362" y="53369"/>
                      <a:pt x="211120" y="75276"/>
                      <a:pt x="193308" y="105662"/>
                    </a:cubicBezTo>
                    <a:lnTo>
                      <a:pt x="59958" y="333214"/>
                    </a:lnTo>
                    <a:cubicBezTo>
                      <a:pt x="22525" y="399508"/>
                      <a:pt x="45100" y="483613"/>
                      <a:pt x="110727" y="522285"/>
                    </a:cubicBezTo>
                    <a:lnTo>
                      <a:pt x="506490" y="761458"/>
                    </a:lnTo>
                    <a:lnTo>
                      <a:pt x="777191" y="300543"/>
                    </a:lnTo>
                    <a:lnTo>
                      <a:pt x="380951" y="61084"/>
                    </a:lnTo>
                    <a:cubicBezTo>
                      <a:pt x="359043" y="47749"/>
                      <a:pt x="333897" y="40700"/>
                      <a:pt x="308275" y="4070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A5262F52-DC28-F167-A014-3F1ADC6AF80D}"/>
                  </a:ext>
                </a:extLst>
              </p:cNvPr>
              <p:cNvSpPr/>
              <p:nvPr/>
            </p:nvSpPr>
            <p:spPr>
              <a:xfrm rot="17563001">
                <a:off x="1690468" y="4284899"/>
                <a:ext cx="183972" cy="277525"/>
              </a:xfrm>
              <a:custGeom>
                <a:avLst/>
                <a:gdLst>
                  <a:gd name="connsiteX0" fmla="*/ 20376 w 183972"/>
                  <a:gd name="connsiteY0" fmla="*/ 275814 h 277525"/>
                  <a:gd name="connsiteX1" fmla="*/ 9518 w 183972"/>
                  <a:gd name="connsiteY1" fmla="*/ 272766 h 277525"/>
                  <a:gd name="connsiteX2" fmla="*/ 2183 w 183972"/>
                  <a:gd name="connsiteY2" fmla="*/ 243810 h 277525"/>
                  <a:gd name="connsiteX3" fmla="*/ 2279 w 183972"/>
                  <a:gd name="connsiteY3" fmla="*/ 243619 h 277525"/>
                  <a:gd name="connsiteX4" fmla="*/ 143153 w 183972"/>
                  <a:gd name="connsiteY4" fmla="*/ 9591 h 277525"/>
                  <a:gd name="connsiteX5" fmla="*/ 171823 w 183972"/>
                  <a:gd name="connsiteY5" fmla="*/ 732 h 277525"/>
                  <a:gd name="connsiteX6" fmla="*/ 180682 w 183972"/>
                  <a:gd name="connsiteY6" fmla="*/ 29497 h 277525"/>
                  <a:gd name="connsiteX7" fmla="*/ 179539 w 183972"/>
                  <a:gd name="connsiteY7" fmla="*/ 31402 h 277525"/>
                  <a:gd name="connsiteX8" fmla="*/ 38664 w 183972"/>
                  <a:gd name="connsiteY8" fmla="*/ 265527 h 277525"/>
                  <a:gd name="connsiteX9" fmla="*/ 20376 w 183972"/>
                  <a:gd name="connsiteY9" fmla="*/ 275814 h 277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3972" h="277525">
                    <a:moveTo>
                      <a:pt x="20376" y="275814"/>
                    </a:moveTo>
                    <a:cubicBezTo>
                      <a:pt x="16566" y="275814"/>
                      <a:pt x="12756" y="274766"/>
                      <a:pt x="9518" y="272766"/>
                    </a:cubicBezTo>
                    <a:cubicBezTo>
                      <a:pt x="-484" y="266766"/>
                      <a:pt x="-3817" y="253812"/>
                      <a:pt x="2183" y="243810"/>
                    </a:cubicBezTo>
                    <a:cubicBezTo>
                      <a:pt x="2183" y="243715"/>
                      <a:pt x="2279" y="243715"/>
                      <a:pt x="2279" y="243619"/>
                    </a:cubicBezTo>
                    <a:lnTo>
                      <a:pt x="143153" y="9591"/>
                    </a:lnTo>
                    <a:cubicBezTo>
                      <a:pt x="148678" y="-791"/>
                      <a:pt x="161536" y="-4697"/>
                      <a:pt x="171823" y="732"/>
                    </a:cubicBezTo>
                    <a:cubicBezTo>
                      <a:pt x="182206" y="6257"/>
                      <a:pt x="186206" y="19116"/>
                      <a:pt x="180682" y="29497"/>
                    </a:cubicBezTo>
                    <a:cubicBezTo>
                      <a:pt x="180300" y="30165"/>
                      <a:pt x="179920" y="30831"/>
                      <a:pt x="179539" y="31402"/>
                    </a:cubicBezTo>
                    <a:lnTo>
                      <a:pt x="38664" y="265527"/>
                    </a:lnTo>
                    <a:cubicBezTo>
                      <a:pt x="34759" y="271908"/>
                      <a:pt x="27805" y="275814"/>
                      <a:pt x="20376" y="275814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43B67FE0-46B7-80B5-F2FB-2C42956308C9}"/>
                  </a:ext>
                </a:extLst>
              </p:cNvPr>
              <p:cNvSpPr/>
              <p:nvPr/>
            </p:nvSpPr>
            <p:spPr>
              <a:xfrm rot="17563001">
                <a:off x="1836486" y="3835770"/>
                <a:ext cx="561125" cy="368036"/>
              </a:xfrm>
              <a:custGeom>
                <a:avLst/>
                <a:gdLst>
                  <a:gd name="connsiteX0" fmla="*/ 539015 w 561125"/>
                  <a:gd name="connsiteY0" fmla="*/ 366325 h 368036"/>
                  <a:gd name="connsiteX1" fmla="*/ 527775 w 561125"/>
                  <a:gd name="connsiteY1" fmla="*/ 363088 h 368036"/>
                  <a:gd name="connsiteX2" fmla="*/ 9139 w 561125"/>
                  <a:gd name="connsiteY2" fmla="*/ 37523 h 368036"/>
                  <a:gd name="connsiteX3" fmla="*/ 2472 w 561125"/>
                  <a:gd name="connsiteY3" fmla="*/ 8282 h 368036"/>
                  <a:gd name="connsiteX4" fmla="*/ 31713 w 561125"/>
                  <a:gd name="connsiteY4" fmla="*/ 1518 h 368036"/>
                  <a:gd name="connsiteX5" fmla="*/ 550349 w 561125"/>
                  <a:gd name="connsiteY5" fmla="*/ 327083 h 368036"/>
                  <a:gd name="connsiteX6" fmla="*/ 557113 w 561125"/>
                  <a:gd name="connsiteY6" fmla="*/ 356326 h 368036"/>
                  <a:gd name="connsiteX7" fmla="*/ 539015 w 561125"/>
                  <a:gd name="connsiteY7" fmla="*/ 366325 h 368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1125" h="368036">
                    <a:moveTo>
                      <a:pt x="539015" y="366325"/>
                    </a:moveTo>
                    <a:cubicBezTo>
                      <a:pt x="535014" y="366325"/>
                      <a:pt x="531110" y="365183"/>
                      <a:pt x="527775" y="363088"/>
                    </a:cubicBezTo>
                    <a:lnTo>
                      <a:pt x="9139" y="37523"/>
                    </a:lnTo>
                    <a:cubicBezTo>
                      <a:pt x="-767" y="31332"/>
                      <a:pt x="-3815" y="18187"/>
                      <a:pt x="2472" y="8282"/>
                    </a:cubicBezTo>
                    <a:cubicBezTo>
                      <a:pt x="8662" y="-1720"/>
                      <a:pt x="21807" y="-4672"/>
                      <a:pt x="31713" y="1518"/>
                    </a:cubicBezTo>
                    <a:lnTo>
                      <a:pt x="550349" y="327083"/>
                    </a:lnTo>
                    <a:cubicBezTo>
                      <a:pt x="560255" y="333274"/>
                      <a:pt x="563304" y="346419"/>
                      <a:pt x="557113" y="356326"/>
                    </a:cubicBezTo>
                    <a:cubicBezTo>
                      <a:pt x="553207" y="362611"/>
                      <a:pt x="546349" y="366325"/>
                      <a:pt x="539015" y="366325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FA908BD5-C738-E0B9-99DD-5C05F153FC6E}"/>
                  </a:ext>
                </a:extLst>
              </p:cNvPr>
              <p:cNvSpPr/>
              <p:nvPr/>
            </p:nvSpPr>
            <p:spPr>
              <a:xfrm rot="17563001">
                <a:off x="3183509" y="3089420"/>
                <a:ext cx="245455" cy="168840"/>
              </a:xfrm>
              <a:custGeom>
                <a:avLst/>
                <a:gdLst>
                  <a:gd name="connsiteX0" fmla="*/ 222804 w 245455"/>
                  <a:gd name="connsiteY0" fmla="*/ 167129 h 168840"/>
                  <a:gd name="connsiteX1" fmla="*/ 211660 w 245455"/>
                  <a:gd name="connsiteY1" fmla="*/ 163890 h 168840"/>
                  <a:gd name="connsiteX2" fmla="*/ 9540 w 245455"/>
                  <a:gd name="connsiteY2" fmla="*/ 37779 h 168840"/>
                  <a:gd name="connsiteX3" fmla="*/ 2205 w 245455"/>
                  <a:gd name="connsiteY3" fmla="*/ 8632 h 168840"/>
                  <a:gd name="connsiteX4" fmla="*/ 31352 w 245455"/>
                  <a:gd name="connsiteY4" fmla="*/ 1298 h 168840"/>
                  <a:gd name="connsiteX5" fmla="*/ 31923 w 245455"/>
                  <a:gd name="connsiteY5" fmla="*/ 1679 h 168840"/>
                  <a:gd name="connsiteX6" fmla="*/ 234520 w 245455"/>
                  <a:gd name="connsiteY6" fmla="*/ 127790 h 168840"/>
                  <a:gd name="connsiteX7" fmla="*/ 241473 w 245455"/>
                  <a:gd name="connsiteY7" fmla="*/ 157032 h 168840"/>
                  <a:gd name="connsiteX8" fmla="*/ 223280 w 245455"/>
                  <a:gd name="connsiteY8" fmla="*/ 167129 h 168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5455" h="168840">
                    <a:moveTo>
                      <a:pt x="222804" y="167129"/>
                    </a:moveTo>
                    <a:cubicBezTo>
                      <a:pt x="218899" y="167129"/>
                      <a:pt x="214993" y="165985"/>
                      <a:pt x="211660" y="163890"/>
                    </a:cubicBezTo>
                    <a:lnTo>
                      <a:pt x="9540" y="37779"/>
                    </a:lnTo>
                    <a:cubicBezTo>
                      <a:pt x="-558" y="31779"/>
                      <a:pt x="-3796" y="18729"/>
                      <a:pt x="2205" y="8632"/>
                    </a:cubicBezTo>
                    <a:cubicBezTo>
                      <a:pt x="8206" y="-1463"/>
                      <a:pt x="21255" y="-4702"/>
                      <a:pt x="31352" y="1298"/>
                    </a:cubicBezTo>
                    <a:cubicBezTo>
                      <a:pt x="31543" y="1393"/>
                      <a:pt x="31732" y="1584"/>
                      <a:pt x="31923" y="1679"/>
                    </a:cubicBezTo>
                    <a:lnTo>
                      <a:pt x="234520" y="127790"/>
                    </a:lnTo>
                    <a:cubicBezTo>
                      <a:pt x="244522" y="133887"/>
                      <a:pt x="247665" y="147031"/>
                      <a:pt x="241473" y="157032"/>
                    </a:cubicBezTo>
                    <a:cubicBezTo>
                      <a:pt x="237567" y="163318"/>
                      <a:pt x="230710" y="167129"/>
                      <a:pt x="223280" y="16712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47AD0082-9008-9FCE-2EE9-8A798A7A790C}"/>
                  </a:ext>
                </a:extLst>
              </p:cNvPr>
              <p:cNvSpPr/>
              <p:nvPr/>
            </p:nvSpPr>
            <p:spPr>
              <a:xfrm rot="17563001">
                <a:off x="1111491" y="4839562"/>
                <a:ext cx="358234" cy="236350"/>
              </a:xfrm>
              <a:custGeom>
                <a:avLst/>
                <a:gdLst>
                  <a:gd name="connsiteX0" fmla="*/ 336033 w 358234"/>
                  <a:gd name="connsiteY0" fmla="*/ 234637 h 236350"/>
                  <a:gd name="connsiteX1" fmla="*/ 324983 w 358234"/>
                  <a:gd name="connsiteY1" fmla="*/ 231494 h 236350"/>
                  <a:gd name="connsiteX2" fmla="*/ 9325 w 358234"/>
                  <a:gd name="connsiteY2" fmla="*/ 37661 h 236350"/>
                  <a:gd name="connsiteX3" fmla="*/ 2372 w 358234"/>
                  <a:gd name="connsiteY3" fmla="*/ 8418 h 236350"/>
                  <a:gd name="connsiteX4" fmla="*/ 31614 w 358234"/>
                  <a:gd name="connsiteY4" fmla="*/ 1465 h 236350"/>
                  <a:gd name="connsiteX5" fmla="*/ 347177 w 358234"/>
                  <a:gd name="connsiteY5" fmla="*/ 195203 h 236350"/>
                  <a:gd name="connsiteX6" fmla="*/ 354416 w 358234"/>
                  <a:gd name="connsiteY6" fmla="*/ 224350 h 236350"/>
                  <a:gd name="connsiteX7" fmla="*/ 336033 w 358234"/>
                  <a:gd name="connsiteY7" fmla="*/ 234637 h 236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8234" h="236350">
                    <a:moveTo>
                      <a:pt x="336033" y="234637"/>
                    </a:moveTo>
                    <a:cubicBezTo>
                      <a:pt x="332127" y="234637"/>
                      <a:pt x="328317" y="233494"/>
                      <a:pt x="324983" y="231494"/>
                    </a:cubicBezTo>
                    <a:lnTo>
                      <a:pt x="9325" y="37661"/>
                    </a:lnTo>
                    <a:cubicBezTo>
                      <a:pt x="-676" y="31469"/>
                      <a:pt x="-3820" y="18420"/>
                      <a:pt x="2372" y="8418"/>
                    </a:cubicBezTo>
                    <a:cubicBezTo>
                      <a:pt x="8563" y="-1582"/>
                      <a:pt x="21612" y="-4726"/>
                      <a:pt x="31614" y="1465"/>
                    </a:cubicBezTo>
                    <a:lnTo>
                      <a:pt x="347177" y="195203"/>
                    </a:lnTo>
                    <a:cubicBezTo>
                      <a:pt x="357178" y="201299"/>
                      <a:pt x="360416" y="214349"/>
                      <a:pt x="354416" y="224350"/>
                    </a:cubicBezTo>
                    <a:cubicBezTo>
                      <a:pt x="350511" y="230828"/>
                      <a:pt x="343558" y="234732"/>
                      <a:pt x="336033" y="234637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6C26221F-A680-722B-115D-4FF484E427EF}"/>
                  </a:ext>
                </a:extLst>
              </p:cNvPr>
              <p:cNvSpPr/>
              <p:nvPr/>
            </p:nvSpPr>
            <p:spPr>
              <a:xfrm rot="17563001">
                <a:off x="2245292" y="3529245"/>
                <a:ext cx="1556559" cy="811849"/>
              </a:xfrm>
              <a:custGeom>
                <a:avLst/>
                <a:gdLst>
                  <a:gd name="connsiteX0" fmla="*/ 140638 w 1556559"/>
                  <a:gd name="connsiteY0" fmla="*/ 27122 h 811849"/>
                  <a:gd name="connsiteX1" fmla="*/ 835010 w 1556559"/>
                  <a:gd name="connsiteY1" fmla="*/ 11690 h 811849"/>
                  <a:gd name="connsiteX2" fmla="*/ 1538050 w 1556559"/>
                  <a:gd name="connsiteY2" fmla="*/ 294203 h 811849"/>
                  <a:gd name="connsiteX3" fmla="*/ 1418131 w 1556559"/>
                  <a:gd name="connsiteY3" fmla="*/ 520610 h 811849"/>
                  <a:gd name="connsiteX4" fmla="*/ 1195150 w 1556559"/>
                  <a:gd name="connsiteY4" fmla="*/ 686537 h 811849"/>
                  <a:gd name="connsiteX5" fmla="*/ 236840 w 1556559"/>
                  <a:gd name="connsiteY5" fmla="*/ 654628 h 811849"/>
                  <a:gd name="connsiteX6" fmla="*/ 7574 w 1556559"/>
                  <a:gd name="connsiteY6" fmla="*/ 597954 h 811849"/>
                  <a:gd name="connsiteX7" fmla="*/ 140638 w 1556559"/>
                  <a:gd name="connsiteY7" fmla="*/ 27122 h 811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6559" h="811849">
                    <a:moveTo>
                      <a:pt x="140638" y="27122"/>
                    </a:moveTo>
                    <a:cubicBezTo>
                      <a:pt x="140638" y="27122"/>
                      <a:pt x="564881" y="-25742"/>
                      <a:pt x="835010" y="11690"/>
                    </a:cubicBezTo>
                    <a:cubicBezTo>
                      <a:pt x="1045417" y="40933"/>
                      <a:pt x="1668162" y="-108609"/>
                      <a:pt x="1538050" y="294203"/>
                    </a:cubicBezTo>
                    <a:cubicBezTo>
                      <a:pt x="1510047" y="380975"/>
                      <a:pt x="1495283" y="438792"/>
                      <a:pt x="1418131" y="520610"/>
                    </a:cubicBezTo>
                    <a:cubicBezTo>
                      <a:pt x="1376030" y="565380"/>
                      <a:pt x="1260587" y="657676"/>
                      <a:pt x="1195150" y="686537"/>
                    </a:cubicBezTo>
                    <a:cubicBezTo>
                      <a:pt x="877110" y="827031"/>
                      <a:pt x="588885" y="885800"/>
                      <a:pt x="236840" y="654628"/>
                    </a:cubicBezTo>
                    <a:cubicBezTo>
                      <a:pt x="169213" y="610051"/>
                      <a:pt x="88250" y="590048"/>
                      <a:pt x="7574" y="597954"/>
                    </a:cubicBezTo>
                    <a:cubicBezTo>
                      <a:pt x="-39385" y="602717"/>
                      <a:pt x="125684" y="30454"/>
                      <a:pt x="140638" y="27122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D1C5E1E1-B07B-A4A3-B792-DBCFEFD50906}"/>
                  </a:ext>
                </a:extLst>
              </p:cNvPr>
              <p:cNvSpPr/>
              <p:nvPr/>
            </p:nvSpPr>
            <p:spPr>
              <a:xfrm rot="17563001">
                <a:off x="2061599" y="3587596"/>
                <a:ext cx="1813804" cy="882774"/>
              </a:xfrm>
              <a:custGeom>
                <a:avLst/>
                <a:gdLst>
                  <a:gd name="connsiteX0" fmla="*/ 947325 w 1813804"/>
                  <a:gd name="connsiteY0" fmla="*/ 881063 h 882774"/>
                  <a:gd name="connsiteX1" fmla="*/ 461550 w 1813804"/>
                  <a:gd name="connsiteY1" fmla="*/ 722473 h 882774"/>
                  <a:gd name="connsiteX2" fmla="*/ 246095 w 1813804"/>
                  <a:gd name="connsiteY2" fmla="*/ 669323 h 882774"/>
                  <a:gd name="connsiteX3" fmla="*/ 21209 w 1813804"/>
                  <a:gd name="connsiteY3" fmla="*/ 680561 h 882774"/>
                  <a:gd name="connsiteX4" fmla="*/ -794 w 1813804"/>
                  <a:gd name="connsiteY4" fmla="*/ 659988 h 882774"/>
                  <a:gd name="connsiteX5" fmla="*/ 19780 w 1813804"/>
                  <a:gd name="connsiteY5" fmla="*/ 638080 h 882774"/>
                  <a:gd name="connsiteX6" fmla="*/ 241809 w 1813804"/>
                  <a:gd name="connsiteY6" fmla="*/ 627032 h 882774"/>
                  <a:gd name="connsiteX7" fmla="*/ 484886 w 1813804"/>
                  <a:gd name="connsiteY7" fmla="*/ 687135 h 882774"/>
                  <a:gd name="connsiteX8" fmla="*/ 1422909 w 1813804"/>
                  <a:gd name="connsiteY8" fmla="*/ 717329 h 882774"/>
                  <a:gd name="connsiteX9" fmla="*/ 1639031 w 1813804"/>
                  <a:gd name="connsiteY9" fmla="*/ 556260 h 882774"/>
                  <a:gd name="connsiteX10" fmla="*/ 1748568 w 1813804"/>
                  <a:gd name="connsiteY10" fmla="*/ 355188 h 882774"/>
                  <a:gd name="connsiteX11" fmla="*/ 1754187 w 1813804"/>
                  <a:gd name="connsiteY11" fmla="*/ 337947 h 882774"/>
                  <a:gd name="connsiteX12" fmla="*/ 1747711 w 1813804"/>
                  <a:gd name="connsiteY12" fmla="*/ 170404 h 882774"/>
                  <a:gd name="connsiteX13" fmla="*/ 1330706 w 1813804"/>
                  <a:gd name="connsiteY13" fmla="*/ 96013 h 882774"/>
                  <a:gd name="connsiteX14" fmla="*/ 1065054 w 1813804"/>
                  <a:gd name="connsiteY14" fmla="*/ 82203 h 882774"/>
                  <a:gd name="connsiteX15" fmla="*/ 383541 w 1813804"/>
                  <a:gd name="connsiteY15" fmla="*/ 97537 h 882774"/>
                  <a:gd name="connsiteX16" fmla="*/ 211328 w 1813804"/>
                  <a:gd name="connsiteY16" fmla="*/ 92869 h 882774"/>
                  <a:gd name="connsiteX17" fmla="*/ 191612 w 1813804"/>
                  <a:gd name="connsiteY17" fmla="*/ 70201 h 882774"/>
                  <a:gd name="connsiteX18" fmla="*/ 213900 w 1813804"/>
                  <a:gd name="connsiteY18" fmla="*/ 50484 h 882774"/>
                  <a:gd name="connsiteX19" fmla="*/ 214281 w 1813804"/>
                  <a:gd name="connsiteY19" fmla="*/ 50484 h 882774"/>
                  <a:gd name="connsiteX20" fmla="*/ 372205 w 1813804"/>
                  <a:gd name="connsiteY20" fmla="*/ 56579 h 882774"/>
                  <a:gd name="connsiteX21" fmla="*/ 1077628 w 1813804"/>
                  <a:gd name="connsiteY21" fmla="*/ 41626 h 882774"/>
                  <a:gd name="connsiteX22" fmla="*/ 1329468 w 1813804"/>
                  <a:gd name="connsiteY22" fmla="*/ 53628 h 882774"/>
                  <a:gd name="connsiteX23" fmla="*/ 1781715 w 1813804"/>
                  <a:gd name="connsiteY23" fmla="*/ 144971 h 882774"/>
                  <a:gd name="connsiteX24" fmla="*/ 1794573 w 1813804"/>
                  <a:gd name="connsiteY24" fmla="*/ 350998 h 882774"/>
                  <a:gd name="connsiteX25" fmla="*/ 1789049 w 1813804"/>
                  <a:gd name="connsiteY25" fmla="*/ 368141 h 882774"/>
                  <a:gd name="connsiteX26" fmla="*/ 1669987 w 1813804"/>
                  <a:gd name="connsiteY26" fmla="*/ 585407 h 882774"/>
                  <a:gd name="connsiteX27" fmla="*/ 1440148 w 1813804"/>
                  <a:gd name="connsiteY27" fmla="*/ 756192 h 882774"/>
                  <a:gd name="connsiteX28" fmla="*/ 947325 w 1813804"/>
                  <a:gd name="connsiteY28" fmla="*/ 881063 h 882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13804" h="882774">
                    <a:moveTo>
                      <a:pt x="947325" y="881063"/>
                    </a:moveTo>
                    <a:cubicBezTo>
                      <a:pt x="791687" y="881063"/>
                      <a:pt x="633666" y="835438"/>
                      <a:pt x="461550" y="722473"/>
                    </a:cubicBezTo>
                    <a:cubicBezTo>
                      <a:pt x="397923" y="680657"/>
                      <a:pt x="321913" y="661893"/>
                      <a:pt x="246095" y="669323"/>
                    </a:cubicBezTo>
                    <a:cubicBezTo>
                      <a:pt x="194279" y="674562"/>
                      <a:pt x="28258" y="680275"/>
                      <a:pt x="21209" y="680561"/>
                    </a:cubicBezTo>
                    <a:cubicBezTo>
                      <a:pt x="9494" y="680943"/>
                      <a:pt x="-317" y="671799"/>
                      <a:pt x="-794" y="659988"/>
                    </a:cubicBezTo>
                    <a:cubicBezTo>
                      <a:pt x="-1174" y="648273"/>
                      <a:pt x="8065" y="638462"/>
                      <a:pt x="19780" y="638080"/>
                    </a:cubicBezTo>
                    <a:cubicBezTo>
                      <a:pt x="21495" y="638080"/>
                      <a:pt x="191230" y="632081"/>
                      <a:pt x="241809" y="627032"/>
                    </a:cubicBezTo>
                    <a:cubicBezTo>
                      <a:pt x="327343" y="618744"/>
                      <a:pt x="413068" y="639985"/>
                      <a:pt x="484886" y="687135"/>
                    </a:cubicBezTo>
                    <a:cubicBezTo>
                      <a:pt x="821785" y="908401"/>
                      <a:pt x="1093534" y="862776"/>
                      <a:pt x="1422909" y="717329"/>
                    </a:cubicBezTo>
                    <a:cubicBezTo>
                      <a:pt x="1483868" y="690372"/>
                      <a:pt x="1597216" y="600648"/>
                      <a:pt x="1639031" y="556260"/>
                    </a:cubicBezTo>
                    <a:cubicBezTo>
                      <a:pt x="1707610" y="483490"/>
                      <a:pt x="1723899" y="432435"/>
                      <a:pt x="1748568" y="355188"/>
                    </a:cubicBezTo>
                    <a:lnTo>
                      <a:pt x="1754187" y="337947"/>
                    </a:lnTo>
                    <a:cubicBezTo>
                      <a:pt x="1778286" y="263178"/>
                      <a:pt x="1776191" y="208409"/>
                      <a:pt x="1747711" y="170404"/>
                    </a:cubicBezTo>
                    <a:cubicBezTo>
                      <a:pt x="1684465" y="86107"/>
                      <a:pt x="1496537" y="91442"/>
                      <a:pt x="1330706" y="96013"/>
                    </a:cubicBezTo>
                    <a:cubicBezTo>
                      <a:pt x="1225931" y="98967"/>
                      <a:pt x="1127919" y="101727"/>
                      <a:pt x="1065054" y="82203"/>
                    </a:cubicBezTo>
                    <a:cubicBezTo>
                      <a:pt x="744537" y="-17336"/>
                      <a:pt x="387065" y="96395"/>
                      <a:pt x="383541" y="97537"/>
                    </a:cubicBezTo>
                    <a:cubicBezTo>
                      <a:pt x="365823" y="101632"/>
                      <a:pt x="319627" y="100204"/>
                      <a:pt x="211328" y="92869"/>
                    </a:cubicBezTo>
                    <a:cubicBezTo>
                      <a:pt x="199613" y="92011"/>
                      <a:pt x="190849" y="81917"/>
                      <a:pt x="191612" y="70201"/>
                    </a:cubicBezTo>
                    <a:cubicBezTo>
                      <a:pt x="192278" y="58578"/>
                      <a:pt x="202280" y="49721"/>
                      <a:pt x="213900" y="50484"/>
                    </a:cubicBezTo>
                    <a:cubicBezTo>
                      <a:pt x="213995" y="50484"/>
                      <a:pt x="214186" y="50484"/>
                      <a:pt x="214281" y="50484"/>
                    </a:cubicBezTo>
                    <a:cubicBezTo>
                      <a:pt x="308388" y="56865"/>
                      <a:pt x="361442" y="58960"/>
                      <a:pt x="372205" y="56579"/>
                    </a:cubicBezTo>
                    <a:cubicBezTo>
                      <a:pt x="385445" y="52197"/>
                      <a:pt x="743681" y="-62007"/>
                      <a:pt x="1077628" y="41626"/>
                    </a:cubicBezTo>
                    <a:cubicBezTo>
                      <a:pt x="1133729" y="59055"/>
                      <a:pt x="1228885" y="56388"/>
                      <a:pt x="1329468" y="53628"/>
                    </a:cubicBezTo>
                    <a:cubicBezTo>
                      <a:pt x="1505681" y="48579"/>
                      <a:pt x="1705324" y="43054"/>
                      <a:pt x="1781715" y="144971"/>
                    </a:cubicBezTo>
                    <a:cubicBezTo>
                      <a:pt x="1818577" y="194121"/>
                      <a:pt x="1822864" y="263461"/>
                      <a:pt x="1794573" y="350998"/>
                    </a:cubicBezTo>
                    <a:lnTo>
                      <a:pt x="1789049" y="368141"/>
                    </a:lnTo>
                    <a:cubicBezTo>
                      <a:pt x="1763617" y="447962"/>
                      <a:pt x="1745139" y="505588"/>
                      <a:pt x="1669987" y="585407"/>
                    </a:cubicBezTo>
                    <a:cubicBezTo>
                      <a:pt x="1626077" y="632081"/>
                      <a:pt x="1508062" y="726377"/>
                      <a:pt x="1440148" y="756192"/>
                    </a:cubicBezTo>
                    <a:cubicBezTo>
                      <a:pt x="1270032" y="831248"/>
                      <a:pt x="1110012" y="881063"/>
                      <a:pt x="947325" y="88106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6AD4FD99-8FFA-B2B9-F992-E75CBF5171C4}"/>
                </a:ext>
              </a:extLst>
            </p:cNvPr>
            <p:cNvGrpSpPr/>
            <p:nvPr/>
          </p:nvGrpSpPr>
          <p:grpSpPr>
            <a:xfrm rot="10800000">
              <a:off x="3012256" y="-3909469"/>
              <a:ext cx="5392838" cy="6948057"/>
              <a:chOff x="-1762152" y="2264500"/>
              <a:chExt cx="5392838" cy="6948057"/>
            </a:xfrm>
          </p:grpSpPr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F034EE53-D9A0-57B0-B99B-D2ABF36D7D37}"/>
                  </a:ext>
                </a:extLst>
              </p:cNvPr>
              <p:cNvSpPr/>
              <p:nvPr/>
            </p:nvSpPr>
            <p:spPr>
              <a:xfrm rot="17563001">
                <a:off x="-3069300" y="3614146"/>
                <a:ext cx="6905803" cy="4248456"/>
              </a:xfrm>
              <a:custGeom>
                <a:avLst/>
                <a:gdLst>
                  <a:gd name="connsiteX0" fmla="*/ 5498073 w 6905803"/>
                  <a:gd name="connsiteY0" fmla="*/ 3484249 h 4248456"/>
                  <a:gd name="connsiteX1" fmla="*/ 5593323 w 6905803"/>
                  <a:gd name="connsiteY1" fmla="*/ 3451481 h 4248456"/>
                  <a:gd name="connsiteX2" fmla="*/ 6239975 w 6905803"/>
                  <a:gd name="connsiteY2" fmla="*/ 3150397 h 4248456"/>
                  <a:gd name="connsiteX3" fmla="*/ 6622309 w 6905803"/>
                  <a:gd name="connsiteY3" fmla="*/ 3477105 h 4248456"/>
                  <a:gd name="connsiteX4" fmla="*/ 6904915 w 6905803"/>
                  <a:gd name="connsiteY4" fmla="*/ 3658080 h 4248456"/>
                  <a:gd name="connsiteX5" fmla="*/ 6583541 w 6905803"/>
                  <a:gd name="connsiteY5" fmla="*/ 4095372 h 4248456"/>
                  <a:gd name="connsiteX6" fmla="*/ 5595609 w 6905803"/>
                  <a:gd name="connsiteY6" fmla="*/ 4112327 h 4248456"/>
                  <a:gd name="connsiteX7" fmla="*/ 5365200 w 6905803"/>
                  <a:gd name="connsiteY7" fmla="*/ 4055177 h 4248456"/>
                  <a:gd name="connsiteX8" fmla="*/ 2223663 w 6905803"/>
                  <a:gd name="connsiteY8" fmla="*/ 4138521 h 4248456"/>
                  <a:gd name="connsiteX9" fmla="*/ 619653 w 6905803"/>
                  <a:gd name="connsiteY9" fmla="*/ 3168400 h 4248456"/>
                  <a:gd name="connsiteX10" fmla="*/ -805 w 6905803"/>
                  <a:gd name="connsiteY10" fmla="*/ 1984728 h 4248456"/>
                  <a:gd name="connsiteX11" fmla="*/ 710141 w 6905803"/>
                  <a:gd name="connsiteY11" fmla="*/ -1712 h 4248456"/>
                  <a:gd name="connsiteX12" fmla="*/ 1824566 w 6905803"/>
                  <a:gd name="connsiteY12" fmla="*/ 2588136 h 4248456"/>
                  <a:gd name="connsiteX13" fmla="*/ 5498073 w 6905803"/>
                  <a:gd name="connsiteY13" fmla="*/ 3484249 h 4248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905803" h="4248456">
                    <a:moveTo>
                      <a:pt x="5498073" y="3484249"/>
                    </a:moveTo>
                    <a:cubicBezTo>
                      <a:pt x="5532267" y="3482628"/>
                      <a:pt x="5565320" y="3471294"/>
                      <a:pt x="5593323" y="3451481"/>
                    </a:cubicBezTo>
                    <a:cubicBezTo>
                      <a:pt x="5737055" y="3349564"/>
                      <a:pt x="6035854" y="3121918"/>
                      <a:pt x="6239975" y="3150397"/>
                    </a:cubicBezTo>
                    <a:cubicBezTo>
                      <a:pt x="6581828" y="3198022"/>
                      <a:pt x="6622309" y="3477105"/>
                      <a:pt x="6622309" y="3477105"/>
                    </a:cubicBezTo>
                    <a:cubicBezTo>
                      <a:pt x="6622309" y="3477105"/>
                      <a:pt x="6910631" y="3466436"/>
                      <a:pt x="6904915" y="3658080"/>
                    </a:cubicBezTo>
                    <a:cubicBezTo>
                      <a:pt x="6900534" y="3805336"/>
                      <a:pt x="6816619" y="3992406"/>
                      <a:pt x="6583541" y="4095372"/>
                    </a:cubicBezTo>
                    <a:cubicBezTo>
                      <a:pt x="6265788" y="4235771"/>
                      <a:pt x="5947177" y="4343022"/>
                      <a:pt x="5595609" y="4112327"/>
                    </a:cubicBezTo>
                    <a:cubicBezTo>
                      <a:pt x="5527600" y="4067369"/>
                      <a:pt x="5446257" y="4047175"/>
                      <a:pt x="5365200" y="4055177"/>
                    </a:cubicBezTo>
                    <a:cubicBezTo>
                      <a:pt x="5167651" y="4075085"/>
                      <a:pt x="2223663" y="4138521"/>
                      <a:pt x="2223663" y="4138521"/>
                    </a:cubicBezTo>
                    <a:cubicBezTo>
                      <a:pt x="1550217" y="4138521"/>
                      <a:pt x="932397" y="3764855"/>
                      <a:pt x="619653" y="3168400"/>
                    </a:cubicBezTo>
                    <a:lnTo>
                      <a:pt x="-805" y="1984728"/>
                    </a:lnTo>
                    <a:lnTo>
                      <a:pt x="710141" y="-1712"/>
                    </a:lnTo>
                    <a:lnTo>
                      <a:pt x="1824566" y="2588136"/>
                    </a:lnTo>
                    <a:cubicBezTo>
                      <a:pt x="2364729" y="3325275"/>
                      <a:pt x="5441780" y="3497011"/>
                      <a:pt x="5498073" y="3484249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61EB2B3D-08DD-C639-E9FC-18375C7FC35D}"/>
                  </a:ext>
                </a:extLst>
              </p:cNvPr>
              <p:cNvSpPr/>
              <p:nvPr/>
            </p:nvSpPr>
            <p:spPr>
              <a:xfrm rot="17563001">
                <a:off x="-3091162" y="3593510"/>
                <a:ext cx="6948057" cy="4290038"/>
              </a:xfrm>
              <a:custGeom>
                <a:avLst/>
                <a:gdLst>
                  <a:gd name="connsiteX0" fmla="*/ 6045883 w 6948057"/>
                  <a:gd name="connsiteY0" fmla="*/ 4288327 h 4290038"/>
                  <a:gd name="connsiteX1" fmla="*/ 5604970 w 6948057"/>
                  <a:gd name="connsiteY1" fmla="*/ 4151359 h 4290038"/>
                  <a:gd name="connsiteX2" fmla="*/ 5388658 w 6948057"/>
                  <a:gd name="connsiteY2" fmla="*/ 4097827 h 4290038"/>
                  <a:gd name="connsiteX3" fmla="*/ 2245407 w 6948057"/>
                  <a:gd name="connsiteY3" fmla="*/ 4181266 h 4290038"/>
                  <a:gd name="connsiteX4" fmla="*/ 622157 w 6948057"/>
                  <a:gd name="connsiteY4" fmla="*/ 3200191 h 4290038"/>
                  <a:gd name="connsiteX5" fmla="*/ 1603 w 6948057"/>
                  <a:gd name="connsiteY5" fmla="*/ 2016614 h 4290038"/>
                  <a:gd name="connsiteX6" fmla="*/ 460 w 6948057"/>
                  <a:gd name="connsiteY6" fmla="*/ 1999564 h 4290038"/>
                  <a:gd name="connsiteX7" fmla="*/ 711882 w 6948057"/>
                  <a:gd name="connsiteY7" fmla="*/ 12459 h 4290038"/>
                  <a:gd name="connsiteX8" fmla="*/ 738828 w 6948057"/>
                  <a:gd name="connsiteY8" fmla="*/ -495 h 4290038"/>
                  <a:gd name="connsiteX9" fmla="*/ 751316 w 6948057"/>
                  <a:gd name="connsiteY9" fmla="*/ 11220 h 4290038"/>
                  <a:gd name="connsiteX10" fmla="*/ 1864407 w 6948057"/>
                  <a:gd name="connsiteY10" fmla="*/ 2598782 h 4290038"/>
                  <a:gd name="connsiteX11" fmla="*/ 5515625 w 6948057"/>
                  <a:gd name="connsiteY11" fmla="*/ 3484609 h 4290038"/>
                  <a:gd name="connsiteX12" fmla="*/ 5519340 w 6948057"/>
                  <a:gd name="connsiteY12" fmla="*/ 3484609 h 4290038"/>
                  <a:gd name="connsiteX13" fmla="*/ 5602018 w 6948057"/>
                  <a:gd name="connsiteY13" fmla="*/ 3456034 h 4290038"/>
                  <a:gd name="connsiteX14" fmla="*/ 5635355 w 6948057"/>
                  <a:gd name="connsiteY14" fmla="*/ 3432221 h 4290038"/>
                  <a:gd name="connsiteX15" fmla="*/ 6264005 w 6948057"/>
                  <a:gd name="connsiteY15" fmla="*/ 3151232 h 4290038"/>
                  <a:gd name="connsiteX16" fmla="*/ 6660436 w 6948057"/>
                  <a:gd name="connsiteY16" fmla="*/ 3477749 h 4290038"/>
                  <a:gd name="connsiteX17" fmla="*/ 6899322 w 6948057"/>
                  <a:gd name="connsiteY17" fmla="*/ 3555951 h 4290038"/>
                  <a:gd name="connsiteX18" fmla="*/ 6946947 w 6948057"/>
                  <a:gd name="connsiteY18" fmla="*/ 3680822 h 4290038"/>
                  <a:gd name="connsiteX19" fmla="*/ 6612906 w 6948057"/>
                  <a:gd name="connsiteY19" fmla="*/ 4136880 h 4290038"/>
                  <a:gd name="connsiteX20" fmla="*/ 6045883 w 6948057"/>
                  <a:gd name="connsiteY20" fmla="*/ 4288327 h 4290038"/>
                  <a:gd name="connsiteX21" fmla="*/ 5420471 w 6948057"/>
                  <a:gd name="connsiteY21" fmla="*/ 4053251 h 4290038"/>
                  <a:gd name="connsiteX22" fmla="*/ 5628212 w 6948057"/>
                  <a:gd name="connsiteY22" fmla="*/ 4115828 h 4290038"/>
                  <a:gd name="connsiteX23" fmla="*/ 6595951 w 6948057"/>
                  <a:gd name="connsiteY23" fmla="*/ 4096778 h 4290038"/>
                  <a:gd name="connsiteX24" fmla="*/ 6904657 w 6948057"/>
                  <a:gd name="connsiteY24" fmla="*/ 3678250 h 4290038"/>
                  <a:gd name="connsiteX25" fmla="*/ 6869414 w 6948057"/>
                  <a:gd name="connsiteY25" fmla="*/ 3584905 h 4290038"/>
                  <a:gd name="connsiteX26" fmla="*/ 6644053 w 6948057"/>
                  <a:gd name="connsiteY26" fmla="*/ 3518993 h 4290038"/>
                  <a:gd name="connsiteX27" fmla="*/ 6643290 w 6948057"/>
                  <a:gd name="connsiteY27" fmla="*/ 3518993 h 4290038"/>
                  <a:gd name="connsiteX28" fmla="*/ 6622336 w 6948057"/>
                  <a:gd name="connsiteY28" fmla="*/ 3500801 h 4290038"/>
                  <a:gd name="connsiteX29" fmla="*/ 6258005 w 6948057"/>
                  <a:gd name="connsiteY29" fmla="*/ 3192000 h 4290038"/>
                  <a:gd name="connsiteX30" fmla="*/ 5660120 w 6948057"/>
                  <a:gd name="connsiteY30" fmla="*/ 3465559 h 4290038"/>
                  <a:gd name="connsiteX31" fmla="*/ 5626592 w 6948057"/>
                  <a:gd name="connsiteY31" fmla="*/ 3489464 h 4290038"/>
                  <a:gd name="connsiteX32" fmla="*/ 5519245 w 6948057"/>
                  <a:gd name="connsiteY32" fmla="*/ 3526136 h 4290038"/>
                  <a:gd name="connsiteX33" fmla="*/ 3860752 w 6948057"/>
                  <a:gd name="connsiteY33" fmla="*/ 3358972 h 4290038"/>
                  <a:gd name="connsiteX34" fmla="*/ 1828784 w 6948057"/>
                  <a:gd name="connsiteY34" fmla="*/ 2621261 h 4290038"/>
                  <a:gd name="connsiteX35" fmla="*/ 1826403 w 6948057"/>
                  <a:gd name="connsiteY35" fmla="*/ 2617071 h 4290038"/>
                  <a:gd name="connsiteX36" fmla="*/ 732933 w 6948057"/>
                  <a:gd name="connsiteY36" fmla="*/ 76848 h 4290038"/>
                  <a:gd name="connsiteX37" fmla="*/ 43323 w 6948057"/>
                  <a:gd name="connsiteY37" fmla="*/ 2003661 h 4290038"/>
                  <a:gd name="connsiteX38" fmla="*/ 659495 w 6948057"/>
                  <a:gd name="connsiteY38" fmla="*/ 3179046 h 4290038"/>
                  <a:gd name="connsiteX39" fmla="*/ 2245407 w 6948057"/>
                  <a:gd name="connsiteY39" fmla="*/ 4138594 h 4290038"/>
                  <a:gd name="connsiteX40" fmla="*/ 5384847 w 6948057"/>
                  <a:gd name="connsiteY40" fmla="*/ 4055346 h 4290038"/>
                  <a:gd name="connsiteX41" fmla="*/ 5420757 w 6948057"/>
                  <a:gd name="connsiteY41" fmla="*/ 4053537 h 4290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6948057" h="4290038">
                    <a:moveTo>
                      <a:pt x="6045883" y="4288327"/>
                    </a:moveTo>
                    <a:cubicBezTo>
                      <a:pt x="5903008" y="4288327"/>
                      <a:pt x="5756608" y="4250227"/>
                      <a:pt x="5604970" y="4151359"/>
                    </a:cubicBezTo>
                    <a:cubicBezTo>
                      <a:pt x="5541058" y="4109447"/>
                      <a:pt x="5464762" y="4090493"/>
                      <a:pt x="5388658" y="4097827"/>
                    </a:cubicBezTo>
                    <a:cubicBezTo>
                      <a:pt x="5192538" y="4117544"/>
                      <a:pt x="2365613" y="4178599"/>
                      <a:pt x="2245407" y="4181266"/>
                    </a:cubicBezTo>
                    <a:cubicBezTo>
                      <a:pt x="1563675" y="4182694"/>
                      <a:pt x="937863" y="3804456"/>
                      <a:pt x="622157" y="3200191"/>
                    </a:cubicBezTo>
                    <a:lnTo>
                      <a:pt x="1603" y="2016614"/>
                    </a:lnTo>
                    <a:cubicBezTo>
                      <a:pt x="-1150" y="2011375"/>
                      <a:pt x="-1559" y="2005185"/>
                      <a:pt x="460" y="1999564"/>
                    </a:cubicBezTo>
                    <a:lnTo>
                      <a:pt x="711882" y="12459"/>
                    </a:lnTo>
                    <a:cubicBezTo>
                      <a:pt x="715740" y="1411"/>
                      <a:pt x="727808" y="-4401"/>
                      <a:pt x="738828" y="-495"/>
                    </a:cubicBezTo>
                    <a:cubicBezTo>
                      <a:pt x="744458" y="1505"/>
                      <a:pt x="748992" y="5696"/>
                      <a:pt x="751316" y="11220"/>
                    </a:cubicBezTo>
                    <a:lnTo>
                      <a:pt x="1864407" y="2598782"/>
                    </a:lnTo>
                    <a:cubicBezTo>
                      <a:pt x="2388282" y="3306203"/>
                      <a:pt x="5396658" y="3499561"/>
                      <a:pt x="5515625" y="3484609"/>
                    </a:cubicBezTo>
                    <a:cubicBezTo>
                      <a:pt x="5516864" y="3484418"/>
                      <a:pt x="5518102" y="3484418"/>
                      <a:pt x="5519340" y="3484609"/>
                    </a:cubicBezTo>
                    <a:cubicBezTo>
                      <a:pt x="5548963" y="3482892"/>
                      <a:pt x="5577633" y="3472986"/>
                      <a:pt x="5602018" y="3456034"/>
                    </a:cubicBezTo>
                    <a:lnTo>
                      <a:pt x="5635355" y="3432221"/>
                    </a:lnTo>
                    <a:cubicBezTo>
                      <a:pt x="5796423" y="3316777"/>
                      <a:pt x="6065980" y="3123610"/>
                      <a:pt x="6264005" y="3151232"/>
                    </a:cubicBezTo>
                    <a:cubicBezTo>
                      <a:pt x="6565757" y="3193238"/>
                      <a:pt x="6643862" y="3412504"/>
                      <a:pt x="6660436" y="3477749"/>
                    </a:cubicBezTo>
                    <a:cubicBezTo>
                      <a:pt x="6706632" y="3478511"/>
                      <a:pt x="6830361" y="3487274"/>
                      <a:pt x="6899322" y="3555951"/>
                    </a:cubicBezTo>
                    <a:cubicBezTo>
                      <a:pt x="6932469" y="3588812"/>
                      <a:pt x="6949805" y="3634246"/>
                      <a:pt x="6946947" y="3680822"/>
                    </a:cubicBezTo>
                    <a:cubicBezTo>
                      <a:pt x="6944757" y="3754164"/>
                      <a:pt x="6914182" y="4003814"/>
                      <a:pt x="6612906" y="4136880"/>
                    </a:cubicBezTo>
                    <a:cubicBezTo>
                      <a:pt x="6432311" y="4216413"/>
                      <a:pt x="6243431" y="4288327"/>
                      <a:pt x="6045883" y="4288327"/>
                    </a:cubicBezTo>
                    <a:close/>
                    <a:moveTo>
                      <a:pt x="5420471" y="4053251"/>
                    </a:moveTo>
                    <a:cubicBezTo>
                      <a:pt x="5494290" y="4053537"/>
                      <a:pt x="5566490" y="4075252"/>
                      <a:pt x="5628212" y="4115828"/>
                    </a:cubicBezTo>
                    <a:cubicBezTo>
                      <a:pt x="5972445" y="4341382"/>
                      <a:pt x="6282388" y="4235749"/>
                      <a:pt x="6595951" y="4096778"/>
                    </a:cubicBezTo>
                    <a:cubicBezTo>
                      <a:pt x="6874462" y="3973811"/>
                      <a:pt x="6902656" y="3745307"/>
                      <a:pt x="6904657" y="3678250"/>
                    </a:cubicBezTo>
                    <a:cubicBezTo>
                      <a:pt x="6907038" y="3643485"/>
                      <a:pt x="6894180" y="3609385"/>
                      <a:pt x="6869414" y="3584905"/>
                    </a:cubicBezTo>
                    <a:cubicBezTo>
                      <a:pt x="6798358" y="3514325"/>
                      <a:pt x="6645672" y="3518993"/>
                      <a:pt x="6644053" y="3518993"/>
                    </a:cubicBezTo>
                    <a:lnTo>
                      <a:pt x="6643290" y="3518993"/>
                    </a:lnTo>
                    <a:cubicBezTo>
                      <a:pt x="6632718" y="3518993"/>
                      <a:pt x="6623765" y="3511277"/>
                      <a:pt x="6622336" y="3500801"/>
                    </a:cubicBezTo>
                    <a:cubicBezTo>
                      <a:pt x="6620716" y="3490131"/>
                      <a:pt x="6579187" y="3236768"/>
                      <a:pt x="6258005" y="3192000"/>
                    </a:cubicBezTo>
                    <a:cubicBezTo>
                      <a:pt x="6077030" y="3166949"/>
                      <a:pt x="5805758" y="3361163"/>
                      <a:pt x="5660120" y="3465559"/>
                    </a:cubicBezTo>
                    <a:lnTo>
                      <a:pt x="5626592" y="3489464"/>
                    </a:lnTo>
                    <a:cubicBezTo>
                      <a:pt x="5594874" y="3511467"/>
                      <a:pt x="5557726" y="3524136"/>
                      <a:pt x="5519245" y="3526136"/>
                    </a:cubicBezTo>
                    <a:cubicBezTo>
                      <a:pt x="5445522" y="3530231"/>
                      <a:pt x="4676664" y="3488036"/>
                      <a:pt x="3860752" y="3358972"/>
                    </a:cubicBezTo>
                    <a:cubicBezTo>
                      <a:pt x="3091133" y="3237242"/>
                      <a:pt x="2113962" y="3010453"/>
                      <a:pt x="1828784" y="2621261"/>
                    </a:cubicBezTo>
                    <a:cubicBezTo>
                      <a:pt x="1827831" y="2619928"/>
                      <a:pt x="1827031" y="2618594"/>
                      <a:pt x="1826403" y="2617071"/>
                    </a:cubicBezTo>
                    <a:lnTo>
                      <a:pt x="732933" y="76848"/>
                    </a:lnTo>
                    <a:lnTo>
                      <a:pt x="43323" y="2003661"/>
                    </a:lnTo>
                    <a:lnTo>
                      <a:pt x="659495" y="3179046"/>
                    </a:lnTo>
                    <a:cubicBezTo>
                      <a:pt x="967581" y="3769882"/>
                      <a:pt x="1579105" y="4139831"/>
                      <a:pt x="2245407" y="4138594"/>
                    </a:cubicBezTo>
                    <a:cubicBezTo>
                      <a:pt x="2273982" y="4137927"/>
                      <a:pt x="5190348" y="4074968"/>
                      <a:pt x="5384847" y="4055346"/>
                    </a:cubicBezTo>
                    <a:cubicBezTo>
                      <a:pt x="5396754" y="4054106"/>
                      <a:pt x="5408755" y="4053537"/>
                      <a:pt x="5420757" y="4053537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965FABB6-430F-9048-03F6-D50B805F37CA}"/>
                  </a:ext>
                </a:extLst>
              </p:cNvPr>
              <p:cNvSpPr/>
              <p:nvPr/>
            </p:nvSpPr>
            <p:spPr>
              <a:xfrm rot="17563001">
                <a:off x="1151475" y="2828387"/>
                <a:ext cx="2829972" cy="1820799"/>
              </a:xfrm>
              <a:custGeom>
                <a:avLst/>
                <a:gdLst>
                  <a:gd name="connsiteX0" fmla="*/ -805 w 2829972"/>
                  <a:gd name="connsiteY0" fmla="*/ 496637 h 1820799"/>
                  <a:gd name="connsiteX1" fmla="*/ 283897 w 2829972"/>
                  <a:gd name="connsiteY1" fmla="*/ -1712 h 1820799"/>
                  <a:gd name="connsiteX2" fmla="*/ 517640 w 2829972"/>
                  <a:gd name="connsiteY2" fmla="*/ 149927 h 1820799"/>
                  <a:gd name="connsiteX3" fmla="*/ 548978 w 2829972"/>
                  <a:gd name="connsiteY3" fmla="*/ 182883 h 1820799"/>
                  <a:gd name="connsiteX4" fmla="*/ 562979 w 2829972"/>
                  <a:gd name="connsiteY4" fmla="*/ 206886 h 1820799"/>
                  <a:gd name="connsiteX5" fmla="*/ 647752 w 2829972"/>
                  <a:gd name="connsiteY5" fmla="*/ 255463 h 1820799"/>
                  <a:gd name="connsiteX6" fmla="*/ 701092 w 2829972"/>
                  <a:gd name="connsiteY6" fmla="*/ 270989 h 1820799"/>
                  <a:gd name="connsiteX7" fmla="*/ 2439118 w 2829972"/>
                  <a:gd name="connsiteY7" fmla="*/ 1396653 h 1820799"/>
                  <a:gd name="connsiteX8" fmla="*/ 2477981 w 2829972"/>
                  <a:gd name="connsiteY8" fmla="*/ 1429705 h 1820799"/>
                  <a:gd name="connsiteX9" fmla="*/ 2829168 w 2829972"/>
                  <a:gd name="connsiteY9" fmla="*/ 1819088 h 1820799"/>
                  <a:gd name="connsiteX10" fmla="*/ 2340249 w 2829972"/>
                  <a:gd name="connsiteY10" fmla="*/ 1708597 h 1820799"/>
                  <a:gd name="connsiteX11" fmla="*/ 2264049 w 2829972"/>
                  <a:gd name="connsiteY11" fmla="*/ 1680022 h 1820799"/>
                  <a:gd name="connsiteX12" fmla="*/ 435248 w 2829972"/>
                  <a:gd name="connsiteY12" fmla="*/ 723808 h 1820799"/>
                  <a:gd name="connsiteX13" fmla="*/ 397148 w 2829972"/>
                  <a:gd name="connsiteY13" fmla="*/ 688375 h 1820799"/>
                  <a:gd name="connsiteX14" fmla="*/ 394767 w 2829972"/>
                  <a:gd name="connsiteY14" fmla="*/ 684565 h 1820799"/>
                  <a:gd name="connsiteX15" fmla="*/ 312091 w 2829972"/>
                  <a:gd name="connsiteY15" fmla="*/ 638178 h 1820799"/>
                  <a:gd name="connsiteX16" fmla="*/ 295136 w 2829972"/>
                  <a:gd name="connsiteY16" fmla="*/ 638178 h 1820799"/>
                  <a:gd name="connsiteX17" fmla="*/ 250464 w 2829972"/>
                  <a:gd name="connsiteY17" fmla="*/ 627224 h 1820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829972" h="1820799">
                    <a:moveTo>
                      <a:pt x="-805" y="496637"/>
                    </a:moveTo>
                    <a:lnTo>
                      <a:pt x="283897" y="-1712"/>
                    </a:lnTo>
                    <a:lnTo>
                      <a:pt x="517640" y="149927"/>
                    </a:lnTo>
                    <a:cubicBezTo>
                      <a:pt x="530498" y="158309"/>
                      <a:pt x="541262" y="169548"/>
                      <a:pt x="548978" y="182883"/>
                    </a:cubicBezTo>
                    <a:lnTo>
                      <a:pt x="562979" y="206886"/>
                    </a:lnTo>
                    <a:cubicBezTo>
                      <a:pt x="580411" y="237175"/>
                      <a:pt x="612795" y="255654"/>
                      <a:pt x="647752" y="255463"/>
                    </a:cubicBezTo>
                    <a:cubicBezTo>
                      <a:pt x="666706" y="255177"/>
                      <a:pt x="685280" y="260607"/>
                      <a:pt x="701092" y="270989"/>
                    </a:cubicBezTo>
                    <a:lnTo>
                      <a:pt x="2439118" y="1396653"/>
                    </a:lnTo>
                    <a:cubicBezTo>
                      <a:pt x="2453406" y="1405987"/>
                      <a:pt x="2466550" y="1417038"/>
                      <a:pt x="2477981" y="1429705"/>
                    </a:cubicBezTo>
                    <a:lnTo>
                      <a:pt x="2829168" y="1819088"/>
                    </a:lnTo>
                    <a:lnTo>
                      <a:pt x="2340249" y="1708597"/>
                    </a:lnTo>
                    <a:cubicBezTo>
                      <a:pt x="2313675" y="1702407"/>
                      <a:pt x="2288052" y="1692786"/>
                      <a:pt x="2264049" y="1680022"/>
                    </a:cubicBezTo>
                    <a:lnTo>
                      <a:pt x="435248" y="723808"/>
                    </a:lnTo>
                    <a:cubicBezTo>
                      <a:pt x="419628" y="715617"/>
                      <a:pt x="406389" y="703424"/>
                      <a:pt x="397148" y="688375"/>
                    </a:cubicBezTo>
                    <a:lnTo>
                      <a:pt x="394767" y="684565"/>
                    </a:lnTo>
                    <a:cubicBezTo>
                      <a:pt x="377146" y="655799"/>
                      <a:pt x="345810" y="638178"/>
                      <a:pt x="312091" y="638178"/>
                    </a:cubicBezTo>
                    <a:lnTo>
                      <a:pt x="295136" y="638178"/>
                    </a:lnTo>
                    <a:cubicBezTo>
                      <a:pt x="279610" y="638274"/>
                      <a:pt x="264180" y="634464"/>
                      <a:pt x="250464" y="627224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7482D5BA-3230-B646-0B57-650A7CF87CE3}"/>
                  </a:ext>
                </a:extLst>
              </p:cNvPr>
              <p:cNvSpPr/>
              <p:nvPr/>
            </p:nvSpPr>
            <p:spPr>
              <a:xfrm rot="17563001">
                <a:off x="1130532" y="2806748"/>
                <a:ext cx="2872310" cy="1863478"/>
              </a:xfrm>
              <a:custGeom>
                <a:avLst/>
                <a:gdLst>
                  <a:gd name="connsiteX0" fmla="*/ 2849974 w 2872310"/>
                  <a:gd name="connsiteY0" fmla="*/ 1861576 h 1863478"/>
                  <a:gd name="connsiteX1" fmla="*/ 2845307 w 2872310"/>
                  <a:gd name="connsiteY1" fmla="*/ 1861099 h 1863478"/>
                  <a:gd name="connsiteX2" fmla="*/ 2356388 w 2872310"/>
                  <a:gd name="connsiteY2" fmla="*/ 1750611 h 1863478"/>
                  <a:gd name="connsiteX3" fmla="*/ 2274568 w 2872310"/>
                  <a:gd name="connsiteY3" fmla="*/ 1720510 h 1863478"/>
                  <a:gd name="connsiteX4" fmla="*/ 445768 w 2872310"/>
                  <a:gd name="connsiteY4" fmla="*/ 764296 h 1863478"/>
                  <a:gd name="connsiteX5" fmla="*/ 399572 w 2872310"/>
                  <a:gd name="connsiteY5" fmla="*/ 721053 h 1863478"/>
                  <a:gd name="connsiteX6" fmla="*/ 397191 w 2872310"/>
                  <a:gd name="connsiteY6" fmla="*/ 717338 h 1863478"/>
                  <a:gd name="connsiteX7" fmla="*/ 332993 w 2872310"/>
                  <a:gd name="connsiteY7" fmla="*/ 681048 h 1863478"/>
                  <a:gd name="connsiteX8" fmla="*/ 315276 w 2872310"/>
                  <a:gd name="connsiteY8" fmla="*/ 681048 h 1863478"/>
                  <a:gd name="connsiteX9" fmla="*/ 261174 w 2872310"/>
                  <a:gd name="connsiteY9" fmla="*/ 667713 h 1863478"/>
                  <a:gd name="connsiteX10" fmla="*/ 10571 w 2872310"/>
                  <a:gd name="connsiteY10" fmla="*/ 536744 h 1863478"/>
                  <a:gd name="connsiteX11" fmla="*/ 1617 w 2872310"/>
                  <a:gd name="connsiteY11" fmla="*/ 508074 h 1863478"/>
                  <a:gd name="connsiteX12" fmla="*/ 1999 w 2872310"/>
                  <a:gd name="connsiteY12" fmla="*/ 507311 h 1863478"/>
                  <a:gd name="connsiteX13" fmla="*/ 286701 w 2872310"/>
                  <a:gd name="connsiteY13" fmla="*/ 8963 h 1863478"/>
                  <a:gd name="connsiteX14" fmla="*/ 315656 w 2872310"/>
                  <a:gd name="connsiteY14" fmla="*/ 1153 h 1863478"/>
                  <a:gd name="connsiteX15" fmla="*/ 316704 w 2872310"/>
                  <a:gd name="connsiteY15" fmla="*/ 1724 h 1863478"/>
                  <a:gd name="connsiteX16" fmla="*/ 550353 w 2872310"/>
                  <a:gd name="connsiteY16" fmla="*/ 153363 h 1863478"/>
                  <a:gd name="connsiteX17" fmla="*/ 588453 w 2872310"/>
                  <a:gd name="connsiteY17" fmla="*/ 193463 h 1863478"/>
                  <a:gd name="connsiteX18" fmla="*/ 602454 w 2872310"/>
                  <a:gd name="connsiteY18" fmla="*/ 217466 h 1863478"/>
                  <a:gd name="connsiteX19" fmla="*/ 667701 w 2872310"/>
                  <a:gd name="connsiteY19" fmla="*/ 255566 h 1863478"/>
                  <a:gd name="connsiteX20" fmla="*/ 670082 w 2872310"/>
                  <a:gd name="connsiteY20" fmla="*/ 255566 h 1863478"/>
                  <a:gd name="connsiteX21" fmla="*/ 733709 w 2872310"/>
                  <a:gd name="connsiteY21" fmla="*/ 274616 h 1863478"/>
                  <a:gd name="connsiteX22" fmla="*/ 2471735 w 2872310"/>
                  <a:gd name="connsiteY22" fmla="*/ 1400281 h 1863478"/>
                  <a:gd name="connsiteX23" fmla="*/ 2514789 w 2872310"/>
                  <a:gd name="connsiteY23" fmla="*/ 1436951 h 1863478"/>
                  <a:gd name="connsiteX24" fmla="*/ 2866071 w 2872310"/>
                  <a:gd name="connsiteY24" fmla="*/ 1826334 h 1863478"/>
                  <a:gd name="connsiteX25" fmla="*/ 2864452 w 2872310"/>
                  <a:gd name="connsiteY25" fmla="*/ 1856337 h 1863478"/>
                  <a:gd name="connsiteX26" fmla="*/ 2850260 w 2872310"/>
                  <a:gd name="connsiteY26" fmla="*/ 1861767 h 1863478"/>
                  <a:gd name="connsiteX27" fmla="*/ 332611 w 2872310"/>
                  <a:gd name="connsiteY27" fmla="*/ 638566 h 1863478"/>
                  <a:gd name="connsiteX28" fmla="*/ 433005 w 2872310"/>
                  <a:gd name="connsiteY28" fmla="*/ 695049 h 1863478"/>
                  <a:gd name="connsiteX29" fmla="*/ 435291 w 2872310"/>
                  <a:gd name="connsiteY29" fmla="*/ 698764 h 1863478"/>
                  <a:gd name="connsiteX30" fmla="*/ 465104 w 2872310"/>
                  <a:gd name="connsiteY30" fmla="*/ 726577 h 1863478"/>
                  <a:gd name="connsiteX31" fmla="*/ 2293904 w 2872310"/>
                  <a:gd name="connsiteY31" fmla="*/ 1682887 h 1863478"/>
                  <a:gd name="connsiteX32" fmla="*/ 2365533 w 2872310"/>
                  <a:gd name="connsiteY32" fmla="*/ 1709176 h 1863478"/>
                  <a:gd name="connsiteX33" fmla="*/ 2789109 w 2872310"/>
                  <a:gd name="connsiteY33" fmla="*/ 1804903 h 1863478"/>
                  <a:gd name="connsiteX34" fmla="*/ 2482689 w 2872310"/>
                  <a:gd name="connsiteY34" fmla="*/ 1465240 h 1863478"/>
                  <a:gd name="connsiteX35" fmla="*/ 2448018 w 2872310"/>
                  <a:gd name="connsiteY35" fmla="*/ 1435714 h 1863478"/>
                  <a:gd name="connsiteX36" fmla="*/ 710182 w 2872310"/>
                  <a:gd name="connsiteY36" fmla="*/ 310049 h 1863478"/>
                  <a:gd name="connsiteX37" fmla="*/ 668749 w 2872310"/>
                  <a:gd name="connsiteY37" fmla="*/ 297952 h 1863478"/>
                  <a:gd name="connsiteX38" fmla="*/ 667320 w 2872310"/>
                  <a:gd name="connsiteY38" fmla="*/ 297952 h 1863478"/>
                  <a:gd name="connsiteX39" fmla="*/ 565307 w 2872310"/>
                  <a:gd name="connsiteY39" fmla="*/ 238802 h 1863478"/>
                  <a:gd name="connsiteX40" fmla="*/ 551305 w 2872310"/>
                  <a:gd name="connsiteY40" fmla="*/ 214799 h 1863478"/>
                  <a:gd name="connsiteX41" fmla="*/ 526731 w 2872310"/>
                  <a:gd name="connsiteY41" fmla="*/ 188986 h 1863478"/>
                  <a:gd name="connsiteX42" fmla="*/ 311941 w 2872310"/>
                  <a:gd name="connsiteY42" fmla="*/ 49540 h 1863478"/>
                  <a:gd name="connsiteX43" fmla="*/ 49433 w 2872310"/>
                  <a:gd name="connsiteY43" fmla="*/ 509026 h 1863478"/>
                  <a:gd name="connsiteX44" fmla="*/ 280414 w 2872310"/>
                  <a:gd name="connsiteY44" fmla="*/ 629803 h 1863478"/>
                  <a:gd name="connsiteX45" fmla="*/ 315181 w 2872310"/>
                  <a:gd name="connsiteY45" fmla="*/ 638280 h 1863478"/>
                  <a:gd name="connsiteX46" fmla="*/ 332611 w 2872310"/>
                  <a:gd name="connsiteY46" fmla="*/ 638280 h 1863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872310" h="1863478">
                    <a:moveTo>
                      <a:pt x="2849974" y="1861576"/>
                    </a:moveTo>
                    <a:cubicBezTo>
                      <a:pt x="2848450" y="1861576"/>
                      <a:pt x="2846830" y="1861385"/>
                      <a:pt x="2845307" y="1861099"/>
                    </a:cubicBezTo>
                    <a:lnTo>
                      <a:pt x="2356388" y="1750611"/>
                    </a:lnTo>
                    <a:cubicBezTo>
                      <a:pt x="2327908" y="1744132"/>
                      <a:pt x="2300381" y="1734037"/>
                      <a:pt x="2274568" y="1720510"/>
                    </a:cubicBezTo>
                    <a:lnTo>
                      <a:pt x="445768" y="764296"/>
                    </a:lnTo>
                    <a:cubicBezTo>
                      <a:pt x="426814" y="754295"/>
                      <a:pt x="410811" y="739341"/>
                      <a:pt x="399572" y="721053"/>
                    </a:cubicBezTo>
                    <a:lnTo>
                      <a:pt x="397191" y="717338"/>
                    </a:lnTo>
                    <a:cubicBezTo>
                      <a:pt x="383474" y="695049"/>
                      <a:pt x="359186" y="681333"/>
                      <a:pt x="332993" y="681048"/>
                    </a:cubicBezTo>
                    <a:lnTo>
                      <a:pt x="315276" y="681048"/>
                    </a:lnTo>
                    <a:cubicBezTo>
                      <a:pt x="296417" y="681048"/>
                      <a:pt x="277842" y="676475"/>
                      <a:pt x="261174" y="667713"/>
                    </a:cubicBezTo>
                    <a:lnTo>
                      <a:pt x="10571" y="536744"/>
                    </a:lnTo>
                    <a:cubicBezTo>
                      <a:pt x="188" y="531314"/>
                      <a:pt x="-3811" y="518456"/>
                      <a:pt x="1617" y="508074"/>
                    </a:cubicBezTo>
                    <a:cubicBezTo>
                      <a:pt x="1713" y="507788"/>
                      <a:pt x="1808" y="507597"/>
                      <a:pt x="1999" y="507311"/>
                    </a:cubicBezTo>
                    <a:lnTo>
                      <a:pt x="286701" y="8963"/>
                    </a:lnTo>
                    <a:cubicBezTo>
                      <a:pt x="292511" y="-1228"/>
                      <a:pt x="305560" y="-4752"/>
                      <a:pt x="315656" y="1153"/>
                    </a:cubicBezTo>
                    <a:cubicBezTo>
                      <a:pt x="316038" y="1343"/>
                      <a:pt x="316419" y="1534"/>
                      <a:pt x="316704" y="1724"/>
                    </a:cubicBezTo>
                    <a:lnTo>
                      <a:pt x="550353" y="153363"/>
                    </a:lnTo>
                    <a:cubicBezTo>
                      <a:pt x="566069" y="163554"/>
                      <a:pt x="579118" y="177271"/>
                      <a:pt x="588453" y="193463"/>
                    </a:cubicBezTo>
                    <a:lnTo>
                      <a:pt x="602454" y="217466"/>
                    </a:lnTo>
                    <a:cubicBezTo>
                      <a:pt x="615885" y="240802"/>
                      <a:pt x="640745" y="255280"/>
                      <a:pt x="667701" y="255566"/>
                    </a:cubicBezTo>
                    <a:lnTo>
                      <a:pt x="670082" y="255566"/>
                    </a:lnTo>
                    <a:cubicBezTo>
                      <a:pt x="692657" y="255566"/>
                      <a:pt x="714849" y="262233"/>
                      <a:pt x="733709" y="274616"/>
                    </a:cubicBezTo>
                    <a:lnTo>
                      <a:pt x="2471735" y="1400281"/>
                    </a:lnTo>
                    <a:cubicBezTo>
                      <a:pt x="2487643" y="1410566"/>
                      <a:pt x="2502121" y="1422854"/>
                      <a:pt x="2514789" y="1436951"/>
                    </a:cubicBezTo>
                    <a:lnTo>
                      <a:pt x="2866071" y="1826334"/>
                    </a:lnTo>
                    <a:cubicBezTo>
                      <a:pt x="2873882" y="1835096"/>
                      <a:pt x="2873214" y="1848526"/>
                      <a:pt x="2864452" y="1856337"/>
                    </a:cubicBezTo>
                    <a:cubicBezTo>
                      <a:pt x="2860547" y="1859862"/>
                      <a:pt x="2855498" y="1861767"/>
                      <a:pt x="2850260" y="1861767"/>
                    </a:cubicBezTo>
                    <a:close/>
                    <a:moveTo>
                      <a:pt x="332611" y="638566"/>
                    </a:moveTo>
                    <a:cubicBezTo>
                      <a:pt x="373569" y="638852"/>
                      <a:pt x="411478" y="660188"/>
                      <a:pt x="433005" y="695049"/>
                    </a:cubicBezTo>
                    <a:lnTo>
                      <a:pt x="435291" y="698764"/>
                    </a:lnTo>
                    <a:cubicBezTo>
                      <a:pt x="442530" y="710575"/>
                      <a:pt x="452817" y="720100"/>
                      <a:pt x="465104" y="726577"/>
                    </a:cubicBezTo>
                    <a:lnTo>
                      <a:pt x="2293904" y="1682887"/>
                    </a:lnTo>
                    <a:cubicBezTo>
                      <a:pt x="2316574" y="1694698"/>
                      <a:pt x="2340672" y="1703555"/>
                      <a:pt x="2365533" y="1709176"/>
                    </a:cubicBezTo>
                    <a:lnTo>
                      <a:pt x="2789109" y="1804903"/>
                    </a:lnTo>
                    <a:lnTo>
                      <a:pt x="2482689" y="1465240"/>
                    </a:lnTo>
                    <a:cubicBezTo>
                      <a:pt x="2472498" y="1453906"/>
                      <a:pt x="2460878" y="1443999"/>
                      <a:pt x="2448018" y="1435714"/>
                    </a:cubicBezTo>
                    <a:lnTo>
                      <a:pt x="710182" y="310049"/>
                    </a:lnTo>
                    <a:cubicBezTo>
                      <a:pt x="697990" y="301762"/>
                      <a:pt x="683512" y="297571"/>
                      <a:pt x="668749" y="297952"/>
                    </a:cubicBezTo>
                    <a:lnTo>
                      <a:pt x="667320" y="297952"/>
                    </a:lnTo>
                    <a:cubicBezTo>
                      <a:pt x="625219" y="297856"/>
                      <a:pt x="586357" y="275282"/>
                      <a:pt x="565307" y="238802"/>
                    </a:cubicBezTo>
                    <a:lnTo>
                      <a:pt x="551305" y="214799"/>
                    </a:lnTo>
                    <a:cubicBezTo>
                      <a:pt x="545304" y="204417"/>
                      <a:pt x="536828" y="195558"/>
                      <a:pt x="526731" y="188986"/>
                    </a:cubicBezTo>
                    <a:lnTo>
                      <a:pt x="311941" y="49540"/>
                    </a:lnTo>
                    <a:lnTo>
                      <a:pt x="49433" y="509026"/>
                    </a:lnTo>
                    <a:lnTo>
                      <a:pt x="280414" y="629803"/>
                    </a:lnTo>
                    <a:cubicBezTo>
                      <a:pt x="291178" y="635328"/>
                      <a:pt x="303084" y="638280"/>
                      <a:pt x="315181" y="638280"/>
                    </a:cubicBezTo>
                    <a:lnTo>
                      <a:pt x="332611" y="638280"/>
                    </a:ln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1E1D9396-C332-D7A0-7502-57D6B8FEE3C4}"/>
                  </a:ext>
                </a:extLst>
              </p:cNvPr>
              <p:cNvSpPr/>
              <p:nvPr/>
            </p:nvSpPr>
            <p:spPr>
              <a:xfrm rot="17563001">
                <a:off x="3434426" y="2937983"/>
                <a:ext cx="147492" cy="245028"/>
              </a:xfrm>
              <a:custGeom>
                <a:avLst/>
                <a:gdLst>
                  <a:gd name="connsiteX0" fmla="*/ 20626 w 147492"/>
                  <a:gd name="connsiteY0" fmla="*/ 243317 h 245028"/>
                  <a:gd name="connsiteX1" fmla="*/ -805 w 147492"/>
                  <a:gd name="connsiteY1" fmla="*/ 222076 h 245028"/>
                  <a:gd name="connsiteX2" fmla="*/ 1576 w 147492"/>
                  <a:gd name="connsiteY2" fmla="*/ 212265 h 245028"/>
                  <a:gd name="connsiteX3" fmla="*/ 106351 w 147492"/>
                  <a:gd name="connsiteY3" fmla="*/ 10050 h 245028"/>
                  <a:gd name="connsiteX4" fmla="*/ 134926 w 147492"/>
                  <a:gd name="connsiteY4" fmla="*/ 525 h 245028"/>
                  <a:gd name="connsiteX5" fmla="*/ 144451 w 147492"/>
                  <a:gd name="connsiteY5" fmla="*/ 29100 h 245028"/>
                  <a:gd name="connsiteX6" fmla="*/ 39676 w 147492"/>
                  <a:gd name="connsiteY6" fmla="*/ 231315 h 245028"/>
                  <a:gd name="connsiteX7" fmla="*/ 20626 w 147492"/>
                  <a:gd name="connsiteY7" fmla="*/ 243317 h 245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7492" h="245028">
                    <a:moveTo>
                      <a:pt x="20626" y="243317"/>
                    </a:moveTo>
                    <a:cubicBezTo>
                      <a:pt x="8815" y="243317"/>
                      <a:pt x="-710" y="233792"/>
                      <a:pt x="-805" y="222076"/>
                    </a:cubicBezTo>
                    <a:cubicBezTo>
                      <a:pt x="-805" y="218646"/>
                      <a:pt x="53" y="215314"/>
                      <a:pt x="1576" y="212265"/>
                    </a:cubicBezTo>
                    <a:lnTo>
                      <a:pt x="106351" y="10050"/>
                    </a:lnTo>
                    <a:cubicBezTo>
                      <a:pt x="111590" y="-429"/>
                      <a:pt x="124449" y="-4715"/>
                      <a:pt x="134926" y="525"/>
                    </a:cubicBezTo>
                    <a:cubicBezTo>
                      <a:pt x="145403" y="5764"/>
                      <a:pt x="149690" y="18621"/>
                      <a:pt x="144451" y="29100"/>
                    </a:cubicBezTo>
                    <a:lnTo>
                      <a:pt x="39676" y="231315"/>
                    </a:lnTo>
                    <a:cubicBezTo>
                      <a:pt x="36152" y="238650"/>
                      <a:pt x="28722" y="243221"/>
                      <a:pt x="20626" y="243317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2445BC74-AAFB-9848-07A0-9C6B779F396E}"/>
                  </a:ext>
                </a:extLst>
              </p:cNvPr>
              <p:cNvSpPr/>
              <p:nvPr/>
            </p:nvSpPr>
            <p:spPr>
              <a:xfrm rot="17563001">
                <a:off x="855666" y="4442072"/>
                <a:ext cx="785485" cy="771801"/>
              </a:xfrm>
              <a:custGeom>
                <a:avLst/>
                <a:gdLst>
                  <a:gd name="connsiteX0" fmla="*/ 370534 w 785485"/>
                  <a:gd name="connsiteY0" fmla="*/ 22186 h 771801"/>
                  <a:gd name="connsiteX1" fmla="*/ 784680 w 785485"/>
                  <a:gd name="connsiteY1" fmla="*/ 272504 h 771801"/>
                  <a:gd name="connsiteX2" fmla="*/ 492453 w 785485"/>
                  <a:gd name="connsiteY2" fmla="*/ 770090 h 771801"/>
                  <a:gd name="connsiteX3" fmla="*/ 78306 w 785485"/>
                  <a:gd name="connsiteY3" fmla="*/ 519772 h 771801"/>
                  <a:gd name="connsiteX4" fmla="*/ 20204 w 785485"/>
                  <a:gd name="connsiteY4" fmla="*/ 301746 h 771801"/>
                  <a:gd name="connsiteX5" fmla="*/ 153554 w 785485"/>
                  <a:gd name="connsiteY5" fmla="*/ 74194 h 771801"/>
                  <a:gd name="connsiteX6" fmla="*/ 367866 w 785485"/>
                  <a:gd name="connsiteY6" fmla="*/ 20568 h 771801"/>
                  <a:gd name="connsiteX7" fmla="*/ 370534 w 785485"/>
                  <a:gd name="connsiteY7" fmla="*/ 22186 h 771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5485" h="771801">
                    <a:moveTo>
                      <a:pt x="370534" y="22186"/>
                    </a:moveTo>
                    <a:lnTo>
                      <a:pt x="784680" y="272504"/>
                    </a:lnTo>
                    <a:lnTo>
                      <a:pt x="492453" y="770090"/>
                    </a:lnTo>
                    <a:lnTo>
                      <a:pt x="78306" y="519772"/>
                    </a:lnTo>
                    <a:cubicBezTo>
                      <a:pt x="2678" y="475101"/>
                      <a:pt x="-23135" y="378136"/>
                      <a:pt x="20204" y="301746"/>
                    </a:cubicBezTo>
                    <a:lnTo>
                      <a:pt x="153554" y="74194"/>
                    </a:lnTo>
                    <a:cubicBezTo>
                      <a:pt x="197941" y="184"/>
                      <a:pt x="293857" y="-23819"/>
                      <a:pt x="367866" y="20568"/>
                    </a:cubicBezTo>
                    <a:cubicBezTo>
                      <a:pt x="368723" y="21043"/>
                      <a:pt x="369676" y="21615"/>
                      <a:pt x="370534" y="22186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CFECED9C-DB66-0F58-85CE-3C82093FCB37}"/>
                  </a:ext>
                </a:extLst>
              </p:cNvPr>
              <p:cNvSpPr/>
              <p:nvPr/>
            </p:nvSpPr>
            <p:spPr>
              <a:xfrm rot="17563001">
                <a:off x="834817" y="4421332"/>
                <a:ext cx="827424" cy="813841"/>
              </a:xfrm>
              <a:custGeom>
                <a:avLst/>
                <a:gdLst>
                  <a:gd name="connsiteX0" fmla="*/ 513634 w 827424"/>
                  <a:gd name="connsiteY0" fmla="*/ 812130 h 813841"/>
                  <a:gd name="connsiteX1" fmla="*/ 502680 w 827424"/>
                  <a:gd name="connsiteY1" fmla="*/ 809083 h 813841"/>
                  <a:gd name="connsiteX2" fmla="*/ 88438 w 827424"/>
                  <a:gd name="connsiteY2" fmla="*/ 558765 h 813841"/>
                  <a:gd name="connsiteX3" fmla="*/ 23001 w 827424"/>
                  <a:gd name="connsiteY3" fmla="*/ 311783 h 813841"/>
                  <a:gd name="connsiteX4" fmla="*/ 156351 w 827424"/>
                  <a:gd name="connsiteY4" fmla="*/ 84230 h 813841"/>
                  <a:gd name="connsiteX5" fmla="*/ 263889 w 827424"/>
                  <a:gd name="connsiteY5" fmla="*/ 3743 h 813841"/>
                  <a:gd name="connsiteX6" fmla="*/ 402383 w 827424"/>
                  <a:gd name="connsiteY6" fmla="*/ 24794 h 813841"/>
                  <a:gd name="connsiteX7" fmla="*/ 816529 w 827424"/>
                  <a:gd name="connsiteY7" fmla="*/ 275111 h 813841"/>
                  <a:gd name="connsiteX8" fmla="*/ 823864 w 827424"/>
                  <a:gd name="connsiteY8" fmla="*/ 303686 h 813841"/>
                  <a:gd name="connsiteX9" fmla="*/ 531636 w 827424"/>
                  <a:gd name="connsiteY9" fmla="*/ 801273 h 813841"/>
                  <a:gd name="connsiteX10" fmla="*/ 518587 w 827424"/>
                  <a:gd name="connsiteY10" fmla="*/ 810798 h 813841"/>
                  <a:gd name="connsiteX11" fmla="*/ 513634 w 827424"/>
                  <a:gd name="connsiteY11" fmla="*/ 812130 h 813841"/>
                  <a:gd name="connsiteX12" fmla="*/ 308275 w 827424"/>
                  <a:gd name="connsiteY12" fmla="*/ 40605 h 813841"/>
                  <a:gd name="connsiteX13" fmla="*/ 274557 w 827424"/>
                  <a:gd name="connsiteY13" fmla="*/ 44797 h 813841"/>
                  <a:gd name="connsiteX14" fmla="*/ 193308 w 827424"/>
                  <a:gd name="connsiteY14" fmla="*/ 105662 h 813841"/>
                  <a:gd name="connsiteX15" fmla="*/ 59958 w 827424"/>
                  <a:gd name="connsiteY15" fmla="*/ 333214 h 813841"/>
                  <a:gd name="connsiteX16" fmla="*/ 110727 w 827424"/>
                  <a:gd name="connsiteY16" fmla="*/ 522285 h 813841"/>
                  <a:gd name="connsiteX17" fmla="*/ 506490 w 827424"/>
                  <a:gd name="connsiteY17" fmla="*/ 761458 h 813841"/>
                  <a:gd name="connsiteX18" fmla="*/ 777191 w 827424"/>
                  <a:gd name="connsiteY18" fmla="*/ 300543 h 813841"/>
                  <a:gd name="connsiteX19" fmla="*/ 380951 w 827424"/>
                  <a:gd name="connsiteY19" fmla="*/ 61084 h 813841"/>
                  <a:gd name="connsiteX20" fmla="*/ 308275 w 827424"/>
                  <a:gd name="connsiteY20" fmla="*/ 40700 h 8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27424" h="813841">
                    <a:moveTo>
                      <a:pt x="513634" y="812130"/>
                    </a:moveTo>
                    <a:cubicBezTo>
                      <a:pt x="509728" y="812130"/>
                      <a:pt x="506015" y="811083"/>
                      <a:pt x="502680" y="809083"/>
                    </a:cubicBezTo>
                    <a:lnTo>
                      <a:pt x="88438" y="558765"/>
                    </a:lnTo>
                    <a:cubicBezTo>
                      <a:pt x="3094" y="507998"/>
                      <a:pt x="-26053" y="398174"/>
                      <a:pt x="23001" y="311783"/>
                    </a:cubicBezTo>
                    <a:lnTo>
                      <a:pt x="156351" y="84230"/>
                    </a:lnTo>
                    <a:cubicBezTo>
                      <a:pt x="179878" y="44035"/>
                      <a:pt x="218645" y="14983"/>
                      <a:pt x="263889" y="3743"/>
                    </a:cubicBezTo>
                    <a:cubicBezTo>
                      <a:pt x="311037" y="-8068"/>
                      <a:pt x="360948" y="-542"/>
                      <a:pt x="402383" y="24794"/>
                    </a:cubicBezTo>
                    <a:lnTo>
                      <a:pt x="816529" y="275111"/>
                    </a:lnTo>
                    <a:cubicBezTo>
                      <a:pt x="826245" y="281111"/>
                      <a:pt x="829483" y="293780"/>
                      <a:pt x="823864" y="303686"/>
                    </a:cubicBezTo>
                    <a:lnTo>
                      <a:pt x="531636" y="801273"/>
                    </a:lnTo>
                    <a:cubicBezTo>
                      <a:pt x="528778" y="806035"/>
                      <a:pt x="524016" y="809464"/>
                      <a:pt x="518587" y="810798"/>
                    </a:cubicBezTo>
                    <a:cubicBezTo>
                      <a:pt x="516967" y="811464"/>
                      <a:pt x="515349" y="811941"/>
                      <a:pt x="513634" y="812130"/>
                    </a:cubicBezTo>
                    <a:close/>
                    <a:moveTo>
                      <a:pt x="308275" y="40605"/>
                    </a:moveTo>
                    <a:cubicBezTo>
                      <a:pt x="296940" y="40605"/>
                      <a:pt x="285606" y="42034"/>
                      <a:pt x="274557" y="44797"/>
                    </a:cubicBezTo>
                    <a:cubicBezTo>
                      <a:pt x="240362" y="53369"/>
                      <a:pt x="211120" y="75276"/>
                      <a:pt x="193308" y="105662"/>
                    </a:cubicBezTo>
                    <a:lnTo>
                      <a:pt x="59958" y="333214"/>
                    </a:lnTo>
                    <a:cubicBezTo>
                      <a:pt x="22525" y="399508"/>
                      <a:pt x="45100" y="483613"/>
                      <a:pt x="110727" y="522285"/>
                    </a:cubicBezTo>
                    <a:lnTo>
                      <a:pt x="506490" y="761458"/>
                    </a:lnTo>
                    <a:lnTo>
                      <a:pt x="777191" y="300543"/>
                    </a:lnTo>
                    <a:lnTo>
                      <a:pt x="380951" y="61084"/>
                    </a:lnTo>
                    <a:cubicBezTo>
                      <a:pt x="359043" y="47749"/>
                      <a:pt x="333897" y="40700"/>
                      <a:pt x="308275" y="40700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E272D052-87DC-72E2-1627-E8DF0E21CDA1}"/>
                  </a:ext>
                </a:extLst>
              </p:cNvPr>
              <p:cNvSpPr/>
              <p:nvPr/>
            </p:nvSpPr>
            <p:spPr>
              <a:xfrm rot="17563001">
                <a:off x="1690468" y="4284899"/>
                <a:ext cx="183972" cy="277525"/>
              </a:xfrm>
              <a:custGeom>
                <a:avLst/>
                <a:gdLst>
                  <a:gd name="connsiteX0" fmla="*/ 20376 w 183972"/>
                  <a:gd name="connsiteY0" fmla="*/ 275814 h 277525"/>
                  <a:gd name="connsiteX1" fmla="*/ 9518 w 183972"/>
                  <a:gd name="connsiteY1" fmla="*/ 272766 h 277525"/>
                  <a:gd name="connsiteX2" fmla="*/ 2183 w 183972"/>
                  <a:gd name="connsiteY2" fmla="*/ 243810 h 277525"/>
                  <a:gd name="connsiteX3" fmla="*/ 2279 w 183972"/>
                  <a:gd name="connsiteY3" fmla="*/ 243619 h 277525"/>
                  <a:gd name="connsiteX4" fmla="*/ 143153 w 183972"/>
                  <a:gd name="connsiteY4" fmla="*/ 9591 h 277525"/>
                  <a:gd name="connsiteX5" fmla="*/ 171823 w 183972"/>
                  <a:gd name="connsiteY5" fmla="*/ 732 h 277525"/>
                  <a:gd name="connsiteX6" fmla="*/ 180682 w 183972"/>
                  <a:gd name="connsiteY6" fmla="*/ 29497 h 277525"/>
                  <a:gd name="connsiteX7" fmla="*/ 179539 w 183972"/>
                  <a:gd name="connsiteY7" fmla="*/ 31402 h 277525"/>
                  <a:gd name="connsiteX8" fmla="*/ 38664 w 183972"/>
                  <a:gd name="connsiteY8" fmla="*/ 265527 h 277525"/>
                  <a:gd name="connsiteX9" fmla="*/ 20376 w 183972"/>
                  <a:gd name="connsiteY9" fmla="*/ 275814 h 277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3972" h="277525">
                    <a:moveTo>
                      <a:pt x="20376" y="275814"/>
                    </a:moveTo>
                    <a:cubicBezTo>
                      <a:pt x="16566" y="275814"/>
                      <a:pt x="12756" y="274766"/>
                      <a:pt x="9518" y="272766"/>
                    </a:cubicBezTo>
                    <a:cubicBezTo>
                      <a:pt x="-484" y="266766"/>
                      <a:pt x="-3817" y="253812"/>
                      <a:pt x="2183" y="243810"/>
                    </a:cubicBezTo>
                    <a:cubicBezTo>
                      <a:pt x="2183" y="243715"/>
                      <a:pt x="2279" y="243715"/>
                      <a:pt x="2279" y="243619"/>
                    </a:cubicBezTo>
                    <a:lnTo>
                      <a:pt x="143153" y="9591"/>
                    </a:lnTo>
                    <a:cubicBezTo>
                      <a:pt x="148678" y="-791"/>
                      <a:pt x="161536" y="-4697"/>
                      <a:pt x="171823" y="732"/>
                    </a:cubicBezTo>
                    <a:cubicBezTo>
                      <a:pt x="182206" y="6257"/>
                      <a:pt x="186206" y="19116"/>
                      <a:pt x="180682" y="29497"/>
                    </a:cubicBezTo>
                    <a:cubicBezTo>
                      <a:pt x="180300" y="30165"/>
                      <a:pt x="179920" y="30831"/>
                      <a:pt x="179539" y="31402"/>
                    </a:cubicBezTo>
                    <a:lnTo>
                      <a:pt x="38664" y="265527"/>
                    </a:lnTo>
                    <a:cubicBezTo>
                      <a:pt x="34759" y="271908"/>
                      <a:pt x="27805" y="275814"/>
                      <a:pt x="20376" y="275814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0C361F2E-09B2-FF2A-BE47-3B21D5635AF6}"/>
                  </a:ext>
                </a:extLst>
              </p:cNvPr>
              <p:cNvSpPr/>
              <p:nvPr/>
            </p:nvSpPr>
            <p:spPr>
              <a:xfrm rot="17563001">
                <a:off x="1836486" y="3835770"/>
                <a:ext cx="561125" cy="368036"/>
              </a:xfrm>
              <a:custGeom>
                <a:avLst/>
                <a:gdLst>
                  <a:gd name="connsiteX0" fmla="*/ 539015 w 561125"/>
                  <a:gd name="connsiteY0" fmla="*/ 366325 h 368036"/>
                  <a:gd name="connsiteX1" fmla="*/ 527775 w 561125"/>
                  <a:gd name="connsiteY1" fmla="*/ 363088 h 368036"/>
                  <a:gd name="connsiteX2" fmla="*/ 9139 w 561125"/>
                  <a:gd name="connsiteY2" fmla="*/ 37523 h 368036"/>
                  <a:gd name="connsiteX3" fmla="*/ 2472 w 561125"/>
                  <a:gd name="connsiteY3" fmla="*/ 8282 h 368036"/>
                  <a:gd name="connsiteX4" fmla="*/ 31713 w 561125"/>
                  <a:gd name="connsiteY4" fmla="*/ 1518 h 368036"/>
                  <a:gd name="connsiteX5" fmla="*/ 550349 w 561125"/>
                  <a:gd name="connsiteY5" fmla="*/ 327083 h 368036"/>
                  <a:gd name="connsiteX6" fmla="*/ 557113 w 561125"/>
                  <a:gd name="connsiteY6" fmla="*/ 356326 h 368036"/>
                  <a:gd name="connsiteX7" fmla="*/ 539015 w 561125"/>
                  <a:gd name="connsiteY7" fmla="*/ 366325 h 368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1125" h="368036">
                    <a:moveTo>
                      <a:pt x="539015" y="366325"/>
                    </a:moveTo>
                    <a:cubicBezTo>
                      <a:pt x="535014" y="366325"/>
                      <a:pt x="531110" y="365183"/>
                      <a:pt x="527775" y="363088"/>
                    </a:cubicBezTo>
                    <a:lnTo>
                      <a:pt x="9139" y="37523"/>
                    </a:lnTo>
                    <a:cubicBezTo>
                      <a:pt x="-767" y="31332"/>
                      <a:pt x="-3815" y="18187"/>
                      <a:pt x="2472" y="8282"/>
                    </a:cubicBezTo>
                    <a:cubicBezTo>
                      <a:pt x="8662" y="-1720"/>
                      <a:pt x="21807" y="-4672"/>
                      <a:pt x="31713" y="1518"/>
                    </a:cubicBezTo>
                    <a:lnTo>
                      <a:pt x="550349" y="327083"/>
                    </a:lnTo>
                    <a:cubicBezTo>
                      <a:pt x="560255" y="333274"/>
                      <a:pt x="563304" y="346419"/>
                      <a:pt x="557113" y="356326"/>
                    </a:cubicBezTo>
                    <a:cubicBezTo>
                      <a:pt x="553207" y="362611"/>
                      <a:pt x="546349" y="366325"/>
                      <a:pt x="539015" y="366325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65822512-B209-6E34-467C-4023B1603CB4}"/>
                  </a:ext>
                </a:extLst>
              </p:cNvPr>
              <p:cNvSpPr/>
              <p:nvPr/>
            </p:nvSpPr>
            <p:spPr>
              <a:xfrm rot="17563001">
                <a:off x="3183509" y="3089420"/>
                <a:ext cx="245455" cy="168840"/>
              </a:xfrm>
              <a:custGeom>
                <a:avLst/>
                <a:gdLst>
                  <a:gd name="connsiteX0" fmla="*/ 222804 w 245455"/>
                  <a:gd name="connsiteY0" fmla="*/ 167129 h 168840"/>
                  <a:gd name="connsiteX1" fmla="*/ 211660 w 245455"/>
                  <a:gd name="connsiteY1" fmla="*/ 163890 h 168840"/>
                  <a:gd name="connsiteX2" fmla="*/ 9540 w 245455"/>
                  <a:gd name="connsiteY2" fmla="*/ 37779 h 168840"/>
                  <a:gd name="connsiteX3" fmla="*/ 2205 w 245455"/>
                  <a:gd name="connsiteY3" fmla="*/ 8632 h 168840"/>
                  <a:gd name="connsiteX4" fmla="*/ 31352 w 245455"/>
                  <a:gd name="connsiteY4" fmla="*/ 1298 h 168840"/>
                  <a:gd name="connsiteX5" fmla="*/ 31923 w 245455"/>
                  <a:gd name="connsiteY5" fmla="*/ 1679 h 168840"/>
                  <a:gd name="connsiteX6" fmla="*/ 234520 w 245455"/>
                  <a:gd name="connsiteY6" fmla="*/ 127790 h 168840"/>
                  <a:gd name="connsiteX7" fmla="*/ 241473 w 245455"/>
                  <a:gd name="connsiteY7" fmla="*/ 157032 h 168840"/>
                  <a:gd name="connsiteX8" fmla="*/ 223280 w 245455"/>
                  <a:gd name="connsiteY8" fmla="*/ 167129 h 168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5455" h="168840">
                    <a:moveTo>
                      <a:pt x="222804" y="167129"/>
                    </a:moveTo>
                    <a:cubicBezTo>
                      <a:pt x="218899" y="167129"/>
                      <a:pt x="214993" y="165985"/>
                      <a:pt x="211660" y="163890"/>
                    </a:cubicBezTo>
                    <a:lnTo>
                      <a:pt x="9540" y="37779"/>
                    </a:lnTo>
                    <a:cubicBezTo>
                      <a:pt x="-558" y="31779"/>
                      <a:pt x="-3796" y="18729"/>
                      <a:pt x="2205" y="8632"/>
                    </a:cubicBezTo>
                    <a:cubicBezTo>
                      <a:pt x="8206" y="-1463"/>
                      <a:pt x="21255" y="-4702"/>
                      <a:pt x="31352" y="1298"/>
                    </a:cubicBezTo>
                    <a:cubicBezTo>
                      <a:pt x="31543" y="1393"/>
                      <a:pt x="31732" y="1584"/>
                      <a:pt x="31923" y="1679"/>
                    </a:cubicBezTo>
                    <a:lnTo>
                      <a:pt x="234520" y="127790"/>
                    </a:lnTo>
                    <a:cubicBezTo>
                      <a:pt x="244522" y="133887"/>
                      <a:pt x="247665" y="147031"/>
                      <a:pt x="241473" y="157032"/>
                    </a:cubicBezTo>
                    <a:cubicBezTo>
                      <a:pt x="237567" y="163318"/>
                      <a:pt x="230710" y="167129"/>
                      <a:pt x="223280" y="167129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740DD1E4-D98F-9388-606D-4B25E6078725}"/>
                  </a:ext>
                </a:extLst>
              </p:cNvPr>
              <p:cNvSpPr/>
              <p:nvPr/>
            </p:nvSpPr>
            <p:spPr>
              <a:xfrm rot="17563001">
                <a:off x="1111491" y="4839562"/>
                <a:ext cx="358234" cy="236350"/>
              </a:xfrm>
              <a:custGeom>
                <a:avLst/>
                <a:gdLst>
                  <a:gd name="connsiteX0" fmla="*/ 336033 w 358234"/>
                  <a:gd name="connsiteY0" fmla="*/ 234637 h 236350"/>
                  <a:gd name="connsiteX1" fmla="*/ 324983 w 358234"/>
                  <a:gd name="connsiteY1" fmla="*/ 231494 h 236350"/>
                  <a:gd name="connsiteX2" fmla="*/ 9325 w 358234"/>
                  <a:gd name="connsiteY2" fmla="*/ 37661 h 236350"/>
                  <a:gd name="connsiteX3" fmla="*/ 2372 w 358234"/>
                  <a:gd name="connsiteY3" fmla="*/ 8418 h 236350"/>
                  <a:gd name="connsiteX4" fmla="*/ 31614 w 358234"/>
                  <a:gd name="connsiteY4" fmla="*/ 1465 h 236350"/>
                  <a:gd name="connsiteX5" fmla="*/ 347177 w 358234"/>
                  <a:gd name="connsiteY5" fmla="*/ 195203 h 236350"/>
                  <a:gd name="connsiteX6" fmla="*/ 354416 w 358234"/>
                  <a:gd name="connsiteY6" fmla="*/ 224350 h 236350"/>
                  <a:gd name="connsiteX7" fmla="*/ 336033 w 358234"/>
                  <a:gd name="connsiteY7" fmla="*/ 234637 h 236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8234" h="236350">
                    <a:moveTo>
                      <a:pt x="336033" y="234637"/>
                    </a:moveTo>
                    <a:cubicBezTo>
                      <a:pt x="332127" y="234637"/>
                      <a:pt x="328317" y="233494"/>
                      <a:pt x="324983" y="231494"/>
                    </a:cubicBezTo>
                    <a:lnTo>
                      <a:pt x="9325" y="37661"/>
                    </a:lnTo>
                    <a:cubicBezTo>
                      <a:pt x="-676" y="31469"/>
                      <a:pt x="-3820" y="18420"/>
                      <a:pt x="2372" y="8418"/>
                    </a:cubicBezTo>
                    <a:cubicBezTo>
                      <a:pt x="8563" y="-1582"/>
                      <a:pt x="21612" y="-4726"/>
                      <a:pt x="31614" y="1465"/>
                    </a:cubicBezTo>
                    <a:lnTo>
                      <a:pt x="347177" y="195203"/>
                    </a:lnTo>
                    <a:cubicBezTo>
                      <a:pt x="357178" y="201299"/>
                      <a:pt x="360416" y="214349"/>
                      <a:pt x="354416" y="224350"/>
                    </a:cubicBezTo>
                    <a:cubicBezTo>
                      <a:pt x="350511" y="230828"/>
                      <a:pt x="343558" y="234732"/>
                      <a:pt x="336033" y="234637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BC8E678E-5147-E0E0-B7AF-6CA45DF28D00}"/>
                  </a:ext>
                </a:extLst>
              </p:cNvPr>
              <p:cNvSpPr/>
              <p:nvPr/>
            </p:nvSpPr>
            <p:spPr>
              <a:xfrm rot="17563001">
                <a:off x="2245292" y="3529245"/>
                <a:ext cx="1556559" cy="811849"/>
              </a:xfrm>
              <a:custGeom>
                <a:avLst/>
                <a:gdLst>
                  <a:gd name="connsiteX0" fmla="*/ 140638 w 1556559"/>
                  <a:gd name="connsiteY0" fmla="*/ 27122 h 811849"/>
                  <a:gd name="connsiteX1" fmla="*/ 835010 w 1556559"/>
                  <a:gd name="connsiteY1" fmla="*/ 11690 h 811849"/>
                  <a:gd name="connsiteX2" fmla="*/ 1538050 w 1556559"/>
                  <a:gd name="connsiteY2" fmla="*/ 294203 h 811849"/>
                  <a:gd name="connsiteX3" fmla="*/ 1418131 w 1556559"/>
                  <a:gd name="connsiteY3" fmla="*/ 520610 h 811849"/>
                  <a:gd name="connsiteX4" fmla="*/ 1195150 w 1556559"/>
                  <a:gd name="connsiteY4" fmla="*/ 686537 h 811849"/>
                  <a:gd name="connsiteX5" fmla="*/ 236840 w 1556559"/>
                  <a:gd name="connsiteY5" fmla="*/ 654628 h 811849"/>
                  <a:gd name="connsiteX6" fmla="*/ 7574 w 1556559"/>
                  <a:gd name="connsiteY6" fmla="*/ 597954 h 811849"/>
                  <a:gd name="connsiteX7" fmla="*/ 140638 w 1556559"/>
                  <a:gd name="connsiteY7" fmla="*/ 27122 h 811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6559" h="811849">
                    <a:moveTo>
                      <a:pt x="140638" y="27122"/>
                    </a:moveTo>
                    <a:cubicBezTo>
                      <a:pt x="140638" y="27122"/>
                      <a:pt x="564881" y="-25742"/>
                      <a:pt x="835010" y="11690"/>
                    </a:cubicBezTo>
                    <a:cubicBezTo>
                      <a:pt x="1045417" y="40933"/>
                      <a:pt x="1668162" y="-108609"/>
                      <a:pt x="1538050" y="294203"/>
                    </a:cubicBezTo>
                    <a:cubicBezTo>
                      <a:pt x="1510047" y="380975"/>
                      <a:pt x="1495283" y="438792"/>
                      <a:pt x="1418131" y="520610"/>
                    </a:cubicBezTo>
                    <a:cubicBezTo>
                      <a:pt x="1376030" y="565380"/>
                      <a:pt x="1260587" y="657676"/>
                      <a:pt x="1195150" y="686537"/>
                    </a:cubicBezTo>
                    <a:cubicBezTo>
                      <a:pt x="877110" y="827031"/>
                      <a:pt x="588885" y="885800"/>
                      <a:pt x="236840" y="654628"/>
                    </a:cubicBezTo>
                    <a:cubicBezTo>
                      <a:pt x="169213" y="610051"/>
                      <a:pt x="88250" y="590048"/>
                      <a:pt x="7574" y="597954"/>
                    </a:cubicBezTo>
                    <a:cubicBezTo>
                      <a:pt x="-39385" y="602717"/>
                      <a:pt x="125684" y="30454"/>
                      <a:pt x="140638" y="27122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945F9F25-B9AE-745F-0428-27DDE92726EC}"/>
                  </a:ext>
                </a:extLst>
              </p:cNvPr>
              <p:cNvSpPr/>
              <p:nvPr/>
            </p:nvSpPr>
            <p:spPr>
              <a:xfrm rot="17563001">
                <a:off x="2061599" y="3587596"/>
                <a:ext cx="1813804" cy="882774"/>
              </a:xfrm>
              <a:custGeom>
                <a:avLst/>
                <a:gdLst>
                  <a:gd name="connsiteX0" fmla="*/ 947325 w 1813804"/>
                  <a:gd name="connsiteY0" fmla="*/ 881063 h 882774"/>
                  <a:gd name="connsiteX1" fmla="*/ 461550 w 1813804"/>
                  <a:gd name="connsiteY1" fmla="*/ 722473 h 882774"/>
                  <a:gd name="connsiteX2" fmla="*/ 246095 w 1813804"/>
                  <a:gd name="connsiteY2" fmla="*/ 669323 h 882774"/>
                  <a:gd name="connsiteX3" fmla="*/ 21209 w 1813804"/>
                  <a:gd name="connsiteY3" fmla="*/ 680561 h 882774"/>
                  <a:gd name="connsiteX4" fmla="*/ -794 w 1813804"/>
                  <a:gd name="connsiteY4" fmla="*/ 659988 h 882774"/>
                  <a:gd name="connsiteX5" fmla="*/ 19780 w 1813804"/>
                  <a:gd name="connsiteY5" fmla="*/ 638080 h 882774"/>
                  <a:gd name="connsiteX6" fmla="*/ 241809 w 1813804"/>
                  <a:gd name="connsiteY6" fmla="*/ 627032 h 882774"/>
                  <a:gd name="connsiteX7" fmla="*/ 484886 w 1813804"/>
                  <a:gd name="connsiteY7" fmla="*/ 687135 h 882774"/>
                  <a:gd name="connsiteX8" fmla="*/ 1422909 w 1813804"/>
                  <a:gd name="connsiteY8" fmla="*/ 717329 h 882774"/>
                  <a:gd name="connsiteX9" fmla="*/ 1639031 w 1813804"/>
                  <a:gd name="connsiteY9" fmla="*/ 556260 h 882774"/>
                  <a:gd name="connsiteX10" fmla="*/ 1748568 w 1813804"/>
                  <a:gd name="connsiteY10" fmla="*/ 355188 h 882774"/>
                  <a:gd name="connsiteX11" fmla="*/ 1754187 w 1813804"/>
                  <a:gd name="connsiteY11" fmla="*/ 337947 h 882774"/>
                  <a:gd name="connsiteX12" fmla="*/ 1747711 w 1813804"/>
                  <a:gd name="connsiteY12" fmla="*/ 170404 h 882774"/>
                  <a:gd name="connsiteX13" fmla="*/ 1330706 w 1813804"/>
                  <a:gd name="connsiteY13" fmla="*/ 96013 h 882774"/>
                  <a:gd name="connsiteX14" fmla="*/ 1065054 w 1813804"/>
                  <a:gd name="connsiteY14" fmla="*/ 82203 h 882774"/>
                  <a:gd name="connsiteX15" fmla="*/ 383541 w 1813804"/>
                  <a:gd name="connsiteY15" fmla="*/ 97537 h 882774"/>
                  <a:gd name="connsiteX16" fmla="*/ 211328 w 1813804"/>
                  <a:gd name="connsiteY16" fmla="*/ 92869 h 882774"/>
                  <a:gd name="connsiteX17" fmla="*/ 191612 w 1813804"/>
                  <a:gd name="connsiteY17" fmla="*/ 70201 h 882774"/>
                  <a:gd name="connsiteX18" fmla="*/ 213900 w 1813804"/>
                  <a:gd name="connsiteY18" fmla="*/ 50484 h 882774"/>
                  <a:gd name="connsiteX19" fmla="*/ 214281 w 1813804"/>
                  <a:gd name="connsiteY19" fmla="*/ 50484 h 882774"/>
                  <a:gd name="connsiteX20" fmla="*/ 372205 w 1813804"/>
                  <a:gd name="connsiteY20" fmla="*/ 56579 h 882774"/>
                  <a:gd name="connsiteX21" fmla="*/ 1077628 w 1813804"/>
                  <a:gd name="connsiteY21" fmla="*/ 41626 h 882774"/>
                  <a:gd name="connsiteX22" fmla="*/ 1329468 w 1813804"/>
                  <a:gd name="connsiteY22" fmla="*/ 53628 h 882774"/>
                  <a:gd name="connsiteX23" fmla="*/ 1781715 w 1813804"/>
                  <a:gd name="connsiteY23" fmla="*/ 144971 h 882774"/>
                  <a:gd name="connsiteX24" fmla="*/ 1794573 w 1813804"/>
                  <a:gd name="connsiteY24" fmla="*/ 350998 h 882774"/>
                  <a:gd name="connsiteX25" fmla="*/ 1789049 w 1813804"/>
                  <a:gd name="connsiteY25" fmla="*/ 368141 h 882774"/>
                  <a:gd name="connsiteX26" fmla="*/ 1669987 w 1813804"/>
                  <a:gd name="connsiteY26" fmla="*/ 585407 h 882774"/>
                  <a:gd name="connsiteX27" fmla="*/ 1440148 w 1813804"/>
                  <a:gd name="connsiteY27" fmla="*/ 756192 h 882774"/>
                  <a:gd name="connsiteX28" fmla="*/ 947325 w 1813804"/>
                  <a:gd name="connsiteY28" fmla="*/ 881063 h 882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13804" h="882774">
                    <a:moveTo>
                      <a:pt x="947325" y="881063"/>
                    </a:moveTo>
                    <a:cubicBezTo>
                      <a:pt x="791687" y="881063"/>
                      <a:pt x="633666" y="835438"/>
                      <a:pt x="461550" y="722473"/>
                    </a:cubicBezTo>
                    <a:cubicBezTo>
                      <a:pt x="397923" y="680657"/>
                      <a:pt x="321913" y="661893"/>
                      <a:pt x="246095" y="669323"/>
                    </a:cubicBezTo>
                    <a:cubicBezTo>
                      <a:pt x="194279" y="674562"/>
                      <a:pt x="28258" y="680275"/>
                      <a:pt x="21209" y="680561"/>
                    </a:cubicBezTo>
                    <a:cubicBezTo>
                      <a:pt x="9494" y="680943"/>
                      <a:pt x="-317" y="671799"/>
                      <a:pt x="-794" y="659988"/>
                    </a:cubicBezTo>
                    <a:cubicBezTo>
                      <a:pt x="-1174" y="648273"/>
                      <a:pt x="8065" y="638462"/>
                      <a:pt x="19780" y="638080"/>
                    </a:cubicBezTo>
                    <a:cubicBezTo>
                      <a:pt x="21495" y="638080"/>
                      <a:pt x="191230" y="632081"/>
                      <a:pt x="241809" y="627032"/>
                    </a:cubicBezTo>
                    <a:cubicBezTo>
                      <a:pt x="327343" y="618744"/>
                      <a:pt x="413068" y="639985"/>
                      <a:pt x="484886" y="687135"/>
                    </a:cubicBezTo>
                    <a:cubicBezTo>
                      <a:pt x="821785" y="908401"/>
                      <a:pt x="1093534" y="862776"/>
                      <a:pt x="1422909" y="717329"/>
                    </a:cubicBezTo>
                    <a:cubicBezTo>
                      <a:pt x="1483868" y="690372"/>
                      <a:pt x="1597216" y="600648"/>
                      <a:pt x="1639031" y="556260"/>
                    </a:cubicBezTo>
                    <a:cubicBezTo>
                      <a:pt x="1707610" y="483490"/>
                      <a:pt x="1723899" y="432435"/>
                      <a:pt x="1748568" y="355188"/>
                    </a:cubicBezTo>
                    <a:lnTo>
                      <a:pt x="1754187" y="337947"/>
                    </a:lnTo>
                    <a:cubicBezTo>
                      <a:pt x="1778286" y="263178"/>
                      <a:pt x="1776191" y="208409"/>
                      <a:pt x="1747711" y="170404"/>
                    </a:cubicBezTo>
                    <a:cubicBezTo>
                      <a:pt x="1684465" y="86107"/>
                      <a:pt x="1496537" y="91442"/>
                      <a:pt x="1330706" y="96013"/>
                    </a:cubicBezTo>
                    <a:cubicBezTo>
                      <a:pt x="1225931" y="98967"/>
                      <a:pt x="1127919" y="101727"/>
                      <a:pt x="1065054" y="82203"/>
                    </a:cubicBezTo>
                    <a:cubicBezTo>
                      <a:pt x="744537" y="-17336"/>
                      <a:pt x="387065" y="96395"/>
                      <a:pt x="383541" y="97537"/>
                    </a:cubicBezTo>
                    <a:cubicBezTo>
                      <a:pt x="365823" y="101632"/>
                      <a:pt x="319627" y="100204"/>
                      <a:pt x="211328" y="92869"/>
                    </a:cubicBezTo>
                    <a:cubicBezTo>
                      <a:pt x="199613" y="92011"/>
                      <a:pt x="190849" y="81917"/>
                      <a:pt x="191612" y="70201"/>
                    </a:cubicBezTo>
                    <a:cubicBezTo>
                      <a:pt x="192278" y="58578"/>
                      <a:pt x="202280" y="49721"/>
                      <a:pt x="213900" y="50484"/>
                    </a:cubicBezTo>
                    <a:cubicBezTo>
                      <a:pt x="213995" y="50484"/>
                      <a:pt x="214186" y="50484"/>
                      <a:pt x="214281" y="50484"/>
                    </a:cubicBezTo>
                    <a:cubicBezTo>
                      <a:pt x="308388" y="56865"/>
                      <a:pt x="361442" y="58960"/>
                      <a:pt x="372205" y="56579"/>
                    </a:cubicBezTo>
                    <a:cubicBezTo>
                      <a:pt x="385445" y="52197"/>
                      <a:pt x="743681" y="-62007"/>
                      <a:pt x="1077628" y="41626"/>
                    </a:cubicBezTo>
                    <a:cubicBezTo>
                      <a:pt x="1133729" y="59055"/>
                      <a:pt x="1228885" y="56388"/>
                      <a:pt x="1329468" y="53628"/>
                    </a:cubicBezTo>
                    <a:cubicBezTo>
                      <a:pt x="1505681" y="48579"/>
                      <a:pt x="1705324" y="43054"/>
                      <a:pt x="1781715" y="144971"/>
                    </a:cubicBezTo>
                    <a:cubicBezTo>
                      <a:pt x="1818577" y="194121"/>
                      <a:pt x="1822864" y="263461"/>
                      <a:pt x="1794573" y="350998"/>
                    </a:cubicBezTo>
                    <a:lnTo>
                      <a:pt x="1789049" y="368141"/>
                    </a:lnTo>
                    <a:cubicBezTo>
                      <a:pt x="1763617" y="447962"/>
                      <a:pt x="1745139" y="505588"/>
                      <a:pt x="1669987" y="585407"/>
                    </a:cubicBezTo>
                    <a:cubicBezTo>
                      <a:pt x="1626077" y="632081"/>
                      <a:pt x="1508062" y="726377"/>
                      <a:pt x="1440148" y="756192"/>
                    </a:cubicBezTo>
                    <a:cubicBezTo>
                      <a:pt x="1270032" y="831248"/>
                      <a:pt x="1110012" y="881063"/>
                      <a:pt x="947325" y="881063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269849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reveal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2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4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nodeType="withEffect">
                                  <p:stCondLst>
                                    <p:cond delay="49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1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1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51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2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2" fill="hold" grpId="0" nodeType="withEffect">
                                  <p:stCondLst>
                                    <p:cond delay="77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" dur="2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3.7037E-6 L 0.12474 0.325 L 0.39336 0.29722 L 0.09518 0.39976 L 0.39675 0.40532 L 0.09193 0.5162 L 0.39987 0.5162 L 0.08737 0.63009 L 0.39675 0.63842 L 0.09675 0.70277 L 0.4026 0.74652 L 0.06068 0.77152 L 0.40143 0.83865 L 0.07162 0.88819 L 0.47461 0.92176 L 0.11706 1.06921 C 0.12565 0.9581 0.13477 0.84652 0.14336 0.73541 L 0.19037 0.72986 L 0.15273 0.79398 C 0.15794 0.85162 0.16341 0.90902 0.16862 0.96666 L 0.18893 0.77453 L 0.20925 0.93009 C 0.21523 0.88842 0.22175 0.84699 0.22787 0.80532 C 0.22448 0.76273 0.22279 0.75347 0.22617 0.77731 L 0.24479 0.91898 C 0.25287 0.86828 0.26068 0.81736 0.26836 0.76597 L 0.3013 0.92176 C 0.30443 0.87453 0.30742 0.82754 0.31055 0.78009 C 0.31836 0.82199 0.3263 0.86319 0.33425 0.90486 L 0.63893 0.31666 L 0.91523 0.29166 L 0.59518 0.46666 L 0.9405 0.44421 L 0.62474 0.54699 L 0.65925 0.54421 L 0.92175 0.54699 L 0.63112 0.64953 L 0.9405 0.64676 L 0.61211 0.72199 L 0.91367 0.75486 L 0.58581 0.83588 L 0.96393 0.84143 L 0.5793 0.99143 L 0.59349 0.99143 L 0.87787 1.00486 L 0.66849 0.74652 L 0.71237 0.72986 L 0.67461 0.80254 C 0.67839 0.84976 0.68216 0.89676 0.68555 0.94421 C 0.69297 0.88564 0.70013 0.82754 0.70742 0.76875 C 0.71003 0.82083 0.71263 0.87268 0.71523 0.92453 C 0.72513 0.87361 0.73529 0.82268 0.74518 0.77152 C 0.7513 0.82361 0.75755 0.87546 0.76393 0.92731 C 0.76836 0.87939 0.77331 0.83101 0.77773 0.78287 C 0.78451 0.8331 0.79154 0.88287 0.79831 0.9331 L 0.82474 0.78009 L 0.84675 0.91342 C 0.84818 0.85717 0.84961 0.80069 0.85104 0.74375 L 0.44987 0.31389 L 0.57148 0.32222 L 0.44492 0.94976 L 0.55456 0.94976 L 0.42018 0.4331 C 0.41628 0.56527 0.41276 0.69768 0.40912 0.83032 C 0.42943 0.68865 0.44987 0.54699 0.47018 0.40532 C 0.47357 0.5625 0.47747 0.71967 0.48112 0.87708 C 0.49297 0.71041 0.50482 0.54398 0.5168 0.37731 C 0.52331 0.55301 0.5293 0.72939 0.53581 0.90486 C 0.53607 0.8956 0.53672 0.88657 0.53698 0.87708 C 0.54505 0.72384 0.55287 0.56967 0.56055 0.41643 C 0.58164 0.56527 0.60221 0.71435 0.62305 0.86365 C 0.62474 0.82361 0.62474 0.8375 0.62474 0.82199 C 0.62539 0.6875 0.62565 0.55324 0.62643 0.41921 L 0.80117 0.53588 L 0.82148 0.59444 C 0.82409 0.55439 0.82682 0.51481 0.82956 0.475 L 0.92617 0.72199 L 0.86758 0.39282 L 1.01706 0.31666 L 0.90586 0.56944 C 0.91784 0.62569 0.93008 0.68194 0.94206 0.73819 C 0.94232 0.67523 0.94297 0.61273 0.94323 0.54976 C 0.95156 0.59768 0.96003 0.64583 0.96836 0.69444 C 0.97096 0.63009 0.97357 0.56643 0.97617 0.50231 L 1.00898 0.70277 C 1.01003 0.69027 1.01133 0.6787 1.01224 0.66643 C 1.01484 0.60787 1.01732 0.55 1.01992 0.4912 C 1.03164 0.54514 1.04284 0.59907 1.05456 0.65231 L 0.13737 0.43588 L 0.10287 0.34953 L 0.07643 0.31666 C 0.06654 0.35069 0.05638 0.38495 0.04648 0.41921 C 0.04206 0.45787 0.03711 0.49652 0.03268 0.53588 L 0.00326 0.55833 L -0.07357 0.71365 " pathEditMode="relative" rAng="0" ptsTypes="AAAAAAAAAAAAAAAAAAAAAAAAAAAAAAAAAAAAAAAAAAAAAAAAAAAAAAAAAAAAAAAAAAAAAAAAAAAAAAAAAAAAAAAAAAAAAAA">
                                      <p:cBhvr>
                                        <p:cTn id="39" dur="8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9049" y="5344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9" grpId="0"/>
      <p:bldP spid="11" grpId="0" animBg="1"/>
      <p:bldP spid="12" grpId="0" animBg="1"/>
      <p:bldP spid="1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" name="Group 78">
            <a:extLst>
              <a:ext uri="{FF2B5EF4-FFF2-40B4-BE49-F238E27FC236}">
                <a16:creationId xmlns:a16="http://schemas.microsoft.com/office/drawing/2014/main" id="{DAD43ED8-307D-F141-EF31-106310C3BA8A}"/>
              </a:ext>
            </a:extLst>
          </p:cNvPr>
          <p:cNvGrpSpPr/>
          <p:nvPr/>
        </p:nvGrpSpPr>
        <p:grpSpPr>
          <a:xfrm>
            <a:off x="1993242" y="1434249"/>
            <a:ext cx="2892359" cy="6858651"/>
            <a:chOff x="1993242" y="1434249"/>
            <a:chExt cx="2892359" cy="6858651"/>
          </a:xfrm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A7A13CF-668E-55B9-EDCD-48ABF55FBF39}"/>
                </a:ext>
              </a:extLst>
            </p:cNvPr>
            <p:cNvSpPr/>
            <p:nvPr/>
          </p:nvSpPr>
          <p:spPr>
            <a:xfrm>
              <a:off x="1993242" y="3929384"/>
              <a:ext cx="1603765" cy="489035"/>
            </a:xfrm>
            <a:custGeom>
              <a:avLst/>
              <a:gdLst>
                <a:gd name="connsiteX0" fmla="*/ -735 w 1603765"/>
                <a:gd name="connsiteY0" fmla="*/ 222898 h 489035"/>
                <a:gd name="connsiteX1" fmla="*/ 841244 w 1603765"/>
                <a:gd name="connsiteY1" fmla="*/ 481033 h 489035"/>
                <a:gd name="connsiteX2" fmla="*/ 1592698 w 1603765"/>
                <a:gd name="connsiteY2" fmla="*/ 274928 h 489035"/>
                <a:gd name="connsiteX3" fmla="*/ 645287 w 1603765"/>
                <a:gd name="connsiteY3" fmla="*/ -1405 h 489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3765" h="489035">
                  <a:moveTo>
                    <a:pt x="-735" y="222898"/>
                  </a:moveTo>
                  <a:cubicBezTo>
                    <a:pt x="-735" y="222898"/>
                    <a:pt x="-61177" y="430467"/>
                    <a:pt x="841244" y="481033"/>
                  </a:cubicBezTo>
                  <a:cubicBezTo>
                    <a:pt x="1743666" y="531599"/>
                    <a:pt x="1592698" y="274928"/>
                    <a:pt x="1592698" y="274928"/>
                  </a:cubicBezTo>
                  <a:lnTo>
                    <a:pt x="645287" y="-1405"/>
                  </a:lnTo>
                  <a:close/>
                </a:path>
              </a:pathLst>
            </a:custGeom>
            <a:solidFill>
              <a:srgbClr val="000000"/>
            </a:solidFill>
            <a:ln w="91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01596C20-2E59-F67D-5568-725684258FC4}"/>
                </a:ext>
              </a:extLst>
            </p:cNvPr>
            <p:cNvSpPr/>
            <p:nvPr/>
          </p:nvSpPr>
          <p:spPr>
            <a:xfrm>
              <a:off x="2660226" y="7392126"/>
              <a:ext cx="236280" cy="458754"/>
            </a:xfrm>
            <a:custGeom>
              <a:avLst/>
              <a:gdLst>
                <a:gd name="connsiteX0" fmla="*/ 236281 w 236280"/>
                <a:gd name="connsiteY0" fmla="*/ 16185 h 458754"/>
                <a:gd name="connsiteX1" fmla="*/ 224759 w 236280"/>
                <a:gd name="connsiteY1" fmla="*/ 442478 h 458754"/>
                <a:gd name="connsiteX2" fmla="*/ 74432 w 236280"/>
                <a:gd name="connsiteY2" fmla="*/ 458754 h 458754"/>
                <a:gd name="connsiteX3" fmla="*/ 0 w 236280"/>
                <a:gd name="connsiteY3" fmla="*/ 0 h 458754"/>
                <a:gd name="connsiteX4" fmla="*/ 236281 w 236280"/>
                <a:gd name="connsiteY4" fmla="*/ 16185 h 458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280" h="458754">
                  <a:moveTo>
                    <a:pt x="236281" y="16185"/>
                  </a:moveTo>
                  <a:lnTo>
                    <a:pt x="224759" y="442478"/>
                  </a:lnTo>
                  <a:lnTo>
                    <a:pt x="74432" y="458754"/>
                  </a:lnTo>
                  <a:lnTo>
                    <a:pt x="0" y="0"/>
                  </a:lnTo>
                  <a:lnTo>
                    <a:pt x="236281" y="16185"/>
                  </a:lnTo>
                  <a:close/>
                </a:path>
              </a:pathLst>
            </a:custGeom>
            <a:solidFill>
              <a:srgbClr val="F2F2F2"/>
            </a:solidFill>
            <a:ln w="91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5D3EA32-87AD-6758-566B-9D1836C915BF}"/>
                </a:ext>
              </a:extLst>
            </p:cNvPr>
            <p:cNvSpPr/>
            <p:nvPr/>
          </p:nvSpPr>
          <p:spPr>
            <a:xfrm>
              <a:off x="2637941" y="7370546"/>
              <a:ext cx="281069" cy="503286"/>
            </a:xfrm>
            <a:custGeom>
              <a:avLst/>
              <a:gdLst>
                <a:gd name="connsiteX0" fmla="*/ 95138 w 281069"/>
                <a:gd name="connsiteY0" fmla="*/ 501241 h 503286"/>
                <a:gd name="connsiteX1" fmla="*/ 73101 w 281069"/>
                <a:gd name="connsiteY1" fmla="*/ 482953 h 503286"/>
                <a:gd name="connsiteX2" fmla="*/ -1331 w 281069"/>
                <a:gd name="connsiteY2" fmla="*/ 24199 h 503286"/>
                <a:gd name="connsiteX3" fmla="*/ 4246 w 281069"/>
                <a:gd name="connsiteY3" fmla="*/ 5911 h 503286"/>
                <a:gd name="connsiteX4" fmla="*/ 22534 w 281069"/>
                <a:gd name="connsiteY4" fmla="*/ -1313 h 503286"/>
                <a:gd name="connsiteX5" fmla="*/ 258724 w 281069"/>
                <a:gd name="connsiteY5" fmla="*/ 14872 h 503286"/>
                <a:gd name="connsiteX6" fmla="*/ 279480 w 281069"/>
                <a:gd name="connsiteY6" fmla="*/ 37732 h 503286"/>
                <a:gd name="connsiteX7" fmla="*/ 268050 w 281069"/>
                <a:gd name="connsiteY7" fmla="*/ 464024 h 503286"/>
                <a:gd name="connsiteX8" fmla="*/ 248209 w 281069"/>
                <a:gd name="connsiteY8" fmla="*/ 485605 h 503286"/>
                <a:gd name="connsiteX9" fmla="*/ 97789 w 281069"/>
                <a:gd name="connsiteY9" fmla="*/ 501881 h 503286"/>
                <a:gd name="connsiteX10" fmla="*/ 47224 w 281069"/>
                <a:gd name="connsiteY10" fmla="*/ 44041 h 503286"/>
                <a:gd name="connsiteX11" fmla="*/ 113791 w 281069"/>
                <a:gd name="connsiteY11" fmla="*/ 454242 h 503286"/>
                <a:gd name="connsiteX12" fmla="*/ 223519 w 281069"/>
                <a:gd name="connsiteY12" fmla="*/ 442354 h 503286"/>
                <a:gd name="connsiteX13" fmla="*/ 233852 w 281069"/>
                <a:gd name="connsiteY13" fmla="*/ 56841 h 503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1069" h="503286">
                  <a:moveTo>
                    <a:pt x="95138" y="501241"/>
                  </a:moveTo>
                  <a:cubicBezTo>
                    <a:pt x="84348" y="501241"/>
                    <a:pt x="75112" y="493559"/>
                    <a:pt x="73101" y="482953"/>
                  </a:cubicBezTo>
                  <a:lnTo>
                    <a:pt x="-1331" y="24199"/>
                  </a:lnTo>
                  <a:cubicBezTo>
                    <a:pt x="-2337" y="17616"/>
                    <a:pt x="-234" y="10849"/>
                    <a:pt x="4246" y="5911"/>
                  </a:cubicBezTo>
                  <a:cubicBezTo>
                    <a:pt x="8818" y="790"/>
                    <a:pt x="15676" y="-1954"/>
                    <a:pt x="22534" y="-1313"/>
                  </a:cubicBezTo>
                  <a:lnTo>
                    <a:pt x="258724" y="14872"/>
                  </a:lnTo>
                  <a:cubicBezTo>
                    <a:pt x="270703" y="15693"/>
                    <a:pt x="279847" y="25753"/>
                    <a:pt x="279480" y="37732"/>
                  </a:cubicBezTo>
                  <a:lnTo>
                    <a:pt x="268050" y="464024"/>
                  </a:lnTo>
                  <a:cubicBezTo>
                    <a:pt x="267777" y="475179"/>
                    <a:pt x="259273" y="484415"/>
                    <a:pt x="248209" y="485605"/>
                  </a:cubicBezTo>
                  <a:lnTo>
                    <a:pt x="97789" y="501881"/>
                  </a:lnTo>
                  <a:close/>
                  <a:moveTo>
                    <a:pt x="47224" y="44041"/>
                  </a:moveTo>
                  <a:lnTo>
                    <a:pt x="113791" y="454242"/>
                  </a:lnTo>
                  <a:lnTo>
                    <a:pt x="223519" y="442354"/>
                  </a:lnTo>
                  <a:lnTo>
                    <a:pt x="233852" y="56841"/>
                  </a:lnTo>
                  <a:close/>
                </a:path>
              </a:pathLst>
            </a:custGeom>
            <a:solidFill>
              <a:srgbClr val="000000"/>
            </a:solidFill>
            <a:ln w="91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8B6DF941-2512-AC00-AF19-D23AF21B4ACC}"/>
                </a:ext>
              </a:extLst>
            </p:cNvPr>
            <p:cNvSpPr/>
            <p:nvPr/>
          </p:nvSpPr>
          <p:spPr>
            <a:xfrm>
              <a:off x="3504217" y="7548306"/>
              <a:ext cx="269748" cy="355792"/>
            </a:xfrm>
            <a:custGeom>
              <a:avLst/>
              <a:gdLst>
                <a:gd name="connsiteX0" fmla="*/ 245699 w 269748"/>
                <a:gd name="connsiteY0" fmla="*/ 0 h 355792"/>
                <a:gd name="connsiteX1" fmla="*/ 269748 w 269748"/>
                <a:gd name="connsiteY1" fmla="*/ 339517 h 355792"/>
                <a:gd name="connsiteX2" fmla="*/ 70957 w 269748"/>
                <a:gd name="connsiteY2" fmla="*/ 355793 h 355792"/>
                <a:gd name="connsiteX3" fmla="*/ 0 w 269748"/>
                <a:gd name="connsiteY3" fmla="*/ 0 h 355792"/>
                <a:gd name="connsiteX4" fmla="*/ 245699 w 269748"/>
                <a:gd name="connsiteY4" fmla="*/ 0 h 35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9748" h="355792">
                  <a:moveTo>
                    <a:pt x="245699" y="0"/>
                  </a:moveTo>
                  <a:lnTo>
                    <a:pt x="269748" y="339517"/>
                  </a:lnTo>
                  <a:lnTo>
                    <a:pt x="70957" y="355793"/>
                  </a:lnTo>
                  <a:lnTo>
                    <a:pt x="0" y="0"/>
                  </a:lnTo>
                  <a:lnTo>
                    <a:pt x="245699" y="0"/>
                  </a:lnTo>
                  <a:close/>
                </a:path>
              </a:pathLst>
            </a:custGeom>
            <a:solidFill>
              <a:srgbClr val="F2F2F2"/>
            </a:solidFill>
            <a:ln w="91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ECB3DFC6-F7AA-F2CA-CE1F-05FF68323175}"/>
                </a:ext>
              </a:extLst>
            </p:cNvPr>
            <p:cNvSpPr/>
            <p:nvPr/>
          </p:nvSpPr>
          <p:spPr>
            <a:xfrm>
              <a:off x="3481939" y="7525628"/>
              <a:ext cx="314297" cy="400782"/>
            </a:xfrm>
            <a:custGeom>
              <a:avLst/>
              <a:gdLst>
                <a:gd name="connsiteX0" fmla="*/ 91656 w 314297"/>
                <a:gd name="connsiteY0" fmla="*/ 399377 h 400782"/>
                <a:gd name="connsiteX1" fmla="*/ 69803 w 314297"/>
                <a:gd name="connsiteY1" fmla="*/ 381089 h 400782"/>
                <a:gd name="connsiteX2" fmla="*/ -1155 w 314297"/>
                <a:gd name="connsiteY2" fmla="*/ 25203 h 400782"/>
                <a:gd name="connsiteX3" fmla="*/ 16401 w 314297"/>
                <a:gd name="connsiteY3" fmla="*/ -947 h 400782"/>
                <a:gd name="connsiteX4" fmla="*/ 20698 w 314297"/>
                <a:gd name="connsiteY4" fmla="*/ -1405 h 400782"/>
                <a:gd name="connsiteX5" fmla="*/ 266399 w 314297"/>
                <a:gd name="connsiteY5" fmla="*/ -1405 h 400782"/>
                <a:gd name="connsiteX6" fmla="*/ 288618 w 314297"/>
                <a:gd name="connsiteY6" fmla="*/ 19352 h 400782"/>
                <a:gd name="connsiteX7" fmla="*/ 312667 w 314297"/>
                <a:gd name="connsiteY7" fmla="*/ 358868 h 400782"/>
                <a:gd name="connsiteX8" fmla="*/ 292276 w 314297"/>
                <a:gd name="connsiteY8" fmla="*/ 382643 h 400782"/>
                <a:gd name="connsiteX9" fmla="*/ 93485 w 314297"/>
                <a:gd name="connsiteY9" fmla="*/ 398920 h 400782"/>
                <a:gd name="connsiteX10" fmla="*/ 47857 w 314297"/>
                <a:gd name="connsiteY10" fmla="*/ 43491 h 400782"/>
                <a:gd name="connsiteX11" fmla="*/ 109670 w 314297"/>
                <a:gd name="connsiteY11" fmla="*/ 353200 h 400782"/>
                <a:gd name="connsiteX12" fmla="*/ 266672 w 314297"/>
                <a:gd name="connsiteY12" fmla="*/ 340399 h 400782"/>
                <a:gd name="connsiteX13" fmla="*/ 245642 w 314297"/>
                <a:gd name="connsiteY13" fmla="*/ 43491 h 400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297" h="400782">
                  <a:moveTo>
                    <a:pt x="91656" y="399377"/>
                  </a:moveTo>
                  <a:cubicBezTo>
                    <a:pt x="80958" y="399377"/>
                    <a:pt x="71723" y="391604"/>
                    <a:pt x="69803" y="381089"/>
                  </a:cubicBezTo>
                  <a:lnTo>
                    <a:pt x="-1155" y="25203"/>
                  </a:lnTo>
                  <a:cubicBezTo>
                    <a:pt x="-3532" y="13135"/>
                    <a:pt x="4331" y="1430"/>
                    <a:pt x="16401" y="-947"/>
                  </a:cubicBezTo>
                  <a:cubicBezTo>
                    <a:pt x="17864" y="-1222"/>
                    <a:pt x="19236" y="-1405"/>
                    <a:pt x="20698" y="-1405"/>
                  </a:cubicBezTo>
                  <a:lnTo>
                    <a:pt x="266399" y="-1405"/>
                  </a:lnTo>
                  <a:cubicBezTo>
                    <a:pt x="278102" y="-1405"/>
                    <a:pt x="287795" y="7647"/>
                    <a:pt x="288618" y="19352"/>
                  </a:cubicBezTo>
                  <a:lnTo>
                    <a:pt x="312667" y="358868"/>
                  </a:lnTo>
                  <a:cubicBezTo>
                    <a:pt x="313489" y="371030"/>
                    <a:pt x="304437" y="381638"/>
                    <a:pt x="292276" y="382643"/>
                  </a:cubicBezTo>
                  <a:lnTo>
                    <a:pt x="93485" y="398920"/>
                  </a:lnTo>
                  <a:close/>
                  <a:moveTo>
                    <a:pt x="47857" y="43491"/>
                  </a:moveTo>
                  <a:lnTo>
                    <a:pt x="109670" y="353200"/>
                  </a:lnTo>
                  <a:lnTo>
                    <a:pt x="266672" y="340399"/>
                  </a:lnTo>
                  <a:lnTo>
                    <a:pt x="245642" y="43491"/>
                  </a:lnTo>
                  <a:close/>
                </a:path>
              </a:pathLst>
            </a:custGeom>
            <a:solidFill>
              <a:srgbClr val="000000"/>
            </a:solidFill>
            <a:ln w="91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E81EFA5E-9119-5A52-F00E-1557F6AEF1BB}"/>
                </a:ext>
              </a:extLst>
            </p:cNvPr>
            <p:cNvSpPr/>
            <p:nvPr/>
          </p:nvSpPr>
          <p:spPr>
            <a:xfrm>
              <a:off x="3498976" y="7725323"/>
              <a:ext cx="718520" cy="515763"/>
            </a:xfrm>
            <a:custGeom>
              <a:avLst/>
              <a:gdLst>
                <a:gd name="connsiteX0" fmla="*/ 21494 w 718520"/>
                <a:gd name="connsiteY0" fmla="*/ 323676 h 515763"/>
                <a:gd name="connsiteX1" fmla="*/ -1092 w 718520"/>
                <a:gd name="connsiteY1" fmla="*/ 282437 h 515763"/>
                <a:gd name="connsiteX2" fmla="*/ 17196 w 718520"/>
                <a:gd name="connsiteY2" fmla="*/ 86571 h 515763"/>
                <a:gd name="connsiteX3" fmla="*/ 153624 w 718520"/>
                <a:gd name="connsiteY3" fmla="*/ 107419 h 515763"/>
                <a:gd name="connsiteX4" fmla="*/ 255671 w 718520"/>
                <a:gd name="connsiteY4" fmla="*/ -572 h 515763"/>
                <a:gd name="connsiteX5" fmla="*/ 504114 w 718520"/>
                <a:gd name="connsiteY5" fmla="*/ 169324 h 515763"/>
                <a:gd name="connsiteX6" fmla="*/ 714426 w 718520"/>
                <a:gd name="connsiteY6" fmla="*/ 417036 h 515763"/>
                <a:gd name="connsiteX7" fmla="*/ 659927 w 718520"/>
                <a:gd name="connsiteY7" fmla="*/ 510304 h 515763"/>
                <a:gd name="connsiteX8" fmla="*/ 645938 w 718520"/>
                <a:gd name="connsiteY8" fmla="*/ 512590 h 515763"/>
                <a:gd name="connsiteX9" fmla="*/ 21494 w 718520"/>
                <a:gd name="connsiteY9" fmla="*/ 323676 h 51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8520" h="515763">
                  <a:moveTo>
                    <a:pt x="21494" y="323676"/>
                  </a:moveTo>
                  <a:cubicBezTo>
                    <a:pt x="7778" y="314349"/>
                    <a:pt x="-635" y="298985"/>
                    <a:pt x="-1092" y="282437"/>
                  </a:cubicBezTo>
                  <a:cubicBezTo>
                    <a:pt x="-2372" y="232600"/>
                    <a:pt x="-2555" y="126439"/>
                    <a:pt x="17196" y="86571"/>
                  </a:cubicBezTo>
                  <a:cubicBezTo>
                    <a:pt x="43805" y="33718"/>
                    <a:pt x="153624" y="107419"/>
                    <a:pt x="153624" y="107419"/>
                  </a:cubicBezTo>
                  <a:cubicBezTo>
                    <a:pt x="153624" y="107419"/>
                    <a:pt x="217632" y="18174"/>
                    <a:pt x="255671" y="-572"/>
                  </a:cubicBezTo>
                  <a:cubicBezTo>
                    <a:pt x="275148" y="-10263"/>
                    <a:pt x="389174" y="65722"/>
                    <a:pt x="504114" y="169324"/>
                  </a:cubicBezTo>
                  <a:cubicBezTo>
                    <a:pt x="630118" y="282892"/>
                    <a:pt x="686994" y="319104"/>
                    <a:pt x="714426" y="417036"/>
                  </a:cubicBezTo>
                  <a:cubicBezTo>
                    <a:pt x="725124" y="457818"/>
                    <a:pt x="700710" y="499607"/>
                    <a:pt x="659927" y="510304"/>
                  </a:cubicBezTo>
                  <a:cubicBezTo>
                    <a:pt x="655355" y="511492"/>
                    <a:pt x="650692" y="512224"/>
                    <a:pt x="645938" y="512590"/>
                  </a:cubicBezTo>
                  <a:cubicBezTo>
                    <a:pt x="530358" y="520819"/>
                    <a:pt x="296819" y="507011"/>
                    <a:pt x="21494" y="323676"/>
                  </a:cubicBezTo>
                  <a:close/>
                </a:path>
              </a:pathLst>
            </a:custGeom>
            <a:solidFill>
              <a:srgbClr val="F2F2F2"/>
            </a:solidFill>
            <a:ln w="91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CC1DC9DC-650E-F3F8-C3B4-958E70F6837B}"/>
                </a:ext>
              </a:extLst>
            </p:cNvPr>
            <p:cNvSpPr/>
            <p:nvPr/>
          </p:nvSpPr>
          <p:spPr>
            <a:xfrm>
              <a:off x="3476609" y="7703779"/>
              <a:ext cx="764027" cy="559586"/>
            </a:xfrm>
            <a:custGeom>
              <a:avLst/>
              <a:gdLst>
                <a:gd name="connsiteX0" fmla="*/ 617554 w 764027"/>
                <a:gd name="connsiteY0" fmla="*/ 558182 h 559586"/>
                <a:gd name="connsiteX1" fmla="*/ 31516 w 764027"/>
                <a:gd name="connsiteY1" fmla="*/ 363689 h 559586"/>
                <a:gd name="connsiteX2" fmla="*/ -1037 w 764027"/>
                <a:gd name="connsiteY2" fmla="*/ 304527 h 559586"/>
                <a:gd name="connsiteX3" fmla="*/ 19994 w 764027"/>
                <a:gd name="connsiteY3" fmla="*/ 98057 h 559586"/>
                <a:gd name="connsiteX4" fmla="*/ 56021 w 764027"/>
                <a:gd name="connsiteY4" fmla="*/ 68978 h 559586"/>
                <a:gd name="connsiteX5" fmla="*/ 170779 w 764027"/>
                <a:gd name="connsiteY5" fmla="*/ 99245 h 559586"/>
                <a:gd name="connsiteX6" fmla="*/ 268436 w 764027"/>
                <a:gd name="connsiteY6" fmla="*/ 1038 h 559586"/>
                <a:gd name="connsiteX7" fmla="*/ 541842 w 764027"/>
                <a:gd name="connsiteY7" fmla="*/ 174317 h 559586"/>
                <a:gd name="connsiteX8" fmla="*/ 596706 w 764027"/>
                <a:gd name="connsiteY8" fmla="*/ 222689 h 559586"/>
                <a:gd name="connsiteX9" fmla="*/ 758829 w 764027"/>
                <a:gd name="connsiteY9" fmla="*/ 433001 h 559586"/>
                <a:gd name="connsiteX10" fmla="*/ 744382 w 764027"/>
                <a:gd name="connsiteY10" fmla="*/ 515297 h 559586"/>
                <a:gd name="connsiteX11" fmla="*/ 670498 w 764027"/>
                <a:gd name="connsiteY11" fmla="*/ 557177 h 559586"/>
                <a:gd name="connsiteX12" fmla="*/ 617554 w 764027"/>
                <a:gd name="connsiteY12" fmla="*/ 558182 h 559586"/>
                <a:gd name="connsiteX13" fmla="*/ 75041 w 764027"/>
                <a:gd name="connsiteY13" fmla="*/ 110949 h 559586"/>
                <a:gd name="connsiteX14" fmla="*/ 67359 w 764027"/>
                <a:gd name="connsiteY14" fmla="*/ 111865 h 559586"/>
                <a:gd name="connsiteX15" fmla="*/ 59770 w 764027"/>
                <a:gd name="connsiteY15" fmla="*/ 117899 h 559586"/>
                <a:gd name="connsiteX16" fmla="*/ 43585 w 764027"/>
                <a:gd name="connsiteY16" fmla="*/ 303065 h 559586"/>
                <a:gd name="connsiteX17" fmla="*/ 56204 w 764027"/>
                <a:gd name="connsiteY17" fmla="*/ 326383 h 559586"/>
                <a:gd name="connsiteX18" fmla="*/ 666841 w 764027"/>
                <a:gd name="connsiteY18" fmla="*/ 511549 h 559586"/>
                <a:gd name="connsiteX19" fmla="*/ 707531 w 764027"/>
                <a:gd name="connsiteY19" fmla="*/ 488505 h 559586"/>
                <a:gd name="connsiteX20" fmla="*/ 715486 w 764027"/>
                <a:gd name="connsiteY20" fmla="*/ 444248 h 559586"/>
                <a:gd name="connsiteX21" fmla="*/ 566805 w 764027"/>
                <a:gd name="connsiteY21" fmla="*/ 255883 h 559586"/>
                <a:gd name="connsiteX22" fmla="*/ 511941 w 764027"/>
                <a:gd name="connsiteY22" fmla="*/ 207144 h 559586"/>
                <a:gd name="connsiteX23" fmla="*/ 284896 w 764027"/>
                <a:gd name="connsiteY23" fmla="*/ 42552 h 559586"/>
                <a:gd name="connsiteX24" fmla="*/ 194461 w 764027"/>
                <a:gd name="connsiteY24" fmla="*/ 141674 h 559586"/>
                <a:gd name="connsiteX25" fmla="*/ 164012 w 764027"/>
                <a:gd name="connsiteY25" fmla="*/ 147159 h 559586"/>
                <a:gd name="connsiteX26" fmla="*/ 75041 w 764027"/>
                <a:gd name="connsiteY26" fmla="*/ 110949 h 559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64027" h="559586">
                  <a:moveTo>
                    <a:pt x="617554" y="558182"/>
                  </a:moveTo>
                  <a:cubicBezTo>
                    <a:pt x="488624" y="558182"/>
                    <a:pt x="275752" y="526361"/>
                    <a:pt x="31516" y="363689"/>
                  </a:cubicBezTo>
                  <a:cubicBezTo>
                    <a:pt x="11673" y="350430"/>
                    <a:pt x="-488" y="328394"/>
                    <a:pt x="-1037" y="304527"/>
                  </a:cubicBezTo>
                  <a:cubicBezTo>
                    <a:pt x="-2866" y="233023"/>
                    <a:pt x="-1037" y="139205"/>
                    <a:pt x="19994" y="98057"/>
                  </a:cubicBezTo>
                  <a:cubicBezTo>
                    <a:pt x="27127" y="83517"/>
                    <a:pt x="40294" y="72911"/>
                    <a:pt x="56021" y="68978"/>
                  </a:cubicBezTo>
                  <a:cubicBezTo>
                    <a:pt x="93146" y="59287"/>
                    <a:pt x="143164" y="83243"/>
                    <a:pt x="170779" y="99245"/>
                  </a:cubicBezTo>
                  <a:cubicBezTo>
                    <a:pt x="192450" y="70989"/>
                    <a:pt x="236523" y="16949"/>
                    <a:pt x="268436" y="1038"/>
                  </a:cubicBezTo>
                  <a:cubicBezTo>
                    <a:pt x="319094" y="-24199"/>
                    <a:pt x="519165" y="153926"/>
                    <a:pt x="541842" y="174317"/>
                  </a:cubicBezTo>
                  <a:cubicBezTo>
                    <a:pt x="561593" y="192605"/>
                    <a:pt x="579790" y="208149"/>
                    <a:pt x="596706" y="222689"/>
                  </a:cubicBezTo>
                  <a:cubicBezTo>
                    <a:pt x="685403" y="300779"/>
                    <a:pt x="733866" y="343755"/>
                    <a:pt x="758829" y="433001"/>
                  </a:cubicBezTo>
                  <a:cubicBezTo>
                    <a:pt x="766784" y="461165"/>
                    <a:pt x="761481" y="491524"/>
                    <a:pt x="744382" y="515297"/>
                  </a:cubicBezTo>
                  <a:cubicBezTo>
                    <a:pt x="727374" y="539711"/>
                    <a:pt x="700216" y="555074"/>
                    <a:pt x="670498" y="557177"/>
                  </a:cubicBezTo>
                  <a:cubicBezTo>
                    <a:pt x="654588" y="557452"/>
                    <a:pt x="637031" y="558182"/>
                    <a:pt x="617554" y="558182"/>
                  </a:cubicBezTo>
                  <a:close/>
                  <a:moveTo>
                    <a:pt x="75041" y="110949"/>
                  </a:moveTo>
                  <a:cubicBezTo>
                    <a:pt x="72481" y="110949"/>
                    <a:pt x="69920" y="111224"/>
                    <a:pt x="67359" y="111865"/>
                  </a:cubicBezTo>
                  <a:cubicBezTo>
                    <a:pt x="63976" y="112503"/>
                    <a:pt x="61142" y="114789"/>
                    <a:pt x="59770" y="117899"/>
                  </a:cubicBezTo>
                  <a:cubicBezTo>
                    <a:pt x="47243" y="142770"/>
                    <a:pt x="41482" y="211991"/>
                    <a:pt x="43585" y="303065"/>
                  </a:cubicBezTo>
                  <a:cubicBezTo>
                    <a:pt x="43677" y="312392"/>
                    <a:pt x="48432" y="321170"/>
                    <a:pt x="56204" y="326383"/>
                  </a:cubicBezTo>
                  <a:cubicBezTo>
                    <a:pt x="326318" y="506244"/>
                    <a:pt x="554735" y="519594"/>
                    <a:pt x="666841" y="511549"/>
                  </a:cubicBezTo>
                  <a:cubicBezTo>
                    <a:pt x="683209" y="510450"/>
                    <a:pt x="698204" y="501947"/>
                    <a:pt x="707531" y="488505"/>
                  </a:cubicBezTo>
                  <a:cubicBezTo>
                    <a:pt x="716675" y="475703"/>
                    <a:pt x="719602" y="459428"/>
                    <a:pt x="715486" y="444248"/>
                  </a:cubicBezTo>
                  <a:cubicBezTo>
                    <a:pt x="694364" y="368169"/>
                    <a:pt x="654405" y="332966"/>
                    <a:pt x="566805" y="255883"/>
                  </a:cubicBezTo>
                  <a:cubicBezTo>
                    <a:pt x="550163" y="241251"/>
                    <a:pt x="531967" y="225158"/>
                    <a:pt x="511941" y="207144"/>
                  </a:cubicBezTo>
                  <a:cubicBezTo>
                    <a:pt x="397732" y="104183"/>
                    <a:pt x="307939" y="48129"/>
                    <a:pt x="284896" y="42552"/>
                  </a:cubicBezTo>
                  <a:cubicBezTo>
                    <a:pt x="260207" y="57639"/>
                    <a:pt x="217047" y="110492"/>
                    <a:pt x="194461" y="141674"/>
                  </a:cubicBezTo>
                  <a:cubicBezTo>
                    <a:pt x="187420" y="151457"/>
                    <a:pt x="173979" y="153834"/>
                    <a:pt x="164012" y="147159"/>
                  </a:cubicBezTo>
                  <a:cubicBezTo>
                    <a:pt x="139780" y="131340"/>
                    <a:pt x="98998" y="110949"/>
                    <a:pt x="75041" y="110949"/>
                  </a:cubicBezTo>
                  <a:close/>
                </a:path>
              </a:pathLst>
            </a:custGeom>
            <a:solidFill>
              <a:srgbClr val="000000"/>
            </a:solidFill>
            <a:ln w="91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9954F1B-8202-3C92-DA24-E0ECDAE6260C}"/>
                </a:ext>
              </a:extLst>
            </p:cNvPr>
            <p:cNvSpPr/>
            <p:nvPr/>
          </p:nvSpPr>
          <p:spPr>
            <a:xfrm>
              <a:off x="3516862" y="7947581"/>
              <a:ext cx="661564" cy="225220"/>
            </a:xfrm>
            <a:custGeom>
              <a:avLst/>
              <a:gdLst>
                <a:gd name="connsiteX0" fmla="*/ 519877 w 661564"/>
                <a:gd name="connsiteY0" fmla="*/ 223764 h 225220"/>
                <a:gd name="connsiteX1" fmla="*/ 9002 w 661564"/>
                <a:gd name="connsiteY1" fmla="*/ 39877 h 225220"/>
                <a:gd name="connsiteX2" fmla="*/ 1778 w 661564"/>
                <a:gd name="connsiteY2" fmla="*/ 9154 h 225220"/>
                <a:gd name="connsiteX3" fmla="*/ 32503 w 661564"/>
                <a:gd name="connsiteY3" fmla="*/ 1930 h 225220"/>
                <a:gd name="connsiteX4" fmla="*/ 36434 w 661564"/>
                <a:gd name="connsiteY4" fmla="*/ 5040 h 225220"/>
                <a:gd name="connsiteX5" fmla="*/ 632623 w 661564"/>
                <a:gd name="connsiteY5" fmla="*/ 168900 h 225220"/>
                <a:gd name="connsiteX6" fmla="*/ 659415 w 661564"/>
                <a:gd name="connsiteY6" fmla="*/ 185451 h 225220"/>
                <a:gd name="connsiteX7" fmla="*/ 642773 w 661564"/>
                <a:gd name="connsiteY7" fmla="*/ 212242 h 225220"/>
                <a:gd name="connsiteX8" fmla="*/ 519877 w 661564"/>
                <a:gd name="connsiteY8" fmla="*/ 223764 h 225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1564" h="225220">
                  <a:moveTo>
                    <a:pt x="519877" y="223764"/>
                  </a:moveTo>
                  <a:cubicBezTo>
                    <a:pt x="397805" y="223764"/>
                    <a:pt x="202032" y="194137"/>
                    <a:pt x="9002" y="39877"/>
                  </a:cubicBezTo>
                  <a:cubicBezTo>
                    <a:pt x="-1514" y="33385"/>
                    <a:pt x="-4714" y="19669"/>
                    <a:pt x="1778" y="9154"/>
                  </a:cubicBezTo>
                  <a:cubicBezTo>
                    <a:pt x="8271" y="-1271"/>
                    <a:pt x="22078" y="-4562"/>
                    <a:pt x="32503" y="1930"/>
                  </a:cubicBezTo>
                  <a:cubicBezTo>
                    <a:pt x="33965" y="2845"/>
                    <a:pt x="35245" y="3850"/>
                    <a:pt x="36434" y="5040"/>
                  </a:cubicBezTo>
                  <a:cubicBezTo>
                    <a:pt x="326756" y="236930"/>
                    <a:pt x="629605" y="169632"/>
                    <a:pt x="632623" y="168900"/>
                  </a:cubicBezTo>
                  <a:cubicBezTo>
                    <a:pt x="644602" y="166064"/>
                    <a:pt x="656581" y="173563"/>
                    <a:pt x="659415" y="185451"/>
                  </a:cubicBezTo>
                  <a:cubicBezTo>
                    <a:pt x="662158" y="197430"/>
                    <a:pt x="654751" y="209407"/>
                    <a:pt x="642773" y="212242"/>
                  </a:cubicBezTo>
                  <a:cubicBezTo>
                    <a:pt x="602356" y="220471"/>
                    <a:pt x="561117" y="224313"/>
                    <a:pt x="519877" y="223764"/>
                  </a:cubicBezTo>
                  <a:close/>
                </a:path>
              </a:pathLst>
            </a:custGeom>
            <a:solidFill>
              <a:srgbClr val="000000"/>
            </a:solidFill>
            <a:ln w="91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F3AF2319-0F37-6F44-5B7A-29A253E038CD}"/>
                </a:ext>
              </a:extLst>
            </p:cNvPr>
            <p:cNvSpPr/>
            <p:nvPr/>
          </p:nvSpPr>
          <p:spPr>
            <a:xfrm>
              <a:off x="2445306" y="7660067"/>
              <a:ext cx="510826" cy="610574"/>
            </a:xfrm>
            <a:custGeom>
              <a:avLst/>
              <a:gdLst>
                <a:gd name="connsiteX0" fmla="*/ 509241 w 510826"/>
                <a:gd name="connsiteY0" fmla="*/ 276827 h 610574"/>
                <a:gd name="connsiteX1" fmla="*/ 507047 w 510826"/>
                <a:gd name="connsiteY1" fmla="*/ 43380 h 610574"/>
                <a:gd name="connsiteX2" fmla="*/ 396130 w 510826"/>
                <a:gd name="connsiteY2" fmla="*/ 30119 h 610574"/>
                <a:gd name="connsiteX3" fmla="*/ 226875 w 510826"/>
                <a:gd name="connsiteY3" fmla="*/ 50693 h 610574"/>
                <a:gd name="connsiteX4" fmla="*/ 3578 w 510826"/>
                <a:gd name="connsiteY4" fmla="*/ 511278 h 610574"/>
                <a:gd name="connsiteX5" fmla="*/ 42897 w 510826"/>
                <a:gd name="connsiteY5" fmla="*/ 603725 h 610574"/>
                <a:gd name="connsiteX6" fmla="*/ 67586 w 510826"/>
                <a:gd name="connsiteY6" fmla="*/ 608844 h 610574"/>
                <a:gd name="connsiteX7" fmla="*/ 270492 w 510826"/>
                <a:gd name="connsiteY7" fmla="*/ 579583 h 610574"/>
                <a:gd name="connsiteX8" fmla="*/ 486748 w 510826"/>
                <a:gd name="connsiteY8" fmla="*/ 343668 h 610574"/>
                <a:gd name="connsiteX9" fmla="*/ 509241 w 510826"/>
                <a:gd name="connsiteY9" fmla="*/ 276827 h 610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0826" h="610574">
                  <a:moveTo>
                    <a:pt x="509241" y="276827"/>
                  </a:moveTo>
                  <a:lnTo>
                    <a:pt x="507047" y="43380"/>
                  </a:lnTo>
                  <a:cubicBezTo>
                    <a:pt x="507047" y="43380"/>
                    <a:pt x="460230" y="-27395"/>
                    <a:pt x="396130" y="30119"/>
                  </a:cubicBezTo>
                  <a:cubicBezTo>
                    <a:pt x="396130" y="30119"/>
                    <a:pt x="336877" y="-52998"/>
                    <a:pt x="226875" y="50693"/>
                  </a:cubicBezTo>
                  <a:cubicBezTo>
                    <a:pt x="226875" y="50693"/>
                    <a:pt x="72158" y="339462"/>
                    <a:pt x="3578" y="511278"/>
                  </a:cubicBezTo>
                  <a:cubicBezTo>
                    <a:pt x="-11052" y="547671"/>
                    <a:pt x="6504" y="589093"/>
                    <a:pt x="42897" y="603725"/>
                  </a:cubicBezTo>
                  <a:cubicBezTo>
                    <a:pt x="50761" y="606924"/>
                    <a:pt x="59174" y="608660"/>
                    <a:pt x="67586" y="608844"/>
                  </a:cubicBezTo>
                  <a:cubicBezTo>
                    <a:pt x="138635" y="610491"/>
                    <a:pt x="230532" y="606649"/>
                    <a:pt x="270492" y="579583"/>
                  </a:cubicBezTo>
                  <a:cubicBezTo>
                    <a:pt x="333036" y="537248"/>
                    <a:pt x="440112" y="403836"/>
                    <a:pt x="486748" y="343668"/>
                  </a:cubicBezTo>
                  <a:cubicBezTo>
                    <a:pt x="501561" y="324558"/>
                    <a:pt x="509516" y="300966"/>
                    <a:pt x="509241" y="276827"/>
                  </a:cubicBezTo>
                  <a:close/>
                </a:path>
              </a:pathLst>
            </a:custGeom>
            <a:solidFill>
              <a:srgbClr val="F2F2F2"/>
            </a:solidFill>
            <a:ln w="91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C1AA2BF-B6E7-31FA-4F51-5597277C237D}"/>
                </a:ext>
              </a:extLst>
            </p:cNvPr>
            <p:cNvSpPr/>
            <p:nvPr/>
          </p:nvSpPr>
          <p:spPr>
            <a:xfrm>
              <a:off x="2422900" y="7638130"/>
              <a:ext cx="555265" cy="654770"/>
            </a:xfrm>
            <a:custGeom>
              <a:avLst/>
              <a:gdLst>
                <a:gd name="connsiteX0" fmla="*/ 117789 w 555265"/>
                <a:gd name="connsiteY0" fmla="*/ 653366 h 654770"/>
                <a:gd name="connsiteX1" fmla="*/ 89168 w 555265"/>
                <a:gd name="connsiteY1" fmla="*/ 653366 h 654770"/>
                <a:gd name="connsiteX2" fmla="*/ -1540 w 555265"/>
                <a:gd name="connsiteY2" fmla="*/ 557445 h 654770"/>
                <a:gd name="connsiteX3" fmla="*/ 5136 w 555265"/>
                <a:gd name="connsiteY3" fmla="*/ 525350 h 654770"/>
                <a:gd name="connsiteX4" fmla="*/ 229437 w 555265"/>
                <a:gd name="connsiteY4" fmla="*/ 62482 h 654770"/>
                <a:gd name="connsiteX5" fmla="*/ 233827 w 555265"/>
                <a:gd name="connsiteY5" fmla="*/ 56720 h 654770"/>
                <a:gd name="connsiteX6" fmla="*/ 363488 w 555265"/>
                <a:gd name="connsiteY6" fmla="*/ -886 h 654770"/>
                <a:gd name="connsiteX7" fmla="*/ 420272 w 555265"/>
                <a:gd name="connsiteY7" fmla="*/ 22887 h 654770"/>
                <a:gd name="connsiteX8" fmla="*/ 478977 w 555265"/>
                <a:gd name="connsiteY8" fmla="*/ 8258 h 654770"/>
                <a:gd name="connsiteX9" fmla="*/ 547832 w 555265"/>
                <a:gd name="connsiteY9" fmla="*/ 53429 h 654770"/>
                <a:gd name="connsiteX10" fmla="*/ 551490 w 555265"/>
                <a:gd name="connsiteY10" fmla="*/ 65500 h 654770"/>
                <a:gd name="connsiteX11" fmla="*/ 553684 w 555265"/>
                <a:gd name="connsiteY11" fmla="*/ 298944 h 654770"/>
                <a:gd name="connsiteX12" fmla="*/ 526252 w 555265"/>
                <a:gd name="connsiteY12" fmla="*/ 379686 h 654770"/>
                <a:gd name="connsiteX13" fmla="*/ 304875 w 555265"/>
                <a:gd name="connsiteY13" fmla="*/ 620357 h 654770"/>
                <a:gd name="connsiteX14" fmla="*/ 117789 w 555265"/>
                <a:gd name="connsiteY14" fmla="*/ 653366 h 654770"/>
                <a:gd name="connsiteX15" fmla="*/ 267020 w 555265"/>
                <a:gd name="connsiteY15" fmla="*/ 86438 h 654770"/>
                <a:gd name="connsiteX16" fmla="*/ 46557 w 555265"/>
                <a:gd name="connsiteY16" fmla="*/ 541626 h 654770"/>
                <a:gd name="connsiteX17" fmla="*/ 51129 w 555265"/>
                <a:gd name="connsiteY17" fmla="*/ 587346 h 654770"/>
                <a:gd name="connsiteX18" fmla="*/ 90266 w 555265"/>
                <a:gd name="connsiteY18" fmla="*/ 608927 h 654770"/>
                <a:gd name="connsiteX19" fmla="*/ 280095 w 555265"/>
                <a:gd name="connsiteY19" fmla="*/ 583507 h 654770"/>
                <a:gd name="connsiteX20" fmla="*/ 491321 w 555265"/>
                <a:gd name="connsiteY20" fmla="*/ 352438 h 654770"/>
                <a:gd name="connsiteX21" fmla="*/ 509609 w 555265"/>
                <a:gd name="connsiteY21" fmla="*/ 299402 h 654770"/>
                <a:gd name="connsiteX22" fmla="*/ 507506 w 555265"/>
                <a:gd name="connsiteY22" fmla="*/ 73454 h 654770"/>
                <a:gd name="connsiteX23" fmla="*/ 473491 w 555265"/>
                <a:gd name="connsiteY23" fmla="*/ 52605 h 654770"/>
                <a:gd name="connsiteX24" fmla="*/ 433715 w 555265"/>
                <a:gd name="connsiteY24" fmla="*/ 69157 h 654770"/>
                <a:gd name="connsiteX25" fmla="*/ 416433 w 555265"/>
                <a:gd name="connsiteY25" fmla="*/ 74735 h 654770"/>
                <a:gd name="connsiteX26" fmla="*/ 400705 w 555265"/>
                <a:gd name="connsiteY26" fmla="*/ 65591 h 654770"/>
                <a:gd name="connsiteX27" fmla="*/ 358916 w 555265"/>
                <a:gd name="connsiteY27" fmla="*/ 43644 h 654770"/>
                <a:gd name="connsiteX28" fmla="*/ 267020 w 555265"/>
                <a:gd name="connsiteY28" fmla="*/ 86346 h 65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55265" h="654770">
                  <a:moveTo>
                    <a:pt x="117789" y="653366"/>
                  </a:moveTo>
                  <a:lnTo>
                    <a:pt x="89168" y="653366"/>
                  </a:lnTo>
                  <a:cubicBezTo>
                    <a:pt x="37596" y="651904"/>
                    <a:pt x="-3003" y="608927"/>
                    <a:pt x="-1540" y="557445"/>
                  </a:cubicBezTo>
                  <a:cubicBezTo>
                    <a:pt x="-1174" y="546381"/>
                    <a:pt x="1020" y="535592"/>
                    <a:pt x="5136" y="525350"/>
                  </a:cubicBezTo>
                  <a:cubicBezTo>
                    <a:pt x="73350" y="354357"/>
                    <a:pt x="227883" y="65317"/>
                    <a:pt x="229437" y="62482"/>
                  </a:cubicBezTo>
                  <a:cubicBezTo>
                    <a:pt x="230626" y="60379"/>
                    <a:pt x="232089" y="58367"/>
                    <a:pt x="233827" y="56720"/>
                  </a:cubicBezTo>
                  <a:cubicBezTo>
                    <a:pt x="278723" y="14476"/>
                    <a:pt x="322157" y="-4911"/>
                    <a:pt x="363488" y="-886"/>
                  </a:cubicBezTo>
                  <a:cubicBezTo>
                    <a:pt x="384337" y="1217"/>
                    <a:pt x="404088" y="9538"/>
                    <a:pt x="420272" y="22887"/>
                  </a:cubicBezTo>
                  <a:cubicBezTo>
                    <a:pt x="437463" y="11091"/>
                    <a:pt x="458312" y="5881"/>
                    <a:pt x="478977" y="8258"/>
                  </a:cubicBezTo>
                  <a:cubicBezTo>
                    <a:pt x="520400" y="13652"/>
                    <a:pt x="545180" y="49406"/>
                    <a:pt x="547832" y="53429"/>
                  </a:cubicBezTo>
                  <a:cubicBezTo>
                    <a:pt x="550209" y="56994"/>
                    <a:pt x="551490" y="61200"/>
                    <a:pt x="551490" y="65500"/>
                  </a:cubicBezTo>
                  <a:lnTo>
                    <a:pt x="553684" y="298944"/>
                  </a:lnTo>
                  <a:cubicBezTo>
                    <a:pt x="553867" y="328207"/>
                    <a:pt x="544174" y="356643"/>
                    <a:pt x="526252" y="379686"/>
                  </a:cubicBezTo>
                  <a:cubicBezTo>
                    <a:pt x="470747" y="451193"/>
                    <a:pt x="368152" y="577472"/>
                    <a:pt x="304875" y="620357"/>
                  </a:cubicBezTo>
                  <a:cubicBezTo>
                    <a:pt x="272323" y="642210"/>
                    <a:pt x="209412" y="653366"/>
                    <a:pt x="117789" y="653366"/>
                  </a:cubicBezTo>
                  <a:close/>
                  <a:moveTo>
                    <a:pt x="267020" y="86438"/>
                  </a:moveTo>
                  <a:cubicBezTo>
                    <a:pt x="249829" y="118808"/>
                    <a:pt x="109926" y="382613"/>
                    <a:pt x="46557" y="541626"/>
                  </a:cubicBezTo>
                  <a:cubicBezTo>
                    <a:pt x="40340" y="556624"/>
                    <a:pt x="42077" y="573813"/>
                    <a:pt x="51129" y="587346"/>
                  </a:cubicBezTo>
                  <a:cubicBezTo>
                    <a:pt x="59817" y="600607"/>
                    <a:pt x="74447" y="608653"/>
                    <a:pt x="90266" y="608927"/>
                  </a:cubicBezTo>
                  <a:cubicBezTo>
                    <a:pt x="185089" y="611122"/>
                    <a:pt x="252663" y="602161"/>
                    <a:pt x="280095" y="583507"/>
                  </a:cubicBezTo>
                  <a:cubicBezTo>
                    <a:pt x="340537" y="542633"/>
                    <a:pt x="447887" y="408308"/>
                    <a:pt x="491321" y="352438"/>
                  </a:cubicBezTo>
                  <a:cubicBezTo>
                    <a:pt x="503209" y="337259"/>
                    <a:pt x="509609" y="318605"/>
                    <a:pt x="509609" y="299402"/>
                  </a:cubicBezTo>
                  <a:lnTo>
                    <a:pt x="507506" y="73454"/>
                  </a:lnTo>
                  <a:cubicBezTo>
                    <a:pt x="499003" y="62665"/>
                    <a:pt x="486932" y="55349"/>
                    <a:pt x="473491" y="52605"/>
                  </a:cubicBezTo>
                  <a:cubicBezTo>
                    <a:pt x="461055" y="51052"/>
                    <a:pt x="447704" y="56628"/>
                    <a:pt x="433715" y="69157"/>
                  </a:cubicBezTo>
                  <a:cubicBezTo>
                    <a:pt x="428960" y="73362"/>
                    <a:pt x="422741" y="75374"/>
                    <a:pt x="416433" y="74735"/>
                  </a:cubicBezTo>
                  <a:cubicBezTo>
                    <a:pt x="410123" y="74095"/>
                    <a:pt x="404453" y="70710"/>
                    <a:pt x="400705" y="65591"/>
                  </a:cubicBezTo>
                  <a:cubicBezTo>
                    <a:pt x="390281" y="52972"/>
                    <a:pt x="375193" y="45109"/>
                    <a:pt x="358916" y="43644"/>
                  </a:cubicBezTo>
                  <a:cubicBezTo>
                    <a:pt x="331851" y="40809"/>
                    <a:pt x="300303" y="55715"/>
                    <a:pt x="267020" y="86346"/>
                  </a:cubicBezTo>
                  <a:close/>
                </a:path>
              </a:pathLst>
            </a:custGeom>
            <a:solidFill>
              <a:srgbClr val="000000"/>
            </a:solidFill>
            <a:ln w="91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458E9E21-666E-9704-5928-313F078C7B43}"/>
                </a:ext>
              </a:extLst>
            </p:cNvPr>
            <p:cNvSpPr/>
            <p:nvPr/>
          </p:nvSpPr>
          <p:spPr>
            <a:xfrm>
              <a:off x="2820561" y="7667951"/>
              <a:ext cx="44650" cy="171775"/>
            </a:xfrm>
            <a:custGeom>
              <a:avLst/>
              <a:gdLst>
                <a:gd name="connsiteX0" fmla="*/ 20783 w 44650"/>
                <a:gd name="connsiteY0" fmla="*/ 170370 h 171775"/>
                <a:gd name="connsiteX1" fmla="*/ -1528 w 44650"/>
                <a:gd name="connsiteY1" fmla="*/ 148149 h 171775"/>
                <a:gd name="connsiteX2" fmla="*/ -1528 w 44650"/>
                <a:gd name="connsiteY2" fmla="*/ 22327 h 171775"/>
                <a:gd name="connsiteX3" fmla="*/ 19319 w 44650"/>
                <a:gd name="connsiteY3" fmla="*/ -1354 h 171775"/>
                <a:gd name="connsiteX4" fmla="*/ 43003 w 44650"/>
                <a:gd name="connsiteY4" fmla="*/ 19494 h 171775"/>
                <a:gd name="connsiteX5" fmla="*/ 43003 w 44650"/>
                <a:gd name="connsiteY5" fmla="*/ 22327 h 171775"/>
                <a:gd name="connsiteX6" fmla="*/ 43003 w 44650"/>
                <a:gd name="connsiteY6" fmla="*/ 148149 h 171775"/>
                <a:gd name="connsiteX7" fmla="*/ 20783 w 44650"/>
                <a:gd name="connsiteY7" fmla="*/ 170370 h 171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650" h="171775">
                  <a:moveTo>
                    <a:pt x="20783" y="170370"/>
                  </a:moveTo>
                  <a:cubicBezTo>
                    <a:pt x="8530" y="170370"/>
                    <a:pt x="-1438" y="160402"/>
                    <a:pt x="-1528" y="148149"/>
                  </a:cubicBezTo>
                  <a:lnTo>
                    <a:pt x="-1528" y="22327"/>
                  </a:lnTo>
                  <a:cubicBezTo>
                    <a:pt x="-2352" y="10076"/>
                    <a:pt x="6975" y="-533"/>
                    <a:pt x="19319" y="-1354"/>
                  </a:cubicBezTo>
                  <a:cubicBezTo>
                    <a:pt x="31573" y="-2178"/>
                    <a:pt x="42179" y="7149"/>
                    <a:pt x="43003" y="19494"/>
                  </a:cubicBezTo>
                  <a:cubicBezTo>
                    <a:pt x="43095" y="20407"/>
                    <a:pt x="43095" y="21414"/>
                    <a:pt x="43003" y="22327"/>
                  </a:cubicBezTo>
                  <a:lnTo>
                    <a:pt x="43003" y="148149"/>
                  </a:lnTo>
                  <a:cubicBezTo>
                    <a:pt x="42912" y="160402"/>
                    <a:pt x="33035" y="170279"/>
                    <a:pt x="20783" y="170370"/>
                  </a:cubicBezTo>
                  <a:close/>
                </a:path>
              </a:pathLst>
            </a:custGeom>
            <a:solidFill>
              <a:srgbClr val="000000"/>
            </a:solidFill>
            <a:ln w="91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D49BE45-0F09-6525-3874-E993684BEA61}"/>
                </a:ext>
              </a:extLst>
            </p:cNvPr>
            <p:cNvSpPr/>
            <p:nvPr/>
          </p:nvSpPr>
          <p:spPr>
            <a:xfrm>
              <a:off x="2126077" y="4063635"/>
              <a:ext cx="1701257" cy="3526781"/>
            </a:xfrm>
            <a:custGeom>
              <a:avLst/>
              <a:gdLst>
                <a:gd name="connsiteX0" fmla="*/ 1682612 w 1701257"/>
                <a:gd name="connsiteY0" fmla="*/ 3502561 h 3526781"/>
                <a:gd name="connsiteX1" fmla="*/ 1646036 w 1701257"/>
                <a:gd name="connsiteY1" fmla="*/ 1874471 h 3526781"/>
                <a:gd name="connsiteX2" fmla="*/ 1207124 w 1701257"/>
                <a:gd name="connsiteY2" fmla="*/ 2512 h 3526781"/>
                <a:gd name="connsiteX3" fmla="*/ 563569 w 1701257"/>
                <a:gd name="connsiteY3" fmla="*/ 22079 h 3526781"/>
                <a:gd name="connsiteX4" fmla="*/ 185282 w 1701257"/>
                <a:gd name="connsiteY4" fmla="*/ 20982 h 3526781"/>
                <a:gd name="connsiteX5" fmla="*/ -617 w 1701257"/>
                <a:gd name="connsiteY5" fmla="*/ 689043 h 3526781"/>
                <a:gd name="connsiteX6" fmla="*/ 470208 w 1701257"/>
                <a:gd name="connsiteY6" fmla="*/ 3396489 h 3526781"/>
                <a:gd name="connsiteX7" fmla="*/ 834689 w 1701257"/>
                <a:gd name="connsiteY7" fmla="*/ 3436633 h 3526781"/>
                <a:gd name="connsiteX8" fmla="*/ 749466 w 1701257"/>
                <a:gd name="connsiteY8" fmla="*/ 957510 h 3526781"/>
                <a:gd name="connsiteX9" fmla="*/ 1008698 w 1701257"/>
                <a:gd name="connsiteY9" fmla="*/ 1817046 h 3526781"/>
                <a:gd name="connsiteX10" fmla="*/ 1193316 w 1701257"/>
                <a:gd name="connsiteY10" fmla="*/ 2286408 h 3526781"/>
                <a:gd name="connsiteX11" fmla="*/ 1340260 w 1701257"/>
                <a:gd name="connsiteY11" fmla="*/ 3498993 h 3526781"/>
                <a:gd name="connsiteX12" fmla="*/ 1682612 w 1701257"/>
                <a:gd name="connsiteY12" fmla="*/ 3502561 h 352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01257" h="3526781">
                  <a:moveTo>
                    <a:pt x="1682612" y="3502561"/>
                  </a:moveTo>
                  <a:cubicBezTo>
                    <a:pt x="1682612" y="3502561"/>
                    <a:pt x="1739304" y="2645401"/>
                    <a:pt x="1646036" y="1874471"/>
                  </a:cubicBezTo>
                  <a:cubicBezTo>
                    <a:pt x="1552766" y="1103540"/>
                    <a:pt x="1207124" y="2512"/>
                    <a:pt x="1207124" y="2512"/>
                  </a:cubicBezTo>
                  <a:cubicBezTo>
                    <a:pt x="1207124" y="2512"/>
                    <a:pt x="834689" y="-14406"/>
                    <a:pt x="563569" y="22079"/>
                  </a:cubicBezTo>
                  <a:cubicBezTo>
                    <a:pt x="292449" y="58564"/>
                    <a:pt x="185282" y="20982"/>
                    <a:pt x="185282" y="20982"/>
                  </a:cubicBezTo>
                  <a:cubicBezTo>
                    <a:pt x="185282" y="20982"/>
                    <a:pt x="-17167" y="252965"/>
                    <a:pt x="-617" y="689043"/>
                  </a:cubicBezTo>
                  <a:cubicBezTo>
                    <a:pt x="15935" y="1125120"/>
                    <a:pt x="488131" y="2964710"/>
                    <a:pt x="470208" y="3396489"/>
                  </a:cubicBezTo>
                  <a:cubicBezTo>
                    <a:pt x="584874" y="3446415"/>
                    <a:pt x="711976" y="3460497"/>
                    <a:pt x="834689" y="3436633"/>
                  </a:cubicBezTo>
                  <a:lnTo>
                    <a:pt x="749466" y="957510"/>
                  </a:lnTo>
                  <a:cubicBezTo>
                    <a:pt x="749466" y="957510"/>
                    <a:pt x="925854" y="1467838"/>
                    <a:pt x="1008698" y="1817046"/>
                  </a:cubicBezTo>
                  <a:cubicBezTo>
                    <a:pt x="1076181" y="2102065"/>
                    <a:pt x="1193316" y="2286408"/>
                    <a:pt x="1193316" y="2286408"/>
                  </a:cubicBezTo>
                  <a:cubicBezTo>
                    <a:pt x="1193316" y="2286408"/>
                    <a:pt x="1188287" y="2949074"/>
                    <a:pt x="1340260" y="3498993"/>
                  </a:cubicBezTo>
                  <a:cubicBezTo>
                    <a:pt x="1340534" y="3499451"/>
                    <a:pt x="1519665" y="3555686"/>
                    <a:pt x="1682612" y="3502561"/>
                  </a:cubicBezTo>
                  <a:close/>
                </a:path>
              </a:pathLst>
            </a:custGeom>
            <a:solidFill>
              <a:srgbClr val="F2F2F2"/>
            </a:solidFill>
            <a:ln w="91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01CC3B9F-AEA0-89FF-A1EF-57236381031B}"/>
                </a:ext>
              </a:extLst>
            </p:cNvPr>
            <p:cNvSpPr/>
            <p:nvPr/>
          </p:nvSpPr>
          <p:spPr>
            <a:xfrm>
              <a:off x="2103193" y="4040792"/>
              <a:ext cx="1745887" cy="3572077"/>
            </a:xfrm>
            <a:custGeom>
              <a:avLst/>
              <a:gdLst>
                <a:gd name="connsiteX0" fmla="*/ 1549498 w 1745887"/>
                <a:gd name="connsiteY0" fmla="*/ 3570666 h 3572077"/>
                <a:gd name="connsiteX1" fmla="*/ 1356468 w 1745887"/>
                <a:gd name="connsiteY1" fmla="*/ 3543234 h 3572077"/>
                <a:gd name="connsiteX2" fmla="*/ 1341655 w 1745887"/>
                <a:gd name="connsiteY2" fmla="*/ 3527872 h 3572077"/>
                <a:gd name="connsiteX3" fmla="*/ 1193888 w 1745887"/>
                <a:gd name="connsiteY3" fmla="*/ 2315652 h 3572077"/>
                <a:gd name="connsiteX4" fmla="*/ 1009910 w 1745887"/>
                <a:gd name="connsiteY4" fmla="*/ 1845102 h 3572077"/>
                <a:gd name="connsiteX5" fmla="*/ 799598 w 1745887"/>
                <a:gd name="connsiteY5" fmla="*/ 1131870 h 3572077"/>
                <a:gd name="connsiteX6" fmla="*/ 879608 w 1745887"/>
                <a:gd name="connsiteY6" fmla="*/ 3458194 h 3572077"/>
                <a:gd name="connsiteX7" fmla="*/ 861320 w 1745887"/>
                <a:gd name="connsiteY7" fmla="*/ 3480871 h 3572077"/>
                <a:gd name="connsiteX8" fmla="*/ 482577 w 1745887"/>
                <a:gd name="connsiteY8" fmla="*/ 3438718 h 3572077"/>
                <a:gd name="connsiteX9" fmla="*/ 470323 w 1745887"/>
                <a:gd name="connsiteY9" fmla="*/ 3417870 h 3572077"/>
                <a:gd name="connsiteX10" fmla="*/ 215388 w 1745887"/>
                <a:gd name="connsiteY10" fmla="*/ 1913133 h 3572077"/>
                <a:gd name="connsiteX11" fmla="*/ -593 w 1745887"/>
                <a:gd name="connsiteY11" fmla="*/ 712251 h 3572077"/>
                <a:gd name="connsiteX12" fmla="*/ 190791 w 1745887"/>
                <a:gd name="connsiteY12" fmla="*/ 28646 h 3572077"/>
                <a:gd name="connsiteX13" fmla="*/ 214931 w 1745887"/>
                <a:gd name="connsiteY13" fmla="*/ 22244 h 3572077"/>
                <a:gd name="connsiteX14" fmla="*/ 582978 w 1745887"/>
                <a:gd name="connsiteY14" fmla="*/ 22244 h 3572077"/>
                <a:gd name="connsiteX15" fmla="*/ 1230464 w 1745887"/>
                <a:gd name="connsiteY15" fmla="*/ 2494 h 3572077"/>
                <a:gd name="connsiteX16" fmla="*/ 1250673 w 1745887"/>
                <a:gd name="connsiteY16" fmla="*/ 18130 h 3572077"/>
                <a:gd name="connsiteX17" fmla="*/ 1690773 w 1745887"/>
                <a:gd name="connsiteY17" fmla="*/ 1894022 h 3572077"/>
                <a:gd name="connsiteX18" fmla="*/ 1727349 w 1745887"/>
                <a:gd name="connsiteY18" fmla="*/ 3526316 h 3572077"/>
                <a:gd name="connsiteX19" fmla="*/ 1711987 w 1745887"/>
                <a:gd name="connsiteY19" fmla="*/ 3545977 h 3572077"/>
                <a:gd name="connsiteX20" fmla="*/ 1549498 w 1745887"/>
                <a:gd name="connsiteY20" fmla="*/ 3570666 h 3572077"/>
                <a:gd name="connsiteX21" fmla="*/ 1381248 w 1745887"/>
                <a:gd name="connsiteY21" fmla="*/ 3504189 h 3572077"/>
                <a:gd name="connsiteX22" fmla="*/ 1684189 w 1745887"/>
                <a:gd name="connsiteY22" fmla="*/ 3508578 h 3572077"/>
                <a:gd name="connsiteX23" fmla="*/ 1647065 w 1745887"/>
                <a:gd name="connsiteY23" fmla="*/ 1899966 h 3572077"/>
                <a:gd name="connsiteX24" fmla="*/ 1213364 w 1745887"/>
                <a:gd name="connsiteY24" fmla="*/ 47025 h 3572077"/>
                <a:gd name="connsiteX25" fmla="*/ 589469 w 1745887"/>
                <a:gd name="connsiteY25" fmla="*/ 66959 h 3572077"/>
                <a:gd name="connsiteX26" fmla="*/ 216485 w 1745887"/>
                <a:gd name="connsiteY26" fmla="*/ 69245 h 3572077"/>
                <a:gd name="connsiteX27" fmla="*/ 44579 w 1745887"/>
                <a:gd name="connsiteY27" fmla="*/ 711063 h 3572077"/>
                <a:gd name="connsiteX28" fmla="*/ 259554 w 1745887"/>
                <a:gd name="connsiteY28" fmla="*/ 1904628 h 3572077"/>
                <a:gd name="connsiteX29" fmla="*/ 515586 w 1745887"/>
                <a:gd name="connsiteY29" fmla="*/ 3405067 h 3572077"/>
                <a:gd name="connsiteX30" fmla="*/ 834438 w 1745887"/>
                <a:gd name="connsiteY30" fmla="*/ 3440913 h 3572077"/>
                <a:gd name="connsiteX31" fmla="*/ 749856 w 1745887"/>
                <a:gd name="connsiteY31" fmla="*/ 981176 h 3572077"/>
                <a:gd name="connsiteX32" fmla="*/ 771527 w 1745887"/>
                <a:gd name="connsiteY32" fmla="*/ 958224 h 3572077"/>
                <a:gd name="connsiteX33" fmla="*/ 793198 w 1745887"/>
                <a:gd name="connsiteY33" fmla="*/ 973129 h 3572077"/>
                <a:gd name="connsiteX34" fmla="*/ 1053071 w 1745887"/>
                <a:gd name="connsiteY34" fmla="*/ 1835317 h 3572077"/>
                <a:gd name="connsiteX35" fmla="*/ 1234853 w 1745887"/>
                <a:gd name="connsiteY35" fmla="*/ 2297912 h 3572077"/>
                <a:gd name="connsiteX36" fmla="*/ 1238327 w 1745887"/>
                <a:gd name="connsiteY36" fmla="*/ 2309982 h 3572077"/>
                <a:gd name="connsiteX37" fmla="*/ 1381706 w 1745887"/>
                <a:gd name="connsiteY37" fmla="*/ 3504189 h 3572077"/>
                <a:gd name="connsiteX38" fmla="*/ 1705495 w 1745887"/>
                <a:gd name="connsiteY38" fmla="*/ 3525403 h 3572077"/>
                <a:gd name="connsiteX39" fmla="*/ 1705495 w 1745887"/>
                <a:gd name="connsiteY39" fmla="*/ 3525403 h 3572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745887" h="3572077">
                  <a:moveTo>
                    <a:pt x="1549498" y="3570666"/>
                  </a:moveTo>
                  <a:cubicBezTo>
                    <a:pt x="1484210" y="3570483"/>
                    <a:pt x="1419196" y="3561247"/>
                    <a:pt x="1356468" y="3543234"/>
                  </a:cubicBezTo>
                  <a:cubicBezTo>
                    <a:pt x="1349244" y="3540948"/>
                    <a:pt x="1343666" y="3535186"/>
                    <a:pt x="1341655" y="3527872"/>
                  </a:cubicBezTo>
                  <a:cubicBezTo>
                    <a:pt x="1198643" y="3010230"/>
                    <a:pt x="1193888" y="2386060"/>
                    <a:pt x="1193888" y="2315652"/>
                  </a:cubicBezTo>
                  <a:cubicBezTo>
                    <a:pt x="1173405" y="2282093"/>
                    <a:pt x="1071815" y="2106437"/>
                    <a:pt x="1009910" y="1845102"/>
                  </a:cubicBezTo>
                  <a:cubicBezTo>
                    <a:pt x="955046" y="1613941"/>
                    <a:pt x="858303" y="1309171"/>
                    <a:pt x="799598" y="1131870"/>
                  </a:cubicBezTo>
                  <a:lnTo>
                    <a:pt x="879608" y="3458194"/>
                  </a:lnTo>
                  <a:cubicBezTo>
                    <a:pt x="879974" y="3469258"/>
                    <a:pt x="872202" y="3478860"/>
                    <a:pt x="861320" y="3480871"/>
                  </a:cubicBezTo>
                  <a:cubicBezTo>
                    <a:pt x="733762" y="3505925"/>
                    <a:pt x="601540" y="3491205"/>
                    <a:pt x="482577" y="3438718"/>
                  </a:cubicBezTo>
                  <a:cubicBezTo>
                    <a:pt x="474713" y="3434785"/>
                    <a:pt x="469958" y="3426648"/>
                    <a:pt x="470323" y="3417870"/>
                  </a:cubicBezTo>
                  <a:cubicBezTo>
                    <a:pt x="479467" y="3184698"/>
                    <a:pt x="345417" y="2538308"/>
                    <a:pt x="215388" y="1913133"/>
                  </a:cubicBezTo>
                  <a:cubicBezTo>
                    <a:pt x="108221" y="1398233"/>
                    <a:pt x="6997" y="911864"/>
                    <a:pt x="-593" y="712251"/>
                  </a:cubicBezTo>
                  <a:cubicBezTo>
                    <a:pt x="-17235" y="272334"/>
                    <a:pt x="182287" y="38429"/>
                    <a:pt x="190791" y="28646"/>
                  </a:cubicBezTo>
                  <a:cubicBezTo>
                    <a:pt x="196735" y="21788"/>
                    <a:pt x="206336" y="19227"/>
                    <a:pt x="214931" y="22244"/>
                  </a:cubicBezTo>
                  <a:cubicBezTo>
                    <a:pt x="215846" y="22244"/>
                    <a:pt x="322557" y="57358"/>
                    <a:pt x="582978" y="22244"/>
                  </a:cubicBezTo>
                  <a:cubicBezTo>
                    <a:pt x="852909" y="-14332"/>
                    <a:pt x="1226715" y="2403"/>
                    <a:pt x="1230464" y="2494"/>
                  </a:cubicBezTo>
                  <a:cubicBezTo>
                    <a:pt x="1239791" y="2951"/>
                    <a:pt x="1247929" y="9169"/>
                    <a:pt x="1250673" y="18130"/>
                  </a:cubicBezTo>
                  <a:cubicBezTo>
                    <a:pt x="1254147" y="29102"/>
                    <a:pt x="1598145" y="1129857"/>
                    <a:pt x="1690773" y="1894022"/>
                  </a:cubicBezTo>
                  <a:cubicBezTo>
                    <a:pt x="1783402" y="2658186"/>
                    <a:pt x="1727806" y="3517722"/>
                    <a:pt x="1727349" y="3526316"/>
                  </a:cubicBezTo>
                  <a:cubicBezTo>
                    <a:pt x="1726709" y="3535369"/>
                    <a:pt x="1720673" y="3543142"/>
                    <a:pt x="1711987" y="3545977"/>
                  </a:cubicBezTo>
                  <a:cubicBezTo>
                    <a:pt x="1659409" y="3562618"/>
                    <a:pt x="1604636" y="3570940"/>
                    <a:pt x="1549498" y="3570666"/>
                  </a:cubicBezTo>
                  <a:close/>
                  <a:moveTo>
                    <a:pt x="1381248" y="3504189"/>
                  </a:moveTo>
                  <a:cubicBezTo>
                    <a:pt x="1421025" y="3514612"/>
                    <a:pt x="1557088" y="3544604"/>
                    <a:pt x="1684189" y="3508578"/>
                  </a:cubicBezTo>
                  <a:cubicBezTo>
                    <a:pt x="1691138" y="3389706"/>
                    <a:pt x="1732013" y="2603871"/>
                    <a:pt x="1647065" y="1899966"/>
                  </a:cubicBezTo>
                  <a:cubicBezTo>
                    <a:pt x="1561111" y="1188287"/>
                    <a:pt x="1254878" y="181533"/>
                    <a:pt x="1213364" y="47025"/>
                  </a:cubicBezTo>
                  <a:cubicBezTo>
                    <a:pt x="1140212" y="44373"/>
                    <a:pt x="824288" y="35412"/>
                    <a:pt x="589469" y="66959"/>
                  </a:cubicBezTo>
                  <a:cubicBezTo>
                    <a:pt x="370471" y="96494"/>
                    <a:pt x="255805" y="78389"/>
                    <a:pt x="216485" y="69245"/>
                  </a:cubicBezTo>
                  <a:cubicBezTo>
                    <a:pt x="178995" y="118989"/>
                    <a:pt x="30497" y="340914"/>
                    <a:pt x="44579" y="711063"/>
                  </a:cubicBezTo>
                  <a:cubicBezTo>
                    <a:pt x="51985" y="907018"/>
                    <a:pt x="152843" y="1391558"/>
                    <a:pt x="259554" y="1904628"/>
                  </a:cubicBezTo>
                  <a:cubicBezTo>
                    <a:pt x="387570" y="2519472"/>
                    <a:pt x="519701" y="3154888"/>
                    <a:pt x="515586" y="3405067"/>
                  </a:cubicBezTo>
                  <a:cubicBezTo>
                    <a:pt x="616810" y="3445210"/>
                    <a:pt x="726904" y="3457553"/>
                    <a:pt x="834438" y="3440913"/>
                  </a:cubicBezTo>
                  <a:lnTo>
                    <a:pt x="749856" y="981176"/>
                  </a:lnTo>
                  <a:cubicBezTo>
                    <a:pt x="749489" y="968831"/>
                    <a:pt x="759183" y="958590"/>
                    <a:pt x="771527" y="958224"/>
                  </a:cubicBezTo>
                  <a:cubicBezTo>
                    <a:pt x="781219" y="957951"/>
                    <a:pt x="789998" y="963985"/>
                    <a:pt x="793198" y="973129"/>
                  </a:cubicBezTo>
                  <a:cubicBezTo>
                    <a:pt x="795026" y="978250"/>
                    <a:pt x="970957" y="1488576"/>
                    <a:pt x="1053071" y="1835317"/>
                  </a:cubicBezTo>
                  <a:cubicBezTo>
                    <a:pt x="1118907" y="2113478"/>
                    <a:pt x="1233665" y="2296083"/>
                    <a:pt x="1234853" y="2297912"/>
                  </a:cubicBezTo>
                  <a:cubicBezTo>
                    <a:pt x="1237139" y="2301478"/>
                    <a:pt x="1238327" y="2305685"/>
                    <a:pt x="1238327" y="2309982"/>
                  </a:cubicBezTo>
                  <a:cubicBezTo>
                    <a:pt x="1238419" y="2316474"/>
                    <a:pt x="1235402" y="2966064"/>
                    <a:pt x="1381706" y="3504189"/>
                  </a:cubicBezTo>
                  <a:close/>
                  <a:moveTo>
                    <a:pt x="1705495" y="3525403"/>
                  </a:moveTo>
                  <a:lnTo>
                    <a:pt x="1705495" y="3525403"/>
                  </a:lnTo>
                  <a:close/>
                </a:path>
              </a:pathLst>
            </a:custGeom>
            <a:solidFill>
              <a:srgbClr val="000000"/>
            </a:solidFill>
            <a:ln w="91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D5AE0818-9622-81D0-2EA6-4B745CE86D07}"/>
                </a:ext>
              </a:extLst>
            </p:cNvPr>
            <p:cNvSpPr/>
            <p:nvPr/>
          </p:nvSpPr>
          <p:spPr>
            <a:xfrm>
              <a:off x="3359067" y="6422919"/>
              <a:ext cx="175666" cy="235767"/>
            </a:xfrm>
            <a:custGeom>
              <a:avLst/>
              <a:gdLst>
                <a:gd name="connsiteX0" fmla="*/ 151892 w 175666"/>
                <a:gd name="connsiteY0" fmla="*/ 234362 h 235767"/>
                <a:gd name="connsiteX1" fmla="*/ 133604 w 175666"/>
                <a:gd name="connsiteY1" fmla="*/ 224669 h 235767"/>
                <a:gd name="connsiteX2" fmla="*/ 3576 w 175666"/>
                <a:gd name="connsiteY2" fmla="*/ 35206 h 235767"/>
                <a:gd name="connsiteX3" fmla="*/ 6410 w 175666"/>
                <a:gd name="connsiteY3" fmla="*/ 3750 h 235767"/>
                <a:gd name="connsiteX4" fmla="*/ 37866 w 175666"/>
                <a:gd name="connsiteY4" fmla="*/ 6585 h 235767"/>
                <a:gd name="connsiteX5" fmla="*/ 40152 w 175666"/>
                <a:gd name="connsiteY5" fmla="*/ 9968 h 235767"/>
                <a:gd name="connsiteX6" fmla="*/ 170180 w 175666"/>
                <a:gd name="connsiteY6" fmla="*/ 199432 h 235767"/>
                <a:gd name="connsiteX7" fmla="*/ 164419 w 175666"/>
                <a:gd name="connsiteY7" fmla="*/ 230430 h 235767"/>
                <a:gd name="connsiteX8" fmla="*/ 151892 w 175666"/>
                <a:gd name="connsiteY8" fmla="*/ 234362 h 235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5666" h="235767">
                  <a:moveTo>
                    <a:pt x="151892" y="234362"/>
                  </a:moveTo>
                  <a:cubicBezTo>
                    <a:pt x="144577" y="234362"/>
                    <a:pt x="137719" y="230705"/>
                    <a:pt x="133604" y="224669"/>
                  </a:cubicBezTo>
                  <a:lnTo>
                    <a:pt x="3576" y="35206"/>
                  </a:lnTo>
                  <a:cubicBezTo>
                    <a:pt x="-4287" y="25696"/>
                    <a:pt x="-3007" y="11705"/>
                    <a:pt x="6410" y="3750"/>
                  </a:cubicBezTo>
                  <a:cubicBezTo>
                    <a:pt x="15921" y="-4114"/>
                    <a:pt x="30003" y="-2833"/>
                    <a:pt x="37866" y="6585"/>
                  </a:cubicBezTo>
                  <a:cubicBezTo>
                    <a:pt x="38689" y="7682"/>
                    <a:pt x="39513" y="8780"/>
                    <a:pt x="40152" y="9968"/>
                  </a:cubicBezTo>
                  <a:lnTo>
                    <a:pt x="170180" y="199432"/>
                  </a:lnTo>
                  <a:cubicBezTo>
                    <a:pt x="177129" y="209581"/>
                    <a:pt x="174569" y="223481"/>
                    <a:pt x="164419" y="230430"/>
                  </a:cubicBezTo>
                  <a:cubicBezTo>
                    <a:pt x="160671" y="232991"/>
                    <a:pt x="156372" y="234362"/>
                    <a:pt x="151892" y="234362"/>
                  </a:cubicBezTo>
                  <a:close/>
                </a:path>
              </a:pathLst>
            </a:custGeom>
            <a:solidFill>
              <a:srgbClr val="000000"/>
            </a:solidFill>
            <a:ln w="91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6F3DAF0-5707-16AA-6C50-E511591A5A7E}"/>
                </a:ext>
              </a:extLst>
            </p:cNvPr>
            <p:cNvSpPr/>
            <p:nvPr/>
          </p:nvSpPr>
          <p:spPr>
            <a:xfrm>
              <a:off x="2472179" y="6111051"/>
              <a:ext cx="263859" cy="86601"/>
            </a:xfrm>
            <a:custGeom>
              <a:avLst/>
              <a:gdLst>
                <a:gd name="connsiteX0" fmla="*/ 164339 w 263859"/>
                <a:gd name="connsiteY0" fmla="*/ 85189 h 86601"/>
                <a:gd name="connsiteX1" fmla="*/ 7429 w 263859"/>
                <a:gd name="connsiteY1" fmla="*/ 38830 h 86601"/>
                <a:gd name="connsiteX2" fmla="*/ 2857 w 263859"/>
                <a:gd name="connsiteY2" fmla="*/ 7648 h 86601"/>
                <a:gd name="connsiteX3" fmla="*/ 34037 w 263859"/>
                <a:gd name="connsiteY3" fmla="*/ 2985 h 86601"/>
                <a:gd name="connsiteX4" fmla="*/ 233102 w 263859"/>
                <a:gd name="connsiteY4" fmla="*/ 33160 h 86601"/>
                <a:gd name="connsiteX5" fmla="*/ 261175 w 263859"/>
                <a:gd name="connsiteY5" fmla="*/ 47516 h 86601"/>
                <a:gd name="connsiteX6" fmla="*/ 246818 w 263859"/>
                <a:gd name="connsiteY6" fmla="*/ 75587 h 86601"/>
                <a:gd name="connsiteX7" fmla="*/ 244074 w 263859"/>
                <a:gd name="connsiteY7" fmla="*/ 76320 h 86601"/>
                <a:gd name="connsiteX8" fmla="*/ 164339 w 263859"/>
                <a:gd name="connsiteY8" fmla="*/ 85189 h 8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3859" h="86601">
                  <a:moveTo>
                    <a:pt x="164339" y="85189"/>
                  </a:moveTo>
                  <a:cubicBezTo>
                    <a:pt x="117339" y="85189"/>
                    <a:pt x="57446" y="76045"/>
                    <a:pt x="7429" y="38830"/>
                  </a:cubicBezTo>
                  <a:cubicBezTo>
                    <a:pt x="-2448" y="31514"/>
                    <a:pt x="-4550" y="17523"/>
                    <a:pt x="2857" y="7648"/>
                  </a:cubicBezTo>
                  <a:cubicBezTo>
                    <a:pt x="10171" y="-2318"/>
                    <a:pt x="24162" y="-4331"/>
                    <a:pt x="34037" y="2985"/>
                  </a:cubicBezTo>
                  <a:cubicBezTo>
                    <a:pt x="113864" y="62329"/>
                    <a:pt x="231913" y="33434"/>
                    <a:pt x="233102" y="33160"/>
                  </a:cubicBezTo>
                  <a:cubicBezTo>
                    <a:pt x="244807" y="29411"/>
                    <a:pt x="257425" y="35811"/>
                    <a:pt x="261175" y="47516"/>
                  </a:cubicBezTo>
                  <a:cubicBezTo>
                    <a:pt x="265014" y="59220"/>
                    <a:pt x="258523" y="71839"/>
                    <a:pt x="246818" y="75587"/>
                  </a:cubicBezTo>
                  <a:cubicBezTo>
                    <a:pt x="245904" y="75954"/>
                    <a:pt x="244990" y="76137"/>
                    <a:pt x="244074" y="76320"/>
                  </a:cubicBezTo>
                  <a:cubicBezTo>
                    <a:pt x="217923" y="82354"/>
                    <a:pt x="191131" y="85372"/>
                    <a:pt x="164339" y="85189"/>
                  </a:cubicBezTo>
                  <a:close/>
                </a:path>
              </a:pathLst>
            </a:custGeom>
            <a:solidFill>
              <a:srgbClr val="000000"/>
            </a:solidFill>
            <a:ln w="91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7EFC16F9-8F60-13A7-C492-D0C22AB3600F}"/>
                </a:ext>
              </a:extLst>
            </p:cNvPr>
            <p:cNvSpPr/>
            <p:nvPr/>
          </p:nvSpPr>
          <p:spPr>
            <a:xfrm>
              <a:off x="3256506" y="2919705"/>
              <a:ext cx="1125544" cy="1028406"/>
            </a:xfrm>
            <a:custGeom>
              <a:avLst/>
              <a:gdLst>
                <a:gd name="connsiteX0" fmla="*/ -1579 w 1125544"/>
                <a:gd name="connsiteY0" fmla="*/ 441896 h 1028406"/>
                <a:gd name="connsiteX1" fmla="*/ 547884 w 1125544"/>
                <a:gd name="connsiteY1" fmla="*/ 1008275 h 1028406"/>
                <a:gd name="connsiteX2" fmla="*/ 1123956 w 1125544"/>
                <a:gd name="connsiteY2" fmla="*/ 514499 h 1028406"/>
                <a:gd name="connsiteX3" fmla="*/ 1008194 w 1125544"/>
                <a:gd name="connsiteY3" fmla="*/ 476094 h 1028406"/>
                <a:gd name="connsiteX4" fmla="*/ 624146 w 1125544"/>
                <a:gd name="connsiteY4" fmla="*/ 703323 h 1028406"/>
                <a:gd name="connsiteX5" fmla="*/ 236165 w 1125544"/>
                <a:gd name="connsiteY5" fmla="*/ -1405 h 1028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5544" h="1028406">
                  <a:moveTo>
                    <a:pt x="-1579" y="441896"/>
                  </a:moveTo>
                  <a:cubicBezTo>
                    <a:pt x="-1579" y="441896"/>
                    <a:pt x="207270" y="912172"/>
                    <a:pt x="547884" y="1008275"/>
                  </a:cubicBezTo>
                  <a:cubicBezTo>
                    <a:pt x="888498" y="1104378"/>
                    <a:pt x="1125694" y="814056"/>
                    <a:pt x="1123956" y="514499"/>
                  </a:cubicBezTo>
                  <a:lnTo>
                    <a:pt x="1008194" y="476094"/>
                  </a:lnTo>
                  <a:cubicBezTo>
                    <a:pt x="1008194" y="476094"/>
                    <a:pt x="889322" y="783241"/>
                    <a:pt x="624146" y="703323"/>
                  </a:cubicBezTo>
                  <a:cubicBezTo>
                    <a:pt x="358970" y="623404"/>
                    <a:pt x="236165" y="-1405"/>
                    <a:pt x="236165" y="-1405"/>
                  </a:cubicBezTo>
                  <a:close/>
                </a:path>
              </a:pathLst>
            </a:custGeom>
            <a:solidFill>
              <a:srgbClr val="F2F2F2"/>
            </a:solidFill>
            <a:ln w="91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61165942-E124-4853-A8E8-9399BBC28B22}"/>
                </a:ext>
              </a:extLst>
            </p:cNvPr>
            <p:cNvSpPr/>
            <p:nvPr/>
          </p:nvSpPr>
          <p:spPr>
            <a:xfrm>
              <a:off x="3234053" y="2897268"/>
              <a:ext cx="1169484" cy="1073355"/>
            </a:xfrm>
            <a:custGeom>
              <a:avLst/>
              <a:gdLst>
                <a:gd name="connsiteX0" fmla="*/ 701279 w 1169484"/>
                <a:gd name="connsiteY0" fmla="*/ 1071951 h 1073355"/>
                <a:gd name="connsiteX1" fmla="*/ 564119 w 1169484"/>
                <a:gd name="connsiteY1" fmla="*/ 1052201 h 1073355"/>
                <a:gd name="connsiteX2" fmla="*/ 300 w 1169484"/>
                <a:gd name="connsiteY2" fmla="*/ 473385 h 1073355"/>
                <a:gd name="connsiteX3" fmla="*/ 1032 w 1169484"/>
                <a:gd name="connsiteY3" fmla="*/ 453725 h 1073355"/>
                <a:gd name="connsiteX4" fmla="*/ 238776 w 1169484"/>
                <a:gd name="connsiteY4" fmla="*/ 10333 h 1073355"/>
                <a:gd name="connsiteX5" fmla="*/ 269042 w 1169484"/>
                <a:gd name="connsiteY5" fmla="*/ 1280 h 1073355"/>
                <a:gd name="connsiteX6" fmla="*/ 280289 w 1169484"/>
                <a:gd name="connsiteY6" fmla="*/ 16551 h 1073355"/>
                <a:gd name="connsiteX7" fmla="*/ 652816 w 1169484"/>
                <a:gd name="connsiteY7" fmla="*/ 704180 h 1073355"/>
                <a:gd name="connsiteX8" fmla="*/ 1009432 w 1169484"/>
                <a:gd name="connsiteY8" fmla="*/ 490301 h 1073355"/>
                <a:gd name="connsiteX9" fmla="*/ 1036864 w 1169484"/>
                <a:gd name="connsiteY9" fmla="*/ 477134 h 1073355"/>
                <a:gd name="connsiteX10" fmla="*/ 1152627 w 1169484"/>
                <a:gd name="connsiteY10" fmla="*/ 515630 h 1073355"/>
                <a:gd name="connsiteX11" fmla="*/ 1167898 w 1169484"/>
                <a:gd name="connsiteY11" fmla="*/ 536662 h 1073355"/>
                <a:gd name="connsiteX12" fmla="*/ 959872 w 1169484"/>
                <a:gd name="connsiteY12" fmla="*/ 983712 h 1073355"/>
                <a:gd name="connsiteX13" fmla="*/ 701279 w 1169484"/>
                <a:gd name="connsiteY13" fmla="*/ 1071951 h 1073355"/>
                <a:gd name="connsiteX14" fmla="*/ 45837 w 1169484"/>
                <a:gd name="connsiteY14" fmla="*/ 464972 h 1073355"/>
                <a:gd name="connsiteX15" fmla="*/ 576189 w 1169484"/>
                <a:gd name="connsiteY15" fmla="*/ 1009223 h 1073355"/>
                <a:gd name="connsiteX16" fmla="*/ 933720 w 1169484"/>
                <a:gd name="connsiteY16" fmla="*/ 948234 h 1073355"/>
                <a:gd name="connsiteX17" fmla="*/ 1124006 w 1169484"/>
                <a:gd name="connsiteY17" fmla="*/ 552756 h 1073355"/>
                <a:gd name="connsiteX18" fmla="*/ 1042716 w 1169484"/>
                <a:gd name="connsiteY18" fmla="*/ 525324 h 1073355"/>
                <a:gd name="connsiteX19" fmla="*/ 640380 w 1169484"/>
                <a:gd name="connsiteY19" fmla="*/ 746425 h 1073355"/>
                <a:gd name="connsiteX20" fmla="*/ 250115 w 1169484"/>
                <a:gd name="connsiteY20" fmla="*/ 83759 h 1073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69484" h="1073355">
                  <a:moveTo>
                    <a:pt x="701279" y="1071951"/>
                  </a:moveTo>
                  <a:cubicBezTo>
                    <a:pt x="654828" y="1071678"/>
                    <a:pt x="608742" y="1065093"/>
                    <a:pt x="564119" y="1052201"/>
                  </a:cubicBezTo>
                  <a:cubicBezTo>
                    <a:pt x="217470" y="954359"/>
                    <a:pt x="9079" y="492953"/>
                    <a:pt x="300" y="473385"/>
                  </a:cubicBezTo>
                  <a:cubicBezTo>
                    <a:pt x="-2442" y="467076"/>
                    <a:pt x="-2169" y="459852"/>
                    <a:pt x="1032" y="453725"/>
                  </a:cubicBezTo>
                  <a:lnTo>
                    <a:pt x="238776" y="10333"/>
                  </a:lnTo>
                  <a:cubicBezTo>
                    <a:pt x="244627" y="-548"/>
                    <a:pt x="258162" y="-4572"/>
                    <a:pt x="269042" y="1280"/>
                  </a:cubicBezTo>
                  <a:cubicBezTo>
                    <a:pt x="274895" y="4480"/>
                    <a:pt x="279009" y="10058"/>
                    <a:pt x="280289" y="16551"/>
                  </a:cubicBezTo>
                  <a:cubicBezTo>
                    <a:pt x="281478" y="22677"/>
                    <a:pt x="403733" y="629199"/>
                    <a:pt x="652816" y="704180"/>
                  </a:cubicBezTo>
                  <a:cubicBezTo>
                    <a:pt x="895406" y="777332"/>
                    <a:pt x="1004860" y="502006"/>
                    <a:pt x="1009432" y="490301"/>
                  </a:cubicBezTo>
                  <a:cubicBezTo>
                    <a:pt x="1013639" y="479329"/>
                    <a:pt x="1025708" y="473568"/>
                    <a:pt x="1036864" y="477134"/>
                  </a:cubicBezTo>
                  <a:lnTo>
                    <a:pt x="1152627" y="515630"/>
                  </a:lnTo>
                  <a:cubicBezTo>
                    <a:pt x="1161771" y="518557"/>
                    <a:pt x="1167898" y="527060"/>
                    <a:pt x="1167898" y="536662"/>
                  </a:cubicBezTo>
                  <a:cubicBezTo>
                    <a:pt x="1168812" y="714056"/>
                    <a:pt x="1089077" y="885323"/>
                    <a:pt x="959872" y="983712"/>
                  </a:cubicBezTo>
                  <a:cubicBezTo>
                    <a:pt x="885805" y="1040862"/>
                    <a:pt x="794822" y="1071859"/>
                    <a:pt x="701279" y="1071951"/>
                  </a:cubicBezTo>
                  <a:close/>
                  <a:moveTo>
                    <a:pt x="45837" y="464972"/>
                  </a:moveTo>
                  <a:cubicBezTo>
                    <a:pt x="77933" y="532182"/>
                    <a:pt x="276631" y="924733"/>
                    <a:pt x="576189" y="1009223"/>
                  </a:cubicBezTo>
                  <a:cubicBezTo>
                    <a:pt x="743433" y="1056407"/>
                    <a:pt x="862945" y="1002092"/>
                    <a:pt x="933720" y="948234"/>
                  </a:cubicBezTo>
                  <a:cubicBezTo>
                    <a:pt x="1048202" y="861091"/>
                    <a:pt x="1120166" y="710490"/>
                    <a:pt x="1124006" y="552756"/>
                  </a:cubicBezTo>
                  <a:lnTo>
                    <a:pt x="1042716" y="525324"/>
                  </a:lnTo>
                  <a:cubicBezTo>
                    <a:pt x="1009615" y="594360"/>
                    <a:pt x="880959" y="819029"/>
                    <a:pt x="640380" y="746425"/>
                  </a:cubicBezTo>
                  <a:cubicBezTo>
                    <a:pt x="412512" y="677753"/>
                    <a:pt x="288611" y="244510"/>
                    <a:pt x="250115" y="83759"/>
                  </a:cubicBezTo>
                  <a:close/>
                </a:path>
              </a:pathLst>
            </a:custGeom>
            <a:solidFill>
              <a:srgbClr val="000000"/>
            </a:solidFill>
            <a:ln w="91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B439F9D0-E497-A4EC-91DC-E02E1D477F9A}"/>
                </a:ext>
              </a:extLst>
            </p:cNvPr>
            <p:cNvSpPr/>
            <p:nvPr/>
          </p:nvSpPr>
          <p:spPr>
            <a:xfrm>
              <a:off x="1994086" y="2680260"/>
              <a:ext cx="1593433" cy="1600575"/>
            </a:xfrm>
            <a:custGeom>
              <a:avLst/>
              <a:gdLst>
                <a:gd name="connsiteX0" fmla="*/ -1579 w 1593433"/>
                <a:gd name="connsiteY0" fmla="*/ 227432 h 1600575"/>
                <a:gd name="connsiteX1" fmla="*/ 799527 w 1593433"/>
                <a:gd name="connsiteY1" fmla="*/ 4959 h 1600575"/>
                <a:gd name="connsiteX2" fmla="*/ 1559851 w 1593433"/>
                <a:gd name="connsiteY2" fmla="*/ 206127 h 1600575"/>
                <a:gd name="connsiteX3" fmla="*/ 1375416 w 1593433"/>
                <a:gd name="connsiteY3" fmla="*/ 580207 h 1600575"/>
                <a:gd name="connsiteX4" fmla="*/ 1591855 w 1593433"/>
                <a:gd name="connsiteY4" fmla="*/ 1524417 h 1600575"/>
                <a:gd name="connsiteX5" fmla="*/ 1097530 w 1593433"/>
                <a:gd name="connsiteY5" fmla="*/ 1578184 h 1600575"/>
                <a:gd name="connsiteX6" fmla="*/ -1579 w 1593433"/>
                <a:gd name="connsiteY6" fmla="*/ 1472388 h 1600575"/>
                <a:gd name="connsiteX7" fmla="*/ 217877 w 1593433"/>
                <a:gd name="connsiteY7" fmla="*/ 571430 h 160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93433" h="1600575">
                  <a:moveTo>
                    <a:pt x="-1579" y="227432"/>
                  </a:moveTo>
                  <a:cubicBezTo>
                    <a:pt x="-1579" y="227432"/>
                    <a:pt x="207818" y="-46157"/>
                    <a:pt x="799527" y="4959"/>
                  </a:cubicBezTo>
                  <a:cubicBezTo>
                    <a:pt x="1505993" y="65949"/>
                    <a:pt x="1559851" y="206127"/>
                    <a:pt x="1559851" y="206127"/>
                  </a:cubicBezTo>
                  <a:lnTo>
                    <a:pt x="1375416" y="580207"/>
                  </a:lnTo>
                  <a:lnTo>
                    <a:pt x="1591855" y="1524417"/>
                  </a:lnTo>
                  <a:cubicBezTo>
                    <a:pt x="1591855" y="1524417"/>
                    <a:pt x="1443996" y="1647038"/>
                    <a:pt x="1097530" y="1578184"/>
                  </a:cubicBezTo>
                  <a:cubicBezTo>
                    <a:pt x="751063" y="1509330"/>
                    <a:pt x="155698" y="1424840"/>
                    <a:pt x="-1579" y="1472388"/>
                  </a:cubicBezTo>
                  <a:lnTo>
                    <a:pt x="217877" y="571430"/>
                  </a:lnTo>
                  <a:close/>
                </a:path>
              </a:pathLst>
            </a:custGeom>
            <a:solidFill>
              <a:srgbClr val="000000"/>
            </a:solidFill>
            <a:ln w="91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CA52BD9-79F7-2C77-E3F2-B0945AF932AB}"/>
                </a:ext>
              </a:extLst>
            </p:cNvPr>
            <p:cNvSpPr/>
            <p:nvPr/>
          </p:nvSpPr>
          <p:spPr>
            <a:xfrm>
              <a:off x="3355993" y="2711770"/>
              <a:ext cx="1507296" cy="1082009"/>
            </a:xfrm>
            <a:custGeom>
              <a:avLst/>
              <a:gdLst>
                <a:gd name="connsiteX0" fmla="*/ 910194 w 1507296"/>
                <a:gd name="connsiteY0" fmla="*/ 1082009 h 1082009"/>
                <a:gd name="connsiteX1" fmla="*/ 0 w 1507296"/>
                <a:gd name="connsiteY1" fmla="*/ 1082009 h 1082009"/>
                <a:gd name="connsiteX2" fmla="*/ 597012 w 1507296"/>
                <a:gd name="connsiteY2" fmla="*/ 0 h 1082009"/>
                <a:gd name="connsiteX3" fmla="*/ 1507297 w 1507296"/>
                <a:gd name="connsiteY3" fmla="*/ 0 h 1082009"/>
                <a:gd name="connsiteX4" fmla="*/ 910194 w 1507296"/>
                <a:gd name="connsiteY4" fmla="*/ 1082009 h 108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7296" h="1082009">
                  <a:moveTo>
                    <a:pt x="910194" y="1082009"/>
                  </a:moveTo>
                  <a:lnTo>
                    <a:pt x="0" y="1082009"/>
                  </a:lnTo>
                  <a:lnTo>
                    <a:pt x="597012" y="0"/>
                  </a:lnTo>
                  <a:lnTo>
                    <a:pt x="1507297" y="0"/>
                  </a:lnTo>
                  <a:lnTo>
                    <a:pt x="910194" y="1082009"/>
                  </a:lnTo>
                  <a:close/>
                </a:path>
              </a:pathLst>
            </a:custGeom>
            <a:solidFill>
              <a:srgbClr val="000000"/>
            </a:solidFill>
            <a:ln w="91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F2A53CF3-4CFE-302B-3786-B73C5400258E}"/>
                </a:ext>
              </a:extLst>
            </p:cNvPr>
            <p:cNvSpPr/>
            <p:nvPr/>
          </p:nvSpPr>
          <p:spPr>
            <a:xfrm>
              <a:off x="3333773" y="2689458"/>
              <a:ext cx="1551828" cy="1126632"/>
            </a:xfrm>
            <a:custGeom>
              <a:avLst/>
              <a:gdLst>
                <a:gd name="connsiteX0" fmla="*/ 930927 w 1551828"/>
                <a:gd name="connsiteY0" fmla="*/ 1125228 h 1126632"/>
                <a:gd name="connsiteX1" fmla="*/ 20641 w 1551828"/>
                <a:gd name="connsiteY1" fmla="*/ 1125228 h 1126632"/>
                <a:gd name="connsiteX2" fmla="*/ -1578 w 1551828"/>
                <a:gd name="connsiteY2" fmla="*/ 1102825 h 1126632"/>
                <a:gd name="connsiteX3" fmla="*/ 1164 w 1551828"/>
                <a:gd name="connsiteY3" fmla="*/ 1092127 h 1126632"/>
                <a:gd name="connsiteX4" fmla="*/ 598177 w 1551828"/>
                <a:gd name="connsiteY4" fmla="*/ 10117 h 1126632"/>
                <a:gd name="connsiteX5" fmla="*/ 617653 w 1551828"/>
                <a:gd name="connsiteY5" fmla="*/ -1405 h 1126632"/>
                <a:gd name="connsiteX6" fmla="*/ 1527938 w 1551828"/>
                <a:gd name="connsiteY6" fmla="*/ -1405 h 1126632"/>
                <a:gd name="connsiteX7" fmla="*/ 1550250 w 1551828"/>
                <a:gd name="connsiteY7" fmla="*/ 20724 h 1126632"/>
                <a:gd name="connsiteX8" fmla="*/ 1547415 w 1551828"/>
                <a:gd name="connsiteY8" fmla="*/ 31605 h 1126632"/>
                <a:gd name="connsiteX9" fmla="*/ 950404 w 1551828"/>
                <a:gd name="connsiteY9" fmla="*/ 1113615 h 1126632"/>
                <a:gd name="connsiteX10" fmla="*/ 930927 w 1551828"/>
                <a:gd name="connsiteY10" fmla="*/ 1125228 h 1126632"/>
                <a:gd name="connsiteX11" fmla="*/ 58406 w 1551828"/>
                <a:gd name="connsiteY11" fmla="*/ 1080605 h 1126632"/>
                <a:gd name="connsiteX12" fmla="*/ 917942 w 1551828"/>
                <a:gd name="connsiteY12" fmla="*/ 1080605 h 1126632"/>
                <a:gd name="connsiteX13" fmla="*/ 1490356 w 1551828"/>
                <a:gd name="connsiteY13" fmla="*/ 43126 h 1126632"/>
                <a:gd name="connsiteX14" fmla="*/ 630820 w 1551828"/>
                <a:gd name="connsiteY14" fmla="*/ 43126 h 1126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51828" h="1126632">
                  <a:moveTo>
                    <a:pt x="930927" y="1125228"/>
                  </a:moveTo>
                  <a:lnTo>
                    <a:pt x="20641" y="1125228"/>
                  </a:lnTo>
                  <a:cubicBezTo>
                    <a:pt x="8297" y="1125228"/>
                    <a:pt x="-1670" y="1115169"/>
                    <a:pt x="-1578" y="1102825"/>
                  </a:cubicBezTo>
                  <a:cubicBezTo>
                    <a:pt x="-1578" y="1099075"/>
                    <a:pt x="-664" y="1095419"/>
                    <a:pt x="1164" y="1092127"/>
                  </a:cubicBezTo>
                  <a:lnTo>
                    <a:pt x="598177" y="10117"/>
                  </a:lnTo>
                  <a:cubicBezTo>
                    <a:pt x="602108" y="2984"/>
                    <a:pt x="609515" y="-1405"/>
                    <a:pt x="617653" y="-1405"/>
                  </a:cubicBezTo>
                  <a:lnTo>
                    <a:pt x="1527938" y="-1405"/>
                  </a:lnTo>
                  <a:cubicBezTo>
                    <a:pt x="1540192" y="-1405"/>
                    <a:pt x="1550158" y="8471"/>
                    <a:pt x="1550250" y="20724"/>
                  </a:cubicBezTo>
                  <a:cubicBezTo>
                    <a:pt x="1550250" y="24565"/>
                    <a:pt x="1549244" y="28313"/>
                    <a:pt x="1547415" y="31605"/>
                  </a:cubicBezTo>
                  <a:lnTo>
                    <a:pt x="950404" y="1113615"/>
                  </a:lnTo>
                  <a:cubicBezTo>
                    <a:pt x="946471" y="1120748"/>
                    <a:pt x="939065" y="1125137"/>
                    <a:pt x="930927" y="1125228"/>
                  </a:cubicBezTo>
                  <a:close/>
                  <a:moveTo>
                    <a:pt x="58406" y="1080605"/>
                  </a:moveTo>
                  <a:lnTo>
                    <a:pt x="917942" y="1080605"/>
                  </a:lnTo>
                  <a:lnTo>
                    <a:pt x="1490356" y="43126"/>
                  </a:lnTo>
                  <a:lnTo>
                    <a:pt x="630820" y="43126"/>
                  </a:lnTo>
                  <a:close/>
                </a:path>
              </a:pathLst>
            </a:custGeom>
            <a:solidFill>
              <a:schemeClr val="tx1"/>
            </a:solidFill>
            <a:ln w="91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BB2B54D-342E-7DDF-57F2-0013B23C9309}"/>
                </a:ext>
              </a:extLst>
            </p:cNvPr>
            <p:cNvSpPr/>
            <p:nvPr/>
          </p:nvSpPr>
          <p:spPr>
            <a:xfrm>
              <a:off x="4279577" y="3332459"/>
              <a:ext cx="181367" cy="427212"/>
            </a:xfrm>
            <a:custGeom>
              <a:avLst/>
              <a:gdLst>
                <a:gd name="connsiteX0" fmla="*/ 6062 w 181367"/>
                <a:gd name="connsiteY0" fmla="*/ 425808 h 427212"/>
                <a:gd name="connsiteX1" fmla="*/ 6062 w 181367"/>
                <a:gd name="connsiteY1" fmla="*/ 276212 h 427212"/>
                <a:gd name="connsiteX2" fmla="*/ 159498 w 181367"/>
                <a:gd name="connsiteY2" fmla="*/ 1069 h 427212"/>
                <a:gd name="connsiteX3" fmla="*/ 6062 w 181367"/>
                <a:gd name="connsiteY3" fmla="*/ 425808 h 42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367" h="427212">
                  <a:moveTo>
                    <a:pt x="6062" y="425808"/>
                  </a:moveTo>
                  <a:cubicBezTo>
                    <a:pt x="6062" y="425808"/>
                    <a:pt x="-11129" y="336014"/>
                    <a:pt x="6062" y="276212"/>
                  </a:cubicBezTo>
                  <a:cubicBezTo>
                    <a:pt x="23252" y="216410"/>
                    <a:pt x="129141" y="38468"/>
                    <a:pt x="159498" y="1069"/>
                  </a:cubicBezTo>
                  <a:cubicBezTo>
                    <a:pt x="189857" y="-36330"/>
                    <a:pt x="215551" y="361617"/>
                    <a:pt x="6062" y="425808"/>
                  </a:cubicBezTo>
                  <a:close/>
                </a:path>
              </a:pathLst>
            </a:custGeom>
            <a:solidFill>
              <a:srgbClr val="F2F2F2"/>
            </a:solidFill>
            <a:ln w="91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BFB798B-739D-B0E4-8937-671B1414F2B4}"/>
                </a:ext>
              </a:extLst>
            </p:cNvPr>
            <p:cNvSpPr/>
            <p:nvPr/>
          </p:nvSpPr>
          <p:spPr>
            <a:xfrm>
              <a:off x="4256979" y="3309741"/>
              <a:ext cx="225854" cy="472151"/>
            </a:xfrm>
            <a:custGeom>
              <a:avLst/>
              <a:gdLst>
                <a:gd name="connsiteX0" fmla="*/ 28659 w 225854"/>
                <a:gd name="connsiteY0" fmla="*/ 470746 h 472151"/>
                <a:gd name="connsiteX1" fmla="*/ 17139 w 225854"/>
                <a:gd name="connsiteY1" fmla="*/ 467545 h 472151"/>
                <a:gd name="connsiteX2" fmla="*/ 6714 w 225854"/>
                <a:gd name="connsiteY2" fmla="*/ 452640 h 472151"/>
                <a:gd name="connsiteX3" fmla="*/ 6714 w 225854"/>
                <a:gd name="connsiteY3" fmla="*/ 292803 h 472151"/>
                <a:gd name="connsiteX4" fmla="*/ 164357 w 225854"/>
                <a:gd name="connsiteY4" fmla="*/ 9339 h 472151"/>
                <a:gd name="connsiteX5" fmla="*/ 194623 w 225854"/>
                <a:gd name="connsiteY5" fmla="*/ 195 h 472151"/>
                <a:gd name="connsiteX6" fmla="*/ 223976 w 225854"/>
                <a:gd name="connsiteY6" fmla="*/ 124280 h 472151"/>
                <a:gd name="connsiteX7" fmla="*/ 34695 w 225854"/>
                <a:gd name="connsiteY7" fmla="*/ 469375 h 472151"/>
                <a:gd name="connsiteX8" fmla="*/ 28659 w 225854"/>
                <a:gd name="connsiteY8" fmla="*/ 470746 h 472151"/>
                <a:gd name="connsiteX9" fmla="*/ 178164 w 225854"/>
                <a:gd name="connsiteY9" fmla="*/ 67861 h 472151"/>
                <a:gd name="connsiteX10" fmla="*/ 50148 w 225854"/>
                <a:gd name="connsiteY10" fmla="*/ 305056 h 472151"/>
                <a:gd name="connsiteX11" fmla="*/ 46674 w 225854"/>
                <a:gd name="connsiteY11" fmla="*/ 417436 h 472151"/>
                <a:gd name="connsiteX12" fmla="*/ 146342 w 225854"/>
                <a:gd name="connsiteY12" fmla="*/ 296644 h 472151"/>
                <a:gd name="connsiteX13" fmla="*/ 178164 w 225854"/>
                <a:gd name="connsiteY13" fmla="*/ 67861 h 472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854" h="472151">
                  <a:moveTo>
                    <a:pt x="28659" y="470746"/>
                  </a:moveTo>
                  <a:cubicBezTo>
                    <a:pt x="24636" y="470746"/>
                    <a:pt x="20612" y="469648"/>
                    <a:pt x="17139" y="467545"/>
                  </a:cubicBezTo>
                  <a:cubicBezTo>
                    <a:pt x="11651" y="464345"/>
                    <a:pt x="7903" y="458859"/>
                    <a:pt x="6714" y="452640"/>
                  </a:cubicBezTo>
                  <a:cubicBezTo>
                    <a:pt x="5982" y="448801"/>
                    <a:pt x="-11574" y="356994"/>
                    <a:pt x="6714" y="292803"/>
                  </a:cubicBezTo>
                  <a:cubicBezTo>
                    <a:pt x="25002" y="230076"/>
                    <a:pt x="130981" y="50762"/>
                    <a:pt x="164357" y="9339"/>
                  </a:cubicBezTo>
                  <a:cubicBezTo>
                    <a:pt x="171306" y="-79"/>
                    <a:pt x="183651" y="-3827"/>
                    <a:pt x="194623" y="195"/>
                  </a:cubicBezTo>
                  <a:cubicBezTo>
                    <a:pt x="216294" y="8242"/>
                    <a:pt x="226170" y="49939"/>
                    <a:pt x="223976" y="124280"/>
                  </a:cubicBezTo>
                  <a:cubicBezTo>
                    <a:pt x="219769" y="264366"/>
                    <a:pt x="167923" y="428500"/>
                    <a:pt x="34695" y="469375"/>
                  </a:cubicBezTo>
                  <a:cubicBezTo>
                    <a:pt x="32775" y="470106"/>
                    <a:pt x="30763" y="470563"/>
                    <a:pt x="28659" y="470746"/>
                  </a:cubicBezTo>
                  <a:close/>
                  <a:moveTo>
                    <a:pt x="178164" y="67861"/>
                  </a:moveTo>
                  <a:cubicBezTo>
                    <a:pt x="136284" y="131320"/>
                    <a:pt x="63224" y="258788"/>
                    <a:pt x="50148" y="305056"/>
                  </a:cubicBezTo>
                  <a:cubicBezTo>
                    <a:pt x="40089" y="340170"/>
                    <a:pt x="43199" y="387901"/>
                    <a:pt x="46674" y="417436"/>
                  </a:cubicBezTo>
                  <a:cubicBezTo>
                    <a:pt x="89284" y="396223"/>
                    <a:pt x="122751" y="355714"/>
                    <a:pt x="146342" y="296644"/>
                  </a:cubicBezTo>
                  <a:cubicBezTo>
                    <a:pt x="173501" y="223584"/>
                    <a:pt x="184382" y="145494"/>
                    <a:pt x="178164" y="67861"/>
                  </a:cubicBezTo>
                  <a:close/>
                </a:path>
              </a:pathLst>
            </a:custGeom>
            <a:solidFill>
              <a:srgbClr val="000000"/>
            </a:solidFill>
            <a:ln w="91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13B436E-E8F2-2F58-84D0-D6AAC68FF644}"/>
                </a:ext>
              </a:extLst>
            </p:cNvPr>
            <p:cNvSpPr/>
            <p:nvPr/>
          </p:nvSpPr>
          <p:spPr>
            <a:xfrm>
              <a:off x="2016122" y="2943845"/>
              <a:ext cx="1431219" cy="987719"/>
            </a:xfrm>
            <a:custGeom>
              <a:avLst/>
              <a:gdLst>
                <a:gd name="connsiteX0" fmla="*/ 364639 w 1431219"/>
                <a:gd name="connsiteY0" fmla="*/ 582348 h 987719"/>
                <a:gd name="connsiteX1" fmla="*/ 1065527 w 1431219"/>
                <a:gd name="connsiteY1" fmla="*/ 244020 h 987719"/>
                <a:gd name="connsiteX2" fmla="*/ 1429640 w 1431219"/>
                <a:gd name="connsiteY2" fmla="*/ 308028 h 987719"/>
                <a:gd name="connsiteX3" fmla="*/ 1352466 w 1431219"/>
                <a:gd name="connsiteY3" fmla="*/ 337106 h 987719"/>
                <a:gd name="connsiteX4" fmla="*/ 1188513 w 1431219"/>
                <a:gd name="connsiteY4" fmla="*/ 390873 h 987719"/>
                <a:gd name="connsiteX5" fmla="*/ 1072110 w 1431219"/>
                <a:gd name="connsiteY5" fmla="*/ 408246 h 987719"/>
                <a:gd name="connsiteX6" fmla="*/ 319650 w 1431219"/>
                <a:gd name="connsiteY6" fmla="*/ 984318 h 987719"/>
                <a:gd name="connsiteX7" fmla="*/ -1579 w 1431219"/>
                <a:gd name="connsiteY7" fmla="*/ -1405 h 987719"/>
                <a:gd name="connsiteX8" fmla="*/ 346534 w 1431219"/>
                <a:gd name="connsiteY8" fmla="*/ 307662 h 987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1219" h="987719">
                  <a:moveTo>
                    <a:pt x="364639" y="582348"/>
                  </a:moveTo>
                  <a:lnTo>
                    <a:pt x="1065527" y="244020"/>
                  </a:lnTo>
                  <a:lnTo>
                    <a:pt x="1429640" y="308028"/>
                  </a:lnTo>
                  <a:cubicBezTo>
                    <a:pt x="1411627" y="331710"/>
                    <a:pt x="1381634" y="342957"/>
                    <a:pt x="1352466" y="337106"/>
                  </a:cubicBezTo>
                  <a:cubicBezTo>
                    <a:pt x="1300710" y="327962"/>
                    <a:pt x="1231856" y="343049"/>
                    <a:pt x="1188513" y="390873"/>
                  </a:cubicBezTo>
                  <a:cubicBezTo>
                    <a:pt x="1145171" y="438696"/>
                    <a:pt x="1072110" y="408246"/>
                    <a:pt x="1072110" y="408246"/>
                  </a:cubicBezTo>
                  <a:cubicBezTo>
                    <a:pt x="1072110" y="408246"/>
                    <a:pt x="675627" y="918115"/>
                    <a:pt x="319650" y="984318"/>
                  </a:cubicBezTo>
                  <a:cubicBezTo>
                    <a:pt x="30334" y="1037811"/>
                    <a:pt x="-1579" y="-1405"/>
                    <a:pt x="-1579" y="-1405"/>
                  </a:cubicBezTo>
                  <a:lnTo>
                    <a:pt x="346534" y="307662"/>
                  </a:lnTo>
                  <a:close/>
                </a:path>
              </a:pathLst>
            </a:custGeom>
            <a:solidFill>
              <a:srgbClr val="F2F2F2"/>
            </a:solidFill>
            <a:ln w="91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FFAC294-61D3-15ED-FC4A-DB1E26CF189F}"/>
                </a:ext>
              </a:extLst>
            </p:cNvPr>
            <p:cNvSpPr/>
            <p:nvPr/>
          </p:nvSpPr>
          <p:spPr>
            <a:xfrm>
              <a:off x="1993989" y="2921713"/>
              <a:ext cx="1475292" cy="1031994"/>
            </a:xfrm>
            <a:custGeom>
              <a:avLst/>
              <a:gdLst>
                <a:gd name="connsiteX0" fmla="*/ 320478 w 1475292"/>
                <a:gd name="connsiteY0" fmla="*/ 1030590 h 1031994"/>
                <a:gd name="connsiteX1" fmla="*/ 231690 w 1475292"/>
                <a:gd name="connsiteY1" fmla="*/ 997214 h 1031994"/>
                <a:gd name="connsiteX2" fmla="*/ -1573 w 1475292"/>
                <a:gd name="connsiteY2" fmla="*/ 21275 h 1031994"/>
                <a:gd name="connsiteX3" fmla="*/ 20190 w 1475292"/>
                <a:gd name="connsiteY3" fmla="*/ -1402 h 1031994"/>
                <a:gd name="connsiteX4" fmla="*/ 35003 w 1475292"/>
                <a:gd name="connsiteY4" fmla="*/ 3901 h 1031994"/>
                <a:gd name="connsiteX5" fmla="*/ 383115 w 1475292"/>
                <a:gd name="connsiteY5" fmla="*/ 312969 h 1031994"/>
                <a:gd name="connsiteX6" fmla="*/ 390613 w 1475292"/>
                <a:gd name="connsiteY6" fmla="*/ 328148 h 1031994"/>
                <a:gd name="connsiteX7" fmla="*/ 406432 w 1475292"/>
                <a:gd name="connsiteY7" fmla="*/ 569641 h 1031994"/>
                <a:gd name="connsiteX8" fmla="*/ 1077602 w 1475292"/>
                <a:gd name="connsiteY8" fmla="*/ 245852 h 1031994"/>
                <a:gd name="connsiteX9" fmla="*/ 1091135 w 1475292"/>
                <a:gd name="connsiteY9" fmla="*/ 244023 h 1031994"/>
                <a:gd name="connsiteX10" fmla="*/ 1455340 w 1475292"/>
                <a:gd name="connsiteY10" fmla="*/ 308488 h 1031994"/>
                <a:gd name="connsiteX11" fmla="*/ 1473354 w 1475292"/>
                <a:gd name="connsiteY11" fmla="*/ 334366 h 1031994"/>
                <a:gd name="connsiteX12" fmla="*/ 1469970 w 1475292"/>
                <a:gd name="connsiteY12" fmla="*/ 342870 h 1031994"/>
                <a:gd name="connsiteX13" fmla="*/ 1370484 w 1475292"/>
                <a:gd name="connsiteY13" fmla="*/ 381549 h 1031994"/>
                <a:gd name="connsiteX14" fmla="*/ 1226740 w 1475292"/>
                <a:gd name="connsiteY14" fmla="*/ 428183 h 1031994"/>
                <a:gd name="connsiteX15" fmla="*/ 1101741 w 1475292"/>
                <a:gd name="connsiteY15" fmla="*/ 456529 h 1031994"/>
                <a:gd name="connsiteX16" fmla="*/ 345533 w 1475292"/>
                <a:gd name="connsiteY16" fmla="*/ 1028212 h 1031994"/>
                <a:gd name="connsiteX17" fmla="*/ 320478 w 1475292"/>
                <a:gd name="connsiteY17" fmla="*/ 1030590 h 1031994"/>
                <a:gd name="connsiteX18" fmla="*/ 45336 w 1475292"/>
                <a:gd name="connsiteY18" fmla="*/ 72299 h 1031994"/>
                <a:gd name="connsiteX19" fmla="*/ 259762 w 1475292"/>
                <a:gd name="connsiteY19" fmla="*/ 962468 h 1031994"/>
                <a:gd name="connsiteX20" fmla="*/ 337852 w 1475292"/>
                <a:gd name="connsiteY20" fmla="*/ 984322 h 1031994"/>
                <a:gd name="connsiteX21" fmla="*/ 1076687 w 1475292"/>
                <a:gd name="connsiteY21" fmla="*/ 417394 h 1031994"/>
                <a:gd name="connsiteX22" fmla="*/ 1102840 w 1475292"/>
                <a:gd name="connsiteY22" fmla="*/ 410444 h 1031994"/>
                <a:gd name="connsiteX23" fmla="*/ 1194280 w 1475292"/>
                <a:gd name="connsiteY23" fmla="*/ 398740 h 1031994"/>
                <a:gd name="connsiteX24" fmla="*/ 1349728 w 1475292"/>
                <a:gd name="connsiteY24" fmla="*/ 335371 h 1031994"/>
                <a:gd name="connsiteX25" fmla="*/ 1091227 w 1475292"/>
                <a:gd name="connsiteY25" fmla="*/ 289651 h 1031994"/>
                <a:gd name="connsiteX26" fmla="*/ 396831 w 1475292"/>
                <a:gd name="connsiteY26" fmla="*/ 624688 h 1031994"/>
                <a:gd name="connsiteX27" fmla="*/ 375892 w 1475292"/>
                <a:gd name="connsiteY27" fmla="*/ 623773 h 1031994"/>
                <a:gd name="connsiteX28" fmla="*/ 364918 w 1475292"/>
                <a:gd name="connsiteY28" fmla="*/ 606035 h 1031994"/>
                <a:gd name="connsiteX29" fmla="*/ 347453 w 1475292"/>
                <a:gd name="connsiteY29" fmla="*/ 340859 h 103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475292" h="1031994">
                  <a:moveTo>
                    <a:pt x="320478" y="1030590"/>
                  </a:moveTo>
                  <a:cubicBezTo>
                    <a:pt x="287925" y="1030225"/>
                    <a:pt x="256470" y="1018337"/>
                    <a:pt x="231690" y="997214"/>
                  </a:cubicBezTo>
                  <a:cubicBezTo>
                    <a:pt x="25493" y="830885"/>
                    <a:pt x="-567" y="54193"/>
                    <a:pt x="-1573" y="21275"/>
                  </a:cubicBezTo>
                  <a:cubicBezTo>
                    <a:pt x="-1848" y="9022"/>
                    <a:pt x="7936" y="-1127"/>
                    <a:pt x="20190" y="-1402"/>
                  </a:cubicBezTo>
                  <a:cubicBezTo>
                    <a:pt x="25584" y="-1493"/>
                    <a:pt x="30887" y="426"/>
                    <a:pt x="35003" y="3901"/>
                  </a:cubicBezTo>
                  <a:lnTo>
                    <a:pt x="383115" y="312969"/>
                  </a:lnTo>
                  <a:cubicBezTo>
                    <a:pt x="387503" y="316901"/>
                    <a:pt x="390156" y="322296"/>
                    <a:pt x="390613" y="328148"/>
                  </a:cubicBezTo>
                  <a:lnTo>
                    <a:pt x="406432" y="569641"/>
                  </a:lnTo>
                  <a:lnTo>
                    <a:pt x="1077602" y="245852"/>
                  </a:lnTo>
                  <a:cubicBezTo>
                    <a:pt x="1081808" y="243841"/>
                    <a:pt x="1086563" y="243200"/>
                    <a:pt x="1091135" y="244023"/>
                  </a:cubicBezTo>
                  <a:lnTo>
                    <a:pt x="1455340" y="308488"/>
                  </a:lnTo>
                  <a:cubicBezTo>
                    <a:pt x="1467501" y="310683"/>
                    <a:pt x="1475548" y="322204"/>
                    <a:pt x="1473354" y="334366"/>
                  </a:cubicBezTo>
                  <a:cubicBezTo>
                    <a:pt x="1472897" y="337384"/>
                    <a:pt x="1471708" y="340309"/>
                    <a:pt x="1469970" y="342870"/>
                  </a:cubicBezTo>
                  <a:cubicBezTo>
                    <a:pt x="1446927" y="373777"/>
                    <a:pt x="1408340" y="388773"/>
                    <a:pt x="1370484" y="381549"/>
                  </a:cubicBezTo>
                  <a:cubicBezTo>
                    <a:pt x="1326868" y="373960"/>
                    <a:pt x="1265511" y="385573"/>
                    <a:pt x="1226740" y="428183"/>
                  </a:cubicBezTo>
                  <a:cubicBezTo>
                    <a:pt x="1187970" y="470794"/>
                    <a:pt x="1129631" y="464028"/>
                    <a:pt x="1101741" y="456529"/>
                  </a:cubicBezTo>
                  <a:cubicBezTo>
                    <a:pt x="1037094" y="536997"/>
                    <a:pt x="678831" y="966582"/>
                    <a:pt x="345533" y="1028212"/>
                  </a:cubicBezTo>
                  <a:cubicBezTo>
                    <a:pt x="337303" y="1029767"/>
                    <a:pt x="328891" y="1030498"/>
                    <a:pt x="320478" y="1030590"/>
                  </a:cubicBezTo>
                  <a:close/>
                  <a:moveTo>
                    <a:pt x="45336" y="72299"/>
                  </a:moveTo>
                  <a:cubicBezTo>
                    <a:pt x="54480" y="251064"/>
                    <a:pt x="98279" y="832349"/>
                    <a:pt x="259762" y="962468"/>
                  </a:cubicBezTo>
                  <a:cubicBezTo>
                    <a:pt x="280977" y="981395"/>
                    <a:pt x="309871" y="989533"/>
                    <a:pt x="337852" y="984322"/>
                  </a:cubicBezTo>
                  <a:cubicBezTo>
                    <a:pt x="681300" y="920862"/>
                    <a:pt x="1072755" y="421966"/>
                    <a:pt x="1076687" y="417394"/>
                  </a:cubicBezTo>
                  <a:cubicBezTo>
                    <a:pt x="1082814" y="409439"/>
                    <a:pt x="1093513" y="406603"/>
                    <a:pt x="1102840" y="410444"/>
                  </a:cubicBezTo>
                  <a:cubicBezTo>
                    <a:pt x="1103388" y="410444"/>
                    <a:pt x="1162093" y="434035"/>
                    <a:pt x="1194280" y="398740"/>
                  </a:cubicBezTo>
                  <a:cubicBezTo>
                    <a:pt x="1236159" y="353020"/>
                    <a:pt x="1297789" y="334732"/>
                    <a:pt x="1349728" y="335371"/>
                  </a:cubicBezTo>
                  <a:lnTo>
                    <a:pt x="1091227" y="289651"/>
                  </a:lnTo>
                  <a:lnTo>
                    <a:pt x="396831" y="624688"/>
                  </a:lnTo>
                  <a:cubicBezTo>
                    <a:pt x="390156" y="627797"/>
                    <a:pt x="382292" y="627523"/>
                    <a:pt x="375892" y="623773"/>
                  </a:cubicBezTo>
                  <a:cubicBezTo>
                    <a:pt x="369490" y="620116"/>
                    <a:pt x="365376" y="613441"/>
                    <a:pt x="364918" y="606035"/>
                  </a:cubicBezTo>
                  <a:lnTo>
                    <a:pt x="347453" y="340859"/>
                  </a:lnTo>
                  <a:close/>
                </a:path>
              </a:pathLst>
            </a:custGeom>
            <a:solidFill>
              <a:srgbClr val="000000"/>
            </a:solidFill>
            <a:ln w="91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3712B261-9D37-B4D0-C72C-AA5AC5DD943B}"/>
                </a:ext>
              </a:extLst>
            </p:cNvPr>
            <p:cNvSpPr/>
            <p:nvPr/>
          </p:nvSpPr>
          <p:spPr>
            <a:xfrm>
              <a:off x="2191592" y="1503222"/>
              <a:ext cx="1139463" cy="1026432"/>
            </a:xfrm>
            <a:custGeom>
              <a:avLst/>
              <a:gdLst>
                <a:gd name="connsiteX0" fmla="*/ 992104 w 1139463"/>
                <a:gd name="connsiteY0" fmla="*/ 758173 h 1026432"/>
                <a:gd name="connsiteX1" fmla="*/ 187432 w 1139463"/>
                <a:gd name="connsiteY1" fmla="*/ 952116 h 1026432"/>
                <a:gd name="connsiteX2" fmla="*/ 136591 w 1139463"/>
                <a:gd name="connsiteY2" fmla="*/ 171768 h 1026432"/>
                <a:gd name="connsiteX3" fmla="*/ 958179 w 1139463"/>
                <a:gd name="connsiteY3" fmla="*/ 110228 h 1026432"/>
                <a:gd name="connsiteX4" fmla="*/ 992104 w 1139463"/>
                <a:gd name="connsiteY4" fmla="*/ 758173 h 1026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9463" h="1026432">
                  <a:moveTo>
                    <a:pt x="992104" y="758173"/>
                  </a:moveTo>
                  <a:cubicBezTo>
                    <a:pt x="783803" y="954586"/>
                    <a:pt x="411185" y="1128139"/>
                    <a:pt x="187432" y="952116"/>
                  </a:cubicBezTo>
                  <a:cubicBezTo>
                    <a:pt x="-36323" y="776094"/>
                    <a:pt x="-71618" y="368272"/>
                    <a:pt x="136591" y="171768"/>
                  </a:cubicBezTo>
                  <a:cubicBezTo>
                    <a:pt x="344800" y="-24737"/>
                    <a:pt x="734059" y="-65976"/>
                    <a:pt x="958179" y="110228"/>
                  </a:cubicBezTo>
                  <a:cubicBezTo>
                    <a:pt x="1182298" y="286433"/>
                    <a:pt x="1200403" y="561759"/>
                    <a:pt x="992104" y="758173"/>
                  </a:cubicBezTo>
                  <a:close/>
                </a:path>
              </a:pathLst>
            </a:custGeom>
            <a:solidFill>
              <a:srgbClr val="000000"/>
            </a:solidFill>
            <a:ln w="91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A624210F-78FF-0898-66A4-639078A6C764}"/>
                </a:ext>
              </a:extLst>
            </p:cNvPr>
            <p:cNvSpPr/>
            <p:nvPr/>
          </p:nvSpPr>
          <p:spPr>
            <a:xfrm>
              <a:off x="2181700" y="1755255"/>
              <a:ext cx="128452" cy="110523"/>
            </a:xfrm>
            <a:custGeom>
              <a:avLst/>
              <a:gdLst>
                <a:gd name="connsiteX0" fmla="*/ 110090 w 128452"/>
                <a:gd name="connsiteY0" fmla="*/ 91094 h 110523"/>
                <a:gd name="connsiteX1" fmla="*/ 19381 w 128452"/>
                <a:gd name="connsiteY1" fmla="*/ 94660 h 110523"/>
                <a:gd name="connsiteX2" fmla="*/ 7768 w 128452"/>
                <a:gd name="connsiteY2" fmla="*/ 24891 h 110523"/>
                <a:gd name="connsiteX3" fmla="*/ 15266 w 128452"/>
                <a:gd name="connsiteY3" fmla="*/ 16570 h 110523"/>
                <a:gd name="connsiteX4" fmla="*/ 105974 w 128452"/>
                <a:gd name="connsiteY4" fmla="*/ 13095 h 110523"/>
                <a:gd name="connsiteX5" fmla="*/ 117496 w 128452"/>
                <a:gd name="connsiteY5" fmla="*/ 82864 h 110523"/>
                <a:gd name="connsiteX6" fmla="*/ 110090 w 128452"/>
                <a:gd name="connsiteY6" fmla="*/ 91094 h 110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452" h="110523">
                  <a:moveTo>
                    <a:pt x="110090" y="91094"/>
                  </a:moveTo>
                  <a:cubicBezTo>
                    <a:pt x="84578" y="113679"/>
                    <a:pt x="46630" y="115234"/>
                    <a:pt x="19381" y="94660"/>
                  </a:cubicBezTo>
                  <a:cubicBezTo>
                    <a:pt x="-3113" y="78567"/>
                    <a:pt x="-8326" y="47385"/>
                    <a:pt x="7768" y="24891"/>
                  </a:cubicBezTo>
                  <a:cubicBezTo>
                    <a:pt x="9962" y="21873"/>
                    <a:pt x="12431" y="19039"/>
                    <a:pt x="15266" y="16570"/>
                  </a:cubicBezTo>
                  <a:cubicBezTo>
                    <a:pt x="40869" y="-6015"/>
                    <a:pt x="78725" y="-7479"/>
                    <a:pt x="105974" y="13095"/>
                  </a:cubicBezTo>
                  <a:cubicBezTo>
                    <a:pt x="128469" y="29189"/>
                    <a:pt x="133589" y="60461"/>
                    <a:pt x="117496" y="82864"/>
                  </a:cubicBezTo>
                  <a:cubicBezTo>
                    <a:pt x="115301" y="85881"/>
                    <a:pt x="112832" y="88625"/>
                    <a:pt x="110090" y="91094"/>
                  </a:cubicBezTo>
                  <a:close/>
                </a:path>
              </a:pathLst>
            </a:custGeom>
            <a:solidFill>
              <a:srgbClr val="000000"/>
            </a:solidFill>
            <a:ln w="91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C4F4DBF2-3D72-B752-1768-5211BDBB1E97}"/>
                </a:ext>
              </a:extLst>
            </p:cNvPr>
            <p:cNvSpPr/>
            <p:nvPr/>
          </p:nvSpPr>
          <p:spPr>
            <a:xfrm>
              <a:off x="2137818" y="1860836"/>
              <a:ext cx="195364" cy="168144"/>
            </a:xfrm>
            <a:custGeom>
              <a:avLst/>
              <a:gdLst>
                <a:gd name="connsiteX0" fmla="*/ 24127 w 195364"/>
                <a:gd name="connsiteY0" fmla="*/ 25929 h 168144"/>
                <a:gd name="connsiteX1" fmla="*/ 17452 w 195364"/>
                <a:gd name="connsiteY1" fmla="*/ 133187 h 168144"/>
                <a:gd name="connsiteX2" fmla="*/ 30345 w 195364"/>
                <a:gd name="connsiteY2" fmla="*/ 144801 h 168144"/>
                <a:gd name="connsiteX3" fmla="*/ 168145 w 195364"/>
                <a:gd name="connsiteY3" fmla="*/ 139406 h 168144"/>
                <a:gd name="connsiteX4" fmla="*/ 174638 w 195364"/>
                <a:gd name="connsiteY4" fmla="*/ 32055 h 168144"/>
                <a:gd name="connsiteX5" fmla="*/ 161927 w 195364"/>
                <a:gd name="connsiteY5" fmla="*/ 20534 h 168144"/>
                <a:gd name="connsiteX6" fmla="*/ 24127 w 195364"/>
                <a:gd name="connsiteY6" fmla="*/ 25929 h 16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364" h="168144">
                  <a:moveTo>
                    <a:pt x="24127" y="25929"/>
                  </a:moveTo>
                  <a:cubicBezTo>
                    <a:pt x="-7328" y="53727"/>
                    <a:pt x="-10345" y="101733"/>
                    <a:pt x="17452" y="133187"/>
                  </a:cubicBezTo>
                  <a:cubicBezTo>
                    <a:pt x="21293" y="137578"/>
                    <a:pt x="25590" y="141417"/>
                    <a:pt x="30345" y="144801"/>
                  </a:cubicBezTo>
                  <a:cubicBezTo>
                    <a:pt x="71768" y="175982"/>
                    <a:pt x="129283" y="173696"/>
                    <a:pt x="168145" y="139406"/>
                  </a:cubicBezTo>
                  <a:cubicBezTo>
                    <a:pt x="199601" y="111516"/>
                    <a:pt x="202526" y="63510"/>
                    <a:pt x="174638" y="32055"/>
                  </a:cubicBezTo>
                  <a:cubicBezTo>
                    <a:pt x="170888" y="27758"/>
                    <a:pt x="166591" y="23826"/>
                    <a:pt x="161927" y="20534"/>
                  </a:cubicBezTo>
                  <a:cubicBezTo>
                    <a:pt x="120505" y="-10647"/>
                    <a:pt x="62989" y="-8361"/>
                    <a:pt x="24127" y="25929"/>
                  </a:cubicBezTo>
                  <a:close/>
                </a:path>
              </a:pathLst>
            </a:custGeom>
            <a:solidFill>
              <a:srgbClr val="000000"/>
            </a:solidFill>
            <a:ln w="91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890FFD8-F6C9-8A62-7494-E0F9B171916C}"/>
                </a:ext>
              </a:extLst>
            </p:cNvPr>
            <p:cNvSpPr/>
            <p:nvPr/>
          </p:nvSpPr>
          <p:spPr>
            <a:xfrm>
              <a:off x="2129111" y="1991297"/>
              <a:ext cx="233691" cy="201110"/>
            </a:xfrm>
            <a:custGeom>
              <a:avLst/>
              <a:gdLst>
                <a:gd name="connsiteX0" fmla="*/ 110010 w 233691"/>
                <a:gd name="connsiteY0" fmla="*/ -1296 h 201110"/>
                <a:gd name="connsiteX1" fmla="*/ -1456 w 233691"/>
                <a:gd name="connsiteY1" fmla="*/ 103677 h 201110"/>
                <a:gd name="connsiteX2" fmla="*/ 120526 w 233691"/>
                <a:gd name="connsiteY2" fmla="*/ 199597 h 201110"/>
                <a:gd name="connsiteX3" fmla="*/ 231990 w 233691"/>
                <a:gd name="connsiteY3" fmla="*/ 94624 h 201110"/>
                <a:gd name="connsiteX4" fmla="*/ 110010 w 233691"/>
                <a:gd name="connsiteY4" fmla="*/ -1296 h 20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691" h="201110">
                  <a:moveTo>
                    <a:pt x="110010" y="-1296"/>
                  </a:moveTo>
                  <a:cubicBezTo>
                    <a:pt x="45453" y="1173"/>
                    <a:pt x="-4382" y="48173"/>
                    <a:pt x="-1456" y="103677"/>
                  </a:cubicBezTo>
                  <a:cubicBezTo>
                    <a:pt x="1470" y="159181"/>
                    <a:pt x="56060" y="202158"/>
                    <a:pt x="120526" y="199597"/>
                  </a:cubicBezTo>
                  <a:cubicBezTo>
                    <a:pt x="184990" y="197037"/>
                    <a:pt x="234917" y="150129"/>
                    <a:pt x="231990" y="94624"/>
                  </a:cubicBezTo>
                  <a:cubicBezTo>
                    <a:pt x="229065" y="39121"/>
                    <a:pt x="174475" y="-3857"/>
                    <a:pt x="110010" y="-1296"/>
                  </a:cubicBezTo>
                  <a:close/>
                </a:path>
              </a:pathLst>
            </a:custGeom>
            <a:solidFill>
              <a:srgbClr val="000000"/>
            </a:solidFill>
            <a:ln w="91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F03574B0-B930-C5D5-7642-43F6A722DA48}"/>
                </a:ext>
              </a:extLst>
            </p:cNvPr>
            <p:cNvSpPr/>
            <p:nvPr/>
          </p:nvSpPr>
          <p:spPr>
            <a:xfrm>
              <a:off x="2200389" y="2148669"/>
              <a:ext cx="265328" cy="228293"/>
            </a:xfrm>
            <a:custGeom>
              <a:avLst/>
              <a:gdLst>
                <a:gd name="connsiteX0" fmla="*/ 33154 w 265328"/>
                <a:gd name="connsiteY0" fmla="*/ 35733 h 228293"/>
                <a:gd name="connsiteX1" fmla="*/ 41657 w 265328"/>
                <a:gd name="connsiteY1" fmla="*/ 197034 h 228293"/>
                <a:gd name="connsiteX2" fmla="*/ 229018 w 265328"/>
                <a:gd name="connsiteY2" fmla="*/ 189718 h 228293"/>
                <a:gd name="connsiteX3" fmla="*/ 220514 w 265328"/>
                <a:gd name="connsiteY3" fmla="*/ 28418 h 228293"/>
                <a:gd name="connsiteX4" fmla="*/ 33154 w 265328"/>
                <a:gd name="connsiteY4" fmla="*/ 35733 h 228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5328" h="228293">
                  <a:moveTo>
                    <a:pt x="33154" y="35733"/>
                  </a:moveTo>
                  <a:cubicBezTo>
                    <a:pt x="-16224" y="82276"/>
                    <a:pt x="-12566" y="154605"/>
                    <a:pt x="41657" y="197034"/>
                  </a:cubicBezTo>
                  <a:cubicBezTo>
                    <a:pt x="97893" y="239462"/>
                    <a:pt x="176258" y="236352"/>
                    <a:pt x="229018" y="189718"/>
                  </a:cubicBezTo>
                  <a:cubicBezTo>
                    <a:pt x="278395" y="143175"/>
                    <a:pt x="274738" y="70846"/>
                    <a:pt x="220514" y="28418"/>
                  </a:cubicBezTo>
                  <a:cubicBezTo>
                    <a:pt x="166290" y="-14011"/>
                    <a:pt x="82532" y="-10809"/>
                    <a:pt x="33154" y="35733"/>
                  </a:cubicBezTo>
                  <a:close/>
                </a:path>
              </a:pathLst>
            </a:custGeom>
            <a:solidFill>
              <a:srgbClr val="000000"/>
            </a:solidFill>
            <a:ln w="91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F52EBD6C-7F5D-906D-C90C-FDBF7212D09A}"/>
                </a:ext>
              </a:extLst>
            </p:cNvPr>
            <p:cNvSpPr/>
            <p:nvPr/>
          </p:nvSpPr>
          <p:spPr>
            <a:xfrm>
              <a:off x="2300135" y="2255850"/>
              <a:ext cx="292608" cy="251825"/>
            </a:xfrm>
            <a:custGeom>
              <a:avLst/>
              <a:gdLst>
                <a:gd name="connsiteX0" fmla="*/ 292608 w 292608"/>
                <a:gd name="connsiteY0" fmla="*/ 125913 h 251825"/>
                <a:gd name="connsiteX1" fmla="*/ 146304 w 292608"/>
                <a:gd name="connsiteY1" fmla="*/ 251826 h 251825"/>
                <a:gd name="connsiteX2" fmla="*/ 0 w 292608"/>
                <a:gd name="connsiteY2" fmla="*/ 125913 h 251825"/>
                <a:gd name="connsiteX3" fmla="*/ 146304 w 292608"/>
                <a:gd name="connsiteY3" fmla="*/ 0 h 251825"/>
                <a:gd name="connsiteX4" fmla="*/ 292608 w 292608"/>
                <a:gd name="connsiteY4" fmla="*/ 125913 h 251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608" h="251825">
                  <a:moveTo>
                    <a:pt x="292608" y="125913"/>
                  </a:moveTo>
                  <a:cubicBezTo>
                    <a:pt x="292608" y="195453"/>
                    <a:pt x="227105" y="251826"/>
                    <a:pt x="146304" y="251826"/>
                  </a:cubicBezTo>
                  <a:cubicBezTo>
                    <a:pt x="65503" y="251826"/>
                    <a:pt x="0" y="195453"/>
                    <a:pt x="0" y="125913"/>
                  </a:cubicBezTo>
                  <a:cubicBezTo>
                    <a:pt x="0" y="56373"/>
                    <a:pt x="65503" y="0"/>
                    <a:pt x="146304" y="0"/>
                  </a:cubicBezTo>
                  <a:cubicBezTo>
                    <a:pt x="227105" y="0"/>
                    <a:pt x="292608" y="56373"/>
                    <a:pt x="292608" y="125913"/>
                  </a:cubicBezTo>
                  <a:close/>
                </a:path>
              </a:pathLst>
            </a:custGeom>
            <a:solidFill>
              <a:srgbClr val="000000"/>
            </a:solidFill>
            <a:ln w="91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4144B4A6-0524-FF17-CDF9-AE4F0D5EAFED}"/>
                </a:ext>
              </a:extLst>
            </p:cNvPr>
            <p:cNvSpPr/>
            <p:nvPr/>
          </p:nvSpPr>
          <p:spPr>
            <a:xfrm>
              <a:off x="2274672" y="1566177"/>
              <a:ext cx="238590" cy="205439"/>
            </a:xfrm>
            <a:custGeom>
              <a:avLst/>
              <a:gdLst>
                <a:gd name="connsiteX0" fmla="*/ 205850 w 238590"/>
                <a:gd name="connsiteY0" fmla="*/ 170535 h 205439"/>
                <a:gd name="connsiteX1" fmla="*/ 37326 w 238590"/>
                <a:gd name="connsiteY1" fmla="*/ 177119 h 205439"/>
                <a:gd name="connsiteX2" fmla="*/ 29645 w 238590"/>
                <a:gd name="connsiteY2" fmla="*/ 32095 h 205439"/>
                <a:gd name="connsiteX3" fmla="*/ 198260 w 238590"/>
                <a:gd name="connsiteY3" fmla="*/ 25511 h 205439"/>
                <a:gd name="connsiteX4" fmla="*/ 205850 w 238590"/>
                <a:gd name="connsiteY4" fmla="*/ 170535 h 205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590" h="205439">
                  <a:moveTo>
                    <a:pt x="205850" y="170535"/>
                  </a:moveTo>
                  <a:cubicBezTo>
                    <a:pt x="158393" y="212598"/>
                    <a:pt x="87893" y="215340"/>
                    <a:pt x="37326" y="177119"/>
                  </a:cubicBezTo>
                  <a:cubicBezTo>
                    <a:pt x="-11411" y="138896"/>
                    <a:pt x="-14794" y="73974"/>
                    <a:pt x="29645" y="32095"/>
                  </a:cubicBezTo>
                  <a:cubicBezTo>
                    <a:pt x="77102" y="-9967"/>
                    <a:pt x="147695" y="-12711"/>
                    <a:pt x="198260" y="25511"/>
                  </a:cubicBezTo>
                  <a:cubicBezTo>
                    <a:pt x="246907" y="63733"/>
                    <a:pt x="250107" y="128655"/>
                    <a:pt x="205850" y="170535"/>
                  </a:cubicBezTo>
                  <a:close/>
                </a:path>
              </a:pathLst>
            </a:custGeom>
            <a:solidFill>
              <a:srgbClr val="000000"/>
            </a:solidFill>
            <a:ln w="91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24BFDC6F-688C-05F8-98BD-1D701CF3A360}"/>
                </a:ext>
              </a:extLst>
            </p:cNvPr>
            <p:cNvSpPr/>
            <p:nvPr/>
          </p:nvSpPr>
          <p:spPr>
            <a:xfrm>
              <a:off x="2409083" y="1506562"/>
              <a:ext cx="259329" cy="223079"/>
            </a:xfrm>
            <a:custGeom>
              <a:avLst/>
              <a:gdLst>
                <a:gd name="connsiteX0" fmla="*/ 133984 w 259329"/>
                <a:gd name="connsiteY0" fmla="*/ 221554 h 223079"/>
                <a:gd name="connsiteX1" fmla="*/ -1439 w 259329"/>
                <a:gd name="connsiteY1" fmla="*/ 115209 h 223079"/>
                <a:gd name="connsiteX2" fmla="*/ 122188 w 259329"/>
                <a:gd name="connsiteY2" fmla="*/ -1285 h 223079"/>
                <a:gd name="connsiteX3" fmla="*/ 257611 w 259329"/>
                <a:gd name="connsiteY3" fmla="*/ 105151 h 223079"/>
                <a:gd name="connsiteX4" fmla="*/ 133984 w 259329"/>
                <a:gd name="connsiteY4" fmla="*/ 221554 h 22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329" h="223079">
                  <a:moveTo>
                    <a:pt x="133984" y="221554"/>
                  </a:moveTo>
                  <a:cubicBezTo>
                    <a:pt x="62478" y="224389"/>
                    <a:pt x="1854" y="176748"/>
                    <a:pt x="-1439" y="115209"/>
                  </a:cubicBezTo>
                  <a:cubicBezTo>
                    <a:pt x="-4731" y="53670"/>
                    <a:pt x="50682" y="1550"/>
                    <a:pt x="122188" y="-1285"/>
                  </a:cubicBezTo>
                  <a:cubicBezTo>
                    <a:pt x="193694" y="-4119"/>
                    <a:pt x="254319" y="43612"/>
                    <a:pt x="257611" y="105151"/>
                  </a:cubicBezTo>
                  <a:cubicBezTo>
                    <a:pt x="260903" y="166690"/>
                    <a:pt x="205489" y="218812"/>
                    <a:pt x="133984" y="221554"/>
                  </a:cubicBezTo>
                  <a:close/>
                </a:path>
              </a:pathLst>
            </a:custGeom>
            <a:solidFill>
              <a:srgbClr val="000000"/>
            </a:solidFill>
            <a:ln w="91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856464E-9C74-3CDA-1D5D-88AFEA77F82D}"/>
                </a:ext>
              </a:extLst>
            </p:cNvPr>
            <p:cNvSpPr/>
            <p:nvPr/>
          </p:nvSpPr>
          <p:spPr>
            <a:xfrm>
              <a:off x="2232104" y="1687916"/>
              <a:ext cx="148132" cy="127467"/>
            </a:xfrm>
            <a:custGeom>
              <a:avLst/>
              <a:gdLst>
                <a:gd name="connsiteX0" fmla="*/ 148133 w 148132"/>
                <a:gd name="connsiteY0" fmla="*/ 63734 h 127467"/>
                <a:gd name="connsiteX1" fmla="*/ 74066 w 148132"/>
                <a:gd name="connsiteY1" fmla="*/ 127467 h 127467"/>
                <a:gd name="connsiteX2" fmla="*/ 0 w 148132"/>
                <a:gd name="connsiteY2" fmla="*/ 63734 h 127467"/>
                <a:gd name="connsiteX3" fmla="*/ 74066 w 148132"/>
                <a:gd name="connsiteY3" fmla="*/ 0 h 127467"/>
                <a:gd name="connsiteX4" fmla="*/ 148133 w 148132"/>
                <a:gd name="connsiteY4" fmla="*/ 63734 h 127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132" h="127467">
                  <a:moveTo>
                    <a:pt x="148133" y="63734"/>
                  </a:moveTo>
                  <a:cubicBezTo>
                    <a:pt x="148133" y="98933"/>
                    <a:pt x="114972" y="127467"/>
                    <a:pt x="74066" y="127467"/>
                  </a:cubicBezTo>
                  <a:cubicBezTo>
                    <a:pt x="33161" y="127467"/>
                    <a:pt x="0" y="98933"/>
                    <a:pt x="0" y="63734"/>
                  </a:cubicBezTo>
                  <a:cubicBezTo>
                    <a:pt x="0" y="28535"/>
                    <a:pt x="33161" y="0"/>
                    <a:pt x="74066" y="0"/>
                  </a:cubicBezTo>
                  <a:cubicBezTo>
                    <a:pt x="114972" y="0"/>
                    <a:pt x="148133" y="28535"/>
                    <a:pt x="148133" y="63734"/>
                  </a:cubicBezTo>
                  <a:close/>
                </a:path>
              </a:pathLst>
            </a:custGeom>
            <a:solidFill>
              <a:srgbClr val="000000"/>
            </a:solidFill>
            <a:ln w="91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85979DDF-70D6-2B16-2383-A4441DF46EE3}"/>
                </a:ext>
              </a:extLst>
            </p:cNvPr>
            <p:cNvSpPr/>
            <p:nvPr/>
          </p:nvSpPr>
          <p:spPr>
            <a:xfrm>
              <a:off x="3035793" y="2129362"/>
              <a:ext cx="200868" cy="172783"/>
            </a:xfrm>
            <a:custGeom>
              <a:avLst/>
              <a:gdLst>
                <a:gd name="connsiteX0" fmla="*/ 173050 w 200868"/>
                <a:gd name="connsiteY0" fmla="*/ 143280 h 172783"/>
                <a:gd name="connsiteX1" fmla="*/ 31135 w 200868"/>
                <a:gd name="connsiteY1" fmla="*/ 148766 h 172783"/>
                <a:gd name="connsiteX2" fmla="*/ 13030 w 200868"/>
                <a:gd name="connsiteY2" fmla="*/ 39678 h 172783"/>
                <a:gd name="connsiteX3" fmla="*/ 24733 w 200868"/>
                <a:gd name="connsiteY3" fmla="*/ 26694 h 172783"/>
                <a:gd name="connsiteX4" fmla="*/ 166557 w 200868"/>
                <a:gd name="connsiteY4" fmla="*/ 21208 h 172783"/>
                <a:gd name="connsiteX5" fmla="*/ 184753 w 200868"/>
                <a:gd name="connsiteY5" fmla="*/ 130295 h 172783"/>
                <a:gd name="connsiteX6" fmla="*/ 173050 w 200868"/>
                <a:gd name="connsiteY6" fmla="*/ 143280 h 172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868" h="172783">
                  <a:moveTo>
                    <a:pt x="173050" y="143280"/>
                  </a:moveTo>
                  <a:cubicBezTo>
                    <a:pt x="133089" y="178576"/>
                    <a:pt x="73745" y="180862"/>
                    <a:pt x="31135" y="148766"/>
                  </a:cubicBezTo>
                  <a:cubicBezTo>
                    <a:pt x="-3979" y="123620"/>
                    <a:pt x="-12116" y="74791"/>
                    <a:pt x="13030" y="39678"/>
                  </a:cubicBezTo>
                  <a:cubicBezTo>
                    <a:pt x="16413" y="34924"/>
                    <a:pt x="20344" y="30534"/>
                    <a:pt x="24733" y="26694"/>
                  </a:cubicBezTo>
                  <a:cubicBezTo>
                    <a:pt x="64692" y="-8602"/>
                    <a:pt x="123945" y="-10888"/>
                    <a:pt x="166557" y="21208"/>
                  </a:cubicBezTo>
                  <a:cubicBezTo>
                    <a:pt x="201669" y="46262"/>
                    <a:pt x="209808" y="95091"/>
                    <a:pt x="184753" y="130295"/>
                  </a:cubicBezTo>
                  <a:cubicBezTo>
                    <a:pt x="181370" y="135050"/>
                    <a:pt x="177439" y="139347"/>
                    <a:pt x="173050" y="143280"/>
                  </a:cubicBezTo>
                  <a:close/>
                </a:path>
              </a:pathLst>
            </a:custGeom>
            <a:solidFill>
              <a:srgbClr val="000000"/>
            </a:solidFill>
            <a:ln w="91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5503644-2A30-DF73-621B-A5F244C6DBD6}"/>
                </a:ext>
              </a:extLst>
            </p:cNvPr>
            <p:cNvSpPr/>
            <p:nvPr/>
          </p:nvSpPr>
          <p:spPr>
            <a:xfrm>
              <a:off x="2485313" y="2390423"/>
              <a:ext cx="200779" cy="172783"/>
            </a:xfrm>
            <a:custGeom>
              <a:avLst/>
              <a:gdLst>
                <a:gd name="connsiteX0" fmla="*/ 172969 w 200779"/>
                <a:gd name="connsiteY0" fmla="*/ 143280 h 172783"/>
                <a:gd name="connsiteX1" fmla="*/ 31054 w 200779"/>
                <a:gd name="connsiteY1" fmla="*/ 148767 h 172783"/>
                <a:gd name="connsiteX2" fmla="*/ 13132 w 200779"/>
                <a:gd name="connsiteY2" fmla="*/ 39496 h 172783"/>
                <a:gd name="connsiteX3" fmla="*/ 24653 w 200779"/>
                <a:gd name="connsiteY3" fmla="*/ 26694 h 172783"/>
                <a:gd name="connsiteX4" fmla="*/ 166568 w 200779"/>
                <a:gd name="connsiteY4" fmla="*/ 21208 h 172783"/>
                <a:gd name="connsiteX5" fmla="*/ 184490 w 200779"/>
                <a:gd name="connsiteY5" fmla="*/ 130479 h 172783"/>
                <a:gd name="connsiteX6" fmla="*/ 172969 w 200779"/>
                <a:gd name="connsiteY6" fmla="*/ 143280 h 172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779" h="172783">
                  <a:moveTo>
                    <a:pt x="172969" y="143280"/>
                  </a:moveTo>
                  <a:cubicBezTo>
                    <a:pt x="133009" y="178576"/>
                    <a:pt x="73665" y="180862"/>
                    <a:pt x="31054" y="148767"/>
                  </a:cubicBezTo>
                  <a:cubicBezTo>
                    <a:pt x="-4059" y="123530"/>
                    <a:pt x="-12106" y="74700"/>
                    <a:pt x="13132" y="39496"/>
                  </a:cubicBezTo>
                  <a:cubicBezTo>
                    <a:pt x="16423" y="34832"/>
                    <a:pt x="20356" y="30535"/>
                    <a:pt x="24653" y="26694"/>
                  </a:cubicBezTo>
                  <a:cubicBezTo>
                    <a:pt x="64612" y="-8602"/>
                    <a:pt x="123957" y="-10888"/>
                    <a:pt x="166568" y="21208"/>
                  </a:cubicBezTo>
                  <a:cubicBezTo>
                    <a:pt x="201681" y="46445"/>
                    <a:pt x="209728" y="95274"/>
                    <a:pt x="184490" y="130479"/>
                  </a:cubicBezTo>
                  <a:cubicBezTo>
                    <a:pt x="181198" y="135142"/>
                    <a:pt x="177266" y="139440"/>
                    <a:pt x="172969" y="143280"/>
                  </a:cubicBezTo>
                  <a:close/>
                </a:path>
              </a:pathLst>
            </a:custGeom>
            <a:solidFill>
              <a:srgbClr val="000000"/>
            </a:solidFill>
            <a:ln w="91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A302CD3A-4A40-9522-6187-C0E37858B2F9}"/>
                </a:ext>
              </a:extLst>
            </p:cNvPr>
            <p:cNvSpPr/>
            <p:nvPr/>
          </p:nvSpPr>
          <p:spPr>
            <a:xfrm>
              <a:off x="3117060" y="2057151"/>
              <a:ext cx="212689" cy="183062"/>
            </a:xfrm>
            <a:custGeom>
              <a:avLst/>
              <a:gdLst>
                <a:gd name="connsiteX0" fmla="*/ 212689 w 212689"/>
                <a:gd name="connsiteY0" fmla="*/ 91531 h 183062"/>
                <a:gd name="connsiteX1" fmla="*/ 106345 w 212689"/>
                <a:gd name="connsiteY1" fmla="*/ 183063 h 183062"/>
                <a:gd name="connsiteX2" fmla="*/ 0 w 212689"/>
                <a:gd name="connsiteY2" fmla="*/ 91531 h 183062"/>
                <a:gd name="connsiteX3" fmla="*/ 106345 w 212689"/>
                <a:gd name="connsiteY3" fmla="*/ 0 h 183062"/>
                <a:gd name="connsiteX4" fmla="*/ 212689 w 212689"/>
                <a:gd name="connsiteY4" fmla="*/ 91531 h 18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689" h="183062">
                  <a:moveTo>
                    <a:pt x="212689" y="91531"/>
                  </a:moveTo>
                  <a:cubicBezTo>
                    <a:pt x="212689" y="142083"/>
                    <a:pt x="165077" y="183063"/>
                    <a:pt x="106345" y="183063"/>
                  </a:cubicBezTo>
                  <a:cubicBezTo>
                    <a:pt x="47612" y="183063"/>
                    <a:pt x="0" y="142083"/>
                    <a:pt x="0" y="91531"/>
                  </a:cubicBezTo>
                  <a:cubicBezTo>
                    <a:pt x="0" y="40980"/>
                    <a:pt x="47612" y="0"/>
                    <a:pt x="106345" y="0"/>
                  </a:cubicBezTo>
                  <a:cubicBezTo>
                    <a:pt x="165077" y="0"/>
                    <a:pt x="212689" y="40980"/>
                    <a:pt x="212689" y="91531"/>
                  </a:cubicBezTo>
                  <a:close/>
                </a:path>
              </a:pathLst>
            </a:custGeom>
            <a:solidFill>
              <a:srgbClr val="000000"/>
            </a:solidFill>
            <a:ln w="91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8B6F0A9B-34D0-0E2A-C535-ED06809AE169}"/>
                </a:ext>
              </a:extLst>
            </p:cNvPr>
            <p:cNvSpPr/>
            <p:nvPr/>
          </p:nvSpPr>
          <p:spPr>
            <a:xfrm>
              <a:off x="3139562" y="1942559"/>
              <a:ext cx="224896" cy="194034"/>
            </a:xfrm>
            <a:custGeom>
              <a:avLst/>
              <a:gdLst>
                <a:gd name="connsiteX0" fmla="*/ 194003 w 224896"/>
                <a:gd name="connsiteY0" fmla="*/ 161102 h 194034"/>
                <a:gd name="connsiteX1" fmla="*/ 34990 w 224896"/>
                <a:gd name="connsiteY1" fmla="*/ 167319 h 194034"/>
                <a:gd name="connsiteX2" fmla="*/ 27858 w 224896"/>
                <a:gd name="connsiteY2" fmla="*/ 30159 h 194034"/>
                <a:gd name="connsiteX3" fmla="*/ 186780 w 224896"/>
                <a:gd name="connsiteY3" fmla="*/ 23942 h 194034"/>
                <a:gd name="connsiteX4" fmla="*/ 194003 w 224896"/>
                <a:gd name="connsiteY4" fmla="*/ 161102 h 194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896" h="194034">
                  <a:moveTo>
                    <a:pt x="194003" y="161102"/>
                  </a:moveTo>
                  <a:cubicBezTo>
                    <a:pt x="149199" y="200695"/>
                    <a:pt x="82722" y="203255"/>
                    <a:pt x="34990" y="167319"/>
                  </a:cubicBezTo>
                  <a:cubicBezTo>
                    <a:pt x="-10730" y="131201"/>
                    <a:pt x="-14114" y="70027"/>
                    <a:pt x="27858" y="30159"/>
                  </a:cubicBezTo>
                  <a:cubicBezTo>
                    <a:pt x="72572" y="-9434"/>
                    <a:pt x="139048" y="-12086"/>
                    <a:pt x="186780" y="23942"/>
                  </a:cubicBezTo>
                  <a:cubicBezTo>
                    <a:pt x="232683" y="60335"/>
                    <a:pt x="235609" y="121599"/>
                    <a:pt x="194003" y="161102"/>
                  </a:cubicBezTo>
                  <a:close/>
                </a:path>
              </a:pathLst>
            </a:custGeom>
            <a:solidFill>
              <a:srgbClr val="000000"/>
            </a:solidFill>
            <a:ln w="91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01F961F4-1481-BDFF-9E73-E45E0F567786}"/>
                </a:ext>
              </a:extLst>
            </p:cNvPr>
            <p:cNvSpPr/>
            <p:nvPr/>
          </p:nvSpPr>
          <p:spPr>
            <a:xfrm>
              <a:off x="3159192" y="1815559"/>
              <a:ext cx="210447" cy="181340"/>
            </a:xfrm>
            <a:custGeom>
              <a:avLst/>
              <a:gdLst>
                <a:gd name="connsiteX0" fmla="*/ 25783 w 210447"/>
                <a:gd name="connsiteY0" fmla="*/ 28138 h 181340"/>
                <a:gd name="connsiteX1" fmla="*/ 19383 w 210447"/>
                <a:gd name="connsiteY1" fmla="*/ 144358 h 181340"/>
                <a:gd name="connsiteX2" fmla="*/ 32550 w 210447"/>
                <a:gd name="connsiteY2" fmla="*/ 156154 h 181340"/>
                <a:gd name="connsiteX3" fmla="*/ 181506 w 210447"/>
                <a:gd name="connsiteY3" fmla="*/ 150393 h 181340"/>
                <a:gd name="connsiteX4" fmla="*/ 187908 w 210447"/>
                <a:gd name="connsiteY4" fmla="*/ 34173 h 181340"/>
                <a:gd name="connsiteX5" fmla="*/ 174740 w 210447"/>
                <a:gd name="connsiteY5" fmla="*/ 22377 h 181340"/>
                <a:gd name="connsiteX6" fmla="*/ 25783 w 210447"/>
                <a:gd name="connsiteY6" fmla="*/ 28138 h 18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0447" h="181340">
                  <a:moveTo>
                    <a:pt x="25783" y="28138"/>
                  </a:moveTo>
                  <a:cubicBezTo>
                    <a:pt x="-8049" y="58495"/>
                    <a:pt x="-10884" y="110525"/>
                    <a:pt x="19383" y="144358"/>
                  </a:cubicBezTo>
                  <a:cubicBezTo>
                    <a:pt x="23406" y="148747"/>
                    <a:pt x="27796" y="152679"/>
                    <a:pt x="32550" y="156154"/>
                  </a:cubicBezTo>
                  <a:cubicBezTo>
                    <a:pt x="77264" y="189895"/>
                    <a:pt x="139535" y="187518"/>
                    <a:pt x="181506" y="150393"/>
                  </a:cubicBezTo>
                  <a:cubicBezTo>
                    <a:pt x="215340" y="120035"/>
                    <a:pt x="218174" y="68005"/>
                    <a:pt x="187908" y="34173"/>
                  </a:cubicBezTo>
                  <a:cubicBezTo>
                    <a:pt x="183884" y="29784"/>
                    <a:pt x="179495" y="25852"/>
                    <a:pt x="174740" y="22377"/>
                  </a:cubicBezTo>
                  <a:cubicBezTo>
                    <a:pt x="130025" y="-11364"/>
                    <a:pt x="67755" y="-8987"/>
                    <a:pt x="25783" y="28138"/>
                  </a:cubicBezTo>
                  <a:close/>
                </a:path>
              </a:pathLst>
            </a:custGeom>
            <a:solidFill>
              <a:srgbClr val="000000"/>
            </a:solidFill>
            <a:ln w="91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8D9DC536-BC04-F7EA-F3D1-90AC1ECAF23C}"/>
                </a:ext>
              </a:extLst>
            </p:cNvPr>
            <p:cNvSpPr/>
            <p:nvPr/>
          </p:nvSpPr>
          <p:spPr>
            <a:xfrm>
              <a:off x="3185241" y="1720260"/>
              <a:ext cx="144515" cy="124368"/>
            </a:xfrm>
            <a:custGeom>
              <a:avLst/>
              <a:gdLst>
                <a:gd name="connsiteX0" fmla="*/ 124002 w 144515"/>
                <a:gd name="connsiteY0" fmla="*/ 102679 h 124368"/>
                <a:gd name="connsiteX1" fmla="*/ 21955 w 144515"/>
                <a:gd name="connsiteY1" fmla="*/ 106703 h 124368"/>
                <a:gd name="connsiteX2" fmla="*/ 8970 w 144515"/>
                <a:gd name="connsiteY2" fmla="*/ 28155 h 124368"/>
                <a:gd name="connsiteX3" fmla="*/ 17291 w 144515"/>
                <a:gd name="connsiteY3" fmla="*/ 18829 h 124368"/>
                <a:gd name="connsiteX4" fmla="*/ 119430 w 144515"/>
                <a:gd name="connsiteY4" fmla="*/ 14897 h 124368"/>
                <a:gd name="connsiteX5" fmla="*/ 132414 w 144515"/>
                <a:gd name="connsiteY5" fmla="*/ 93352 h 124368"/>
                <a:gd name="connsiteX6" fmla="*/ 124002 w 144515"/>
                <a:gd name="connsiteY6" fmla="*/ 102679 h 124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515" h="124368">
                  <a:moveTo>
                    <a:pt x="124002" y="102679"/>
                  </a:moveTo>
                  <a:cubicBezTo>
                    <a:pt x="95290" y="128100"/>
                    <a:pt x="52587" y="129837"/>
                    <a:pt x="21955" y="106703"/>
                  </a:cubicBezTo>
                  <a:cubicBezTo>
                    <a:pt x="-3374" y="88597"/>
                    <a:pt x="-9135" y="53393"/>
                    <a:pt x="8970" y="28155"/>
                  </a:cubicBezTo>
                  <a:cubicBezTo>
                    <a:pt x="11347" y="24681"/>
                    <a:pt x="14182" y="21572"/>
                    <a:pt x="17291" y="18829"/>
                  </a:cubicBezTo>
                  <a:cubicBezTo>
                    <a:pt x="46095" y="-6591"/>
                    <a:pt x="88797" y="-8238"/>
                    <a:pt x="119430" y="14897"/>
                  </a:cubicBezTo>
                  <a:cubicBezTo>
                    <a:pt x="144668" y="33002"/>
                    <a:pt x="150519" y="68115"/>
                    <a:pt x="132414" y="93352"/>
                  </a:cubicBezTo>
                  <a:cubicBezTo>
                    <a:pt x="129945" y="96735"/>
                    <a:pt x="127111" y="99937"/>
                    <a:pt x="124002" y="102679"/>
                  </a:cubicBezTo>
                  <a:close/>
                </a:path>
              </a:pathLst>
            </a:custGeom>
            <a:solidFill>
              <a:srgbClr val="000000"/>
            </a:solidFill>
            <a:ln w="91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B1F09BF-0F33-8482-5235-CFFD44D31E23}"/>
                </a:ext>
              </a:extLst>
            </p:cNvPr>
            <p:cNvSpPr/>
            <p:nvPr/>
          </p:nvSpPr>
          <p:spPr>
            <a:xfrm>
              <a:off x="3087221" y="1614027"/>
              <a:ext cx="182471" cy="157062"/>
            </a:xfrm>
            <a:custGeom>
              <a:avLst/>
              <a:gdLst>
                <a:gd name="connsiteX0" fmla="*/ 157008 w 182471"/>
                <a:gd name="connsiteY0" fmla="*/ 130091 h 157062"/>
                <a:gd name="connsiteX1" fmla="*/ 28077 w 182471"/>
                <a:gd name="connsiteY1" fmla="*/ 135120 h 157062"/>
                <a:gd name="connsiteX2" fmla="*/ 11802 w 182471"/>
                <a:gd name="connsiteY2" fmla="*/ 35725 h 157062"/>
                <a:gd name="connsiteX3" fmla="*/ 22225 w 182471"/>
                <a:gd name="connsiteY3" fmla="*/ 24112 h 157062"/>
                <a:gd name="connsiteX4" fmla="*/ 151156 w 182471"/>
                <a:gd name="connsiteY4" fmla="*/ 19174 h 157062"/>
                <a:gd name="connsiteX5" fmla="*/ 167615 w 182471"/>
                <a:gd name="connsiteY5" fmla="*/ 118295 h 157062"/>
                <a:gd name="connsiteX6" fmla="*/ 157008 w 182471"/>
                <a:gd name="connsiteY6" fmla="*/ 130091 h 157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2471" h="157062">
                  <a:moveTo>
                    <a:pt x="157008" y="130091"/>
                  </a:moveTo>
                  <a:cubicBezTo>
                    <a:pt x="120706" y="162186"/>
                    <a:pt x="66757" y="164289"/>
                    <a:pt x="28077" y="135120"/>
                  </a:cubicBezTo>
                  <a:cubicBezTo>
                    <a:pt x="-3835" y="112169"/>
                    <a:pt x="-11150" y="67638"/>
                    <a:pt x="11802" y="35725"/>
                  </a:cubicBezTo>
                  <a:cubicBezTo>
                    <a:pt x="14819" y="31427"/>
                    <a:pt x="18293" y="27587"/>
                    <a:pt x="22225" y="24112"/>
                  </a:cubicBezTo>
                  <a:cubicBezTo>
                    <a:pt x="58527" y="-7983"/>
                    <a:pt x="112477" y="-9995"/>
                    <a:pt x="151156" y="19174"/>
                  </a:cubicBezTo>
                  <a:cubicBezTo>
                    <a:pt x="183068" y="42034"/>
                    <a:pt x="190475" y="86382"/>
                    <a:pt x="167615" y="118295"/>
                  </a:cubicBezTo>
                  <a:cubicBezTo>
                    <a:pt x="164506" y="122593"/>
                    <a:pt x="160940" y="126524"/>
                    <a:pt x="157008" y="130091"/>
                  </a:cubicBezTo>
                  <a:close/>
                </a:path>
              </a:pathLst>
            </a:custGeom>
            <a:solidFill>
              <a:srgbClr val="000000"/>
            </a:solidFill>
            <a:ln w="91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0F0FF4BD-BB63-E025-FF0D-85E7DBE684A7}"/>
                </a:ext>
              </a:extLst>
            </p:cNvPr>
            <p:cNvSpPr/>
            <p:nvPr/>
          </p:nvSpPr>
          <p:spPr>
            <a:xfrm>
              <a:off x="2910040" y="1536766"/>
              <a:ext cx="246888" cy="212506"/>
            </a:xfrm>
            <a:custGeom>
              <a:avLst/>
              <a:gdLst>
                <a:gd name="connsiteX0" fmla="*/ 246888 w 246888"/>
                <a:gd name="connsiteY0" fmla="*/ 106253 h 212506"/>
                <a:gd name="connsiteX1" fmla="*/ 123444 w 246888"/>
                <a:gd name="connsiteY1" fmla="*/ 212507 h 212506"/>
                <a:gd name="connsiteX2" fmla="*/ 0 w 246888"/>
                <a:gd name="connsiteY2" fmla="*/ 106253 h 212506"/>
                <a:gd name="connsiteX3" fmla="*/ 123444 w 246888"/>
                <a:gd name="connsiteY3" fmla="*/ 0 h 212506"/>
                <a:gd name="connsiteX4" fmla="*/ 246888 w 246888"/>
                <a:gd name="connsiteY4" fmla="*/ 106253 h 21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888" h="212506">
                  <a:moveTo>
                    <a:pt x="246888" y="106253"/>
                  </a:moveTo>
                  <a:cubicBezTo>
                    <a:pt x="246888" y="164935"/>
                    <a:pt x="191620" y="212507"/>
                    <a:pt x="123444" y="212507"/>
                  </a:cubicBezTo>
                  <a:cubicBezTo>
                    <a:pt x="55268" y="212507"/>
                    <a:pt x="0" y="164935"/>
                    <a:pt x="0" y="106253"/>
                  </a:cubicBezTo>
                  <a:cubicBezTo>
                    <a:pt x="0" y="47571"/>
                    <a:pt x="55268" y="0"/>
                    <a:pt x="123444" y="0"/>
                  </a:cubicBezTo>
                  <a:cubicBezTo>
                    <a:pt x="191620" y="0"/>
                    <a:pt x="246888" y="47571"/>
                    <a:pt x="246888" y="106253"/>
                  </a:cubicBezTo>
                  <a:close/>
                </a:path>
              </a:pathLst>
            </a:custGeom>
            <a:solidFill>
              <a:srgbClr val="000000"/>
            </a:solidFill>
            <a:ln w="91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EBE8F2E8-F84B-B90D-448C-A4455B85C0B1}"/>
                </a:ext>
              </a:extLst>
            </p:cNvPr>
            <p:cNvSpPr/>
            <p:nvPr/>
          </p:nvSpPr>
          <p:spPr>
            <a:xfrm>
              <a:off x="2812144" y="1468343"/>
              <a:ext cx="220205" cy="189514"/>
            </a:xfrm>
            <a:custGeom>
              <a:avLst/>
              <a:gdLst>
                <a:gd name="connsiteX0" fmla="*/ 182728 w 220205"/>
                <a:gd name="connsiteY0" fmla="*/ 23309 h 189514"/>
                <a:gd name="connsiteX1" fmla="*/ 189769 w 220205"/>
                <a:gd name="connsiteY1" fmla="*/ 157361 h 189514"/>
                <a:gd name="connsiteX2" fmla="*/ 34321 w 220205"/>
                <a:gd name="connsiteY2" fmla="*/ 163395 h 189514"/>
                <a:gd name="connsiteX3" fmla="*/ 27280 w 220205"/>
                <a:gd name="connsiteY3" fmla="*/ 29345 h 189514"/>
                <a:gd name="connsiteX4" fmla="*/ 182728 w 220205"/>
                <a:gd name="connsiteY4" fmla="*/ 23309 h 189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205" h="189514">
                  <a:moveTo>
                    <a:pt x="182728" y="23309"/>
                  </a:moveTo>
                  <a:cubicBezTo>
                    <a:pt x="227716" y="58605"/>
                    <a:pt x="230825" y="118682"/>
                    <a:pt x="189769" y="157361"/>
                  </a:cubicBezTo>
                  <a:cubicBezTo>
                    <a:pt x="145969" y="195948"/>
                    <a:pt x="81047" y="198509"/>
                    <a:pt x="34321" y="163395"/>
                  </a:cubicBezTo>
                  <a:cubicBezTo>
                    <a:pt x="-10668" y="128099"/>
                    <a:pt x="-13777" y="68023"/>
                    <a:pt x="27280" y="29345"/>
                  </a:cubicBezTo>
                  <a:cubicBezTo>
                    <a:pt x="71079" y="-9244"/>
                    <a:pt x="136002" y="-11803"/>
                    <a:pt x="182728" y="23309"/>
                  </a:cubicBezTo>
                  <a:close/>
                </a:path>
              </a:pathLst>
            </a:custGeom>
            <a:solidFill>
              <a:srgbClr val="000000"/>
            </a:solidFill>
            <a:ln w="91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D762B061-2D31-BEE5-6751-EB5D30D97D35}"/>
                </a:ext>
              </a:extLst>
            </p:cNvPr>
            <p:cNvSpPr/>
            <p:nvPr/>
          </p:nvSpPr>
          <p:spPr>
            <a:xfrm>
              <a:off x="2680676" y="1434249"/>
              <a:ext cx="239876" cy="206745"/>
            </a:xfrm>
            <a:custGeom>
              <a:avLst/>
              <a:gdLst>
                <a:gd name="connsiteX0" fmla="*/ 199256 w 239876"/>
                <a:gd name="connsiteY0" fmla="*/ 25400 h 206745"/>
                <a:gd name="connsiteX1" fmla="*/ 206938 w 239876"/>
                <a:gd name="connsiteY1" fmla="*/ 171704 h 206745"/>
                <a:gd name="connsiteX2" fmla="*/ 37499 w 239876"/>
                <a:gd name="connsiteY2" fmla="*/ 178287 h 206745"/>
                <a:gd name="connsiteX3" fmla="*/ 29818 w 239876"/>
                <a:gd name="connsiteY3" fmla="*/ 32441 h 206745"/>
                <a:gd name="connsiteX4" fmla="*/ 199256 w 239876"/>
                <a:gd name="connsiteY4" fmla="*/ 25400 h 206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76" h="206745">
                  <a:moveTo>
                    <a:pt x="199256" y="25400"/>
                  </a:moveTo>
                  <a:cubicBezTo>
                    <a:pt x="248176" y="63896"/>
                    <a:pt x="251560" y="129184"/>
                    <a:pt x="206938" y="171704"/>
                  </a:cubicBezTo>
                  <a:cubicBezTo>
                    <a:pt x="159205" y="213949"/>
                    <a:pt x="88339" y="216693"/>
                    <a:pt x="37499" y="178287"/>
                  </a:cubicBezTo>
                  <a:cubicBezTo>
                    <a:pt x="-11421" y="139883"/>
                    <a:pt x="-14896" y="74595"/>
                    <a:pt x="29818" y="32441"/>
                  </a:cubicBezTo>
                  <a:cubicBezTo>
                    <a:pt x="77458" y="-9896"/>
                    <a:pt x="148324" y="-12823"/>
                    <a:pt x="199256" y="25400"/>
                  </a:cubicBezTo>
                  <a:close/>
                </a:path>
              </a:pathLst>
            </a:custGeom>
            <a:solidFill>
              <a:srgbClr val="000000"/>
            </a:solidFill>
            <a:ln w="91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976F9D8E-C053-F810-C622-5275CF9B201E}"/>
                </a:ext>
              </a:extLst>
            </p:cNvPr>
            <p:cNvSpPr/>
            <p:nvPr/>
          </p:nvSpPr>
          <p:spPr>
            <a:xfrm>
              <a:off x="2536973" y="1435782"/>
              <a:ext cx="163010" cy="139972"/>
            </a:xfrm>
            <a:custGeom>
              <a:avLst/>
              <a:gdLst>
                <a:gd name="connsiteX0" fmla="*/ 140054 w 163010"/>
                <a:gd name="connsiteY0" fmla="*/ 115856 h 139972"/>
                <a:gd name="connsiteX1" fmla="*/ 24931 w 163010"/>
                <a:gd name="connsiteY1" fmla="*/ 120336 h 139972"/>
                <a:gd name="connsiteX2" fmla="*/ 10300 w 163010"/>
                <a:gd name="connsiteY2" fmla="*/ 31822 h 139972"/>
                <a:gd name="connsiteX3" fmla="*/ 19719 w 163010"/>
                <a:gd name="connsiteY3" fmla="*/ 21306 h 139972"/>
                <a:gd name="connsiteX4" fmla="*/ 134841 w 163010"/>
                <a:gd name="connsiteY4" fmla="*/ 16826 h 139972"/>
                <a:gd name="connsiteX5" fmla="*/ 149655 w 163010"/>
                <a:gd name="connsiteY5" fmla="*/ 105249 h 139972"/>
                <a:gd name="connsiteX6" fmla="*/ 140054 w 163010"/>
                <a:gd name="connsiteY6" fmla="*/ 115856 h 13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010" h="139972">
                  <a:moveTo>
                    <a:pt x="140054" y="115856"/>
                  </a:moveTo>
                  <a:cubicBezTo>
                    <a:pt x="107592" y="144385"/>
                    <a:pt x="59495" y="146214"/>
                    <a:pt x="24931" y="120336"/>
                  </a:cubicBezTo>
                  <a:cubicBezTo>
                    <a:pt x="-3599" y="99944"/>
                    <a:pt x="-10091" y="60260"/>
                    <a:pt x="10300" y="31822"/>
                  </a:cubicBezTo>
                  <a:cubicBezTo>
                    <a:pt x="13044" y="27981"/>
                    <a:pt x="16152" y="24416"/>
                    <a:pt x="19719" y="21306"/>
                  </a:cubicBezTo>
                  <a:cubicBezTo>
                    <a:pt x="52180" y="-7223"/>
                    <a:pt x="100278" y="-9051"/>
                    <a:pt x="134841" y="16826"/>
                  </a:cubicBezTo>
                  <a:cubicBezTo>
                    <a:pt x="163371" y="37125"/>
                    <a:pt x="169955" y="76719"/>
                    <a:pt x="149655" y="105249"/>
                  </a:cubicBezTo>
                  <a:cubicBezTo>
                    <a:pt x="146821" y="109088"/>
                    <a:pt x="143620" y="112655"/>
                    <a:pt x="140054" y="115856"/>
                  </a:cubicBezTo>
                  <a:close/>
                </a:path>
              </a:pathLst>
            </a:custGeom>
            <a:solidFill>
              <a:srgbClr val="000000"/>
            </a:solidFill>
            <a:ln w="91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93B1425D-54EC-410C-29B1-AC533D829EBF}"/>
                </a:ext>
              </a:extLst>
            </p:cNvPr>
            <p:cNvSpPr/>
            <p:nvPr/>
          </p:nvSpPr>
          <p:spPr>
            <a:xfrm>
              <a:off x="2642895" y="1892381"/>
              <a:ext cx="529040" cy="868214"/>
            </a:xfrm>
            <a:custGeom>
              <a:avLst/>
              <a:gdLst>
                <a:gd name="connsiteX0" fmla="*/ 526353 w 529040"/>
                <a:gd name="connsiteY0" fmla="*/ 488251 h 868214"/>
                <a:gd name="connsiteX1" fmla="*/ 495629 w 529040"/>
                <a:gd name="connsiteY1" fmla="*/ 383736 h 868214"/>
                <a:gd name="connsiteX2" fmla="*/ 521597 w 529040"/>
                <a:gd name="connsiteY2" fmla="*/ 312778 h 868214"/>
                <a:gd name="connsiteX3" fmla="*/ 520683 w 529040"/>
                <a:gd name="connsiteY3" fmla="*/ 241088 h 868214"/>
                <a:gd name="connsiteX4" fmla="*/ 174492 w 529040"/>
                <a:gd name="connsiteY4" fmla="*/ 6180 h 868214"/>
                <a:gd name="connsiteX5" fmla="*/ 37332 w 529040"/>
                <a:gd name="connsiteY5" fmla="*/ 173515 h 868214"/>
                <a:gd name="connsiteX6" fmla="*/ 61563 w 529040"/>
                <a:gd name="connsiteY6" fmla="*/ 419579 h 868214"/>
                <a:gd name="connsiteX7" fmla="*/ 1944 w 529040"/>
                <a:gd name="connsiteY7" fmla="*/ 789728 h 868214"/>
                <a:gd name="connsiteX8" fmla="*/ 273795 w 529040"/>
                <a:gd name="connsiteY8" fmla="*/ 833072 h 868214"/>
                <a:gd name="connsiteX9" fmla="*/ 273795 w 529040"/>
                <a:gd name="connsiteY9" fmla="*/ 642693 h 868214"/>
                <a:gd name="connsiteX10" fmla="*/ 369624 w 529040"/>
                <a:gd name="connsiteY10" fmla="*/ 662262 h 868214"/>
                <a:gd name="connsiteX11" fmla="*/ 466368 w 529040"/>
                <a:gd name="connsiteY11" fmla="*/ 511202 h 868214"/>
                <a:gd name="connsiteX12" fmla="*/ 493800 w 529040"/>
                <a:gd name="connsiteY12" fmla="*/ 501236 h 868214"/>
                <a:gd name="connsiteX13" fmla="*/ 526353 w 529040"/>
                <a:gd name="connsiteY13" fmla="*/ 488251 h 86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9040" h="868214">
                  <a:moveTo>
                    <a:pt x="526353" y="488251"/>
                  </a:moveTo>
                  <a:cubicBezTo>
                    <a:pt x="534308" y="475815"/>
                    <a:pt x="496909" y="408332"/>
                    <a:pt x="495629" y="383736"/>
                  </a:cubicBezTo>
                  <a:cubicBezTo>
                    <a:pt x="494349" y="359138"/>
                    <a:pt x="513917" y="338564"/>
                    <a:pt x="521597" y="312778"/>
                  </a:cubicBezTo>
                  <a:cubicBezTo>
                    <a:pt x="529279" y="286991"/>
                    <a:pt x="520683" y="241088"/>
                    <a:pt x="520683" y="241088"/>
                  </a:cubicBezTo>
                  <a:cubicBezTo>
                    <a:pt x="509711" y="-66972"/>
                    <a:pt x="174492" y="6180"/>
                    <a:pt x="174492" y="6180"/>
                  </a:cubicBezTo>
                  <a:cubicBezTo>
                    <a:pt x="97590" y="29497"/>
                    <a:pt x="52236" y="115908"/>
                    <a:pt x="37332" y="173515"/>
                  </a:cubicBezTo>
                  <a:cubicBezTo>
                    <a:pt x="8619" y="284888"/>
                    <a:pt x="61563" y="419579"/>
                    <a:pt x="61563" y="419579"/>
                  </a:cubicBezTo>
                  <a:cubicBezTo>
                    <a:pt x="59277" y="424609"/>
                    <a:pt x="4322" y="785339"/>
                    <a:pt x="1944" y="789728"/>
                  </a:cubicBezTo>
                  <a:cubicBezTo>
                    <a:pt x="-32895" y="856755"/>
                    <a:pt x="200369" y="900555"/>
                    <a:pt x="273795" y="833072"/>
                  </a:cubicBezTo>
                  <a:cubicBezTo>
                    <a:pt x="298575" y="810302"/>
                    <a:pt x="266846" y="642876"/>
                    <a:pt x="273795" y="642693"/>
                  </a:cubicBezTo>
                  <a:cubicBezTo>
                    <a:pt x="301227" y="641962"/>
                    <a:pt x="334969" y="671497"/>
                    <a:pt x="369624" y="662262"/>
                  </a:cubicBezTo>
                  <a:cubicBezTo>
                    <a:pt x="420648" y="648729"/>
                    <a:pt x="459053" y="520713"/>
                    <a:pt x="466368" y="511202"/>
                  </a:cubicBezTo>
                  <a:cubicBezTo>
                    <a:pt x="469843" y="506722"/>
                    <a:pt x="481730" y="504070"/>
                    <a:pt x="493800" y="501236"/>
                  </a:cubicBezTo>
                  <a:cubicBezTo>
                    <a:pt x="505870" y="498401"/>
                    <a:pt x="521964" y="494834"/>
                    <a:pt x="526353" y="488251"/>
                  </a:cubicBezTo>
                  <a:close/>
                </a:path>
              </a:pathLst>
            </a:custGeom>
            <a:solidFill>
              <a:srgbClr val="F2F2F2"/>
            </a:solidFill>
            <a:ln w="91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108CF537-DC5C-7A11-5CB4-C467BFFF9921}"/>
                </a:ext>
              </a:extLst>
            </p:cNvPr>
            <p:cNvSpPr/>
            <p:nvPr/>
          </p:nvSpPr>
          <p:spPr>
            <a:xfrm>
              <a:off x="2621130" y="1870303"/>
              <a:ext cx="573770" cy="912516"/>
            </a:xfrm>
            <a:custGeom>
              <a:avLst/>
              <a:gdLst>
                <a:gd name="connsiteX0" fmla="*/ 177969 w 573770"/>
                <a:gd name="connsiteY0" fmla="*/ 911112 h 912516"/>
                <a:gd name="connsiteX1" fmla="*/ 24715 w 573770"/>
                <a:gd name="connsiteY1" fmla="*/ 871609 h 912516"/>
                <a:gd name="connsiteX2" fmla="*/ 3136 w 573770"/>
                <a:gd name="connsiteY2" fmla="*/ 804401 h 912516"/>
                <a:gd name="connsiteX3" fmla="*/ 33585 w 573770"/>
                <a:gd name="connsiteY3" fmla="*/ 613840 h 912516"/>
                <a:gd name="connsiteX4" fmla="*/ 61017 w 573770"/>
                <a:gd name="connsiteY4" fmla="*/ 443670 h 912516"/>
                <a:gd name="connsiteX5" fmla="*/ 38340 w 573770"/>
                <a:gd name="connsiteY5" fmla="*/ 190106 h 912516"/>
                <a:gd name="connsiteX6" fmla="*/ 190496 w 573770"/>
                <a:gd name="connsiteY6" fmla="*/ 7226 h 912516"/>
                <a:gd name="connsiteX7" fmla="*/ 472680 w 573770"/>
                <a:gd name="connsiteY7" fmla="*/ 55690 h 912516"/>
                <a:gd name="connsiteX8" fmla="*/ 565126 w 573770"/>
                <a:gd name="connsiteY8" fmla="*/ 260790 h 912516"/>
                <a:gd name="connsiteX9" fmla="*/ 565126 w 573770"/>
                <a:gd name="connsiteY9" fmla="*/ 341714 h 912516"/>
                <a:gd name="connsiteX10" fmla="*/ 551410 w 573770"/>
                <a:gd name="connsiteY10" fmla="*/ 372986 h 912516"/>
                <a:gd name="connsiteX11" fmla="*/ 540254 w 573770"/>
                <a:gd name="connsiteY11" fmla="*/ 404899 h 912516"/>
                <a:gd name="connsiteX12" fmla="*/ 554793 w 573770"/>
                <a:gd name="connsiteY12" fmla="*/ 447876 h 912516"/>
                <a:gd name="connsiteX13" fmla="*/ 567595 w 573770"/>
                <a:gd name="connsiteY13" fmla="*/ 522492 h 912516"/>
                <a:gd name="connsiteX14" fmla="*/ 567595 w 573770"/>
                <a:gd name="connsiteY14" fmla="*/ 522492 h 912516"/>
                <a:gd name="connsiteX15" fmla="*/ 521875 w 573770"/>
                <a:gd name="connsiteY15" fmla="*/ 545352 h 912516"/>
                <a:gd name="connsiteX16" fmla="*/ 506056 w 573770"/>
                <a:gd name="connsiteY16" fmla="*/ 549283 h 912516"/>
                <a:gd name="connsiteX17" fmla="*/ 500935 w 573770"/>
                <a:gd name="connsiteY17" fmla="*/ 562451 h 912516"/>
                <a:gd name="connsiteX18" fmla="*/ 398156 w 573770"/>
                <a:gd name="connsiteY18" fmla="*/ 706194 h 912516"/>
                <a:gd name="connsiteX19" fmla="*/ 325553 w 573770"/>
                <a:gd name="connsiteY19" fmla="*/ 695587 h 912516"/>
                <a:gd name="connsiteX20" fmla="*/ 319792 w 573770"/>
                <a:gd name="connsiteY20" fmla="*/ 693301 h 912516"/>
                <a:gd name="connsiteX21" fmla="*/ 321256 w 573770"/>
                <a:gd name="connsiteY21" fmla="*/ 707566 h 912516"/>
                <a:gd name="connsiteX22" fmla="*/ 312112 w 573770"/>
                <a:gd name="connsiteY22" fmla="*/ 872158 h 912516"/>
                <a:gd name="connsiteX23" fmla="*/ 177969 w 573770"/>
                <a:gd name="connsiteY23" fmla="*/ 911112 h 912516"/>
                <a:gd name="connsiteX24" fmla="*/ 104817 w 573770"/>
                <a:gd name="connsiteY24" fmla="*/ 447785 h 912516"/>
                <a:gd name="connsiteX25" fmla="*/ 77385 w 573770"/>
                <a:gd name="connsiteY25" fmla="*/ 620698 h 912516"/>
                <a:gd name="connsiteX26" fmla="*/ 43735 w 573770"/>
                <a:gd name="connsiteY26" fmla="*/ 821866 h 912516"/>
                <a:gd name="connsiteX27" fmla="*/ 51508 w 573770"/>
                <a:gd name="connsiteY27" fmla="*/ 835855 h 912516"/>
                <a:gd name="connsiteX28" fmla="*/ 280747 w 573770"/>
                <a:gd name="connsiteY28" fmla="*/ 838508 h 912516"/>
                <a:gd name="connsiteX29" fmla="*/ 276175 w 573770"/>
                <a:gd name="connsiteY29" fmla="*/ 711772 h 912516"/>
                <a:gd name="connsiteX30" fmla="*/ 278644 w 573770"/>
                <a:gd name="connsiteY30" fmla="*/ 649958 h 912516"/>
                <a:gd name="connsiteX31" fmla="*/ 295195 w 573770"/>
                <a:gd name="connsiteY31" fmla="*/ 642186 h 912516"/>
                <a:gd name="connsiteX32" fmla="*/ 340915 w 573770"/>
                <a:gd name="connsiteY32" fmla="*/ 653525 h 912516"/>
                <a:gd name="connsiteX33" fmla="*/ 385720 w 573770"/>
                <a:gd name="connsiteY33" fmla="*/ 662669 h 912516"/>
                <a:gd name="connsiteX34" fmla="*/ 458872 w 573770"/>
                <a:gd name="connsiteY34" fmla="*/ 545533 h 912516"/>
                <a:gd name="connsiteX35" fmla="*/ 470943 w 573770"/>
                <a:gd name="connsiteY35" fmla="*/ 519656 h 912516"/>
                <a:gd name="connsiteX36" fmla="*/ 510262 w 573770"/>
                <a:gd name="connsiteY36" fmla="*/ 501368 h 912516"/>
                <a:gd name="connsiteX37" fmla="*/ 525532 w 573770"/>
                <a:gd name="connsiteY37" fmla="*/ 497527 h 912516"/>
                <a:gd name="connsiteX38" fmla="*/ 513005 w 573770"/>
                <a:gd name="connsiteY38" fmla="*/ 463695 h 912516"/>
                <a:gd name="connsiteX39" fmla="*/ 495357 w 573770"/>
                <a:gd name="connsiteY39" fmla="*/ 406454 h 912516"/>
                <a:gd name="connsiteX40" fmla="*/ 511450 w 573770"/>
                <a:gd name="connsiteY40" fmla="*/ 351590 h 912516"/>
                <a:gd name="connsiteX41" fmla="*/ 522241 w 573770"/>
                <a:gd name="connsiteY41" fmla="*/ 327541 h 912516"/>
                <a:gd name="connsiteX42" fmla="*/ 520686 w 573770"/>
                <a:gd name="connsiteY42" fmla="*/ 266641 h 912516"/>
                <a:gd name="connsiteX43" fmla="*/ 520686 w 573770"/>
                <a:gd name="connsiteY43" fmla="*/ 263167 h 912516"/>
                <a:gd name="connsiteX44" fmla="*/ 445339 w 573770"/>
                <a:gd name="connsiteY44" fmla="*/ 89980 h 912516"/>
                <a:gd name="connsiteX45" fmla="*/ 201743 w 573770"/>
                <a:gd name="connsiteY45" fmla="*/ 49381 h 912516"/>
                <a:gd name="connsiteX46" fmla="*/ 81499 w 573770"/>
                <a:gd name="connsiteY46" fmla="*/ 200531 h 912516"/>
                <a:gd name="connsiteX47" fmla="*/ 104908 w 573770"/>
                <a:gd name="connsiteY47" fmla="*/ 432880 h 912516"/>
                <a:gd name="connsiteX48" fmla="*/ 104817 w 573770"/>
                <a:gd name="connsiteY48" fmla="*/ 447785 h 912516"/>
                <a:gd name="connsiteX49" fmla="*/ 547935 w 573770"/>
                <a:gd name="connsiteY49" fmla="*/ 510329 h 912516"/>
                <a:gd name="connsiteX50" fmla="*/ 547935 w 573770"/>
                <a:gd name="connsiteY50" fmla="*/ 510329 h 91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573770" h="912516">
                  <a:moveTo>
                    <a:pt x="177969" y="911112"/>
                  </a:moveTo>
                  <a:cubicBezTo>
                    <a:pt x="117344" y="911112"/>
                    <a:pt x="55714" y="895383"/>
                    <a:pt x="24715" y="871609"/>
                  </a:cubicBezTo>
                  <a:cubicBezTo>
                    <a:pt x="301" y="853321"/>
                    <a:pt x="-7655" y="828083"/>
                    <a:pt x="3136" y="804401"/>
                  </a:cubicBezTo>
                  <a:cubicBezTo>
                    <a:pt x="6244" y="788582"/>
                    <a:pt x="21424" y="692021"/>
                    <a:pt x="33585" y="613840"/>
                  </a:cubicBezTo>
                  <a:cubicBezTo>
                    <a:pt x="51873" y="499448"/>
                    <a:pt x="57908" y="459123"/>
                    <a:pt x="61017" y="443670"/>
                  </a:cubicBezTo>
                  <a:cubicBezTo>
                    <a:pt x="50684" y="414866"/>
                    <a:pt x="11457" y="294531"/>
                    <a:pt x="38340" y="190106"/>
                  </a:cubicBezTo>
                  <a:cubicBezTo>
                    <a:pt x="55988" y="121526"/>
                    <a:pt x="106463" y="32464"/>
                    <a:pt x="190496" y="7226"/>
                  </a:cubicBezTo>
                  <a:cubicBezTo>
                    <a:pt x="199640" y="5215"/>
                    <a:pt x="363226" y="-29350"/>
                    <a:pt x="472680" y="55690"/>
                  </a:cubicBezTo>
                  <a:cubicBezTo>
                    <a:pt x="530471" y="100587"/>
                    <a:pt x="561559" y="169624"/>
                    <a:pt x="565126" y="260790"/>
                  </a:cubicBezTo>
                  <a:cubicBezTo>
                    <a:pt x="567047" y="271032"/>
                    <a:pt x="574270" y="313550"/>
                    <a:pt x="565126" y="341714"/>
                  </a:cubicBezTo>
                  <a:cubicBezTo>
                    <a:pt x="561468" y="352504"/>
                    <a:pt x="556896" y="363020"/>
                    <a:pt x="551410" y="372986"/>
                  </a:cubicBezTo>
                  <a:cubicBezTo>
                    <a:pt x="545192" y="382588"/>
                    <a:pt x="541351" y="393469"/>
                    <a:pt x="540254" y="404899"/>
                  </a:cubicBezTo>
                  <a:cubicBezTo>
                    <a:pt x="543729" y="419622"/>
                    <a:pt x="548576" y="434069"/>
                    <a:pt x="554793" y="447876"/>
                  </a:cubicBezTo>
                  <a:cubicBezTo>
                    <a:pt x="570430" y="487104"/>
                    <a:pt x="577561" y="506671"/>
                    <a:pt x="567595" y="522492"/>
                  </a:cubicBezTo>
                  <a:lnTo>
                    <a:pt x="567595" y="522492"/>
                  </a:lnTo>
                  <a:cubicBezTo>
                    <a:pt x="558451" y="536939"/>
                    <a:pt x="540163" y="540780"/>
                    <a:pt x="521875" y="545352"/>
                  </a:cubicBezTo>
                  <a:cubicBezTo>
                    <a:pt x="516480" y="546540"/>
                    <a:pt x="509988" y="548094"/>
                    <a:pt x="506056" y="549283"/>
                  </a:cubicBezTo>
                  <a:cubicBezTo>
                    <a:pt x="505050" y="552026"/>
                    <a:pt x="503221" y="556690"/>
                    <a:pt x="500935" y="562451"/>
                  </a:cubicBezTo>
                  <a:cubicBezTo>
                    <a:pt x="473503" y="630115"/>
                    <a:pt x="442779" y="694307"/>
                    <a:pt x="398156" y="706194"/>
                  </a:cubicBezTo>
                  <a:cubicBezTo>
                    <a:pt x="370724" y="713418"/>
                    <a:pt x="345761" y="703542"/>
                    <a:pt x="325553" y="695587"/>
                  </a:cubicBezTo>
                  <a:lnTo>
                    <a:pt x="319792" y="693301"/>
                  </a:lnTo>
                  <a:cubicBezTo>
                    <a:pt x="319792" y="697964"/>
                    <a:pt x="320798" y="702445"/>
                    <a:pt x="321256" y="707566"/>
                  </a:cubicBezTo>
                  <a:cubicBezTo>
                    <a:pt x="331771" y="805498"/>
                    <a:pt x="332868" y="852407"/>
                    <a:pt x="312112" y="872158"/>
                  </a:cubicBezTo>
                  <a:cubicBezTo>
                    <a:pt x="280564" y="899590"/>
                    <a:pt x="229541" y="911112"/>
                    <a:pt x="177969" y="911112"/>
                  </a:cubicBezTo>
                  <a:close/>
                  <a:moveTo>
                    <a:pt x="104817" y="447785"/>
                  </a:moveTo>
                  <a:cubicBezTo>
                    <a:pt x="102714" y="457843"/>
                    <a:pt x="89181" y="544254"/>
                    <a:pt x="77385" y="620698"/>
                  </a:cubicBezTo>
                  <a:cubicBezTo>
                    <a:pt x="46661" y="816562"/>
                    <a:pt x="46387" y="817111"/>
                    <a:pt x="43735" y="821866"/>
                  </a:cubicBezTo>
                  <a:cubicBezTo>
                    <a:pt x="42637" y="823969"/>
                    <a:pt x="40717" y="827627"/>
                    <a:pt x="51508" y="835855"/>
                  </a:cubicBezTo>
                  <a:cubicBezTo>
                    <a:pt x="94484" y="868775"/>
                    <a:pt x="233564" y="881575"/>
                    <a:pt x="280747" y="838508"/>
                  </a:cubicBezTo>
                  <a:cubicBezTo>
                    <a:pt x="288246" y="824425"/>
                    <a:pt x="279467" y="742587"/>
                    <a:pt x="276175" y="711772"/>
                  </a:cubicBezTo>
                  <a:cubicBezTo>
                    <a:pt x="271420" y="667332"/>
                    <a:pt x="270506" y="659377"/>
                    <a:pt x="278644" y="649958"/>
                  </a:cubicBezTo>
                  <a:cubicBezTo>
                    <a:pt x="282850" y="645203"/>
                    <a:pt x="288886" y="642461"/>
                    <a:pt x="295195" y="642186"/>
                  </a:cubicBezTo>
                  <a:cubicBezTo>
                    <a:pt x="311015" y="642917"/>
                    <a:pt x="326559" y="646758"/>
                    <a:pt x="340915" y="653525"/>
                  </a:cubicBezTo>
                  <a:cubicBezTo>
                    <a:pt x="357191" y="659925"/>
                    <a:pt x="372554" y="666052"/>
                    <a:pt x="385720" y="662669"/>
                  </a:cubicBezTo>
                  <a:cubicBezTo>
                    <a:pt x="414799" y="654988"/>
                    <a:pt x="447717" y="572600"/>
                    <a:pt x="458872" y="545533"/>
                  </a:cubicBezTo>
                  <a:cubicBezTo>
                    <a:pt x="461708" y="536389"/>
                    <a:pt x="465822" y="527703"/>
                    <a:pt x="470943" y="519656"/>
                  </a:cubicBezTo>
                  <a:cubicBezTo>
                    <a:pt x="479172" y="508867"/>
                    <a:pt x="493528" y="505574"/>
                    <a:pt x="510262" y="501368"/>
                  </a:cubicBezTo>
                  <a:cubicBezTo>
                    <a:pt x="514469" y="500454"/>
                    <a:pt x="520777" y="498991"/>
                    <a:pt x="525532" y="497527"/>
                  </a:cubicBezTo>
                  <a:cubicBezTo>
                    <a:pt x="522789" y="488383"/>
                    <a:pt x="516937" y="473479"/>
                    <a:pt x="513005" y="463695"/>
                  </a:cubicBezTo>
                  <a:cubicBezTo>
                    <a:pt x="503861" y="440835"/>
                    <a:pt x="496089" y="421175"/>
                    <a:pt x="495357" y="406454"/>
                  </a:cubicBezTo>
                  <a:cubicBezTo>
                    <a:pt x="495631" y="387068"/>
                    <a:pt x="501209" y="368049"/>
                    <a:pt x="511450" y="351590"/>
                  </a:cubicBezTo>
                  <a:cubicBezTo>
                    <a:pt x="515748" y="343909"/>
                    <a:pt x="519314" y="335862"/>
                    <a:pt x="522241" y="327541"/>
                  </a:cubicBezTo>
                  <a:cubicBezTo>
                    <a:pt x="527452" y="310808"/>
                    <a:pt x="522789" y="277157"/>
                    <a:pt x="520686" y="266641"/>
                  </a:cubicBezTo>
                  <a:cubicBezTo>
                    <a:pt x="520594" y="265453"/>
                    <a:pt x="520594" y="264355"/>
                    <a:pt x="520686" y="263167"/>
                  </a:cubicBezTo>
                  <a:cubicBezTo>
                    <a:pt x="517852" y="184986"/>
                    <a:pt x="492523" y="126647"/>
                    <a:pt x="445339" y="89980"/>
                  </a:cubicBezTo>
                  <a:cubicBezTo>
                    <a:pt x="352163" y="17651"/>
                    <a:pt x="203206" y="49106"/>
                    <a:pt x="201743" y="49381"/>
                  </a:cubicBezTo>
                  <a:cubicBezTo>
                    <a:pt x="132432" y="70412"/>
                    <a:pt x="93387" y="154354"/>
                    <a:pt x="81499" y="200531"/>
                  </a:cubicBezTo>
                  <a:cubicBezTo>
                    <a:pt x="54983" y="303401"/>
                    <a:pt x="104359" y="431600"/>
                    <a:pt x="104908" y="432880"/>
                  </a:cubicBezTo>
                  <a:cubicBezTo>
                    <a:pt x="106645" y="437726"/>
                    <a:pt x="106554" y="442938"/>
                    <a:pt x="104817" y="447785"/>
                  </a:cubicBezTo>
                  <a:close/>
                  <a:moveTo>
                    <a:pt x="547935" y="510329"/>
                  </a:moveTo>
                  <a:lnTo>
                    <a:pt x="547935" y="510329"/>
                  </a:lnTo>
                  <a:close/>
                </a:path>
              </a:pathLst>
            </a:custGeom>
            <a:solidFill>
              <a:srgbClr val="000000"/>
            </a:solidFill>
            <a:ln w="91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41A36C2-97DA-CDB2-2142-F1B245865ABC}"/>
                </a:ext>
              </a:extLst>
            </p:cNvPr>
            <p:cNvSpPr/>
            <p:nvPr/>
          </p:nvSpPr>
          <p:spPr>
            <a:xfrm>
              <a:off x="2611808" y="1856457"/>
              <a:ext cx="671055" cy="458534"/>
            </a:xfrm>
            <a:custGeom>
              <a:avLst/>
              <a:gdLst>
                <a:gd name="connsiteX0" fmla="*/ 641747 w 671055"/>
                <a:gd name="connsiteY0" fmla="*/ 54083 h 458534"/>
                <a:gd name="connsiteX1" fmla="*/ 439940 w 671055"/>
                <a:gd name="connsiteY1" fmla="*/ 35246 h 458534"/>
                <a:gd name="connsiteX2" fmla="*/ 212254 w 671055"/>
                <a:gd name="connsiteY2" fmla="*/ 2053 h 458534"/>
                <a:gd name="connsiteX3" fmla="*/ 104537 w 671055"/>
                <a:gd name="connsiteY3" fmla="*/ 43567 h 458534"/>
                <a:gd name="connsiteX4" fmla="*/ 7337 w 671055"/>
                <a:gd name="connsiteY4" fmla="*/ 200021 h 458534"/>
                <a:gd name="connsiteX5" fmla="*/ 26813 w 671055"/>
                <a:gd name="connsiteY5" fmla="*/ 441514 h 458534"/>
                <a:gd name="connsiteX6" fmla="*/ 50497 w 671055"/>
                <a:gd name="connsiteY6" fmla="*/ 457059 h 458534"/>
                <a:gd name="connsiteX7" fmla="*/ 125569 w 671055"/>
                <a:gd name="connsiteY7" fmla="*/ 446177 h 458534"/>
                <a:gd name="connsiteX8" fmla="*/ 139010 w 671055"/>
                <a:gd name="connsiteY8" fmla="*/ 425969 h 458534"/>
                <a:gd name="connsiteX9" fmla="*/ 138096 w 671055"/>
                <a:gd name="connsiteY9" fmla="*/ 422860 h 458534"/>
                <a:gd name="connsiteX10" fmla="*/ 135171 w 671055"/>
                <a:gd name="connsiteY10" fmla="*/ 414356 h 458534"/>
                <a:gd name="connsiteX11" fmla="*/ 176867 w 671055"/>
                <a:gd name="connsiteY11" fmla="*/ 326026 h 458534"/>
                <a:gd name="connsiteX12" fmla="*/ 259163 w 671055"/>
                <a:gd name="connsiteY12" fmla="*/ 379060 h 458534"/>
                <a:gd name="connsiteX13" fmla="*/ 260992 w 671055"/>
                <a:gd name="connsiteY13" fmla="*/ 387198 h 458534"/>
                <a:gd name="connsiteX14" fmla="*/ 380870 w 671055"/>
                <a:gd name="connsiteY14" fmla="*/ 285059 h 458534"/>
                <a:gd name="connsiteX15" fmla="*/ 446615 w 671055"/>
                <a:gd name="connsiteY15" fmla="*/ 270155 h 458534"/>
                <a:gd name="connsiteX16" fmla="*/ 589261 w 671055"/>
                <a:gd name="connsiteY16" fmla="*/ 305177 h 458534"/>
                <a:gd name="connsiteX17" fmla="*/ 641747 w 671055"/>
                <a:gd name="connsiteY17" fmla="*/ 54083 h 458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71055" h="458534">
                  <a:moveTo>
                    <a:pt x="641747" y="54083"/>
                  </a:moveTo>
                  <a:cubicBezTo>
                    <a:pt x="608007" y="19975"/>
                    <a:pt x="573808" y="54083"/>
                    <a:pt x="439940" y="35246"/>
                  </a:cubicBezTo>
                  <a:cubicBezTo>
                    <a:pt x="328657" y="19610"/>
                    <a:pt x="296561" y="-11846"/>
                    <a:pt x="212254" y="2053"/>
                  </a:cubicBezTo>
                  <a:cubicBezTo>
                    <a:pt x="173483" y="6808"/>
                    <a:pt x="136450" y="21072"/>
                    <a:pt x="104537" y="43567"/>
                  </a:cubicBezTo>
                  <a:cubicBezTo>
                    <a:pt x="42633" y="89287"/>
                    <a:pt x="19590" y="152563"/>
                    <a:pt x="7337" y="200021"/>
                  </a:cubicBezTo>
                  <a:cubicBezTo>
                    <a:pt x="-16438" y="292650"/>
                    <a:pt x="13372" y="400640"/>
                    <a:pt x="26813" y="441514"/>
                  </a:cubicBezTo>
                  <a:cubicBezTo>
                    <a:pt x="30197" y="451481"/>
                    <a:pt x="39981" y="457881"/>
                    <a:pt x="50497" y="457059"/>
                  </a:cubicBezTo>
                  <a:cubicBezTo>
                    <a:pt x="75735" y="455047"/>
                    <a:pt x="100789" y="451389"/>
                    <a:pt x="125569" y="446177"/>
                  </a:cubicBezTo>
                  <a:cubicBezTo>
                    <a:pt x="134896" y="444257"/>
                    <a:pt x="140931" y="435204"/>
                    <a:pt x="139010" y="425969"/>
                  </a:cubicBezTo>
                  <a:cubicBezTo>
                    <a:pt x="138827" y="424872"/>
                    <a:pt x="138462" y="423866"/>
                    <a:pt x="138096" y="422860"/>
                  </a:cubicBezTo>
                  <a:cubicBezTo>
                    <a:pt x="136999" y="420117"/>
                    <a:pt x="135993" y="417282"/>
                    <a:pt x="135171" y="414356"/>
                  </a:cubicBezTo>
                  <a:cubicBezTo>
                    <a:pt x="124014" y="375311"/>
                    <a:pt x="142760" y="335718"/>
                    <a:pt x="176867" y="326026"/>
                  </a:cubicBezTo>
                  <a:cubicBezTo>
                    <a:pt x="210974" y="316332"/>
                    <a:pt x="247733" y="340015"/>
                    <a:pt x="259163" y="379060"/>
                  </a:cubicBezTo>
                  <a:cubicBezTo>
                    <a:pt x="259894" y="381804"/>
                    <a:pt x="260535" y="384546"/>
                    <a:pt x="260992" y="387198"/>
                  </a:cubicBezTo>
                  <a:cubicBezTo>
                    <a:pt x="310186" y="349983"/>
                    <a:pt x="335423" y="307738"/>
                    <a:pt x="380870" y="285059"/>
                  </a:cubicBezTo>
                  <a:cubicBezTo>
                    <a:pt x="401535" y="275642"/>
                    <a:pt x="423938" y="270612"/>
                    <a:pt x="446615" y="270155"/>
                  </a:cubicBezTo>
                  <a:cubicBezTo>
                    <a:pt x="525619" y="267412"/>
                    <a:pt x="551862" y="314229"/>
                    <a:pt x="589261" y="305177"/>
                  </a:cubicBezTo>
                  <a:cubicBezTo>
                    <a:pt x="654275" y="288992"/>
                    <a:pt x="702190" y="115256"/>
                    <a:pt x="641747" y="54083"/>
                  </a:cubicBezTo>
                  <a:close/>
                </a:path>
              </a:pathLst>
            </a:custGeom>
            <a:solidFill>
              <a:srgbClr val="000000"/>
            </a:solidFill>
            <a:ln w="91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15818D99-016D-D577-4C29-6FACD6145E0C}"/>
                </a:ext>
              </a:extLst>
            </p:cNvPr>
            <p:cNvSpPr/>
            <p:nvPr/>
          </p:nvSpPr>
          <p:spPr>
            <a:xfrm>
              <a:off x="2772791" y="2403988"/>
              <a:ext cx="176206" cy="155351"/>
            </a:xfrm>
            <a:custGeom>
              <a:avLst/>
              <a:gdLst>
                <a:gd name="connsiteX0" fmla="*/ 152221 w 176206"/>
                <a:gd name="connsiteY0" fmla="*/ 153490 h 155351"/>
                <a:gd name="connsiteX1" fmla="*/ 145454 w 176206"/>
                <a:gd name="connsiteY1" fmla="*/ 152392 h 155351"/>
                <a:gd name="connsiteX2" fmla="*/ -1399 w 176206"/>
                <a:gd name="connsiteY2" fmla="*/ 23736 h 155351"/>
                <a:gd name="connsiteX3" fmla="*/ 17895 w 176206"/>
                <a:gd name="connsiteY3" fmla="*/ -1227 h 155351"/>
                <a:gd name="connsiteX4" fmla="*/ 42127 w 176206"/>
                <a:gd name="connsiteY4" fmla="*/ 14592 h 155351"/>
                <a:gd name="connsiteX5" fmla="*/ 158896 w 176206"/>
                <a:gd name="connsiteY5" fmla="*/ 110329 h 155351"/>
                <a:gd name="connsiteX6" fmla="*/ 173617 w 176206"/>
                <a:gd name="connsiteY6" fmla="*/ 138219 h 155351"/>
                <a:gd name="connsiteX7" fmla="*/ 152221 w 176206"/>
                <a:gd name="connsiteY7" fmla="*/ 153947 h 155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6206" h="155351">
                  <a:moveTo>
                    <a:pt x="152221" y="153490"/>
                  </a:moveTo>
                  <a:cubicBezTo>
                    <a:pt x="149935" y="153490"/>
                    <a:pt x="147649" y="153124"/>
                    <a:pt x="145454" y="152392"/>
                  </a:cubicBezTo>
                  <a:cubicBezTo>
                    <a:pt x="19084" y="112615"/>
                    <a:pt x="-850" y="27302"/>
                    <a:pt x="-1399" y="23736"/>
                  </a:cubicBezTo>
                  <a:cubicBezTo>
                    <a:pt x="-2953" y="11483"/>
                    <a:pt x="5734" y="328"/>
                    <a:pt x="17895" y="-1227"/>
                  </a:cubicBezTo>
                  <a:cubicBezTo>
                    <a:pt x="28777" y="-2599"/>
                    <a:pt x="39018" y="4076"/>
                    <a:pt x="42127" y="14592"/>
                  </a:cubicBezTo>
                  <a:cubicBezTo>
                    <a:pt x="42859" y="17609"/>
                    <a:pt x="59043" y="78600"/>
                    <a:pt x="158896" y="110329"/>
                  </a:cubicBezTo>
                  <a:cubicBezTo>
                    <a:pt x="170692" y="113987"/>
                    <a:pt x="177275" y="126515"/>
                    <a:pt x="173617" y="138219"/>
                  </a:cubicBezTo>
                  <a:cubicBezTo>
                    <a:pt x="170692" y="147638"/>
                    <a:pt x="162004" y="153947"/>
                    <a:pt x="152221" y="153947"/>
                  </a:cubicBezTo>
                  <a:close/>
                </a:path>
              </a:pathLst>
            </a:custGeom>
            <a:solidFill>
              <a:srgbClr val="000000"/>
            </a:solidFill>
            <a:ln w="91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2729C254-0448-923E-736E-DEDD2B14BD52}"/>
              </a:ext>
            </a:extLst>
          </p:cNvPr>
          <p:cNvGrpSpPr/>
          <p:nvPr/>
        </p:nvGrpSpPr>
        <p:grpSpPr>
          <a:xfrm>
            <a:off x="6610182" y="629444"/>
            <a:ext cx="1993362" cy="1385218"/>
            <a:chOff x="6715535" y="981075"/>
            <a:chExt cx="1993362" cy="1385218"/>
          </a:xfrm>
        </p:grpSpPr>
        <p:pic>
          <p:nvPicPr>
            <p:cNvPr id="3" name="Graphic 2">
              <a:extLst>
                <a:ext uri="{FF2B5EF4-FFF2-40B4-BE49-F238E27FC236}">
                  <a16:creationId xmlns:a16="http://schemas.microsoft.com/office/drawing/2014/main" id="{BFA7F4B4-8391-978C-E471-46F572634BD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6715535" y="981075"/>
              <a:ext cx="1993362" cy="1385218"/>
            </a:xfrm>
            <a:prstGeom prst="rect">
              <a:avLst/>
            </a:prstGeom>
          </p:spPr>
        </p:pic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F486D816-4371-B625-D41B-1C202A75B734}"/>
                </a:ext>
              </a:extLst>
            </p:cNvPr>
            <p:cNvGrpSpPr/>
            <p:nvPr/>
          </p:nvGrpSpPr>
          <p:grpSpPr>
            <a:xfrm>
              <a:off x="7064638" y="1157396"/>
              <a:ext cx="1295157" cy="867083"/>
              <a:chOff x="5590955" y="5353444"/>
              <a:chExt cx="1295157" cy="867083"/>
            </a:xfrm>
          </p:grpSpPr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2EF9F29E-5940-7AC2-22B5-306177963DC8}"/>
                  </a:ext>
                </a:extLst>
              </p:cNvPr>
              <p:cNvSpPr txBox="1"/>
              <p:nvPr/>
            </p:nvSpPr>
            <p:spPr>
              <a:xfrm>
                <a:off x="5590955" y="5353444"/>
                <a:ext cx="1295157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>
                  <a:defRPr sz="3200" b="1">
                    <a:gradFill>
                      <a:gsLst>
                        <a:gs pos="100000">
                          <a:schemeClr val="accent3"/>
                        </a:gs>
                        <a:gs pos="60000">
                          <a:schemeClr val="accent2"/>
                        </a:gs>
                        <a:gs pos="5000">
                          <a:schemeClr val="accent1"/>
                        </a:gs>
                      </a:gsLst>
                      <a:path path="circle">
                        <a:fillToRect r="100000" b="100000"/>
                      </a:path>
                    </a:gradFill>
                    <a:latin typeface="+mj-lt"/>
                    <a:cs typeface="Sora ExtraBold" pitchFamily="2" charset="0"/>
                  </a:defRPr>
                </a:lvl1pPr>
              </a:lstStyle>
              <a:p>
                <a:pPr algn="ctr"/>
                <a:r>
                  <a:rPr lang="en-US" sz="36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120</a:t>
                </a:r>
              </a:p>
            </p:txBody>
          </p:sp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9E877935-C85F-D720-440B-5EE36779FA0A}"/>
                  </a:ext>
                </a:extLst>
              </p:cNvPr>
              <p:cNvSpPr txBox="1"/>
              <p:nvPr/>
            </p:nvSpPr>
            <p:spPr>
              <a:xfrm>
                <a:off x="5590955" y="5881973"/>
                <a:ext cx="1295157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6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+mj-lt"/>
                    <a:cs typeface="Sora ExtraBold" pitchFamily="2" charset="0"/>
                  </a:rPr>
                  <a:t>Sales !</a:t>
                </a:r>
              </a:p>
            </p:txBody>
          </p:sp>
        </p:grp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9C71BA90-1A4D-EDDD-335E-BA202F80EDE1}"/>
              </a:ext>
            </a:extLst>
          </p:cNvPr>
          <p:cNvGrpSpPr/>
          <p:nvPr/>
        </p:nvGrpSpPr>
        <p:grpSpPr>
          <a:xfrm>
            <a:off x="8446698" y="3185660"/>
            <a:ext cx="1993362" cy="1385218"/>
            <a:chOff x="6096000" y="3349804"/>
            <a:chExt cx="1993362" cy="1385218"/>
          </a:xfrm>
        </p:grpSpPr>
        <p:pic>
          <p:nvPicPr>
            <p:cNvPr id="14" name="Graphic 13">
              <a:extLst>
                <a:ext uri="{FF2B5EF4-FFF2-40B4-BE49-F238E27FC236}">
                  <a16:creationId xmlns:a16="http://schemas.microsoft.com/office/drawing/2014/main" id="{300FEC0E-182D-306F-EFB4-AA97048D4AA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6096000" y="3349804"/>
              <a:ext cx="1993362" cy="1385218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0D364A8C-F8D9-7BE4-7E16-800E0CBA76B1}"/>
                </a:ext>
              </a:extLst>
            </p:cNvPr>
            <p:cNvGrpSpPr/>
            <p:nvPr/>
          </p:nvGrpSpPr>
          <p:grpSpPr>
            <a:xfrm>
              <a:off x="6445103" y="3571034"/>
              <a:ext cx="1295157" cy="867083"/>
              <a:chOff x="5590955" y="5353444"/>
              <a:chExt cx="1295157" cy="867083"/>
            </a:xfrm>
          </p:grpSpPr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7DAF6CF4-CB8F-3381-385E-EB9D61FCE608}"/>
                  </a:ext>
                </a:extLst>
              </p:cNvPr>
              <p:cNvSpPr txBox="1"/>
              <p:nvPr/>
            </p:nvSpPr>
            <p:spPr>
              <a:xfrm>
                <a:off x="5590955" y="5353444"/>
                <a:ext cx="1295157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>
                  <a:defRPr sz="3200" b="1">
                    <a:gradFill>
                      <a:gsLst>
                        <a:gs pos="100000">
                          <a:schemeClr val="accent3"/>
                        </a:gs>
                        <a:gs pos="60000">
                          <a:schemeClr val="accent2"/>
                        </a:gs>
                        <a:gs pos="5000">
                          <a:schemeClr val="accent1"/>
                        </a:gs>
                      </a:gsLst>
                      <a:path path="circle">
                        <a:fillToRect r="100000" b="100000"/>
                      </a:path>
                    </a:gradFill>
                    <a:latin typeface="+mj-lt"/>
                    <a:cs typeface="Sora ExtraBold" pitchFamily="2" charset="0"/>
                  </a:defRPr>
                </a:lvl1pPr>
              </a:lstStyle>
              <a:p>
                <a:pPr algn="ctr"/>
                <a:r>
                  <a:rPr lang="en-US" sz="36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50</a:t>
                </a:r>
              </a:p>
            </p:txBody>
          </p:sp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id="{BB1FA4BD-B274-9021-8710-9E643E10B0E9}"/>
                  </a:ext>
                </a:extLst>
              </p:cNvPr>
              <p:cNvSpPr txBox="1"/>
              <p:nvPr/>
            </p:nvSpPr>
            <p:spPr>
              <a:xfrm>
                <a:off x="5590955" y="5881973"/>
                <a:ext cx="1295157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6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+mj-lt"/>
                    <a:cs typeface="Sora ExtraBold" pitchFamily="2" charset="0"/>
                  </a:rPr>
                  <a:t>Sales !</a:t>
                </a:r>
              </a:p>
            </p:txBody>
          </p:sp>
        </p:grp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86C43EE6-04B1-B2A7-03AD-99F1684C0114}"/>
              </a:ext>
            </a:extLst>
          </p:cNvPr>
          <p:cNvGrpSpPr/>
          <p:nvPr/>
        </p:nvGrpSpPr>
        <p:grpSpPr>
          <a:xfrm>
            <a:off x="5401987" y="2364242"/>
            <a:ext cx="2661286" cy="1849368"/>
            <a:chOff x="9150968" y="4218816"/>
            <a:chExt cx="2661286" cy="1849368"/>
          </a:xfrm>
        </p:grpSpPr>
        <p:pic>
          <p:nvPicPr>
            <p:cNvPr id="15" name="Graphic 14">
              <a:extLst>
                <a:ext uri="{FF2B5EF4-FFF2-40B4-BE49-F238E27FC236}">
                  <a16:creationId xmlns:a16="http://schemas.microsoft.com/office/drawing/2014/main" id="{A9DFFFA9-EA40-7D2F-0640-B5E485AB22A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9150968" y="4218816"/>
              <a:ext cx="2661286" cy="1849368"/>
            </a:xfrm>
            <a:prstGeom prst="rect">
              <a:avLst/>
            </a:prstGeom>
          </p:spPr>
        </p:pic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0DA8B1FA-2962-11B7-0201-88315303EE2B}"/>
                </a:ext>
              </a:extLst>
            </p:cNvPr>
            <p:cNvGrpSpPr/>
            <p:nvPr/>
          </p:nvGrpSpPr>
          <p:grpSpPr>
            <a:xfrm>
              <a:off x="9834033" y="4479664"/>
              <a:ext cx="1295157" cy="1234681"/>
              <a:chOff x="5590955" y="5170512"/>
              <a:chExt cx="1295157" cy="1234681"/>
            </a:xfrm>
          </p:grpSpPr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15B46FA4-B028-E11D-69DF-B2446BD11486}"/>
                  </a:ext>
                </a:extLst>
              </p:cNvPr>
              <p:cNvSpPr txBox="1"/>
              <p:nvPr/>
            </p:nvSpPr>
            <p:spPr>
              <a:xfrm>
                <a:off x="5590955" y="5170512"/>
                <a:ext cx="1295157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>
                  <a:defRPr sz="3200" b="1">
                    <a:gradFill>
                      <a:gsLst>
                        <a:gs pos="100000">
                          <a:schemeClr val="accent3"/>
                        </a:gs>
                        <a:gs pos="60000">
                          <a:schemeClr val="accent2"/>
                        </a:gs>
                        <a:gs pos="5000">
                          <a:schemeClr val="accent1"/>
                        </a:gs>
                      </a:gsLst>
                      <a:path path="circle">
                        <a:fillToRect r="100000" b="100000"/>
                      </a:path>
                    </a:gradFill>
                    <a:latin typeface="+mj-lt"/>
                    <a:cs typeface="Sora ExtraBold" pitchFamily="2" charset="0"/>
                  </a:defRPr>
                </a:lvl1pPr>
              </a:lstStyle>
              <a:p>
                <a:pPr algn="ctr"/>
                <a:r>
                  <a:rPr lang="en-US" sz="5400" dirty="0">
                    <a:solidFill>
                      <a:schemeClr val="accent1"/>
                    </a:solidFill>
                  </a:rPr>
                  <a:t>311</a:t>
                </a:r>
              </a:p>
            </p:txBody>
          </p:sp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E387800A-3FB4-87AF-C6BF-A9E28642CE56}"/>
                  </a:ext>
                </a:extLst>
              </p:cNvPr>
              <p:cNvSpPr txBox="1"/>
              <p:nvPr/>
            </p:nvSpPr>
            <p:spPr>
              <a:xfrm>
                <a:off x="5590955" y="5881973"/>
                <a:ext cx="1295157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800" dirty="0">
                    <a:solidFill>
                      <a:schemeClr val="accent1"/>
                    </a:solidFill>
                    <a:latin typeface="+mj-lt"/>
                    <a:cs typeface="Sora ExtraBold" pitchFamily="2" charset="0"/>
                  </a:rPr>
                  <a:t>Sales !</a:t>
                </a:r>
              </a:p>
            </p:txBody>
          </p:sp>
        </p:grp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5B276E6F-AC6C-8287-335C-79A2FF4F9237}"/>
              </a:ext>
            </a:extLst>
          </p:cNvPr>
          <p:cNvGrpSpPr/>
          <p:nvPr/>
        </p:nvGrpSpPr>
        <p:grpSpPr>
          <a:xfrm>
            <a:off x="8795800" y="1462737"/>
            <a:ext cx="1993362" cy="1385218"/>
            <a:chOff x="9484930" y="1162593"/>
            <a:chExt cx="1993362" cy="1385218"/>
          </a:xfrm>
        </p:grpSpPr>
        <p:pic>
          <p:nvPicPr>
            <p:cNvPr id="4" name="Graphic 3">
              <a:extLst>
                <a:ext uri="{FF2B5EF4-FFF2-40B4-BE49-F238E27FC236}">
                  <a16:creationId xmlns:a16="http://schemas.microsoft.com/office/drawing/2014/main" id="{E0F79AB3-E3B8-6F89-6AEA-40A49330A39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9484930" y="1162593"/>
              <a:ext cx="1993362" cy="1385218"/>
            </a:xfrm>
            <a:prstGeom prst="rect">
              <a:avLst/>
            </a:prstGeom>
          </p:spPr>
        </p:pic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F65FD320-B250-9B7C-C071-560471250418}"/>
                </a:ext>
              </a:extLst>
            </p:cNvPr>
            <p:cNvGrpSpPr/>
            <p:nvPr/>
          </p:nvGrpSpPr>
          <p:grpSpPr>
            <a:xfrm>
              <a:off x="9834033" y="1375947"/>
              <a:ext cx="1295157" cy="867083"/>
              <a:chOff x="5590955" y="5353444"/>
              <a:chExt cx="1295157" cy="867083"/>
            </a:xfrm>
          </p:grpSpPr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DC96CFC2-7630-884C-865A-1FAA4A7428FE}"/>
                  </a:ext>
                </a:extLst>
              </p:cNvPr>
              <p:cNvSpPr txBox="1"/>
              <p:nvPr/>
            </p:nvSpPr>
            <p:spPr>
              <a:xfrm>
                <a:off x="5590955" y="5353444"/>
                <a:ext cx="1295157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>
                  <a:defRPr sz="3200" b="1">
                    <a:gradFill>
                      <a:gsLst>
                        <a:gs pos="100000">
                          <a:schemeClr val="accent3"/>
                        </a:gs>
                        <a:gs pos="60000">
                          <a:schemeClr val="accent2"/>
                        </a:gs>
                        <a:gs pos="5000">
                          <a:schemeClr val="accent1"/>
                        </a:gs>
                      </a:gsLst>
                      <a:path path="circle">
                        <a:fillToRect r="100000" b="100000"/>
                      </a:path>
                    </a:gradFill>
                    <a:latin typeface="+mj-lt"/>
                    <a:cs typeface="Sora ExtraBold" pitchFamily="2" charset="0"/>
                  </a:defRPr>
                </a:lvl1pPr>
              </a:lstStyle>
              <a:p>
                <a:pPr algn="ctr"/>
                <a:r>
                  <a:rPr lang="en-US" sz="36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50</a:t>
                </a:r>
              </a:p>
            </p:txBody>
          </p:sp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D9734D4E-2202-4423-FBC8-B8839422B731}"/>
                  </a:ext>
                </a:extLst>
              </p:cNvPr>
              <p:cNvSpPr txBox="1"/>
              <p:nvPr/>
            </p:nvSpPr>
            <p:spPr>
              <a:xfrm>
                <a:off x="5590955" y="5881973"/>
                <a:ext cx="1295157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6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+mj-lt"/>
                    <a:cs typeface="Sora ExtraBold" pitchFamily="2" charset="0"/>
                  </a:rPr>
                  <a:t>Sales !</a:t>
                </a:r>
              </a:p>
            </p:txBody>
          </p:sp>
        </p:grpSp>
      </p:grpSp>
      <p:sp>
        <p:nvSpPr>
          <p:cNvPr id="80" name="TextBox 79">
            <a:extLst>
              <a:ext uri="{FF2B5EF4-FFF2-40B4-BE49-F238E27FC236}">
                <a16:creationId xmlns:a16="http://schemas.microsoft.com/office/drawing/2014/main" id="{6AD2E959-9155-DE93-0AA6-847814A75E96}"/>
              </a:ext>
            </a:extLst>
          </p:cNvPr>
          <p:cNvSpPr txBox="1"/>
          <p:nvPr/>
        </p:nvSpPr>
        <p:spPr>
          <a:xfrm>
            <a:off x="8297694" y="4850175"/>
            <a:ext cx="273684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2023 project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942C9B97-B936-1AC0-8BFB-9924BA22B463}"/>
              </a:ext>
            </a:extLst>
          </p:cNvPr>
          <p:cNvSpPr txBox="1"/>
          <p:nvPr/>
        </p:nvSpPr>
        <p:spPr>
          <a:xfrm>
            <a:off x="6610182" y="5384608"/>
            <a:ext cx="4424362" cy="94423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6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Lorem ipsum dolor sit amet. Qui sint neque a velit modi quo numquam. Non exercitationem </a:t>
            </a:r>
            <a:r>
              <a:rPr lang="en-US" sz="1600" dirty="0" err="1">
                <a:solidFill>
                  <a:schemeClr val="tx1">
                    <a:lumMod val="95000"/>
                    <a:lumOff val="5000"/>
                  </a:schemeClr>
                </a:solidFill>
              </a:rPr>
              <a:t>reiciendis</a:t>
            </a:r>
            <a:r>
              <a:rPr lang="en-US" sz="16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 qui consequatur.</a:t>
            </a:r>
          </a:p>
        </p:txBody>
      </p:sp>
      <p:pic>
        <p:nvPicPr>
          <p:cNvPr id="82" name="Graphic 81">
            <a:extLst>
              <a:ext uri="{FF2B5EF4-FFF2-40B4-BE49-F238E27FC236}">
                <a16:creationId xmlns:a16="http://schemas.microsoft.com/office/drawing/2014/main" id="{B22A3DF4-2A8B-C763-EB6D-87F273360F23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610182" y="5047676"/>
            <a:ext cx="1612635" cy="78332"/>
          </a:xfrm>
          <a:prstGeom prst="rect">
            <a:avLst/>
          </a:prstGeom>
        </p:spPr>
      </p:pic>
      <p:grpSp>
        <p:nvGrpSpPr>
          <p:cNvPr id="84" name="Group 83">
            <a:extLst>
              <a:ext uri="{FF2B5EF4-FFF2-40B4-BE49-F238E27FC236}">
                <a16:creationId xmlns:a16="http://schemas.microsoft.com/office/drawing/2014/main" id="{2627FD2A-1B7E-B8AD-C867-3DDAF8ED6E56}"/>
              </a:ext>
            </a:extLst>
          </p:cNvPr>
          <p:cNvGrpSpPr/>
          <p:nvPr/>
        </p:nvGrpSpPr>
        <p:grpSpPr>
          <a:xfrm>
            <a:off x="-5872315" y="-7410501"/>
            <a:ext cx="11445982" cy="12882864"/>
            <a:chOff x="-3040888" y="-3909469"/>
            <a:chExt cx="11445982" cy="12882864"/>
          </a:xfrm>
        </p:grpSpPr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2B10B7AE-81FB-EF28-B3CF-AF24A4C7CD4D}"/>
                </a:ext>
              </a:extLst>
            </p:cNvPr>
            <p:cNvGrpSpPr/>
            <p:nvPr/>
          </p:nvGrpSpPr>
          <p:grpSpPr>
            <a:xfrm>
              <a:off x="-3040888" y="2025338"/>
              <a:ext cx="5392838" cy="6948057"/>
              <a:chOff x="-1762152" y="2264500"/>
              <a:chExt cx="5392838" cy="6948057"/>
            </a:xfrm>
          </p:grpSpPr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FDC50C5D-4B3E-6CC7-1491-16F1D9A52C60}"/>
                  </a:ext>
                </a:extLst>
              </p:cNvPr>
              <p:cNvSpPr/>
              <p:nvPr/>
            </p:nvSpPr>
            <p:spPr>
              <a:xfrm rot="17563001">
                <a:off x="-3069300" y="3614146"/>
                <a:ext cx="6905803" cy="4248456"/>
              </a:xfrm>
              <a:custGeom>
                <a:avLst/>
                <a:gdLst>
                  <a:gd name="connsiteX0" fmla="*/ 5498073 w 6905803"/>
                  <a:gd name="connsiteY0" fmla="*/ 3484249 h 4248456"/>
                  <a:gd name="connsiteX1" fmla="*/ 5593323 w 6905803"/>
                  <a:gd name="connsiteY1" fmla="*/ 3451481 h 4248456"/>
                  <a:gd name="connsiteX2" fmla="*/ 6239975 w 6905803"/>
                  <a:gd name="connsiteY2" fmla="*/ 3150397 h 4248456"/>
                  <a:gd name="connsiteX3" fmla="*/ 6622309 w 6905803"/>
                  <a:gd name="connsiteY3" fmla="*/ 3477105 h 4248456"/>
                  <a:gd name="connsiteX4" fmla="*/ 6904915 w 6905803"/>
                  <a:gd name="connsiteY4" fmla="*/ 3658080 h 4248456"/>
                  <a:gd name="connsiteX5" fmla="*/ 6583541 w 6905803"/>
                  <a:gd name="connsiteY5" fmla="*/ 4095372 h 4248456"/>
                  <a:gd name="connsiteX6" fmla="*/ 5595609 w 6905803"/>
                  <a:gd name="connsiteY6" fmla="*/ 4112327 h 4248456"/>
                  <a:gd name="connsiteX7" fmla="*/ 5365200 w 6905803"/>
                  <a:gd name="connsiteY7" fmla="*/ 4055177 h 4248456"/>
                  <a:gd name="connsiteX8" fmla="*/ 2223663 w 6905803"/>
                  <a:gd name="connsiteY8" fmla="*/ 4138521 h 4248456"/>
                  <a:gd name="connsiteX9" fmla="*/ 619653 w 6905803"/>
                  <a:gd name="connsiteY9" fmla="*/ 3168400 h 4248456"/>
                  <a:gd name="connsiteX10" fmla="*/ -805 w 6905803"/>
                  <a:gd name="connsiteY10" fmla="*/ 1984728 h 4248456"/>
                  <a:gd name="connsiteX11" fmla="*/ 710141 w 6905803"/>
                  <a:gd name="connsiteY11" fmla="*/ -1712 h 4248456"/>
                  <a:gd name="connsiteX12" fmla="*/ 1824566 w 6905803"/>
                  <a:gd name="connsiteY12" fmla="*/ 2588136 h 4248456"/>
                  <a:gd name="connsiteX13" fmla="*/ 5498073 w 6905803"/>
                  <a:gd name="connsiteY13" fmla="*/ 3484249 h 4248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905803" h="4248456">
                    <a:moveTo>
                      <a:pt x="5498073" y="3484249"/>
                    </a:moveTo>
                    <a:cubicBezTo>
                      <a:pt x="5532267" y="3482628"/>
                      <a:pt x="5565320" y="3471294"/>
                      <a:pt x="5593323" y="3451481"/>
                    </a:cubicBezTo>
                    <a:cubicBezTo>
                      <a:pt x="5737055" y="3349564"/>
                      <a:pt x="6035854" y="3121918"/>
                      <a:pt x="6239975" y="3150397"/>
                    </a:cubicBezTo>
                    <a:cubicBezTo>
                      <a:pt x="6581828" y="3198022"/>
                      <a:pt x="6622309" y="3477105"/>
                      <a:pt x="6622309" y="3477105"/>
                    </a:cubicBezTo>
                    <a:cubicBezTo>
                      <a:pt x="6622309" y="3477105"/>
                      <a:pt x="6910631" y="3466436"/>
                      <a:pt x="6904915" y="3658080"/>
                    </a:cubicBezTo>
                    <a:cubicBezTo>
                      <a:pt x="6900534" y="3805336"/>
                      <a:pt x="6816619" y="3992406"/>
                      <a:pt x="6583541" y="4095372"/>
                    </a:cubicBezTo>
                    <a:cubicBezTo>
                      <a:pt x="6265788" y="4235771"/>
                      <a:pt x="5947177" y="4343022"/>
                      <a:pt x="5595609" y="4112327"/>
                    </a:cubicBezTo>
                    <a:cubicBezTo>
                      <a:pt x="5527600" y="4067369"/>
                      <a:pt x="5446257" y="4047175"/>
                      <a:pt x="5365200" y="4055177"/>
                    </a:cubicBezTo>
                    <a:cubicBezTo>
                      <a:pt x="5167651" y="4075085"/>
                      <a:pt x="2223663" y="4138521"/>
                      <a:pt x="2223663" y="4138521"/>
                    </a:cubicBezTo>
                    <a:cubicBezTo>
                      <a:pt x="1550217" y="4138521"/>
                      <a:pt x="932397" y="3764855"/>
                      <a:pt x="619653" y="3168400"/>
                    </a:cubicBezTo>
                    <a:lnTo>
                      <a:pt x="-805" y="1984728"/>
                    </a:lnTo>
                    <a:lnTo>
                      <a:pt x="710141" y="-1712"/>
                    </a:lnTo>
                    <a:lnTo>
                      <a:pt x="1824566" y="2588136"/>
                    </a:lnTo>
                    <a:cubicBezTo>
                      <a:pt x="2364729" y="3325275"/>
                      <a:pt x="5441780" y="3497011"/>
                      <a:pt x="5498073" y="3484249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F2336500-3A0D-78D1-D39F-B238738F5EBF}"/>
                  </a:ext>
                </a:extLst>
              </p:cNvPr>
              <p:cNvSpPr/>
              <p:nvPr/>
            </p:nvSpPr>
            <p:spPr>
              <a:xfrm rot="17563001">
                <a:off x="-3091162" y="3593510"/>
                <a:ext cx="6948057" cy="4290038"/>
              </a:xfrm>
              <a:custGeom>
                <a:avLst/>
                <a:gdLst>
                  <a:gd name="connsiteX0" fmla="*/ 6045883 w 6948057"/>
                  <a:gd name="connsiteY0" fmla="*/ 4288327 h 4290038"/>
                  <a:gd name="connsiteX1" fmla="*/ 5604970 w 6948057"/>
                  <a:gd name="connsiteY1" fmla="*/ 4151359 h 4290038"/>
                  <a:gd name="connsiteX2" fmla="*/ 5388658 w 6948057"/>
                  <a:gd name="connsiteY2" fmla="*/ 4097827 h 4290038"/>
                  <a:gd name="connsiteX3" fmla="*/ 2245407 w 6948057"/>
                  <a:gd name="connsiteY3" fmla="*/ 4181266 h 4290038"/>
                  <a:gd name="connsiteX4" fmla="*/ 622157 w 6948057"/>
                  <a:gd name="connsiteY4" fmla="*/ 3200191 h 4290038"/>
                  <a:gd name="connsiteX5" fmla="*/ 1603 w 6948057"/>
                  <a:gd name="connsiteY5" fmla="*/ 2016614 h 4290038"/>
                  <a:gd name="connsiteX6" fmla="*/ 460 w 6948057"/>
                  <a:gd name="connsiteY6" fmla="*/ 1999564 h 4290038"/>
                  <a:gd name="connsiteX7" fmla="*/ 711882 w 6948057"/>
                  <a:gd name="connsiteY7" fmla="*/ 12459 h 4290038"/>
                  <a:gd name="connsiteX8" fmla="*/ 738828 w 6948057"/>
                  <a:gd name="connsiteY8" fmla="*/ -495 h 4290038"/>
                  <a:gd name="connsiteX9" fmla="*/ 751316 w 6948057"/>
                  <a:gd name="connsiteY9" fmla="*/ 11220 h 4290038"/>
                  <a:gd name="connsiteX10" fmla="*/ 1864407 w 6948057"/>
                  <a:gd name="connsiteY10" fmla="*/ 2598782 h 4290038"/>
                  <a:gd name="connsiteX11" fmla="*/ 5515625 w 6948057"/>
                  <a:gd name="connsiteY11" fmla="*/ 3484609 h 4290038"/>
                  <a:gd name="connsiteX12" fmla="*/ 5519340 w 6948057"/>
                  <a:gd name="connsiteY12" fmla="*/ 3484609 h 4290038"/>
                  <a:gd name="connsiteX13" fmla="*/ 5602018 w 6948057"/>
                  <a:gd name="connsiteY13" fmla="*/ 3456034 h 4290038"/>
                  <a:gd name="connsiteX14" fmla="*/ 5635355 w 6948057"/>
                  <a:gd name="connsiteY14" fmla="*/ 3432221 h 4290038"/>
                  <a:gd name="connsiteX15" fmla="*/ 6264005 w 6948057"/>
                  <a:gd name="connsiteY15" fmla="*/ 3151232 h 4290038"/>
                  <a:gd name="connsiteX16" fmla="*/ 6660436 w 6948057"/>
                  <a:gd name="connsiteY16" fmla="*/ 3477749 h 4290038"/>
                  <a:gd name="connsiteX17" fmla="*/ 6899322 w 6948057"/>
                  <a:gd name="connsiteY17" fmla="*/ 3555951 h 4290038"/>
                  <a:gd name="connsiteX18" fmla="*/ 6946947 w 6948057"/>
                  <a:gd name="connsiteY18" fmla="*/ 3680822 h 4290038"/>
                  <a:gd name="connsiteX19" fmla="*/ 6612906 w 6948057"/>
                  <a:gd name="connsiteY19" fmla="*/ 4136880 h 4290038"/>
                  <a:gd name="connsiteX20" fmla="*/ 6045883 w 6948057"/>
                  <a:gd name="connsiteY20" fmla="*/ 4288327 h 4290038"/>
                  <a:gd name="connsiteX21" fmla="*/ 5420471 w 6948057"/>
                  <a:gd name="connsiteY21" fmla="*/ 4053251 h 4290038"/>
                  <a:gd name="connsiteX22" fmla="*/ 5628212 w 6948057"/>
                  <a:gd name="connsiteY22" fmla="*/ 4115828 h 4290038"/>
                  <a:gd name="connsiteX23" fmla="*/ 6595951 w 6948057"/>
                  <a:gd name="connsiteY23" fmla="*/ 4096778 h 4290038"/>
                  <a:gd name="connsiteX24" fmla="*/ 6904657 w 6948057"/>
                  <a:gd name="connsiteY24" fmla="*/ 3678250 h 4290038"/>
                  <a:gd name="connsiteX25" fmla="*/ 6869414 w 6948057"/>
                  <a:gd name="connsiteY25" fmla="*/ 3584905 h 4290038"/>
                  <a:gd name="connsiteX26" fmla="*/ 6644053 w 6948057"/>
                  <a:gd name="connsiteY26" fmla="*/ 3518993 h 4290038"/>
                  <a:gd name="connsiteX27" fmla="*/ 6643290 w 6948057"/>
                  <a:gd name="connsiteY27" fmla="*/ 3518993 h 4290038"/>
                  <a:gd name="connsiteX28" fmla="*/ 6622336 w 6948057"/>
                  <a:gd name="connsiteY28" fmla="*/ 3500801 h 4290038"/>
                  <a:gd name="connsiteX29" fmla="*/ 6258005 w 6948057"/>
                  <a:gd name="connsiteY29" fmla="*/ 3192000 h 4290038"/>
                  <a:gd name="connsiteX30" fmla="*/ 5660120 w 6948057"/>
                  <a:gd name="connsiteY30" fmla="*/ 3465559 h 4290038"/>
                  <a:gd name="connsiteX31" fmla="*/ 5626592 w 6948057"/>
                  <a:gd name="connsiteY31" fmla="*/ 3489464 h 4290038"/>
                  <a:gd name="connsiteX32" fmla="*/ 5519245 w 6948057"/>
                  <a:gd name="connsiteY32" fmla="*/ 3526136 h 4290038"/>
                  <a:gd name="connsiteX33" fmla="*/ 3860752 w 6948057"/>
                  <a:gd name="connsiteY33" fmla="*/ 3358972 h 4290038"/>
                  <a:gd name="connsiteX34" fmla="*/ 1828784 w 6948057"/>
                  <a:gd name="connsiteY34" fmla="*/ 2621261 h 4290038"/>
                  <a:gd name="connsiteX35" fmla="*/ 1826403 w 6948057"/>
                  <a:gd name="connsiteY35" fmla="*/ 2617071 h 4290038"/>
                  <a:gd name="connsiteX36" fmla="*/ 732933 w 6948057"/>
                  <a:gd name="connsiteY36" fmla="*/ 76848 h 4290038"/>
                  <a:gd name="connsiteX37" fmla="*/ 43323 w 6948057"/>
                  <a:gd name="connsiteY37" fmla="*/ 2003661 h 4290038"/>
                  <a:gd name="connsiteX38" fmla="*/ 659495 w 6948057"/>
                  <a:gd name="connsiteY38" fmla="*/ 3179046 h 4290038"/>
                  <a:gd name="connsiteX39" fmla="*/ 2245407 w 6948057"/>
                  <a:gd name="connsiteY39" fmla="*/ 4138594 h 4290038"/>
                  <a:gd name="connsiteX40" fmla="*/ 5384847 w 6948057"/>
                  <a:gd name="connsiteY40" fmla="*/ 4055346 h 4290038"/>
                  <a:gd name="connsiteX41" fmla="*/ 5420757 w 6948057"/>
                  <a:gd name="connsiteY41" fmla="*/ 4053537 h 4290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6948057" h="4290038">
                    <a:moveTo>
                      <a:pt x="6045883" y="4288327"/>
                    </a:moveTo>
                    <a:cubicBezTo>
                      <a:pt x="5903008" y="4288327"/>
                      <a:pt x="5756608" y="4250227"/>
                      <a:pt x="5604970" y="4151359"/>
                    </a:cubicBezTo>
                    <a:cubicBezTo>
                      <a:pt x="5541058" y="4109447"/>
                      <a:pt x="5464762" y="4090493"/>
                      <a:pt x="5388658" y="4097827"/>
                    </a:cubicBezTo>
                    <a:cubicBezTo>
                      <a:pt x="5192538" y="4117544"/>
                      <a:pt x="2365613" y="4178599"/>
                      <a:pt x="2245407" y="4181266"/>
                    </a:cubicBezTo>
                    <a:cubicBezTo>
                      <a:pt x="1563675" y="4182694"/>
                      <a:pt x="937863" y="3804456"/>
                      <a:pt x="622157" y="3200191"/>
                    </a:cubicBezTo>
                    <a:lnTo>
                      <a:pt x="1603" y="2016614"/>
                    </a:lnTo>
                    <a:cubicBezTo>
                      <a:pt x="-1150" y="2011375"/>
                      <a:pt x="-1559" y="2005185"/>
                      <a:pt x="460" y="1999564"/>
                    </a:cubicBezTo>
                    <a:lnTo>
                      <a:pt x="711882" y="12459"/>
                    </a:lnTo>
                    <a:cubicBezTo>
                      <a:pt x="715740" y="1411"/>
                      <a:pt x="727808" y="-4401"/>
                      <a:pt x="738828" y="-495"/>
                    </a:cubicBezTo>
                    <a:cubicBezTo>
                      <a:pt x="744458" y="1505"/>
                      <a:pt x="748992" y="5696"/>
                      <a:pt x="751316" y="11220"/>
                    </a:cubicBezTo>
                    <a:lnTo>
                      <a:pt x="1864407" y="2598782"/>
                    </a:lnTo>
                    <a:cubicBezTo>
                      <a:pt x="2388282" y="3306203"/>
                      <a:pt x="5396658" y="3499561"/>
                      <a:pt x="5515625" y="3484609"/>
                    </a:cubicBezTo>
                    <a:cubicBezTo>
                      <a:pt x="5516864" y="3484418"/>
                      <a:pt x="5518102" y="3484418"/>
                      <a:pt x="5519340" y="3484609"/>
                    </a:cubicBezTo>
                    <a:cubicBezTo>
                      <a:pt x="5548963" y="3482892"/>
                      <a:pt x="5577633" y="3472986"/>
                      <a:pt x="5602018" y="3456034"/>
                    </a:cubicBezTo>
                    <a:lnTo>
                      <a:pt x="5635355" y="3432221"/>
                    </a:lnTo>
                    <a:cubicBezTo>
                      <a:pt x="5796423" y="3316777"/>
                      <a:pt x="6065980" y="3123610"/>
                      <a:pt x="6264005" y="3151232"/>
                    </a:cubicBezTo>
                    <a:cubicBezTo>
                      <a:pt x="6565757" y="3193238"/>
                      <a:pt x="6643862" y="3412504"/>
                      <a:pt x="6660436" y="3477749"/>
                    </a:cubicBezTo>
                    <a:cubicBezTo>
                      <a:pt x="6706632" y="3478511"/>
                      <a:pt x="6830361" y="3487274"/>
                      <a:pt x="6899322" y="3555951"/>
                    </a:cubicBezTo>
                    <a:cubicBezTo>
                      <a:pt x="6932469" y="3588812"/>
                      <a:pt x="6949805" y="3634246"/>
                      <a:pt x="6946947" y="3680822"/>
                    </a:cubicBezTo>
                    <a:cubicBezTo>
                      <a:pt x="6944757" y="3754164"/>
                      <a:pt x="6914182" y="4003814"/>
                      <a:pt x="6612906" y="4136880"/>
                    </a:cubicBezTo>
                    <a:cubicBezTo>
                      <a:pt x="6432311" y="4216413"/>
                      <a:pt x="6243431" y="4288327"/>
                      <a:pt x="6045883" y="4288327"/>
                    </a:cubicBezTo>
                    <a:close/>
                    <a:moveTo>
                      <a:pt x="5420471" y="4053251"/>
                    </a:moveTo>
                    <a:cubicBezTo>
                      <a:pt x="5494290" y="4053537"/>
                      <a:pt x="5566490" y="4075252"/>
                      <a:pt x="5628212" y="4115828"/>
                    </a:cubicBezTo>
                    <a:cubicBezTo>
                      <a:pt x="5972445" y="4341382"/>
                      <a:pt x="6282388" y="4235749"/>
                      <a:pt x="6595951" y="4096778"/>
                    </a:cubicBezTo>
                    <a:cubicBezTo>
                      <a:pt x="6874462" y="3973811"/>
                      <a:pt x="6902656" y="3745307"/>
                      <a:pt x="6904657" y="3678250"/>
                    </a:cubicBezTo>
                    <a:cubicBezTo>
                      <a:pt x="6907038" y="3643485"/>
                      <a:pt x="6894180" y="3609385"/>
                      <a:pt x="6869414" y="3584905"/>
                    </a:cubicBezTo>
                    <a:cubicBezTo>
                      <a:pt x="6798358" y="3514325"/>
                      <a:pt x="6645672" y="3518993"/>
                      <a:pt x="6644053" y="3518993"/>
                    </a:cubicBezTo>
                    <a:lnTo>
                      <a:pt x="6643290" y="3518993"/>
                    </a:lnTo>
                    <a:cubicBezTo>
                      <a:pt x="6632718" y="3518993"/>
                      <a:pt x="6623765" y="3511277"/>
                      <a:pt x="6622336" y="3500801"/>
                    </a:cubicBezTo>
                    <a:cubicBezTo>
                      <a:pt x="6620716" y="3490131"/>
                      <a:pt x="6579187" y="3236768"/>
                      <a:pt x="6258005" y="3192000"/>
                    </a:cubicBezTo>
                    <a:cubicBezTo>
                      <a:pt x="6077030" y="3166949"/>
                      <a:pt x="5805758" y="3361163"/>
                      <a:pt x="5660120" y="3465559"/>
                    </a:cubicBezTo>
                    <a:lnTo>
                      <a:pt x="5626592" y="3489464"/>
                    </a:lnTo>
                    <a:cubicBezTo>
                      <a:pt x="5594874" y="3511467"/>
                      <a:pt x="5557726" y="3524136"/>
                      <a:pt x="5519245" y="3526136"/>
                    </a:cubicBezTo>
                    <a:cubicBezTo>
                      <a:pt x="5445522" y="3530231"/>
                      <a:pt x="4676664" y="3488036"/>
                      <a:pt x="3860752" y="3358972"/>
                    </a:cubicBezTo>
                    <a:cubicBezTo>
                      <a:pt x="3091133" y="3237242"/>
                      <a:pt x="2113962" y="3010453"/>
                      <a:pt x="1828784" y="2621261"/>
                    </a:cubicBezTo>
                    <a:cubicBezTo>
                      <a:pt x="1827831" y="2619928"/>
                      <a:pt x="1827031" y="2618594"/>
                      <a:pt x="1826403" y="2617071"/>
                    </a:cubicBezTo>
                    <a:lnTo>
                      <a:pt x="732933" y="76848"/>
                    </a:lnTo>
                    <a:lnTo>
                      <a:pt x="43323" y="2003661"/>
                    </a:lnTo>
                    <a:lnTo>
                      <a:pt x="659495" y="3179046"/>
                    </a:lnTo>
                    <a:cubicBezTo>
                      <a:pt x="967581" y="3769882"/>
                      <a:pt x="1579105" y="4139831"/>
                      <a:pt x="2245407" y="4138594"/>
                    </a:cubicBezTo>
                    <a:cubicBezTo>
                      <a:pt x="2273982" y="4137927"/>
                      <a:pt x="5190348" y="4074968"/>
                      <a:pt x="5384847" y="4055346"/>
                    </a:cubicBezTo>
                    <a:cubicBezTo>
                      <a:pt x="5396754" y="4054106"/>
                      <a:pt x="5408755" y="4053537"/>
                      <a:pt x="5420757" y="405353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497D0AE2-905D-9E45-67D6-7E9C443B6BC8}"/>
                  </a:ext>
                </a:extLst>
              </p:cNvPr>
              <p:cNvSpPr/>
              <p:nvPr/>
            </p:nvSpPr>
            <p:spPr>
              <a:xfrm rot="17563001">
                <a:off x="1151475" y="2828387"/>
                <a:ext cx="2829972" cy="1820799"/>
              </a:xfrm>
              <a:custGeom>
                <a:avLst/>
                <a:gdLst>
                  <a:gd name="connsiteX0" fmla="*/ -805 w 2829972"/>
                  <a:gd name="connsiteY0" fmla="*/ 496637 h 1820799"/>
                  <a:gd name="connsiteX1" fmla="*/ 283897 w 2829972"/>
                  <a:gd name="connsiteY1" fmla="*/ -1712 h 1820799"/>
                  <a:gd name="connsiteX2" fmla="*/ 517640 w 2829972"/>
                  <a:gd name="connsiteY2" fmla="*/ 149927 h 1820799"/>
                  <a:gd name="connsiteX3" fmla="*/ 548978 w 2829972"/>
                  <a:gd name="connsiteY3" fmla="*/ 182883 h 1820799"/>
                  <a:gd name="connsiteX4" fmla="*/ 562979 w 2829972"/>
                  <a:gd name="connsiteY4" fmla="*/ 206886 h 1820799"/>
                  <a:gd name="connsiteX5" fmla="*/ 647752 w 2829972"/>
                  <a:gd name="connsiteY5" fmla="*/ 255463 h 1820799"/>
                  <a:gd name="connsiteX6" fmla="*/ 701092 w 2829972"/>
                  <a:gd name="connsiteY6" fmla="*/ 270989 h 1820799"/>
                  <a:gd name="connsiteX7" fmla="*/ 2439118 w 2829972"/>
                  <a:gd name="connsiteY7" fmla="*/ 1396653 h 1820799"/>
                  <a:gd name="connsiteX8" fmla="*/ 2477981 w 2829972"/>
                  <a:gd name="connsiteY8" fmla="*/ 1429705 h 1820799"/>
                  <a:gd name="connsiteX9" fmla="*/ 2829168 w 2829972"/>
                  <a:gd name="connsiteY9" fmla="*/ 1819088 h 1820799"/>
                  <a:gd name="connsiteX10" fmla="*/ 2340249 w 2829972"/>
                  <a:gd name="connsiteY10" fmla="*/ 1708597 h 1820799"/>
                  <a:gd name="connsiteX11" fmla="*/ 2264049 w 2829972"/>
                  <a:gd name="connsiteY11" fmla="*/ 1680022 h 1820799"/>
                  <a:gd name="connsiteX12" fmla="*/ 435248 w 2829972"/>
                  <a:gd name="connsiteY12" fmla="*/ 723808 h 1820799"/>
                  <a:gd name="connsiteX13" fmla="*/ 397148 w 2829972"/>
                  <a:gd name="connsiteY13" fmla="*/ 688375 h 1820799"/>
                  <a:gd name="connsiteX14" fmla="*/ 394767 w 2829972"/>
                  <a:gd name="connsiteY14" fmla="*/ 684565 h 1820799"/>
                  <a:gd name="connsiteX15" fmla="*/ 312091 w 2829972"/>
                  <a:gd name="connsiteY15" fmla="*/ 638178 h 1820799"/>
                  <a:gd name="connsiteX16" fmla="*/ 295136 w 2829972"/>
                  <a:gd name="connsiteY16" fmla="*/ 638178 h 1820799"/>
                  <a:gd name="connsiteX17" fmla="*/ 250464 w 2829972"/>
                  <a:gd name="connsiteY17" fmla="*/ 627224 h 1820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829972" h="1820799">
                    <a:moveTo>
                      <a:pt x="-805" y="496637"/>
                    </a:moveTo>
                    <a:lnTo>
                      <a:pt x="283897" y="-1712"/>
                    </a:lnTo>
                    <a:lnTo>
                      <a:pt x="517640" y="149927"/>
                    </a:lnTo>
                    <a:cubicBezTo>
                      <a:pt x="530498" y="158309"/>
                      <a:pt x="541262" y="169548"/>
                      <a:pt x="548978" y="182883"/>
                    </a:cubicBezTo>
                    <a:lnTo>
                      <a:pt x="562979" y="206886"/>
                    </a:lnTo>
                    <a:cubicBezTo>
                      <a:pt x="580411" y="237175"/>
                      <a:pt x="612795" y="255654"/>
                      <a:pt x="647752" y="255463"/>
                    </a:cubicBezTo>
                    <a:cubicBezTo>
                      <a:pt x="666706" y="255177"/>
                      <a:pt x="685280" y="260607"/>
                      <a:pt x="701092" y="270989"/>
                    </a:cubicBezTo>
                    <a:lnTo>
                      <a:pt x="2439118" y="1396653"/>
                    </a:lnTo>
                    <a:cubicBezTo>
                      <a:pt x="2453406" y="1405987"/>
                      <a:pt x="2466550" y="1417038"/>
                      <a:pt x="2477981" y="1429705"/>
                    </a:cubicBezTo>
                    <a:lnTo>
                      <a:pt x="2829168" y="1819088"/>
                    </a:lnTo>
                    <a:lnTo>
                      <a:pt x="2340249" y="1708597"/>
                    </a:lnTo>
                    <a:cubicBezTo>
                      <a:pt x="2313675" y="1702407"/>
                      <a:pt x="2288052" y="1692786"/>
                      <a:pt x="2264049" y="1680022"/>
                    </a:cubicBezTo>
                    <a:lnTo>
                      <a:pt x="435248" y="723808"/>
                    </a:lnTo>
                    <a:cubicBezTo>
                      <a:pt x="419628" y="715617"/>
                      <a:pt x="406389" y="703424"/>
                      <a:pt x="397148" y="688375"/>
                    </a:cubicBezTo>
                    <a:lnTo>
                      <a:pt x="394767" y="684565"/>
                    </a:lnTo>
                    <a:cubicBezTo>
                      <a:pt x="377146" y="655799"/>
                      <a:pt x="345810" y="638178"/>
                      <a:pt x="312091" y="638178"/>
                    </a:cubicBezTo>
                    <a:lnTo>
                      <a:pt x="295136" y="638178"/>
                    </a:lnTo>
                    <a:cubicBezTo>
                      <a:pt x="279610" y="638274"/>
                      <a:pt x="264180" y="634464"/>
                      <a:pt x="250464" y="627224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8E431C8A-D027-5FB9-7DB3-4C1D9377834E}"/>
                  </a:ext>
                </a:extLst>
              </p:cNvPr>
              <p:cNvSpPr/>
              <p:nvPr/>
            </p:nvSpPr>
            <p:spPr>
              <a:xfrm rot="17563001">
                <a:off x="1130532" y="2806748"/>
                <a:ext cx="2872310" cy="1863478"/>
              </a:xfrm>
              <a:custGeom>
                <a:avLst/>
                <a:gdLst>
                  <a:gd name="connsiteX0" fmla="*/ 2849974 w 2872310"/>
                  <a:gd name="connsiteY0" fmla="*/ 1861576 h 1863478"/>
                  <a:gd name="connsiteX1" fmla="*/ 2845307 w 2872310"/>
                  <a:gd name="connsiteY1" fmla="*/ 1861099 h 1863478"/>
                  <a:gd name="connsiteX2" fmla="*/ 2356388 w 2872310"/>
                  <a:gd name="connsiteY2" fmla="*/ 1750611 h 1863478"/>
                  <a:gd name="connsiteX3" fmla="*/ 2274568 w 2872310"/>
                  <a:gd name="connsiteY3" fmla="*/ 1720510 h 1863478"/>
                  <a:gd name="connsiteX4" fmla="*/ 445768 w 2872310"/>
                  <a:gd name="connsiteY4" fmla="*/ 764296 h 1863478"/>
                  <a:gd name="connsiteX5" fmla="*/ 399572 w 2872310"/>
                  <a:gd name="connsiteY5" fmla="*/ 721053 h 1863478"/>
                  <a:gd name="connsiteX6" fmla="*/ 397191 w 2872310"/>
                  <a:gd name="connsiteY6" fmla="*/ 717338 h 1863478"/>
                  <a:gd name="connsiteX7" fmla="*/ 332993 w 2872310"/>
                  <a:gd name="connsiteY7" fmla="*/ 681048 h 1863478"/>
                  <a:gd name="connsiteX8" fmla="*/ 315276 w 2872310"/>
                  <a:gd name="connsiteY8" fmla="*/ 681048 h 1863478"/>
                  <a:gd name="connsiteX9" fmla="*/ 261174 w 2872310"/>
                  <a:gd name="connsiteY9" fmla="*/ 667713 h 1863478"/>
                  <a:gd name="connsiteX10" fmla="*/ 10571 w 2872310"/>
                  <a:gd name="connsiteY10" fmla="*/ 536744 h 1863478"/>
                  <a:gd name="connsiteX11" fmla="*/ 1617 w 2872310"/>
                  <a:gd name="connsiteY11" fmla="*/ 508074 h 1863478"/>
                  <a:gd name="connsiteX12" fmla="*/ 1999 w 2872310"/>
                  <a:gd name="connsiteY12" fmla="*/ 507311 h 1863478"/>
                  <a:gd name="connsiteX13" fmla="*/ 286701 w 2872310"/>
                  <a:gd name="connsiteY13" fmla="*/ 8963 h 1863478"/>
                  <a:gd name="connsiteX14" fmla="*/ 315656 w 2872310"/>
                  <a:gd name="connsiteY14" fmla="*/ 1153 h 1863478"/>
                  <a:gd name="connsiteX15" fmla="*/ 316704 w 2872310"/>
                  <a:gd name="connsiteY15" fmla="*/ 1724 h 1863478"/>
                  <a:gd name="connsiteX16" fmla="*/ 550353 w 2872310"/>
                  <a:gd name="connsiteY16" fmla="*/ 153363 h 1863478"/>
                  <a:gd name="connsiteX17" fmla="*/ 588453 w 2872310"/>
                  <a:gd name="connsiteY17" fmla="*/ 193463 h 1863478"/>
                  <a:gd name="connsiteX18" fmla="*/ 602454 w 2872310"/>
                  <a:gd name="connsiteY18" fmla="*/ 217466 h 1863478"/>
                  <a:gd name="connsiteX19" fmla="*/ 667701 w 2872310"/>
                  <a:gd name="connsiteY19" fmla="*/ 255566 h 1863478"/>
                  <a:gd name="connsiteX20" fmla="*/ 670082 w 2872310"/>
                  <a:gd name="connsiteY20" fmla="*/ 255566 h 1863478"/>
                  <a:gd name="connsiteX21" fmla="*/ 733709 w 2872310"/>
                  <a:gd name="connsiteY21" fmla="*/ 274616 h 1863478"/>
                  <a:gd name="connsiteX22" fmla="*/ 2471735 w 2872310"/>
                  <a:gd name="connsiteY22" fmla="*/ 1400281 h 1863478"/>
                  <a:gd name="connsiteX23" fmla="*/ 2514789 w 2872310"/>
                  <a:gd name="connsiteY23" fmla="*/ 1436951 h 1863478"/>
                  <a:gd name="connsiteX24" fmla="*/ 2866071 w 2872310"/>
                  <a:gd name="connsiteY24" fmla="*/ 1826334 h 1863478"/>
                  <a:gd name="connsiteX25" fmla="*/ 2864452 w 2872310"/>
                  <a:gd name="connsiteY25" fmla="*/ 1856337 h 1863478"/>
                  <a:gd name="connsiteX26" fmla="*/ 2850260 w 2872310"/>
                  <a:gd name="connsiteY26" fmla="*/ 1861767 h 1863478"/>
                  <a:gd name="connsiteX27" fmla="*/ 332611 w 2872310"/>
                  <a:gd name="connsiteY27" fmla="*/ 638566 h 1863478"/>
                  <a:gd name="connsiteX28" fmla="*/ 433005 w 2872310"/>
                  <a:gd name="connsiteY28" fmla="*/ 695049 h 1863478"/>
                  <a:gd name="connsiteX29" fmla="*/ 435291 w 2872310"/>
                  <a:gd name="connsiteY29" fmla="*/ 698764 h 1863478"/>
                  <a:gd name="connsiteX30" fmla="*/ 465104 w 2872310"/>
                  <a:gd name="connsiteY30" fmla="*/ 726577 h 1863478"/>
                  <a:gd name="connsiteX31" fmla="*/ 2293904 w 2872310"/>
                  <a:gd name="connsiteY31" fmla="*/ 1682887 h 1863478"/>
                  <a:gd name="connsiteX32" fmla="*/ 2365533 w 2872310"/>
                  <a:gd name="connsiteY32" fmla="*/ 1709176 h 1863478"/>
                  <a:gd name="connsiteX33" fmla="*/ 2789109 w 2872310"/>
                  <a:gd name="connsiteY33" fmla="*/ 1804903 h 1863478"/>
                  <a:gd name="connsiteX34" fmla="*/ 2482689 w 2872310"/>
                  <a:gd name="connsiteY34" fmla="*/ 1465240 h 1863478"/>
                  <a:gd name="connsiteX35" fmla="*/ 2448018 w 2872310"/>
                  <a:gd name="connsiteY35" fmla="*/ 1435714 h 1863478"/>
                  <a:gd name="connsiteX36" fmla="*/ 710182 w 2872310"/>
                  <a:gd name="connsiteY36" fmla="*/ 310049 h 1863478"/>
                  <a:gd name="connsiteX37" fmla="*/ 668749 w 2872310"/>
                  <a:gd name="connsiteY37" fmla="*/ 297952 h 1863478"/>
                  <a:gd name="connsiteX38" fmla="*/ 667320 w 2872310"/>
                  <a:gd name="connsiteY38" fmla="*/ 297952 h 1863478"/>
                  <a:gd name="connsiteX39" fmla="*/ 565307 w 2872310"/>
                  <a:gd name="connsiteY39" fmla="*/ 238802 h 1863478"/>
                  <a:gd name="connsiteX40" fmla="*/ 551305 w 2872310"/>
                  <a:gd name="connsiteY40" fmla="*/ 214799 h 1863478"/>
                  <a:gd name="connsiteX41" fmla="*/ 526731 w 2872310"/>
                  <a:gd name="connsiteY41" fmla="*/ 188986 h 1863478"/>
                  <a:gd name="connsiteX42" fmla="*/ 311941 w 2872310"/>
                  <a:gd name="connsiteY42" fmla="*/ 49540 h 1863478"/>
                  <a:gd name="connsiteX43" fmla="*/ 49433 w 2872310"/>
                  <a:gd name="connsiteY43" fmla="*/ 509026 h 1863478"/>
                  <a:gd name="connsiteX44" fmla="*/ 280414 w 2872310"/>
                  <a:gd name="connsiteY44" fmla="*/ 629803 h 1863478"/>
                  <a:gd name="connsiteX45" fmla="*/ 315181 w 2872310"/>
                  <a:gd name="connsiteY45" fmla="*/ 638280 h 1863478"/>
                  <a:gd name="connsiteX46" fmla="*/ 332611 w 2872310"/>
                  <a:gd name="connsiteY46" fmla="*/ 638280 h 1863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872310" h="1863478">
                    <a:moveTo>
                      <a:pt x="2849974" y="1861576"/>
                    </a:moveTo>
                    <a:cubicBezTo>
                      <a:pt x="2848450" y="1861576"/>
                      <a:pt x="2846830" y="1861385"/>
                      <a:pt x="2845307" y="1861099"/>
                    </a:cubicBezTo>
                    <a:lnTo>
                      <a:pt x="2356388" y="1750611"/>
                    </a:lnTo>
                    <a:cubicBezTo>
                      <a:pt x="2327908" y="1744132"/>
                      <a:pt x="2300381" y="1734037"/>
                      <a:pt x="2274568" y="1720510"/>
                    </a:cubicBezTo>
                    <a:lnTo>
                      <a:pt x="445768" y="764296"/>
                    </a:lnTo>
                    <a:cubicBezTo>
                      <a:pt x="426814" y="754295"/>
                      <a:pt x="410811" y="739341"/>
                      <a:pt x="399572" y="721053"/>
                    </a:cubicBezTo>
                    <a:lnTo>
                      <a:pt x="397191" y="717338"/>
                    </a:lnTo>
                    <a:cubicBezTo>
                      <a:pt x="383474" y="695049"/>
                      <a:pt x="359186" y="681333"/>
                      <a:pt x="332993" y="681048"/>
                    </a:cubicBezTo>
                    <a:lnTo>
                      <a:pt x="315276" y="681048"/>
                    </a:lnTo>
                    <a:cubicBezTo>
                      <a:pt x="296417" y="681048"/>
                      <a:pt x="277842" y="676475"/>
                      <a:pt x="261174" y="667713"/>
                    </a:cubicBezTo>
                    <a:lnTo>
                      <a:pt x="10571" y="536744"/>
                    </a:lnTo>
                    <a:cubicBezTo>
                      <a:pt x="188" y="531314"/>
                      <a:pt x="-3811" y="518456"/>
                      <a:pt x="1617" y="508074"/>
                    </a:cubicBezTo>
                    <a:cubicBezTo>
                      <a:pt x="1713" y="507788"/>
                      <a:pt x="1808" y="507597"/>
                      <a:pt x="1999" y="507311"/>
                    </a:cubicBezTo>
                    <a:lnTo>
                      <a:pt x="286701" y="8963"/>
                    </a:lnTo>
                    <a:cubicBezTo>
                      <a:pt x="292511" y="-1228"/>
                      <a:pt x="305560" y="-4752"/>
                      <a:pt x="315656" y="1153"/>
                    </a:cubicBezTo>
                    <a:cubicBezTo>
                      <a:pt x="316038" y="1343"/>
                      <a:pt x="316419" y="1534"/>
                      <a:pt x="316704" y="1724"/>
                    </a:cubicBezTo>
                    <a:lnTo>
                      <a:pt x="550353" y="153363"/>
                    </a:lnTo>
                    <a:cubicBezTo>
                      <a:pt x="566069" y="163554"/>
                      <a:pt x="579118" y="177271"/>
                      <a:pt x="588453" y="193463"/>
                    </a:cubicBezTo>
                    <a:lnTo>
                      <a:pt x="602454" y="217466"/>
                    </a:lnTo>
                    <a:cubicBezTo>
                      <a:pt x="615885" y="240802"/>
                      <a:pt x="640745" y="255280"/>
                      <a:pt x="667701" y="255566"/>
                    </a:cubicBezTo>
                    <a:lnTo>
                      <a:pt x="670082" y="255566"/>
                    </a:lnTo>
                    <a:cubicBezTo>
                      <a:pt x="692657" y="255566"/>
                      <a:pt x="714849" y="262233"/>
                      <a:pt x="733709" y="274616"/>
                    </a:cubicBezTo>
                    <a:lnTo>
                      <a:pt x="2471735" y="1400281"/>
                    </a:lnTo>
                    <a:cubicBezTo>
                      <a:pt x="2487643" y="1410566"/>
                      <a:pt x="2502121" y="1422854"/>
                      <a:pt x="2514789" y="1436951"/>
                    </a:cubicBezTo>
                    <a:lnTo>
                      <a:pt x="2866071" y="1826334"/>
                    </a:lnTo>
                    <a:cubicBezTo>
                      <a:pt x="2873882" y="1835096"/>
                      <a:pt x="2873214" y="1848526"/>
                      <a:pt x="2864452" y="1856337"/>
                    </a:cubicBezTo>
                    <a:cubicBezTo>
                      <a:pt x="2860547" y="1859862"/>
                      <a:pt x="2855498" y="1861767"/>
                      <a:pt x="2850260" y="1861767"/>
                    </a:cubicBezTo>
                    <a:close/>
                    <a:moveTo>
                      <a:pt x="332611" y="638566"/>
                    </a:moveTo>
                    <a:cubicBezTo>
                      <a:pt x="373569" y="638852"/>
                      <a:pt x="411478" y="660188"/>
                      <a:pt x="433005" y="695049"/>
                    </a:cubicBezTo>
                    <a:lnTo>
                      <a:pt x="435291" y="698764"/>
                    </a:lnTo>
                    <a:cubicBezTo>
                      <a:pt x="442530" y="710575"/>
                      <a:pt x="452817" y="720100"/>
                      <a:pt x="465104" y="726577"/>
                    </a:cubicBezTo>
                    <a:lnTo>
                      <a:pt x="2293904" y="1682887"/>
                    </a:lnTo>
                    <a:cubicBezTo>
                      <a:pt x="2316574" y="1694698"/>
                      <a:pt x="2340672" y="1703555"/>
                      <a:pt x="2365533" y="1709176"/>
                    </a:cubicBezTo>
                    <a:lnTo>
                      <a:pt x="2789109" y="1804903"/>
                    </a:lnTo>
                    <a:lnTo>
                      <a:pt x="2482689" y="1465240"/>
                    </a:lnTo>
                    <a:cubicBezTo>
                      <a:pt x="2472498" y="1453906"/>
                      <a:pt x="2460878" y="1443999"/>
                      <a:pt x="2448018" y="1435714"/>
                    </a:cubicBezTo>
                    <a:lnTo>
                      <a:pt x="710182" y="310049"/>
                    </a:lnTo>
                    <a:cubicBezTo>
                      <a:pt x="697990" y="301762"/>
                      <a:pt x="683512" y="297571"/>
                      <a:pt x="668749" y="297952"/>
                    </a:cubicBezTo>
                    <a:lnTo>
                      <a:pt x="667320" y="297952"/>
                    </a:lnTo>
                    <a:cubicBezTo>
                      <a:pt x="625219" y="297856"/>
                      <a:pt x="586357" y="275282"/>
                      <a:pt x="565307" y="238802"/>
                    </a:cubicBezTo>
                    <a:lnTo>
                      <a:pt x="551305" y="214799"/>
                    </a:lnTo>
                    <a:cubicBezTo>
                      <a:pt x="545304" y="204417"/>
                      <a:pt x="536828" y="195558"/>
                      <a:pt x="526731" y="188986"/>
                    </a:cubicBezTo>
                    <a:lnTo>
                      <a:pt x="311941" y="49540"/>
                    </a:lnTo>
                    <a:lnTo>
                      <a:pt x="49433" y="509026"/>
                    </a:lnTo>
                    <a:lnTo>
                      <a:pt x="280414" y="629803"/>
                    </a:lnTo>
                    <a:cubicBezTo>
                      <a:pt x="291178" y="635328"/>
                      <a:pt x="303084" y="638280"/>
                      <a:pt x="315181" y="638280"/>
                    </a:cubicBezTo>
                    <a:lnTo>
                      <a:pt x="332611" y="6382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3611834D-E40B-9D81-62FB-FB52C60BA9D5}"/>
                  </a:ext>
                </a:extLst>
              </p:cNvPr>
              <p:cNvSpPr/>
              <p:nvPr/>
            </p:nvSpPr>
            <p:spPr>
              <a:xfrm rot="17563001">
                <a:off x="3434426" y="2937983"/>
                <a:ext cx="147492" cy="245028"/>
              </a:xfrm>
              <a:custGeom>
                <a:avLst/>
                <a:gdLst>
                  <a:gd name="connsiteX0" fmla="*/ 20626 w 147492"/>
                  <a:gd name="connsiteY0" fmla="*/ 243317 h 245028"/>
                  <a:gd name="connsiteX1" fmla="*/ -805 w 147492"/>
                  <a:gd name="connsiteY1" fmla="*/ 222076 h 245028"/>
                  <a:gd name="connsiteX2" fmla="*/ 1576 w 147492"/>
                  <a:gd name="connsiteY2" fmla="*/ 212265 h 245028"/>
                  <a:gd name="connsiteX3" fmla="*/ 106351 w 147492"/>
                  <a:gd name="connsiteY3" fmla="*/ 10050 h 245028"/>
                  <a:gd name="connsiteX4" fmla="*/ 134926 w 147492"/>
                  <a:gd name="connsiteY4" fmla="*/ 525 h 245028"/>
                  <a:gd name="connsiteX5" fmla="*/ 144451 w 147492"/>
                  <a:gd name="connsiteY5" fmla="*/ 29100 h 245028"/>
                  <a:gd name="connsiteX6" fmla="*/ 39676 w 147492"/>
                  <a:gd name="connsiteY6" fmla="*/ 231315 h 245028"/>
                  <a:gd name="connsiteX7" fmla="*/ 20626 w 147492"/>
                  <a:gd name="connsiteY7" fmla="*/ 243317 h 245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7492" h="245028">
                    <a:moveTo>
                      <a:pt x="20626" y="243317"/>
                    </a:moveTo>
                    <a:cubicBezTo>
                      <a:pt x="8815" y="243317"/>
                      <a:pt x="-710" y="233792"/>
                      <a:pt x="-805" y="222076"/>
                    </a:cubicBezTo>
                    <a:cubicBezTo>
                      <a:pt x="-805" y="218646"/>
                      <a:pt x="53" y="215314"/>
                      <a:pt x="1576" y="212265"/>
                    </a:cubicBezTo>
                    <a:lnTo>
                      <a:pt x="106351" y="10050"/>
                    </a:lnTo>
                    <a:cubicBezTo>
                      <a:pt x="111590" y="-429"/>
                      <a:pt x="124449" y="-4715"/>
                      <a:pt x="134926" y="525"/>
                    </a:cubicBezTo>
                    <a:cubicBezTo>
                      <a:pt x="145403" y="5764"/>
                      <a:pt x="149690" y="18621"/>
                      <a:pt x="144451" y="29100"/>
                    </a:cubicBezTo>
                    <a:lnTo>
                      <a:pt x="39676" y="231315"/>
                    </a:lnTo>
                    <a:cubicBezTo>
                      <a:pt x="36152" y="238650"/>
                      <a:pt x="28722" y="243221"/>
                      <a:pt x="20626" y="24331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57C429AC-3E95-717F-B1E4-D3E14D1D01AA}"/>
                  </a:ext>
                </a:extLst>
              </p:cNvPr>
              <p:cNvSpPr/>
              <p:nvPr/>
            </p:nvSpPr>
            <p:spPr>
              <a:xfrm rot="17563001">
                <a:off x="855666" y="4442072"/>
                <a:ext cx="785485" cy="771801"/>
              </a:xfrm>
              <a:custGeom>
                <a:avLst/>
                <a:gdLst>
                  <a:gd name="connsiteX0" fmla="*/ 370534 w 785485"/>
                  <a:gd name="connsiteY0" fmla="*/ 22186 h 771801"/>
                  <a:gd name="connsiteX1" fmla="*/ 784680 w 785485"/>
                  <a:gd name="connsiteY1" fmla="*/ 272504 h 771801"/>
                  <a:gd name="connsiteX2" fmla="*/ 492453 w 785485"/>
                  <a:gd name="connsiteY2" fmla="*/ 770090 h 771801"/>
                  <a:gd name="connsiteX3" fmla="*/ 78306 w 785485"/>
                  <a:gd name="connsiteY3" fmla="*/ 519772 h 771801"/>
                  <a:gd name="connsiteX4" fmla="*/ 20204 w 785485"/>
                  <a:gd name="connsiteY4" fmla="*/ 301746 h 771801"/>
                  <a:gd name="connsiteX5" fmla="*/ 153554 w 785485"/>
                  <a:gd name="connsiteY5" fmla="*/ 74194 h 771801"/>
                  <a:gd name="connsiteX6" fmla="*/ 367866 w 785485"/>
                  <a:gd name="connsiteY6" fmla="*/ 20568 h 771801"/>
                  <a:gd name="connsiteX7" fmla="*/ 370534 w 785485"/>
                  <a:gd name="connsiteY7" fmla="*/ 22186 h 771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5485" h="771801">
                    <a:moveTo>
                      <a:pt x="370534" y="22186"/>
                    </a:moveTo>
                    <a:lnTo>
                      <a:pt x="784680" y="272504"/>
                    </a:lnTo>
                    <a:lnTo>
                      <a:pt x="492453" y="770090"/>
                    </a:lnTo>
                    <a:lnTo>
                      <a:pt x="78306" y="519772"/>
                    </a:lnTo>
                    <a:cubicBezTo>
                      <a:pt x="2678" y="475101"/>
                      <a:pt x="-23135" y="378136"/>
                      <a:pt x="20204" y="301746"/>
                    </a:cubicBezTo>
                    <a:lnTo>
                      <a:pt x="153554" y="74194"/>
                    </a:lnTo>
                    <a:cubicBezTo>
                      <a:pt x="197941" y="184"/>
                      <a:pt x="293857" y="-23819"/>
                      <a:pt x="367866" y="20568"/>
                    </a:cubicBezTo>
                    <a:cubicBezTo>
                      <a:pt x="368723" y="21043"/>
                      <a:pt x="369676" y="21615"/>
                      <a:pt x="370534" y="22186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9C32E64A-A65F-9F65-F780-04CAEEAE9D1B}"/>
                  </a:ext>
                </a:extLst>
              </p:cNvPr>
              <p:cNvSpPr/>
              <p:nvPr/>
            </p:nvSpPr>
            <p:spPr>
              <a:xfrm rot="17563001">
                <a:off x="834817" y="4421332"/>
                <a:ext cx="827424" cy="813841"/>
              </a:xfrm>
              <a:custGeom>
                <a:avLst/>
                <a:gdLst>
                  <a:gd name="connsiteX0" fmla="*/ 513634 w 827424"/>
                  <a:gd name="connsiteY0" fmla="*/ 812130 h 813841"/>
                  <a:gd name="connsiteX1" fmla="*/ 502680 w 827424"/>
                  <a:gd name="connsiteY1" fmla="*/ 809083 h 813841"/>
                  <a:gd name="connsiteX2" fmla="*/ 88438 w 827424"/>
                  <a:gd name="connsiteY2" fmla="*/ 558765 h 813841"/>
                  <a:gd name="connsiteX3" fmla="*/ 23001 w 827424"/>
                  <a:gd name="connsiteY3" fmla="*/ 311783 h 813841"/>
                  <a:gd name="connsiteX4" fmla="*/ 156351 w 827424"/>
                  <a:gd name="connsiteY4" fmla="*/ 84230 h 813841"/>
                  <a:gd name="connsiteX5" fmla="*/ 263889 w 827424"/>
                  <a:gd name="connsiteY5" fmla="*/ 3743 h 813841"/>
                  <a:gd name="connsiteX6" fmla="*/ 402383 w 827424"/>
                  <a:gd name="connsiteY6" fmla="*/ 24794 h 813841"/>
                  <a:gd name="connsiteX7" fmla="*/ 816529 w 827424"/>
                  <a:gd name="connsiteY7" fmla="*/ 275111 h 813841"/>
                  <a:gd name="connsiteX8" fmla="*/ 823864 w 827424"/>
                  <a:gd name="connsiteY8" fmla="*/ 303686 h 813841"/>
                  <a:gd name="connsiteX9" fmla="*/ 531636 w 827424"/>
                  <a:gd name="connsiteY9" fmla="*/ 801273 h 813841"/>
                  <a:gd name="connsiteX10" fmla="*/ 518587 w 827424"/>
                  <a:gd name="connsiteY10" fmla="*/ 810798 h 813841"/>
                  <a:gd name="connsiteX11" fmla="*/ 513634 w 827424"/>
                  <a:gd name="connsiteY11" fmla="*/ 812130 h 813841"/>
                  <a:gd name="connsiteX12" fmla="*/ 308275 w 827424"/>
                  <a:gd name="connsiteY12" fmla="*/ 40605 h 813841"/>
                  <a:gd name="connsiteX13" fmla="*/ 274557 w 827424"/>
                  <a:gd name="connsiteY13" fmla="*/ 44797 h 813841"/>
                  <a:gd name="connsiteX14" fmla="*/ 193308 w 827424"/>
                  <a:gd name="connsiteY14" fmla="*/ 105662 h 813841"/>
                  <a:gd name="connsiteX15" fmla="*/ 59958 w 827424"/>
                  <a:gd name="connsiteY15" fmla="*/ 333214 h 813841"/>
                  <a:gd name="connsiteX16" fmla="*/ 110727 w 827424"/>
                  <a:gd name="connsiteY16" fmla="*/ 522285 h 813841"/>
                  <a:gd name="connsiteX17" fmla="*/ 506490 w 827424"/>
                  <a:gd name="connsiteY17" fmla="*/ 761458 h 813841"/>
                  <a:gd name="connsiteX18" fmla="*/ 777191 w 827424"/>
                  <a:gd name="connsiteY18" fmla="*/ 300543 h 813841"/>
                  <a:gd name="connsiteX19" fmla="*/ 380951 w 827424"/>
                  <a:gd name="connsiteY19" fmla="*/ 61084 h 813841"/>
                  <a:gd name="connsiteX20" fmla="*/ 308275 w 827424"/>
                  <a:gd name="connsiteY20" fmla="*/ 40700 h 8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27424" h="813841">
                    <a:moveTo>
                      <a:pt x="513634" y="812130"/>
                    </a:moveTo>
                    <a:cubicBezTo>
                      <a:pt x="509728" y="812130"/>
                      <a:pt x="506015" y="811083"/>
                      <a:pt x="502680" y="809083"/>
                    </a:cubicBezTo>
                    <a:lnTo>
                      <a:pt x="88438" y="558765"/>
                    </a:lnTo>
                    <a:cubicBezTo>
                      <a:pt x="3094" y="507998"/>
                      <a:pt x="-26053" y="398174"/>
                      <a:pt x="23001" y="311783"/>
                    </a:cubicBezTo>
                    <a:lnTo>
                      <a:pt x="156351" y="84230"/>
                    </a:lnTo>
                    <a:cubicBezTo>
                      <a:pt x="179878" y="44035"/>
                      <a:pt x="218645" y="14983"/>
                      <a:pt x="263889" y="3743"/>
                    </a:cubicBezTo>
                    <a:cubicBezTo>
                      <a:pt x="311037" y="-8068"/>
                      <a:pt x="360948" y="-542"/>
                      <a:pt x="402383" y="24794"/>
                    </a:cubicBezTo>
                    <a:lnTo>
                      <a:pt x="816529" y="275111"/>
                    </a:lnTo>
                    <a:cubicBezTo>
                      <a:pt x="826245" y="281111"/>
                      <a:pt x="829483" y="293780"/>
                      <a:pt x="823864" y="303686"/>
                    </a:cubicBezTo>
                    <a:lnTo>
                      <a:pt x="531636" y="801273"/>
                    </a:lnTo>
                    <a:cubicBezTo>
                      <a:pt x="528778" y="806035"/>
                      <a:pt x="524016" y="809464"/>
                      <a:pt x="518587" y="810798"/>
                    </a:cubicBezTo>
                    <a:cubicBezTo>
                      <a:pt x="516967" y="811464"/>
                      <a:pt x="515349" y="811941"/>
                      <a:pt x="513634" y="812130"/>
                    </a:cubicBezTo>
                    <a:close/>
                    <a:moveTo>
                      <a:pt x="308275" y="40605"/>
                    </a:moveTo>
                    <a:cubicBezTo>
                      <a:pt x="296940" y="40605"/>
                      <a:pt x="285606" y="42034"/>
                      <a:pt x="274557" y="44797"/>
                    </a:cubicBezTo>
                    <a:cubicBezTo>
                      <a:pt x="240362" y="53369"/>
                      <a:pt x="211120" y="75276"/>
                      <a:pt x="193308" y="105662"/>
                    </a:cubicBezTo>
                    <a:lnTo>
                      <a:pt x="59958" y="333214"/>
                    </a:lnTo>
                    <a:cubicBezTo>
                      <a:pt x="22525" y="399508"/>
                      <a:pt x="45100" y="483613"/>
                      <a:pt x="110727" y="522285"/>
                    </a:cubicBezTo>
                    <a:lnTo>
                      <a:pt x="506490" y="761458"/>
                    </a:lnTo>
                    <a:lnTo>
                      <a:pt x="777191" y="300543"/>
                    </a:lnTo>
                    <a:lnTo>
                      <a:pt x="380951" y="61084"/>
                    </a:lnTo>
                    <a:cubicBezTo>
                      <a:pt x="359043" y="47749"/>
                      <a:pt x="333897" y="40700"/>
                      <a:pt x="308275" y="4070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0013C23C-305D-0A0F-A0CC-4CF0DA30D728}"/>
                  </a:ext>
                </a:extLst>
              </p:cNvPr>
              <p:cNvSpPr/>
              <p:nvPr/>
            </p:nvSpPr>
            <p:spPr>
              <a:xfrm rot="17563001">
                <a:off x="1690468" y="4284899"/>
                <a:ext cx="183972" cy="277525"/>
              </a:xfrm>
              <a:custGeom>
                <a:avLst/>
                <a:gdLst>
                  <a:gd name="connsiteX0" fmla="*/ 20376 w 183972"/>
                  <a:gd name="connsiteY0" fmla="*/ 275814 h 277525"/>
                  <a:gd name="connsiteX1" fmla="*/ 9518 w 183972"/>
                  <a:gd name="connsiteY1" fmla="*/ 272766 h 277525"/>
                  <a:gd name="connsiteX2" fmla="*/ 2183 w 183972"/>
                  <a:gd name="connsiteY2" fmla="*/ 243810 h 277525"/>
                  <a:gd name="connsiteX3" fmla="*/ 2279 w 183972"/>
                  <a:gd name="connsiteY3" fmla="*/ 243619 h 277525"/>
                  <a:gd name="connsiteX4" fmla="*/ 143153 w 183972"/>
                  <a:gd name="connsiteY4" fmla="*/ 9591 h 277525"/>
                  <a:gd name="connsiteX5" fmla="*/ 171823 w 183972"/>
                  <a:gd name="connsiteY5" fmla="*/ 732 h 277525"/>
                  <a:gd name="connsiteX6" fmla="*/ 180682 w 183972"/>
                  <a:gd name="connsiteY6" fmla="*/ 29497 h 277525"/>
                  <a:gd name="connsiteX7" fmla="*/ 179539 w 183972"/>
                  <a:gd name="connsiteY7" fmla="*/ 31402 h 277525"/>
                  <a:gd name="connsiteX8" fmla="*/ 38664 w 183972"/>
                  <a:gd name="connsiteY8" fmla="*/ 265527 h 277525"/>
                  <a:gd name="connsiteX9" fmla="*/ 20376 w 183972"/>
                  <a:gd name="connsiteY9" fmla="*/ 275814 h 277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3972" h="277525">
                    <a:moveTo>
                      <a:pt x="20376" y="275814"/>
                    </a:moveTo>
                    <a:cubicBezTo>
                      <a:pt x="16566" y="275814"/>
                      <a:pt x="12756" y="274766"/>
                      <a:pt x="9518" y="272766"/>
                    </a:cubicBezTo>
                    <a:cubicBezTo>
                      <a:pt x="-484" y="266766"/>
                      <a:pt x="-3817" y="253812"/>
                      <a:pt x="2183" y="243810"/>
                    </a:cubicBezTo>
                    <a:cubicBezTo>
                      <a:pt x="2183" y="243715"/>
                      <a:pt x="2279" y="243715"/>
                      <a:pt x="2279" y="243619"/>
                    </a:cubicBezTo>
                    <a:lnTo>
                      <a:pt x="143153" y="9591"/>
                    </a:lnTo>
                    <a:cubicBezTo>
                      <a:pt x="148678" y="-791"/>
                      <a:pt x="161536" y="-4697"/>
                      <a:pt x="171823" y="732"/>
                    </a:cubicBezTo>
                    <a:cubicBezTo>
                      <a:pt x="182206" y="6257"/>
                      <a:pt x="186206" y="19116"/>
                      <a:pt x="180682" y="29497"/>
                    </a:cubicBezTo>
                    <a:cubicBezTo>
                      <a:pt x="180300" y="30165"/>
                      <a:pt x="179920" y="30831"/>
                      <a:pt x="179539" y="31402"/>
                    </a:cubicBezTo>
                    <a:lnTo>
                      <a:pt x="38664" y="265527"/>
                    </a:lnTo>
                    <a:cubicBezTo>
                      <a:pt x="34759" y="271908"/>
                      <a:pt x="27805" y="275814"/>
                      <a:pt x="20376" y="275814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8F0E1BA3-AB89-9A66-446B-67DB7026B34F}"/>
                  </a:ext>
                </a:extLst>
              </p:cNvPr>
              <p:cNvSpPr/>
              <p:nvPr/>
            </p:nvSpPr>
            <p:spPr>
              <a:xfrm rot="17563001">
                <a:off x="1836486" y="3835770"/>
                <a:ext cx="561125" cy="368036"/>
              </a:xfrm>
              <a:custGeom>
                <a:avLst/>
                <a:gdLst>
                  <a:gd name="connsiteX0" fmla="*/ 539015 w 561125"/>
                  <a:gd name="connsiteY0" fmla="*/ 366325 h 368036"/>
                  <a:gd name="connsiteX1" fmla="*/ 527775 w 561125"/>
                  <a:gd name="connsiteY1" fmla="*/ 363088 h 368036"/>
                  <a:gd name="connsiteX2" fmla="*/ 9139 w 561125"/>
                  <a:gd name="connsiteY2" fmla="*/ 37523 h 368036"/>
                  <a:gd name="connsiteX3" fmla="*/ 2472 w 561125"/>
                  <a:gd name="connsiteY3" fmla="*/ 8282 h 368036"/>
                  <a:gd name="connsiteX4" fmla="*/ 31713 w 561125"/>
                  <a:gd name="connsiteY4" fmla="*/ 1518 h 368036"/>
                  <a:gd name="connsiteX5" fmla="*/ 550349 w 561125"/>
                  <a:gd name="connsiteY5" fmla="*/ 327083 h 368036"/>
                  <a:gd name="connsiteX6" fmla="*/ 557113 w 561125"/>
                  <a:gd name="connsiteY6" fmla="*/ 356326 h 368036"/>
                  <a:gd name="connsiteX7" fmla="*/ 539015 w 561125"/>
                  <a:gd name="connsiteY7" fmla="*/ 366325 h 368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1125" h="368036">
                    <a:moveTo>
                      <a:pt x="539015" y="366325"/>
                    </a:moveTo>
                    <a:cubicBezTo>
                      <a:pt x="535014" y="366325"/>
                      <a:pt x="531110" y="365183"/>
                      <a:pt x="527775" y="363088"/>
                    </a:cubicBezTo>
                    <a:lnTo>
                      <a:pt x="9139" y="37523"/>
                    </a:lnTo>
                    <a:cubicBezTo>
                      <a:pt x="-767" y="31332"/>
                      <a:pt x="-3815" y="18187"/>
                      <a:pt x="2472" y="8282"/>
                    </a:cubicBezTo>
                    <a:cubicBezTo>
                      <a:pt x="8662" y="-1720"/>
                      <a:pt x="21807" y="-4672"/>
                      <a:pt x="31713" y="1518"/>
                    </a:cubicBezTo>
                    <a:lnTo>
                      <a:pt x="550349" y="327083"/>
                    </a:lnTo>
                    <a:cubicBezTo>
                      <a:pt x="560255" y="333274"/>
                      <a:pt x="563304" y="346419"/>
                      <a:pt x="557113" y="356326"/>
                    </a:cubicBezTo>
                    <a:cubicBezTo>
                      <a:pt x="553207" y="362611"/>
                      <a:pt x="546349" y="366325"/>
                      <a:pt x="539015" y="366325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1A9A18D9-4B5C-1287-7144-28383E064B10}"/>
                  </a:ext>
                </a:extLst>
              </p:cNvPr>
              <p:cNvSpPr/>
              <p:nvPr/>
            </p:nvSpPr>
            <p:spPr>
              <a:xfrm rot="17563001">
                <a:off x="3183509" y="3089420"/>
                <a:ext cx="245455" cy="168840"/>
              </a:xfrm>
              <a:custGeom>
                <a:avLst/>
                <a:gdLst>
                  <a:gd name="connsiteX0" fmla="*/ 222804 w 245455"/>
                  <a:gd name="connsiteY0" fmla="*/ 167129 h 168840"/>
                  <a:gd name="connsiteX1" fmla="*/ 211660 w 245455"/>
                  <a:gd name="connsiteY1" fmla="*/ 163890 h 168840"/>
                  <a:gd name="connsiteX2" fmla="*/ 9540 w 245455"/>
                  <a:gd name="connsiteY2" fmla="*/ 37779 h 168840"/>
                  <a:gd name="connsiteX3" fmla="*/ 2205 w 245455"/>
                  <a:gd name="connsiteY3" fmla="*/ 8632 h 168840"/>
                  <a:gd name="connsiteX4" fmla="*/ 31352 w 245455"/>
                  <a:gd name="connsiteY4" fmla="*/ 1298 h 168840"/>
                  <a:gd name="connsiteX5" fmla="*/ 31923 w 245455"/>
                  <a:gd name="connsiteY5" fmla="*/ 1679 h 168840"/>
                  <a:gd name="connsiteX6" fmla="*/ 234520 w 245455"/>
                  <a:gd name="connsiteY6" fmla="*/ 127790 h 168840"/>
                  <a:gd name="connsiteX7" fmla="*/ 241473 w 245455"/>
                  <a:gd name="connsiteY7" fmla="*/ 157032 h 168840"/>
                  <a:gd name="connsiteX8" fmla="*/ 223280 w 245455"/>
                  <a:gd name="connsiteY8" fmla="*/ 167129 h 168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5455" h="168840">
                    <a:moveTo>
                      <a:pt x="222804" y="167129"/>
                    </a:moveTo>
                    <a:cubicBezTo>
                      <a:pt x="218899" y="167129"/>
                      <a:pt x="214993" y="165985"/>
                      <a:pt x="211660" y="163890"/>
                    </a:cubicBezTo>
                    <a:lnTo>
                      <a:pt x="9540" y="37779"/>
                    </a:lnTo>
                    <a:cubicBezTo>
                      <a:pt x="-558" y="31779"/>
                      <a:pt x="-3796" y="18729"/>
                      <a:pt x="2205" y="8632"/>
                    </a:cubicBezTo>
                    <a:cubicBezTo>
                      <a:pt x="8206" y="-1463"/>
                      <a:pt x="21255" y="-4702"/>
                      <a:pt x="31352" y="1298"/>
                    </a:cubicBezTo>
                    <a:cubicBezTo>
                      <a:pt x="31543" y="1393"/>
                      <a:pt x="31732" y="1584"/>
                      <a:pt x="31923" y="1679"/>
                    </a:cubicBezTo>
                    <a:lnTo>
                      <a:pt x="234520" y="127790"/>
                    </a:lnTo>
                    <a:cubicBezTo>
                      <a:pt x="244522" y="133887"/>
                      <a:pt x="247665" y="147031"/>
                      <a:pt x="241473" y="157032"/>
                    </a:cubicBezTo>
                    <a:cubicBezTo>
                      <a:pt x="237567" y="163318"/>
                      <a:pt x="230710" y="167129"/>
                      <a:pt x="223280" y="16712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95F0BBFA-2E27-454E-3B27-55E033C8B04E}"/>
                  </a:ext>
                </a:extLst>
              </p:cNvPr>
              <p:cNvSpPr/>
              <p:nvPr/>
            </p:nvSpPr>
            <p:spPr>
              <a:xfrm rot="17563001">
                <a:off x="1111491" y="4839562"/>
                <a:ext cx="358234" cy="236350"/>
              </a:xfrm>
              <a:custGeom>
                <a:avLst/>
                <a:gdLst>
                  <a:gd name="connsiteX0" fmla="*/ 336033 w 358234"/>
                  <a:gd name="connsiteY0" fmla="*/ 234637 h 236350"/>
                  <a:gd name="connsiteX1" fmla="*/ 324983 w 358234"/>
                  <a:gd name="connsiteY1" fmla="*/ 231494 h 236350"/>
                  <a:gd name="connsiteX2" fmla="*/ 9325 w 358234"/>
                  <a:gd name="connsiteY2" fmla="*/ 37661 h 236350"/>
                  <a:gd name="connsiteX3" fmla="*/ 2372 w 358234"/>
                  <a:gd name="connsiteY3" fmla="*/ 8418 h 236350"/>
                  <a:gd name="connsiteX4" fmla="*/ 31614 w 358234"/>
                  <a:gd name="connsiteY4" fmla="*/ 1465 h 236350"/>
                  <a:gd name="connsiteX5" fmla="*/ 347177 w 358234"/>
                  <a:gd name="connsiteY5" fmla="*/ 195203 h 236350"/>
                  <a:gd name="connsiteX6" fmla="*/ 354416 w 358234"/>
                  <a:gd name="connsiteY6" fmla="*/ 224350 h 236350"/>
                  <a:gd name="connsiteX7" fmla="*/ 336033 w 358234"/>
                  <a:gd name="connsiteY7" fmla="*/ 234637 h 236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8234" h="236350">
                    <a:moveTo>
                      <a:pt x="336033" y="234637"/>
                    </a:moveTo>
                    <a:cubicBezTo>
                      <a:pt x="332127" y="234637"/>
                      <a:pt x="328317" y="233494"/>
                      <a:pt x="324983" y="231494"/>
                    </a:cubicBezTo>
                    <a:lnTo>
                      <a:pt x="9325" y="37661"/>
                    </a:lnTo>
                    <a:cubicBezTo>
                      <a:pt x="-676" y="31469"/>
                      <a:pt x="-3820" y="18420"/>
                      <a:pt x="2372" y="8418"/>
                    </a:cubicBezTo>
                    <a:cubicBezTo>
                      <a:pt x="8563" y="-1582"/>
                      <a:pt x="21612" y="-4726"/>
                      <a:pt x="31614" y="1465"/>
                    </a:cubicBezTo>
                    <a:lnTo>
                      <a:pt x="347177" y="195203"/>
                    </a:lnTo>
                    <a:cubicBezTo>
                      <a:pt x="357178" y="201299"/>
                      <a:pt x="360416" y="214349"/>
                      <a:pt x="354416" y="224350"/>
                    </a:cubicBezTo>
                    <a:cubicBezTo>
                      <a:pt x="350511" y="230828"/>
                      <a:pt x="343558" y="234732"/>
                      <a:pt x="336033" y="234637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0AC77DEA-93D0-1977-87B2-7F96A52BB79E}"/>
                  </a:ext>
                </a:extLst>
              </p:cNvPr>
              <p:cNvSpPr/>
              <p:nvPr/>
            </p:nvSpPr>
            <p:spPr>
              <a:xfrm rot="17563001">
                <a:off x="2245292" y="3529245"/>
                <a:ext cx="1556559" cy="811849"/>
              </a:xfrm>
              <a:custGeom>
                <a:avLst/>
                <a:gdLst>
                  <a:gd name="connsiteX0" fmla="*/ 140638 w 1556559"/>
                  <a:gd name="connsiteY0" fmla="*/ 27122 h 811849"/>
                  <a:gd name="connsiteX1" fmla="*/ 835010 w 1556559"/>
                  <a:gd name="connsiteY1" fmla="*/ 11690 h 811849"/>
                  <a:gd name="connsiteX2" fmla="*/ 1538050 w 1556559"/>
                  <a:gd name="connsiteY2" fmla="*/ 294203 h 811849"/>
                  <a:gd name="connsiteX3" fmla="*/ 1418131 w 1556559"/>
                  <a:gd name="connsiteY3" fmla="*/ 520610 h 811849"/>
                  <a:gd name="connsiteX4" fmla="*/ 1195150 w 1556559"/>
                  <a:gd name="connsiteY4" fmla="*/ 686537 h 811849"/>
                  <a:gd name="connsiteX5" fmla="*/ 236840 w 1556559"/>
                  <a:gd name="connsiteY5" fmla="*/ 654628 h 811849"/>
                  <a:gd name="connsiteX6" fmla="*/ 7574 w 1556559"/>
                  <a:gd name="connsiteY6" fmla="*/ 597954 h 811849"/>
                  <a:gd name="connsiteX7" fmla="*/ 140638 w 1556559"/>
                  <a:gd name="connsiteY7" fmla="*/ 27122 h 811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6559" h="811849">
                    <a:moveTo>
                      <a:pt x="140638" y="27122"/>
                    </a:moveTo>
                    <a:cubicBezTo>
                      <a:pt x="140638" y="27122"/>
                      <a:pt x="564881" y="-25742"/>
                      <a:pt x="835010" y="11690"/>
                    </a:cubicBezTo>
                    <a:cubicBezTo>
                      <a:pt x="1045417" y="40933"/>
                      <a:pt x="1668162" y="-108609"/>
                      <a:pt x="1538050" y="294203"/>
                    </a:cubicBezTo>
                    <a:cubicBezTo>
                      <a:pt x="1510047" y="380975"/>
                      <a:pt x="1495283" y="438792"/>
                      <a:pt x="1418131" y="520610"/>
                    </a:cubicBezTo>
                    <a:cubicBezTo>
                      <a:pt x="1376030" y="565380"/>
                      <a:pt x="1260587" y="657676"/>
                      <a:pt x="1195150" y="686537"/>
                    </a:cubicBezTo>
                    <a:cubicBezTo>
                      <a:pt x="877110" y="827031"/>
                      <a:pt x="588885" y="885800"/>
                      <a:pt x="236840" y="654628"/>
                    </a:cubicBezTo>
                    <a:cubicBezTo>
                      <a:pt x="169213" y="610051"/>
                      <a:pt x="88250" y="590048"/>
                      <a:pt x="7574" y="597954"/>
                    </a:cubicBezTo>
                    <a:cubicBezTo>
                      <a:pt x="-39385" y="602717"/>
                      <a:pt x="125684" y="30454"/>
                      <a:pt x="140638" y="27122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A141C595-6390-40BA-C6E3-C78D56235AB6}"/>
                  </a:ext>
                </a:extLst>
              </p:cNvPr>
              <p:cNvSpPr/>
              <p:nvPr/>
            </p:nvSpPr>
            <p:spPr>
              <a:xfrm rot="17563001">
                <a:off x="2061599" y="3587596"/>
                <a:ext cx="1813804" cy="882774"/>
              </a:xfrm>
              <a:custGeom>
                <a:avLst/>
                <a:gdLst>
                  <a:gd name="connsiteX0" fmla="*/ 947325 w 1813804"/>
                  <a:gd name="connsiteY0" fmla="*/ 881063 h 882774"/>
                  <a:gd name="connsiteX1" fmla="*/ 461550 w 1813804"/>
                  <a:gd name="connsiteY1" fmla="*/ 722473 h 882774"/>
                  <a:gd name="connsiteX2" fmla="*/ 246095 w 1813804"/>
                  <a:gd name="connsiteY2" fmla="*/ 669323 h 882774"/>
                  <a:gd name="connsiteX3" fmla="*/ 21209 w 1813804"/>
                  <a:gd name="connsiteY3" fmla="*/ 680561 h 882774"/>
                  <a:gd name="connsiteX4" fmla="*/ -794 w 1813804"/>
                  <a:gd name="connsiteY4" fmla="*/ 659988 h 882774"/>
                  <a:gd name="connsiteX5" fmla="*/ 19780 w 1813804"/>
                  <a:gd name="connsiteY5" fmla="*/ 638080 h 882774"/>
                  <a:gd name="connsiteX6" fmla="*/ 241809 w 1813804"/>
                  <a:gd name="connsiteY6" fmla="*/ 627032 h 882774"/>
                  <a:gd name="connsiteX7" fmla="*/ 484886 w 1813804"/>
                  <a:gd name="connsiteY7" fmla="*/ 687135 h 882774"/>
                  <a:gd name="connsiteX8" fmla="*/ 1422909 w 1813804"/>
                  <a:gd name="connsiteY8" fmla="*/ 717329 h 882774"/>
                  <a:gd name="connsiteX9" fmla="*/ 1639031 w 1813804"/>
                  <a:gd name="connsiteY9" fmla="*/ 556260 h 882774"/>
                  <a:gd name="connsiteX10" fmla="*/ 1748568 w 1813804"/>
                  <a:gd name="connsiteY10" fmla="*/ 355188 h 882774"/>
                  <a:gd name="connsiteX11" fmla="*/ 1754187 w 1813804"/>
                  <a:gd name="connsiteY11" fmla="*/ 337947 h 882774"/>
                  <a:gd name="connsiteX12" fmla="*/ 1747711 w 1813804"/>
                  <a:gd name="connsiteY12" fmla="*/ 170404 h 882774"/>
                  <a:gd name="connsiteX13" fmla="*/ 1330706 w 1813804"/>
                  <a:gd name="connsiteY13" fmla="*/ 96013 h 882774"/>
                  <a:gd name="connsiteX14" fmla="*/ 1065054 w 1813804"/>
                  <a:gd name="connsiteY14" fmla="*/ 82203 h 882774"/>
                  <a:gd name="connsiteX15" fmla="*/ 383541 w 1813804"/>
                  <a:gd name="connsiteY15" fmla="*/ 97537 h 882774"/>
                  <a:gd name="connsiteX16" fmla="*/ 211328 w 1813804"/>
                  <a:gd name="connsiteY16" fmla="*/ 92869 h 882774"/>
                  <a:gd name="connsiteX17" fmla="*/ 191612 w 1813804"/>
                  <a:gd name="connsiteY17" fmla="*/ 70201 h 882774"/>
                  <a:gd name="connsiteX18" fmla="*/ 213900 w 1813804"/>
                  <a:gd name="connsiteY18" fmla="*/ 50484 h 882774"/>
                  <a:gd name="connsiteX19" fmla="*/ 214281 w 1813804"/>
                  <a:gd name="connsiteY19" fmla="*/ 50484 h 882774"/>
                  <a:gd name="connsiteX20" fmla="*/ 372205 w 1813804"/>
                  <a:gd name="connsiteY20" fmla="*/ 56579 h 882774"/>
                  <a:gd name="connsiteX21" fmla="*/ 1077628 w 1813804"/>
                  <a:gd name="connsiteY21" fmla="*/ 41626 h 882774"/>
                  <a:gd name="connsiteX22" fmla="*/ 1329468 w 1813804"/>
                  <a:gd name="connsiteY22" fmla="*/ 53628 h 882774"/>
                  <a:gd name="connsiteX23" fmla="*/ 1781715 w 1813804"/>
                  <a:gd name="connsiteY23" fmla="*/ 144971 h 882774"/>
                  <a:gd name="connsiteX24" fmla="*/ 1794573 w 1813804"/>
                  <a:gd name="connsiteY24" fmla="*/ 350998 h 882774"/>
                  <a:gd name="connsiteX25" fmla="*/ 1789049 w 1813804"/>
                  <a:gd name="connsiteY25" fmla="*/ 368141 h 882774"/>
                  <a:gd name="connsiteX26" fmla="*/ 1669987 w 1813804"/>
                  <a:gd name="connsiteY26" fmla="*/ 585407 h 882774"/>
                  <a:gd name="connsiteX27" fmla="*/ 1440148 w 1813804"/>
                  <a:gd name="connsiteY27" fmla="*/ 756192 h 882774"/>
                  <a:gd name="connsiteX28" fmla="*/ 947325 w 1813804"/>
                  <a:gd name="connsiteY28" fmla="*/ 881063 h 882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13804" h="882774">
                    <a:moveTo>
                      <a:pt x="947325" y="881063"/>
                    </a:moveTo>
                    <a:cubicBezTo>
                      <a:pt x="791687" y="881063"/>
                      <a:pt x="633666" y="835438"/>
                      <a:pt x="461550" y="722473"/>
                    </a:cubicBezTo>
                    <a:cubicBezTo>
                      <a:pt x="397923" y="680657"/>
                      <a:pt x="321913" y="661893"/>
                      <a:pt x="246095" y="669323"/>
                    </a:cubicBezTo>
                    <a:cubicBezTo>
                      <a:pt x="194279" y="674562"/>
                      <a:pt x="28258" y="680275"/>
                      <a:pt x="21209" y="680561"/>
                    </a:cubicBezTo>
                    <a:cubicBezTo>
                      <a:pt x="9494" y="680943"/>
                      <a:pt x="-317" y="671799"/>
                      <a:pt x="-794" y="659988"/>
                    </a:cubicBezTo>
                    <a:cubicBezTo>
                      <a:pt x="-1174" y="648273"/>
                      <a:pt x="8065" y="638462"/>
                      <a:pt x="19780" y="638080"/>
                    </a:cubicBezTo>
                    <a:cubicBezTo>
                      <a:pt x="21495" y="638080"/>
                      <a:pt x="191230" y="632081"/>
                      <a:pt x="241809" y="627032"/>
                    </a:cubicBezTo>
                    <a:cubicBezTo>
                      <a:pt x="327343" y="618744"/>
                      <a:pt x="413068" y="639985"/>
                      <a:pt x="484886" y="687135"/>
                    </a:cubicBezTo>
                    <a:cubicBezTo>
                      <a:pt x="821785" y="908401"/>
                      <a:pt x="1093534" y="862776"/>
                      <a:pt x="1422909" y="717329"/>
                    </a:cubicBezTo>
                    <a:cubicBezTo>
                      <a:pt x="1483868" y="690372"/>
                      <a:pt x="1597216" y="600648"/>
                      <a:pt x="1639031" y="556260"/>
                    </a:cubicBezTo>
                    <a:cubicBezTo>
                      <a:pt x="1707610" y="483490"/>
                      <a:pt x="1723899" y="432435"/>
                      <a:pt x="1748568" y="355188"/>
                    </a:cubicBezTo>
                    <a:lnTo>
                      <a:pt x="1754187" y="337947"/>
                    </a:lnTo>
                    <a:cubicBezTo>
                      <a:pt x="1778286" y="263178"/>
                      <a:pt x="1776191" y="208409"/>
                      <a:pt x="1747711" y="170404"/>
                    </a:cubicBezTo>
                    <a:cubicBezTo>
                      <a:pt x="1684465" y="86107"/>
                      <a:pt x="1496537" y="91442"/>
                      <a:pt x="1330706" y="96013"/>
                    </a:cubicBezTo>
                    <a:cubicBezTo>
                      <a:pt x="1225931" y="98967"/>
                      <a:pt x="1127919" y="101727"/>
                      <a:pt x="1065054" y="82203"/>
                    </a:cubicBezTo>
                    <a:cubicBezTo>
                      <a:pt x="744537" y="-17336"/>
                      <a:pt x="387065" y="96395"/>
                      <a:pt x="383541" y="97537"/>
                    </a:cubicBezTo>
                    <a:cubicBezTo>
                      <a:pt x="365823" y="101632"/>
                      <a:pt x="319627" y="100204"/>
                      <a:pt x="211328" y="92869"/>
                    </a:cubicBezTo>
                    <a:cubicBezTo>
                      <a:pt x="199613" y="92011"/>
                      <a:pt x="190849" y="81917"/>
                      <a:pt x="191612" y="70201"/>
                    </a:cubicBezTo>
                    <a:cubicBezTo>
                      <a:pt x="192278" y="58578"/>
                      <a:pt x="202280" y="49721"/>
                      <a:pt x="213900" y="50484"/>
                    </a:cubicBezTo>
                    <a:cubicBezTo>
                      <a:pt x="213995" y="50484"/>
                      <a:pt x="214186" y="50484"/>
                      <a:pt x="214281" y="50484"/>
                    </a:cubicBezTo>
                    <a:cubicBezTo>
                      <a:pt x="308388" y="56865"/>
                      <a:pt x="361442" y="58960"/>
                      <a:pt x="372205" y="56579"/>
                    </a:cubicBezTo>
                    <a:cubicBezTo>
                      <a:pt x="385445" y="52197"/>
                      <a:pt x="743681" y="-62007"/>
                      <a:pt x="1077628" y="41626"/>
                    </a:cubicBezTo>
                    <a:cubicBezTo>
                      <a:pt x="1133729" y="59055"/>
                      <a:pt x="1228885" y="56388"/>
                      <a:pt x="1329468" y="53628"/>
                    </a:cubicBezTo>
                    <a:cubicBezTo>
                      <a:pt x="1505681" y="48579"/>
                      <a:pt x="1705324" y="43054"/>
                      <a:pt x="1781715" y="144971"/>
                    </a:cubicBezTo>
                    <a:cubicBezTo>
                      <a:pt x="1818577" y="194121"/>
                      <a:pt x="1822864" y="263461"/>
                      <a:pt x="1794573" y="350998"/>
                    </a:cubicBezTo>
                    <a:lnTo>
                      <a:pt x="1789049" y="368141"/>
                    </a:lnTo>
                    <a:cubicBezTo>
                      <a:pt x="1763617" y="447962"/>
                      <a:pt x="1745139" y="505588"/>
                      <a:pt x="1669987" y="585407"/>
                    </a:cubicBezTo>
                    <a:cubicBezTo>
                      <a:pt x="1626077" y="632081"/>
                      <a:pt x="1508062" y="726377"/>
                      <a:pt x="1440148" y="756192"/>
                    </a:cubicBezTo>
                    <a:cubicBezTo>
                      <a:pt x="1270032" y="831248"/>
                      <a:pt x="1110012" y="881063"/>
                      <a:pt x="947325" y="88106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  <p:grpSp>
          <p:nvGrpSpPr>
            <p:cNvPr id="86" name="Group 85">
              <a:extLst>
                <a:ext uri="{FF2B5EF4-FFF2-40B4-BE49-F238E27FC236}">
                  <a16:creationId xmlns:a16="http://schemas.microsoft.com/office/drawing/2014/main" id="{DED3B009-32FE-C88A-0A1B-17E86292DC16}"/>
                </a:ext>
              </a:extLst>
            </p:cNvPr>
            <p:cNvGrpSpPr/>
            <p:nvPr/>
          </p:nvGrpSpPr>
          <p:grpSpPr>
            <a:xfrm rot="10800000">
              <a:off x="3012256" y="-3909469"/>
              <a:ext cx="5392838" cy="6948057"/>
              <a:chOff x="-1762152" y="2264500"/>
              <a:chExt cx="5392838" cy="6948057"/>
            </a:xfrm>
          </p:grpSpPr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6DEB451A-90FF-83C7-BEF3-98A266572BAE}"/>
                  </a:ext>
                </a:extLst>
              </p:cNvPr>
              <p:cNvSpPr/>
              <p:nvPr/>
            </p:nvSpPr>
            <p:spPr>
              <a:xfrm rot="17563001">
                <a:off x="-3069300" y="3614146"/>
                <a:ext cx="6905803" cy="4248456"/>
              </a:xfrm>
              <a:custGeom>
                <a:avLst/>
                <a:gdLst>
                  <a:gd name="connsiteX0" fmla="*/ 5498073 w 6905803"/>
                  <a:gd name="connsiteY0" fmla="*/ 3484249 h 4248456"/>
                  <a:gd name="connsiteX1" fmla="*/ 5593323 w 6905803"/>
                  <a:gd name="connsiteY1" fmla="*/ 3451481 h 4248456"/>
                  <a:gd name="connsiteX2" fmla="*/ 6239975 w 6905803"/>
                  <a:gd name="connsiteY2" fmla="*/ 3150397 h 4248456"/>
                  <a:gd name="connsiteX3" fmla="*/ 6622309 w 6905803"/>
                  <a:gd name="connsiteY3" fmla="*/ 3477105 h 4248456"/>
                  <a:gd name="connsiteX4" fmla="*/ 6904915 w 6905803"/>
                  <a:gd name="connsiteY4" fmla="*/ 3658080 h 4248456"/>
                  <a:gd name="connsiteX5" fmla="*/ 6583541 w 6905803"/>
                  <a:gd name="connsiteY5" fmla="*/ 4095372 h 4248456"/>
                  <a:gd name="connsiteX6" fmla="*/ 5595609 w 6905803"/>
                  <a:gd name="connsiteY6" fmla="*/ 4112327 h 4248456"/>
                  <a:gd name="connsiteX7" fmla="*/ 5365200 w 6905803"/>
                  <a:gd name="connsiteY7" fmla="*/ 4055177 h 4248456"/>
                  <a:gd name="connsiteX8" fmla="*/ 2223663 w 6905803"/>
                  <a:gd name="connsiteY8" fmla="*/ 4138521 h 4248456"/>
                  <a:gd name="connsiteX9" fmla="*/ 619653 w 6905803"/>
                  <a:gd name="connsiteY9" fmla="*/ 3168400 h 4248456"/>
                  <a:gd name="connsiteX10" fmla="*/ -805 w 6905803"/>
                  <a:gd name="connsiteY10" fmla="*/ 1984728 h 4248456"/>
                  <a:gd name="connsiteX11" fmla="*/ 710141 w 6905803"/>
                  <a:gd name="connsiteY11" fmla="*/ -1712 h 4248456"/>
                  <a:gd name="connsiteX12" fmla="*/ 1824566 w 6905803"/>
                  <a:gd name="connsiteY12" fmla="*/ 2588136 h 4248456"/>
                  <a:gd name="connsiteX13" fmla="*/ 5498073 w 6905803"/>
                  <a:gd name="connsiteY13" fmla="*/ 3484249 h 4248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905803" h="4248456">
                    <a:moveTo>
                      <a:pt x="5498073" y="3484249"/>
                    </a:moveTo>
                    <a:cubicBezTo>
                      <a:pt x="5532267" y="3482628"/>
                      <a:pt x="5565320" y="3471294"/>
                      <a:pt x="5593323" y="3451481"/>
                    </a:cubicBezTo>
                    <a:cubicBezTo>
                      <a:pt x="5737055" y="3349564"/>
                      <a:pt x="6035854" y="3121918"/>
                      <a:pt x="6239975" y="3150397"/>
                    </a:cubicBezTo>
                    <a:cubicBezTo>
                      <a:pt x="6581828" y="3198022"/>
                      <a:pt x="6622309" y="3477105"/>
                      <a:pt x="6622309" y="3477105"/>
                    </a:cubicBezTo>
                    <a:cubicBezTo>
                      <a:pt x="6622309" y="3477105"/>
                      <a:pt x="6910631" y="3466436"/>
                      <a:pt x="6904915" y="3658080"/>
                    </a:cubicBezTo>
                    <a:cubicBezTo>
                      <a:pt x="6900534" y="3805336"/>
                      <a:pt x="6816619" y="3992406"/>
                      <a:pt x="6583541" y="4095372"/>
                    </a:cubicBezTo>
                    <a:cubicBezTo>
                      <a:pt x="6265788" y="4235771"/>
                      <a:pt x="5947177" y="4343022"/>
                      <a:pt x="5595609" y="4112327"/>
                    </a:cubicBezTo>
                    <a:cubicBezTo>
                      <a:pt x="5527600" y="4067369"/>
                      <a:pt x="5446257" y="4047175"/>
                      <a:pt x="5365200" y="4055177"/>
                    </a:cubicBezTo>
                    <a:cubicBezTo>
                      <a:pt x="5167651" y="4075085"/>
                      <a:pt x="2223663" y="4138521"/>
                      <a:pt x="2223663" y="4138521"/>
                    </a:cubicBezTo>
                    <a:cubicBezTo>
                      <a:pt x="1550217" y="4138521"/>
                      <a:pt x="932397" y="3764855"/>
                      <a:pt x="619653" y="3168400"/>
                    </a:cubicBezTo>
                    <a:lnTo>
                      <a:pt x="-805" y="1984728"/>
                    </a:lnTo>
                    <a:lnTo>
                      <a:pt x="710141" y="-1712"/>
                    </a:lnTo>
                    <a:lnTo>
                      <a:pt x="1824566" y="2588136"/>
                    </a:lnTo>
                    <a:cubicBezTo>
                      <a:pt x="2364729" y="3325275"/>
                      <a:pt x="5441780" y="3497011"/>
                      <a:pt x="5498073" y="3484249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999D82B4-1AC6-68AF-8D8F-1C19A3D9FF11}"/>
                  </a:ext>
                </a:extLst>
              </p:cNvPr>
              <p:cNvSpPr/>
              <p:nvPr/>
            </p:nvSpPr>
            <p:spPr>
              <a:xfrm rot="17563001">
                <a:off x="-3091162" y="3593510"/>
                <a:ext cx="6948057" cy="4290038"/>
              </a:xfrm>
              <a:custGeom>
                <a:avLst/>
                <a:gdLst>
                  <a:gd name="connsiteX0" fmla="*/ 6045883 w 6948057"/>
                  <a:gd name="connsiteY0" fmla="*/ 4288327 h 4290038"/>
                  <a:gd name="connsiteX1" fmla="*/ 5604970 w 6948057"/>
                  <a:gd name="connsiteY1" fmla="*/ 4151359 h 4290038"/>
                  <a:gd name="connsiteX2" fmla="*/ 5388658 w 6948057"/>
                  <a:gd name="connsiteY2" fmla="*/ 4097827 h 4290038"/>
                  <a:gd name="connsiteX3" fmla="*/ 2245407 w 6948057"/>
                  <a:gd name="connsiteY3" fmla="*/ 4181266 h 4290038"/>
                  <a:gd name="connsiteX4" fmla="*/ 622157 w 6948057"/>
                  <a:gd name="connsiteY4" fmla="*/ 3200191 h 4290038"/>
                  <a:gd name="connsiteX5" fmla="*/ 1603 w 6948057"/>
                  <a:gd name="connsiteY5" fmla="*/ 2016614 h 4290038"/>
                  <a:gd name="connsiteX6" fmla="*/ 460 w 6948057"/>
                  <a:gd name="connsiteY6" fmla="*/ 1999564 h 4290038"/>
                  <a:gd name="connsiteX7" fmla="*/ 711882 w 6948057"/>
                  <a:gd name="connsiteY7" fmla="*/ 12459 h 4290038"/>
                  <a:gd name="connsiteX8" fmla="*/ 738828 w 6948057"/>
                  <a:gd name="connsiteY8" fmla="*/ -495 h 4290038"/>
                  <a:gd name="connsiteX9" fmla="*/ 751316 w 6948057"/>
                  <a:gd name="connsiteY9" fmla="*/ 11220 h 4290038"/>
                  <a:gd name="connsiteX10" fmla="*/ 1864407 w 6948057"/>
                  <a:gd name="connsiteY10" fmla="*/ 2598782 h 4290038"/>
                  <a:gd name="connsiteX11" fmla="*/ 5515625 w 6948057"/>
                  <a:gd name="connsiteY11" fmla="*/ 3484609 h 4290038"/>
                  <a:gd name="connsiteX12" fmla="*/ 5519340 w 6948057"/>
                  <a:gd name="connsiteY12" fmla="*/ 3484609 h 4290038"/>
                  <a:gd name="connsiteX13" fmla="*/ 5602018 w 6948057"/>
                  <a:gd name="connsiteY13" fmla="*/ 3456034 h 4290038"/>
                  <a:gd name="connsiteX14" fmla="*/ 5635355 w 6948057"/>
                  <a:gd name="connsiteY14" fmla="*/ 3432221 h 4290038"/>
                  <a:gd name="connsiteX15" fmla="*/ 6264005 w 6948057"/>
                  <a:gd name="connsiteY15" fmla="*/ 3151232 h 4290038"/>
                  <a:gd name="connsiteX16" fmla="*/ 6660436 w 6948057"/>
                  <a:gd name="connsiteY16" fmla="*/ 3477749 h 4290038"/>
                  <a:gd name="connsiteX17" fmla="*/ 6899322 w 6948057"/>
                  <a:gd name="connsiteY17" fmla="*/ 3555951 h 4290038"/>
                  <a:gd name="connsiteX18" fmla="*/ 6946947 w 6948057"/>
                  <a:gd name="connsiteY18" fmla="*/ 3680822 h 4290038"/>
                  <a:gd name="connsiteX19" fmla="*/ 6612906 w 6948057"/>
                  <a:gd name="connsiteY19" fmla="*/ 4136880 h 4290038"/>
                  <a:gd name="connsiteX20" fmla="*/ 6045883 w 6948057"/>
                  <a:gd name="connsiteY20" fmla="*/ 4288327 h 4290038"/>
                  <a:gd name="connsiteX21" fmla="*/ 5420471 w 6948057"/>
                  <a:gd name="connsiteY21" fmla="*/ 4053251 h 4290038"/>
                  <a:gd name="connsiteX22" fmla="*/ 5628212 w 6948057"/>
                  <a:gd name="connsiteY22" fmla="*/ 4115828 h 4290038"/>
                  <a:gd name="connsiteX23" fmla="*/ 6595951 w 6948057"/>
                  <a:gd name="connsiteY23" fmla="*/ 4096778 h 4290038"/>
                  <a:gd name="connsiteX24" fmla="*/ 6904657 w 6948057"/>
                  <a:gd name="connsiteY24" fmla="*/ 3678250 h 4290038"/>
                  <a:gd name="connsiteX25" fmla="*/ 6869414 w 6948057"/>
                  <a:gd name="connsiteY25" fmla="*/ 3584905 h 4290038"/>
                  <a:gd name="connsiteX26" fmla="*/ 6644053 w 6948057"/>
                  <a:gd name="connsiteY26" fmla="*/ 3518993 h 4290038"/>
                  <a:gd name="connsiteX27" fmla="*/ 6643290 w 6948057"/>
                  <a:gd name="connsiteY27" fmla="*/ 3518993 h 4290038"/>
                  <a:gd name="connsiteX28" fmla="*/ 6622336 w 6948057"/>
                  <a:gd name="connsiteY28" fmla="*/ 3500801 h 4290038"/>
                  <a:gd name="connsiteX29" fmla="*/ 6258005 w 6948057"/>
                  <a:gd name="connsiteY29" fmla="*/ 3192000 h 4290038"/>
                  <a:gd name="connsiteX30" fmla="*/ 5660120 w 6948057"/>
                  <a:gd name="connsiteY30" fmla="*/ 3465559 h 4290038"/>
                  <a:gd name="connsiteX31" fmla="*/ 5626592 w 6948057"/>
                  <a:gd name="connsiteY31" fmla="*/ 3489464 h 4290038"/>
                  <a:gd name="connsiteX32" fmla="*/ 5519245 w 6948057"/>
                  <a:gd name="connsiteY32" fmla="*/ 3526136 h 4290038"/>
                  <a:gd name="connsiteX33" fmla="*/ 3860752 w 6948057"/>
                  <a:gd name="connsiteY33" fmla="*/ 3358972 h 4290038"/>
                  <a:gd name="connsiteX34" fmla="*/ 1828784 w 6948057"/>
                  <a:gd name="connsiteY34" fmla="*/ 2621261 h 4290038"/>
                  <a:gd name="connsiteX35" fmla="*/ 1826403 w 6948057"/>
                  <a:gd name="connsiteY35" fmla="*/ 2617071 h 4290038"/>
                  <a:gd name="connsiteX36" fmla="*/ 732933 w 6948057"/>
                  <a:gd name="connsiteY36" fmla="*/ 76848 h 4290038"/>
                  <a:gd name="connsiteX37" fmla="*/ 43323 w 6948057"/>
                  <a:gd name="connsiteY37" fmla="*/ 2003661 h 4290038"/>
                  <a:gd name="connsiteX38" fmla="*/ 659495 w 6948057"/>
                  <a:gd name="connsiteY38" fmla="*/ 3179046 h 4290038"/>
                  <a:gd name="connsiteX39" fmla="*/ 2245407 w 6948057"/>
                  <a:gd name="connsiteY39" fmla="*/ 4138594 h 4290038"/>
                  <a:gd name="connsiteX40" fmla="*/ 5384847 w 6948057"/>
                  <a:gd name="connsiteY40" fmla="*/ 4055346 h 4290038"/>
                  <a:gd name="connsiteX41" fmla="*/ 5420757 w 6948057"/>
                  <a:gd name="connsiteY41" fmla="*/ 4053537 h 4290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6948057" h="4290038">
                    <a:moveTo>
                      <a:pt x="6045883" y="4288327"/>
                    </a:moveTo>
                    <a:cubicBezTo>
                      <a:pt x="5903008" y="4288327"/>
                      <a:pt x="5756608" y="4250227"/>
                      <a:pt x="5604970" y="4151359"/>
                    </a:cubicBezTo>
                    <a:cubicBezTo>
                      <a:pt x="5541058" y="4109447"/>
                      <a:pt x="5464762" y="4090493"/>
                      <a:pt x="5388658" y="4097827"/>
                    </a:cubicBezTo>
                    <a:cubicBezTo>
                      <a:pt x="5192538" y="4117544"/>
                      <a:pt x="2365613" y="4178599"/>
                      <a:pt x="2245407" y="4181266"/>
                    </a:cubicBezTo>
                    <a:cubicBezTo>
                      <a:pt x="1563675" y="4182694"/>
                      <a:pt x="937863" y="3804456"/>
                      <a:pt x="622157" y="3200191"/>
                    </a:cubicBezTo>
                    <a:lnTo>
                      <a:pt x="1603" y="2016614"/>
                    </a:lnTo>
                    <a:cubicBezTo>
                      <a:pt x="-1150" y="2011375"/>
                      <a:pt x="-1559" y="2005185"/>
                      <a:pt x="460" y="1999564"/>
                    </a:cubicBezTo>
                    <a:lnTo>
                      <a:pt x="711882" y="12459"/>
                    </a:lnTo>
                    <a:cubicBezTo>
                      <a:pt x="715740" y="1411"/>
                      <a:pt x="727808" y="-4401"/>
                      <a:pt x="738828" y="-495"/>
                    </a:cubicBezTo>
                    <a:cubicBezTo>
                      <a:pt x="744458" y="1505"/>
                      <a:pt x="748992" y="5696"/>
                      <a:pt x="751316" y="11220"/>
                    </a:cubicBezTo>
                    <a:lnTo>
                      <a:pt x="1864407" y="2598782"/>
                    </a:lnTo>
                    <a:cubicBezTo>
                      <a:pt x="2388282" y="3306203"/>
                      <a:pt x="5396658" y="3499561"/>
                      <a:pt x="5515625" y="3484609"/>
                    </a:cubicBezTo>
                    <a:cubicBezTo>
                      <a:pt x="5516864" y="3484418"/>
                      <a:pt x="5518102" y="3484418"/>
                      <a:pt x="5519340" y="3484609"/>
                    </a:cubicBezTo>
                    <a:cubicBezTo>
                      <a:pt x="5548963" y="3482892"/>
                      <a:pt x="5577633" y="3472986"/>
                      <a:pt x="5602018" y="3456034"/>
                    </a:cubicBezTo>
                    <a:lnTo>
                      <a:pt x="5635355" y="3432221"/>
                    </a:lnTo>
                    <a:cubicBezTo>
                      <a:pt x="5796423" y="3316777"/>
                      <a:pt x="6065980" y="3123610"/>
                      <a:pt x="6264005" y="3151232"/>
                    </a:cubicBezTo>
                    <a:cubicBezTo>
                      <a:pt x="6565757" y="3193238"/>
                      <a:pt x="6643862" y="3412504"/>
                      <a:pt x="6660436" y="3477749"/>
                    </a:cubicBezTo>
                    <a:cubicBezTo>
                      <a:pt x="6706632" y="3478511"/>
                      <a:pt x="6830361" y="3487274"/>
                      <a:pt x="6899322" y="3555951"/>
                    </a:cubicBezTo>
                    <a:cubicBezTo>
                      <a:pt x="6932469" y="3588812"/>
                      <a:pt x="6949805" y="3634246"/>
                      <a:pt x="6946947" y="3680822"/>
                    </a:cubicBezTo>
                    <a:cubicBezTo>
                      <a:pt x="6944757" y="3754164"/>
                      <a:pt x="6914182" y="4003814"/>
                      <a:pt x="6612906" y="4136880"/>
                    </a:cubicBezTo>
                    <a:cubicBezTo>
                      <a:pt x="6432311" y="4216413"/>
                      <a:pt x="6243431" y="4288327"/>
                      <a:pt x="6045883" y="4288327"/>
                    </a:cubicBezTo>
                    <a:close/>
                    <a:moveTo>
                      <a:pt x="5420471" y="4053251"/>
                    </a:moveTo>
                    <a:cubicBezTo>
                      <a:pt x="5494290" y="4053537"/>
                      <a:pt x="5566490" y="4075252"/>
                      <a:pt x="5628212" y="4115828"/>
                    </a:cubicBezTo>
                    <a:cubicBezTo>
                      <a:pt x="5972445" y="4341382"/>
                      <a:pt x="6282388" y="4235749"/>
                      <a:pt x="6595951" y="4096778"/>
                    </a:cubicBezTo>
                    <a:cubicBezTo>
                      <a:pt x="6874462" y="3973811"/>
                      <a:pt x="6902656" y="3745307"/>
                      <a:pt x="6904657" y="3678250"/>
                    </a:cubicBezTo>
                    <a:cubicBezTo>
                      <a:pt x="6907038" y="3643485"/>
                      <a:pt x="6894180" y="3609385"/>
                      <a:pt x="6869414" y="3584905"/>
                    </a:cubicBezTo>
                    <a:cubicBezTo>
                      <a:pt x="6798358" y="3514325"/>
                      <a:pt x="6645672" y="3518993"/>
                      <a:pt x="6644053" y="3518993"/>
                    </a:cubicBezTo>
                    <a:lnTo>
                      <a:pt x="6643290" y="3518993"/>
                    </a:lnTo>
                    <a:cubicBezTo>
                      <a:pt x="6632718" y="3518993"/>
                      <a:pt x="6623765" y="3511277"/>
                      <a:pt x="6622336" y="3500801"/>
                    </a:cubicBezTo>
                    <a:cubicBezTo>
                      <a:pt x="6620716" y="3490131"/>
                      <a:pt x="6579187" y="3236768"/>
                      <a:pt x="6258005" y="3192000"/>
                    </a:cubicBezTo>
                    <a:cubicBezTo>
                      <a:pt x="6077030" y="3166949"/>
                      <a:pt x="5805758" y="3361163"/>
                      <a:pt x="5660120" y="3465559"/>
                    </a:cubicBezTo>
                    <a:lnTo>
                      <a:pt x="5626592" y="3489464"/>
                    </a:lnTo>
                    <a:cubicBezTo>
                      <a:pt x="5594874" y="3511467"/>
                      <a:pt x="5557726" y="3524136"/>
                      <a:pt x="5519245" y="3526136"/>
                    </a:cubicBezTo>
                    <a:cubicBezTo>
                      <a:pt x="5445522" y="3530231"/>
                      <a:pt x="4676664" y="3488036"/>
                      <a:pt x="3860752" y="3358972"/>
                    </a:cubicBezTo>
                    <a:cubicBezTo>
                      <a:pt x="3091133" y="3237242"/>
                      <a:pt x="2113962" y="3010453"/>
                      <a:pt x="1828784" y="2621261"/>
                    </a:cubicBezTo>
                    <a:cubicBezTo>
                      <a:pt x="1827831" y="2619928"/>
                      <a:pt x="1827031" y="2618594"/>
                      <a:pt x="1826403" y="2617071"/>
                    </a:cubicBezTo>
                    <a:lnTo>
                      <a:pt x="732933" y="76848"/>
                    </a:lnTo>
                    <a:lnTo>
                      <a:pt x="43323" y="2003661"/>
                    </a:lnTo>
                    <a:lnTo>
                      <a:pt x="659495" y="3179046"/>
                    </a:lnTo>
                    <a:cubicBezTo>
                      <a:pt x="967581" y="3769882"/>
                      <a:pt x="1579105" y="4139831"/>
                      <a:pt x="2245407" y="4138594"/>
                    </a:cubicBezTo>
                    <a:cubicBezTo>
                      <a:pt x="2273982" y="4137927"/>
                      <a:pt x="5190348" y="4074968"/>
                      <a:pt x="5384847" y="4055346"/>
                    </a:cubicBezTo>
                    <a:cubicBezTo>
                      <a:pt x="5396754" y="4054106"/>
                      <a:pt x="5408755" y="4053537"/>
                      <a:pt x="5420757" y="4053537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BD9A3B39-EBE9-C5C7-F04F-30149989B3D3}"/>
                  </a:ext>
                </a:extLst>
              </p:cNvPr>
              <p:cNvSpPr/>
              <p:nvPr/>
            </p:nvSpPr>
            <p:spPr>
              <a:xfrm rot="17563001">
                <a:off x="1151475" y="2828387"/>
                <a:ext cx="2829972" cy="1820799"/>
              </a:xfrm>
              <a:custGeom>
                <a:avLst/>
                <a:gdLst>
                  <a:gd name="connsiteX0" fmla="*/ -805 w 2829972"/>
                  <a:gd name="connsiteY0" fmla="*/ 496637 h 1820799"/>
                  <a:gd name="connsiteX1" fmla="*/ 283897 w 2829972"/>
                  <a:gd name="connsiteY1" fmla="*/ -1712 h 1820799"/>
                  <a:gd name="connsiteX2" fmla="*/ 517640 w 2829972"/>
                  <a:gd name="connsiteY2" fmla="*/ 149927 h 1820799"/>
                  <a:gd name="connsiteX3" fmla="*/ 548978 w 2829972"/>
                  <a:gd name="connsiteY3" fmla="*/ 182883 h 1820799"/>
                  <a:gd name="connsiteX4" fmla="*/ 562979 w 2829972"/>
                  <a:gd name="connsiteY4" fmla="*/ 206886 h 1820799"/>
                  <a:gd name="connsiteX5" fmla="*/ 647752 w 2829972"/>
                  <a:gd name="connsiteY5" fmla="*/ 255463 h 1820799"/>
                  <a:gd name="connsiteX6" fmla="*/ 701092 w 2829972"/>
                  <a:gd name="connsiteY6" fmla="*/ 270989 h 1820799"/>
                  <a:gd name="connsiteX7" fmla="*/ 2439118 w 2829972"/>
                  <a:gd name="connsiteY7" fmla="*/ 1396653 h 1820799"/>
                  <a:gd name="connsiteX8" fmla="*/ 2477981 w 2829972"/>
                  <a:gd name="connsiteY8" fmla="*/ 1429705 h 1820799"/>
                  <a:gd name="connsiteX9" fmla="*/ 2829168 w 2829972"/>
                  <a:gd name="connsiteY9" fmla="*/ 1819088 h 1820799"/>
                  <a:gd name="connsiteX10" fmla="*/ 2340249 w 2829972"/>
                  <a:gd name="connsiteY10" fmla="*/ 1708597 h 1820799"/>
                  <a:gd name="connsiteX11" fmla="*/ 2264049 w 2829972"/>
                  <a:gd name="connsiteY11" fmla="*/ 1680022 h 1820799"/>
                  <a:gd name="connsiteX12" fmla="*/ 435248 w 2829972"/>
                  <a:gd name="connsiteY12" fmla="*/ 723808 h 1820799"/>
                  <a:gd name="connsiteX13" fmla="*/ 397148 w 2829972"/>
                  <a:gd name="connsiteY13" fmla="*/ 688375 h 1820799"/>
                  <a:gd name="connsiteX14" fmla="*/ 394767 w 2829972"/>
                  <a:gd name="connsiteY14" fmla="*/ 684565 h 1820799"/>
                  <a:gd name="connsiteX15" fmla="*/ 312091 w 2829972"/>
                  <a:gd name="connsiteY15" fmla="*/ 638178 h 1820799"/>
                  <a:gd name="connsiteX16" fmla="*/ 295136 w 2829972"/>
                  <a:gd name="connsiteY16" fmla="*/ 638178 h 1820799"/>
                  <a:gd name="connsiteX17" fmla="*/ 250464 w 2829972"/>
                  <a:gd name="connsiteY17" fmla="*/ 627224 h 1820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829972" h="1820799">
                    <a:moveTo>
                      <a:pt x="-805" y="496637"/>
                    </a:moveTo>
                    <a:lnTo>
                      <a:pt x="283897" y="-1712"/>
                    </a:lnTo>
                    <a:lnTo>
                      <a:pt x="517640" y="149927"/>
                    </a:lnTo>
                    <a:cubicBezTo>
                      <a:pt x="530498" y="158309"/>
                      <a:pt x="541262" y="169548"/>
                      <a:pt x="548978" y="182883"/>
                    </a:cubicBezTo>
                    <a:lnTo>
                      <a:pt x="562979" y="206886"/>
                    </a:lnTo>
                    <a:cubicBezTo>
                      <a:pt x="580411" y="237175"/>
                      <a:pt x="612795" y="255654"/>
                      <a:pt x="647752" y="255463"/>
                    </a:cubicBezTo>
                    <a:cubicBezTo>
                      <a:pt x="666706" y="255177"/>
                      <a:pt x="685280" y="260607"/>
                      <a:pt x="701092" y="270989"/>
                    </a:cubicBezTo>
                    <a:lnTo>
                      <a:pt x="2439118" y="1396653"/>
                    </a:lnTo>
                    <a:cubicBezTo>
                      <a:pt x="2453406" y="1405987"/>
                      <a:pt x="2466550" y="1417038"/>
                      <a:pt x="2477981" y="1429705"/>
                    </a:cubicBezTo>
                    <a:lnTo>
                      <a:pt x="2829168" y="1819088"/>
                    </a:lnTo>
                    <a:lnTo>
                      <a:pt x="2340249" y="1708597"/>
                    </a:lnTo>
                    <a:cubicBezTo>
                      <a:pt x="2313675" y="1702407"/>
                      <a:pt x="2288052" y="1692786"/>
                      <a:pt x="2264049" y="1680022"/>
                    </a:cubicBezTo>
                    <a:lnTo>
                      <a:pt x="435248" y="723808"/>
                    </a:lnTo>
                    <a:cubicBezTo>
                      <a:pt x="419628" y="715617"/>
                      <a:pt x="406389" y="703424"/>
                      <a:pt x="397148" y="688375"/>
                    </a:cubicBezTo>
                    <a:lnTo>
                      <a:pt x="394767" y="684565"/>
                    </a:lnTo>
                    <a:cubicBezTo>
                      <a:pt x="377146" y="655799"/>
                      <a:pt x="345810" y="638178"/>
                      <a:pt x="312091" y="638178"/>
                    </a:cubicBezTo>
                    <a:lnTo>
                      <a:pt x="295136" y="638178"/>
                    </a:lnTo>
                    <a:cubicBezTo>
                      <a:pt x="279610" y="638274"/>
                      <a:pt x="264180" y="634464"/>
                      <a:pt x="250464" y="627224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10A643AC-2FA7-F310-5333-35545AB31CA1}"/>
                  </a:ext>
                </a:extLst>
              </p:cNvPr>
              <p:cNvSpPr/>
              <p:nvPr/>
            </p:nvSpPr>
            <p:spPr>
              <a:xfrm rot="17563001">
                <a:off x="1130532" y="2806748"/>
                <a:ext cx="2872310" cy="1863478"/>
              </a:xfrm>
              <a:custGeom>
                <a:avLst/>
                <a:gdLst>
                  <a:gd name="connsiteX0" fmla="*/ 2849974 w 2872310"/>
                  <a:gd name="connsiteY0" fmla="*/ 1861576 h 1863478"/>
                  <a:gd name="connsiteX1" fmla="*/ 2845307 w 2872310"/>
                  <a:gd name="connsiteY1" fmla="*/ 1861099 h 1863478"/>
                  <a:gd name="connsiteX2" fmla="*/ 2356388 w 2872310"/>
                  <a:gd name="connsiteY2" fmla="*/ 1750611 h 1863478"/>
                  <a:gd name="connsiteX3" fmla="*/ 2274568 w 2872310"/>
                  <a:gd name="connsiteY3" fmla="*/ 1720510 h 1863478"/>
                  <a:gd name="connsiteX4" fmla="*/ 445768 w 2872310"/>
                  <a:gd name="connsiteY4" fmla="*/ 764296 h 1863478"/>
                  <a:gd name="connsiteX5" fmla="*/ 399572 w 2872310"/>
                  <a:gd name="connsiteY5" fmla="*/ 721053 h 1863478"/>
                  <a:gd name="connsiteX6" fmla="*/ 397191 w 2872310"/>
                  <a:gd name="connsiteY6" fmla="*/ 717338 h 1863478"/>
                  <a:gd name="connsiteX7" fmla="*/ 332993 w 2872310"/>
                  <a:gd name="connsiteY7" fmla="*/ 681048 h 1863478"/>
                  <a:gd name="connsiteX8" fmla="*/ 315276 w 2872310"/>
                  <a:gd name="connsiteY8" fmla="*/ 681048 h 1863478"/>
                  <a:gd name="connsiteX9" fmla="*/ 261174 w 2872310"/>
                  <a:gd name="connsiteY9" fmla="*/ 667713 h 1863478"/>
                  <a:gd name="connsiteX10" fmla="*/ 10571 w 2872310"/>
                  <a:gd name="connsiteY10" fmla="*/ 536744 h 1863478"/>
                  <a:gd name="connsiteX11" fmla="*/ 1617 w 2872310"/>
                  <a:gd name="connsiteY11" fmla="*/ 508074 h 1863478"/>
                  <a:gd name="connsiteX12" fmla="*/ 1999 w 2872310"/>
                  <a:gd name="connsiteY12" fmla="*/ 507311 h 1863478"/>
                  <a:gd name="connsiteX13" fmla="*/ 286701 w 2872310"/>
                  <a:gd name="connsiteY13" fmla="*/ 8963 h 1863478"/>
                  <a:gd name="connsiteX14" fmla="*/ 315656 w 2872310"/>
                  <a:gd name="connsiteY14" fmla="*/ 1153 h 1863478"/>
                  <a:gd name="connsiteX15" fmla="*/ 316704 w 2872310"/>
                  <a:gd name="connsiteY15" fmla="*/ 1724 h 1863478"/>
                  <a:gd name="connsiteX16" fmla="*/ 550353 w 2872310"/>
                  <a:gd name="connsiteY16" fmla="*/ 153363 h 1863478"/>
                  <a:gd name="connsiteX17" fmla="*/ 588453 w 2872310"/>
                  <a:gd name="connsiteY17" fmla="*/ 193463 h 1863478"/>
                  <a:gd name="connsiteX18" fmla="*/ 602454 w 2872310"/>
                  <a:gd name="connsiteY18" fmla="*/ 217466 h 1863478"/>
                  <a:gd name="connsiteX19" fmla="*/ 667701 w 2872310"/>
                  <a:gd name="connsiteY19" fmla="*/ 255566 h 1863478"/>
                  <a:gd name="connsiteX20" fmla="*/ 670082 w 2872310"/>
                  <a:gd name="connsiteY20" fmla="*/ 255566 h 1863478"/>
                  <a:gd name="connsiteX21" fmla="*/ 733709 w 2872310"/>
                  <a:gd name="connsiteY21" fmla="*/ 274616 h 1863478"/>
                  <a:gd name="connsiteX22" fmla="*/ 2471735 w 2872310"/>
                  <a:gd name="connsiteY22" fmla="*/ 1400281 h 1863478"/>
                  <a:gd name="connsiteX23" fmla="*/ 2514789 w 2872310"/>
                  <a:gd name="connsiteY23" fmla="*/ 1436951 h 1863478"/>
                  <a:gd name="connsiteX24" fmla="*/ 2866071 w 2872310"/>
                  <a:gd name="connsiteY24" fmla="*/ 1826334 h 1863478"/>
                  <a:gd name="connsiteX25" fmla="*/ 2864452 w 2872310"/>
                  <a:gd name="connsiteY25" fmla="*/ 1856337 h 1863478"/>
                  <a:gd name="connsiteX26" fmla="*/ 2850260 w 2872310"/>
                  <a:gd name="connsiteY26" fmla="*/ 1861767 h 1863478"/>
                  <a:gd name="connsiteX27" fmla="*/ 332611 w 2872310"/>
                  <a:gd name="connsiteY27" fmla="*/ 638566 h 1863478"/>
                  <a:gd name="connsiteX28" fmla="*/ 433005 w 2872310"/>
                  <a:gd name="connsiteY28" fmla="*/ 695049 h 1863478"/>
                  <a:gd name="connsiteX29" fmla="*/ 435291 w 2872310"/>
                  <a:gd name="connsiteY29" fmla="*/ 698764 h 1863478"/>
                  <a:gd name="connsiteX30" fmla="*/ 465104 w 2872310"/>
                  <a:gd name="connsiteY30" fmla="*/ 726577 h 1863478"/>
                  <a:gd name="connsiteX31" fmla="*/ 2293904 w 2872310"/>
                  <a:gd name="connsiteY31" fmla="*/ 1682887 h 1863478"/>
                  <a:gd name="connsiteX32" fmla="*/ 2365533 w 2872310"/>
                  <a:gd name="connsiteY32" fmla="*/ 1709176 h 1863478"/>
                  <a:gd name="connsiteX33" fmla="*/ 2789109 w 2872310"/>
                  <a:gd name="connsiteY33" fmla="*/ 1804903 h 1863478"/>
                  <a:gd name="connsiteX34" fmla="*/ 2482689 w 2872310"/>
                  <a:gd name="connsiteY34" fmla="*/ 1465240 h 1863478"/>
                  <a:gd name="connsiteX35" fmla="*/ 2448018 w 2872310"/>
                  <a:gd name="connsiteY35" fmla="*/ 1435714 h 1863478"/>
                  <a:gd name="connsiteX36" fmla="*/ 710182 w 2872310"/>
                  <a:gd name="connsiteY36" fmla="*/ 310049 h 1863478"/>
                  <a:gd name="connsiteX37" fmla="*/ 668749 w 2872310"/>
                  <a:gd name="connsiteY37" fmla="*/ 297952 h 1863478"/>
                  <a:gd name="connsiteX38" fmla="*/ 667320 w 2872310"/>
                  <a:gd name="connsiteY38" fmla="*/ 297952 h 1863478"/>
                  <a:gd name="connsiteX39" fmla="*/ 565307 w 2872310"/>
                  <a:gd name="connsiteY39" fmla="*/ 238802 h 1863478"/>
                  <a:gd name="connsiteX40" fmla="*/ 551305 w 2872310"/>
                  <a:gd name="connsiteY40" fmla="*/ 214799 h 1863478"/>
                  <a:gd name="connsiteX41" fmla="*/ 526731 w 2872310"/>
                  <a:gd name="connsiteY41" fmla="*/ 188986 h 1863478"/>
                  <a:gd name="connsiteX42" fmla="*/ 311941 w 2872310"/>
                  <a:gd name="connsiteY42" fmla="*/ 49540 h 1863478"/>
                  <a:gd name="connsiteX43" fmla="*/ 49433 w 2872310"/>
                  <a:gd name="connsiteY43" fmla="*/ 509026 h 1863478"/>
                  <a:gd name="connsiteX44" fmla="*/ 280414 w 2872310"/>
                  <a:gd name="connsiteY44" fmla="*/ 629803 h 1863478"/>
                  <a:gd name="connsiteX45" fmla="*/ 315181 w 2872310"/>
                  <a:gd name="connsiteY45" fmla="*/ 638280 h 1863478"/>
                  <a:gd name="connsiteX46" fmla="*/ 332611 w 2872310"/>
                  <a:gd name="connsiteY46" fmla="*/ 638280 h 1863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872310" h="1863478">
                    <a:moveTo>
                      <a:pt x="2849974" y="1861576"/>
                    </a:moveTo>
                    <a:cubicBezTo>
                      <a:pt x="2848450" y="1861576"/>
                      <a:pt x="2846830" y="1861385"/>
                      <a:pt x="2845307" y="1861099"/>
                    </a:cubicBezTo>
                    <a:lnTo>
                      <a:pt x="2356388" y="1750611"/>
                    </a:lnTo>
                    <a:cubicBezTo>
                      <a:pt x="2327908" y="1744132"/>
                      <a:pt x="2300381" y="1734037"/>
                      <a:pt x="2274568" y="1720510"/>
                    </a:cubicBezTo>
                    <a:lnTo>
                      <a:pt x="445768" y="764296"/>
                    </a:lnTo>
                    <a:cubicBezTo>
                      <a:pt x="426814" y="754295"/>
                      <a:pt x="410811" y="739341"/>
                      <a:pt x="399572" y="721053"/>
                    </a:cubicBezTo>
                    <a:lnTo>
                      <a:pt x="397191" y="717338"/>
                    </a:lnTo>
                    <a:cubicBezTo>
                      <a:pt x="383474" y="695049"/>
                      <a:pt x="359186" y="681333"/>
                      <a:pt x="332993" y="681048"/>
                    </a:cubicBezTo>
                    <a:lnTo>
                      <a:pt x="315276" y="681048"/>
                    </a:lnTo>
                    <a:cubicBezTo>
                      <a:pt x="296417" y="681048"/>
                      <a:pt x="277842" y="676475"/>
                      <a:pt x="261174" y="667713"/>
                    </a:cubicBezTo>
                    <a:lnTo>
                      <a:pt x="10571" y="536744"/>
                    </a:lnTo>
                    <a:cubicBezTo>
                      <a:pt x="188" y="531314"/>
                      <a:pt x="-3811" y="518456"/>
                      <a:pt x="1617" y="508074"/>
                    </a:cubicBezTo>
                    <a:cubicBezTo>
                      <a:pt x="1713" y="507788"/>
                      <a:pt x="1808" y="507597"/>
                      <a:pt x="1999" y="507311"/>
                    </a:cubicBezTo>
                    <a:lnTo>
                      <a:pt x="286701" y="8963"/>
                    </a:lnTo>
                    <a:cubicBezTo>
                      <a:pt x="292511" y="-1228"/>
                      <a:pt x="305560" y="-4752"/>
                      <a:pt x="315656" y="1153"/>
                    </a:cubicBezTo>
                    <a:cubicBezTo>
                      <a:pt x="316038" y="1343"/>
                      <a:pt x="316419" y="1534"/>
                      <a:pt x="316704" y="1724"/>
                    </a:cubicBezTo>
                    <a:lnTo>
                      <a:pt x="550353" y="153363"/>
                    </a:lnTo>
                    <a:cubicBezTo>
                      <a:pt x="566069" y="163554"/>
                      <a:pt x="579118" y="177271"/>
                      <a:pt x="588453" y="193463"/>
                    </a:cubicBezTo>
                    <a:lnTo>
                      <a:pt x="602454" y="217466"/>
                    </a:lnTo>
                    <a:cubicBezTo>
                      <a:pt x="615885" y="240802"/>
                      <a:pt x="640745" y="255280"/>
                      <a:pt x="667701" y="255566"/>
                    </a:cubicBezTo>
                    <a:lnTo>
                      <a:pt x="670082" y="255566"/>
                    </a:lnTo>
                    <a:cubicBezTo>
                      <a:pt x="692657" y="255566"/>
                      <a:pt x="714849" y="262233"/>
                      <a:pt x="733709" y="274616"/>
                    </a:cubicBezTo>
                    <a:lnTo>
                      <a:pt x="2471735" y="1400281"/>
                    </a:lnTo>
                    <a:cubicBezTo>
                      <a:pt x="2487643" y="1410566"/>
                      <a:pt x="2502121" y="1422854"/>
                      <a:pt x="2514789" y="1436951"/>
                    </a:cubicBezTo>
                    <a:lnTo>
                      <a:pt x="2866071" y="1826334"/>
                    </a:lnTo>
                    <a:cubicBezTo>
                      <a:pt x="2873882" y="1835096"/>
                      <a:pt x="2873214" y="1848526"/>
                      <a:pt x="2864452" y="1856337"/>
                    </a:cubicBezTo>
                    <a:cubicBezTo>
                      <a:pt x="2860547" y="1859862"/>
                      <a:pt x="2855498" y="1861767"/>
                      <a:pt x="2850260" y="1861767"/>
                    </a:cubicBezTo>
                    <a:close/>
                    <a:moveTo>
                      <a:pt x="332611" y="638566"/>
                    </a:moveTo>
                    <a:cubicBezTo>
                      <a:pt x="373569" y="638852"/>
                      <a:pt x="411478" y="660188"/>
                      <a:pt x="433005" y="695049"/>
                    </a:cubicBezTo>
                    <a:lnTo>
                      <a:pt x="435291" y="698764"/>
                    </a:lnTo>
                    <a:cubicBezTo>
                      <a:pt x="442530" y="710575"/>
                      <a:pt x="452817" y="720100"/>
                      <a:pt x="465104" y="726577"/>
                    </a:cubicBezTo>
                    <a:lnTo>
                      <a:pt x="2293904" y="1682887"/>
                    </a:lnTo>
                    <a:cubicBezTo>
                      <a:pt x="2316574" y="1694698"/>
                      <a:pt x="2340672" y="1703555"/>
                      <a:pt x="2365533" y="1709176"/>
                    </a:cubicBezTo>
                    <a:lnTo>
                      <a:pt x="2789109" y="1804903"/>
                    </a:lnTo>
                    <a:lnTo>
                      <a:pt x="2482689" y="1465240"/>
                    </a:lnTo>
                    <a:cubicBezTo>
                      <a:pt x="2472498" y="1453906"/>
                      <a:pt x="2460878" y="1443999"/>
                      <a:pt x="2448018" y="1435714"/>
                    </a:cubicBezTo>
                    <a:lnTo>
                      <a:pt x="710182" y="310049"/>
                    </a:lnTo>
                    <a:cubicBezTo>
                      <a:pt x="697990" y="301762"/>
                      <a:pt x="683512" y="297571"/>
                      <a:pt x="668749" y="297952"/>
                    </a:cubicBezTo>
                    <a:lnTo>
                      <a:pt x="667320" y="297952"/>
                    </a:lnTo>
                    <a:cubicBezTo>
                      <a:pt x="625219" y="297856"/>
                      <a:pt x="586357" y="275282"/>
                      <a:pt x="565307" y="238802"/>
                    </a:cubicBezTo>
                    <a:lnTo>
                      <a:pt x="551305" y="214799"/>
                    </a:lnTo>
                    <a:cubicBezTo>
                      <a:pt x="545304" y="204417"/>
                      <a:pt x="536828" y="195558"/>
                      <a:pt x="526731" y="188986"/>
                    </a:cubicBezTo>
                    <a:lnTo>
                      <a:pt x="311941" y="49540"/>
                    </a:lnTo>
                    <a:lnTo>
                      <a:pt x="49433" y="509026"/>
                    </a:lnTo>
                    <a:lnTo>
                      <a:pt x="280414" y="629803"/>
                    </a:lnTo>
                    <a:cubicBezTo>
                      <a:pt x="291178" y="635328"/>
                      <a:pt x="303084" y="638280"/>
                      <a:pt x="315181" y="638280"/>
                    </a:cubicBezTo>
                    <a:lnTo>
                      <a:pt x="332611" y="638280"/>
                    </a:ln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6521A9F4-197A-D1DD-F024-5403B38EB4BB}"/>
                  </a:ext>
                </a:extLst>
              </p:cNvPr>
              <p:cNvSpPr/>
              <p:nvPr/>
            </p:nvSpPr>
            <p:spPr>
              <a:xfrm rot="17563001">
                <a:off x="3434426" y="2937983"/>
                <a:ext cx="147492" cy="245028"/>
              </a:xfrm>
              <a:custGeom>
                <a:avLst/>
                <a:gdLst>
                  <a:gd name="connsiteX0" fmla="*/ 20626 w 147492"/>
                  <a:gd name="connsiteY0" fmla="*/ 243317 h 245028"/>
                  <a:gd name="connsiteX1" fmla="*/ -805 w 147492"/>
                  <a:gd name="connsiteY1" fmla="*/ 222076 h 245028"/>
                  <a:gd name="connsiteX2" fmla="*/ 1576 w 147492"/>
                  <a:gd name="connsiteY2" fmla="*/ 212265 h 245028"/>
                  <a:gd name="connsiteX3" fmla="*/ 106351 w 147492"/>
                  <a:gd name="connsiteY3" fmla="*/ 10050 h 245028"/>
                  <a:gd name="connsiteX4" fmla="*/ 134926 w 147492"/>
                  <a:gd name="connsiteY4" fmla="*/ 525 h 245028"/>
                  <a:gd name="connsiteX5" fmla="*/ 144451 w 147492"/>
                  <a:gd name="connsiteY5" fmla="*/ 29100 h 245028"/>
                  <a:gd name="connsiteX6" fmla="*/ 39676 w 147492"/>
                  <a:gd name="connsiteY6" fmla="*/ 231315 h 245028"/>
                  <a:gd name="connsiteX7" fmla="*/ 20626 w 147492"/>
                  <a:gd name="connsiteY7" fmla="*/ 243317 h 245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7492" h="245028">
                    <a:moveTo>
                      <a:pt x="20626" y="243317"/>
                    </a:moveTo>
                    <a:cubicBezTo>
                      <a:pt x="8815" y="243317"/>
                      <a:pt x="-710" y="233792"/>
                      <a:pt x="-805" y="222076"/>
                    </a:cubicBezTo>
                    <a:cubicBezTo>
                      <a:pt x="-805" y="218646"/>
                      <a:pt x="53" y="215314"/>
                      <a:pt x="1576" y="212265"/>
                    </a:cubicBezTo>
                    <a:lnTo>
                      <a:pt x="106351" y="10050"/>
                    </a:lnTo>
                    <a:cubicBezTo>
                      <a:pt x="111590" y="-429"/>
                      <a:pt x="124449" y="-4715"/>
                      <a:pt x="134926" y="525"/>
                    </a:cubicBezTo>
                    <a:cubicBezTo>
                      <a:pt x="145403" y="5764"/>
                      <a:pt x="149690" y="18621"/>
                      <a:pt x="144451" y="29100"/>
                    </a:cubicBezTo>
                    <a:lnTo>
                      <a:pt x="39676" y="231315"/>
                    </a:lnTo>
                    <a:cubicBezTo>
                      <a:pt x="36152" y="238650"/>
                      <a:pt x="28722" y="243221"/>
                      <a:pt x="20626" y="243317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5ED7A256-7129-F1D7-63DF-E6B53188242C}"/>
                  </a:ext>
                </a:extLst>
              </p:cNvPr>
              <p:cNvSpPr/>
              <p:nvPr/>
            </p:nvSpPr>
            <p:spPr>
              <a:xfrm rot="17563001">
                <a:off x="855666" y="4442072"/>
                <a:ext cx="785485" cy="771801"/>
              </a:xfrm>
              <a:custGeom>
                <a:avLst/>
                <a:gdLst>
                  <a:gd name="connsiteX0" fmla="*/ 370534 w 785485"/>
                  <a:gd name="connsiteY0" fmla="*/ 22186 h 771801"/>
                  <a:gd name="connsiteX1" fmla="*/ 784680 w 785485"/>
                  <a:gd name="connsiteY1" fmla="*/ 272504 h 771801"/>
                  <a:gd name="connsiteX2" fmla="*/ 492453 w 785485"/>
                  <a:gd name="connsiteY2" fmla="*/ 770090 h 771801"/>
                  <a:gd name="connsiteX3" fmla="*/ 78306 w 785485"/>
                  <a:gd name="connsiteY3" fmla="*/ 519772 h 771801"/>
                  <a:gd name="connsiteX4" fmla="*/ 20204 w 785485"/>
                  <a:gd name="connsiteY4" fmla="*/ 301746 h 771801"/>
                  <a:gd name="connsiteX5" fmla="*/ 153554 w 785485"/>
                  <a:gd name="connsiteY5" fmla="*/ 74194 h 771801"/>
                  <a:gd name="connsiteX6" fmla="*/ 367866 w 785485"/>
                  <a:gd name="connsiteY6" fmla="*/ 20568 h 771801"/>
                  <a:gd name="connsiteX7" fmla="*/ 370534 w 785485"/>
                  <a:gd name="connsiteY7" fmla="*/ 22186 h 771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5485" h="771801">
                    <a:moveTo>
                      <a:pt x="370534" y="22186"/>
                    </a:moveTo>
                    <a:lnTo>
                      <a:pt x="784680" y="272504"/>
                    </a:lnTo>
                    <a:lnTo>
                      <a:pt x="492453" y="770090"/>
                    </a:lnTo>
                    <a:lnTo>
                      <a:pt x="78306" y="519772"/>
                    </a:lnTo>
                    <a:cubicBezTo>
                      <a:pt x="2678" y="475101"/>
                      <a:pt x="-23135" y="378136"/>
                      <a:pt x="20204" y="301746"/>
                    </a:cubicBezTo>
                    <a:lnTo>
                      <a:pt x="153554" y="74194"/>
                    </a:lnTo>
                    <a:cubicBezTo>
                      <a:pt x="197941" y="184"/>
                      <a:pt x="293857" y="-23819"/>
                      <a:pt x="367866" y="20568"/>
                    </a:cubicBezTo>
                    <a:cubicBezTo>
                      <a:pt x="368723" y="21043"/>
                      <a:pt x="369676" y="21615"/>
                      <a:pt x="370534" y="22186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D916A317-0A25-18F5-A96F-1ACFCB80BA4C}"/>
                  </a:ext>
                </a:extLst>
              </p:cNvPr>
              <p:cNvSpPr/>
              <p:nvPr/>
            </p:nvSpPr>
            <p:spPr>
              <a:xfrm rot="17563001">
                <a:off x="834817" y="4421332"/>
                <a:ext cx="827424" cy="813841"/>
              </a:xfrm>
              <a:custGeom>
                <a:avLst/>
                <a:gdLst>
                  <a:gd name="connsiteX0" fmla="*/ 513634 w 827424"/>
                  <a:gd name="connsiteY0" fmla="*/ 812130 h 813841"/>
                  <a:gd name="connsiteX1" fmla="*/ 502680 w 827424"/>
                  <a:gd name="connsiteY1" fmla="*/ 809083 h 813841"/>
                  <a:gd name="connsiteX2" fmla="*/ 88438 w 827424"/>
                  <a:gd name="connsiteY2" fmla="*/ 558765 h 813841"/>
                  <a:gd name="connsiteX3" fmla="*/ 23001 w 827424"/>
                  <a:gd name="connsiteY3" fmla="*/ 311783 h 813841"/>
                  <a:gd name="connsiteX4" fmla="*/ 156351 w 827424"/>
                  <a:gd name="connsiteY4" fmla="*/ 84230 h 813841"/>
                  <a:gd name="connsiteX5" fmla="*/ 263889 w 827424"/>
                  <a:gd name="connsiteY5" fmla="*/ 3743 h 813841"/>
                  <a:gd name="connsiteX6" fmla="*/ 402383 w 827424"/>
                  <a:gd name="connsiteY6" fmla="*/ 24794 h 813841"/>
                  <a:gd name="connsiteX7" fmla="*/ 816529 w 827424"/>
                  <a:gd name="connsiteY7" fmla="*/ 275111 h 813841"/>
                  <a:gd name="connsiteX8" fmla="*/ 823864 w 827424"/>
                  <a:gd name="connsiteY8" fmla="*/ 303686 h 813841"/>
                  <a:gd name="connsiteX9" fmla="*/ 531636 w 827424"/>
                  <a:gd name="connsiteY9" fmla="*/ 801273 h 813841"/>
                  <a:gd name="connsiteX10" fmla="*/ 518587 w 827424"/>
                  <a:gd name="connsiteY10" fmla="*/ 810798 h 813841"/>
                  <a:gd name="connsiteX11" fmla="*/ 513634 w 827424"/>
                  <a:gd name="connsiteY11" fmla="*/ 812130 h 813841"/>
                  <a:gd name="connsiteX12" fmla="*/ 308275 w 827424"/>
                  <a:gd name="connsiteY12" fmla="*/ 40605 h 813841"/>
                  <a:gd name="connsiteX13" fmla="*/ 274557 w 827424"/>
                  <a:gd name="connsiteY13" fmla="*/ 44797 h 813841"/>
                  <a:gd name="connsiteX14" fmla="*/ 193308 w 827424"/>
                  <a:gd name="connsiteY14" fmla="*/ 105662 h 813841"/>
                  <a:gd name="connsiteX15" fmla="*/ 59958 w 827424"/>
                  <a:gd name="connsiteY15" fmla="*/ 333214 h 813841"/>
                  <a:gd name="connsiteX16" fmla="*/ 110727 w 827424"/>
                  <a:gd name="connsiteY16" fmla="*/ 522285 h 813841"/>
                  <a:gd name="connsiteX17" fmla="*/ 506490 w 827424"/>
                  <a:gd name="connsiteY17" fmla="*/ 761458 h 813841"/>
                  <a:gd name="connsiteX18" fmla="*/ 777191 w 827424"/>
                  <a:gd name="connsiteY18" fmla="*/ 300543 h 813841"/>
                  <a:gd name="connsiteX19" fmla="*/ 380951 w 827424"/>
                  <a:gd name="connsiteY19" fmla="*/ 61084 h 813841"/>
                  <a:gd name="connsiteX20" fmla="*/ 308275 w 827424"/>
                  <a:gd name="connsiteY20" fmla="*/ 40700 h 8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27424" h="813841">
                    <a:moveTo>
                      <a:pt x="513634" y="812130"/>
                    </a:moveTo>
                    <a:cubicBezTo>
                      <a:pt x="509728" y="812130"/>
                      <a:pt x="506015" y="811083"/>
                      <a:pt x="502680" y="809083"/>
                    </a:cubicBezTo>
                    <a:lnTo>
                      <a:pt x="88438" y="558765"/>
                    </a:lnTo>
                    <a:cubicBezTo>
                      <a:pt x="3094" y="507998"/>
                      <a:pt x="-26053" y="398174"/>
                      <a:pt x="23001" y="311783"/>
                    </a:cubicBezTo>
                    <a:lnTo>
                      <a:pt x="156351" y="84230"/>
                    </a:lnTo>
                    <a:cubicBezTo>
                      <a:pt x="179878" y="44035"/>
                      <a:pt x="218645" y="14983"/>
                      <a:pt x="263889" y="3743"/>
                    </a:cubicBezTo>
                    <a:cubicBezTo>
                      <a:pt x="311037" y="-8068"/>
                      <a:pt x="360948" y="-542"/>
                      <a:pt x="402383" y="24794"/>
                    </a:cubicBezTo>
                    <a:lnTo>
                      <a:pt x="816529" y="275111"/>
                    </a:lnTo>
                    <a:cubicBezTo>
                      <a:pt x="826245" y="281111"/>
                      <a:pt x="829483" y="293780"/>
                      <a:pt x="823864" y="303686"/>
                    </a:cubicBezTo>
                    <a:lnTo>
                      <a:pt x="531636" y="801273"/>
                    </a:lnTo>
                    <a:cubicBezTo>
                      <a:pt x="528778" y="806035"/>
                      <a:pt x="524016" y="809464"/>
                      <a:pt x="518587" y="810798"/>
                    </a:cubicBezTo>
                    <a:cubicBezTo>
                      <a:pt x="516967" y="811464"/>
                      <a:pt x="515349" y="811941"/>
                      <a:pt x="513634" y="812130"/>
                    </a:cubicBezTo>
                    <a:close/>
                    <a:moveTo>
                      <a:pt x="308275" y="40605"/>
                    </a:moveTo>
                    <a:cubicBezTo>
                      <a:pt x="296940" y="40605"/>
                      <a:pt x="285606" y="42034"/>
                      <a:pt x="274557" y="44797"/>
                    </a:cubicBezTo>
                    <a:cubicBezTo>
                      <a:pt x="240362" y="53369"/>
                      <a:pt x="211120" y="75276"/>
                      <a:pt x="193308" y="105662"/>
                    </a:cubicBezTo>
                    <a:lnTo>
                      <a:pt x="59958" y="333214"/>
                    </a:lnTo>
                    <a:cubicBezTo>
                      <a:pt x="22525" y="399508"/>
                      <a:pt x="45100" y="483613"/>
                      <a:pt x="110727" y="522285"/>
                    </a:cubicBezTo>
                    <a:lnTo>
                      <a:pt x="506490" y="761458"/>
                    </a:lnTo>
                    <a:lnTo>
                      <a:pt x="777191" y="300543"/>
                    </a:lnTo>
                    <a:lnTo>
                      <a:pt x="380951" y="61084"/>
                    </a:lnTo>
                    <a:cubicBezTo>
                      <a:pt x="359043" y="47749"/>
                      <a:pt x="333897" y="40700"/>
                      <a:pt x="308275" y="40700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5230C28B-CCF2-F4A2-89A5-428F4931F11D}"/>
                  </a:ext>
                </a:extLst>
              </p:cNvPr>
              <p:cNvSpPr/>
              <p:nvPr/>
            </p:nvSpPr>
            <p:spPr>
              <a:xfrm rot="17563001">
                <a:off x="1690468" y="4284899"/>
                <a:ext cx="183972" cy="277525"/>
              </a:xfrm>
              <a:custGeom>
                <a:avLst/>
                <a:gdLst>
                  <a:gd name="connsiteX0" fmla="*/ 20376 w 183972"/>
                  <a:gd name="connsiteY0" fmla="*/ 275814 h 277525"/>
                  <a:gd name="connsiteX1" fmla="*/ 9518 w 183972"/>
                  <a:gd name="connsiteY1" fmla="*/ 272766 h 277525"/>
                  <a:gd name="connsiteX2" fmla="*/ 2183 w 183972"/>
                  <a:gd name="connsiteY2" fmla="*/ 243810 h 277525"/>
                  <a:gd name="connsiteX3" fmla="*/ 2279 w 183972"/>
                  <a:gd name="connsiteY3" fmla="*/ 243619 h 277525"/>
                  <a:gd name="connsiteX4" fmla="*/ 143153 w 183972"/>
                  <a:gd name="connsiteY4" fmla="*/ 9591 h 277525"/>
                  <a:gd name="connsiteX5" fmla="*/ 171823 w 183972"/>
                  <a:gd name="connsiteY5" fmla="*/ 732 h 277525"/>
                  <a:gd name="connsiteX6" fmla="*/ 180682 w 183972"/>
                  <a:gd name="connsiteY6" fmla="*/ 29497 h 277525"/>
                  <a:gd name="connsiteX7" fmla="*/ 179539 w 183972"/>
                  <a:gd name="connsiteY7" fmla="*/ 31402 h 277525"/>
                  <a:gd name="connsiteX8" fmla="*/ 38664 w 183972"/>
                  <a:gd name="connsiteY8" fmla="*/ 265527 h 277525"/>
                  <a:gd name="connsiteX9" fmla="*/ 20376 w 183972"/>
                  <a:gd name="connsiteY9" fmla="*/ 275814 h 277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3972" h="277525">
                    <a:moveTo>
                      <a:pt x="20376" y="275814"/>
                    </a:moveTo>
                    <a:cubicBezTo>
                      <a:pt x="16566" y="275814"/>
                      <a:pt x="12756" y="274766"/>
                      <a:pt x="9518" y="272766"/>
                    </a:cubicBezTo>
                    <a:cubicBezTo>
                      <a:pt x="-484" y="266766"/>
                      <a:pt x="-3817" y="253812"/>
                      <a:pt x="2183" y="243810"/>
                    </a:cubicBezTo>
                    <a:cubicBezTo>
                      <a:pt x="2183" y="243715"/>
                      <a:pt x="2279" y="243715"/>
                      <a:pt x="2279" y="243619"/>
                    </a:cubicBezTo>
                    <a:lnTo>
                      <a:pt x="143153" y="9591"/>
                    </a:lnTo>
                    <a:cubicBezTo>
                      <a:pt x="148678" y="-791"/>
                      <a:pt x="161536" y="-4697"/>
                      <a:pt x="171823" y="732"/>
                    </a:cubicBezTo>
                    <a:cubicBezTo>
                      <a:pt x="182206" y="6257"/>
                      <a:pt x="186206" y="19116"/>
                      <a:pt x="180682" y="29497"/>
                    </a:cubicBezTo>
                    <a:cubicBezTo>
                      <a:pt x="180300" y="30165"/>
                      <a:pt x="179920" y="30831"/>
                      <a:pt x="179539" y="31402"/>
                    </a:cubicBezTo>
                    <a:lnTo>
                      <a:pt x="38664" y="265527"/>
                    </a:lnTo>
                    <a:cubicBezTo>
                      <a:pt x="34759" y="271908"/>
                      <a:pt x="27805" y="275814"/>
                      <a:pt x="20376" y="275814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4E55B251-29D6-3776-8837-B66DAFA54593}"/>
                  </a:ext>
                </a:extLst>
              </p:cNvPr>
              <p:cNvSpPr/>
              <p:nvPr/>
            </p:nvSpPr>
            <p:spPr>
              <a:xfrm rot="17563001">
                <a:off x="1836486" y="3835770"/>
                <a:ext cx="561125" cy="368036"/>
              </a:xfrm>
              <a:custGeom>
                <a:avLst/>
                <a:gdLst>
                  <a:gd name="connsiteX0" fmla="*/ 539015 w 561125"/>
                  <a:gd name="connsiteY0" fmla="*/ 366325 h 368036"/>
                  <a:gd name="connsiteX1" fmla="*/ 527775 w 561125"/>
                  <a:gd name="connsiteY1" fmla="*/ 363088 h 368036"/>
                  <a:gd name="connsiteX2" fmla="*/ 9139 w 561125"/>
                  <a:gd name="connsiteY2" fmla="*/ 37523 h 368036"/>
                  <a:gd name="connsiteX3" fmla="*/ 2472 w 561125"/>
                  <a:gd name="connsiteY3" fmla="*/ 8282 h 368036"/>
                  <a:gd name="connsiteX4" fmla="*/ 31713 w 561125"/>
                  <a:gd name="connsiteY4" fmla="*/ 1518 h 368036"/>
                  <a:gd name="connsiteX5" fmla="*/ 550349 w 561125"/>
                  <a:gd name="connsiteY5" fmla="*/ 327083 h 368036"/>
                  <a:gd name="connsiteX6" fmla="*/ 557113 w 561125"/>
                  <a:gd name="connsiteY6" fmla="*/ 356326 h 368036"/>
                  <a:gd name="connsiteX7" fmla="*/ 539015 w 561125"/>
                  <a:gd name="connsiteY7" fmla="*/ 366325 h 368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1125" h="368036">
                    <a:moveTo>
                      <a:pt x="539015" y="366325"/>
                    </a:moveTo>
                    <a:cubicBezTo>
                      <a:pt x="535014" y="366325"/>
                      <a:pt x="531110" y="365183"/>
                      <a:pt x="527775" y="363088"/>
                    </a:cubicBezTo>
                    <a:lnTo>
                      <a:pt x="9139" y="37523"/>
                    </a:lnTo>
                    <a:cubicBezTo>
                      <a:pt x="-767" y="31332"/>
                      <a:pt x="-3815" y="18187"/>
                      <a:pt x="2472" y="8282"/>
                    </a:cubicBezTo>
                    <a:cubicBezTo>
                      <a:pt x="8662" y="-1720"/>
                      <a:pt x="21807" y="-4672"/>
                      <a:pt x="31713" y="1518"/>
                    </a:cubicBezTo>
                    <a:lnTo>
                      <a:pt x="550349" y="327083"/>
                    </a:lnTo>
                    <a:cubicBezTo>
                      <a:pt x="560255" y="333274"/>
                      <a:pt x="563304" y="346419"/>
                      <a:pt x="557113" y="356326"/>
                    </a:cubicBezTo>
                    <a:cubicBezTo>
                      <a:pt x="553207" y="362611"/>
                      <a:pt x="546349" y="366325"/>
                      <a:pt x="539015" y="366325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E9BD8432-D75B-4BE8-B47D-527C87EF0AAB}"/>
                  </a:ext>
                </a:extLst>
              </p:cNvPr>
              <p:cNvSpPr/>
              <p:nvPr/>
            </p:nvSpPr>
            <p:spPr>
              <a:xfrm rot="17563001">
                <a:off x="3183509" y="3089420"/>
                <a:ext cx="245455" cy="168840"/>
              </a:xfrm>
              <a:custGeom>
                <a:avLst/>
                <a:gdLst>
                  <a:gd name="connsiteX0" fmla="*/ 222804 w 245455"/>
                  <a:gd name="connsiteY0" fmla="*/ 167129 h 168840"/>
                  <a:gd name="connsiteX1" fmla="*/ 211660 w 245455"/>
                  <a:gd name="connsiteY1" fmla="*/ 163890 h 168840"/>
                  <a:gd name="connsiteX2" fmla="*/ 9540 w 245455"/>
                  <a:gd name="connsiteY2" fmla="*/ 37779 h 168840"/>
                  <a:gd name="connsiteX3" fmla="*/ 2205 w 245455"/>
                  <a:gd name="connsiteY3" fmla="*/ 8632 h 168840"/>
                  <a:gd name="connsiteX4" fmla="*/ 31352 w 245455"/>
                  <a:gd name="connsiteY4" fmla="*/ 1298 h 168840"/>
                  <a:gd name="connsiteX5" fmla="*/ 31923 w 245455"/>
                  <a:gd name="connsiteY5" fmla="*/ 1679 h 168840"/>
                  <a:gd name="connsiteX6" fmla="*/ 234520 w 245455"/>
                  <a:gd name="connsiteY6" fmla="*/ 127790 h 168840"/>
                  <a:gd name="connsiteX7" fmla="*/ 241473 w 245455"/>
                  <a:gd name="connsiteY7" fmla="*/ 157032 h 168840"/>
                  <a:gd name="connsiteX8" fmla="*/ 223280 w 245455"/>
                  <a:gd name="connsiteY8" fmla="*/ 167129 h 168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5455" h="168840">
                    <a:moveTo>
                      <a:pt x="222804" y="167129"/>
                    </a:moveTo>
                    <a:cubicBezTo>
                      <a:pt x="218899" y="167129"/>
                      <a:pt x="214993" y="165985"/>
                      <a:pt x="211660" y="163890"/>
                    </a:cubicBezTo>
                    <a:lnTo>
                      <a:pt x="9540" y="37779"/>
                    </a:lnTo>
                    <a:cubicBezTo>
                      <a:pt x="-558" y="31779"/>
                      <a:pt x="-3796" y="18729"/>
                      <a:pt x="2205" y="8632"/>
                    </a:cubicBezTo>
                    <a:cubicBezTo>
                      <a:pt x="8206" y="-1463"/>
                      <a:pt x="21255" y="-4702"/>
                      <a:pt x="31352" y="1298"/>
                    </a:cubicBezTo>
                    <a:cubicBezTo>
                      <a:pt x="31543" y="1393"/>
                      <a:pt x="31732" y="1584"/>
                      <a:pt x="31923" y="1679"/>
                    </a:cubicBezTo>
                    <a:lnTo>
                      <a:pt x="234520" y="127790"/>
                    </a:lnTo>
                    <a:cubicBezTo>
                      <a:pt x="244522" y="133887"/>
                      <a:pt x="247665" y="147031"/>
                      <a:pt x="241473" y="157032"/>
                    </a:cubicBezTo>
                    <a:cubicBezTo>
                      <a:pt x="237567" y="163318"/>
                      <a:pt x="230710" y="167129"/>
                      <a:pt x="223280" y="167129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005096A7-9B03-C67E-2C97-8BAB37AC3B82}"/>
                  </a:ext>
                </a:extLst>
              </p:cNvPr>
              <p:cNvSpPr/>
              <p:nvPr/>
            </p:nvSpPr>
            <p:spPr>
              <a:xfrm rot="17563001">
                <a:off x="1111491" y="4839562"/>
                <a:ext cx="358234" cy="236350"/>
              </a:xfrm>
              <a:custGeom>
                <a:avLst/>
                <a:gdLst>
                  <a:gd name="connsiteX0" fmla="*/ 336033 w 358234"/>
                  <a:gd name="connsiteY0" fmla="*/ 234637 h 236350"/>
                  <a:gd name="connsiteX1" fmla="*/ 324983 w 358234"/>
                  <a:gd name="connsiteY1" fmla="*/ 231494 h 236350"/>
                  <a:gd name="connsiteX2" fmla="*/ 9325 w 358234"/>
                  <a:gd name="connsiteY2" fmla="*/ 37661 h 236350"/>
                  <a:gd name="connsiteX3" fmla="*/ 2372 w 358234"/>
                  <a:gd name="connsiteY3" fmla="*/ 8418 h 236350"/>
                  <a:gd name="connsiteX4" fmla="*/ 31614 w 358234"/>
                  <a:gd name="connsiteY4" fmla="*/ 1465 h 236350"/>
                  <a:gd name="connsiteX5" fmla="*/ 347177 w 358234"/>
                  <a:gd name="connsiteY5" fmla="*/ 195203 h 236350"/>
                  <a:gd name="connsiteX6" fmla="*/ 354416 w 358234"/>
                  <a:gd name="connsiteY6" fmla="*/ 224350 h 236350"/>
                  <a:gd name="connsiteX7" fmla="*/ 336033 w 358234"/>
                  <a:gd name="connsiteY7" fmla="*/ 234637 h 236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8234" h="236350">
                    <a:moveTo>
                      <a:pt x="336033" y="234637"/>
                    </a:moveTo>
                    <a:cubicBezTo>
                      <a:pt x="332127" y="234637"/>
                      <a:pt x="328317" y="233494"/>
                      <a:pt x="324983" y="231494"/>
                    </a:cubicBezTo>
                    <a:lnTo>
                      <a:pt x="9325" y="37661"/>
                    </a:lnTo>
                    <a:cubicBezTo>
                      <a:pt x="-676" y="31469"/>
                      <a:pt x="-3820" y="18420"/>
                      <a:pt x="2372" y="8418"/>
                    </a:cubicBezTo>
                    <a:cubicBezTo>
                      <a:pt x="8563" y="-1582"/>
                      <a:pt x="21612" y="-4726"/>
                      <a:pt x="31614" y="1465"/>
                    </a:cubicBezTo>
                    <a:lnTo>
                      <a:pt x="347177" y="195203"/>
                    </a:lnTo>
                    <a:cubicBezTo>
                      <a:pt x="357178" y="201299"/>
                      <a:pt x="360416" y="214349"/>
                      <a:pt x="354416" y="224350"/>
                    </a:cubicBezTo>
                    <a:cubicBezTo>
                      <a:pt x="350511" y="230828"/>
                      <a:pt x="343558" y="234732"/>
                      <a:pt x="336033" y="234637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245200D1-CF04-6364-5C85-A0E277F40787}"/>
                  </a:ext>
                </a:extLst>
              </p:cNvPr>
              <p:cNvSpPr/>
              <p:nvPr/>
            </p:nvSpPr>
            <p:spPr>
              <a:xfrm rot="17563001">
                <a:off x="2245292" y="3529245"/>
                <a:ext cx="1556559" cy="811849"/>
              </a:xfrm>
              <a:custGeom>
                <a:avLst/>
                <a:gdLst>
                  <a:gd name="connsiteX0" fmla="*/ 140638 w 1556559"/>
                  <a:gd name="connsiteY0" fmla="*/ 27122 h 811849"/>
                  <a:gd name="connsiteX1" fmla="*/ 835010 w 1556559"/>
                  <a:gd name="connsiteY1" fmla="*/ 11690 h 811849"/>
                  <a:gd name="connsiteX2" fmla="*/ 1538050 w 1556559"/>
                  <a:gd name="connsiteY2" fmla="*/ 294203 h 811849"/>
                  <a:gd name="connsiteX3" fmla="*/ 1418131 w 1556559"/>
                  <a:gd name="connsiteY3" fmla="*/ 520610 h 811849"/>
                  <a:gd name="connsiteX4" fmla="*/ 1195150 w 1556559"/>
                  <a:gd name="connsiteY4" fmla="*/ 686537 h 811849"/>
                  <a:gd name="connsiteX5" fmla="*/ 236840 w 1556559"/>
                  <a:gd name="connsiteY5" fmla="*/ 654628 h 811849"/>
                  <a:gd name="connsiteX6" fmla="*/ 7574 w 1556559"/>
                  <a:gd name="connsiteY6" fmla="*/ 597954 h 811849"/>
                  <a:gd name="connsiteX7" fmla="*/ 140638 w 1556559"/>
                  <a:gd name="connsiteY7" fmla="*/ 27122 h 811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6559" h="811849">
                    <a:moveTo>
                      <a:pt x="140638" y="27122"/>
                    </a:moveTo>
                    <a:cubicBezTo>
                      <a:pt x="140638" y="27122"/>
                      <a:pt x="564881" y="-25742"/>
                      <a:pt x="835010" y="11690"/>
                    </a:cubicBezTo>
                    <a:cubicBezTo>
                      <a:pt x="1045417" y="40933"/>
                      <a:pt x="1668162" y="-108609"/>
                      <a:pt x="1538050" y="294203"/>
                    </a:cubicBezTo>
                    <a:cubicBezTo>
                      <a:pt x="1510047" y="380975"/>
                      <a:pt x="1495283" y="438792"/>
                      <a:pt x="1418131" y="520610"/>
                    </a:cubicBezTo>
                    <a:cubicBezTo>
                      <a:pt x="1376030" y="565380"/>
                      <a:pt x="1260587" y="657676"/>
                      <a:pt x="1195150" y="686537"/>
                    </a:cubicBezTo>
                    <a:cubicBezTo>
                      <a:pt x="877110" y="827031"/>
                      <a:pt x="588885" y="885800"/>
                      <a:pt x="236840" y="654628"/>
                    </a:cubicBezTo>
                    <a:cubicBezTo>
                      <a:pt x="169213" y="610051"/>
                      <a:pt x="88250" y="590048"/>
                      <a:pt x="7574" y="597954"/>
                    </a:cubicBezTo>
                    <a:cubicBezTo>
                      <a:pt x="-39385" y="602717"/>
                      <a:pt x="125684" y="30454"/>
                      <a:pt x="140638" y="27122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AF71527D-5D17-9A28-2413-42BAFB540122}"/>
                  </a:ext>
                </a:extLst>
              </p:cNvPr>
              <p:cNvSpPr/>
              <p:nvPr/>
            </p:nvSpPr>
            <p:spPr>
              <a:xfrm rot="17563001">
                <a:off x="2061599" y="3587596"/>
                <a:ext cx="1813804" cy="882774"/>
              </a:xfrm>
              <a:custGeom>
                <a:avLst/>
                <a:gdLst>
                  <a:gd name="connsiteX0" fmla="*/ 947325 w 1813804"/>
                  <a:gd name="connsiteY0" fmla="*/ 881063 h 882774"/>
                  <a:gd name="connsiteX1" fmla="*/ 461550 w 1813804"/>
                  <a:gd name="connsiteY1" fmla="*/ 722473 h 882774"/>
                  <a:gd name="connsiteX2" fmla="*/ 246095 w 1813804"/>
                  <a:gd name="connsiteY2" fmla="*/ 669323 h 882774"/>
                  <a:gd name="connsiteX3" fmla="*/ 21209 w 1813804"/>
                  <a:gd name="connsiteY3" fmla="*/ 680561 h 882774"/>
                  <a:gd name="connsiteX4" fmla="*/ -794 w 1813804"/>
                  <a:gd name="connsiteY4" fmla="*/ 659988 h 882774"/>
                  <a:gd name="connsiteX5" fmla="*/ 19780 w 1813804"/>
                  <a:gd name="connsiteY5" fmla="*/ 638080 h 882774"/>
                  <a:gd name="connsiteX6" fmla="*/ 241809 w 1813804"/>
                  <a:gd name="connsiteY6" fmla="*/ 627032 h 882774"/>
                  <a:gd name="connsiteX7" fmla="*/ 484886 w 1813804"/>
                  <a:gd name="connsiteY7" fmla="*/ 687135 h 882774"/>
                  <a:gd name="connsiteX8" fmla="*/ 1422909 w 1813804"/>
                  <a:gd name="connsiteY8" fmla="*/ 717329 h 882774"/>
                  <a:gd name="connsiteX9" fmla="*/ 1639031 w 1813804"/>
                  <a:gd name="connsiteY9" fmla="*/ 556260 h 882774"/>
                  <a:gd name="connsiteX10" fmla="*/ 1748568 w 1813804"/>
                  <a:gd name="connsiteY10" fmla="*/ 355188 h 882774"/>
                  <a:gd name="connsiteX11" fmla="*/ 1754187 w 1813804"/>
                  <a:gd name="connsiteY11" fmla="*/ 337947 h 882774"/>
                  <a:gd name="connsiteX12" fmla="*/ 1747711 w 1813804"/>
                  <a:gd name="connsiteY12" fmla="*/ 170404 h 882774"/>
                  <a:gd name="connsiteX13" fmla="*/ 1330706 w 1813804"/>
                  <a:gd name="connsiteY13" fmla="*/ 96013 h 882774"/>
                  <a:gd name="connsiteX14" fmla="*/ 1065054 w 1813804"/>
                  <a:gd name="connsiteY14" fmla="*/ 82203 h 882774"/>
                  <a:gd name="connsiteX15" fmla="*/ 383541 w 1813804"/>
                  <a:gd name="connsiteY15" fmla="*/ 97537 h 882774"/>
                  <a:gd name="connsiteX16" fmla="*/ 211328 w 1813804"/>
                  <a:gd name="connsiteY16" fmla="*/ 92869 h 882774"/>
                  <a:gd name="connsiteX17" fmla="*/ 191612 w 1813804"/>
                  <a:gd name="connsiteY17" fmla="*/ 70201 h 882774"/>
                  <a:gd name="connsiteX18" fmla="*/ 213900 w 1813804"/>
                  <a:gd name="connsiteY18" fmla="*/ 50484 h 882774"/>
                  <a:gd name="connsiteX19" fmla="*/ 214281 w 1813804"/>
                  <a:gd name="connsiteY19" fmla="*/ 50484 h 882774"/>
                  <a:gd name="connsiteX20" fmla="*/ 372205 w 1813804"/>
                  <a:gd name="connsiteY20" fmla="*/ 56579 h 882774"/>
                  <a:gd name="connsiteX21" fmla="*/ 1077628 w 1813804"/>
                  <a:gd name="connsiteY21" fmla="*/ 41626 h 882774"/>
                  <a:gd name="connsiteX22" fmla="*/ 1329468 w 1813804"/>
                  <a:gd name="connsiteY22" fmla="*/ 53628 h 882774"/>
                  <a:gd name="connsiteX23" fmla="*/ 1781715 w 1813804"/>
                  <a:gd name="connsiteY23" fmla="*/ 144971 h 882774"/>
                  <a:gd name="connsiteX24" fmla="*/ 1794573 w 1813804"/>
                  <a:gd name="connsiteY24" fmla="*/ 350998 h 882774"/>
                  <a:gd name="connsiteX25" fmla="*/ 1789049 w 1813804"/>
                  <a:gd name="connsiteY25" fmla="*/ 368141 h 882774"/>
                  <a:gd name="connsiteX26" fmla="*/ 1669987 w 1813804"/>
                  <a:gd name="connsiteY26" fmla="*/ 585407 h 882774"/>
                  <a:gd name="connsiteX27" fmla="*/ 1440148 w 1813804"/>
                  <a:gd name="connsiteY27" fmla="*/ 756192 h 882774"/>
                  <a:gd name="connsiteX28" fmla="*/ 947325 w 1813804"/>
                  <a:gd name="connsiteY28" fmla="*/ 881063 h 882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13804" h="882774">
                    <a:moveTo>
                      <a:pt x="947325" y="881063"/>
                    </a:moveTo>
                    <a:cubicBezTo>
                      <a:pt x="791687" y="881063"/>
                      <a:pt x="633666" y="835438"/>
                      <a:pt x="461550" y="722473"/>
                    </a:cubicBezTo>
                    <a:cubicBezTo>
                      <a:pt x="397923" y="680657"/>
                      <a:pt x="321913" y="661893"/>
                      <a:pt x="246095" y="669323"/>
                    </a:cubicBezTo>
                    <a:cubicBezTo>
                      <a:pt x="194279" y="674562"/>
                      <a:pt x="28258" y="680275"/>
                      <a:pt x="21209" y="680561"/>
                    </a:cubicBezTo>
                    <a:cubicBezTo>
                      <a:pt x="9494" y="680943"/>
                      <a:pt x="-317" y="671799"/>
                      <a:pt x="-794" y="659988"/>
                    </a:cubicBezTo>
                    <a:cubicBezTo>
                      <a:pt x="-1174" y="648273"/>
                      <a:pt x="8065" y="638462"/>
                      <a:pt x="19780" y="638080"/>
                    </a:cubicBezTo>
                    <a:cubicBezTo>
                      <a:pt x="21495" y="638080"/>
                      <a:pt x="191230" y="632081"/>
                      <a:pt x="241809" y="627032"/>
                    </a:cubicBezTo>
                    <a:cubicBezTo>
                      <a:pt x="327343" y="618744"/>
                      <a:pt x="413068" y="639985"/>
                      <a:pt x="484886" y="687135"/>
                    </a:cubicBezTo>
                    <a:cubicBezTo>
                      <a:pt x="821785" y="908401"/>
                      <a:pt x="1093534" y="862776"/>
                      <a:pt x="1422909" y="717329"/>
                    </a:cubicBezTo>
                    <a:cubicBezTo>
                      <a:pt x="1483868" y="690372"/>
                      <a:pt x="1597216" y="600648"/>
                      <a:pt x="1639031" y="556260"/>
                    </a:cubicBezTo>
                    <a:cubicBezTo>
                      <a:pt x="1707610" y="483490"/>
                      <a:pt x="1723899" y="432435"/>
                      <a:pt x="1748568" y="355188"/>
                    </a:cubicBezTo>
                    <a:lnTo>
                      <a:pt x="1754187" y="337947"/>
                    </a:lnTo>
                    <a:cubicBezTo>
                      <a:pt x="1778286" y="263178"/>
                      <a:pt x="1776191" y="208409"/>
                      <a:pt x="1747711" y="170404"/>
                    </a:cubicBezTo>
                    <a:cubicBezTo>
                      <a:pt x="1684465" y="86107"/>
                      <a:pt x="1496537" y="91442"/>
                      <a:pt x="1330706" y="96013"/>
                    </a:cubicBezTo>
                    <a:cubicBezTo>
                      <a:pt x="1225931" y="98967"/>
                      <a:pt x="1127919" y="101727"/>
                      <a:pt x="1065054" y="82203"/>
                    </a:cubicBezTo>
                    <a:cubicBezTo>
                      <a:pt x="744537" y="-17336"/>
                      <a:pt x="387065" y="96395"/>
                      <a:pt x="383541" y="97537"/>
                    </a:cubicBezTo>
                    <a:cubicBezTo>
                      <a:pt x="365823" y="101632"/>
                      <a:pt x="319627" y="100204"/>
                      <a:pt x="211328" y="92869"/>
                    </a:cubicBezTo>
                    <a:cubicBezTo>
                      <a:pt x="199613" y="92011"/>
                      <a:pt x="190849" y="81917"/>
                      <a:pt x="191612" y="70201"/>
                    </a:cubicBezTo>
                    <a:cubicBezTo>
                      <a:pt x="192278" y="58578"/>
                      <a:pt x="202280" y="49721"/>
                      <a:pt x="213900" y="50484"/>
                    </a:cubicBezTo>
                    <a:cubicBezTo>
                      <a:pt x="213995" y="50484"/>
                      <a:pt x="214186" y="50484"/>
                      <a:pt x="214281" y="50484"/>
                    </a:cubicBezTo>
                    <a:cubicBezTo>
                      <a:pt x="308388" y="56865"/>
                      <a:pt x="361442" y="58960"/>
                      <a:pt x="372205" y="56579"/>
                    </a:cubicBezTo>
                    <a:cubicBezTo>
                      <a:pt x="385445" y="52197"/>
                      <a:pt x="743681" y="-62007"/>
                      <a:pt x="1077628" y="41626"/>
                    </a:cubicBezTo>
                    <a:cubicBezTo>
                      <a:pt x="1133729" y="59055"/>
                      <a:pt x="1228885" y="56388"/>
                      <a:pt x="1329468" y="53628"/>
                    </a:cubicBezTo>
                    <a:cubicBezTo>
                      <a:pt x="1505681" y="48579"/>
                      <a:pt x="1705324" y="43054"/>
                      <a:pt x="1781715" y="144971"/>
                    </a:cubicBezTo>
                    <a:cubicBezTo>
                      <a:pt x="1818577" y="194121"/>
                      <a:pt x="1822864" y="263461"/>
                      <a:pt x="1794573" y="350998"/>
                    </a:cubicBezTo>
                    <a:lnTo>
                      <a:pt x="1789049" y="368141"/>
                    </a:lnTo>
                    <a:cubicBezTo>
                      <a:pt x="1763617" y="447962"/>
                      <a:pt x="1745139" y="505588"/>
                      <a:pt x="1669987" y="585407"/>
                    </a:cubicBezTo>
                    <a:cubicBezTo>
                      <a:pt x="1626077" y="632081"/>
                      <a:pt x="1508062" y="726377"/>
                      <a:pt x="1440148" y="756192"/>
                    </a:cubicBezTo>
                    <a:cubicBezTo>
                      <a:pt x="1270032" y="831248"/>
                      <a:pt x="1110012" y="881063"/>
                      <a:pt x="947325" y="881063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968826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reveal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27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37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nodeType="withEffect">
                                  <p:stCondLst>
                                    <p:cond delay="4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nodeType="withEffect">
                                  <p:stCondLst>
                                    <p:cond delay="5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86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nodeType="withEffect">
                                  <p:stCondLst>
                                    <p:cond delay="6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15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67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9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91 -0.00278 L 0.13242 0.34213 L 0.3776 0.33796 L 0.14544 0.39722 L 0.42995 0.41828 L 0.13242 0.46481 L 0.4431 0.53055 L 0.12878 0.61296 L 0.38594 0.65949 L 0.13711 0.82268 L 0.40977 0.82268 L 0.15612 0.9199 L 0.39427 0.94537 L 0.15612 1.03634 L 0.44193 1.09143 L 0.19427 1.14213 L 0.42162 1.21412 L 0.43242 1.2162 L 0.17995 1.26064 L 0.39662 1.32199 L 0.20612 1.35185 L 0.44544 0.52199 L 0.47995 0.75277 L 0.49076 0.48171 L 0.50612 0.78865 L 0.52878 0.46273 L 0.5526 0.77384 L 0.57643 0.47963 L 0.60378 0.80139 L 0.60612 0.78032 L 0.61211 0.45 L 0.66328 0.75069 L 0.66693 0.72731 L 0.67643 0.54097 L 0.53112 0.24051 L 0.5931 0.44166 L 0.59909 0.23194 L 0.62044 0.47754 L 0.64544 0.20231 C 0.64675 0.22639 0.64662 0.21782 0.64662 0.22777 L 0.66445 0.47129 L 0.68112 0.24051 L 0.68945 0.42476 L 0.71927 0.24907 L 0.73112 0.44166 L 0.7431 0.59189 L 0.76927 0.28912 L 0.78711 0.57916 L 0.79662 0.26597 L 0.85026 0.59606 L 0.85742 0.33356 L 0.90495 0.57916 L 0.90612 0.3993 L 0.69427 0.63842 L 0.72878 0.84166 L 0.73242 0.85856 L 0.73828 0.62152 C 0.74102 0.65046 0.73776 0.64004 0.74427 0.65532 L 0.77878 0.85 L 0.78242 0.83101 L 0.77526 0.58981 C 0.778 0.6118 0.77591 0.60301 0.77995 0.61736 L 0.83711 0.84583 L 0.84076 0.58125 L 0.87878 0.80347 L 0.55143 0.87754 L 0.6931 0.88194 L 0.69779 0.85439 L 0.71328 0.90717 L 0.71328 0.85856 L 0.72409 0.90509 L 0.72995 0.85 L 0.73945 0.90301 L 0.74909 0.85439 L 0.75859 0.90717 L 0.77162 0.85856 L 0.77995 0.90926 L 0.7931 0.85 L 0.55859 0.9368 L 0.58477 1.06597 L 0.59909 0.93889 L 0.62643 1.08726 L 0.62995 0.92847 L 0.6681 1.07662 L 0.67643 0.93264 L 0.70742 1.07453 L 0.72526 0.93472 L 0.73828 1.05764 L 0.76328 0.93264 L 0.78477 1.04907 L 0.80742 0.93264 L 0.8181 1.05532 L 0.84076 0.92847 L 0.86094 1.05764 L 0.89662 0.92199 L 0.96445 1.25231 " pathEditMode="relative" ptsTypes="AAAAAAAAAAAAAAAAAAAAAAAAAAAAAAAAAAAAAAAAAAAAAAAAAAAAAAAAAAAAAAAAAAAAAAAAAAAAAAAAAAAAAAAAAAAAAAAA">
                                      <p:cBhvr>
                                        <p:cTn id="30" dur="8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" grpId="0"/>
      <p:bldP spid="81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D4CEACE3-1FDB-1F29-10A5-5F741AC6195E}"/>
              </a:ext>
            </a:extLst>
          </p:cNvPr>
          <p:cNvSpPr txBox="1"/>
          <p:nvPr/>
        </p:nvSpPr>
        <p:spPr>
          <a:xfrm>
            <a:off x="8869363" y="3905603"/>
            <a:ext cx="226695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8000" b="1" spc="-150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02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53D783C-14F8-9038-8496-1D7BF0B501B8}"/>
              </a:ext>
            </a:extLst>
          </p:cNvPr>
          <p:cNvSpPr txBox="1"/>
          <p:nvPr/>
        </p:nvSpPr>
        <p:spPr>
          <a:xfrm>
            <a:off x="7667134" y="5027389"/>
            <a:ext cx="346917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3200" b="1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defRPr>
            </a:lvl1pPr>
          </a:lstStyle>
          <a:p>
            <a:pPr algn="r"/>
            <a:r>
              <a:rPr lang="en-US" sz="2400" b="0" dirty="0"/>
              <a:t>Lorem ipsum dolor sit amet. Qui sint neque a velit.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933AD37-CA95-58ED-4934-2D7031651389}"/>
              </a:ext>
            </a:extLst>
          </p:cNvPr>
          <p:cNvSpPr txBox="1"/>
          <p:nvPr/>
        </p:nvSpPr>
        <p:spPr>
          <a:xfrm>
            <a:off x="1055688" y="501298"/>
            <a:ext cx="226695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0" b="1" spc="-150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01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0C3BE0B-6899-B299-FBE0-1EE078230EE1}"/>
              </a:ext>
            </a:extLst>
          </p:cNvPr>
          <p:cNvSpPr txBox="1"/>
          <p:nvPr/>
        </p:nvSpPr>
        <p:spPr>
          <a:xfrm>
            <a:off x="1055687" y="1623084"/>
            <a:ext cx="346917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3200" b="1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defRPr>
            </a:lvl1pPr>
          </a:lstStyle>
          <a:p>
            <a:r>
              <a:rPr lang="en-US" sz="2400" b="0" dirty="0"/>
              <a:t>Lorem ipsum dolor sit amet. Qui sint neque a velit.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745EB984-8BF7-E3D2-EB6D-22A2AEFF4A91}"/>
              </a:ext>
            </a:extLst>
          </p:cNvPr>
          <p:cNvGrpSpPr/>
          <p:nvPr/>
        </p:nvGrpSpPr>
        <p:grpSpPr>
          <a:xfrm>
            <a:off x="3836032" y="2305050"/>
            <a:ext cx="4519936" cy="2682958"/>
            <a:chOff x="3836032" y="2305050"/>
            <a:chExt cx="4519936" cy="2682958"/>
          </a:xfrm>
        </p:grpSpPr>
        <p:grpSp>
          <p:nvGrpSpPr>
            <p:cNvPr id="59" name="Group 58">
              <a:extLst>
                <a:ext uri="{FF2B5EF4-FFF2-40B4-BE49-F238E27FC236}">
                  <a16:creationId xmlns:a16="http://schemas.microsoft.com/office/drawing/2014/main" id="{52B45628-AEB5-5B36-49A8-3273D9BA0D35}"/>
                </a:ext>
              </a:extLst>
            </p:cNvPr>
            <p:cNvGrpSpPr/>
            <p:nvPr/>
          </p:nvGrpSpPr>
          <p:grpSpPr>
            <a:xfrm>
              <a:off x="5709720" y="2305050"/>
              <a:ext cx="2646248" cy="2682958"/>
              <a:chOff x="5709720" y="2305050"/>
              <a:chExt cx="2646248" cy="2682958"/>
            </a:xfrm>
          </p:grpSpPr>
          <p:pic>
            <p:nvPicPr>
              <p:cNvPr id="55" name="Graphic 54">
                <a:extLst>
                  <a:ext uri="{FF2B5EF4-FFF2-40B4-BE49-F238E27FC236}">
                    <a16:creationId xmlns:a16="http://schemas.microsoft.com/office/drawing/2014/main" id="{EDEBA5A0-634D-1E70-CFA0-51D32FD38D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6585442" y="4242280"/>
                <a:ext cx="924914" cy="410372"/>
              </a:xfrm>
              <a:prstGeom prst="rect">
                <a:avLst/>
              </a:prstGeom>
            </p:spPr>
          </p:pic>
          <p:grpSp>
            <p:nvGrpSpPr>
              <p:cNvPr id="28" name="Group 27">
                <a:extLst>
                  <a:ext uri="{FF2B5EF4-FFF2-40B4-BE49-F238E27FC236}">
                    <a16:creationId xmlns:a16="http://schemas.microsoft.com/office/drawing/2014/main" id="{54EA7AD4-06F2-8CE2-93CC-DC49390D5EB3}"/>
                  </a:ext>
                </a:extLst>
              </p:cNvPr>
              <p:cNvGrpSpPr/>
              <p:nvPr/>
            </p:nvGrpSpPr>
            <p:grpSpPr>
              <a:xfrm>
                <a:off x="5709720" y="2305050"/>
                <a:ext cx="2646248" cy="2682958"/>
                <a:chOff x="6096024" y="1592944"/>
                <a:chExt cx="2698136" cy="2735567"/>
              </a:xfrm>
            </p:grpSpPr>
            <p:sp>
              <p:nvSpPr>
                <p:cNvPr id="13" name="Freeform: Shape 12">
                  <a:extLst>
                    <a:ext uri="{FF2B5EF4-FFF2-40B4-BE49-F238E27FC236}">
                      <a16:creationId xmlns:a16="http://schemas.microsoft.com/office/drawing/2014/main" id="{5435D589-5C46-84EB-832E-2DB44E20D19C}"/>
                    </a:ext>
                  </a:extLst>
                </p:cNvPr>
                <p:cNvSpPr/>
                <p:nvPr/>
              </p:nvSpPr>
              <p:spPr>
                <a:xfrm>
                  <a:off x="6102811" y="2015419"/>
                  <a:ext cx="577577" cy="1117776"/>
                </a:xfrm>
                <a:custGeom>
                  <a:avLst/>
                  <a:gdLst>
                    <a:gd name="connsiteX0" fmla="*/ 2240 w 577577"/>
                    <a:gd name="connsiteY0" fmla="*/ 929843 h 1117776"/>
                    <a:gd name="connsiteX1" fmla="*/ 111653 w 577577"/>
                    <a:gd name="connsiteY1" fmla="*/ 317422 h 1117776"/>
                    <a:gd name="connsiteX2" fmla="*/ 105925 w 577577"/>
                    <a:gd name="connsiteY2" fmla="*/ 275437 h 1117776"/>
                    <a:gd name="connsiteX3" fmla="*/ 62995 w 577577"/>
                    <a:gd name="connsiteY3" fmla="*/ 128060 h 1117776"/>
                    <a:gd name="connsiteX4" fmla="*/ 92793 w 577577"/>
                    <a:gd name="connsiteY4" fmla="*/ 78396 h 1117776"/>
                    <a:gd name="connsiteX5" fmla="*/ 108728 w 577577"/>
                    <a:gd name="connsiteY5" fmla="*/ 65294 h 1117776"/>
                    <a:gd name="connsiteX6" fmla="*/ 157204 w 577577"/>
                    <a:gd name="connsiteY6" fmla="*/ 23369 h 1117776"/>
                    <a:gd name="connsiteX7" fmla="*/ 191786 w 577577"/>
                    <a:gd name="connsiteY7" fmla="*/ -457 h 1117776"/>
                    <a:gd name="connsiteX8" fmla="*/ 232766 w 577577"/>
                    <a:gd name="connsiteY8" fmla="*/ 58591 h 1117776"/>
                    <a:gd name="connsiteX9" fmla="*/ 280175 w 577577"/>
                    <a:gd name="connsiteY9" fmla="*/ 45916 h 1117776"/>
                    <a:gd name="connsiteX10" fmla="*/ 285325 w 577577"/>
                    <a:gd name="connsiteY10" fmla="*/ 228728 h 1117776"/>
                    <a:gd name="connsiteX11" fmla="*/ 230847 w 577577"/>
                    <a:gd name="connsiteY11" fmla="*/ 365441 h 1117776"/>
                    <a:gd name="connsiteX12" fmla="*/ 235600 w 577577"/>
                    <a:gd name="connsiteY12" fmla="*/ 742217 h 1117776"/>
                    <a:gd name="connsiteX13" fmla="*/ 273040 w 577577"/>
                    <a:gd name="connsiteY13" fmla="*/ 779724 h 1117776"/>
                    <a:gd name="connsiteX14" fmla="*/ 290626 w 577577"/>
                    <a:gd name="connsiteY14" fmla="*/ 775367 h 1117776"/>
                    <a:gd name="connsiteX15" fmla="*/ 505613 w 577577"/>
                    <a:gd name="connsiteY15" fmla="*/ 661749 h 1117776"/>
                    <a:gd name="connsiteX16" fmla="*/ 577184 w 577577"/>
                    <a:gd name="connsiteY16" fmla="*/ 1025545 h 1117776"/>
                    <a:gd name="connsiteX17" fmla="*/ 193919 w 577577"/>
                    <a:gd name="connsiteY17" fmla="*/ 1112990 h 1117776"/>
                    <a:gd name="connsiteX18" fmla="*/ 2240 w 577577"/>
                    <a:gd name="connsiteY18" fmla="*/ 929843 h 1117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577577" h="1117776">
                      <a:moveTo>
                        <a:pt x="2240" y="929843"/>
                      </a:moveTo>
                      <a:cubicBezTo>
                        <a:pt x="2240" y="929843"/>
                        <a:pt x="110282" y="337136"/>
                        <a:pt x="111653" y="317422"/>
                      </a:cubicBezTo>
                      <a:cubicBezTo>
                        <a:pt x="112640" y="303181"/>
                        <a:pt x="110690" y="288892"/>
                        <a:pt x="105925" y="275437"/>
                      </a:cubicBezTo>
                      <a:cubicBezTo>
                        <a:pt x="92031" y="235827"/>
                        <a:pt x="63269" y="151612"/>
                        <a:pt x="62995" y="128060"/>
                      </a:cubicBezTo>
                      <a:cubicBezTo>
                        <a:pt x="62720" y="103868"/>
                        <a:pt x="83530" y="85404"/>
                        <a:pt x="92793" y="78396"/>
                      </a:cubicBezTo>
                      <a:cubicBezTo>
                        <a:pt x="98277" y="74221"/>
                        <a:pt x="103518" y="69803"/>
                        <a:pt x="108728" y="65294"/>
                      </a:cubicBezTo>
                      <a:lnTo>
                        <a:pt x="157204" y="23369"/>
                      </a:lnTo>
                      <a:cubicBezTo>
                        <a:pt x="169391" y="13436"/>
                        <a:pt x="175180" y="-2895"/>
                        <a:pt x="191786" y="-457"/>
                      </a:cubicBezTo>
                      <a:cubicBezTo>
                        <a:pt x="223443" y="4235"/>
                        <a:pt x="232766" y="58591"/>
                        <a:pt x="232766" y="58591"/>
                      </a:cubicBezTo>
                      <a:cubicBezTo>
                        <a:pt x="232766" y="58591"/>
                        <a:pt x="263448" y="34216"/>
                        <a:pt x="280175" y="45916"/>
                      </a:cubicBezTo>
                      <a:cubicBezTo>
                        <a:pt x="296903" y="57616"/>
                        <a:pt x="325056" y="141923"/>
                        <a:pt x="285325" y="228728"/>
                      </a:cubicBezTo>
                      <a:cubicBezTo>
                        <a:pt x="245593" y="315533"/>
                        <a:pt x="233924" y="275559"/>
                        <a:pt x="230847" y="365441"/>
                      </a:cubicBezTo>
                      <a:cubicBezTo>
                        <a:pt x="229628" y="401394"/>
                        <a:pt x="235600" y="742217"/>
                        <a:pt x="235600" y="742217"/>
                      </a:cubicBezTo>
                      <a:cubicBezTo>
                        <a:pt x="235578" y="762905"/>
                        <a:pt x="252342" y="779724"/>
                        <a:pt x="273040" y="779724"/>
                      </a:cubicBezTo>
                      <a:cubicBezTo>
                        <a:pt x="279170" y="779724"/>
                        <a:pt x="285209" y="778231"/>
                        <a:pt x="290626" y="775367"/>
                      </a:cubicBezTo>
                      <a:lnTo>
                        <a:pt x="505613" y="661749"/>
                      </a:lnTo>
                      <a:lnTo>
                        <a:pt x="577184" y="1025545"/>
                      </a:lnTo>
                      <a:lnTo>
                        <a:pt x="193919" y="1112990"/>
                      </a:lnTo>
                      <a:cubicBezTo>
                        <a:pt x="82708" y="1138341"/>
                        <a:pt x="-18113" y="1041846"/>
                        <a:pt x="2240" y="929843"/>
                      </a:cubicBezTo>
                      <a:close/>
                    </a:path>
                  </a:pathLst>
                </a:custGeom>
                <a:solidFill>
                  <a:srgbClr val="F2F2F2"/>
                </a:solidFill>
                <a:ln w="304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4" name="Freeform: Shape 13">
                  <a:extLst>
                    <a:ext uri="{FF2B5EF4-FFF2-40B4-BE49-F238E27FC236}">
                      <a16:creationId xmlns:a16="http://schemas.microsoft.com/office/drawing/2014/main" id="{0C009424-609A-54BD-3BBE-EF3BAD1629A7}"/>
                    </a:ext>
                  </a:extLst>
                </p:cNvPr>
                <p:cNvSpPr/>
                <p:nvPr/>
              </p:nvSpPr>
              <p:spPr>
                <a:xfrm>
                  <a:off x="6096024" y="2008508"/>
                  <a:ext cx="591112" cy="1131481"/>
                </a:xfrm>
                <a:custGeom>
                  <a:avLst/>
                  <a:gdLst>
                    <a:gd name="connsiteX0" fmla="*/ 165058 w 591112"/>
                    <a:gd name="connsiteY0" fmla="*/ 1130779 h 1131481"/>
                    <a:gd name="connsiteX1" fmla="*/ -394 w 591112"/>
                    <a:gd name="connsiteY1" fmla="*/ 964846 h 1131481"/>
                    <a:gd name="connsiteX2" fmla="*/ 2263 w 591112"/>
                    <a:gd name="connsiteY2" fmla="*/ 935536 h 1131481"/>
                    <a:gd name="connsiteX3" fmla="*/ 2263 w 591112"/>
                    <a:gd name="connsiteY3" fmla="*/ 935536 h 1131481"/>
                    <a:gd name="connsiteX4" fmla="*/ 111585 w 591112"/>
                    <a:gd name="connsiteY4" fmla="*/ 323877 h 1131481"/>
                    <a:gd name="connsiteX5" fmla="*/ 106253 w 591112"/>
                    <a:gd name="connsiteY5" fmla="*/ 284633 h 1131481"/>
                    <a:gd name="connsiteX6" fmla="*/ 62927 w 591112"/>
                    <a:gd name="connsiteY6" fmla="*/ 135062 h 1131481"/>
                    <a:gd name="connsiteX7" fmla="*/ 95437 w 591112"/>
                    <a:gd name="connsiteY7" fmla="*/ 79823 h 1131481"/>
                    <a:gd name="connsiteX8" fmla="*/ 111006 w 591112"/>
                    <a:gd name="connsiteY8" fmla="*/ 67026 h 1131481"/>
                    <a:gd name="connsiteX9" fmla="*/ 159512 w 591112"/>
                    <a:gd name="connsiteY9" fmla="*/ 25009 h 1131481"/>
                    <a:gd name="connsiteX10" fmla="*/ 168653 w 591112"/>
                    <a:gd name="connsiteY10" fmla="*/ 15656 h 1131481"/>
                    <a:gd name="connsiteX11" fmla="*/ 199670 w 591112"/>
                    <a:gd name="connsiteY11" fmla="*/ -371 h 1131481"/>
                    <a:gd name="connsiteX12" fmla="*/ 244063 w 591112"/>
                    <a:gd name="connsiteY12" fmla="*/ 54016 h 1131481"/>
                    <a:gd name="connsiteX13" fmla="*/ 290985 w 591112"/>
                    <a:gd name="connsiteY13" fmla="*/ 47130 h 1131481"/>
                    <a:gd name="connsiteX14" fmla="*/ 298480 w 591112"/>
                    <a:gd name="connsiteY14" fmla="*/ 238321 h 1131481"/>
                    <a:gd name="connsiteX15" fmla="*/ 262862 w 591112"/>
                    <a:gd name="connsiteY15" fmla="*/ 298588 h 1131481"/>
                    <a:gd name="connsiteX16" fmla="*/ 244581 w 591112"/>
                    <a:gd name="connsiteY16" fmla="*/ 372596 h 1131481"/>
                    <a:gd name="connsiteX17" fmla="*/ 249334 w 591112"/>
                    <a:gd name="connsiteY17" fmla="*/ 749037 h 1131481"/>
                    <a:gd name="connsiteX18" fmla="*/ 279797 w 591112"/>
                    <a:gd name="connsiteY18" fmla="*/ 779810 h 1131481"/>
                    <a:gd name="connsiteX19" fmla="*/ 294306 w 591112"/>
                    <a:gd name="connsiteY19" fmla="*/ 776246 h 1131481"/>
                    <a:gd name="connsiteX20" fmla="*/ 509140 w 591112"/>
                    <a:gd name="connsiteY20" fmla="*/ 662536 h 1131481"/>
                    <a:gd name="connsiteX21" fmla="*/ 515234 w 591112"/>
                    <a:gd name="connsiteY21" fmla="*/ 662536 h 1131481"/>
                    <a:gd name="connsiteX22" fmla="*/ 519012 w 591112"/>
                    <a:gd name="connsiteY22" fmla="*/ 667381 h 1131481"/>
                    <a:gd name="connsiteX23" fmla="*/ 590583 w 591112"/>
                    <a:gd name="connsiteY23" fmla="*/ 1031177 h 1131481"/>
                    <a:gd name="connsiteX24" fmla="*/ 585373 w 591112"/>
                    <a:gd name="connsiteY24" fmla="*/ 1039190 h 1131481"/>
                    <a:gd name="connsiteX25" fmla="*/ 202138 w 591112"/>
                    <a:gd name="connsiteY25" fmla="*/ 1126666 h 1131481"/>
                    <a:gd name="connsiteX26" fmla="*/ 165058 w 591112"/>
                    <a:gd name="connsiteY26" fmla="*/ 1130779 h 1131481"/>
                    <a:gd name="connsiteX27" fmla="*/ 15761 w 591112"/>
                    <a:gd name="connsiteY27" fmla="*/ 937973 h 1131481"/>
                    <a:gd name="connsiteX28" fmla="*/ 138166 w 591112"/>
                    <a:gd name="connsiteY28" fmla="*/ 1114600 h 1131481"/>
                    <a:gd name="connsiteX29" fmla="*/ 199030 w 591112"/>
                    <a:gd name="connsiteY29" fmla="*/ 1113229 h 1131481"/>
                    <a:gd name="connsiteX30" fmla="*/ 575806 w 591112"/>
                    <a:gd name="connsiteY30" fmla="*/ 1027246 h 1131481"/>
                    <a:gd name="connsiteX31" fmla="*/ 507312 w 591112"/>
                    <a:gd name="connsiteY31" fmla="*/ 679050 h 1131481"/>
                    <a:gd name="connsiteX32" fmla="*/ 300613 w 591112"/>
                    <a:gd name="connsiteY32" fmla="*/ 788433 h 1131481"/>
                    <a:gd name="connsiteX33" fmla="*/ 240672 w 591112"/>
                    <a:gd name="connsiteY33" fmla="*/ 770060 h 1131481"/>
                    <a:gd name="connsiteX34" fmla="*/ 235501 w 591112"/>
                    <a:gd name="connsiteY34" fmla="*/ 749219 h 1131481"/>
                    <a:gd name="connsiteX35" fmla="*/ 230779 w 591112"/>
                    <a:gd name="connsiteY35" fmla="*/ 372200 h 1131481"/>
                    <a:gd name="connsiteX36" fmla="*/ 251863 w 591112"/>
                    <a:gd name="connsiteY36" fmla="*/ 290270 h 1131481"/>
                    <a:gd name="connsiteX37" fmla="*/ 285866 w 591112"/>
                    <a:gd name="connsiteY37" fmla="*/ 232684 h 1131481"/>
                    <a:gd name="connsiteX38" fmla="*/ 283063 w 591112"/>
                    <a:gd name="connsiteY38" fmla="*/ 58464 h 1131481"/>
                    <a:gd name="connsiteX39" fmla="*/ 243789 w 591112"/>
                    <a:gd name="connsiteY39" fmla="*/ 70865 h 1131481"/>
                    <a:gd name="connsiteX40" fmla="*/ 234194 w 591112"/>
                    <a:gd name="connsiteY40" fmla="*/ 69805 h 1131481"/>
                    <a:gd name="connsiteX41" fmla="*/ 232790 w 591112"/>
                    <a:gd name="connsiteY41" fmla="*/ 66660 h 1131481"/>
                    <a:gd name="connsiteX42" fmla="*/ 197568 w 591112"/>
                    <a:gd name="connsiteY42" fmla="*/ 13249 h 1131481"/>
                    <a:gd name="connsiteX43" fmla="*/ 178951 w 591112"/>
                    <a:gd name="connsiteY43" fmla="*/ 24644 h 1131481"/>
                    <a:gd name="connsiteX44" fmla="*/ 168348 w 591112"/>
                    <a:gd name="connsiteY44" fmla="*/ 35582 h 1131481"/>
                    <a:gd name="connsiteX45" fmla="*/ 119994 w 591112"/>
                    <a:gd name="connsiteY45" fmla="*/ 77385 h 1131481"/>
                    <a:gd name="connsiteX46" fmla="*/ 103724 w 591112"/>
                    <a:gd name="connsiteY46" fmla="*/ 90761 h 1131481"/>
                    <a:gd name="connsiteX47" fmla="*/ 76637 w 591112"/>
                    <a:gd name="connsiteY47" fmla="*/ 134880 h 1131481"/>
                    <a:gd name="connsiteX48" fmla="*/ 119294 w 591112"/>
                    <a:gd name="connsiteY48" fmla="*/ 280063 h 1131481"/>
                    <a:gd name="connsiteX49" fmla="*/ 125387 w 591112"/>
                    <a:gd name="connsiteY49" fmla="*/ 324821 h 1131481"/>
                    <a:gd name="connsiteX50" fmla="*/ 15761 w 591112"/>
                    <a:gd name="connsiteY50" fmla="*/ 937973 h 1131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591112" h="1131481">
                      <a:moveTo>
                        <a:pt x="165058" y="1130779"/>
                      </a:moveTo>
                      <a:cubicBezTo>
                        <a:pt x="73551" y="1130657"/>
                        <a:pt x="-525" y="1056375"/>
                        <a:pt x="-394" y="964846"/>
                      </a:cubicBezTo>
                      <a:cubicBezTo>
                        <a:pt x="-378" y="955036"/>
                        <a:pt x="508" y="945225"/>
                        <a:pt x="2263" y="935536"/>
                      </a:cubicBezTo>
                      <a:lnTo>
                        <a:pt x="2263" y="935536"/>
                      </a:lnTo>
                      <a:cubicBezTo>
                        <a:pt x="39618" y="730634"/>
                        <a:pt x="110519" y="339142"/>
                        <a:pt x="111585" y="323877"/>
                      </a:cubicBezTo>
                      <a:cubicBezTo>
                        <a:pt x="112530" y="310568"/>
                        <a:pt x="110714" y="297207"/>
                        <a:pt x="106253" y="284633"/>
                      </a:cubicBezTo>
                      <a:cubicBezTo>
                        <a:pt x="90196" y="238930"/>
                        <a:pt x="63201" y="159011"/>
                        <a:pt x="62927" y="135062"/>
                      </a:cubicBezTo>
                      <a:cubicBezTo>
                        <a:pt x="62622" y="107640"/>
                        <a:pt x="85534" y="87318"/>
                        <a:pt x="95437" y="79823"/>
                      </a:cubicBezTo>
                      <a:cubicBezTo>
                        <a:pt x="100891" y="75679"/>
                        <a:pt x="106162" y="71230"/>
                        <a:pt x="111006" y="67026"/>
                      </a:cubicBezTo>
                      <a:lnTo>
                        <a:pt x="159512" y="25009"/>
                      </a:lnTo>
                      <a:cubicBezTo>
                        <a:pt x="162818" y="22158"/>
                        <a:pt x="165877" y="19028"/>
                        <a:pt x="168653" y="15656"/>
                      </a:cubicBezTo>
                      <a:cubicBezTo>
                        <a:pt x="176026" y="7063"/>
                        <a:pt x="184405" y="-2626"/>
                        <a:pt x="199670" y="-371"/>
                      </a:cubicBezTo>
                      <a:cubicBezTo>
                        <a:pt x="226879" y="3651"/>
                        <a:pt x="239279" y="36770"/>
                        <a:pt x="244063" y="54016"/>
                      </a:cubicBezTo>
                      <a:cubicBezTo>
                        <a:pt x="255732" y="46734"/>
                        <a:pt x="276329" y="36984"/>
                        <a:pt x="290985" y="47130"/>
                      </a:cubicBezTo>
                      <a:cubicBezTo>
                        <a:pt x="312313" y="61937"/>
                        <a:pt x="338089" y="151881"/>
                        <a:pt x="298480" y="238321"/>
                      </a:cubicBezTo>
                      <a:cubicBezTo>
                        <a:pt x="282667" y="272842"/>
                        <a:pt x="271210" y="287710"/>
                        <a:pt x="262862" y="298588"/>
                      </a:cubicBezTo>
                      <a:cubicBezTo>
                        <a:pt x="250888" y="314096"/>
                        <a:pt x="246439" y="319916"/>
                        <a:pt x="244581" y="372596"/>
                      </a:cubicBezTo>
                      <a:cubicBezTo>
                        <a:pt x="243362" y="407970"/>
                        <a:pt x="249273" y="745624"/>
                        <a:pt x="249334" y="749037"/>
                      </a:cubicBezTo>
                      <a:cubicBezTo>
                        <a:pt x="249246" y="765947"/>
                        <a:pt x="262883" y="779719"/>
                        <a:pt x="279797" y="779810"/>
                      </a:cubicBezTo>
                      <a:cubicBezTo>
                        <a:pt x="284854" y="779841"/>
                        <a:pt x="289839" y="778622"/>
                        <a:pt x="294306" y="776246"/>
                      </a:cubicBezTo>
                      <a:lnTo>
                        <a:pt x="509140" y="662536"/>
                      </a:lnTo>
                      <a:cubicBezTo>
                        <a:pt x="511057" y="661561"/>
                        <a:pt x="513318" y="661561"/>
                        <a:pt x="515234" y="662536"/>
                      </a:cubicBezTo>
                      <a:cubicBezTo>
                        <a:pt x="517206" y="663450"/>
                        <a:pt x="518616" y="665248"/>
                        <a:pt x="519012" y="667381"/>
                      </a:cubicBezTo>
                      <a:lnTo>
                        <a:pt x="590583" y="1031177"/>
                      </a:lnTo>
                      <a:cubicBezTo>
                        <a:pt x="591318" y="1034833"/>
                        <a:pt x="589002" y="1038398"/>
                        <a:pt x="585373" y="1039190"/>
                      </a:cubicBezTo>
                      <a:lnTo>
                        <a:pt x="202138" y="1126666"/>
                      </a:lnTo>
                      <a:cubicBezTo>
                        <a:pt x="189972" y="1129408"/>
                        <a:pt x="177531" y="1130810"/>
                        <a:pt x="165058" y="1130779"/>
                      </a:cubicBezTo>
                      <a:close/>
                      <a:moveTo>
                        <a:pt x="15761" y="937973"/>
                      </a:moveTo>
                      <a:cubicBezTo>
                        <a:pt x="792" y="1020543"/>
                        <a:pt x="55593" y="1099609"/>
                        <a:pt x="138166" y="1114600"/>
                      </a:cubicBezTo>
                      <a:cubicBezTo>
                        <a:pt x="158336" y="1118257"/>
                        <a:pt x="179043" y="1117769"/>
                        <a:pt x="199030" y="1113229"/>
                      </a:cubicBezTo>
                      <a:lnTo>
                        <a:pt x="575806" y="1027246"/>
                      </a:lnTo>
                      <a:lnTo>
                        <a:pt x="507312" y="679050"/>
                      </a:lnTo>
                      <a:lnTo>
                        <a:pt x="300613" y="788433"/>
                      </a:lnTo>
                      <a:cubicBezTo>
                        <a:pt x="278986" y="799919"/>
                        <a:pt x="252149" y="791693"/>
                        <a:pt x="240672" y="770060"/>
                      </a:cubicBezTo>
                      <a:cubicBezTo>
                        <a:pt x="237268" y="763631"/>
                        <a:pt x="235492" y="756471"/>
                        <a:pt x="235501" y="749219"/>
                      </a:cubicBezTo>
                      <a:cubicBezTo>
                        <a:pt x="235257" y="735417"/>
                        <a:pt x="229560" y="407970"/>
                        <a:pt x="230779" y="372200"/>
                      </a:cubicBezTo>
                      <a:cubicBezTo>
                        <a:pt x="232637" y="317692"/>
                        <a:pt x="237329" y="309130"/>
                        <a:pt x="251863" y="290270"/>
                      </a:cubicBezTo>
                      <a:cubicBezTo>
                        <a:pt x="259815" y="279941"/>
                        <a:pt x="270693" y="265895"/>
                        <a:pt x="285866" y="232684"/>
                      </a:cubicBezTo>
                      <a:cubicBezTo>
                        <a:pt x="325841" y="145452"/>
                        <a:pt x="295007" y="66752"/>
                        <a:pt x="283063" y="58464"/>
                      </a:cubicBezTo>
                      <a:cubicBezTo>
                        <a:pt x="273557" y="51883"/>
                        <a:pt x="252594" y="64009"/>
                        <a:pt x="243789" y="70865"/>
                      </a:cubicBezTo>
                      <a:cubicBezTo>
                        <a:pt x="240845" y="73220"/>
                        <a:pt x="236552" y="72748"/>
                        <a:pt x="234194" y="69805"/>
                      </a:cubicBezTo>
                      <a:cubicBezTo>
                        <a:pt x="233466" y="68894"/>
                        <a:pt x="232981" y="67812"/>
                        <a:pt x="232790" y="66660"/>
                      </a:cubicBezTo>
                      <a:cubicBezTo>
                        <a:pt x="230413" y="52888"/>
                        <a:pt x="219444" y="16478"/>
                        <a:pt x="197568" y="13249"/>
                      </a:cubicBezTo>
                      <a:cubicBezTo>
                        <a:pt x="190103" y="12152"/>
                        <a:pt x="186051" y="16295"/>
                        <a:pt x="178951" y="24644"/>
                      </a:cubicBezTo>
                      <a:cubicBezTo>
                        <a:pt x="175734" y="28586"/>
                        <a:pt x="172187" y="32246"/>
                        <a:pt x="168348" y="35582"/>
                      </a:cubicBezTo>
                      <a:lnTo>
                        <a:pt x="119994" y="77385"/>
                      </a:lnTo>
                      <a:cubicBezTo>
                        <a:pt x="114937" y="81742"/>
                        <a:pt x="109483" y="86373"/>
                        <a:pt x="103724" y="90761"/>
                      </a:cubicBezTo>
                      <a:cubicBezTo>
                        <a:pt x="95498" y="96855"/>
                        <a:pt x="76302" y="113765"/>
                        <a:pt x="76637" y="134880"/>
                      </a:cubicBezTo>
                      <a:cubicBezTo>
                        <a:pt x="76820" y="150723"/>
                        <a:pt x="92725" y="204957"/>
                        <a:pt x="119294" y="280063"/>
                      </a:cubicBezTo>
                      <a:cubicBezTo>
                        <a:pt x="124373" y="294408"/>
                        <a:pt x="126445" y="309642"/>
                        <a:pt x="125387" y="324821"/>
                      </a:cubicBezTo>
                      <a:cubicBezTo>
                        <a:pt x="123894" y="344656"/>
                        <a:pt x="20209" y="913690"/>
                        <a:pt x="15761" y="93797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04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5" name="Freeform: Shape 14">
                  <a:extLst>
                    <a:ext uri="{FF2B5EF4-FFF2-40B4-BE49-F238E27FC236}">
                      <a16:creationId xmlns:a16="http://schemas.microsoft.com/office/drawing/2014/main" id="{BAEC58B4-341B-167A-A879-FBEEF32FDE14}"/>
                    </a:ext>
                  </a:extLst>
                </p:cNvPr>
                <p:cNvSpPr/>
                <p:nvPr/>
              </p:nvSpPr>
              <p:spPr>
                <a:xfrm>
                  <a:off x="6232157" y="2064197"/>
                  <a:ext cx="113528" cy="171636"/>
                </a:xfrm>
                <a:custGeom>
                  <a:avLst/>
                  <a:gdLst>
                    <a:gd name="connsiteX0" fmla="*/ 32641 w 113528"/>
                    <a:gd name="connsiteY0" fmla="*/ 170932 h 171636"/>
                    <a:gd name="connsiteX1" fmla="*/ 16097 w 113528"/>
                    <a:gd name="connsiteY1" fmla="*/ 167184 h 171636"/>
                    <a:gd name="connsiteX2" fmla="*/ 192 w 113528"/>
                    <a:gd name="connsiteY2" fmla="*/ 131718 h 171636"/>
                    <a:gd name="connsiteX3" fmla="*/ 29503 w 113528"/>
                    <a:gd name="connsiteY3" fmla="*/ 78368 h 171636"/>
                    <a:gd name="connsiteX4" fmla="*/ 39088 w 113528"/>
                    <a:gd name="connsiteY4" fmla="*/ 79827 h 171636"/>
                    <a:gd name="connsiteX5" fmla="*/ 38065 w 113528"/>
                    <a:gd name="connsiteY5" fmla="*/ 89062 h 171636"/>
                    <a:gd name="connsiteX6" fmla="*/ 13690 w 113528"/>
                    <a:gd name="connsiteY6" fmla="*/ 133851 h 171636"/>
                    <a:gd name="connsiteX7" fmla="*/ 22343 w 113528"/>
                    <a:gd name="connsiteY7" fmla="*/ 154844 h 171636"/>
                    <a:gd name="connsiteX8" fmla="*/ 74444 w 113528"/>
                    <a:gd name="connsiteY8" fmla="*/ 134826 h 171636"/>
                    <a:gd name="connsiteX9" fmla="*/ 96016 w 113528"/>
                    <a:gd name="connsiteY9" fmla="*/ 7406 h 171636"/>
                    <a:gd name="connsiteX10" fmla="*/ 101506 w 113528"/>
                    <a:gd name="connsiteY10" fmla="*/ -586 h 171636"/>
                    <a:gd name="connsiteX11" fmla="*/ 109495 w 113528"/>
                    <a:gd name="connsiteY11" fmla="*/ 4905 h 171636"/>
                    <a:gd name="connsiteX12" fmla="*/ 109514 w 113528"/>
                    <a:gd name="connsiteY12" fmla="*/ 4999 h 171636"/>
                    <a:gd name="connsiteX13" fmla="*/ 84164 w 113528"/>
                    <a:gd name="connsiteY13" fmla="*/ 144485 h 171636"/>
                    <a:gd name="connsiteX14" fmla="*/ 32641 w 113528"/>
                    <a:gd name="connsiteY14" fmla="*/ 170932 h 171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13528" h="171636">
                      <a:moveTo>
                        <a:pt x="32641" y="170932"/>
                      </a:moveTo>
                      <a:cubicBezTo>
                        <a:pt x="26910" y="170996"/>
                        <a:pt x="21243" y="169713"/>
                        <a:pt x="16097" y="167184"/>
                      </a:cubicBezTo>
                      <a:cubicBezTo>
                        <a:pt x="3726" y="160816"/>
                        <a:pt x="-2398" y="147227"/>
                        <a:pt x="192" y="131718"/>
                      </a:cubicBezTo>
                      <a:cubicBezTo>
                        <a:pt x="3531" y="111091"/>
                        <a:pt x="13885" y="92249"/>
                        <a:pt x="29503" y="78368"/>
                      </a:cubicBezTo>
                      <a:cubicBezTo>
                        <a:pt x="32553" y="76125"/>
                        <a:pt x="36843" y="76777"/>
                        <a:pt x="39088" y="79827"/>
                      </a:cubicBezTo>
                      <a:cubicBezTo>
                        <a:pt x="41203" y="82704"/>
                        <a:pt x="40758" y="86719"/>
                        <a:pt x="38065" y="89062"/>
                      </a:cubicBezTo>
                      <a:cubicBezTo>
                        <a:pt x="25185" y="100866"/>
                        <a:pt x="16608" y="116627"/>
                        <a:pt x="13690" y="133851"/>
                      </a:cubicBezTo>
                      <a:cubicBezTo>
                        <a:pt x="12075" y="143540"/>
                        <a:pt x="15244" y="151218"/>
                        <a:pt x="22343" y="154844"/>
                      </a:cubicBezTo>
                      <a:cubicBezTo>
                        <a:pt x="32184" y="159902"/>
                        <a:pt x="51745" y="157678"/>
                        <a:pt x="74444" y="134826"/>
                      </a:cubicBezTo>
                      <a:cubicBezTo>
                        <a:pt x="111677" y="97350"/>
                        <a:pt x="96168" y="8320"/>
                        <a:pt x="96016" y="7406"/>
                      </a:cubicBezTo>
                      <a:cubicBezTo>
                        <a:pt x="95324" y="3683"/>
                        <a:pt x="97783" y="106"/>
                        <a:pt x="101506" y="-586"/>
                      </a:cubicBezTo>
                      <a:cubicBezTo>
                        <a:pt x="105227" y="-1277"/>
                        <a:pt x="108807" y="1181"/>
                        <a:pt x="109495" y="4905"/>
                      </a:cubicBezTo>
                      <a:cubicBezTo>
                        <a:pt x="109501" y="4935"/>
                        <a:pt x="109508" y="4969"/>
                        <a:pt x="109514" y="4999"/>
                      </a:cubicBezTo>
                      <a:cubicBezTo>
                        <a:pt x="110214" y="8930"/>
                        <a:pt x="126393" y="102011"/>
                        <a:pt x="84164" y="144485"/>
                      </a:cubicBezTo>
                      <a:cubicBezTo>
                        <a:pt x="64968" y="163954"/>
                        <a:pt x="46840" y="170932"/>
                        <a:pt x="32641" y="17093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04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6" name="Freeform: Shape 15">
                  <a:extLst>
                    <a:ext uri="{FF2B5EF4-FFF2-40B4-BE49-F238E27FC236}">
                      <a16:creationId xmlns:a16="http://schemas.microsoft.com/office/drawing/2014/main" id="{247C2C6D-9B16-BC7C-F311-25D80415E7B7}"/>
                    </a:ext>
                  </a:extLst>
                </p:cNvPr>
                <p:cNvSpPr/>
                <p:nvPr/>
              </p:nvSpPr>
              <p:spPr>
                <a:xfrm>
                  <a:off x="7849077" y="2935696"/>
                  <a:ext cx="938185" cy="1386112"/>
                </a:xfrm>
                <a:custGeom>
                  <a:avLst/>
                  <a:gdLst>
                    <a:gd name="connsiteX0" fmla="*/ 731708 w 938185"/>
                    <a:gd name="connsiteY0" fmla="*/ 1035995 h 1386112"/>
                    <a:gd name="connsiteX1" fmla="*/ 641643 w 938185"/>
                    <a:gd name="connsiteY1" fmla="*/ 935905 h 1386112"/>
                    <a:gd name="connsiteX2" fmla="*/ 454504 w 938185"/>
                    <a:gd name="connsiteY2" fmla="*/ 394020 h 1386112"/>
                    <a:gd name="connsiteX3" fmla="*/ 273276 w 938185"/>
                    <a:gd name="connsiteY3" fmla="*/ -702 h 1386112"/>
                    <a:gd name="connsiteX4" fmla="*/ 7620 w 938185"/>
                    <a:gd name="connsiteY4" fmla="*/ 147589 h 1386112"/>
                    <a:gd name="connsiteX5" fmla="*/ -394 w 938185"/>
                    <a:gd name="connsiteY5" fmla="*/ 152830 h 1386112"/>
                    <a:gd name="connsiteX6" fmla="*/ 394846 w 938185"/>
                    <a:gd name="connsiteY6" fmla="*/ 807327 h 1386112"/>
                    <a:gd name="connsiteX7" fmla="*/ 518854 w 938185"/>
                    <a:gd name="connsiteY7" fmla="*/ 1100040 h 1386112"/>
                    <a:gd name="connsiteX8" fmla="*/ 632807 w 938185"/>
                    <a:gd name="connsiteY8" fmla="*/ 1345222 h 1386112"/>
                    <a:gd name="connsiteX9" fmla="*/ 667998 w 938185"/>
                    <a:gd name="connsiteY9" fmla="*/ 1316185 h 1386112"/>
                    <a:gd name="connsiteX10" fmla="*/ 667541 w 938185"/>
                    <a:gd name="connsiteY10" fmla="*/ 1315149 h 1386112"/>
                    <a:gd name="connsiteX11" fmla="*/ 627140 w 938185"/>
                    <a:gd name="connsiteY11" fmla="*/ 1245589 h 1386112"/>
                    <a:gd name="connsiteX12" fmla="*/ 731464 w 938185"/>
                    <a:gd name="connsiteY12" fmla="*/ 1288245 h 1386112"/>
                    <a:gd name="connsiteX13" fmla="*/ 921498 w 938185"/>
                    <a:gd name="connsiteY13" fmla="*/ 1380322 h 1386112"/>
                    <a:gd name="connsiteX14" fmla="*/ 731708 w 938185"/>
                    <a:gd name="connsiteY14" fmla="*/ 1035995 h 1386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38185" h="1386112">
                      <a:moveTo>
                        <a:pt x="731708" y="1035995"/>
                      </a:moveTo>
                      <a:cubicBezTo>
                        <a:pt x="680764" y="1007080"/>
                        <a:pt x="660472" y="983802"/>
                        <a:pt x="641643" y="935905"/>
                      </a:cubicBezTo>
                      <a:cubicBezTo>
                        <a:pt x="641643" y="935905"/>
                        <a:pt x="536587" y="602943"/>
                        <a:pt x="454504" y="394020"/>
                      </a:cubicBezTo>
                      <a:cubicBezTo>
                        <a:pt x="421659" y="310414"/>
                        <a:pt x="348077" y="153804"/>
                        <a:pt x="273276" y="-702"/>
                      </a:cubicBezTo>
                      <a:lnTo>
                        <a:pt x="7620" y="147589"/>
                      </a:lnTo>
                      <a:cubicBezTo>
                        <a:pt x="4822" y="149143"/>
                        <a:pt x="2144" y="150880"/>
                        <a:pt x="-394" y="152830"/>
                      </a:cubicBezTo>
                      <a:cubicBezTo>
                        <a:pt x="129951" y="370833"/>
                        <a:pt x="369344" y="770430"/>
                        <a:pt x="394846" y="807327"/>
                      </a:cubicBezTo>
                      <a:cubicBezTo>
                        <a:pt x="394846" y="807327"/>
                        <a:pt x="525222" y="1000012"/>
                        <a:pt x="518854" y="1100040"/>
                      </a:cubicBezTo>
                      <a:cubicBezTo>
                        <a:pt x="514862" y="1163232"/>
                        <a:pt x="539481" y="1279805"/>
                        <a:pt x="632807" y="1345222"/>
                      </a:cubicBezTo>
                      <a:cubicBezTo>
                        <a:pt x="652307" y="1358872"/>
                        <a:pt x="677748" y="1337909"/>
                        <a:pt x="667998" y="1316185"/>
                      </a:cubicBezTo>
                      <a:lnTo>
                        <a:pt x="667541" y="1315149"/>
                      </a:lnTo>
                      <a:cubicBezTo>
                        <a:pt x="652977" y="1284406"/>
                        <a:pt x="627140" y="1245589"/>
                        <a:pt x="627140" y="1245589"/>
                      </a:cubicBezTo>
                      <a:cubicBezTo>
                        <a:pt x="627140" y="1245589"/>
                        <a:pt x="678114" y="1246076"/>
                        <a:pt x="731464" y="1288245"/>
                      </a:cubicBezTo>
                      <a:cubicBezTo>
                        <a:pt x="784815" y="1330414"/>
                        <a:pt x="898037" y="1405641"/>
                        <a:pt x="921498" y="1380322"/>
                      </a:cubicBezTo>
                      <a:cubicBezTo>
                        <a:pt x="961686" y="1336751"/>
                        <a:pt x="937859" y="1153086"/>
                        <a:pt x="731708" y="1035995"/>
                      </a:cubicBezTo>
                      <a:close/>
                    </a:path>
                  </a:pathLst>
                </a:custGeom>
                <a:solidFill>
                  <a:srgbClr val="F2F2F2"/>
                </a:solidFill>
                <a:ln w="304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7" name="Freeform: Shape 16">
                  <a:extLst>
                    <a:ext uri="{FF2B5EF4-FFF2-40B4-BE49-F238E27FC236}">
                      <a16:creationId xmlns:a16="http://schemas.microsoft.com/office/drawing/2014/main" id="{A3283263-D081-723D-CF74-4ADB06A65F48}"/>
                    </a:ext>
                  </a:extLst>
                </p:cNvPr>
                <p:cNvSpPr/>
                <p:nvPr/>
              </p:nvSpPr>
              <p:spPr>
                <a:xfrm>
                  <a:off x="7842196" y="2928745"/>
                  <a:ext cx="951964" cy="1399766"/>
                </a:xfrm>
                <a:custGeom>
                  <a:avLst/>
                  <a:gdLst>
                    <a:gd name="connsiteX0" fmla="*/ 913875 w 951964"/>
                    <a:gd name="connsiteY0" fmla="*/ 1399064 h 1399766"/>
                    <a:gd name="connsiteX1" fmla="*/ 734110 w 951964"/>
                    <a:gd name="connsiteY1" fmla="*/ 1300619 h 1399766"/>
                    <a:gd name="connsiteX2" fmla="*/ 647670 w 951964"/>
                    <a:gd name="connsiteY2" fmla="*/ 1261010 h 1399766"/>
                    <a:gd name="connsiteX3" fmla="*/ 680637 w 951964"/>
                    <a:gd name="connsiteY3" fmla="*/ 1319206 h 1399766"/>
                    <a:gd name="connsiteX4" fmla="*/ 681186 w 951964"/>
                    <a:gd name="connsiteY4" fmla="*/ 1320394 h 1399766"/>
                    <a:gd name="connsiteX5" fmla="*/ 666134 w 951964"/>
                    <a:gd name="connsiteY5" fmla="*/ 1360765 h 1399766"/>
                    <a:gd name="connsiteX6" fmla="*/ 635757 w 951964"/>
                    <a:gd name="connsiteY6" fmla="*/ 1357840 h 1399766"/>
                    <a:gd name="connsiteX7" fmla="*/ 518940 w 951964"/>
                    <a:gd name="connsiteY7" fmla="*/ 1106626 h 1399766"/>
                    <a:gd name="connsiteX8" fmla="*/ 396090 w 951964"/>
                    <a:gd name="connsiteY8" fmla="*/ 818178 h 1399766"/>
                    <a:gd name="connsiteX9" fmla="*/ 637 w 951964"/>
                    <a:gd name="connsiteY9" fmla="*/ 163346 h 1399766"/>
                    <a:gd name="connsiteX10" fmla="*/ 2404 w 951964"/>
                    <a:gd name="connsiteY10" fmla="*/ 154205 h 1399766"/>
                    <a:gd name="connsiteX11" fmla="*/ 11179 w 951964"/>
                    <a:gd name="connsiteY11" fmla="*/ 148446 h 1399766"/>
                    <a:gd name="connsiteX12" fmla="*/ 276836 w 951964"/>
                    <a:gd name="connsiteY12" fmla="*/ 155 h 1399766"/>
                    <a:gd name="connsiteX13" fmla="*/ 286159 w 951964"/>
                    <a:gd name="connsiteY13" fmla="*/ 2836 h 1399766"/>
                    <a:gd name="connsiteX14" fmla="*/ 286342 w 951964"/>
                    <a:gd name="connsiteY14" fmla="*/ 3202 h 1399766"/>
                    <a:gd name="connsiteX15" fmla="*/ 467813 w 951964"/>
                    <a:gd name="connsiteY15" fmla="*/ 398411 h 1399766"/>
                    <a:gd name="connsiteX16" fmla="*/ 655074 w 951964"/>
                    <a:gd name="connsiteY16" fmla="*/ 940754 h 1399766"/>
                    <a:gd name="connsiteX17" fmla="*/ 742001 w 951964"/>
                    <a:gd name="connsiteY17" fmla="*/ 1036944 h 1399766"/>
                    <a:gd name="connsiteX18" fmla="*/ 949188 w 951964"/>
                    <a:gd name="connsiteY18" fmla="*/ 1299888 h 1399766"/>
                    <a:gd name="connsiteX19" fmla="*/ 933527 w 951964"/>
                    <a:gd name="connsiteY19" fmla="*/ 1391782 h 1399766"/>
                    <a:gd name="connsiteX20" fmla="*/ 913875 w 951964"/>
                    <a:gd name="connsiteY20" fmla="*/ 1399064 h 1399766"/>
                    <a:gd name="connsiteX21" fmla="*/ 633959 w 951964"/>
                    <a:gd name="connsiteY21" fmla="*/ 1245685 h 1399766"/>
                    <a:gd name="connsiteX22" fmla="*/ 633959 w 951964"/>
                    <a:gd name="connsiteY22" fmla="*/ 1245685 h 1399766"/>
                    <a:gd name="connsiteX23" fmla="*/ 742458 w 951964"/>
                    <a:gd name="connsiteY23" fmla="*/ 1289681 h 1399766"/>
                    <a:gd name="connsiteX24" fmla="*/ 923229 w 951964"/>
                    <a:gd name="connsiteY24" fmla="*/ 1382489 h 1399766"/>
                    <a:gd name="connsiteX25" fmla="*/ 935416 w 951964"/>
                    <a:gd name="connsiteY25" fmla="*/ 1302021 h 1399766"/>
                    <a:gd name="connsiteX26" fmla="*/ 735085 w 951964"/>
                    <a:gd name="connsiteY26" fmla="*/ 1048918 h 1399766"/>
                    <a:gd name="connsiteX27" fmla="*/ 642034 w 951964"/>
                    <a:gd name="connsiteY27" fmla="*/ 945324 h 1399766"/>
                    <a:gd name="connsiteX28" fmla="*/ 454925 w 951964"/>
                    <a:gd name="connsiteY28" fmla="*/ 403439 h 1399766"/>
                    <a:gd name="connsiteX29" fmla="*/ 277049 w 951964"/>
                    <a:gd name="connsiteY29" fmla="*/ 15755 h 1399766"/>
                    <a:gd name="connsiteX30" fmla="*/ 17760 w 951964"/>
                    <a:gd name="connsiteY30" fmla="*/ 160481 h 1399766"/>
                    <a:gd name="connsiteX31" fmla="*/ 15597 w 951964"/>
                    <a:gd name="connsiteY31" fmla="*/ 161761 h 1399766"/>
                    <a:gd name="connsiteX32" fmla="*/ 407303 w 951964"/>
                    <a:gd name="connsiteY32" fmla="*/ 810348 h 1399766"/>
                    <a:gd name="connsiteX33" fmla="*/ 532498 w 951964"/>
                    <a:gd name="connsiteY33" fmla="*/ 1107387 h 1399766"/>
                    <a:gd name="connsiteX34" fmla="*/ 643526 w 951964"/>
                    <a:gd name="connsiteY34" fmla="*/ 1346505 h 1399766"/>
                    <a:gd name="connsiteX35" fmla="*/ 666957 w 951964"/>
                    <a:gd name="connsiteY35" fmla="*/ 1342209 h 1399766"/>
                    <a:gd name="connsiteX36" fmla="*/ 668541 w 951964"/>
                    <a:gd name="connsiteY36" fmla="*/ 1325909 h 1399766"/>
                    <a:gd name="connsiteX37" fmla="*/ 668145 w 951964"/>
                    <a:gd name="connsiteY37" fmla="*/ 1325055 h 1399766"/>
                    <a:gd name="connsiteX38" fmla="*/ 628201 w 951964"/>
                    <a:gd name="connsiteY38" fmla="*/ 1256318 h 1399766"/>
                    <a:gd name="connsiteX39" fmla="*/ 630181 w 951964"/>
                    <a:gd name="connsiteY39" fmla="*/ 1246782 h 1399766"/>
                    <a:gd name="connsiteX40" fmla="*/ 633929 w 951964"/>
                    <a:gd name="connsiteY40" fmla="*/ 1245654 h 1399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951964" h="1399766">
                      <a:moveTo>
                        <a:pt x="913875" y="1399064"/>
                      </a:moveTo>
                      <a:cubicBezTo>
                        <a:pt x="859671" y="1399064"/>
                        <a:pt x="739899" y="1305220"/>
                        <a:pt x="734110" y="1300619"/>
                      </a:cubicBezTo>
                      <a:cubicBezTo>
                        <a:pt x="709004" y="1280480"/>
                        <a:pt x="679327" y="1266860"/>
                        <a:pt x="647670" y="1261010"/>
                      </a:cubicBezTo>
                      <a:cubicBezTo>
                        <a:pt x="659736" y="1279779"/>
                        <a:pt x="670735" y="1299218"/>
                        <a:pt x="680637" y="1319206"/>
                      </a:cubicBezTo>
                      <a:lnTo>
                        <a:pt x="681186" y="1320394"/>
                      </a:lnTo>
                      <a:cubicBezTo>
                        <a:pt x="688163" y="1335689"/>
                        <a:pt x="681429" y="1353788"/>
                        <a:pt x="666134" y="1360765"/>
                      </a:cubicBezTo>
                      <a:cubicBezTo>
                        <a:pt x="656202" y="1365305"/>
                        <a:pt x="644623" y="1364177"/>
                        <a:pt x="635757" y="1357840"/>
                      </a:cubicBezTo>
                      <a:cubicBezTo>
                        <a:pt x="535210" y="1287427"/>
                        <a:pt x="515375" y="1162840"/>
                        <a:pt x="518940" y="1106626"/>
                      </a:cubicBezTo>
                      <a:cubicBezTo>
                        <a:pt x="525034" y="1010101"/>
                        <a:pt x="397370" y="820220"/>
                        <a:pt x="396090" y="818178"/>
                      </a:cubicBezTo>
                      <a:cubicBezTo>
                        <a:pt x="370740" y="781616"/>
                        <a:pt x="137441" y="392165"/>
                        <a:pt x="637" y="163346"/>
                      </a:cubicBezTo>
                      <a:cubicBezTo>
                        <a:pt x="-1249" y="160299"/>
                        <a:pt x="-481" y="156338"/>
                        <a:pt x="2404" y="154205"/>
                      </a:cubicBezTo>
                      <a:cubicBezTo>
                        <a:pt x="5189" y="152072"/>
                        <a:pt x="8120" y="150152"/>
                        <a:pt x="11179" y="148446"/>
                      </a:cubicBezTo>
                      <a:lnTo>
                        <a:pt x="276836" y="155"/>
                      </a:lnTo>
                      <a:cubicBezTo>
                        <a:pt x="280157" y="-1673"/>
                        <a:pt x="284331" y="-485"/>
                        <a:pt x="286159" y="2836"/>
                      </a:cubicBezTo>
                      <a:cubicBezTo>
                        <a:pt x="286220" y="2958"/>
                        <a:pt x="286281" y="3080"/>
                        <a:pt x="286342" y="3202"/>
                      </a:cubicBezTo>
                      <a:cubicBezTo>
                        <a:pt x="378540" y="193631"/>
                        <a:pt x="439599" y="326597"/>
                        <a:pt x="467813" y="398411"/>
                      </a:cubicBezTo>
                      <a:cubicBezTo>
                        <a:pt x="549043" y="605142"/>
                        <a:pt x="654038" y="937402"/>
                        <a:pt x="655074" y="940754"/>
                      </a:cubicBezTo>
                      <a:cubicBezTo>
                        <a:pt x="673355" y="987432"/>
                        <a:pt x="693008" y="1009126"/>
                        <a:pt x="742001" y="1036944"/>
                      </a:cubicBezTo>
                      <a:cubicBezTo>
                        <a:pt x="911285" y="1133133"/>
                        <a:pt x="943308" y="1262412"/>
                        <a:pt x="949188" y="1299888"/>
                      </a:cubicBezTo>
                      <a:cubicBezTo>
                        <a:pt x="955282" y="1340107"/>
                        <a:pt x="949554" y="1374445"/>
                        <a:pt x="933527" y="1391782"/>
                      </a:cubicBezTo>
                      <a:cubicBezTo>
                        <a:pt x="928805" y="1396748"/>
                        <a:pt x="922101" y="1399064"/>
                        <a:pt x="913875" y="1399064"/>
                      </a:cubicBezTo>
                      <a:close/>
                      <a:moveTo>
                        <a:pt x="633959" y="1245685"/>
                      </a:moveTo>
                      <a:lnTo>
                        <a:pt x="633959" y="1245685"/>
                      </a:lnTo>
                      <a:cubicBezTo>
                        <a:pt x="636122" y="1245685"/>
                        <a:pt x="687919" y="1246690"/>
                        <a:pt x="742458" y="1289681"/>
                      </a:cubicBezTo>
                      <a:cubicBezTo>
                        <a:pt x="815370" y="1347176"/>
                        <a:pt x="907507" y="1399369"/>
                        <a:pt x="923229" y="1382489"/>
                      </a:cubicBezTo>
                      <a:cubicBezTo>
                        <a:pt x="936239" y="1368412"/>
                        <a:pt x="940901" y="1337609"/>
                        <a:pt x="935416" y="1302021"/>
                      </a:cubicBezTo>
                      <a:cubicBezTo>
                        <a:pt x="929932" y="1266434"/>
                        <a:pt x="899037" y="1142061"/>
                        <a:pt x="735085" y="1048918"/>
                      </a:cubicBezTo>
                      <a:cubicBezTo>
                        <a:pt x="683471" y="1019576"/>
                        <a:pt x="661716" y="995384"/>
                        <a:pt x="642034" y="945324"/>
                      </a:cubicBezTo>
                      <a:cubicBezTo>
                        <a:pt x="640845" y="941546"/>
                        <a:pt x="535972" y="609742"/>
                        <a:pt x="454925" y="403439"/>
                      </a:cubicBezTo>
                      <a:cubicBezTo>
                        <a:pt x="427138" y="332782"/>
                        <a:pt x="367328" y="202345"/>
                        <a:pt x="277049" y="15755"/>
                      </a:cubicBezTo>
                      <a:lnTo>
                        <a:pt x="17760" y="160481"/>
                      </a:lnTo>
                      <a:cubicBezTo>
                        <a:pt x="17029" y="160877"/>
                        <a:pt x="16298" y="161304"/>
                        <a:pt x="15597" y="161761"/>
                      </a:cubicBezTo>
                      <a:cubicBezTo>
                        <a:pt x="152706" y="391099"/>
                        <a:pt x="382349" y="774182"/>
                        <a:pt x="407303" y="810348"/>
                      </a:cubicBezTo>
                      <a:cubicBezTo>
                        <a:pt x="412696" y="818361"/>
                        <a:pt x="538928" y="1006201"/>
                        <a:pt x="532498" y="1107387"/>
                      </a:cubicBezTo>
                      <a:cubicBezTo>
                        <a:pt x="529116" y="1160830"/>
                        <a:pt x="547946" y="1279596"/>
                        <a:pt x="643526" y="1346505"/>
                      </a:cubicBezTo>
                      <a:cubicBezTo>
                        <a:pt x="651174" y="1351777"/>
                        <a:pt x="661686" y="1349857"/>
                        <a:pt x="666957" y="1342209"/>
                      </a:cubicBezTo>
                      <a:cubicBezTo>
                        <a:pt x="670278" y="1337395"/>
                        <a:pt x="670857" y="1331241"/>
                        <a:pt x="668541" y="1325909"/>
                      </a:cubicBezTo>
                      <a:lnTo>
                        <a:pt x="668145" y="1325055"/>
                      </a:lnTo>
                      <a:cubicBezTo>
                        <a:pt x="653977" y="1295074"/>
                        <a:pt x="628536" y="1256714"/>
                        <a:pt x="628201" y="1256318"/>
                      </a:cubicBezTo>
                      <a:cubicBezTo>
                        <a:pt x="626129" y="1253149"/>
                        <a:pt x="627012" y="1248884"/>
                        <a:pt x="630181" y="1246782"/>
                      </a:cubicBezTo>
                      <a:cubicBezTo>
                        <a:pt x="631308" y="1246050"/>
                        <a:pt x="632588" y="1245654"/>
                        <a:pt x="633929" y="124565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04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8" name="Freeform: Shape 17">
                  <a:extLst>
                    <a:ext uri="{FF2B5EF4-FFF2-40B4-BE49-F238E27FC236}">
                      <a16:creationId xmlns:a16="http://schemas.microsoft.com/office/drawing/2014/main" id="{DE3DC18E-DA3B-6574-9FA5-716FA3615B7D}"/>
                    </a:ext>
                  </a:extLst>
                </p:cNvPr>
                <p:cNvSpPr/>
                <p:nvPr/>
              </p:nvSpPr>
              <p:spPr>
                <a:xfrm>
                  <a:off x="6483099" y="2300777"/>
                  <a:ext cx="1689768" cy="1481716"/>
                </a:xfrm>
                <a:custGeom>
                  <a:avLst/>
                  <a:gdLst>
                    <a:gd name="connsiteX0" fmla="*/ 19021 w 1689768"/>
                    <a:gd name="connsiteY0" fmla="*/ 356982 h 1481716"/>
                    <a:gd name="connsiteX1" fmla="*/ 75631 w 1689768"/>
                    <a:gd name="connsiteY1" fmla="*/ 293364 h 1481716"/>
                    <a:gd name="connsiteX2" fmla="*/ 427149 w 1689768"/>
                    <a:gd name="connsiteY2" fmla="*/ 57353 h 1481716"/>
                    <a:gd name="connsiteX3" fmla="*/ 519316 w 1689768"/>
                    <a:gd name="connsiteY3" fmla="*/ 24264 h 1481716"/>
                    <a:gd name="connsiteX4" fmla="*/ 1228780 w 1689768"/>
                    <a:gd name="connsiteY4" fmla="*/ 26732 h 1481716"/>
                    <a:gd name="connsiteX5" fmla="*/ 1683129 w 1689768"/>
                    <a:gd name="connsiteY5" fmla="*/ 550124 h 1481716"/>
                    <a:gd name="connsiteX6" fmla="*/ 1657200 w 1689768"/>
                    <a:gd name="connsiteY6" fmla="*/ 633181 h 1481716"/>
                    <a:gd name="connsiteX7" fmla="*/ 1367199 w 1689768"/>
                    <a:gd name="connsiteY7" fmla="*/ 795061 h 1481716"/>
                    <a:gd name="connsiteX8" fmla="*/ 1346389 w 1689768"/>
                    <a:gd name="connsiteY8" fmla="*/ 869527 h 1481716"/>
                    <a:gd name="connsiteX9" fmla="*/ 1432433 w 1689768"/>
                    <a:gd name="connsiteY9" fmla="*/ 1336063 h 1481716"/>
                    <a:gd name="connsiteX10" fmla="*/ 1403091 w 1689768"/>
                    <a:gd name="connsiteY10" fmla="*/ 1404770 h 1481716"/>
                    <a:gd name="connsiteX11" fmla="*/ 661758 w 1689768"/>
                    <a:gd name="connsiteY11" fmla="*/ 1449254 h 1481716"/>
                    <a:gd name="connsiteX12" fmla="*/ 443267 w 1689768"/>
                    <a:gd name="connsiteY12" fmla="*/ 1244627 h 1481716"/>
                    <a:gd name="connsiteX13" fmla="*/ 359051 w 1689768"/>
                    <a:gd name="connsiteY13" fmla="*/ 879398 h 1481716"/>
                    <a:gd name="connsiteX14" fmla="*/ 278736 w 1689768"/>
                    <a:gd name="connsiteY14" fmla="*/ 826231 h 1481716"/>
                    <a:gd name="connsiteX15" fmla="*/ 222734 w 1689768"/>
                    <a:gd name="connsiteY15" fmla="*/ 823184 h 1481716"/>
                    <a:gd name="connsiteX16" fmla="*/ 133004 w 1689768"/>
                    <a:gd name="connsiteY16" fmla="*/ 762247 h 1481716"/>
                    <a:gd name="connsiteX17" fmla="*/ 4731 w 1689768"/>
                    <a:gd name="connsiteY17" fmla="*/ 434860 h 1481716"/>
                    <a:gd name="connsiteX18" fmla="*/ 19021 w 1689768"/>
                    <a:gd name="connsiteY18" fmla="*/ 356982 h 1481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689768" h="1481716">
                      <a:moveTo>
                        <a:pt x="19021" y="356982"/>
                      </a:moveTo>
                      <a:lnTo>
                        <a:pt x="75631" y="293364"/>
                      </a:lnTo>
                      <a:cubicBezTo>
                        <a:pt x="171510" y="186867"/>
                        <a:pt x="292282" y="105780"/>
                        <a:pt x="427149" y="57353"/>
                      </a:cubicBezTo>
                      <a:lnTo>
                        <a:pt x="519316" y="24264"/>
                      </a:lnTo>
                      <a:cubicBezTo>
                        <a:pt x="526477" y="21705"/>
                        <a:pt x="1050691" y="-32164"/>
                        <a:pt x="1228780" y="26732"/>
                      </a:cubicBezTo>
                      <a:cubicBezTo>
                        <a:pt x="1339991" y="63508"/>
                        <a:pt x="1485357" y="149521"/>
                        <a:pt x="1683129" y="550124"/>
                      </a:cubicBezTo>
                      <a:cubicBezTo>
                        <a:pt x="1697541" y="580318"/>
                        <a:pt x="1686237" y="616545"/>
                        <a:pt x="1657200" y="633181"/>
                      </a:cubicBezTo>
                      <a:lnTo>
                        <a:pt x="1367199" y="795061"/>
                      </a:lnTo>
                      <a:cubicBezTo>
                        <a:pt x="1341971" y="809138"/>
                        <a:pt x="1342611" y="840764"/>
                        <a:pt x="1346389" y="869527"/>
                      </a:cubicBezTo>
                      <a:lnTo>
                        <a:pt x="1432433" y="1336063"/>
                      </a:lnTo>
                      <a:cubicBezTo>
                        <a:pt x="1437506" y="1362784"/>
                        <a:pt x="1425912" y="1389932"/>
                        <a:pt x="1403091" y="1404770"/>
                      </a:cubicBezTo>
                      <a:cubicBezTo>
                        <a:pt x="1331155" y="1451113"/>
                        <a:pt x="1121286" y="1523141"/>
                        <a:pt x="661758" y="1449254"/>
                      </a:cubicBezTo>
                      <a:cubicBezTo>
                        <a:pt x="554084" y="1431826"/>
                        <a:pt x="467696" y="1350932"/>
                        <a:pt x="443267" y="1244627"/>
                      </a:cubicBezTo>
                      <a:lnTo>
                        <a:pt x="359051" y="879398"/>
                      </a:lnTo>
                      <a:cubicBezTo>
                        <a:pt x="353811" y="848473"/>
                        <a:pt x="311520" y="833360"/>
                        <a:pt x="278736" y="826231"/>
                      </a:cubicBezTo>
                      <a:cubicBezTo>
                        <a:pt x="260305" y="822574"/>
                        <a:pt x="241451" y="821569"/>
                        <a:pt x="222734" y="823184"/>
                      </a:cubicBezTo>
                      <a:cubicBezTo>
                        <a:pt x="182385" y="825865"/>
                        <a:pt x="145386" y="800728"/>
                        <a:pt x="133004" y="762247"/>
                      </a:cubicBezTo>
                      <a:lnTo>
                        <a:pt x="4731" y="434860"/>
                      </a:lnTo>
                      <a:cubicBezTo>
                        <a:pt x="-5592" y="408292"/>
                        <a:pt x="-65" y="378158"/>
                        <a:pt x="19021" y="356982"/>
                      </a:cubicBezTo>
                      <a:close/>
                    </a:path>
                  </a:pathLst>
                </a:custGeom>
                <a:solidFill>
                  <a:srgbClr val="F2F2F2"/>
                </a:solidFill>
                <a:ln w="304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9" name="Freeform: Shape 18">
                  <a:extLst>
                    <a:ext uri="{FF2B5EF4-FFF2-40B4-BE49-F238E27FC236}">
                      <a16:creationId xmlns:a16="http://schemas.microsoft.com/office/drawing/2014/main" id="{B998F374-59C1-E6E3-B446-BA4A94E08CD8}"/>
                    </a:ext>
                  </a:extLst>
                </p:cNvPr>
                <p:cNvSpPr/>
                <p:nvPr/>
              </p:nvSpPr>
              <p:spPr>
                <a:xfrm>
                  <a:off x="6476378" y="2294153"/>
                  <a:ext cx="1703368" cy="1495063"/>
                </a:xfrm>
                <a:custGeom>
                  <a:avLst/>
                  <a:gdLst>
                    <a:gd name="connsiteX0" fmla="*/ 1025449 w 1703368"/>
                    <a:gd name="connsiteY0" fmla="*/ 1494361 h 1495063"/>
                    <a:gd name="connsiteX1" fmla="*/ 667503 w 1703368"/>
                    <a:gd name="connsiteY1" fmla="*/ 1462674 h 1495063"/>
                    <a:gd name="connsiteX2" fmla="*/ 443406 w 1703368"/>
                    <a:gd name="connsiteY2" fmla="*/ 1252805 h 1495063"/>
                    <a:gd name="connsiteX3" fmla="*/ 359190 w 1703368"/>
                    <a:gd name="connsiteY3" fmla="*/ 887577 h 1495063"/>
                    <a:gd name="connsiteX4" fmla="*/ 284115 w 1703368"/>
                    <a:gd name="connsiteY4" fmla="*/ 839589 h 1495063"/>
                    <a:gd name="connsiteX5" fmla="*/ 230033 w 1703368"/>
                    <a:gd name="connsiteY5" fmla="*/ 836542 h 1495063"/>
                    <a:gd name="connsiteX6" fmla="*/ 133326 w 1703368"/>
                    <a:gd name="connsiteY6" fmla="*/ 771004 h 1495063"/>
                    <a:gd name="connsiteX7" fmla="*/ 5357 w 1703368"/>
                    <a:gd name="connsiteY7" fmla="*/ 443984 h 1495063"/>
                    <a:gd name="connsiteX8" fmla="*/ 20805 w 1703368"/>
                    <a:gd name="connsiteY8" fmla="*/ 358915 h 1495063"/>
                    <a:gd name="connsiteX9" fmla="*/ 77203 w 1703368"/>
                    <a:gd name="connsiteY9" fmla="*/ 295479 h 1495063"/>
                    <a:gd name="connsiteX10" fmla="*/ 431553 w 1703368"/>
                    <a:gd name="connsiteY10" fmla="*/ 57580 h 1495063"/>
                    <a:gd name="connsiteX11" fmla="*/ 523691 w 1703368"/>
                    <a:gd name="connsiteY11" fmla="*/ 24491 h 1495063"/>
                    <a:gd name="connsiteX12" fmla="*/ 1237664 w 1703368"/>
                    <a:gd name="connsiteY12" fmla="*/ 26898 h 1495063"/>
                    <a:gd name="connsiteX13" fmla="*/ 1696004 w 1703368"/>
                    <a:gd name="connsiteY13" fmla="*/ 553762 h 1495063"/>
                    <a:gd name="connsiteX14" fmla="*/ 1667272 w 1703368"/>
                    <a:gd name="connsiteY14" fmla="*/ 645869 h 1495063"/>
                    <a:gd name="connsiteX15" fmla="*/ 1377271 w 1703368"/>
                    <a:gd name="connsiteY15" fmla="*/ 807749 h 1495063"/>
                    <a:gd name="connsiteX16" fmla="*/ 1359904 w 1703368"/>
                    <a:gd name="connsiteY16" fmla="*/ 875329 h 1495063"/>
                    <a:gd name="connsiteX17" fmla="*/ 1446039 w 1703368"/>
                    <a:gd name="connsiteY17" fmla="*/ 1341500 h 1495063"/>
                    <a:gd name="connsiteX18" fmla="*/ 1413651 w 1703368"/>
                    <a:gd name="connsiteY18" fmla="*/ 1417215 h 1495063"/>
                    <a:gd name="connsiteX19" fmla="*/ 1025449 w 1703368"/>
                    <a:gd name="connsiteY19" fmla="*/ 1494361 h 1495063"/>
                    <a:gd name="connsiteX20" fmla="*/ 248102 w 1703368"/>
                    <a:gd name="connsiteY20" fmla="*/ 822252 h 1495063"/>
                    <a:gd name="connsiteX21" fmla="*/ 287040 w 1703368"/>
                    <a:gd name="connsiteY21" fmla="*/ 826152 h 1495063"/>
                    <a:gd name="connsiteX22" fmla="*/ 372657 w 1703368"/>
                    <a:gd name="connsiteY22" fmla="*/ 884865 h 1495063"/>
                    <a:gd name="connsiteX23" fmla="*/ 456782 w 1703368"/>
                    <a:gd name="connsiteY23" fmla="*/ 1249697 h 1495063"/>
                    <a:gd name="connsiteX24" fmla="*/ 669697 w 1703368"/>
                    <a:gd name="connsiteY24" fmla="*/ 1449085 h 1495063"/>
                    <a:gd name="connsiteX25" fmla="*/ 1406247 w 1703368"/>
                    <a:gd name="connsiteY25" fmla="*/ 1405606 h 1495063"/>
                    <a:gd name="connsiteX26" fmla="*/ 1432541 w 1703368"/>
                    <a:gd name="connsiteY26" fmla="*/ 1343937 h 1495063"/>
                    <a:gd name="connsiteX27" fmla="*/ 1346345 w 1703368"/>
                    <a:gd name="connsiteY27" fmla="*/ 877462 h 1495063"/>
                    <a:gd name="connsiteX28" fmla="*/ 1370720 w 1703368"/>
                    <a:gd name="connsiteY28" fmla="*/ 795744 h 1495063"/>
                    <a:gd name="connsiteX29" fmla="*/ 1660721 w 1703368"/>
                    <a:gd name="connsiteY29" fmla="*/ 633864 h 1495063"/>
                    <a:gd name="connsiteX30" fmla="*/ 1683847 w 1703368"/>
                    <a:gd name="connsiteY30" fmla="*/ 559856 h 1495063"/>
                    <a:gd name="connsiteX31" fmla="*/ 1233368 w 1703368"/>
                    <a:gd name="connsiteY31" fmla="*/ 39938 h 1495063"/>
                    <a:gd name="connsiteX32" fmla="*/ 527774 w 1703368"/>
                    <a:gd name="connsiteY32" fmla="*/ 37592 h 1495063"/>
                    <a:gd name="connsiteX33" fmla="*/ 436185 w 1703368"/>
                    <a:gd name="connsiteY33" fmla="*/ 70498 h 1495063"/>
                    <a:gd name="connsiteX34" fmla="*/ 87471 w 1703368"/>
                    <a:gd name="connsiteY34" fmla="*/ 304620 h 1495063"/>
                    <a:gd name="connsiteX35" fmla="*/ 30890 w 1703368"/>
                    <a:gd name="connsiteY35" fmla="*/ 368177 h 1495063"/>
                    <a:gd name="connsiteX36" fmla="*/ 30890 w 1703368"/>
                    <a:gd name="connsiteY36" fmla="*/ 368177 h 1495063"/>
                    <a:gd name="connsiteX37" fmla="*/ 18002 w 1703368"/>
                    <a:gd name="connsiteY37" fmla="*/ 439078 h 1495063"/>
                    <a:gd name="connsiteX38" fmla="*/ 146275 w 1703368"/>
                    <a:gd name="connsiteY38" fmla="*/ 766464 h 1495063"/>
                    <a:gd name="connsiteX39" fmla="*/ 229119 w 1703368"/>
                    <a:gd name="connsiteY39" fmla="*/ 822923 h 1495063"/>
                    <a:gd name="connsiteX40" fmla="*/ 248102 w 1703368"/>
                    <a:gd name="connsiteY40" fmla="*/ 822252 h 1495063"/>
                    <a:gd name="connsiteX41" fmla="*/ 25680 w 1703368"/>
                    <a:gd name="connsiteY41" fmla="*/ 363607 h 1495063"/>
                    <a:gd name="connsiteX42" fmla="*/ 25680 w 1703368"/>
                    <a:gd name="connsiteY42" fmla="*/ 363607 h 1495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1703368" h="1495063">
                      <a:moveTo>
                        <a:pt x="1025449" y="1494361"/>
                      </a:moveTo>
                      <a:cubicBezTo>
                        <a:pt x="928467" y="1494361"/>
                        <a:pt x="810401" y="1485647"/>
                        <a:pt x="667503" y="1462674"/>
                      </a:cubicBezTo>
                      <a:cubicBezTo>
                        <a:pt x="556929" y="1445093"/>
                        <a:pt x="468186" y="1362005"/>
                        <a:pt x="443406" y="1252805"/>
                      </a:cubicBezTo>
                      <a:lnTo>
                        <a:pt x="359190" y="887577"/>
                      </a:lnTo>
                      <a:cubicBezTo>
                        <a:pt x="354315" y="858936"/>
                        <a:pt x="310075" y="845226"/>
                        <a:pt x="284115" y="839589"/>
                      </a:cubicBezTo>
                      <a:cubicBezTo>
                        <a:pt x="266328" y="835994"/>
                        <a:pt x="248114" y="834958"/>
                        <a:pt x="230033" y="836542"/>
                      </a:cubicBezTo>
                      <a:cubicBezTo>
                        <a:pt x="186567" y="839528"/>
                        <a:pt x="146668" y="812472"/>
                        <a:pt x="133326" y="771004"/>
                      </a:cubicBezTo>
                      <a:lnTo>
                        <a:pt x="5357" y="443984"/>
                      </a:lnTo>
                      <a:cubicBezTo>
                        <a:pt x="-6123" y="415008"/>
                        <a:pt x="-133" y="382010"/>
                        <a:pt x="20805" y="358915"/>
                      </a:cubicBezTo>
                      <a:lnTo>
                        <a:pt x="77203" y="295479"/>
                      </a:lnTo>
                      <a:cubicBezTo>
                        <a:pt x="173935" y="188220"/>
                        <a:pt x="295654" y="106500"/>
                        <a:pt x="431553" y="57580"/>
                      </a:cubicBezTo>
                      <a:lnTo>
                        <a:pt x="523691" y="24491"/>
                      </a:lnTo>
                      <a:cubicBezTo>
                        <a:pt x="527073" y="23272"/>
                        <a:pt x="1056162" y="-33126"/>
                        <a:pt x="1237664" y="26898"/>
                      </a:cubicBezTo>
                      <a:cubicBezTo>
                        <a:pt x="1354785" y="65654"/>
                        <a:pt x="1500852" y="158522"/>
                        <a:pt x="1696004" y="553762"/>
                      </a:cubicBezTo>
                      <a:cubicBezTo>
                        <a:pt x="1712061" y="587247"/>
                        <a:pt x="1699508" y="627435"/>
                        <a:pt x="1667272" y="645869"/>
                      </a:cubicBezTo>
                      <a:lnTo>
                        <a:pt x="1377271" y="807749"/>
                      </a:lnTo>
                      <a:cubicBezTo>
                        <a:pt x="1355730" y="819754"/>
                        <a:pt x="1356400" y="848638"/>
                        <a:pt x="1359904" y="875329"/>
                      </a:cubicBezTo>
                      <a:lnTo>
                        <a:pt x="1446039" y="1341500"/>
                      </a:lnTo>
                      <a:cubicBezTo>
                        <a:pt x="1451655" y="1370963"/>
                        <a:pt x="1438849" y="1400913"/>
                        <a:pt x="1413651" y="1417215"/>
                      </a:cubicBezTo>
                      <a:cubicBezTo>
                        <a:pt x="1379191" y="1439517"/>
                        <a:pt x="1268925" y="1494361"/>
                        <a:pt x="1025449" y="1494361"/>
                      </a:cubicBezTo>
                      <a:close/>
                      <a:moveTo>
                        <a:pt x="248102" y="822252"/>
                      </a:moveTo>
                      <a:cubicBezTo>
                        <a:pt x="261185" y="822130"/>
                        <a:pt x="274241" y="823441"/>
                        <a:pt x="287040" y="826152"/>
                      </a:cubicBezTo>
                      <a:cubicBezTo>
                        <a:pt x="322872" y="833952"/>
                        <a:pt x="366807" y="850527"/>
                        <a:pt x="372657" y="884865"/>
                      </a:cubicBezTo>
                      <a:lnTo>
                        <a:pt x="456782" y="1249697"/>
                      </a:lnTo>
                      <a:cubicBezTo>
                        <a:pt x="480319" y="1353443"/>
                        <a:pt x="564638" y="1432388"/>
                        <a:pt x="669697" y="1449085"/>
                      </a:cubicBezTo>
                      <a:cubicBezTo>
                        <a:pt x="1166519" y="1528973"/>
                        <a:pt x="1359051" y="1436013"/>
                        <a:pt x="1406247" y="1405606"/>
                      </a:cubicBezTo>
                      <a:cubicBezTo>
                        <a:pt x="1426743" y="1392321"/>
                        <a:pt x="1437142" y="1367916"/>
                        <a:pt x="1432541" y="1343937"/>
                      </a:cubicBezTo>
                      <a:lnTo>
                        <a:pt x="1346345" y="877462"/>
                      </a:lnTo>
                      <a:cubicBezTo>
                        <a:pt x="1342202" y="845866"/>
                        <a:pt x="1341867" y="811771"/>
                        <a:pt x="1370720" y="795744"/>
                      </a:cubicBezTo>
                      <a:lnTo>
                        <a:pt x="1660721" y="633864"/>
                      </a:lnTo>
                      <a:cubicBezTo>
                        <a:pt x="1686650" y="619087"/>
                        <a:pt x="1696736" y="586760"/>
                        <a:pt x="1683847" y="559856"/>
                      </a:cubicBezTo>
                      <a:cubicBezTo>
                        <a:pt x="1490950" y="169125"/>
                        <a:pt x="1347747" y="77780"/>
                        <a:pt x="1233368" y="39938"/>
                      </a:cubicBezTo>
                      <a:cubicBezTo>
                        <a:pt x="1061768" y="-16794"/>
                        <a:pt x="547213" y="33388"/>
                        <a:pt x="527774" y="37592"/>
                      </a:cubicBezTo>
                      <a:lnTo>
                        <a:pt x="436185" y="70498"/>
                      </a:lnTo>
                      <a:cubicBezTo>
                        <a:pt x="302446" y="118645"/>
                        <a:pt x="182664" y="199064"/>
                        <a:pt x="87471" y="304620"/>
                      </a:cubicBezTo>
                      <a:lnTo>
                        <a:pt x="30890" y="368177"/>
                      </a:lnTo>
                      <a:lnTo>
                        <a:pt x="30890" y="368177"/>
                      </a:lnTo>
                      <a:cubicBezTo>
                        <a:pt x="13432" y="387434"/>
                        <a:pt x="8432" y="414916"/>
                        <a:pt x="18002" y="439078"/>
                      </a:cubicBezTo>
                      <a:lnTo>
                        <a:pt x="146275" y="766464"/>
                      </a:lnTo>
                      <a:cubicBezTo>
                        <a:pt x="157570" y="802143"/>
                        <a:pt x="191789" y="825451"/>
                        <a:pt x="229119" y="822923"/>
                      </a:cubicBezTo>
                      <a:cubicBezTo>
                        <a:pt x="235640" y="822466"/>
                        <a:pt x="242069" y="822252"/>
                        <a:pt x="248102" y="822252"/>
                      </a:cubicBezTo>
                      <a:close/>
                      <a:moveTo>
                        <a:pt x="25680" y="363607"/>
                      </a:moveTo>
                      <a:lnTo>
                        <a:pt x="25680" y="36360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304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20" name="Freeform: Shape 19">
                  <a:extLst>
                    <a:ext uri="{FF2B5EF4-FFF2-40B4-BE49-F238E27FC236}">
                      <a16:creationId xmlns:a16="http://schemas.microsoft.com/office/drawing/2014/main" id="{CD43A19E-5467-72DA-C9C9-CB87E78319BE}"/>
                    </a:ext>
                  </a:extLst>
                </p:cNvPr>
                <p:cNvSpPr/>
                <p:nvPr/>
              </p:nvSpPr>
              <p:spPr>
                <a:xfrm>
                  <a:off x="7306082" y="2868935"/>
                  <a:ext cx="170594" cy="210176"/>
                </a:xfrm>
                <a:custGeom>
                  <a:avLst/>
                  <a:gdLst>
                    <a:gd name="connsiteX0" fmla="*/ 163479 w 170594"/>
                    <a:gd name="connsiteY0" fmla="*/ 209475 h 210176"/>
                    <a:gd name="connsiteX1" fmla="*/ 159335 w 170594"/>
                    <a:gd name="connsiteY1" fmla="*/ 208073 h 210176"/>
                    <a:gd name="connsiteX2" fmla="*/ -16 w 170594"/>
                    <a:gd name="connsiteY2" fmla="*/ 8412 h 210176"/>
                    <a:gd name="connsiteX3" fmla="*/ 4234 w 170594"/>
                    <a:gd name="connsiteY3" fmla="*/ -333 h 210176"/>
                    <a:gd name="connsiteX4" fmla="*/ 12963 w 170594"/>
                    <a:gd name="connsiteY4" fmla="*/ 3933 h 210176"/>
                    <a:gd name="connsiteX5" fmla="*/ 167653 w 170594"/>
                    <a:gd name="connsiteY5" fmla="*/ 197166 h 210176"/>
                    <a:gd name="connsiteX6" fmla="*/ 168680 w 170594"/>
                    <a:gd name="connsiteY6" fmla="*/ 206794 h 210176"/>
                    <a:gd name="connsiteX7" fmla="*/ 163479 w 170594"/>
                    <a:gd name="connsiteY7" fmla="*/ 209353 h 210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0594" h="210176">
                      <a:moveTo>
                        <a:pt x="163479" y="209475"/>
                      </a:moveTo>
                      <a:cubicBezTo>
                        <a:pt x="161980" y="209475"/>
                        <a:pt x="160523" y="208988"/>
                        <a:pt x="159335" y="208073"/>
                      </a:cubicBezTo>
                      <a:cubicBezTo>
                        <a:pt x="37734" y="115022"/>
                        <a:pt x="1477" y="12739"/>
                        <a:pt x="-16" y="8412"/>
                      </a:cubicBezTo>
                      <a:cubicBezTo>
                        <a:pt x="-1253" y="4817"/>
                        <a:pt x="651" y="917"/>
                        <a:pt x="4234" y="-333"/>
                      </a:cubicBezTo>
                      <a:cubicBezTo>
                        <a:pt x="7817" y="-1551"/>
                        <a:pt x="11726" y="338"/>
                        <a:pt x="12963" y="3933"/>
                      </a:cubicBezTo>
                      <a:cubicBezTo>
                        <a:pt x="13299" y="4969"/>
                        <a:pt x="49526" y="106795"/>
                        <a:pt x="167653" y="197166"/>
                      </a:cubicBezTo>
                      <a:cubicBezTo>
                        <a:pt x="170599" y="199542"/>
                        <a:pt x="171056" y="203869"/>
                        <a:pt x="168680" y="206794"/>
                      </a:cubicBezTo>
                      <a:cubicBezTo>
                        <a:pt x="167406" y="208378"/>
                        <a:pt x="165502" y="209323"/>
                        <a:pt x="163479" y="20935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04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21" name="Freeform: Shape 20">
                  <a:extLst>
                    <a:ext uri="{FF2B5EF4-FFF2-40B4-BE49-F238E27FC236}">
                      <a16:creationId xmlns:a16="http://schemas.microsoft.com/office/drawing/2014/main" id="{022FC96B-CF6C-806D-E287-5656BB7EE583}"/>
                    </a:ext>
                  </a:extLst>
                </p:cNvPr>
                <p:cNvSpPr/>
                <p:nvPr/>
              </p:nvSpPr>
              <p:spPr>
                <a:xfrm>
                  <a:off x="6932035" y="2819161"/>
                  <a:ext cx="112325" cy="245295"/>
                </a:xfrm>
                <a:custGeom>
                  <a:avLst/>
                  <a:gdLst>
                    <a:gd name="connsiteX0" fmla="*/ 105084 w 112325"/>
                    <a:gd name="connsiteY0" fmla="*/ 244594 h 245295"/>
                    <a:gd name="connsiteX1" fmla="*/ 99569 w 112325"/>
                    <a:gd name="connsiteY1" fmla="*/ 241851 h 245295"/>
                    <a:gd name="connsiteX2" fmla="*/ -368 w 112325"/>
                    <a:gd name="connsiteY2" fmla="*/ 6755 h 245295"/>
                    <a:gd name="connsiteX3" fmla="*/ 5872 w 112325"/>
                    <a:gd name="connsiteY3" fmla="*/ -679 h 245295"/>
                    <a:gd name="connsiteX4" fmla="*/ 13291 w 112325"/>
                    <a:gd name="connsiteY4" fmla="*/ 5567 h 245295"/>
                    <a:gd name="connsiteX5" fmla="*/ 13313 w 112325"/>
                    <a:gd name="connsiteY5" fmla="*/ 5902 h 245295"/>
                    <a:gd name="connsiteX6" fmla="*/ 110538 w 112325"/>
                    <a:gd name="connsiteY6" fmla="*/ 233594 h 245295"/>
                    <a:gd name="connsiteX7" fmla="*/ 109222 w 112325"/>
                    <a:gd name="connsiteY7" fmla="*/ 243192 h 245295"/>
                    <a:gd name="connsiteX8" fmla="*/ 105084 w 112325"/>
                    <a:gd name="connsiteY8" fmla="*/ 244594 h 2452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2325" h="245295">
                      <a:moveTo>
                        <a:pt x="105084" y="244594"/>
                      </a:moveTo>
                      <a:cubicBezTo>
                        <a:pt x="102918" y="244594"/>
                        <a:pt x="100873" y="243588"/>
                        <a:pt x="99569" y="241851"/>
                      </a:cubicBezTo>
                      <a:cubicBezTo>
                        <a:pt x="7432" y="119581"/>
                        <a:pt x="-94" y="11295"/>
                        <a:pt x="-368" y="6755"/>
                      </a:cubicBezTo>
                      <a:cubicBezTo>
                        <a:pt x="-694" y="2977"/>
                        <a:pt x="2100" y="-344"/>
                        <a:pt x="5872" y="-679"/>
                      </a:cubicBezTo>
                      <a:cubicBezTo>
                        <a:pt x="9644" y="-984"/>
                        <a:pt x="12965" y="1788"/>
                        <a:pt x="13291" y="5567"/>
                      </a:cubicBezTo>
                      <a:cubicBezTo>
                        <a:pt x="13300" y="5689"/>
                        <a:pt x="13309" y="5780"/>
                        <a:pt x="13313" y="5902"/>
                      </a:cubicBezTo>
                      <a:cubicBezTo>
                        <a:pt x="13313" y="6968"/>
                        <a:pt x="21021" y="114828"/>
                        <a:pt x="110538" y="233594"/>
                      </a:cubicBezTo>
                      <a:cubicBezTo>
                        <a:pt x="112826" y="236611"/>
                        <a:pt x="112235" y="240907"/>
                        <a:pt x="109222" y="243192"/>
                      </a:cubicBezTo>
                      <a:cubicBezTo>
                        <a:pt x="108031" y="244106"/>
                        <a:pt x="106577" y="244594"/>
                        <a:pt x="105084" y="24459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04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22" name="Freeform: Shape 21">
                  <a:extLst>
                    <a:ext uri="{FF2B5EF4-FFF2-40B4-BE49-F238E27FC236}">
                      <a16:creationId xmlns:a16="http://schemas.microsoft.com/office/drawing/2014/main" id="{62E31610-28B3-C7D2-4E10-DC567F996C41}"/>
                    </a:ext>
                  </a:extLst>
                </p:cNvPr>
                <p:cNvSpPr/>
                <p:nvPr/>
              </p:nvSpPr>
              <p:spPr>
                <a:xfrm>
                  <a:off x="6987696" y="2022032"/>
                  <a:ext cx="615209" cy="586442"/>
                </a:xfrm>
                <a:custGeom>
                  <a:avLst/>
                  <a:gdLst>
                    <a:gd name="connsiteX0" fmla="*/ 484150 w 615209"/>
                    <a:gd name="connsiteY0" fmla="*/ 548465 h 586442"/>
                    <a:gd name="connsiteX1" fmla="*/ 15663 w 615209"/>
                    <a:gd name="connsiteY1" fmla="*/ 420284 h 586442"/>
                    <a:gd name="connsiteX2" fmla="*/ -394 w 615209"/>
                    <a:gd name="connsiteY2" fmla="*/ 406177 h 586442"/>
                    <a:gd name="connsiteX3" fmla="*/ 2105 w 615209"/>
                    <a:gd name="connsiteY3" fmla="*/ 405324 h 586442"/>
                    <a:gd name="connsiteX4" fmla="*/ 12068 w 615209"/>
                    <a:gd name="connsiteY4" fmla="*/ 401637 h 586442"/>
                    <a:gd name="connsiteX5" fmla="*/ 222302 w 615209"/>
                    <a:gd name="connsiteY5" fmla="*/ 81868 h 586442"/>
                    <a:gd name="connsiteX6" fmla="*/ 220474 w 615209"/>
                    <a:gd name="connsiteY6" fmla="*/ 1431 h 586442"/>
                    <a:gd name="connsiteX7" fmla="*/ 439117 w 615209"/>
                    <a:gd name="connsiteY7" fmla="*/ -702 h 586442"/>
                    <a:gd name="connsiteX8" fmla="*/ 545758 w 615209"/>
                    <a:gd name="connsiteY8" fmla="*/ 295789 h 586442"/>
                    <a:gd name="connsiteX9" fmla="*/ 601515 w 615209"/>
                    <a:gd name="connsiteY9" fmla="*/ 302309 h 586442"/>
                    <a:gd name="connsiteX10" fmla="*/ 484150 w 615209"/>
                    <a:gd name="connsiteY10" fmla="*/ 548465 h 586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15209" h="586442">
                      <a:moveTo>
                        <a:pt x="484150" y="548465"/>
                      </a:moveTo>
                      <a:cubicBezTo>
                        <a:pt x="191833" y="680242"/>
                        <a:pt x="15663" y="420284"/>
                        <a:pt x="15663" y="420284"/>
                      </a:cubicBezTo>
                      <a:cubicBezTo>
                        <a:pt x="10868" y="414982"/>
                        <a:pt x="5481" y="410250"/>
                        <a:pt x="-394" y="406177"/>
                      </a:cubicBezTo>
                      <a:lnTo>
                        <a:pt x="2105" y="405324"/>
                      </a:lnTo>
                      <a:cubicBezTo>
                        <a:pt x="5456" y="404135"/>
                        <a:pt x="8777" y="402886"/>
                        <a:pt x="12068" y="401637"/>
                      </a:cubicBezTo>
                      <a:cubicBezTo>
                        <a:pt x="142626" y="351150"/>
                        <a:pt x="225623" y="221872"/>
                        <a:pt x="222302" y="81868"/>
                      </a:cubicBezTo>
                      <a:lnTo>
                        <a:pt x="220474" y="1431"/>
                      </a:lnTo>
                      <a:lnTo>
                        <a:pt x="439117" y="-702"/>
                      </a:lnTo>
                      <a:cubicBezTo>
                        <a:pt x="439117" y="-702"/>
                        <a:pt x="444876" y="293564"/>
                        <a:pt x="545758" y="295789"/>
                      </a:cubicBezTo>
                      <a:lnTo>
                        <a:pt x="601515" y="302309"/>
                      </a:lnTo>
                      <a:cubicBezTo>
                        <a:pt x="643197" y="397524"/>
                        <a:pt x="582198" y="504255"/>
                        <a:pt x="484150" y="548465"/>
                      </a:cubicBezTo>
                      <a:close/>
                    </a:path>
                  </a:pathLst>
                </a:custGeom>
                <a:solidFill>
                  <a:srgbClr val="F2F2F2"/>
                </a:solidFill>
                <a:ln w="304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23" name="Freeform: Shape 22">
                  <a:extLst>
                    <a:ext uri="{FF2B5EF4-FFF2-40B4-BE49-F238E27FC236}">
                      <a16:creationId xmlns:a16="http://schemas.microsoft.com/office/drawing/2014/main" id="{4F21F7F5-63B9-F569-1611-F411801BCF9F}"/>
                    </a:ext>
                  </a:extLst>
                </p:cNvPr>
                <p:cNvSpPr/>
                <p:nvPr/>
              </p:nvSpPr>
              <p:spPr>
                <a:xfrm>
                  <a:off x="6980736" y="2014932"/>
                  <a:ext cx="629421" cy="600142"/>
                </a:xfrm>
                <a:custGeom>
                  <a:avLst/>
                  <a:gdLst>
                    <a:gd name="connsiteX0" fmla="*/ 329565 w 629421"/>
                    <a:gd name="connsiteY0" fmla="*/ 599440 h 600142"/>
                    <a:gd name="connsiteX1" fmla="*/ 17261 w 629421"/>
                    <a:gd name="connsiteY1" fmla="*/ 431679 h 600142"/>
                    <a:gd name="connsiteX2" fmla="*/ 2636 w 629421"/>
                    <a:gd name="connsiteY2" fmla="*/ 418913 h 600142"/>
                    <a:gd name="connsiteX3" fmla="*/ 775 w 629421"/>
                    <a:gd name="connsiteY3" fmla="*/ 409398 h 600142"/>
                    <a:gd name="connsiteX4" fmla="*/ 4282 w 629421"/>
                    <a:gd name="connsiteY4" fmla="*/ 406725 h 600142"/>
                    <a:gd name="connsiteX5" fmla="*/ 6780 w 629421"/>
                    <a:gd name="connsiteY5" fmla="*/ 405842 h 600142"/>
                    <a:gd name="connsiteX6" fmla="*/ 16561 w 629421"/>
                    <a:gd name="connsiteY6" fmla="*/ 402216 h 600142"/>
                    <a:gd name="connsiteX7" fmla="*/ 222498 w 629421"/>
                    <a:gd name="connsiteY7" fmla="*/ 89028 h 600142"/>
                    <a:gd name="connsiteX8" fmla="*/ 220670 w 629421"/>
                    <a:gd name="connsiteY8" fmla="*/ 8591 h 600142"/>
                    <a:gd name="connsiteX9" fmla="*/ 227310 w 629421"/>
                    <a:gd name="connsiteY9" fmla="*/ 1586 h 600142"/>
                    <a:gd name="connsiteX10" fmla="*/ 227465 w 629421"/>
                    <a:gd name="connsiteY10" fmla="*/ 1583 h 600142"/>
                    <a:gd name="connsiteX11" fmla="*/ 445986 w 629421"/>
                    <a:gd name="connsiteY11" fmla="*/ -702 h 600142"/>
                    <a:gd name="connsiteX12" fmla="*/ 452933 w 629421"/>
                    <a:gd name="connsiteY12" fmla="*/ 6032 h 600142"/>
                    <a:gd name="connsiteX13" fmla="*/ 552840 w 629421"/>
                    <a:gd name="connsiteY13" fmla="*/ 295789 h 600142"/>
                    <a:gd name="connsiteX14" fmla="*/ 609238 w 629421"/>
                    <a:gd name="connsiteY14" fmla="*/ 302340 h 600142"/>
                    <a:gd name="connsiteX15" fmla="*/ 614722 w 629421"/>
                    <a:gd name="connsiteY15" fmla="*/ 306422 h 600142"/>
                    <a:gd name="connsiteX16" fmla="*/ 493914 w 629421"/>
                    <a:gd name="connsiteY16" fmla="*/ 561750 h 600142"/>
                    <a:gd name="connsiteX17" fmla="*/ 329565 w 629421"/>
                    <a:gd name="connsiteY17" fmla="*/ 599440 h 600142"/>
                    <a:gd name="connsiteX18" fmla="*/ 20430 w 629421"/>
                    <a:gd name="connsiteY18" fmla="*/ 415531 h 600142"/>
                    <a:gd name="connsiteX19" fmla="*/ 27712 w 629421"/>
                    <a:gd name="connsiteY19" fmla="*/ 422782 h 600142"/>
                    <a:gd name="connsiteX20" fmla="*/ 28291 w 629421"/>
                    <a:gd name="connsiteY20" fmla="*/ 423544 h 600142"/>
                    <a:gd name="connsiteX21" fmla="*/ 151232 w 629421"/>
                    <a:gd name="connsiteY21" fmla="*/ 535273 h 600142"/>
                    <a:gd name="connsiteX22" fmla="*/ 488277 w 629421"/>
                    <a:gd name="connsiteY22" fmla="*/ 549319 h 600142"/>
                    <a:gd name="connsiteX23" fmla="*/ 491111 w 629421"/>
                    <a:gd name="connsiteY23" fmla="*/ 555413 h 600142"/>
                    <a:gd name="connsiteX24" fmla="*/ 488277 w 629421"/>
                    <a:gd name="connsiteY24" fmla="*/ 549319 h 600142"/>
                    <a:gd name="connsiteX25" fmla="*/ 603692 w 629421"/>
                    <a:gd name="connsiteY25" fmla="*/ 315624 h 600142"/>
                    <a:gd name="connsiteX26" fmla="*/ 551896 w 629421"/>
                    <a:gd name="connsiteY26" fmla="*/ 309530 h 600142"/>
                    <a:gd name="connsiteX27" fmla="*/ 439405 w 629421"/>
                    <a:gd name="connsiteY27" fmla="*/ 13161 h 600142"/>
                    <a:gd name="connsiteX28" fmla="*/ 234534 w 629421"/>
                    <a:gd name="connsiteY28" fmla="*/ 15325 h 600142"/>
                    <a:gd name="connsiteX29" fmla="*/ 236209 w 629421"/>
                    <a:gd name="connsiteY29" fmla="*/ 88815 h 600142"/>
                    <a:gd name="connsiteX30" fmla="*/ 21527 w 629421"/>
                    <a:gd name="connsiteY30" fmla="*/ 415135 h 600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629421" h="600142">
                      <a:moveTo>
                        <a:pt x="329565" y="599440"/>
                      </a:moveTo>
                      <a:cubicBezTo>
                        <a:pt x="138496" y="599440"/>
                        <a:pt x="24026" y="441307"/>
                        <a:pt x="17261" y="431679"/>
                      </a:cubicBezTo>
                      <a:cubicBezTo>
                        <a:pt x="12877" y="426893"/>
                        <a:pt x="7971" y="422612"/>
                        <a:pt x="2636" y="418913"/>
                      </a:cubicBezTo>
                      <a:cubicBezTo>
                        <a:pt x="-505" y="416798"/>
                        <a:pt x="-1340" y="412539"/>
                        <a:pt x="775" y="409398"/>
                      </a:cubicBezTo>
                      <a:cubicBezTo>
                        <a:pt x="1619" y="408145"/>
                        <a:pt x="2850" y="407207"/>
                        <a:pt x="4282" y="406725"/>
                      </a:cubicBezTo>
                      <a:lnTo>
                        <a:pt x="6780" y="405842"/>
                      </a:lnTo>
                      <a:cubicBezTo>
                        <a:pt x="10071" y="404684"/>
                        <a:pt x="13331" y="403465"/>
                        <a:pt x="16561" y="402216"/>
                      </a:cubicBezTo>
                      <a:cubicBezTo>
                        <a:pt x="142914" y="353466"/>
                        <a:pt x="225667" y="227539"/>
                        <a:pt x="222498" y="89028"/>
                      </a:cubicBezTo>
                      <a:lnTo>
                        <a:pt x="220670" y="8591"/>
                      </a:lnTo>
                      <a:cubicBezTo>
                        <a:pt x="220570" y="4822"/>
                        <a:pt x="223541" y="1687"/>
                        <a:pt x="227310" y="1586"/>
                      </a:cubicBezTo>
                      <a:cubicBezTo>
                        <a:pt x="227361" y="1583"/>
                        <a:pt x="227413" y="1583"/>
                        <a:pt x="227465" y="1583"/>
                      </a:cubicBezTo>
                      <a:lnTo>
                        <a:pt x="445986" y="-702"/>
                      </a:lnTo>
                      <a:cubicBezTo>
                        <a:pt x="449755" y="-735"/>
                        <a:pt x="452851" y="2266"/>
                        <a:pt x="452933" y="6032"/>
                      </a:cubicBezTo>
                      <a:cubicBezTo>
                        <a:pt x="454518" y="86043"/>
                        <a:pt x="475541" y="294083"/>
                        <a:pt x="552840" y="295789"/>
                      </a:cubicBezTo>
                      <a:lnTo>
                        <a:pt x="609238" y="302340"/>
                      </a:lnTo>
                      <a:cubicBezTo>
                        <a:pt x="611657" y="302638"/>
                        <a:pt x="613741" y="304189"/>
                        <a:pt x="614722" y="306422"/>
                      </a:cubicBezTo>
                      <a:cubicBezTo>
                        <a:pt x="660669" y="411418"/>
                        <a:pt x="589403" y="518698"/>
                        <a:pt x="493914" y="561750"/>
                      </a:cubicBezTo>
                      <a:cubicBezTo>
                        <a:pt x="434317" y="588715"/>
                        <a:pt x="379351" y="599440"/>
                        <a:pt x="329565" y="599440"/>
                      </a:cubicBezTo>
                      <a:close/>
                      <a:moveTo>
                        <a:pt x="20430" y="415531"/>
                      </a:moveTo>
                      <a:cubicBezTo>
                        <a:pt x="22987" y="417816"/>
                        <a:pt x="25415" y="420238"/>
                        <a:pt x="27712" y="422782"/>
                      </a:cubicBezTo>
                      <a:cubicBezTo>
                        <a:pt x="27922" y="423023"/>
                        <a:pt x="28114" y="423279"/>
                        <a:pt x="28291" y="423544"/>
                      </a:cubicBezTo>
                      <a:cubicBezTo>
                        <a:pt x="61639" y="468406"/>
                        <a:pt x="103393" y="506358"/>
                        <a:pt x="151232" y="535273"/>
                      </a:cubicBezTo>
                      <a:cubicBezTo>
                        <a:pt x="256014" y="598191"/>
                        <a:pt x="369419" y="602913"/>
                        <a:pt x="488277" y="549319"/>
                      </a:cubicBezTo>
                      <a:lnTo>
                        <a:pt x="491111" y="555413"/>
                      </a:lnTo>
                      <a:lnTo>
                        <a:pt x="488277" y="549319"/>
                      </a:lnTo>
                      <a:cubicBezTo>
                        <a:pt x="576636" y="509527"/>
                        <a:pt x="643058" y="411692"/>
                        <a:pt x="603692" y="315624"/>
                      </a:cubicBezTo>
                      <a:lnTo>
                        <a:pt x="551896" y="309530"/>
                      </a:lnTo>
                      <a:cubicBezTo>
                        <a:pt x="453969" y="307428"/>
                        <a:pt x="440959" y="58956"/>
                        <a:pt x="439405" y="13161"/>
                      </a:cubicBezTo>
                      <a:lnTo>
                        <a:pt x="234534" y="15325"/>
                      </a:lnTo>
                      <a:lnTo>
                        <a:pt x="236209" y="88815"/>
                      </a:lnTo>
                      <a:cubicBezTo>
                        <a:pt x="239531" y="233054"/>
                        <a:pt x="153243" y="364191"/>
                        <a:pt x="21527" y="41513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04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24" name="Freeform: Shape 23">
                  <a:extLst>
                    <a:ext uri="{FF2B5EF4-FFF2-40B4-BE49-F238E27FC236}">
                      <a16:creationId xmlns:a16="http://schemas.microsoft.com/office/drawing/2014/main" id="{75B1669C-1682-58E7-1837-E1D040DD428E}"/>
                    </a:ext>
                  </a:extLst>
                </p:cNvPr>
                <p:cNvSpPr/>
                <p:nvPr/>
              </p:nvSpPr>
              <p:spPr>
                <a:xfrm>
                  <a:off x="7198114" y="1748423"/>
                  <a:ext cx="377232" cy="287167"/>
                </a:xfrm>
                <a:custGeom>
                  <a:avLst/>
                  <a:gdLst>
                    <a:gd name="connsiteX0" fmla="*/ 11123 w 377232"/>
                    <a:gd name="connsiteY0" fmla="*/ 286465 h 287167"/>
                    <a:gd name="connsiteX1" fmla="*/ -29 w 377232"/>
                    <a:gd name="connsiteY1" fmla="*/ 138844 h 287167"/>
                    <a:gd name="connsiteX2" fmla="*/ 116094 w 377232"/>
                    <a:gd name="connsiteY2" fmla="*/ 3710 h 287167"/>
                    <a:gd name="connsiteX3" fmla="*/ 122821 w 377232"/>
                    <a:gd name="connsiteY3" fmla="*/ 3381 h 287167"/>
                    <a:gd name="connsiteX4" fmla="*/ 312580 w 377232"/>
                    <a:gd name="connsiteY4" fmla="*/ -702 h 287167"/>
                    <a:gd name="connsiteX5" fmla="*/ 376838 w 377232"/>
                    <a:gd name="connsiteY5" fmla="*/ 135554 h 287167"/>
                    <a:gd name="connsiteX6" fmla="*/ 354840 w 377232"/>
                    <a:gd name="connsiteY6" fmla="*/ 177113 h 287167"/>
                    <a:gd name="connsiteX7" fmla="*/ 332964 w 377232"/>
                    <a:gd name="connsiteY7" fmla="*/ 253650 h 287167"/>
                    <a:gd name="connsiteX8" fmla="*/ 297468 w 377232"/>
                    <a:gd name="connsiteY8" fmla="*/ 286221 h 287167"/>
                    <a:gd name="connsiteX9" fmla="*/ 183058 w 377232"/>
                    <a:gd name="connsiteY9" fmla="*/ 286221 h 287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77232" h="287167">
                      <a:moveTo>
                        <a:pt x="11123" y="286465"/>
                      </a:moveTo>
                      <a:lnTo>
                        <a:pt x="-29" y="138844"/>
                      </a:lnTo>
                      <a:cubicBezTo>
                        <a:pt x="-5278" y="69461"/>
                        <a:pt x="46710" y="8959"/>
                        <a:pt x="116094" y="3710"/>
                      </a:cubicBezTo>
                      <a:cubicBezTo>
                        <a:pt x="118333" y="3539"/>
                        <a:pt x="120575" y="3429"/>
                        <a:pt x="122821" y="3381"/>
                      </a:cubicBezTo>
                      <a:lnTo>
                        <a:pt x="312580" y="-702"/>
                      </a:lnTo>
                      <a:cubicBezTo>
                        <a:pt x="312580" y="-702"/>
                        <a:pt x="327297" y="91892"/>
                        <a:pt x="376838" y="135554"/>
                      </a:cubicBezTo>
                      <a:lnTo>
                        <a:pt x="354840" y="177113"/>
                      </a:lnTo>
                      <a:lnTo>
                        <a:pt x="332964" y="253650"/>
                      </a:lnTo>
                      <a:cubicBezTo>
                        <a:pt x="328235" y="270341"/>
                        <a:pt x="314503" y="282943"/>
                        <a:pt x="297468" y="286221"/>
                      </a:cubicBezTo>
                      <a:lnTo>
                        <a:pt x="183058" y="286221"/>
                      </a:lnTo>
                      <a:close/>
                    </a:path>
                  </a:pathLst>
                </a:custGeom>
                <a:solidFill>
                  <a:srgbClr val="F2F2F2"/>
                </a:solidFill>
                <a:ln w="304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25" name="Freeform: Shape 24">
                  <a:extLst>
                    <a:ext uri="{FF2B5EF4-FFF2-40B4-BE49-F238E27FC236}">
                      <a16:creationId xmlns:a16="http://schemas.microsoft.com/office/drawing/2014/main" id="{4308153B-7351-296F-17FC-A84822DCA4BB}"/>
                    </a:ext>
                  </a:extLst>
                </p:cNvPr>
                <p:cNvSpPr/>
                <p:nvPr/>
              </p:nvSpPr>
              <p:spPr>
                <a:xfrm>
                  <a:off x="7191266" y="1741506"/>
                  <a:ext cx="390943" cy="300940"/>
                </a:xfrm>
                <a:custGeom>
                  <a:avLst/>
                  <a:gdLst>
                    <a:gd name="connsiteX0" fmla="*/ 17940 w 390943"/>
                    <a:gd name="connsiteY0" fmla="*/ 300238 h 300940"/>
                    <a:gd name="connsiteX1" fmla="*/ 11115 w 390943"/>
                    <a:gd name="connsiteY1" fmla="*/ 293901 h 300940"/>
                    <a:gd name="connsiteX2" fmla="*/ -6 w 390943"/>
                    <a:gd name="connsiteY2" fmla="*/ 146219 h 300940"/>
                    <a:gd name="connsiteX3" fmla="*/ 122368 w 390943"/>
                    <a:gd name="connsiteY3" fmla="*/ 3732 h 300940"/>
                    <a:gd name="connsiteX4" fmla="*/ 129516 w 390943"/>
                    <a:gd name="connsiteY4" fmla="*/ 3382 h 300940"/>
                    <a:gd name="connsiteX5" fmla="*/ 319276 w 390943"/>
                    <a:gd name="connsiteY5" fmla="*/ -701 h 300940"/>
                    <a:gd name="connsiteX6" fmla="*/ 326192 w 390943"/>
                    <a:gd name="connsiteY6" fmla="*/ 5088 h 300940"/>
                    <a:gd name="connsiteX7" fmla="*/ 388226 w 390943"/>
                    <a:gd name="connsiteY7" fmla="*/ 137261 h 300940"/>
                    <a:gd name="connsiteX8" fmla="*/ 389750 w 390943"/>
                    <a:gd name="connsiteY8" fmla="*/ 145640 h 300940"/>
                    <a:gd name="connsiteX9" fmla="*/ 367934 w 390943"/>
                    <a:gd name="connsiteY9" fmla="*/ 186620 h 300940"/>
                    <a:gd name="connsiteX10" fmla="*/ 346240 w 390943"/>
                    <a:gd name="connsiteY10" fmla="*/ 262426 h 300940"/>
                    <a:gd name="connsiteX11" fmla="*/ 305443 w 390943"/>
                    <a:gd name="connsiteY11" fmla="*/ 299873 h 300940"/>
                    <a:gd name="connsiteX12" fmla="*/ 304163 w 390943"/>
                    <a:gd name="connsiteY12" fmla="*/ 299873 h 300940"/>
                    <a:gd name="connsiteX13" fmla="*/ 189753 w 390943"/>
                    <a:gd name="connsiteY13" fmla="*/ 299873 h 300940"/>
                    <a:gd name="connsiteX14" fmla="*/ 189753 w 390943"/>
                    <a:gd name="connsiteY14" fmla="*/ 299873 h 300940"/>
                    <a:gd name="connsiteX15" fmla="*/ 182898 w 390943"/>
                    <a:gd name="connsiteY15" fmla="*/ 293017 h 300940"/>
                    <a:gd name="connsiteX16" fmla="*/ 189753 w 390943"/>
                    <a:gd name="connsiteY16" fmla="*/ 286162 h 300940"/>
                    <a:gd name="connsiteX17" fmla="*/ 303493 w 390943"/>
                    <a:gd name="connsiteY17" fmla="*/ 286162 h 300940"/>
                    <a:gd name="connsiteX18" fmla="*/ 333047 w 390943"/>
                    <a:gd name="connsiteY18" fmla="*/ 258557 h 300940"/>
                    <a:gd name="connsiteX19" fmla="*/ 354954 w 390943"/>
                    <a:gd name="connsiteY19" fmla="*/ 182020 h 300940"/>
                    <a:gd name="connsiteX20" fmla="*/ 355472 w 390943"/>
                    <a:gd name="connsiteY20" fmla="*/ 180679 h 300940"/>
                    <a:gd name="connsiteX21" fmla="*/ 375155 w 390943"/>
                    <a:gd name="connsiteY21" fmla="*/ 143751 h 300940"/>
                    <a:gd name="connsiteX22" fmla="*/ 313730 w 390943"/>
                    <a:gd name="connsiteY22" fmla="*/ 13010 h 300940"/>
                    <a:gd name="connsiteX23" fmla="*/ 129821 w 390943"/>
                    <a:gd name="connsiteY23" fmla="*/ 17001 h 300940"/>
                    <a:gd name="connsiteX24" fmla="*/ 13370 w 390943"/>
                    <a:gd name="connsiteY24" fmla="*/ 138696 h 300940"/>
                    <a:gd name="connsiteX25" fmla="*/ 13675 w 390943"/>
                    <a:gd name="connsiteY25" fmla="*/ 144970 h 300940"/>
                    <a:gd name="connsiteX26" fmla="*/ 24796 w 390943"/>
                    <a:gd name="connsiteY26" fmla="*/ 292651 h 300940"/>
                    <a:gd name="connsiteX27" fmla="*/ 18488 w 390943"/>
                    <a:gd name="connsiteY27" fmla="*/ 300025 h 3009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390943" h="300940">
                      <a:moveTo>
                        <a:pt x="17940" y="300238"/>
                      </a:moveTo>
                      <a:cubicBezTo>
                        <a:pt x="14360" y="300232"/>
                        <a:pt x="11386" y="297471"/>
                        <a:pt x="11115" y="293901"/>
                      </a:cubicBezTo>
                      <a:lnTo>
                        <a:pt x="-6" y="146219"/>
                      </a:lnTo>
                      <a:cubicBezTo>
                        <a:pt x="-5560" y="73079"/>
                        <a:pt x="49228" y="9283"/>
                        <a:pt x="122368" y="3732"/>
                      </a:cubicBezTo>
                      <a:cubicBezTo>
                        <a:pt x="124748" y="3549"/>
                        <a:pt x="127131" y="3433"/>
                        <a:pt x="129516" y="3382"/>
                      </a:cubicBezTo>
                      <a:lnTo>
                        <a:pt x="319276" y="-701"/>
                      </a:lnTo>
                      <a:cubicBezTo>
                        <a:pt x="322700" y="-759"/>
                        <a:pt x="325647" y="1706"/>
                        <a:pt x="326192" y="5088"/>
                      </a:cubicBezTo>
                      <a:cubicBezTo>
                        <a:pt x="326192" y="5971"/>
                        <a:pt x="341122" y="95763"/>
                        <a:pt x="388226" y="137261"/>
                      </a:cubicBezTo>
                      <a:cubicBezTo>
                        <a:pt x="390609" y="139366"/>
                        <a:pt x="391236" y="142831"/>
                        <a:pt x="389750" y="145640"/>
                      </a:cubicBezTo>
                      <a:lnTo>
                        <a:pt x="367934" y="186620"/>
                      </a:lnTo>
                      <a:lnTo>
                        <a:pt x="346240" y="262426"/>
                      </a:lnTo>
                      <a:cubicBezTo>
                        <a:pt x="340884" y="281661"/>
                        <a:pt x="325064" y="296183"/>
                        <a:pt x="305443" y="299873"/>
                      </a:cubicBezTo>
                      <a:cubicBezTo>
                        <a:pt x="305016" y="299918"/>
                        <a:pt x="304590" y="299918"/>
                        <a:pt x="304163" y="299873"/>
                      </a:cubicBezTo>
                      <a:lnTo>
                        <a:pt x="189753" y="299873"/>
                      </a:lnTo>
                      <a:lnTo>
                        <a:pt x="189753" y="299873"/>
                      </a:lnTo>
                      <a:cubicBezTo>
                        <a:pt x="185966" y="299873"/>
                        <a:pt x="182898" y="296804"/>
                        <a:pt x="182898" y="293017"/>
                      </a:cubicBezTo>
                      <a:cubicBezTo>
                        <a:pt x="182898" y="289230"/>
                        <a:pt x="185966" y="286162"/>
                        <a:pt x="189753" y="286162"/>
                      </a:cubicBezTo>
                      <a:lnTo>
                        <a:pt x="303493" y="286162"/>
                      </a:lnTo>
                      <a:cubicBezTo>
                        <a:pt x="317734" y="283218"/>
                        <a:pt x="329138" y="272566"/>
                        <a:pt x="333047" y="258557"/>
                      </a:cubicBezTo>
                      <a:lnTo>
                        <a:pt x="354954" y="182020"/>
                      </a:lnTo>
                      <a:cubicBezTo>
                        <a:pt x="355082" y="181556"/>
                        <a:pt x="355256" y="181109"/>
                        <a:pt x="355472" y="180679"/>
                      </a:cubicBezTo>
                      <a:lnTo>
                        <a:pt x="375155" y="143751"/>
                      </a:lnTo>
                      <a:cubicBezTo>
                        <a:pt x="334053" y="104142"/>
                        <a:pt x="317783" y="34064"/>
                        <a:pt x="313730" y="13010"/>
                      </a:cubicBezTo>
                      <a:lnTo>
                        <a:pt x="129821" y="17001"/>
                      </a:lnTo>
                      <a:cubicBezTo>
                        <a:pt x="64057" y="18449"/>
                        <a:pt x="11923" y="72936"/>
                        <a:pt x="13370" y="138696"/>
                      </a:cubicBezTo>
                      <a:cubicBezTo>
                        <a:pt x="13416" y="140789"/>
                        <a:pt x="13519" y="142883"/>
                        <a:pt x="13675" y="144970"/>
                      </a:cubicBezTo>
                      <a:lnTo>
                        <a:pt x="24796" y="292651"/>
                      </a:lnTo>
                      <a:cubicBezTo>
                        <a:pt x="25076" y="296423"/>
                        <a:pt x="22261" y="299717"/>
                        <a:pt x="18488" y="30002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04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26" name="Freeform: Shape 25">
                  <a:extLst>
                    <a:ext uri="{FF2B5EF4-FFF2-40B4-BE49-F238E27FC236}">
                      <a16:creationId xmlns:a16="http://schemas.microsoft.com/office/drawing/2014/main" id="{E078CBF3-5200-B15F-1AF6-639AB0DBA93E}"/>
                    </a:ext>
                  </a:extLst>
                </p:cNvPr>
                <p:cNvSpPr/>
                <p:nvPr/>
              </p:nvSpPr>
              <p:spPr>
                <a:xfrm>
                  <a:off x="7321164" y="2365407"/>
                  <a:ext cx="69817" cy="26380"/>
                </a:xfrm>
                <a:custGeom>
                  <a:avLst/>
                  <a:gdLst>
                    <a:gd name="connsiteX0" fmla="*/ 25120 w 69817"/>
                    <a:gd name="connsiteY0" fmla="*/ 25660 h 26380"/>
                    <a:gd name="connsiteX1" fmla="*/ 4798 w 69817"/>
                    <a:gd name="connsiteY1" fmla="*/ 23040 h 26380"/>
                    <a:gd name="connsiteX2" fmla="*/ -184 w 69817"/>
                    <a:gd name="connsiteY2" fmla="*/ 14707 h 26380"/>
                    <a:gd name="connsiteX3" fmla="*/ 8149 w 69817"/>
                    <a:gd name="connsiteY3" fmla="*/ 9725 h 26380"/>
                    <a:gd name="connsiteX4" fmla="*/ 57965 w 69817"/>
                    <a:gd name="connsiteY4" fmla="*/ 1072 h 26380"/>
                    <a:gd name="connsiteX5" fmla="*/ 67648 w 69817"/>
                    <a:gd name="connsiteY5" fmla="*/ 1551 h 26380"/>
                    <a:gd name="connsiteX6" fmla="*/ 67380 w 69817"/>
                    <a:gd name="connsiteY6" fmla="*/ 11035 h 26380"/>
                    <a:gd name="connsiteX7" fmla="*/ 25120 w 69817"/>
                    <a:gd name="connsiteY7" fmla="*/ 25660 h 26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9817" h="26380">
                      <a:moveTo>
                        <a:pt x="25120" y="25660"/>
                      </a:moveTo>
                      <a:cubicBezTo>
                        <a:pt x="18265" y="25630"/>
                        <a:pt x="11437" y="24750"/>
                        <a:pt x="4798" y="23040"/>
                      </a:cubicBezTo>
                      <a:cubicBezTo>
                        <a:pt x="1120" y="22114"/>
                        <a:pt x="-1110" y="18384"/>
                        <a:pt x="-184" y="14707"/>
                      </a:cubicBezTo>
                      <a:cubicBezTo>
                        <a:pt x="742" y="11029"/>
                        <a:pt x="4472" y="8799"/>
                        <a:pt x="8149" y="9725"/>
                      </a:cubicBezTo>
                      <a:cubicBezTo>
                        <a:pt x="39806" y="17769"/>
                        <a:pt x="57783" y="1225"/>
                        <a:pt x="57965" y="1072"/>
                      </a:cubicBezTo>
                      <a:cubicBezTo>
                        <a:pt x="60772" y="-1469"/>
                        <a:pt x="65107" y="-1256"/>
                        <a:pt x="67648" y="1551"/>
                      </a:cubicBezTo>
                      <a:cubicBezTo>
                        <a:pt x="70116" y="4275"/>
                        <a:pt x="69997" y="8458"/>
                        <a:pt x="67380" y="11035"/>
                      </a:cubicBezTo>
                      <a:cubicBezTo>
                        <a:pt x="55513" y="20834"/>
                        <a:pt x="40507" y="26026"/>
                        <a:pt x="25120" y="2566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04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27" name="Freeform: Shape 26">
                  <a:extLst>
                    <a:ext uri="{FF2B5EF4-FFF2-40B4-BE49-F238E27FC236}">
                      <a16:creationId xmlns:a16="http://schemas.microsoft.com/office/drawing/2014/main" id="{911D55E9-3D91-91C2-3C23-378C9310F125}"/>
                    </a:ext>
                  </a:extLst>
                </p:cNvPr>
                <p:cNvSpPr/>
                <p:nvPr/>
              </p:nvSpPr>
              <p:spPr>
                <a:xfrm>
                  <a:off x="6662152" y="1592944"/>
                  <a:ext cx="902444" cy="963082"/>
                </a:xfrm>
                <a:custGeom>
                  <a:avLst/>
                  <a:gdLst>
                    <a:gd name="connsiteX0" fmla="*/ 886323 w 902444"/>
                    <a:gd name="connsiteY0" fmla="*/ 143473 h 963082"/>
                    <a:gd name="connsiteX1" fmla="*/ 790925 w 902444"/>
                    <a:gd name="connsiteY1" fmla="*/ 194082 h 963082"/>
                    <a:gd name="connsiteX2" fmla="*/ 687667 w 902444"/>
                    <a:gd name="connsiteY2" fmla="*/ 341367 h 963082"/>
                    <a:gd name="connsiteX3" fmla="*/ 581209 w 902444"/>
                    <a:gd name="connsiteY3" fmla="*/ 709764 h 963082"/>
                    <a:gd name="connsiteX4" fmla="*/ 288710 w 902444"/>
                    <a:gd name="connsiteY4" fmla="*/ 878043 h 963082"/>
                    <a:gd name="connsiteX5" fmla="*/ 69152 w 902444"/>
                    <a:gd name="connsiteY5" fmla="*/ 962380 h 963082"/>
                    <a:gd name="connsiteX6" fmla="*/ 69853 w 902444"/>
                    <a:gd name="connsiteY6" fmla="*/ 576799 h 963082"/>
                    <a:gd name="connsiteX7" fmla="*/ 475665 w 902444"/>
                    <a:gd name="connsiteY7" fmla="*/ 216994 h 963082"/>
                    <a:gd name="connsiteX8" fmla="*/ 895493 w 902444"/>
                    <a:gd name="connsiteY8" fmla="*/ 98471 h 963082"/>
                    <a:gd name="connsiteX9" fmla="*/ 890841 w 902444"/>
                    <a:gd name="connsiteY9" fmla="*/ 140484 h 963082"/>
                    <a:gd name="connsiteX10" fmla="*/ 886323 w 902444"/>
                    <a:gd name="connsiteY10" fmla="*/ 143473 h 963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02444" h="963082">
                      <a:moveTo>
                        <a:pt x="886323" y="143473"/>
                      </a:moveTo>
                      <a:lnTo>
                        <a:pt x="790925" y="194082"/>
                      </a:lnTo>
                      <a:cubicBezTo>
                        <a:pt x="734878" y="223779"/>
                        <a:pt x="696475" y="278553"/>
                        <a:pt x="687667" y="341367"/>
                      </a:cubicBezTo>
                      <a:cubicBezTo>
                        <a:pt x="675479" y="429209"/>
                        <a:pt x="664876" y="581369"/>
                        <a:pt x="581209" y="709764"/>
                      </a:cubicBezTo>
                      <a:cubicBezTo>
                        <a:pt x="516433" y="809153"/>
                        <a:pt x="407111" y="870578"/>
                        <a:pt x="288710" y="878043"/>
                      </a:cubicBezTo>
                      <a:cubicBezTo>
                        <a:pt x="210710" y="882979"/>
                        <a:pt x="118450" y="912533"/>
                        <a:pt x="69152" y="962380"/>
                      </a:cubicBezTo>
                      <a:cubicBezTo>
                        <a:pt x="69152" y="962380"/>
                        <a:pt x="-87792" y="757021"/>
                        <a:pt x="69853" y="576799"/>
                      </a:cubicBezTo>
                      <a:cubicBezTo>
                        <a:pt x="227498" y="396576"/>
                        <a:pt x="434807" y="408307"/>
                        <a:pt x="475665" y="216994"/>
                      </a:cubicBezTo>
                      <a:cubicBezTo>
                        <a:pt x="514787" y="33908"/>
                        <a:pt x="738001" y="-101769"/>
                        <a:pt x="895493" y="98471"/>
                      </a:cubicBezTo>
                      <a:cubicBezTo>
                        <a:pt x="905810" y="111356"/>
                        <a:pt x="903726" y="130167"/>
                        <a:pt x="890841" y="140484"/>
                      </a:cubicBezTo>
                      <a:cubicBezTo>
                        <a:pt x="889427" y="141615"/>
                        <a:pt x="887916" y="142617"/>
                        <a:pt x="886323" y="14347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04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</p:grpSp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81753EF4-5519-7892-EEDE-C73A74EF7E5C}"/>
                </a:ext>
              </a:extLst>
            </p:cNvPr>
            <p:cNvGrpSpPr/>
            <p:nvPr/>
          </p:nvGrpSpPr>
          <p:grpSpPr>
            <a:xfrm>
              <a:off x="3836032" y="2305050"/>
              <a:ext cx="2703519" cy="2478081"/>
              <a:chOff x="3395122" y="2278745"/>
              <a:chExt cx="2756530" cy="2526673"/>
            </a:xfrm>
          </p:grpSpPr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3679DDA9-7297-85B2-40F0-B91EB883F213}"/>
                  </a:ext>
                </a:extLst>
              </p:cNvPr>
              <p:cNvSpPr/>
              <p:nvPr/>
            </p:nvSpPr>
            <p:spPr>
              <a:xfrm>
                <a:off x="4801777" y="4170333"/>
                <a:ext cx="1095916" cy="635085"/>
              </a:xfrm>
              <a:custGeom>
                <a:avLst/>
                <a:gdLst>
                  <a:gd name="connsiteX0" fmla="*/ 1094994 w 1095916"/>
                  <a:gd name="connsiteY0" fmla="*/ 634616 h 635085"/>
                  <a:gd name="connsiteX1" fmla="*/ 1080833 w 1095916"/>
                  <a:gd name="connsiteY1" fmla="*/ 570442 h 635085"/>
                  <a:gd name="connsiteX2" fmla="*/ 989375 w 1095916"/>
                  <a:gd name="connsiteY2" fmla="*/ 247518 h 635085"/>
                  <a:gd name="connsiteX3" fmla="*/ 921307 w 1095916"/>
                  <a:gd name="connsiteY3" fmla="*/ -469 h 635085"/>
                  <a:gd name="connsiteX4" fmla="*/ 81685 w 1095916"/>
                  <a:gd name="connsiteY4" fmla="*/ 152189 h 635085"/>
                  <a:gd name="connsiteX5" fmla="*/ -922 w 1095916"/>
                  <a:gd name="connsiteY5" fmla="*/ 634616 h 635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95916" h="635085">
                    <a:moveTo>
                      <a:pt x="1094994" y="634616"/>
                    </a:moveTo>
                    <a:cubicBezTo>
                      <a:pt x="1089967" y="608371"/>
                      <a:pt x="1085199" y="588899"/>
                      <a:pt x="1080833" y="570442"/>
                    </a:cubicBezTo>
                    <a:cubicBezTo>
                      <a:pt x="1048829" y="433880"/>
                      <a:pt x="1014464" y="322620"/>
                      <a:pt x="989375" y="247518"/>
                    </a:cubicBezTo>
                    <a:lnTo>
                      <a:pt x="921307" y="-469"/>
                    </a:lnTo>
                    <a:lnTo>
                      <a:pt x="81685" y="152189"/>
                    </a:lnTo>
                    <a:cubicBezTo>
                      <a:pt x="81685" y="152189"/>
                      <a:pt x="54496" y="335530"/>
                      <a:pt x="-922" y="634616"/>
                    </a:cubicBezTo>
                    <a:close/>
                  </a:path>
                </a:pathLst>
              </a:custGeom>
              <a:solidFill>
                <a:srgbClr val="000000"/>
              </a:solidFill>
              <a:ln w="2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2050D9A2-C1B2-416F-EB5B-69E515D2BCF1}"/>
                  </a:ext>
                </a:extLst>
              </p:cNvPr>
              <p:cNvSpPr/>
              <p:nvPr/>
            </p:nvSpPr>
            <p:spPr>
              <a:xfrm>
                <a:off x="4768584" y="4438386"/>
                <a:ext cx="348504" cy="335712"/>
              </a:xfrm>
              <a:custGeom>
                <a:avLst/>
                <a:gdLst>
                  <a:gd name="connsiteX0" fmla="*/ 223425 w 348504"/>
                  <a:gd name="connsiteY0" fmla="*/ 335243 h 335712"/>
                  <a:gd name="connsiteX1" fmla="*/ 334355 w 348504"/>
                  <a:gd name="connsiteY1" fmla="*/ 149495 h 335712"/>
                  <a:gd name="connsiteX2" fmla="*/ 305819 w 348504"/>
                  <a:gd name="connsiteY2" fmla="*/ 91079 h 335712"/>
                  <a:gd name="connsiteX3" fmla="*/ 6993 w 348504"/>
                  <a:gd name="connsiteY3" fmla="*/ 137859 h 335712"/>
                  <a:gd name="connsiteX4" fmla="*/ 526 w 348504"/>
                  <a:gd name="connsiteY4" fmla="*/ 146285 h 335712"/>
                  <a:gd name="connsiteX5" fmla="*/ 162413 w 348504"/>
                  <a:gd name="connsiteY5" fmla="*/ 335243 h 335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8504" h="335712">
                    <a:moveTo>
                      <a:pt x="223425" y="335243"/>
                    </a:moveTo>
                    <a:cubicBezTo>
                      <a:pt x="315473" y="335243"/>
                      <a:pt x="375564" y="234840"/>
                      <a:pt x="334355" y="149495"/>
                    </a:cubicBezTo>
                    <a:cubicBezTo>
                      <a:pt x="324914" y="129928"/>
                      <a:pt x="315284" y="110197"/>
                      <a:pt x="305819" y="91079"/>
                    </a:cubicBezTo>
                    <a:cubicBezTo>
                      <a:pt x="235013" y="-51879"/>
                      <a:pt x="32271" y="-20676"/>
                      <a:pt x="6993" y="137859"/>
                    </a:cubicBezTo>
                    <a:cubicBezTo>
                      <a:pt x="6569" y="140644"/>
                      <a:pt x="904" y="143452"/>
                      <a:pt x="526" y="146285"/>
                    </a:cubicBezTo>
                    <a:cubicBezTo>
                      <a:pt x="-12549" y="246594"/>
                      <a:pt x="64630" y="335243"/>
                      <a:pt x="162413" y="335243"/>
                    </a:cubicBezTo>
                    <a:close/>
                  </a:path>
                </a:pathLst>
              </a:custGeom>
              <a:solidFill>
                <a:srgbClr val="000000"/>
              </a:solidFill>
              <a:ln w="2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0E9ED442-8674-DAAE-BD04-7E88588528E0}"/>
                  </a:ext>
                </a:extLst>
              </p:cNvPr>
              <p:cNvSpPr/>
              <p:nvPr/>
            </p:nvSpPr>
            <p:spPr>
              <a:xfrm>
                <a:off x="3710243" y="2903806"/>
                <a:ext cx="2436263" cy="1832214"/>
              </a:xfrm>
              <a:custGeom>
                <a:avLst/>
                <a:gdLst>
                  <a:gd name="connsiteX0" fmla="*/ 2435342 w 2436263"/>
                  <a:gd name="connsiteY0" fmla="*/ 745678 h 1832214"/>
                  <a:gd name="connsiteX1" fmla="*/ 1887395 w 2436263"/>
                  <a:gd name="connsiteY1" fmla="*/ 98650 h 1832214"/>
                  <a:gd name="connsiteX2" fmla="*/ 1412096 w 2436263"/>
                  <a:gd name="connsiteY2" fmla="*/ 70681 h 1832214"/>
                  <a:gd name="connsiteX3" fmla="*/ 572829 w 2436263"/>
                  <a:gd name="connsiteY3" fmla="*/ 287490 h 1832214"/>
                  <a:gd name="connsiteX4" fmla="*/ 231070 w 2436263"/>
                  <a:gd name="connsiteY4" fmla="*/ 39220 h 1832214"/>
                  <a:gd name="connsiteX5" fmla="*/ 68617 w 2436263"/>
                  <a:gd name="connsiteY5" fmla="*/ 26026 h 1832214"/>
                  <a:gd name="connsiteX6" fmla="*/ 1068 w 2436263"/>
                  <a:gd name="connsiteY6" fmla="*/ 145099 h 1832214"/>
                  <a:gd name="connsiteX7" fmla="*/ 12869 w 2436263"/>
                  <a:gd name="connsiteY7" fmla="*/ 219091 h 1832214"/>
                  <a:gd name="connsiteX8" fmla="*/ 493644 w 2436263"/>
                  <a:gd name="connsiteY8" fmla="*/ 724176 h 1832214"/>
                  <a:gd name="connsiteX9" fmla="*/ 1119312 w 2436263"/>
                  <a:gd name="connsiteY9" fmla="*/ 630901 h 1832214"/>
                  <a:gd name="connsiteX10" fmla="*/ 1058843 w 2436263"/>
                  <a:gd name="connsiteY10" fmla="*/ 1680770 h 1832214"/>
                  <a:gd name="connsiteX11" fmla="*/ 1850930 w 2436263"/>
                  <a:gd name="connsiteY11" fmla="*/ 1805507 h 1832214"/>
                  <a:gd name="connsiteX12" fmla="*/ 2185065 w 2436263"/>
                  <a:gd name="connsiteY12" fmla="*/ 1778412 h 1832214"/>
                  <a:gd name="connsiteX13" fmla="*/ 2118979 w 2436263"/>
                  <a:gd name="connsiteY13" fmla="*/ 1222252 h 1832214"/>
                  <a:gd name="connsiteX14" fmla="*/ 2435342 w 2436263"/>
                  <a:gd name="connsiteY14" fmla="*/ 745678 h 1832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436263" h="1832214">
                    <a:moveTo>
                      <a:pt x="2435342" y="745678"/>
                    </a:moveTo>
                    <a:cubicBezTo>
                      <a:pt x="2435342" y="393204"/>
                      <a:pt x="2366896" y="230468"/>
                      <a:pt x="1887395" y="98650"/>
                    </a:cubicBezTo>
                    <a:cubicBezTo>
                      <a:pt x="1765608" y="65182"/>
                      <a:pt x="1586091" y="51115"/>
                      <a:pt x="1412096" y="70681"/>
                    </a:cubicBezTo>
                    <a:cubicBezTo>
                      <a:pt x="927592" y="76676"/>
                      <a:pt x="742457" y="292848"/>
                      <a:pt x="572829" y="287490"/>
                    </a:cubicBezTo>
                    <a:cubicBezTo>
                      <a:pt x="386065" y="281590"/>
                      <a:pt x="231070" y="39220"/>
                      <a:pt x="231070" y="39220"/>
                    </a:cubicBezTo>
                    <a:cubicBezTo>
                      <a:pt x="169256" y="-27881"/>
                      <a:pt x="103619" y="6059"/>
                      <a:pt x="68617" y="26026"/>
                    </a:cubicBezTo>
                    <a:cubicBezTo>
                      <a:pt x="26581" y="49935"/>
                      <a:pt x="8644" y="105848"/>
                      <a:pt x="1068" y="145099"/>
                    </a:cubicBezTo>
                    <a:cubicBezTo>
                      <a:pt x="-3818" y="170384"/>
                      <a:pt x="360" y="196582"/>
                      <a:pt x="12869" y="219091"/>
                    </a:cubicBezTo>
                    <a:cubicBezTo>
                      <a:pt x="74801" y="330021"/>
                      <a:pt x="292341" y="694296"/>
                      <a:pt x="493644" y="724176"/>
                    </a:cubicBezTo>
                    <a:cubicBezTo>
                      <a:pt x="653359" y="747968"/>
                      <a:pt x="973475" y="659058"/>
                      <a:pt x="1119312" y="630901"/>
                    </a:cubicBezTo>
                    <a:cubicBezTo>
                      <a:pt x="1222146" y="989936"/>
                      <a:pt x="1058843" y="1680770"/>
                      <a:pt x="1058843" y="1680770"/>
                    </a:cubicBezTo>
                    <a:cubicBezTo>
                      <a:pt x="1180795" y="1593442"/>
                      <a:pt x="1589183" y="1706048"/>
                      <a:pt x="1850930" y="1805507"/>
                    </a:cubicBezTo>
                    <a:cubicBezTo>
                      <a:pt x="1981804" y="1855260"/>
                      <a:pt x="2099271" y="1827504"/>
                      <a:pt x="2185065" y="1778412"/>
                    </a:cubicBezTo>
                    <a:cubicBezTo>
                      <a:pt x="2270859" y="1729319"/>
                      <a:pt x="2118979" y="1222252"/>
                      <a:pt x="2118979" y="1222252"/>
                    </a:cubicBezTo>
                    <a:cubicBezTo>
                      <a:pt x="2118979" y="1222252"/>
                      <a:pt x="2435342" y="1052978"/>
                      <a:pt x="2435342" y="745678"/>
                    </a:cubicBezTo>
                    <a:close/>
                  </a:path>
                </a:pathLst>
              </a:custGeom>
              <a:solidFill>
                <a:srgbClr val="F2F2F2"/>
              </a:solidFill>
              <a:ln w="2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2E0AD37D-752C-77B6-AED6-AE2D8CDE73F8}"/>
                  </a:ext>
                </a:extLst>
              </p:cNvPr>
              <p:cNvSpPr/>
              <p:nvPr/>
            </p:nvSpPr>
            <p:spPr>
              <a:xfrm>
                <a:off x="3704882" y="2898287"/>
                <a:ext cx="2446770" cy="1843240"/>
              </a:xfrm>
              <a:custGeom>
                <a:avLst/>
                <a:gdLst>
                  <a:gd name="connsiteX0" fmla="*/ 1995827 w 2446770"/>
                  <a:gd name="connsiteY0" fmla="*/ 1842771 h 1843240"/>
                  <a:gd name="connsiteX1" fmla="*/ 1854380 w 2446770"/>
                  <a:gd name="connsiteY1" fmla="*/ 1815935 h 1843240"/>
                  <a:gd name="connsiteX2" fmla="*/ 1067226 w 2446770"/>
                  <a:gd name="connsiteY2" fmla="*/ 1690561 h 1843240"/>
                  <a:gd name="connsiteX3" fmla="*/ 1059886 w 2446770"/>
                  <a:gd name="connsiteY3" fmla="*/ 1689286 h 1843240"/>
                  <a:gd name="connsiteX4" fmla="*/ 1059060 w 2446770"/>
                  <a:gd name="connsiteY4" fmla="*/ 1685085 h 1843240"/>
                  <a:gd name="connsiteX5" fmla="*/ 1120897 w 2446770"/>
                  <a:gd name="connsiteY5" fmla="*/ 642485 h 1843240"/>
                  <a:gd name="connsiteX6" fmla="*/ 1008386 w 2446770"/>
                  <a:gd name="connsiteY6" fmla="*/ 666961 h 1843240"/>
                  <a:gd name="connsiteX7" fmla="*/ 498179 w 2446770"/>
                  <a:gd name="connsiteY7" fmla="*/ 734888 h 1843240"/>
                  <a:gd name="connsiteX8" fmla="*/ 13604 w 2446770"/>
                  <a:gd name="connsiteY8" fmla="*/ 227065 h 1843240"/>
                  <a:gd name="connsiteX9" fmla="*/ 1142 w 2446770"/>
                  <a:gd name="connsiteY9" fmla="*/ 149532 h 1843240"/>
                  <a:gd name="connsiteX10" fmla="*/ 71264 w 2446770"/>
                  <a:gd name="connsiteY10" fmla="*/ 26801 h 1843240"/>
                  <a:gd name="connsiteX11" fmla="*/ 240161 w 2446770"/>
                  <a:gd name="connsiteY11" fmla="*/ 40962 h 1843240"/>
                  <a:gd name="connsiteX12" fmla="*/ 240727 w 2446770"/>
                  <a:gd name="connsiteY12" fmla="*/ 41694 h 1843240"/>
                  <a:gd name="connsiteX13" fmla="*/ 578237 w 2446770"/>
                  <a:gd name="connsiteY13" fmla="*/ 287651 h 1843240"/>
                  <a:gd name="connsiteX14" fmla="*/ 793512 w 2446770"/>
                  <a:gd name="connsiteY14" fmla="*/ 221070 h 1843240"/>
                  <a:gd name="connsiteX15" fmla="*/ 1417292 w 2446770"/>
                  <a:gd name="connsiteY15" fmla="*/ 70842 h 1843240"/>
                  <a:gd name="connsiteX16" fmla="*/ 1894055 w 2446770"/>
                  <a:gd name="connsiteY16" fmla="*/ 99000 h 1843240"/>
                  <a:gd name="connsiteX17" fmla="*/ 2350614 w 2446770"/>
                  <a:gd name="connsiteY17" fmla="*/ 341629 h 1843240"/>
                  <a:gd name="connsiteX18" fmla="*/ 2445849 w 2446770"/>
                  <a:gd name="connsiteY18" fmla="*/ 751079 h 1843240"/>
                  <a:gd name="connsiteX19" fmla="*/ 2286110 w 2446770"/>
                  <a:gd name="connsiteY19" fmla="*/ 1108273 h 1843240"/>
                  <a:gd name="connsiteX20" fmla="*/ 2130336 w 2446770"/>
                  <a:gd name="connsiteY20" fmla="*/ 1230202 h 1843240"/>
                  <a:gd name="connsiteX21" fmla="*/ 2194486 w 2446770"/>
                  <a:gd name="connsiteY21" fmla="*/ 1486261 h 1843240"/>
                  <a:gd name="connsiteX22" fmla="*/ 2192881 w 2446770"/>
                  <a:gd name="connsiteY22" fmla="*/ 1788368 h 1843240"/>
                  <a:gd name="connsiteX23" fmla="*/ 1995827 w 2446770"/>
                  <a:gd name="connsiteY23" fmla="*/ 1842771 h 1843240"/>
                  <a:gd name="connsiteX24" fmla="*/ 1203740 w 2446770"/>
                  <a:gd name="connsiteY24" fmla="*/ 1649942 h 1843240"/>
                  <a:gd name="connsiteX25" fmla="*/ 1858109 w 2446770"/>
                  <a:gd name="connsiteY25" fmla="*/ 1806140 h 1843240"/>
                  <a:gd name="connsiteX26" fmla="*/ 2187783 w 2446770"/>
                  <a:gd name="connsiteY26" fmla="*/ 1779375 h 1843240"/>
                  <a:gd name="connsiteX27" fmla="*/ 2119195 w 2446770"/>
                  <a:gd name="connsiteY27" fmla="*/ 1229281 h 1843240"/>
                  <a:gd name="connsiteX28" fmla="*/ 2121745 w 2446770"/>
                  <a:gd name="connsiteY28" fmla="*/ 1223145 h 1843240"/>
                  <a:gd name="connsiteX29" fmla="*/ 2435464 w 2446770"/>
                  <a:gd name="connsiteY29" fmla="*/ 751102 h 1843240"/>
                  <a:gd name="connsiteX30" fmla="*/ 1891364 w 2446770"/>
                  <a:gd name="connsiteY30" fmla="*/ 109125 h 1843240"/>
                  <a:gd name="connsiteX31" fmla="*/ 1418048 w 2446770"/>
                  <a:gd name="connsiteY31" fmla="*/ 81298 h 1843240"/>
                  <a:gd name="connsiteX32" fmla="*/ 797973 w 2446770"/>
                  <a:gd name="connsiteY32" fmla="*/ 230629 h 1843240"/>
                  <a:gd name="connsiteX33" fmla="*/ 578025 w 2446770"/>
                  <a:gd name="connsiteY33" fmla="*/ 298131 h 1843240"/>
                  <a:gd name="connsiteX34" fmla="*/ 232136 w 2446770"/>
                  <a:gd name="connsiteY34" fmla="*/ 47736 h 1843240"/>
                  <a:gd name="connsiteX35" fmla="*/ 76362 w 2446770"/>
                  <a:gd name="connsiteY35" fmla="*/ 35935 h 1843240"/>
                  <a:gd name="connsiteX36" fmla="*/ 11362 w 2446770"/>
                  <a:gd name="connsiteY36" fmla="*/ 151444 h 1843240"/>
                  <a:gd name="connsiteX37" fmla="*/ 22691 w 2446770"/>
                  <a:gd name="connsiteY37" fmla="*/ 221872 h 1843240"/>
                  <a:gd name="connsiteX38" fmla="*/ 499642 w 2446770"/>
                  <a:gd name="connsiteY38" fmla="*/ 724432 h 1843240"/>
                  <a:gd name="connsiteX39" fmla="*/ 1006002 w 2446770"/>
                  <a:gd name="connsiteY39" fmla="*/ 656647 h 1843240"/>
                  <a:gd name="connsiteX40" fmla="*/ 1123541 w 2446770"/>
                  <a:gd name="connsiteY40" fmla="*/ 631180 h 1843240"/>
                  <a:gd name="connsiteX41" fmla="*/ 1129583 w 2446770"/>
                  <a:gd name="connsiteY41" fmla="*/ 634886 h 1843240"/>
                  <a:gd name="connsiteX42" fmla="*/ 1071994 w 2446770"/>
                  <a:gd name="connsiteY42" fmla="*/ 1675007 h 1843240"/>
                  <a:gd name="connsiteX43" fmla="*/ 1203740 w 2446770"/>
                  <a:gd name="connsiteY43" fmla="*/ 1649942 h 1843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2446770" h="1843240">
                    <a:moveTo>
                      <a:pt x="1995827" y="1842771"/>
                    </a:moveTo>
                    <a:cubicBezTo>
                      <a:pt x="1947443" y="1842558"/>
                      <a:pt x="1899483" y="1833448"/>
                      <a:pt x="1854380" y="1815935"/>
                    </a:cubicBezTo>
                    <a:cubicBezTo>
                      <a:pt x="1620884" y="1727215"/>
                      <a:pt x="1192364" y="1600943"/>
                      <a:pt x="1067226" y="1690561"/>
                    </a:cubicBezTo>
                    <a:cubicBezTo>
                      <a:pt x="1064842" y="1692237"/>
                      <a:pt x="1061561" y="1691670"/>
                      <a:pt x="1059886" y="1689286"/>
                    </a:cubicBezTo>
                    <a:cubicBezTo>
                      <a:pt x="1059036" y="1688083"/>
                      <a:pt x="1058729" y="1686548"/>
                      <a:pt x="1059060" y="1685085"/>
                    </a:cubicBezTo>
                    <a:cubicBezTo>
                      <a:pt x="1060688" y="1678217"/>
                      <a:pt x="1219554" y="997414"/>
                      <a:pt x="1120897" y="642485"/>
                    </a:cubicBezTo>
                    <a:cubicBezTo>
                      <a:pt x="1089884" y="648598"/>
                      <a:pt x="1051955" y="657142"/>
                      <a:pt x="1008386" y="666961"/>
                    </a:cubicBezTo>
                    <a:cubicBezTo>
                      <a:pt x="846121" y="703520"/>
                      <a:pt x="623884" y="753604"/>
                      <a:pt x="498179" y="734888"/>
                    </a:cubicBezTo>
                    <a:cubicBezTo>
                      <a:pt x="294729" y="704582"/>
                      <a:pt x="75843" y="338537"/>
                      <a:pt x="13604" y="227065"/>
                    </a:cubicBezTo>
                    <a:cubicBezTo>
                      <a:pt x="458" y="203491"/>
                      <a:pt x="-3956" y="176037"/>
                      <a:pt x="1142" y="149532"/>
                    </a:cubicBezTo>
                    <a:cubicBezTo>
                      <a:pt x="9332" y="107048"/>
                      <a:pt x="28167" y="51418"/>
                      <a:pt x="71264" y="26801"/>
                    </a:cubicBezTo>
                    <a:cubicBezTo>
                      <a:pt x="101947" y="9382"/>
                      <a:pt x="173508" y="-31378"/>
                      <a:pt x="240161" y="40962"/>
                    </a:cubicBezTo>
                    <a:cubicBezTo>
                      <a:pt x="240373" y="41189"/>
                      <a:pt x="240562" y="41434"/>
                      <a:pt x="240727" y="41694"/>
                    </a:cubicBezTo>
                    <a:cubicBezTo>
                      <a:pt x="242261" y="44054"/>
                      <a:pt x="396501" y="281892"/>
                      <a:pt x="578237" y="287651"/>
                    </a:cubicBezTo>
                    <a:cubicBezTo>
                      <a:pt x="641963" y="289681"/>
                      <a:pt x="708852" y="259329"/>
                      <a:pt x="793512" y="221070"/>
                    </a:cubicBezTo>
                    <a:cubicBezTo>
                      <a:pt x="930121" y="159232"/>
                      <a:pt x="1117192" y="74548"/>
                      <a:pt x="1417292" y="70842"/>
                    </a:cubicBezTo>
                    <a:cubicBezTo>
                      <a:pt x="1580879" y="52409"/>
                      <a:pt x="1763748" y="63195"/>
                      <a:pt x="1894055" y="99000"/>
                    </a:cubicBezTo>
                    <a:cubicBezTo>
                      <a:pt x="2131823" y="164354"/>
                      <a:pt x="2272633" y="239196"/>
                      <a:pt x="2350614" y="341629"/>
                    </a:cubicBezTo>
                    <a:cubicBezTo>
                      <a:pt x="2429658" y="445479"/>
                      <a:pt x="2445849" y="580412"/>
                      <a:pt x="2445849" y="751079"/>
                    </a:cubicBezTo>
                    <a:cubicBezTo>
                      <a:pt x="2445849" y="911573"/>
                      <a:pt x="2358993" y="1033926"/>
                      <a:pt x="2286110" y="1108273"/>
                    </a:cubicBezTo>
                    <a:cubicBezTo>
                      <a:pt x="2239708" y="1155525"/>
                      <a:pt x="2187358" y="1196521"/>
                      <a:pt x="2130336" y="1230202"/>
                    </a:cubicBezTo>
                    <a:cubicBezTo>
                      <a:pt x="2137015" y="1252930"/>
                      <a:pt x="2170199" y="1367825"/>
                      <a:pt x="2194486" y="1486261"/>
                    </a:cubicBezTo>
                    <a:cubicBezTo>
                      <a:pt x="2231188" y="1665118"/>
                      <a:pt x="2230645" y="1766748"/>
                      <a:pt x="2192881" y="1788368"/>
                    </a:cubicBezTo>
                    <a:cubicBezTo>
                      <a:pt x="2144332" y="1816313"/>
                      <a:pt x="2076806" y="1842771"/>
                      <a:pt x="1995827" y="1842771"/>
                    </a:cubicBezTo>
                    <a:close/>
                    <a:moveTo>
                      <a:pt x="1203740" y="1649942"/>
                    </a:moveTo>
                    <a:cubicBezTo>
                      <a:pt x="1390740" y="1649942"/>
                      <a:pt x="1680503" y="1738638"/>
                      <a:pt x="1858109" y="1806140"/>
                    </a:cubicBezTo>
                    <a:cubicBezTo>
                      <a:pt x="1998636" y="1859528"/>
                      <a:pt x="2114947" y="1821057"/>
                      <a:pt x="2187783" y="1779375"/>
                    </a:cubicBezTo>
                    <a:cubicBezTo>
                      <a:pt x="2255167" y="1740810"/>
                      <a:pt x="2161136" y="1369218"/>
                      <a:pt x="2119195" y="1229281"/>
                    </a:cubicBezTo>
                    <a:cubicBezTo>
                      <a:pt x="2118487" y="1226897"/>
                      <a:pt x="2119549" y="1224325"/>
                      <a:pt x="2121745" y="1223145"/>
                    </a:cubicBezTo>
                    <a:cubicBezTo>
                      <a:pt x="2124884" y="1221469"/>
                      <a:pt x="2435464" y="1051746"/>
                      <a:pt x="2435464" y="751102"/>
                    </a:cubicBezTo>
                    <a:cubicBezTo>
                      <a:pt x="2435464" y="416401"/>
                      <a:pt x="2381769" y="243940"/>
                      <a:pt x="1891364" y="109125"/>
                    </a:cubicBezTo>
                    <a:cubicBezTo>
                      <a:pt x="1762308" y="73722"/>
                      <a:pt x="1580926" y="62983"/>
                      <a:pt x="1418048" y="81298"/>
                    </a:cubicBezTo>
                    <a:cubicBezTo>
                      <a:pt x="1119646" y="85004"/>
                      <a:pt x="933709" y="169169"/>
                      <a:pt x="797973" y="230629"/>
                    </a:cubicBezTo>
                    <a:cubicBezTo>
                      <a:pt x="712061" y="269501"/>
                      <a:pt x="644323" y="300231"/>
                      <a:pt x="578025" y="298131"/>
                    </a:cubicBezTo>
                    <a:cubicBezTo>
                      <a:pt x="392654" y="292277"/>
                      <a:pt x="241530" y="62322"/>
                      <a:pt x="232136" y="47736"/>
                    </a:cubicBezTo>
                    <a:cubicBezTo>
                      <a:pt x="178465" y="-10207"/>
                      <a:pt x="123330" y="9217"/>
                      <a:pt x="76362" y="35935"/>
                    </a:cubicBezTo>
                    <a:cubicBezTo>
                      <a:pt x="36711" y="58475"/>
                      <a:pt x="19127" y="111202"/>
                      <a:pt x="11362" y="151444"/>
                    </a:cubicBezTo>
                    <a:cubicBezTo>
                      <a:pt x="6736" y="175522"/>
                      <a:pt x="10748" y="200463"/>
                      <a:pt x="22691" y="221872"/>
                    </a:cubicBezTo>
                    <a:cubicBezTo>
                      <a:pt x="84316" y="332283"/>
                      <a:pt x="300913" y="694835"/>
                      <a:pt x="499642" y="724432"/>
                    </a:cubicBezTo>
                    <a:cubicBezTo>
                      <a:pt x="623412" y="742889"/>
                      <a:pt x="844540" y="693041"/>
                      <a:pt x="1006002" y="656647"/>
                    </a:cubicBezTo>
                    <a:cubicBezTo>
                      <a:pt x="1051885" y="646309"/>
                      <a:pt x="1091513" y="637364"/>
                      <a:pt x="1123541" y="631180"/>
                    </a:cubicBezTo>
                    <a:cubicBezTo>
                      <a:pt x="1126208" y="630694"/>
                      <a:pt x="1128804" y="632289"/>
                      <a:pt x="1129583" y="634886"/>
                    </a:cubicBezTo>
                    <a:cubicBezTo>
                      <a:pt x="1223991" y="964702"/>
                      <a:pt x="1093236" y="1580008"/>
                      <a:pt x="1071994" y="1675007"/>
                    </a:cubicBezTo>
                    <a:cubicBezTo>
                      <a:pt x="1103786" y="1657423"/>
                      <a:pt x="1149456" y="1649942"/>
                      <a:pt x="1203740" y="1649942"/>
                    </a:cubicBezTo>
                    <a:close/>
                  </a:path>
                </a:pathLst>
              </a:custGeom>
              <a:solidFill>
                <a:srgbClr val="000000"/>
              </a:solidFill>
              <a:ln w="2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EC2071A9-0D29-E4C4-49E0-DEA9A618C76D}"/>
                  </a:ext>
                </a:extLst>
              </p:cNvPr>
              <p:cNvSpPr/>
              <p:nvPr/>
            </p:nvSpPr>
            <p:spPr>
              <a:xfrm>
                <a:off x="3750335" y="3058074"/>
                <a:ext cx="211145" cy="113322"/>
              </a:xfrm>
              <a:custGeom>
                <a:avLst/>
                <a:gdLst>
                  <a:gd name="connsiteX0" fmla="*/ 90151 w 211145"/>
                  <a:gd name="connsiteY0" fmla="*/ 112854 h 113322"/>
                  <a:gd name="connsiteX1" fmla="*/ -363 w 211145"/>
                  <a:gd name="connsiteY1" fmla="*/ 50497 h 113322"/>
                  <a:gd name="connsiteX2" fmla="*/ 1973 w 211145"/>
                  <a:gd name="connsiteY2" fmla="*/ 43430 h 113322"/>
                  <a:gd name="connsiteX3" fmla="*/ 8747 w 211145"/>
                  <a:gd name="connsiteY3" fmla="*/ 45257 h 113322"/>
                  <a:gd name="connsiteX4" fmla="*/ 91118 w 211145"/>
                  <a:gd name="connsiteY4" fmla="*/ 102351 h 113322"/>
                  <a:gd name="connsiteX5" fmla="*/ 200349 w 211145"/>
                  <a:gd name="connsiteY5" fmla="*/ 2301 h 113322"/>
                  <a:gd name="connsiteX6" fmla="*/ 207453 w 211145"/>
                  <a:gd name="connsiteY6" fmla="*/ 154 h 113322"/>
                  <a:gd name="connsiteX7" fmla="*/ 209601 w 211145"/>
                  <a:gd name="connsiteY7" fmla="*/ 7258 h 113322"/>
                  <a:gd name="connsiteX8" fmla="*/ 91236 w 211145"/>
                  <a:gd name="connsiteY8" fmla="*/ 112854 h 113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1145" h="113322">
                    <a:moveTo>
                      <a:pt x="90151" y="112854"/>
                    </a:moveTo>
                    <a:cubicBezTo>
                      <a:pt x="36149" y="112854"/>
                      <a:pt x="1124" y="53069"/>
                      <a:pt x="-363" y="50497"/>
                    </a:cubicBezTo>
                    <a:cubicBezTo>
                      <a:pt x="-1661" y="47898"/>
                      <a:pt x="-623" y="44736"/>
                      <a:pt x="1973" y="43430"/>
                    </a:cubicBezTo>
                    <a:cubicBezTo>
                      <a:pt x="4381" y="42231"/>
                      <a:pt x="7284" y="43015"/>
                      <a:pt x="8747" y="45257"/>
                    </a:cubicBezTo>
                    <a:cubicBezTo>
                      <a:pt x="9078" y="45847"/>
                      <a:pt x="42923" y="103177"/>
                      <a:pt x="91118" y="102351"/>
                    </a:cubicBezTo>
                    <a:cubicBezTo>
                      <a:pt x="128245" y="101784"/>
                      <a:pt x="164993" y="68128"/>
                      <a:pt x="200349" y="2301"/>
                    </a:cubicBezTo>
                    <a:cubicBezTo>
                      <a:pt x="201718" y="-252"/>
                      <a:pt x="204904" y="-1215"/>
                      <a:pt x="207453" y="154"/>
                    </a:cubicBezTo>
                    <a:cubicBezTo>
                      <a:pt x="210002" y="1523"/>
                      <a:pt x="210970" y="4704"/>
                      <a:pt x="209601" y="7258"/>
                    </a:cubicBezTo>
                    <a:cubicBezTo>
                      <a:pt x="172286" y="76719"/>
                      <a:pt x="132469" y="112240"/>
                      <a:pt x="91236" y="112854"/>
                    </a:cubicBezTo>
                    <a:close/>
                  </a:path>
                </a:pathLst>
              </a:custGeom>
              <a:solidFill>
                <a:srgbClr val="000000"/>
              </a:solidFill>
              <a:ln w="2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B78A79F6-A740-363F-8CB9-7F32E894AB3B}"/>
                  </a:ext>
                </a:extLst>
              </p:cNvPr>
              <p:cNvSpPr/>
              <p:nvPr/>
            </p:nvSpPr>
            <p:spPr>
              <a:xfrm>
                <a:off x="5389257" y="3498475"/>
                <a:ext cx="365575" cy="475606"/>
              </a:xfrm>
              <a:custGeom>
                <a:avLst/>
                <a:gdLst>
                  <a:gd name="connsiteX0" fmla="*/ 4365 w 365575"/>
                  <a:gd name="connsiteY0" fmla="*/ 475137 h 475606"/>
                  <a:gd name="connsiteX1" fmla="*/ -922 w 365575"/>
                  <a:gd name="connsiteY1" fmla="*/ 469944 h 475606"/>
                  <a:gd name="connsiteX2" fmla="*/ 2147 w 365575"/>
                  <a:gd name="connsiteY2" fmla="*/ 465130 h 475606"/>
                  <a:gd name="connsiteX3" fmla="*/ 307275 w 365575"/>
                  <a:gd name="connsiteY3" fmla="*/ 175248 h 475606"/>
                  <a:gd name="connsiteX4" fmla="*/ 354172 w 365575"/>
                  <a:gd name="connsiteY4" fmla="*/ 4629 h 475606"/>
                  <a:gd name="connsiteX5" fmla="*/ 359412 w 365575"/>
                  <a:gd name="connsiteY5" fmla="*/ -469 h 475606"/>
                  <a:gd name="connsiteX6" fmla="*/ 359553 w 365575"/>
                  <a:gd name="connsiteY6" fmla="*/ -469 h 475606"/>
                  <a:gd name="connsiteX7" fmla="*/ 364651 w 365575"/>
                  <a:gd name="connsiteY7" fmla="*/ 4888 h 475606"/>
                  <a:gd name="connsiteX8" fmla="*/ 316975 w 365575"/>
                  <a:gd name="connsiteY8" fmla="*/ 179261 h 475606"/>
                  <a:gd name="connsiteX9" fmla="*/ 6560 w 365575"/>
                  <a:gd name="connsiteY9" fmla="*/ 474641 h 475606"/>
                  <a:gd name="connsiteX10" fmla="*/ 4365 w 365575"/>
                  <a:gd name="connsiteY10" fmla="*/ 475137 h 475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5575" h="475606">
                    <a:moveTo>
                      <a:pt x="4365" y="475137"/>
                    </a:moveTo>
                    <a:cubicBezTo>
                      <a:pt x="1462" y="475160"/>
                      <a:pt x="-898" y="472847"/>
                      <a:pt x="-922" y="469944"/>
                    </a:cubicBezTo>
                    <a:cubicBezTo>
                      <a:pt x="-945" y="467867"/>
                      <a:pt x="258" y="465979"/>
                      <a:pt x="2147" y="465130"/>
                    </a:cubicBezTo>
                    <a:cubicBezTo>
                      <a:pt x="180036" y="382829"/>
                      <a:pt x="266254" y="262151"/>
                      <a:pt x="307275" y="175248"/>
                    </a:cubicBezTo>
                    <a:cubicBezTo>
                      <a:pt x="351741" y="81100"/>
                      <a:pt x="354148" y="5313"/>
                      <a:pt x="354172" y="4629"/>
                    </a:cubicBezTo>
                    <a:cubicBezTo>
                      <a:pt x="354243" y="1789"/>
                      <a:pt x="356580" y="-469"/>
                      <a:pt x="359412" y="-469"/>
                    </a:cubicBezTo>
                    <a:lnTo>
                      <a:pt x="359553" y="-469"/>
                    </a:lnTo>
                    <a:cubicBezTo>
                      <a:pt x="362433" y="-392"/>
                      <a:pt x="364722" y="2004"/>
                      <a:pt x="364651" y="4888"/>
                    </a:cubicBezTo>
                    <a:cubicBezTo>
                      <a:pt x="364651" y="8051"/>
                      <a:pt x="362291" y="83177"/>
                      <a:pt x="316975" y="179261"/>
                    </a:cubicBezTo>
                    <a:cubicBezTo>
                      <a:pt x="275270" y="267792"/>
                      <a:pt x="187541" y="390924"/>
                      <a:pt x="6560" y="474641"/>
                    </a:cubicBezTo>
                    <a:cubicBezTo>
                      <a:pt x="5876" y="474971"/>
                      <a:pt x="5120" y="475137"/>
                      <a:pt x="4365" y="475137"/>
                    </a:cubicBezTo>
                    <a:close/>
                  </a:path>
                </a:pathLst>
              </a:custGeom>
              <a:solidFill>
                <a:srgbClr val="000000"/>
              </a:solidFill>
              <a:ln w="2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0CD1C61D-A52D-5AD0-5A0D-4897A4FBC2D2}"/>
                  </a:ext>
                </a:extLst>
              </p:cNvPr>
              <p:cNvSpPr/>
              <p:nvPr/>
            </p:nvSpPr>
            <p:spPr>
              <a:xfrm>
                <a:off x="5468242" y="4125620"/>
                <a:ext cx="376261" cy="95692"/>
              </a:xfrm>
              <a:custGeom>
                <a:avLst/>
                <a:gdLst>
                  <a:gd name="connsiteX0" fmla="*/ 3998 w 376261"/>
                  <a:gd name="connsiteY0" fmla="*/ 95223 h 95692"/>
                  <a:gd name="connsiteX1" fmla="*/ -911 w 376261"/>
                  <a:gd name="connsiteY1" fmla="*/ 89630 h 95692"/>
                  <a:gd name="connsiteX2" fmla="*/ 3998 w 376261"/>
                  <a:gd name="connsiteY2" fmla="*/ 84720 h 95692"/>
                  <a:gd name="connsiteX3" fmla="*/ 367471 w 376261"/>
                  <a:gd name="connsiteY3" fmla="*/ 225 h 95692"/>
                  <a:gd name="connsiteX4" fmla="*/ 374646 w 376261"/>
                  <a:gd name="connsiteY4" fmla="*/ 2160 h 95692"/>
                  <a:gd name="connsiteX5" fmla="*/ 372687 w 376261"/>
                  <a:gd name="connsiteY5" fmla="*/ 9335 h 95692"/>
                  <a:gd name="connsiteX6" fmla="*/ 4163 w 376261"/>
                  <a:gd name="connsiteY6" fmla="*/ 95223 h 95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6261" h="95692">
                    <a:moveTo>
                      <a:pt x="3998" y="95223"/>
                    </a:moveTo>
                    <a:cubicBezTo>
                      <a:pt x="1095" y="95034"/>
                      <a:pt x="-1100" y="92509"/>
                      <a:pt x="-911" y="89630"/>
                    </a:cubicBezTo>
                    <a:cubicBezTo>
                      <a:pt x="-722" y="86986"/>
                      <a:pt x="1379" y="84886"/>
                      <a:pt x="3998" y="84720"/>
                    </a:cubicBezTo>
                    <a:cubicBezTo>
                      <a:pt x="222129" y="82124"/>
                      <a:pt x="365984" y="1051"/>
                      <a:pt x="367471" y="225"/>
                    </a:cubicBezTo>
                    <a:cubicBezTo>
                      <a:pt x="369996" y="-1215"/>
                      <a:pt x="373183" y="-341"/>
                      <a:pt x="374646" y="2160"/>
                    </a:cubicBezTo>
                    <a:cubicBezTo>
                      <a:pt x="376086" y="4686"/>
                      <a:pt x="375212" y="7896"/>
                      <a:pt x="372687" y="9335"/>
                    </a:cubicBezTo>
                    <a:cubicBezTo>
                      <a:pt x="371247" y="10161"/>
                      <a:pt x="224985" y="92580"/>
                      <a:pt x="4163" y="95223"/>
                    </a:cubicBezTo>
                    <a:close/>
                  </a:path>
                </a:pathLst>
              </a:custGeom>
              <a:solidFill>
                <a:srgbClr val="000000"/>
              </a:solidFill>
              <a:ln w="2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A5303BF2-4EB3-85B2-A3F3-2A08F4CA2EA2}"/>
                  </a:ext>
                </a:extLst>
              </p:cNvPr>
              <p:cNvSpPr/>
              <p:nvPr/>
            </p:nvSpPr>
            <p:spPr>
              <a:xfrm>
                <a:off x="4890364" y="3999829"/>
                <a:ext cx="554282" cy="282479"/>
              </a:xfrm>
              <a:custGeom>
                <a:avLst/>
                <a:gdLst>
                  <a:gd name="connsiteX0" fmla="*/ 379913 w 554282"/>
                  <a:gd name="connsiteY0" fmla="*/ 201873 h 282479"/>
                  <a:gd name="connsiteX1" fmla="*/ 513053 w 554282"/>
                  <a:gd name="connsiteY1" fmla="*/ 184526 h 282479"/>
                  <a:gd name="connsiteX2" fmla="*/ 478854 w 554282"/>
                  <a:gd name="connsiteY2" fmla="*/ 9587 h 282479"/>
                  <a:gd name="connsiteX3" fmla="*/ 371275 w 554282"/>
                  <a:gd name="connsiteY3" fmla="*/ 65028 h 282479"/>
                  <a:gd name="connsiteX4" fmla="*/ 305803 w 554282"/>
                  <a:gd name="connsiteY4" fmla="*/ 32410 h 282479"/>
                  <a:gd name="connsiteX5" fmla="*/ 224210 w 554282"/>
                  <a:gd name="connsiteY5" fmla="*/ 7864 h 282479"/>
                  <a:gd name="connsiteX6" fmla="*/ 118190 w 554282"/>
                  <a:gd name="connsiteY6" fmla="*/ 20633 h 282479"/>
                  <a:gd name="connsiteX7" fmla="*/ 143491 w 554282"/>
                  <a:gd name="connsiteY7" fmla="*/ 59671 h 282479"/>
                  <a:gd name="connsiteX8" fmla="*/ 231740 w 554282"/>
                  <a:gd name="connsiteY8" fmla="*/ 96750 h 282479"/>
                  <a:gd name="connsiteX9" fmla="*/ 241157 w 554282"/>
                  <a:gd name="connsiteY9" fmla="*/ 121744 h 282479"/>
                  <a:gd name="connsiteX10" fmla="*/ 236908 w 554282"/>
                  <a:gd name="connsiteY10" fmla="*/ 127692 h 282479"/>
                  <a:gd name="connsiteX11" fmla="*/ 184700 w 554282"/>
                  <a:gd name="connsiteY11" fmla="*/ 160593 h 282479"/>
                  <a:gd name="connsiteX12" fmla="*/ 26779 w 554282"/>
                  <a:gd name="connsiteY12" fmla="*/ 210559 h 282479"/>
                  <a:gd name="connsiteX13" fmla="*/ 15167 w 554282"/>
                  <a:gd name="connsiteY13" fmla="*/ 267204 h 282479"/>
                  <a:gd name="connsiteX14" fmla="*/ 210002 w 554282"/>
                  <a:gd name="connsiteY14" fmla="*/ 281554 h 282479"/>
                  <a:gd name="connsiteX15" fmla="*/ 345077 w 554282"/>
                  <a:gd name="connsiteY15" fmla="*/ 234043 h 282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54282" h="282479">
                    <a:moveTo>
                      <a:pt x="379913" y="201873"/>
                    </a:moveTo>
                    <a:cubicBezTo>
                      <a:pt x="379913" y="201873"/>
                      <a:pt x="424616" y="206594"/>
                      <a:pt x="513053" y="184526"/>
                    </a:cubicBezTo>
                    <a:cubicBezTo>
                      <a:pt x="579894" y="167768"/>
                      <a:pt x="560257" y="-49135"/>
                      <a:pt x="478854" y="9587"/>
                    </a:cubicBezTo>
                    <a:cubicBezTo>
                      <a:pt x="410974" y="58656"/>
                      <a:pt x="371275" y="65028"/>
                      <a:pt x="371275" y="65028"/>
                    </a:cubicBezTo>
                    <a:lnTo>
                      <a:pt x="305803" y="32410"/>
                    </a:lnTo>
                    <a:cubicBezTo>
                      <a:pt x="280218" y="19571"/>
                      <a:pt x="252627" y="11286"/>
                      <a:pt x="224210" y="7864"/>
                    </a:cubicBezTo>
                    <a:cubicBezTo>
                      <a:pt x="111392" y="-5424"/>
                      <a:pt x="118190" y="20633"/>
                      <a:pt x="118190" y="20633"/>
                    </a:cubicBezTo>
                    <a:cubicBezTo>
                      <a:pt x="113328" y="46973"/>
                      <a:pt x="122769" y="50961"/>
                      <a:pt x="143491" y="59671"/>
                    </a:cubicBezTo>
                    <a:lnTo>
                      <a:pt x="231740" y="96750"/>
                    </a:lnTo>
                    <a:cubicBezTo>
                      <a:pt x="241251" y="101045"/>
                      <a:pt x="245452" y="112233"/>
                      <a:pt x="241157" y="121744"/>
                    </a:cubicBezTo>
                    <a:cubicBezTo>
                      <a:pt x="240142" y="123986"/>
                      <a:pt x="238702" y="125993"/>
                      <a:pt x="236908" y="127692"/>
                    </a:cubicBezTo>
                    <a:cubicBezTo>
                      <a:pt x="221685" y="141806"/>
                      <a:pt x="203984" y="152946"/>
                      <a:pt x="184700" y="160593"/>
                    </a:cubicBezTo>
                    <a:cubicBezTo>
                      <a:pt x="149911" y="174330"/>
                      <a:pt x="89277" y="196421"/>
                      <a:pt x="26779" y="210559"/>
                    </a:cubicBezTo>
                    <a:cubicBezTo>
                      <a:pt x="-2606" y="217191"/>
                      <a:pt x="-11929" y="253609"/>
                      <a:pt x="15167" y="267204"/>
                    </a:cubicBezTo>
                    <a:lnTo>
                      <a:pt x="210002" y="281554"/>
                    </a:lnTo>
                    <a:cubicBezTo>
                      <a:pt x="259661" y="285095"/>
                      <a:pt x="308564" y="267889"/>
                      <a:pt x="345077" y="234043"/>
                    </a:cubicBezTo>
                    <a:close/>
                  </a:path>
                </a:pathLst>
              </a:custGeom>
              <a:solidFill>
                <a:srgbClr val="F2F2F2"/>
              </a:solidFill>
              <a:ln w="2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7933A57D-F85F-3C61-9DA9-5A87D7601E83}"/>
                  </a:ext>
                </a:extLst>
              </p:cNvPr>
              <p:cNvSpPr/>
              <p:nvPr/>
            </p:nvSpPr>
            <p:spPr>
              <a:xfrm>
                <a:off x="4885014" y="3994626"/>
                <a:ext cx="564676" cy="292843"/>
              </a:xfrm>
              <a:custGeom>
                <a:avLst/>
                <a:gdLst>
                  <a:gd name="connsiteX0" fmla="*/ 228167 w 564676"/>
                  <a:gd name="connsiteY0" fmla="*/ 292374 h 292843"/>
                  <a:gd name="connsiteX1" fmla="*/ 214950 w 564676"/>
                  <a:gd name="connsiteY1" fmla="*/ 291878 h 292843"/>
                  <a:gd name="connsiteX2" fmla="*/ 20138 w 564676"/>
                  <a:gd name="connsiteY2" fmla="*/ 277529 h 292843"/>
                  <a:gd name="connsiteX3" fmla="*/ 18180 w 564676"/>
                  <a:gd name="connsiteY3" fmla="*/ 276986 h 292843"/>
                  <a:gd name="connsiteX4" fmla="*/ -702 w 564676"/>
                  <a:gd name="connsiteY4" fmla="*/ 243801 h 292843"/>
                  <a:gd name="connsiteX5" fmla="*/ 30854 w 564676"/>
                  <a:gd name="connsiteY5" fmla="*/ 210758 h 292843"/>
                  <a:gd name="connsiteX6" fmla="*/ 188020 w 564676"/>
                  <a:gd name="connsiteY6" fmla="*/ 161029 h 292843"/>
                  <a:gd name="connsiteX7" fmla="*/ 238552 w 564676"/>
                  <a:gd name="connsiteY7" fmla="*/ 129166 h 292843"/>
                  <a:gd name="connsiteX8" fmla="*/ 242659 w 564676"/>
                  <a:gd name="connsiteY8" fmla="*/ 116798 h 292843"/>
                  <a:gd name="connsiteX9" fmla="*/ 234941 w 564676"/>
                  <a:gd name="connsiteY9" fmla="*/ 106909 h 292843"/>
                  <a:gd name="connsiteX10" fmla="*/ 146669 w 564676"/>
                  <a:gd name="connsiteY10" fmla="*/ 69806 h 292843"/>
                  <a:gd name="connsiteX11" fmla="*/ 118111 w 564676"/>
                  <a:gd name="connsiteY11" fmla="*/ 25788 h 292843"/>
                  <a:gd name="connsiteX12" fmla="*/ 121557 w 564676"/>
                  <a:gd name="connsiteY12" fmla="*/ 16583 h 292843"/>
                  <a:gd name="connsiteX13" fmla="*/ 230126 w 564676"/>
                  <a:gd name="connsiteY13" fmla="*/ 7969 h 292843"/>
                  <a:gd name="connsiteX14" fmla="*/ 313442 w 564676"/>
                  <a:gd name="connsiteY14" fmla="*/ 33034 h 292843"/>
                  <a:gd name="connsiteX15" fmla="*/ 377168 w 564676"/>
                  <a:gd name="connsiteY15" fmla="*/ 64850 h 292843"/>
                  <a:gd name="connsiteX16" fmla="*/ 481017 w 564676"/>
                  <a:gd name="connsiteY16" fmla="*/ 10565 h 292843"/>
                  <a:gd name="connsiteX17" fmla="*/ 528599 w 564676"/>
                  <a:gd name="connsiteY17" fmla="*/ 4712 h 292843"/>
                  <a:gd name="connsiteX18" fmla="*/ 561642 w 564676"/>
                  <a:gd name="connsiteY18" fmla="*/ 129803 h 292843"/>
                  <a:gd name="connsiteX19" fmla="*/ 519512 w 564676"/>
                  <a:gd name="connsiteY19" fmla="*/ 194968 h 292843"/>
                  <a:gd name="connsiteX20" fmla="*/ 386986 w 564676"/>
                  <a:gd name="connsiteY20" fmla="*/ 212646 h 292843"/>
                  <a:gd name="connsiteX21" fmla="*/ 353943 w 564676"/>
                  <a:gd name="connsiteY21" fmla="*/ 243140 h 292843"/>
                  <a:gd name="connsiteX22" fmla="*/ 228167 w 564676"/>
                  <a:gd name="connsiteY22" fmla="*/ 292374 h 292843"/>
                  <a:gd name="connsiteX23" fmla="*/ 21979 w 564676"/>
                  <a:gd name="connsiteY23" fmla="*/ 267144 h 292843"/>
                  <a:gd name="connsiteX24" fmla="*/ 215729 w 564676"/>
                  <a:gd name="connsiteY24" fmla="*/ 281305 h 292843"/>
                  <a:gd name="connsiteX25" fmla="*/ 346886 w 564676"/>
                  <a:gd name="connsiteY25" fmla="*/ 235139 h 292843"/>
                  <a:gd name="connsiteX26" fmla="*/ 381723 w 564676"/>
                  <a:gd name="connsiteY26" fmla="*/ 203087 h 292843"/>
                  <a:gd name="connsiteX27" fmla="*/ 385830 w 564676"/>
                  <a:gd name="connsiteY27" fmla="*/ 201742 h 292843"/>
                  <a:gd name="connsiteX28" fmla="*/ 517128 w 564676"/>
                  <a:gd name="connsiteY28" fmla="*/ 184513 h 292843"/>
                  <a:gd name="connsiteX29" fmla="*/ 551445 w 564676"/>
                  <a:gd name="connsiteY29" fmla="*/ 127867 h 292843"/>
                  <a:gd name="connsiteX30" fmla="*/ 523123 w 564676"/>
                  <a:gd name="connsiteY30" fmla="*/ 13421 h 292843"/>
                  <a:gd name="connsiteX31" fmla="*/ 487177 w 564676"/>
                  <a:gd name="connsiteY31" fmla="*/ 18849 h 292843"/>
                  <a:gd name="connsiteX32" fmla="*/ 377333 w 564676"/>
                  <a:gd name="connsiteY32" fmla="*/ 75211 h 292843"/>
                  <a:gd name="connsiteX33" fmla="*/ 374146 w 564676"/>
                  <a:gd name="connsiteY33" fmla="*/ 74739 h 292843"/>
                  <a:gd name="connsiteX34" fmla="*/ 308698 w 564676"/>
                  <a:gd name="connsiteY34" fmla="*/ 42121 h 292843"/>
                  <a:gd name="connsiteX35" fmla="*/ 228828 w 564676"/>
                  <a:gd name="connsiteY35" fmla="*/ 18094 h 292843"/>
                  <a:gd name="connsiteX36" fmla="*/ 129463 w 564676"/>
                  <a:gd name="connsiteY36" fmla="*/ 23169 h 292843"/>
                  <a:gd name="connsiteX37" fmla="*/ 128496 w 564676"/>
                  <a:gd name="connsiteY37" fmla="*/ 24325 h 292843"/>
                  <a:gd name="connsiteX38" fmla="*/ 128496 w 564676"/>
                  <a:gd name="connsiteY38" fmla="*/ 26685 h 292843"/>
                  <a:gd name="connsiteX39" fmla="*/ 150682 w 564676"/>
                  <a:gd name="connsiteY39" fmla="*/ 59940 h 292843"/>
                  <a:gd name="connsiteX40" fmla="*/ 238930 w 564676"/>
                  <a:gd name="connsiteY40" fmla="*/ 97020 h 292843"/>
                  <a:gd name="connsiteX41" fmla="*/ 252926 w 564676"/>
                  <a:gd name="connsiteY41" fmla="*/ 114768 h 292843"/>
                  <a:gd name="connsiteX42" fmla="*/ 245633 w 564676"/>
                  <a:gd name="connsiteY42" fmla="*/ 136647 h 292843"/>
                  <a:gd name="connsiteX43" fmla="*/ 191797 w 564676"/>
                  <a:gd name="connsiteY43" fmla="*/ 170587 h 292843"/>
                  <a:gd name="connsiteX44" fmla="*/ 33096 w 564676"/>
                  <a:gd name="connsiteY44" fmla="*/ 220765 h 292843"/>
                  <a:gd name="connsiteX45" fmla="*/ 9659 w 564676"/>
                  <a:gd name="connsiteY45" fmla="*/ 244957 h 292843"/>
                  <a:gd name="connsiteX46" fmla="*/ 21979 w 564676"/>
                  <a:gd name="connsiteY46" fmla="*/ 267144 h 292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64676" h="292843">
                    <a:moveTo>
                      <a:pt x="228167" y="292374"/>
                    </a:moveTo>
                    <a:cubicBezTo>
                      <a:pt x="223754" y="292374"/>
                      <a:pt x="219364" y="292209"/>
                      <a:pt x="214950" y="291878"/>
                    </a:cubicBezTo>
                    <a:lnTo>
                      <a:pt x="20138" y="277529"/>
                    </a:lnTo>
                    <a:cubicBezTo>
                      <a:pt x="19454" y="277481"/>
                      <a:pt x="18793" y="277293"/>
                      <a:pt x="18180" y="276986"/>
                    </a:cubicBezTo>
                    <a:cubicBezTo>
                      <a:pt x="4726" y="270306"/>
                      <a:pt x="-2284" y="257891"/>
                      <a:pt x="-702" y="243801"/>
                    </a:cubicBezTo>
                    <a:cubicBezTo>
                      <a:pt x="1233" y="227799"/>
                      <a:pt x="13907" y="214464"/>
                      <a:pt x="30854" y="210758"/>
                    </a:cubicBezTo>
                    <a:cubicBezTo>
                      <a:pt x="94391" y="196384"/>
                      <a:pt x="156606" y="173443"/>
                      <a:pt x="188020" y="161029"/>
                    </a:cubicBezTo>
                    <a:cubicBezTo>
                      <a:pt x="206690" y="153641"/>
                      <a:pt x="223848" y="142831"/>
                      <a:pt x="238552" y="129166"/>
                    </a:cubicBezTo>
                    <a:cubicBezTo>
                      <a:pt x="241951" y="126026"/>
                      <a:pt x="243509" y="121353"/>
                      <a:pt x="242659" y="116798"/>
                    </a:cubicBezTo>
                    <a:cubicBezTo>
                      <a:pt x="241975" y="112385"/>
                      <a:pt x="239048" y="108655"/>
                      <a:pt x="234941" y="106909"/>
                    </a:cubicBezTo>
                    <a:lnTo>
                      <a:pt x="146669" y="69806"/>
                    </a:lnTo>
                    <a:cubicBezTo>
                      <a:pt x="126348" y="61286"/>
                      <a:pt x="112871" y="55645"/>
                      <a:pt x="118111" y="25788"/>
                    </a:cubicBezTo>
                    <a:cubicBezTo>
                      <a:pt x="117993" y="22390"/>
                      <a:pt x="119220" y="19062"/>
                      <a:pt x="121557" y="16583"/>
                    </a:cubicBezTo>
                    <a:cubicBezTo>
                      <a:pt x="132791" y="3720"/>
                      <a:pt x="169280" y="817"/>
                      <a:pt x="230126" y="7969"/>
                    </a:cubicBezTo>
                    <a:cubicBezTo>
                      <a:pt x="259133" y="11462"/>
                      <a:pt x="287314" y="19935"/>
                      <a:pt x="313442" y="33034"/>
                    </a:cubicBezTo>
                    <a:lnTo>
                      <a:pt x="377168" y="64850"/>
                    </a:lnTo>
                    <a:cubicBezTo>
                      <a:pt x="385051" y="63056"/>
                      <a:pt x="422531" y="52883"/>
                      <a:pt x="481017" y="10565"/>
                    </a:cubicBezTo>
                    <a:cubicBezTo>
                      <a:pt x="502660" y="-5060"/>
                      <a:pt x="518780" y="-1236"/>
                      <a:pt x="528599" y="4712"/>
                    </a:cubicBezTo>
                    <a:cubicBezTo>
                      <a:pt x="558078" y="22697"/>
                      <a:pt x="568722" y="83590"/>
                      <a:pt x="561642" y="129803"/>
                    </a:cubicBezTo>
                    <a:cubicBezTo>
                      <a:pt x="556142" y="165890"/>
                      <a:pt x="540777" y="189658"/>
                      <a:pt x="519512" y="194968"/>
                    </a:cubicBezTo>
                    <a:cubicBezTo>
                      <a:pt x="441625" y="214487"/>
                      <a:pt x="397513" y="213331"/>
                      <a:pt x="386986" y="212646"/>
                    </a:cubicBezTo>
                    <a:lnTo>
                      <a:pt x="353943" y="243140"/>
                    </a:lnTo>
                    <a:cubicBezTo>
                      <a:pt x="319626" y="274673"/>
                      <a:pt x="274758" y="292233"/>
                      <a:pt x="228167" y="292374"/>
                    </a:cubicBezTo>
                    <a:close/>
                    <a:moveTo>
                      <a:pt x="21979" y="267144"/>
                    </a:moveTo>
                    <a:lnTo>
                      <a:pt x="215729" y="281305"/>
                    </a:lnTo>
                    <a:cubicBezTo>
                      <a:pt x="263948" y="284609"/>
                      <a:pt x="311388" y="267922"/>
                      <a:pt x="346886" y="235139"/>
                    </a:cubicBezTo>
                    <a:lnTo>
                      <a:pt x="381723" y="203087"/>
                    </a:lnTo>
                    <a:cubicBezTo>
                      <a:pt x="382832" y="202073"/>
                      <a:pt x="384343" y="201577"/>
                      <a:pt x="385830" y="201742"/>
                    </a:cubicBezTo>
                    <a:cubicBezTo>
                      <a:pt x="386278" y="201742"/>
                      <a:pt x="430886" y="206108"/>
                      <a:pt x="517128" y="184513"/>
                    </a:cubicBezTo>
                    <a:cubicBezTo>
                      <a:pt x="534098" y="180264"/>
                      <a:pt x="546607" y="159636"/>
                      <a:pt x="551445" y="127867"/>
                    </a:cubicBezTo>
                    <a:cubicBezTo>
                      <a:pt x="557983" y="84912"/>
                      <a:pt x="548236" y="28739"/>
                      <a:pt x="523123" y="13421"/>
                    </a:cubicBezTo>
                    <a:cubicBezTo>
                      <a:pt x="512880" y="7166"/>
                      <a:pt x="500795" y="8984"/>
                      <a:pt x="487177" y="18849"/>
                    </a:cubicBezTo>
                    <a:cubicBezTo>
                      <a:pt x="419061" y="68083"/>
                      <a:pt x="379009" y="74952"/>
                      <a:pt x="377333" y="75211"/>
                    </a:cubicBezTo>
                    <a:cubicBezTo>
                      <a:pt x="376247" y="75376"/>
                      <a:pt x="375138" y="75211"/>
                      <a:pt x="374146" y="74739"/>
                    </a:cubicBezTo>
                    <a:lnTo>
                      <a:pt x="308698" y="42121"/>
                    </a:lnTo>
                    <a:cubicBezTo>
                      <a:pt x="283656" y="29541"/>
                      <a:pt x="256631" y="21422"/>
                      <a:pt x="228828" y="18094"/>
                    </a:cubicBezTo>
                    <a:cubicBezTo>
                      <a:pt x="148959" y="8653"/>
                      <a:pt x="132579" y="19605"/>
                      <a:pt x="129463" y="23169"/>
                    </a:cubicBezTo>
                    <a:lnTo>
                      <a:pt x="128496" y="24325"/>
                    </a:lnTo>
                    <a:cubicBezTo>
                      <a:pt x="128684" y="25104"/>
                      <a:pt x="128684" y="25906"/>
                      <a:pt x="128496" y="26685"/>
                    </a:cubicBezTo>
                    <a:cubicBezTo>
                      <a:pt x="124413" y="48895"/>
                      <a:pt x="129983" y="51231"/>
                      <a:pt x="150682" y="59940"/>
                    </a:cubicBezTo>
                    <a:lnTo>
                      <a:pt x="238930" y="97020"/>
                    </a:lnTo>
                    <a:cubicBezTo>
                      <a:pt x="246317" y="100182"/>
                      <a:pt x="251581" y="106862"/>
                      <a:pt x="252926" y="114768"/>
                    </a:cubicBezTo>
                    <a:cubicBezTo>
                      <a:pt x="254389" y="122817"/>
                      <a:pt x="251651" y="131077"/>
                      <a:pt x="245633" y="136647"/>
                    </a:cubicBezTo>
                    <a:cubicBezTo>
                      <a:pt x="229961" y="151210"/>
                      <a:pt x="211693" y="162728"/>
                      <a:pt x="191797" y="170587"/>
                    </a:cubicBezTo>
                    <a:cubicBezTo>
                      <a:pt x="153065" y="185858"/>
                      <a:pt x="94107" y="206982"/>
                      <a:pt x="33096" y="220765"/>
                    </a:cubicBezTo>
                    <a:cubicBezTo>
                      <a:pt x="20964" y="223078"/>
                      <a:pt x="11594" y="232755"/>
                      <a:pt x="9659" y="244957"/>
                    </a:cubicBezTo>
                    <a:cubicBezTo>
                      <a:pt x="8715" y="254375"/>
                      <a:pt x="13129" y="262376"/>
                      <a:pt x="21979" y="267144"/>
                    </a:cubicBezTo>
                    <a:close/>
                  </a:path>
                </a:pathLst>
              </a:custGeom>
              <a:solidFill>
                <a:srgbClr val="000000"/>
              </a:solidFill>
              <a:ln w="2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384AC7D2-5910-B925-B378-26F4274B9E35}"/>
                  </a:ext>
                </a:extLst>
              </p:cNvPr>
              <p:cNvSpPr/>
              <p:nvPr/>
            </p:nvSpPr>
            <p:spPr>
              <a:xfrm>
                <a:off x="3400250" y="2591547"/>
                <a:ext cx="496981" cy="497802"/>
              </a:xfrm>
              <a:custGeom>
                <a:avLst/>
                <a:gdLst>
                  <a:gd name="connsiteX0" fmla="*/ 575 w 496981"/>
                  <a:gd name="connsiteY0" fmla="*/ 17698 h 497802"/>
                  <a:gd name="connsiteX1" fmla="*/ 30455 w 496981"/>
                  <a:gd name="connsiteY1" fmla="*/ 43 h 497802"/>
                  <a:gd name="connsiteX2" fmla="*/ 284792 w 496981"/>
                  <a:gd name="connsiteY2" fmla="*/ 56311 h 497802"/>
                  <a:gd name="connsiteX3" fmla="*/ 340091 w 496981"/>
                  <a:gd name="connsiteY3" fmla="*/ 137384 h 497802"/>
                  <a:gd name="connsiteX4" fmla="*/ 479486 w 496981"/>
                  <a:gd name="connsiteY4" fmla="*/ 357238 h 497802"/>
                  <a:gd name="connsiteX5" fmla="*/ 486448 w 496981"/>
                  <a:gd name="connsiteY5" fmla="*/ 440860 h 497802"/>
                  <a:gd name="connsiteX6" fmla="*/ 453995 w 496981"/>
                  <a:gd name="connsiteY6" fmla="*/ 479992 h 497802"/>
                  <a:gd name="connsiteX7" fmla="*/ 328904 w 496981"/>
                  <a:gd name="connsiteY7" fmla="*/ 369889 h 497802"/>
                  <a:gd name="connsiteX8" fmla="*/ 309125 w 496981"/>
                  <a:gd name="connsiteY8" fmla="*/ 345909 h 497802"/>
                  <a:gd name="connsiteX9" fmla="*/ 257838 w 496981"/>
                  <a:gd name="connsiteY9" fmla="*/ 300168 h 497802"/>
                  <a:gd name="connsiteX10" fmla="*/ 117193 w 496981"/>
                  <a:gd name="connsiteY10" fmla="*/ 159216 h 497802"/>
                  <a:gd name="connsiteX11" fmla="*/ 146412 w 496981"/>
                  <a:gd name="connsiteY11" fmla="*/ 98346 h 497802"/>
                  <a:gd name="connsiteX12" fmla="*/ 151652 w 496981"/>
                  <a:gd name="connsiteY12" fmla="*/ 95443 h 497802"/>
                  <a:gd name="connsiteX13" fmla="*/ 17451 w 496981"/>
                  <a:gd name="connsiteY13" fmla="*/ 52417 h 497802"/>
                  <a:gd name="connsiteX14" fmla="*/ 575 w 496981"/>
                  <a:gd name="connsiteY14" fmla="*/ 17698 h 497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6981" h="497802">
                    <a:moveTo>
                      <a:pt x="575" y="17698"/>
                    </a:moveTo>
                    <a:cubicBezTo>
                      <a:pt x="4562" y="5042"/>
                      <a:pt x="17448" y="-2572"/>
                      <a:pt x="30455" y="43"/>
                    </a:cubicBezTo>
                    <a:cubicBezTo>
                      <a:pt x="66236" y="7927"/>
                      <a:pt x="250451" y="48499"/>
                      <a:pt x="284792" y="56311"/>
                    </a:cubicBezTo>
                    <a:cubicBezTo>
                      <a:pt x="319133" y="64123"/>
                      <a:pt x="320525" y="102359"/>
                      <a:pt x="340091" y="137384"/>
                    </a:cubicBezTo>
                    <a:cubicBezTo>
                      <a:pt x="357109" y="167855"/>
                      <a:pt x="415618" y="279469"/>
                      <a:pt x="479486" y="357238"/>
                    </a:cubicBezTo>
                    <a:cubicBezTo>
                      <a:pt x="498698" y="381064"/>
                      <a:pt x="501459" y="414185"/>
                      <a:pt x="486448" y="440860"/>
                    </a:cubicBezTo>
                    <a:cubicBezTo>
                      <a:pt x="477857" y="456131"/>
                      <a:pt x="466929" y="471142"/>
                      <a:pt x="453995" y="479992"/>
                    </a:cubicBezTo>
                    <a:cubicBezTo>
                      <a:pt x="420693" y="502721"/>
                      <a:pt x="395674" y="529864"/>
                      <a:pt x="328904" y="369889"/>
                    </a:cubicBezTo>
                    <a:cubicBezTo>
                      <a:pt x="324845" y="360106"/>
                      <a:pt x="317953" y="351755"/>
                      <a:pt x="309125" y="345909"/>
                    </a:cubicBezTo>
                    <a:cubicBezTo>
                      <a:pt x="289937" y="333178"/>
                      <a:pt x="272660" y="317775"/>
                      <a:pt x="257838" y="300168"/>
                    </a:cubicBezTo>
                    <a:cubicBezTo>
                      <a:pt x="257838" y="300168"/>
                      <a:pt x="145822" y="436919"/>
                      <a:pt x="117193" y="159216"/>
                    </a:cubicBezTo>
                    <a:cubicBezTo>
                      <a:pt x="114644" y="134528"/>
                      <a:pt x="125643" y="110501"/>
                      <a:pt x="146412" y="98346"/>
                    </a:cubicBezTo>
                    <a:cubicBezTo>
                      <a:pt x="148065" y="97371"/>
                      <a:pt x="149811" y="96404"/>
                      <a:pt x="151652" y="95443"/>
                    </a:cubicBezTo>
                    <a:lnTo>
                      <a:pt x="17451" y="52417"/>
                    </a:lnTo>
                    <a:cubicBezTo>
                      <a:pt x="3216" y="47474"/>
                      <a:pt x="-4332" y="31944"/>
                      <a:pt x="575" y="17698"/>
                    </a:cubicBezTo>
                    <a:close/>
                  </a:path>
                </a:pathLst>
              </a:custGeom>
              <a:solidFill>
                <a:srgbClr val="F2F2F2"/>
              </a:solidFill>
              <a:ln w="2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BFA9F5EE-EBA3-5616-37DE-BD36F27A66ED}"/>
                  </a:ext>
                </a:extLst>
              </p:cNvPr>
              <p:cNvSpPr/>
              <p:nvPr/>
            </p:nvSpPr>
            <p:spPr>
              <a:xfrm>
                <a:off x="3395122" y="2586202"/>
                <a:ext cx="507387" cy="508346"/>
              </a:xfrm>
              <a:custGeom>
                <a:avLst/>
                <a:gdLst>
                  <a:gd name="connsiteX0" fmla="*/ 423130 w 507387"/>
                  <a:gd name="connsiteY0" fmla="*/ 507878 h 508346"/>
                  <a:gd name="connsiteX1" fmla="*/ 414232 w 507387"/>
                  <a:gd name="connsiteY1" fmla="*/ 506603 h 508346"/>
                  <a:gd name="connsiteX2" fmla="*/ 329052 w 507387"/>
                  <a:gd name="connsiteY2" fmla="*/ 377193 h 508346"/>
                  <a:gd name="connsiteX3" fmla="*/ 311233 w 507387"/>
                  <a:gd name="connsiteY3" fmla="*/ 355597 h 508346"/>
                  <a:gd name="connsiteX4" fmla="*/ 262966 w 507387"/>
                  <a:gd name="connsiteY4" fmla="*/ 313443 h 508346"/>
                  <a:gd name="connsiteX5" fmla="*/ 190697 w 507387"/>
                  <a:gd name="connsiteY5" fmla="*/ 342474 h 508346"/>
                  <a:gd name="connsiteX6" fmla="*/ 117176 w 507387"/>
                  <a:gd name="connsiteY6" fmla="*/ 165104 h 508346"/>
                  <a:gd name="connsiteX7" fmla="*/ 144201 w 507387"/>
                  <a:gd name="connsiteY7" fmla="*/ 102252 h 508346"/>
                  <a:gd name="connsiteX8" fmla="*/ 21045 w 507387"/>
                  <a:gd name="connsiteY8" fmla="*/ 62765 h 508346"/>
                  <a:gd name="connsiteX9" fmla="*/ 2659 w 507387"/>
                  <a:gd name="connsiteY9" fmla="*/ 46952 h 508346"/>
                  <a:gd name="connsiteX10" fmla="*/ 747 w 507387"/>
                  <a:gd name="connsiteY10" fmla="*/ 21414 h 508346"/>
                  <a:gd name="connsiteX11" fmla="*/ 747 w 507387"/>
                  <a:gd name="connsiteY11" fmla="*/ 21414 h 508346"/>
                  <a:gd name="connsiteX12" fmla="*/ 36740 w 507387"/>
                  <a:gd name="connsiteY12" fmla="*/ 173 h 508346"/>
                  <a:gd name="connsiteX13" fmla="*/ 291100 w 507387"/>
                  <a:gd name="connsiteY13" fmla="*/ 56440 h 508346"/>
                  <a:gd name="connsiteX14" fmla="*/ 335944 w 507387"/>
                  <a:gd name="connsiteY14" fmla="*/ 109002 h 508346"/>
                  <a:gd name="connsiteX15" fmla="*/ 349822 w 507387"/>
                  <a:gd name="connsiteY15" fmla="*/ 140086 h 508346"/>
                  <a:gd name="connsiteX16" fmla="*/ 356903 w 507387"/>
                  <a:gd name="connsiteY16" fmla="*/ 152855 h 508346"/>
                  <a:gd name="connsiteX17" fmla="*/ 488744 w 507387"/>
                  <a:gd name="connsiteY17" fmla="*/ 359161 h 508346"/>
                  <a:gd name="connsiteX18" fmla="*/ 496226 w 507387"/>
                  <a:gd name="connsiteY18" fmla="*/ 448683 h 508346"/>
                  <a:gd name="connsiteX19" fmla="*/ 462145 w 507387"/>
                  <a:gd name="connsiteY19" fmla="*/ 489562 h 508346"/>
                  <a:gd name="connsiteX20" fmla="*/ 457755 w 507387"/>
                  <a:gd name="connsiteY20" fmla="*/ 492607 h 508346"/>
                  <a:gd name="connsiteX21" fmla="*/ 423130 w 507387"/>
                  <a:gd name="connsiteY21" fmla="*/ 507878 h 508346"/>
                  <a:gd name="connsiteX22" fmla="*/ 262966 w 507387"/>
                  <a:gd name="connsiteY22" fmla="*/ 300179 h 508346"/>
                  <a:gd name="connsiteX23" fmla="*/ 266979 w 507387"/>
                  <a:gd name="connsiteY23" fmla="*/ 302044 h 508346"/>
                  <a:gd name="connsiteX24" fmla="*/ 316992 w 507387"/>
                  <a:gd name="connsiteY24" fmla="*/ 346888 h 508346"/>
                  <a:gd name="connsiteX25" fmla="*/ 338729 w 507387"/>
                  <a:gd name="connsiteY25" fmla="*/ 373204 h 508346"/>
                  <a:gd name="connsiteX26" fmla="*/ 417183 w 507387"/>
                  <a:gd name="connsiteY26" fmla="*/ 496572 h 508346"/>
                  <a:gd name="connsiteX27" fmla="*/ 451642 w 507387"/>
                  <a:gd name="connsiteY27" fmla="*/ 484087 h 508346"/>
                  <a:gd name="connsiteX28" fmla="*/ 456126 w 507387"/>
                  <a:gd name="connsiteY28" fmla="*/ 480995 h 508346"/>
                  <a:gd name="connsiteX29" fmla="*/ 486951 w 507387"/>
                  <a:gd name="connsiteY29" fmla="*/ 443633 h 508346"/>
                  <a:gd name="connsiteX30" fmla="*/ 480507 w 507387"/>
                  <a:gd name="connsiteY30" fmla="*/ 365911 h 508346"/>
                  <a:gd name="connsiteX31" fmla="*/ 347580 w 507387"/>
                  <a:gd name="connsiteY31" fmla="*/ 158000 h 508346"/>
                  <a:gd name="connsiteX32" fmla="*/ 340499 w 507387"/>
                  <a:gd name="connsiteY32" fmla="*/ 145302 h 508346"/>
                  <a:gd name="connsiteX33" fmla="*/ 326008 w 507387"/>
                  <a:gd name="connsiteY33" fmla="*/ 112920 h 508346"/>
                  <a:gd name="connsiteX34" fmla="*/ 288622 w 507387"/>
                  <a:gd name="connsiteY34" fmla="*/ 66778 h 508346"/>
                  <a:gd name="connsiteX35" fmla="*/ 34333 w 507387"/>
                  <a:gd name="connsiteY35" fmla="*/ 10510 h 508346"/>
                  <a:gd name="connsiteX36" fmla="*/ 10542 w 507387"/>
                  <a:gd name="connsiteY36" fmla="*/ 24672 h 508346"/>
                  <a:gd name="connsiteX37" fmla="*/ 11864 w 507387"/>
                  <a:gd name="connsiteY37" fmla="*/ 42161 h 508346"/>
                  <a:gd name="connsiteX38" fmla="*/ 24090 w 507387"/>
                  <a:gd name="connsiteY38" fmla="*/ 52734 h 508346"/>
                  <a:gd name="connsiteX39" fmla="*/ 158268 w 507387"/>
                  <a:gd name="connsiteY39" fmla="*/ 95785 h 508346"/>
                  <a:gd name="connsiteX40" fmla="*/ 161671 w 507387"/>
                  <a:gd name="connsiteY40" fmla="*/ 102367 h 508346"/>
                  <a:gd name="connsiteX41" fmla="*/ 159117 w 507387"/>
                  <a:gd name="connsiteY41" fmla="*/ 105414 h 508346"/>
                  <a:gd name="connsiteX42" fmla="*/ 154114 w 507387"/>
                  <a:gd name="connsiteY42" fmla="*/ 108199 h 508346"/>
                  <a:gd name="connsiteX43" fmla="*/ 127443 w 507387"/>
                  <a:gd name="connsiteY43" fmla="*/ 164018 h 508346"/>
                  <a:gd name="connsiteX44" fmla="*/ 193529 w 507387"/>
                  <a:gd name="connsiteY44" fmla="*/ 332396 h 508346"/>
                  <a:gd name="connsiteX45" fmla="*/ 258812 w 507387"/>
                  <a:gd name="connsiteY45" fmla="*/ 302162 h 508346"/>
                  <a:gd name="connsiteX46" fmla="*/ 262825 w 507387"/>
                  <a:gd name="connsiteY46" fmla="*/ 300250 h 508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07387" h="508346">
                    <a:moveTo>
                      <a:pt x="423130" y="507878"/>
                    </a:moveTo>
                    <a:cubicBezTo>
                      <a:pt x="420109" y="507871"/>
                      <a:pt x="417135" y="507441"/>
                      <a:pt x="414232" y="506603"/>
                    </a:cubicBezTo>
                    <a:cubicBezTo>
                      <a:pt x="389403" y="499357"/>
                      <a:pt x="363936" y="460673"/>
                      <a:pt x="329052" y="377193"/>
                    </a:cubicBezTo>
                    <a:cubicBezTo>
                      <a:pt x="325394" y="368382"/>
                      <a:pt x="319187" y="360862"/>
                      <a:pt x="311233" y="355597"/>
                    </a:cubicBezTo>
                    <a:cubicBezTo>
                      <a:pt x="293366" y="343713"/>
                      <a:pt x="277151" y="329540"/>
                      <a:pt x="262966" y="313443"/>
                    </a:cubicBezTo>
                    <a:cubicBezTo>
                      <a:pt x="252227" y="324772"/>
                      <a:pt x="222347" y="351986"/>
                      <a:pt x="190697" y="342474"/>
                    </a:cubicBezTo>
                    <a:cubicBezTo>
                      <a:pt x="152933" y="331098"/>
                      <a:pt x="128128" y="271432"/>
                      <a:pt x="117176" y="165104"/>
                    </a:cubicBezTo>
                    <a:cubicBezTo>
                      <a:pt x="114580" y="139991"/>
                      <a:pt x="125083" y="115941"/>
                      <a:pt x="144201" y="102252"/>
                    </a:cubicBezTo>
                    <a:lnTo>
                      <a:pt x="21045" y="62765"/>
                    </a:lnTo>
                    <a:cubicBezTo>
                      <a:pt x="13046" y="60167"/>
                      <a:pt x="6423" y="54472"/>
                      <a:pt x="2659" y="46952"/>
                    </a:cubicBezTo>
                    <a:cubicBezTo>
                      <a:pt x="-1328" y="39026"/>
                      <a:pt x="-2017" y="29845"/>
                      <a:pt x="747" y="21414"/>
                    </a:cubicBezTo>
                    <a:lnTo>
                      <a:pt x="747" y="21414"/>
                    </a:lnTo>
                    <a:cubicBezTo>
                      <a:pt x="5503" y="6137"/>
                      <a:pt x="21066" y="-3049"/>
                      <a:pt x="36740" y="173"/>
                    </a:cubicBezTo>
                    <a:cubicBezTo>
                      <a:pt x="96784" y="13390"/>
                      <a:pt x="259544" y="49265"/>
                      <a:pt x="291100" y="56440"/>
                    </a:cubicBezTo>
                    <a:cubicBezTo>
                      <a:pt x="317794" y="62506"/>
                      <a:pt x="326503" y="85093"/>
                      <a:pt x="335944" y="109002"/>
                    </a:cubicBezTo>
                    <a:cubicBezTo>
                      <a:pt x="339862" y="119668"/>
                      <a:pt x="344488" y="130053"/>
                      <a:pt x="349822" y="140086"/>
                    </a:cubicBezTo>
                    <a:cubicBezTo>
                      <a:pt x="351687" y="143414"/>
                      <a:pt x="354047" y="147733"/>
                      <a:pt x="356903" y="152855"/>
                    </a:cubicBezTo>
                    <a:cubicBezTo>
                      <a:pt x="379443" y="193969"/>
                      <a:pt x="432217" y="290266"/>
                      <a:pt x="488744" y="359161"/>
                    </a:cubicBezTo>
                    <a:cubicBezTo>
                      <a:pt x="509278" y="384679"/>
                      <a:pt x="512228" y="420111"/>
                      <a:pt x="496226" y="448683"/>
                    </a:cubicBezTo>
                    <a:cubicBezTo>
                      <a:pt x="485558" y="467565"/>
                      <a:pt x="474087" y="481420"/>
                      <a:pt x="462145" y="489562"/>
                    </a:cubicBezTo>
                    <a:lnTo>
                      <a:pt x="457755" y="492607"/>
                    </a:lnTo>
                    <a:cubicBezTo>
                      <a:pt x="446874" y="500207"/>
                      <a:pt x="435805" y="507878"/>
                      <a:pt x="423130" y="507878"/>
                    </a:cubicBezTo>
                    <a:close/>
                    <a:moveTo>
                      <a:pt x="262966" y="300179"/>
                    </a:moveTo>
                    <a:cubicBezTo>
                      <a:pt x="264524" y="300174"/>
                      <a:pt x="265988" y="300856"/>
                      <a:pt x="266979" y="302044"/>
                    </a:cubicBezTo>
                    <a:cubicBezTo>
                      <a:pt x="281423" y="319294"/>
                      <a:pt x="298275" y="334395"/>
                      <a:pt x="316992" y="346888"/>
                    </a:cubicBezTo>
                    <a:cubicBezTo>
                      <a:pt x="326716" y="353288"/>
                      <a:pt x="334268" y="362455"/>
                      <a:pt x="338729" y="373204"/>
                    </a:cubicBezTo>
                    <a:cubicBezTo>
                      <a:pt x="371371" y="451280"/>
                      <a:pt x="396295" y="490483"/>
                      <a:pt x="417183" y="496572"/>
                    </a:cubicBezTo>
                    <a:cubicBezTo>
                      <a:pt x="428984" y="499971"/>
                      <a:pt x="439416" y="492607"/>
                      <a:pt x="451642" y="484087"/>
                    </a:cubicBezTo>
                    <a:lnTo>
                      <a:pt x="456126" y="480995"/>
                    </a:lnTo>
                    <a:cubicBezTo>
                      <a:pt x="466700" y="473772"/>
                      <a:pt x="477085" y="461193"/>
                      <a:pt x="486951" y="443633"/>
                    </a:cubicBezTo>
                    <a:cubicBezTo>
                      <a:pt x="500899" y="418846"/>
                      <a:pt x="498350" y="388061"/>
                      <a:pt x="480507" y="365911"/>
                    </a:cubicBezTo>
                    <a:cubicBezTo>
                      <a:pt x="423366" y="296261"/>
                      <a:pt x="370262" y="199374"/>
                      <a:pt x="347580" y="158000"/>
                    </a:cubicBezTo>
                    <a:cubicBezTo>
                      <a:pt x="344795" y="152902"/>
                      <a:pt x="342435" y="148559"/>
                      <a:pt x="340499" y="145302"/>
                    </a:cubicBezTo>
                    <a:cubicBezTo>
                      <a:pt x="334929" y="134856"/>
                      <a:pt x="330091" y="124036"/>
                      <a:pt x="326008" y="112920"/>
                    </a:cubicBezTo>
                    <a:cubicBezTo>
                      <a:pt x="316992" y="89837"/>
                      <a:pt x="309864" y="71593"/>
                      <a:pt x="288622" y="66778"/>
                    </a:cubicBezTo>
                    <a:cubicBezTo>
                      <a:pt x="257066" y="59697"/>
                      <a:pt x="94353" y="23727"/>
                      <a:pt x="34333" y="10510"/>
                    </a:cubicBezTo>
                    <a:cubicBezTo>
                      <a:pt x="23943" y="8429"/>
                      <a:pt x="13664" y="14546"/>
                      <a:pt x="10542" y="24672"/>
                    </a:cubicBezTo>
                    <a:cubicBezTo>
                      <a:pt x="8614" y="30442"/>
                      <a:pt x="9090" y="36746"/>
                      <a:pt x="11864" y="42161"/>
                    </a:cubicBezTo>
                    <a:cubicBezTo>
                      <a:pt x="14351" y="47186"/>
                      <a:pt x="18758" y="50997"/>
                      <a:pt x="24090" y="52734"/>
                    </a:cubicBezTo>
                    <a:lnTo>
                      <a:pt x="158268" y="95785"/>
                    </a:lnTo>
                    <a:cubicBezTo>
                      <a:pt x="161024" y="96663"/>
                      <a:pt x="162549" y="99611"/>
                      <a:pt x="161671" y="102367"/>
                    </a:cubicBezTo>
                    <a:cubicBezTo>
                      <a:pt x="161253" y="103680"/>
                      <a:pt x="160335" y="104772"/>
                      <a:pt x="159117" y="105414"/>
                    </a:cubicBezTo>
                    <a:cubicBezTo>
                      <a:pt x="157371" y="106335"/>
                      <a:pt x="155695" y="107279"/>
                      <a:pt x="154114" y="108199"/>
                    </a:cubicBezTo>
                    <a:cubicBezTo>
                      <a:pt x="135539" y="119056"/>
                      <a:pt x="125059" y="140959"/>
                      <a:pt x="127443" y="164018"/>
                    </a:cubicBezTo>
                    <a:cubicBezTo>
                      <a:pt x="140495" y="290691"/>
                      <a:pt x="170588" y="325504"/>
                      <a:pt x="193529" y="332396"/>
                    </a:cubicBezTo>
                    <a:cubicBezTo>
                      <a:pt x="225699" y="342049"/>
                      <a:pt x="258482" y="302563"/>
                      <a:pt x="258812" y="302162"/>
                    </a:cubicBezTo>
                    <a:cubicBezTo>
                      <a:pt x="259804" y="300955"/>
                      <a:pt x="261267" y="300254"/>
                      <a:pt x="262825" y="30025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39E0F437-DDD9-E969-4CA5-07BEF659459E}"/>
                  </a:ext>
                </a:extLst>
              </p:cNvPr>
              <p:cNvSpPr/>
              <p:nvPr/>
            </p:nvSpPr>
            <p:spPr>
              <a:xfrm>
                <a:off x="3575783" y="2690568"/>
                <a:ext cx="114138" cy="144239"/>
              </a:xfrm>
              <a:custGeom>
                <a:avLst/>
                <a:gdLst>
                  <a:gd name="connsiteX0" fmla="*/ 107961 w 114138"/>
                  <a:gd name="connsiteY0" fmla="*/ 143699 h 144239"/>
                  <a:gd name="connsiteX1" fmla="*/ 105318 w 114138"/>
                  <a:gd name="connsiteY1" fmla="*/ 142991 h 144239"/>
                  <a:gd name="connsiteX2" fmla="*/ 73431 w 114138"/>
                  <a:gd name="connsiteY2" fmla="*/ 121443 h 144239"/>
                  <a:gd name="connsiteX3" fmla="*/ 8101 w 114138"/>
                  <a:gd name="connsiteY3" fmla="*/ 56513 h 144239"/>
                  <a:gd name="connsiteX4" fmla="*/ -915 w 114138"/>
                  <a:gd name="connsiteY4" fmla="*/ 26845 h 144239"/>
                  <a:gd name="connsiteX5" fmla="*/ 17754 w 114138"/>
                  <a:gd name="connsiteY5" fmla="*/ 1166 h 144239"/>
                  <a:gd name="connsiteX6" fmla="*/ 77774 w 114138"/>
                  <a:gd name="connsiteY6" fmla="*/ 16814 h 144239"/>
                  <a:gd name="connsiteX7" fmla="*/ 79473 w 114138"/>
                  <a:gd name="connsiteY7" fmla="*/ 24025 h 144239"/>
                  <a:gd name="connsiteX8" fmla="*/ 72275 w 114138"/>
                  <a:gd name="connsiteY8" fmla="*/ 25736 h 144239"/>
                  <a:gd name="connsiteX9" fmla="*/ 21223 w 114138"/>
                  <a:gd name="connsiteY9" fmla="*/ 11079 h 144239"/>
                  <a:gd name="connsiteX10" fmla="*/ 9564 w 114138"/>
                  <a:gd name="connsiteY10" fmla="*/ 27129 h 144239"/>
                  <a:gd name="connsiteX11" fmla="*/ 16810 w 114138"/>
                  <a:gd name="connsiteY11" fmla="*/ 50731 h 144239"/>
                  <a:gd name="connsiteX12" fmla="*/ 79544 w 114138"/>
                  <a:gd name="connsiteY12" fmla="*/ 112993 h 144239"/>
                  <a:gd name="connsiteX13" fmla="*/ 110605 w 114138"/>
                  <a:gd name="connsiteY13" fmla="*/ 133999 h 144239"/>
                  <a:gd name="connsiteX14" fmla="*/ 112516 w 114138"/>
                  <a:gd name="connsiteY14" fmla="*/ 141160 h 144239"/>
                  <a:gd name="connsiteX15" fmla="*/ 107961 w 114138"/>
                  <a:gd name="connsiteY15" fmla="*/ 143770 h 144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4138" h="144239">
                    <a:moveTo>
                      <a:pt x="107961" y="143699"/>
                    </a:moveTo>
                    <a:cubicBezTo>
                      <a:pt x="107041" y="143706"/>
                      <a:pt x="106120" y="143463"/>
                      <a:pt x="105318" y="142991"/>
                    </a:cubicBezTo>
                    <a:cubicBezTo>
                      <a:pt x="96420" y="137799"/>
                      <a:pt x="80064" y="126187"/>
                      <a:pt x="73431" y="121443"/>
                    </a:cubicBezTo>
                    <a:cubicBezTo>
                      <a:pt x="37178" y="95480"/>
                      <a:pt x="16951" y="69518"/>
                      <a:pt x="8101" y="56513"/>
                    </a:cubicBezTo>
                    <a:cubicBezTo>
                      <a:pt x="2058" y="47811"/>
                      <a:pt x="-1088" y="37433"/>
                      <a:pt x="-915" y="26845"/>
                    </a:cubicBezTo>
                    <a:cubicBezTo>
                      <a:pt x="-420" y="7515"/>
                      <a:pt x="11853" y="3243"/>
                      <a:pt x="17754" y="1166"/>
                    </a:cubicBezTo>
                    <a:cubicBezTo>
                      <a:pt x="39326" y="-6363"/>
                      <a:pt x="73903" y="14407"/>
                      <a:pt x="77774" y="16814"/>
                    </a:cubicBezTo>
                    <a:cubicBezTo>
                      <a:pt x="80229" y="18332"/>
                      <a:pt x="81007" y="21561"/>
                      <a:pt x="79473" y="24025"/>
                    </a:cubicBezTo>
                    <a:cubicBezTo>
                      <a:pt x="77963" y="26489"/>
                      <a:pt x="74729" y="27254"/>
                      <a:pt x="72275" y="25736"/>
                    </a:cubicBezTo>
                    <a:cubicBezTo>
                      <a:pt x="62834" y="19977"/>
                      <a:pt x="35503" y="6099"/>
                      <a:pt x="21223" y="11079"/>
                    </a:cubicBezTo>
                    <a:cubicBezTo>
                      <a:pt x="15653" y="13014"/>
                      <a:pt x="9894" y="15021"/>
                      <a:pt x="9564" y="27129"/>
                    </a:cubicBezTo>
                    <a:cubicBezTo>
                      <a:pt x="9446" y="35562"/>
                      <a:pt x="11971" y="43820"/>
                      <a:pt x="16810" y="50731"/>
                    </a:cubicBezTo>
                    <a:cubicBezTo>
                      <a:pt x="25259" y="63240"/>
                      <a:pt x="44637" y="87951"/>
                      <a:pt x="79544" y="112993"/>
                    </a:cubicBezTo>
                    <a:cubicBezTo>
                      <a:pt x="84619" y="116628"/>
                      <a:pt x="101848" y="128901"/>
                      <a:pt x="110605" y="133999"/>
                    </a:cubicBezTo>
                    <a:cubicBezTo>
                      <a:pt x="113106" y="135450"/>
                      <a:pt x="113956" y="138658"/>
                      <a:pt x="112516" y="141160"/>
                    </a:cubicBezTo>
                    <a:cubicBezTo>
                      <a:pt x="111572" y="142781"/>
                      <a:pt x="109826" y="143775"/>
                      <a:pt x="107961" y="14377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B0BFB550-7885-803F-AE2F-A8A598D461C5}"/>
                  </a:ext>
                </a:extLst>
              </p:cNvPr>
              <p:cNvSpPr/>
              <p:nvPr/>
            </p:nvSpPr>
            <p:spPr>
              <a:xfrm>
                <a:off x="3628799" y="2825922"/>
                <a:ext cx="36952" cy="73106"/>
              </a:xfrm>
              <a:custGeom>
                <a:avLst/>
                <a:gdLst>
                  <a:gd name="connsiteX0" fmla="*/ 30800 w 36952"/>
                  <a:gd name="connsiteY0" fmla="*/ 72637 h 73106"/>
                  <a:gd name="connsiteX1" fmla="*/ 26977 w 36952"/>
                  <a:gd name="connsiteY1" fmla="*/ 70985 h 73106"/>
                  <a:gd name="connsiteX2" fmla="*/ -874 w 36952"/>
                  <a:gd name="connsiteY2" fmla="*/ 4450 h 73106"/>
                  <a:gd name="connsiteX3" fmla="*/ 4696 w 36952"/>
                  <a:gd name="connsiteY3" fmla="*/ -459 h 73106"/>
                  <a:gd name="connsiteX4" fmla="*/ 9606 w 36952"/>
                  <a:gd name="connsiteY4" fmla="*/ 5111 h 73106"/>
                  <a:gd name="connsiteX5" fmla="*/ 34624 w 36952"/>
                  <a:gd name="connsiteY5" fmla="*/ 63786 h 73106"/>
                  <a:gd name="connsiteX6" fmla="*/ 34388 w 36952"/>
                  <a:gd name="connsiteY6" fmla="*/ 71197 h 73106"/>
                  <a:gd name="connsiteX7" fmla="*/ 30800 w 36952"/>
                  <a:gd name="connsiteY7" fmla="*/ 72637 h 73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952" h="73106">
                    <a:moveTo>
                      <a:pt x="30800" y="72637"/>
                    </a:moveTo>
                    <a:cubicBezTo>
                      <a:pt x="29361" y="72642"/>
                      <a:pt x="27968" y="72042"/>
                      <a:pt x="26977" y="70985"/>
                    </a:cubicBezTo>
                    <a:cubicBezTo>
                      <a:pt x="-2715" y="39429"/>
                      <a:pt x="-968" y="5867"/>
                      <a:pt x="-874" y="4450"/>
                    </a:cubicBezTo>
                    <a:cubicBezTo>
                      <a:pt x="-685" y="1557"/>
                      <a:pt x="1793" y="-641"/>
                      <a:pt x="4696" y="-459"/>
                    </a:cubicBezTo>
                    <a:cubicBezTo>
                      <a:pt x="7599" y="-277"/>
                      <a:pt x="9794" y="2218"/>
                      <a:pt x="9606" y="5111"/>
                    </a:cubicBezTo>
                    <a:cubicBezTo>
                      <a:pt x="9606" y="5607"/>
                      <a:pt x="8284" y="35794"/>
                      <a:pt x="34624" y="63786"/>
                    </a:cubicBezTo>
                    <a:cubicBezTo>
                      <a:pt x="36583" y="65901"/>
                      <a:pt x="36488" y="69210"/>
                      <a:pt x="34388" y="71197"/>
                    </a:cubicBezTo>
                    <a:cubicBezTo>
                      <a:pt x="33420" y="72120"/>
                      <a:pt x="32145" y="72637"/>
                      <a:pt x="30800" y="72637"/>
                    </a:cubicBezTo>
                    <a:close/>
                  </a:path>
                </a:pathLst>
              </a:custGeom>
              <a:solidFill>
                <a:srgbClr val="000000"/>
              </a:solidFill>
              <a:ln w="2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F5C9DB6E-A300-2377-3DC3-C7BC50D373C4}"/>
                  </a:ext>
                </a:extLst>
              </p:cNvPr>
              <p:cNvSpPr/>
              <p:nvPr/>
            </p:nvSpPr>
            <p:spPr>
              <a:xfrm>
                <a:off x="5181889" y="2666217"/>
                <a:ext cx="242651" cy="424740"/>
              </a:xfrm>
              <a:custGeom>
                <a:avLst/>
                <a:gdLst>
                  <a:gd name="connsiteX0" fmla="*/ 241637 w 242651"/>
                  <a:gd name="connsiteY0" fmla="*/ 328001 h 424740"/>
                  <a:gd name="connsiteX1" fmla="*/ 229505 w 242651"/>
                  <a:gd name="connsiteY1" fmla="*/ -469 h 424740"/>
                  <a:gd name="connsiteX2" fmla="*/ -922 w 242651"/>
                  <a:gd name="connsiteY2" fmla="*/ 120539 h 424740"/>
                  <a:gd name="connsiteX3" fmla="*/ 1603 w 242651"/>
                  <a:gd name="connsiteY3" fmla="*/ 328237 h 424740"/>
                  <a:gd name="connsiteX4" fmla="*/ 41278 w 242651"/>
                  <a:gd name="connsiteY4" fmla="*/ 400318 h 424740"/>
                  <a:gd name="connsiteX5" fmla="*/ 202363 w 242651"/>
                  <a:gd name="connsiteY5" fmla="*/ 395149 h 424740"/>
                  <a:gd name="connsiteX6" fmla="*/ 213479 w 242651"/>
                  <a:gd name="connsiteY6" fmla="*/ 387148 h 424740"/>
                  <a:gd name="connsiteX7" fmla="*/ 241637 w 242651"/>
                  <a:gd name="connsiteY7" fmla="*/ 328001 h 42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2651" h="424740">
                    <a:moveTo>
                      <a:pt x="241637" y="328001"/>
                    </a:moveTo>
                    <a:lnTo>
                      <a:pt x="229505" y="-469"/>
                    </a:lnTo>
                    <a:lnTo>
                      <a:pt x="-922" y="120539"/>
                    </a:lnTo>
                    <a:lnTo>
                      <a:pt x="1603" y="328237"/>
                    </a:lnTo>
                    <a:cubicBezTo>
                      <a:pt x="3279" y="374497"/>
                      <a:pt x="41278" y="400318"/>
                      <a:pt x="41278" y="400318"/>
                    </a:cubicBezTo>
                    <a:cubicBezTo>
                      <a:pt x="88483" y="436122"/>
                      <a:pt x="154356" y="429632"/>
                      <a:pt x="202363" y="395149"/>
                    </a:cubicBezTo>
                    <a:lnTo>
                      <a:pt x="213479" y="387148"/>
                    </a:lnTo>
                    <a:cubicBezTo>
                      <a:pt x="232243" y="373447"/>
                      <a:pt x="242840" y="351204"/>
                      <a:pt x="241637" y="328001"/>
                    </a:cubicBezTo>
                    <a:close/>
                  </a:path>
                </a:pathLst>
              </a:custGeom>
              <a:solidFill>
                <a:srgbClr val="F2F2F2"/>
              </a:solidFill>
              <a:ln w="2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8B6E259C-231E-3340-95B9-C8F59F0B39CA}"/>
                  </a:ext>
                </a:extLst>
              </p:cNvPr>
              <p:cNvSpPr/>
              <p:nvPr/>
            </p:nvSpPr>
            <p:spPr>
              <a:xfrm>
                <a:off x="5176555" y="2660936"/>
                <a:ext cx="253185" cy="435364"/>
              </a:xfrm>
              <a:custGeom>
                <a:avLst/>
                <a:gdLst>
                  <a:gd name="connsiteX0" fmla="*/ 120181 w 253185"/>
                  <a:gd name="connsiteY0" fmla="*/ 434889 h 435364"/>
                  <a:gd name="connsiteX1" fmla="*/ 43379 w 253185"/>
                  <a:gd name="connsiteY1" fmla="*/ 409682 h 435364"/>
                  <a:gd name="connsiteX2" fmla="*/ 1627 w 253185"/>
                  <a:gd name="connsiteY2" fmla="*/ 333613 h 435364"/>
                  <a:gd name="connsiteX3" fmla="*/ -922 w 253185"/>
                  <a:gd name="connsiteY3" fmla="*/ 125914 h 435364"/>
                  <a:gd name="connsiteX4" fmla="*/ 1887 w 253185"/>
                  <a:gd name="connsiteY4" fmla="*/ 121194 h 435364"/>
                  <a:gd name="connsiteX5" fmla="*/ 232314 w 253185"/>
                  <a:gd name="connsiteY5" fmla="*/ 186 h 435364"/>
                  <a:gd name="connsiteX6" fmla="*/ 237389 w 253185"/>
                  <a:gd name="connsiteY6" fmla="*/ 186 h 435364"/>
                  <a:gd name="connsiteX7" fmla="*/ 240009 w 253185"/>
                  <a:gd name="connsiteY7" fmla="*/ 4528 h 435364"/>
                  <a:gd name="connsiteX8" fmla="*/ 252164 w 253185"/>
                  <a:gd name="connsiteY8" fmla="*/ 332975 h 435364"/>
                  <a:gd name="connsiteX9" fmla="*/ 221788 w 253185"/>
                  <a:gd name="connsiteY9" fmla="*/ 396536 h 435364"/>
                  <a:gd name="connsiteX10" fmla="*/ 210671 w 253185"/>
                  <a:gd name="connsiteY10" fmla="*/ 404513 h 435364"/>
                  <a:gd name="connsiteX11" fmla="*/ 120181 w 253185"/>
                  <a:gd name="connsiteY11" fmla="*/ 434889 h 435364"/>
                  <a:gd name="connsiteX12" fmla="*/ 9628 w 253185"/>
                  <a:gd name="connsiteY12" fmla="*/ 128959 h 435364"/>
                  <a:gd name="connsiteX13" fmla="*/ 11989 w 253185"/>
                  <a:gd name="connsiteY13" fmla="*/ 333353 h 435364"/>
                  <a:gd name="connsiteX14" fmla="*/ 49398 w 253185"/>
                  <a:gd name="connsiteY14" fmla="*/ 401186 h 435364"/>
                  <a:gd name="connsiteX15" fmla="*/ 204440 w 253185"/>
                  <a:gd name="connsiteY15" fmla="*/ 396064 h 435364"/>
                  <a:gd name="connsiteX16" fmla="*/ 215557 w 253185"/>
                  <a:gd name="connsiteY16" fmla="*/ 388086 h 435364"/>
                  <a:gd name="connsiteX17" fmla="*/ 241519 w 253185"/>
                  <a:gd name="connsiteY17" fmla="*/ 333518 h 435364"/>
                  <a:gd name="connsiteX18" fmla="*/ 241519 w 253185"/>
                  <a:gd name="connsiteY18" fmla="*/ 333518 h 435364"/>
                  <a:gd name="connsiteX19" fmla="*/ 229718 w 253185"/>
                  <a:gd name="connsiteY19" fmla="*/ 13379 h 435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3185" h="435364">
                    <a:moveTo>
                      <a:pt x="120181" y="434889"/>
                    </a:moveTo>
                    <a:cubicBezTo>
                      <a:pt x="92496" y="435165"/>
                      <a:pt x="65518" y="426305"/>
                      <a:pt x="43379" y="409682"/>
                    </a:cubicBezTo>
                    <a:cubicBezTo>
                      <a:pt x="41963" y="408738"/>
                      <a:pt x="3398" y="381973"/>
                      <a:pt x="1627" y="333613"/>
                    </a:cubicBezTo>
                    <a:lnTo>
                      <a:pt x="-922" y="125914"/>
                    </a:lnTo>
                    <a:cubicBezTo>
                      <a:pt x="-945" y="123936"/>
                      <a:pt x="140" y="122112"/>
                      <a:pt x="1887" y="121194"/>
                    </a:cubicBezTo>
                    <a:lnTo>
                      <a:pt x="232314" y="186"/>
                    </a:lnTo>
                    <a:cubicBezTo>
                      <a:pt x="233896" y="-688"/>
                      <a:pt x="235807" y="-688"/>
                      <a:pt x="237389" y="186"/>
                    </a:cubicBezTo>
                    <a:cubicBezTo>
                      <a:pt x="238946" y="1092"/>
                      <a:pt x="239938" y="2730"/>
                      <a:pt x="240009" y="4528"/>
                    </a:cubicBezTo>
                    <a:lnTo>
                      <a:pt x="252164" y="332975"/>
                    </a:lnTo>
                    <a:cubicBezTo>
                      <a:pt x="253462" y="357942"/>
                      <a:pt x="242038" y="381867"/>
                      <a:pt x="221788" y="396536"/>
                    </a:cubicBezTo>
                    <a:lnTo>
                      <a:pt x="210671" y="404513"/>
                    </a:lnTo>
                    <a:cubicBezTo>
                      <a:pt x="184426" y="423858"/>
                      <a:pt x="152775" y="434483"/>
                      <a:pt x="120181" y="434889"/>
                    </a:cubicBezTo>
                    <a:close/>
                    <a:moveTo>
                      <a:pt x="9628" y="128959"/>
                    </a:moveTo>
                    <a:lnTo>
                      <a:pt x="11989" y="333353"/>
                    </a:lnTo>
                    <a:cubicBezTo>
                      <a:pt x="13546" y="376167"/>
                      <a:pt x="49020" y="400926"/>
                      <a:pt x="49398" y="401186"/>
                    </a:cubicBezTo>
                    <a:cubicBezTo>
                      <a:pt x="92472" y="433922"/>
                      <a:pt x="154687" y="431868"/>
                      <a:pt x="204440" y="396064"/>
                    </a:cubicBezTo>
                    <a:lnTo>
                      <a:pt x="215557" y="388086"/>
                    </a:lnTo>
                    <a:cubicBezTo>
                      <a:pt x="232904" y="375473"/>
                      <a:pt x="242676" y="354932"/>
                      <a:pt x="241519" y="333518"/>
                    </a:cubicBezTo>
                    <a:lnTo>
                      <a:pt x="241519" y="333518"/>
                    </a:lnTo>
                    <a:lnTo>
                      <a:pt x="229718" y="13379"/>
                    </a:lnTo>
                    <a:close/>
                  </a:path>
                </a:pathLst>
              </a:custGeom>
              <a:solidFill>
                <a:srgbClr val="000000"/>
              </a:solidFill>
              <a:ln w="2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BCE026F2-B995-02BE-3600-73BD651AAB85}"/>
                  </a:ext>
                </a:extLst>
              </p:cNvPr>
              <p:cNvSpPr/>
              <p:nvPr/>
            </p:nvSpPr>
            <p:spPr>
              <a:xfrm>
                <a:off x="4967903" y="2278745"/>
                <a:ext cx="557497" cy="600506"/>
              </a:xfrm>
              <a:custGeom>
                <a:avLst/>
                <a:gdLst>
                  <a:gd name="connsiteX0" fmla="*/ 108412 w 557497"/>
                  <a:gd name="connsiteY0" fmla="*/ 10809 h 600506"/>
                  <a:gd name="connsiteX1" fmla="*/ 320052 w 557497"/>
                  <a:gd name="connsiteY1" fmla="*/ 3917 h 600506"/>
                  <a:gd name="connsiteX2" fmla="*/ 388333 w 557497"/>
                  <a:gd name="connsiteY2" fmla="*/ 78476 h 600506"/>
                  <a:gd name="connsiteX3" fmla="*/ 514604 w 557497"/>
                  <a:gd name="connsiteY3" fmla="*/ 64858 h 600506"/>
                  <a:gd name="connsiteX4" fmla="*/ 555672 w 557497"/>
                  <a:gd name="connsiteY4" fmla="*/ 165450 h 600506"/>
                  <a:gd name="connsiteX5" fmla="*/ 469288 w 557497"/>
                  <a:gd name="connsiteY5" fmla="*/ 342466 h 600506"/>
                  <a:gd name="connsiteX6" fmla="*/ 419181 w 557497"/>
                  <a:gd name="connsiteY6" fmla="*/ 479099 h 600506"/>
                  <a:gd name="connsiteX7" fmla="*/ 331405 w 557497"/>
                  <a:gd name="connsiteY7" fmla="*/ 458187 h 600506"/>
                  <a:gd name="connsiteX8" fmla="*/ 252243 w 557497"/>
                  <a:gd name="connsiteY8" fmla="*/ 583278 h 600506"/>
                  <a:gd name="connsiteX9" fmla="*/ 59225 w 557497"/>
                  <a:gd name="connsiteY9" fmla="*/ 562627 h 600506"/>
                  <a:gd name="connsiteX10" fmla="*/ 39093 w 557497"/>
                  <a:gd name="connsiteY10" fmla="*/ 516720 h 600506"/>
                  <a:gd name="connsiteX11" fmla="*/ 63426 w 557497"/>
                  <a:gd name="connsiteY11" fmla="*/ 436048 h 600506"/>
                  <a:gd name="connsiteX12" fmla="*/ 140109 w 557497"/>
                  <a:gd name="connsiteY12" fmla="*/ 240599 h 600506"/>
                  <a:gd name="connsiteX13" fmla="*/ 2863 w 557497"/>
                  <a:gd name="connsiteY13" fmla="*/ 175434 h 600506"/>
                  <a:gd name="connsiteX14" fmla="*/ 108412 w 557497"/>
                  <a:gd name="connsiteY14" fmla="*/ 10809 h 600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57497" h="600506">
                    <a:moveTo>
                      <a:pt x="108412" y="10809"/>
                    </a:moveTo>
                    <a:cubicBezTo>
                      <a:pt x="169919" y="7127"/>
                      <a:pt x="92598" y="72175"/>
                      <a:pt x="320052" y="3917"/>
                    </a:cubicBezTo>
                    <a:cubicBezTo>
                      <a:pt x="410637" y="-23319"/>
                      <a:pt x="364896" y="85463"/>
                      <a:pt x="388333" y="78476"/>
                    </a:cubicBezTo>
                    <a:cubicBezTo>
                      <a:pt x="475189" y="52632"/>
                      <a:pt x="472191" y="53411"/>
                      <a:pt x="514604" y="64858"/>
                    </a:cubicBezTo>
                    <a:cubicBezTo>
                      <a:pt x="542667" y="72434"/>
                      <a:pt x="560935" y="125681"/>
                      <a:pt x="555672" y="165450"/>
                    </a:cubicBezTo>
                    <a:cubicBezTo>
                      <a:pt x="548591" y="217941"/>
                      <a:pt x="506579" y="231536"/>
                      <a:pt x="469288" y="342466"/>
                    </a:cubicBezTo>
                    <a:cubicBezTo>
                      <a:pt x="443113" y="420353"/>
                      <a:pt x="449533" y="467722"/>
                      <a:pt x="419181" y="479099"/>
                    </a:cubicBezTo>
                    <a:cubicBezTo>
                      <a:pt x="388828" y="490475"/>
                      <a:pt x="365840" y="448227"/>
                      <a:pt x="331405" y="458187"/>
                    </a:cubicBezTo>
                    <a:cubicBezTo>
                      <a:pt x="286820" y="471050"/>
                      <a:pt x="295624" y="550424"/>
                      <a:pt x="252243" y="583278"/>
                    </a:cubicBezTo>
                    <a:cubicBezTo>
                      <a:pt x="224888" y="604025"/>
                      <a:pt x="161233" y="613678"/>
                      <a:pt x="59225" y="562627"/>
                    </a:cubicBezTo>
                    <a:cubicBezTo>
                      <a:pt x="42538" y="553986"/>
                      <a:pt x="34136" y="534856"/>
                      <a:pt x="39093" y="516720"/>
                    </a:cubicBezTo>
                    <a:cubicBezTo>
                      <a:pt x="45347" y="493260"/>
                      <a:pt x="53419" y="463663"/>
                      <a:pt x="63426" y="436048"/>
                    </a:cubicBezTo>
                    <a:cubicBezTo>
                      <a:pt x="111079" y="304443"/>
                      <a:pt x="156631" y="274681"/>
                      <a:pt x="140109" y="240599"/>
                    </a:cubicBezTo>
                    <a:cubicBezTo>
                      <a:pt x="114832" y="188368"/>
                      <a:pt x="18771" y="218343"/>
                      <a:pt x="2863" y="175434"/>
                    </a:cubicBezTo>
                    <a:cubicBezTo>
                      <a:pt x="-13635" y="130873"/>
                      <a:pt x="24199" y="15813"/>
                      <a:pt x="108412" y="10809"/>
                    </a:cubicBezTo>
                    <a:close/>
                  </a:path>
                </a:pathLst>
              </a:custGeom>
              <a:solidFill>
                <a:srgbClr val="000000"/>
              </a:solidFill>
              <a:ln w="2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9CD5B095-8D94-7B26-2359-E210DF8C5763}"/>
                  </a:ext>
                </a:extLst>
              </p:cNvPr>
              <p:cNvSpPr/>
              <p:nvPr/>
            </p:nvSpPr>
            <p:spPr>
              <a:xfrm>
                <a:off x="5017394" y="2453203"/>
                <a:ext cx="274504" cy="303538"/>
              </a:xfrm>
              <a:custGeom>
                <a:avLst/>
                <a:gdLst>
                  <a:gd name="connsiteX0" fmla="*/ 273582 w 274504"/>
                  <a:gd name="connsiteY0" fmla="*/ 62907 h 303538"/>
                  <a:gd name="connsiteX1" fmla="*/ 255999 w 274504"/>
                  <a:gd name="connsiteY1" fmla="*/ 96729 h 303538"/>
                  <a:gd name="connsiteX2" fmla="*/ 234403 w 274504"/>
                  <a:gd name="connsiteY2" fmla="*/ 146057 h 303538"/>
                  <a:gd name="connsiteX3" fmla="*/ 189559 w 274504"/>
                  <a:gd name="connsiteY3" fmla="*/ 262015 h 303538"/>
                  <a:gd name="connsiteX4" fmla="*/ 34753 w 274504"/>
                  <a:gd name="connsiteY4" fmla="*/ 252385 h 303538"/>
                  <a:gd name="connsiteX5" fmla="*/ 26539 w 274504"/>
                  <a:gd name="connsiteY5" fmla="*/ 225479 h 303538"/>
                  <a:gd name="connsiteX6" fmla="*/ 10844 w 274504"/>
                  <a:gd name="connsiteY6" fmla="*/ 218894 h 303538"/>
                  <a:gd name="connsiteX7" fmla="*/ 2984 w 274504"/>
                  <a:gd name="connsiteY7" fmla="*/ 213040 h 303538"/>
                  <a:gd name="connsiteX8" fmla="*/ 2205 w 274504"/>
                  <a:gd name="connsiteY8" fmla="*/ 190996 h 303538"/>
                  <a:gd name="connsiteX9" fmla="*/ 92176 w 274504"/>
                  <a:gd name="connsiteY9" fmla="*/ 3406 h 303538"/>
                  <a:gd name="connsiteX10" fmla="*/ 273582 w 274504"/>
                  <a:gd name="connsiteY10" fmla="*/ 62907 h 303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4504" h="303538">
                    <a:moveTo>
                      <a:pt x="273582" y="62907"/>
                    </a:moveTo>
                    <a:lnTo>
                      <a:pt x="255999" y="96729"/>
                    </a:lnTo>
                    <a:cubicBezTo>
                      <a:pt x="247691" y="112663"/>
                      <a:pt x="240469" y="129142"/>
                      <a:pt x="234403" y="146057"/>
                    </a:cubicBezTo>
                    <a:cubicBezTo>
                      <a:pt x="223003" y="177850"/>
                      <a:pt x="201360" y="231639"/>
                      <a:pt x="189559" y="262015"/>
                    </a:cubicBezTo>
                    <a:cubicBezTo>
                      <a:pt x="151512" y="359704"/>
                      <a:pt x="34753" y="252385"/>
                      <a:pt x="34753" y="252385"/>
                    </a:cubicBezTo>
                    <a:lnTo>
                      <a:pt x="26539" y="225479"/>
                    </a:lnTo>
                    <a:lnTo>
                      <a:pt x="10844" y="218894"/>
                    </a:lnTo>
                    <a:cubicBezTo>
                      <a:pt x="7752" y="217669"/>
                      <a:pt x="5038" y="215648"/>
                      <a:pt x="2984" y="213040"/>
                    </a:cubicBezTo>
                    <a:cubicBezTo>
                      <a:pt x="-1925" y="206597"/>
                      <a:pt x="-2232" y="197767"/>
                      <a:pt x="2205" y="190996"/>
                    </a:cubicBezTo>
                    <a:cubicBezTo>
                      <a:pt x="25666" y="155333"/>
                      <a:pt x="74617" y="75346"/>
                      <a:pt x="92176" y="3406"/>
                    </a:cubicBezTo>
                    <a:cubicBezTo>
                      <a:pt x="92224" y="3430"/>
                      <a:pt x="192414" y="-23217"/>
                      <a:pt x="273582" y="62907"/>
                    </a:cubicBezTo>
                    <a:close/>
                  </a:path>
                </a:pathLst>
              </a:custGeom>
              <a:solidFill>
                <a:srgbClr val="F2F2F2"/>
              </a:solidFill>
              <a:ln w="2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F3A2AD99-6180-D484-A40F-5658AD6F4152}"/>
                  </a:ext>
                </a:extLst>
              </p:cNvPr>
              <p:cNvSpPr/>
              <p:nvPr/>
            </p:nvSpPr>
            <p:spPr>
              <a:xfrm>
                <a:off x="5012167" y="2448142"/>
                <a:ext cx="284863" cy="313853"/>
              </a:xfrm>
              <a:custGeom>
                <a:avLst/>
                <a:gdLst>
                  <a:gd name="connsiteX0" fmla="*/ 141894 w 284863"/>
                  <a:gd name="connsiteY0" fmla="*/ 313384 h 313853"/>
                  <a:gd name="connsiteX1" fmla="*/ 36345 w 284863"/>
                  <a:gd name="connsiteY1" fmla="*/ 261318 h 313853"/>
                  <a:gd name="connsiteX2" fmla="*/ 34882 w 284863"/>
                  <a:gd name="connsiteY2" fmla="*/ 258957 h 313853"/>
                  <a:gd name="connsiteX3" fmla="*/ 27471 w 284863"/>
                  <a:gd name="connsiteY3" fmla="*/ 234435 h 313853"/>
                  <a:gd name="connsiteX4" fmla="*/ 14041 w 284863"/>
                  <a:gd name="connsiteY4" fmla="*/ 228794 h 313853"/>
                  <a:gd name="connsiteX5" fmla="*/ 4010 w 284863"/>
                  <a:gd name="connsiteY5" fmla="*/ 221241 h 313853"/>
                  <a:gd name="connsiteX6" fmla="*/ 3043 w 284863"/>
                  <a:gd name="connsiteY6" fmla="*/ 193155 h 313853"/>
                  <a:gd name="connsiteX7" fmla="*/ 92306 w 284863"/>
                  <a:gd name="connsiteY7" fmla="*/ 7217 h 313853"/>
                  <a:gd name="connsiteX8" fmla="*/ 96059 w 284863"/>
                  <a:gd name="connsiteY8" fmla="*/ 3394 h 313853"/>
                  <a:gd name="connsiteX9" fmla="*/ 282515 w 284863"/>
                  <a:gd name="connsiteY9" fmla="*/ 64358 h 313853"/>
                  <a:gd name="connsiteX10" fmla="*/ 283341 w 284863"/>
                  <a:gd name="connsiteY10" fmla="*/ 70377 h 313853"/>
                  <a:gd name="connsiteX11" fmla="*/ 265758 w 284863"/>
                  <a:gd name="connsiteY11" fmla="*/ 104175 h 313853"/>
                  <a:gd name="connsiteX12" fmla="*/ 244516 w 284863"/>
                  <a:gd name="connsiteY12" fmla="*/ 152866 h 313853"/>
                  <a:gd name="connsiteX13" fmla="*/ 211166 w 284863"/>
                  <a:gd name="connsiteY13" fmla="*/ 239462 h 313853"/>
                  <a:gd name="connsiteX14" fmla="*/ 199577 w 284863"/>
                  <a:gd name="connsiteY14" fmla="*/ 268965 h 313853"/>
                  <a:gd name="connsiteX15" fmla="*/ 155937 w 284863"/>
                  <a:gd name="connsiteY15" fmla="*/ 311802 h 313853"/>
                  <a:gd name="connsiteX16" fmla="*/ 141894 w 284863"/>
                  <a:gd name="connsiteY16" fmla="*/ 313384 h 313853"/>
                  <a:gd name="connsiteX17" fmla="*/ 44488 w 284863"/>
                  <a:gd name="connsiteY17" fmla="*/ 254520 h 313853"/>
                  <a:gd name="connsiteX18" fmla="*/ 153624 w 284863"/>
                  <a:gd name="connsiteY18" fmla="*/ 301724 h 313853"/>
                  <a:gd name="connsiteX19" fmla="*/ 189830 w 284863"/>
                  <a:gd name="connsiteY19" fmla="*/ 265283 h 313853"/>
                  <a:gd name="connsiteX20" fmla="*/ 201465 w 284863"/>
                  <a:gd name="connsiteY20" fmla="*/ 235733 h 313853"/>
                  <a:gd name="connsiteX21" fmla="*/ 234697 w 284863"/>
                  <a:gd name="connsiteY21" fmla="*/ 149467 h 313853"/>
                  <a:gd name="connsiteX22" fmla="*/ 256553 w 284863"/>
                  <a:gd name="connsiteY22" fmla="*/ 99478 h 313853"/>
                  <a:gd name="connsiteX23" fmla="*/ 272413 w 284863"/>
                  <a:gd name="connsiteY23" fmla="*/ 69008 h 313853"/>
                  <a:gd name="connsiteX24" fmla="*/ 101723 w 284863"/>
                  <a:gd name="connsiteY24" fmla="*/ 13023 h 313853"/>
                  <a:gd name="connsiteX25" fmla="*/ 11822 w 284863"/>
                  <a:gd name="connsiteY25" fmla="*/ 199079 h 313853"/>
                  <a:gd name="connsiteX26" fmla="*/ 12389 w 284863"/>
                  <a:gd name="connsiteY26" fmla="*/ 215081 h 313853"/>
                  <a:gd name="connsiteX27" fmla="*/ 18101 w 284863"/>
                  <a:gd name="connsiteY27" fmla="*/ 219259 h 313853"/>
                  <a:gd name="connsiteX28" fmla="*/ 33725 w 284863"/>
                  <a:gd name="connsiteY28" fmla="*/ 225820 h 313853"/>
                  <a:gd name="connsiteX29" fmla="*/ 36723 w 284863"/>
                  <a:gd name="connsiteY29" fmla="*/ 229148 h 313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84863" h="313853">
                    <a:moveTo>
                      <a:pt x="141894" y="313384"/>
                    </a:moveTo>
                    <a:cubicBezTo>
                      <a:pt x="93604" y="313384"/>
                      <a:pt x="38871" y="263654"/>
                      <a:pt x="36345" y="261318"/>
                    </a:cubicBezTo>
                    <a:cubicBezTo>
                      <a:pt x="35661" y="260678"/>
                      <a:pt x="35141" y="259861"/>
                      <a:pt x="34882" y="258957"/>
                    </a:cubicBezTo>
                    <a:lnTo>
                      <a:pt x="27471" y="234435"/>
                    </a:lnTo>
                    <a:lnTo>
                      <a:pt x="14041" y="228794"/>
                    </a:lnTo>
                    <a:cubicBezTo>
                      <a:pt x="10076" y="227210"/>
                      <a:pt x="6630" y="224604"/>
                      <a:pt x="4010" y="221241"/>
                    </a:cubicBezTo>
                    <a:cubicBezTo>
                      <a:pt x="-2197" y="213016"/>
                      <a:pt x="-2575" y="201788"/>
                      <a:pt x="3043" y="193155"/>
                    </a:cubicBezTo>
                    <a:cubicBezTo>
                      <a:pt x="24001" y="161315"/>
                      <a:pt x="74651" y="79440"/>
                      <a:pt x="92306" y="7217"/>
                    </a:cubicBezTo>
                    <a:cubicBezTo>
                      <a:pt x="92778" y="5360"/>
                      <a:pt x="94218" y="3899"/>
                      <a:pt x="96059" y="3394"/>
                    </a:cubicBezTo>
                    <a:cubicBezTo>
                      <a:pt x="97097" y="3134"/>
                      <a:pt x="200262" y="-23017"/>
                      <a:pt x="282515" y="64358"/>
                    </a:cubicBezTo>
                    <a:cubicBezTo>
                      <a:pt x="284049" y="65979"/>
                      <a:pt x="284380" y="68401"/>
                      <a:pt x="283341" y="70377"/>
                    </a:cubicBezTo>
                    <a:lnTo>
                      <a:pt x="265758" y="104175"/>
                    </a:lnTo>
                    <a:cubicBezTo>
                      <a:pt x="257591" y="119913"/>
                      <a:pt x="250511" y="136179"/>
                      <a:pt x="244516" y="152866"/>
                    </a:cubicBezTo>
                    <a:cubicBezTo>
                      <a:pt x="236231" y="175972"/>
                      <a:pt x="222330" y="211163"/>
                      <a:pt x="211166" y="239462"/>
                    </a:cubicBezTo>
                    <a:cubicBezTo>
                      <a:pt x="206847" y="250437"/>
                      <a:pt x="202834" y="260704"/>
                      <a:pt x="199577" y="268965"/>
                    </a:cubicBezTo>
                    <a:cubicBezTo>
                      <a:pt x="190278" y="292826"/>
                      <a:pt x="175598" y="307247"/>
                      <a:pt x="155937" y="311802"/>
                    </a:cubicBezTo>
                    <a:cubicBezTo>
                      <a:pt x="151334" y="312858"/>
                      <a:pt x="146614" y="313389"/>
                      <a:pt x="141894" y="313384"/>
                    </a:cubicBezTo>
                    <a:close/>
                    <a:moveTo>
                      <a:pt x="44488" y="254520"/>
                    </a:moveTo>
                    <a:cubicBezTo>
                      <a:pt x="52985" y="262002"/>
                      <a:pt x="111140" y="311472"/>
                      <a:pt x="153624" y="301724"/>
                    </a:cubicBezTo>
                    <a:cubicBezTo>
                      <a:pt x="169697" y="297995"/>
                      <a:pt x="181947" y="285722"/>
                      <a:pt x="189830" y="265283"/>
                    </a:cubicBezTo>
                    <a:cubicBezTo>
                      <a:pt x="193110" y="256904"/>
                      <a:pt x="197123" y="246731"/>
                      <a:pt x="201465" y="235733"/>
                    </a:cubicBezTo>
                    <a:cubicBezTo>
                      <a:pt x="212582" y="207528"/>
                      <a:pt x="226460" y="172408"/>
                      <a:pt x="234697" y="149467"/>
                    </a:cubicBezTo>
                    <a:cubicBezTo>
                      <a:pt x="240857" y="132334"/>
                      <a:pt x="248150" y="115634"/>
                      <a:pt x="256553" y="99478"/>
                    </a:cubicBezTo>
                    <a:lnTo>
                      <a:pt x="272413" y="69008"/>
                    </a:lnTo>
                    <a:cubicBezTo>
                      <a:pt x="228490" y="22915"/>
                      <a:pt x="164410" y="1893"/>
                      <a:pt x="101723" y="13023"/>
                    </a:cubicBezTo>
                    <a:cubicBezTo>
                      <a:pt x="83715" y="83310"/>
                      <a:pt x="37832" y="159545"/>
                      <a:pt x="11822" y="199079"/>
                    </a:cubicBezTo>
                    <a:cubicBezTo>
                      <a:pt x="8613" y="204000"/>
                      <a:pt x="8849" y="210401"/>
                      <a:pt x="12389" y="215081"/>
                    </a:cubicBezTo>
                    <a:cubicBezTo>
                      <a:pt x="13899" y="216950"/>
                      <a:pt x="15859" y="218392"/>
                      <a:pt x="18101" y="219259"/>
                    </a:cubicBezTo>
                    <a:lnTo>
                      <a:pt x="33725" y="225820"/>
                    </a:lnTo>
                    <a:cubicBezTo>
                      <a:pt x="35165" y="226427"/>
                      <a:pt x="36274" y="227647"/>
                      <a:pt x="36723" y="229148"/>
                    </a:cubicBezTo>
                    <a:close/>
                  </a:path>
                </a:pathLst>
              </a:custGeom>
              <a:solidFill>
                <a:srgbClr val="000000"/>
              </a:solidFill>
              <a:ln w="2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3BDF297D-92B0-7B4F-6EA5-7E6161ADD5C1}"/>
                  </a:ext>
                </a:extLst>
              </p:cNvPr>
              <p:cNvSpPr/>
              <p:nvPr/>
            </p:nvSpPr>
            <p:spPr>
              <a:xfrm>
                <a:off x="5267046" y="2575187"/>
                <a:ext cx="83946" cy="81214"/>
              </a:xfrm>
              <a:custGeom>
                <a:avLst/>
                <a:gdLst>
                  <a:gd name="connsiteX0" fmla="*/ -922 w 83946"/>
                  <a:gd name="connsiteY0" fmla="*/ 58911 h 81214"/>
                  <a:gd name="connsiteX1" fmla="*/ 73000 w 83946"/>
                  <a:gd name="connsiteY1" fmla="*/ 5287 h 81214"/>
                  <a:gd name="connsiteX2" fmla="*/ -922 w 83946"/>
                  <a:gd name="connsiteY2" fmla="*/ 58911 h 81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946" h="81214">
                    <a:moveTo>
                      <a:pt x="-922" y="58911"/>
                    </a:moveTo>
                    <a:cubicBezTo>
                      <a:pt x="-922" y="58911"/>
                      <a:pt x="41302" y="-22422"/>
                      <a:pt x="73000" y="5287"/>
                    </a:cubicBezTo>
                    <a:cubicBezTo>
                      <a:pt x="104697" y="32996"/>
                      <a:pt x="56077" y="121291"/>
                      <a:pt x="-922" y="58911"/>
                    </a:cubicBezTo>
                    <a:close/>
                  </a:path>
                </a:pathLst>
              </a:custGeom>
              <a:solidFill>
                <a:srgbClr val="F2F2F2"/>
              </a:solidFill>
              <a:ln w="2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FE179D2B-AF5E-037B-37A4-64FD93DCA7CB}"/>
                  </a:ext>
                </a:extLst>
              </p:cNvPr>
              <p:cNvSpPr/>
              <p:nvPr/>
            </p:nvSpPr>
            <p:spPr>
              <a:xfrm>
                <a:off x="5073982" y="2535725"/>
                <a:ext cx="67329" cy="112756"/>
              </a:xfrm>
              <a:custGeom>
                <a:avLst/>
                <a:gdLst>
                  <a:gd name="connsiteX0" fmla="*/ 35848 w 67329"/>
                  <a:gd name="connsiteY0" fmla="*/ 112274 h 112756"/>
                  <a:gd name="connsiteX1" fmla="*/ 13520 w 67329"/>
                  <a:gd name="connsiteY1" fmla="*/ 103683 h 112756"/>
                  <a:gd name="connsiteX2" fmla="*/ -641 w 67329"/>
                  <a:gd name="connsiteY2" fmla="*/ 43663 h 112756"/>
                  <a:gd name="connsiteX3" fmla="*/ 18595 w 67329"/>
                  <a:gd name="connsiteY3" fmla="*/ 2595 h 112756"/>
                  <a:gd name="connsiteX4" fmla="*/ 44298 w 67329"/>
                  <a:gd name="connsiteY4" fmla="*/ 1840 h 112756"/>
                  <a:gd name="connsiteX5" fmla="*/ 58105 w 67329"/>
                  <a:gd name="connsiteY5" fmla="*/ 15364 h 112756"/>
                  <a:gd name="connsiteX6" fmla="*/ 56122 w 67329"/>
                  <a:gd name="connsiteY6" fmla="*/ 99387 h 112756"/>
                  <a:gd name="connsiteX7" fmla="*/ 39813 w 67329"/>
                  <a:gd name="connsiteY7" fmla="*/ 112085 h 112756"/>
                  <a:gd name="connsiteX8" fmla="*/ 35848 w 67329"/>
                  <a:gd name="connsiteY8" fmla="*/ 112274 h 112756"/>
                  <a:gd name="connsiteX9" fmla="*/ 32733 w 67329"/>
                  <a:gd name="connsiteY9" fmla="*/ 10030 h 112756"/>
                  <a:gd name="connsiteX10" fmla="*/ 22961 w 67329"/>
                  <a:gd name="connsiteY10" fmla="*/ 12178 h 112756"/>
                  <a:gd name="connsiteX11" fmla="*/ 9933 w 67329"/>
                  <a:gd name="connsiteY11" fmla="*/ 44253 h 112756"/>
                  <a:gd name="connsiteX12" fmla="*/ 20813 w 67329"/>
                  <a:gd name="connsiteY12" fmla="*/ 96177 h 112756"/>
                  <a:gd name="connsiteX13" fmla="*/ 38964 w 67329"/>
                  <a:gd name="connsiteY13" fmla="*/ 101677 h 112756"/>
                  <a:gd name="connsiteX14" fmla="*/ 47342 w 67329"/>
                  <a:gd name="connsiteY14" fmla="*/ 93864 h 112756"/>
                  <a:gd name="connsiteX15" fmla="*/ 48404 w 67329"/>
                  <a:gd name="connsiteY15" fmla="*/ 19093 h 112756"/>
                  <a:gd name="connsiteX16" fmla="*/ 40356 w 67329"/>
                  <a:gd name="connsiteY16" fmla="*/ 11564 h 112756"/>
                  <a:gd name="connsiteX17" fmla="*/ 32733 w 67329"/>
                  <a:gd name="connsiteY17" fmla="*/ 10006 h 112756"/>
                  <a:gd name="connsiteX18" fmla="*/ 20932 w 67329"/>
                  <a:gd name="connsiteY18" fmla="*/ 7386 h 112756"/>
                  <a:gd name="connsiteX19" fmla="*/ 20932 w 67329"/>
                  <a:gd name="connsiteY19" fmla="*/ 7386 h 112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7329" h="112756">
                    <a:moveTo>
                      <a:pt x="35848" y="112274"/>
                    </a:moveTo>
                    <a:cubicBezTo>
                      <a:pt x="27564" y="112517"/>
                      <a:pt x="19515" y="109423"/>
                      <a:pt x="13520" y="103683"/>
                    </a:cubicBezTo>
                    <a:cubicBezTo>
                      <a:pt x="2569" y="93109"/>
                      <a:pt x="-2175" y="73000"/>
                      <a:pt x="-641" y="43663"/>
                    </a:cubicBezTo>
                    <a:cubicBezTo>
                      <a:pt x="610" y="21194"/>
                      <a:pt x="6912" y="7764"/>
                      <a:pt x="18595" y="2595"/>
                    </a:cubicBezTo>
                    <a:cubicBezTo>
                      <a:pt x="26690" y="-1209"/>
                      <a:pt x="35990" y="-1483"/>
                      <a:pt x="44298" y="1840"/>
                    </a:cubicBezTo>
                    <a:cubicBezTo>
                      <a:pt x="50552" y="4278"/>
                      <a:pt x="55532" y="9161"/>
                      <a:pt x="58105" y="15364"/>
                    </a:cubicBezTo>
                    <a:cubicBezTo>
                      <a:pt x="72124" y="52584"/>
                      <a:pt x="66271" y="83173"/>
                      <a:pt x="56122" y="99387"/>
                    </a:cubicBezTo>
                    <a:cubicBezTo>
                      <a:pt x="51402" y="107058"/>
                      <a:pt x="45525" y="111566"/>
                      <a:pt x="39813" y="112085"/>
                    </a:cubicBezTo>
                    <a:cubicBezTo>
                      <a:pt x="38539" y="112274"/>
                      <a:pt x="37170" y="112274"/>
                      <a:pt x="35848" y="112274"/>
                    </a:cubicBezTo>
                    <a:close/>
                    <a:moveTo>
                      <a:pt x="32733" y="10030"/>
                    </a:moveTo>
                    <a:cubicBezTo>
                      <a:pt x="29357" y="10058"/>
                      <a:pt x="26030" y="10790"/>
                      <a:pt x="22961" y="12178"/>
                    </a:cubicBezTo>
                    <a:cubicBezTo>
                      <a:pt x="15220" y="15600"/>
                      <a:pt x="10971" y="26103"/>
                      <a:pt x="9933" y="44253"/>
                    </a:cubicBezTo>
                    <a:cubicBezTo>
                      <a:pt x="8493" y="69932"/>
                      <a:pt x="12293" y="87893"/>
                      <a:pt x="20813" y="96177"/>
                    </a:cubicBezTo>
                    <a:cubicBezTo>
                      <a:pt x="25369" y="100591"/>
                      <a:pt x="31340" y="102385"/>
                      <a:pt x="38964" y="101677"/>
                    </a:cubicBezTo>
                    <a:cubicBezTo>
                      <a:pt x="40757" y="101512"/>
                      <a:pt x="44132" y="99010"/>
                      <a:pt x="47342" y="93864"/>
                    </a:cubicBezTo>
                    <a:cubicBezTo>
                      <a:pt x="55768" y="80435"/>
                      <a:pt x="61079" y="52797"/>
                      <a:pt x="48404" y="19093"/>
                    </a:cubicBezTo>
                    <a:cubicBezTo>
                      <a:pt x="46823" y="15612"/>
                      <a:pt x="43944" y="12902"/>
                      <a:pt x="40356" y="11564"/>
                    </a:cubicBezTo>
                    <a:cubicBezTo>
                      <a:pt x="37949" y="10544"/>
                      <a:pt x="35352" y="10016"/>
                      <a:pt x="32733" y="10006"/>
                    </a:cubicBezTo>
                    <a:close/>
                    <a:moveTo>
                      <a:pt x="20932" y="7386"/>
                    </a:moveTo>
                    <a:lnTo>
                      <a:pt x="20932" y="7386"/>
                    </a:lnTo>
                    <a:close/>
                  </a:path>
                </a:pathLst>
              </a:custGeom>
              <a:solidFill>
                <a:srgbClr val="000000"/>
              </a:solidFill>
              <a:ln w="2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14D2C4E5-ED3F-0FA7-9647-4F4C7731FAE5}"/>
                  </a:ext>
                </a:extLst>
              </p:cNvPr>
              <p:cNvSpPr/>
              <p:nvPr/>
            </p:nvSpPr>
            <p:spPr>
              <a:xfrm>
                <a:off x="5107465" y="2535725"/>
                <a:ext cx="202917" cy="35612"/>
              </a:xfrm>
              <a:custGeom>
                <a:avLst/>
                <a:gdLst>
                  <a:gd name="connsiteX0" fmla="*/ 196775 w 202917"/>
                  <a:gd name="connsiteY0" fmla="*/ 35119 h 35612"/>
                  <a:gd name="connsiteX1" fmla="*/ 196091 w 202917"/>
                  <a:gd name="connsiteY1" fmla="*/ 35119 h 35612"/>
                  <a:gd name="connsiteX2" fmla="*/ 3781 w 202917"/>
                  <a:gd name="connsiteY2" fmla="*/ 9983 h 35612"/>
                  <a:gd name="connsiteX3" fmla="*/ -892 w 202917"/>
                  <a:gd name="connsiteY3" fmla="*/ 4238 h 35612"/>
                  <a:gd name="connsiteX4" fmla="*/ 4843 w 202917"/>
                  <a:gd name="connsiteY4" fmla="*/ -442 h 35612"/>
                  <a:gd name="connsiteX5" fmla="*/ 5150 w 202917"/>
                  <a:gd name="connsiteY5" fmla="*/ -402 h 35612"/>
                  <a:gd name="connsiteX6" fmla="*/ 197460 w 202917"/>
                  <a:gd name="connsiteY6" fmla="*/ 24711 h 35612"/>
                  <a:gd name="connsiteX7" fmla="*/ 201944 w 202917"/>
                  <a:gd name="connsiteY7" fmla="*/ 30604 h 35612"/>
                  <a:gd name="connsiteX8" fmla="*/ 196775 w 202917"/>
                  <a:gd name="connsiteY8" fmla="*/ 35143 h 35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2917" h="35612">
                    <a:moveTo>
                      <a:pt x="196775" y="35119"/>
                    </a:moveTo>
                    <a:lnTo>
                      <a:pt x="196091" y="35119"/>
                    </a:lnTo>
                    <a:lnTo>
                      <a:pt x="3781" y="9983"/>
                    </a:lnTo>
                    <a:cubicBezTo>
                      <a:pt x="901" y="9690"/>
                      <a:pt x="-1199" y="7118"/>
                      <a:pt x="-892" y="4238"/>
                    </a:cubicBezTo>
                    <a:cubicBezTo>
                      <a:pt x="-609" y="1361"/>
                      <a:pt x="1964" y="-735"/>
                      <a:pt x="4843" y="-442"/>
                    </a:cubicBezTo>
                    <a:cubicBezTo>
                      <a:pt x="4938" y="-433"/>
                      <a:pt x="5055" y="-418"/>
                      <a:pt x="5150" y="-402"/>
                    </a:cubicBezTo>
                    <a:lnTo>
                      <a:pt x="197460" y="24711"/>
                    </a:lnTo>
                    <a:cubicBezTo>
                      <a:pt x="200339" y="25098"/>
                      <a:pt x="202345" y="27737"/>
                      <a:pt x="201944" y="30604"/>
                    </a:cubicBezTo>
                    <a:cubicBezTo>
                      <a:pt x="201590" y="33198"/>
                      <a:pt x="199395" y="35133"/>
                      <a:pt x="196775" y="35143"/>
                    </a:cubicBezTo>
                    <a:close/>
                  </a:path>
                </a:pathLst>
              </a:custGeom>
              <a:solidFill>
                <a:srgbClr val="000000"/>
              </a:solidFill>
              <a:ln w="2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B82199E6-F6BD-02CA-4251-6F367530B63C}"/>
                  </a:ext>
                </a:extLst>
              </p:cNvPr>
              <p:cNvSpPr/>
              <p:nvPr/>
            </p:nvSpPr>
            <p:spPr>
              <a:xfrm>
                <a:off x="5008426" y="2527758"/>
                <a:ext cx="68269" cy="100106"/>
              </a:xfrm>
              <a:custGeom>
                <a:avLst/>
                <a:gdLst>
                  <a:gd name="connsiteX0" fmla="*/ 17380 w 68269"/>
                  <a:gd name="connsiteY0" fmla="*/ 99637 h 100106"/>
                  <a:gd name="connsiteX1" fmla="*/ 15020 w 68269"/>
                  <a:gd name="connsiteY1" fmla="*/ 99094 h 100106"/>
                  <a:gd name="connsiteX2" fmla="*/ 3715 w 68269"/>
                  <a:gd name="connsiteY2" fmla="*/ 80212 h 100106"/>
                  <a:gd name="connsiteX3" fmla="*/ 7892 w 68269"/>
                  <a:gd name="connsiteY3" fmla="*/ 12852 h 100106"/>
                  <a:gd name="connsiteX4" fmla="*/ 25027 w 68269"/>
                  <a:gd name="connsiteY4" fmla="*/ -12 h 100106"/>
                  <a:gd name="connsiteX5" fmla="*/ 65411 w 68269"/>
                  <a:gd name="connsiteY5" fmla="*/ 14386 h 100106"/>
                  <a:gd name="connsiteX6" fmla="*/ 66166 w 68269"/>
                  <a:gd name="connsiteY6" fmla="*/ 21762 h 100106"/>
                  <a:gd name="connsiteX7" fmla="*/ 58802 w 68269"/>
                  <a:gd name="connsiteY7" fmla="*/ 22528 h 100106"/>
                  <a:gd name="connsiteX8" fmla="*/ 26963 w 68269"/>
                  <a:gd name="connsiteY8" fmla="*/ 10303 h 100106"/>
                  <a:gd name="connsiteX9" fmla="*/ 17026 w 68269"/>
                  <a:gd name="connsiteY9" fmla="*/ 18021 h 100106"/>
                  <a:gd name="connsiteX10" fmla="*/ 19788 w 68269"/>
                  <a:gd name="connsiteY10" fmla="*/ 89700 h 100106"/>
                  <a:gd name="connsiteX11" fmla="*/ 22195 w 68269"/>
                  <a:gd name="connsiteY11" fmla="*/ 96528 h 100106"/>
                  <a:gd name="connsiteX12" fmla="*/ 22148 w 68269"/>
                  <a:gd name="connsiteY12" fmla="*/ 96639 h 100106"/>
                  <a:gd name="connsiteX13" fmla="*/ 17380 w 68269"/>
                  <a:gd name="connsiteY13" fmla="*/ 99637 h 10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8269" h="100106">
                    <a:moveTo>
                      <a:pt x="17380" y="99637"/>
                    </a:moveTo>
                    <a:cubicBezTo>
                      <a:pt x="16554" y="99644"/>
                      <a:pt x="15752" y="99457"/>
                      <a:pt x="15020" y="99094"/>
                    </a:cubicBezTo>
                    <a:cubicBezTo>
                      <a:pt x="9497" y="96450"/>
                      <a:pt x="5579" y="86183"/>
                      <a:pt x="3715" y="80212"/>
                    </a:cubicBezTo>
                    <a:cubicBezTo>
                      <a:pt x="-2139" y="61614"/>
                      <a:pt x="-4121" y="34164"/>
                      <a:pt x="7892" y="12852"/>
                    </a:cubicBezTo>
                    <a:cubicBezTo>
                      <a:pt x="11315" y="6156"/>
                      <a:pt x="17640" y="1412"/>
                      <a:pt x="25027" y="-12"/>
                    </a:cubicBezTo>
                    <a:cubicBezTo>
                      <a:pt x="43225" y="-3457"/>
                      <a:pt x="64514" y="13654"/>
                      <a:pt x="65411" y="14386"/>
                    </a:cubicBezTo>
                    <a:cubicBezTo>
                      <a:pt x="67653" y="16210"/>
                      <a:pt x="68007" y="19512"/>
                      <a:pt x="66166" y="21762"/>
                    </a:cubicBezTo>
                    <a:cubicBezTo>
                      <a:pt x="64349" y="24011"/>
                      <a:pt x="61044" y="24353"/>
                      <a:pt x="58802" y="22528"/>
                    </a:cubicBezTo>
                    <a:cubicBezTo>
                      <a:pt x="53728" y="18398"/>
                      <a:pt x="38032" y="8202"/>
                      <a:pt x="26963" y="10303"/>
                    </a:cubicBezTo>
                    <a:cubicBezTo>
                      <a:pt x="22620" y="11183"/>
                      <a:pt x="18962" y="14037"/>
                      <a:pt x="17026" y="18021"/>
                    </a:cubicBezTo>
                    <a:cubicBezTo>
                      <a:pt x="930" y="46556"/>
                      <a:pt x="14666" y="85877"/>
                      <a:pt x="19788" y="89700"/>
                    </a:cubicBezTo>
                    <a:cubicBezTo>
                      <a:pt x="22337" y="90918"/>
                      <a:pt x="23423" y="93977"/>
                      <a:pt x="22195" y="96528"/>
                    </a:cubicBezTo>
                    <a:cubicBezTo>
                      <a:pt x="22195" y="96566"/>
                      <a:pt x="22172" y="96601"/>
                      <a:pt x="22148" y="96639"/>
                    </a:cubicBezTo>
                    <a:cubicBezTo>
                      <a:pt x="21275" y="98473"/>
                      <a:pt x="19410" y="99637"/>
                      <a:pt x="17380" y="99637"/>
                    </a:cubicBezTo>
                    <a:close/>
                  </a:path>
                </a:pathLst>
              </a:custGeom>
              <a:solidFill>
                <a:srgbClr val="000000"/>
              </a:solidFill>
              <a:ln w="23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</p:grp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D0049657-9A3C-ADDA-8C58-CBFA46EF0643}"/>
              </a:ext>
            </a:extLst>
          </p:cNvPr>
          <p:cNvSpPr/>
          <p:nvPr/>
        </p:nvSpPr>
        <p:spPr>
          <a:xfrm rot="1782691">
            <a:off x="-1032039" y="2607593"/>
            <a:ext cx="3482601" cy="3269373"/>
          </a:xfrm>
          <a:custGeom>
            <a:avLst/>
            <a:gdLst>
              <a:gd name="connsiteX0" fmla="*/ 491738 w 548910"/>
              <a:gd name="connsiteY0" fmla="*/ 953 h 515302"/>
              <a:gd name="connsiteX1" fmla="*/ 477450 w 548910"/>
              <a:gd name="connsiteY1" fmla="*/ 3810 h 515302"/>
              <a:gd name="connsiteX2" fmla="*/ 461258 w 548910"/>
              <a:gd name="connsiteY2" fmla="*/ 7620 h 515302"/>
              <a:gd name="connsiteX3" fmla="*/ 451733 w 548910"/>
              <a:gd name="connsiteY3" fmla="*/ 10478 h 515302"/>
              <a:gd name="connsiteX4" fmla="*/ 440303 w 548910"/>
              <a:gd name="connsiteY4" fmla="*/ 14288 h 515302"/>
              <a:gd name="connsiteX5" fmla="*/ 437445 w 548910"/>
              <a:gd name="connsiteY5" fmla="*/ 15240 h 515302"/>
              <a:gd name="connsiteX6" fmla="*/ 431730 w 548910"/>
              <a:gd name="connsiteY6" fmla="*/ 18098 h 515302"/>
              <a:gd name="connsiteX7" fmla="*/ 418395 w 548910"/>
              <a:gd name="connsiteY7" fmla="*/ 22860 h 515302"/>
              <a:gd name="connsiteX8" fmla="*/ 398393 w 548910"/>
              <a:gd name="connsiteY8" fmla="*/ 32385 h 515302"/>
              <a:gd name="connsiteX9" fmla="*/ 372675 w 548910"/>
              <a:gd name="connsiteY9" fmla="*/ 47625 h 515302"/>
              <a:gd name="connsiteX10" fmla="*/ 349815 w 548910"/>
              <a:gd name="connsiteY10" fmla="*/ 65723 h 515302"/>
              <a:gd name="connsiteX11" fmla="*/ 335528 w 548910"/>
              <a:gd name="connsiteY11" fmla="*/ 88583 h 515302"/>
              <a:gd name="connsiteX12" fmla="*/ 336480 w 548910"/>
              <a:gd name="connsiteY12" fmla="*/ 101918 h 515302"/>
              <a:gd name="connsiteX13" fmla="*/ 339338 w 548910"/>
              <a:gd name="connsiteY13" fmla="*/ 108585 h 515302"/>
              <a:gd name="connsiteX14" fmla="*/ 343148 w 548910"/>
              <a:gd name="connsiteY14" fmla="*/ 115253 h 515302"/>
              <a:gd name="connsiteX15" fmla="*/ 364103 w 548910"/>
              <a:gd name="connsiteY15" fmla="*/ 134303 h 515302"/>
              <a:gd name="connsiteX16" fmla="*/ 402203 w 548910"/>
              <a:gd name="connsiteY16" fmla="*/ 153353 h 515302"/>
              <a:gd name="connsiteX17" fmla="*/ 423158 w 548910"/>
              <a:gd name="connsiteY17" fmla="*/ 161925 h 515302"/>
              <a:gd name="connsiteX18" fmla="*/ 430778 w 548910"/>
              <a:gd name="connsiteY18" fmla="*/ 164783 h 515302"/>
              <a:gd name="connsiteX19" fmla="*/ 443160 w 548910"/>
              <a:gd name="connsiteY19" fmla="*/ 170498 h 515302"/>
              <a:gd name="connsiteX20" fmla="*/ 449828 w 548910"/>
              <a:gd name="connsiteY20" fmla="*/ 173355 h 515302"/>
              <a:gd name="connsiteX21" fmla="*/ 462210 w 548910"/>
              <a:gd name="connsiteY21" fmla="*/ 180023 h 515302"/>
              <a:gd name="connsiteX22" fmla="*/ 480308 w 548910"/>
              <a:gd name="connsiteY22" fmla="*/ 190500 h 515302"/>
              <a:gd name="connsiteX23" fmla="*/ 495548 w 548910"/>
              <a:gd name="connsiteY23" fmla="*/ 200025 h 515302"/>
              <a:gd name="connsiteX24" fmla="*/ 505073 w 548910"/>
              <a:gd name="connsiteY24" fmla="*/ 206693 h 515302"/>
              <a:gd name="connsiteX25" fmla="*/ 526028 w 548910"/>
              <a:gd name="connsiteY25" fmla="*/ 225743 h 515302"/>
              <a:gd name="connsiteX26" fmla="*/ 535553 w 548910"/>
              <a:gd name="connsiteY26" fmla="*/ 240983 h 515302"/>
              <a:gd name="connsiteX27" fmla="*/ 539363 w 548910"/>
              <a:gd name="connsiteY27" fmla="*/ 254318 h 515302"/>
              <a:gd name="connsiteX28" fmla="*/ 539363 w 548910"/>
              <a:gd name="connsiteY28" fmla="*/ 273368 h 515302"/>
              <a:gd name="connsiteX29" fmla="*/ 529838 w 548910"/>
              <a:gd name="connsiteY29" fmla="*/ 304800 h 515302"/>
              <a:gd name="connsiteX30" fmla="*/ 511740 w 548910"/>
              <a:gd name="connsiteY30" fmla="*/ 335280 h 515302"/>
              <a:gd name="connsiteX31" fmla="*/ 489833 w 548910"/>
              <a:gd name="connsiteY31" fmla="*/ 357188 h 515302"/>
              <a:gd name="connsiteX32" fmla="*/ 464115 w 548910"/>
              <a:gd name="connsiteY32" fmla="*/ 377190 h 515302"/>
              <a:gd name="connsiteX33" fmla="*/ 445065 w 548910"/>
              <a:gd name="connsiteY33" fmla="*/ 389573 h 515302"/>
              <a:gd name="connsiteX34" fmla="*/ 439350 w 548910"/>
              <a:gd name="connsiteY34" fmla="*/ 393383 h 515302"/>
              <a:gd name="connsiteX35" fmla="*/ 429825 w 548910"/>
              <a:gd name="connsiteY35" fmla="*/ 398145 h 515302"/>
              <a:gd name="connsiteX36" fmla="*/ 416490 w 548910"/>
              <a:gd name="connsiteY36" fmla="*/ 405765 h 515302"/>
              <a:gd name="connsiteX37" fmla="*/ 410775 w 548910"/>
              <a:gd name="connsiteY37" fmla="*/ 408623 h 515302"/>
              <a:gd name="connsiteX38" fmla="*/ 387915 w 548910"/>
              <a:gd name="connsiteY38" fmla="*/ 420053 h 515302"/>
              <a:gd name="connsiteX39" fmla="*/ 368865 w 548910"/>
              <a:gd name="connsiteY39" fmla="*/ 428625 h 515302"/>
              <a:gd name="connsiteX40" fmla="*/ 295523 w 548910"/>
              <a:gd name="connsiteY40" fmla="*/ 447675 h 515302"/>
              <a:gd name="connsiteX41" fmla="*/ 287903 w 548910"/>
              <a:gd name="connsiteY41" fmla="*/ 448628 h 515302"/>
              <a:gd name="connsiteX42" fmla="*/ 302190 w 548910"/>
              <a:gd name="connsiteY42" fmla="*/ 437198 h 515302"/>
              <a:gd name="connsiteX43" fmla="*/ 340290 w 548910"/>
              <a:gd name="connsiteY43" fmla="*/ 395288 h 515302"/>
              <a:gd name="connsiteX44" fmla="*/ 353625 w 548910"/>
              <a:gd name="connsiteY44" fmla="*/ 370523 h 515302"/>
              <a:gd name="connsiteX45" fmla="*/ 361245 w 548910"/>
              <a:gd name="connsiteY45" fmla="*/ 342900 h 515302"/>
              <a:gd name="connsiteX46" fmla="*/ 359340 w 548910"/>
              <a:gd name="connsiteY46" fmla="*/ 314325 h 515302"/>
              <a:gd name="connsiteX47" fmla="*/ 345053 w 548910"/>
              <a:gd name="connsiteY47" fmla="*/ 291465 h 515302"/>
              <a:gd name="connsiteX48" fmla="*/ 320288 w 548910"/>
              <a:gd name="connsiteY48" fmla="*/ 278130 h 515302"/>
              <a:gd name="connsiteX49" fmla="*/ 290760 w 548910"/>
              <a:gd name="connsiteY49" fmla="*/ 275273 h 515302"/>
              <a:gd name="connsiteX50" fmla="*/ 230753 w 548910"/>
              <a:gd name="connsiteY50" fmla="*/ 291465 h 515302"/>
              <a:gd name="connsiteX51" fmla="*/ 205035 w 548910"/>
              <a:gd name="connsiteY51" fmla="*/ 307658 h 515302"/>
              <a:gd name="connsiteX52" fmla="*/ 184080 w 548910"/>
              <a:gd name="connsiteY52" fmla="*/ 326708 h 515302"/>
              <a:gd name="connsiteX53" fmla="*/ 167888 w 548910"/>
              <a:gd name="connsiteY53" fmla="*/ 349568 h 515302"/>
              <a:gd name="connsiteX54" fmla="*/ 163125 w 548910"/>
              <a:gd name="connsiteY54" fmla="*/ 361950 h 515302"/>
              <a:gd name="connsiteX55" fmla="*/ 160268 w 548910"/>
              <a:gd name="connsiteY55" fmla="*/ 376238 h 515302"/>
              <a:gd name="connsiteX56" fmla="*/ 163125 w 548910"/>
              <a:gd name="connsiteY56" fmla="*/ 404813 h 515302"/>
              <a:gd name="connsiteX57" fmla="*/ 177413 w 548910"/>
              <a:gd name="connsiteY57" fmla="*/ 429578 h 515302"/>
              <a:gd name="connsiteX58" fmla="*/ 226943 w 548910"/>
              <a:gd name="connsiteY58" fmla="*/ 458153 h 515302"/>
              <a:gd name="connsiteX59" fmla="*/ 246945 w 548910"/>
              <a:gd name="connsiteY59" fmla="*/ 461963 h 515302"/>
              <a:gd name="connsiteX60" fmla="*/ 227895 w 548910"/>
              <a:gd name="connsiteY60" fmla="*/ 470535 h 515302"/>
              <a:gd name="connsiteX61" fmla="*/ 207893 w 548910"/>
              <a:gd name="connsiteY61" fmla="*/ 478155 h 515302"/>
              <a:gd name="connsiteX62" fmla="*/ 200273 w 548910"/>
              <a:gd name="connsiteY62" fmla="*/ 481013 h 515302"/>
              <a:gd name="connsiteX63" fmla="*/ 187890 w 548910"/>
              <a:gd name="connsiteY63" fmla="*/ 484823 h 515302"/>
              <a:gd name="connsiteX64" fmla="*/ 180270 w 548910"/>
              <a:gd name="connsiteY64" fmla="*/ 486728 h 515302"/>
              <a:gd name="connsiteX65" fmla="*/ 167888 w 548910"/>
              <a:gd name="connsiteY65" fmla="*/ 489585 h 515302"/>
              <a:gd name="connsiteX66" fmla="*/ 159315 w 548910"/>
              <a:gd name="connsiteY66" fmla="*/ 491490 h 515302"/>
              <a:gd name="connsiteX67" fmla="*/ 147885 w 548910"/>
              <a:gd name="connsiteY67" fmla="*/ 493395 h 515302"/>
              <a:gd name="connsiteX68" fmla="*/ 138360 w 548910"/>
              <a:gd name="connsiteY68" fmla="*/ 494348 h 515302"/>
              <a:gd name="connsiteX69" fmla="*/ 128835 w 548910"/>
              <a:gd name="connsiteY69" fmla="*/ 495300 h 515302"/>
              <a:gd name="connsiteX70" fmla="*/ 118358 w 548910"/>
              <a:gd name="connsiteY70" fmla="*/ 496253 h 515302"/>
              <a:gd name="connsiteX71" fmla="*/ 108833 w 548910"/>
              <a:gd name="connsiteY71" fmla="*/ 497205 h 515302"/>
              <a:gd name="connsiteX72" fmla="*/ 87878 w 548910"/>
              <a:gd name="connsiteY72" fmla="*/ 499110 h 515302"/>
              <a:gd name="connsiteX73" fmla="*/ 65018 w 548910"/>
              <a:gd name="connsiteY73" fmla="*/ 500063 h 515302"/>
              <a:gd name="connsiteX74" fmla="*/ 42158 w 548910"/>
              <a:gd name="connsiteY74" fmla="*/ 500063 h 515302"/>
              <a:gd name="connsiteX75" fmla="*/ 28823 w 548910"/>
              <a:gd name="connsiteY75" fmla="*/ 500063 h 515302"/>
              <a:gd name="connsiteX76" fmla="*/ 10725 w 548910"/>
              <a:gd name="connsiteY76" fmla="*/ 501015 h 515302"/>
              <a:gd name="connsiteX77" fmla="*/ 12630 w 548910"/>
              <a:gd name="connsiteY77" fmla="*/ 501015 h 515302"/>
              <a:gd name="connsiteX78" fmla="*/ 5963 w 548910"/>
              <a:gd name="connsiteY78" fmla="*/ 501968 h 515302"/>
              <a:gd name="connsiteX79" fmla="*/ 248 w 548910"/>
              <a:gd name="connsiteY79" fmla="*/ 505778 h 515302"/>
              <a:gd name="connsiteX80" fmla="*/ 4058 w 548910"/>
              <a:gd name="connsiteY80" fmla="*/ 512445 h 515302"/>
              <a:gd name="connsiteX81" fmla="*/ 12630 w 548910"/>
              <a:gd name="connsiteY81" fmla="*/ 514350 h 515302"/>
              <a:gd name="connsiteX82" fmla="*/ 12630 w 548910"/>
              <a:gd name="connsiteY82" fmla="*/ 514350 h 515302"/>
              <a:gd name="connsiteX83" fmla="*/ 25013 w 548910"/>
              <a:gd name="connsiteY83" fmla="*/ 515303 h 515302"/>
              <a:gd name="connsiteX84" fmla="*/ 36443 w 548910"/>
              <a:gd name="connsiteY84" fmla="*/ 515303 h 515302"/>
              <a:gd name="connsiteX85" fmla="*/ 47873 w 548910"/>
              <a:gd name="connsiteY85" fmla="*/ 515303 h 515302"/>
              <a:gd name="connsiteX86" fmla="*/ 56445 w 548910"/>
              <a:gd name="connsiteY86" fmla="*/ 515303 h 515302"/>
              <a:gd name="connsiteX87" fmla="*/ 66923 w 548910"/>
              <a:gd name="connsiteY87" fmla="*/ 515303 h 515302"/>
              <a:gd name="connsiteX88" fmla="*/ 87878 w 548910"/>
              <a:gd name="connsiteY88" fmla="*/ 513398 h 515302"/>
              <a:gd name="connsiteX89" fmla="*/ 110738 w 548910"/>
              <a:gd name="connsiteY89" fmla="*/ 511493 h 515302"/>
              <a:gd name="connsiteX90" fmla="*/ 132645 w 548910"/>
              <a:gd name="connsiteY90" fmla="*/ 508635 h 515302"/>
              <a:gd name="connsiteX91" fmla="*/ 145980 w 548910"/>
              <a:gd name="connsiteY91" fmla="*/ 506730 h 515302"/>
              <a:gd name="connsiteX92" fmla="*/ 154553 w 548910"/>
              <a:gd name="connsiteY92" fmla="*/ 504825 h 515302"/>
              <a:gd name="connsiteX93" fmla="*/ 165983 w 548910"/>
              <a:gd name="connsiteY93" fmla="*/ 502920 h 515302"/>
              <a:gd name="connsiteX94" fmla="*/ 168840 w 548910"/>
              <a:gd name="connsiteY94" fmla="*/ 501968 h 515302"/>
              <a:gd name="connsiteX95" fmla="*/ 176460 w 548910"/>
              <a:gd name="connsiteY95" fmla="*/ 500063 h 515302"/>
              <a:gd name="connsiteX96" fmla="*/ 186938 w 548910"/>
              <a:gd name="connsiteY96" fmla="*/ 497205 h 515302"/>
              <a:gd name="connsiteX97" fmla="*/ 189795 w 548910"/>
              <a:gd name="connsiteY97" fmla="*/ 496253 h 515302"/>
              <a:gd name="connsiteX98" fmla="*/ 196463 w 548910"/>
              <a:gd name="connsiteY98" fmla="*/ 494348 h 515302"/>
              <a:gd name="connsiteX99" fmla="*/ 206940 w 548910"/>
              <a:gd name="connsiteY99" fmla="*/ 490538 h 515302"/>
              <a:gd name="connsiteX100" fmla="*/ 210750 w 548910"/>
              <a:gd name="connsiteY100" fmla="*/ 489585 h 515302"/>
              <a:gd name="connsiteX101" fmla="*/ 217418 w 548910"/>
              <a:gd name="connsiteY101" fmla="*/ 486728 h 515302"/>
              <a:gd name="connsiteX102" fmla="*/ 229800 w 548910"/>
              <a:gd name="connsiteY102" fmla="*/ 481965 h 515302"/>
              <a:gd name="connsiteX103" fmla="*/ 237420 w 548910"/>
              <a:gd name="connsiteY103" fmla="*/ 479108 h 515302"/>
              <a:gd name="connsiteX104" fmla="*/ 251708 w 548910"/>
              <a:gd name="connsiteY104" fmla="*/ 472440 h 515302"/>
              <a:gd name="connsiteX105" fmla="*/ 264090 w 548910"/>
              <a:gd name="connsiteY105" fmla="*/ 465773 h 515302"/>
              <a:gd name="connsiteX106" fmla="*/ 286950 w 548910"/>
              <a:gd name="connsiteY106" fmla="*/ 464820 h 515302"/>
              <a:gd name="connsiteX107" fmla="*/ 347910 w 548910"/>
              <a:gd name="connsiteY107" fmla="*/ 450533 h 515302"/>
              <a:gd name="connsiteX108" fmla="*/ 377438 w 548910"/>
              <a:gd name="connsiteY108" fmla="*/ 439103 h 515302"/>
              <a:gd name="connsiteX109" fmla="*/ 390773 w 548910"/>
              <a:gd name="connsiteY109" fmla="*/ 433388 h 515302"/>
              <a:gd name="connsiteX110" fmla="*/ 414585 w 548910"/>
              <a:gd name="connsiteY110" fmla="*/ 421958 h 515302"/>
              <a:gd name="connsiteX111" fmla="*/ 419348 w 548910"/>
              <a:gd name="connsiteY111" fmla="*/ 419100 h 515302"/>
              <a:gd name="connsiteX112" fmla="*/ 431730 w 548910"/>
              <a:gd name="connsiteY112" fmla="*/ 411480 h 515302"/>
              <a:gd name="connsiteX113" fmla="*/ 442208 w 548910"/>
              <a:gd name="connsiteY113" fmla="*/ 405765 h 515302"/>
              <a:gd name="connsiteX114" fmla="*/ 446970 w 548910"/>
              <a:gd name="connsiteY114" fmla="*/ 402908 h 515302"/>
              <a:gd name="connsiteX115" fmla="*/ 467925 w 548910"/>
              <a:gd name="connsiteY115" fmla="*/ 388620 h 515302"/>
              <a:gd name="connsiteX116" fmla="*/ 476498 w 548910"/>
              <a:gd name="connsiteY116" fmla="*/ 381953 h 515302"/>
              <a:gd name="connsiteX117" fmla="*/ 488880 w 548910"/>
              <a:gd name="connsiteY117" fmla="*/ 372428 h 515302"/>
              <a:gd name="connsiteX118" fmla="*/ 510788 w 548910"/>
              <a:gd name="connsiteY118" fmla="*/ 352425 h 515302"/>
              <a:gd name="connsiteX119" fmla="*/ 519360 w 548910"/>
              <a:gd name="connsiteY119" fmla="*/ 341948 h 515302"/>
              <a:gd name="connsiteX120" fmla="*/ 526980 w 548910"/>
              <a:gd name="connsiteY120" fmla="*/ 330518 h 515302"/>
              <a:gd name="connsiteX121" fmla="*/ 533648 w 548910"/>
              <a:gd name="connsiteY121" fmla="*/ 318135 h 515302"/>
              <a:gd name="connsiteX122" fmla="*/ 540315 w 548910"/>
              <a:gd name="connsiteY122" fmla="*/ 304800 h 515302"/>
              <a:gd name="connsiteX123" fmla="*/ 546983 w 548910"/>
              <a:gd name="connsiteY123" fmla="*/ 250508 h 515302"/>
              <a:gd name="connsiteX124" fmla="*/ 513645 w 548910"/>
              <a:gd name="connsiteY124" fmla="*/ 204788 h 515302"/>
              <a:gd name="connsiteX125" fmla="*/ 503168 w 548910"/>
              <a:gd name="connsiteY125" fmla="*/ 197168 h 515302"/>
              <a:gd name="connsiteX126" fmla="*/ 495548 w 548910"/>
              <a:gd name="connsiteY126" fmla="*/ 192405 h 515302"/>
              <a:gd name="connsiteX127" fmla="*/ 485070 w 548910"/>
              <a:gd name="connsiteY127" fmla="*/ 185738 h 515302"/>
              <a:gd name="connsiteX128" fmla="*/ 476498 w 548910"/>
              <a:gd name="connsiteY128" fmla="*/ 180975 h 515302"/>
              <a:gd name="connsiteX129" fmla="*/ 468878 w 548910"/>
              <a:gd name="connsiteY129" fmla="*/ 176213 h 515302"/>
              <a:gd name="connsiteX130" fmla="*/ 457448 w 548910"/>
              <a:gd name="connsiteY130" fmla="*/ 169545 h 515302"/>
              <a:gd name="connsiteX131" fmla="*/ 438398 w 548910"/>
              <a:gd name="connsiteY131" fmla="*/ 160020 h 515302"/>
              <a:gd name="connsiteX132" fmla="*/ 415538 w 548910"/>
              <a:gd name="connsiteY132" fmla="*/ 149543 h 515302"/>
              <a:gd name="connsiteX133" fmla="*/ 368865 w 548910"/>
              <a:gd name="connsiteY133" fmla="*/ 125730 h 515302"/>
              <a:gd name="connsiteX134" fmla="*/ 355530 w 548910"/>
              <a:gd name="connsiteY134" fmla="*/ 113348 h 515302"/>
              <a:gd name="connsiteX135" fmla="*/ 349815 w 548910"/>
              <a:gd name="connsiteY135" fmla="*/ 104775 h 515302"/>
              <a:gd name="connsiteX136" fmla="*/ 347910 w 548910"/>
              <a:gd name="connsiteY136" fmla="*/ 98108 h 515302"/>
              <a:gd name="connsiteX137" fmla="*/ 347910 w 548910"/>
              <a:gd name="connsiteY137" fmla="*/ 92393 h 515302"/>
              <a:gd name="connsiteX138" fmla="*/ 346958 w 548910"/>
              <a:gd name="connsiteY138" fmla="*/ 85725 h 515302"/>
              <a:gd name="connsiteX139" fmla="*/ 351720 w 548910"/>
              <a:gd name="connsiteY139" fmla="*/ 79058 h 515302"/>
              <a:gd name="connsiteX140" fmla="*/ 362198 w 548910"/>
              <a:gd name="connsiteY140" fmla="*/ 68580 h 515302"/>
              <a:gd name="connsiteX141" fmla="*/ 374580 w 548910"/>
              <a:gd name="connsiteY141" fmla="*/ 59055 h 515302"/>
              <a:gd name="connsiteX142" fmla="*/ 422205 w 548910"/>
              <a:gd name="connsiteY142" fmla="*/ 33338 h 515302"/>
              <a:gd name="connsiteX143" fmla="*/ 420300 w 548910"/>
              <a:gd name="connsiteY143" fmla="*/ 34290 h 515302"/>
              <a:gd name="connsiteX144" fmla="*/ 433635 w 548910"/>
              <a:gd name="connsiteY144" fmla="*/ 28575 h 515302"/>
              <a:gd name="connsiteX145" fmla="*/ 444113 w 548910"/>
              <a:gd name="connsiteY145" fmla="*/ 24765 h 515302"/>
              <a:gd name="connsiteX146" fmla="*/ 461258 w 548910"/>
              <a:gd name="connsiteY146" fmla="*/ 19050 h 515302"/>
              <a:gd name="connsiteX147" fmla="*/ 471735 w 548910"/>
              <a:gd name="connsiteY147" fmla="*/ 16193 h 515302"/>
              <a:gd name="connsiteX148" fmla="*/ 491738 w 548910"/>
              <a:gd name="connsiteY148" fmla="*/ 12383 h 515302"/>
              <a:gd name="connsiteX149" fmla="*/ 508883 w 548910"/>
              <a:gd name="connsiteY149" fmla="*/ 12383 h 515302"/>
              <a:gd name="connsiteX150" fmla="*/ 513645 w 548910"/>
              <a:gd name="connsiteY150" fmla="*/ 13335 h 515302"/>
              <a:gd name="connsiteX151" fmla="*/ 515550 w 548910"/>
              <a:gd name="connsiteY151" fmla="*/ 13335 h 515302"/>
              <a:gd name="connsiteX152" fmla="*/ 518408 w 548910"/>
              <a:gd name="connsiteY152" fmla="*/ 14288 h 515302"/>
              <a:gd name="connsiteX153" fmla="*/ 520313 w 548910"/>
              <a:gd name="connsiteY153" fmla="*/ 14288 h 515302"/>
              <a:gd name="connsiteX154" fmla="*/ 523170 w 548910"/>
              <a:gd name="connsiteY154" fmla="*/ 12383 h 515302"/>
              <a:gd name="connsiteX155" fmla="*/ 524123 w 548910"/>
              <a:gd name="connsiteY155" fmla="*/ 11430 h 515302"/>
              <a:gd name="connsiteX156" fmla="*/ 527933 w 548910"/>
              <a:gd name="connsiteY156" fmla="*/ 8573 h 515302"/>
              <a:gd name="connsiteX157" fmla="*/ 527933 w 548910"/>
              <a:gd name="connsiteY157" fmla="*/ 8573 h 515302"/>
              <a:gd name="connsiteX158" fmla="*/ 526980 w 548910"/>
              <a:gd name="connsiteY158" fmla="*/ 5715 h 515302"/>
              <a:gd name="connsiteX159" fmla="*/ 523170 w 548910"/>
              <a:gd name="connsiteY159" fmla="*/ 2858 h 515302"/>
              <a:gd name="connsiteX160" fmla="*/ 516503 w 548910"/>
              <a:gd name="connsiteY160" fmla="*/ 1905 h 515302"/>
              <a:gd name="connsiteX161" fmla="*/ 507930 w 548910"/>
              <a:gd name="connsiteY161" fmla="*/ 0 h 515302"/>
              <a:gd name="connsiteX162" fmla="*/ 506978 w 548910"/>
              <a:gd name="connsiteY162" fmla="*/ 0 h 515302"/>
              <a:gd name="connsiteX163" fmla="*/ 491738 w 548910"/>
              <a:gd name="connsiteY163" fmla="*/ 953 h 515302"/>
              <a:gd name="connsiteX164" fmla="*/ 491738 w 548910"/>
              <a:gd name="connsiteY164" fmla="*/ 953 h 515302"/>
              <a:gd name="connsiteX165" fmla="*/ 491738 w 548910"/>
              <a:gd name="connsiteY165" fmla="*/ 953 h 515302"/>
              <a:gd name="connsiteX166" fmla="*/ 492690 w 548910"/>
              <a:gd name="connsiteY166" fmla="*/ 13335 h 515302"/>
              <a:gd name="connsiteX167" fmla="*/ 492690 w 548910"/>
              <a:gd name="connsiteY167" fmla="*/ 13335 h 515302"/>
              <a:gd name="connsiteX168" fmla="*/ 492690 w 548910"/>
              <a:gd name="connsiteY168" fmla="*/ 13335 h 515302"/>
              <a:gd name="connsiteX169" fmla="*/ 492690 w 548910"/>
              <a:gd name="connsiteY169" fmla="*/ 13335 h 515302"/>
              <a:gd name="connsiteX170" fmla="*/ 492690 w 548910"/>
              <a:gd name="connsiteY170" fmla="*/ 13335 h 515302"/>
              <a:gd name="connsiteX171" fmla="*/ 536505 w 548910"/>
              <a:gd name="connsiteY171" fmla="*/ 254318 h 515302"/>
              <a:gd name="connsiteX172" fmla="*/ 536505 w 548910"/>
              <a:gd name="connsiteY172" fmla="*/ 254318 h 515302"/>
              <a:gd name="connsiteX173" fmla="*/ 536505 w 548910"/>
              <a:gd name="connsiteY173" fmla="*/ 254318 h 515302"/>
              <a:gd name="connsiteX174" fmla="*/ 536505 w 548910"/>
              <a:gd name="connsiteY174" fmla="*/ 254318 h 515302"/>
              <a:gd name="connsiteX175" fmla="*/ 536505 w 548910"/>
              <a:gd name="connsiteY175" fmla="*/ 254318 h 515302"/>
              <a:gd name="connsiteX176" fmla="*/ 306953 w 548910"/>
              <a:gd name="connsiteY176" fmla="*/ 287655 h 515302"/>
              <a:gd name="connsiteX177" fmla="*/ 321240 w 548910"/>
              <a:gd name="connsiteY177" fmla="*/ 290513 h 515302"/>
              <a:gd name="connsiteX178" fmla="*/ 330765 w 548910"/>
              <a:gd name="connsiteY178" fmla="*/ 295275 h 515302"/>
              <a:gd name="connsiteX179" fmla="*/ 338385 w 548910"/>
              <a:gd name="connsiteY179" fmla="*/ 302895 h 515302"/>
              <a:gd name="connsiteX180" fmla="*/ 344100 w 548910"/>
              <a:gd name="connsiteY180" fmla="*/ 312420 h 515302"/>
              <a:gd name="connsiteX181" fmla="*/ 347910 w 548910"/>
              <a:gd name="connsiteY181" fmla="*/ 324803 h 515302"/>
              <a:gd name="connsiteX182" fmla="*/ 347910 w 548910"/>
              <a:gd name="connsiteY182" fmla="*/ 343853 h 515302"/>
              <a:gd name="connsiteX183" fmla="*/ 339338 w 548910"/>
              <a:gd name="connsiteY183" fmla="*/ 372428 h 515302"/>
              <a:gd name="connsiteX184" fmla="*/ 317430 w 548910"/>
              <a:gd name="connsiteY184" fmla="*/ 405765 h 515302"/>
              <a:gd name="connsiteX185" fmla="*/ 317430 w 548910"/>
              <a:gd name="connsiteY185" fmla="*/ 405765 h 515302"/>
              <a:gd name="connsiteX186" fmla="*/ 316478 w 548910"/>
              <a:gd name="connsiteY186" fmla="*/ 406718 h 515302"/>
              <a:gd name="connsiteX187" fmla="*/ 316478 w 548910"/>
              <a:gd name="connsiteY187" fmla="*/ 406718 h 515302"/>
              <a:gd name="connsiteX188" fmla="*/ 316478 w 548910"/>
              <a:gd name="connsiteY188" fmla="*/ 406718 h 515302"/>
              <a:gd name="connsiteX189" fmla="*/ 279330 w 548910"/>
              <a:gd name="connsiteY189" fmla="*/ 440055 h 515302"/>
              <a:gd name="connsiteX190" fmla="*/ 264090 w 548910"/>
              <a:gd name="connsiteY190" fmla="*/ 449580 h 515302"/>
              <a:gd name="connsiteX191" fmla="*/ 246945 w 548910"/>
              <a:gd name="connsiteY191" fmla="*/ 448628 h 515302"/>
              <a:gd name="connsiteX192" fmla="*/ 216465 w 548910"/>
              <a:gd name="connsiteY192" fmla="*/ 441008 h 515302"/>
              <a:gd name="connsiteX193" fmla="*/ 197415 w 548910"/>
              <a:gd name="connsiteY193" fmla="*/ 431483 h 515302"/>
              <a:gd name="connsiteX194" fmla="*/ 185033 w 548910"/>
              <a:gd name="connsiteY194" fmla="*/ 420053 h 515302"/>
              <a:gd name="connsiteX195" fmla="*/ 176460 w 548910"/>
              <a:gd name="connsiteY195" fmla="*/ 406718 h 515302"/>
              <a:gd name="connsiteX196" fmla="*/ 171698 w 548910"/>
              <a:gd name="connsiteY196" fmla="*/ 391478 h 515302"/>
              <a:gd name="connsiteX197" fmla="*/ 171698 w 548910"/>
              <a:gd name="connsiteY197" fmla="*/ 374333 h 515302"/>
              <a:gd name="connsiteX198" fmla="*/ 177413 w 548910"/>
              <a:gd name="connsiteY198" fmla="*/ 356235 h 515302"/>
              <a:gd name="connsiteX199" fmla="*/ 189795 w 548910"/>
              <a:gd name="connsiteY199" fmla="*/ 337185 h 515302"/>
              <a:gd name="connsiteX200" fmla="*/ 217418 w 548910"/>
              <a:gd name="connsiteY200" fmla="*/ 312420 h 515302"/>
              <a:gd name="connsiteX201" fmla="*/ 249803 w 548910"/>
              <a:gd name="connsiteY201" fmla="*/ 295275 h 515302"/>
              <a:gd name="connsiteX202" fmla="*/ 283140 w 548910"/>
              <a:gd name="connsiteY202" fmla="*/ 286703 h 515302"/>
              <a:gd name="connsiteX203" fmla="*/ 306953 w 548910"/>
              <a:gd name="connsiteY203" fmla="*/ 287655 h 515302"/>
              <a:gd name="connsiteX204" fmla="*/ 306953 w 548910"/>
              <a:gd name="connsiteY204" fmla="*/ 287655 h 515302"/>
              <a:gd name="connsiteX205" fmla="*/ 306953 w 548910"/>
              <a:gd name="connsiteY205" fmla="*/ 287655 h 515302"/>
              <a:gd name="connsiteX206" fmla="*/ 250755 w 548910"/>
              <a:gd name="connsiteY206" fmla="*/ 296228 h 515302"/>
              <a:gd name="connsiteX207" fmla="*/ 250755 w 548910"/>
              <a:gd name="connsiteY207" fmla="*/ 296228 h 515302"/>
              <a:gd name="connsiteX208" fmla="*/ 250755 w 548910"/>
              <a:gd name="connsiteY208" fmla="*/ 296228 h 515302"/>
              <a:gd name="connsiteX209" fmla="*/ 250755 w 548910"/>
              <a:gd name="connsiteY209" fmla="*/ 296228 h 515302"/>
              <a:gd name="connsiteX210" fmla="*/ 250755 w 548910"/>
              <a:gd name="connsiteY210" fmla="*/ 296228 h 515302"/>
              <a:gd name="connsiteX211" fmla="*/ 526980 w 548910"/>
              <a:gd name="connsiteY211" fmla="*/ 304800 h 515302"/>
              <a:gd name="connsiteX212" fmla="*/ 526028 w 548910"/>
              <a:gd name="connsiteY212" fmla="*/ 305753 h 515302"/>
              <a:gd name="connsiteX213" fmla="*/ 526980 w 548910"/>
              <a:gd name="connsiteY213" fmla="*/ 304800 h 515302"/>
              <a:gd name="connsiteX214" fmla="*/ 526980 w 548910"/>
              <a:gd name="connsiteY214" fmla="*/ 304800 h 515302"/>
              <a:gd name="connsiteX215" fmla="*/ 526980 w 548910"/>
              <a:gd name="connsiteY215" fmla="*/ 304800 h 515302"/>
              <a:gd name="connsiteX216" fmla="*/ 347910 w 548910"/>
              <a:gd name="connsiteY216" fmla="*/ 344805 h 515302"/>
              <a:gd name="connsiteX217" fmla="*/ 347910 w 548910"/>
              <a:gd name="connsiteY217" fmla="*/ 344805 h 515302"/>
              <a:gd name="connsiteX218" fmla="*/ 347910 w 548910"/>
              <a:gd name="connsiteY218" fmla="*/ 344805 h 515302"/>
              <a:gd name="connsiteX219" fmla="*/ 347910 w 548910"/>
              <a:gd name="connsiteY219" fmla="*/ 344805 h 515302"/>
              <a:gd name="connsiteX220" fmla="*/ 347910 w 548910"/>
              <a:gd name="connsiteY220" fmla="*/ 344805 h 515302"/>
              <a:gd name="connsiteX221" fmla="*/ 280283 w 548910"/>
              <a:gd name="connsiteY221" fmla="*/ 441008 h 515302"/>
              <a:gd name="connsiteX222" fmla="*/ 280283 w 548910"/>
              <a:gd name="connsiteY222" fmla="*/ 441008 h 515302"/>
              <a:gd name="connsiteX223" fmla="*/ 280283 w 548910"/>
              <a:gd name="connsiteY223" fmla="*/ 441008 h 515302"/>
              <a:gd name="connsiteX224" fmla="*/ 280283 w 548910"/>
              <a:gd name="connsiteY224" fmla="*/ 441008 h 515302"/>
              <a:gd name="connsiteX225" fmla="*/ 280283 w 548910"/>
              <a:gd name="connsiteY225" fmla="*/ 441008 h 515302"/>
              <a:gd name="connsiteX226" fmla="*/ 317430 w 548910"/>
              <a:gd name="connsiteY226" fmla="*/ 406718 h 515302"/>
              <a:gd name="connsiteX227" fmla="*/ 317430 w 548910"/>
              <a:gd name="connsiteY227" fmla="*/ 406718 h 515302"/>
              <a:gd name="connsiteX228" fmla="*/ 317430 w 548910"/>
              <a:gd name="connsiteY228" fmla="*/ 406718 h 515302"/>
              <a:gd name="connsiteX229" fmla="*/ 317430 w 548910"/>
              <a:gd name="connsiteY229" fmla="*/ 406718 h 515302"/>
              <a:gd name="connsiteX230" fmla="*/ 317430 w 548910"/>
              <a:gd name="connsiteY230" fmla="*/ 406718 h 515302"/>
              <a:gd name="connsiteX231" fmla="*/ 317430 w 548910"/>
              <a:gd name="connsiteY231" fmla="*/ 406718 h 515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548910" h="515302">
                <a:moveTo>
                  <a:pt x="491738" y="953"/>
                </a:moveTo>
                <a:cubicBezTo>
                  <a:pt x="486975" y="1905"/>
                  <a:pt x="482213" y="2858"/>
                  <a:pt x="477450" y="3810"/>
                </a:cubicBezTo>
                <a:cubicBezTo>
                  <a:pt x="471735" y="4763"/>
                  <a:pt x="466973" y="6668"/>
                  <a:pt x="461258" y="7620"/>
                </a:cubicBezTo>
                <a:cubicBezTo>
                  <a:pt x="457448" y="8573"/>
                  <a:pt x="454590" y="9525"/>
                  <a:pt x="451733" y="10478"/>
                </a:cubicBezTo>
                <a:cubicBezTo>
                  <a:pt x="447923" y="11430"/>
                  <a:pt x="444113" y="12383"/>
                  <a:pt x="440303" y="14288"/>
                </a:cubicBezTo>
                <a:cubicBezTo>
                  <a:pt x="439350" y="14288"/>
                  <a:pt x="438398" y="15240"/>
                  <a:pt x="437445" y="15240"/>
                </a:cubicBezTo>
                <a:cubicBezTo>
                  <a:pt x="435540" y="16193"/>
                  <a:pt x="433635" y="17145"/>
                  <a:pt x="431730" y="18098"/>
                </a:cubicBezTo>
                <a:cubicBezTo>
                  <a:pt x="426968" y="20003"/>
                  <a:pt x="423158" y="21908"/>
                  <a:pt x="418395" y="22860"/>
                </a:cubicBezTo>
                <a:cubicBezTo>
                  <a:pt x="411728" y="25718"/>
                  <a:pt x="405060" y="28575"/>
                  <a:pt x="398393" y="32385"/>
                </a:cubicBezTo>
                <a:cubicBezTo>
                  <a:pt x="388868" y="37148"/>
                  <a:pt x="380295" y="41910"/>
                  <a:pt x="372675" y="47625"/>
                </a:cubicBezTo>
                <a:cubicBezTo>
                  <a:pt x="364103" y="53340"/>
                  <a:pt x="356483" y="59055"/>
                  <a:pt x="349815" y="65723"/>
                </a:cubicBezTo>
                <a:cubicBezTo>
                  <a:pt x="343148" y="72390"/>
                  <a:pt x="336480" y="80010"/>
                  <a:pt x="335528" y="88583"/>
                </a:cubicBezTo>
                <a:cubicBezTo>
                  <a:pt x="334575" y="93345"/>
                  <a:pt x="335528" y="97155"/>
                  <a:pt x="336480" y="101918"/>
                </a:cubicBezTo>
                <a:cubicBezTo>
                  <a:pt x="337433" y="103823"/>
                  <a:pt x="338385" y="105728"/>
                  <a:pt x="339338" y="108585"/>
                </a:cubicBezTo>
                <a:cubicBezTo>
                  <a:pt x="340290" y="110490"/>
                  <a:pt x="341243" y="113348"/>
                  <a:pt x="343148" y="115253"/>
                </a:cubicBezTo>
                <a:cubicBezTo>
                  <a:pt x="348863" y="122873"/>
                  <a:pt x="355530" y="128588"/>
                  <a:pt x="364103" y="134303"/>
                </a:cubicBezTo>
                <a:cubicBezTo>
                  <a:pt x="375533" y="141923"/>
                  <a:pt x="388868" y="147638"/>
                  <a:pt x="402203" y="153353"/>
                </a:cubicBezTo>
                <a:cubicBezTo>
                  <a:pt x="408870" y="156210"/>
                  <a:pt x="415538" y="159068"/>
                  <a:pt x="423158" y="161925"/>
                </a:cubicBezTo>
                <a:cubicBezTo>
                  <a:pt x="426015" y="162878"/>
                  <a:pt x="427920" y="163830"/>
                  <a:pt x="430778" y="164783"/>
                </a:cubicBezTo>
                <a:cubicBezTo>
                  <a:pt x="434588" y="166688"/>
                  <a:pt x="438398" y="168593"/>
                  <a:pt x="443160" y="170498"/>
                </a:cubicBezTo>
                <a:cubicBezTo>
                  <a:pt x="445065" y="171450"/>
                  <a:pt x="447923" y="172403"/>
                  <a:pt x="449828" y="173355"/>
                </a:cubicBezTo>
                <a:cubicBezTo>
                  <a:pt x="453638" y="175260"/>
                  <a:pt x="457448" y="177165"/>
                  <a:pt x="462210" y="180023"/>
                </a:cubicBezTo>
                <a:cubicBezTo>
                  <a:pt x="468878" y="182880"/>
                  <a:pt x="474593" y="186690"/>
                  <a:pt x="480308" y="190500"/>
                </a:cubicBezTo>
                <a:cubicBezTo>
                  <a:pt x="486023" y="193358"/>
                  <a:pt x="490785" y="197168"/>
                  <a:pt x="495548" y="200025"/>
                </a:cubicBezTo>
                <a:cubicBezTo>
                  <a:pt x="499358" y="201930"/>
                  <a:pt x="502215" y="204788"/>
                  <a:pt x="505073" y="206693"/>
                </a:cubicBezTo>
                <a:cubicBezTo>
                  <a:pt x="512693" y="212408"/>
                  <a:pt x="520313" y="219075"/>
                  <a:pt x="526028" y="225743"/>
                </a:cubicBezTo>
                <a:cubicBezTo>
                  <a:pt x="529838" y="230505"/>
                  <a:pt x="532695" y="235268"/>
                  <a:pt x="535553" y="240983"/>
                </a:cubicBezTo>
                <a:cubicBezTo>
                  <a:pt x="537458" y="245745"/>
                  <a:pt x="538410" y="249555"/>
                  <a:pt x="539363" y="254318"/>
                </a:cubicBezTo>
                <a:cubicBezTo>
                  <a:pt x="540315" y="260985"/>
                  <a:pt x="540315" y="266700"/>
                  <a:pt x="539363" y="273368"/>
                </a:cubicBezTo>
                <a:cubicBezTo>
                  <a:pt x="537458" y="283845"/>
                  <a:pt x="534600" y="294323"/>
                  <a:pt x="529838" y="304800"/>
                </a:cubicBezTo>
                <a:cubicBezTo>
                  <a:pt x="525075" y="315278"/>
                  <a:pt x="519360" y="325755"/>
                  <a:pt x="511740" y="335280"/>
                </a:cubicBezTo>
                <a:cubicBezTo>
                  <a:pt x="505073" y="342900"/>
                  <a:pt x="497453" y="350520"/>
                  <a:pt x="489833" y="357188"/>
                </a:cubicBezTo>
                <a:cubicBezTo>
                  <a:pt x="481260" y="363855"/>
                  <a:pt x="473640" y="370523"/>
                  <a:pt x="464115" y="377190"/>
                </a:cubicBezTo>
                <a:cubicBezTo>
                  <a:pt x="457448" y="381000"/>
                  <a:pt x="450780" y="385763"/>
                  <a:pt x="445065" y="389573"/>
                </a:cubicBezTo>
                <a:cubicBezTo>
                  <a:pt x="443160" y="390525"/>
                  <a:pt x="441255" y="392430"/>
                  <a:pt x="439350" y="393383"/>
                </a:cubicBezTo>
                <a:cubicBezTo>
                  <a:pt x="436493" y="395288"/>
                  <a:pt x="433635" y="397193"/>
                  <a:pt x="429825" y="398145"/>
                </a:cubicBezTo>
                <a:cubicBezTo>
                  <a:pt x="425063" y="401003"/>
                  <a:pt x="421253" y="402908"/>
                  <a:pt x="416490" y="405765"/>
                </a:cubicBezTo>
                <a:cubicBezTo>
                  <a:pt x="414585" y="406718"/>
                  <a:pt x="412680" y="407670"/>
                  <a:pt x="410775" y="408623"/>
                </a:cubicBezTo>
                <a:cubicBezTo>
                  <a:pt x="403155" y="412433"/>
                  <a:pt x="395535" y="416243"/>
                  <a:pt x="387915" y="420053"/>
                </a:cubicBezTo>
                <a:cubicBezTo>
                  <a:pt x="381248" y="422910"/>
                  <a:pt x="375533" y="425768"/>
                  <a:pt x="368865" y="428625"/>
                </a:cubicBezTo>
                <a:cubicBezTo>
                  <a:pt x="345053" y="437198"/>
                  <a:pt x="320288" y="444818"/>
                  <a:pt x="295523" y="447675"/>
                </a:cubicBezTo>
                <a:cubicBezTo>
                  <a:pt x="292665" y="447675"/>
                  <a:pt x="290760" y="448628"/>
                  <a:pt x="287903" y="448628"/>
                </a:cubicBezTo>
                <a:cubicBezTo>
                  <a:pt x="292665" y="444818"/>
                  <a:pt x="297428" y="441008"/>
                  <a:pt x="302190" y="437198"/>
                </a:cubicBezTo>
                <a:cubicBezTo>
                  <a:pt x="317430" y="424815"/>
                  <a:pt x="329813" y="410528"/>
                  <a:pt x="340290" y="395288"/>
                </a:cubicBezTo>
                <a:cubicBezTo>
                  <a:pt x="345053" y="387668"/>
                  <a:pt x="349815" y="379095"/>
                  <a:pt x="353625" y="370523"/>
                </a:cubicBezTo>
                <a:cubicBezTo>
                  <a:pt x="357435" y="361950"/>
                  <a:pt x="359340" y="352425"/>
                  <a:pt x="361245" y="342900"/>
                </a:cubicBezTo>
                <a:cubicBezTo>
                  <a:pt x="362198" y="333375"/>
                  <a:pt x="362198" y="323850"/>
                  <a:pt x="359340" y="314325"/>
                </a:cubicBezTo>
                <a:cubicBezTo>
                  <a:pt x="356483" y="305753"/>
                  <a:pt x="351720" y="297180"/>
                  <a:pt x="345053" y="291465"/>
                </a:cubicBezTo>
                <a:cubicBezTo>
                  <a:pt x="338385" y="284798"/>
                  <a:pt x="329813" y="280988"/>
                  <a:pt x="320288" y="278130"/>
                </a:cubicBezTo>
                <a:cubicBezTo>
                  <a:pt x="310763" y="275273"/>
                  <a:pt x="300285" y="275273"/>
                  <a:pt x="290760" y="275273"/>
                </a:cubicBezTo>
                <a:cubicBezTo>
                  <a:pt x="269805" y="276225"/>
                  <a:pt x="248850" y="281940"/>
                  <a:pt x="230753" y="291465"/>
                </a:cubicBezTo>
                <a:cubicBezTo>
                  <a:pt x="222180" y="296228"/>
                  <a:pt x="213608" y="300990"/>
                  <a:pt x="205035" y="307658"/>
                </a:cubicBezTo>
                <a:cubicBezTo>
                  <a:pt x="197415" y="313373"/>
                  <a:pt x="189795" y="320040"/>
                  <a:pt x="184080" y="326708"/>
                </a:cubicBezTo>
                <a:cubicBezTo>
                  <a:pt x="177413" y="333375"/>
                  <a:pt x="171698" y="340995"/>
                  <a:pt x="167888" y="349568"/>
                </a:cubicBezTo>
                <a:cubicBezTo>
                  <a:pt x="165983" y="353378"/>
                  <a:pt x="164078" y="358140"/>
                  <a:pt x="163125" y="361950"/>
                </a:cubicBezTo>
                <a:cubicBezTo>
                  <a:pt x="161220" y="366713"/>
                  <a:pt x="161220" y="371475"/>
                  <a:pt x="160268" y="376238"/>
                </a:cubicBezTo>
                <a:cubicBezTo>
                  <a:pt x="159315" y="385763"/>
                  <a:pt x="160268" y="395288"/>
                  <a:pt x="163125" y="404813"/>
                </a:cubicBezTo>
                <a:cubicBezTo>
                  <a:pt x="165983" y="413385"/>
                  <a:pt x="170745" y="421958"/>
                  <a:pt x="177413" y="429578"/>
                </a:cubicBezTo>
                <a:cubicBezTo>
                  <a:pt x="189795" y="443865"/>
                  <a:pt x="207893" y="453390"/>
                  <a:pt x="226943" y="458153"/>
                </a:cubicBezTo>
                <a:cubicBezTo>
                  <a:pt x="233610" y="460058"/>
                  <a:pt x="240278" y="461010"/>
                  <a:pt x="246945" y="461963"/>
                </a:cubicBezTo>
                <a:cubicBezTo>
                  <a:pt x="240278" y="464820"/>
                  <a:pt x="234563" y="467678"/>
                  <a:pt x="227895" y="470535"/>
                </a:cubicBezTo>
                <a:cubicBezTo>
                  <a:pt x="221228" y="473393"/>
                  <a:pt x="214560" y="475298"/>
                  <a:pt x="207893" y="478155"/>
                </a:cubicBezTo>
                <a:cubicBezTo>
                  <a:pt x="205035" y="479108"/>
                  <a:pt x="202178" y="480060"/>
                  <a:pt x="200273" y="481013"/>
                </a:cubicBezTo>
                <a:cubicBezTo>
                  <a:pt x="196463" y="481965"/>
                  <a:pt x="191700" y="483870"/>
                  <a:pt x="187890" y="484823"/>
                </a:cubicBezTo>
                <a:cubicBezTo>
                  <a:pt x="185033" y="485775"/>
                  <a:pt x="182175" y="485775"/>
                  <a:pt x="180270" y="486728"/>
                </a:cubicBezTo>
                <a:cubicBezTo>
                  <a:pt x="176460" y="487680"/>
                  <a:pt x="171698" y="488633"/>
                  <a:pt x="167888" y="489585"/>
                </a:cubicBezTo>
                <a:cubicBezTo>
                  <a:pt x="165030" y="490538"/>
                  <a:pt x="162173" y="490538"/>
                  <a:pt x="159315" y="491490"/>
                </a:cubicBezTo>
                <a:cubicBezTo>
                  <a:pt x="155505" y="492443"/>
                  <a:pt x="151695" y="492443"/>
                  <a:pt x="147885" y="493395"/>
                </a:cubicBezTo>
                <a:cubicBezTo>
                  <a:pt x="145028" y="494348"/>
                  <a:pt x="141218" y="494348"/>
                  <a:pt x="138360" y="494348"/>
                </a:cubicBezTo>
                <a:cubicBezTo>
                  <a:pt x="135503" y="494348"/>
                  <a:pt x="132645" y="495300"/>
                  <a:pt x="128835" y="495300"/>
                </a:cubicBezTo>
                <a:cubicBezTo>
                  <a:pt x="125025" y="495300"/>
                  <a:pt x="122168" y="496253"/>
                  <a:pt x="118358" y="496253"/>
                </a:cubicBezTo>
                <a:cubicBezTo>
                  <a:pt x="115500" y="496253"/>
                  <a:pt x="112643" y="497205"/>
                  <a:pt x="108833" y="497205"/>
                </a:cubicBezTo>
                <a:cubicBezTo>
                  <a:pt x="102165" y="498158"/>
                  <a:pt x="94545" y="498158"/>
                  <a:pt x="87878" y="499110"/>
                </a:cubicBezTo>
                <a:cubicBezTo>
                  <a:pt x="80258" y="499110"/>
                  <a:pt x="72638" y="500063"/>
                  <a:pt x="65018" y="500063"/>
                </a:cubicBezTo>
                <a:cubicBezTo>
                  <a:pt x="57398" y="500063"/>
                  <a:pt x="49778" y="500063"/>
                  <a:pt x="42158" y="500063"/>
                </a:cubicBezTo>
                <a:cubicBezTo>
                  <a:pt x="37395" y="500063"/>
                  <a:pt x="32633" y="500063"/>
                  <a:pt x="28823" y="500063"/>
                </a:cubicBezTo>
                <a:cubicBezTo>
                  <a:pt x="23108" y="500063"/>
                  <a:pt x="16440" y="500063"/>
                  <a:pt x="10725" y="501015"/>
                </a:cubicBezTo>
                <a:cubicBezTo>
                  <a:pt x="11678" y="501015"/>
                  <a:pt x="11678" y="501015"/>
                  <a:pt x="12630" y="501015"/>
                </a:cubicBezTo>
                <a:cubicBezTo>
                  <a:pt x="10725" y="501015"/>
                  <a:pt x="7868" y="501968"/>
                  <a:pt x="5963" y="501968"/>
                </a:cubicBezTo>
                <a:cubicBezTo>
                  <a:pt x="3105" y="501968"/>
                  <a:pt x="1200" y="503873"/>
                  <a:pt x="248" y="505778"/>
                </a:cubicBezTo>
                <a:cubicBezTo>
                  <a:pt x="-705" y="508635"/>
                  <a:pt x="1200" y="511493"/>
                  <a:pt x="4058" y="512445"/>
                </a:cubicBezTo>
                <a:cubicBezTo>
                  <a:pt x="6915" y="513398"/>
                  <a:pt x="9773" y="513398"/>
                  <a:pt x="12630" y="514350"/>
                </a:cubicBezTo>
                <a:cubicBezTo>
                  <a:pt x="8820" y="514350"/>
                  <a:pt x="10725" y="514350"/>
                  <a:pt x="12630" y="514350"/>
                </a:cubicBezTo>
                <a:cubicBezTo>
                  <a:pt x="16440" y="515303"/>
                  <a:pt x="20250" y="515303"/>
                  <a:pt x="25013" y="515303"/>
                </a:cubicBezTo>
                <a:cubicBezTo>
                  <a:pt x="28823" y="515303"/>
                  <a:pt x="32633" y="515303"/>
                  <a:pt x="36443" y="515303"/>
                </a:cubicBezTo>
                <a:cubicBezTo>
                  <a:pt x="40253" y="515303"/>
                  <a:pt x="44063" y="515303"/>
                  <a:pt x="47873" y="515303"/>
                </a:cubicBezTo>
                <a:cubicBezTo>
                  <a:pt x="50730" y="515303"/>
                  <a:pt x="53588" y="515303"/>
                  <a:pt x="56445" y="515303"/>
                </a:cubicBezTo>
                <a:cubicBezTo>
                  <a:pt x="60255" y="515303"/>
                  <a:pt x="63113" y="515303"/>
                  <a:pt x="66923" y="515303"/>
                </a:cubicBezTo>
                <a:cubicBezTo>
                  <a:pt x="73590" y="514350"/>
                  <a:pt x="80258" y="514350"/>
                  <a:pt x="87878" y="513398"/>
                </a:cubicBezTo>
                <a:cubicBezTo>
                  <a:pt x="95498" y="512445"/>
                  <a:pt x="103118" y="512445"/>
                  <a:pt x="110738" y="511493"/>
                </a:cubicBezTo>
                <a:cubicBezTo>
                  <a:pt x="118358" y="510540"/>
                  <a:pt x="125025" y="509588"/>
                  <a:pt x="132645" y="508635"/>
                </a:cubicBezTo>
                <a:cubicBezTo>
                  <a:pt x="137408" y="507683"/>
                  <a:pt x="141218" y="507683"/>
                  <a:pt x="145980" y="506730"/>
                </a:cubicBezTo>
                <a:cubicBezTo>
                  <a:pt x="148838" y="506730"/>
                  <a:pt x="151695" y="505778"/>
                  <a:pt x="154553" y="504825"/>
                </a:cubicBezTo>
                <a:cubicBezTo>
                  <a:pt x="158363" y="503873"/>
                  <a:pt x="162173" y="502920"/>
                  <a:pt x="165983" y="502920"/>
                </a:cubicBezTo>
                <a:cubicBezTo>
                  <a:pt x="166935" y="502920"/>
                  <a:pt x="167888" y="502920"/>
                  <a:pt x="168840" y="501968"/>
                </a:cubicBezTo>
                <a:cubicBezTo>
                  <a:pt x="171698" y="501015"/>
                  <a:pt x="173603" y="501015"/>
                  <a:pt x="176460" y="500063"/>
                </a:cubicBezTo>
                <a:cubicBezTo>
                  <a:pt x="180270" y="499110"/>
                  <a:pt x="183128" y="498158"/>
                  <a:pt x="186938" y="497205"/>
                </a:cubicBezTo>
                <a:cubicBezTo>
                  <a:pt x="187890" y="497205"/>
                  <a:pt x="188843" y="496253"/>
                  <a:pt x="189795" y="496253"/>
                </a:cubicBezTo>
                <a:cubicBezTo>
                  <a:pt x="191700" y="495300"/>
                  <a:pt x="194558" y="494348"/>
                  <a:pt x="196463" y="494348"/>
                </a:cubicBezTo>
                <a:cubicBezTo>
                  <a:pt x="200273" y="493395"/>
                  <a:pt x="203130" y="492443"/>
                  <a:pt x="206940" y="490538"/>
                </a:cubicBezTo>
                <a:cubicBezTo>
                  <a:pt x="207893" y="490538"/>
                  <a:pt x="208845" y="489585"/>
                  <a:pt x="210750" y="489585"/>
                </a:cubicBezTo>
                <a:cubicBezTo>
                  <a:pt x="212655" y="488633"/>
                  <a:pt x="214560" y="487680"/>
                  <a:pt x="217418" y="486728"/>
                </a:cubicBezTo>
                <a:cubicBezTo>
                  <a:pt x="221228" y="484823"/>
                  <a:pt x="225990" y="483870"/>
                  <a:pt x="229800" y="481965"/>
                </a:cubicBezTo>
                <a:cubicBezTo>
                  <a:pt x="232658" y="481013"/>
                  <a:pt x="234563" y="480060"/>
                  <a:pt x="237420" y="479108"/>
                </a:cubicBezTo>
                <a:cubicBezTo>
                  <a:pt x="242183" y="477203"/>
                  <a:pt x="246945" y="474345"/>
                  <a:pt x="251708" y="472440"/>
                </a:cubicBezTo>
                <a:cubicBezTo>
                  <a:pt x="255518" y="470535"/>
                  <a:pt x="260280" y="467678"/>
                  <a:pt x="264090" y="465773"/>
                </a:cubicBezTo>
                <a:cubicBezTo>
                  <a:pt x="271710" y="465773"/>
                  <a:pt x="279330" y="465773"/>
                  <a:pt x="286950" y="464820"/>
                </a:cubicBezTo>
                <a:cubicBezTo>
                  <a:pt x="307905" y="461963"/>
                  <a:pt x="328860" y="457200"/>
                  <a:pt x="347910" y="450533"/>
                </a:cubicBezTo>
                <a:cubicBezTo>
                  <a:pt x="357435" y="447675"/>
                  <a:pt x="367913" y="443865"/>
                  <a:pt x="377438" y="439103"/>
                </a:cubicBezTo>
                <a:cubicBezTo>
                  <a:pt x="382200" y="437198"/>
                  <a:pt x="386963" y="435293"/>
                  <a:pt x="390773" y="433388"/>
                </a:cubicBezTo>
                <a:cubicBezTo>
                  <a:pt x="398393" y="429578"/>
                  <a:pt x="406965" y="425768"/>
                  <a:pt x="414585" y="421958"/>
                </a:cubicBezTo>
                <a:cubicBezTo>
                  <a:pt x="416490" y="421005"/>
                  <a:pt x="417443" y="420053"/>
                  <a:pt x="419348" y="419100"/>
                </a:cubicBezTo>
                <a:cubicBezTo>
                  <a:pt x="423158" y="416243"/>
                  <a:pt x="427920" y="414338"/>
                  <a:pt x="431730" y="411480"/>
                </a:cubicBezTo>
                <a:cubicBezTo>
                  <a:pt x="435540" y="409575"/>
                  <a:pt x="438398" y="407670"/>
                  <a:pt x="442208" y="405765"/>
                </a:cubicBezTo>
                <a:cubicBezTo>
                  <a:pt x="444113" y="404813"/>
                  <a:pt x="445065" y="403860"/>
                  <a:pt x="446970" y="402908"/>
                </a:cubicBezTo>
                <a:cubicBezTo>
                  <a:pt x="453638" y="398145"/>
                  <a:pt x="460305" y="393383"/>
                  <a:pt x="467925" y="388620"/>
                </a:cubicBezTo>
                <a:cubicBezTo>
                  <a:pt x="470783" y="386715"/>
                  <a:pt x="473640" y="383858"/>
                  <a:pt x="476498" y="381953"/>
                </a:cubicBezTo>
                <a:cubicBezTo>
                  <a:pt x="480308" y="379095"/>
                  <a:pt x="485070" y="375285"/>
                  <a:pt x="488880" y="372428"/>
                </a:cubicBezTo>
                <a:cubicBezTo>
                  <a:pt x="496500" y="365760"/>
                  <a:pt x="504120" y="359093"/>
                  <a:pt x="510788" y="352425"/>
                </a:cubicBezTo>
                <a:cubicBezTo>
                  <a:pt x="513645" y="349568"/>
                  <a:pt x="516503" y="345758"/>
                  <a:pt x="519360" y="341948"/>
                </a:cubicBezTo>
                <a:cubicBezTo>
                  <a:pt x="522218" y="338138"/>
                  <a:pt x="525075" y="334328"/>
                  <a:pt x="526980" y="330518"/>
                </a:cubicBezTo>
                <a:cubicBezTo>
                  <a:pt x="528885" y="326708"/>
                  <a:pt x="531743" y="322898"/>
                  <a:pt x="533648" y="318135"/>
                </a:cubicBezTo>
                <a:cubicBezTo>
                  <a:pt x="535553" y="313373"/>
                  <a:pt x="538410" y="309563"/>
                  <a:pt x="540315" y="304800"/>
                </a:cubicBezTo>
                <a:cubicBezTo>
                  <a:pt x="546983" y="287655"/>
                  <a:pt x="551745" y="268605"/>
                  <a:pt x="546983" y="250508"/>
                </a:cubicBezTo>
                <a:cubicBezTo>
                  <a:pt x="543173" y="232410"/>
                  <a:pt x="528885" y="217170"/>
                  <a:pt x="513645" y="204788"/>
                </a:cubicBezTo>
                <a:cubicBezTo>
                  <a:pt x="509835" y="201930"/>
                  <a:pt x="506978" y="200025"/>
                  <a:pt x="503168" y="197168"/>
                </a:cubicBezTo>
                <a:cubicBezTo>
                  <a:pt x="500310" y="195263"/>
                  <a:pt x="498405" y="193358"/>
                  <a:pt x="495548" y="192405"/>
                </a:cubicBezTo>
                <a:cubicBezTo>
                  <a:pt x="491738" y="190500"/>
                  <a:pt x="488880" y="187643"/>
                  <a:pt x="485070" y="185738"/>
                </a:cubicBezTo>
                <a:cubicBezTo>
                  <a:pt x="482213" y="183833"/>
                  <a:pt x="479355" y="181928"/>
                  <a:pt x="476498" y="180975"/>
                </a:cubicBezTo>
                <a:cubicBezTo>
                  <a:pt x="473640" y="179070"/>
                  <a:pt x="471735" y="178118"/>
                  <a:pt x="468878" y="176213"/>
                </a:cubicBezTo>
                <a:cubicBezTo>
                  <a:pt x="465068" y="174308"/>
                  <a:pt x="461258" y="172403"/>
                  <a:pt x="457448" y="169545"/>
                </a:cubicBezTo>
                <a:cubicBezTo>
                  <a:pt x="450780" y="165735"/>
                  <a:pt x="445065" y="162878"/>
                  <a:pt x="438398" y="160020"/>
                </a:cubicBezTo>
                <a:cubicBezTo>
                  <a:pt x="430778" y="156210"/>
                  <a:pt x="423158" y="153353"/>
                  <a:pt x="415538" y="149543"/>
                </a:cubicBezTo>
                <a:cubicBezTo>
                  <a:pt x="399345" y="142875"/>
                  <a:pt x="383153" y="136208"/>
                  <a:pt x="368865" y="125730"/>
                </a:cubicBezTo>
                <a:cubicBezTo>
                  <a:pt x="364103" y="121920"/>
                  <a:pt x="359340" y="118110"/>
                  <a:pt x="355530" y="113348"/>
                </a:cubicBezTo>
                <a:cubicBezTo>
                  <a:pt x="353625" y="110490"/>
                  <a:pt x="351720" y="107633"/>
                  <a:pt x="349815" y="104775"/>
                </a:cubicBezTo>
                <a:cubicBezTo>
                  <a:pt x="348863" y="102870"/>
                  <a:pt x="347910" y="100013"/>
                  <a:pt x="347910" y="98108"/>
                </a:cubicBezTo>
                <a:cubicBezTo>
                  <a:pt x="347910" y="96203"/>
                  <a:pt x="347910" y="94298"/>
                  <a:pt x="347910" y="92393"/>
                </a:cubicBezTo>
                <a:cubicBezTo>
                  <a:pt x="346005" y="89535"/>
                  <a:pt x="346958" y="87630"/>
                  <a:pt x="346958" y="85725"/>
                </a:cubicBezTo>
                <a:cubicBezTo>
                  <a:pt x="347910" y="83820"/>
                  <a:pt x="349815" y="80963"/>
                  <a:pt x="351720" y="79058"/>
                </a:cubicBezTo>
                <a:cubicBezTo>
                  <a:pt x="354578" y="75248"/>
                  <a:pt x="358388" y="72390"/>
                  <a:pt x="362198" y="68580"/>
                </a:cubicBezTo>
                <a:cubicBezTo>
                  <a:pt x="366008" y="64770"/>
                  <a:pt x="370770" y="61913"/>
                  <a:pt x="374580" y="59055"/>
                </a:cubicBezTo>
                <a:cubicBezTo>
                  <a:pt x="388868" y="48578"/>
                  <a:pt x="405060" y="40958"/>
                  <a:pt x="422205" y="33338"/>
                </a:cubicBezTo>
                <a:cubicBezTo>
                  <a:pt x="421253" y="33338"/>
                  <a:pt x="421253" y="33338"/>
                  <a:pt x="420300" y="34290"/>
                </a:cubicBezTo>
                <a:cubicBezTo>
                  <a:pt x="425063" y="32385"/>
                  <a:pt x="429825" y="30480"/>
                  <a:pt x="433635" y="28575"/>
                </a:cubicBezTo>
                <a:cubicBezTo>
                  <a:pt x="437445" y="27623"/>
                  <a:pt x="440303" y="25718"/>
                  <a:pt x="444113" y="24765"/>
                </a:cubicBezTo>
                <a:cubicBezTo>
                  <a:pt x="449828" y="22860"/>
                  <a:pt x="455543" y="20955"/>
                  <a:pt x="461258" y="19050"/>
                </a:cubicBezTo>
                <a:cubicBezTo>
                  <a:pt x="465068" y="18098"/>
                  <a:pt x="467925" y="17145"/>
                  <a:pt x="471735" y="16193"/>
                </a:cubicBezTo>
                <a:cubicBezTo>
                  <a:pt x="478403" y="14288"/>
                  <a:pt x="485070" y="13335"/>
                  <a:pt x="491738" y="12383"/>
                </a:cubicBezTo>
                <a:cubicBezTo>
                  <a:pt x="497453" y="11430"/>
                  <a:pt x="503168" y="11430"/>
                  <a:pt x="508883" y="12383"/>
                </a:cubicBezTo>
                <a:cubicBezTo>
                  <a:pt x="510788" y="12383"/>
                  <a:pt x="512693" y="13335"/>
                  <a:pt x="513645" y="13335"/>
                </a:cubicBezTo>
                <a:cubicBezTo>
                  <a:pt x="514598" y="13335"/>
                  <a:pt x="515550" y="13335"/>
                  <a:pt x="515550" y="13335"/>
                </a:cubicBezTo>
                <a:cubicBezTo>
                  <a:pt x="517455" y="13335"/>
                  <a:pt x="516503" y="14288"/>
                  <a:pt x="518408" y="14288"/>
                </a:cubicBezTo>
                <a:cubicBezTo>
                  <a:pt x="519360" y="14288"/>
                  <a:pt x="519360" y="14288"/>
                  <a:pt x="520313" y="14288"/>
                </a:cubicBezTo>
                <a:cubicBezTo>
                  <a:pt x="521265" y="14288"/>
                  <a:pt x="522218" y="13335"/>
                  <a:pt x="523170" y="12383"/>
                </a:cubicBezTo>
                <a:cubicBezTo>
                  <a:pt x="523170" y="12383"/>
                  <a:pt x="524123" y="11430"/>
                  <a:pt x="524123" y="11430"/>
                </a:cubicBezTo>
                <a:cubicBezTo>
                  <a:pt x="527933" y="10478"/>
                  <a:pt x="527933" y="9525"/>
                  <a:pt x="527933" y="8573"/>
                </a:cubicBezTo>
                <a:lnTo>
                  <a:pt x="527933" y="8573"/>
                </a:lnTo>
                <a:cubicBezTo>
                  <a:pt x="527933" y="7620"/>
                  <a:pt x="527933" y="6668"/>
                  <a:pt x="526980" y="5715"/>
                </a:cubicBezTo>
                <a:cubicBezTo>
                  <a:pt x="526028" y="3810"/>
                  <a:pt x="524123" y="3810"/>
                  <a:pt x="523170" y="2858"/>
                </a:cubicBezTo>
                <a:cubicBezTo>
                  <a:pt x="521265" y="1905"/>
                  <a:pt x="518408" y="1905"/>
                  <a:pt x="516503" y="1905"/>
                </a:cubicBezTo>
                <a:cubicBezTo>
                  <a:pt x="513645" y="0"/>
                  <a:pt x="510788" y="0"/>
                  <a:pt x="507930" y="0"/>
                </a:cubicBezTo>
                <a:cubicBezTo>
                  <a:pt x="507930" y="0"/>
                  <a:pt x="506978" y="0"/>
                  <a:pt x="506978" y="0"/>
                </a:cubicBezTo>
                <a:cubicBezTo>
                  <a:pt x="501263" y="0"/>
                  <a:pt x="496500" y="953"/>
                  <a:pt x="491738" y="953"/>
                </a:cubicBezTo>
                <a:lnTo>
                  <a:pt x="491738" y="953"/>
                </a:lnTo>
                <a:lnTo>
                  <a:pt x="491738" y="953"/>
                </a:lnTo>
                <a:close/>
                <a:moveTo>
                  <a:pt x="492690" y="13335"/>
                </a:moveTo>
                <a:cubicBezTo>
                  <a:pt x="492690" y="13335"/>
                  <a:pt x="492690" y="13335"/>
                  <a:pt x="492690" y="13335"/>
                </a:cubicBezTo>
                <a:cubicBezTo>
                  <a:pt x="492690" y="13335"/>
                  <a:pt x="492690" y="13335"/>
                  <a:pt x="492690" y="13335"/>
                </a:cubicBezTo>
                <a:lnTo>
                  <a:pt x="492690" y="13335"/>
                </a:lnTo>
                <a:lnTo>
                  <a:pt x="492690" y="13335"/>
                </a:lnTo>
                <a:close/>
                <a:moveTo>
                  <a:pt x="536505" y="254318"/>
                </a:moveTo>
                <a:cubicBezTo>
                  <a:pt x="536505" y="254318"/>
                  <a:pt x="536505" y="255270"/>
                  <a:pt x="536505" y="254318"/>
                </a:cubicBezTo>
                <a:cubicBezTo>
                  <a:pt x="536505" y="255270"/>
                  <a:pt x="536505" y="254318"/>
                  <a:pt x="536505" y="254318"/>
                </a:cubicBezTo>
                <a:lnTo>
                  <a:pt x="536505" y="254318"/>
                </a:lnTo>
                <a:lnTo>
                  <a:pt x="536505" y="254318"/>
                </a:lnTo>
                <a:close/>
                <a:moveTo>
                  <a:pt x="306953" y="287655"/>
                </a:moveTo>
                <a:cubicBezTo>
                  <a:pt x="311715" y="288608"/>
                  <a:pt x="316478" y="289560"/>
                  <a:pt x="321240" y="290513"/>
                </a:cubicBezTo>
                <a:cubicBezTo>
                  <a:pt x="325050" y="291465"/>
                  <a:pt x="327908" y="293370"/>
                  <a:pt x="330765" y="295275"/>
                </a:cubicBezTo>
                <a:cubicBezTo>
                  <a:pt x="333623" y="297180"/>
                  <a:pt x="336480" y="300038"/>
                  <a:pt x="338385" y="302895"/>
                </a:cubicBezTo>
                <a:cubicBezTo>
                  <a:pt x="340290" y="305753"/>
                  <a:pt x="343148" y="308610"/>
                  <a:pt x="344100" y="312420"/>
                </a:cubicBezTo>
                <a:cubicBezTo>
                  <a:pt x="346005" y="316230"/>
                  <a:pt x="346958" y="320993"/>
                  <a:pt x="347910" y="324803"/>
                </a:cubicBezTo>
                <a:cubicBezTo>
                  <a:pt x="348863" y="331470"/>
                  <a:pt x="348863" y="337185"/>
                  <a:pt x="347910" y="343853"/>
                </a:cubicBezTo>
                <a:cubicBezTo>
                  <a:pt x="346005" y="353378"/>
                  <a:pt x="343148" y="363855"/>
                  <a:pt x="339338" y="372428"/>
                </a:cubicBezTo>
                <a:cubicBezTo>
                  <a:pt x="333623" y="383858"/>
                  <a:pt x="326003" y="395288"/>
                  <a:pt x="317430" y="405765"/>
                </a:cubicBezTo>
                <a:cubicBezTo>
                  <a:pt x="317430" y="405765"/>
                  <a:pt x="317430" y="405765"/>
                  <a:pt x="317430" y="405765"/>
                </a:cubicBezTo>
                <a:cubicBezTo>
                  <a:pt x="317430" y="405765"/>
                  <a:pt x="317430" y="405765"/>
                  <a:pt x="316478" y="406718"/>
                </a:cubicBezTo>
                <a:cubicBezTo>
                  <a:pt x="316478" y="406718"/>
                  <a:pt x="316478" y="406718"/>
                  <a:pt x="316478" y="406718"/>
                </a:cubicBezTo>
                <a:cubicBezTo>
                  <a:pt x="316478" y="406718"/>
                  <a:pt x="316478" y="406718"/>
                  <a:pt x="316478" y="406718"/>
                </a:cubicBezTo>
                <a:cubicBezTo>
                  <a:pt x="306000" y="419100"/>
                  <a:pt x="293618" y="430530"/>
                  <a:pt x="279330" y="440055"/>
                </a:cubicBezTo>
                <a:cubicBezTo>
                  <a:pt x="274568" y="443865"/>
                  <a:pt x="268853" y="446723"/>
                  <a:pt x="264090" y="449580"/>
                </a:cubicBezTo>
                <a:cubicBezTo>
                  <a:pt x="258375" y="449580"/>
                  <a:pt x="252660" y="449580"/>
                  <a:pt x="246945" y="448628"/>
                </a:cubicBezTo>
                <a:cubicBezTo>
                  <a:pt x="236468" y="447675"/>
                  <a:pt x="225990" y="444818"/>
                  <a:pt x="216465" y="441008"/>
                </a:cubicBezTo>
                <a:cubicBezTo>
                  <a:pt x="209798" y="438150"/>
                  <a:pt x="203130" y="435293"/>
                  <a:pt x="197415" y="431483"/>
                </a:cubicBezTo>
                <a:cubicBezTo>
                  <a:pt x="192653" y="428625"/>
                  <a:pt x="188843" y="424815"/>
                  <a:pt x="185033" y="420053"/>
                </a:cubicBezTo>
                <a:cubicBezTo>
                  <a:pt x="181223" y="416243"/>
                  <a:pt x="178365" y="411480"/>
                  <a:pt x="176460" y="406718"/>
                </a:cubicBezTo>
                <a:cubicBezTo>
                  <a:pt x="174555" y="401955"/>
                  <a:pt x="172650" y="397193"/>
                  <a:pt x="171698" y="391478"/>
                </a:cubicBezTo>
                <a:cubicBezTo>
                  <a:pt x="170745" y="385763"/>
                  <a:pt x="170745" y="380048"/>
                  <a:pt x="171698" y="374333"/>
                </a:cubicBezTo>
                <a:cubicBezTo>
                  <a:pt x="172650" y="368618"/>
                  <a:pt x="174555" y="361950"/>
                  <a:pt x="177413" y="356235"/>
                </a:cubicBezTo>
                <a:cubicBezTo>
                  <a:pt x="180270" y="349568"/>
                  <a:pt x="185033" y="342900"/>
                  <a:pt x="189795" y="337185"/>
                </a:cubicBezTo>
                <a:cubicBezTo>
                  <a:pt x="197415" y="327660"/>
                  <a:pt x="206940" y="320040"/>
                  <a:pt x="217418" y="312420"/>
                </a:cubicBezTo>
                <a:cubicBezTo>
                  <a:pt x="227895" y="305753"/>
                  <a:pt x="238373" y="299085"/>
                  <a:pt x="249803" y="295275"/>
                </a:cubicBezTo>
                <a:cubicBezTo>
                  <a:pt x="260280" y="291465"/>
                  <a:pt x="271710" y="288608"/>
                  <a:pt x="283140" y="286703"/>
                </a:cubicBezTo>
                <a:cubicBezTo>
                  <a:pt x="291713" y="286703"/>
                  <a:pt x="299333" y="286703"/>
                  <a:pt x="306953" y="287655"/>
                </a:cubicBezTo>
                <a:lnTo>
                  <a:pt x="306953" y="287655"/>
                </a:lnTo>
                <a:lnTo>
                  <a:pt x="306953" y="287655"/>
                </a:lnTo>
                <a:close/>
                <a:moveTo>
                  <a:pt x="250755" y="296228"/>
                </a:moveTo>
                <a:cubicBezTo>
                  <a:pt x="250755" y="296228"/>
                  <a:pt x="250755" y="296228"/>
                  <a:pt x="250755" y="296228"/>
                </a:cubicBezTo>
                <a:cubicBezTo>
                  <a:pt x="250755" y="296228"/>
                  <a:pt x="250755" y="296228"/>
                  <a:pt x="250755" y="296228"/>
                </a:cubicBezTo>
                <a:lnTo>
                  <a:pt x="250755" y="296228"/>
                </a:lnTo>
                <a:lnTo>
                  <a:pt x="250755" y="296228"/>
                </a:lnTo>
                <a:close/>
                <a:moveTo>
                  <a:pt x="526980" y="304800"/>
                </a:moveTo>
                <a:cubicBezTo>
                  <a:pt x="526980" y="304800"/>
                  <a:pt x="526980" y="305753"/>
                  <a:pt x="526028" y="305753"/>
                </a:cubicBezTo>
                <a:cubicBezTo>
                  <a:pt x="526980" y="305753"/>
                  <a:pt x="526980" y="305753"/>
                  <a:pt x="526980" y="304800"/>
                </a:cubicBezTo>
                <a:lnTo>
                  <a:pt x="526980" y="304800"/>
                </a:lnTo>
                <a:lnTo>
                  <a:pt x="526980" y="304800"/>
                </a:lnTo>
                <a:close/>
                <a:moveTo>
                  <a:pt x="347910" y="344805"/>
                </a:moveTo>
                <a:cubicBezTo>
                  <a:pt x="347910" y="344805"/>
                  <a:pt x="347910" y="344805"/>
                  <a:pt x="347910" y="344805"/>
                </a:cubicBezTo>
                <a:cubicBezTo>
                  <a:pt x="347910" y="344805"/>
                  <a:pt x="347910" y="344805"/>
                  <a:pt x="347910" y="344805"/>
                </a:cubicBezTo>
                <a:lnTo>
                  <a:pt x="347910" y="344805"/>
                </a:lnTo>
                <a:lnTo>
                  <a:pt x="347910" y="344805"/>
                </a:lnTo>
                <a:close/>
                <a:moveTo>
                  <a:pt x="280283" y="441008"/>
                </a:moveTo>
                <a:cubicBezTo>
                  <a:pt x="280283" y="441008"/>
                  <a:pt x="280283" y="441008"/>
                  <a:pt x="280283" y="441008"/>
                </a:cubicBezTo>
                <a:cubicBezTo>
                  <a:pt x="280283" y="441008"/>
                  <a:pt x="280283" y="441008"/>
                  <a:pt x="280283" y="441008"/>
                </a:cubicBezTo>
                <a:lnTo>
                  <a:pt x="280283" y="441008"/>
                </a:lnTo>
                <a:lnTo>
                  <a:pt x="280283" y="441008"/>
                </a:lnTo>
                <a:close/>
                <a:moveTo>
                  <a:pt x="317430" y="406718"/>
                </a:moveTo>
                <a:cubicBezTo>
                  <a:pt x="318383" y="406718"/>
                  <a:pt x="318383" y="406718"/>
                  <a:pt x="317430" y="406718"/>
                </a:cubicBezTo>
                <a:cubicBezTo>
                  <a:pt x="318383" y="406718"/>
                  <a:pt x="318383" y="406718"/>
                  <a:pt x="317430" y="406718"/>
                </a:cubicBezTo>
                <a:cubicBezTo>
                  <a:pt x="318383" y="406718"/>
                  <a:pt x="318383" y="406718"/>
                  <a:pt x="317430" y="406718"/>
                </a:cubicBezTo>
                <a:lnTo>
                  <a:pt x="317430" y="406718"/>
                </a:lnTo>
                <a:lnTo>
                  <a:pt x="317430" y="406718"/>
                </a:ln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7E6ED464-778C-2A2D-CB07-357F33A9D004}"/>
              </a:ext>
            </a:extLst>
          </p:cNvPr>
          <p:cNvSpPr/>
          <p:nvPr/>
        </p:nvSpPr>
        <p:spPr>
          <a:xfrm rot="20972504">
            <a:off x="9797399" y="1843664"/>
            <a:ext cx="2614588" cy="1411220"/>
          </a:xfrm>
          <a:custGeom>
            <a:avLst/>
            <a:gdLst>
              <a:gd name="connsiteX0" fmla="*/ 260286 w 562942"/>
              <a:gd name="connsiteY0" fmla="*/ 2858 h 303847"/>
              <a:gd name="connsiteX1" fmla="*/ 244093 w 562942"/>
              <a:gd name="connsiteY1" fmla="*/ 5715 h 303847"/>
              <a:gd name="connsiteX2" fmla="*/ 232663 w 562942"/>
              <a:gd name="connsiteY2" fmla="*/ 8573 h 303847"/>
              <a:gd name="connsiteX3" fmla="*/ 217423 w 562942"/>
              <a:gd name="connsiteY3" fmla="*/ 12383 h 303847"/>
              <a:gd name="connsiteX4" fmla="*/ 195516 w 562942"/>
              <a:gd name="connsiteY4" fmla="*/ 18098 h 303847"/>
              <a:gd name="connsiteX5" fmla="*/ 191706 w 562942"/>
              <a:gd name="connsiteY5" fmla="*/ 19050 h 303847"/>
              <a:gd name="connsiteX6" fmla="*/ 180276 w 562942"/>
              <a:gd name="connsiteY6" fmla="*/ 22860 h 303847"/>
              <a:gd name="connsiteX7" fmla="*/ 165988 w 562942"/>
              <a:gd name="connsiteY7" fmla="*/ 27623 h 303847"/>
              <a:gd name="connsiteX8" fmla="*/ 144081 w 562942"/>
              <a:gd name="connsiteY8" fmla="*/ 36195 h 303847"/>
              <a:gd name="connsiteX9" fmla="*/ 129793 w 562942"/>
              <a:gd name="connsiteY9" fmla="*/ 41910 h 303847"/>
              <a:gd name="connsiteX10" fmla="*/ 118363 w 562942"/>
              <a:gd name="connsiteY10" fmla="*/ 46673 h 303847"/>
              <a:gd name="connsiteX11" fmla="*/ 114553 w 562942"/>
              <a:gd name="connsiteY11" fmla="*/ 47625 h 303847"/>
              <a:gd name="connsiteX12" fmla="*/ 94551 w 562942"/>
              <a:gd name="connsiteY12" fmla="*/ 58103 h 303847"/>
              <a:gd name="connsiteX13" fmla="*/ 90741 w 562942"/>
              <a:gd name="connsiteY13" fmla="*/ 60960 h 303847"/>
              <a:gd name="connsiteX14" fmla="*/ 80263 w 562942"/>
              <a:gd name="connsiteY14" fmla="*/ 66675 h 303847"/>
              <a:gd name="connsiteX15" fmla="*/ 71691 w 562942"/>
              <a:gd name="connsiteY15" fmla="*/ 72390 h 303847"/>
              <a:gd name="connsiteX16" fmla="*/ 67881 w 562942"/>
              <a:gd name="connsiteY16" fmla="*/ 75248 h 303847"/>
              <a:gd name="connsiteX17" fmla="*/ 50736 w 562942"/>
              <a:gd name="connsiteY17" fmla="*/ 86678 h 303847"/>
              <a:gd name="connsiteX18" fmla="*/ 45021 w 562942"/>
              <a:gd name="connsiteY18" fmla="*/ 91440 h 303847"/>
              <a:gd name="connsiteX19" fmla="*/ 35496 w 562942"/>
              <a:gd name="connsiteY19" fmla="*/ 99060 h 303847"/>
              <a:gd name="connsiteX20" fmla="*/ 30733 w 562942"/>
              <a:gd name="connsiteY20" fmla="*/ 102870 h 303847"/>
              <a:gd name="connsiteX21" fmla="*/ 23113 w 562942"/>
              <a:gd name="connsiteY21" fmla="*/ 109538 h 303847"/>
              <a:gd name="connsiteX22" fmla="*/ 17398 w 562942"/>
              <a:gd name="connsiteY22" fmla="*/ 115253 h 303847"/>
              <a:gd name="connsiteX23" fmla="*/ 12636 w 562942"/>
              <a:gd name="connsiteY23" fmla="*/ 120968 h 303847"/>
              <a:gd name="connsiteX24" fmla="*/ 7873 w 562942"/>
              <a:gd name="connsiteY24" fmla="*/ 125730 h 303847"/>
              <a:gd name="connsiteX25" fmla="*/ 253 w 562942"/>
              <a:gd name="connsiteY25" fmla="*/ 135255 h 303847"/>
              <a:gd name="connsiteX26" fmla="*/ 3111 w 562942"/>
              <a:gd name="connsiteY26" fmla="*/ 137160 h 303847"/>
              <a:gd name="connsiteX27" fmla="*/ 3111 w 562942"/>
              <a:gd name="connsiteY27" fmla="*/ 137160 h 303847"/>
              <a:gd name="connsiteX28" fmla="*/ 4063 w 562942"/>
              <a:gd name="connsiteY28" fmla="*/ 136208 h 303847"/>
              <a:gd name="connsiteX29" fmla="*/ 5968 w 562942"/>
              <a:gd name="connsiteY29" fmla="*/ 133350 h 303847"/>
              <a:gd name="connsiteX30" fmla="*/ 5968 w 562942"/>
              <a:gd name="connsiteY30" fmla="*/ 133350 h 303847"/>
              <a:gd name="connsiteX31" fmla="*/ 13588 w 562942"/>
              <a:gd name="connsiteY31" fmla="*/ 124778 h 303847"/>
              <a:gd name="connsiteX32" fmla="*/ 18351 w 562942"/>
              <a:gd name="connsiteY32" fmla="*/ 120015 h 303847"/>
              <a:gd name="connsiteX33" fmla="*/ 25018 w 562942"/>
              <a:gd name="connsiteY33" fmla="*/ 113348 h 303847"/>
              <a:gd name="connsiteX34" fmla="*/ 28828 w 562942"/>
              <a:gd name="connsiteY34" fmla="*/ 109538 h 303847"/>
              <a:gd name="connsiteX35" fmla="*/ 40258 w 562942"/>
              <a:gd name="connsiteY35" fmla="*/ 100013 h 303847"/>
              <a:gd name="connsiteX36" fmla="*/ 53593 w 562942"/>
              <a:gd name="connsiteY36" fmla="*/ 89535 h 303847"/>
              <a:gd name="connsiteX37" fmla="*/ 69786 w 562942"/>
              <a:gd name="connsiteY37" fmla="*/ 78105 h 303847"/>
              <a:gd name="connsiteX38" fmla="*/ 73596 w 562942"/>
              <a:gd name="connsiteY38" fmla="*/ 75248 h 303847"/>
              <a:gd name="connsiteX39" fmla="*/ 82168 w 562942"/>
              <a:gd name="connsiteY39" fmla="*/ 69533 h 303847"/>
              <a:gd name="connsiteX40" fmla="*/ 92646 w 562942"/>
              <a:gd name="connsiteY40" fmla="*/ 63818 h 303847"/>
              <a:gd name="connsiteX41" fmla="*/ 96456 w 562942"/>
              <a:gd name="connsiteY41" fmla="*/ 61913 h 303847"/>
              <a:gd name="connsiteX42" fmla="*/ 116458 w 562942"/>
              <a:gd name="connsiteY42" fmla="*/ 51435 h 303847"/>
              <a:gd name="connsiteX43" fmla="*/ 126936 w 562942"/>
              <a:gd name="connsiteY43" fmla="*/ 46673 h 303847"/>
              <a:gd name="connsiteX44" fmla="*/ 142176 w 562942"/>
              <a:gd name="connsiteY44" fmla="*/ 40005 h 303847"/>
              <a:gd name="connsiteX45" fmla="*/ 160273 w 562942"/>
              <a:gd name="connsiteY45" fmla="*/ 33338 h 303847"/>
              <a:gd name="connsiteX46" fmla="*/ 167893 w 562942"/>
              <a:gd name="connsiteY46" fmla="*/ 30480 h 303847"/>
              <a:gd name="connsiteX47" fmla="*/ 173608 w 562942"/>
              <a:gd name="connsiteY47" fmla="*/ 28575 h 303847"/>
              <a:gd name="connsiteX48" fmla="*/ 194563 w 562942"/>
              <a:gd name="connsiteY48" fmla="*/ 21908 h 303847"/>
              <a:gd name="connsiteX49" fmla="*/ 200278 w 562942"/>
              <a:gd name="connsiteY49" fmla="*/ 20955 h 303847"/>
              <a:gd name="connsiteX50" fmla="*/ 213613 w 562942"/>
              <a:gd name="connsiteY50" fmla="*/ 19050 h 303847"/>
              <a:gd name="connsiteX51" fmla="*/ 222186 w 562942"/>
              <a:gd name="connsiteY51" fmla="*/ 17145 h 303847"/>
              <a:gd name="connsiteX52" fmla="*/ 232663 w 562942"/>
              <a:gd name="connsiteY52" fmla="*/ 15240 h 303847"/>
              <a:gd name="connsiteX53" fmla="*/ 245998 w 562942"/>
              <a:gd name="connsiteY53" fmla="*/ 12383 h 303847"/>
              <a:gd name="connsiteX54" fmla="*/ 268858 w 562942"/>
              <a:gd name="connsiteY54" fmla="*/ 8573 h 303847"/>
              <a:gd name="connsiteX55" fmla="*/ 291718 w 562942"/>
              <a:gd name="connsiteY55" fmla="*/ 6668 h 303847"/>
              <a:gd name="connsiteX56" fmla="*/ 314578 w 562942"/>
              <a:gd name="connsiteY56" fmla="*/ 7620 h 303847"/>
              <a:gd name="connsiteX57" fmla="*/ 313626 w 562942"/>
              <a:gd name="connsiteY57" fmla="*/ 7620 h 303847"/>
              <a:gd name="connsiteX58" fmla="*/ 350773 w 562942"/>
              <a:gd name="connsiteY58" fmla="*/ 17145 h 303847"/>
              <a:gd name="connsiteX59" fmla="*/ 362203 w 562942"/>
              <a:gd name="connsiteY59" fmla="*/ 22860 h 303847"/>
              <a:gd name="connsiteX60" fmla="*/ 373633 w 562942"/>
              <a:gd name="connsiteY60" fmla="*/ 29528 h 303847"/>
              <a:gd name="connsiteX61" fmla="*/ 387921 w 562942"/>
              <a:gd name="connsiteY61" fmla="*/ 42863 h 303847"/>
              <a:gd name="connsiteX62" fmla="*/ 402208 w 562942"/>
              <a:gd name="connsiteY62" fmla="*/ 65723 h 303847"/>
              <a:gd name="connsiteX63" fmla="*/ 408876 w 562942"/>
              <a:gd name="connsiteY63" fmla="*/ 87630 h 303847"/>
              <a:gd name="connsiteX64" fmla="*/ 408876 w 562942"/>
              <a:gd name="connsiteY64" fmla="*/ 113348 h 303847"/>
              <a:gd name="connsiteX65" fmla="*/ 400303 w 562942"/>
              <a:gd name="connsiteY65" fmla="*/ 144780 h 303847"/>
              <a:gd name="connsiteX66" fmla="*/ 400303 w 562942"/>
              <a:gd name="connsiteY66" fmla="*/ 144780 h 303847"/>
              <a:gd name="connsiteX67" fmla="*/ 386968 w 562942"/>
              <a:gd name="connsiteY67" fmla="*/ 142875 h 303847"/>
              <a:gd name="connsiteX68" fmla="*/ 377443 w 562942"/>
              <a:gd name="connsiteY68" fmla="*/ 141923 h 303847"/>
              <a:gd name="connsiteX69" fmla="*/ 356488 w 562942"/>
              <a:gd name="connsiteY69" fmla="*/ 140970 h 303847"/>
              <a:gd name="connsiteX70" fmla="*/ 349821 w 562942"/>
              <a:gd name="connsiteY70" fmla="*/ 140970 h 303847"/>
              <a:gd name="connsiteX71" fmla="*/ 336486 w 562942"/>
              <a:gd name="connsiteY71" fmla="*/ 140970 h 303847"/>
              <a:gd name="connsiteX72" fmla="*/ 319341 w 562942"/>
              <a:gd name="connsiteY72" fmla="*/ 141923 h 303847"/>
              <a:gd name="connsiteX73" fmla="*/ 309816 w 562942"/>
              <a:gd name="connsiteY73" fmla="*/ 142875 h 303847"/>
              <a:gd name="connsiteX74" fmla="*/ 299338 w 562942"/>
              <a:gd name="connsiteY74" fmla="*/ 143828 h 303847"/>
              <a:gd name="connsiteX75" fmla="*/ 286003 w 562942"/>
              <a:gd name="connsiteY75" fmla="*/ 145733 h 303847"/>
              <a:gd name="connsiteX76" fmla="*/ 234568 w 562942"/>
              <a:gd name="connsiteY76" fmla="*/ 160020 h 303847"/>
              <a:gd name="connsiteX77" fmla="*/ 186943 w 562942"/>
              <a:gd name="connsiteY77" fmla="*/ 182880 h 303847"/>
              <a:gd name="connsiteX78" fmla="*/ 149796 w 562942"/>
              <a:gd name="connsiteY78" fmla="*/ 216218 h 303847"/>
              <a:gd name="connsiteX79" fmla="*/ 138366 w 562942"/>
              <a:gd name="connsiteY79" fmla="*/ 238125 h 303847"/>
              <a:gd name="connsiteX80" fmla="*/ 135508 w 562942"/>
              <a:gd name="connsiteY80" fmla="*/ 250508 h 303847"/>
              <a:gd name="connsiteX81" fmla="*/ 135508 w 562942"/>
              <a:gd name="connsiteY81" fmla="*/ 263843 h 303847"/>
              <a:gd name="connsiteX82" fmla="*/ 139318 w 562942"/>
              <a:gd name="connsiteY82" fmla="*/ 275273 h 303847"/>
              <a:gd name="connsiteX83" fmla="*/ 146938 w 562942"/>
              <a:gd name="connsiteY83" fmla="*/ 285750 h 303847"/>
              <a:gd name="connsiteX84" fmla="*/ 152653 w 562942"/>
              <a:gd name="connsiteY84" fmla="*/ 289560 h 303847"/>
              <a:gd name="connsiteX85" fmla="*/ 157416 w 562942"/>
              <a:gd name="connsiteY85" fmla="*/ 292418 h 303847"/>
              <a:gd name="connsiteX86" fmla="*/ 170751 w 562942"/>
              <a:gd name="connsiteY86" fmla="*/ 296228 h 303847"/>
              <a:gd name="connsiteX87" fmla="*/ 198373 w 562942"/>
              <a:gd name="connsiteY87" fmla="*/ 296228 h 303847"/>
              <a:gd name="connsiteX88" fmla="*/ 225043 w 562942"/>
              <a:gd name="connsiteY88" fmla="*/ 291465 h 303847"/>
              <a:gd name="connsiteX89" fmla="*/ 275526 w 562942"/>
              <a:gd name="connsiteY89" fmla="*/ 275273 h 303847"/>
              <a:gd name="connsiteX90" fmla="*/ 320293 w 562942"/>
              <a:gd name="connsiteY90" fmla="*/ 250508 h 303847"/>
              <a:gd name="connsiteX91" fmla="*/ 359346 w 562942"/>
              <a:gd name="connsiteY91" fmla="*/ 218123 h 303847"/>
              <a:gd name="connsiteX92" fmla="*/ 389826 w 562942"/>
              <a:gd name="connsiteY92" fmla="*/ 180023 h 303847"/>
              <a:gd name="connsiteX93" fmla="*/ 402208 w 562942"/>
              <a:gd name="connsiteY93" fmla="*/ 158115 h 303847"/>
              <a:gd name="connsiteX94" fmla="*/ 439356 w 562942"/>
              <a:gd name="connsiteY94" fmla="*/ 168593 h 303847"/>
              <a:gd name="connsiteX95" fmla="*/ 445071 w 562942"/>
              <a:gd name="connsiteY95" fmla="*/ 170498 h 303847"/>
              <a:gd name="connsiteX96" fmla="*/ 451738 w 562942"/>
              <a:gd name="connsiteY96" fmla="*/ 173355 h 303847"/>
              <a:gd name="connsiteX97" fmla="*/ 466978 w 562942"/>
              <a:gd name="connsiteY97" fmla="*/ 181928 h 303847"/>
              <a:gd name="connsiteX98" fmla="*/ 472693 w 562942"/>
              <a:gd name="connsiteY98" fmla="*/ 187643 h 303847"/>
              <a:gd name="connsiteX99" fmla="*/ 476503 w 562942"/>
              <a:gd name="connsiteY99" fmla="*/ 193358 h 303847"/>
              <a:gd name="connsiteX100" fmla="*/ 475551 w 562942"/>
              <a:gd name="connsiteY100" fmla="*/ 193358 h 303847"/>
              <a:gd name="connsiteX101" fmla="*/ 454596 w 562942"/>
              <a:gd name="connsiteY101" fmla="*/ 207645 h 303847"/>
              <a:gd name="connsiteX102" fmla="*/ 437451 w 562942"/>
              <a:gd name="connsiteY102" fmla="*/ 226695 h 303847"/>
              <a:gd name="connsiteX103" fmla="*/ 425068 w 562942"/>
              <a:gd name="connsiteY103" fmla="*/ 247650 h 303847"/>
              <a:gd name="connsiteX104" fmla="*/ 417448 w 562942"/>
              <a:gd name="connsiteY104" fmla="*/ 271463 h 303847"/>
              <a:gd name="connsiteX105" fmla="*/ 417448 w 562942"/>
              <a:gd name="connsiteY105" fmla="*/ 282893 h 303847"/>
              <a:gd name="connsiteX106" fmla="*/ 418401 w 562942"/>
              <a:gd name="connsiteY106" fmla="*/ 289560 h 303847"/>
              <a:gd name="connsiteX107" fmla="*/ 421258 w 562942"/>
              <a:gd name="connsiteY107" fmla="*/ 296228 h 303847"/>
              <a:gd name="connsiteX108" fmla="*/ 431736 w 562942"/>
              <a:gd name="connsiteY108" fmla="*/ 303848 h 303847"/>
              <a:gd name="connsiteX109" fmla="*/ 435546 w 562942"/>
              <a:gd name="connsiteY109" fmla="*/ 303848 h 303847"/>
              <a:gd name="connsiteX110" fmla="*/ 439356 w 562942"/>
              <a:gd name="connsiteY110" fmla="*/ 303848 h 303847"/>
              <a:gd name="connsiteX111" fmla="*/ 446976 w 562942"/>
              <a:gd name="connsiteY111" fmla="*/ 301943 h 303847"/>
              <a:gd name="connsiteX112" fmla="*/ 457453 w 562942"/>
              <a:gd name="connsiteY112" fmla="*/ 296228 h 303847"/>
              <a:gd name="connsiteX113" fmla="*/ 466978 w 562942"/>
              <a:gd name="connsiteY113" fmla="*/ 287655 h 303847"/>
              <a:gd name="connsiteX114" fmla="*/ 478408 w 562942"/>
              <a:gd name="connsiteY114" fmla="*/ 272415 h 303847"/>
              <a:gd name="connsiteX115" fmla="*/ 484123 w 562942"/>
              <a:gd name="connsiteY115" fmla="*/ 261938 h 303847"/>
              <a:gd name="connsiteX116" fmla="*/ 493648 w 562942"/>
              <a:gd name="connsiteY116" fmla="*/ 238125 h 303847"/>
              <a:gd name="connsiteX117" fmla="*/ 496506 w 562942"/>
              <a:gd name="connsiteY117" fmla="*/ 213360 h 303847"/>
              <a:gd name="connsiteX118" fmla="*/ 494601 w 562942"/>
              <a:gd name="connsiteY118" fmla="*/ 199073 h 303847"/>
              <a:gd name="connsiteX119" fmla="*/ 499363 w 562942"/>
              <a:gd name="connsiteY119" fmla="*/ 197168 h 303847"/>
              <a:gd name="connsiteX120" fmla="*/ 504126 w 562942"/>
              <a:gd name="connsiteY120" fmla="*/ 194310 h 303847"/>
              <a:gd name="connsiteX121" fmla="*/ 511746 w 562942"/>
              <a:gd name="connsiteY121" fmla="*/ 191453 h 303847"/>
              <a:gd name="connsiteX122" fmla="*/ 522223 w 562942"/>
              <a:gd name="connsiteY122" fmla="*/ 187643 h 303847"/>
              <a:gd name="connsiteX123" fmla="*/ 520318 w 562942"/>
              <a:gd name="connsiteY123" fmla="*/ 188595 h 303847"/>
              <a:gd name="connsiteX124" fmla="*/ 520318 w 562942"/>
              <a:gd name="connsiteY124" fmla="*/ 188595 h 303847"/>
              <a:gd name="connsiteX125" fmla="*/ 520318 w 562942"/>
              <a:gd name="connsiteY125" fmla="*/ 188595 h 303847"/>
              <a:gd name="connsiteX126" fmla="*/ 537463 w 562942"/>
              <a:gd name="connsiteY126" fmla="*/ 182880 h 303847"/>
              <a:gd name="connsiteX127" fmla="*/ 545083 w 562942"/>
              <a:gd name="connsiteY127" fmla="*/ 180023 h 303847"/>
              <a:gd name="connsiteX128" fmla="*/ 558418 w 562942"/>
              <a:gd name="connsiteY128" fmla="*/ 175260 h 303847"/>
              <a:gd name="connsiteX129" fmla="*/ 559371 w 562942"/>
              <a:gd name="connsiteY129" fmla="*/ 175260 h 303847"/>
              <a:gd name="connsiteX130" fmla="*/ 562228 w 562942"/>
              <a:gd name="connsiteY130" fmla="*/ 173355 h 303847"/>
              <a:gd name="connsiteX131" fmla="*/ 562228 w 562942"/>
              <a:gd name="connsiteY131" fmla="*/ 170498 h 303847"/>
              <a:gd name="connsiteX132" fmla="*/ 557466 w 562942"/>
              <a:gd name="connsiteY132" fmla="*/ 167640 h 303847"/>
              <a:gd name="connsiteX133" fmla="*/ 548893 w 562942"/>
              <a:gd name="connsiteY133" fmla="*/ 168593 h 303847"/>
              <a:gd name="connsiteX134" fmla="*/ 543178 w 562942"/>
              <a:gd name="connsiteY134" fmla="*/ 169545 h 303847"/>
              <a:gd name="connsiteX135" fmla="*/ 535558 w 562942"/>
              <a:gd name="connsiteY135" fmla="*/ 171450 h 303847"/>
              <a:gd name="connsiteX136" fmla="*/ 527938 w 562942"/>
              <a:gd name="connsiteY136" fmla="*/ 173355 h 303847"/>
              <a:gd name="connsiteX137" fmla="*/ 518413 w 562942"/>
              <a:gd name="connsiteY137" fmla="*/ 176213 h 303847"/>
              <a:gd name="connsiteX138" fmla="*/ 508888 w 562942"/>
              <a:gd name="connsiteY138" fmla="*/ 180023 h 303847"/>
              <a:gd name="connsiteX139" fmla="*/ 499363 w 562942"/>
              <a:gd name="connsiteY139" fmla="*/ 183833 h 303847"/>
              <a:gd name="connsiteX140" fmla="*/ 492696 w 562942"/>
              <a:gd name="connsiteY140" fmla="*/ 187643 h 303847"/>
              <a:gd name="connsiteX141" fmla="*/ 492696 w 562942"/>
              <a:gd name="connsiteY141" fmla="*/ 187643 h 303847"/>
              <a:gd name="connsiteX142" fmla="*/ 488886 w 562942"/>
              <a:gd name="connsiteY142" fmla="*/ 181928 h 303847"/>
              <a:gd name="connsiteX143" fmla="*/ 485076 w 562942"/>
              <a:gd name="connsiteY143" fmla="*/ 177165 h 303847"/>
              <a:gd name="connsiteX144" fmla="*/ 479361 w 562942"/>
              <a:gd name="connsiteY144" fmla="*/ 172403 h 303847"/>
              <a:gd name="connsiteX145" fmla="*/ 465073 w 562942"/>
              <a:gd name="connsiteY145" fmla="*/ 163830 h 303847"/>
              <a:gd name="connsiteX146" fmla="*/ 455548 w 562942"/>
              <a:gd name="connsiteY146" fmla="*/ 159068 h 303847"/>
              <a:gd name="connsiteX147" fmla="*/ 430783 w 562942"/>
              <a:gd name="connsiteY147" fmla="*/ 150495 h 303847"/>
              <a:gd name="connsiteX148" fmla="*/ 413638 w 562942"/>
              <a:gd name="connsiteY148" fmla="*/ 146685 h 303847"/>
              <a:gd name="connsiteX149" fmla="*/ 416496 w 562942"/>
              <a:gd name="connsiteY149" fmla="*/ 137160 h 303847"/>
              <a:gd name="connsiteX150" fmla="*/ 422211 w 562942"/>
              <a:gd name="connsiteY150" fmla="*/ 89535 h 303847"/>
              <a:gd name="connsiteX151" fmla="*/ 404113 w 562942"/>
              <a:gd name="connsiteY151" fmla="*/ 45720 h 303847"/>
              <a:gd name="connsiteX152" fmla="*/ 387921 w 562942"/>
              <a:gd name="connsiteY152" fmla="*/ 28575 h 303847"/>
              <a:gd name="connsiteX153" fmla="*/ 378396 w 562942"/>
              <a:gd name="connsiteY153" fmla="*/ 21908 h 303847"/>
              <a:gd name="connsiteX154" fmla="*/ 366966 w 562942"/>
              <a:gd name="connsiteY154" fmla="*/ 16193 h 303847"/>
              <a:gd name="connsiteX155" fmla="*/ 317436 w 562942"/>
              <a:gd name="connsiteY155" fmla="*/ 2858 h 303847"/>
              <a:gd name="connsiteX156" fmla="*/ 295528 w 562942"/>
              <a:gd name="connsiteY156" fmla="*/ 0 h 303847"/>
              <a:gd name="connsiteX157" fmla="*/ 260286 w 562942"/>
              <a:gd name="connsiteY157" fmla="*/ 2858 h 303847"/>
              <a:gd name="connsiteX158" fmla="*/ 260286 w 562942"/>
              <a:gd name="connsiteY158" fmla="*/ 2858 h 303847"/>
              <a:gd name="connsiteX159" fmla="*/ 260286 w 562942"/>
              <a:gd name="connsiteY159" fmla="*/ 2858 h 303847"/>
              <a:gd name="connsiteX160" fmla="*/ 329818 w 562942"/>
              <a:gd name="connsiteY160" fmla="*/ 154305 h 303847"/>
              <a:gd name="connsiteX161" fmla="*/ 334581 w 562942"/>
              <a:gd name="connsiteY161" fmla="*/ 154305 h 303847"/>
              <a:gd name="connsiteX162" fmla="*/ 346011 w 562942"/>
              <a:gd name="connsiteY162" fmla="*/ 154305 h 303847"/>
              <a:gd name="connsiteX163" fmla="*/ 355536 w 562942"/>
              <a:gd name="connsiteY163" fmla="*/ 154305 h 303847"/>
              <a:gd name="connsiteX164" fmla="*/ 357441 w 562942"/>
              <a:gd name="connsiteY164" fmla="*/ 154305 h 303847"/>
              <a:gd name="connsiteX165" fmla="*/ 363156 w 562942"/>
              <a:gd name="connsiteY165" fmla="*/ 154305 h 303847"/>
              <a:gd name="connsiteX166" fmla="*/ 375538 w 562942"/>
              <a:gd name="connsiteY166" fmla="*/ 154305 h 303847"/>
              <a:gd name="connsiteX167" fmla="*/ 392683 w 562942"/>
              <a:gd name="connsiteY167" fmla="*/ 155258 h 303847"/>
              <a:gd name="connsiteX168" fmla="*/ 393636 w 562942"/>
              <a:gd name="connsiteY168" fmla="*/ 155258 h 303847"/>
              <a:gd name="connsiteX169" fmla="*/ 394588 w 562942"/>
              <a:gd name="connsiteY169" fmla="*/ 155258 h 303847"/>
              <a:gd name="connsiteX170" fmla="*/ 367918 w 562942"/>
              <a:gd name="connsiteY170" fmla="*/ 195263 h 303847"/>
              <a:gd name="connsiteX171" fmla="*/ 368871 w 562942"/>
              <a:gd name="connsiteY171" fmla="*/ 194310 h 303847"/>
              <a:gd name="connsiteX172" fmla="*/ 322198 w 562942"/>
              <a:gd name="connsiteY172" fmla="*/ 237173 h 303847"/>
              <a:gd name="connsiteX173" fmla="*/ 322198 w 562942"/>
              <a:gd name="connsiteY173" fmla="*/ 237173 h 303847"/>
              <a:gd name="connsiteX174" fmla="*/ 321246 w 562942"/>
              <a:gd name="connsiteY174" fmla="*/ 238125 h 303847"/>
              <a:gd name="connsiteX175" fmla="*/ 321246 w 562942"/>
              <a:gd name="connsiteY175" fmla="*/ 238125 h 303847"/>
              <a:gd name="connsiteX176" fmla="*/ 321246 w 562942"/>
              <a:gd name="connsiteY176" fmla="*/ 238125 h 303847"/>
              <a:gd name="connsiteX177" fmla="*/ 266001 w 562942"/>
              <a:gd name="connsiteY177" fmla="*/ 267653 h 303847"/>
              <a:gd name="connsiteX178" fmla="*/ 209803 w 562942"/>
              <a:gd name="connsiteY178" fmla="*/ 281940 h 303847"/>
              <a:gd name="connsiteX179" fmla="*/ 179323 w 562942"/>
              <a:gd name="connsiteY179" fmla="*/ 281940 h 303847"/>
              <a:gd name="connsiteX180" fmla="*/ 167893 w 562942"/>
              <a:gd name="connsiteY180" fmla="*/ 279083 h 303847"/>
              <a:gd name="connsiteX181" fmla="*/ 163131 w 562942"/>
              <a:gd name="connsiteY181" fmla="*/ 276225 h 303847"/>
              <a:gd name="connsiteX182" fmla="*/ 159321 w 562942"/>
              <a:gd name="connsiteY182" fmla="*/ 272415 h 303847"/>
              <a:gd name="connsiteX183" fmla="*/ 155511 w 562942"/>
              <a:gd name="connsiteY183" fmla="*/ 266700 h 303847"/>
              <a:gd name="connsiteX184" fmla="*/ 153606 w 562942"/>
              <a:gd name="connsiteY184" fmla="*/ 258128 h 303847"/>
              <a:gd name="connsiteX185" fmla="*/ 153606 w 562942"/>
              <a:gd name="connsiteY185" fmla="*/ 246698 h 303847"/>
              <a:gd name="connsiteX186" fmla="*/ 158368 w 562942"/>
              <a:gd name="connsiteY186" fmla="*/ 232410 h 303847"/>
              <a:gd name="connsiteX187" fmla="*/ 168846 w 562942"/>
              <a:gd name="connsiteY187" fmla="*/ 216218 h 303847"/>
              <a:gd name="connsiteX188" fmla="*/ 190753 w 562942"/>
              <a:gd name="connsiteY188" fmla="*/ 196215 h 303847"/>
              <a:gd name="connsiteX189" fmla="*/ 237426 w 562942"/>
              <a:gd name="connsiteY189" fmla="*/ 172403 h 303847"/>
              <a:gd name="connsiteX190" fmla="*/ 271716 w 562942"/>
              <a:gd name="connsiteY190" fmla="*/ 160973 h 303847"/>
              <a:gd name="connsiteX191" fmla="*/ 307911 w 562942"/>
              <a:gd name="connsiteY191" fmla="*/ 154305 h 303847"/>
              <a:gd name="connsiteX192" fmla="*/ 329818 w 562942"/>
              <a:gd name="connsiteY192" fmla="*/ 154305 h 303847"/>
              <a:gd name="connsiteX193" fmla="*/ 329818 w 562942"/>
              <a:gd name="connsiteY193" fmla="*/ 154305 h 303847"/>
              <a:gd name="connsiteX194" fmla="*/ 329818 w 562942"/>
              <a:gd name="connsiteY194" fmla="*/ 154305 h 303847"/>
              <a:gd name="connsiteX195" fmla="*/ 392683 w 562942"/>
              <a:gd name="connsiteY195" fmla="*/ 155258 h 303847"/>
              <a:gd name="connsiteX196" fmla="*/ 393636 w 562942"/>
              <a:gd name="connsiteY196" fmla="*/ 155258 h 303847"/>
              <a:gd name="connsiteX197" fmla="*/ 392683 w 562942"/>
              <a:gd name="connsiteY197" fmla="*/ 155258 h 303847"/>
              <a:gd name="connsiteX198" fmla="*/ 392683 w 562942"/>
              <a:gd name="connsiteY198" fmla="*/ 155258 h 303847"/>
              <a:gd name="connsiteX199" fmla="*/ 392683 w 562942"/>
              <a:gd name="connsiteY199" fmla="*/ 155258 h 303847"/>
              <a:gd name="connsiteX200" fmla="*/ 482218 w 562942"/>
              <a:gd name="connsiteY200" fmla="*/ 205740 h 303847"/>
              <a:gd name="connsiteX201" fmla="*/ 482218 w 562942"/>
              <a:gd name="connsiteY201" fmla="*/ 223838 h 303847"/>
              <a:gd name="connsiteX202" fmla="*/ 473646 w 562942"/>
              <a:gd name="connsiteY202" fmla="*/ 251460 h 303847"/>
              <a:gd name="connsiteX203" fmla="*/ 467931 w 562942"/>
              <a:gd name="connsiteY203" fmla="*/ 262890 h 303847"/>
              <a:gd name="connsiteX204" fmla="*/ 459358 w 562942"/>
              <a:gd name="connsiteY204" fmla="*/ 275273 h 303847"/>
              <a:gd name="connsiteX205" fmla="*/ 448881 w 562942"/>
              <a:gd name="connsiteY205" fmla="*/ 284798 h 303847"/>
              <a:gd name="connsiteX206" fmla="*/ 442213 w 562942"/>
              <a:gd name="connsiteY206" fmla="*/ 288608 h 303847"/>
              <a:gd name="connsiteX207" fmla="*/ 438403 w 562942"/>
              <a:gd name="connsiteY207" fmla="*/ 289560 h 303847"/>
              <a:gd name="connsiteX208" fmla="*/ 436498 w 562942"/>
              <a:gd name="connsiteY208" fmla="*/ 289560 h 303847"/>
              <a:gd name="connsiteX209" fmla="*/ 435546 w 562942"/>
              <a:gd name="connsiteY209" fmla="*/ 288608 h 303847"/>
              <a:gd name="connsiteX210" fmla="*/ 434593 w 562942"/>
              <a:gd name="connsiteY210" fmla="*/ 283845 h 303847"/>
              <a:gd name="connsiteX211" fmla="*/ 434593 w 562942"/>
              <a:gd name="connsiteY211" fmla="*/ 273368 h 303847"/>
              <a:gd name="connsiteX212" fmla="*/ 441261 w 562942"/>
              <a:gd name="connsiteY212" fmla="*/ 251460 h 303847"/>
              <a:gd name="connsiteX213" fmla="*/ 455548 w 562942"/>
              <a:gd name="connsiteY213" fmla="*/ 228600 h 303847"/>
              <a:gd name="connsiteX214" fmla="*/ 474598 w 562942"/>
              <a:gd name="connsiteY214" fmla="*/ 211455 h 303847"/>
              <a:gd name="connsiteX215" fmla="*/ 482218 w 562942"/>
              <a:gd name="connsiteY215" fmla="*/ 205740 h 303847"/>
              <a:gd name="connsiteX216" fmla="*/ 482218 w 562942"/>
              <a:gd name="connsiteY216" fmla="*/ 205740 h 303847"/>
              <a:gd name="connsiteX217" fmla="*/ 482218 w 562942"/>
              <a:gd name="connsiteY217" fmla="*/ 205740 h 303847"/>
              <a:gd name="connsiteX218" fmla="*/ 482218 w 562942"/>
              <a:gd name="connsiteY218" fmla="*/ 224790 h 303847"/>
              <a:gd name="connsiteX219" fmla="*/ 482218 w 562942"/>
              <a:gd name="connsiteY219" fmla="*/ 224790 h 303847"/>
              <a:gd name="connsiteX220" fmla="*/ 482218 w 562942"/>
              <a:gd name="connsiteY220" fmla="*/ 224790 h 303847"/>
              <a:gd name="connsiteX221" fmla="*/ 482218 w 562942"/>
              <a:gd name="connsiteY221" fmla="*/ 224790 h 303847"/>
              <a:gd name="connsiteX222" fmla="*/ 482218 w 562942"/>
              <a:gd name="connsiteY222" fmla="*/ 224790 h 303847"/>
              <a:gd name="connsiteX223" fmla="*/ 436498 w 562942"/>
              <a:gd name="connsiteY223" fmla="*/ 288608 h 303847"/>
              <a:gd name="connsiteX224" fmla="*/ 436498 w 562942"/>
              <a:gd name="connsiteY224" fmla="*/ 288608 h 303847"/>
              <a:gd name="connsiteX225" fmla="*/ 436498 w 562942"/>
              <a:gd name="connsiteY225" fmla="*/ 288608 h 303847"/>
              <a:gd name="connsiteX226" fmla="*/ 436498 w 562942"/>
              <a:gd name="connsiteY226" fmla="*/ 288608 h 303847"/>
              <a:gd name="connsiteX227" fmla="*/ 436498 w 562942"/>
              <a:gd name="connsiteY227" fmla="*/ 288608 h 303847"/>
              <a:gd name="connsiteX228" fmla="*/ 322198 w 562942"/>
              <a:gd name="connsiteY228" fmla="*/ 238125 h 303847"/>
              <a:gd name="connsiteX229" fmla="*/ 322198 w 562942"/>
              <a:gd name="connsiteY229" fmla="*/ 238125 h 303847"/>
              <a:gd name="connsiteX230" fmla="*/ 322198 w 562942"/>
              <a:gd name="connsiteY230" fmla="*/ 238125 h 303847"/>
              <a:gd name="connsiteX231" fmla="*/ 322198 w 562942"/>
              <a:gd name="connsiteY231" fmla="*/ 238125 h 303847"/>
              <a:gd name="connsiteX232" fmla="*/ 322198 w 562942"/>
              <a:gd name="connsiteY232" fmla="*/ 238125 h 303847"/>
              <a:gd name="connsiteX233" fmla="*/ 322198 w 562942"/>
              <a:gd name="connsiteY233" fmla="*/ 238125 h 303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</a:cxnLst>
            <a:rect l="l" t="t" r="r" b="b"/>
            <a:pathLst>
              <a:path w="562942" h="303847">
                <a:moveTo>
                  <a:pt x="260286" y="2858"/>
                </a:moveTo>
                <a:cubicBezTo>
                  <a:pt x="254571" y="3810"/>
                  <a:pt x="248856" y="4763"/>
                  <a:pt x="244093" y="5715"/>
                </a:cubicBezTo>
                <a:cubicBezTo>
                  <a:pt x="240283" y="6668"/>
                  <a:pt x="236473" y="7620"/>
                  <a:pt x="232663" y="8573"/>
                </a:cubicBezTo>
                <a:cubicBezTo>
                  <a:pt x="227901" y="9525"/>
                  <a:pt x="222186" y="10478"/>
                  <a:pt x="217423" y="12383"/>
                </a:cubicBezTo>
                <a:cubicBezTo>
                  <a:pt x="209803" y="14288"/>
                  <a:pt x="202183" y="16193"/>
                  <a:pt x="195516" y="18098"/>
                </a:cubicBezTo>
                <a:cubicBezTo>
                  <a:pt x="194563" y="18098"/>
                  <a:pt x="192658" y="19050"/>
                  <a:pt x="191706" y="19050"/>
                </a:cubicBezTo>
                <a:cubicBezTo>
                  <a:pt x="187896" y="20003"/>
                  <a:pt x="184086" y="21908"/>
                  <a:pt x="180276" y="22860"/>
                </a:cubicBezTo>
                <a:cubicBezTo>
                  <a:pt x="175513" y="24765"/>
                  <a:pt x="170751" y="25718"/>
                  <a:pt x="165988" y="27623"/>
                </a:cubicBezTo>
                <a:cubicBezTo>
                  <a:pt x="158368" y="30480"/>
                  <a:pt x="151701" y="33338"/>
                  <a:pt x="144081" y="36195"/>
                </a:cubicBezTo>
                <a:cubicBezTo>
                  <a:pt x="139318" y="38100"/>
                  <a:pt x="134556" y="40005"/>
                  <a:pt x="129793" y="41910"/>
                </a:cubicBezTo>
                <a:cubicBezTo>
                  <a:pt x="125983" y="43815"/>
                  <a:pt x="122173" y="44768"/>
                  <a:pt x="118363" y="46673"/>
                </a:cubicBezTo>
                <a:cubicBezTo>
                  <a:pt x="116458" y="46673"/>
                  <a:pt x="115506" y="47625"/>
                  <a:pt x="114553" y="47625"/>
                </a:cubicBezTo>
                <a:cubicBezTo>
                  <a:pt x="107886" y="51435"/>
                  <a:pt x="101218" y="54293"/>
                  <a:pt x="94551" y="58103"/>
                </a:cubicBezTo>
                <a:cubicBezTo>
                  <a:pt x="92646" y="59055"/>
                  <a:pt x="91693" y="60008"/>
                  <a:pt x="90741" y="60960"/>
                </a:cubicBezTo>
                <a:cubicBezTo>
                  <a:pt x="86931" y="62865"/>
                  <a:pt x="84073" y="64770"/>
                  <a:pt x="80263" y="66675"/>
                </a:cubicBezTo>
                <a:cubicBezTo>
                  <a:pt x="77406" y="68580"/>
                  <a:pt x="74548" y="70485"/>
                  <a:pt x="71691" y="72390"/>
                </a:cubicBezTo>
                <a:cubicBezTo>
                  <a:pt x="69786" y="73343"/>
                  <a:pt x="68833" y="74295"/>
                  <a:pt x="67881" y="75248"/>
                </a:cubicBezTo>
                <a:cubicBezTo>
                  <a:pt x="62166" y="79058"/>
                  <a:pt x="56451" y="82868"/>
                  <a:pt x="50736" y="86678"/>
                </a:cubicBezTo>
                <a:cubicBezTo>
                  <a:pt x="48831" y="87630"/>
                  <a:pt x="46926" y="89535"/>
                  <a:pt x="45021" y="91440"/>
                </a:cubicBezTo>
                <a:cubicBezTo>
                  <a:pt x="41211" y="94298"/>
                  <a:pt x="38353" y="96203"/>
                  <a:pt x="35496" y="99060"/>
                </a:cubicBezTo>
                <a:cubicBezTo>
                  <a:pt x="33591" y="100013"/>
                  <a:pt x="32638" y="101918"/>
                  <a:pt x="30733" y="102870"/>
                </a:cubicBezTo>
                <a:cubicBezTo>
                  <a:pt x="28828" y="104775"/>
                  <a:pt x="25971" y="107633"/>
                  <a:pt x="23113" y="109538"/>
                </a:cubicBezTo>
                <a:cubicBezTo>
                  <a:pt x="21208" y="111443"/>
                  <a:pt x="19303" y="113348"/>
                  <a:pt x="17398" y="115253"/>
                </a:cubicBezTo>
                <a:cubicBezTo>
                  <a:pt x="15493" y="117158"/>
                  <a:pt x="13588" y="119063"/>
                  <a:pt x="12636" y="120968"/>
                </a:cubicBezTo>
                <a:cubicBezTo>
                  <a:pt x="10731" y="122873"/>
                  <a:pt x="9778" y="124778"/>
                  <a:pt x="7873" y="125730"/>
                </a:cubicBezTo>
                <a:cubicBezTo>
                  <a:pt x="5016" y="128588"/>
                  <a:pt x="2158" y="131445"/>
                  <a:pt x="253" y="135255"/>
                </a:cubicBezTo>
                <a:cubicBezTo>
                  <a:pt x="-699" y="136208"/>
                  <a:pt x="1206" y="138113"/>
                  <a:pt x="3111" y="137160"/>
                </a:cubicBezTo>
                <a:cubicBezTo>
                  <a:pt x="3111" y="137160"/>
                  <a:pt x="3111" y="137160"/>
                  <a:pt x="3111" y="137160"/>
                </a:cubicBezTo>
                <a:cubicBezTo>
                  <a:pt x="3111" y="137160"/>
                  <a:pt x="4063" y="136208"/>
                  <a:pt x="4063" y="136208"/>
                </a:cubicBezTo>
                <a:cubicBezTo>
                  <a:pt x="5016" y="135255"/>
                  <a:pt x="5968" y="134303"/>
                  <a:pt x="5968" y="133350"/>
                </a:cubicBezTo>
                <a:cubicBezTo>
                  <a:pt x="5968" y="133350"/>
                  <a:pt x="5968" y="133350"/>
                  <a:pt x="5968" y="133350"/>
                </a:cubicBezTo>
                <a:cubicBezTo>
                  <a:pt x="8826" y="130493"/>
                  <a:pt x="10731" y="127635"/>
                  <a:pt x="13588" y="124778"/>
                </a:cubicBezTo>
                <a:cubicBezTo>
                  <a:pt x="15493" y="122873"/>
                  <a:pt x="16446" y="121920"/>
                  <a:pt x="18351" y="120015"/>
                </a:cubicBezTo>
                <a:cubicBezTo>
                  <a:pt x="20256" y="118110"/>
                  <a:pt x="23113" y="115253"/>
                  <a:pt x="25018" y="113348"/>
                </a:cubicBezTo>
                <a:cubicBezTo>
                  <a:pt x="25971" y="112395"/>
                  <a:pt x="27876" y="110490"/>
                  <a:pt x="28828" y="109538"/>
                </a:cubicBezTo>
                <a:cubicBezTo>
                  <a:pt x="32638" y="106680"/>
                  <a:pt x="36448" y="102870"/>
                  <a:pt x="40258" y="100013"/>
                </a:cubicBezTo>
                <a:cubicBezTo>
                  <a:pt x="45021" y="96203"/>
                  <a:pt x="49783" y="93345"/>
                  <a:pt x="53593" y="89535"/>
                </a:cubicBezTo>
                <a:cubicBezTo>
                  <a:pt x="59308" y="85725"/>
                  <a:pt x="64071" y="81915"/>
                  <a:pt x="69786" y="78105"/>
                </a:cubicBezTo>
                <a:cubicBezTo>
                  <a:pt x="70738" y="77153"/>
                  <a:pt x="72643" y="76200"/>
                  <a:pt x="73596" y="75248"/>
                </a:cubicBezTo>
                <a:cubicBezTo>
                  <a:pt x="76453" y="73343"/>
                  <a:pt x="79311" y="71438"/>
                  <a:pt x="82168" y="69533"/>
                </a:cubicBezTo>
                <a:cubicBezTo>
                  <a:pt x="85978" y="67628"/>
                  <a:pt x="88836" y="65723"/>
                  <a:pt x="92646" y="63818"/>
                </a:cubicBezTo>
                <a:cubicBezTo>
                  <a:pt x="93598" y="62865"/>
                  <a:pt x="95503" y="62865"/>
                  <a:pt x="96456" y="61913"/>
                </a:cubicBezTo>
                <a:cubicBezTo>
                  <a:pt x="103123" y="58103"/>
                  <a:pt x="109791" y="55245"/>
                  <a:pt x="116458" y="51435"/>
                </a:cubicBezTo>
                <a:cubicBezTo>
                  <a:pt x="120268" y="49530"/>
                  <a:pt x="124078" y="48578"/>
                  <a:pt x="126936" y="46673"/>
                </a:cubicBezTo>
                <a:cubicBezTo>
                  <a:pt x="131698" y="44768"/>
                  <a:pt x="136461" y="41910"/>
                  <a:pt x="142176" y="40005"/>
                </a:cubicBezTo>
                <a:cubicBezTo>
                  <a:pt x="147891" y="38100"/>
                  <a:pt x="154558" y="35243"/>
                  <a:pt x="160273" y="33338"/>
                </a:cubicBezTo>
                <a:cubicBezTo>
                  <a:pt x="163131" y="32385"/>
                  <a:pt x="165036" y="31433"/>
                  <a:pt x="167893" y="30480"/>
                </a:cubicBezTo>
                <a:cubicBezTo>
                  <a:pt x="169798" y="29528"/>
                  <a:pt x="171703" y="29528"/>
                  <a:pt x="173608" y="28575"/>
                </a:cubicBezTo>
                <a:cubicBezTo>
                  <a:pt x="180276" y="26670"/>
                  <a:pt x="187896" y="23813"/>
                  <a:pt x="194563" y="21908"/>
                </a:cubicBezTo>
                <a:cubicBezTo>
                  <a:pt x="196468" y="20955"/>
                  <a:pt x="198373" y="20955"/>
                  <a:pt x="200278" y="20955"/>
                </a:cubicBezTo>
                <a:cubicBezTo>
                  <a:pt x="205041" y="20955"/>
                  <a:pt x="209803" y="20003"/>
                  <a:pt x="213613" y="19050"/>
                </a:cubicBezTo>
                <a:cubicBezTo>
                  <a:pt x="216471" y="18098"/>
                  <a:pt x="219328" y="17145"/>
                  <a:pt x="222186" y="17145"/>
                </a:cubicBezTo>
                <a:cubicBezTo>
                  <a:pt x="225996" y="16193"/>
                  <a:pt x="228853" y="15240"/>
                  <a:pt x="232663" y="15240"/>
                </a:cubicBezTo>
                <a:cubicBezTo>
                  <a:pt x="237426" y="14288"/>
                  <a:pt x="242188" y="13335"/>
                  <a:pt x="245998" y="12383"/>
                </a:cubicBezTo>
                <a:cubicBezTo>
                  <a:pt x="253618" y="10478"/>
                  <a:pt x="261238" y="9525"/>
                  <a:pt x="268858" y="8573"/>
                </a:cubicBezTo>
                <a:cubicBezTo>
                  <a:pt x="276478" y="7620"/>
                  <a:pt x="284098" y="6668"/>
                  <a:pt x="291718" y="6668"/>
                </a:cubicBezTo>
                <a:cubicBezTo>
                  <a:pt x="299338" y="6668"/>
                  <a:pt x="306958" y="6668"/>
                  <a:pt x="314578" y="7620"/>
                </a:cubicBezTo>
                <a:cubicBezTo>
                  <a:pt x="314578" y="7620"/>
                  <a:pt x="313626" y="7620"/>
                  <a:pt x="313626" y="7620"/>
                </a:cubicBezTo>
                <a:cubicBezTo>
                  <a:pt x="326961" y="9525"/>
                  <a:pt x="339343" y="12383"/>
                  <a:pt x="350773" y="17145"/>
                </a:cubicBezTo>
                <a:cubicBezTo>
                  <a:pt x="354583" y="19050"/>
                  <a:pt x="358393" y="20955"/>
                  <a:pt x="362203" y="22860"/>
                </a:cubicBezTo>
                <a:cubicBezTo>
                  <a:pt x="366013" y="24765"/>
                  <a:pt x="369823" y="26670"/>
                  <a:pt x="373633" y="29528"/>
                </a:cubicBezTo>
                <a:cubicBezTo>
                  <a:pt x="378396" y="33338"/>
                  <a:pt x="383158" y="38100"/>
                  <a:pt x="387921" y="42863"/>
                </a:cubicBezTo>
                <a:cubicBezTo>
                  <a:pt x="393636" y="49530"/>
                  <a:pt x="398398" y="57150"/>
                  <a:pt x="402208" y="65723"/>
                </a:cubicBezTo>
                <a:cubicBezTo>
                  <a:pt x="405066" y="73343"/>
                  <a:pt x="407923" y="80010"/>
                  <a:pt x="408876" y="87630"/>
                </a:cubicBezTo>
                <a:cubicBezTo>
                  <a:pt x="409828" y="96203"/>
                  <a:pt x="409828" y="104775"/>
                  <a:pt x="408876" y="113348"/>
                </a:cubicBezTo>
                <a:cubicBezTo>
                  <a:pt x="406971" y="123825"/>
                  <a:pt x="404113" y="134303"/>
                  <a:pt x="400303" y="144780"/>
                </a:cubicBezTo>
                <a:cubicBezTo>
                  <a:pt x="400303" y="144780"/>
                  <a:pt x="400303" y="144780"/>
                  <a:pt x="400303" y="144780"/>
                </a:cubicBezTo>
                <a:cubicBezTo>
                  <a:pt x="395541" y="143828"/>
                  <a:pt x="390778" y="143828"/>
                  <a:pt x="386968" y="142875"/>
                </a:cubicBezTo>
                <a:cubicBezTo>
                  <a:pt x="384111" y="142875"/>
                  <a:pt x="381253" y="141923"/>
                  <a:pt x="377443" y="141923"/>
                </a:cubicBezTo>
                <a:cubicBezTo>
                  <a:pt x="370776" y="141923"/>
                  <a:pt x="363156" y="141923"/>
                  <a:pt x="356488" y="140970"/>
                </a:cubicBezTo>
                <a:cubicBezTo>
                  <a:pt x="354583" y="140970"/>
                  <a:pt x="351726" y="140970"/>
                  <a:pt x="349821" y="140970"/>
                </a:cubicBezTo>
                <a:cubicBezTo>
                  <a:pt x="345058" y="140970"/>
                  <a:pt x="341248" y="140970"/>
                  <a:pt x="336486" y="140970"/>
                </a:cubicBezTo>
                <a:cubicBezTo>
                  <a:pt x="330771" y="140970"/>
                  <a:pt x="325056" y="141923"/>
                  <a:pt x="319341" y="141923"/>
                </a:cubicBezTo>
                <a:cubicBezTo>
                  <a:pt x="316483" y="141923"/>
                  <a:pt x="312673" y="142875"/>
                  <a:pt x="309816" y="142875"/>
                </a:cubicBezTo>
                <a:cubicBezTo>
                  <a:pt x="306006" y="142875"/>
                  <a:pt x="303148" y="143828"/>
                  <a:pt x="299338" y="143828"/>
                </a:cubicBezTo>
                <a:cubicBezTo>
                  <a:pt x="294576" y="144780"/>
                  <a:pt x="289813" y="144780"/>
                  <a:pt x="286003" y="145733"/>
                </a:cubicBezTo>
                <a:cubicBezTo>
                  <a:pt x="268858" y="148590"/>
                  <a:pt x="251713" y="153353"/>
                  <a:pt x="234568" y="160020"/>
                </a:cubicBezTo>
                <a:cubicBezTo>
                  <a:pt x="218376" y="165735"/>
                  <a:pt x="202183" y="173355"/>
                  <a:pt x="186943" y="182880"/>
                </a:cubicBezTo>
                <a:cubicBezTo>
                  <a:pt x="172656" y="191453"/>
                  <a:pt x="159321" y="202883"/>
                  <a:pt x="149796" y="216218"/>
                </a:cubicBezTo>
                <a:cubicBezTo>
                  <a:pt x="145033" y="222885"/>
                  <a:pt x="141223" y="230505"/>
                  <a:pt x="138366" y="238125"/>
                </a:cubicBezTo>
                <a:cubicBezTo>
                  <a:pt x="137413" y="241935"/>
                  <a:pt x="136461" y="245745"/>
                  <a:pt x="135508" y="250508"/>
                </a:cubicBezTo>
                <a:cubicBezTo>
                  <a:pt x="134556" y="255270"/>
                  <a:pt x="135508" y="259080"/>
                  <a:pt x="135508" y="263843"/>
                </a:cubicBezTo>
                <a:cubicBezTo>
                  <a:pt x="136461" y="267653"/>
                  <a:pt x="137413" y="271463"/>
                  <a:pt x="139318" y="275273"/>
                </a:cubicBezTo>
                <a:cubicBezTo>
                  <a:pt x="141223" y="279083"/>
                  <a:pt x="144081" y="281940"/>
                  <a:pt x="146938" y="285750"/>
                </a:cubicBezTo>
                <a:cubicBezTo>
                  <a:pt x="148843" y="287655"/>
                  <a:pt x="150748" y="288608"/>
                  <a:pt x="152653" y="289560"/>
                </a:cubicBezTo>
                <a:cubicBezTo>
                  <a:pt x="154558" y="290513"/>
                  <a:pt x="155511" y="291465"/>
                  <a:pt x="157416" y="292418"/>
                </a:cubicBezTo>
                <a:cubicBezTo>
                  <a:pt x="161226" y="294323"/>
                  <a:pt x="165988" y="295275"/>
                  <a:pt x="170751" y="296228"/>
                </a:cubicBezTo>
                <a:cubicBezTo>
                  <a:pt x="179323" y="297180"/>
                  <a:pt x="188848" y="297180"/>
                  <a:pt x="198373" y="296228"/>
                </a:cubicBezTo>
                <a:cubicBezTo>
                  <a:pt x="206946" y="295275"/>
                  <a:pt x="216471" y="293370"/>
                  <a:pt x="225043" y="291465"/>
                </a:cubicBezTo>
                <a:cubicBezTo>
                  <a:pt x="242188" y="287655"/>
                  <a:pt x="259333" y="281940"/>
                  <a:pt x="275526" y="275273"/>
                </a:cubicBezTo>
                <a:cubicBezTo>
                  <a:pt x="291718" y="268605"/>
                  <a:pt x="306006" y="260033"/>
                  <a:pt x="320293" y="250508"/>
                </a:cubicBezTo>
                <a:cubicBezTo>
                  <a:pt x="334581" y="240983"/>
                  <a:pt x="346963" y="229553"/>
                  <a:pt x="359346" y="218123"/>
                </a:cubicBezTo>
                <a:cubicBezTo>
                  <a:pt x="370776" y="206693"/>
                  <a:pt x="381253" y="193358"/>
                  <a:pt x="389826" y="180023"/>
                </a:cubicBezTo>
                <a:cubicBezTo>
                  <a:pt x="394588" y="172403"/>
                  <a:pt x="398398" y="165735"/>
                  <a:pt x="402208" y="158115"/>
                </a:cubicBezTo>
                <a:cubicBezTo>
                  <a:pt x="414591" y="160020"/>
                  <a:pt x="427926" y="163830"/>
                  <a:pt x="439356" y="168593"/>
                </a:cubicBezTo>
                <a:cubicBezTo>
                  <a:pt x="441261" y="169545"/>
                  <a:pt x="443166" y="170498"/>
                  <a:pt x="445071" y="170498"/>
                </a:cubicBezTo>
                <a:cubicBezTo>
                  <a:pt x="446976" y="171450"/>
                  <a:pt x="448881" y="172403"/>
                  <a:pt x="451738" y="173355"/>
                </a:cubicBezTo>
                <a:cubicBezTo>
                  <a:pt x="457453" y="176213"/>
                  <a:pt x="462216" y="178118"/>
                  <a:pt x="466978" y="181928"/>
                </a:cubicBezTo>
                <a:cubicBezTo>
                  <a:pt x="468883" y="183833"/>
                  <a:pt x="470788" y="185738"/>
                  <a:pt x="472693" y="187643"/>
                </a:cubicBezTo>
                <a:cubicBezTo>
                  <a:pt x="473646" y="189548"/>
                  <a:pt x="475551" y="191453"/>
                  <a:pt x="476503" y="193358"/>
                </a:cubicBezTo>
                <a:cubicBezTo>
                  <a:pt x="476503" y="193358"/>
                  <a:pt x="475551" y="193358"/>
                  <a:pt x="475551" y="193358"/>
                </a:cubicBezTo>
                <a:cubicBezTo>
                  <a:pt x="467931" y="198120"/>
                  <a:pt x="461263" y="202883"/>
                  <a:pt x="454596" y="207645"/>
                </a:cubicBezTo>
                <a:cubicBezTo>
                  <a:pt x="447928" y="213360"/>
                  <a:pt x="442213" y="220028"/>
                  <a:pt x="437451" y="226695"/>
                </a:cubicBezTo>
                <a:cubicBezTo>
                  <a:pt x="432688" y="233363"/>
                  <a:pt x="428878" y="240030"/>
                  <a:pt x="425068" y="247650"/>
                </a:cubicBezTo>
                <a:cubicBezTo>
                  <a:pt x="421258" y="255270"/>
                  <a:pt x="419353" y="263843"/>
                  <a:pt x="417448" y="271463"/>
                </a:cubicBezTo>
                <a:cubicBezTo>
                  <a:pt x="416496" y="275273"/>
                  <a:pt x="416496" y="279083"/>
                  <a:pt x="417448" y="282893"/>
                </a:cubicBezTo>
                <a:cubicBezTo>
                  <a:pt x="417448" y="284798"/>
                  <a:pt x="418401" y="287655"/>
                  <a:pt x="418401" y="289560"/>
                </a:cubicBezTo>
                <a:cubicBezTo>
                  <a:pt x="419353" y="291465"/>
                  <a:pt x="420306" y="294323"/>
                  <a:pt x="421258" y="296228"/>
                </a:cubicBezTo>
                <a:cubicBezTo>
                  <a:pt x="423163" y="300038"/>
                  <a:pt x="426973" y="302895"/>
                  <a:pt x="431736" y="303848"/>
                </a:cubicBezTo>
                <a:cubicBezTo>
                  <a:pt x="432688" y="303848"/>
                  <a:pt x="434593" y="303848"/>
                  <a:pt x="435546" y="303848"/>
                </a:cubicBezTo>
                <a:cubicBezTo>
                  <a:pt x="436498" y="303848"/>
                  <a:pt x="438403" y="303848"/>
                  <a:pt x="439356" y="303848"/>
                </a:cubicBezTo>
                <a:cubicBezTo>
                  <a:pt x="442213" y="303848"/>
                  <a:pt x="444118" y="302895"/>
                  <a:pt x="446976" y="301943"/>
                </a:cubicBezTo>
                <a:cubicBezTo>
                  <a:pt x="450786" y="300038"/>
                  <a:pt x="453643" y="298133"/>
                  <a:pt x="457453" y="296228"/>
                </a:cubicBezTo>
                <a:cubicBezTo>
                  <a:pt x="461263" y="293370"/>
                  <a:pt x="464121" y="290513"/>
                  <a:pt x="466978" y="287655"/>
                </a:cubicBezTo>
                <a:cubicBezTo>
                  <a:pt x="471741" y="282893"/>
                  <a:pt x="475551" y="278130"/>
                  <a:pt x="478408" y="272415"/>
                </a:cubicBezTo>
                <a:cubicBezTo>
                  <a:pt x="480313" y="268605"/>
                  <a:pt x="482218" y="265748"/>
                  <a:pt x="484123" y="261938"/>
                </a:cubicBezTo>
                <a:cubicBezTo>
                  <a:pt x="487933" y="254318"/>
                  <a:pt x="490791" y="246698"/>
                  <a:pt x="493648" y="238125"/>
                </a:cubicBezTo>
                <a:cubicBezTo>
                  <a:pt x="495553" y="230505"/>
                  <a:pt x="497458" y="221933"/>
                  <a:pt x="496506" y="213360"/>
                </a:cubicBezTo>
                <a:cubicBezTo>
                  <a:pt x="496506" y="208598"/>
                  <a:pt x="495553" y="203835"/>
                  <a:pt x="494601" y="199073"/>
                </a:cubicBezTo>
                <a:cubicBezTo>
                  <a:pt x="496506" y="198120"/>
                  <a:pt x="497458" y="197168"/>
                  <a:pt x="499363" y="197168"/>
                </a:cubicBezTo>
                <a:cubicBezTo>
                  <a:pt x="501268" y="196215"/>
                  <a:pt x="502221" y="195263"/>
                  <a:pt x="504126" y="194310"/>
                </a:cubicBezTo>
                <a:cubicBezTo>
                  <a:pt x="506983" y="193358"/>
                  <a:pt x="508888" y="192405"/>
                  <a:pt x="511746" y="191453"/>
                </a:cubicBezTo>
                <a:cubicBezTo>
                  <a:pt x="515556" y="190500"/>
                  <a:pt x="518413" y="188595"/>
                  <a:pt x="522223" y="187643"/>
                </a:cubicBezTo>
                <a:cubicBezTo>
                  <a:pt x="521271" y="187643"/>
                  <a:pt x="521271" y="187643"/>
                  <a:pt x="520318" y="188595"/>
                </a:cubicBezTo>
                <a:cubicBezTo>
                  <a:pt x="520318" y="188595"/>
                  <a:pt x="520318" y="188595"/>
                  <a:pt x="520318" y="188595"/>
                </a:cubicBezTo>
                <a:cubicBezTo>
                  <a:pt x="520318" y="188595"/>
                  <a:pt x="520318" y="188595"/>
                  <a:pt x="520318" y="188595"/>
                </a:cubicBezTo>
                <a:cubicBezTo>
                  <a:pt x="526033" y="186690"/>
                  <a:pt x="531748" y="184785"/>
                  <a:pt x="537463" y="182880"/>
                </a:cubicBezTo>
                <a:cubicBezTo>
                  <a:pt x="540321" y="181928"/>
                  <a:pt x="542226" y="180975"/>
                  <a:pt x="545083" y="180023"/>
                </a:cubicBezTo>
                <a:cubicBezTo>
                  <a:pt x="549846" y="178118"/>
                  <a:pt x="553656" y="177165"/>
                  <a:pt x="558418" y="175260"/>
                </a:cubicBezTo>
                <a:cubicBezTo>
                  <a:pt x="558418" y="175260"/>
                  <a:pt x="558418" y="175260"/>
                  <a:pt x="559371" y="175260"/>
                </a:cubicBezTo>
                <a:cubicBezTo>
                  <a:pt x="560323" y="175260"/>
                  <a:pt x="561276" y="174308"/>
                  <a:pt x="562228" y="173355"/>
                </a:cubicBezTo>
                <a:cubicBezTo>
                  <a:pt x="563181" y="172403"/>
                  <a:pt x="563181" y="171450"/>
                  <a:pt x="562228" y="170498"/>
                </a:cubicBezTo>
                <a:cubicBezTo>
                  <a:pt x="561276" y="168593"/>
                  <a:pt x="559371" y="167640"/>
                  <a:pt x="557466" y="167640"/>
                </a:cubicBezTo>
                <a:cubicBezTo>
                  <a:pt x="554608" y="168593"/>
                  <a:pt x="551751" y="168593"/>
                  <a:pt x="548893" y="168593"/>
                </a:cubicBezTo>
                <a:cubicBezTo>
                  <a:pt x="546988" y="168593"/>
                  <a:pt x="545083" y="169545"/>
                  <a:pt x="543178" y="169545"/>
                </a:cubicBezTo>
                <a:cubicBezTo>
                  <a:pt x="540321" y="170498"/>
                  <a:pt x="537463" y="170498"/>
                  <a:pt x="535558" y="171450"/>
                </a:cubicBezTo>
                <a:cubicBezTo>
                  <a:pt x="532701" y="172403"/>
                  <a:pt x="529843" y="172403"/>
                  <a:pt x="527938" y="173355"/>
                </a:cubicBezTo>
                <a:cubicBezTo>
                  <a:pt x="525081" y="174308"/>
                  <a:pt x="522223" y="175260"/>
                  <a:pt x="518413" y="176213"/>
                </a:cubicBezTo>
                <a:cubicBezTo>
                  <a:pt x="514603" y="177165"/>
                  <a:pt x="511746" y="179070"/>
                  <a:pt x="508888" y="180023"/>
                </a:cubicBezTo>
                <a:cubicBezTo>
                  <a:pt x="506031" y="180975"/>
                  <a:pt x="502221" y="182880"/>
                  <a:pt x="499363" y="183833"/>
                </a:cubicBezTo>
                <a:cubicBezTo>
                  <a:pt x="496506" y="184785"/>
                  <a:pt x="494601" y="185738"/>
                  <a:pt x="492696" y="187643"/>
                </a:cubicBezTo>
                <a:cubicBezTo>
                  <a:pt x="492696" y="187643"/>
                  <a:pt x="492696" y="187643"/>
                  <a:pt x="492696" y="187643"/>
                </a:cubicBezTo>
                <a:cubicBezTo>
                  <a:pt x="491743" y="185738"/>
                  <a:pt x="489838" y="183833"/>
                  <a:pt x="488886" y="181928"/>
                </a:cubicBezTo>
                <a:cubicBezTo>
                  <a:pt x="487933" y="180023"/>
                  <a:pt x="486028" y="179070"/>
                  <a:pt x="485076" y="177165"/>
                </a:cubicBezTo>
                <a:cubicBezTo>
                  <a:pt x="483171" y="175260"/>
                  <a:pt x="481266" y="174308"/>
                  <a:pt x="479361" y="172403"/>
                </a:cubicBezTo>
                <a:cubicBezTo>
                  <a:pt x="474598" y="169545"/>
                  <a:pt x="469836" y="166688"/>
                  <a:pt x="465073" y="163830"/>
                </a:cubicBezTo>
                <a:cubicBezTo>
                  <a:pt x="462216" y="161925"/>
                  <a:pt x="458406" y="160973"/>
                  <a:pt x="455548" y="159068"/>
                </a:cubicBezTo>
                <a:cubicBezTo>
                  <a:pt x="447928" y="155258"/>
                  <a:pt x="439356" y="152400"/>
                  <a:pt x="430783" y="150495"/>
                </a:cubicBezTo>
                <a:cubicBezTo>
                  <a:pt x="425068" y="148590"/>
                  <a:pt x="419353" y="147638"/>
                  <a:pt x="413638" y="146685"/>
                </a:cubicBezTo>
                <a:cubicBezTo>
                  <a:pt x="414591" y="143828"/>
                  <a:pt x="415543" y="140970"/>
                  <a:pt x="416496" y="137160"/>
                </a:cubicBezTo>
                <a:cubicBezTo>
                  <a:pt x="421258" y="121920"/>
                  <a:pt x="424116" y="105728"/>
                  <a:pt x="422211" y="89535"/>
                </a:cubicBezTo>
                <a:cubicBezTo>
                  <a:pt x="420306" y="74295"/>
                  <a:pt x="413638" y="59055"/>
                  <a:pt x="404113" y="45720"/>
                </a:cubicBezTo>
                <a:cubicBezTo>
                  <a:pt x="399351" y="39053"/>
                  <a:pt x="394588" y="33338"/>
                  <a:pt x="387921" y="28575"/>
                </a:cubicBezTo>
                <a:cubicBezTo>
                  <a:pt x="385063" y="25718"/>
                  <a:pt x="382206" y="23813"/>
                  <a:pt x="378396" y="21908"/>
                </a:cubicBezTo>
                <a:cubicBezTo>
                  <a:pt x="374586" y="20003"/>
                  <a:pt x="370776" y="18098"/>
                  <a:pt x="366966" y="16193"/>
                </a:cubicBezTo>
                <a:cubicBezTo>
                  <a:pt x="351726" y="8573"/>
                  <a:pt x="334581" y="4763"/>
                  <a:pt x="317436" y="2858"/>
                </a:cubicBezTo>
                <a:cubicBezTo>
                  <a:pt x="307911" y="0"/>
                  <a:pt x="301243" y="0"/>
                  <a:pt x="295528" y="0"/>
                </a:cubicBezTo>
                <a:cubicBezTo>
                  <a:pt x="284098" y="0"/>
                  <a:pt x="272668" y="953"/>
                  <a:pt x="260286" y="2858"/>
                </a:cubicBezTo>
                <a:lnTo>
                  <a:pt x="260286" y="2858"/>
                </a:lnTo>
                <a:lnTo>
                  <a:pt x="260286" y="2858"/>
                </a:lnTo>
                <a:close/>
                <a:moveTo>
                  <a:pt x="329818" y="154305"/>
                </a:moveTo>
                <a:cubicBezTo>
                  <a:pt x="331723" y="154305"/>
                  <a:pt x="333628" y="154305"/>
                  <a:pt x="334581" y="154305"/>
                </a:cubicBezTo>
                <a:cubicBezTo>
                  <a:pt x="338391" y="154305"/>
                  <a:pt x="342201" y="154305"/>
                  <a:pt x="346011" y="154305"/>
                </a:cubicBezTo>
                <a:cubicBezTo>
                  <a:pt x="348868" y="154305"/>
                  <a:pt x="351726" y="154305"/>
                  <a:pt x="355536" y="154305"/>
                </a:cubicBezTo>
                <a:cubicBezTo>
                  <a:pt x="356488" y="154305"/>
                  <a:pt x="356488" y="154305"/>
                  <a:pt x="357441" y="154305"/>
                </a:cubicBezTo>
                <a:cubicBezTo>
                  <a:pt x="359346" y="154305"/>
                  <a:pt x="361251" y="154305"/>
                  <a:pt x="363156" y="154305"/>
                </a:cubicBezTo>
                <a:cubicBezTo>
                  <a:pt x="366966" y="154305"/>
                  <a:pt x="371728" y="154305"/>
                  <a:pt x="375538" y="154305"/>
                </a:cubicBezTo>
                <a:cubicBezTo>
                  <a:pt x="381253" y="154305"/>
                  <a:pt x="386968" y="155258"/>
                  <a:pt x="392683" y="155258"/>
                </a:cubicBezTo>
                <a:cubicBezTo>
                  <a:pt x="392683" y="155258"/>
                  <a:pt x="392683" y="155258"/>
                  <a:pt x="393636" y="155258"/>
                </a:cubicBezTo>
                <a:cubicBezTo>
                  <a:pt x="393636" y="155258"/>
                  <a:pt x="394588" y="155258"/>
                  <a:pt x="394588" y="155258"/>
                </a:cubicBezTo>
                <a:cubicBezTo>
                  <a:pt x="386968" y="169545"/>
                  <a:pt x="378396" y="182880"/>
                  <a:pt x="367918" y="195263"/>
                </a:cubicBezTo>
                <a:cubicBezTo>
                  <a:pt x="367918" y="195263"/>
                  <a:pt x="368871" y="194310"/>
                  <a:pt x="368871" y="194310"/>
                </a:cubicBezTo>
                <a:cubicBezTo>
                  <a:pt x="355536" y="210503"/>
                  <a:pt x="339343" y="224790"/>
                  <a:pt x="322198" y="237173"/>
                </a:cubicBezTo>
                <a:cubicBezTo>
                  <a:pt x="322198" y="237173"/>
                  <a:pt x="322198" y="237173"/>
                  <a:pt x="322198" y="237173"/>
                </a:cubicBezTo>
                <a:cubicBezTo>
                  <a:pt x="322198" y="237173"/>
                  <a:pt x="321246" y="237173"/>
                  <a:pt x="321246" y="238125"/>
                </a:cubicBezTo>
                <a:cubicBezTo>
                  <a:pt x="321246" y="238125"/>
                  <a:pt x="321246" y="238125"/>
                  <a:pt x="321246" y="238125"/>
                </a:cubicBezTo>
                <a:cubicBezTo>
                  <a:pt x="321246" y="238125"/>
                  <a:pt x="321246" y="238125"/>
                  <a:pt x="321246" y="238125"/>
                </a:cubicBezTo>
                <a:cubicBezTo>
                  <a:pt x="304101" y="250508"/>
                  <a:pt x="285051" y="260033"/>
                  <a:pt x="266001" y="267653"/>
                </a:cubicBezTo>
                <a:cubicBezTo>
                  <a:pt x="247903" y="275273"/>
                  <a:pt x="228853" y="280035"/>
                  <a:pt x="209803" y="281940"/>
                </a:cubicBezTo>
                <a:cubicBezTo>
                  <a:pt x="199326" y="282893"/>
                  <a:pt x="189801" y="283845"/>
                  <a:pt x="179323" y="281940"/>
                </a:cubicBezTo>
                <a:cubicBezTo>
                  <a:pt x="175513" y="280988"/>
                  <a:pt x="171703" y="280988"/>
                  <a:pt x="167893" y="279083"/>
                </a:cubicBezTo>
                <a:cubicBezTo>
                  <a:pt x="165988" y="278130"/>
                  <a:pt x="164083" y="277178"/>
                  <a:pt x="163131" y="276225"/>
                </a:cubicBezTo>
                <a:cubicBezTo>
                  <a:pt x="162178" y="275273"/>
                  <a:pt x="160273" y="274320"/>
                  <a:pt x="159321" y="272415"/>
                </a:cubicBezTo>
                <a:cubicBezTo>
                  <a:pt x="158368" y="270510"/>
                  <a:pt x="156463" y="268605"/>
                  <a:pt x="155511" y="266700"/>
                </a:cubicBezTo>
                <a:cubicBezTo>
                  <a:pt x="154558" y="263843"/>
                  <a:pt x="153606" y="260985"/>
                  <a:pt x="153606" y="258128"/>
                </a:cubicBezTo>
                <a:cubicBezTo>
                  <a:pt x="153606" y="254318"/>
                  <a:pt x="153606" y="250508"/>
                  <a:pt x="153606" y="246698"/>
                </a:cubicBezTo>
                <a:cubicBezTo>
                  <a:pt x="154558" y="241935"/>
                  <a:pt x="156463" y="237173"/>
                  <a:pt x="158368" y="232410"/>
                </a:cubicBezTo>
                <a:cubicBezTo>
                  <a:pt x="161226" y="226695"/>
                  <a:pt x="165036" y="220980"/>
                  <a:pt x="168846" y="216218"/>
                </a:cubicBezTo>
                <a:cubicBezTo>
                  <a:pt x="175513" y="208598"/>
                  <a:pt x="183133" y="201930"/>
                  <a:pt x="190753" y="196215"/>
                </a:cubicBezTo>
                <a:cubicBezTo>
                  <a:pt x="205041" y="186690"/>
                  <a:pt x="221233" y="178118"/>
                  <a:pt x="237426" y="172403"/>
                </a:cubicBezTo>
                <a:cubicBezTo>
                  <a:pt x="248856" y="167640"/>
                  <a:pt x="260286" y="164783"/>
                  <a:pt x="271716" y="160973"/>
                </a:cubicBezTo>
                <a:cubicBezTo>
                  <a:pt x="283146" y="158115"/>
                  <a:pt x="295528" y="156210"/>
                  <a:pt x="307911" y="154305"/>
                </a:cubicBezTo>
                <a:cubicBezTo>
                  <a:pt x="315531" y="156210"/>
                  <a:pt x="322198" y="155258"/>
                  <a:pt x="329818" y="154305"/>
                </a:cubicBezTo>
                <a:lnTo>
                  <a:pt x="329818" y="154305"/>
                </a:lnTo>
                <a:lnTo>
                  <a:pt x="329818" y="154305"/>
                </a:lnTo>
                <a:close/>
                <a:moveTo>
                  <a:pt x="392683" y="155258"/>
                </a:moveTo>
                <a:cubicBezTo>
                  <a:pt x="392683" y="155258"/>
                  <a:pt x="393636" y="155258"/>
                  <a:pt x="393636" y="155258"/>
                </a:cubicBezTo>
                <a:cubicBezTo>
                  <a:pt x="392683" y="156210"/>
                  <a:pt x="392683" y="155258"/>
                  <a:pt x="392683" y="155258"/>
                </a:cubicBezTo>
                <a:lnTo>
                  <a:pt x="392683" y="155258"/>
                </a:lnTo>
                <a:lnTo>
                  <a:pt x="392683" y="155258"/>
                </a:lnTo>
                <a:close/>
                <a:moveTo>
                  <a:pt x="482218" y="205740"/>
                </a:moveTo>
                <a:cubicBezTo>
                  <a:pt x="483171" y="211455"/>
                  <a:pt x="483171" y="217170"/>
                  <a:pt x="482218" y="223838"/>
                </a:cubicBezTo>
                <a:cubicBezTo>
                  <a:pt x="480313" y="233363"/>
                  <a:pt x="477456" y="241935"/>
                  <a:pt x="473646" y="251460"/>
                </a:cubicBezTo>
                <a:cubicBezTo>
                  <a:pt x="471741" y="255270"/>
                  <a:pt x="469836" y="259080"/>
                  <a:pt x="467931" y="262890"/>
                </a:cubicBezTo>
                <a:cubicBezTo>
                  <a:pt x="465073" y="267653"/>
                  <a:pt x="463168" y="271463"/>
                  <a:pt x="459358" y="275273"/>
                </a:cubicBezTo>
                <a:cubicBezTo>
                  <a:pt x="456501" y="279083"/>
                  <a:pt x="452691" y="281940"/>
                  <a:pt x="448881" y="284798"/>
                </a:cubicBezTo>
                <a:cubicBezTo>
                  <a:pt x="446976" y="286703"/>
                  <a:pt x="444118" y="287655"/>
                  <a:pt x="442213" y="288608"/>
                </a:cubicBezTo>
                <a:cubicBezTo>
                  <a:pt x="441261" y="288608"/>
                  <a:pt x="439356" y="289560"/>
                  <a:pt x="438403" y="289560"/>
                </a:cubicBezTo>
                <a:cubicBezTo>
                  <a:pt x="437451" y="289560"/>
                  <a:pt x="437451" y="289560"/>
                  <a:pt x="436498" y="289560"/>
                </a:cubicBezTo>
                <a:cubicBezTo>
                  <a:pt x="436498" y="289560"/>
                  <a:pt x="435546" y="288608"/>
                  <a:pt x="435546" y="288608"/>
                </a:cubicBezTo>
                <a:cubicBezTo>
                  <a:pt x="434593" y="286703"/>
                  <a:pt x="434593" y="285750"/>
                  <a:pt x="434593" y="283845"/>
                </a:cubicBezTo>
                <a:cubicBezTo>
                  <a:pt x="434593" y="280035"/>
                  <a:pt x="434593" y="277178"/>
                  <a:pt x="434593" y="273368"/>
                </a:cubicBezTo>
                <a:cubicBezTo>
                  <a:pt x="435546" y="265748"/>
                  <a:pt x="438403" y="258128"/>
                  <a:pt x="441261" y="251460"/>
                </a:cubicBezTo>
                <a:cubicBezTo>
                  <a:pt x="445071" y="243840"/>
                  <a:pt x="449833" y="235268"/>
                  <a:pt x="455548" y="228600"/>
                </a:cubicBezTo>
                <a:cubicBezTo>
                  <a:pt x="461263" y="221933"/>
                  <a:pt x="467931" y="216218"/>
                  <a:pt x="474598" y="211455"/>
                </a:cubicBezTo>
                <a:cubicBezTo>
                  <a:pt x="477456" y="208598"/>
                  <a:pt x="480313" y="207645"/>
                  <a:pt x="482218" y="205740"/>
                </a:cubicBezTo>
                <a:lnTo>
                  <a:pt x="482218" y="205740"/>
                </a:lnTo>
                <a:lnTo>
                  <a:pt x="482218" y="205740"/>
                </a:lnTo>
                <a:close/>
                <a:moveTo>
                  <a:pt x="482218" y="224790"/>
                </a:moveTo>
                <a:cubicBezTo>
                  <a:pt x="482218" y="224790"/>
                  <a:pt x="482218" y="224790"/>
                  <a:pt x="482218" y="224790"/>
                </a:cubicBezTo>
                <a:cubicBezTo>
                  <a:pt x="482218" y="224790"/>
                  <a:pt x="482218" y="224790"/>
                  <a:pt x="482218" y="224790"/>
                </a:cubicBezTo>
                <a:lnTo>
                  <a:pt x="482218" y="224790"/>
                </a:lnTo>
                <a:lnTo>
                  <a:pt x="482218" y="224790"/>
                </a:lnTo>
                <a:close/>
                <a:moveTo>
                  <a:pt x="436498" y="288608"/>
                </a:moveTo>
                <a:cubicBezTo>
                  <a:pt x="436498" y="288608"/>
                  <a:pt x="436498" y="288608"/>
                  <a:pt x="436498" y="288608"/>
                </a:cubicBezTo>
                <a:cubicBezTo>
                  <a:pt x="436498" y="288608"/>
                  <a:pt x="436498" y="288608"/>
                  <a:pt x="436498" y="288608"/>
                </a:cubicBezTo>
                <a:lnTo>
                  <a:pt x="436498" y="288608"/>
                </a:lnTo>
                <a:lnTo>
                  <a:pt x="436498" y="288608"/>
                </a:lnTo>
                <a:close/>
                <a:moveTo>
                  <a:pt x="322198" y="238125"/>
                </a:moveTo>
                <a:cubicBezTo>
                  <a:pt x="322198" y="238125"/>
                  <a:pt x="322198" y="238125"/>
                  <a:pt x="322198" y="238125"/>
                </a:cubicBezTo>
                <a:cubicBezTo>
                  <a:pt x="322198" y="238125"/>
                  <a:pt x="322198" y="238125"/>
                  <a:pt x="322198" y="238125"/>
                </a:cubicBezTo>
                <a:cubicBezTo>
                  <a:pt x="322198" y="238125"/>
                  <a:pt x="322198" y="238125"/>
                  <a:pt x="322198" y="238125"/>
                </a:cubicBezTo>
                <a:lnTo>
                  <a:pt x="322198" y="238125"/>
                </a:lnTo>
                <a:lnTo>
                  <a:pt x="322198" y="238125"/>
                </a:ln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grpSp>
        <p:nvGrpSpPr>
          <p:cNvPr id="60" name="Group 59">
            <a:extLst>
              <a:ext uri="{FF2B5EF4-FFF2-40B4-BE49-F238E27FC236}">
                <a16:creationId xmlns:a16="http://schemas.microsoft.com/office/drawing/2014/main" id="{BF745605-41B5-C887-ACC0-E5566496DE40}"/>
              </a:ext>
            </a:extLst>
          </p:cNvPr>
          <p:cNvGrpSpPr/>
          <p:nvPr/>
        </p:nvGrpSpPr>
        <p:grpSpPr>
          <a:xfrm>
            <a:off x="-5872315" y="-7410501"/>
            <a:ext cx="11445982" cy="12882864"/>
            <a:chOff x="-3040888" y="-3909469"/>
            <a:chExt cx="11445982" cy="12882864"/>
          </a:xfrm>
        </p:grpSpPr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4CEB70F2-190E-6049-4E55-374CCF07EF1D}"/>
                </a:ext>
              </a:extLst>
            </p:cNvPr>
            <p:cNvGrpSpPr/>
            <p:nvPr/>
          </p:nvGrpSpPr>
          <p:grpSpPr>
            <a:xfrm>
              <a:off x="-3040888" y="2025338"/>
              <a:ext cx="5392838" cy="6948057"/>
              <a:chOff x="-1762152" y="2264500"/>
              <a:chExt cx="5392838" cy="6948057"/>
            </a:xfrm>
          </p:grpSpPr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A2A11A81-D25D-F26D-4174-FB483699631E}"/>
                  </a:ext>
                </a:extLst>
              </p:cNvPr>
              <p:cNvSpPr/>
              <p:nvPr/>
            </p:nvSpPr>
            <p:spPr>
              <a:xfrm rot="17563001">
                <a:off x="-3069300" y="3614146"/>
                <a:ext cx="6905803" cy="4248456"/>
              </a:xfrm>
              <a:custGeom>
                <a:avLst/>
                <a:gdLst>
                  <a:gd name="connsiteX0" fmla="*/ 5498073 w 6905803"/>
                  <a:gd name="connsiteY0" fmla="*/ 3484249 h 4248456"/>
                  <a:gd name="connsiteX1" fmla="*/ 5593323 w 6905803"/>
                  <a:gd name="connsiteY1" fmla="*/ 3451481 h 4248456"/>
                  <a:gd name="connsiteX2" fmla="*/ 6239975 w 6905803"/>
                  <a:gd name="connsiteY2" fmla="*/ 3150397 h 4248456"/>
                  <a:gd name="connsiteX3" fmla="*/ 6622309 w 6905803"/>
                  <a:gd name="connsiteY3" fmla="*/ 3477105 h 4248456"/>
                  <a:gd name="connsiteX4" fmla="*/ 6904915 w 6905803"/>
                  <a:gd name="connsiteY4" fmla="*/ 3658080 h 4248456"/>
                  <a:gd name="connsiteX5" fmla="*/ 6583541 w 6905803"/>
                  <a:gd name="connsiteY5" fmla="*/ 4095372 h 4248456"/>
                  <a:gd name="connsiteX6" fmla="*/ 5595609 w 6905803"/>
                  <a:gd name="connsiteY6" fmla="*/ 4112327 h 4248456"/>
                  <a:gd name="connsiteX7" fmla="*/ 5365200 w 6905803"/>
                  <a:gd name="connsiteY7" fmla="*/ 4055177 h 4248456"/>
                  <a:gd name="connsiteX8" fmla="*/ 2223663 w 6905803"/>
                  <a:gd name="connsiteY8" fmla="*/ 4138521 h 4248456"/>
                  <a:gd name="connsiteX9" fmla="*/ 619653 w 6905803"/>
                  <a:gd name="connsiteY9" fmla="*/ 3168400 h 4248456"/>
                  <a:gd name="connsiteX10" fmla="*/ -805 w 6905803"/>
                  <a:gd name="connsiteY10" fmla="*/ 1984728 h 4248456"/>
                  <a:gd name="connsiteX11" fmla="*/ 710141 w 6905803"/>
                  <a:gd name="connsiteY11" fmla="*/ -1712 h 4248456"/>
                  <a:gd name="connsiteX12" fmla="*/ 1824566 w 6905803"/>
                  <a:gd name="connsiteY12" fmla="*/ 2588136 h 4248456"/>
                  <a:gd name="connsiteX13" fmla="*/ 5498073 w 6905803"/>
                  <a:gd name="connsiteY13" fmla="*/ 3484249 h 4248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905803" h="4248456">
                    <a:moveTo>
                      <a:pt x="5498073" y="3484249"/>
                    </a:moveTo>
                    <a:cubicBezTo>
                      <a:pt x="5532267" y="3482628"/>
                      <a:pt x="5565320" y="3471294"/>
                      <a:pt x="5593323" y="3451481"/>
                    </a:cubicBezTo>
                    <a:cubicBezTo>
                      <a:pt x="5737055" y="3349564"/>
                      <a:pt x="6035854" y="3121918"/>
                      <a:pt x="6239975" y="3150397"/>
                    </a:cubicBezTo>
                    <a:cubicBezTo>
                      <a:pt x="6581828" y="3198022"/>
                      <a:pt x="6622309" y="3477105"/>
                      <a:pt x="6622309" y="3477105"/>
                    </a:cubicBezTo>
                    <a:cubicBezTo>
                      <a:pt x="6622309" y="3477105"/>
                      <a:pt x="6910631" y="3466436"/>
                      <a:pt x="6904915" y="3658080"/>
                    </a:cubicBezTo>
                    <a:cubicBezTo>
                      <a:pt x="6900534" y="3805336"/>
                      <a:pt x="6816619" y="3992406"/>
                      <a:pt x="6583541" y="4095372"/>
                    </a:cubicBezTo>
                    <a:cubicBezTo>
                      <a:pt x="6265788" y="4235771"/>
                      <a:pt x="5947177" y="4343022"/>
                      <a:pt x="5595609" y="4112327"/>
                    </a:cubicBezTo>
                    <a:cubicBezTo>
                      <a:pt x="5527600" y="4067369"/>
                      <a:pt x="5446257" y="4047175"/>
                      <a:pt x="5365200" y="4055177"/>
                    </a:cubicBezTo>
                    <a:cubicBezTo>
                      <a:pt x="5167651" y="4075085"/>
                      <a:pt x="2223663" y="4138521"/>
                      <a:pt x="2223663" y="4138521"/>
                    </a:cubicBezTo>
                    <a:cubicBezTo>
                      <a:pt x="1550217" y="4138521"/>
                      <a:pt x="932397" y="3764855"/>
                      <a:pt x="619653" y="3168400"/>
                    </a:cubicBezTo>
                    <a:lnTo>
                      <a:pt x="-805" y="1984728"/>
                    </a:lnTo>
                    <a:lnTo>
                      <a:pt x="710141" y="-1712"/>
                    </a:lnTo>
                    <a:lnTo>
                      <a:pt x="1824566" y="2588136"/>
                    </a:lnTo>
                    <a:cubicBezTo>
                      <a:pt x="2364729" y="3325275"/>
                      <a:pt x="5441780" y="3497011"/>
                      <a:pt x="5498073" y="3484249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324E6BCE-315C-EE57-744D-C2976821247A}"/>
                  </a:ext>
                </a:extLst>
              </p:cNvPr>
              <p:cNvSpPr/>
              <p:nvPr/>
            </p:nvSpPr>
            <p:spPr>
              <a:xfrm rot="17563001">
                <a:off x="-3091162" y="3593510"/>
                <a:ext cx="6948057" cy="4290038"/>
              </a:xfrm>
              <a:custGeom>
                <a:avLst/>
                <a:gdLst>
                  <a:gd name="connsiteX0" fmla="*/ 6045883 w 6948057"/>
                  <a:gd name="connsiteY0" fmla="*/ 4288327 h 4290038"/>
                  <a:gd name="connsiteX1" fmla="*/ 5604970 w 6948057"/>
                  <a:gd name="connsiteY1" fmla="*/ 4151359 h 4290038"/>
                  <a:gd name="connsiteX2" fmla="*/ 5388658 w 6948057"/>
                  <a:gd name="connsiteY2" fmla="*/ 4097827 h 4290038"/>
                  <a:gd name="connsiteX3" fmla="*/ 2245407 w 6948057"/>
                  <a:gd name="connsiteY3" fmla="*/ 4181266 h 4290038"/>
                  <a:gd name="connsiteX4" fmla="*/ 622157 w 6948057"/>
                  <a:gd name="connsiteY4" fmla="*/ 3200191 h 4290038"/>
                  <a:gd name="connsiteX5" fmla="*/ 1603 w 6948057"/>
                  <a:gd name="connsiteY5" fmla="*/ 2016614 h 4290038"/>
                  <a:gd name="connsiteX6" fmla="*/ 460 w 6948057"/>
                  <a:gd name="connsiteY6" fmla="*/ 1999564 h 4290038"/>
                  <a:gd name="connsiteX7" fmla="*/ 711882 w 6948057"/>
                  <a:gd name="connsiteY7" fmla="*/ 12459 h 4290038"/>
                  <a:gd name="connsiteX8" fmla="*/ 738828 w 6948057"/>
                  <a:gd name="connsiteY8" fmla="*/ -495 h 4290038"/>
                  <a:gd name="connsiteX9" fmla="*/ 751316 w 6948057"/>
                  <a:gd name="connsiteY9" fmla="*/ 11220 h 4290038"/>
                  <a:gd name="connsiteX10" fmla="*/ 1864407 w 6948057"/>
                  <a:gd name="connsiteY10" fmla="*/ 2598782 h 4290038"/>
                  <a:gd name="connsiteX11" fmla="*/ 5515625 w 6948057"/>
                  <a:gd name="connsiteY11" fmla="*/ 3484609 h 4290038"/>
                  <a:gd name="connsiteX12" fmla="*/ 5519340 w 6948057"/>
                  <a:gd name="connsiteY12" fmla="*/ 3484609 h 4290038"/>
                  <a:gd name="connsiteX13" fmla="*/ 5602018 w 6948057"/>
                  <a:gd name="connsiteY13" fmla="*/ 3456034 h 4290038"/>
                  <a:gd name="connsiteX14" fmla="*/ 5635355 w 6948057"/>
                  <a:gd name="connsiteY14" fmla="*/ 3432221 h 4290038"/>
                  <a:gd name="connsiteX15" fmla="*/ 6264005 w 6948057"/>
                  <a:gd name="connsiteY15" fmla="*/ 3151232 h 4290038"/>
                  <a:gd name="connsiteX16" fmla="*/ 6660436 w 6948057"/>
                  <a:gd name="connsiteY16" fmla="*/ 3477749 h 4290038"/>
                  <a:gd name="connsiteX17" fmla="*/ 6899322 w 6948057"/>
                  <a:gd name="connsiteY17" fmla="*/ 3555951 h 4290038"/>
                  <a:gd name="connsiteX18" fmla="*/ 6946947 w 6948057"/>
                  <a:gd name="connsiteY18" fmla="*/ 3680822 h 4290038"/>
                  <a:gd name="connsiteX19" fmla="*/ 6612906 w 6948057"/>
                  <a:gd name="connsiteY19" fmla="*/ 4136880 h 4290038"/>
                  <a:gd name="connsiteX20" fmla="*/ 6045883 w 6948057"/>
                  <a:gd name="connsiteY20" fmla="*/ 4288327 h 4290038"/>
                  <a:gd name="connsiteX21" fmla="*/ 5420471 w 6948057"/>
                  <a:gd name="connsiteY21" fmla="*/ 4053251 h 4290038"/>
                  <a:gd name="connsiteX22" fmla="*/ 5628212 w 6948057"/>
                  <a:gd name="connsiteY22" fmla="*/ 4115828 h 4290038"/>
                  <a:gd name="connsiteX23" fmla="*/ 6595951 w 6948057"/>
                  <a:gd name="connsiteY23" fmla="*/ 4096778 h 4290038"/>
                  <a:gd name="connsiteX24" fmla="*/ 6904657 w 6948057"/>
                  <a:gd name="connsiteY24" fmla="*/ 3678250 h 4290038"/>
                  <a:gd name="connsiteX25" fmla="*/ 6869414 w 6948057"/>
                  <a:gd name="connsiteY25" fmla="*/ 3584905 h 4290038"/>
                  <a:gd name="connsiteX26" fmla="*/ 6644053 w 6948057"/>
                  <a:gd name="connsiteY26" fmla="*/ 3518993 h 4290038"/>
                  <a:gd name="connsiteX27" fmla="*/ 6643290 w 6948057"/>
                  <a:gd name="connsiteY27" fmla="*/ 3518993 h 4290038"/>
                  <a:gd name="connsiteX28" fmla="*/ 6622336 w 6948057"/>
                  <a:gd name="connsiteY28" fmla="*/ 3500801 h 4290038"/>
                  <a:gd name="connsiteX29" fmla="*/ 6258005 w 6948057"/>
                  <a:gd name="connsiteY29" fmla="*/ 3192000 h 4290038"/>
                  <a:gd name="connsiteX30" fmla="*/ 5660120 w 6948057"/>
                  <a:gd name="connsiteY30" fmla="*/ 3465559 h 4290038"/>
                  <a:gd name="connsiteX31" fmla="*/ 5626592 w 6948057"/>
                  <a:gd name="connsiteY31" fmla="*/ 3489464 h 4290038"/>
                  <a:gd name="connsiteX32" fmla="*/ 5519245 w 6948057"/>
                  <a:gd name="connsiteY32" fmla="*/ 3526136 h 4290038"/>
                  <a:gd name="connsiteX33" fmla="*/ 3860752 w 6948057"/>
                  <a:gd name="connsiteY33" fmla="*/ 3358972 h 4290038"/>
                  <a:gd name="connsiteX34" fmla="*/ 1828784 w 6948057"/>
                  <a:gd name="connsiteY34" fmla="*/ 2621261 h 4290038"/>
                  <a:gd name="connsiteX35" fmla="*/ 1826403 w 6948057"/>
                  <a:gd name="connsiteY35" fmla="*/ 2617071 h 4290038"/>
                  <a:gd name="connsiteX36" fmla="*/ 732933 w 6948057"/>
                  <a:gd name="connsiteY36" fmla="*/ 76848 h 4290038"/>
                  <a:gd name="connsiteX37" fmla="*/ 43323 w 6948057"/>
                  <a:gd name="connsiteY37" fmla="*/ 2003661 h 4290038"/>
                  <a:gd name="connsiteX38" fmla="*/ 659495 w 6948057"/>
                  <a:gd name="connsiteY38" fmla="*/ 3179046 h 4290038"/>
                  <a:gd name="connsiteX39" fmla="*/ 2245407 w 6948057"/>
                  <a:gd name="connsiteY39" fmla="*/ 4138594 h 4290038"/>
                  <a:gd name="connsiteX40" fmla="*/ 5384847 w 6948057"/>
                  <a:gd name="connsiteY40" fmla="*/ 4055346 h 4290038"/>
                  <a:gd name="connsiteX41" fmla="*/ 5420757 w 6948057"/>
                  <a:gd name="connsiteY41" fmla="*/ 4053537 h 4290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6948057" h="4290038">
                    <a:moveTo>
                      <a:pt x="6045883" y="4288327"/>
                    </a:moveTo>
                    <a:cubicBezTo>
                      <a:pt x="5903008" y="4288327"/>
                      <a:pt x="5756608" y="4250227"/>
                      <a:pt x="5604970" y="4151359"/>
                    </a:cubicBezTo>
                    <a:cubicBezTo>
                      <a:pt x="5541058" y="4109447"/>
                      <a:pt x="5464762" y="4090493"/>
                      <a:pt x="5388658" y="4097827"/>
                    </a:cubicBezTo>
                    <a:cubicBezTo>
                      <a:pt x="5192538" y="4117544"/>
                      <a:pt x="2365613" y="4178599"/>
                      <a:pt x="2245407" y="4181266"/>
                    </a:cubicBezTo>
                    <a:cubicBezTo>
                      <a:pt x="1563675" y="4182694"/>
                      <a:pt x="937863" y="3804456"/>
                      <a:pt x="622157" y="3200191"/>
                    </a:cubicBezTo>
                    <a:lnTo>
                      <a:pt x="1603" y="2016614"/>
                    </a:lnTo>
                    <a:cubicBezTo>
                      <a:pt x="-1150" y="2011375"/>
                      <a:pt x="-1559" y="2005185"/>
                      <a:pt x="460" y="1999564"/>
                    </a:cubicBezTo>
                    <a:lnTo>
                      <a:pt x="711882" y="12459"/>
                    </a:lnTo>
                    <a:cubicBezTo>
                      <a:pt x="715740" y="1411"/>
                      <a:pt x="727808" y="-4401"/>
                      <a:pt x="738828" y="-495"/>
                    </a:cubicBezTo>
                    <a:cubicBezTo>
                      <a:pt x="744458" y="1505"/>
                      <a:pt x="748992" y="5696"/>
                      <a:pt x="751316" y="11220"/>
                    </a:cubicBezTo>
                    <a:lnTo>
                      <a:pt x="1864407" y="2598782"/>
                    </a:lnTo>
                    <a:cubicBezTo>
                      <a:pt x="2388282" y="3306203"/>
                      <a:pt x="5396658" y="3499561"/>
                      <a:pt x="5515625" y="3484609"/>
                    </a:cubicBezTo>
                    <a:cubicBezTo>
                      <a:pt x="5516864" y="3484418"/>
                      <a:pt x="5518102" y="3484418"/>
                      <a:pt x="5519340" y="3484609"/>
                    </a:cubicBezTo>
                    <a:cubicBezTo>
                      <a:pt x="5548963" y="3482892"/>
                      <a:pt x="5577633" y="3472986"/>
                      <a:pt x="5602018" y="3456034"/>
                    </a:cubicBezTo>
                    <a:lnTo>
                      <a:pt x="5635355" y="3432221"/>
                    </a:lnTo>
                    <a:cubicBezTo>
                      <a:pt x="5796423" y="3316777"/>
                      <a:pt x="6065980" y="3123610"/>
                      <a:pt x="6264005" y="3151232"/>
                    </a:cubicBezTo>
                    <a:cubicBezTo>
                      <a:pt x="6565757" y="3193238"/>
                      <a:pt x="6643862" y="3412504"/>
                      <a:pt x="6660436" y="3477749"/>
                    </a:cubicBezTo>
                    <a:cubicBezTo>
                      <a:pt x="6706632" y="3478511"/>
                      <a:pt x="6830361" y="3487274"/>
                      <a:pt x="6899322" y="3555951"/>
                    </a:cubicBezTo>
                    <a:cubicBezTo>
                      <a:pt x="6932469" y="3588812"/>
                      <a:pt x="6949805" y="3634246"/>
                      <a:pt x="6946947" y="3680822"/>
                    </a:cubicBezTo>
                    <a:cubicBezTo>
                      <a:pt x="6944757" y="3754164"/>
                      <a:pt x="6914182" y="4003814"/>
                      <a:pt x="6612906" y="4136880"/>
                    </a:cubicBezTo>
                    <a:cubicBezTo>
                      <a:pt x="6432311" y="4216413"/>
                      <a:pt x="6243431" y="4288327"/>
                      <a:pt x="6045883" y="4288327"/>
                    </a:cubicBezTo>
                    <a:close/>
                    <a:moveTo>
                      <a:pt x="5420471" y="4053251"/>
                    </a:moveTo>
                    <a:cubicBezTo>
                      <a:pt x="5494290" y="4053537"/>
                      <a:pt x="5566490" y="4075252"/>
                      <a:pt x="5628212" y="4115828"/>
                    </a:cubicBezTo>
                    <a:cubicBezTo>
                      <a:pt x="5972445" y="4341382"/>
                      <a:pt x="6282388" y="4235749"/>
                      <a:pt x="6595951" y="4096778"/>
                    </a:cubicBezTo>
                    <a:cubicBezTo>
                      <a:pt x="6874462" y="3973811"/>
                      <a:pt x="6902656" y="3745307"/>
                      <a:pt x="6904657" y="3678250"/>
                    </a:cubicBezTo>
                    <a:cubicBezTo>
                      <a:pt x="6907038" y="3643485"/>
                      <a:pt x="6894180" y="3609385"/>
                      <a:pt x="6869414" y="3584905"/>
                    </a:cubicBezTo>
                    <a:cubicBezTo>
                      <a:pt x="6798358" y="3514325"/>
                      <a:pt x="6645672" y="3518993"/>
                      <a:pt x="6644053" y="3518993"/>
                    </a:cubicBezTo>
                    <a:lnTo>
                      <a:pt x="6643290" y="3518993"/>
                    </a:lnTo>
                    <a:cubicBezTo>
                      <a:pt x="6632718" y="3518993"/>
                      <a:pt x="6623765" y="3511277"/>
                      <a:pt x="6622336" y="3500801"/>
                    </a:cubicBezTo>
                    <a:cubicBezTo>
                      <a:pt x="6620716" y="3490131"/>
                      <a:pt x="6579187" y="3236768"/>
                      <a:pt x="6258005" y="3192000"/>
                    </a:cubicBezTo>
                    <a:cubicBezTo>
                      <a:pt x="6077030" y="3166949"/>
                      <a:pt x="5805758" y="3361163"/>
                      <a:pt x="5660120" y="3465559"/>
                    </a:cubicBezTo>
                    <a:lnTo>
                      <a:pt x="5626592" y="3489464"/>
                    </a:lnTo>
                    <a:cubicBezTo>
                      <a:pt x="5594874" y="3511467"/>
                      <a:pt x="5557726" y="3524136"/>
                      <a:pt x="5519245" y="3526136"/>
                    </a:cubicBezTo>
                    <a:cubicBezTo>
                      <a:pt x="5445522" y="3530231"/>
                      <a:pt x="4676664" y="3488036"/>
                      <a:pt x="3860752" y="3358972"/>
                    </a:cubicBezTo>
                    <a:cubicBezTo>
                      <a:pt x="3091133" y="3237242"/>
                      <a:pt x="2113962" y="3010453"/>
                      <a:pt x="1828784" y="2621261"/>
                    </a:cubicBezTo>
                    <a:cubicBezTo>
                      <a:pt x="1827831" y="2619928"/>
                      <a:pt x="1827031" y="2618594"/>
                      <a:pt x="1826403" y="2617071"/>
                    </a:cubicBezTo>
                    <a:lnTo>
                      <a:pt x="732933" y="76848"/>
                    </a:lnTo>
                    <a:lnTo>
                      <a:pt x="43323" y="2003661"/>
                    </a:lnTo>
                    <a:lnTo>
                      <a:pt x="659495" y="3179046"/>
                    </a:lnTo>
                    <a:cubicBezTo>
                      <a:pt x="967581" y="3769882"/>
                      <a:pt x="1579105" y="4139831"/>
                      <a:pt x="2245407" y="4138594"/>
                    </a:cubicBezTo>
                    <a:cubicBezTo>
                      <a:pt x="2273982" y="4137927"/>
                      <a:pt x="5190348" y="4074968"/>
                      <a:pt x="5384847" y="4055346"/>
                    </a:cubicBezTo>
                    <a:cubicBezTo>
                      <a:pt x="5396754" y="4054106"/>
                      <a:pt x="5408755" y="4053537"/>
                      <a:pt x="5420757" y="405353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160C1ACB-0315-3A38-BE45-6620A8A71D92}"/>
                  </a:ext>
                </a:extLst>
              </p:cNvPr>
              <p:cNvSpPr/>
              <p:nvPr/>
            </p:nvSpPr>
            <p:spPr>
              <a:xfrm rot="17563001">
                <a:off x="1151475" y="2828387"/>
                <a:ext cx="2829972" cy="1820799"/>
              </a:xfrm>
              <a:custGeom>
                <a:avLst/>
                <a:gdLst>
                  <a:gd name="connsiteX0" fmla="*/ -805 w 2829972"/>
                  <a:gd name="connsiteY0" fmla="*/ 496637 h 1820799"/>
                  <a:gd name="connsiteX1" fmla="*/ 283897 w 2829972"/>
                  <a:gd name="connsiteY1" fmla="*/ -1712 h 1820799"/>
                  <a:gd name="connsiteX2" fmla="*/ 517640 w 2829972"/>
                  <a:gd name="connsiteY2" fmla="*/ 149927 h 1820799"/>
                  <a:gd name="connsiteX3" fmla="*/ 548978 w 2829972"/>
                  <a:gd name="connsiteY3" fmla="*/ 182883 h 1820799"/>
                  <a:gd name="connsiteX4" fmla="*/ 562979 w 2829972"/>
                  <a:gd name="connsiteY4" fmla="*/ 206886 h 1820799"/>
                  <a:gd name="connsiteX5" fmla="*/ 647752 w 2829972"/>
                  <a:gd name="connsiteY5" fmla="*/ 255463 h 1820799"/>
                  <a:gd name="connsiteX6" fmla="*/ 701092 w 2829972"/>
                  <a:gd name="connsiteY6" fmla="*/ 270989 h 1820799"/>
                  <a:gd name="connsiteX7" fmla="*/ 2439118 w 2829972"/>
                  <a:gd name="connsiteY7" fmla="*/ 1396653 h 1820799"/>
                  <a:gd name="connsiteX8" fmla="*/ 2477981 w 2829972"/>
                  <a:gd name="connsiteY8" fmla="*/ 1429705 h 1820799"/>
                  <a:gd name="connsiteX9" fmla="*/ 2829168 w 2829972"/>
                  <a:gd name="connsiteY9" fmla="*/ 1819088 h 1820799"/>
                  <a:gd name="connsiteX10" fmla="*/ 2340249 w 2829972"/>
                  <a:gd name="connsiteY10" fmla="*/ 1708597 h 1820799"/>
                  <a:gd name="connsiteX11" fmla="*/ 2264049 w 2829972"/>
                  <a:gd name="connsiteY11" fmla="*/ 1680022 h 1820799"/>
                  <a:gd name="connsiteX12" fmla="*/ 435248 w 2829972"/>
                  <a:gd name="connsiteY12" fmla="*/ 723808 h 1820799"/>
                  <a:gd name="connsiteX13" fmla="*/ 397148 w 2829972"/>
                  <a:gd name="connsiteY13" fmla="*/ 688375 h 1820799"/>
                  <a:gd name="connsiteX14" fmla="*/ 394767 w 2829972"/>
                  <a:gd name="connsiteY14" fmla="*/ 684565 h 1820799"/>
                  <a:gd name="connsiteX15" fmla="*/ 312091 w 2829972"/>
                  <a:gd name="connsiteY15" fmla="*/ 638178 h 1820799"/>
                  <a:gd name="connsiteX16" fmla="*/ 295136 w 2829972"/>
                  <a:gd name="connsiteY16" fmla="*/ 638178 h 1820799"/>
                  <a:gd name="connsiteX17" fmla="*/ 250464 w 2829972"/>
                  <a:gd name="connsiteY17" fmla="*/ 627224 h 1820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829972" h="1820799">
                    <a:moveTo>
                      <a:pt x="-805" y="496637"/>
                    </a:moveTo>
                    <a:lnTo>
                      <a:pt x="283897" y="-1712"/>
                    </a:lnTo>
                    <a:lnTo>
                      <a:pt x="517640" y="149927"/>
                    </a:lnTo>
                    <a:cubicBezTo>
                      <a:pt x="530498" y="158309"/>
                      <a:pt x="541262" y="169548"/>
                      <a:pt x="548978" y="182883"/>
                    </a:cubicBezTo>
                    <a:lnTo>
                      <a:pt x="562979" y="206886"/>
                    </a:lnTo>
                    <a:cubicBezTo>
                      <a:pt x="580411" y="237175"/>
                      <a:pt x="612795" y="255654"/>
                      <a:pt x="647752" y="255463"/>
                    </a:cubicBezTo>
                    <a:cubicBezTo>
                      <a:pt x="666706" y="255177"/>
                      <a:pt x="685280" y="260607"/>
                      <a:pt x="701092" y="270989"/>
                    </a:cubicBezTo>
                    <a:lnTo>
                      <a:pt x="2439118" y="1396653"/>
                    </a:lnTo>
                    <a:cubicBezTo>
                      <a:pt x="2453406" y="1405987"/>
                      <a:pt x="2466550" y="1417038"/>
                      <a:pt x="2477981" y="1429705"/>
                    </a:cubicBezTo>
                    <a:lnTo>
                      <a:pt x="2829168" y="1819088"/>
                    </a:lnTo>
                    <a:lnTo>
                      <a:pt x="2340249" y="1708597"/>
                    </a:lnTo>
                    <a:cubicBezTo>
                      <a:pt x="2313675" y="1702407"/>
                      <a:pt x="2288052" y="1692786"/>
                      <a:pt x="2264049" y="1680022"/>
                    </a:cubicBezTo>
                    <a:lnTo>
                      <a:pt x="435248" y="723808"/>
                    </a:lnTo>
                    <a:cubicBezTo>
                      <a:pt x="419628" y="715617"/>
                      <a:pt x="406389" y="703424"/>
                      <a:pt x="397148" y="688375"/>
                    </a:cubicBezTo>
                    <a:lnTo>
                      <a:pt x="394767" y="684565"/>
                    </a:lnTo>
                    <a:cubicBezTo>
                      <a:pt x="377146" y="655799"/>
                      <a:pt x="345810" y="638178"/>
                      <a:pt x="312091" y="638178"/>
                    </a:cubicBezTo>
                    <a:lnTo>
                      <a:pt x="295136" y="638178"/>
                    </a:lnTo>
                    <a:cubicBezTo>
                      <a:pt x="279610" y="638274"/>
                      <a:pt x="264180" y="634464"/>
                      <a:pt x="250464" y="627224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DF290AF0-2C5F-F9F6-F45D-987C3DAD5048}"/>
                  </a:ext>
                </a:extLst>
              </p:cNvPr>
              <p:cNvSpPr/>
              <p:nvPr/>
            </p:nvSpPr>
            <p:spPr>
              <a:xfrm rot="17563001">
                <a:off x="1130532" y="2806748"/>
                <a:ext cx="2872310" cy="1863478"/>
              </a:xfrm>
              <a:custGeom>
                <a:avLst/>
                <a:gdLst>
                  <a:gd name="connsiteX0" fmla="*/ 2849974 w 2872310"/>
                  <a:gd name="connsiteY0" fmla="*/ 1861576 h 1863478"/>
                  <a:gd name="connsiteX1" fmla="*/ 2845307 w 2872310"/>
                  <a:gd name="connsiteY1" fmla="*/ 1861099 h 1863478"/>
                  <a:gd name="connsiteX2" fmla="*/ 2356388 w 2872310"/>
                  <a:gd name="connsiteY2" fmla="*/ 1750611 h 1863478"/>
                  <a:gd name="connsiteX3" fmla="*/ 2274568 w 2872310"/>
                  <a:gd name="connsiteY3" fmla="*/ 1720510 h 1863478"/>
                  <a:gd name="connsiteX4" fmla="*/ 445768 w 2872310"/>
                  <a:gd name="connsiteY4" fmla="*/ 764296 h 1863478"/>
                  <a:gd name="connsiteX5" fmla="*/ 399572 w 2872310"/>
                  <a:gd name="connsiteY5" fmla="*/ 721053 h 1863478"/>
                  <a:gd name="connsiteX6" fmla="*/ 397191 w 2872310"/>
                  <a:gd name="connsiteY6" fmla="*/ 717338 h 1863478"/>
                  <a:gd name="connsiteX7" fmla="*/ 332993 w 2872310"/>
                  <a:gd name="connsiteY7" fmla="*/ 681048 h 1863478"/>
                  <a:gd name="connsiteX8" fmla="*/ 315276 w 2872310"/>
                  <a:gd name="connsiteY8" fmla="*/ 681048 h 1863478"/>
                  <a:gd name="connsiteX9" fmla="*/ 261174 w 2872310"/>
                  <a:gd name="connsiteY9" fmla="*/ 667713 h 1863478"/>
                  <a:gd name="connsiteX10" fmla="*/ 10571 w 2872310"/>
                  <a:gd name="connsiteY10" fmla="*/ 536744 h 1863478"/>
                  <a:gd name="connsiteX11" fmla="*/ 1617 w 2872310"/>
                  <a:gd name="connsiteY11" fmla="*/ 508074 h 1863478"/>
                  <a:gd name="connsiteX12" fmla="*/ 1999 w 2872310"/>
                  <a:gd name="connsiteY12" fmla="*/ 507311 h 1863478"/>
                  <a:gd name="connsiteX13" fmla="*/ 286701 w 2872310"/>
                  <a:gd name="connsiteY13" fmla="*/ 8963 h 1863478"/>
                  <a:gd name="connsiteX14" fmla="*/ 315656 w 2872310"/>
                  <a:gd name="connsiteY14" fmla="*/ 1153 h 1863478"/>
                  <a:gd name="connsiteX15" fmla="*/ 316704 w 2872310"/>
                  <a:gd name="connsiteY15" fmla="*/ 1724 h 1863478"/>
                  <a:gd name="connsiteX16" fmla="*/ 550353 w 2872310"/>
                  <a:gd name="connsiteY16" fmla="*/ 153363 h 1863478"/>
                  <a:gd name="connsiteX17" fmla="*/ 588453 w 2872310"/>
                  <a:gd name="connsiteY17" fmla="*/ 193463 h 1863478"/>
                  <a:gd name="connsiteX18" fmla="*/ 602454 w 2872310"/>
                  <a:gd name="connsiteY18" fmla="*/ 217466 h 1863478"/>
                  <a:gd name="connsiteX19" fmla="*/ 667701 w 2872310"/>
                  <a:gd name="connsiteY19" fmla="*/ 255566 h 1863478"/>
                  <a:gd name="connsiteX20" fmla="*/ 670082 w 2872310"/>
                  <a:gd name="connsiteY20" fmla="*/ 255566 h 1863478"/>
                  <a:gd name="connsiteX21" fmla="*/ 733709 w 2872310"/>
                  <a:gd name="connsiteY21" fmla="*/ 274616 h 1863478"/>
                  <a:gd name="connsiteX22" fmla="*/ 2471735 w 2872310"/>
                  <a:gd name="connsiteY22" fmla="*/ 1400281 h 1863478"/>
                  <a:gd name="connsiteX23" fmla="*/ 2514789 w 2872310"/>
                  <a:gd name="connsiteY23" fmla="*/ 1436951 h 1863478"/>
                  <a:gd name="connsiteX24" fmla="*/ 2866071 w 2872310"/>
                  <a:gd name="connsiteY24" fmla="*/ 1826334 h 1863478"/>
                  <a:gd name="connsiteX25" fmla="*/ 2864452 w 2872310"/>
                  <a:gd name="connsiteY25" fmla="*/ 1856337 h 1863478"/>
                  <a:gd name="connsiteX26" fmla="*/ 2850260 w 2872310"/>
                  <a:gd name="connsiteY26" fmla="*/ 1861767 h 1863478"/>
                  <a:gd name="connsiteX27" fmla="*/ 332611 w 2872310"/>
                  <a:gd name="connsiteY27" fmla="*/ 638566 h 1863478"/>
                  <a:gd name="connsiteX28" fmla="*/ 433005 w 2872310"/>
                  <a:gd name="connsiteY28" fmla="*/ 695049 h 1863478"/>
                  <a:gd name="connsiteX29" fmla="*/ 435291 w 2872310"/>
                  <a:gd name="connsiteY29" fmla="*/ 698764 h 1863478"/>
                  <a:gd name="connsiteX30" fmla="*/ 465104 w 2872310"/>
                  <a:gd name="connsiteY30" fmla="*/ 726577 h 1863478"/>
                  <a:gd name="connsiteX31" fmla="*/ 2293904 w 2872310"/>
                  <a:gd name="connsiteY31" fmla="*/ 1682887 h 1863478"/>
                  <a:gd name="connsiteX32" fmla="*/ 2365533 w 2872310"/>
                  <a:gd name="connsiteY32" fmla="*/ 1709176 h 1863478"/>
                  <a:gd name="connsiteX33" fmla="*/ 2789109 w 2872310"/>
                  <a:gd name="connsiteY33" fmla="*/ 1804903 h 1863478"/>
                  <a:gd name="connsiteX34" fmla="*/ 2482689 w 2872310"/>
                  <a:gd name="connsiteY34" fmla="*/ 1465240 h 1863478"/>
                  <a:gd name="connsiteX35" fmla="*/ 2448018 w 2872310"/>
                  <a:gd name="connsiteY35" fmla="*/ 1435714 h 1863478"/>
                  <a:gd name="connsiteX36" fmla="*/ 710182 w 2872310"/>
                  <a:gd name="connsiteY36" fmla="*/ 310049 h 1863478"/>
                  <a:gd name="connsiteX37" fmla="*/ 668749 w 2872310"/>
                  <a:gd name="connsiteY37" fmla="*/ 297952 h 1863478"/>
                  <a:gd name="connsiteX38" fmla="*/ 667320 w 2872310"/>
                  <a:gd name="connsiteY38" fmla="*/ 297952 h 1863478"/>
                  <a:gd name="connsiteX39" fmla="*/ 565307 w 2872310"/>
                  <a:gd name="connsiteY39" fmla="*/ 238802 h 1863478"/>
                  <a:gd name="connsiteX40" fmla="*/ 551305 w 2872310"/>
                  <a:gd name="connsiteY40" fmla="*/ 214799 h 1863478"/>
                  <a:gd name="connsiteX41" fmla="*/ 526731 w 2872310"/>
                  <a:gd name="connsiteY41" fmla="*/ 188986 h 1863478"/>
                  <a:gd name="connsiteX42" fmla="*/ 311941 w 2872310"/>
                  <a:gd name="connsiteY42" fmla="*/ 49540 h 1863478"/>
                  <a:gd name="connsiteX43" fmla="*/ 49433 w 2872310"/>
                  <a:gd name="connsiteY43" fmla="*/ 509026 h 1863478"/>
                  <a:gd name="connsiteX44" fmla="*/ 280414 w 2872310"/>
                  <a:gd name="connsiteY44" fmla="*/ 629803 h 1863478"/>
                  <a:gd name="connsiteX45" fmla="*/ 315181 w 2872310"/>
                  <a:gd name="connsiteY45" fmla="*/ 638280 h 1863478"/>
                  <a:gd name="connsiteX46" fmla="*/ 332611 w 2872310"/>
                  <a:gd name="connsiteY46" fmla="*/ 638280 h 1863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872310" h="1863478">
                    <a:moveTo>
                      <a:pt x="2849974" y="1861576"/>
                    </a:moveTo>
                    <a:cubicBezTo>
                      <a:pt x="2848450" y="1861576"/>
                      <a:pt x="2846830" y="1861385"/>
                      <a:pt x="2845307" y="1861099"/>
                    </a:cubicBezTo>
                    <a:lnTo>
                      <a:pt x="2356388" y="1750611"/>
                    </a:lnTo>
                    <a:cubicBezTo>
                      <a:pt x="2327908" y="1744132"/>
                      <a:pt x="2300381" y="1734037"/>
                      <a:pt x="2274568" y="1720510"/>
                    </a:cubicBezTo>
                    <a:lnTo>
                      <a:pt x="445768" y="764296"/>
                    </a:lnTo>
                    <a:cubicBezTo>
                      <a:pt x="426814" y="754295"/>
                      <a:pt x="410811" y="739341"/>
                      <a:pt x="399572" y="721053"/>
                    </a:cubicBezTo>
                    <a:lnTo>
                      <a:pt x="397191" y="717338"/>
                    </a:lnTo>
                    <a:cubicBezTo>
                      <a:pt x="383474" y="695049"/>
                      <a:pt x="359186" y="681333"/>
                      <a:pt x="332993" y="681048"/>
                    </a:cubicBezTo>
                    <a:lnTo>
                      <a:pt x="315276" y="681048"/>
                    </a:lnTo>
                    <a:cubicBezTo>
                      <a:pt x="296417" y="681048"/>
                      <a:pt x="277842" y="676475"/>
                      <a:pt x="261174" y="667713"/>
                    </a:cubicBezTo>
                    <a:lnTo>
                      <a:pt x="10571" y="536744"/>
                    </a:lnTo>
                    <a:cubicBezTo>
                      <a:pt x="188" y="531314"/>
                      <a:pt x="-3811" y="518456"/>
                      <a:pt x="1617" y="508074"/>
                    </a:cubicBezTo>
                    <a:cubicBezTo>
                      <a:pt x="1713" y="507788"/>
                      <a:pt x="1808" y="507597"/>
                      <a:pt x="1999" y="507311"/>
                    </a:cubicBezTo>
                    <a:lnTo>
                      <a:pt x="286701" y="8963"/>
                    </a:lnTo>
                    <a:cubicBezTo>
                      <a:pt x="292511" y="-1228"/>
                      <a:pt x="305560" y="-4752"/>
                      <a:pt x="315656" y="1153"/>
                    </a:cubicBezTo>
                    <a:cubicBezTo>
                      <a:pt x="316038" y="1343"/>
                      <a:pt x="316419" y="1534"/>
                      <a:pt x="316704" y="1724"/>
                    </a:cubicBezTo>
                    <a:lnTo>
                      <a:pt x="550353" y="153363"/>
                    </a:lnTo>
                    <a:cubicBezTo>
                      <a:pt x="566069" y="163554"/>
                      <a:pt x="579118" y="177271"/>
                      <a:pt x="588453" y="193463"/>
                    </a:cubicBezTo>
                    <a:lnTo>
                      <a:pt x="602454" y="217466"/>
                    </a:lnTo>
                    <a:cubicBezTo>
                      <a:pt x="615885" y="240802"/>
                      <a:pt x="640745" y="255280"/>
                      <a:pt x="667701" y="255566"/>
                    </a:cubicBezTo>
                    <a:lnTo>
                      <a:pt x="670082" y="255566"/>
                    </a:lnTo>
                    <a:cubicBezTo>
                      <a:pt x="692657" y="255566"/>
                      <a:pt x="714849" y="262233"/>
                      <a:pt x="733709" y="274616"/>
                    </a:cubicBezTo>
                    <a:lnTo>
                      <a:pt x="2471735" y="1400281"/>
                    </a:lnTo>
                    <a:cubicBezTo>
                      <a:pt x="2487643" y="1410566"/>
                      <a:pt x="2502121" y="1422854"/>
                      <a:pt x="2514789" y="1436951"/>
                    </a:cubicBezTo>
                    <a:lnTo>
                      <a:pt x="2866071" y="1826334"/>
                    </a:lnTo>
                    <a:cubicBezTo>
                      <a:pt x="2873882" y="1835096"/>
                      <a:pt x="2873214" y="1848526"/>
                      <a:pt x="2864452" y="1856337"/>
                    </a:cubicBezTo>
                    <a:cubicBezTo>
                      <a:pt x="2860547" y="1859862"/>
                      <a:pt x="2855498" y="1861767"/>
                      <a:pt x="2850260" y="1861767"/>
                    </a:cubicBezTo>
                    <a:close/>
                    <a:moveTo>
                      <a:pt x="332611" y="638566"/>
                    </a:moveTo>
                    <a:cubicBezTo>
                      <a:pt x="373569" y="638852"/>
                      <a:pt x="411478" y="660188"/>
                      <a:pt x="433005" y="695049"/>
                    </a:cubicBezTo>
                    <a:lnTo>
                      <a:pt x="435291" y="698764"/>
                    </a:lnTo>
                    <a:cubicBezTo>
                      <a:pt x="442530" y="710575"/>
                      <a:pt x="452817" y="720100"/>
                      <a:pt x="465104" y="726577"/>
                    </a:cubicBezTo>
                    <a:lnTo>
                      <a:pt x="2293904" y="1682887"/>
                    </a:lnTo>
                    <a:cubicBezTo>
                      <a:pt x="2316574" y="1694698"/>
                      <a:pt x="2340672" y="1703555"/>
                      <a:pt x="2365533" y="1709176"/>
                    </a:cubicBezTo>
                    <a:lnTo>
                      <a:pt x="2789109" y="1804903"/>
                    </a:lnTo>
                    <a:lnTo>
                      <a:pt x="2482689" y="1465240"/>
                    </a:lnTo>
                    <a:cubicBezTo>
                      <a:pt x="2472498" y="1453906"/>
                      <a:pt x="2460878" y="1443999"/>
                      <a:pt x="2448018" y="1435714"/>
                    </a:cubicBezTo>
                    <a:lnTo>
                      <a:pt x="710182" y="310049"/>
                    </a:lnTo>
                    <a:cubicBezTo>
                      <a:pt x="697990" y="301762"/>
                      <a:pt x="683512" y="297571"/>
                      <a:pt x="668749" y="297952"/>
                    </a:cubicBezTo>
                    <a:lnTo>
                      <a:pt x="667320" y="297952"/>
                    </a:lnTo>
                    <a:cubicBezTo>
                      <a:pt x="625219" y="297856"/>
                      <a:pt x="586357" y="275282"/>
                      <a:pt x="565307" y="238802"/>
                    </a:cubicBezTo>
                    <a:lnTo>
                      <a:pt x="551305" y="214799"/>
                    </a:lnTo>
                    <a:cubicBezTo>
                      <a:pt x="545304" y="204417"/>
                      <a:pt x="536828" y="195558"/>
                      <a:pt x="526731" y="188986"/>
                    </a:cubicBezTo>
                    <a:lnTo>
                      <a:pt x="311941" y="49540"/>
                    </a:lnTo>
                    <a:lnTo>
                      <a:pt x="49433" y="509026"/>
                    </a:lnTo>
                    <a:lnTo>
                      <a:pt x="280414" y="629803"/>
                    </a:lnTo>
                    <a:cubicBezTo>
                      <a:pt x="291178" y="635328"/>
                      <a:pt x="303084" y="638280"/>
                      <a:pt x="315181" y="638280"/>
                    </a:cubicBezTo>
                    <a:lnTo>
                      <a:pt x="332611" y="6382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3AEE5B4D-6FA5-DE13-B1AF-BB92704669B3}"/>
                  </a:ext>
                </a:extLst>
              </p:cNvPr>
              <p:cNvSpPr/>
              <p:nvPr/>
            </p:nvSpPr>
            <p:spPr>
              <a:xfrm rot="17563001">
                <a:off x="3434426" y="2937983"/>
                <a:ext cx="147492" cy="245028"/>
              </a:xfrm>
              <a:custGeom>
                <a:avLst/>
                <a:gdLst>
                  <a:gd name="connsiteX0" fmla="*/ 20626 w 147492"/>
                  <a:gd name="connsiteY0" fmla="*/ 243317 h 245028"/>
                  <a:gd name="connsiteX1" fmla="*/ -805 w 147492"/>
                  <a:gd name="connsiteY1" fmla="*/ 222076 h 245028"/>
                  <a:gd name="connsiteX2" fmla="*/ 1576 w 147492"/>
                  <a:gd name="connsiteY2" fmla="*/ 212265 h 245028"/>
                  <a:gd name="connsiteX3" fmla="*/ 106351 w 147492"/>
                  <a:gd name="connsiteY3" fmla="*/ 10050 h 245028"/>
                  <a:gd name="connsiteX4" fmla="*/ 134926 w 147492"/>
                  <a:gd name="connsiteY4" fmla="*/ 525 h 245028"/>
                  <a:gd name="connsiteX5" fmla="*/ 144451 w 147492"/>
                  <a:gd name="connsiteY5" fmla="*/ 29100 h 245028"/>
                  <a:gd name="connsiteX6" fmla="*/ 39676 w 147492"/>
                  <a:gd name="connsiteY6" fmla="*/ 231315 h 245028"/>
                  <a:gd name="connsiteX7" fmla="*/ 20626 w 147492"/>
                  <a:gd name="connsiteY7" fmla="*/ 243317 h 245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7492" h="245028">
                    <a:moveTo>
                      <a:pt x="20626" y="243317"/>
                    </a:moveTo>
                    <a:cubicBezTo>
                      <a:pt x="8815" y="243317"/>
                      <a:pt x="-710" y="233792"/>
                      <a:pt x="-805" y="222076"/>
                    </a:cubicBezTo>
                    <a:cubicBezTo>
                      <a:pt x="-805" y="218646"/>
                      <a:pt x="53" y="215314"/>
                      <a:pt x="1576" y="212265"/>
                    </a:cubicBezTo>
                    <a:lnTo>
                      <a:pt x="106351" y="10050"/>
                    </a:lnTo>
                    <a:cubicBezTo>
                      <a:pt x="111590" y="-429"/>
                      <a:pt x="124449" y="-4715"/>
                      <a:pt x="134926" y="525"/>
                    </a:cubicBezTo>
                    <a:cubicBezTo>
                      <a:pt x="145403" y="5764"/>
                      <a:pt x="149690" y="18621"/>
                      <a:pt x="144451" y="29100"/>
                    </a:cubicBezTo>
                    <a:lnTo>
                      <a:pt x="39676" y="231315"/>
                    </a:lnTo>
                    <a:cubicBezTo>
                      <a:pt x="36152" y="238650"/>
                      <a:pt x="28722" y="243221"/>
                      <a:pt x="20626" y="24331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4E50FEDE-AE96-777B-FED1-DE489BA21753}"/>
                  </a:ext>
                </a:extLst>
              </p:cNvPr>
              <p:cNvSpPr/>
              <p:nvPr/>
            </p:nvSpPr>
            <p:spPr>
              <a:xfrm rot="17563001">
                <a:off x="855666" y="4442072"/>
                <a:ext cx="785485" cy="771801"/>
              </a:xfrm>
              <a:custGeom>
                <a:avLst/>
                <a:gdLst>
                  <a:gd name="connsiteX0" fmla="*/ 370534 w 785485"/>
                  <a:gd name="connsiteY0" fmla="*/ 22186 h 771801"/>
                  <a:gd name="connsiteX1" fmla="*/ 784680 w 785485"/>
                  <a:gd name="connsiteY1" fmla="*/ 272504 h 771801"/>
                  <a:gd name="connsiteX2" fmla="*/ 492453 w 785485"/>
                  <a:gd name="connsiteY2" fmla="*/ 770090 h 771801"/>
                  <a:gd name="connsiteX3" fmla="*/ 78306 w 785485"/>
                  <a:gd name="connsiteY3" fmla="*/ 519772 h 771801"/>
                  <a:gd name="connsiteX4" fmla="*/ 20204 w 785485"/>
                  <a:gd name="connsiteY4" fmla="*/ 301746 h 771801"/>
                  <a:gd name="connsiteX5" fmla="*/ 153554 w 785485"/>
                  <a:gd name="connsiteY5" fmla="*/ 74194 h 771801"/>
                  <a:gd name="connsiteX6" fmla="*/ 367866 w 785485"/>
                  <a:gd name="connsiteY6" fmla="*/ 20568 h 771801"/>
                  <a:gd name="connsiteX7" fmla="*/ 370534 w 785485"/>
                  <a:gd name="connsiteY7" fmla="*/ 22186 h 771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5485" h="771801">
                    <a:moveTo>
                      <a:pt x="370534" y="22186"/>
                    </a:moveTo>
                    <a:lnTo>
                      <a:pt x="784680" y="272504"/>
                    </a:lnTo>
                    <a:lnTo>
                      <a:pt x="492453" y="770090"/>
                    </a:lnTo>
                    <a:lnTo>
                      <a:pt x="78306" y="519772"/>
                    </a:lnTo>
                    <a:cubicBezTo>
                      <a:pt x="2678" y="475101"/>
                      <a:pt x="-23135" y="378136"/>
                      <a:pt x="20204" y="301746"/>
                    </a:cubicBezTo>
                    <a:lnTo>
                      <a:pt x="153554" y="74194"/>
                    </a:lnTo>
                    <a:cubicBezTo>
                      <a:pt x="197941" y="184"/>
                      <a:pt x="293857" y="-23819"/>
                      <a:pt x="367866" y="20568"/>
                    </a:cubicBezTo>
                    <a:cubicBezTo>
                      <a:pt x="368723" y="21043"/>
                      <a:pt x="369676" y="21615"/>
                      <a:pt x="370534" y="22186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0B886600-9D7E-4855-6AF3-FDE5F00690EB}"/>
                  </a:ext>
                </a:extLst>
              </p:cNvPr>
              <p:cNvSpPr/>
              <p:nvPr/>
            </p:nvSpPr>
            <p:spPr>
              <a:xfrm rot="17563001">
                <a:off x="834817" y="4421332"/>
                <a:ext cx="827424" cy="813841"/>
              </a:xfrm>
              <a:custGeom>
                <a:avLst/>
                <a:gdLst>
                  <a:gd name="connsiteX0" fmla="*/ 513634 w 827424"/>
                  <a:gd name="connsiteY0" fmla="*/ 812130 h 813841"/>
                  <a:gd name="connsiteX1" fmla="*/ 502680 w 827424"/>
                  <a:gd name="connsiteY1" fmla="*/ 809083 h 813841"/>
                  <a:gd name="connsiteX2" fmla="*/ 88438 w 827424"/>
                  <a:gd name="connsiteY2" fmla="*/ 558765 h 813841"/>
                  <a:gd name="connsiteX3" fmla="*/ 23001 w 827424"/>
                  <a:gd name="connsiteY3" fmla="*/ 311783 h 813841"/>
                  <a:gd name="connsiteX4" fmla="*/ 156351 w 827424"/>
                  <a:gd name="connsiteY4" fmla="*/ 84230 h 813841"/>
                  <a:gd name="connsiteX5" fmla="*/ 263889 w 827424"/>
                  <a:gd name="connsiteY5" fmla="*/ 3743 h 813841"/>
                  <a:gd name="connsiteX6" fmla="*/ 402383 w 827424"/>
                  <a:gd name="connsiteY6" fmla="*/ 24794 h 813841"/>
                  <a:gd name="connsiteX7" fmla="*/ 816529 w 827424"/>
                  <a:gd name="connsiteY7" fmla="*/ 275111 h 813841"/>
                  <a:gd name="connsiteX8" fmla="*/ 823864 w 827424"/>
                  <a:gd name="connsiteY8" fmla="*/ 303686 h 813841"/>
                  <a:gd name="connsiteX9" fmla="*/ 531636 w 827424"/>
                  <a:gd name="connsiteY9" fmla="*/ 801273 h 813841"/>
                  <a:gd name="connsiteX10" fmla="*/ 518587 w 827424"/>
                  <a:gd name="connsiteY10" fmla="*/ 810798 h 813841"/>
                  <a:gd name="connsiteX11" fmla="*/ 513634 w 827424"/>
                  <a:gd name="connsiteY11" fmla="*/ 812130 h 813841"/>
                  <a:gd name="connsiteX12" fmla="*/ 308275 w 827424"/>
                  <a:gd name="connsiteY12" fmla="*/ 40605 h 813841"/>
                  <a:gd name="connsiteX13" fmla="*/ 274557 w 827424"/>
                  <a:gd name="connsiteY13" fmla="*/ 44797 h 813841"/>
                  <a:gd name="connsiteX14" fmla="*/ 193308 w 827424"/>
                  <a:gd name="connsiteY14" fmla="*/ 105662 h 813841"/>
                  <a:gd name="connsiteX15" fmla="*/ 59958 w 827424"/>
                  <a:gd name="connsiteY15" fmla="*/ 333214 h 813841"/>
                  <a:gd name="connsiteX16" fmla="*/ 110727 w 827424"/>
                  <a:gd name="connsiteY16" fmla="*/ 522285 h 813841"/>
                  <a:gd name="connsiteX17" fmla="*/ 506490 w 827424"/>
                  <a:gd name="connsiteY17" fmla="*/ 761458 h 813841"/>
                  <a:gd name="connsiteX18" fmla="*/ 777191 w 827424"/>
                  <a:gd name="connsiteY18" fmla="*/ 300543 h 813841"/>
                  <a:gd name="connsiteX19" fmla="*/ 380951 w 827424"/>
                  <a:gd name="connsiteY19" fmla="*/ 61084 h 813841"/>
                  <a:gd name="connsiteX20" fmla="*/ 308275 w 827424"/>
                  <a:gd name="connsiteY20" fmla="*/ 40700 h 8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27424" h="813841">
                    <a:moveTo>
                      <a:pt x="513634" y="812130"/>
                    </a:moveTo>
                    <a:cubicBezTo>
                      <a:pt x="509728" y="812130"/>
                      <a:pt x="506015" y="811083"/>
                      <a:pt x="502680" y="809083"/>
                    </a:cubicBezTo>
                    <a:lnTo>
                      <a:pt x="88438" y="558765"/>
                    </a:lnTo>
                    <a:cubicBezTo>
                      <a:pt x="3094" y="507998"/>
                      <a:pt x="-26053" y="398174"/>
                      <a:pt x="23001" y="311783"/>
                    </a:cubicBezTo>
                    <a:lnTo>
                      <a:pt x="156351" y="84230"/>
                    </a:lnTo>
                    <a:cubicBezTo>
                      <a:pt x="179878" y="44035"/>
                      <a:pt x="218645" y="14983"/>
                      <a:pt x="263889" y="3743"/>
                    </a:cubicBezTo>
                    <a:cubicBezTo>
                      <a:pt x="311037" y="-8068"/>
                      <a:pt x="360948" y="-542"/>
                      <a:pt x="402383" y="24794"/>
                    </a:cubicBezTo>
                    <a:lnTo>
                      <a:pt x="816529" y="275111"/>
                    </a:lnTo>
                    <a:cubicBezTo>
                      <a:pt x="826245" y="281111"/>
                      <a:pt x="829483" y="293780"/>
                      <a:pt x="823864" y="303686"/>
                    </a:cubicBezTo>
                    <a:lnTo>
                      <a:pt x="531636" y="801273"/>
                    </a:lnTo>
                    <a:cubicBezTo>
                      <a:pt x="528778" y="806035"/>
                      <a:pt x="524016" y="809464"/>
                      <a:pt x="518587" y="810798"/>
                    </a:cubicBezTo>
                    <a:cubicBezTo>
                      <a:pt x="516967" y="811464"/>
                      <a:pt x="515349" y="811941"/>
                      <a:pt x="513634" y="812130"/>
                    </a:cubicBezTo>
                    <a:close/>
                    <a:moveTo>
                      <a:pt x="308275" y="40605"/>
                    </a:moveTo>
                    <a:cubicBezTo>
                      <a:pt x="296940" y="40605"/>
                      <a:pt x="285606" y="42034"/>
                      <a:pt x="274557" y="44797"/>
                    </a:cubicBezTo>
                    <a:cubicBezTo>
                      <a:pt x="240362" y="53369"/>
                      <a:pt x="211120" y="75276"/>
                      <a:pt x="193308" y="105662"/>
                    </a:cubicBezTo>
                    <a:lnTo>
                      <a:pt x="59958" y="333214"/>
                    </a:lnTo>
                    <a:cubicBezTo>
                      <a:pt x="22525" y="399508"/>
                      <a:pt x="45100" y="483613"/>
                      <a:pt x="110727" y="522285"/>
                    </a:cubicBezTo>
                    <a:lnTo>
                      <a:pt x="506490" y="761458"/>
                    </a:lnTo>
                    <a:lnTo>
                      <a:pt x="777191" y="300543"/>
                    </a:lnTo>
                    <a:lnTo>
                      <a:pt x="380951" y="61084"/>
                    </a:lnTo>
                    <a:cubicBezTo>
                      <a:pt x="359043" y="47749"/>
                      <a:pt x="333897" y="40700"/>
                      <a:pt x="308275" y="4070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B1795E77-F94A-13F8-C52D-E0344B158FB2}"/>
                  </a:ext>
                </a:extLst>
              </p:cNvPr>
              <p:cNvSpPr/>
              <p:nvPr/>
            </p:nvSpPr>
            <p:spPr>
              <a:xfrm rot="17563001">
                <a:off x="1690468" y="4284899"/>
                <a:ext cx="183972" cy="277525"/>
              </a:xfrm>
              <a:custGeom>
                <a:avLst/>
                <a:gdLst>
                  <a:gd name="connsiteX0" fmla="*/ 20376 w 183972"/>
                  <a:gd name="connsiteY0" fmla="*/ 275814 h 277525"/>
                  <a:gd name="connsiteX1" fmla="*/ 9518 w 183972"/>
                  <a:gd name="connsiteY1" fmla="*/ 272766 h 277525"/>
                  <a:gd name="connsiteX2" fmla="*/ 2183 w 183972"/>
                  <a:gd name="connsiteY2" fmla="*/ 243810 h 277525"/>
                  <a:gd name="connsiteX3" fmla="*/ 2279 w 183972"/>
                  <a:gd name="connsiteY3" fmla="*/ 243619 h 277525"/>
                  <a:gd name="connsiteX4" fmla="*/ 143153 w 183972"/>
                  <a:gd name="connsiteY4" fmla="*/ 9591 h 277525"/>
                  <a:gd name="connsiteX5" fmla="*/ 171823 w 183972"/>
                  <a:gd name="connsiteY5" fmla="*/ 732 h 277525"/>
                  <a:gd name="connsiteX6" fmla="*/ 180682 w 183972"/>
                  <a:gd name="connsiteY6" fmla="*/ 29497 h 277525"/>
                  <a:gd name="connsiteX7" fmla="*/ 179539 w 183972"/>
                  <a:gd name="connsiteY7" fmla="*/ 31402 h 277525"/>
                  <a:gd name="connsiteX8" fmla="*/ 38664 w 183972"/>
                  <a:gd name="connsiteY8" fmla="*/ 265527 h 277525"/>
                  <a:gd name="connsiteX9" fmla="*/ 20376 w 183972"/>
                  <a:gd name="connsiteY9" fmla="*/ 275814 h 277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3972" h="277525">
                    <a:moveTo>
                      <a:pt x="20376" y="275814"/>
                    </a:moveTo>
                    <a:cubicBezTo>
                      <a:pt x="16566" y="275814"/>
                      <a:pt x="12756" y="274766"/>
                      <a:pt x="9518" y="272766"/>
                    </a:cubicBezTo>
                    <a:cubicBezTo>
                      <a:pt x="-484" y="266766"/>
                      <a:pt x="-3817" y="253812"/>
                      <a:pt x="2183" y="243810"/>
                    </a:cubicBezTo>
                    <a:cubicBezTo>
                      <a:pt x="2183" y="243715"/>
                      <a:pt x="2279" y="243715"/>
                      <a:pt x="2279" y="243619"/>
                    </a:cubicBezTo>
                    <a:lnTo>
                      <a:pt x="143153" y="9591"/>
                    </a:lnTo>
                    <a:cubicBezTo>
                      <a:pt x="148678" y="-791"/>
                      <a:pt x="161536" y="-4697"/>
                      <a:pt x="171823" y="732"/>
                    </a:cubicBezTo>
                    <a:cubicBezTo>
                      <a:pt x="182206" y="6257"/>
                      <a:pt x="186206" y="19116"/>
                      <a:pt x="180682" y="29497"/>
                    </a:cubicBezTo>
                    <a:cubicBezTo>
                      <a:pt x="180300" y="30165"/>
                      <a:pt x="179920" y="30831"/>
                      <a:pt x="179539" y="31402"/>
                    </a:cubicBezTo>
                    <a:lnTo>
                      <a:pt x="38664" y="265527"/>
                    </a:lnTo>
                    <a:cubicBezTo>
                      <a:pt x="34759" y="271908"/>
                      <a:pt x="27805" y="275814"/>
                      <a:pt x="20376" y="275814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4D33626A-F969-AD83-635C-11DF4D1C621D}"/>
                  </a:ext>
                </a:extLst>
              </p:cNvPr>
              <p:cNvSpPr/>
              <p:nvPr/>
            </p:nvSpPr>
            <p:spPr>
              <a:xfrm rot="17563001">
                <a:off x="1836486" y="3835770"/>
                <a:ext cx="561125" cy="368036"/>
              </a:xfrm>
              <a:custGeom>
                <a:avLst/>
                <a:gdLst>
                  <a:gd name="connsiteX0" fmla="*/ 539015 w 561125"/>
                  <a:gd name="connsiteY0" fmla="*/ 366325 h 368036"/>
                  <a:gd name="connsiteX1" fmla="*/ 527775 w 561125"/>
                  <a:gd name="connsiteY1" fmla="*/ 363088 h 368036"/>
                  <a:gd name="connsiteX2" fmla="*/ 9139 w 561125"/>
                  <a:gd name="connsiteY2" fmla="*/ 37523 h 368036"/>
                  <a:gd name="connsiteX3" fmla="*/ 2472 w 561125"/>
                  <a:gd name="connsiteY3" fmla="*/ 8282 h 368036"/>
                  <a:gd name="connsiteX4" fmla="*/ 31713 w 561125"/>
                  <a:gd name="connsiteY4" fmla="*/ 1518 h 368036"/>
                  <a:gd name="connsiteX5" fmla="*/ 550349 w 561125"/>
                  <a:gd name="connsiteY5" fmla="*/ 327083 h 368036"/>
                  <a:gd name="connsiteX6" fmla="*/ 557113 w 561125"/>
                  <a:gd name="connsiteY6" fmla="*/ 356326 h 368036"/>
                  <a:gd name="connsiteX7" fmla="*/ 539015 w 561125"/>
                  <a:gd name="connsiteY7" fmla="*/ 366325 h 368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1125" h="368036">
                    <a:moveTo>
                      <a:pt x="539015" y="366325"/>
                    </a:moveTo>
                    <a:cubicBezTo>
                      <a:pt x="535014" y="366325"/>
                      <a:pt x="531110" y="365183"/>
                      <a:pt x="527775" y="363088"/>
                    </a:cubicBezTo>
                    <a:lnTo>
                      <a:pt x="9139" y="37523"/>
                    </a:lnTo>
                    <a:cubicBezTo>
                      <a:pt x="-767" y="31332"/>
                      <a:pt x="-3815" y="18187"/>
                      <a:pt x="2472" y="8282"/>
                    </a:cubicBezTo>
                    <a:cubicBezTo>
                      <a:pt x="8662" y="-1720"/>
                      <a:pt x="21807" y="-4672"/>
                      <a:pt x="31713" y="1518"/>
                    </a:cubicBezTo>
                    <a:lnTo>
                      <a:pt x="550349" y="327083"/>
                    </a:lnTo>
                    <a:cubicBezTo>
                      <a:pt x="560255" y="333274"/>
                      <a:pt x="563304" y="346419"/>
                      <a:pt x="557113" y="356326"/>
                    </a:cubicBezTo>
                    <a:cubicBezTo>
                      <a:pt x="553207" y="362611"/>
                      <a:pt x="546349" y="366325"/>
                      <a:pt x="539015" y="366325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4A9E6980-444C-50FC-BF46-776C05A91483}"/>
                  </a:ext>
                </a:extLst>
              </p:cNvPr>
              <p:cNvSpPr/>
              <p:nvPr/>
            </p:nvSpPr>
            <p:spPr>
              <a:xfrm rot="17563001">
                <a:off x="3183509" y="3089420"/>
                <a:ext cx="245455" cy="168840"/>
              </a:xfrm>
              <a:custGeom>
                <a:avLst/>
                <a:gdLst>
                  <a:gd name="connsiteX0" fmla="*/ 222804 w 245455"/>
                  <a:gd name="connsiteY0" fmla="*/ 167129 h 168840"/>
                  <a:gd name="connsiteX1" fmla="*/ 211660 w 245455"/>
                  <a:gd name="connsiteY1" fmla="*/ 163890 h 168840"/>
                  <a:gd name="connsiteX2" fmla="*/ 9540 w 245455"/>
                  <a:gd name="connsiteY2" fmla="*/ 37779 h 168840"/>
                  <a:gd name="connsiteX3" fmla="*/ 2205 w 245455"/>
                  <a:gd name="connsiteY3" fmla="*/ 8632 h 168840"/>
                  <a:gd name="connsiteX4" fmla="*/ 31352 w 245455"/>
                  <a:gd name="connsiteY4" fmla="*/ 1298 h 168840"/>
                  <a:gd name="connsiteX5" fmla="*/ 31923 w 245455"/>
                  <a:gd name="connsiteY5" fmla="*/ 1679 h 168840"/>
                  <a:gd name="connsiteX6" fmla="*/ 234520 w 245455"/>
                  <a:gd name="connsiteY6" fmla="*/ 127790 h 168840"/>
                  <a:gd name="connsiteX7" fmla="*/ 241473 w 245455"/>
                  <a:gd name="connsiteY7" fmla="*/ 157032 h 168840"/>
                  <a:gd name="connsiteX8" fmla="*/ 223280 w 245455"/>
                  <a:gd name="connsiteY8" fmla="*/ 167129 h 168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5455" h="168840">
                    <a:moveTo>
                      <a:pt x="222804" y="167129"/>
                    </a:moveTo>
                    <a:cubicBezTo>
                      <a:pt x="218899" y="167129"/>
                      <a:pt x="214993" y="165985"/>
                      <a:pt x="211660" y="163890"/>
                    </a:cubicBezTo>
                    <a:lnTo>
                      <a:pt x="9540" y="37779"/>
                    </a:lnTo>
                    <a:cubicBezTo>
                      <a:pt x="-558" y="31779"/>
                      <a:pt x="-3796" y="18729"/>
                      <a:pt x="2205" y="8632"/>
                    </a:cubicBezTo>
                    <a:cubicBezTo>
                      <a:pt x="8206" y="-1463"/>
                      <a:pt x="21255" y="-4702"/>
                      <a:pt x="31352" y="1298"/>
                    </a:cubicBezTo>
                    <a:cubicBezTo>
                      <a:pt x="31543" y="1393"/>
                      <a:pt x="31732" y="1584"/>
                      <a:pt x="31923" y="1679"/>
                    </a:cubicBezTo>
                    <a:lnTo>
                      <a:pt x="234520" y="127790"/>
                    </a:lnTo>
                    <a:cubicBezTo>
                      <a:pt x="244522" y="133887"/>
                      <a:pt x="247665" y="147031"/>
                      <a:pt x="241473" y="157032"/>
                    </a:cubicBezTo>
                    <a:cubicBezTo>
                      <a:pt x="237567" y="163318"/>
                      <a:pt x="230710" y="167129"/>
                      <a:pt x="223280" y="16712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74584E44-73C8-FFD9-CB2A-FBEF3227D3A7}"/>
                  </a:ext>
                </a:extLst>
              </p:cNvPr>
              <p:cNvSpPr/>
              <p:nvPr/>
            </p:nvSpPr>
            <p:spPr>
              <a:xfrm rot="17563001">
                <a:off x="1111491" y="4839562"/>
                <a:ext cx="358234" cy="236350"/>
              </a:xfrm>
              <a:custGeom>
                <a:avLst/>
                <a:gdLst>
                  <a:gd name="connsiteX0" fmla="*/ 336033 w 358234"/>
                  <a:gd name="connsiteY0" fmla="*/ 234637 h 236350"/>
                  <a:gd name="connsiteX1" fmla="*/ 324983 w 358234"/>
                  <a:gd name="connsiteY1" fmla="*/ 231494 h 236350"/>
                  <a:gd name="connsiteX2" fmla="*/ 9325 w 358234"/>
                  <a:gd name="connsiteY2" fmla="*/ 37661 h 236350"/>
                  <a:gd name="connsiteX3" fmla="*/ 2372 w 358234"/>
                  <a:gd name="connsiteY3" fmla="*/ 8418 h 236350"/>
                  <a:gd name="connsiteX4" fmla="*/ 31614 w 358234"/>
                  <a:gd name="connsiteY4" fmla="*/ 1465 h 236350"/>
                  <a:gd name="connsiteX5" fmla="*/ 347177 w 358234"/>
                  <a:gd name="connsiteY5" fmla="*/ 195203 h 236350"/>
                  <a:gd name="connsiteX6" fmla="*/ 354416 w 358234"/>
                  <a:gd name="connsiteY6" fmla="*/ 224350 h 236350"/>
                  <a:gd name="connsiteX7" fmla="*/ 336033 w 358234"/>
                  <a:gd name="connsiteY7" fmla="*/ 234637 h 236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8234" h="236350">
                    <a:moveTo>
                      <a:pt x="336033" y="234637"/>
                    </a:moveTo>
                    <a:cubicBezTo>
                      <a:pt x="332127" y="234637"/>
                      <a:pt x="328317" y="233494"/>
                      <a:pt x="324983" y="231494"/>
                    </a:cubicBezTo>
                    <a:lnTo>
                      <a:pt x="9325" y="37661"/>
                    </a:lnTo>
                    <a:cubicBezTo>
                      <a:pt x="-676" y="31469"/>
                      <a:pt x="-3820" y="18420"/>
                      <a:pt x="2372" y="8418"/>
                    </a:cubicBezTo>
                    <a:cubicBezTo>
                      <a:pt x="8563" y="-1582"/>
                      <a:pt x="21612" y="-4726"/>
                      <a:pt x="31614" y="1465"/>
                    </a:cubicBezTo>
                    <a:lnTo>
                      <a:pt x="347177" y="195203"/>
                    </a:lnTo>
                    <a:cubicBezTo>
                      <a:pt x="357178" y="201299"/>
                      <a:pt x="360416" y="214349"/>
                      <a:pt x="354416" y="224350"/>
                    </a:cubicBezTo>
                    <a:cubicBezTo>
                      <a:pt x="350511" y="230828"/>
                      <a:pt x="343558" y="234732"/>
                      <a:pt x="336033" y="234637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38D4038C-DCF7-536D-7843-C3361E64F1B1}"/>
                  </a:ext>
                </a:extLst>
              </p:cNvPr>
              <p:cNvSpPr/>
              <p:nvPr/>
            </p:nvSpPr>
            <p:spPr>
              <a:xfrm rot="17563001">
                <a:off x="2245292" y="3529245"/>
                <a:ext cx="1556559" cy="811849"/>
              </a:xfrm>
              <a:custGeom>
                <a:avLst/>
                <a:gdLst>
                  <a:gd name="connsiteX0" fmla="*/ 140638 w 1556559"/>
                  <a:gd name="connsiteY0" fmla="*/ 27122 h 811849"/>
                  <a:gd name="connsiteX1" fmla="*/ 835010 w 1556559"/>
                  <a:gd name="connsiteY1" fmla="*/ 11690 h 811849"/>
                  <a:gd name="connsiteX2" fmla="*/ 1538050 w 1556559"/>
                  <a:gd name="connsiteY2" fmla="*/ 294203 h 811849"/>
                  <a:gd name="connsiteX3" fmla="*/ 1418131 w 1556559"/>
                  <a:gd name="connsiteY3" fmla="*/ 520610 h 811849"/>
                  <a:gd name="connsiteX4" fmla="*/ 1195150 w 1556559"/>
                  <a:gd name="connsiteY4" fmla="*/ 686537 h 811849"/>
                  <a:gd name="connsiteX5" fmla="*/ 236840 w 1556559"/>
                  <a:gd name="connsiteY5" fmla="*/ 654628 h 811849"/>
                  <a:gd name="connsiteX6" fmla="*/ 7574 w 1556559"/>
                  <a:gd name="connsiteY6" fmla="*/ 597954 h 811849"/>
                  <a:gd name="connsiteX7" fmla="*/ 140638 w 1556559"/>
                  <a:gd name="connsiteY7" fmla="*/ 27122 h 811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6559" h="811849">
                    <a:moveTo>
                      <a:pt x="140638" y="27122"/>
                    </a:moveTo>
                    <a:cubicBezTo>
                      <a:pt x="140638" y="27122"/>
                      <a:pt x="564881" y="-25742"/>
                      <a:pt x="835010" y="11690"/>
                    </a:cubicBezTo>
                    <a:cubicBezTo>
                      <a:pt x="1045417" y="40933"/>
                      <a:pt x="1668162" y="-108609"/>
                      <a:pt x="1538050" y="294203"/>
                    </a:cubicBezTo>
                    <a:cubicBezTo>
                      <a:pt x="1510047" y="380975"/>
                      <a:pt x="1495283" y="438792"/>
                      <a:pt x="1418131" y="520610"/>
                    </a:cubicBezTo>
                    <a:cubicBezTo>
                      <a:pt x="1376030" y="565380"/>
                      <a:pt x="1260587" y="657676"/>
                      <a:pt x="1195150" y="686537"/>
                    </a:cubicBezTo>
                    <a:cubicBezTo>
                      <a:pt x="877110" y="827031"/>
                      <a:pt x="588885" y="885800"/>
                      <a:pt x="236840" y="654628"/>
                    </a:cubicBezTo>
                    <a:cubicBezTo>
                      <a:pt x="169213" y="610051"/>
                      <a:pt x="88250" y="590048"/>
                      <a:pt x="7574" y="597954"/>
                    </a:cubicBezTo>
                    <a:cubicBezTo>
                      <a:pt x="-39385" y="602717"/>
                      <a:pt x="125684" y="30454"/>
                      <a:pt x="140638" y="27122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F98231B2-D69E-D380-5CE2-1B6A373DBC86}"/>
                  </a:ext>
                </a:extLst>
              </p:cNvPr>
              <p:cNvSpPr/>
              <p:nvPr/>
            </p:nvSpPr>
            <p:spPr>
              <a:xfrm rot="17563001">
                <a:off x="2061599" y="3587596"/>
                <a:ext cx="1813804" cy="882774"/>
              </a:xfrm>
              <a:custGeom>
                <a:avLst/>
                <a:gdLst>
                  <a:gd name="connsiteX0" fmla="*/ 947325 w 1813804"/>
                  <a:gd name="connsiteY0" fmla="*/ 881063 h 882774"/>
                  <a:gd name="connsiteX1" fmla="*/ 461550 w 1813804"/>
                  <a:gd name="connsiteY1" fmla="*/ 722473 h 882774"/>
                  <a:gd name="connsiteX2" fmla="*/ 246095 w 1813804"/>
                  <a:gd name="connsiteY2" fmla="*/ 669323 h 882774"/>
                  <a:gd name="connsiteX3" fmla="*/ 21209 w 1813804"/>
                  <a:gd name="connsiteY3" fmla="*/ 680561 h 882774"/>
                  <a:gd name="connsiteX4" fmla="*/ -794 w 1813804"/>
                  <a:gd name="connsiteY4" fmla="*/ 659988 h 882774"/>
                  <a:gd name="connsiteX5" fmla="*/ 19780 w 1813804"/>
                  <a:gd name="connsiteY5" fmla="*/ 638080 h 882774"/>
                  <a:gd name="connsiteX6" fmla="*/ 241809 w 1813804"/>
                  <a:gd name="connsiteY6" fmla="*/ 627032 h 882774"/>
                  <a:gd name="connsiteX7" fmla="*/ 484886 w 1813804"/>
                  <a:gd name="connsiteY7" fmla="*/ 687135 h 882774"/>
                  <a:gd name="connsiteX8" fmla="*/ 1422909 w 1813804"/>
                  <a:gd name="connsiteY8" fmla="*/ 717329 h 882774"/>
                  <a:gd name="connsiteX9" fmla="*/ 1639031 w 1813804"/>
                  <a:gd name="connsiteY9" fmla="*/ 556260 h 882774"/>
                  <a:gd name="connsiteX10" fmla="*/ 1748568 w 1813804"/>
                  <a:gd name="connsiteY10" fmla="*/ 355188 h 882774"/>
                  <a:gd name="connsiteX11" fmla="*/ 1754187 w 1813804"/>
                  <a:gd name="connsiteY11" fmla="*/ 337947 h 882774"/>
                  <a:gd name="connsiteX12" fmla="*/ 1747711 w 1813804"/>
                  <a:gd name="connsiteY12" fmla="*/ 170404 h 882774"/>
                  <a:gd name="connsiteX13" fmla="*/ 1330706 w 1813804"/>
                  <a:gd name="connsiteY13" fmla="*/ 96013 h 882774"/>
                  <a:gd name="connsiteX14" fmla="*/ 1065054 w 1813804"/>
                  <a:gd name="connsiteY14" fmla="*/ 82203 h 882774"/>
                  <a:gd name="connsiteX15" fmla="*/ 383541 w 1813804"/>
                  <a:gd name="connsiteY15" fmla="*/ 97537 h 882774"/>
                  <a:gd name="connsiteX16" fmla="*/ 211328 w 1813804"/>
                  <a:gd name="connsiteY16" fmla="*/ 92869 h 882774"/>
                  <a:gd name="connsiteX17" fmla="*/ 191612 w 1813804"/>
                  <a:gd name="connsiteY17" fmla="*/ 70201 h 882774"/>
                  <a:gd name="connsiteX18" fmla="*/ 213900 w 1813804"/>
                  <a:gd name="connsiteY18" fmla="*/ 50484 h 882774"/>
                  <a:gd name="connsiteX19" fmla="*/ 214281 w 1813804"/>
                  <a:gd name="connsiteY19" fmla="*/ 50484 h 882774"/>
                  <a:gd name="connsiteX20" fmla="*/ 372205 w 1813804"/>
                  <a:gd name="connsiteY20" fmla="*/ 56579 h 882774"/>
                  <a:gd name="connsiteX21" fmla="*/ 1077628 w 1813804"/>
                  <a:gd name="connsiteY21" fmla="*/ 41626 h 882774"/>
                  <a:gd name="connsiteX22" fmla="*/ 1329468 w 1813804"/>
                  <a:gd name="connsiteY22" fmla="*/ 53628 h 882774"/>
                  <a:gd name="connsiteX23" fmla="*/ 1781715 w 1813804"/>
                  <a:gd name="connsiteY23" fmla="*/ 144971 h 882774"/>
                  <a:gd name="connsiteX24" fmla="*/ 1794573 w 1813804"/>
                  <a:gd name="connsiteY24" fmla="*/ 350998 h 882774"/>
                  <a:gd name="connsiteX25" fmla="*/ 1789049 w 1813804"/>
                  <a:gd name="connsiteY25" fmla="*/ 368141 h 882774"/>
                  <a:gd name="connsiteX26" fmla="*/ 1669987 w 1813804"/>
                  <a:gd name="connsiteY26" fmla="*/ 585407 h 882774"/>
                  <a:gd name="connsiteX27" fmla="*/ 1440148 w 1813804"/>
                  <a:gd name="connsiteY27" fmla="*/ 756192 h 882774"/>
                  <a:gd name="connsiteX28" fmla="*/ 947325 w 1813804"/>
                  <a:gd name="connsiteY28" fmla="*/ 881063 h 882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13804" h="882774">
                    <a:moveTo>
                      <a:pt x="947325" y="881063"/>
                    </a:moveTo>
                    <a:cubicBezTo>
                      <a:pt x="791687" y="881063"/>
                      <a:pt x="633666" y="835438"/>
                      <a:pt x="461550" y="722473"/>
                    </a:cubicBezTo>
                    <a:cubicBezTo>
                      <a:pt x="397923" y="680657"/>
                      <a:pt x="321913" y="661893"/>
                      <a:pt x="246095" y="669323"/>
                    </a:cubicBezTo>
                    <a:cubicBezTo>
                      <a:pt x="194279" y="674562"/>
                      <a:pt x="28258" y="680275"/>
                      <a:pt x="21209" y="680561"/>
                    </a:cubicBezTo>
                    <a:cubicBezTo>
                      <a:pt x="9494" y="680943"/>
                      <a:pt x="-317" y="671799"/>
                      <a:pt x="-794" y="659988"/>
                    </a:cubicBezTo>
                    <a:cubicBezTo>
                      <a:pt x="-1174" y="648273"/>
                      <a:pt x="8065" y="638462"/>
                      <a:pt x="19780" y="638080"/>
                    </a:cubicBezTo>
                    <a:cubicBezTo>
                      <a:pt x="21495" y="638080"/>
                      <a:pt x="191230" y="632081"/>
                      <a:pt x="241809" y="627032"/>
                    </a:cubicBezTo>
                    <a:cubicBezTo>
                      <a:pt x="327343" y="618744"/>
                      <a:pt x="413068" y="639985"/>
                      <a:pt x="484886" y="687135"/>
                    </a:cubicBezTo>
                    <a:cubicBezTo>
                      <a:pt x="821785" y="908401"/>
                      <a:pt x="1093534" y="862776"/>
                      <a:pt x="1422909" y="717329"/>
                    </a:cubicBezTo>
                    <a:cubicBezTo>
                      <a:pt x="1483868" y="690372"/>
                      <a:pt x="1597216" y="600648"/>
                      <a:pt x="1639031" y="556260"/>
                    </a:cubicBezTo>
                    <a:cubicBezTo>
                      <a:pt x="1707610" y="483490"/>
                      <a:pt x="1723899" y="432435"/>
                      <a:pt x="1748568" y="355188"/>
                    </a:cubicBezTo>
                    <a:lnTo>
                      <a:pt x="1754187" y="337947"/>
                    </a:lnTo>
                    <a:cubicBezTo>
                      <a:pt x="1778286" y="263178"/>
                      <a:pt x="1776191" y="208409"/>
                      <a:pt x="1747711" y="170404"/>
                    </a:cubicBezTo>
                    <a:cubicBezTo>
                      <a:pt x="1684465" y="86107"/>
                      <a:pt x="1496537" y="91442"/>
                      <a:pt x="1330706" y="96013"/>
                    </a:cubicBezTo>
                    <a:cubicBezTo>
                      <a:pt x="1225931" y="98967"/>
                      <a:pt x="1127919" y="101727"/>
                      <a:pt x="1065054" y="82203"/>
                    </a:cubicBezTo>
                    <a:cubicBezTo>
                      <a:pt x="744537" y="-17336"/>
                      <a:pt x="387065" y="96395"/>
                      <a:pt x="383541" y="97537"/>
                    </a:cubicBezTo>
                    <a:cubicBezTo>
                      <a:pt x="365823" y="101632"/>
                      <a:pt x="319627" y="100204"/>
                      <a:pt x="211328" y="92869"/>
                    </a:cubicBezTo>
                    <a:cubicBezTo>
                      <a:pt x="199613" y="92011"/>
                      <a:pt x="190849" y="81917"/>
                      <a:pt x="191612" y="70201"/>
                    </a:cubicBezTo>
                    <a:cubicBezTo>
                      <a:pt x="192278" y="58578"/>
                      <a:pt x="202280" y="49721"/>
                      <a:pt x="213900" y="50484"/>
                    </a:cubicBezTo>
                    <a:cubicBezTo>
                      <a:pt x="213995" y="50484"/>
                      <a:pt x="214186" y="50484"/>
                      <a:pt x="214281" y="50484"/>
                    </a:cubicBezTo>
                    <a:cubicBezTo>
                      <a:pt x="308388" y="56865"/>
                      <a:pt x="361442" y="58960"/>
                      <a:pt x="372205" y="56579"/>
                    </a:cubicBezTo>
                    <a:cubicBezTo>
                      <a:pt x="385445" y="52197"/>
                      <a:pt x="743681" y="-62007"/>
                      <a:pt x="1077628" y="41626"/>
                    </a:cubicBezTo>
                    <a:cubicBezTo>
                      <a:pt x="1133729" y="59055"/>
                      <a:pt x="1228885" y="56388"/>
                      <a:pt x="1329468" y="53628"/>
                    </a:cubicBezTo>
                    <a:cubicBezTo>
                      <a:pt x="1505681" y="48579"/>
                      <a:pt x="1705324" y="43054"/>
                      <a:pt x="1781715" y="144971"/>
                    </a:cubicBezTo>
                    <a:cubicBezTo>
                      <a:pt x="1818577" y="194121"/>
                      <a:pt x="1822864" y="263461"/>
                      <a:pt x="1794573" y="350998"/>
                    </a:cubicBezTo>
                    <a:lnTo>
                      <a:pt x="1789049" y="368141"/>
                    </a:lnTo>
                    <a:cubicBezTo>
                      <a:pt x="1763617" y="447962"/>
                      <a:pt x="1745139" y="505588"/>
                      <a:pt x="1669987" y="585407"/>
                    </a:cubicBezTo>
                    <a:cubicBezTo>
                      <a:pt x="1626077" y="632081"/>
                      <a:pt x="1508062" y="726377"/>
                      <a:pt x="1440148" y="756192"/>
                    </a:cubicBezTo>
                    <a:cubicBezTo>
                      <a:pt x="1270032" y="831248"/>
                      <a:pt x="1110012" y="881063"/>
                      <a:pt x="947325" y="88106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25C00293-40D7-E3E0-2FC0-245522D4C229}"/>
                </a:ext>
              </a:extLst>
            </p:cNvPr>
            <p:cNvGrpSpPr/>
            <p:nvPr/>
          </p:nvGrpSpPr>
          <p:grpSpPr>
            <a:xfrm rot="10800000">
              <a:off x="3012256" y="-3909469"/>
              <a:ext cx="5392838" cy="6948057"/>
              <a:chOff x="-1762152" y="2264500"/>
              <a:chExt cx="5392838" cy="6948057"/>
            </a:xfrm>
          </p:grpSpPr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DA4B8E85-6E4D-78F4-3327-F991CE08D86E}"/>
                  </a:ext>
                </a:extLst>
              </p:cNvPr>
              <p:cNvSpPr/>
              <p:nvPr/>
            </p:nvSpPr>
            <p:spPr>
              <a:xfrm rot="17563001">
                <a:off x="-3069300" y="3614146"/>
                <a:ext cx="6905803" cy="4248456"/>
              </a:xfrm>
              <a:custGeom>
                <a:avLst/>
                <a:gdLst>
                  <a:gd name="connsiteX0" fmla="*/ 5498073 w 6905803"/>
                  <a:gd name="connsiteY0" fmla="*/ 3484249 h 4248456"/>
                  <a:gd name="connsiteX1" fmla="*/ 5593323 w 6905803"/>
                  <a:gd name="connsiteY1" fmla="*/ 3451481 h 4248456"/>
                  <a:gd name="connsiteX2" fmla="*/ 6239975 w 6905803"/>
                  <a:gd name="connsiteY2" fmla="*/ 3150397 h 4248456"/>
                  <a:gd name="connsiteX3" fmla="*/ 6622309 w 6905803"/>
                  <a:gd name="connsiteY3" fmla="*/ 3477105 h 4248456"/>
                  <a:gd name="connsiteX4" fmla="*/ 6904915 w 6905803"/>
                  <a:gd name="connsiteY4" fmla="*/ 3658080 h 4248456"/>
                  <a:gd name="connsiteX5" fmla="*/ 6583541 w 6905803"/>
                  <a:gd name="connsiteY5" fmla="*/ 4095372 h 4248456"/>
                  <a:gd name="connsiteX6" fmla="*/ 5595609 w 6905803"/>
                  <a:gd name="connsiteY6" fmla="*/ 4112327 h 4248456"/>
                  <a:gd name="connsiteX7" fmla="*/ 5365200 w 6905803"/>
                  <a:gd name="connsiteY7" fmla="*/ 4055177 h 4248456"/>
                  <a:gd name="connsiteX8" fmla="*/ 2223663 w 6905803"/>
                  <a:gd name="connsiteY8" fmla="*/ 4138521 h 4248456"/>
                  <a:gd name="connsiteX9" fmla="*/ 619653 w 6905803"/>
                  <a:gd name="connsiteY9" fmla="*/ 3168400 h 4248456"/>
                  <a:gd name="connsiteX10" fmla="*/ -805 w 6905803"/>
                  <a:gd name="connsiteY10" fmla="*/ 1984728 h 4248456"/>
                  <a:gd name="connsiteX11" fmla="*/ 710141 w 6905803"/>
                  <a:gd name="connsiteY11" fmla="*/ -1712 h 4248456"/>
                  <a:gd name="connsiteX12" fmla="*/ 1824566 w 6905803"/>
                  <a:gd name="connsiteY12" fmla="*/ 2588136 h 4248456"/>
                  <a:gd name="connsiteX13" fmla="*/ 5498073 w 6905803"/>
                  <a:gd name="connsiteY13" fmla="*/ 3484249 h 4248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905803" h="4248456">
                    <a:moveTo>
                      <a:pt x="5498073" y="3484249"/>
                    </a:moveTo>
                    <a:cubicBezTo>
                      <a:pt x="5532267" y="3482628"/>
                      <a:pt x="5565320" y="3471294"/>
                      <a:pt x="5593323" y="3451481"/>
                    </a:cubicBezTo>
                    <a:cubicBezTo>
                      <a:pt x="5737055" y="3349564"/>
                      <a:pt x="6035854" y="3121918"/>
                      <a:pt x="6239975" y="3150397"/>
                    </a:cubicBezTo>
                    <a:cubicBezTo>
                      <a:pt x="6581828" y="3198022"/>
                      <a:pt x="6622309" y="3477105"/>
                      <a:pt x="6622309" y="3477105"/>
                    </a:cubicBezTo>
                    <a:cubicBezTo>
                      <a:pt x="6622309" y="3477105"/>
                      <a:pt x="6910631" y="3466436"/>
                      <a:pt x="6904915" y="3658080"/>
                    </a:cubicBezTo>
                    <a:cubicBezTo>
                      <a:pt x="6900534" y="3805336"/>
                      <a:pt x="6816619" y="3992406"/>
                      <a:pt x="6583541" y="4095372"/>
                    </a:cubicBezTo>
                    <a:cubicBezTo>
                      <a:pt x="6265788" y="4235771"/>
                      <a:pt x="5947177" y="4343022"/>
                      <a:pt x="5595609" y="4112327"/>
                    </a:cubicBezTo>
                    <a:cubicBezTo>
                      <a:pt x="5527600" y="4067369"/>
                      <a:pt x="5446257" y="4047175"/>
                      <a:pt x="5365200" y="4055177"/>
                    </a:cubicBezTo>
                    <a:cubicBezTo>
                      <a:pt x="5167651" y="4075085"/>
                      <a:pt x="2223663" y="4138521"/>
                      <a:pt x="2223663" y="4138521"/>
                    </a:cubicBezTo>
                    <a:cubicBezTo>
                      <a:pt x="1550217" y="4138521"/>
                      <a:pt x="932397" y="3764855"/>
                      <a:pt x="619653" y="3168400"/>
                    </a:cubicBezTo>
                    <a:lnTo>
                      <a:pt x="-805" y="1984728"/>
                    </a:lnTo>
                    <a:lnTo>
                      <a:pt x="710141" y="-1712"/>
                    </a:lnTo>
                    <a:lnTo>
                      <a:pt x="1824566" y="2588136"/>
                    </a:lnTo>
                    <a:cubicBezTo>
                      <a:pt x="2364729" y="3325275"/>
                      <a:pt x="5441780" y="3497011"/>
                      <a:pt x="5498073" y="3484249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E594E600-D669-6796-44FF-29CBF32E5145}"/>
                  </a:ext>
                </a:extLst>
              </p:cNvPr>
              <p:cNvSpPr/>
              <p:nvPr/>
            </p:nvSpPr>
            <p:spPr>
              <a:xfrm rot="17563001">
                <a:off x="-3091162" y="3593510"/>
                <a:ext cx="6948057" cy="4290038"/>
              </a:xfrm>
              <a:custGeom>
                <a:avLst/>
                <a:gdLst>
                  <a:gd name="connsiteX0" fmla="*/ 6045883 w 6948057"/>
                  <a:gd name="connsiteY0" fmla="*/ 4288327 h 4290038"/>
                  <a:gd name="connsiteX1" fmla="*/ 5604970 w 6948057"/>
                  <a:gd name="connsiteY1" fmla="*/ 4151359 h 4290038"/>
                  <a:gd name="connsiteX2" fmla="*/ 5388658 w 6948057"/>
                  <a:gd name="connsiteY2" fmla="*/ 4097827 h 4290038"/>
                  <a:gd name="connsiteX3" fmla="*/ 2245407 w 6948057"/>
                  <a:gd name="connsiteY3" fmla="*/ 4181266 h 4290038"/>
                  <a:gd name="connsiteX4" fmla="*/ 622157 w 6948057"/>
                  <a:gd name="connsiteY4" fmla="*/ 3200191 h 4290038"/>
                  <a:gd name="connsiteX5" fmla="*/ 1603 w 6948057"/>
                  <a:gd name="connsiteY5" fmla="*/ 2016614 h 4290038"/>
                  <a:gd name="connsiteX6" fmla="*/ 460 w 6948057"/>
                  <a:gd name="connsiteY6" fmla="*/ 1999564 h 4290038"/>
                  <a:gd name="connsiteX7" fmla="*/ 711882 w 6948057"/>
                  <a:gd name="connsiteY7" fmla="*/ 12459 h 4290038"/>
                  <a:gd name="connsiteX8" fmla="*/ 738828 w 6948057"/>
                  <a:gd name="connsiteY8" fmla="*/ -495 h 4290038"/>
                  <a:gd name="connsiteX9" fmla="*/ 751316 w 6948057"/>
                  <a:gd name="connsiteY9" fmla="*/ 11220 h 4290038"/>
                  <a:gd name="connsiteX10" fmla="*/ 1864407 w 6948057"/>
                  <a:gd name="connsiteY10" fmla="*/ 2598782 h 4290038"/>
                  <a:gd name="connsiteX11" fmla="*/ 5515625 w 6948057"/>
                  <a:gd name="connsiteY11" fmla="*/ 3484609 h 4290038"/>
                  <a:gd name="connsiteX12" fmla="*/ 5519340 w 6948057"/>
                  <a:gd name="connsiteY12" fmla="*/ 3484609 h 4290038"/>
                  <a:gd name="connsiteX13" fmla="*/ 5602018 w 6948057"/>
                  <a:gd name="connsiteY13" fmla="*/ 3456034 h 4290038"/>
                  <a:gd name="connsiteX14" fmla="*/ 5635355 w 6948057"/>
                  <a:gd name="connsiteY14" fmla="*/ 3432221 h 4290038"/>
                  <a:gd name="connsiteX15" fmla="*/ 6264005 w 6948057"/>
                  <a:gd name="connsiteY15" fmla="*/ 3151232 h 4290038"/>
                  <a:gd name="connsiteX16" fmla="*/ 6660436 w 6948057"/>
                  <a:gd name="connsiteY16" fmla="*/ 3477749 h 4290038"/>
                  <a:gd name="connsiteX17" fmla="*/ 6899322 w 6948057"/>
                  <a:gd name="connsiteY17" fmla="*/ 3555951 h 4290038"/>
                  <a:gd name="connsiteX18" fmla="*/ 6946947 w 6948057"/>
                  <a:gd name="connsiteY18" fmla="*/ 3680822 h 4290038"/>
                  <a:gd name="connsiteX19" fmla="*/ 6612906 w 6948057"/>
                  <a:gd name="connsiteY19" fmla="*/ 4136880 h 4290038"/>
                  <a:gd name="connsiteX20" fmla="*/ 6045883 w 6948057"/>
                  <a:gd name="connsiteY20" fmla="*/ 4288327 h 4290038"/>
                  <a:gd name="connsiteX21" fmla="*/ 5420471 w 6948057"/>
                  <a:gd name="connsiteY21" fmla="*/ 4053251 h 4290038"/>
                  <a:gd name="connsiteX22" fmla="*/ 5628212 w 6948057"/>
                  <a:gd name="connsiteY22" fmla="*/ 4115828 h 4290038"/>
                  <a:gd name="connsiteX23" fmla="*/ 6595951 w 6948057"/>
                  <a:gd name="connsiteY23" fmla="*/ 4096778 h 4290038"/>
                  <a:gd name="connsiteX24" fmla="*/ 6904657 w 6948057"/>
                  <a:gd name="connsiteY24" fmla="*/ 3678250 h 4290038"/>
                  <a:gd name="connsiteX25" fmla="*/ 6869414 w 6948057"/>
                  <a:gd name="connsiteY25" fmla="*/ 3584905 h 4290038"/>
                  <a:gd name="connsiteX26" fmla="*/ 6644053 w 6948057"/>
                  <a:gd name="connsiteY26" fmla="*/ 3518993 h 4290038"/>
                  <a:gd name="connsiteX27" fmla="*/ 6643290 w 6948057"/>
                  <a:gd name="connsiteY27" fmla="*/ 3518993 h 4290038"/>
                  <a:gd name="connsiteX28" fmla="*/ 6622336 w 6948057"/>
                  <a:gd name="connsiteY28" fmla="*/ 3500801 h 4290038"/>
                  <a:gd name="connsiteX29" fmla="*/ 6258005 w 6948057"/>
                  <a:gd name="connsiteY29" fmla="*/ 3192000 h 4290038"/>
                  <a:gd name="connsiteX30" fmla="*/ 5660120 w 6948057"/>
                  <a:gd name="connsiteY30" fmla="*/ 3465559 h 4290038"/>
                  <a:gd name="connsiteX31" fmla="*/ 5626592 w 6948057"/>
                  <a:gd name="connsiteY31" fmla="*/ 3489464 h 4290038"/>
                  <a:gd name="connsiteX32" fmla="*/ 5519245 w 6948057"/>
                  <a:gd name="connsiteY32" fmla="*/ 3526136 h 4290038"/>
                  <a:gd name="connsiteX33" fmla="*/ 3860752 w 6948057"/>
                  <a:gd name="connsiteY33" fmla="*/ 3358972 h 4290038"/>
                  <a:gd name="connsiteX34" fmla="*/ 1828784 w 6948057"/>
                  <a:gd name="connsiteY34" fmla="*/ 2621261 h 4290038"/>
                  <a:gd name="connsiteX35" fmla="*/ 1826403 w 6948057"/>
                  <a:gd name="connsiteY35" fmla="*/ 2617071 h 4290038"/>
                  <a:gd name="connsiteX36" fmla="*/ 732933 w 6948057"/>
                  <a:gd name="connsiteY36" fmla="*/ 76848 h 4290038"/>
                  <a:gd name="connsiteX37" fmla="*/ 43323 w 6948057"/>
                  <a:gd name="connsiteY37" fmla="*/ 2003661 h 4290038"/>
                  <a:gd name="connsiteX38" fmla="*/ 659495 w 6948057"/>
                  <a:gd name="connsiteY38" fmla="*/ 3179046 h 4290038"/>
                  <a:gd name="connsiteX39" fmla="*/ 2245407 w 6948057"/>
                  <a:gd name="connsiteY39" fmla="*/ 4138594 h 4290038"/>
                  <a:gd name="connsiteX40" fmla="*/ 5384847 w 6948057"/>
                  <a:gd name="connsiteY40" fmla="*/ 4055346 h 4290038"/>
                  <a:gd name="connsiteX41" fmla="*/ 5420757 w 6948057"/>
                  <a:gd name="connsiteY41" fmla="*/ 4053537 h 4290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6948057" h="4290038">
                    <a:moveTo>
                      <a:pt x="6045883" y="4288327"/>
                    </a:moveTo>
                    <a:cubicBezTo>
                      <a:pt x="5903008" y="4288327"/>
                      <a:pt x="5756608" y="4250227"/>
                      <a:pt x="5604970" y="4151359"/>
                    </a:cubicBezTo>
                    <a:cubicBezTo>
                      <a:pt x="5541058" y="4109447"/>
                      <a:pt x="5464762" y="4090493"/>
                      <a:pt x="5388658" y="4097827"/>
                    </a:cubicBezTo>
                    <a:cubicBezTo>
                      <a:pt x="5192538" y="4117544"/>
                      <a:pt x="2365613" y="4178599"/>
                      <a:pt x="2245407" y="4181266"/>
                    </a:cubicBezTo>
                    <a:cubicBezTo>
                      <a:pt x="1563675" y="4182694"/>
                      <a:pt x="937863" y="3804456"/>
                      <a:pt x="622157" y="3200191"/>
                    </a:cubicBezTo>
                    <a:lnTo>
                      <a:pt x="1603" y="2016614"/>
                    </a:lnTo>
                    <a:cubicBezTo>
                      <a:pt x="-1150" y="2011375"/>
                      <a:pt x="-1559" y="2005185"/>
                      <a:pt x="460" y="1999564"/>
                    </a:cubicBezTo>
                    <a:lnTo>
                      <a:pt x="711882" y="12459"/>
                    </a:lnTo>
                    <a:cubicBezTo>
                      <a:pt x="715740" y="1411"/>
                      <a:pt x="727808" y="-4401"/>
                      <a:pt x="738828" y="-495"/>
                    </a:cubicBezTo>
                    <a:cubicBezTo>
                      <a:pt x="744458" y="1505"/>
                      <a:pt x="748992" y="5696"/>
                      <a:pt x="751316" y="11220"/>
                    </a:cubicBezTo>
                    <a:lnTo>
                      <a:pt x="1864407" y="2598782"/>
                    </a:lnTo>
                    <a:cubicBezTo>
                      <a:pt x="2388282" y="3306203"/>
                      <a:pt x="5396658" y="3499561"/>
                      <a:pt x="5515625" y="3484609"/>
                    </a:cubicBezTo>
                    <a:cubicBezTo>
                      <a:pt x="5516864" y="3484418"/>
                      <a:pt x="5518102" y="3484418"/>
                      <a:pt x="5519340" y="3484609"/>
                    </a:cubicBezTo>
                    <a:cubicBezTo>
                      <a:pt x="5548963" y="3482892"/>
                      <a:pt x="5577633" y="3472986"/>
                      <a:pt x="5602018" y="3456034"/>
                    </a:cubicBezTo>
                    <a:lnTo>
                      <a:pt x="5635355" y="3432221"/>
                    </a:lnTo>
                    <a:cubicBezTo>
                      <a:pt x="5796423" y="3316777"/>
                      <a:pt x="6065980" y="3123610"/>
                      <a:pt x="6264005" y="3151232"/>
                    </a:cubicBezTo>
                    <a:cubicBezTo>
                      <a:pt x="6565757" y="3193238"/>
                      <a:pt x="6643862" y="3412504"/>
                      <a:pt x="6660436" y="3477749"/>
                    </a:cubicBezTo>
                    <a:cubicBezTo>
                      <a:pt x="6706632" y="3478511"/>
                      <a:pt x="6830361" y="3487274"/>
                      <a:pt x="6899322" y="3555951"/>
                    </a:cubicBezTo>
                    <a:cubicBezTo>
                      <a:pt x="6932469" y="3588812"/>
                      <a:pt x="6949805" y="3634246"/>
                      <a:pt x="6946947" y="3680822"/>
                    </a:cubicBezTo>
                    <a:cubicBezTo>
                      <a:pt x="6944757" y="3754164"/>
                      <a:pt x="6914182" y="4003814"/>
                      <a:pt x="6612906" y="4136880"/>
                    </a:cubicBezTo>
                    <a:cubicBezTo>
                      <a:pt x="6432311" y="4216413"/>
                      <a:pt x="6243431" y="4288327"/>
                      <a:pt x="6045883" y="4288327"/>
                    </a:cubicBezTo>
                    <a:close/>
                    <a:moveTo>
                      <a:pt x="5420471" y="4053251"/>
                    </a:moveTo>
                    <a:cubicBezTo>
                      <a:pt x="5494290" y="4053537"/>
                      <a:pt x="5566490" y="4075252"/>
                      <a:pt x="5628212" y="4115828"/>
                    </a:cubicBezTo>
                    <a:cubicBezTo>
                      <a:pt x="5972445" y="4341382"/>
                      <a:pt x="6282388" y="4235749"/>
                      <a:pt x="6595951" y="4096778"/>
                    </a:cubicBezTo>
                    <a:cubicBezTo>
                      <a:pt x="6874462" y="3973811"/>
                      <a:pt x="6902656" y="3745307"/>
                      <a:pt x="6904657" y="3678250"/>
                    </a:cubicBezTo>
                    <a:cubicBezTo>
                      <a:pt x="6907038" y="3643485"/>
                      <a:pt x="6894180" y="3609385"/>
                      <a:pt x="6869414" y="3584905"/>
                    </a:cubicBezTo>
                    <a:cubicBezTo>
                      <a:pt x="6798358" y="3514325"/>
                      <a:pt x="6645672" y="3518993"/>
                      <a:pt x="6644053" y="3518993"/>
                    </a:cubicBezTo>
                    <a:lnTo>
                      <a:pt x="6643290" y="3518993"/>
                    </a:lnTo>
                    <a:cubicBezTo>
                      <a:pt x="6632718" y="3518993"/>
                      <a:pt x="6623765" y="3511277"/>
                      <a:pt x="6622336" y="3500801"/>
                    </a:cubicBezTo>
                    <a:cubicBezTo>
                      <a:pt x="6620716" y="3490131"/>
                      <a:pt x="6579187" y="3236768"/>
                      <a:pt x="6258005" y="3192000"/>
                    </a:cubicBezTo>
                    <a:cubicBezTo>
                      <a:pt x="6077030" y="3166949"/>
                      <a:pt x="5805758" y="3361163"/>
                      <a:pt x="5660120" y="3465559"/>
                    </a:cubicBezTo>
                    <a:lnTo>
                      <a:pt x="5626592" y="3489464"/>
                    </a:lnTo>
                    <a:cubicBezTo>
                      <a:pt x="5594874" y="3511467"/>
                      <a:pt x="5557726" y="3524136"/>
                      <a:pt x="5519245" y="3526136"/>
                    </a:cubicBezTo>
                    <a:cubicBezTo>
                      <a:pt x="5445522" y="3530231"/>
                      <a:pt x="4676664" y="3488036"/>
                      <a:pt x="3860752" y="3358972"/>
                    </a:cubicBezTo>
                    <a:cubicBezTo>
                      <a:pt x="3091133" y="3237242"/>
                      <a:pt x="2113962" y="3010453"/>
                      <a:pt x="1828784" y="2621261"/>
                    </a:cubicBezTo>
                    <a:cubicBezTo>
                      <a:pt x="1827831" y="2619928"/>
                      <a:pt x="1827031" y="2618594"/>
                      <a:pt x="1826403" y="2617071"/>
                    </a:cubicBezTo>
                    <a:lnTo>
                      <a:pt x="732933" y="76848"/>
                    </a:lnTo>
                    <a:lnTo>
                      <a:pt x="43323" y="2003661"/>
                    </a:lnTo>
                    <a:lnTo>
                      <a:pt x="659495" y="3179046"/>
                    </a:lnTo>
                    <a:cubicBezTo>
                      <a:pt x="967581" y="3769882"/>
                      <a:pt x="1579105" y="4139831"/>
                      <a:pt x="2245407" y="4138594"/>
                    </a:cubicBezTo>
                    <a:cubicBezTo>
                      <a:pt x="2273982" y="4137927"/>
                      <a:pt x="5190348" y="4074968"/>
                      <a:pt x="5384847" y="4055346"/>
                    </a:cubicBezTo>
                    <a:cubicBezTo>
                      <a:pt x="5396754" y="4054106"/>
                      <a:pt x="5408755" y="4053537"/>
                      <a:pt x="5420757" y="4053537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7400A9D6-E164-C47D-BCD4-96BF7CF596D0}"/>
                  </a:ext>
                </a:extLst>
              </p:cNvPr>
              <p:cNvSpPr/>
              <p:nvPr/>
            </p:nvSpPr>
            <p:spPr>
              <a:xfrm rot="17563001">
                <a:off x="1151475" y="2828387"/>
                <a:ext cx="2829972" cy="1820799"/>
              </a:xfrm>
              <a:custGeom>
                <a:avLst/>
                <a:gdLst>
                  <a:gd name="connsiteX0" fmla="*/ -805 w 2829972"/>
                  <a:gd name="connsiteY0" fmla="*/ 496637 h 1820799"/>
                  <a:gd name="connsiteX1" fmla="*/ 283897 w 2829972"/>
                  <a:gd name="connsiteY1" fmla="*/ -1712 h 1820799"/>
                  <a:gd name="connsiteX2" fmla="*/ 517640 w 2829972"/>
                  <a:gd name="connsiteY2" fmla="*/ 149927 h 1820799"/>
                  <a:gd name="connsiteX3" fmla="*/ 548978 w 2829972"/>
                  <a:gd name="connsiteY3" fmla="*/ 182883 h 1820799"/>
                  <a:gd name="connsiteX4" fmla="*/ 562979 w 2829972"/>
                  <a:gd name="connsiteY4" fmla="*/ 206886 h 1820799"/>
                  <a:gd name="connsiteX5" fmla="*/ 647752 w 2829972"/>
                  <a:gd name="connsiteY5" fmla="*/ 255463 h 1820799"/>
                  <a:gd name="connsiteX6" fmla="*/ 701092 w 2829972"/>
                  <a:gd name="connsiteY6" fmla="*/ 270989 h 1820799"/>
                  <a:gd name="connsiteX7" fmla="*/ 2439118 w 2829972"/>
                  <a:gd name="connsiteY7" fmla="*/ 1396653 h 1820799"/>
                  <a:gd name="connsiteX8" fmla="*/ 2477981 w 2829972"/>
                  <a:gd name="connsiteY8" fmla="*/ 1429705 h 1820799"/>
                  <a:gd name="connsiteX9" fmla="*/ 2829168 w 2829972"/>
                  <a:gd name="connsiteY9" fmla="*/ 1819088 h 1820799"/>
                  <a:gd name="connsiteX10" fmla="*/ 2340249 w 2829972"/>
                  <a:gd name="connsiteY10" fmla="*/ 1708597 h 1820799"/>
                  <a:gd name="connsiteX11" fmla="*/ 2264049 w 2829972"/>
                  <a:gd name="connsiteY11" fmla="*/ 1680022 h 1820799"/>
                  <a:gd name="connsiteX12" fmla="*/ 435248 w 2829972"/>
                  <a:gd name="connsiteY12" fmla="*/ 723808 h 1820799"/>
                  <a:gd name="connsiteX13" fmla="*/ 397148 w 2829972"/>
                  <a:gd name="connsiteY13" fmla="*/ 688375 h 1820799"/>
                  <a:gd name="connsiteX14" fmla="*/ 394767 w 2829972"/>
                  <a:gd name="connsiteY14" fmla="*/ 684565 h 1820799"/>
                  <a:gd name="connsiteX15" fmla="*/ 312091 w 2829972"/>
                  <a:gd name="connsiteY15" fmla="*/ 638178 h 1820799"/>
                  <a:gd name="connsiteX16" fmla="*/ 295136 w 2829972"/>
                  <a:gd name="connsiteY16" fmla="*/ 638178 h 1820799"/>
                  <a:gd name="connsiteX17" fmla="*/ 250464 w 2829972"/>
                  <a:gd name="connsiteY17" fmla="*/ 627224 h 1820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829972" h="1820799">
                    <a:moveTo>
                      <a:pt x="-805" y="496637"/>
                    </a:moveTo>
                    <a:lnTo>
                      <a:pt x="283897" y="-1712"/>
                    </a:lnTo>
                    <a:lnTo>
                      <a:pt x="517640" y="149927"/>
                    </a:lnTo>
                    <a:cubicBezTo>
                      <a:pt x="530498" y="158309"/>
                      <a:pt x="541262" y="169548"/>
                      <a:pt x="548978" y="182883"/>
                    </a:cubicBezTo>
                    <a:lnTo>
                      <a:pt x="562979" y="206886"/>
                    </a:lnTo>
                    <a:cubicBezTo>
                      <a:pt x="580411" y="237175"/>
                      <a:pt x="612795" y="255654"/>
                      <a:pt x="647752" y="255463"/>
                    </a:cubicBezTo>
                    <a:cubicBezTo>
                      <a:pt x="666706" y="255177"/>
                      <a:pt x="685280" y="260607"/>
                      <a:pt x="701092" y="270989"/>
                    </a:cubicBezTo>
                    <a:lnTo>
                      <a:pt x="2439118" y="1396653"/>
                    </a:lnTo>
                    <a:cubicBezTo>
                      <a:pt x="2453406" y="1405987"/>
                      <a:pt x="2466550" y="1417038"/>
                      <a:pt x="2477981" y="1429705"/>
                    </a:cubicBezTo>
                    <a:lnTo>
                      <a:pt x="2829168" y="1819088"/>
                    </a:lnTo>
                    <a:lnTo>
                      <a:pt x="2340249" y="1708597"/>
                    </a:lnTo>
                    <a:cubicBezTo>
                      <a:pt x="2313675" y="1702407"/>
                      <a:pt x="2288052" y="1692786"/>
                      <a:pt x="2264049" y="1680022"/>
                    </a:cubicBezTo>
                    <a:lnTo>
                      <a:pt x="435248" y="723808"/>
                    </a:lnTo>
                    <a:cubicBezTo>
                      <a:pt x="419628" y="715617"/>
                      <a:pt x="406389" y="703424"/>
                      <a:pt x="397148" y="688375"/>
                    </a:cubicBezTo>
                    <a:lnTo>
                      <a:pt x="394767" y="684565"/>
                    </a:lnTo>
                    <a:cubicBezTo>
                      <a:pt x="377146" y="655799"/>
                      <a:pt x="345810" y="638178"/>
                      <a:pt x="312091" y="638178"/>
                    </a:cubicBezTo>
                    <a:lnTo>
                      <a:pt x="295136" y="638178"/>
                    </a:lnTo>
                    <a:cubicBezTo>
                      <a:pt x="279610" y="638274"/>
                      <a:pt x="264180" y="634464"/>
                      <a:pt x="250464" y="627224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72E2ECB1-7482-3180-9145-B124DB161ADB}"/>
                  </a:ext>
                </a:extLst>
              </p:cNvPr>
              <p:cNvSpPr/>
              <p:nvPr/>
            </p:nvSpPr>
            <p:spPr>
              <a:xfrm rot="17563001">
                <a:off x="1130532" y="2806748"/>
                <a:ext cx="2872310" cy="1863478"/>
              </a:xfrm>
              <a:custGeom>
                <a:avLst/>
                <a:gdLst>
                  <a:gd name="connsiteX0" fmla="*/ 2849974 w 2872310"/>
                  <a:gd name="connsiteY0" fmla="*/ 1861576 h 1863478"/>
                  <a:gd name="connsiteX1" fmla="*/ 2845307 w 2872310"/>
                  <a:gd name="connsiteY1" fmla="*/ 1861099 h 1863478"/>
                  <a:gd name="connsiteX2" fmla="*/ 2356388 w 2872310"/>
                  <a:gd name="connsiteY2" fmla="*/ 1750611 h 1863478"/>
                  <a:gd name="connsiteX3" fmla="*/ 2274568 w 2872310"/>
                  <a:gd name="connsiteY3" fmla="*/ 1720510 h 1863478"/>
                  <a:gd name="connsiteX4" fmla="*/ 445768 w 2872310"/>
                  <a:gd name="connsiteY4" fmla="*/ 764296 h 1863478"/>
                  <a:gd name="connsiteX5" fmla="*/ 399572 w 2872310"/>
                  <a:gd name="connsiteY5" fmla="*/ 721053 h 1863478"/>
                  <a:gd name="connsiteX6" fmla="*/ 397191 w 2872310"/>
                  <a:gd name="connsiteY6" fmla="*/ 717338 h 1863478"/>
                  <a:gd name="connsiteX7" fmla="*/ 332993 w 2872310"/>
                  <a:gd name="connsiteY7" fmla="*/ 681048 h 1863478"/>
                  <a:gd name="connsiteX8" fmla="*/ 315276 w 2872310"/>
                  <a:gd name="connsiteY8" fmla="*/ 681048 h 1863478"/>
                  <a:gd name="connsiteX9" fmla="*/ 261174 w 2872310"/>
                  <a:gd name="connsiteY9" fmla="*/ 667713 h 1863478"/>
                  <a:gd name="connsiteX10" fmla="*/ 10571 w 2872310"/>
                  <a:gd name="connsiteY10" fmla="*/ 536744 h 1863478"/>
                  <a:gd name="connsiteX11" fmla="*/ 1617 w 2872310"/>
                  <a:gd name="connsiteY11" fmla="*/ 508074 h 1863478"/>
                  <a:gd name="connsiteX12" fmla="*/ 1999 w 2872310"/>
                  <a:gd name="connsiteY12" fmla="*/ 507311 h 1863478"/>
                  <a:gd name="connsiteX13" fmla="*/ 286701 w 2872310"/>
                  <a:gd name="connsiteY13" fmla="*/ 8963 h 1863478"/>
                  <a:gd name="connsiteX14" fmla="*/ 315656 w 2872310"/>
                  <a:gd name="connsiteY14" fmla="*/ 1153 h 1863478"/>
                  <a:gd name="connsiteX15" fmla="*/ 316704 w 2872310"/>
                  <a:gd name="connsiteY15" fmla="*/ 1724 h 1863478"/>
                  <a:gd name="connsiteX16" fmla="*/ 550353 w 2872310"/>
                  <a:gd name="connsiteY16" fmla="*/ 153363 h 1863478"/>
                  <a:gd name="connsiteX17" fmla="*/ 588453 w 2872310"/>
                  <a:gd name="connsiteY17" fmla="*/ 193463 h 1863478"/>
                  <a:gd name="connsiteX18" fmla="*/ 602454 w 2872310"/>
                  <a:gd name="connsiteY18" fmla="*/ 217466 h 1863478"/>
                  <a:gd name="connsiteX19" fmla="*/ 667701 w 2872310"/>
                  <a:gd name="connsiteY19" fmla="*/ 255566 h 1863478"/>
                  <a:gd name="connsiteX20" fmla="*/ 670082 w 2872310"/>
                  <a:gd name="connsiteY20" fmla="*/ 255566 h 1863478"/>
                  <a:gd name="connsiteX21" fmla="*/ 733709 w 2872310"/>
                  <a:gd name="connsiteY21" fmla="*/ 274616 h 1863478"/>
                  <a:gd name="connsiteX22" fmla="*/ 2471735 w 2872310"/>
                  <a:gd name="connsiteY22" fmla="*/ 1400281 h 1863478"/>
                  <a:gd name="connsiteX23" fmla="*/ 2514789 w 2872310"/>
                  <a:gd name="connsiteY23" fmla="*/ 1436951 h 1863478"/>
                  <a:gd name="connsiteX24" fmla="*/ 2866071 w 2872310"/>
                  <a:gd name="connsiteY24" fmla="*/ 1826334 h 1863478"/>
                  <a:gd name="connsiteX25" fmla="*/ 2864452 w 2872310"/>
                  <a:gd name="connsiteY25" fmla="*/ 1856337 h 1863478"/>
                  <a:gd name="connsiteX26" fmla="*/ 2850260 w 2872310"/>
                  <a:gd name="connsiteY26" fmla="*/ 1861767 h 1863478"/>
                  <a:gd name="connsiteX27" fmla="*/ 332611 w 2872310"/>
                  <a:gd name="connsiteY27" fmla="*/ 638566 h 1863478"/>
                  <a:gd name="connsiteX28" fmla="*/ 433005 w 2872310"/>
                  <a:gd name="connsiteY28" fmla="*/ 695049 h 1863478"/>
                  <a:gd name="connsiteX29" fmla="*/ 435291 w 2872310"/>
                  <a:gd name="connsiteY29" fmla="*/ 698764 h 1863478"/>
                  <a:gd name="connsiteX30" fmla="*/ 465104 w 2872310"/>
                  <a:gd name="connsiteY30" fmla="*/ 726577 h 1863478"/>
                  <a:gd name="connsiteX31" fmla="*/ 2293904 w 2872310"/>
                  <a:gd name="connsiteY31" fmla="*/ 1682887 h 1863478"/>
                  <a:gd name="connsiteX32" fmla="*/ 2365533 w 2872310"/>
                  <a:gd name="connsiteY32" fmla="*/ 1709176 h 1863478"/>
                  <a:gd name="connsiteX33" fmla="*/ 2789109 w 2872310"/>
                  <a:gd name="connsiteY33" fmla="*/ 1804903 h 1863478"/>
                  <a:gd name="connsiteX34" fmla="*/ 2482689 w 2872310"/>
                  <a:gd name="connsiteY34" fmla="*/ 1465240 h 1863478"/>
                  <a:gd name="connsiteX35" fmla="*/ 2448018 w 2872310"/>
                  <a:gd name="connsiteY35" fmla="*/ 1435714 h 1863478"/>
                  <a:gd name="connsiteX36" fmla="*/ 710182 w 2872310"/>
                  <a:gd name="connsiteY36" fmla="*/ 310049 h 1863478"/>
                  <a:gd name="connsiteX37" fmla="*/ 668749 w 2872310"/>
                  <a:gd name="connsiteY37" fmla="*/ 297952 h 1863478"/>
                  <a:gd name="connsiteX38" fmla="*/ 667320 w 2872310"/>
                  <a:gd name="connsiteY38" fmla="*/ 297952 h 1863478"/>
                  <a:gd name="connsiteX39" fmla="*/ 565307 w 2872310"/>
                  <a:gd name="connsiteY39" fmla="*/ 238802 h 1863478"/>
                  <a:gd name="connsiteX40" fmla="*/ 551305 w 2872310"/>
                  <a:gd name="connsiteY40" fmla="*/ 214799 h 1863478"/>
                  <a:gd name="connsiteX41" fmla="*/ 526731 w 2872310"/>
                  <a:gd name="connsiteY41" fmla="*/ 188986 h 1863478"/>
                  <a:gd name="connsiteX42" fmla="*/ 311941 w 2872310"/>
                  <a:gd name="connsiteY42" fmla="*/ 49540 h 1863478"/>
                  <a:gd name="connsiteX43" fmla="*/ 49433 w 2872310"/>
                  <a:gd name="connsiteY43" fmla="*/ 509026 h 1863478"/>
                  <a:gd name="connsiteX44" fmla="*/ 280414 w 2872310"/>
                  <a:gd name="connsiteY44" fmla="*/ 629803 h 1863478"/>
                  <a:gd name="connsiteX45" fmla="*/ 315181 w 2872310"/>
                  <a:gd name="connsiteY45" fmla="*/ 638280 h 1863478"/>
                  <a:gd name="connsiteX46" fmla="*/ 332611 w 2872310"/>
                  <a:gd name="connsiteY46" fmla="*/ 638280 h 1863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872310" h="1863478">
                    <a:moveTo>
                      <a:pt x="2849974" y="1861576"/>
                    </a:moveTo>
                    <a:cubicBezTo>
                      <a:pt x="2848450" y="1861576"/>
                      <a:pt x="2846830" y="1861385"/>
                      <a:pt x="2845307" y="1861099"/>
                    </a:cubicBezTo>
                    <a:lnTo>
                      <a:pt x="2356388" y="1750611"/>
                    </a:lnTo>
                    <a:cubicBezTo>
                      <a:pt x="2327908" y="1744132"/>
                      <a:pt x="2300381" y="1734037"/>
                      <a:pt x="2274568" y="1720510"/>
                    </a:cubicBezTo>
                    <a:lnTo>
                      <a:pt x="445768" y="764296"/>
                    </a:lnTo>
                    <a:cubicBezTo>
                      <a:pt x="426814" y="754295"/>
                      <a:pt x="410811" y="739341"/>
                      <a:pt x="399572" y="721053"/>
                    </a:cubicBezTo>
                    <a:lnTo>
                      <a:pt x="397191" y="717338"/>
                    </a:lnTo>
                    <a:cubicBezTo>
                      <a:pt x="383474" y="695049"/>
                      <a:pt x="359186" y="681333"/>
                      <a:pt x="332993" y="681048"/>
                    </a:cubicBezTo>
                    <a:lnTo>
                      <a:pt x="315276" y="681048"/>
                    </a:lnTo>
                    <a:cubicBezTo>
                      <a:pt x="296417" y="681048"/>
                      <a:pt x="277842" y="676475"/>
                      <a:pt x="261174" y="667713"/>
                    </a:cubicBezTo>
                    <a:lnTo>
                      <a:pt x="10571" y="536744"/>
                    </a:lnTo>
                    <a:cubicBezTo>
                      <a:pt x="188" y="531314"/>
                      <a:pt x="-3811" y="518456"/>
                      <a:pt x="1617" y="508074"/>
                    </a:cubicBezTo>
                    <a:cubicBezTo>
                      <a:pt x="1713" y="507788"/>
                      <a:pt x="1808" y="507597"/>
                      <a:pt x="1999" y="507311"/>
                    </a:cubicBezTo>
                    <a:lnTo>
                      <a:pt x="286701" y="8963"/>
                    </a:lnTo>
                    <a:cubicBezTo>
                      <a:pt x="292511" y="-1228"/>
                      <a:pt x="305560" y="-4752"/>
                      <a:pt x="315656" y="1153"/>
                    </a:cubicBezTo>
                    <a:cubicBezTo>
                      <a:pt x="316038" y="1343"/>
                      <a:pt x="316419" y="1534"/>
                      <a:pt x="316704" y="1724"/>
                    </a:cubicBezTo>
                    <a:lnTo>
                      <a:pt x="550353" y="153363"/>
                    </a:lnTo>
                    <a:cubicBezTo>
                      <a:pt x="566069" y="163554"/>
                      <a:pt x="579118" y="177271"/>
                      <a:pt x="588453" y="193463"/>
                    </a:cubicBezTo>
                    <a:lnTo>
                      <a:pt x="602454" y="217466"/>
                    </a:lnTo>
                    <a:cubicBezTo>
                      <a:pt x="615885" y="240802"/>
                      <a:pt x="640745" y="255280"/>
                      <a:pt x="667701" y="255566"/>
                    </a:cubicBezTo>
                    <a:lnTo>
                      <a:pt x="670082" y="255566"/>
                    </a:lnTo>
                    <a:cubicBezTo>
                      <a:pt x="692657" y="255566"/>
                      <a:pt x="714849" y="262233"/>
                      <a:pt x="733709" y="274616"/>
                    </a:cubicBezTo>
                    <a:lnTo>
                      <a:pt x="2471735" y="1400281"/>
                    </a:lnTo>
                    <a:cubicBezTo>
                      <a:pt x="2487643" y="1410566"/>
                      <a:pt x="2502121" y="1422854"/>
                      <a:pt x="2514789" y="1436951"/>
                    </a:cubicBezTo>
                    <a:lnTo>
                      <a:pt x="2866071" y="1826334"/>
                    </a:lnTo>
                    <a:cubicBezTo>
                      <a:pt x="2873882" y="1835096"/>
                      <a:pt x="2873214" y="1848526"/>
                      <a:pt x="2864452" y="1856337"/>
                    </a:cubicBezTo>
                    <a:cubicBezTo>
                      <a:pt x="2860547" y="1859862"/>
                      <a:pt x="2855498" y="1861767"/>
                      <a:pt x="2850260" y="1861767"/>
                    </a:cubicBezTo>
                    <a:close/>
                    <a:moveTo>
                      <a:pt x="332611" y="638566"/>
                    </a:moveTo>
                    <a:cubicBezTo>
                      <a:pt x="373569" y="638852"/>
                      <a:pt x="411478" y="660188"/>
                      <a:pt x="433005" y="695049"/>
                    </a:cubicBezTo>
                    <a:lnTo>
                      <a:pt x="435291" y="698764"/>
                    </a:lnTo>
                    <a:cubicBezTo>
                      <a:pt x="442530" y="710575"/>
                      <a:pt x="452817" y="720100"/>
                      <a:pt x="465104" y="726577"/>
                    </a:cubicBezTo>
                    <a:lnTo>
                      <a:pt x="2293904" y="1682887"/>
                    </a:lnTo>
                    <a:cubicBezTo>
                      <a:pt x="2316574" y="1694698"/>
                      <a:pt x="2340672" y="1703555"/>
                      <a:pt x="2365533" y="1709176"/>
                    </a:cubicBezTo>
                    <a:lnTo>
                      <a:pt x="2789109" y="1804903"/>
                    </a:lnTo>
                    <a:lnTo>
                      <a:pt x="2482689" y="1465240"/>
                    </a:lnTo>
                    <a:cubicBezTo>
                      <a:pt x="2472498" y="1453906"/>
                      <a:pt x="2460878" y="1443999"/>
                      <a:pt x="2448018" y="1435714"/>
                    </a:cubicBezTo>
                    <a:lnTo>
                      <a:pt x="710182" y="310049"/>
                    </a:lnTo>
                    <a:cubicBezTo>
                      <a:pt x="697990" y="301762"/>
                      <a:pt x="683512" y="297571"/>
                      <a:pt x="668749" y="297952"/>
                    </a:cubicBezTo>
                    <a:lnTo>
                      <a:pt x="667320" y="297952"/>
                    </a:lnTo>
                    <a:cubicBezTo>
                      <a:pt x="625219" y="297856"/>
                      <a:pt x="586357" y="275282"/>
                      <a:pt x="565307" y="238802"/>
                    </a:cubicBezTo>
                    <a:lnTo>
                      <a:pt x="551305" y="214799"/>
                    </a:lnTo>
                    <a:cubicBezTo>
                      <a:pt x="545304" y="204417"/>
                      <a:pt x="536828" y="195558"/>
                      <a:pt x="526731" y="188986"/>
                    </a:cubicBezTo>
                    <a:lnTo>
                      <a:pt x="311941" y="49540"/>
                    </a:lnTo>
                    <a:lnTo>
                      <a:pt x="49433" y="509026"/>
                    </a:lnTo>
                    <a:lnTo>
                      <a:pt x="280414" y="629803"/>
                    </a:lnTo>
                    <a:cubicBezTo>
                      <a:pt x="291178" y="635328"/>
                      <a:pt x="303084" y="638280"/>
                      <a:pt x="315181" y="638280"/>
                    </a:cubicBezTo>
                    <a:lnTo>
                      <a:pt x="332611" y="638280"/>
                    </a:ln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04A572E4-DE32-3EEE-792A-9E8D7E574E2D}"/>
                  </a:ext>
                </a:extLst>
              </p:cNvPr>
              <p:cNvSpPr/>
              <p:nvPr/>
            </p:nvSpPr>
            <p:spPr>
              <a:xfrm rot="17563001">
                <a:off x="3434426" y="2937983"/>
                <a:ext cx="147492" cy="245028"/>
              </a:xfrm>
              <a:custGeom>
                <a:avLst/>
                <a:gdLst>
                  <a:gd name="connsiteX0" fmla="*/ 20626 w 147492"/>
                  <a:gd name="connsiteY0" fmla="*/ 243317 h 245028"/>
                  <a:gd name="connsiteX1" fmla="*/ -805 w 147492"/>
                  <a:gd name="connsiteY1" fmla="*/ 222076 h 245028"/>
                  <a:gd name="connsiteX2" fmla="*/ 1576 w 147492"/>
                  <a:gd name="connsiteY2" fmla="*/ 212265 h 245028"/>
                  <a:gd name="connsiteX3" fmla="*/ 106351 w 147492"/>
                  <a:gd name="connsiteY3" fmla="*/ 10050 h 245028"/>
                  <a:gd name="connsiteX4" fmla="*/ 134926 w 147492"/>
                  <a:gd name="connsiteY4" fmla="*/ 525 h 245028"/>
                  <a:gd name="connsiteX5" fmla="*/ 144451 w 147492"/>
                  <a:gd name="connsiteY5" fmla="*/ 29100 h 245028"/>
                  <a:gd name="connsiteX6" fmla="*/ 39676 w 147492"/>
                  <a:gd name="connsiteY6" fmla="*/ 231315 h 245028"/>
                  <a:gd name="connsiteX7" fmla="*/ 20626 w 147492"/>
                  <a:gd name="connsiteY7" fmla="*/ 243317 h 245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7492" h="245028">
                    <a:moveTo>
                      <a:pt x="20626" y="243317"/>
                    </a:moveTo>
                    <a:cubicBezTo>
                      <a:pt x="8815" y="243317"/>
                      <a:pt x="-710" y="233792"/>
                      <a:pt x="-805" y="222076"/>
                    </a:cubicBezTo>
                    <a:cubicBezTo>
                      <a:pt x="-805" y="218646"/>
                      <a:pt x="53" y="215314"/>
                      <a:pt x="1576" y="212265"/>
                    </a:cubicBezTo>
                    <a:lnTo>
                      <a:pt x="106351" y="10050"/>
                    </a:lnTo>
                    <a:cubicBezTo>
                      <a:pt x="111590" y="-429"/>
                      <a:pt x="124449" y="-4715"/>
                      <a:pt x="134926" y="525"/>
                    </a:cubicBezTo>
                    <a:cubicBezTo>
                      <a:pt x="145403" y="5764"/>
                      <a:pt x="149690" y="18621"/>
                      <a:pt x="144451" y="29100"/>
                    </a:cubicBezTo>
                    <a:lnTo>
                      <a:pt x="39676" y="231315"/>
                    </a:lnTo>
                    <a:cubicBezTo>
                      <a:pt x="36152" y="238650"/>
                      <a:pt x="28722" y="243221"/>
                      <a:pt x="20626" y="243317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3156EF83-341E-AFA1-6816-C233CC587DDC}"/>
                  </a:ext>
                </a:extLst>
              </p:cNvPr>
              <p:cNvSpPr/>
              <p:nvPr/>
            </p:nvSpPr>
            <p:spPr>
              <a:xfrm rot="17563001">
                <a:off x="855666" y="4442072"/>
                <a:ext cx="785485" cy="771801"/>
              </a:xfrm>
              <a:custGeom>
                <a:avLst/>
                <a:gdLst>
                  <a:gd name="connsiteX0" fmla="*/ 370534 w 785485"/>
                  <a:gd name="connsiteY0" fmla="*/ 22186 h 771801"/>
                  <a:gd name="connsiteX1" fmla="*/ 784680 w 785485"/>
                  <a:gd name="connsiteY1" fmla="*/ 272504 h 771801"/>
                  <a:gd name="connsiteX2" fmla="*/ 492453 w 785485"/>
                  <a:gd name="connsiteY2" fmla="*/ 770090 h 771801"/>
                  <a:gd name="connsiteX3" fmla="*/ 78306 w 785485"/>
                  <a:gd name="connsiteY3" fmla="*/ 519772 h 771801"/>
                  <a:gd name="connsiteX4" fmla="*/ 20204 w 785485"/>
                  <a:gd name="connsiteY4" fmla="*/ 301746 h 771801"/>
                  <a:gd name="connsiteX5" fmla="*/ 153554 w 785485"/>
                  <a:gd name="connsiteY5" fmla="*/ 74194 h 771801"/>
                  <a:gd name="connsiteX6" fmla="*/ 367866 w 785485"/>
                  <a:gd name="connsiteY6" fmla="*/ 20568 h 771801"/>
                  <a:gd name="connsiteX7" fmla="*/ 370534 w 785485"/>
                  <a:gd name="connsiteY7" fmla="*/ 22186 h 771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5485" h="771801">
                    <a:moveTo>
                      <a:pt x="370534" y="22186"/>
                    </a:moveTo>
                    <a:lnTo>
                      <a:pt x="784680" y="272504"/>
                    </a:lnTo>
                    <a:lnTo>
                      <a:pt x="492453" y="770090"/>
                    </a:lnTo>
                    <a:lnTo>
                      <a:pt x="78306" y="519772"/>
                    </a:lnTo>
                    <a:cubicBezTo>
                      <a:pt x="2678" y="475101"/>
                      <a:pt x="-23135" y="378136"/>
                      <a:pt x="20204" y="301746"/>
                    </a:cubicBezTo>
                    <a:lnTo>
                      <a:pt x="153554" y="74194"/>
                    </a:lnTo>
                    <a:cubicBezTo>
                      <a:pt x="197941" y="184"/>
                      <a:pt x="293857" y="-23819"/>
                      <a:pt x="367866" y="20568"/>
                    </a:cubicBezTo>
                    <a:cubicBezTo>
                      <a:pt x="368723" y="21043"/>
                      <a:pt x="369676" y="21615"/>
                      <a:pt x="370534" y="22186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238928EC-3546-3D7F-7428-6E5F461E9062}"/>
                  </a:ext>
                </a:extLst>
              </p:cNvPr>
              <p:cNvSpPr/>
              <p:nvPr/>
            </p:nvSpPr>
            <p:spPr>
              <a:xfrm rot="17563001">
                <a:off x="834817" y="4421332"/>
                <a:ext cx="827424" cy="813841"/>
              </a:xfrm>
              <a:custGeom>
                <a:avLst/>
                <a:gdLst>
                  <a:gd name="connsiteX0" fmla="*/ 513634 w 827424"/>
                  <a:gd name="connsiteY0" fmla="*/ 812130 h 813841"/>
                  <a:gd name="connsiteX1" fmla="*/ 502680 w 827424"/>
                  <a:gd name="connsiteY1" fmla="*/ 809083 h 813841"/>
                  <a:gd name="connsiteX2" fmla="*/ 88438 w 827424"/>
                  <a:gd name="connsiteY2" fmla="*/ 558765 h 813841"/>
                  <a:gd name="connsiteX3" fmla="*/ 23001 w 827424"/>
                  <a:gd name="connsiteY3" fmla="*/ 311783 h 813841"/>
                  <a:gd name="connsiteX4" fmla="*/ 156351 w 827424"/>
                  <a:gd name="connsiteY4" fmla="*/ 84230 h 813841"/>
                  <a:gd name="connsiteX5" fmla="*/ 263889 w 827424"/>
                  <a:gd name="connsiteY5" fmla="*/ 3743 h 813841"/>
                  <a:gd name="connsiteX6" fmla="*/ 402383 w 827424"/>
                  <a:gd name="connsiteY6" fmla="*/ 24794 h 813841"/>
                  <a:gd name="connsiteX7" fmla="*/ 816529 w 827424"/>
                  <a:gd name="connsiteY7" fmla="*/ 275111 h 813841"/>
                  <a:gd name="connsiteX8" fmla="*/ 823864 w 827424"/>
                  <a:gd name="connsiteY8" fmla="*/ 303686 h 813841"/>
                  <a:gd name="connsiteX9" fmla="*/ 531636 w 827424"/>
                  <a:gd name="connsiteY9" fmla="*/ 801273 h 813841"/>
                  <a:gd name="connsiteX10" fmla="*/ 518587 w 827424"/>
                  <a:gd name="connsiteY10" fmla="*/ 810798 h 813841"/>
                  <a:gd name="connsiteX11" fmla="*/ 513634 w 827424"/>
                  <a:gd name="connsiteY11" fmla="*/ 812130 h 813841"/>
                  <a:gd name="connsiteX12" fmla="*/ 308275 w 827424"/>
                  <a:gd name="connsiteY12" fmla="*/ 40605 h 813841"/>
                  <a:gd name="connsiteX13" fmla="*/ 274557 w 827424"/>
                  <a:gd name="connsiteY13" fmla="*/ 44797 h 813841"/>
                  <a:gd name="connsiteX14" fmla="*/ 193308 w 827424"/>
                  <a:gd name="connsiteY14" fmla="*/ 105662 h 813841"/>
                  <a:gd name="connsiteX15" fmla="*/ 59958 w 827424"/>
                  <a:gd name="connsiteY15" fmla="*/ 333214 h 813841"/>
                  <a:gd name="connsiteX16" fmla="*/ 110727 w 827424"/>
                  <a:gd name="connsiteY16" fmla="*/ 522285 h 813841"/>
                  <a:gd name="connsiteX17" fmla="*/ 506490 w 827424"/>
                  <a:gd name="connsiteY17" fmla="*/ 761458 h 813841"/>
                  <a:gd name="connsiteX18" fmla="*/ 777191 w 827424"/>
                  <a:gd name="connsiteY18" fmla="*/ 300543 h 813841"/>
                  <a:gd name="connsiteX19" fmla="*/ 380951 w 827424"/>
                  <a:gd name="connsiteY19" fmla="*/ 61084 h 813841"/>
                  <a:gd name="connsiteX20" fmla="*/ 308275 w 827424"/>
                  <a:gd name="connsiteY20" fmla="*/ 40700 h 8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27424" h="813841">
                    <a:moveTo>
                      <a:pt x="513634" y="812130"/>
                    </a:moveTo>
                    <a:cubicBezTo>
                      <a:pt x="509728" y="812130"/>
                      <a:pt x="506015" y="811083"/>
                      <a:pt x="502680" y="809083"/>
                    </a:cubicBezTo>
                    <a:lnTo>
                      <a:pt x="88438" y="558765"/>
                    </a:lnTo>
                    <a:cubicBezTo>
                      <a:pt x="3094" y="507998"/>
                      <a:pt x="-26053" y="398174"/>
                      <a:pt x="23001" y="311783"/>
                    </a:cubicBezTo>
                    <a:lnTo>
                      <a:pt x="156351" y="84230"/>
                    </a:lnTo>
                    <a:cubicBezTo>
                      <a:pt x="179878" y="44035"/>
                      <a:pt x="218645" y="14983"/>
                      <a:pt x="263889" y="3743"/>
                    </a:cubicBezTo>
                    <a:cubicBezTo>
                      <a:pt x="311037" y="-8068"/>
                      <a:pt x="360948" y="-542"/>
                      <a:pt x="402383" y="24794"/>
                    </a:cubicBezTo>
                    <a:lnTo>
                      <a:pt x="816529" y="275111"/>
                    </a:lnTo>
                    <a:cubicBezTo>
                      <a:pt x="826245" y="281111"/>
                      <a:pt x="829483" y="293780"/>
                      <a:pt x="823864" y="303686"/>
                    </a:cubicBezTo>
                    <a:lnTo>
                      <a:pt x="531636" y="801273"/>
                    </a:lnTo>
                    <a:cubicBezTo>
                      <a:pt x="528778" y="806035"/>
                      <a:pt x="524016" y="809464"/>
                      <a:pt x="518587" y="810798"/>
                    </a:cubicBezTo>
                    <a:cubicBezTo>
                      <a:pt x="516967" y="811464"/>
                      <a:pt x="515349" y="811941"/>
                      <a:pt x="513634" y="812130"/>
                    </a:cubicBezTo>
                    <a:close/>
                    <a:moveTo>
                      <a:pt x="308275" y="40605"/>
                    </a:moveTo>
                    <a:cubicBezTo>
                      <a:pt x="296940" y="40605"/>
                      <a:pt x="285606" y="42034"/>
                      <a:pt x="274557" y="44797"/>
                    </a:cubicBezTo>
                    <a:cubicBezTo>
                      <a:pt x="240362" y="53369"/>
                      <a:pt x="211120" y="75276"/>
                      <a:pt x="193308" y="105662"/>
                    </a:cubicBezTo>
                    <a:lnTo>
                      <a:pt x="59958" y="333214"/>
                    </a:lnTo>
                    <a:cubicBezTo>
                      <a:pt x="22525" y="399508"/>
                      <a:pt x="45100" y="483613"/>
                      <a:pt x="110727" y="522285"/>
                    </a:cubicBezTo>
                    <a:lnTo>
                      <a:pt x="506490" y="761458"/>
                    </a:lnTo>
                    <a:lnTo>
                      <a:pt x="777191" y="300543"/>
                    </a:lnTo>
                    <a:lnTo>
                      <a:pt x="380951" y="61084"/>
                    </a:lnTo>
                    <a:cubicBezTo>
                      <a:pt x="359043" y="47749"/>
                      <a:pt x="333897" y="40700"/>
                      <a:pt x="308275" y="40700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97566985-4E6C-D8ED-D9BA-417C6E383119}"/>
                  </a:ext>
                </a:extLst>
              </p:cNvPr>
              <p:cNvSpPr/>
              <p:nvPr/>
            </p:nvSpPr>
            <p:spPr>
              <a:xfrm rot="17563001">
                <a:off x="1690468" y="4284899"/>
                <a:ext cx="183972" cy="277525"/>
              </a:xfrm>
              <a:custGeom>
                <a:avLst/>
                <a:gdLst>
                  <a:gd name="connsiteX0" fmla="*/ 20376 w 183972"/>
                  <a:gd name="connsiteY0" fmla="*/ 275814 h 277525"/>
                  <a:gd name="connsiteX1" fmla="*/ 9518 w 183972"/>
                  <a:gd name="connsiteY1" fmla="*/ 272766 h 277525"/>
                  <a:gd name="connsiteX2" fmla="*/ 2183 w 183972"/>
                  <a:gd name="connsiteY2" fmla="*/ 243810 h 277525"/>
                  <a:gd name="connsiteX3" fmla="*/ 2279 w 183972"/>
                  <a:gd name="connsiteY3" fmla="*/ 243619 h 277525"/>
                  <a:gd name="connsiteX4" fmla="*/ 143153 w 183972"/>
                  <a:gd name="connsiteY4" fmla="*/ 9591 h 277525"/>
                  <a:gd name="connsiteX5" fmla="*/ 171823 w 183972"/>
                  <a:gd name="connsiteY5" fmla="*/ 732 h 277525"/>
                  <a:gd name="connsiteX6" fmla="*/ 180682 w 183972"/>
                  <a:gd name="connsiteY6" fmla="*/ 29497 h 277525"/>
                  <a:gd name="connsiteX7" fmla="*/ 179539 w 183972"/>
                  <a:gd name="connsiteY7" fmla="*/ 31402 h 277525"/>
                  <a:gd name="connsiteX8" fmla="*/ 38664 w 183972"/>
                  <a:gd name="connsiteY8" fmla="*/ 265527 h 277525"/>
                  <a:gd name="connsiteX9" fmla="*/ 20376 w 183972"/>
                  <a:gd name="connsiteY9" fmla="*/ 275814 h 277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3972" h="277525">
                    <a:moveTo>
                      <a:pt x="20376" y="275814"/>
                    </a:moveTo>
                    <a:cubicBezTo>
                      <a:pt x="16566" y="275814"/>
                      <a:pt x="12756" y="274766"/>
                      <a:pt x="9518" y="272766"/>
                    </a:cubicBezTo>
                    <a:cubicBezTo>
                      <a:pt x="-484" y="266766"/>
                      <a:pt x="-3817" y="253812"/>
                      <a:pt x="2183" y="243810"/>
                    </a:cubicBezTo>
                    <a:cubicBezTo>
                      <a:pt x="2183" y="243715"/>
                      <a:pt x="2279" y="243715"/>
                      <a:pt x="2279" y="243619"/>
                    </a:cubicBezTo>
                    <a:lnTo>
                      <a:pt x="143153" y="9591"/>
                    </a:lnTo>
                    <a:cubicBezTo>
                      <a:pt x="148678" y="-791"/>
                      <a:pt x="161536" y="-4697"/>
                      <a:pt x="171823" y="732"/>
                    </a:cubicBezTo>
                    <a:cubicBezTo>
                      <a:pt x="182206" y="6257"/>
                      <a:pt x="186206" y="19116"/>
                      <a:pt x="180682" y="29497"/>
                    </a:cubicBezTo>
                    <a:cubicBezTo>
                      <a:pt x="180300" y="30165"/>
                      <a:pt x="179920" y="30831"/>
                      <a:pt x="179539" y="31402"/>
                    </a:cubicBezTo>
                    <a:lnTo>
                      <a:pt x="38664" y="265527"/>
                    </a:lnTo>
                    <a:cubicBezTo>
                      <a:pt x="34759" y="271908"/>
                      <a:pt x="27805" y="275814"/>
                      <a:pt x="20376" y="275814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65FF038E-851D-541C-4E22-E825E19B40C8}"/>
                  </a:ext>
                </a:extLst>
              </p:cNvPr>
              <p:cNvSpPr/>
              <p:nvPr/>
            </p:nvSpPr>
            <p:spPr>
              <a:xfrm rot="17563001">
                <a:off x="1836486" y="3835770"/>
                <a:ext cx="561125" cy="368036"/>
              </a:xfrm>
              <a:custGeom>
                <a:avLst/>
                <a:gdLst>
                  <a:gd name="connsiteX0" fmla="*/ 539015 w 561125"/>
                  <a:gd name="connsiteY0" fmla="*/ 366325 h 368036"/>
                  <a:gd name="connsiteX1" fmla="*/ 527775 w 561125"/>
                  <a:gd name="connsiteY1" fmla="*/ 363088 h 368036"/>
                  <a:gd name="connsiteX2" fmla="*/ 9139 w 561125"/>
                  <a:gd name="connsiteY2" fmla="*/ 37523 h 368036"/>
                  <a:gd name="connsiteX3" fmla="*/ 2472 w 561125"/>
                  <a:gd name="connsiteY3" fmla="*/ 8282 h 368036"/>
                  <a:gd name="connsiteX4" fmla="*/ 31713 w 561125"/>
                  <a:gd name="connsiteY4" fmla="*/ 1518 h 368036"/>
                  <a:gd name="connsiteX5" fmla="*/ 550349 w 561125"/>
                  <a:gd name="connsiteY5" fmla="*/ 327083 h 368036"/>
                  <a:gd name="connsiteX6" fmla="*/ 557113 w 561125"/>
                  <a:gd name="connsiteY6" fmla="*/ 356326 h 368036"/>
                  <a:gd name="connsiteX7" fmla="*/ 539015 w 561125"/>
                  <a:gd name="connsiteY7" fmla="*/ 366325 h 368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1125" h="368036">
                    <a:moveTo>
                      <a:pt x="539015" y="366325"/>
                    </a:moveTo>
                    <a:cubicBezTo>
                      <a:pt x="535014" y="366325"/>
                      <a:pt x="531110" y="365183"/>
                      <a:pt x="527775" y="363088"/>
                    </a:cubicBezTo>
                    <a:lnTo>
                      <a:pt x="9139" y="37523"/>
                    </a:lnTo>
                    <a:cubicBezTo>
                      <a:pt x="-767" y="31332"/>
                      <a:pt x="-3815" y="18187"/>
                      <a:pt x="2472" y="8282"/>
                    </a:cubicBezTo>
                    <a:cubicBezTo>
                      <a:pt x="8662" y="-1720"/>
                      <a:pt x="21807" y="-4672"/>
                      <a:pt x="31713" y="1518"/>
                    </a:cubicBezTo>
                    <a:lnTo>
                      <a:pt x="550349" y="327083"/>
                    </a:lnTo>
                    <a:cubicBezTo>
                      <a:pt x="560255" y="333274"/>
                      <a:pt x="563304" y="346419"/>
                      <a:pt x="557113" y="356326"/>
                    </a:cubicBezTo>
                    <a:cubicBezTo>
                      <a:pt x="553207" y="362611"/>
                      <a:pt x="546349" y="366325"/>
                      <a:pt x="539015" y="366325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E2777986-73DF-D2C2-85B0-F97818CFDC0A}"/>
                  </a:ext>
                </a:extLst>
              </p:cNvPr>
              <p:cNvSpPr/>
              <p:nvPr/>
            </p:nvSpPr>
            <p:spPr>
              <a:xfrm rot="17563001">
                <a:off x="3183509" y="3089420"/>
                <a:ext cx="245455" cy="168840"/>
              </a:xfrm>
              <a:custGeom>
                <a:avLst/>
                <a:gdLst>
                  <a:gd name="connsiteX0" fmla="*/ 222804 w 245455"/>
                  <a:gd name="connsiteY0" fmla="*/ 167129 h 168840"/>
                  <a:gd name="connsiteX1" fmla="*/ 211660 w 245455"/>
                  <a:gd name="connsiteY1" fmla="*/ 163890 h 168840"/>
                  <a:gd name="connsiteX2" fmla="*/ 9540 w 245455"/>
                  <a:gd name="connsiteY2" fmla="*/ 37779 h 168840"/>
                  <a:gd name="connsiteX3" fmla="*/ 2205 w 245455"/>
                  <a:gd name="connsiteY3" fmla="*/ 8632 h 168840"/>
                  <a:gd name="connsiteX4" fmla="*/ 31352 w 245455"/>
                  <a:gd name="connsiteY4" fmla="*/ 1298 h 168840"/>
                  <a:gd name="connsiteX5" fmla="*/ 31923 w 245455"/>
                  <a:gd name="connsiteY5" fmla="*/ 1679 h 168840"/>
                  <a:gd name="connsiteX6" fmla="*/ 234520 w 245455"/>
                  <a:gd name="connsiteY6" fmla="*/ 127790 h 168840"/>
                  <a:gd name="connsiteX7" fmla="*/ 241473 w 245455"/>
                  <a:gd name="connsiteY7" fmla="*/ 157032 h 168840"/>
                  <a:gd name="connsiteX8" fmla="*/ 223280 w 245455"/>
                  <a:gd name="connsiteY8" fmla="*/ 167129 h 168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5455" h="168840">
                    <a:moveTo>
                      <a:pt x="222804" y="167129"/>
                    </a:moveTo>
                    <a:cubicBezTo>
                      <a:pt x="218899" y="167129"/>
                      <a:pt x="214993" y="165985"/>
                      <a:pt x="211660" y="163890"/>
                    </a:cubicBezTo>
                    <a:lnTo>
                      <a:pt x="9540" y="37779"/>
                    </a:lnTo>
                    <a:cubicBezTo>
                      <a:pt x="-558" y="31779"/>
                      <a:pt x="-3796" y="18729"/>
                      <a:pt x="2205" y="8632"/>
                    </a:cubicBezTo>
                    <a:cubicBezTo>
                      <a:pt x="8206" y="-1463"/>
                      <a:pt x="21255" y="-4702"/>
                      <a:pt x="31352" y="1298"/>
                    </a:cubicBezTo>
                    <a:cubicBezTo>
                      <a:pt x="31543" y="1393"/>
                      <a:pt x="31732" y="1584"/>
                      <a:pt x="31923" y="1679"/>
                    </a:cubicBezTo>
                    <a:lnTo>
                      <a:pt x="234520" y="127790"/>
                    </a:lnTo>
                    <a:cubicBezTo>
                      <a:pt x="244522" y="133887"/>
                      <a:pt x="247665" y="147031"/>
                      <a:pt x="241473" y="157032"/>
                    </a:cubicBezTo>
                    <a:cubicBezTo>
                      <a:pt x="237567" y="163318"/>
                      <a:pt x="230710" y="167129"/>
                      <a:pt x="223280" y="167129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DB68339A-9EA1-2C68-2517-B6379D90C36E}"/>
                  </a:ext>
                </a:extLst>
              </p:cNvPr>
              <p:cNvSpPr/>
              <p:nvPr/>
            </p:nvSpPr>
            <p:spPr>
              <a:xfrm rot="17563001">
                <a:off x="1111491" y="4839562"/>
                <a:ext cx="358234" cy="236350"/>
              </a:xfrm>
              <a:custGeom>
                <a:avLst/>
                <a:gdLst>
                  <a:gd name="connsiteX0" fmla="*/ 336033 w 358234"/>
                  <a:gd name="connsiteY0" fmla="*/ 234637 h 236350"/>
                  <a:gd name="connsiteX1" fmla="*/ 324983 w 358234"/>
                  <a:gd name="connsiteY1" fmla="*/ 231494 h 236350"/>
                  <a:gd name="connsiteX2" fmla="*/ 9325 w 358234"/>
                  <a:gd name="connsiteY2" fmla="*/ 37661 h 236350"/>
                  <a:gd name="connsiteX3" fmla="*/ 2372 w 358234"/>
                  <a:gd name="connsiteY3" fmla="*/ 8418 h 236350"/>
                  <a:gd name="connsiteX4" fmla="*/ 31614 w 358234"/>
                  <a:gd name="connsiteY4" fmla="*/ 1465 h 236350"/>
                  <a:gd name="connsiteX5" fmla="*/ 347177 w 358234"/>
                  <a:gd name="connsiteY5" fmla="*/ 195203 h 236350"/>
                  <a:gd name="connsiteX6" fmla="*/ 354416 w 358234"/>
                  <a:gd name="connsiteY6" fmla="*/ 224350 h 236350"/>
                  <a:gd name="connsiteX7" fmla="*/ 336033 w 358234"/>
                  <a:gd name="connsiteY7" fmla="*/ 234637 h 236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8234" h="236350">
                    <a:moveTo>
                      <a:pt x="336033" y="234637"/>
                    </a:moveTo>
                    <a:cubicBezTo>
                      <a:pt x="332127" y="234637"/>
                      <a:pt x="328317" y="233494"/>
                      <a:pt x="324983" y="231494"/>
                    </a:cubicBezTo>
                    <a:lnTo>
                      <a:pt x="9325" y="37661"/>
                    </a:lnTo>
                    <a:cubicBezTo>
                      <a:pt x="-676" y="31469"/>
                      <a:pt x="-3820" y="18420"/>
                      <a:pt x="2372" y="8418"/>
                    </a:cubicBezTo>
                    <a:cubicBezTo>
                      <a:pt x="8563" y="-1582"/>
                      <a:pt x="21612" y="-4726"/>
                      <a:pt x="31614" y="1465"/>
                    </a:cubicBezTo>
                    <a:lnTo>
                      <a:pt x="347177" y="195203"/>
                    </a:lnTo>
                    <a:cubicBezTo>
                      <a:pt x="357178" y="201299"/>
                      <a:pt x="360416" y="214349"/>
                      <a:pt x="354416" y="224350"/>
                    </a:cubicBezTo>
                    <a:cubicBezTo>
                      <a:pt x="350511" y="230828"/>
                      <a:pt x="343558" y="234732"/>
                      <a:pt x="336033" y="234637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5D008B4C-D0B5-E5ED-19FA-3A0FB3E6118B}"/>
                  </a:ext>
                </a:extLst>
              </p:cNvPr>
              <p:cNvSpPr/>
              <p:nvPr/>
            </p:nvSpPr>
            <p:spPr>
              <a:xfrm rot="17563001">
                <a:off x="2245292" y="3529245"/>
                <a:ext cx="1556559" cy="811849"/>
              </a:xfrm>
              <a:custGeom>
                <a:avLst/>
                <a:gdLst>
                  <a:gd name="connsiteX0" fmla="*/ 140638 w 1556559"/>
                  <a:gd name="connsiteY0" fmla="*/ 27122 h 811849"/>
                  <a:gd name="connsiteX1" fmla="*/ 835010 w 1556559"/>
                  <a:gd name="connsiteY1" fmla="*/ 11690 h 811849"/>
                  <a:gd name="connsiteX2" fmla="*/ 1538050 w 1556559"/>
                  <a:gd name="connsiteY2" fmla="*/ 294203 h 811849"/>
                  <a:gd name="connsiteX3" fmla="*/ 1418131 w 1556559"/>
                  <a:gd name="connsiteY3" fmla="*/ 520610 h 811849"/>
                  <a:gd name="connsiteX4" fmla="*/ 1195150 w 1556559"/>
                  <a:gd name="connsiteY4" fmla="*/ 686537 h 811849"/>
                  <a:gd name="connsiteX5" fmla="*/ 236840 w 1556559"/>
                  <a:gd name="connsiteY5" fmla="*/ 654628 h 811849"/>
                  <a:gd name="connsiteX6" fmla="*/ 7574 w 1556559"/>
                  <a:gd name="connsiteY6" fmla="*/ 597954 h 811849"/>
                  <a:gd name="connsiteX7" fmla="*/ 140638 w 1556559"/>
                  <a:gd name="connsiteY7" fmla="*/ 27122 h 811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6559" h="811849">
                    <a:moveTo>
                      <a:pt x="140638" y="27122"/>
                    </a:moveTo>
                    <a:cubicBezTo>
                      <a:pt x="140638" y="27122"/>
                      <a:pt x="564881" y="-25742"/>
                      <a:pt x="835010" y="11690"/>
                    </a:cubicBezTo>
                    <a:cubicBezTo>
                      <a:pt x="1045417" y="40933"/>
                      <a:pt x="1668162" y="-108609"/>
                      <a:pt x="1538050" y="294203"/>
                    </a:cubicBezTo>
                    <a:cubicBezTo>
                      <a:pt x="1510047" y="380975"/>
                      <a:pt x="1495283" y="438792"/>
                      <a:pt x="1418131" y="520610"/>
                    </a:cubicBezTo>
                    <a:cubicBezTo>
                      <a:pt x="1376030" y="565380"/>
                      <a:pt x="1260587" y="657676"/>
                      <a:pt x="1195150" y="686537"/>
                    </a:cubicBezTo>
                    <a:cubicBezTo>
                      <a:pt x="877110" y="827031"/>
                      <a:pt x="588885" y="885800"/>
                      <a:pt x="236840" y="654628"/>
                    </a:cubicBezTo>
                    <a:cubicBezTo>
                      <a:pt x="169213" y="610051"/>
                      <a:pt x="88250" y="590048"/>
                      <a:pt x="7574" y="597954"/>
                    </a:cubicBezTo>
                    <a:cubicBezTo>
                      <a:pt x="-39385" y="602717"/>
                      <a:pt x="125684" y="30454"/>
                      <a:pt x="140638" y="27122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AAC97E6B-5DF2-C5E8-647D-E4B95BF3287E}"/>
                  </a:ext>
                </a:extLst>
              </p:cNvPr>
              <p:cNvSpPr/>
              <p:nvPr/>
            </p:nvSpPr>
            <p:spPr>
              <a:xfrm rot="17563001">
                <a:off x="2061599" y="3587596"/>
                <a:ext cx="1813804" cy="882774"/>
              </a:xfrm>
              <a:custGeom>
                <a:avLst/>
                <a:gdLst>
                  <a:gd name="connsiteX0" fmla="*/ 947325 w 1813804"/>
                  <a:gd name="connsiteY0" fmla="*/ 881063 h 882774"/>
                  <a:gd name="connsiteX1" fmla="*/ 461550 w 1813804"/>
                  <a:gd name="connsiteY1" fmla="*/ 722473 h 882774"/>
                  <a:gd name="connsiteX2" fmla="*/ 246095 w 1813804"/>
                  <a:gd name="connsiteY2" fmla="*/ 669323 h 882774"/>
                  <a:gd name="connsiteX3" fmla="*/ 21209 w 1813804"/>
                  <a:gd name="connsiteY3" fmla="*/ 680561 h 882774"/>
                  <a:gd name="connsiteX4" fmla="*/ -794 w 1813804"/>
                  <a:gd name="connsiteY4" fmla="*/ 659988 h 882774"/>
                  <a:gd name="connsiteX5" fmla="*/ 19780 w 1813804"/>
                  <a:gd name="connsiteY5" fmla="*/ 638080 h 882774"/>
                  <a:gd name="connsiteX6" fmla="*/ 241809 w 1813804"/>
                  <a:gd name="connsiteY6" fmla="*/ 627032 h 882774"/>
                  <a:gd name="connsiteX7" fmla="*/ 484886 w 1813804"/>
                  <a:gd name="connsiteY7" fmla="*/ 687135 h 882774"/>
                  <a:gd name="connsiteX8" fmla="*/ 1422909 w 1813804"/>
                  <a:gd name="connsiteY8" fmla="*/ 717329 h 882774"/>
                  <a:gd name="connsiteX9" fmla="*/ 1639031 w 1813804"/>
                  <a:gd name="connsiteY9" fmla="*/ 556260 h 882774"/>
                  <a:gd name="connsiteX10" fmla="*/ 1748568 w 1813804"/>
                  <a:gd name="connsiteY10" fmla="*/ 355188 h 882774"/>
                  <a:gd name="connsiteX11" fmla="*/ 1754187 w 1813804"/>
                  <a:gd name="connsiteY11" fmla="*/ 337947 h 882774"/>
                  <a:gd name="connsiteX12" fmla="*/ 1747711 w 1813804"/>
                  <a:gd name="connsiteY12" fmla="*/ 170404 h 882774"/>
                  <a:gd name="connsiteX13" fmla="*/ 1330706 w 1813804"/>
                  <a:gd name="connsiteY13" fmla="*/ 96013 h 882774"/>
                  <a:gd name="connsiteX14" fmla="*/ 1065054 w 1813804"/>
                  <a:gd name="connsiteY14" fmla="*/ 82203 h 882774"/>
                  <a:gd name="connsiteX15" fmla="*/ 383541 w 1813804"/>
                  <a:gd name="connsiteY15" fmla="*/ 97537 h 882774"/>
                  <a:gd name="connsiteX16" fmla="*/ 211328 w 1813804"/>
                  <a:gd name="connsiteY16" fmla="*/ 92869 h 882774"/>
                  <a:gd name="connsiteX17" fmla="*/ 191612 w 1813804"/>
                  <a:gd name="connsiteY17" fmla="*/ 70201 h 882774"/>
                  <a:gd name="connsiteX18" fmla="*/ 213900 w 1813804"/>
                  <a:gd name="connsiteY18" fmla="*/ 50484 h 882774"/>
                  <a:gd name="connsiteX19" fmla="*/ 214281 w 1813804"/>
                  <a:gd name="connsiteY19" fmla="*/ 50484 h 882774"/>
                  <a:gd name="connsiteX20" fmla="*/ 372205 w 1813804"/>
                  <a:gd name="connsiteY20" fmla="*/ 56579 h 882774"/>
                  <a:gd name="connsiteX21" fmla="*/ 1077628 w 1813804"/>
                  <a:gd name="connsiteY21" fmla="*/ 41626 h 882774"/>
                  <a:gd name="connsiteX22" fmla="*/ 1329468 w 1813804"/>
                  <a:gd name="connsiteY22" fmla="*/ 53628 h 882774"/>
                  <a:gd name="connsiteX23" fmla="*/ 1781715 w 1813804"/>
                  <a:gd name="connsiteY23" fmla="*/ 144971 h 882774"/>
                  <a:gd name="connsiteX24" fmla="*/ 1794573 w 1813804"/>
                  <a:gd name="connsiteY24" fmla="*/ 350998 h 882774"/>
                  <a:gd name="connsiteX25" fmla="*/ 1789049 w 1813804"/>
                  <a:gd name="connsiteY25" fmla="*/ 368141 h 882774"/>
                  <a:gd name="connsiteX26" fmla="*/ 1669987 w 1813804"/>
                  <a:gd name="connsiteY26" fmla="*/ 585407 h 882774"/>
                  <a:gd name="connsiteX27" fmla="*/ 1440148 w 1813804"/>
                  <a:gd name="connsiteY27" fmla="*/ 756192 h 882774"/>
                  <a:gd name="connsiteX28" fmla="*/ 947325 w 1813804"/>
                  <a:gd name="connsiteY28" fmla="*/ 881063 h 882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13804" h="882774">
                    <a:moveTo>
                      <a:pt x="947325" y="881063"/>
                    </a:moveTo>
                    <a:cubicBezTo>
                      <a:pt x="791687" y="881063"/>
                      <a:pt x="633666" y="835438"/>
                      <a:pt x="461550" y="722473"/>
                    </a:cubicBezTo>
                    <a:cubicBezTo>
                      <a:pt x="397923" y="680657"/>
                      <a:pt x="321913" y="661893"/>
                      <a:pt x="246095" y="669323"/>
                    </a:cubicBezTo>
                    <a:cubicBezTo>
                      <a:pt x="194279" y="674562"/>
                      <a:pt x="28258" y="680275"/>
                      <a:pt x="21209" y="680561"/>
                    </a:cubicBezTo>
                    <a:cubicBezTo>
                      <a:pt x="9494" y="680943"/>
                      <a:pt x="-317" y="671799"/>
                      <a:pt x="-794" y="659988"/>
                    </a:cubicBezTo>
                    <a:cubicBezTo>
                      <a:pt x="-1174" y="648273"/>
                      <a:pt x="8065" y="638462"/>
                      <a:pt x="19780" y="638080"/>
                    </a:cubicBezTo>
                    <a:cubicBezTo>
                      <a:pt x="21495" y="638080"/>
                      <a:pt x="191230" y="632081"/>
                      <a:pt x="241809" y="627032"/>
                    </a:cubicBezTo>
                    <a:cubicBezTo>
                      <a:pt x="327343" y="618744"/>
                      <a:pt x="413068" y="639985"/>
                      <a:pt x="484886" y="687135"/>
                    </a:cubicBezTo>
                    <a:cubicBezTo>
                      <a:pt x="821785" y="908401"/>
                      <a:pt x="1093534" y="862776"/>
                      <a:pt x="1422909" y="717329"/>
                    </a:cubicBezTo>
                    <a:cubicBezTo>
                      <a:pt x="1483868" y="690372"/>
                      <a:pt x="1597216" y="600648"/>
                      <a:pt x="1639031" y="556260"/>
                    </a:cubicBezTo>
                    <a:cubicBezTo>
                      <a:pt x="1707610" y="483490"/>
                      <a:pt x="1723899" y="432435"/>
                      <a:pt x="1748568" y="355188"/>
                    </a:cubicBezTo>
                    <a:lnTo>
                      <a:pt x="1754187" y="337947"/>
                    </a:lnTo>
                    <a:cubicBezTo>
                      <a:pt x="1778286" y="263178"/>
                      <a:pt x="1776191" y="208409"/>
                      <a:pt x="1747711" y="170404"/>
                    </a:cubicBezTo>
                    <a:cubicBezTo>
                      <a:pt x="1684465" y="86107"/>
                      <a:pt x="1496537" y="91442"/>
                      <a:pt x="1330706" y="96013"/>
                    </a:cubicBezTo>
                    <a:cubicBezTo>
                      <a:pt x="1225931" y="98967"/>
                      <a:pt x="1127919" y="101727"/>
                      <a:pt x="1065054" y="82203"/>
                    </a:cubicBezTo>
                    <a:cubicBezTo>
                      <a:pt x="744537" y="-17336"/>
                      <a:pt x="387065" y="96395"/>
                      <a:pt x="383541" y="97537"/>
                    </a:cubicBezTo>
                    <a:cubicBezTo>
                      <a:pt x="365823" y="101632"/>
                      <a:pt x="319627" y="100204"/>
                      <a:pt x="211328" y="92869"/>
                    </a:cubicBezTo>
                    <a:cubicBezTo>
                      <a:pt x="199613" y="92011"/>
                      <a:pt x="190849" y="81917"/>
                      <a:pt x="191612" y="70201"/>
                    </a:cubicBezTo>
                    <a:cubicBezTo>
                      <a:pt x="192278" y="58578"/>
                      <a:pt x="202280" y="49721"/>
                      <a:pt x="213900" y="50484"/>
                    </a:cubicBezTo>
                    <a:cubicBezTo>
                      <a:pt x="213995" y="50484"/>
                      <a:pt x="214186" y="50484"/>
                      <a:pt x="214281" y="50484"/>
                    </a:cubicBezTo>
                    <a:cubicBezTo>
                      <a:pt x="308388" y="56865"/>
                      <a:pt x="361442" y="58960"/>
                      <a:pt x="372205" y="56579"/>
                    </a:cubicBezTo>
                    <a:cubicBezTo>
                      <a:pt x="385445" y="52197"/>
                      <a:pt x="743681" y="-62007"/>
                      <a:pt x="1077628" y="41626"/>
                    </a:cubicBezTo>
                    <a:cubicBezTo>
                      <a:pt x="1133729" y="59055"/>
                      <a:pt x="1228885" y="56388"/>
                      <a:pt x="1329468" y="53628"/>
                    </a:cubicBezTo>
                    <a:cubicBezTo>
                      <a:pt x="1505681" y="48579"/>
                      <a:pt x="1705324" y="43054"/>
                      <a:pt x="1781715" y="144971"/>
                    </a:cubicBezTo>
                    <a:cubicBezTo>
                      <a:pt x="1818577" y="194121"/>
                      <a:pt x="1822864" y="263461"/>
                      <a:pt x="1794573" y="350998"/>
                    </a:cubicBezTo>
                    <a:lnTo>
                      <a:pt x="1789049" y="368141"/>
                    </a:lnTo>
                    <a:cubicBezTo>
                      <a:pt x="1763617" y="447962"/>
                      <a:pt x="1745139" y="505588"/>
                      <a:pt x="1669987" y="585407"/>
                    </a:cubicBezTo>
                    <a:cubicBezTo>
                      <a:pt x="1626077" y="632081"/>
                      <a:pt x="1508062" y="726377"/>
                      <a:pt x="1440148" y="756192"/>
                    </a:cubicBezTo>
                    <a:cubicBezTo>
                      <a:pt x="1270032" y="831248"/>
                      <a:pt x="1110012" y="881063"/>
                      <a:pt x="947325" y="881063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717944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reveal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6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14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9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1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2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2" fill="hold" grpId="0" nodeType="withEffect">
                                  <p:stCondLst>
                                    <p:cond delay="47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24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67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125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3.7037E-6 L 0.10625 0.36342 C 0.1125 0.33449 0.11849 0.30578 0.125 0.27685 C 0.12643 0.30115 0.12813 0.32523 0.12969 0.34953 C 0.13477 0.3243 0.13984 0.29976 0.14531 0.2743 C 0.14779 0.30324 0.15013 0.33194 0.15287 0.36064 L 0.10625 0.3993 C 0.11393 0.43449 0.12175 0.47014 0.12969 0.50509 L 0.16081 0.37731 L 0.16081 0.52708 L 0.19987 0.39398 C 0.2026 0.42986 0.20495 0.46597 0.20768 0.50231 L 0.22813 0.38842 C 0.23516 0.42523 0.24258 0.46296 0.24961 0.4993 L 0.28398 0.38842 C 0.28633 0.4206 0.28828 0.45301 0.2905 0.48541 L 0.32956 0.37731 C 0.33464 0.41967 0.3401 0.46226 0.34492 0.50509 L 0.85156 0.7912 C 0.85768 0.82245 0.86406 0.85393 0.87018 0.88564 C 0.87383 0.84838 0.87734 0.81134 0.88099 0.7743 L 0.90143 0.87708 C 0.90651 0.84189 0.91198 0.80671 0.91719 0.77152 L 0.65768 0.89375 L 0.70143 1.00486 C 0.703 0.96041 0.70456 0.91597 0.70612 0.87176 C 0.7181 0.91597 0.72995 0.96041 0.74193 1.00486 C 0.74662 0.95764 0.75156 0.91041 0.75625 0.86296 C 0.76406 0.90092 0.77175 0.93912 0.77956 0.97708 L 0.80612 0.88264 C 0.81302 0.92476 0.81953 0.9662 0.82643 1.00764 C 0.82917 0.96504 0.83164 0.92245 0.83412 0.87986 C 0.84193 0.91504 0.84987 0.95023 0.85768 0.98541 C 0.86406 0.94838 0.87018 0.91134 0.8763 0.8743 C 0.88516 0.92152 0.89427 0.96875 0.90287 1.01597 C 0.90508 0.97338 0.90703 0.93078 0.90925 0.88819 L 0.41836 0.46597 L 0.66393 0.47476 L 0.24961 0.5412 L 0.68425 0.54629 L 0.3263 0.61319 L 0.72188 0.61041 L 0.69531 0.6162 L 0.32956 0.66875 L 0.71224 0.69097 L 0.38255 0.75208 L 0.69206 0.75463 L 0.37331 0.82453 L 0.72969 0.82708 L 0.38425 0.8993 L 0.24206 0.64629 C 0.23151 0.75023 0.22122 0.85393 0.21055 0.95764 L 0.19844 0.55764 C 0.18685 0.69282 0.17552 0.82801 0.16406 0.96319 C 0.14883 0.8449 0.13359 0.72639 0.11849 0.6081 C 0.1138 0.72662 0.10925 0.84467 0.10456 0.96319 C 0.08919 0.88634 0.07435 0.80949 0.05938 0.73264 C 0.05885 0.74097 0.05807 0.7493 0.05755 0.7574 C 0.0556 0.81597 0.05339 0.8743 0.05143 0.93287 C 0.04258 0.87338 0.03385 0.81412 0.025 0.75463 C 0.0194 0.81226 0.01432 0.86967 0.00938 0.92708 L 0.80143 0.33564 L 0.80143 0.36342 C 0.81224 0.45625 0.82331 0.54838 0.83412 0.64097 C 0.84466 0.53264 0.85495 0.42453 0.8655 0.3162 C 0.87266 0.42546 0.87995 0.53472 0.88737 0.64375 C 0.89258 0.52893 0.89779 0.41458 0.90287 0.29976 C 0.91341 0.41527 0.9237 0.53101 0.93425 0.64629 C 0.93477 0.63634 0.93529 0.62615 0.93581 0.6162 C 0.93945 0.53634 0.9431 0.45717 0.94662 0.37731 C 0.94831 0.41481 0.94831 0.40092 0.94831 0.41921 C 0.95755 0.49097 0.96706 0.56342 0.9763 0.63564 C 0.978 0.62361 0.97943 0.61157 0.98099 0.59953 C 0.99206 0.5375 1.00287 0.47569 1.01393 0.41342 C 1.01484 0.70393 1.0224 0.33935 1.02344 0.63032 C 1.02344 0.63935 0.91563 1.2456 0.91563 1.25509 " pathEditMode="relative" rAng="0" ptsTypes="AAAAAAAAAAAAAAAAAAAAAAAAAAAAAAAAAAAAAAAAAAAAAAAAAAAAAAAAAAAAAAAAAAAAAAAAAAAA">
                                      <p:cBhvr>
                                        <p:cTn id="27" dur="8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1172" y="6275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  <p:bldP spid="6" grpId="0"/>
      <p:bldP spid="57" grpId="0" animBg="1"/>
      <p:bldP spid="58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>
            <a:extLst>
              <a:ext uri="{FF2B5EF4-FFF2-40B4-BE49-F238E27FC236}">
                <a16:creationId xmlns:a16="http://schemas.microsoft.com/office/drawing/2014/main" id="{C8E250A7-D36C-9296-8BD8-74415731C183}"/>
              </a:ext>
            </a:extLst>
          </p:cNvPr>
          <p:cNvGrpSpPr/>
          <p:nvPr/>
        </p:nvGrpSpPr>
        <p:grpSpPr>
          <a:xfrm flipH="1">
            <a:off x="553246" y="2416168"/>
            <a:ext cx="4834042" cy="4430946"/>
            <a:chOff x="3395122" y="2278745"/>
            <a:chExt cx="2756530" cy="2526673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FC46A2F5-284B-26C1-7B78-30D976D0D251}"/>
                </a:ext>
              </a:extLst>
            </p:cNvPr>
            <p:cNvSpPr/>
            <p:nvPr/>
          </p:nvSpPr>
          <p:spPr>
            <a:xfrm>
              <a:off x="4801777" y="4170333"/>
              <a:ext cx="1095916" cy="635085"/>
            </a:xfrm>
            <a:custGeom>
              <a:avLst/>
              <a:gdLst>
                <a:gd name="connsiteX0" fmla="*/ 1094994 w 1095916"/>
                <a:gd name="connsiteY0" fmla="*/ 634616 h 635085"/>
                <a:gd name="connsiteX1" fmla="*/ 1080833 w 1095916"/>
                <a:gd name="connsiteY1" fmla="*/ 570442 h 635085"/>
                <a:gd name="connsiteX2" fmla="*/ 989375 w 1095916"/>
                <a:gd name="connsiteY2" fmla="*/ 247518 h 635085"/>
                <a:gd name="connsiteX3" fmla="*/ 921307 w 1095916"/>
                <a:gd name="connsiteY3" fmla="*/ -469 h 635085"/>
                <a:gd name="connsiteX4" fmla="*/ 81685 w 1095916"/>
                <a:gd name="connsiteY4" fmla="*/ 152189 h 635085"/>
                <a:gd name="connsiteX5" fmla="*/ -922 w 1095916"/>
                <a:gd name="connsiteY5" fmla="*/ 634616 h 63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5916" h="635085">
                  <a:moveTo>
                    <a:pt x="1094994" y="634616"/>
                  </a:moveTo>
                  <a:cubicBezTo>
                    <a:pt x="1089967" y="608371"/>
                    <a:pt x="1085199" y="588899"/>
                    <a:pt x="1080833" y="570442"/>
                  </a:cubicBezTo>
                  <a:cubicBezTo>
                    <a:pt x="1048829" y="433880"/>
                    <a:pt x="1014464" y="322620"/>
                    <a:pt x="989375" y="247518"/>
                  </a:cubicBezTo>
                  <a:lnTo>
                    <a:pt x="921307" y="-469"/>
                  </a:lnTo>
                  <a:lnTo>
                    <a:pt x="81685" y="152189"/>
                  </a:lnTo>
                  <a:cubicBezTo>
                    <a:pt x="81685" y="152189"/>
                    <a:pt x="54496" y="335530"/>
                    <a:pt x="-922" y="634616"/>
                  </a:cubicBezTo>
                  <a:close/>
                </a:path>
              </a:pathLst>
            </a:custGeom>
            <a:solidFill>
              <a:srgbClr val="000000"/>
            </a:solidFill>
            <a:ln w="2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352AF83-3DB4-4148-F793-06C4D5F2B321}"/>
                </a:ext>
              </a:extLst>
            </p:cNvPr>
            <p:cNvSpPr/>
            <p:nvPr/>
          </p:nvSpPr>
          <p:spPr>
            <a:xfrm>
              <a:off x="4768584" y="4438386"/>
              <a:ext cx="348504" cy="335712"/>
            </a:xfrm>
            <a:custGeom>
              <a:avLst/>
              <a:gdLst>
                <a:gd name="connsiteX0" fmla="*/ 223425 w 348504"/>
                <a:gd name="connsiteY0" fmla="*/ 335243 h 335712"/>
                <a:gd name="connsiteX1" fmla="*/ 334355 w 348504"/>
                <a:gd name="connsiteY1" fmla="*/ 149495 h 335712"/>
                <a:gd name="connsiteX2" fmla="*/ 305819 w 348504"/>
                <a:gd name="connsiteY2" fmla="*/ 91079 h 335712"/>
                <a:gd name="connsiteX3" fmla="*/ 6993 w 348504"/>
                <a:gd name="connsiteY3" fmla="*/ 137859 h 335712"/>
                <a:gd name="connsiteX4" fmla="*/ 526 w 348504"/>
                <a:gd name="connsiteY4" fmla="*/ 146285 h 335712"/>
                <a:gd name="connsiteX5" fmla="*/ 162413 w 348504"/>
                <a:gd name="connsiteY5" fmla="*/ 335243 h 335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504" h="335712">
                  <a:moveTo>
                    <a:pt x="223425" y="335243"/>
                  </a:moveTo>
                  <a:cubicBezTo>
                    <a:pt x="315473" y="335243"/>
                    <a:pt x="375564" y="234840"/>
                    <a:pt x="334355" y="149495"/>
                  </a:cubicBezTo>
                  <a:cubicBezTo>
                    <a:pt x="324914" y="129928"/>
                    <a:pt x="315284" y="110197"/>
                    <a:pt x="305819" y="91079"/>
                  </a:cubicBezTo>
                  <a:cubicBezTo>
                    <a:pt x="235013" y="-51879"/>
                    <a:pt x="32271" y="-20676"/>
                    <a:pt x="6993" y="137859"/>
                  </a:cubicBezTo>
                  <a:cubicBezTo>
                    <a:pt x="6569" y="140644"/>
                    <a:pt x="904" y="143452"/>
                    <a:pt x="526" y="146285"/>
                  </a:cubicBezTo>
                  <a:cubicBezTo>
                    <a:pt x="-12549" y="246594"/>
                    <a:pt x="64630" y="335243"/>
                    <a:pt x="162413" y="335243"/>
                  </a:cubicBezTo>
                  <a:close/>
                </a:path>
              </a:pathLst>
            </a:custGeom>
            <a:solidFill>
              <a:srgbClr val="000000"/>
            </a:solidFill>
            <a:ln w="2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591BBF0-A2D9-E821-B8E2-1CDBDFAF2547}"/>
                </a:ext>
              </a:extLst>
            </p:cNvPr>
            <p:cNvSpPr/>
            <p:nvPr/>
          </p:nvSpPr>
          <p:spPr>
            <a:xfrm>
              <a:off x="3710243" y="2903806"/>
              <a:ext cx="2436263" cy="1832214"/>
            </a:xfrm>
            <a:custGeom>
              <a:avLst/>
              <a:gdLst>
                <a:gd name="connsiteX0" fmla="*/ 2435342 w 2436263"/>
                <a:gd name="connsiteY0" fmla="*/ 745678 h 1832214"/>
                <a:gd name="connsiteX1" fmla="*/ 1887395 w 2436263"/>
                <a:gd name="connsiteY1" fmla="*/ 98650 h 1832214"/>
                <a:gd name="connsiteX2" fmla="*/ 1412096 w 2436263"/>
                <a:gd name="connsiteY2" fmla="*/ 70681 h 1832214"/>
                <a:gd name="connsiteX3" fmla="*/ 572829 w 2436263"/>
                <a:gd name="connsiteY3" fmla="*/ 287490 h 1832214"/>
                <a:gd name="connsiteX4" fmla="*/ 231070 w 2436263"/>
                <a:gd name="connsiteY4" fmla="*/ 39220 h 1832214"/>
                <a:gd name="connsiteX5" fmla="*/ 68617 w 2436263"/>
                <a:gd name="connsiteY5" fmla="*/ 26026 h 1832214"/>
                <a:gd name="connsiteX6" fmla="*/ 1068 w 2436263"/>
                <a:gd name="connsiteY6" fmla="*/ 145099 h 1832214"/>
                <a:gd name="connsiteX7" fmla="*/ 12869 w 2436263"/>
                <a:gd name="connsiteY7" fmla="*/ 219091 h 1832214"/>
                <a:gd name="connsiteX8" fmla="*/ 493644 w 2436263"/>
                <a:gd name="connsiteY8" fmla="*/ 724176 h 1832214"/>
                <a:gd name="connsiteX9" fmla="*/ 1119312 w 2436263"/>
                <a:gd name="connsiteY9" fmla="*/ 630901 h 1832214"/>
                <a:gd name="connsiteX10" fmla="*/ 1058843 w 2436263"/>
                <a:gd name="connsiteY10" fmla="*/ 1680770 h 1832214"/>
                <a:gd name="connsiteX11" fmla="*/ 1850930 w 2436263"/>
                <a:gd name="connsiteY11" fmla="*/ 1805507 h 1832214"/>
                <a:gd name="connsiteX12" fmla="*/ 2185065 w 2436263"/>
                <a:gd name="connsiteY12" fmla="*/ 1778412 h 1832214"/>
                <a:gd name="connsiteX13" fmla="*/ 2118979 w 2436263"/>
                <a:gd name="connsiteY13" fmla="*/ 1222252 h 1832214"/>
                <a:gd name="connsiteX14" fmla="*/ 2435342 w 2436263"/>
                <a:gd name="connsiteY14" fmla="*/ 745678 h 1832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436263" h="1832214">
                  <a:moveTo>
                    <a:pt x="2435342" y="745678"/>
                  </a:moveTo>
                  <a:cubicBezTo>
                    <a:pt x="2435342" y="393204"/>
                    <a:pt x="2366896" y="230468"/>
                    <a:pt x="1887395" y="98650"/>
                  </a:cubicBezTo>
                  <a:cubicBezTo>
                    <a:pt x="1765608" y="65182"/>
                    <a:pt x="1586091" y="51115"/>
                    <a:pt x="1412096" y="70681"/>
                  </a:cubicBezTo>
                  <a:cubicBezTo>
                    <a:pt x="927592" y="76676"/>
                    <a:pt x="742457" y="292848"/>
                    <a:pt x="572829" y="287490"/>
                  </a:cubicBezTo>
                  <a:cubicBezTo>
                    <a:pt x="386065" y="281590"/>
                    <a:pt x="231070" y="39220"/>
                    <a:pt x="231070" y="39220"/>
                  </a:cubicBezTo>
                  <a:cubicBezTo>
                    <a:pt x="169256" y="-27881"/>
                    <a:pt x="103619" y="6059"/>
                    <a:pt x="68617" y="26026"/>
                  </a:cubicBezTo>
                  <a:cubicBezTo>
                    <a:pt x="26581" y="49935"/>
                    <a:pt x="8644" y="105848"/>
                    <a:pt x="1068" y="145099"/>
                  </a:cubicBezTo>
                  <a:cubicBezTo>
                    <a:pt x="-3818" y="170384"/>
                    <a:pt x="360" y="196582"/>
                    <a:pt x="12869" y="219091"/>
                  </a:cubicBezTo>
                  <a:cubicBezTo>
                    <a:pt x="74801" y="330021"/>
                    <a:pt x="292341" y="694296"/>
                    <a:pt x="493644" y="724176"/>
                  </a:cubicBezTo>
                  <a:cubicBezTo>
                    <a:pt x="653359" y="747968"/>
                    <a:pt x="973475" y="659058"/>
                    <a:pt x="1119312" y="630901"/>
                  </a:cubicBezTo>
                  <a:cubicBezTo>
                    <a:pt x="1222146" y="989936"/>
                    <a:pt x="1058843" y="1680770"/>
                    <a:pt x="1058843" y="1680770"/>
                  </a:cubicBezTo>
                  <a:cubicBezTo>
                    <a:pt x="1180795" y="1593442"/>
                    <a:pt x="1589183" y="1706048"/>
                    <a:pt x="1850930" y="1805507"/>
                  </a:cubicBezTo>
                  <a:cubicBezTo>
                    <a:pt x="1981804" y="1855260"/>
                    <a:pt x="2099271" y="1827504"/>
                    <a:pt x="2185065" y="1778412"/>
                  </a:cubicBezTo>
                  <a:cubicBezTo>
                    <a:pt x="2270859" y="1729319"/>
                    <a:pt x="2118979" y="1222252"/>
                    <a:pt x="2118979" y="1222252"/>
                  </a:cubicBezTo>
                  <a:cubicBezTo>
                    <a:pt x="2118979" y="1222252"/>
                    <a:pt x="2435342" y="1052978"/>
                    <a:pt x="2435342" y="745678"/>
                  </a:cubicBezTo>
                  <a:close/>
                </a:path>
              </a:pathLst>
            </a:custGeom>
            <a:solidFill>
              <a:srgbClr val="F2F2F2"/>
            </a:solidFill>
            <a:ln w="2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A027667-B5AF-B141-15EE-A29FA7AD3826}"/>
                </a:ext>
              </a:extLst>
            </p:cNvPr>
            <p:cNvSpPr/>
            <p:nvPr/>
          </p:nvSpPr>
          <p:spPr>
            <a:xfrm>
              <a:off x="3704882" y="2898287"/>
              <a:ext cx="2446770" cy="1843240"/>
            </a:xfrm>
            <a:custGeom>
              <a:avLst/>
              <a:gdLst>
                <a:gd name="connsiteX0" fmla="*/ 1995827 w 2446770"/>
                <a:gd name="connsiteY0" fmla="*/ 1842771 h 1843240"/>
                <a:gd name="connsiteX1" fmla="*/ 1854380 w 2446770"/>
                <a:gd name="connsiteY1" fmla="*/ 1815935 h 1843240"/>
                <a:gd name="connsiteX2" fmla="*/ 1067226 w 2446770"/>
                <a:gd name="connsiteY2" fmla="*/ 1690561 h 1843240"/>
                <a:gd name="connsiteX3" fmla="*/ 1059886 w 2446770"/>
                <a:gd name="connsiteY3" fmla="*/ 1689286 h 1843240"/>
                <a:gd name="connsiteX4" fmla="*/ 1059060 w 2446770"/>
                <a:gd name="connsiteY4" fmla="*/ 1685085 h 1843240"/>
                <a:gd name="connsiteX5" fmla="*/ 1120897 w 2446770"/>
                <a:gd name="connsiteY5" fmla="*/ 642485 h 1843240"/>
                <a:gd name="connsiteX6" fmla="*/ 1008386 w 2446770"/>
                <a:gd name="connsiteY6" fmla="*/ 666961 h 1843240"/>
                <a:gd name="connsiteX7" fmla="*/ 498179 w 2446770"/>
                <a:gd name="connsiteY7" fmla="*/ 734888 h 1843240"/>
                <a:gd name="connsiteX8" fmla="*/ 13604 w 2446770"/>
                <a:gd name="connsiteY8" fmla="*/ 227065 h 1843240"/>
                <a:gd name="connsiteX9" fmla="*/ 1142 w 2446770"/>
                <a:gd name="connsiteY9" fmla="*/ 149532 h 1843240"/>
                <a:gd name="connsiteX10" fmla="*/ 71264 w 2446770"/>
                <a:gd name="connsiteY10" fmla="*/ 26801 h 1843240"/>
                <a:gd name="connsiteX11" fmla="*/ 240161 w 2446770"/>
                <a:gd name="connsiteY11" fmla="*/ 40962 h 1843240"/>
                <a:gd name="connsiteX12" fmla="*/ 240727 w 2446770"/>
                <a:gd name="connsiteY12" fmla="*/ 41694 h 1843240"/>
                <a:gd name="connsiteX13" fmla="*/ 578237 w 2446770"/>
                <a:gd name="connsiteY13" fmla="*/ 287651 h 1843240"/>
                <a:gd name="connsiteX14" fmla="*/ 793512 w 2446770"/>
                <a:gd name="connsiteY14" fmla="*/ 221070 h 1843240"/>
                <a:gd name="connsiteX15" fmla="*/ 1417292 w 2446770"/>
                <a:gd name="connsiteY15" fmla="*/ 70842 h 1843240"/>
                <a:gd name="connsiteX16" fmla="*/ 1894055 w 2446770"/>
                <a:gd name="connsiteY16" fmla="*/ 99000 h 1843240"/>
                <a:gd name="connsiteX17" fmla="*/ 2350614 w 2446770"/>
                <a:gd name="connsiteY17" fmla="*/ 341629 h 1843240"/>
                <a:gd name="connsiteX18" fmla="*/ 2445849 w 2446770"/>
                <a:gd name="connsiteY18" fmla="*/ 751079 h 1843240"/>
                <a:gd name="connsiteX19" fmla="*/ 2286110 w 2446770"/>
                <a:gd name="connsiteY19" fmla="*/ 1108273 h 1843240"/>
                <a:gd name="connsiteX20" fmla="*/ 2130336 w 2446770"/>
                <a:gd name="connsiteY20" fmla="*/ 1230202 h 1843240"/>
                <a:gd name="connsiteX21" fmla="*/ 2194486 w 2446770"/>
                <a:gd name="connsiteY21" fmla="*/ 1486261 h 1843240"/>
                <a:gd name="connsiteX22" fmla="*/ 2192881 w 2446770"/>
                <a:gd name="connsiteY22" fmla="*/ 1788368 h 1843240"/>
                <a:gd name="connsiteX23" fmla="*/ 1995827 w 2446770"/>
                <a:gd name="connsiteY23" fmla="*/ 1842771 h 1843240"/>
                <a:gd name="connsiteX24" fmla="*/ 1203740 w 2446770"/>
                <a:gd name="connsiteY24" fmla="*/ 1649942 h 1843240"/>
                <a:gd name="connsiteX25" fmla="*/ 1858109 w 2446770"/>
                <a:gd name="connsiteY25" fmla="*/ 1806140 h 1843240"/>
                <a:gd name="connsiteX26" fmla="*/ 2187783 w 2446770"/>
                <a:gd name="connsiteY26" fmla="*/ 1779375 h 1843240"/>
                <a:gd name="connsiteX27" fmla="*/ 2119195 w 2446770"/>
                <a:gd name="connsiteY27" fmla="*/ 1229281 h 1843240"/>
                <a:gd name="connsiteX28" fmla="*/ 2121745 w 2446770"/>
                <a:gd name="connsiteY28" fmla="*/ 1223145 h 1843240"/>
                <a:gd name="connsiteX29" fmla="*/ 2435464 w 2446770"/>
                <a:gd name="connsiteY29" fmla="*/ 751102 h 1843240"/>
                <a:gd name="connsiteX30" fmla="*/ 1891364 w 2446770"/>
                <a:gd name="connsiteY30" fmla="*/ 109125 h 1843240"/>
                <a:gd name="connsiteX31" fmla="*/ 1418048 w 2446770"/>
                <a:gd name="connsiteY31" fmla="*/ 81298 h 1843240"/>
                <a:gd name="connsiteX32" fmla="*/ 797973 w 2446770"/>
                <a:gd name="connsiteY32" fmla="*/ 230629 h 1843240"/>
                <a:gd name="connsiteX33" fmla="*/ 578025 w 2446770"/>
                <a:gd name="connsiteY33" fmla="*/ 298131 h 1843240"/>
                <a:gd name="connsiteX34" fmla="*/ 232136 w 2446770"/>
                <a:gd name="connsiteY34" fmla="*/ 47736 h 1843240"/>
                <a:gd name="connsiteX35" fmla="*/ 76362 w 2446770"/>
                <a:gd name="connsiteY35" fmla="*/ 35935 h 1843240"/>
                <a:gd name="connsiteX36" fmla="*/ 11362 w 2446770"/>
                <a:gd name="connsiteY36" fmla="*/ 151444 h 1843240"/>
                <a:gd name="connsiteX37" fmla="*/ 22691 w 2446770"/>
                <a:gd name="connsiteY37" fmla="*/ 221872 h 1843240"/>
                <a:gd name="connsiteX38" fmla="*/ 499642 w 2446770"/>
                <a:gd name="connsiteY38" fmla="*/ 724432 h 1843240"/>
                <a:gd name="connsiteX39" fmla="*/ 1006002 w 2446770"/>
                <a:gd name="connsiteY39" fmla="*/ 656647 h 1843240"/>
                <a:gd name="connsiteX40" fmla="*/ 1123541 w 2446770"/>
                <a:gd name="connsiteY40" fmla="*/ 631180 h 1843240"/>
                <a:gd name="connsiteX41" fmla="*/ 1129583 w 2446770"/>
                <a:gd name="connsiteY41" fmla="*/ 634886 h 1843240"/>
                <a:gd name="connsiteX42" fmla="*/ 1071994 w 2446770"/>
                <a:gd name="connsiteY42" fmla="*/ 1675007 h 1843240"/>
                <a:gd name="connsiteX43" fmla="*/ 1203740 w 2446770"/>
                <a:gd name="connsiteY43" fmla="*/ 1649942 h 1843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446770" h="1843240">
                  <a:moveTo>
                    <a:pt x="1995827" y="1842771"/>
                  </a:moveTo>
                  <a:cubicBezTo>
                    <a:pt x="1947443" y="1842558"/>
                    <a:pt x="1899483" y="1833448"/>
                    <a:pt x="1854380" y="1815935"/>
                  </a:cubicBezTo>
                  <a:cubicBezTo>
                    <a:pt x="1620884" y="1727215"/>
                    <a:pt x="1192364" y="1600943"/>
                    <a:pt x="1067226" y="1690561"/>
                  </a:cubicBezTo>
                  <a:cubicBezTo>
                    <a:pt x="1064842" y="1692237"/>
                    <a:pt x="1061561" y="1691670"/>
                    <a:pt x="1059886" y="1689286"/>
                  </a:cubicBezTo>
                  <a:cubicBezTo>
                    <a:pt x="1059036" y="1688083"/>
                    <a:pt x="1058729" y="1686548"/>
                    <a:pt x="1059060" y="1685085"/>
                  </a:cubicBezTo>
                  <a:cubicBezTo>
                    <a:pt x="1060688" y="1678217"/>
                    <a:pt x="1219554" y="997414"/>
                    <a:pt x="1120897" y="642485"/>
                  </a:cubicBezTo>
                  <a:cubicBezTo>
                    <a:pt x="1089884" y="648598"/>
                    <a:pt x="1051955" y="657142"/>
                    <a:pt x="1008386" y="666961"/>
                  </a:cubicBezTo>
                  <a:cubicBezTo>
                    <a:pt x="846121" y="703520"/>
                    <a:pt x="623884" y="753604"/>
                    <a:pt x="498179" y="734888"/>
                  </a:cubicBezTo>
                  <a:cubicBezTo>
                    <a:pt x="294729" y="704582"/>
                    <a:pt x="75843" y="338537"/>
                    <a:pt x="13604" y="227065"/>
                  </a:cubicBezTo>
                  <a:cubicBezTo>
                    <a:pt x="458" y="203491"/>
                    <a:pt x="-3956" y="176037"/>
                    <a:pt x="1142" y="149532"/>
                  </a:cubicBezTo>
                  <a:cubicBezTo>
                    <a:pt x="9332" y="107048"/>
                    <a:pt x="28167" y="51418"/>
                    <a:pt x="71264" y="26801"/>
                  </a:cubicBezTo>
                  <a:cubicBezTo>
                    <a:pt x="101947" y="9382"/>
                    <a:pt x="173508" y="-31378"/>
                    <a:pt x="240161" y="40962"/>
                  </a:cubicBezTo>
                  <a:cubicBezTo>
                    <a:pt x="240373" y="41189"/>
                    <a:pt x="240562" y="41434"/>
                    <a:pt x="240727" y="41694"/>
                  </a:cubicBezTo>
                  <a:cubicBezTo>
                    <a:pt x="242261" y="44054"/>
                    <a:pt x="396501" y="281892"/>
                    <a:pt x="578237" y="287651"/>
                  </a:cubicBezTo>
                  <a:cubicBezTo>
                    <a:pt x="641963" y="289681"/>
                    <a:pt x="708852" y="259329"/>
                    <a:pt x="793512" y="221070"/>
                  </a:cubicBezTo>
                  <a:cubicBezTo>
                    <a:pt x="930121" y="159232"/>
                    <a:pt x="1117192" y="74548"/>
                    <a:pt x="1417292" y="70842"/>
                  </a:cubicBezTo>
                  <a:cubicBezTo>
                    <a:pt x="1580879" y="52409"/>
                    <a:pt x="1763748" y="63195"/>
                    <a:pt x="1894055" y="99000"/>
                  </a:cubicBezTo>
                  <a:cubicBezTo>
                    <a:pt x="2131823" y="164354"/>
                    <a:pt x="2272633" y="239196"/>
                    <a:pt x="2350614" y="341629"/>
                  </a:cubicBezTo>
                  <a:cubicBezTo>
                    <a:pt x="2429658" y="445479"/>
                    <a:pt x="2445849" y="580412"/>
                    <a:pt x="2445849" y="751079"/>
                  </a:cubicBezTo>
                  <a:cubicBezTo>
                    <a:pt x="2445849" y="911573"/>
                    <a:pt x="2358993" y="1033926"/>
                    <a:pt x="2286110" y="1108273"/>
                  </a:cubicBezTo>
                  <a:cubicBezTo>
                    <a:pt x="2239708" y="1155525"/>
                    <a:pt x="2187358" y="1196521"/>
                    <a:pt x="2130336" y="1230202"/>
                  </a:cubicBezTo>
                  <a:cubicBezTo>
                    <a:pt x="2137015" y="1252930"/>
                    <a:pt x="2170199" y="1367825"/>
                    <a:pt x="2194486" y="1486261"/>
                  </a:cubicBezTo>
                  <a:cubicBezTo>
                    <a:pt x="2231188" y="1665118"/>
                    <a:pt x="2230645" y="1766748"/>
                    <a:pt x="2192881" y="1788368"/>
                  </a:cubicBezTo>
                  <a:cubicBezTo>
                    <a:pt x="2144332" y="1816313"/>
                    <a:pt x="2076806" y="1842771"/>
                    <a:pt x="1995827" y="1842771"/>
                  </a:cubicBezTo>
                  <a:close/>
                  <a:moveTo>
                    <a:pt x="1203740" y="1649942"/>
                  </a:moveTo>
                  <a:cubicBezTo>
                    <a:pt x="1390740" y="1649942"/>
                    <a:pt x="1680503" y="1738638"/>
                    <a:pt x="1858109" y="1806140"/>
                  </a:cubicBezTo>
                  <a:cubicBezTo>
                    <a:pt x="1998636" y="1859528"/>
                    <a:pt x="2114947" y="1821057"/>
                    <a:pt x="2187783" y="1779375"/>
                  </a:cubicBezTo>
                  <a:cubicBezTo>
                    <a:pt x="2255167" y="1740810"/>
                    <a:pt x="2161136" y="1369218"/>
                    <a:pt x="2119195" y="1229281"/>
                  </a:cubicBezTo>
                  <a:cubicBezTo>
                    <a:pt x="2118487" y="1226897"/>
                    <a:pt x="2119549" y="1224325"/>
                    <a:pt x="2121745" y="1223145"/>
                  </a:cubicBezTo>
                  <a:cubicBezTo>
                    <a:pt x="2124884" y="1221469"/>
                    <a:pt x="2435464" y="1051746"/>
                    <a:pt x="2435464" y="751102"/>
                  </a:cubicBezTo>
                  <a:cubicBezTo>
                    <a:pt x="2435464" y="416401"/>
                    <a:pt x="2381769" y="243940"/>
                    <a:pt x="1891364" y="109125"/>
                  </a:cubicBezTo>
                  <a:cubicBezTo>
                    <a:pt x="1762308" y="73722"/>
                    <a:pt x="1580926" y="62983"/>
                    <a:pt x="1418048" y="81298"/>
                  </a:cubicBezTo>
                  <a:cubicBezTo>
                    <a:pt x="1119646" y="85004"/>
                    <a:pt x="933709" y="169169"/>
                    <a:pt x="797973" y="230629"/>
                  </a:cubicBezTo>
                  <a:cubicBezTo>
                    <a:pt x="712061" y="269501"/>
                    <a:pt x="644323" y="300231"/>
                    <a:pt x="578025" y="298131"/>
                  </a:cubicBezTo>
                  <a:cubicBezTo>
                    <a:pt x="392654" y="292277"/>
                    <a:pt x="241530" y="62322"/>
                    <a:pt x="232136" y="47736"/>
                  </a:cubicBezTo>
                  <a:cubicBezTo>
                    <a:pt x="178465" y="-10207"/>
                    <a:pt x="123330" y="9217"/>
                    <a:pt x="76362" y="35935"/>
                  </a:cubicBezTo>
                  <a:cubicBezTo>
                    <a:pt x="36711" y="58475"/>
                    <a:pt x="19127" y="111202"/>
                    <a:pt x="11362" y="151444"/>
                  </a:cubicBezTo>
                  <a:cubicBezTo>
                    <a:pt x="6736" y="175522"/>
                    <a:pt x="10748" y="200463"/>
                    <a:pt x="22691" y="221872"/>
                  </a:cubicBezTo>
                  <a:cubicBezTo>
                    <a:pt x="84316" y="332283"/>
                    <a:pt x="300913" y="694835"/>
                    <a:pt x="499642" y="724432"/>
                  </a:cubicBezTo>
                  <a:cubicBezTo>
                    <a:pt x="623412" y="742889"/>
                    <a:pt x="844540" y="693041"/>
                    <a:pt x="1006002" y="656647"/>
                  </a:cubicBezTo>
                  <a:cubicBezTo>
                    <a:pt x="1051885" y="646309"/>
                    <a:pt x="1091513" y="637364"/>
                    <a:pt x="1123541" y="631180"/>
                  </a:cubicBezTo>
                  <a:cubicBezTo>
                    <a:pt x="1126208" y="630694"/>
                    <a:pt x="1128804" y="632289"/>
                    <a:pt x="1129583" y="634886"/>
                  </a:cubicBezTo>
                  <a:cubicBezTo>
                    <a:pt x="1223991" y="964702"/>
                    <a:pt x="1093236" y="1580008"/>
                    <a:pt x="1071994" y="1675007"/>
                  </a:cubicBezTo>
                  <a:cubicBezTo>
                    <a:pt x="1103786" y="1657423"/>
                    <a:pt x="1149456" y="1649942"/>
                    <a:pt x="1203740" y="1649942"/>
                  </a:cubicBezTo>
                  <a:close/>
                </a:path>
              </a:pathLst>
            </a:custGeom>
            <a:solidFill>
              <a:srgbClr val="000000"/>
            </a:solidFill>
            <a:ln w="2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27391424-E22E-6292-A7B6-8783F6BDD688}"/>
                </a:ext>
              </a:extLst>
            </p:cNvPr>
            <p:cNvSpPr/>
            <p:nvPr/>
          </p:nvSpPr>
          <p:spPr>
            <a:xfrm>
              <a:off x="3750335" y="3058074"/>
              <a:ext cx="211145" cy="113322"/>
            </a:xfrm>
            <a:custGeom>
              <a:avLst/>
              <a:gdLst>
                <a:gd name="connsiteX0" fmla="*/ 90151 w 211145"/>
                <a:gd name="connsiteY0" fmla="*/ 112854 h 113322"/>
                <a:gd name="connsiteX1" fmla="*/ -363 w 211145"/>
                <a:gd name="connsiteY1" fmla="*/ 50497 h 113322"/>
                <a:gd name="connsiteX2" fmla="*/ 1973 w 211145"/>
                <a:gd name="connsiteY2" fmla="*/ 43430 h 113322"/>
                <a:gd name="connsiteX3" fmla="*/ 8747 w 211145"/>
                <a:gd name="connsiteY3" fmla="*/ 45257 h 113322"/>
                <a:gd name="connsiteX4" fmla="*/ 91118 w 211145"/>
                <a:gd name="connsiteY4" fmla="*/ 102351 h 113322"/>
                <a:gd name="connsiteX5" fmla="*/ 200349 w 211145"/>
                <a:gd name="connsiteY5" fmla="*/ 2301 h 113322"/>
                <a:gd name="connsiteX6" fmla="*/ 207453 w 211145"/>
                <a:gd name="connsiteY6" fmla="*/ 154 h 113322"/>
                <a:gd name="connsiteX7" fmla="*/ 209601 w 211145"/>
                <a:gd name="connsiteY7" fmla="*/ 7258 h 113322"/>
                <a:gd name="connsiteX8" fmla="*/ 91236 w 211145"/>
                <a:gd name="connsiteY8" fmla="*/ 112854 h 113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1145" h="113322">
                  <a:moveTo>
                    <a:pt x="90151" y="112854"/>
                  </a:moveTo>
                  <a:cubicBezTo>
                    <a:pt x="36149" y="112854"/>
                    <a:pt x="1124" y="53069"/>
                    <a:pt x="-363" y="50497"/>
                  </a:cubicBezTo>
                  <a:cubicBezTo>
                    <a:pt x="-1661" y="47898"/>
                    <a:pt x="-623" y="44736"/>
                    <a:pt x="1973" y="43430"/>
                  </a:cubicBezTo>
                  <a:cubicBezTo>
                    <a:pt x="4381" y="42231"/>
                    <a:pt x="7284" y="43015"/>
                    <a:pt x="8747" y="45257"/>
                  </a:cubicBezTo>
                  <a:cubicBezTo>
                    <a:pt x="9078" y="45847"/>
                    <a:pt x="42923" y="103177"/>
                    <a:pt x="91118" y="102351"/>
                  </a:cubicBezTo>
                  <a:cubicBezTo>
                    <a:pt x="128245" y="101784"/>
                    <a:pt x="164993" y="68128"/>
                    <a:pt x="200349" y="2301"/>
                  </a:cubicBezTo>
                  <a:cubicBezTo>
                    <a:pt x="201718" y="-252"/>
                    <a:pt x="204904" y="-1215"/>
                    <a:pt x="207453" y="154"/>
                  </a:cubicBezTo>
                  <a:cubicBezTo>
                    <a:pt x="210002" y="1523"/>
                    <a:pt x="210970" y="4704"/>
                    <a:pt x="209601" y="7258"/>
                  </a:cubicBezTo>
                  <a:cubicBezTo>
                    <a:pt x="172286" y="76719"/>
                    <a:pt x="132469" y="112240"/>
                    <a:pt x="91236" y="112854"/>
                  </a:cubicBezTo>
                  <a:close/>
                </a:path>
              </a:pathLst>
            </a:custGeom>
            <a:solidFill>
              <a:srgbClr val="000000"/>
            </a:solidFill>
            <a:ln w="2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638FEDC1-DC87-3C2A-ED7E-2DE6695E8A1E}"/>
                </a:ext>
              </a:extLst>
            </p:cNvPr>
            <p:cNvSpPr/>
            <p:nvPr/>
          </p:nvSpPr>
          <p:spPr>
            <a:xfrm>
              <a:off x="5389257" y="3498475"/>
              <a:ext cx="365575" cy="475606"/>
            </a:xfrm>
            <a:custGeom>
              <a:avLst/>
              <a:gdLst>
                <a:gd name="connsiteX0" fmla="*/ 4365 w 365575"/>
                <a:gd name="connsiteY0" fmla="*/ 475137 h 475606"/>
                <a:gd name="connsiteX1" fmla="*/ -922 w 365575"/>
                <a:gd name="connsiteY1" fmla="*/ 469944 h 475606"/>
                <a:gd name="connsiteX2" fmla="*/ 2147 w 365575"/>
                <a:gd name="connsiteY2" fmla="*/ 465130 h 475606"/>
                <a:gd name="connsiteX3" fmla="*/ 307275 w 365575"/>
                <a:gd name="connsiteY3" fmla="*/ 175248 h 475606"/>
                <a:gd name="connsiteX4" fmla="*/ 354172 w 365575"/>
                <a:gd name="connsiteY4" fmla="*/ 4629 h 475606"/>
                <a:gd name="connsiteX5" fmla="*/ 359412 w 365575"/>
                <a:gd name="connsiteY5" fmla="*/ -469 h 475606"/>
                <a:gd name="connsiteX6" fmla="*/ 359553 w 365575"/>
                <a:gd name="connsiteY6" fmla="*/ -469 h 475606"/>
                <a:gd name="connsiteX7" fmla="*/ 364651 w 365575"/>
                <a:gd name="connsiteY7" fmla="*/ 4888 h 475606"/>
                <a:gd name="connsiteX8" fmla="*/ 316975 w 365575"/>
                <a:gd name="connsiteY8" fmla="*/ 179261 h 475606"/>
                <a:gd name="connsiteX9" fmla="*/ 6560 w 365575"/>
                <a:gd name="connsiteY9" fmla="*/ 474641 h 475606"/>
                <a:gd name="connsiteX10" fmla="*/ 4365 w 365575"/>
                <a:gd name="connsiteY10" fmla="*/ 475137 h 475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5575" h="475606">
                  <a:moveTo>
                    <a:pt x="4365" y="475137"/>
                  </a:moveTo>
                  <a:cubicBezTo>
                    <a:pt x="1462" y="475160"/>
                    <a:pt x="-898" y="472847"/>
                    <a:pt x="-922" y="469944"/>
                  </a:cubicBezTo>
                  <a:cubicBezTo>
                    <a:pt x="-945" y="467867"/>
                    <a:pt x="258" y="465979"/>
                    <a:pt x="2147" y="465130"/>
                  </a:cubicBezTo>
                  <a:cubicBezTo>
                    <a:pt x="180036" y="382829"/>
                    <a:pt x="266254" y="262151"/>
                    <a:pt x="307275" y="175248"/>
                  </a:cubicBezTo>
                  <a:cubicBezTo>
                    <a:pt x="351741" y="81100"/>
                    <a:pt x="354148" y="5313"/>
                    <a:pt x="354172" y="4629"/>
                  </a:cubicBezTo>
                  <a:cubicBezTo>
                    <a:pt x="354243" y="1789"/>
                    <a:pt x="356580" y="-469"/>
                    <a:pt x="359412" y="-469"/>
                  </a:cubicBezTo>
                  <a:lnTo>
                    <a:pt x="359553" y="-469"/>
                  </a:lnTo>
                  <a:cubicBezTo>
                    <a:pt x="362433" y="-392"/>
                    <a:pt x="364722" y="2004"/>
                    <a:pt x="364651" y="4888"/>
                  </a:cubicBezTo>
                  <a:cubicBezTo>
                    <a:pt x="364651" y="8051"/>
                    <a:pt x="362291" y="83177"/>
                    <a:pt x="316975" y="179261"/>
                  </a:cubicBezTo>
                  <a:cubicBezTo>
                    <a:pt x="275270" y="267792"/>
                    <a:pt x="187541" y="390924"/>
                    <a:pt x="6560" y="474641"/>
                  </a:cubicBezTo>
                  <a:cubicBezTo>
                    <a:pt x="5876" y="474971"/>
                    <a:pt x="5120" y="475137"/>
                    <a:pt x="4365" y="475137"/>
                  </a:cubicBezTo>
                  <a:close/>
                </a:path>
              </a:pathLst>
            </a:custGeom>
            <a:solidFill>
              <a:srgbClr val="000000"/>
            </a:solidFill>
            <a:ln w="2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6FEDA572-14E4-0B07-5AB5-E26DF057419E}"/>
                </a:ext>
              </a:extLst>
            </p:cNvPr>
            <p:cNvSpPr/>
            <p:nvPr/>
          </p:nvSpPr>
          <p:spPr>
            <a:xfrm>
              <a:off x="5468242" y="4125620"/>
              <a:ext cx="376261" cy="95692"/>
            </a:xfrm>
            <a:custGeom>
              <a:avLst/>
              <a:gdLst>
                <a:gd name="connsiteX0" fmla="*/ 3998 w 376261"/>
                <a:gd name="connsiteY0" fmla="*/ 95223 h 95692"/>
                <a:gd name="connsiteX1" fmla="*/ -911 w 376261"/>
                <a:gd name="connsiteY1" fmla="*/ 89630 h 95692"/>
                <a:gd name="connsiteX2" fmla="*/ 3998 w 376261"/>
                <a:gd name="connsiteY2" fmla="*/ 84720 h 95692"/>
                <a:gd name="connsiteX3" fmla="*/ 367471 w 376261"/>
                <a:gd name="connsiteY3" fmla="*/ 225 h 95692"/>
                <a:gd name="connsiteX4" fmla="*/ 374646 w 376261"/>
                <a:gd name="connsiteY4" fmla="*/ 2160 h 95692"/>
                <a:gd name="connsiteX5" fmla="*/ 372687 w 376261"/>
                <a:gd name="connsiteY5" fmla="*/ 9335 h 95692"/>
                <a:gd name="connsiteX6" fmla="*/ 4163 w 376261"/>
                <a:gd name="connsiteY6" fmla="*/ 95223 h 95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6261" h="95692">
                  <a:moveTo>
                    <a:pt x="3998" y="95223"/>
                  </a:moveTo>
                  <a:cubicBezTo>
                    <a:pt x="1095" y="95034"/>
                    <a:pt x="-1100" y="92509"/>
                    <a:pt x="-911" y="89630"/>
                  </a:cubicBezTo>
                  <a:cubicBezTo>
                    <a:pt x="-722" y="86986"/>
                    <a:pt x="1379" y="84886"/>
                    <a:pt x="3998" y="84720"/>
                  </a:cubicBezTo>
                  <a:cubicBezTo>
                    <a:pt x="222129" y="82124"/>
                    <a:pt x="365984" y="1051"/>
                    <a:pt x="367471" y="225"/>
                  </a:cubicBezTo>
                  <a:cubicBezTo>
                    <a:pt x="369996" y="-1215"/>
                    <a:pt x="373183" y="-341"/>
                    <a:pt x="374646" y="2160"/>
                  </a:cubicBezTo>
                  <a:cubicBezTo>
                    <a:pt x="376086" y="4686"/>
                    <a:pt x="375212" y="7896"/>
                    <a:pt x="372687" y="9335"/>
                  </a:cubicBezTo>
                  <a:cubicBezTo>
                    <a:pt x="371247" y="10161"/>
                    <a:pt x="224985" y="92580"/>
                    <a:pt x="4163" y="95223"/>
                  </a:cubicBezTo>
                  <a:close/>
                </a:path>
              </a:pathLst>
            </a:custGeom>
            <a:solidFill>
              <a:srgbClr val="000000"/>
            </a:solidFill>
            <a:ln w="2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5A4BBEE-DC4B-1814-7527-238891C07F78}"/>
                </a:ext>
              </a:extLst>
            </p:cNvPr>
            <p:cNvSpPr/>
            <p:nvPr/>
          </p:nvSpPr>
          <p:spPr>
            <a:xfrm>
              <a:off x="4890364" y="3999829"/>
              <a:ext cx="554282" cy="282479"/>
            </a:xfrm>
            <a:custGeom>
              <a:avLst/>
              <a:gdLst>
                <a:gd name="connsiteX0" fmla="*/ 379913 w 554282"/>
                <a:gd name="connsiteY0" fmla="*/ 201873 h 282479"/>
                <a:gd name="connsiteX1" fmla="*/ 513053 w 554282"/>
                <a:gd name="connsiteY1" fmla="*/ 184526 h 282479"/>
                <a:gd name="connsiteX2" fmla="*/ 478854 w 554282"/>
                <a:gd name="connsiteY2" fmla="*/ 9587 h 282479"/>
                <a:gd name="connsiteX3" fmla="*/ 371275 w 554282"/>
                <a:gd name="connsiteY3" fmla="*/ 65028 h 282479"/>
                <a:gd name="connsiteX4" fmla="*/ 305803 w 554282"/>
                <a:gd name="connsiteY4" fmla="*/ 32410 h 282479"/>
                <a:gd name="connsiteX5" fmla="*/ 224210 w 554282"/>
                <a:gd name="connsiteY5" fmla="*/ 7864 h 282479"/>
                <a:gd name="connsiteX6" fmla="*/ 118190 w 554282"/>
                <a:gd name="connsiteY6" fmla="*/ 20633 h 282479"/>
                <a:gd name="connsiteX7" fmla="*/ 143491 w 554282"/>
                <a:gd name="connsiteY7" fmla="*/ 59671 h 282479"/>
                <a:gd name="connsiteX8" fmla="*/ 231740 w 554282"/>
                <a:gd name="connsiteY8" fmla="*/ 96750 h 282479"/>
                <a:gd name="connsiteX9" fmla="*/ 241157 w 554282"/>
                <a:gd name="connsiteY9" fmla="*/ 121744 h 282479"/>
                <a:gd name="connsiteX10" fmla="*/ 236908 w 554282"/>
                <a:gd name="connsiteY10" fmla="*/ 127692 h 282479"/>
                <a:gd name="connsiteX11" fmla="*/ 184700 w 554282"/>
                <a:gd name="connsiteY11" fmla="*/ 160593 h 282479"/>
                <a:gd name="connsiteX12" fmla="*/ 26779 w 554282"/>
                <a:gd name="connsiteY12" fmla="*/ 210559 h 282479"/>
                <a:gd name="connsiteX13" fmla="*/ 15167 w 554282"/>
                <a:gd name="connsiteY13" fmla="*/ 267204 h 282479"/>
                <a:gd name="connsiteX14" fmla="*/ 210002 w 554282"/>
                <a:gd name="connsiteY14" fmla="*/ 281554 h 282479"/>
                <a:gd name="connsiteX15" fmla="*/ 345077 w 554282"/>
                <a:gd name="connsiteY15" fmla="*/ 234043 h 282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4282" h="282479">
                  <a:moveTo>
                    <a:pt x="379913" y="201873"/>
                  </a:moveTo>
                  <a:cubicBezTo>
                    <a:pt x="379913" y="201873"/>
                    <a:pt x="424616" y="206594"/>
                    <a:pt x="513053" y="184526"/>
                  </a:cubicBezTo>
                  <a:cubicBezTo>
                    <a:pt x="579894" y="167768"/>
                    <a:pt x="560257" y="-49135"/>
                    <a:pt x="478854" y="9587"/>
                  </a:cubicBezTo>
                  <a:cubicBezTo>
                    <a:pt x="410974" y="58656"/>
                    <a:pt x="371275" y="65028"/>
                    <a:pt x="371275" y="65028"/>
                  </a:cubicBezTo>
                  <a:lnTo>
                    <a:pt x="305803" y="32410"/>
                  </a:lnTo>
                  <a:cubicBezTo>
                    <a:pt x="280218" y="19571"/>
                    <a:pt x="252627" y="11286"/>
                    <a:pt x="224210" y="7864"/>
                  </a:cubicBezTo>
                  <a:cubicBezTo>
                    <a:pt x="111392" y="-5424"/>
                    <a:pt x="118190" y="20633"/>
                    <a:pt x="118190" y="20633"/>
                  </a:cubicBezTo>
                  <a:cubicBezTo>
                    <a:pt x="113328" y="46973"/>
                    <a:pt x="122769" y="50961"/>
                    <a:pt x="143491" y="59671"/>
                  </a:cubicBezTo>
                  <a:lnTo>
                    <a:pt x="231740" y="96750"/>
                  </a:lnTo>
                  <a:cubicBezTo>
                    <a:pt x="241251" y="101045"/>
                    <a:pt x="245452" y="112233"/>
                    <a:pt x="241157" y="121744"/>
                  </a:cubicBezTo>
                  <a:cubicBezTo>
                    <a:pt x="240142" y="123986"/>
                    <a:pt x="238702" y="125993"/>
                    <a:pt x="236908" y="127692"/>
                  </a:cubicBezTo>
                  <a:cubicBezTo>
                    <a:pt x="221685" y="141806"/>
                    <a:pt x="203984" y="152946"/>
                    <a:pt x="184700" y="160593"/>
                  </a:cubicBezTo>
                  <a:cubicBezTo>
                    <a:pt x="149911" y="174330"/>
                    <a:pt x="89277" y="196421"/>
                    <a:pt x="26779" y="210559"/>
                  </a:cubicBezTo>
                  <a:cubicBezTo>
                    <a:pt x="-2606" y="217191"/>
                    <a:pt x="-11929" y="253609"/>
                    <a:pt x="15167" y="267204"/>
                  </a:cubicBezTo>
                  <a:lnTo>
                    <a:pt x="210002" y="281554"/>
                  </a:lnTo>
                  <a:cubicBezTo>
                    <a:pt x="259661" y="285095"/>
                    <a:pt x="308564" y="267889"/>
                    <a:pt x="345077" y="234043"/>
                  </a:cubicBezTo>
                  <a:close/>
                </a:path>
              </a:pathLst>
            </a:custGeom>
            <a:solidFill>
              <a:srgbClr val="F2F2F2"/>
            </a:solidFill>
            <a:ln w="2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96F5501-3213-1055-9DD4-D77D0B52D426}"/>
                </a:ext>
              </a:extLst>
            </p:cNvPr>
            <p:cNvSpPr/>
            <p:nvPr/>
          </p:nvSpPr>
          <p:spPr>
            <a:xfrm>
              <a:off x="4885014" y="3994626"/>
              <a:ext cx="564676" cy="292843"/>
            </a:xfrm>
            <a:custGeom>
              <a:avLst/>
              <a:gdLst>
                <a:gd name="connsiteX0" fmla="*/ 228167 w 564676"/>
                <a:gd name="connsiteY0" fmla="*/ 292374 h 292843"/>
                <a:gd name="connsiteX1" fmla="*/ 214950 w 564676"/>
                <a:gd name="connsiteY1" fmla="*/ 291878 h 292843"/>
                <a:gd name="connsiteX2" fmla="*/ 20138 w 564676"/>
                <a:gd name="connsiteY2" fmla="*/ 277529 h 292843"/>
                <a:gd name="connsiteX3" fmla="*/ 18180 w 564676"/>
                <a:gd name="connsiteY3" fmla="*/ 276986 h 292843"/>
                <a:gd name="connsiteX4" fmla="*/ -702 w 564676"/>
                <a:gd name="connsiteY4" fmla="*/ 243801 h 292843"/>
                <a:gd name="connsiteX5" fmla="*/ 30854 w 564676"/>
                <a:gd name="connsiteY5" fmla="*/ 210758 h 292843"/>
                <a:gd name="connsiteX6" fmla="*/ 188020 w 564676"/>
                <a:gd name="connsiteY6" fmla="*/ 161029 h 292843"/>
                <a:gd name="connsiteX7" fmla="*/ 238552 w 564676"/>
                <a:gd name="connsiteY7" fmla="*/ 129166 h 292843"/>
                <a:gd name="connsiteX8" fmla="*/ 242659 w 564676"/>
                <a:gd name="connsiteY8" fmla="*/ 116798 h 292843"/>
                <a:gd name="connsiteX9" fmla="*/ 234941 w 564676"/>
                <a:gd name="connsiteY9" fmla="*/ 106909 h 292843"/>
                <a:gd name="connsiteX10" fmla="*/ 146669 w 564676"/>
                <a:gd name="connsiteY10" fmla="*/ 69806 h 292843"/>
                <a:gd name="connsiteX11" fmla="*/ 118111 w 564676"/>
                <a:gd name="connsiteY11" fmla="*/ 25788 h 292843"/>
                <a:gd name="connsiteX12" fmla="*/ 121557 w 564676"/>
                <a:gd name="connsiteY12" fmla="*/ 16583 h 292843"/>
                <a:gd name="connsiteX13" fmla="*/ 230126 w 564676"/>
                <a:gd name="connsiteY13" fmla="*/ 7969 h 292843"/>
                <a:gd name="connsiteX14" fmla="*/ 313442 w 564676"/>
                <a:gd name="connsiteY14" fmla="*/ 33034 h 292843"/>
                <a:gd name="connsiteX15" fmla="*/ 377168 w 564676"/>
                <a:gd name="connsiteY15" fmla="*/ 64850 h 292843"/>
                <a:gd name="connsiteX16" fmla="*/ 481017 w 564676"/>
                <a:gd name="connsiteY16" fmla="*/ 10565 h 292843"/>
                <a:gd name="connsiteX17" fmla="*/ 528599 w 564676"/>
                <a:gd name="connsiteY17" fmla="*/ 4712 h 292843"/>
                <a:gd name="connsiteX18" fmla="*/ 561642 w 564676"/>
                <a:gd name="connsiteY18" fmla="*/ 129803 h 292843"/>
                <a:gd name="connsiteX19" fmla="*/ 519512 w 564676"/>
                <a:gd name="connsiteY19" fmla="*/ 194968 h 292843"/>
                <a:gd name="connsiteX20" fmla="*/ 386986 w 564676"/>
                <a:gd name="connsiteY20" fmla="*/ 212646 h 292843"/>
                <a:gd name="connsiteX21" fmla="*/ 353943 w 564676"/>
                <a:gd name="connsiteY21" fmla="*/ 243140 h 292843"/>
                <a:gd name="connsiteX22" fmla="*/ 228167 w 564676"/>
                <a:gd name="connsiteY22" fmla="*/ 292374 h 292843"/>
                <a:gd name="connsiteX23" fmla="*/ 21979 w 564676"/>
                <a:gd name="connsiteY23" fmla="*/ 267144 h 292843"/>
                <a:gd name="connsiteX24" fmla="*/ 215729 w 564676"/>
                <a:gd name="connsiteY24" fmla="*/ 281305 h 292843"/>
                <a:gd name="connsiteX25" fmla="*/ 346886 w 564676"/>
                <a:gd name="connsiteY25" fmla="*/ 235139 h 292843"/>
                <a:gd name="connsiteX26" fmla="*/ 381723 w 564676"/>
                <a:gd name="connsiteY26" fmla="*/ 203087 h 292843"/>
                <a:gd name="connsiteX27" fmla="*/ 385830 w 564676"/>
                <a:gd name="connsiteY27" fmla="*/ 201742 h 292843"/>
                <a:gd name="connsiteX28" fmla="*/ 517128 w 564676"/>
                <a:gd name="connsiteY28" fmla="*/ 184513 h 292843"/>
                <a:gd name="connsiteX29" fmla="*/ 551445 w 564676"/>
                <a:gd name="connsiteY29" fmla="*/ 127867 h 292843"/>
                <a:gd name="connsiteX30" fmla="*/ 523123 w 564676"/>
                <a:gd name="connsiteY30" fmla="*/ 13421 h 292843"/>
                <a:gd name="connsiteX31" fmla="*/ 487177 w 564676"/>
                <a:gd name="connsiteY31" fmla="*/ 18849 h 292843"/>
                <a:gd name="connsiteX32" fmla="*/ 377333 w 564676"/>
                <a:gd name="connsiteY32" fmla="*/ 75211 h 292843"/>
                <a:gd name="connsiteX33" fmla="*/ 374146 w 564676"/>
                <a:gd name="connsiteY33" fmla="*/ 74739 h 292843"/>
                <a:gd name="connsiteX34" fmla="*/ 308698 w 564676"/>
                <a:gd name="connsiteY34" fmla="*/ 42121 h 292843"/>
                <a:gd name="connsiteX35" fmla="*/ 228828 w 564676"/>
                <a:gd name="connsiteY35" fmla="*/ 18094 h 292843"/>
                <a:gd name="connsiteX36" fmla="*/ 129463 w 564676"/>
                <a:gd name="connsiteY36" fmla="*/ 23169 h 292843"/>
                <a:gd name="connsiteX37" fmla="*/ 128496 w 564676"/>
                <a:gd name="connsiteY37" fmla="*/ 24325 h 292843"/>
                <a:gd name="connsiteX38" fmla="*/ 128496 w 564676"/>
                <a:gd name="connsiteY38" fmla="*/ 26685 h 292843"/>
                <a:gd name="connsiteX39" fmla="*/ 150682 w 564676"/>
                <a:gd name="connsiteY39" fmla="*/ 59940 h 292843"/>
                <a:gd name="connsiteX40" fmla="*/ 238930 w 564676"/>
                <a:gd name="connsiteY40" fmla="*/ 97020 h 292843"/>
                <a:gd name="connsiteX41" fmla="*/ 252926 w 564676"/>
                <a:gd name="connsiteY41" fmla="*/ 114768 h 292843"/>
                <a:gd name="connsiteX42" fmla="*/ 245633 w 564676"/>
                <a:gd name="connsiteY42" fmla="*/ 136647 h 292843"/>
                <a:gd name="connsiteX43" fmla="*/ 191797 w 564676"/>
                <a:gd name="connsiteY43" fmla="*/ 170587 h 292843"/>
                <a:gd name="connsiteX44" fmla="*/ 33096 w 564676"/>
                <a:gd name="connsiteY44" fmla="*/ 220765 h 292843"/>
                <a:gd name="connsiteX45" fmla="*/ 9659 w 564676"/>
                <a:gd name="connsiteY45" fmla="*/ 244957 h 292843"/>
                <a:gd name="connsiteX46" fmla="*/ 21979 w 564676"/>
                <a:gd name="connsiteY46" fmla="*/ 267144 h 292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64676" h="292843">
                  <a:moveTo>
                    <a:pt x="228167" y="292374"/>
                  </a:moveTo>
                  <a:cubicBezTo>
                    <a:pt x="223754" y="292374"/>
                    <a:pt x="219364" y="292209"/>
                    <a:pt x="214950" y="291878"/>
                  </a:cubicBezTo>
                  <a:lnTo>
                    <a:pt x="20138" y="277529"/>
                  </a:lnTo>
                  <a:cubicBezTo>
                    <a:pt x="19454" y="277481"/>
                    <a:pt x="18793" y="277293"/>
                    <a:pt x="18180" y="276986"/>
                  </a:cubicBezTo>
                  <a:cubicBezTo>
                    <a:pt x="4726" y="270306"/>
                    <a:pt x="-2284" y="257891"/>
                    <a:pt x="-702" y="243801"/>
                  </a:cubicBezTo>
                  <a:cubicBezTo>
                    <a:pt x="1233" y="227799"/>
                    <a:pt x="13907" y="214464"/>
                    <a:pt x="30854" y="210758"/>
                  </a:cubicBezTo>
                  <a:cubicBezTo>
                    <a:pt x="94391" y="196384"/>
                    <a:pt x="156606" y="173443"/>
                    <a:pt x="188020" y="161029"/>
                  </a:cubicBezTo>
                  <a:cubicBezTo>
                    <a:pt x="206690" y="153641"/>
                    <a:pt x="223848" y="142831"/>
                    <a:pt x="238552" y="129166"/>
                  </a:cubicBezTo>
                  <a:cubicBezTo>
                    <a:pt x="241951" y="126026"/>
                    <a:pt x="243509" y="121353"/>
                    <a:pt x="242659" y="116798"/>
                  </a:cubicBezTo>
                  <a:cubicBezTo>
                    <a:pt x="241975" y="112385"/>
                    <a:pt x="239048" y="108655"/>
                    <a:pt x="234941" y="106909"/>
                  </a:cubicBezTo>
                  <a:lnTo>
                    <a:pt x="146669" y="69806"/>
                  </a:lnTo>
                  <a:cubicBezTo>
                    <a:pt x="126348" y="61286"/>
                    <a:pt x="112871" y="55645"/>
                    <a:pt x="118111" y="25788"/>
                  </a:cubicBezTo>
                  <a:cubicBezTo>
                    <a:pt x="117993" y="22390"/>
                    <a:pt x="119220" y="19062"/>
                    <a:pt x="121557" y="16583"/>
                  </a:cubicBezTo>
                  <a:cubicBezTo>
                    <a:pt x="132791" y="3720"/>
                    <a:pt x="169280" y="817"/>
                    <a:pt x="230126" y="7969"/>
                  </a:cubicBezTo>
                  <a:cubicBezTo>
                    <a:pt x="259133" y="11462"/>
                    <a:pt x="287314" y="19935"/>
                    <a:pt x="313442" y="33034"/>
                  </a:cubicBezTo>
                  <a:lnTo>
                    <a:pt x="377168" y="64850"/>
                  </a:lnTo>
                  <a:cubicBezTo>
                    <a:pt x="385051" y="63056"/>
                    <a:pt x="422531" y="52883"/>
                    <a:pt x="481017" y="10565"/>
                  </a:cubicBezTo>
                  <a:cubicBezTo>
                    <a:pt x="502660" y="-5060"/>
                    <a:pt x="518780" y="-1236"/>
                    <a:pt x="528599" y="4712"/>
                  </a:cubicBezTo>
                  <a:cubicBezTo>
                    <a:pt x="558078" y="22697"/>
                    <a:pt x="568722" y="83590"/>
                    <a:pt x="561642" y="129803"/>
                  </a:cubicBezTo>
                  <a:cubicBezTo>
                    <a:pt x="556142" y="165890"/>
                    <a:pt x="540777" y="189658"/>
                    <a:pt x="519512" y="194968"/>
                  </a:cubicBezTo>
                  <a:cubicBezTo>
                    <a:pt x="441625" y="214487"/>
                    <a:pt x="397513" y="213331"/>
                    <a:pt x="386986" y="212646"/>
                  </a:cubicBezTo>
                  <a:lnTo>
                    <a:pt x="353943" y="243140"/>
                  </a:lnTo>
                  <a:cubicBezTo>
                    <a:pt x="319626" y="274673"/>
                    <a:pt x="274758" y="292233"/>
                    <a:pt x="228167" y="292374"/>
                  </a:cubicBezTo>
                  <a:close/>
                  <a:moveTo>
                    <a:pt x="21979" y="267144"/>
                  </a:moveTo>
                  <a:lnTo>
                    <a:pt x="215729" y="281305"/>
                  </a:lnTo>
                  <a:cubicBezTo>
                    <a:pt x="263948" y="284609"/>
                    <a:pt x="311388" y="267922"/>
                    <a:pt x="346886" y="235139"/>
                  </a:cubicBezTo>
                  <a:lnTo>
                    <a:pt x="381723" y="203087"/>
                  </a:lnTo>
                  <a:cubicBezTo>
                    <a:pt x="382832" y="202073"/>
                    <a:pt x="384343" y="201577"/>
                    <a:pt x="385830" y="201742"/>
                  </a:cubicBezTo>
                  <a:cubicBezTo>
                    <a:pt x="386278" y="201742"/>
                    <a:pt x="430886" y="206108"/>
                    <a:pt x="517128" y="184513"/>
                  </a:cubicBezTo>
                  <a:cubicBezTo>
                    <a:pt x="534098" y="180264"/>
                    <a:pt x="546607" y="159636"/>
                    <a:pt x="551445" y="127867"/>
                  </a:cubicBezTo>
                  <a:cubicBezTo>
                    <a:pt x="557983" y="84912"/>
                    <a:pt x="548236" y="28739"/>
                    <a:pt x="523123" y="13421"/>
                  </a:cubicBezTo>
                  <a:cubicBezTo>
                    <a:pt x="512880" y="7166"/>
                    <a:pt x="500795" y="8984"/>
                    <a:pt x="487177" y="18849"/>
                  </a:cubicBezTo>
                  <a:cubicBezTo>
                    <a:pt x="419061" y="68083"/>
                    <a:pt x="379009" y="74952"/>
                    <a:pt x="377333" y="75211"/>
                  </a:cubicBezTo>
                  <a:cubicBezTo>
                    <a:pt x="376247" y="75376"/>
                    <a:pt x="375138" y="75211"/>
                    <a:pt x="374146" y="74739"/>
                  </a:cubicBezTo>
                  <a:lnTo>
                    <a:pt x="308698" y="42121"/>
                  </a:lnTo>
                  <a:cubicBezTo>
                    <a:pt x="283656" y="29541"/>
                    <a:pt x="256631" y="21422"/>
                    <a:pt x="228828" y="18094"/>
                  </a:cubicBezTo>
                  <a:cubicBezTo>
                    <a:pt x="148959" y="8653"/>
                    <a:pt x="132579" y="19605"/>
                    <a:pt x="129463" y="23169"/>
                  </a:cubicBezTo>
                  <a:lnTo>
                    <a:pt x="128496" y="24325"/>
                  </a:lnTo>
                  <a:cubicBezTo>
                    <a:pt x="128684" y="25104"/>
                    <a:pt x="128684" y="25906"/>
                    <a:pt x="128496" y="26685"/>
                  </a:cubicBezTo>
                  <a:cubicBezTo>
                    <a:pt x="124413" y="48895"/>
                    <a:pt x="129983" y="51231"/>
                    <a:pt x="150682" y="59940"/>
                  </a:cubicBezTo>
                  <a:lnTo>
                    <a:pt x="238930" y="97020"/>
                  </a:lnTo>
                  <a:cubicBezTo>
                    <a:pt x="246317" y="100182"/>
                    <a:pt x="251581" y="106862"/>
                    <a:pt x="252926" y="114768"/>
                  </a:cubicBezTo>
                  <a:cubicBezTo>
                    <a:pt x="254389" y="122817"/>
                    <a:pt x="251651" y="131077"/>
                    <a:pt x="245633" y="136647"/>
                  </a:cubicBezTo>
                  <a:cubicBezTo>
                    <a:pt x="229961" y="151210"/>
                    <a:pt x="211693" y="162728"/>
                    <a:pt x="191797" y="170587"/>
                  </a:cubicBezTo>
                  <a:cubicBezTo>
                    <a:pt x="153065" y="185858"/>
                    <a:pt x="94107" y="206982"/>
                    <a:pt x="33096" y="220765"/>
                  </a:cubicBezTo>
                  <a:cubicBezTo>
                    <a:pt x="20964" y="223078"/>
                    <a:pt x="11594" y="232755"/>
                    <a:pt x="9659" y="244957"/>
                  </a:cubicBezTo>
                  <a:cubicBezTo>
                    <a:pt x="8715" y="254375"/>
                    <a:pt x="13129" y="262376"/>
                    <a:pt x="21979" y="267144"/>
                  </a:cubicBezTo>
                  <a:close/>
                </a:path>
              </a:pathLst>
            </a:custGeom>
            <a:solidFill>
              <a:srgbClr val="000000"/>
            </a:solidFill>
            <a:ln w="2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CBD5B2C-20F8-4D2B-D1F9-E20F9DCCF46B}"/>
                </a:ext>
              </a:extLst>
            </p:cNvPr>
            <p:cNvSpPr/>
            <p:nvPr/>
          </p:nvSpPr>
          <p:spPr>
            <a:xfrm>
              <a:off x="3400250" y="2591547"/>
              <a:ext cx="496981" cy="497802"/>
            </a:xfrm>
            <a:custGeom>
              <a:avLst/>
              <a:gdLst>
                <a:gd name="connsiteX0" fmla="*/ 575 w 496981"/>
                <a:gd name="connsiteY0" fmla="*/ 17698 h 497802"/>
                <a:gd name="connsiteX1" fmla="*/ 30455 w 496981"/>
                <a:gd name="connsiteY1" fmla="*/ 43 h 497802"/>
                <a:gd name="connsiteX2" fmla="*/ 284792 w 496981"/>
                <a:gd name="connsiteY2" fmla="*/ 56311 h 497802"/>
                <a:gd name="connsiteX3" fmla="*/ 340091 w 496981"/>
                <a:gd name="connsiteY3" fmla="*/ 137384 h 497802"/>
                <a:gd name="connsiteX4" fmla="*/ 479486 w 496981"/>
                <a:gd name="connsiteY4" fmla="*/ 357238 h 497802"/>
                <a:gd name="connsiteX5" fmla="*/ 486448 w 496981"/>
                <a:gd name="connsiteY5" fmla="*/ 440860 h 497802"/>
                <a:gd name="connsiteX6" fmla="*/ 453995 w 496981"/>
                <a:gd name="connsiteY6" fmla="*/ 479992 h 497802"/>
                <a:gd name="connsiteX7" fmla="*/ 328904 w 496981"/>
                <a:gd name="connsiteY7" fmla="*/ 369889 h 497802"/>
                <a:gd name="connsiteX8" fmla="*/ 309125 w 496981"/>
                <a:gd name="connsiteY8" fmla="*/ 345909 h 497802"/>
                <a:gd name="connsiteX9" fmla="*/ 257838 w 496981"/>
                <a:gd name="connsiteY9" fmla="*/ 300168 h 497802"/>
                <a:gd name="connsiteX10" fmla="*/ 117193 w 496981"/>
                <a:gd name="connsiteY10" fmla="*/ 159216 h 497802"/>
                <a:gd name="connsiteX11" fmla="*/ 146412 w 496981"/>
                <a:gd name="connsiteY11" fmla="*/ 98346 h 497802"/>
                <a:gd name="connsiteX12" fmla="*/ 151652 w 496981"/>
                <a:gd name="connsiteY12" fmla="*/ 95443 h 497802"/>
                <a:gd name="connsiteX13" fmla="*/ 17451 w 496981"/>
                <a:gd name="connsiteY13" fmla="*/ 52417 h 497802"/>
                <a:gd name="connsiteX14" fmla="*/ 575 w 496981"/>
                <a:gd name="connsiteY14" fmla="*/ 17698 h 497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6981" h="497802">
                  <a:moveTo>
                    <a:pt x="575" y="17698"/>
                  </a:moveTo>
                  <a:cubicBezTo>
                    <a:pt x="4562" y="5042"/>
                    <a:pt x="17448" y="-2572"/>
                    <a:pt x="30455" y="43"/>
                  </a:cubicBezTo>
                  <a:cubicBezTo>
                    <a:pt x="66236" y="7927"/>
                    <a:pt x="250451" y="48499"/>
                    <a:pt x="284792" y="56311"/>
                  </a:cubicBezTo>
                  <a:cubicBezTo>
                    <a:pt x="319133" y="64123"/>
                    <a:pt x="320525" y="102359"/>
                    <a:pt x="340091" y="137384"/>
                  </a:cubicBezTo>
                  <a:cubicBezTo>
                    <a:pt x="357109" y="167855"/>
                    <a:pt x="415618" y="279469"/>
                    <a:pt x="479486" y="357238"/>
                  </a:cubicBezTo>
                  <a:cubicBezTo>
                    <a:pt x="498698" y="381064"/>
                    <a:pt x="501459" y="414185"/>
                    <a:pt x="486448" y="440860"/>
                  </a:cubicBezTo>
                  <a:cubicBezTo>
                    <a:pt x="477857" y="456131"/>
                    <a:pt x="466929" y="471142"/>
                    <a:pt x="453995" y="479992"/>
                  </a:cubicBezTo>
                  <a:cubicBezTo>
                    <a:pt x="420693" y="502721"/>
                    <a:pt x="395674" y="529864"/>
                    <a:pt x="328904" y="369889"/>
                  </a:cubicBezTo>
                  <a:cubicBezTo>
                    <a:pt x="324845" y="360106"/>
                    <a:pt x="317953" y="351755"/>
                    <a:pt x="309125" y="345909"/>
                  </a:cubicBezTo>
                  <a:cubicBezTo>
                    <a:pt x="289937" y="333178"/>
                    <a:pt x="272660" y="317775"/>
                    <a:pt x="257838" y="300168"/>
                  </a:cubicBezTo>
                  <a:cubicBezTo>
                    <a:pt x="257838" y="300168"/>
                    <a:pt x="145822" y="436919"/>
                    <a:pt x="117193" y="159216"/>
                  </a:cubicBezTo>
                  <a:cubicBezTo>
                    <a:pt x="114644" y="134528"/>
                    <a:pt x="125643" y="110501"/>
                    <a:pt x="146412" y="98346"/>
                  </a:cubicBezTo>
                  <a:cubicBezTo>
                    <a:pt x="148065" y="97371"/>
                    <a:pt x="149811" y="96404"/>
                    <a:pt x="151652" y="95443"/>
                  </a:cubicBezTo>
                  <a:lnTo>
                    <a:pt x="17451" y="52417"/>
                  </a:lnTo>
                  <a:cubicBezTo>
                    <a:pt x="3216" y="47474"/>
                    <a:pt x="-4332" y="31944"/>
                    <a:pt x="575" y="17698"/>
                  </a:cubicBezTo>
                  <a:close/>
                </a:path>
              </a:pathLst>
            </a:custGeom>
            <a:solidFill>
              <a:srgbClr val="F2F2F2"/>
            </a:solidFill>
            <a:ln w="2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F899C7B-A7EA-EBFA-E97E-79E2E32EDF35}"/>
                </a:ext>
              </a:extLst>
            </p:cNvPr>
            <p:cNvSpPr/>
            <p:nvPr/>
          </p:nvSpPr>
          <p:spPr>
            <a:xfrm>
              <a:off x="3395122" y="2586202"/>
              <a:ext cx="507387" cy="508346"/>
            </a:xfrm>
            <a:custGeom>
              <a:avLst/>
              <a:gdLst>
                <a:gd name="connsiteX0" fmla="*/ 423130 w 507387"/>
                <a:gd name="connsiteY0" fmla="*/ 507878 h 508346"/>
                <a:gd name="connsiteX1" fmla="*/ 414232 w 507387"/>
                <a:gd name="connsiteY1" fmla="*/ 506603 h 508346"/>
                <a:gd name="connsiteX2" fmla="*/ 329052 w 507387"/>
                <a:gd name="connsiteY2" fmla="*/ 377193 h 508346"/>
                <a:gd name="connsiteX3" fmla="*/ 311233 w 507387"/>
                <a:gd name="connsiteY3" fmla="*/ 355597 h 508346"/>
                <a:gd name="connsiteX4" fmla="*/ 262966 w 507387"/>
                <a:gd name="connsiteY4" fmla="*/ 313443 h 508346"/>
                <a:gd name="connsiteX5" fmla="*/ 190697 w 507387"/>
                <a:gd name="connsiteY5" fmla="*/ 342474 h 508346"/>
                <a:gd name="connsiteX6" fmla="*/ 117176 w 507387"/>
                <a:gd name="connsiteY6" fmla="*/ 165104 h 508346"/>
                <a:gd name="connsiteX7" fmla="*/ 144201 w 507387"/>
                <a:gd name="connsiteY7" fmla="*/ 102252 h 508346"/>
                <a:gd name="connsiteX8" fmla="*/ 21045 w 507387"/>
                <a:gd name="connsiteY8" fmla="*/ 62765 h 508346"/>
                <a:gd name="connsiteX9" fmla="*/ 2659 w 507387"/>
                <a:gd name="connsiteY9" fmla="*/ 46952 h 508346"/>
                <a:gd name="connsiteX10" fmla="*/ 747 w 507387"/>
                <a:gd name="connsiteY10" fmla="*/ 21414 h 508346"/>
                <a:gd name="connsiteX11" fmla="*/ 747 w 507387"/>
                <a:gd name="connsiteY11" fmla="*/ 21414 h 508346"/>
                <a:gd name="connsiteX12" fmla="*/ 36740 w 507387"/>
                <a:gd name="connsiteY12" fmla="*/ 173 h 508346"/>
                <a:gd name="connsiteX13" fmla="*/ 291100 w 507387"/>
                <a:gd name="connsiteY13" fmla="*/ 56440 h 508346"/>
                <a:gd name="connsiteX14" fmla="*/ 335944 w 507387"/>
                <a:gd name="connsiteY14" fmla="*/ 109002 h 508346"/>
                <a:gd name="connsiteX15" fmla="*/ 349822 w 507387"/>
                <a:gd name="connsiteY15" fmla="*/ 140086 h 508346"/>
                <a:gd name="connsiteX16" fmla="*/ 356903 w 507387"/>
                <a:gd name="connsiteY16" fmla="*/ 152855 h 508346"/>
                <a:gd name="connsiteX17" fmla="*/ 488744 w 507387"/>
                <a:gd name="connsiteY17" fmla="*/ 359161 h 508346"/>
                <a:gd name="connsiteX18" fmla="*/ 496226 w 507387"/>
                <a:gd name="connsiteY18" fmla="*/ 448683 h 508346"/>
                <a:gd name="connsiteX19" fmla="*/ 462145 w 507387"/>
                <a:gd name="connsiteY19" fmla="*/ 489562 h 508346"/>
                <a:gd name="connsiteX20" fmla="*/ 457755 w 507387"/>
                <a:gd name="connsiteY20" fmla="*/ 492607 h 508346"/>
                <a:gd name="connsiteX21" fmla="*/ 423130 w 507387"/>
                <a:gd name="connsiteY21" fmla="*/ 507878 h 508346"/>
                <a:gd name="connsiteX22" fmla="*/ 262966 w 507387"/>
                <a:gd name="connsiteY22" fmla="*/ 300179 h 508346"/>
                <a:gd name="connsiteX23" fmla="*/ 266979 w 507387"/>
                <a:gd name="connsiteY23" fmla="*/ 302044 h 508346"/>
                <a:gd name="connsiteX24" fmla="*/ 316992 w 507387"/>
                <a:gd name="connsiteY24" fmla="*/ 346888 h 508346"/>
                <a:gd name="connsiteX25" fmla="*/ 338729 w 507387"/>
                <a:gd name="connsiteY25" fmla="*/ 373204 h 508346"/>
                <a:gd name="connsiteX26" fmla="*/ 417183 w 507387"/>
                <a:gd name="connsiteY26" fmla="*/ 496572 h 508346"/>
                <a:gd name="connsiteX27" fmla="*/ 451642 w 507387"/>
                <a:gd name="connsiteY27" fmla="*/ 484087 h 508346"/>
                <a:gd name="connsiteX28" fmla="*/ 456126 w 507387"/>
                <a:gd name="connsiteY28" fmla="*/ 480995 h 508346"/>
                <a:gd name="connsiteX29" fmla="*/ 486951 w 507387"/>
                <a:gd name="connsiteY29" fmla="*/ 443633 h 508346"/>
                <a:gd name="connsiteX30" fmla="*/ 480507 w 507387"/>
                <a:gd name="connsiteY30" fmla="*/ 365911 h 508346"/>
                <a:gd name="connsiteX31" fmla="*/ 347580 w 507387"/>
                <a:gd name="connsiteY31" fmla="*/ 158000 h 508346"/>
                <a:gd name="connsiteX32" fmla="*/ 340499 w 507387"/>
                <a:gd name="connsiteY32" fmla="*/ 145302 h 508346"/>
                <a:gd name="connsiteX33" fmla="*/ 326008 w 507387"/>
                <a:gd name="connsiteY33" fmla="*/ 112920 h 508346"/>
                <a:gd name="connsiteX34" fmla="*/ 288622 w 507387"/>
                <a:gd name="connsiteY34" fmla="*/ 66778 h 508346"/>
                <a:gd name="connsiteX35" fmla="*/ 34333 w 507387"/>
                <a:gd name="connsiteY35" fmla="*/ 10510 h 508346"/>
                <a:gd name="connsiteX36" fmla="*/ 10542 w 507387"/>
                <a:gd name="connsiteY36" fmla="*/ 24672 h 508346"/>
                <a:gd name="connsiteX37" fmla="*/ 11864 w 507387"/>
                <a:gd name="connsiteY37" fmla="*/ 42161 h 508346"/>
                <a:gd name="connsiteX38" fmla="*/ 24090 w 507387"/>
                <a:gd name="connsiteY38" fmla="*/ 52734 h 508346"/>
                <a:gd name="connsiteX39" fmla="*/ 158268 w 507387"/>
                <a:gd name="connsiteY39" fmla="*/ 95785 h 508346"/>
                <a:gd name="connsiteX40" fmla="*/ 161671 w 507387"/>
                <a:gd name="connsiteY40" fmla="*/ 102367 h 508346"/>
                <a:gd name="connsiteX41" fmla="*/ 159117 w 507387"/>
                <a:gd name="connsiteY41" fmla="*/ 105414 h 508346"/>
                <a:gd name="connsiteX42" fmla="*/ 154114 w 507387"/>
                <a:gd name="connsiteY42" fmla="*/ 108199 h 508346"/>
                <a:gd name="connsiteX43" fmla="*/ 127443 w 507387"/>
                <a:gd name="connsiteY43" fmla="*/ 164018 h 508346"/>
                <a:gd name="connsiteX44" fmla="*/ 193529 w 507387"/>
                <a:gd name="connsiteY44" fmla="*/ 332396 h 508346"/>
                <a:gd name="connsiteX45" fmla="*/ 258812 w 507387"/>
                <a:gd name="connsiteY45" fmla="*/ 302162 h 508346"/>
                <a:gd name="connsiteX46" fmla="*/ 262825 w 507387"/>
                <a:gd name="connsiteY46" fmla="*/ 300250 h 508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7387" h="508346">
                  <a:moveTo>
                    <a:pt x="423130" y="507878"/>
                  </a:moveTo>
                  <a:cubicBezTo>
                    <a:pt x="420109" y="507871"/>
                    <a:pt x="417135" y="507441"/>
                    <a:pt x="414232" y="506603"/>
                  </a:cubicBezTo>
                  <a:cubicBezTo>
                    <a:pt x="389403" y="499357"/>
                    <a:pt x="363936" y="460673"/>
                    <a:pt x="329052" y="377193"/>
                  </a:cubicBezTo>
                  <a:cubicBezTo>
                    <a:pt x="325394" y="368382"/>
                    <a:pt x="319187" y="360862"/>
                    <a:pt x="311233" y="355597"/>
                  </a:cubicBezTo>
                  <a:cubicBezTo>
                    <a:pt x="293366" y="343713"/>
                    <a:pt x="277151" y="329540"/>
                    <a:pt x="262966" y="313443"/>
                  </a:cubicBezTo>
                  <a:cubicBezTo>
                    <a:pt x="252227" y="324772"/>
                    <a:pt x="222347" y="351986"/>
                    <a:pt x="190697" y="342474"/>
                  </a:cubicBezTo>
                  <a:cubicBezTo>
                    <a:pt x="152933" y="331098"/>
                    <a:pt x="128128" y="271432"/>
                    <a:pt x="117176" y="165104"/>
                  </a:cubicBezTo>
                  <a:cubicBezTo>
                    <a:pt x="114580" y="139991"/>
                    <a:pt x="125083" y="115941"/>
                    <a:pt x="144201" y="102252"/>
                  </a:cubicBezTo>
                  <a:lnTo>
                    <a:pt x="21045" y="62765"/>
                  </a:lnTo>
                  <a:cubicBezTo>
                    <a:pt x="13046" y="60167"/>
                    <a:pt x="6423" y="54472"/>
                    <a:pt x="2659" y="46952"/>
                  </a:cubicBezTo>
                  <a:cubicBezTo>
                    <a:pt x="-1328" y="39026"/>
                    <a:pt x="-2017" y="29845"/>
                    <a:pt x="747" y="21414"/>
                  </a:cubicBezTo>
                  <a:lnTo>
                    <a:pt x="747" y="21414"/>
                  </a:lnTo>
                  <a:cubicBezTo>
                    <a:pt x="5503" y="6137"/>
                    <a:pt x="21066" y="-3049"/>
                    <a:pt x="36740" y="173"/>
                  </a:cubicBezTo>
                  <a:cubicBezTo>
                    <a:pt x="96784" y="13390"/>
                    <a:pt x="259544" y="49265"/>
                    <a:pt x="291100" y="56440"/>
                  </a:cubicBezTo>
                  <a:cubicBezTo>
                    <a:pt x="317794" y="62506"/>
                    <a:pt x="326503" y="85093"/>
                    <a:pt x="335944" y="109002"/>
                  </a:cubicBezTo>
                  <a:cubicBezTo>
                    <a:pt x="339862" y="119668"/>
                    <a:pt x="344488" y="130053"/>
                    <a:pt x="349822" y="140086"/>
                  </a:cubicBezTo>
                  <a:cubicBezTo>
                    <a:pt x="351687" y="143414"/>
                    <a:pt x="354047" y="147733"/>
                    <a:pt x="356903" y="152855"/>
                  </a:cubicBezTo>
                  <a:cubicBezTo>
                    <a:pt x="379443" y="193969"/>
                    <a:pt x="432217" y="290266"/>
                    <a:pt x="488744" y="359161"/>
                  </a:cubicBezTo>
                  <a:cubicBezTo>
                    <a:pt x="509278" y="384679"/>
                    <a:pt x="512228" y="420111"/>
                    <a:pt x="496226" y="448683"/>
                  </a:cubicBezTo>
                  <a:cubicBezTo>
                    <a:pt x="485558" y="467565"/>
                    <a:pt x="474087" y="481420"/>
                    <a:pt x="462145" y="489562"/>
                  </a:cubicBezTo>
                  <a:lnTo>
                    <a:pt x="457755" y="492607"/>
                  </a:lnTo>
                  <a:cubicBezTo>
                    <a:pt x="446874" y="500207"/>
                    <a:pt x="435805" y="507878"/>
                    <a:pt x="423130" y="507878"/>
                  </a:cubicBezTo>
                  <a:close/>
                  <a:moveTo>
                    <a:pt x="262966" y="300179"/>
                  </a:moveTo>
                  <a:cubicBezTo>
                    <a:pt x="264524" y="300174"/>
                    <a:pt x="265988" y="300856"/>
                    <a:pt x="266979" y="302044"/>
                  </a:cubicBezTo>
                  <a:cubicBezTo>
                    <a:pt x="281423" y="319294"/>
                    <a:pt x="298275" y="334395"/>
                    <a:pt x="316992" y="346888"/>
                  </a:cubicBezTo>
                  <a:cubicBezTo>
                    <a:pt x="326716" y="353288"/>
                    <a:pt x="334268" y="362455"/>
                    <a:pt x="338729" y="373204"/>
                  </a:cubicBezTo>
                  <a:cubicBezTo>
                    <a:pt x="371371" y="451280"/>
                    <a:pt x="396295" y="490483"/>
                    <a:pt x="417183" y="496572"/>
                  </a:cubicBezTo>
                  <a:cubicBezTo>
                    <a:pt x="428984" y="499971"/>
                    <a:pt x="439416" y="492607"/>
                    <a:pt x="451642" y="484087"/>
                  </a:cubicBezTo>
                  <a:lnTo>
                    <a:pt x="456126" y="480995"/>
                  </a:lnTo>
                  <a:cubicBezTo>
                    <a:pt x="466700" y="473772"/>
                    <a:pt x="477085" y="461193"/>
                    <a:pt x="486951" y="443633"/>
                  </a:cubicBezTo>
                  <a:cubicBezTo>
                    <a:pt x="500899" y="418846"/>
                    <a:pt x="498350" y="388061"/>
                    <a:pt x="480507" y="365911"/>
                  </a:cubicBezTo>
                  <a:cubicBezTo>
                    <a:pt x="423366" y="296261"/>
                    <a:pt x="370262" y="199374"/>
                    <a:pt x="347580" y="158000"/>
                  </a:cubicBezTo>
                  <a:cubicBezTo>
                    <a:pt x="344795" y="152902"/>
                    <a:pt x="342435" y="148559"/>
                    <a:pt x="340499" y="145302"/>
                  </a:cubicBezTo>
                  <a:cubicBezTo>
                    <a:pt x="334929" y="134856"/>
                    <a:pt x="330091" y="124036"/>
                    <a:pt x="326008" y="112920"/>
                  </a:cubicBezTo>
                  <a:cubicBezTo>
                    <a:pt x="316992" y="89837"/>
                    <a:pt x="309864" y="71593"/>
                    <a:pt x="288622" y="66778"/>
                  </a:cubicBezTo>
                  <a:cubicBezTo>
                    <a:pt x="257066" y="59697"/>
                    <a:pt x="94353" y="23727"/>
                    <a:pt x="34333" y="10510"/>
                  </a:cubicBezTo>
                  <a:cubicBezTo>
                    <a:pt x="23943" y="8429"/>
                    <a:pt x="13664" y="14546"/>
                    <a:pt x="10542" y="24672"/>
                  </a:cubicBezTo>
                  <a:cubicBezTo>
                    <a:pt x="8614" y="30442"/>
                    <a:pt x="9090" y="36746"/>
                    <a:pt x="11864" y="42161"/>
                  </a:cubicBezTo>
                  <a:cubicBezTo>
                    <a:pt x="14351" y="47186"/>
                    <a:pt x="18758" y="50997"/>
                    <a:pt x="24090" y="52734"/>
                  </a:cubicBezTo>
                  <a:lnTo>
                    <a:pt x="158268" y="95785"/>
                  </a:lnTo>
                  <a:cubicBezTo>
                    <a:pt x="161024" y="96663"/>
                    <a:pt x="162549" y="99611"/>
                    <a:pt x="161671" y="102367"/>
                  </a:cubicBezTo>
                  <a:cubicBezTo>
                    <a:pt x="161253" y="103680"/>
                    <a:pt x="160335" y="104772"/>
                    <a:pt x="159117" y="105414"/>
                  </a:cubicBezTo>
                  <a:cubicBezTo>
                    <a:pt x="157371" y="106335"/>
                    <a:pt x="155695" y="107279"/>
                    <a:pt x="154114" y="108199"/>
                  </a:cubicBezTo>
                  <a:cubicBezTo>
                    <a:pt x="135539" y="119056"/>
                    <a:pt x="125059" y="140959"/>
                    <a:pt x="127443" y="164018"/>
                  </a:cubicBezTo>
                  <a:cubicBezTo>
                    <a:pt x="140495" y="290691"/>
                    <a:pt x="170588" y="325504"/>
                    <a:pt x="193529" y="332396"/>
                  </a:cubicBezTo>
                  <a:cubicBezTo>
                    <a:pt x="225699" y="342049"/>
                    <a:pt x="258482" y="302563"/>
                    <a:pt x="258812" y="302162"/>
                  </a:cubicBezTo>
                  <a:cubicBezTo>
                    <a:pt x="259804" y="300955"/>
                    <a:pt x="261267" y="300254"/>
                    <a:pt x="262825" y="300250"/>
                  </a:cubicBezTo>
                  <a:close/>
                </a:path>
              </a:pathLst>
            </a:custGeom>
            <a:solidFill>
              <a:srgbClr val="000000"/>
            </a:solidFill>
            <a:ln w="2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78C7800-EC5D-5958-1EEA-B9CB39A72F95}"/>
                </a:ext>
              </a:extLst>
            </p:cNvPr>
            <p:cNvSpPr/>
            <p:nvPr/>
          </p:nvSpPr>
          <p:spPr>
            <a:xfrm>
              <a:off x="3575783" y="2690568"/>
              <a:ext cx="114138" cy="144239"/>
            </a:xfrm>
            <a:custGeom>
              <a:avLst/>
              <a:gdLst>
                <a:gd name="connsiteX0" fmla="*/ 107961 w 114138"/>
                <a:gd name="connsiteY0" fmla="*/ 143699 h 144239"/>
                <a:gd name="connsiteX1" fmla="*/ 105318 w 114138"/>
                <a:gd name="connsiteY1" fmla="*/ 142991 h 144239"/>
                <a:gd name="connsiteX2" fmla="*/ 73431 w 114138"/>
                <a:gd name="connsiteY2" fmla="*/ 121443 h 144239"/>
                <a:gd name="connsiteX3" fmla="*/ 8101 w 114138"/>
                <a:gd name="connsiteY3" fmla="*/ 56513 h 144239"/>
                <a:gd name="connsiteX4" fmla="*/ -915 w 114138"/>
                <a:gd name="connsiteY4" fmla="*/ 26845 h 144239"/>
                <a:gd name="connsiteX5" fmla="*/ 17754 w 114138"/>
                <a:gd name="connsiteY5" fmla="*/ 1166 h 144239"/>
                <a:gd name="connsiteX6" fmla="*/ 77774 w 114138"/>
                <a:gd name="connsiteY6" fmla="*/ 16814 h 144239"/>
                <a:gd name="connsiteX7" fmla="*/ 79473 w 114138"/>
                <a:gd name="connsiteY7" fmla="*/ 24025 h 144239"/>
                <a:gd name="connsiteX8" fmla="*/ 72275 w 114138"/>
                <a:gd name="connsiteY8" fmla="*/ 25736 h 144239"/>
                <a:gd name="connsiteX9" fmla="*/ 21223 w 114138"/>
                <a:gd name="connsiteY9" fmla="*/ 11079 h 144239"/>
                <a:gd name="connsiteX10" fmla="*/ 9564 w 114138"/>
                <a:gd name="connsiteY10" fmla="*/ 27129 h 144239"/>
                <a:gd name="connsiteX11" fmla="*/ 16810 w 114138"/>
                <a:gd name="connsiteY11" fmla="*/ 50731 h 144239"/>
                <a:gd name="connsiteX12" fmla="*/ 79544 w 114138"/>
                <a:gd name="connsiteY12" fmla="*/ 112993 h 144239"/>
                <a:gd name="connsiteX13" fmla="*/ 110605 w 114138"/>
                <a:gd name="connsiteY13" fmla="*/ 133999 h 144239"/>
                <a:gd name="connsiteX14" fmla="*/ 112516 w 114138"/>
                <a:gd name="connsiteY14" fmla="*/ 141160 h 144239"/>
                <a:gd name="connsiteX15" fmla="*/ 107961 w 114138"/>
                <a:gd name="connsiteY15" fmla="*/ 143770 h 144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138" h="144239">
                  <a:moveTo>
                    <a:pt x="107961" y="143699"/>
                  </a:moveTo>
                  <a:cubicBezTo>
                    <a:pt x="107041" y="143706"/>
                    <a:pt x="106120" y="143463"/>
                    <a:pt x="105318" y="142991"/>
                  </a:cubicBezTo>
                  <a:cubicBezTo>
                    <a:pt x="96420" y="137799"/>
                    <a:pt x="80064" y="126187"/>
                    <a:pt x="73431" y="121443"/>
                  </a:cubicBezTo>
                  <a:cubicBezTo>
                    <a:pt x="37178" y="95480"/>
                    <a:pt x="16951" y="69518"/>
                    <a:pt x="8101" y="56513"/>
                  </a:cubicBezTo>
                  <a:cubicBezTo>
                    <a:pt x="2058" y="47811"/>
                    <a:pt x="-1088" y="37433"/>
                    <a:pt x="-915" y="26845"/>
                  </a:cubicBezTo>
                  <a:cubicBezTo>
                    <a:pt x="-420" y="7515"/>
                    <a:pt x="11853" y="3243"/>
                    <a:pt x="17754" y="1166"/>
                  </a:cubicBezTo>
                  <a:cubicBezTo>
                    <a:pt x="39326" y="-6363"/>
                    <a:pt x="73903" y="14407"/>
                    <a:pt x="77774" y="16814"/>
                  </a:cubicBezTo>
                  <a:cubicBezTo>
                    <a:pt x="80229" y="18332"/>
                    <a:pt x="81007" y="21561"/>
                    <a:pt x="79473" y="24025"/>
                  </a:cubicBezTo>
                  <a:cubicBezTo>
                    <a:pt x="77963" y="26489"/>
                    <a:pt x="74729" y="27254"/>
                    <a:pt x="72275" y="25736"/>
                  </a:cubicBezTo>
                  <a:cubicBezTo>
                    <a:pt x="62834" y="19977"/>
                    <a:pt x="35503" y="6099"/>
                    <a:pt x="21223" y="11079"/>
                  </a:cubicBezTo>
                  <a:cubicBezTo>
                    <a:pt x="15653" y="13014"/>
                    <a:pt x="9894" y="15021"/>
                    <a:pt x="9564" y="27129"/>
                  </a:cubicBezTo>
                  <a:cubicBezTo>
                    <a:pt x="9446" y="35562"/>
                    <a:pt x="11971" y="43820"/>
                    <a:pt x="16810" y="50731"/>
                  </a:cubicBezTo>
                  <a:cubicBezTo>
                    <a:pt x="25259" y="63240"/>
                    <a:pt x="44637" y="87951"/>
                    <a:pt x="79544" y="112993"/>
                  </a:cubicBezTo>
                  <a:cubicBezTo>
                    <a:pt x="84619" y="116628"/>
                    <a:pt x="101848" y="128901"/>
                    <a:pt x="110605" y="133999"/>
                  </a:cubicBezTo>
                  <a:cubicBezTo>
                    <a:pt x="113106" y="135450"/>
                    <a:pt x="113956" y="138658"/>
                    <a:pt x="112516" y="141160"/>
                  </a:cubicBezTo>
                  <a:cubicBezTo>
                    <a:pt x="111572" y="142781"/>
                    <a:pt x="109826" y="143775"/>
                    <a:pt x="107961" y="143770"/>
                  </a:cubicBezTo>
                  <a:close/>
                </a:path>
              </a:pathLst>
            </a:custGeom>
            <a:solidFill>
              <a:srgbClr val="000000"/>
            </a:solidFill>
            <a:ln w="2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9C3DC9D4-DB3F-E338-4C4A-43BD3161A139}"/>
                </a:ext>
              </a:extLst>
            </p:cNvPr>
            <p:cNvSpPr/>
            <p:nvPr/>
          </p:nvSpPr>
          <p:spPr>
            <a:xfrm>
              <a:off x="3628799" y="2825922"/>
              <a:ext cx="36952" cy="73106"/>
            </a:xfrm>
            <a:custGeom>
              <a:avLst/>
              <a:gdLst>
                <a:gd name="connsiteX0" fmla="*/ 30800 w 36952"/>
                <a:gd name="connsiteY0" fmla="*/ 72637 h 73106"/>
                <a:gd name="connsiteX1" fmla="*/ 26977 w 36952"/>
                <a:gd name="connsiteY1" fmla="*/ 70985 h 73106"/>
                <a:gd name="connsiteX2" fmla="*/ -874 w 36952"/>
                <a:gd name="connsiteY2" fmla="*/ 4450 h 73106"/>
                <a:gd name="connsiteX3" fmla="*/ 4696 w 36952"/>
                <a:gd name="connsiteY3" fmla="*/ -459 h 73106"/>
                <a:gd name="connsiteX4" fmla="*/ 9606 w 36952"/>
                <a:gd name="connsiteY4" fmla="*/ 5111 h 73106"/>
                <a:gd name="connsiteX5" fmla="*/ 34624 w 36952"/>
                <a:gd name="connsiteY5" fmla="*/ 63786 h 73106"/>
                <a:gd name="connsiteX6" fmla="*/ 34388 w 36952"/>
                <a:gd name="connsiteY6" fmla="*/ 71197 h 73106"/>
                <a:gd name="connsiteX7" fmla="*/ 30800 w 36952"/>
                <a:gd name="connsiteY7" fmla="*/ 72637 h 73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952" h="73106">
                  <a:moveTo>
                    <a:pt x="30800" y="72637"/>
                  </a:moveTo>
                  <a:cubicBezTo>
                    <a:pt x="29361" y="72642"/>
                    <a:pt x="27968" y="72042"/>
                    <a:pt x="26977" y="70985"/>
                  </a:cubicBezTo>
                  <a:cubicBezTo>
                    <a:pt x="-2715" y="39429"/>
                    <a:pt x="-968" y="5867"/>
                    <a:pt x="-874" y="4450"/>
                  </a:cubicBezTo>
                  <a:cubicBezTo>
                    <a:pt x="-685" y="1557"/>
                    <a:pt x="1793" y="-641"/>
                    <a:pt x="4696" y="-459"/>
                  </a:cubicBezTo>
                  <a:cubicBezTo>
                    <a:pt x="7599" y="-277"/>
                    <a:pt x="9794" y="2218"/>
                    <a:pt x="9606" y="5111"/>
                  </a:cubicBezTo>
                  <a:cubicBezTo>
                    <a:pt x="9606" y="5607"/>
                    <a:pt x="8284" y="35794"/>
                    <a:pt x="34624" y="63786"/>
                  </a:cubicBezTo>
                  <a:cubicBezTo>
                    <a:pt x="36583" y="65901"/>
                    <a:pt x="36488" y="69210"/>
                    <a:pt x="34388" y="71197"/>
                  </a:cubicBezTo>
                  <a:cubicBezTo>
                    <a:pt x="33420" y="72120"/>
                    <a:pt x="32145" y="72637"/>
                    <a:pt x="30800" y="72637"/>
                  </a:cubicBezTo>
                  <a:close/>
                </a:path>
              </a:pathLst>
            </a:custGeom>
            <a:solidFill>
              <a:srgbClr val="000000"/>
            </a:solidFill>
            <a:ln w="2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12DF3DA-540B-962A-E3F8-C412A91CCAC5}"/>
                </a:ext>
              </a:extLst>
            </p:cNvPr>
            <p:cNvSpPr/>
            <p:nvPr/>
          </p:nvSpPr>
          <p:spPr>
            <a:xfrm>
              <a:off x="5181889" y="2666217"/>
              <a:ext cx="242651" cy="424740"/>
            </a:xfrm>
            <a:custGeom>
              <a:avLst/>
              <a:gdLst>
                <a:gd name="connsiteX0" fmla="*/ 241637 w 242651"/>
                <a:gd name="connsiteY0" fmla="*/ 328001 h 424740"/>
                <a:gd name="connsiteX1" fmla="*/ 229505 w 242651"/>
                <a:gd name="connsiteY1" fmla="*/ -469 h 424740"/>
                <a:gd name="connsiteX2" fmla="*/ -922 w 242651"/>
                <a:gd name="connsiteY2" fmla="*/ 120539 h 424740"/>
                <a:gd name="connsiteX3" fmla="*/ 1603 w 242651"/>
                <a:gd name="connsiteY3" fmla="*/ 328237 h 424740"/>
                <a:gd name="connsiteX4" fmla="*/ 41278 w 242651"/>
                <a:gd name="connsiteY4" fmla="*/ 400318 h 424740"/>
                <a:gd name="connsiteX5" fmla="*/ 202363 w 242651"/>
                <a:gd name="connsiteY5" fmla="*/ 395149 h 424740"/>
                <a:gd name="connsiteX6" fmla="*/ 213479 w 242651"/>
                <a:gd name="connsiteY6" fmla="*/ 387148 h 424740"/>
                <a:gd name="connsiteX7" fmla="*/ 241637 w 242651"/>
                <a:gd name="connsiteY7" fmla="*/ 328001 h 424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51" h="424740">
                  <a:moveTo>
                    <a:pt x="241637" y="328001"/>
                  </a:moveTo>
                  <a:lnTo>
                    <a:pt x="229505" y="-469"/>
                  </a:lnTo>
                  <a:lnTo>
                    <a:pt x="-922" y="120539"/>
                  </a:lnTo>
                  <a:lnTo>
                    <a:pt x="1603" y="328237"/>
                  </a:lnTo>
                  <a:cubicBezTo>
                    <a:pt x="3279" y="374497"/>
                    <a:pt x="41278" y="400318"/>
                    <a:pt x="41278" y="400318"/>
                  </a:cubicBezTo>
                  <a:cubicBezTo>
                    <a:pt x="88483" y="436122"/>
                    <a:pt x="154356" y="429632"/>
                    <a:pt x="202363" y="395149"/>
                  </a:cubicBezTo>
                  <a:lnTo>
                    <a:pt x="213479" y="387148"/>
                  </a:lnTo>
                  <a:cubicBezTo>
                    <a:pt x="232243" y="373447"/>
                    <a:pt x="242840" y="351204"/>
                    <a:pt x="241637" y="328001"/>
                  </a:cubicBezTo>
                  <a:close/>
                </a:path>
              </a:pathLst>
            </a:custGeom>
            <a:solidFill>
              <a:srgbClr val="F2F2F2"/>
            </a:solidFill>
            <a:ln w="2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59910AB-2F4B-B829-8BA3-401480573458}"/>
                </a:ext>
              </a:extLst>
            </p:cNvPr>
            <p:cNvSpPr/>
            <p:nvPr/>
          </p:nvSpPr>
          <p:spPr>
            <a:xfrm>
              <a:off x="5176555" y="2660936"/>
              <a:ext cx="253185" cy="435364"/>
            </a:xfrm>
            <a:custGeom>
              <a:avLst/>
              <a:gdLst>
                <a:gd name="connsiteX0" fmla="*/ 120181 w 253185"/>
                <a:gd name="connsiteY0" fmla="*/ 434889 h 435364"/>
                <a:gd name="connsiteX1" fmla="*/ 43379 w 253185"/>
                <a:gd name="connsiteY1" fmla="*/ 409682 h 435364"/>
                <a:gd name="connsiteX2" fmla="*/ 1627 w 253185"/>
                <a:gd name="connsiteY2" fmla="*/ 333613 h 435364"/>
                <a:gd name="connsiteX3" fmla="*/ -922 w 253185"/>
                <a:gd name="connsiteY3" fmla="*/ 125914 h 435364"/>
                <a:gd name="connsiteX4" fmla="*/ 1887 w 253185"/>
                <a:gd name="connsiteY4" fmla="*/ 121194 h 435364"/>
                <a:gd name="connsiteX5" fmla="*/ 232314 w 253185"/>
                <a:gd name="connsiteY5" fmla="*/ 186 h 435364"/>
                <a:gd name="connsiteX6" fmla="*/ 237389 w 253185"/>
                <a:gd name="connsiteY6" fmla="*/ 186 h 435364"/>
                <a:gd name="connsiteX7" fmla="*/ 240009 w 253185"/>
                <a:gd name="connsiteY7" fmla="*/ 4528 h 435364"/>
                <a:gd name="connsiteX8" fmla="*/ 252164 w 253185"/>
                <a:gd name="connsiteY8" fmla="*/ 332975 h 435364"/>
                <a:gd name="connsiteX9" fmla="*/ 221788 w 253185"/>
                <a:gd name="connsiteY9" fmla="*/ 396536 h 435364"/>
                <a:gd name="connsiteX10" fmla="*/ 210671 w 253185"/>
                <a:gd name="connsiteY10" fmla="*/ 404513 h 435364"/>
                <a:gd name="connsiteX11" fmla="*/ 120181 w 253185"/>
                <a:gd name="connsiteY11" fmla="*/ 434889 h 435364"/>
                <a:gd name="connsiteX12" fmla="*/ 9628 w 253185"/>
                <a:gd name="connsiteY12" fmla="*/ 128959 h 435364"/>
                <a:gd name="connsiteX13" fmla="*/ 11989 w 253185"/>
                <a:gd name="connsiteY13" fmla="*/ 333353 h 435364"/>
                <a:gd name="connsiteX14" fmla="*/ 49398 w 253185"/>
                <a:gd name="connsiteY14" fmla="*/ 401186 h 435364"/>
                <a:gd name="connsiteX15" fmla="*/ 204440 w 253185"/>
                <a:gd name="connsiteY15" fmla="*/ 396064 h 435364"/>
                <a:gd name="connsiteX16" fmla="*/ 215557 w 253185"/>
                <a:gd name="connsiteY16" fmla="*/ 388086 h 435364"/>
                <a:gd name="connsiteX17" fmla="*/ 241519 w 253185"/>
                <a:gd name="connsiteY17" fmla="*/ 333518 h 435364"/>
                <a:gd name="connsiteX18" fmla="*/ 241519 w 253185"/>
                <a:gd name="connsiteY18" fmla="*/ 333518 h 435364"/>
                <a:gd name="connsiteX19" fmla="*/ 229718 w 253185"/>
                <a:gd name="connsiteY19" fmla="*/ 13379 h 435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3185" h="435364">
                  <a:moveTo>
                    <a:pt x="120181" y="434889"/>
                  </a:moveTo>
                  <a:cubicBezTo>
                    <a:pt x="92496" y="435165"/>
                    <a:pt x="65518" y="426305"/>
                    <a:pt x="43379" y="409682"/>
                  </a:cubicBezTo>
                  <a:cubicBezTo>
                    <a:pt x="41963" y="408738"/>
                    <a:pt x="3398" y="381973"/>
                    <a:pt x="1627" y="333613"/>
                  </a:cubicBezTo>
                  <a:lnTo>
                    <a:pt x="-922" y="125914"/>
                  </a:lnTo>
                  <a:cubicBezTo>
                    <a:pt x="-945" y="123936"/>
                    <a:pt x="140" y="122112"/>
                    <a:pt x="1887" y="121194"/>
                  </a:cubicBezTo>
                  <a:lnTo>
                    <a:pt x="232314" y="186"/>
                  </a:lnTo>
                  <a:cubicBezTo>
                    <a:pt x="233896" y="-688"/>
                    <a:pt x="235807" y="-688"/>
                    <a:pt x="237389" y="186"/>
                  </a:cubicBezTo>
                  <a:cubicBezTo>
                    <a:pt x="238946" y="1092"/>
                    <a:pt x="239938" y="2730"/>
                    <a:pt x="240009" y="4528"/>
                  </a:cubicBezTo>
                  <a:lnTo>
                    <a:pt x="252164" y="332975"/>
                  </a:lnTo>
                  <a:cubicBezTo>
                    <a:pt x="253462" y="357942"/>
                    <a:pt x="242038" y="381867"/>
                    <a:pt x="221788" y="396536"/>
                  </a:cubicBezTo>
                  <a:lnTo>
                    <a:pt x="210671" y="404513"/>
                  </a:lnTo>
                  <a:cubicBezTo>
                    <a:pt x="184426" y="423858"/>
                    <a:pt x="152775" y="434483"/>
                    <a:pt x="120181" y="434889"/>
                  </a:cubicBezTo>
                  <a:close/>
                  <a:moveTo>
                    <a:pt x="9628" y="128959"/>
                  </a:moveTo>
                  <a:lnTo>
                    <a:pt x="11989" y="333353"/>
                  </a:lnTo>
                  <a:cubicBezTo>
                    <a:pt x="13546" y="376167"/>
                    <a:pt x="49020" y="400926"/>
                    <a:pt x="49398" y="401186"/>
                  </a:cubicBezTo>
                  <a:cubicBezTo>
                    <a:pt x="92472" y="433922"/>
                    <a:pt x="154687" y="431868"/>
                    <a:pt x="204440" y="396064"/>
                  </a:cubicBezTo>
                  <a:lnTo>
                    <a:pt x="215557" y="388086"/>
                  </a:lnTo>
                  <a:cubicBezTo>
                    <a:pt x="232904" y="375473"/>
                    <a:pt x="242676" y="354932"/>
                    <a:pt x="241519" y="333518"/>
                  </a:cubicBezTo>
                  <a:lnTo>
                    <a:pt x="241519" y="333518"/>
                  </a:lnTo>
                  <a:lnTo>
                    <a:pt x="229718" y="13379"/>
                  </a:lnTo>
                  <a:close/>
                </a:path>
              </a:pathLst>
            </a:custGeom>
            <a:solidFill>
              <a:srgbClr val="000000"/>
            </a:solidFill>
            <a:ln w="2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AA869DF-56CA-755E-20FB-624CB5A49E9C}"/>
                </a:ext>
              </a:extLst>
            </p:cNvPr>
            <p:cNvSpPr/>
            <p:nvPr/>
          </p:nvSpPr>
          <p:spPr>
            <a:xfrm>
              <a:off x="4967903" y="2278745"/>
              <a:ext cx="557497" cy="600506"/>
            </a:xfrm>
            <a:custGeom>
              <a:avLst/>
              <a:gdLst>
                <a:gd name="connsiteX0" fmla="*/ 108412 w 557497"/>
                <a:gd name="connsiteY0" fmla="*/ 10809 h 600506"/>
                <a:gd name="connsiteX1" fmla="*/ 320052 w 557497"/>
                <a:gd name="connsiteY1" fmla="*/ 3917 h 600506"/>
                <a:gd name="connsiteX2" fmla="*/ 388333 w 557497"/>
                <a:gd name="connsiteY2" fmla="*/ 78476 h 600506"/>
                <a:gd name="connsiteX3" fmla="*/ 514604 w 557497"/>
                <a:gd name="connsiteY3" fmla="*/ 64858 h 600506"/>
                <a:gd name="connsiteX4" fmla="*/ 555672 w 557497"/>
                <a:gd name="connsiteY4" fmla="*/ 165450 h 600506"/>
                <a:gd name="connsiteX5" fmla="*/ 469288 w 557497"/>
                <a:gd name="connsiteY5" fmla="*/ 342466 h 600506"/>
                <a:gd name="connsiteX6" fmla="*/ 419181 w 557497"/>
                <a:gd name="connsiteY6" fmla="*/ 479099 h 600506"/>
                <a:gd name="connsiteX7" fmla="*/ 331405 w 557497"/>
                <a:gd name="connsiteY7" fmla="*/ 458187 h 600506"/>
                <a:gd name="connsiteX8" fmla="*/ 252243 w 557497"/>
                <a:gd name="connsiteY8" fmla="*/ 583278 h 600506"/>
                <a:gd name="connsiteX9" fmla="*/ 59225 w 557497"/>
                <a:gd name="connsiteY9" fmla="*/ 562627 h 600506"/>
                <a:gd name="connsiteX10" fmla="*/ 39093 w 557497"/>
                <a:gd name="connsiteY10" fmla="*/ 516720 h 600506"/>
                <a:gd name="connsiteX11" fmla="*/ 63426 w 557497"/>
                <a:gd name="connsiteY11" fmla="*/ 436048 h 600506"/>
                <a:gd name="connsiteX12" fmla="*/ 140109 w 557497"/>
                <a:gd name="connsiteY12" fmla="*/ 240599 h 600506"/>
                <a:gd name="connsiteX13" fmla="*/ 2863 w 557497"/>
                <a:gd name="connsiteY13" fmla="*/ 175434 h 600506"/>
                <a:gd name="connsiteX14" fmla="*/ 108412 w 557497"/>
                <a:gd name="connsiteY14" fmla="*/ 10809 h 600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7497" h="600506">
                  <a:moveTo>
                    <a:pt x="108412" y="10809"/>
                  </a:moveTo>
                  <a:cubicBezTo>
                    <a:pt x="169919" y="7127"/>
                    <a:pt x="92598" y="72175"/>
                    <a:pt x="320052" y="3917"/>
                  </a:cubicBezTo>
                  <a:cubicBezTo>
                    <a:pt x="410637" y="-23319"/>
                    <a:pt x="364896" y="85463"/>
                    <a:pt x="388333" y="78476"/>
                  </a:cubicBezTo>
                  <a:cubicBezTo>
                    <a:pt x="475189" y="52632"/>
                    <a:pt x="472191" y="53411"/>
                    <a:pt x="514604" y="64858"/>
                  </a:cubicBezTo>
                  <a:cubicBezTo>
                    <a:pt x="542667" y="72434"/>
                    <a:pt x="560935" y="125681"/>
                    <a:pt x="555672" y="165450"/>
                  </a:cubicBezTo>
                  <a:cubicBezTo>
                    <a:pt x="548591" y="217941"/>
                    <a:pt x="506579" y="231536"/>
                    <a:pt x="469288" y="342466"/>
                  </a:cubicBezTo>
                  <a:cubicBezTo>
                    <a:pt x="443113" y="420353"/>
                    <a:pt x="449533" y="467722"/>
                    <a:pt x="419181" y="479099"/>
                  </a:cubicBezTo>
                  <a:cubicBezTo>
                    <a:pt x="388828" y="490475"/>
                    <a:pt x="365840" y="448227"/>
                    <a:pt x="331405" y="458187"/>
                  </a:cubicBezTo>
                  <a:cubicBezTo>
                    <a:pt x="286820" y="471050"/>
                    <a:pt x="295624" y="550424"/>
                    <a:pt x="252243" y="583278"/>
                  </a:cubicBezTo>
                  <a:cubicBezTo>
                    <a:pt x="224888" y="604025"/>
                    <a:pt x="161233" y="613678"/>
                    <a:pt x="59225" y="562627"/>
                  </a:cubicBezTo>
                  <a:cubicBezTo>
                    <a:pt x="42538" y="553986"/>
                    <a:pt x="34136" y="534856"/>
                    <a:pt x="39093" y="516720"/>
                  </a:cubicBezTo>
                  <a:cubicBezTo>
                    <a:pt x="45347" y="493260"/>
                    <a:pt x="53419" y="463663"/>
                    <a:pt x="63426" y="436048"/>
                  </a:cubicBezTo>
                  <a:cubicBezTo>
                    <a:pt x="111079" y="304443"/>
                    <a:pt x="156631" y="274681"/>
                    <a:pt x="140109" y="240599"/>
                  </a:cubicBezTo>
                  <a:cubicBezTo>
                    <a:pt x="114832" y="188368"/>
                    <a:pt x="18771" y="218343"/>
                    <a:pt x="2863" y="175434"/>
                  </a:cubicBezTo>
                  <a:cubicBezTo>
                    <a:pt x="-13635" y="130873"/>
                    <a:pt x="24199" y="15813"/>
                    <a:pt x="108412" y="10809"/>
                  </a:cubicBezTo>
                  <a:close/>
                </a:path>
              </a:pathLst>
            </a:custGeom>
            <a:solidFill>
              <a:srgbClr val="000000"/>
            </a:solidFill>
            <a:ln w="2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66ABAA7-E92D-1F7E-8B67-F8F715236695}"/>
                </a:ext>
              </a:extLst>
            </p:cNvPr>
            <p:cNvSpPr/>
            <p:nvPr/>
          </p:nvSpPr>
          <p:spPr>
            <a:xfrm>
              <a:off x="5017394" y="2453203"/>
              <a:ext cx="274504" cy="303538"/>
            </a:xfrm>
            <a:custGeom>
              <a:avLst/>
              <a:gdLst>
                <a:gd name="connsiteX0" fmla="*/ 273582 w 274504"/>
                <a:gd name="connsiteY0" fmla="*/ 62907 h 303538"/>
                <a:gd name="connsiteX1" fmla="*/ 255999 w 274504"/>
                <a:gd name="connsiteY1" fmla="*/ 96729 h 303538"/>
                <a:gd name="connsiteX2" fmla="*/ 234403 w 274504"/>
                <a:gd name="connsiteY2" fmla="*/ 146057 h 303538"/>
                <a:gd name="connsiteX3" fmla="*/ 189559 w 274504"/>
                <a:gd name="connsiteY3" fmla="*/ 262015 h 303538"/>
                <a:gd name="connsiteX4" fmla="*/ 34753 w 274504"/>
                <a:gd name="connsiteY4" fmla="*/ 252385 h 303538"/>
                <a:gd name="connsiteX5" fmla="*/ 26539 w 274504"/>
                <a:gd name="connsiteY5" fmla="*/ 225479 h 303538"/>
                <a:gd name="connsiteX6" fmla="*/ 10844 w 274504"/>
                <a:gd name="connsiteY6" fmla="*/ 218894 h 303538"/>
                <a:gd name="connsiteX7" fmla="*/ 2984 w 274504"/>
                <a:gd name="connsiteY7" fmla="*/ 213040 h 303538"/>
                <a:gd name="connsiteX8" fmla="*/ 2205 w 274504"/>
                <a:gd name="connsiteY8" fmla="*/ 190996 h 303538"/>
                <a:gd name="connsiteX9" fmla="*/ 92176 w 274504"/>
                <a:gd name="connsiteY9" fmla="*/ 3406 h 303538"/>
                <a:gd name="connsiteX10" fmla="*/ 273582 w 274504"/>
                <a:gd name="connsiteY10" fmla="*/ 62907 h 30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504" h="303538">
                  <a:moveTo>
                    <a:pt x="273582" y="62907"/>
                  </a:moveTo>
                  <a:lnTo>
                    <a:pt x="255999" y="96729"/>
                  </a:lnTo>
                  <a:cubicBezTo>
                    <a:pt x="247691" y="112663"/>
                    <a:pt x="240469" y="129142"/>
                    <a:pt x="234403" y="146057"/>
                  </a:cubicBezTo>
                  <a:cubicBezTo>
                    <a:pt x="223003" y="177850"/>
                    <a:pt x="201360" y="231639"/>
                    <a:pt x="189559" y="262015"/>
                  </a:cubicBezTo>
                  <a:cubicBezTo>
                    <a:pt x="151512" y="359704"/>
                    <a:pt x="34753" y="252385"/>
                    <a:pt x="34753" y="252385"/>
                  </a:cubicBezTo>
                  <a:lnTo>
                    <a:pt x="26539" y="225479"/>
                  </a:lnTo>
                  <a:lnTo>
                    <a:pt x="10844" y="218894"/>
                  </a:lnTo>
                  <a:cubicBezTo>
                    <a:pt x="7752" y="217669"/>
                    <a:pt x="5038" y="215648"/>
                    <a:pt x="2984" y="213040"/>
                  </a:cubicBezTo>
                  <a:cubicBezTo>
                    <a:pt x="-1925" y="206597"/>
                    <a:pt x="-2232" y="197767"/>
                    <a:pt x="2205" y="190996"/>
                  </a:cubicBezTo>
                  <a:cubicBezTo>
                    <a:pt x="25666" y="155333"/>
                    <a:pt x="74617" y="75346"/>
                    <a:pt x="92176" y="3406"/>
                  </a:cubicBezTo>
                  <a:cubicBezTo>
                    <a:pt x="92224" y="3430"/>
                    <a:pt x="192414" y="-23217"/>
                    <a:pt x="273582" y="62907"/>
                  </a:cubicBezTo>
                  <a:close/>
                </a:path>
              </a:pathLst>
            </a:custGeom>
            <a:solidFill>
              <a:srgbClr val="F2F2F2"/>
            </a:solidFill>
            <a:ln w="2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BA976DA8-F21B-CD0A-7E94-97FF4A48DD61}"/>
                </a:ext>
              </a:extLst>
            </p:cNvPr>
            <p:cNvSpPr/>
            <p:nvPr/>
          </p:nvSpPr>
          <p:spPr>
            <a:xfrm>
              <a:off x="5012167" y="2448142"/>
              <a:ext cx="284863" cy="313853"/>
            </a:xfrm>
            <a:custGeom>
              <a:avLst/>
              <a:gdLst>
                <a:gd name="connsiteX0" fmla="*/ 141894 w 284863"/>
                <a:gd name="connsiteY0" fmla="*/ 313384 h 313853"/>
                <a:gd name="connsiteX1" fmla="*/ 36345 w 284863"/>
                <a:gd name="connsiteY1" fmla="*/ 261318 h 313853"/>
                <a:gd name="connsiteX2" fmla="*/ 34882 w 284863"/>
                <a:gd name="connsiteY2" fmla="*/ 258957 h 313853"/>
                <a:gd name="connsiteX3" fmla="*/ 27471 w 284863"/>
                <a:gd name="connsiteY3" fmla="*/ 234435 h 313853"/>
                <a:gd name="connsiteX4" fmla="*/ 14041 w 284863"/>
                <a:gd name="connsiteY4" fmla="*/ 228794 h 313853"/>
                <a:gd name="connsiteX5" fmla="*/ 4010 w 284863"/>
                <a:gd name="connsiteY5" fmla="*/ 221241 h 313853"/>
                <a:gd name="connsiteX6" fmla="*/ 3043 w 284863"/>
                <a:gd name="connsiteY6" fmla="*/ 193155 h 313853"/>
                <a:gd name="connsiteX7" fmla="*/ 92306 w 284863"/>
                <a:gd name="connsiteY7" fmla="*/ 7217 h 313853"/>
                <a:gd name="connsiteX8" fmla="*/ 96059 w 284863"/>
                <a:gd name="connsiteY8" fmla="*/ 3394 h 313853"/>
                <a:gd name="connsiteX9" fmla="*/ 282515 w 284863"/>
                <a:gd name="connsiteY9" fmla="*/ 64358 h 313853"/>
                <a:gd name="connsiteX10" fmla="*/ 283341 w 284863"/>
                <a:gd name="connsiteY10" fmla="*/ 70377 h 313853"/>
                <a:gd name="connsiteX11" fmla="*/ 265758 w 284863"/>
                <a:gd name="connsiteY11" fmla="*/ 104175 h 313853"/>
                <a:gd name="connsiteX12" fmla="*/ 244516 w 284863"/>
                <a:gd name="connsiteY12" fmla="*/ 152866 h 313853"/>
                <a:gd name="connsiteX13" fmla="*/ 211166 w 284863"/>
                <a:gd name="connsiteY13" fmla="*/ 239462 h 313853"/>
                <a:gd name="connsiteX14" fmla="*/ 199577 w 284863"/>
                <a:gd name="connsiteY14" fmla="*/ 268965 h 313853"/>
                <a:gd name="connsiteX15" fmla="*/ 155937 w 284863"/>
                <a:gd name="connsiteY15" fmla="*/ 311802 h 313853"/>
                <a:gd name="connsiteX16" fmla="*/ 141894 w 284863"/>
                <a:gd name="connsiteY16" fmla="*/ 313384 h 313853"/>
                <a:gd name="connsiteX17" fmla="*/ 44488 w 284863"/>
                <a:gd name="connsiteY17" fmla="*/ 254520 h 313853"/>
                <a:gd name="connsiteX18" fmla="*/ 153624 w 284863"/>
                <a:gd name="connsiteY18" fmla="*/ 301724 h 313853"/>
                <a:gd name="connsiteX19" fmla="*/ 189830 w 284863"/>
                <a:gd name="connsiteY19" fmla="*/ 265283 h 313853"/>
                <a:gd name="connsiteX20" fmla="*/ 201465 w 284863"/>
                <a:gd name="connsiteY20" fmla="*/ 235733 h 313853"/>
                <a:gd name="connsiteX21" fmla="*/ 234697 w 284863"/>
                <a:gd name="connsiteY21" fmla="*/ 149467 h 313853"/>
                <a:gd name="connsiteX22" fmla="*/ 256553 w 284863"/>
                <a:gd name="connsiteY22" fmla="*/ 99478 h 313853"/>
                <a:gd name="connsiteX23" fmla="*/ 272413 w 284863"/>
                <a:gd name="connsiteY23" fmla="*/ 69008 h 313853"/>
                <a:gd name="connsiteX24" fmla="*/ 101723 w 284863"/>
                <a:gd name="connsiteY24" fmla="*/ 13023 h 313853"/>
                <a:gd name="connsiteX25" fmla="*/ 11822 w 284863"/>
                <a:gd name="connsiteY25" fmla="*/ 199079 h 313853"/>
                <a:gd name="connsiteX26" fmla="*/ 12389 w 284863"/>
                <a:gd name="connsiteY26" fmla="*/ 215081 h 313853"/>
                <a:gd name="connsiteX27" fmla="*/ 18101 w 284863"/>
                <a:gd name="connsiteY27" fmla="*/ 219259 h 313853"/>
                <a:gd name="connsiteX28" fmla="*/ 33725 w 284863"/>
                <a:gd name="connsiteY28" fmla="*/ 225820 h 313853"/>
                <a:gd name="connsiteX29" fmla="*/ 36723 w 284863"/>
                <a:gd name="connsiteY29" fmla="*/ 229148 h 31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84863" h="313853">
                  <a:moveTo>
                    <a:pt x="141894" y="313384"/>
                  </a:moveTo>
                  <a:cubicBezTo>
                    <a:pt x="93604" y="313384"/>
                    <a:pt x="38871" y="263654"/>
                    <a:pt x="36345" y="261318"/>
                  </a:cubicBezTo>
                  <a:cubicBezTo>
                    <a:pt x="35661" y="260678"/>
                    <a:pt x="35141" y="259861"/>
                    <a:pt x="34882" y="258957"/>
                  </a:cubicBezTo>
                  <a:lnTo>
                    <a:pt x="27471" y="234435"/>
                  </a:lnTo>
                  <a:lnTo>
                    <a:pt x="14041" y="228794"/>
                  </a:lnTo>
                  <a:cubicBezTo>
                    <a:pt x="10076" y="227210"/>
                    <a:pt x="6630" y="224604"/>
                    <a:pt x="4010" y="221241"/>
                  </a:cubicBezTo>
                  <a:cubicBezTo>
                    <a:pt x="-2197" y="213016"/>
                    <a:pt x="-2575" y="201788"/>
                    <a:pt x="3043" y="193155"/>
                  </a:cubicBezTo>
                  <a:cubicBezTo>
                    <a:pt x="24001" y="161315"/>
                    <a:pt x="74651" y="79440"/>
                    <a:pt x="92306" y="7217"/>
                  </a:cubicBezTo>
                  <a:cubicBezTo>
                    <a:pt x="92778" y="5360"/>
                    <a:pt x="94218" y="3899"/>
                    <a:pt x="96059" y="3394"/>
                  </a:cubicBezTo>
                  <a:cubicBezTo>
                    <a:pt x="97097" y="3134"/>
                    <a:pt x="200262" y="-23017"/>
                    <a:pt x="282515" y="64358"/>
                  </a:cubicBezTo>
                  <a:cubicBezTo>
                    <a:pt x="284049" y="65979"/>
                    <a:pt x="284380" y="68401"/>
                    <a:pt x="283341" y="70377"/>
                  </a:cubicBezTo>
                  <a:lnTo>
                    <a:pt x="265758" y="104175"/>
                  </a:lnTo>
                  <a:cubicBezTo>
                    <a:pt x="257591" y="119913"/>
                    <a:pt x="250511" y="136179"/>
                    <a:pt x="244516" y="152866"/>
                  </a:cubicBezTo>
                  <a:cubicBezTo>
                    <a:pt x="236231" y="175972"/>
                    <a:pt x="222330" y="211163"/>
                    <a:pt x="211166" y="239462"/>
                  </a:cubicBezTo>
                  <a:cubicBezTo>
                    <a:pt x="206847" y="250437"/>
                    <a:pt x="202834" y="260704"/>
                    <a:pt x="199577" y="268965"/>
                  </a:cubicBezTo>
                  <a:cubicBezTo>
                    <a:pt x="190278" y="292826"/>
                    <a:pt x="175598" y="307247"/>
                    <a:pt x="155937" y="311802"/>
                  </a:cubicBezTo>
                  <a:cubicBezTo>
                    <a:pt x="151334" y="312858"/>
                    <a:pt x="146614" y="313389"/>
                    <a:pt x="141894" y="313384"/>
                  </a:cubicBezTo>
                  <a:close/>
                  <a:moveTo>
                    <a:pt x="44488" y="254520"/>
                  </a:moveTo>
                  <a:cubicBezTo>
                    <a:pt x="52985" y="262002"/>
                    <a:pt x="111140" y="311472"/>
                    <a:pt x="153624" y="301724"/>
                  </a:cubicBezTo>
                  <a:cubicBezTo>
                    <a:pt x="169697" y="297995"/>
                    <a:pt x="181947" y="285722"/>
                    <a:pt x="189830" y="265283"/>
                  </a:cubicBezTo>
                  <a:cubicBezTo>
                    <a:pt x="193110" y="256904"/>
                    <a:pt x="197123" y="246731"/>
                    <a:pt x="201465" y="235733"/>
                  </a:cubicBezTo>
                  <a:cubicBezTo>
                    <a:pt x="212582" y="207528"/>
                    <a:pt x="226460" y="172408"/>
                    <a:pt x="234697" y="149467"/>
                  </a:cubicBezTo>
                  <a:cubicBezTo>
                    <a:pt x="240857" y="132334"/>
                    <a:pt x="248150" y="115634"/>
                    <a:pt x="256553" y="99478"/>
                  </a:cubicBezTo>
                  <a:lnTo>
                    <a:pt x="272413" y="69008"/>
                  </a:lnTo>
                  <a:cubicBezTo>
                    <a:pt x="228490" y="22915"/>
                    <a:pt x="164410" y="1893"/>
                    <a:pt x="101723" y="13023"/>
                  </a:cubicBezTo>
                  <a:cubicBezTo>
                    <a:pt x="83715" y="83310"/>
                    <a:pt x="37832" y="159545"/>
                    <a:pt x="11822" y="199079"/>
                  </a:cubicBezTo>
                  <a:cubicBezTo>
                    <a:pt x="8613" y="204000"/>
                    <a:pt x="8849" y="210401"/>
                    <a:pt x="12389" y="215081"/>
                  </a:cubicBezTo>
                  <a:cubicBezTo>
                    <a:pt x="13899" y="216950"/>
                    <a:pt x="15859" y="218392"/>
                    <a:pt x="18101" y="219259"/>
                  </a:cubicBezTo>
                  <a:lnTo>
                    <a:pt x="33725" y="225820"/>
                  </a:lnTo>
                  <a:cubicBezTo>
                    <a:pt x="35165" y="226427"/>
                    <a:pt x="36274" y="227647"/>
                    <a:pt x="36723" y="229148"/>
                  </a:cubicBezTo>
                  <a:close/>
                </a:path>
              </a:pathLst>
            </a:custGeom>
            <a:solidFill>
              <a:srgbClr val="000000"/>
            </a:solidFill>
            <a:ln w="2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9631B94-446B-FE48-3917-04B5844568DE}"/>
                </a:ext>
              </a:extLst>
            </p:cNvPr>
            <p:cNvSpPr/>
            <p:nvPr/>
          </p:nvSpPr>
          <p:spPr>
            <a:xfrm>
              <a:off x="5267046" y="2575187"/>
              <a:ext cx="83946" cy="81214"/>
            </a:xfrm>
            <a:custGeom>
              <a:avLst/>
              <a:gdLst>
                <a:gd name="connsiteX0" fmla="*/ -922 w 83946"/>
                <a:gd name="connsiteY0" fmla="*/ 58911 h 81214"/>
                <a:gd name="connsiteX1" fmla="*/ 73000 w 83946"/>
                <a:gd name="connsiteY1" fmla="*/ 5287 h 81214"/>
                <a:gd name="connsiteX2" fmla="*/ -922 w 83946"/>
                <a:gd name="connsiteY2" fmla="*/ 58911 h 81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946" h="81214">
                  <a:moveTo>
                    <a:pt x="-922" y="58911"/>
                  </a:moveTo>
                  <a:cubicBezTo>
                    <a:pt x="-922" y="58911"/>
                    <a:pt x="41302" y="-22422"/>
                    <a:pt x="73000" y="5287"/>
                  </a:cubicBezTo>
                  <a:cubicBezTo>
                    <a:pt x="104697" y="32996"/>
                    <a:pt x="56077" y="121291"/>
                    <a:pt x="-922" y="58911"/>
                  </a:cubicBezTo>
                  <a:close/>
                </a:path>
              </a:pathLst>
            </a:custGeom>
            <a:solidFill>
              <a:srgbClr val="F2F2F2"/>
            </a:solidFill>
            <a:ln w="2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0B53CD5-643C-1D7B-595E-D63A4ACC9AD4}"/>
                </a:ext>
              </a:extLst>
            </p:cNvPr>
            <p:cNvSpPr/>
            <p:nvPr/>
          </p:nvSpPr>
          <p:spPr>
            <a:xfrm>
              <a:off x="5073982" y="2535725"/>
              <a:ext cx="67329" cy="112756"/>
            </a:xfrm>
            <a:custGeom>
              <a:avLst/>
              <a:gdLst>
                <a:gd name="connsiteX0" fmla="*/ 35848 w 67329"/>
                <a:gd name="connsiteY0" fmla="*/ 112274 h 112756"/>
                <a:gd name="connsiteX1" fmla="*/ 13520 w 67329"/>
                <a:gd name="connsiteY1" fmla="*/ 103683 h 112756"/>
                <a:gd name="connsiteX2" fmla="*/ -641 w 67329"/>
                <a:gd name="connsiteY2" fmla="*/ 43663 h 112756"/>
                <a:gd name="connsiteX3" fmla="*/ 18595 w 67329"/>
                <a:gd name="connsiteY3" fmla="*/ 2595 h 112756"/>
                <a:gd name="connsiteX4" fmla="*/ 44298 w 67329"/>
                <a:gd name="connsiteY4" fmla="*/ 1840 h 112756"/>
                <a:gd name="connsiteX5" fmla="*/ 58105 w 67329"/>
                <a:gd name="connsiteY5" fmla="*/ 15364 h 112756"/>
                <a:gd name="connsiteX6" fmla="*/ 56122 w 67329"/>
                <a:gd name="connsiteY6" fmla="*/ 99387 h 112756"/>
                <a:gd name="connsiteX7" fmla="*/ 39813 w 67329"/>
                <a:gd name="connsiteY7" fmla="*/ 112085 h 112756"/>
                <a:gd name="connsiteX8" fmla="*/ 35848 w 67329"/>
                <a:gd name="connsiteY8" fmla="*/ 112274 h 112756"/>
                <a:gd name="connsiteX9" fmla="*/ 32733 w 67329"/>
                <a:gd name="connsiteY9" fmla="*/ 10030 h 112756"/>
                <a:gd name="connsiteX10" fmla="*/ 22961 w 67329"/>
                <a:gd name="connsiteY10" fmla="*/ 12178 h 112756"/>
                <a:gd name="connsiteX11" fmla="*/ 9933 w 67329"/>
                <a:gd name="connsiteY11" fmla="*/ 44253 h 112756"/>
                <a:gd name="connsiteX12" fmla="*/ 20813 w 67329"/>
                <a:gd name="connsiteY12" fmla="*/ 96177 h 112756"/>
                <a:gd name="connsiteX13" fmla="*/ 38964 w 67329"/>
                <a:gd name="connsiteY13" fmla="*/ 101677 h 112756"/>
                <a:gd name="connsiteX14" fmla="*/ 47342 w 67329"/>
                <a:gd name="connsiteY14" fmla="*/ 93864 h 112756"/>
                <a:gd name="connsiteX15" fmla="*/ 48404 w 67329"/>
                <a:gd name="connsiteY15" fmla="*/ 19093 h 112756"/>
                <a:gd name="connsiteX16" fmla="*/ 40356 w 67329"/>
                <a:gd name="connsiteY16" fmla="*/ 11564 h 112756"/>
                <a:gd name="connsiteX17" fmla="*/ 32733 w 67329"/>
                <a:gd name="connsiteY17" fmla="*/ 10006 h 112756"/>
                <a:gd name="connsiteX18" fmla="*/ 20932 w 67329"/>
                <a:gd name="connsiteY18" fmla="*/ 7386 h 112756"/>
                <a:gd name="connsiteX19" fmla="*/ 20932 w 67329"/>
                <a:gd name="connsiteY19" fmla="*/ 7386 h 112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7329" h="112756">
                  <a:moveTo>
                    <a:pt x="35848" y="112274"/>
                  </a:moveTo>
                  <a:cubicBezTo>
                    <a:pt x="27564" y="112517"/>
                    <a:pt x="19515" y="109423"/>
                    <a:pt x="13520" y="103683"/>
                  </a:cubicBezTo>
                  <a:cubicBezTo>
                    <a:pt x="2569" y="93109"/>
                    <a:pt x="-2175" y="73000"/>
                    <a:pt x="-641" y="43663"/>
                  </a:cubicBezTo>
                  <a:cubicBezTo>
                    <a:pt x="610" y="21194"/>
                    <a:pt x="6912" y="7764"/>
                    <a:pt x="18595" y="2595"/>
                  </a:cubicBezTo>
                  <a:cubicBezTo>
                    <a:pt x="26690" y="-1209"/>
                    <a:pt x="35990" y="-1483"/>
                    <a:pt x="44298" y="1840"/>
                  </a:cubicBezTo>
                  <a:cubicBezTo>
                    <a:pt x="50552" y="4278"/>
                    <a:pt x="55532" y="9161"/>
                    <a:pt x="58105" y="15364"/>
                  </a:cubicBezTo>
                  <a:cubicBezTo>
                    <a:pt x="72124" y="52584"/>
                    <a:pt x="66271" y="83173"/>
                    <a:pt x="56122" y="99387"/>
                  </a:cubicBezTo>
                  <a:cubicBezTo>
                    <a:pt x="51402" y="107058"/>
                    <a:pt x="45525" y="111566"/>
                    <a:pt x="39813" y="112085"/>
                  </a:cubicBezTo>
                  <a:cubicBezTo>
                    <a:pt x="38539" y="112274"/>
                    <a:pt x="37170" y="112274"/>
                    <a:pt x="35848" y="112274"/>
                  </a:cubicBezTo>
                  <a:close/>
                  <a:moveTo>
                    <a:pt x="32733" y="10030"/>
                  </a:moveTo>
                  <a:cubicBezTo>
                    <a:pt x="29357" y="10058"/>
                    <a:pt x="26030" y="10790"/>
                    <a:pt x="22961" y="12178"/>
                  </a:cubicBezTo>
                  <a:cubicBezTo>
                    <a:pt x="15220" y="15600"/>
                    <a:pt x="10971" y="26103"/>
                    <a:pt x="9933" y="44253"/>
                  </a:cubicBezTo>
                  <a:cubicBezTo>
                    <a:pt x="8493" y="69932"/>
                    <a:pt x="12293" y="87893"/>
                    <a:pt x="20813" y="96177"/>
                  </a:cubicBezTo>
                  <a:cubicBezTo>
                    <a:pt x="25369" y="100591"/>
                    <a:pt x="31340" y="102385"/>
                    <a:pt x="38964" y="101677"/>
                  </a:cubicBezTo>
                  <a:cubicBezTo>
                    <a:pt x="40757" y="101512"/>
                    <a:pt x="44132" y="99010"/>
                    <a:pt x="47342" y="93864"/>
                  </a:cubicBezTo>
                  <a:cubicBezTo>
                    <a:pt x="55768" y="80435"/>
                    <a:pt x="61079" y="52797"/>
                    <a:pt x="48404" y="19093"/>
                  </a:cubicBezTo>
                  <a:cubicBezTo>
                    <a:pt x="46823" y="15612"/>
                    <a:pt x="43944" y="12902"/>
                    <a:pt x="40356" y="11564"/>
                  </a:cubicBezTo>
                  <a:cubicBezTo>
                    <a:pt x="37949" y="10544"/>
                    <a:pt x="35352" y="10016"/>
                    <a:pt x="32733" y="10006"/>
                  </a:cubicBezTo>
                  <a:close/>
                  <a:moveTo>
                    <a:pt x="20932" y="7386"/>
                  </a:moveTo>
                  <a:lnTo>
                    <a:pt x="20932" y="7386"/>
                  </a:lnTo>
                  <a:close/>
                </a:path>
              </a:pathLst>
            </a:custGeom>
            <a:solidFill>
              <a:srgbClr val="000000"/>
            </a:solidFill>
            <a:ln w="2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C39E2E7-45C0-DE18-0D72-719447F3992A}"/>
                </a:ext>
              </a:extLst>
            </p:cNvPr>
            <p:cNvSpPr/>
            <p:nvPr/>
          </p:nvSpPr>
          <p:spPr>
            <a:xfrm>
              <a:off x="5107465" y="2535725"/>
              <a:ext cx="202917" cy="35612"/>
            </a:xfrm>
            <a:custGeom>
              <a:avLst/>
              <a:gdLst>
                <a:gd name="connsiteX0" fmla="*/ 196775 w 202917"/>
                <a:gd name="connsiteY0" fmla="*/ 35119 h 35612"/>
                <a:gd name="connsiteX1" fmla="*/ 196091 w 202917"/>
                <a:gd name="connsiteY1" fmla="*/ 35119 h 35612"/>
                <a:gd name="connsiteX2" fmla="*/ 3781 w 202917"/>
                <a:gd name="connsiteY2" fmla="*/ 9983 h 35612"/>
                <a:gd name="connsiteX3" fmla="*/ -892 w 202917"/>
                <a:gd name="connsiteY3" fmla="*/ 4238 h 35612"/>
                <a:gd name="connsiteX4" fmla="*/ 4843 w 202917"/>
                <a:gd name="connsiteY4" fmla="*/ -442 h 35612"/>
                <a:gd name="connsiteX5" fmla="*/ 5150 w 202917"/>
                <a:gd name="connsiteY5" fmla="*/ -402 h 35612"/>
                <a:gd name="connsiteX6" fmla="*/ 197460 w 202917"/>
                <a:gd name="connsiteY6" fmla="*/ 24711 h 35612"/>
                <a:gd name="connsiteX7" fmla="*/ 201944 w 202917"/>
                <a:gd name="connsiteY7" fmla="*/ 30604 h 35612"/>
                <a:gd name="connsiteX8" fmla="*/ 196775 w 202917"/>
                <a:gd name="connsiteY8" fmla="*/ 35143 h 3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2917" h="35612">
                  <a:moveTo>
                    <a:pt x="196775" y="35119"/>
                  </a:moveTo>
                  <a:lnTo>
                    <a:pt x="196091" y="35119"/>
                  </a:lnTo>
                  <a:lnTo>
                    <a:pt x="3781" y="9983"/>
                  </a:lnTo>
                  <a:cubicBezTo>
                    <a:pt x="901" y="9690"/>
                    <a:pt x="-1199" y="7118"/>
                    <a:pt x="-892" y="4238"/>
                  </a:cubicBezTo>
                  <a:cubicBezTo>
                    <a:pt x="-609" y="1361"/>
                    <a:pt x="1964" y="-735"/>
                    <a:pt x="4843" y="-442"/>
                  </a:cubicBezTo>
                  <a:cubicBezTo>
                    <a:pt x="4938" y="-433"/>
                    <a:pt x="5055" y="-418"/>
                    <a:pt x="5150" y="-402"/>
                  </a:cubicBezTo>
                  <a:lnTo>
                    <a:pt x="197460" y="24711"/>
                  </a:lnTo>
                  <a:cubicBezTo>
                    <a:pt x="200339" y="25098"/>
                    <a:pt x="202345" y="27737"/>
                    <a:pt x="201944" y="30604"/>
                  </a:cubicBezTo>
                  <a:cubicBezTo>
                    <a:pt x="201590" y="33198"/>
                    <a:pt x="199395" y="35133"/>
                    <a:pt x="196775" y="35143"/>
                  </a:cubicBezTo>
                  <a:close/>
                </a:path>
              </a:pathLst>
            </a:custGeom>
            <a:solidFill>
              <a:srgbClr val="000000"/>
            </a:solidFill>
            <a:ln w="2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A696560B-83D4-BF09-D475-8F0E208652C9}"/>
                </a:ext>
              </a:extLst>
            </p:cNvPr>
            <p:cNvSpPr/>
            <p:nvPr/>
          </p:nvSpPr>
          <p:spPr>
            <a:xfrm>
              <a:off x="5008426" y="2527758"/>
              <a:ext cx="68269" cy="100106"/>
            </a:xfrm>
            <a:custGeom>
              <a:avLst/>
              <a:gdLst>
                <a:gd name="connsiteX0" fmla="*/ 17380 w 68269"/>
                <a:gd name="connsiteY0" fmla="*/ 99637 h 100106"/>
                <a:gd name="connsiteX1" fmla="*/ 15020 w 68269"/>
                <a:gd name="connsiteY1" fmla="*/ 99094 h 100106"/>
                <a:gd name="connsiteX2" fmla="*/ 3715 w 68269"/>
                <a:gd name="connsiteY2" fmla="*/ 80212 h 100106"/>
                <a:gd name="connsiteX3" fmla="*/ 7892 w 68269"/>
                <a:gd name="connsiteY3" fmla="*/ 12852 h 100106"/>
                <a:gd name="connsiteX4" fmla="*/ 25027 w 68269"/>
                <a:gd name="connsiteY4" fmla="*/ -12 h 100106"/>
                <a:gd name="connsiteX5" fmla="*/ 65411 w 68269"/>
                <a:gd name="connsiteY5" fmla="*/ 14386 h 100106"/>
                <a:gd name="connsiteX6" fmla="*/ 66166 w 68269"/>
                <a:gd name="connsiteY6" fmla="*/ 21762 h 100106"/>
                <a:gd name="connsiteX7" fmla="*/ 58802 w 68269"/>
                <a:gd name="connsiteY7" fmla="*/ 22528 h 100106"/>
                <a:gd name="connsiteX8" fmla="*/ 26963 w 68269"/>
                <a:gd name="connsiteY8" fmla="*/ 10303 h 100106"/>
                <a:gd name="connsiteX9" fmla="*/ 17026 w 68269"/>
                <a:gd name="connsiteY9" fmla="*/ 18021 h 100106"/>
                <a:gd name="connsiteX10" fmla="*/ 19788 w 68269"/>
                <a:gd name="connsiteY10" fmla="*/ 89700 h 100106"/>
                <a:gd name="connsiteX11" fmla="*/ 22195 w 68269"/>
                <a:gd name="connsiteY11" fmla="*/ 96528 h 100106"/>
                <a:gd name="connsiteX12" fmla="*/ 22148 w 68269"/>
                <a:gd name="connsiteY12" fmla="*/ 96639 h 100106"/>
                <a:gd name="connsiteX13" fmla="*/ 17380 w 68269"/>
                <a:gd name="connsiteY13" fmla="*/ 99637 h 10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8269" h="100106">
                  <a:moveTo>
                    <a:pt x="17380" y="99637"/>
                  </a:moveTo>
                  <a:cubicBezTo>
                    <a:pt x="16554" y="99644"/>
                    <a:pt x="15752" y="99457"/>
                    <a:pt x="15020" y="99094"/>
                  </a:cubicBezTo>
                  <a:cubicBezTo>
                    <a:pt x="9497" y="96450"/>
                    <a:pt x="5579" y="86183"/>
                    <a:pt x="3715" y="80212"/>
                  </a:cubicBezTo>
                  <a:cubicBezTo>
                    <a:pt x="-2139" y="61614"/>
                    <a:pt x="-4121" y="34164"/>
                    <a:pt x="7892" y="12852"/>
                  </a:cubicBezTo>
                  <a:cubicBezTo>
                    <a:pt x="11315" y="6156"/>
                    <a:pt x="17640" y="1412"/>
                    <a:pt x="25027" y="-12"/>
                  </a:cubicBezTo>
                  <a:cubicBezTo>
                    <a:pt x="43225" y="-3457"/>
                    <a:pt x="64514" y="13654"/>
                    <a:pt x="65411" y="14386"/>
                  </a:cubicBezTo>
                  <a:cubicBezTo>
                    <a:pt x="67653" y="16210"/>
                    <a:pt x="68007" y="19512"/>
                    <a:pt x="66166" y="21762"/>
                  </a:cubicBezTo>
                  <a:cubicBezTo>
                    <a:pt x="64349" y="24011"/>
                    <a:pt x="61044" y="24353"/>
                    <a:pt x="58802" y="22528"/>
                  </a:cubicBezTo>
                  <a:cubicBezTo>
                    <a:pt x="53728" y="18398"/>
                    <a:pt x="38032" y="8202"/>
                    <a:pt x="26963" y="10303"/>
                  </a:cubicBezTo>
                  <a:cubicBezTo>
                    <a:pt x="22620" y="11183"/>
                    <a:pt x="18962" y="14037"/>
                    <a:pt x="17026" y="18021"/>
                  </a:cubicBezTo>
                  <a:cubicBezTo>
                    <a:pt x="930" y="46556"/>
                    <a:pt x="14666" y="85877"/>
                    <a:pt x="19788" y="89700"/>
                  </a:cubicBezTo>
                  <a:cubicBezTo>
                    <a:pt x="22337" y="90918"/>
                    <a:pt x="23423" y="93977"/>
                    <a:pt x="22195" y="96528"/>
                  </a:cubicBezTo>
                  <a:cubicBezTo>
                    <a:pt x="22195" y="96566"/>
                    <a:pt x="22172" y="96601"/>
                    <a:pt x="22148" y="96639"/>
                  </a:cubicBezTo>
                  <a:cubicBezTo>
                    <a:pt x="21275" y="98473"/>
                    <a:pt x="19410" y="99637"/>
                    <a:pt x="17380" y="99637"/>
                  </a:cubicBezTo>
                  <a:close/>
                </a:path>
              </a:pathLst>
            </a:custGeom>
            <a:solidFill>
              <a:srgbClr val="000000"/>
            </a:solidFill>
            <a:ln w="23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B6AB3287-B330-9DAB-210A-A75E3EC3C048}"/>
              </a:ext>
            </a:extLst>
          </p:cNvPr>
          <p:cNvSpPr txBox="1"/>
          <p:nvPr/>
        </p:nvSpPr>
        <p:spPr>
          <a:xfrm>
            <a:off x="6752298" y="1820138"/>
            <a:ext cx="3409948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The longest wedding veil was the same length as </a:t>
            </a:r>
            <a:r>
              <a:rPr lang="en-US" sz="40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63.5 football fields.</a:t>
            </a:r>
            <a:endParaRPr lang="en-US" sz="4000" b="1" u="sng" dirty="0">
              <a:solidFill>
                <a:schemeClr val="tx1">
                  <a:lumMod val="95000"/>
                  <a:lumOff val="5000"/>
                </a:schemeClr>
              </a:solidFill>
              <a:latin typeface="+mj-lt"/>
              <a:cs typeface="Sora ExtraBold" pitchFamily="2" charset="0"/>
            </a:endParaRPr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259D5223-4503-2A82-B0BE-A2C7CA437E7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692811" y="1603545"/>
            <a:ext cx="1528922" cy="78332"/>
          </a:xfrm>
          <a:prstGeom prst="rect">
            <a:avLst/>
          </a:prstGeom>
        </p:spPr>
      </p:pic>
      <p:pic>
        <p:nvPicPr>
          <p:cNvPr id="4" name="Graphic 3">
            <a:extLst>
              <a:ext uri="{FF2B5EF4-FFF2-40B4-BE49-F238E27FC236}">
                <a16:creationId xmlns:a16="http://schemas.microsoft.com/office/drawing/2014/main" id="{7FBBC716-BC95-00B2-61DA-4EBA25CE5F0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692811" y="5176123"/>
            <a:ext cx="1528922" cy="78332"/>
          </a:xfrm>
          <a:prstGeom prst="rect">
            <a:avLst/>
          </a:prstGeom>
        </p:spPr>
      </p:pic>
      <p:grpSp>
        <p:nvGrpSpPr>
          <p:cNvPr id="63" name="Group 62">
            <a:extLst>
              <a:ext uri="{FF2B5EF4-FFF2-40B4-BE49-F238E27FC236}">
                <a16:creationId xmlns:a16="http://schemas.microsoft.com/office/drawing/2014/main" id="{34FA961E-7DEA-572B-6763-9B4382873D47}"/>
              </a:ext>
            </a:extLst>
          </p:cNvPr>
          <p:cNvGrpSpPr/>
          <p:nvPr/>
        </p:nvGrpSpPr>
        <p:grpSpPr>
          <a:xfrm>
            <a:off x="3942394" y="661208"/>
            <a:ext cx="7513477" cy="5757158"/>
            <a:chOff x="3942394" y="661208"/>
            <a:chExt cx="7513477" cy="5757158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9F167A62-6FA1-8EA3-9D2B-EA1F9B3292D7}"/>
                </a:ext>
              </a:extLst>
            </p:cNvPr>
            <p:cNvSpPr/>
            <p:nvPr/>
          </p:nvSpPr>
          <p:spPr>
            <a:xfrm rot="17100000">
              <a:off x="5578692" y="541187"/>
              <a:ext cx="5757158" cy="5997200"/>
            </a:xfrm>
            <a:custGeom>
              <a:avLst/>
              <a:gdLst>
                <a:gd name="connsiteX0" fmla="*/ 2249165 w 2348270"/>
                <a:gd name="connsiteY0" fmla="*/ 351868 h 2118449"/>
                <a:gd name="connsiteX1" fmla="*/ 1734815 w 2348270"/>
                <a:gd name="connsiteY1" fmla="*/ 330913 h 2118449"/>
                <a:gd name="connsiteX2" fmla="*/ 1643375 w 2348270"/>
                <a:gd name="connsiteY2" fmla="*/ 88978 h 2118449"/>
                <a:gd name="connsiteX3" fmla="*/ 1250945 w 2348270"/>
                <a:gd name="connsiteY3" fmla="*/ 16588 h 2118449"/>
                <a:gd name="connsiteX4" fmla="*/ 751835 w 2348270"/>
                <a:gd name="connsiteY4" fmla="*/ 574753 h 2118449"/>
                <a:gd name="connsiteX5" fmla="*/ 157475 w 2348270"/>
                <a:gd name="connsiteY5" fmla="*/ 572848 h 2118449"/>
                <a:gd name="connsiteX6" fmla="*/ 83180 w 2348270"/>
                <a:gd name="connsiteY6" fmla="*/ 1181495 h 2118449"/>
                <a:gd name="connsiteX7" fmla="*/ 365120 w 2348270"/>
                <a:gd name="connsiteY7" fmla="*/ 1321513 h 2118449"/>
                <a:gd name="connsiteX8" fmla="*/ 374645 w 2348270"/>
                <a:gd name="connsiteY8" fmla="*/ 1943495 h 2118449"/>
                <a:gd name="connsiteX9" fmla="*/ 1059492 w 2348270"/>
                <a:gd name="connsiteY9" fmla="*/ 2041603 h 2118449"/>
                <a:gd name="connsiteX10" fmla="*/ 1316667 w 2348270"/>
                <a:gd name="connsiteY10" fmla="*/ 1684415 h 2118449"/>
                <a:gd name="connsiteX11" fmla="*/ 1904360 w 2348270"/>
                <a:gd name="connsiteY11" fmla="*/ 1804430 h 2118449"/>
                <a:gd name="connsiteX12" fmla="*/ 2251070 w 2348270"/>
                <a:gd name="connsiteY12" fmla="*/ 1316750 h 2118449"/>
                <a:gd name="connsiteX13" fmla="*/ 2162487 w 2348270"/>
                <a:gd name="connsiteY13" fmla="*/ 979565 h 2118449"/>
                <a:gd name="connsiteX14" fmla="*/ 2249165 w 2348270"/>
                <a:gd name="connsiteY14" fmla="*/ 351868 h 2118449"/>
                <a:gd name="connsiteX15" fmla="*/ 2043425 w 2348270"/>
                <a:gd name="connsiteY15" fmla="*/ 1691083 h 2118449"/>
                <a:gd name="connsiteX16" fmla="*/ 1317620 w 2348270"/>
                <a:gd name="connsiteY16" fmla="*/ 1645363 h 2118449"/>
                <a:gd name="connsiteX17" fmla="*/ 1293807 w 2348270"/>
                <a:gd name="connsiteY17" fmla="*/ 1652030 h 2118449"/>
                <a:gd name="connsiteX18" fmla="*/ 1003295 w 2348270"/>
                <a:gd name="connsiteY18" fmla="*/ 2037793 h 2118449"/>
                <a:gd name="connsiteX19" fmla="*/ 556572 w 2348270"/>
                <a:gd name="connsiteY19" fmla="*/ 2044460 h 2118449"/>
                <a:gd name="connsiteX20" fmla="*/ 413697 w 2348270"/>
                <a:gd name="connsiteY20" fmla="*/ 1311988 h 2118449"/>
                <a:gd name="connsiteX21" fmla="*/ 398457 w 2348270"/>
                <a:gd name="connsiteY21" fmla="*/ 1286270 h 2118449"/>
                <a:gd name="connsiteX22" fmla="*/ 66035 w 2348270"/>
                <a:gd name="connsiteY22" fmla="*/ 1095770 h 2118449"/>
                <a:gd name="connsiteX23" fmla="*/ 81275 w 2348270"/>
                <a:gd name="connsiteY23" fmla="*/ 718580 h 2118449"/>
                <a:gd name="connsiteX24" fmla="*/ 749930 w 2348270"/>
                <a:gd name="connsiteY24" fmla="*/ 613805 h 2118449"/>
                <a:gd name="connsiteX25" fmla="*/ 770885 w 2348270"/>
                <a:gd name="connsiteY25" fmla="*/ 592850 h 2118449"/>
                <a:gd name="connsiteX26" fmla="*/ 767075 w 2348270"/>
                <a:gd name="connsiteY26" fmla="*/ 589040 h 2118449"/>
                <a:gd name="connsiteX27" fmla="*/ 1204272 w 2348270"/>
                <a:gd name="connsiteY27" fmla="*/ 57545 h 2118449"/>
                <a:gd name="connsiteX28" fmla="*/ 1580510 w 2348270"/>
                <a:gd name="connsiteY28" fmla="*/ 75643 h 2118449"/>
                <a:gd name="connsiteX29" fmla="*/ 1680522 w 2348270"/>
                <a:gd name="connsiteY29" fmla="*/ 405208 h 2118449"/>
                <a:gd name="connsiteX30" fmla="*/ 1704335 w 2348270"/>
                <a:gd name="connsiteY30" fmla="*/ 419495 h 2118449"/>
                <a:gd name="connsiteX31" fmla="*/ 2230115 w 2348270"/>
                <a:gd name="connsiteY31" fmla="*/ 371870 h 2118449"/>
                <a:gd name="connsiteX32" fmla="*/ 2134865 w 2348270"/>
                <a:gd name="connsiteY32" fmla="*/ 964325 h 2118449"/>
                <a:gd name="connsiteX33" fmla="*/ 2130102 w 2348270"/>
                <a:gd name="connsiteY33" fmla="*/ 984328 h 2118449"/>
                <a:gd name="connsiteX34" fmla="*/ 2043425 w 2348270"/>
                <a:gd name="connsiteY34" fmla="*/ 1691083 h 2118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348270" h="2118449">
                  <a:moveTo>
                    <a:pt x="2249165" y="351868"/>
                  </a:moveTo>
                  <a:cubicBezTo>
                    <a:pt x="2114862" y="198515"/>
                    <a:pt x="1871022" y="189943"/>
                    <a:pt x="1734815" y="330913"/>
                  </a:cubicBezTo>
                  <a:cubicBezTo>
                    <a:pt x="1746245" y="242330"/>
                    <a:pt x="1710050" y="148985"/>
                    <a:pt x="1643375" y="88978"/>
                  </a:cubicBezTo>
                  <a:cubicBezTo>
                    <a:pt x="1538600" y="-5320"/>
                    <a:pt x="1382390" y="-15797"/>
                    <a:pt x="1250945" y="16588"/>
                  </a:cubicBezTo>
                  <a:cubicBezTo>
                    <a:pt x="997580" y="80405"/>
                    <a:pt x="777552" y="311863"/>
                    <a:pt x="751835" y="574753"/>
                  </a:cubicBezTo>
                  <a:cubicBezTo>
                    <a:pt x="586100" y="435688"/>
                    <a:pt x="324162" y="427115"/>
                    <a:pt x="157475" y="572848"/>
                  </a:cubicBezTo>
                  <a:cubicBezTo>
                    <a:pt x="-12070" y="719533"/>
                    <a:pt x="-56838" y="999568"/>
                    <a:pt x="83180" y="1181495"/>
                  </a:cubicBezTo>
                  <a:cubicBezTo>
                    <a:pt x="150807" y="1269125"/>
                    <a:pt x="254630" y="1327228"/>
                    <a:pt x="365120" y="1321513"/>
                  </a:cubicBezTo>
                  <a:cubicBezTo>
                    <a:pt x="224150" y="1497725"/>
                    <a:pt x="231770" y="1769188"/>
                    <a:pt x="374645" y="1943495"/>
                  </a:cubicBezTo>
                  <a:cubicBezTo>
                    <a:pt x="536570" y="2141615"/>
                    <a:pt x="845180" y="2167333"/>
                    <a:pt x="1059492" y="2041603"/>
                  </a:cubicBezTo>
                  <a:cubicBezTo>
                    <a:pt x="1189985" y="1964450"/>
                    <a:pt x="1280472" y="1831100"/>
                    <a:pt x="1316667" y="1684415"/>
                  </a:cubicBezTo>
                  <a:cubicBezTo>
                    <a:pt x="1470020" y="1831100"/>
                    <a:pt x="1705287" y="1875868"/>
                    <a:pt x="1904360" y="1804430"/>
                  </a:cubicBezTo>
                  <a:cubicBezTo>
                    <a:pt x="2111052" y="1730135"/>
                    <a:pt x="2238687" y="1532968"/>
                    <a:pt x="2251070" y="1316750"/>
                  </a:cubicBezTo>
                  <a:cubicBezTo>
                    <a:pt x="2257737" y="1197688"/>
                    <a:pt x="2228210" y="1078625"/>
                    <a:pt x="2162487" y="979565"/>
                  </a:cubicBezTo>
                  <a:cubicBezTo>
                    <a:pt x="2356797" y="830975"/>
                    <a:pt x="2419662" y="546178"/>
                    <a:pt x="2249165" y="351868"/>
                  </a:cubicBezTo>
                  <a:close/>
                  <a:moveTo>
                    <a:pt x="2043425" y="1691083"/>
                  </a:moveTo>
                  <a:cubicBezTo>
                    <a:pt x="1836732" y="1868248"/>
                    <a:pt x="1501452" y="1840625"/>
                    <a:pt x="1317620" y="1645363"/>
                  </a:cubicBezTo>
                  <a:cubicBezTo>
                    <a:pt x="1310952" y="1637743"/>
                    <a:pt x="1295712" y="1640600"/>
                    <a:pt x="1293807" y="1652030"/>
                  </a:cubicBezTo>
                  <a:cubicBezTo>
                    <a:pt x="1261422" y="1816813"/>
                    <a:pt x="1157600" y="1965403"/>
                    <a:pt x="1003295" y="2037793"/>
                  </a:cubicBezTo>
                  <a:cubicBezTo>
                    <a:pt x="865182" y="2103515"/>
                    <a:pt x="695637" y="2107326"/>
                    <a:pt x="556572" y="2044460"/>
                  </a:cubicBezTo>
                  <a:cubicBezTo>
                    <a:pt x="282252" y="1920635"/>
                    <a:pt x="202242" y="1530110"/>
                    <a:pt x="413697" y="1311988"/>
                  </a:cubicBezTo>
                  <a:cubicBezTo>
                    <a:pt x="425127" y="1300558"/>
                    <a:pt x="413697" y="1283413"/>
                    <a:pt x="398457" y="1286270"/>
                  </a:cubicBezTo>
                  <a:cubicBezTo>
                    <a:pt x="258440" y="1315798"/>
                    <a:pt x="124137" y="1219595"/>
                    <a:pt x="66035" y="1095770"/>
                  </a:cubicBezTo>
                  <a:cubicBezTo>
                    <a:pt x="10790" y="977660"/>
                    <a:pt x="21267" y="832880"/>
                    <a:pt x="81275" y="718580"/>
                  </a:cubicBezTo>
                  <a:cubicBezTo>
                    <a:pt x="209862" y="471883"/>
                    <a:pt x="549905" y="426163"/>
                    <a:pt x="749930" y="613805"/>
                  </a:cubicBezTo>
                  <a:cubicBezTo>
                    <a:pt x="764217" y="627140"/>
                    <a:pt x="785172" y="606185"/>
                    <a:pt x="770885" y="592850"/>
                  </a:cubicBezTo>
                  <a:cubicBezTo>
                    <a:pt x="769932" y="591898"/>
                    <a:pt x="768027" y="589993"/>
                    <a:pt x="767075" y="589040"/>
                  </a:cubicBezTo>
                  <a:cubicBezTo>
                    <a:pt x="788030" y="348058"/>
                    <a:pt x="980435" y="135650"/>
                    <a:pt x="1204272" y="57545"/>
                  </a:cubicBezTo>
                  <a:cubicBezTo>
                    <a:pt x="1324287" y="14683"/>
                    <a:pt x="1468115" y="8015"/>
                    <a:pt x="1580510" y="75643"/>
                  </a:cubicBezTo>
                  <a:cubicBezTo>
                    <a:pt x="1690047" y="141365"/>
                    <a:pt x="1750055" y="289955"/>
                    <a:pt x="1680522" y="405208"/>
                  </a:cubicBezTo>
                  <a:cubicBezTo>
                    <a:pt x="1671950" y="420448"/>
                    <a:pt x="1695762" y="434735"/>
                    <a:pt x="1704335" y="419495"/>
                  </a:cubicBezTo>
                  <a:cubicBezTo>
                    <a:pt x="1811015" y="221375"/>
                    <a:pt x="2086287" y="208040"/>
                    <a:pt x="2230115" y="371870"/>
                  </a:cubicBezTo>
                  <a:cubicBezTo>
                    <a:pt x="2391087" y="556655"/>
                    <a:pt x="2324412" y="829070"/>
                    <a:pt x="2134865" y="964325"/>
                  </a:cubicBezTo>
                  <a:cubicBezTo>
                    <a:pt x="2129150" y="968135"/>
                    <a:pt x="2125340" y="977660"/>
                    <a:pt x="2130102" y="984328"/>
                  </a:cubicBezTo>
                  <a:cubicBezTo>
                    <a:pt x="2278692" y="1198640"/>
                    <a:pt x="2244402" y="1518680"/>
                    <a:pt x="2043425" y="1691083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D0355C29-6C9A-0392-6016-DF250739738D}"/>
                </a:ext>
              </a:extLst>
            </p:cNvPr>
            <p:cNvSpPr/>
            <p:nvPr/>
          </p:nvSpPr>
          <p:spPr>
            <a:xfrm>
              <a:off x="4743659" y="1885140"/>
              <a:ext cx="488312" cy="458082"/>
            </a:xfrm>
            <a:custGeom>
              <a:avLst/>
              <a:gdLst>
                <a:gd name="connsiteX0" fmla="*/ 257944 w 258437"/>
                <a:gd name="connsiteY0" fmla="*/ 129049 h 242438"/>
                <a:gd name="connsiteX1" fmla="*/ 133167 w 258437"/>
                <a:gd name="connsiteY1" fmla="*/ 462 h 242438"/>
                <a:gd name="connsiteX2" fmla="*/ 133167 w 258437"/>
                <a:gd name="connsiteY2" fmla="*/ 23321 h 242438"/>
                <a:gd name="connsiteX3" fmla="*/ 232227 w 258437"/>
                <a:gd name="connsiteY3" fmla="*/ 134764 h 242438"/>
                <a:gd name="connsiteX4" fmla="*/ 116974 w 258437"/>
                <a:gd name="connsiteY4" fmla="*/ 213821 h 242438"/>
                <a:gd name="connsiteX5" fmla="*/ 53157 w 258437"/>
                <a:gd name="connsiteY5" fmla="*/ 89996 h 242438"/>
                <a:gd name="connsiteX6" fmla="*/ 178887 w 258437"/>
                <a:gd name="connsiteY6" fmla="*/ 85234 h 242438"/>
                <a:gd name="connsiteX7" fmla="*/ 182697 w 258437"/>
                <a:gd name="connsiteY7" fmla="*/ 69994 h 242438"/>
                <a:gd name="connsiteX8" fmla="*/ 8389 w 258437"/>
                <a:gd name="connsiteY8" fmla="*/ 103332 h 242438"/>
                <a:gd name="connsiteX9" fmla="*/ 104592 w 258437"/>
                <a:gd name="connsiteY9" fmla="*/ 241444 h 242438"/>
                <a:gd name="connsiteX10" fmla="*/ 257944 w 258437"/>
                <a:gd name="connsiteY10" fmla="*/ 129049 h 24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437" h="242438">
                  <a:moveTo>
                    <a:pt x="257944" y="129049"/>
                  </a:moveTo>
                  <a:cubicBezTo>
                    <a:pt x="264612" y="60469"/>
                    <a:pt x="202699" y="-6206"/>
                    <a:pt x="133167" y="462"/>
                  </a:cubicBezTo>
                  <a:cubicBezTo>
                    <a:pt x="118879" y="2367"/>
                    <a:pt x="117927" y="24274"/>
                    <a:pt x="133167" y="23321"/>
                  </a:cubicBezTo>
                  <a:cubicBezTo>
                    <a:pt x="192222" y="18559"/>
                    <a:pt x="246514" y="74757"/>
                    <a:pt x="232227" y="134764"/>
                  </a:cubicBezTo>
                  <a:cubicBezTo>
                    <a:pt x="220797" y="184294"/>
                    <a:pt x="165552" y="215727"/>
                    <a:pt x="116974" y="213821"/>
                  </a:cubicBezTo>
                  <a:cubicBezTo>
                    <a:pt x="61729" y="211917"/>
                    <a:pt x="-15423" y="134764"/>
                    <a:pt x="53157" y="89996"/>
                  </a:cubicBezTo>
                  <a:cubicBezTo>
                    <a:pt x="90304" y="65232"/>
                    <a:pt x="138882" y="83329"/>
                    <a:pt x="178887" y="85234"/>
                  </a:cubicBezTo>
                  <a:cubicBezTo>
                    <a:pt x="186507" y="85234"/>
                    <a:pt x="190317" y="73804"/>
                    <a:pt x="182697" y="69994"/>
                  </a:cubicBezTo>
                  <a:cubicBezTo>
                    <a:pt x="131262" y="46182"/>
                    <a:pt x="38869" y="44277"/>
                    <a:pt x="8389" y="103332"/>
                  </a:cubicBezTo>
                  <a:cubicBezTo>
                    <a:pt x="-23996" y="168102"/>
                    <a:pt x="43632" y="234777"/>
                    <a:pt x="104592" y="241444"/>
                  </a:cubicBezTo>
                  <a:cubicBezTo>
                    <a:pt x="174124" y="250017"/>
                    <a:pt x="251277" y="202392"/>
                    <a:pt x="257944" y="129049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991846A3-6D6F-74C4-AB7D-CBC46E7DB82F}"/>
                </a:ext>
              </a:extLst>
            </p:cNvPr>
            <p:cNvSpPr/>
            <p:nvPr/>
          </p:nvSpPr>
          <p:spPr>
            <a:xfrm>
              <a:off x="4324212" y="2343231"/>
              <a:ext cx="285844" cy="280856"/>
            </a:xfrm>
            <a:custGeom>
              <a:avLst/>
              <a:gdLst>
                <a:gd name="connsiteX0" fmla="*/ 150967 w 151281"/>
                <a:gd name="connsiteY0" fmla="*/ 48626 h 148642"/>
                <a:gd name="connsiteX1" fmla="*/ 119534 w 151281"/>
                <a:gd name="connsiteY1" fmla="*/ 48 h 148642"/>
                <a:gd name="connsiteX2" fmla="*/ 56669 w 151281"/>
                <a:gd name="connsiteY2" fmla="*/ 30528 h 148642"/>
                <a:gd name="connsiteX3" fmla="*/ 50002 w 151281"/>
                <a:gd name="connsiteY3" fmla="*/ 23860 h 148642"/>
                <a:gd name="connsiteX4" fmla="*/ 9044 w 151281"/>
                <a:gd name="connsiteY4" fmla="*/ 119110 h 148642"/>
                <a:gd name="connsiteX5" fmla="*/ 129059 w 151281"/>
                <a:gd name="connsiteY5" fmla="*/ 121015 h 148642"/>
                <a:gd name="connsiteX6" fmla="*/ 150967 w 151281"/>
                <a:gd name="connsiteY6" fmla="*/ 48626 h 148642"/>
                <a:gd name="connsiteX7" fmla="*/ 130964 w 151281"/>
                <a:gd name="connsiteY7" fmla="*/ 76248 h 148642"/>
                <a:gd name="connsiteX8" fmla="*/ 103342 w 151281"/>
                <a:gd name="connsiteY8" fmla="*/ 119110 h 148642"/>
                <a:gd name="connsiteX9" fmla="*/ 21427 w 151281"/>
                <a:gd name="connsiteY9" fmla="*/ 104823 h 148642"/>
                <a:gd name="connsiteX10" fmla="*/ 49050 w 151281"/>
                <a:gd name="connsiteY10" fmla="*/ 39101 h 148642"/>
                <a:gd name="connsiteX11" fmla="*/ 49050 w 151281"/>
                <a:gd name="connsiteY11" fmla="*/ 91488 h 148642"/>
                <a:gd name="connsiteX12" fmla="*/ 64289 w 151281"/>
                <a:gd name="connsiteY12" fmla="*/ 82915 h 148642"/>
                <a:gd name="connsiteX13" fmla="*/ 77625 w 151281"/>
                <a:gd name="connsiteY13" fmla="*/ 41006 h 148642"/>
                <a:gd name="connsiteX14" fmla="*/ 122392 w 151281"/>
                <a:gd name="connsiteY14" fmla="*/ 22908 h 148642"/>
                <a:gd name="connsiteX15" fmla="*/ 130964 w 151281"/>
                <a:gd name="connsiteY15" fmla="*/ 76248 h 14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1281" h="148642">
                  <a:moveTo>
                    <a:pt x="150967" y="48626"/>
                  </a:moveTo>
                  <a:cubicBezTo>
                    <a:pt x="149062" y="29576"/>
                    <a:pt x="143347" y="1001"/>
                    <a:pt x="119534" y="48"/>
                  </a:cubicBezTo>
                  <a:cubicBezTo>
                    <a:pt x="101437" y="-904"/>
                    <a:pt x="74767" y="12431"/>
                    <a:pt x="56669" y="30528"/>
                  </a:cubicBezTo>
                  <a:cubicBezTo>
                    <a:pt x="55717" y="27671"/>
                    <a:pt x="52859" y="24813"/>
                    <a:pt x="50002" y="23860"/>
                  </a:cubicBezTo>
                  <a:cubicBezTo>
                    <a:pt x="4282" y="21003"/>
                    <a:pt x="-11911" y="87678"/>
                    <a:pt x="9044" y="119110"/>
                  </a:cubicBezTo>
                  <a:cubicBezTo>
                    <a:pt x="35714" y="160068"/>
                    <a:pt x="99532" y="156258"/>
                    <a:pt x="129059" y="121015"/>
                  </a:cubicBezTo>
                  <a:cubicBezTo>
                    <a:pt x="146205" y="101013"/>
                    <a:pt x="152872" y="74343"/>
                    <a:pt x="150967" y="48626"/>
                  </a:cubicBezTo>
                  <a:close/>
                  <a:moveTo>
                    <a:pt x="130964" y="76248"/>
                  </a:moveTo>
                  <a:cubicBezTo>
                    <a:pt x="127155" y="93393"/>
                    <a:pt x="117630" y="109585"/>
                    <a:pt x="103342" y="119110"/>
                  </a:cubicBezTo>
                  <a:cubicBezTo>
                    <a:pt x="78577" y="135303"/>
                    <a:pt x="36667" y="133398"/>
                    <a:pt x="21427" y="104823"/>
                  </a:cubicBezTo>
                  <a:cubicBezTo>
                    <a:pt x="6187" y="76248"/>
                    <a:pt x="25237" y="51483"/>
                    <a:pt x="49050" y="39101"/>
                  </a:cubicBezTo>
                  <a:cubicBezTo>
                    <a:pt x="35714" y="56246"/>
                    <a:pt x="31905" y="76248"/>
                    <a:pt x="49050" y="91488"/>
                  </a:cubicBezTo>
                  <a:cubicBezTo>
                    <a:pt x="55717" y="97203"/>
                    <a:pt x="67147" y="91488"/>
                    <a:pt x="64289" y="82915"/>
                  </a:cubicBezTo>
                  <a:cubicBezTo>
                    <a:pt x="58575" y="65771"/>
                    <a:pt x="64289" y="53388"/>
                    <a:pt x="77625" y="41006"/>
                  </a:cubicBezTo>
                  <a:cubicBezTo>
                    <a:pt x="88102" y="31481"/>
                    <a:pt x="109057" y="14335"/>
                    <a:pt x="122392" y="22908"/>
                  </a:cubicBezTo>
                  <a:cubicBezTo>
                    <a:pt x="136680" y="32433"/>
                    <a:pt x="134775" y="61008"/>
                    <a:pt x="130964" y="76248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93D9CBE5-30FE-919D-83D3-5E5405011F10}"/>
                </a:ext>
              </a:extLst>
            </p:cNvPr>
            <p:cNvSpPr/>
            <p:nvPr/>
          </p:nvSpPr>
          <p:spPr>
            <a:xfrm>
              <a:off x="3942394" y="2550181"/>
              <a:ext cx="169082" cy="171928"/>
            </a:xfrm>
            <a:custGeom>
              <a:avLst/>
              <a:gdLst>
                <a:gd name="connsiteX0" fmla="*/ 40878 w 89485"/>
                <a:gd name="connsiteY0" fmla="*/ 3111 h 90992"/>
                <a:gd name="connsiteX1" fmla="*/ 35163 w 89485"/>
                <a:gd name="connsiteY1" fmla="*/ 253 h 90992"/>
                <a:gd name="connsiteX2" fmla="*/ 43736 w 89485"/>
                <a:gd name="connsiteY2" fmla="*/ 90741 h 90992"/>
                <a:gd name="connsiteX3" fmla="*/ 89456 w 89485"/>
                <a:gd name="connsiteY3" fmla="*/ 38353 h 90992"/>
                <a:gd name="connsiteX4" fmla="*/ 40878 w 89485"/>
                <a:gd name="connsiteY4" fmla="*/ 3111 h 90992"/>
                <a:gd name="connsiteX5" fmla="*/ 72311 w 89485"/>
                <a:gd name="connsiteY5" fmla="*/ 45021 h 90992"/>
                <a:gd name="connsiteX6" fmla="*/ 38021 w 89485"/>
                <a:gd name="connsiteY6" fmla="*/ 72643 h 90992"/>
                <a:gd name="connsiteX7" fmla="*/ 16113 w 89485"/>
                <a:gd name="connsiteY7" fmla="*/ 42163 h 90992"/>
                <a:gd name="connsiteX8" fmla="*/ 22781 w 89485"/>
                <a:gd name="connsiteY8" fmla="*/ 23113 h 90992"/>
                <a:gd name="connsiteX9" fmla="*/ 25638 w 89485"/>
                <a:gd name="connsiteY9" fmla="*/ 23113 h 90992"/>
                <a:gd name="connsiteX10" fmla="*/ 72311 w 89485"/>
                <a:gd name="connsiteY10" fmla="*/ 45021 h 90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485" h="90992">
                  <a:moveTo>
                    <a:pt x="40878" y="3111"/>
                  </a:moveTo>
                  <a:cubicBezTo>
                    <a:pt x="39926" y="1206"/>
                    <a:pt x="38021" y="-699"/>
                    <a:pt x="35163" y="253"/>
                  </a:cubicBezTo>
                  <a:cubicBezTo>
                    <a:pt x="-15319" y="3111"/>
                    <a:pt x="-10557" y="96456"/>
                    <a:pt x="43736" y="90741"/>
                  </a:cubicBezTo>
                  <a:cubicBezTo>
                    <a:pt x="68501" y="87883"/>
                    <a:pt x="90408" y="63118"/>
                    <a:pt x="89456" y="38353"/>
                  </a:cubicBezTo>
                  <a:cubicBezTo>
                    <a:pt x="88503" y="12636"/>
                    <a:pt x="63738" y="2158"/>
                    <a:pt x="40878" y="3111"/>
                  </a:cubicBezTo>
                  <a:close/>
                  <a:moveTo>
                    <a:pt x="72311" y="45021"/>
                  </a:moveTo>
                  <a:cubicBezTo>
                    <a:pt x="69453" y="60261"/>
                    <a:pt x="54213" y="74548"/>
                    <a:pt x="38021" y="72643"/>
                  </a:cubicBezTo>
                  <a:cubicBezTo>
                    <a:pt x="22781" y="71691"/>
                    <a:pt x="15161" y="56451"/>
                    <a:pt x="16113" y="42163"/>
                  </a:cubicBezTo>
                  <a:cubicBezTo>
                    <a:pt x="16113" y="34543"/>
                    <a:pt x="18971" y="27876"/>
                    <a:pt x="22781" y="23113"/>
                  </a:cubicBezTo>
                  <a:cubicBezTo>
                    <a:pt x="23733" y="23113"/>
                    <a:pt x="24686" y="23113"/>
                    <a:pt x="25638" y="23113"/>
                  </a:cubicBezTo>
                  <a:cubicBezTo>
                    <a:pt x="41831" y="17398"/>
                    <a:pt x="77073" y="19303"/>
                    <a:pt x="72311" y="45021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C933EFD7-5B34-2F05-293B-EBE0E537AC1B}"/>
                </a:ext>
              </a:extLst>
            </p:cNvPr>
            <p:cNvSpPr/>
            <p:nvPr/>
          </p:nvSpPr>
          <p:spPr>
            <a:xfrm rot="12677210">
              <a:off x="5492581" y="1474161"/>
              <a:ext cx="325486" cy="1280040"/>
            </a:xfrm>
            <a:custGeom>
              <a:avLst/>
              <a:gdLst>
                <a:gd name="connsiteX0" fmla="*/ 121305 w 135474"/>
                <a:gd name="connsiteY0" fmla="*/ 247838 h 532774"/>
                <a:gd name="connsiteX1" fmla="*/ 7957 w 135474"/>
                <a:gd name="connsiteY1" fmla="*/ 1140 h 532774"/>
                <a:gd name="connsiteX2" fmla="*/ 337 w 135474"/>
                <a:gd name="connsiteY2" fmla="*/ 5903 h 532774"/>
                <a:gd name="connsiteX3" fmla="*/ 49867 w 135474"/>
                <a:gd name="connsiteY3" fmla="*/ 103058 h 532774"/>
                <a:gd name="connsiteX4" fmla="*/ 94635 w 135474"/>
                <a:gd name="connsiteY4" fmla="*/ 239265 h 532774"/>
                <a:gd name="connsiteX5" fmla="*/ 91777 w 135474"/>
                <a:gd name="connsiteY5" fmla="*/ 515490 h 532774"/>
                <a:gd name="connsiteX6" fmla="*/ 117494 w 135474"/>
                <a:gd name="connsiteY6" fmla="*/ 523110 h 532774"/>
                <a:gd name="connsiteX7" fmla="*/ 121305 w 135474"/>
                <a:gd name="connsiteY7" fmla="*/ 247838 h 53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474" h="532774">
                  <a:moveTo>
                    <a:pt x="121305" y="247838"/>
                  </a:moveTo>
                  <a:cubicBezTo>
                    <a:pt x="105112" y="167828"/>
                    <a:pt x="71774" y="56385"/>
                    <a:pt x="7957" y="1140"/>
                  </a:cubicBezTo>
                  <a:cubicBezTo>
                    <a:pt x="5099" y="-1717"/>
                    <a:pt x="-1568" y="1140"/>
                    <a:pt x="337" y="5903"/>
                  </a:cubicBezTo>
                  <a:cubicBezTo>
                    <a:pt x="12719" y="40193"/>
                    <a:pt x="34627" y="69720"/>
                    <a:pt x="49867" y="103058"/>
                  </a:cubicBezTo>
                  <a:cubicBezTo>
                    <a:pt x="69869" y="146873"/>
                    <a:pt x="84157" y="192593"/>
                    <a:pt x="94635" y="239265"/>
                  </a:cubicBezTo>
                  <a:cubicBezTo>
                    <a:pt x="114637" y="333563"/>
                    <a:pt x="106064" y="421193"/>
                    <a:pt x="91777" y="515490"/>
                  </a:cubicBezTo>
                  <a:cubicBezTo>
                    <a:pt x="88919" y="532635"/>
                    <a:pt x="112732" y="540255"/>
                    <a:pt x="117494" y="523110"/>
                  </a:cubicBezTo>
                  <a:cubicBezTo>
                    <a:pt x="143212" y="435480"/>
                    <a:pt x="138449" y="336420"/>
                    <a:pt x="121305" y="247838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96C7004B-B1A0-9AF9-B3C0-F230A22DEA71}"/>
              </a:ext>
            </a:extLst>
          </p:cNvPr>
          <p:cNvGrpSpPr/>
          <p:nvPr/>
        </p:nvGrpSpPr>
        <p:grpSpPr>
          <a:xfrm>
            <a:off x="-5872315" y="-7410501"/>
            <a:ext cx="11445982" cy="12882864"/>
            <a:chOff x="-3040888" y="-3909469"/>
            <a:chExt cx="11445982" cy="12882864"/>
          </a:xfrm>
        </p:grpSpPr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28F069A7-3D07-365A-C387-E84E19EE9C80}"/>
                </a:ext>
              </a:extLst>
            </p:cNvPr>
            <p:cNvGrpSpPr/>
            <p:nvPr/>
          </p:nvGrpSpPr>
          <p:grpSpPr>
            <a:xfrm>
              <a:off x="-3040888" y="2025338"/>
              <a:ext cx="5392838" cy="6948057"/>
              <a:chOff x="-1762152" y="2264500"/>
              <a:chExt cx="5392838" cy="6948057"/>
            </a:xfrm>
          </p:grpSpPr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B6CEF84C-E268-210C-248A-EC0477F0FDA7}"/>
                  </a:ext>
                </a:extLst>
              </p:cNvPr>
              <p:cNvSpPr/>
              <p:nvPr/>
            </p:nvSpPr>
            <p:spPr>
              <a:xfrm rot="17563001">
                <a:off x="-3069300" y="3614146"/>
                <a:ext cx="6905803" cy="4248456"/>
              </a:xfrm>
              <a:custGeom>
                <a:avLst/>
                <a:gdLst>
                  <a:gd name="connsiteX0" fmla="*/ 5498073 w 6905803"/>
                  <a:gd name="connsiteY0" fmla="*/ 3484249 h 4248456"/>
                  <a:gd name="connsiteX1" fmla="*/ 5593323 w 6905803"/>
                  <a:gd name="connsiteY1" fmla="*/ 3451481 h 4248456"/>
                  <a:gd name="connsiteX2" fmla="*/ 6239975 w 6905803"/>
                  <a:gd name="connsiteY2" fmla="*/ 3150397 h 4248456"/>
                  <a:gd name="connsiteX3" fmla="*/ 6622309 w 6905803"/>
                  <a:gd name="connsiteY3" fmla="*/ 3477105 h 4248456"/>
                  <a:gd name="connsiteX4" fmla="*/ 6904915 w 6905803"/>
                  <a:gd name="connsiteY4" fmla="*/ 3658080 h 4248456"/>
                  <a:gd name="connsiteX5" fmla="*/ 6583541 w 6905803"/>
                  <a:gd name="connsiteY5" fmla="*/ 4095372 h 4248456"/>
                  <a:gd name="connsiteX6" fmla="*/ 5595609 w 6905803"/>
                  <a:gd name="connsiteY6" fmla="*/ 4112327 h 4248456"/>
                  <a:gd name="connsiteX7" fmla="*/ 5365200 w 6905803"/>
                  <a:gd name="connsiteY7" fmla="*/ 4055177 h 4248456"/>
                  <a:gd name="connsiteX8" fmla="*/ 2223663 w 6905803"/>
                  <a:gd name="connsiteY8" fmla="*/ 4138521 h 4248456"/>
                  <a:gd name="connsiteX9" fmla="*/ 619653 w 6905803"/>
                  <a:gd name="connsiteY9" fmla="*/ 3168400 h 4248456"/>
                  <a:gd name="connsiteX10" fmla="*/ -805 w 6905803"/>
                  <a:gd name="connsiteY10" fmla="*/ 1984728 h 4248456"/>
                  <a:gd name="connsiteX11" fmla="*/ 710141 w 6905803"/>
                  <a:gd name="connsiteY11" fmla="*/ -1712 h 4248456"/>
                  <a:gd name="connsiteX12" fmla="*/ 1824566 w 6905803"/>
                  <a:gd name="connsiteY12" fmla="*/ 2588136 h 4248456"/>
                  <a:gd name="connsiteX13" fmla="*/ 5498073 w 6905803"/>
                  <a:gd name="connsiteY13" fmla="*/ 3484249 h 4248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905803" h="4248456">
                    <a:moveTo>
                      <a:pt x="5498073" y="3484249"/>
                    </a:moveTo>
                    <a:cubicBezTo>
                      <a:pt x="5532267" y="3482628"/>
                      <a:pt x="5565320" y="3471294"/>
                      <a:pt x="5593323" y="3451481"/>
                    </a:cubicBezTo>
                    <a:cubicBezTo>
                      <a:pt x="5737055" y="3349564"/>
                      <a:pt x="6035854" y="3121918"/>
                      <a:pt x="6239975" y="3150397"/>
                    </a:cubicBezTo>
                    <a:cubicBezTo>
                      <a:pt x="6581828" y="3198022"/>
                      <a:pt x="6622309" y="3477105"/>
                      <a:pt x="6622309" y="3477105"/>
                    </a:cubicBezTo>
                    <a:cubicBezTo>
                      <a:pt x="6622309" y="3477105"/>
                      <a:pt x="6910631" y="3466436"/>
                      <a:pt x="6904915" y="3658080"/>
                    </a:cubicBezTo>
                    <a:cubicBezTo>
                      <a:pt x="6900534" y="3805336"/>
                      <a:pt x="6816619" y="3992406"/>
                      <a:pt x="6583541" y="4095372"/>
                    </a:cubicBezTo>
                    <a:cubicBezTo>
                      <a:pt x="6265788" y="4235771"/>
                      <a:pt x="5947177" y="4343022"/>
                      <a:pt x="5595609" y="4112327"/>
                    </a:cubicBezTo>
                    <a:cubicBezTo>
                      <a:pt x="5527600" y="4067369"/>
                      <a:pt x="5446257" y="4047175"/>
                      <a:pt x="5365200" y="4055177"/>
                    </a:cubicBezTo>
                    <a:cubicBezTo>
                      <a:pt x="5167651" y="4075085"/>
                      <a:pt x="2223663" y="4138521"/>
                      <a:pt x="2223663" y="4138521"/>
                    </a:cubicBezTo>
                    <a:cubicBezTo>
                      <a:pt x="1550217" y="4138521"/>
                      <a:pt x="932397" y="3764855"/>
                      <a:pt x="619653" y="3168400"/>
                    </a:cubicBezTo>
                    <a:lnTo>
                      <a:pt x="-805" y="1984728"/>
                    </a:lnTo>
                    <a:lnTo>
                      <a:pt x="710141" y="-1712"/>
                    </a:lnTo>
                    <a:lnTo>
                      <a:pt x="1824566" y="2588136"/>
                    </a:lnTo>
                    <a:cubicBezTo>
                      <a:pt x="2364729" y="3325275"/>
                      <a:pt x="5441780" y="3497011"/>
                      <a:pt x="5498073" y="3484249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B7E04563-96CA-8BEF-0E3A-4C9DEB1C1EB9}"/>
                  </a:ext>
                </a:extLst>
              </p:cNvPr>
              <p:cNvSpPr/>
              <p:nvPr/>
            </p:nvSpPr>
            <p:spPr>
              <a:xfrm rot="17563001">
                <a:off x="-3091162" y="3593510"/>
                <a:ext cx="6948057" cy="4290038"/>
              </a:xfrm>
              <a:custGeom>
                <a:avLst/>
                <a:gdLst>
                  <a:gd name="connsiteX0" fmla="*/ 6045883 w 6948057"/>
                  <a:gd name="connsiteY0" fmla="*/ 4288327 h 4290038"/>
                  <a:gd name="connsiteX1" fmla="*/ 5604970 w 6948057"/>
                  <a:gd name="connsiteY1" fmla="*/ 4151359 h 4290038"/>
                  <a:gd name="connsiteX2" fmla="*/ 5388658 w 6948057"/>
                  <a:gd name="connsiteY2" fmla="*/ 4097827 h 4290038"/>
                  <a:gd name="connsiteX3" fmla="*/ 2245407 w 6948057"/>
                  <a:gd name="connsiteY3" fmla="*/ 4181266 h 4290038"/>
                  <a:gd name="connsiteX4" fmla="*/ 622157 w 6948057"/>
                  <a:gd name="connsiteY4" fmla="*/ 3200191 h 4290038"/>
                  <a:gd name="connsiteX5" fmla="*/ 1603 w 6948057"/>
                  <a:gd name="connsiteY5" fmla="*/ 2016614 h 4290038"/>
                  <a:gd name="connsiteX6" fmla="*/ 460 w 6948057"/>
                  <a:gd name="connsiteY6" fmla="*/ 1999564 h 4290038"/>
                  <a:gd name="connsiteX7" fmla="*/ 711882 w 6948057"/>
                  <a:gd name="connsiteY7" fmla="*/ 12459 h 4290038"/>
                  <a:gd name="connsiteX8" fmla="*/ 738828 w 6948057"/>
                  <a:gd name="connsiteY8" fmla="*/ -495 h 4290038"/>
                  <a:gd name="connsiteX9" fmla="*/ 751316 w 6948057"/>
                  <a:gd name="connsiteY9" fmla="*/ 11220 h 4290038"/>
                  <a:gd name="connsiteX10" fmla="*/ 1864407 w 6948057"/>
                  <a:gd name="connsiteY10" fmla="*/ 2598782 h 4290038"/>
                  <a:gd name="connsiteX11" fmla="*/ 5515625 w 6948057"/>
                  <a:gd name="connsiteY11" fmla="*/ 3484609 h 4290038"/>
                  <a:gd name="connsiteX12" fmla="*/ 5519340 w 6948057"/>
                  <a:gd name="connsiteY12" fmla="*/ 3484609 h 4290038"/>
                  <a:gd name="connsiteX13" fmla="*/ 5602018 w 6948057"/>
                  <a:gd name="connsiteY13" fmla="*/ 3456034 h 4290038"/>
                  <a:gd name="connsiteX14" fmla="*/ 5635355 w 6948057"/>
                  <a:gd name="connsiteY14" fmla="*/ 3432221 h 4290038"/>
                  <a:gd name="connsiteX15" fmla="*/ 6264005 w 6948057"/>
                  <a:gd name="connsiteY15" fmla="*/ 3151232 h 4290038"/>
                  <a:gd name="connsiteX16" fmla="*/ 6660436 w 6948057"/>
                  <a:gd name="connsiteY16" fmla="*/ 3477749 h 4290038"/>
                  <a:gd name="connsiteX17" fmla="*/ 6899322 w 6948057"/>
                  <a:gd name="connsiteY17" fmla="*/ 3555951 h 4290038"/>
                  <a:gd name="connsiteX18" fmla="*/ 6946947 w 6948057"/>
                  <a:gd name="connsiteY18" fmla="*/ 3680822 h 4290038"/>
                  <a:gd name="connsiteX19" fmla="*/ 6612906 w 6948057"/>
                  <a:gd name="connsiteY19" fmla="*/ 4136880 h 4290038"/>
                  <a:gd name="connsiteX20" fmla="*/ 6045883 w 6948057"/>
                  <a:gd name="connsiteY20" fmla="*/ 4288327 h 4290038"/>
                  <a:gd name="connsiteX21" fmla="*/ 5420471 w 6948057"/>
                  <a:gd name="connsiteY21" fmla="*/ 4053251 h 4290038"/>
                  <a:gd name="connsiteX22" fmla="*/ 5628212 w 6948057"/>
                  <a:gd name="connsiteY22" fmla="*/ 4115828 h 4290038"/>
                  <a:gd name="connsiteX23" fmla="*/ 6595951 w 6948057"/>
                  <a:gd name="connsiteY23" fmla="*/ 4096778 h 4290038"/>
                  <a:gd name="connsiteX24" fmla="*/ 6904657 w 6948057"/>
                  <a:gd name="connsiteY24" fmla="*/ 3678250 h 4290038"/>
                  <a:gd name="connsiteX25" fmla="*/ 6869414 w 6948057"/>
                  <a:gd name="connsiteY25" fmla="*/ 3584905 h 4290038"/>
                  <a:gd name="connsiteX26" fmla="*/ 6644053 w 6948057"/>
                  <a:gd name="connsiteY26" fmla="*/ 3518993 h 4290038"/>
                  <a:gd name="connsiteX27" fmla="*/ 6643290 w 6948057"/>
                  <a:gd name="connsiteY27" fmla="*/ 3518993 h 4290038"/>
                  <a:gd name="connsiteX28" fmla="*/ 6622336 w 6948057"/>
                  <a:gd name="connsiteY28" fmla="*/ 3500801 h 4290038"/>
                  <a:gd name="connsiteX29" fmla="*/ 6258005 w 6948057"/>
                  <a:gd name="connsiteY29" fmla="*/ 3192000 h 4290038"/>
                  <a:gd name="connsiteX30" fmla="*/ 5660120 w 6948057"/>
                  <a:gd name="connsiteY30" fmla="*/ 3465559 h 4290038"/>
                  <a:gd name="connsiteX31" fmla="*/ 5626592 w 6948057"/>
                  <a:gd name="connsiteY31" fmla="*/ 3489464 h 4290038"/>
                  <a:gd name="connsiteX32" fmla="*/ 5519245 w 6948057"/>
                  <a:gd name="connsiteY32" fmla="*/ 3526136 h 4290038"/>
                  <a:gd name="connsiteX33" fmla="*/ 3860752 w 6948057"/>
                  <a:gd name="connsiteY33" fmla="*/ 3358972 h 4290038"/>
                  <a:gd name="connsiteX34" fmla="*/ 1828784 w 6948057"/>
                  <a:gd name="connsiteY34" fmla="*/ 2621261 h 4290038"/>
                  <a:gd name="connsiteX35" fmla="*/ 1826403 w 6948057"/>
                  <a:gd name="connsiteY35" fmla="*/ 2617071 h 4290038"/>
                  <a:gd name="connsiteX36" fmla="*/ 732933 w 6948057"/>
                  <a:gd name="connsiteY36" fmla="*/ 76848 h 4290038"/>
                  <a:gd name="connsiteX37" fmla="*/ 43323 w 6948057"/>
                  <a:gd name="connsiteY37" fmla="*/ 2003661 h 4290038"/>
                  <a:gd name="connsiteX38" fmla="*/ 659495 w 6948057"/>
                  <a:gd name="connsiteY38" fmla="*/ 3179046 h 4290038"/>
                  <a:gd name="connsiteX39" fmla="*/ 2245407 w 6948057"/>
                  <a:gd name="connsiteY39" fmla="*/ 4138594 h 4290038"/>
                  <a:gd name="connsiteX40" fmla="*/ 5384847 w 6948057"/>
                  <a:gd name="connsiteY40" fmla="*/ 4055346 h 4290038"/>
                  <a:gd name="connsiteX41" fmla="*/ 5420757 w 6948057"/>
                  <a:gd name="connsiteY41" fmla="*/ 4053537 h 4290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6948057" h="4290038">
                    <a:moveTo>
                      <a:pt x="6045883" y="4288327"/>
                    </a:moveTo>
                    <a:cubicBezTo>
                      <a:pt x="5903008" y="4288327"/>
                      <a:pt x="5756608" y="4250227"/>
                      <a:pt x="5604970" y="4151359"/>
                    </a:cubicBezTo>
                    <a:cubicBezTo>
                      <a:pt x="5541058" y="4109447"/>
                      <a:pt x="5464762" y="4090493"/>
                      <a:pt x="5388658" y="4097827"/>
                    </a:cubicBezTo>
                    <a:cubicBezTo>
                      <a:pt x="5192538" y="4117544"/>
                      <a:pt x="2365613" y="4178599"/>
                      <a:pt x="2245407" y="4181266"/>
                    </a:cubicBezTo>
                    <a:cubicBezTo>
                      <a:pt x="1563675" y="4182694"/>
                      <a:pt x="937863" y="3804456"/>
                      <a:pt x="622157" y="3200191"/>
                    </a:cubicBezTo>
                    <a:lnTo>
                      <a:pt x="1603" y="2016614"/>
                    </a:lnTo>
                    <a:cubicBezTo>
                      <a:pt x="-1150" y="2011375"/>
                      <a:pt x="-1559" y="2005185"/>
                      <a:pt x="460" y="1999564"/>
                    </a:cubicBezTo>
                    <a:lnTo>
                      <a:pt x="711882" y="12459"/>
                    </a:lnTo>
                    <a:cubicBezTo>
                      <a:pt x="715740" y="1411"/>
                      <a:pt x="727808" y="-4401"/>
                      <a:pt x="738828" y="-495"/>
                    </a:cubicBezTo>
                    <a:cubicBezTo>
                      <a:pt x="744458" y="1505"/>
                      <a:pt x="748992" y="5696"/>
                      <a:pt x="751316" y="11220"/>
                    </a:cubicBezTo>
                    <a:lnTo>
                      <a:pt x="1864407" y="2598782"/>
                    </a:lnTo>
                    <a:cubicBezTo>
                      <a:pt x="2388282" y="3306203"/>
                      <a:pt x="5396658" y="3499561"/>
                      <a:pt x="5515625" y="3484609"/>
                    </a:cubicBezTo>
                    <a:cubicBezTo>
                      <a:pt x="5516864" y="3484418"/>
                      <a:pt x="5518102" y="3484418"/>
                      <a:pt x="5519340" y="3484609"/>
                    </a:cubicBezTo>
                    <a:cubicBezTo>
                      <a:pt x="5548963" y="3482892"/>
                      <a:pt x="5577633" y="3472986"/>
                      <a:pt x="5602018" y="3456034"/>
                    </a:cubicBezTo>
                    <a:lnTo>
                      <a:pt x="5635355" y="3432221"/>
                    </a:lnTo>
                    <a:cubicBezTo>
                      <a:pt x="5796423" y="3316777"/>
                      <a:pt x="6065980" y="3123610"/>
                      <a:pt x="6264005" y="3151232"/>
                    </a:cubicBezTo>
                    <a:cubicBezTo>
                      <a:pt x="6565757" y="3193238"/>
                      <a:pt x="6643862" y="3412504"/>
                      <a:pt x="6660436" y="3477749"/>
                    </a:cubicBezTo>
                    <a:cubicBezTo>
                      <a:pt x="6706632" y="3478511"/>
                      <a:pt x="6830361" y="3487274"/>
                      <a:pt x="6899322" y="3555951"/>
                    </a:cubicBezTo>
                    <a:cubicBezTo>
                      <a:pt x="6932469" y="3588812"/>
                      <a:pt x="6949805" y="3634246"/>
                      <a:pt x="6946947" y="3680822"/>
                    </a:cubicBezTo>
                    <a:cubicBezTo>
                      <a:pt x="6944757" y="3754164"/>
                      <a:pt x="6914182" y="4003814"/>
                      <a:pt x="6612906" y="4136880"/>
                    </a:cubicBezTo>
                    <a:cubicBezTo>
                      <a:pt x="6432311" y="4216413"/>
                      <a:pt x="6243431" y="4288327"/>
                      <a:pt x="6045883" y="4288327"/>
                    </a:cubicBezTo>
                    <a:close/>
                    <a:moveTo>
                      <a:pt x="5420471" y="4053251"/>
                    </a:moveTo>
                    <a:cubicBezTo>
                      <a:pt x="5494290" y="4053537"/>
                      <a:pt x="5566490" y="4075252"/>
                      <a:pt x="5628212" y="4115828"/>
                    </a:cubicBezTo>
                    <a:cubicBezTo>
                      <a:pt x="5972445" y="4341382"/>
                      <a:pt x="6282388" y="4235749"/>
                      <a:pt x="6595951" y="4096778"/>
                    </a:cubicBezTo>
                    <a:cubicBezTo>
                      <a:pt x="6874462" y="3973811"/>
                      <a:pt x="6902656" y="3745307"/>
                      <a:pt x="6904657" y="3678250"/>
                    </a:cubicBezTo>
                    <a:cubicBezTo>
                      <a:pt x="6907038" y="3643485"/>
                      <a:pt x="6894180" y="3609385"/>
                      <a:pt x="6869414" y="3584905"/>
                    </a:cubicBezTo>
                    <a:cubicBezTo>
                      <a:pt x="6798358" y="3514325"/>
                      <a:pt x="6645672" y="3518993"/>
                      <a:pt x="6644053" y="3518993"/>
                    </a:cubicBezTo>
                    <a:lnTo>
                      <a:pt x="6643290" y="3518993"/>
                    </a:lnTo>
                    <a:cubicBezTo>
                      <a:pt x="6632718" y="3518993"/>
                      <a:pt x="6623765" y="3511277"/>
                      <a:pt x="6622336" y="3500801"/>
                    </a:cubicBezTo>
                    <a:cubicBezTo>
                      <a:pt x="6620716" y="3490131"/>
                      <a:pt x="6579187" y="3236768"/>
                      <a:pt x="6258005" y="3192000"/>
                    </a:cubicBezTo>
                    <a:cubicBezTo>
                      <a:pt x="6077030" y="3166949"/>
                      <a:pt x="5805758" y="3361163"/>
                      <a:pt x="5660120" y="3465559"/>
                    </a:cubicBezTo>
                    <a:lnTo>
                      <a:pt x="5626592" y="3489464"/>
                    </a:lnTo>
                    <a:cubicBezTo>
                      <a:pt x="5594874" y="3511467"/>
                      <a:pt x="5557726" y="3524136"/>
                      <a:pt x="5519245" y="3526136"/>
                    </a:cubicBezTo>
                    <a:cubicBezTo>
                      <a:pt x="5445522" y="3530231"/>
                      <a:pt x="4676664" y="3488036"/>
                      <a:pt x="3860752" y="3358972"/>
                    </a:cubicBezTo>
                    <a:cubicBezTo>
                      <a:pt x="3091133" y="3237242"/>
                      <a:pt x="2113962" y="3010453"/>
                      <a:pt x="1828784" y="2621261"/>
                    </a:cubicBezTo>
                    <a:cubicBezTo>
                      <a:pt x="1827831" y="2619928"/>
                      <a:pt x="1827031" y="2618594"/>
                      <a:pt x="1826403" y="2617071"/>
                    </a:cubicBezTo>
                    <a:lnTo>
                      <a:pt x="732933" y="76848"/>
                    </a:lnTo>
                    <a:lnTo>
                      <a:pt x="43323" y="2003661"/>
                    </a:lnTo>
                    <a:lnTo>
                      <a:pt x="659495" y="3179046"/>
                    </a:lnTo>
                    <a:cubicBezTo>
                      <a:pt x="967581" y="3769882"/>
                      <a:pt x="1579105" y="4139831"/>
                      <a:pt x="2245407" y="4138594"/>
                    </a:cubicBezTo>
                    <a:cubicBezTo>
                      <a:pt x="2273982" y="4137927"/>
                      <a:pt x="5190348" y="4074968"/>
                      <a:pt x="5384847" y="4055346"/>
                    </a:cubicBezTo>
                    <a:cubicBezTo>
                      <a:pt x="5396754" y="4054106"/>
                      <a:pt x="5408755" y="4053537"/>
                      <a:pt x="5420757" y="405353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D20EDF9B-1893-93A4-EAB1-00EDBAA73A00}"/>
                  </a:ext>
                </a:extLst>
              </p:cNvPr>
              <p:cNvSpPr/>
              <p:nvPr/>
            </p:nvSpPr>
            <p:spPr>
              <a:xfrm rot="17563001">
                <a:off x="1151475" y="2828387"/>
                <a:ext cx="2829972" cy="1820799"/>
              </a:xfrm>
              <a:custGeom>
                <a:avLst/>
                <a:gdLst>
                  <a:gd name="connsiteX0" fmla="*/ -805 w 2829972"/>
                  <a:gd name="connsiteY0" fmla="*/ 496637 h 1820799"/>
                  <a:gd name="connsiteX1" fmla="*/ 283897 w 2829972"/>
                  <a:gd name="connsiteY1" fmla="*/ -1712 h 1820799"/>
                  <a:gd name="connsiteX2" fmla="*/ 517640 w 2829972"/>
                  <a:gd name="connsiteY2" fmla="*/ 149927 h 1820799"/>
                  <a:gd name="connsiteX3" fmla="*/ 548978 w 2829972"/>
                  <a:gd name="connsiteY3" fmla="*/ 182883 h 1820799"/>
                  <a:gd name="connsiteX4" fmla="*/ 562979 w 2829972"/>
                  <a:gd name="connsiteY4" fmla="*/ 206886 h 1820799"/>
                  <a:gd name="connsiteX5" fmla="*/ 647752 w 2829972"/>
                  <a:gd name="connsiteY5" fmla="*/ 255463 h 1820799"/>
                  <a:gd name="connsiteX6" fmla="*/ 701092 w 2829972"/>
                  <a:gd name="connsiteY6" fmla="*/ 270989 h 1820799"/>
                  <a:gd name="connsiteX7" fmla="*/ 2439118 w 2829972"/>
                  <a:gd name="connsiteY7" fmla="*/ 1396653 h 1820799"/>
                  <a:gd name="connsiteX8" fmla="*/ 2477981 w 2829972"/>
                  <a:gd name="connsiteY8" fmla="*/ 1429705 h 1820799"/>
                  <a:gd name="connsiteX9" fmla="*/ 2829168 w 2829972"/>
                  <a:gd name="connsiteY9" fmla="*/ 1819088 h 1820799"/>
                  <a:gd name="connsiteX10" fmla="*/ 2340249 w 2829972"/>
                  <a:gd name="connsiteY10" fmla="*/ 1708597 h 1820799"/>
                  <a:gd name="connsiteX11" fmla="*/ 2264049 w 2829972"/>
                  <a:gd name="connsiteY11" fmla="*/ 1680022 h 1820799"/>
                  <a:gd name="connsiteX12" fmla="*/ 435248 w 2829972"/>
                  <a:gd name="connsiteY12" fmla="*/ 723808 h 1820799"/>
                  <a:gd name="connsiteX13" fmla="*/ 397148 w 2829972"/>
                  <a:gd name="connsiteY13" fmla="*/ 688375 h 1820799"/>
                  <a:gd name="connsiteX14" fmla="*/ 394767 w 2829972"/>
                  <a:gd name="connsiteY14" fmla="*/ 684565 h 1820799"/>
                  <a:gd name="connsiteX15" fmla="*/ 312091 w 2829972"/>
                  <a:gd name="connsiteY15" fmla="*/ 638178 h 1820799"/>
                  <a:gd name="connsiteX16" fmla="*/ 295136 w 2829972"/>
                  <a:gd name="connsiteY16" fmla="*/ 638178 h 1820799"/>
                  <a:gd name="connsiteX17" fmla="*/ 250464 w 2829972"/>
                  <a:gd name="connsiteY17" fmla="*/ 627224 h 1820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829972" h="1820799">
                    <a:moveTo>
                      <a:pt x="-805" y="496637"/>
                    </a:moveTo>
                    <a:lnTo>
                      <a:pt x="283897" y="-1712"/>
                    </a:lnTo>
                    <a:lnTo>
                      <a:pt x="517640" y="149927"/>
                    </a:lnTo>
                    <a:cubicBezTo>
                      <a:pt x="530498" y="158309"/>
                      <a:pt x="541262" y="169548"/>
                      <a:pt x="548978" y="182883"/>
                    </a:cubicBezTo>
                    <a:lnTo>
                      <a:pt x="562979" y="206886"/>
                    </a:lnTo>
                    <a:cubicBezTo>
                      <a:pt x="580411" y="237175"/>
                      <a:pt x="612795" y="255654"/>
                      <a:pt x="647752" y="255463"/>
                    </a:cubicBezTo>
                    <a:cubicBezTo>
                      <a:pt x="666706" y="255177"/>
                      <a:pt x="685280" y="260607"/>
                      <a:pt x="701092" y="270989"/>
                    </a:cubicBezTo>
                    <a:lnTo>
                      <a:pt x="2439118" y="1396653"/>
                    </a:lnTo>
                    <a:cubicBezTo>
                      <a:pt x="2453406" y="1405987"/>
                      <a:pt x="2466550" y="1417038"/>
                      <a:pt x="2477981" y="1429705"/>
                    </a:cubicBezTo>
                    <a:lnTo>
                      <a:pt x="2829168" y="1819088"/>
                    </a:lnTo>
                    <a:lnTo>
                      <a:pt x="2340249" y="1708597"/>
                    </a:lnTo>
                    <a:cubicBezTo>
                      <a:pt x="2313675" y="1702407"/>
                      <a:pt x="2288052" y="1692786"/>
                      <a:pt x="2264049" y="1680022"/>
                    </a:cubicBezTo>
                    <a:lnTo>
                      <a:pt x="435248" y="723808"/>
                    </a:lnTo>
                    <a:cubicBezTo>
                      <a:pt x="419628" y="715617"/>
                      <a:pt x="406389" y="703424"/>
                      <a:pt x="397148" y="688375"/>
                    </a:cubicBezTo>
                    <a:lnTo>
                      <a:pt x="394767" y="684565"/>
                    </a:lnTo>
                    <a:cubicBezTo>
                      <a:pt x="377146" y="655799"/>
                      <a:pt x="345810" y="638178"/>
                      <a:pt x="312091" y="638178"/>
                    </a:cubicBezTo>
                    <a:lnTo>
                      <a:pt x="295136" y="638178"/>
                    </a:lnTo>
                    <a:cubicBezTo>
                      <a:pt x="279610" y="638274"/>
                      <a:pt x="264180" y="634464"/>
                      <a:pt x="250464" y="627224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BC7F16E8-9881-76B9-C200-27ABBFBD2E89}"/>
                  </a:ext>
                </a:extLst>
              </p:cNvPr>
              <p:cNvSpPr/>
              <p:nvPr/>
            </p:nvSpPr>
            <p:spPr>
              <a:xfrm rot="17563001">
                <a:off x="1130532" y="2806748"/>
                <a:ext cx="2872310" cy="1863478"/>
              </a:xfrm>
              <a:custGeom>
                <a:avLst/>
                <a:gdLst>
                  <a:gd name="connsiteX0" fmla="*/ 2849974 w 2872310"/>
                  <a:gd name="connsiteY0" fmla="*/ 1861576 h 1863478"/>
                  <a:gd name="connsiteX1" fmla="*/ 2845307 w 2872310"/>
                  <a:gd name="connsiteY1" fmla="*/ 1861099 h 1863478"/>
                  <a:gd name="connsiteX2" fmla="*/ 2356388 w 2872310"/>
                  <a:gd name="connsiteY2" fmla="*/ 1750611 h 1863478"/>
                  <a:gd name="connsiteX3" fmla="*/ 2274568 w 2872310"/>
                  <a:gd name="connsiteY3" fmla="*/ 1720510 h 1863478"/>
                  <a:gd name="connsiteX4" fmla="*/ 445768 w 2872310"/>
                  <a:gd name="connsiteY4" fmla="*/ 764296 h 1863478"/>
                  <a:gd name="connsiteX5" fmla="*/ 399572 w 2872310"/>
                  <a:gd name="connsiteY5" fmla="*/ 721053 h 1863478"/>
                  <a:gd name="connsiteX6" fmla="*/ 397191 w 2872310"/>
                  <a:gd name="connsiteY6" fmla="*/ 717338 h 1863478"/>
                  <a:gd name="connsiteX7" fmla="*/ 332993 w 2872310"/>
                  <a:gd name="connsiteY7" fmla="*/ 681048 h 1863478"/>
                  <a:gd name="connsiteX8" fmla="*/ 315276 w 2872310"/>
                  <a:gd name="connsiteY8" fmla="*/ 681048 h 1863478"/>
                  <a:gd name="connsiteX9" fmla="*/ 261174 w 2872310"/>
                  <a:gd name="connsiteY9" fmla="*/ 667713 h 1863478"/>
                  <a:gd name="connsiteX10" fmla="*/ 10571 w 2872310"/>
                  <a:gd name="connsiteY10" fmla="*/ 536744 h 1863478"/>
                  <a:gd name="connsiteX11" fmla="*/ 1617 w 2872310"/>
                  <a:gd name="connsiteY11" fmla="*/ 508074 h 1863478"/>
                  <a:gd name="connsiteX12" fmla="*/ 1999 w 2872310"/>
                  <a:gd name="connsiteY12" fmla="*/ 507311 h 1863478"/>
                  <a:gd name="connsiteX13" fmla="*/ 286701 w 2872310"/>
                  <a:gd name="connsiteY13" fmla="*/ 8963 h 1863478"/>
                  <a:gd name="connsiteX14" fmla="*/ 315656 w 2872310"/>
                  <a:gd name="connsiteY14" fmla="*/ 1153 h 1863478"/>
                  <a:gd name="connsiteX15" fmla="*/ 316704 w 2872310"/>
                  <a:gd name="connsiteY15" fmla="*/ 1724 h 1863478"/>
                  <a:gd name="connsiteX16" fmla="*/ 550353 w 2872310"/>
                  <a:gd name="connsiteY16" fmla="*/ 153363 h 1863478"/>
                  <a:gd name="connsiteX17" fmla="*/ 588453 w 2872310"/>
                  <a:gd name="connsiteY17" fmla="*/ 193463 h 1863478"/>
                  <a:gd name="connsiteX18" fmla="*/ 602454 w 2872310"/>
                  <a:gd name="connsiteY18" fmla="*/ 217466 h 1863478"/>
                  <a:gd name="connsiteX19" fmla="*/ 667701 w 2872310"/>
                  <a:gd name="connsiteY19" fmla="*/ 255566 h 1863478"/>
                  <a:gd name="connsiteX20" fmla="*/ 670082 w 2872310"/>
                  <a:gd name="connsiteY20" fmla="*/ 255566 h 1863478"/>
                  <a:gd name="connsiteX21" fmla="*/ 733709 w 2872310"/>
                  <a:gd name="connsiteY21" fmla="*/ 274616 h 1863478"/>
                  <a:gd name="connsiteX22" fmla="*/ 2471735 w 2872310"/>
                  <a:gd name="connsiteY22" fmla="*/ 1400281 h 1863478"/>
                  <a:gd name="connsiteX23" fmla="*/ 2514789 w 2872310"/>
                  <a:gd name="connsiteY23" fmla="*/ 1436951 h 1863478"/>
                  <a:gd name="connsiteX24" fmla="*/ 2866071 w 2872310"/>
                  <a:gd name="connsiteY24" fmla="*/ 1826334 h 1863478"/>
                  <a:gd name="connsiteX25" fmla="*/ 2864452 w 2872310"/>
                  <a:gd name="connsiteY25" fmla="*/ 1856337 h 1863478"/>
                  <a:gd name="connsiteX26" fmla="*/ 2850260 w 2872310"/>
                  <a:gd name="connsiteY26" fmla="*/ 1861767 h 1863478"/>
                  <a:gd name="connsiteX27" fmla="*/ 332611 w 2872310"/>
                  <a:gd name="connsiteY27" fmla="*/ 638566 h 1863478"/>
                  <a:gd name="connsiteX28" fmla="*/ 433005 w 2872310"/>
                  <a:gd name="connsiteY28" fmla="*/ 695049 h 1863478"/>
                  <a:gd name="connsiteX29" fmla="*/ 435291 w 2872310"/>
                  <a:gd name="connsiteY29" fmla="*/ 698764 h 1863478"/>
                  <a:gd name="connsiteX30" fmla="*/ 465104 w 2872310"/>
                  <a:gd name="connsiteY30" fmla="*/ 726577 h 1863478"/>
                  <a:gd name="connsiteX31" fmla="*/ 2293904 w 2872310"/>
                  <a:gd name="connsiteY31" fmla="*/ 1682887 h 1863478"/>
                  <a:gd name="connsiteX32" fmla="*/ 2365533 w 2872310"/>
                  <a:gd name="connsiteY32" fmla="*/ 1709176 h 1863478"/>
                  <a:gd name="connsiteX33" fmla="*/ 2789109 w 2872310"/>
                  <a:gd name="connsiteY33" fmla="*/ 1804903 h 1863478"/>
                  <a:gd name="connsiteX34" fmla="*/ 2482689 w 2872310"/>
                  <a:gd name="connsiteY34" fmla="*/ 1465240 h 1863478"/>
                  <a:gd name="connsiteX35" fmla="*/ 2448018 w 2872310"/>
                  <a:gd name="connsiteY35" fmla="*/ 1435714 h 1863478"/>
                  <a:gd name="connsiteX36" fmla="*/ 710182 w 2872310"/>
                  <a:gd name="connsiteY36" fmla="*/ 310049 h 1863478"/>
                  <a:gd name="connsiteX37" fmla="*/ 668749 w 2872310"/>
                  <a:gd name="connsiteY37" fmla="*/ 297952 h 1863478"/>
                  <a:gd name="connsiteX38" fmla="*/ 667320 w 2872310"/>
                  <a:gd name="connsiteY38" fmla="*/ 297952 h 1863478"/>
                  <a:gd name="connsiteX39" fmla="*/ 565307 w 2872310"/>
                  <a:gd name="connsiteY39" fmla="*/ 238802 h 1863478"/>
                  <a:gd name="connsiteX40" fmla="*/ 551305 w 2872310"/>
                  <a:gd name="connsiteY40" fmla="*/ 214799 h 1863478"/>
                  <a:gd name="connsiteX41" fmla="*/ 526731 w 2872310"/>
                  <a:gd name="connsiteY41" fmla="*/ 188986 h 1863478"/>
                  <a:gd name="connsiteX42" fmla="*/ 311941 w 2872310"/>
                  <a:gd name="connsiteY42" fmla="*/ 49540 h 1863478"/>
                  <a:gd name="connsiteX43" fmla="*/ 49433 w 2872310"/>
                  <a:gd name="connsiteY43" fmla="*/ 509026 h 1863478"/>
                  <a:gd name="connsiteX44" fmla="*/ 280414 w 2872310"/>
                  <a:gd name="connsiteY44" fmla="*/ 629803 h 1863478"/>
                  <a:gd name="connsiteX45" fmla="*/ 315181 w 2872310"/>
                  <a:gd name="connsiteY45" fmla="*/ 638280 h 1863478"/>
                  <a:gd name="connsiteX46" fmla="*/ 332611 w 2872310"/>
                  <a:gd name="connsiteY46" fmla="*/ 638280 h 1863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872310" h="1863478">
                    <a:moveTo>
                      <a:pt x="2849974" y="1861576"/>
                    </a:moveTo>
                    <a:cubicBezTo>
                      <a:pt x="2848450" y="1861576"/>
                      <a:pt x="2846830" y="1861385"/>
                      <a:pt x="2845307" y="1861099"/>
                    </a:cubicBezTo>
                    <a:lnTo>
                      <a:pt x="2356388" y="1750611"/>
                    </a:lnTo>
                    <a:cubicBezTo>
                      <a:pt x="2327908" y="1744132"/>
                      <a:pt x="2300381" y="1734037"/>
                      <a:pt x="2274568" y="1720510"/>
                    </a:cubicBezTo>
                    <a:lnTo>
                      <a:pt x="445768" y="764296"/>
                    </a:lnTo>
                    <a:cubicBezTo>
                      <a:pt x="426814" y="754295"/>
                      <a:pt x="410811" y="739341"/>
                      <a:pt x="399572" y="721053"/>
                    </a:cubicBezTo>
                    <a:lnTo>
                      <a:pt x="397191" y="717338"/>
                    </a:lnTo>
                    <a:cubicBezTo>
                      <a:pt x="383474" y="695049"/>
                      <a:pt x="359186" y="681333"/>
                      <a:pt x="332993" y="681048"/>
                    </a:cubicBezTo>
                    <a:lnTo>
                      <a:pt x="315276" y="681048"/>
                    </a:lnTo>
                    <a:cubicBezTo>
                      <a:pt x="296417" y="681048"/>
                      <a:pt x="277842" y="676475"/>
                      <a:pt x="261174" y="667713"/>
                    </a:cubicBezTo>
                    <a:lnTo>
                      <a:pt x="10571" y="536744"/>
                    </a:lnTo>
                    <a:cubicBezTo>
                      <a:pt x="188" y="531314"/>
                      <a:pt x="-3811" y="518456"/>
                      <a:pt x="1617" y="508074"/>
                    </a:cubicBezTo>
                    <a:cubicBezTo>
                      <a:pt x="1713" y="507788"/>
                      <a:pt x="1808" y="507597"/>
                      <a:pt x="1999" y="507311"/>
                    </a:cubicBezTo>
                    <a:lnTo>
                      <a:pt x="286701" y="8963"/>
                    </a:lnTo>
                    <a:cubicBezTo>
                      <a:pt x="292511" y="-1228"/>
                      <a:pt x="305560" y="-4752"/>
                      <a:pt x="315656" y="1153"/>
                    </a:cubicBezTo>
                    <a:cubicBezTo>
                      <a:pt x="316038" y="1343"/>
                      <a:pt x="316419" y="1534"/>
                      <a:pt x="316704" y="1724"/>
                    </a:cubicBezTo>
                    <a:lnTo>
                      <a:pt x="550353" y="153363"/>
                    </a:lnTo>
                    <a:cubicBezTo>
                      <a:pt x="566069" y="163554"/>
                      <a:pt x="579118" y="177271"/>
                      <a:pt x="588453" y="193463"/>
                    </a:cubicBezTo>
                    <a:lnTo>
                      <a:pt x="602454" y="217466"/>
                    </a:lnTo>
                    <a:cubicBezTo>
                      <a:pt x="615885" y="240802"/>
                      <a:pt x="640745" y="255280"/>
                      <a:pt x="667701" y="255566"/>
                    </a:cubicBezTo>
                    <a:lnTo>
                      <a:pt x="670082" y="255566"/>
                    </a:lnTo>
                    <a:cubicBezTo>
                      <a:pt x="692657" y="255566"/>
                      <a:pt x="714849" y="262233"/>
                      <a:pt x="733709" y="274616"/>
                    </a:cubicBezTo>
                    <a:lnTo>
                      <a:pt x="2471735" y="1400281"/>
                    </a:lnTo>
                    <a:cubicBezTo>
                      <a:pt x="2487643" y="1410566"/>
                      <a:pt x="2502121" y="1422854"/>
                      <a:pt x="2514789" y="1436951"/>
                    </a:cubicBezTo>
                    <a:lnTo>
                      <a:pt x="2866071" y="1826334"/>
                    </a:lnTo>
                    <a:cubicBezTo>
                      <a:pt x="2873882" y="1835096"/>
                      <a:pt x="2873214" y="1848526"/>
                      <a:pt x="2864452" y="1856337"/>
                    </a:cubicBezTo>
                    <a:cubicBezTo>
                      <a:pt x="2860547" y="1859862"/>
                      <a:pt x="2855498" y="1861767"/>
                      <a:pt x="2850260" y="1861767"/>
                    </a:cubicBezTo>
                    <a:close/>
                    <a:moveTo>
                      <a:pt x="332611" y="638566"/>
                    </a:moveTo>
                    <a:cubicBezTo>
                      <a:pt x="373569" y="638852"/>
                      <a:pt x="411478" y="660188"/>
                      <a:pt x="433005" y="695049"/>
                    </a:cubicBezTo>
                    <a:lnTo>
                      <a:pt x="435291" y="698764"/>
                    </a:lnTo>
                    <a:cubicBezTo>
                      <a:pt x="442530" y="710575"/>
                      <a:pt x="452817" y="720100"/>
                      <a:pt x="465104" y="726577"/>
                    </a:cubicBezTo>
                    <a:lnTo>
                      <a:pt x="2293904" y="1682887"/>
                    </a:lnTo>
                    <a:cubicBezTo>
                      <a:pt x="2316574" y="1694698"/>
                      <a:pt x="2340672" y="1703555"/>
                      <a:pt x="2365533" y="1709176"/>
                    </a:cubicBezTo>
                    <a:lnTo>
                      <a:pt x="2789109" y="1804903"/>
                    </a:lnTo>
                    <a:lnTo>
                      <a:pt x="2482689" y="1465240"/>
                    </a:lnTo>
                    <a:cubicBezTo>
                      <a:pt x="2472498" y="1453906"/>
                      <a:pt x="2460878" y="1443999"/>
                      <a:pt x="2448018" y="1435714"/>
                    </a:cubicBezTo>
                    <a:lnTo>
                      <a:pt x="710182" y="310049"/>
                    </a:lnTo>
                    <a:cubicBezTo>
                      <a:pt x="697990" y="301762"/>
                      <a:pt x="683512" y="297571"/>
                      <a:pt x="668749" y="297952"/>
                    </a:cubicBezTo>
                    <a:lnTo>
                      <a:pt x="667320" y="297952"/>
                    </a:lnTo>
                    <a:cubicBezTo>
                      <a:pt x="625219" y="297856"/>
                      <a:pt x="586357" y="275282"/>
                      <a:pt x="565307" y="238802"/>
                    </a:cubicBezTo>
                    <a:lnTo>
                      <a:pt x="551305" y="214799"/>
                    </a:lnTo>
                    <a:cubicBezTo>
                      <a:pt x="545304" y="204417"/>
                      <a:pt x="536828" y="195558"/>
                      <a:pt x="526731" y="188986"/>
                    </a:cubicBezTo>
                    <a:lnTo>
                      <a:pt x="311941" y="49540"/>
                    </a:lnTo>
                    <a:lnTo>
                      <a:pt x="49433" y="509026"/>
                    </a:lnTo>
                    <a:lnTo>
                      <a:pt x="280414" y="629803"/>
                    </a:lnTo>
                    <a:cubicBezTo>
                      <a:pt x="291178" y="635328"/>
                      <a:pt x="303084" y="638280"/>
                      <a:pt x="315181" y="638280"/>
                    </a:cubicBezTo>
                    <a:lnTo>
                      <a:pt x="332611" y="6382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5DF5AD92-7ECC-9F6B-026D-9166EA2EE208}"/>
                  </a:ext>
                </a:extLst>
              </p:cNvPr>
              <p:cNvSpPr/>
              <p:nvPr/>
            </p:nvSpPr>
            <p:spPr>
              <a:xfrm rot="17563001">
                <a:off x="3434426" y="2937983"/>
                <a:ext cx="147492" cy="245028"/>
              </a:xfrm>
              <a:custGeom>
                <a:avLst/>
                <a:gdLst>
                  <a:gd name="connsiteX0" fmla="*/ 20626 w 147492"/>
                  <a:gd name="connsiteY0" fmla="*/ 243317 h 245028"/>
                  <a:gd name="connsiteX1" fmla="*/ -805 w 147492"/>
                  <a:gd name="connsiteY1" fmla="*/ 222076 h 245028"/>
                  <a:gd name="connsiteX2" fmla="*/ 1576 w 147492"/>
                  <a:gd name="connsiteY2" fmla="*/ 212265 h 245028"/>
                  <a:gd name="connsiteX3" fmla="*/ 106351 w 147492"/>
                  <a:gd name="connsiteY3" fmla="*/ 10050 h 245028"/>
                  <a:gd name="connsiteX4" fmla="*/ 134926 w 147492"/>
                  <a:gd name="connsiteY4" fmla="*/ 525 h 245028"/>
                  <a:gd name="connsiteX5" fmla="*/ 144451 w 147492"/>
                  <a:gd name="connsiteY5" fmla="*/ 29100 h 245028"/>
                  <a:gd name="connsiteX6" fmla="*/ 39676 w 147492"/>
                  <a:gd name="connsiteY6" fmla="*/ 231315 h 245028"/>
                  <a:gd name="connsiteX7" fmla="*/ 20626 w 147492"/>
                  <a:gd name="connsiteY7" fmla="*/ 243317 h 245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7492" h="245028">
                    <a:moveTo>
                      <a:pt x="20626" y="243317"/>
                    </a:moveTo>
                    <a:cubicBezTo>
                      <a:pt x="8815" y="243317"/>
                      <a:pt x="-710" y="233792"/>
                      <a:pt x="-805" y="222076"/>
                    </a:cubicBezTo>
                    <a:cubicBezTo>
                      <a:pt x="-805" y="218646"/>
                      <a:pt x="53" y="215314"/>
                      <a:pt x="1576" y="212265"/>
                    </a:cubicBezTo>
                    <a:lnTo>
                      <a:pt x="106351" y="10050"/>
                    </a:lnTo>
                    <a:cubicBezTo>
                      <a:pt x="111590" y="-429"/>
                      <a:pt x="124449" y="-4715"/>
                      <a:pt x="134926" y="525"/>
                    </a:cubicBezTo>
                    <a:cubicBezTo>
                      <a:pt x="145403" y="5764"/>
                      <a:pt x="149690" y="18621"/>
                      <a:pt x="144451" y="29100"/>
                    </a:cubicBezTo>
                    <a:lnTo>
                      <a:pt x="39676" y="231315"/>
                    </a:lnTo>
                    <a:cubicBezTo>
                      <a:pt x="36152" y="238650"/>
                      <a:pt x="28722" y="243221"/>
                      <a:pt x="20626" y="24331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B13C21AE-96E7-A31D-28C3-77B1A9B1F47B}"/>
                  </a:ext>
                </a:extLst>
              </p:cNvPr>
              <p:cNvSpPr/>
              <p:nvPr/>
            </p:nvSpPr>
            <p:spPr>
              <a:xfrm rot="17563001">
                <a:off x="855666" y="4442072"/>
                <a:ext cx="785485" cy="771801"/>
              </a:xfrm>
              <a:custGeom>
                <a:avLst/>
                <a:gdLst>
                  <a:gd name="connsiteX0" fmla="*/ 370534 w 785485"/>
                  <a:gd name="connsiteY0" fmla="*/ 22186 h 771801"/>
                  <a:gd name="connsiteX1" fmla="*/ 784680 w 785485"/>
                  <a:gd name="connsiteY1" fmla="*/ 272504 h 771801"/>
                  <a:gd name="connsiteX2" fmla="*/ 492453 w 785485"/>
                  <a:gd name="connsiteY2" fmla="*/ 770090 h 771801"/>
                  <a:gd name="connsiteX3" fmla="*/ 78306 w 785485"/>
                  <a:gd name="connsiteY3" fmla="*/ 519772 h 771801"/>
                  <a:gd name="connsiteX4" fmla="*/ 20204 w 785485"/>
                  <a:gd name="connsiteY4" fmla="*/ 301746 h 771801"/>
                  <a:gd name="connsiteX5" fmla="*/ 153554 w 785485"/>
                  <a:gd name="connsiteY5" fmla="*/ 74194 h 771801"/>
                  <a:gd name="connsiteX6" fmla="*/ 367866 w 785485"/>
                  <a:gd name="connsiteY6" fmla="*/ 20568 h 771801"/>
                  <a:gd name="connsiteX7" fmla="*/ 370534 w 785485"/>
                  <a:gd name="connsiteY7" fmla="*/ 22186 h 771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5485" h="771801">
                    <a:moveTo>
                      <a:pt x="370534" y="22186"/>
                    </a:moveTo>
                    <a:lnTo>
                      <a:pt x="784680" y="272504"/>
                    </a:lnTo>
                    <a:lnTo>
                      <a:pt x="492453" y="770090"/>
                    </a:lnTo>
                    <a:lnTo>
                      <a:pt x="78306" y="519772"/>
                    </a:lnTo>
                    <a:cubicBezTo>
                      <a:pt x="2678" y="475101"/>
                      <a:pt x="-23135" y="378136"/>
                      <a:pt x="20204" y="301746"/>
                    </a:cubicBezTo>
                    <a:lnTo>
                      <a:pt x="153554" y="74194"/>
                    </a:lnTo>
                    <a:cubicBezTo>
                      <a:pt x="197941" y="184"/>
                      <a:pt x="293857" y="-23819"/>
                      <a:pt x="367866" y="20568"/>
                    </a:cubicBezTo>
                    <a:cubicBezTo>
                      <a:pt x="368723" y="21043"/>
                      <a:pt x="369676" y="21615"/>
                      <a:pt x="370534" y="22186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6C56F58C-BD6C-381E-2FF4-54ED6CC1A5CF}"/>
                  </a:ext>
                </a:extLst>
              </p:cNvPr>
              <p:cNvSpPr/>
              <p:nvPr/>
            </p:nvSpPr>
            <p:spPr>
              <a:xfrm rot="17563001">
                <a:off x="834817" y="4421332"/>
                <a:ext cx="827424" cy="813841"/>
              </a:xfrm>
              <a:custGeom>
                <a:avLst/>
                <a:gdLst>
                  <a:gd name="connsiteX0" fmla="*/ 513634 w 827424"/>
                  <a:gd name="connsiteY0" fmla="*/ 812130 h 813841"/>
                  <a:gd name="connsiteX1" fmla="*/ 502680 w 827424"/>
                  <a:gd name="connsiteY1" fmla="*/ 809083 h 813841"/>
                  <a:gd name="connsiteX2" fmla="*/ 88438 w 827424"/>
                  <a:gd name="connsiteY2" fmla="*/ 558765 h 813841"/>
                  <a:gd name="connsiteX3" fmla="*/ 23001 w 827424"/>
                  <a:gd name="connsiteY3" fmla="*/ 311783 h 813841"/>
                  <a:gd name="connsiteX4" fmla="*/ 156351 w 827424"/>
                  <a:gd name="connsiteY4" fmla="*/ 84230 h 813841"/>
                  <a:gd name="connsiteX5" fmla="*/ 263889 w 827424"/>
                  <a:gd name="connsiteY5" fmla="*/ 3743 h 813841"/>
                  <a:gd name="connsiteX6" fmla="*/ 402383 w 827424"/>
                  <a:gd name="connsiteY6" fmla="*/ 24794 h 813841"/>
                  <a:gd name="connsiteX7" fmla="*/ 816529 w 827424"/>
                  <a:gd name="connsiteY7" fmla="*/ 275111 h 813841"/>
                  <a:gd name="connsiteX8" fmla="*/ 823864 w 827424"/>
                  <a:gd name="connsiteY8" fmla="*/ 303686 h 813841"/>
                  <a:gd name="connsiteX9" fmla="*/ 531636 w 827424"/>
                  <a:gd name="connsiteY9" fmla="*/ 801273 h 813841"/>
                  <a:gd name="connsiteX10" fmla="*/ 518587 w 827424"/>
                  <a:gd name="connsiteY10" fmla="*/ 810798 h 813841"/>
                  <a:gd name="connsiteX11" fmla="*/ 513634 w 827424"/>
                  <a:gd name="connsiteY11" fmla="*/ 812130 h 813841"/>
                  <a:gd name="connsiteX12" fmla="*/ 308275 w 827424"/>
                  <a:gd name="connsiteY12" fmla="*/ 40605 h 813841"/>
                  <a:gd name="connsiteX13" fmla="*/ 274557 w 827424"/>
                  <a:gd name="connsiteY13" fmla="*/ 44797 h 813841"/>
                  <a:gd name="connsiteX14" fmla="*/ 193308 w 827424"/>
                  <a:gd name="connsiteY14" fmla="*/ 105662 h 813841"/>
                  <a:gd name="connsiteX15" fmla="*/ 59958 w 827424"/>
                  <a:gd name="connsiteY15" fmla="*/ 333214 h 813841"/>
                  <a:gd name="connsiteX16" fmla="*/ 110727 w 827424"/>
                  <a:gd name="connsiteY16" fmla="*/ 522285 h 813841"/>
                  <a:gd name="connsiteX17" fmla="*/ 506490 w 827424"/>
                  <a:gd name="connsiteY17" fmla="*/ 761458 h 813841"/>
                  <a:gd name="connsiteX18" fmla="*/ 777191 w 827424"/>
                  <a:gd name="connsiteY18" fmla="*/ 300543 h 813841"/>
                  <a:gd name="connsiteX19" fmla="*/ 380951 w 827424"/>
                  <a:gd name="connsiteY19" fmla="*/ 61084 h 813841"/>
                  <a:gd name="connsiteX20" fmla="*/ 308275 w 827424"/>
                  <a:gd name="connsiteY20" fmla="*/ 40700 h 8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27424" h="813841">
                    <a:moveTo>
                      <a:pt x="513634" y="812130"/>
                    </a:moveTo>
                    <a:cubicBezTo>
                      <a:pt x="509728" y="812130"/>
                      <a:pt x="506015" y="811083"/>
                      <a:pt x="502680" y="809083"/>
                    </a:cubicBezTo>
                    <a:lnTo>
                      <a:pt x="88438" y="558765"/>
                    </a:lnTo>
                    <a:cubicBezTo>
                      <a:pt x="3094" y="507998"/>
                      <a:pt x="-26053" y="398174"/>
                      <a:pt x="23001" y="311783"/>
                    </a:cubicBezTo>
                    <a:lnTo>
                      <a:pt x="156351" y="84230"/>
                    </a:lnTo>
                    <a:cubicBezTo>
                      <a:pt x="179878" y="44035"/>
                      <a:pt x="218645" y="14983"/>
                      <a:pt x="263889" y="3743"/>
                    </a:cubicBezTo>
                    <a:cubicBezTo>
                      <a:pt x="311037" y="-8068"/>
                      <a:pt x="360948" y="-542"/>
                      <a:pt x="402383" y="24794"/>
                    </a:cubicBezTo>
                    <a:lnTo>
                      <a:pt x="816529" y="275111"/>
                    </a:lnTo>
                    <a:cubicBezTo>
                      <a:pt x="826245" y="281111"/>
                      <a:pt x="829483" y="293780"/>
                      <a:pt x="823864" y="303686"/>
                    </a:cubicBezTo>
                    <a:lnTo>
                      <a:pt x="531636" y="801273"/>
                    </a:lnTo>
                    <a:cubicBezTo>
                      <a:pt x="528778" y="806035"/>
                      <a:pt x="524016" y="809464"/>
                      <a:pt x="518587" y="810798"/>
                    </a:cubicBezTo>
                    <a:cubicBezTo>
                      <a:pt x="516967" y="811464"/>
                      <a:pt x="515349" y="811941"/>
                      <a:pt x="513634" y="812130"/>
                    </a:cubicBezTo>
                    <a:close/>
                    <a:moveTo>
                      <a:pt x="308275" y="40605"/>
                    </a:moveTo>
                    <a:cubicBezTo>
                      <a:pt x="296940" y="40605"/>
                      <a:pt x="285606" y="42034"/>
                      <a:pt x="274557" y="44797"/>
                    </a:cubicBezTo>
                    <a:cubicBezTo>
                      <a:pt x="240362" y="53369"/>
                      <a:pt x="211120" y="75276"/>
                      <a:pt x="193308" y="105662"/>
                    </a:cubicBezTo>
                    <a:lnTo>
                      <a:pt x="59958" y="333214"/>
                    </a:lnTo>
                    <a:cubicBezTo>
                      <a:pt x="22525" y="399508"/>
                      <a:pt x="45100" y="483613"/>
                      <a:pt x="110727" y="522285"/>
                    </a:cubicBezTo>
                    <a:lnTo>
                      <a:pt x="506490" y="761458"/>
                    </a:lnTo>
                    <a:lnTo>
                      <a:pt x="777191" y="300543"/>
                    </a:lnTo>
                    <a:lnTo>
                      <a:pt x="380951" y="61084"/>
                    </a:lnTo>
                    <a:cubicBezTo>
                      <a:pt x="359043" y="47749"/>
                      <a:pt x="333897" y="40700"/>
                      <a:pt x="308275" y="4070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268DB9F7-1E41-90A6-1F3B-6F7E37343A16}"/>
                  </a:ext>
                </a:extLst>
              </p:cNvPr>
              <p:cNvSpPr/>
              <p:nvPr/>
            </p:nvSpPr>
            <p:spPr>
              <a:xfrm rot="17563001">
                <a:off x="1690468" y="4284899"/>
                <a:ext cx="183972" cy="277525"/>
              </a:xfrm>
              <a:custGeom>
                <a:avLst/>
                <a:gdLst>
                  <a:gd name="connsiteX0" fmla="*/ 20376 w 183972"/>
                  <a:gd name="connsiteY0" fmla="*/ 275814 h 277525"/>
                  <a:gd name="connsiteX1" fmla="*/ 9518 w 183972"/>
                  <a:gd name="connsiteY1" fmla="*/ 272766 h 277525"/>
                  <a:gd name="connsiteX2" fmla="*/ 2183 w 183972"/>
                  <a:gd name="connsiteY2" fmla="*/ 243810 h 277525"/>
                  <a:gd name="connsiteX3" fmla="*/ 2279 w 183972"/>
                  <a:gd name="connsiteY3" fmla="*/ 243619 h 277525"/>
                  <a:gd name="connsiteX4" fmla="*/ 143153 w 183972"/>
                  <a:gd name="connsiteY4" fmla="*/ 9591 h 277525"/>
                  <a:gd name="connsiteX5" fmla="*/ 171823 w 183972"/>
                  <a:gd name="connsiteY5" fmla="*/ 732 h 277525"/>
                  <a:gd name="connsiteX6" fmla="*/ 180682 w 183972"/>
                  <a:gd name="connsiteY6" fmla="*/ 29497 h 277525"/>
                  <a:gd name="connsiteX7" fmla="*/ 179539 w 183972"/>
                  <a:gd name="connsiteY7" fmla="*/ 31402 h 277525"/>
                  <a:gd name="connsiteX8" fmla="*/ 38664 w 183972"/>
                  <a:gd name="connsiteY8" fmla="*/ 265527 h 277525"/>
                  <a:gd name="connsiteX9" fmla="*/ 20376 w 183972"/>
                  <a:gd name="connsiteY9" fmla="*/ 275814 h 277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3972" h="277525">
                    <a:moveTo>
                      <a:pt x="20376" y="275814"/>
                    </a:moveTo>
                    <a:cubicBezTo>
                      <a:pt x="16566" y="275814"/>
                      <a:pt x="12756" y="274766"/>
                      <a:pt x="9518" y="272766"/>
                    </a:cubicBezTo>
                    <a:cubicBezTo>
                      <a:pt x="-484" y="266766"/>
                      <a:pt x="-3817" y="253812"/>
                      <a:pt x="2183" y="243810"/>
                    </a:cubicBezTo>
                    <a:cubicBezTo>
                      <a:pt x="2183" y="243715"/>
                      <a:pt x="2279" y="243715"/>
                      <a:pt x="2279" y="243619"/>
                    </a:cubicBezTo>
                    <a:lnTo>
                      <a:pt x="143153" y="9591"/>
                    </a:lnTo>
                    <a:cubicBezTo>
                      <a:pt x="148678" y="-791"/>
                      <a:pt x="161536" y="-4697"/>
                      <a:pt x="171823" y="732"/>
                    </a:cubicBezTo>
                    <a:cubicBezTo>
                      <a:pt x="182206" y="6257"/>
                      <a:pt x="186206" y="19116"/>
                      <a:pt x="180682" y="29497"/>
                    </a:cubicBezTo>
                    <a:cubicBezTo>
                      <a:pt x="180300" y="30165"/>
                      <a:pt x="179920" y="30831"/>
                      <a:pt x="179539" y="31402"/>
                    </a:cubicBezTo>
                    <a:lnTo>
                      <a:pt x="38664" y="265527"/>
                    </a:lnTo>
                    <a:cubicBezTo>
                      <a:pt x="34759" y="271908"/>
                      <a:pt x="27805" y="275814"/>
                      <a:pt x="20376" y="275814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017B8423-A745-E21C-E836-DB2F82A8791B}"/>
                  </a:ext>
                </a:extLst>
              </p:cNvPr>
              <p:cNvSpPr/>
              <p:nvPr/>
            </p:nvSpPr>
            <p:spPr>
              <a:xfrm rot="17563001">
                <a:off x="1836486" y="3835770"/>
                <a:ext cx="561125" cy="368036"/>
              </a:xfrm>
              <a:custGeom>
                <a:avLst/>
                <a:gdLst>
                  <a:gd name="connsiteX0" fmla="*/ 539015 w 561125"/>
                  <a:gd name="connsiteY0" fmla="*/ 366325 h 368036"/>
                  <a:gd name="connsiteX1" fmla="*/ 527775 w 561125"/>
                  <a:gd name="connsiteY1" fmla="*/ 363088 h 368036"/>
                  <a:gd name="connsiteX2" fmla="*/ 9139 w 561125"/>
                  <a:gd name="connsiteY2" fmla="*/ 37523 h 368036"/>
                  <a:gd name="connsiteX3" fmla="*/ 2472 w 561125"/>
                  <a:gd name="connsiteY3" fmla="*/ 8282 h 368036"/>
                  <a:gd name="connsiteX4" fmla="*/ 31713 w 561125"/>
                  <a:gd name="connsiteY4" fmla="*/ 1518 h 368036"/>
                  <a:gd name="connsiteX5" fmla="*/ 550349 w 561125"/>
                  <a:gd name="connsiteY5" fmla="*/ 327083 h 368036"/>
                  <a:gd name="connsiteX6" fmla="*/ 557113 w 561125"/>
                  <a:gd name="connsiteY6" fmla="*/ 356326 h 368036"/>
                  <a:gd name="connsiteX7" fmla="*/ 539015 w 561125"/>
                  <a:gd name="connsiteY7" fmla="*/ 366325 h 368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1125" h="368036">
                    <a:moveTo>
                      <a:pt x="539015" y="366325"/>
                    </a:moveTo>
                    <a:cubicBezTo>
                      <a:pt x="535014" y="366325"/>
                      <a:pt x="531110" y="365183"/>
                      <a:pt x="527775" y="363088"/>
                    </a:cubicBezTo>
                    <a:lnTo>
                      <a:pt x="9139" y="37523"/>
                    </a:lnTo>
                    <a:cubicBezTo>
                      <a:pt x="-767" y="31332"/>
                      <a:pt x="-3815" y="18187"/>
                      <a:pt x="2472" y="8282"/>
                    </a:cubicBezTo>
                    <a:cubicBezTo>
                      <a:pt x="8662" y="-1720"/>
                      <a:pt x="21807" y="-4672"/>
                      <a:pt x="31713" y="1518"/>
                    </a:cubicBezTo>
                    <a:lnTo>
                      <a:pt x="550349" y="327083"/>
                    </a:lnTo>
                    <a:cubicBezTo>
                      <a:pt x="560255" y="333274"/>
                      <a:pt x="563304" y="346419"/>
                      <a:pt x="557113" y="356326"/>
                    </a:cubicBezTo>
                    <a:cubicBezTo>
                      <a:pt x="553207" y="362611"/>
                      <a:pt x="546349" y="366325"/>
                      <a:pt x="539015" y="366325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FF5149BE-AC7B-C657-B91E-80A18FD0A865}"/>
                  </a:ext>
                </a:extLst>
              </p:cNvPr>
              <p:cNvSpPr/>
              <p:nvPr/>
            </p:nvSpPr>
            <p:spPr>
              <a:xfrm rot="17563001">
                <a:off x="3183509" y="3089420"/>
                <a:ext cx="245455" cy="168840"/>
              </a:xfrm>
              <a:custGeom>
                <a:avLst/>
                <a:gdLst>
                  <a:gd name="connsiteX0" fmla="*/ 222804 w 245455"/>
                  <a:gd name="connsiteY0" fmla="*/ 167129 h 168840"/>
                  <a:gd name="connsiteX1" fmla="*/ 211660 w 245455"/>
                  <a:gd name="connsiteY1" fmla="*/ 163890 h 168840"/>
                  <a:gd name="connsiteX2" fmla="*/ 9540 w 245455"/>
                  <a:gd name="connsiteY2" fmla="*/ 37779 h 168840"/>
                  <a:gd name="connsiteX3" fmla="*/ 2205 w 245455"/>
                  <a:gd name="connsiteY3" fmla="*/ 8632 h 168840"/>
                  <a:gd name="connsiteX4" fmla="*/ 31352 w 245455"/>
                  <a:gd name="connsiteY4" fmla="*/ 1298 h 168840"/>
                  <a:gd name="connsiteX5" fmla="*/ 31923 w 245455"/>
                  <a:gd name="connsiteY5" fmla="*/ 1679 h 168840"/>
                  <a:gd name="connsiteX6" fmla="*/ 234520 w 245455"/>
                  <a:gd name="connsiteY6" fmla="*/ 127790 h 168840"/>
                  <a:gd name="connsiteX7" fmla="*/ 241473 w 245455"/>
                  <a:gd name="connsiteY7" fmla="*/ 157032 h 168840"/>
                  <a:gd name="connsiteX8" fmla="*/ 223280 w 245455"/>
                  <a:gd name="connsiteY8" fmla="*/ 167129 h 168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5455" h="168840">
                    <a:moveTo>
                      <a:pt x="222804" y="167129"/>
                    </a:moveTo>
                    <a:cubicBezTo>
                      <a:pt x="218899" y="167129"/>
                      <a:pt x="214993" y="165985"/>
                      <a:pt x="211660" y="163890"/>
                    </a:cubicBezTo>
                    <a:lnTo>
                      <a:pt x="9540" y="37779"/>
                    </a:lnTo>
                    <a:cubicBezTo>
                      <a:pt x="-558" y="31779"/>
                      <a:pt x="-3796" y="18729"/>
                      <a:pt x="2205" y="8632"/>
                    </a:cubicBezTo>
                    <a:cubicBezTo>
                      <a:pt x="8206" y="-1463"/>
                      <a:pt x="21255" y="-4702"/>
                      <a:pt x="31352" y="1298"/>
                    </a:cubicBezTo>
                    <a:cubicBezTo>
                      <a:pt x="31543" y="1393"/>
                      <a:pt x="31732" y="1584"/>
                      <a:pt x="31923" y="1679"/>
                    </a:cubicBezTo>
                    <a:lnTo>
                      <a:pt x="234520" y="127790"/>
                    </a:lnTo>
                    <a:cubicBezTo>
                      <a:pt x="244522" y="133887"/>
                      <a:pt x="247665" y="147031"/>
                      <a:pt x="241473" y="157032"/>
                    </a:cubicBezTo>
                    <a:cubicBezTo>
                      <a:pt x="237567" y="163318"/>
                      <a:pt x="230710" y="167129"/>
                      <a:pt x="223280" y="16712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03EA0B2B-490C-E1BE-A250-739633AA4465}"/>
                  </a:ext>
                </a:extLst>
              </p:cNvPr>
              <p:cNvSpPr/>
              <p:nvPr/>
            </p:nvSpPr>
            <p:spPr>
              <a:xfrm rot="17563001">
                <a:off x="1111491" y="4839562"/>
                <a:ext cx="358234" cy="236350"/>
              </a:xfrm>
              <a:custGeom>
                <a:avLst/>
                <a:gdLst>
                  <a:gd name="connsiteX0" fmla="*/ 336033 w 358234"/>
                  <a:gd name="connsiteY0" fmla="*/ 234637 h 236350"/>
                  <a:gd name="connsiteX1" fmla="*/ 324983 w 358234"/>
                  <a:gd name="connsiteY1" fmla="*/ 231494 h 236350"/>
                  <a:gd name="connsiteX2" fmla="*/ 9325 w 358234"/>
                  <a:gd name="connsiteY2" fmla="*/ 37661 h 236350"/>
                  <a:gd name="connsiteX3" fmla="*/ 2372 w 358234"/>
                  <a:gd name="connsiteY3" fmla="*/ 8418 h 236350"/>
                  <a:gd name="connsiteX4" fmla="*/ 31614 w 358234"/>
                  <a:gd name="connsiteY4" fmla="*/ 1465 h 236350"/>
                  <a:gd name="connsiteX5" fmla="*/ 347177 w 358234"/>
                  <a:gd name="connsiteY5" fmla="*/ 195203 h 236350"/>
                  <a:gd name="connsiteX6" fmla="*/ 354416 w 358234"/>
                  <a:gd name="connsiteY6" fmla="*/ 224350 h 236350"/>
                  <a:gd name="connsiteX7" fmla="*/ 336033 w 358234"/>
                  <a:gd name="connsiteY7" fmla="*/ 234637 h 236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8234" h="236350">
                    <a:moveTo>
                      <a:pt x="336033" y="234637"/>
                    </a:moveTo>
                    <a:cubicBezTo>
                      <a:pt x="332127" y="234637"/>
                      <a:pt x="328317" y="233494"/>
                      <a:pt x="324983" y="231494"/>
                    </a:cubicBezTo>
                    <a:lnTo>
                      <a:pt x="9325" y="37661"/>
                    </a:lnTo>
                    <a:cubicBezTo>
                      <a:pt x="-676" y="31469"/>
                      <a:pt x="-3820" y="18420"/>
                      <a:pt x="2372" y="8418"/>
                    </a:cubicBezTo>
                    <a:cubicBezTo>
                      <a:pt x="8563" y="-1582"/>
                      <a:pt x="21612" y="-4726"/>
                      <a:pt x="31614" y="1465"/>
                    </a:cubicBezTo>
                    <a:lnTo>
                      <a:pt x="347177" y="195203"/>
                    </a:lnTo>
                    <a:cubicBezTo>
                      <a:pt x="357178" y="201299"/>
                      <a:pt x="360416" y="214349"/>
                      <a:pt x="354416" y="224350"/>
                    </a:cubicBezTo>
                    <a:cubicBezTo>
                      <a:pt x="350511" y="230828"/>
                      <a:pt x="343558" y="234732"/>
                      <a:pt x="336033" y="234637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1B787523-FD62-81AB-1308-AD363CD3D5BE}"/>
                  </a:ext>
                </a:extLst>
              </p:cNvPr>
              <p:cNvSpPr/>
              <p:nvPr/>
            </p:nvSpPr>
            <p:spPr>
              <a:xfrm rot="17563001">
                <a:off x="2245292" y="3529245"/>
                <a:ext cx="1556559" cy="811849"/>
              </a:xfrm>
              <a:custGeom>
                <a:avLst/>
                <a:gdLst>
                  <a:gd name="connsiteX0" fmla="*/ 140638 w 1556559"/>
                  <a:gd name="connsiteY0" fmla="*/ 27122 h 811849"/>
                  <a:gd name="connsiteX1" fmla="*/ 835010 w 1556559"/>
                  <a:gd name="connsiteY1" fmla="*/ 11690 h 811849"/>
                  <a:gd name="connsiteX2" fmla="*/ 1538050 w 1556559"/>
                  <a:gd name="connsiteY2" fmla="*/ 294203 h 811849"/>
                  <a:gd name="connsiteX3" fmla="*/ 1418131 w 1556559"/>
                  <a:gd name="connsiteY3" fmla="*/ 520610 h 811849"/>
                  <a:gd name="connsiteX4" fmla="*/ 1195150 w 1556559"/>
                  <a:gd name="connsiteY4" fmla="*/ 686537 h 811849"/>
                  <a:gd name="connsiteX5" fmla="*/ 236840 w 1556559"/>
                  <a:gd name="connsiteY5" fmla="*/ 654628 h 811849"/>
                  <a:gd name="connsiteX6" fmla="*/ 7574 w 1556559"/>
                  <a:gd name="connsiteY6" fmla="*/ 597954 h 811849"/>
                  <a:gd name="connsiteX7" fmla="*/ 140638 w 1556559"/>
                  <a:gd name="connsiteY7" fmla="*/ 27122 h 811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6559" h="811849">
                    <a:moveTo>
                      <a:pt x="140638" y="27122"/>
                    </a:moveTo>
                    <a:cubicBezTo>
                      <a:pt x="140638" y="27122"/>
                      <a:pt x="564881" y="-25742"/>
                      <a:pt x="835010" y="11690"/>
                    </a:cubicBezTo>
                    <a:cubicBezTo>
                      <a:pt x="1045417" y="40933"/>
                      <a:pt x="1668162" y="-108609"/>
                      <a:pt x="1538050" y="294203"/>
                    </a:cubicBezTo>
                    <a:cubicBezTo>
                      <a:pt x="1510047" y="380975"/>
                      <a:pt x="1495283" y="438792"/>
                      <a:pt x="1418131" y="520610"/>
                    </a:cubicBezTo>
                    <a:cubicBezTo>
                      <a:pt x="1376030" y="565380"/>
                      <a:pt x="1260587" y="657676"/>
                      <a:pt x="1195150" y="686537"/>
                    </a:cubicBezTo>
                    <a:cubicBezTo>
                      <a:pt x="877110" y="827031"/>
                      <a:pt x="588885" y="885800"/>
                      <a:pt x="236840" y="654628"/>
                    </a:cubicBezTo>
                    <a:cubicBezTo>
                      <a:pt x="169213" y="610051"/>
                      <a:pt x="88250" y="590048"/>
                      <a:pt x="7574" y="597954"/>
                    </a:cubicBezTo>
                    <a:cubicBezTo>
                      <a:pt x="-39385" y="602717"/>
                      <a:pt x="125684" y="30454"/>
                      <a:pt x="140638" y="27122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B931E77F-9B82-686F-E358-D7A234D93056}"/>
                  </a:ext>
                </a:extLst>
              </p:cNvPr>
              <p:cNvSpPr/>
              <p:nvPr/>
            </p:nvSpPr>
            <p:spPr>
              <a:xfrm rot="17563001">
                <a:off x="2061599" y="3587596"/>
                <a:ext cx="1813804" cy="882774"/>
              </a:xfrm>
              <a:custGeom>
                <a:avLst/>
                <a:gdLst>
                  <a:gd name="connsiteX0" fmla="*/ 947325 w 1813804"/>
                  <a:gd name="connsiteY0" fmla="*/ 881063 h 882774"/>
                  <a:gd name="connsiteX1" fmla="*/ 461550 w 1813804"/>
                  <a:gd name="connsiteY1" fmla="*/ 722473 h 882774"/>
                  <a:gd name="connsiteX2" fmla="*/ 246095 w 1813804"/>
                  <a:gd name="connsiteY2" fmla="*/ 669323 h 882774"/>
                  <a:gd name="connsiteX3" fmla="*/ 21209 w 1813804"/>
                  <a:gd name="connsiteY3" fmla="*/ 680561 h 882774"/>
                  <a:gd name="connsiteX4" fmla="*/ -794 w 1813804"/>
                  <a:gd name="connsiteY4" fmla="*/ 659988 h 882774"/>
                  <a:gd name="connsiteX5" fmla="*/ 19780 w 1813804"/>
                  <a:gd name="connsiteY5" fmla="*/ 638080 h 882774"/>
                  <a:gd name="connsiteX6" fmla="*/ 241809 w 1813804"/>
                  <a:gd name="connsiteY6" fmla="*/ 627032 h 882774"/>
                  <a:gd name="connsiteX7" fmla="*/ 484886 w 1813804"/>
                  <a:gd name="connsiteY7" fmla="*/ 687135 h 882774"/>
                  <a:gd name="connsiteX8" fmla="*/ 1422909 w 1813804"/>
                  <a:gd name="connsiteY8" fmla="*/ 717329 h 882774"/>
                  <a:gd name="connsiteX9" fmla="*/ 1639031 w 1813804"/>
                  <a:gd name="connsiteY9" fmla="*/ 556260 h 882774"/>
                  <a:gd name="connsiteX10" fmla="*/ 1748568 w 1813804"/>
                  <a:gd name="connsiteY10" fmla="*/ 355188 h 882774"/>
                  <a:gd name="connsiteX11" fmla="*/ 1754187 w 1813804"/>
                  <a:gd name="connsiteY11" fmla="*/ 337947 h 882774"/>
                  <a:gd name="connsiteX12" fmla="*/ 1747711 w 1813804"/>
                  <a:gd name="connsiteY12" fmla="*/ 170404 h 882774"/>
                  <a:gd name="connsiteX13" fmla="*/ 1330706 w 1813804"/>
                  <a:gd name="connsiteY13" fmla="*/ 96013 h 882774"/>
                  <a:gd name="connsiteX14" fmla="*/ 1065054 w 1813804"/>
                  <a:gd name="connsiteY14" fmla="*/ 82203 h 882774"/>
                  <a:gd name="connsiteX15" fmla="*/ 383541 w 1813804"/>
                  <a:gd name="connsiteY15" fmla="*/ 97537 h 882774"/>
                  <a:gd name="connsiteX16" fmla="*/ 211328 w 1813804"/>
                  <a:gd name="connsiteY16" fmla="*/ 92869 h 882774"/>
                  <a:gd name="connsiteX17" fmla="*/ 191612 w 1813804"/>
                  <a:gd name="connsiteY17" fmla="*/ 70201 h 882774"/>
                  <a:gd name="connsiteX18" fmla="*/ 213900 w 1813804"/>
                  <a:gd name="connsiteY18" fmla="*/ 50484 h 882774"/>
                  <a:gd name="connsiteX19" fmla="*/ 214281 w 1813804"/>
                  <a:gd name="connsiteY19" fmla="*/ 50484 h 882774"/>
                  <a:gd name="connsiteX20" fmla="*/ 372205 w 1813804"/>
                  <a:gd name="connsiteY20" fmla="*/ 56579 h 882774"/>
                  <a:gd name="connsiteX21" fmla="*/ 1077628 w 1813804"/>
                  <a:gd name="connsiteY21" fmla="*/ 41626 h 882774"/>
                  <a:gd name="connsiteX22" fmla="*/ 1329468 w 1813804"/>
                  <a:gd name="connsiteY22" fmla="*/ 53628 h 882774"/>
                  <a:gd name="connsiteX23" fmla="*/ 1781715 w 1813804"/>
                  <a:gd name="connsiteY23" fmla="*/ 144971 h 882774"/>
                  <a:gd name="connsiteX24" fmla="*/ 1794573 w 1813804"/>
                  <a:gd name="connsiteY24" fmla="*/ 350998 h 882774"/>
                  <a:gd name="connsiteX25" fmla="*/ 1789049 w 1813804"/>
                  <a:gd name="connsiteY25" fmla="*/ 368141 h 882774"/>
                  <a:gd name="connsiteX26" fmla="*/ 1669987 w 1813804"/>
                  <a:gd name="connsiteY26" fmla="*/ 585407 h 882774"/>
                  <a:gd name="connsiteX27" fmla="*/ 1440148 w 1813804"/>
                  <a:gd name="connsiteY27" fmla="*/ 756192 h 882774"/>
                  <a:gd name="connsiteX28" fmla="*/ 947325 w 1813804"/>
                  <a:gd name="connsiteY28" fmla="*/ 881063 h 882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13804" h="882774">
                    <a:moveTo>
                      <a:pt x="947325" y="881063"/>
                    </a:moveTo>
                    <a:cubicBezTo>
                      <a:pt x="791687" y="881063"/>
                      <a:pt x="633666" y="835438"/>
                      <a:pt x="461550" y="722473"/>
                    </a:cubicBezTo>
                    <a:cubicBezTo>
                      <a:pt x="397923" y="680657"/>
                      <a:pt x="321913" y="661893"/>
                      <a:pt x="246095" y="669323"/>
                    </a:cubicBezTo>
                    <a:cubicBezTo>
                      <a:pt x="194279" y="674562"/>
                      <a:pt x="28258" y="680275"/>
                      <a:pt x="21209" y="680561"/>
                    </a:cubicBezTo>
                    <a:cubicBezTo>
                      <a:pt x="9494" y="680943"/>
                      <a:pt x="-317" y="671799"/>
                      <a:pt x="-794" y="659988"/>
                    </a:cubicBezTo>
                    <a:cubicBezTo>
                      <a:pt x="-1174" y="648273"/>
                      <a:pt x="8065" y="638462"/>
                      <a:pt x="19780" y="638080"/>
                    </a:cubicBezTo>
                    <a:cubicBezTo>
                      <a:pt x="21495" y="638080"/>
                      <a:pt x="191230" y="632081"/>
                      <a:pt x="241809" y="627032"/>
                    </a:cubicBezTo>
                    <a:cubicBezTo>
                      <a:pt x="327343" y="618744"/>
                      <a:pt x="413068" y="639985"/>
                      <a:pt x="484886" y="687135"/>
                    </a:cubicBezTo>
                    <a:cubicBezTo>
                      <a:pt x="821785" y="908401"/>
                      <a:pt x="1093534" y="862776"/>
                      <a:pt x="1422909" y="717329"/>
                    </a:cubicBezTo>
                    <a:cubicBezTo>
                      <a:pt x="1483868" y="690372"/>
                      <a:pt x="1597216" y="600648"/>
                      <a:pt x="1639031" y="556260"/>
                    </a:cubicBezTo>
                    <a:cubicBezTo>
                      <a:pt x="1707610" y="483490"/>
                      <a:pt x="1723899" y="432435"/>
                      <a:pt x="1748568" y="355188"/>
                    </a:cubicBezTo>
                    <a:lnTo>
                      <a:pt x="1754187" y="337947"/>
                    </a:lnTo>
                    <a:cubicBezTo>
                      <a:pt x="1778286" y="263178"/>
                      <a:pt x="1776191" y="208409"/>
                      <a:pt x="1747711" y="170404"/>
                    </a:cubicBezTo>
                    <a:cubicBezTo>
                      <a:pt x="1684465" y="86107"/>
                      <a:pt x="1496537" y="91442"/>
                      <a:pt x="1330706" y="96013"/>
                    </a:cubicBezTo>
                    <a:cubicBezTo>
                      <a:pt x="1225931" y="98967"/>
                      <a:pt x="1127919" y="101727"/>
                      <a:pt x="1065054" y="82203"/>
                    </a:cubicBezTo>
                    <a:cubicBezTo>
                      <a:pt x="744537" y="-17336"/>
                      <a:pt x="387065" y="96395"/>
                      <a:pt x="383541" y="97537"/>
                    </a:cubicBezTo>
                    <a:cubicBezTo>
                      <a:pt x="365823" y="101632"/>
                      <a:pt x="319627" y="100204"/>
                      <a:pt x="211328" y="92869"/>
                    </a:cubicBezTo>
                    <a:cubicBezTo>
                      <a:pt x="199613" y="92011"/>
                      <a:pt x="190849" y="81917"/>
                      <a:pt x="191612" y="70201"/>
                    </a:cubicBezTo>
                    <a:cubicBezTo>
                      <a:pt x="192278" y="58578"/>
                      <a:pt x="202280" y="49721"/>
                      <a:pt x="213900" y="50484"/>
                    </a:cubicBezTo>
                    <a:cubicBezTo>
                      <a:pt x="213995" y="50484"/>
                      <a:pt x="214186" y="50484"/>
                      <a:pt x="214281" y="50484"/>
                    </a:cubicBezTo>
                    <a:cubicBezTo>
                      <a:pt x="308388" y="56865"/>
                      <a:pt x="361442" y="58960"/>
                      <a:pt x="372205" y="56579"/>
                    </a:cubicBezTo>
                    <a:cubicBezTo>
                      <a:pt x="385445" y="52197"/>
                      <a:pt x="743681" y="-62007"/>
                      <a:pt x="1077628" y="41626"/>
                    </a:cubicBezTo>
                    <a:cubicBezTo>
                      <a:pt x="1133729" y="59055"/>
                      <a:pt x="1228885" y="56388"/>
                      <a:pt x="1329468" y="53628"/>
                    </a:cubicBezTo>
                    <a:cubicBezTo>
                      <a:pt x="1505681" y="48579"/>
                      <a:pt x="1705324" y="43054"/>
                      <a:pt x="1781715" y="144971"/>
                    </a:cubicBezTo>
                    <a:cubicBezTo>
                      <a:pt x="1818577" y="194121"/>
                      <a:pt x="1822864" y="263461"/>
                      <a:pt x="1794573" y="350998"/>
                    </a:cubicBezTo>
                    <a:lnTo>
                      <a:pt x="1789049" y="368141"/>
                    </a:lnTo>
                    <a:cubicBezTo>
                      <a:pt x="1763617" y="447962"/>
                      <a:pt x="1745139" y="505588"/>
                      <a:pt x="1669987" y="585407"/>
                    </a:cubicBezTo>
                    <a:cubicBezTo>
                      <a:pt x="1626077" y="632081"/>
                      <a:pt x="1508062" y="726377"/>
                      <a:pt x="1440148" y="756192"/>
                    </a:cubicBezTo>
                    <a:cubicBezTo>
                      <a:pt x="1270032" y="831248"/>
                      <a:pt x="1110012" y="881063"/>
                      <a:pt x="947325" y="88106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264057BC-983C-4A90-CC57-9510276446B4}"/>
                </a:ext>
              </a:extLst>
            </p:cNvPr>
            <p:cNvGrpSpPr/>
            <p:nvPr/>
          </p:nvGrpSpPr>
          <p:grpSpPr>
            <a:xfrm rot="10800000">
              <a:off x="3012256" y="-3909469"/>
              <a:ext cx="5392838" cy="6948057"/>
              <a:chOff x="-1762152" y="2264500"/>
              <a:chExt cx="5392838" cy="6948057"/>
            </a:xfrm>
          </p:grpSpPr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0FB11EF7-5834-2597-B498-C920201881EE}"/>
                  </a:ext>
                </a:extLst>
              </p:cNvPr>
              <p:cNvSpPr/>
              <p:nvPr/>
            </p:nvSpPr>
            <p:spPr>
              <a:xfrm rot="17563001">
                <a:off x="-3069300" y="3614146"/>
                <a:ext cx="6905803" cy="4248456"/>
              </a:xfrm>
              <a:custGeom>
                <a:avLst/>
                <a:gdLst>
                  <a:gd name="connsiteX0" fmla="*/ 5498073 w 6905803"/>
                  <a:gd name="connsiteY0" fmla="*/ 3484249 h 4248456"/>
                  <a:gd name="connsiteX1" fmla="*/ 5593323 w 6905803"/>
                  <a:gd name="connsiteY1" fmla="*/ 3451481 h 4248456"/>
                  <a:gd name="connsiteX2" fmla="*/ 6239975 w 6905803"/>
                  <a:gd name="connsiteY2" fmla="*/ 3150397 h 4248456"/>
                  <a:gd name="connsiteX3" fmla="*/ 6622309 w 6905803"/>
                  <a:gd name="connsiteY3" fmla="*/ 3477105 h 4248456"/>
                  <a:gd name="connsiteX4" fmla="*/ 6904915 w 6905803"/>
                  <a:gd name="connsiteY4" fmla="*/ 3658080 h 4248456"/>
                  <a:gd name="connsiteX5" fmla="*/ 6583541 w 6905803"/>
                  <a:gd name="connsiteY5" fmla="*/ 4095372 h 4248456"/>
                  <a:gd name="connsiteX6" fmla="*/ 5595609 w 6905803"/>
                  <a:gd name="connsiteY6" fmla="*/ 4112327 h 4248456"/>
                  <a:gd name="connsiteX7" fmla="*/ 5365200 w 6905803"/>
                  <a:gd name="connsiteY7" fmla="*/ 4055177 h 4248456"/>
                  <a:gd name="connsiteX8" fmla="*/ 2223663 w 6905803"/>
                  <a:gd name="connsiteY8" fmla="*/ 4138521 h 4248456"/>
                  <a:gd name="connsiteX9" fmla="*/ 619653 w 6905803"/>
                  <a:gd name="connsiteY9" fmla="*/ 3168400 h 4248456"/>
                  <a:gd name="connsiteX10" fmla="*/ -805 w 6905803"/>
                  <a:gd name="connsiteY10" fmla="*/ 1984728 h 4248456"/>
                  <a:gd name="connsiteX11" fmla="*/ 710141 w 6905803"/>
                  <a:gd name="connsiteY11" fmla="*/ -1712 h 4248456"/>
                  <a:gd name="connsiteX12" fmla="*/ 1824566 w 6905803"/>
                  <a:gd name="connsiteY12" fmla="*/ 2588136 h 4248456"/>
                  <a:gd name="connsiteX13" fmla="*/ 5498073 w 6905803"/>
                  <a:gd name="connsiteY13" fmla="*/ 3484249 h 4248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905803" h="4248456">
                    <a:moveTo>
                      <a:pt x="5498073" y="3484249"/>
                    </a:moveTo>
                    <a:cubicBezTo>
                      <a:pt x="5532267" y="3482628"/>
                      <a:pt x="5565320" y="3471294"/>
                      <a:pt x="5593323" y="3451481"/>
                    </a:cubicBezTo>
                    <a:cubicBezTo>
                      <a:pt x="5737055" y="3349564"/>
                      <a:pt x="6035854" y="3121918"/>
                      <a:pt x="6239975" y="3150397"/>
                    </a:cubicBezTo>
                    <a:cubicBezTo>
                      <a:pt x="6581828" y="3198022"/>
                      <a:pt x="6622309" y="3477105"/>
                      <a:pt x="6622309" y="3477105"/>
                    </a:cubicBezTo>
                    <a:cubicBezTo>
                      <a:pt x="6622309" y="3477105"/>
                      <a:pt x="6910631" y="3466436"/>
                      <a:pt x="6904915" y="3658080"/>
                    </a:cubicBezTo>
                    <a:cubicBezTo>
                      <a:pt x="6900534" y="3805336"/>
                      <a:pt x="6816619" y="3992406"/>
                      <a:pt x="6583541" y="4095372"/>
                    </a:cubicBezTo>
                    <a:cubicBezTo>
                      <a:pt x="6265788" y="4235771"/>
                      <a:pt x="5947177" y="4343022"/>
                      <a:pt x="5595609" y="4112327"/>
                    </a:cubicBezTo>
                    <a:cubicBezTo>
                      <a:pt x="5527600" y="4067369"/>
                      <a:pt x="5446257" y="4047175"/>
                      <a:pt x="5365200" y="4055177"/>
                    </a:cubicBezTo>
                    <a:cubicBezTo>
                      <a:pt x="5167651" y="4075085"/>
                      <a:pt x="2223663" y="4138521"/>
                      <a:pt x="2223663" y="4138521"/>
                    </a:cubicBezTo>
                    <a:cubicBezTo>
                      <a:pt x="1550217" y="4138521"/>
                      <a:pt x="932397" y="3764855"/>
                      <a:pt x="619653" y="3168400"/>
                    </a:cubicBezTo>
                    <a:lnTo>
                      <a:pt x="-805" y="1984728"/>
                    </a:lnTo>
                    <a:lnTo>
                      <a:pt x="710141" y="-1712"/>
                    </a:lnTo>
                    <a:lnTo>
                      <a:pt x="1824566" y="2588136"/>
                    </a:lnTo>
                    <a:cubicBezTo>
                      <a:pt x="2364729" y="3325275"/>
                      <a:pt x="5441780" y="3497011"/>
                      <a:pt x="5498073" y="3484249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5996433F-B72B-7276-6F0D-8F3BEB18C1B7}"/>
                  </a:ext>
                </a:extLst>
              </p:cNvPr>
              <p:cNvSpPr/>
              <p:nvPr/>
            </p:nvSpPr>
            <p:spPr>
              <a:xfrm rot="17563001">
                <a:off x="-3091162" y="3593510"/>
                <a:ext cx="6948057" cy="4290038"/>
              </a:xfrm>
              <a:custGeom>
                <a:avLst/>
                <a:gdLst>
                  <a:gd name="connsiteX0" fmla="*/ 6045883 w 6948057"/>
                  <a:gd name="connsiteY0" fmla="*/ 4288327 h 4290038"/>
                  <a:gd name="connsiteX1" fmla="*/ 5604970 w 6948057"/>
                  <a:gd name="connsiteY1" fmla="*/ 4151359 h 4290038"/>
                  <a:gd name="connsiteX2" fmla="*/ 5388658 w 6948057"/>
                  <a:gd name="connsiteY2" fmla="*/ 4097827 h 4290038"/>
                  <a:gd name="connsiteX3" fmla="*/ 2245407 w 6948057"/>
                  <a:gd name="connsiteY3" fmla="*/ 4181266 h 4290038"/>
                  <a:gd name="connsiteX4" fmla="*/ 622157 w 6948057"/>
                  <a:gd name="connsiteY4" fmla="*/ 3200191 h 4290038"/>
                  <a:gd name="connsiteX5" fmla="*/ 1603 w 6948057"/>
                  <a:gd name="connsiteY5" fmla="*/ 2016614 h 4290038"/>
                  <a:gd name="connsiteX6" fmla="*/ 460 w 6948057"/>
                  <a:gd name="connsiteY6" fmla="*/ 1999564 h 4290038"/>
                  <a:gd name="connsiteX7" fmla="*/ 711882 w 6948057"/>
                  <a:gd name="connsiteY7" fmla="*/ 12459 h 4290038"/>
                  <a:gd name="connsiteX8" fmla="*/ 738828 w 6948057"/>
                  <a:gd name="connsiteY8" fmla="*/ -495 h 4290038"/>
                  <a:gd name="connsiteX9" fmla="*/ 751316 w 6948057"/>
                  <a:gd name="connsiteY9" fmla="*/ 11220 h 4290038"/>
                  <a:gd name="connsiteX10" fmla="*/ 1864407 w 6948057"/>
                  <a:gd name="connsiteY10" fmla="*/ 2598782 h 4290038"/>
                  <a:gd name="connsiteX11" fmla="*/ 5515625 w 6948057"/>
                  <a:gd name="connsiteY11" fmla="*/ 3484609 h 4290038"/>
                  <a:gd name="connsiteX12" fmla="*/ 5519340 w 6948057"/>
                  <a:gd name="connsiteY12" fmla="*/ 3484609 h 4290038"/>
                  <a:gd name="connsiteX13" fmla="*/ 5602018 w 6948057"/>
                  <a:gd name="connsiteY13" fmla="*/ 3456034 h 4290038"/>
                  <a:gd name="connsiteX14" fmla="*/ 5635355 w 6948057"/>
                  <a:gd name="connsiteY14" fmla="*/ 3432221 h 4290038"/>
                  <a:gd name="connsiteX15" fmla="*/ 6264005 w 6948057"/>
                  <a:gd name="connsiteY15" fmla="*/ 3151232 h 4290038"/>
                  <a:gd name="connsiteX16" fmla="*/ 6660436 w 6948057"/>
                  <a:gd name="connsiteY16" fmla="*/ 3477749 h 4290038"/>
                  <a:gd name="connsiteX17" fmla="*/ 6899322 w 6948057"/>
                  <a:gd name="connsiteY17" fmla="*/ 3555951 h 4290038"/>
                  <a:gd name="connsiteX18" fmla="*/ 6946947 w 6948057"/>
                  <a:gd name="connsiteY18" fmla="*/ 3680822 h 4290038"/>
                  <a:gd name="connsiteX19" fmla="*/ 6612906 w 6948057"/>
                  <a:gd name="connsiteY19" fmla="*/ 4136880 h 4290038"/>
                  <a:gd name="connsiteX20" fmla="*/ 6045883 w 6948057"/>
                  <a:gd name="connsiteY20" fmla="*/ 4288327 h 4290038"/>
                  <a:gd name="connsiteX21" fmla="*/ 5420471 w 6948057"/>
                  <a:gd name="connsiteY21" fmla="*/ 4053251 h 4290038"/>
                  <a:gd name="connsiteX22" fmla="*/ 5628212 w 6948057"/>
                  <a:gd name="connsiteY22" fmla="*/ 4115828 h 4290038"/>
                  <a:gd name="connsiteX23" fmla="*/ 6595951 w 6948057"/>
                  <a:gd name="connsiteY23" fmla="*/ 4096778 h 4290038"/>
                  <a:gd name="connsiteX24" fmla="*/ 6904657 w 6948057"/>
                  <a:gd name="connsiteY24" fmla="*/ 3678250 h 4290038"/>
                  <a:gd name="connsiteX25" fmla="*/ 6869414 w 6948057"/>
                  <a:gd name="connsiteY25" fmla="*/ 3584905 h 4290038"/>
                  <a:gd name="connsiteX26" fmla="*/ 6644053 w 6948057"/>
                  <a:gd name="connsiteY26" fmla="*/ 3518993 h 4290038"/>
                  <a:gd name="connsiteX27" fmla="*/ 6643290 w 6948057"/>
                  <a:gd name="connsiteY27" fmla="*/ 3518993 h 4290038"/>
                  <a:gd name="connsiteX28" fmla="*/ 6622336 w 6948057"/>
                  <a:gd name="connsiteY28" fmla="*/ 3500801 h 4290038"/>
                  <a:gd name="connsiteX29" fmla="*/ 6258005 w 6948057"/>
                  <a:gd name="connsiteY29" fmla="*/ 3192000 h 4290038"/>
                  <a:gd name="connsiteX30" fmla="*/ 5660120 w 6948057"/>
                  <a:gd name="connsiteY30" fmla="*/ 3465559 h 4290038"/>
                  <a:gd name="connsiteX31" fmla="*/ 5626592 w 6948057"/>
                  <a:gd name="connsiteY31" fmla="*/ 3489464 h 4290038"/>
                  <a:gd name="connsiteX32" fmla="*/ 5519245 w 6948057"/>
                  <a:gd name="connsiteY32" fmla="*/ 3526136 h 4290038"/>
                  <a:gd name="connsiteX33" fmla="*/ 3860752 w 6948057"/>
                  <a:gd name="connsiteY33" fmla="*/ 3358972 h 4290038"/>
                  <a:gd name="connsiteX34" fmla="*/ 1828784 w 6948057"/>
                  <a:gd name="connsiteY34" fmla="*/ 2621261 h 4290038"/>
                  <a:gd name="connsiteX35" fmla="*/ 1826403 w 6948057"/>
                  <a:gd name="connsiteY35" fmla="*/ 2617071 h 4290038"/>
                  <a:gd name="connsiteX36" fmla="*/ 732933 w 6948057"/>
                  <a:gd name="connsiteY36" fmla="*/ 76848 h 4290038"/>
                  <a:gd name="connsiteX37" fmla="*/ 43323 w 6948057"/>
                  <a:gd name="connsiteY37" fmla="*/ 2003661 h 4290038"/>
                  <a:gd name="connsiteX38" fmla="*/ 659495 w 6948057"/>
                  <a:gd name="connsiteY38" fmla="*/ 3179046 h 4290038"/>
                  <a:gd name="connsiteX39" fmla="*/ 2245407 w 6948057"/>
                  <a:gd name="connsiteY39" fmla="*/ 4138594 h 4290038"/>
                  <a:gd name="connsiteX40" fmla="*/ 5384847 w 6948057"/>
                  <a:gd name="connsiteY40" fmla="*/ 4055346 h 4290038"/>
                  <a:gd name="connsiteX41" fmla="*/ 5420757 w 6948057"/>
                  <a:gd name="connsiteY41" fmla="*/ 4053537 h 4290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6948057" h="4290038">
                    <a:moveTo>
                      <a:pt x="6045883" y="4288327"/>
                    </a:moveTo>
                    <a:cubicBezTo>
                      <a:pt x="5903008" y="4288327"/>
                      <a:pt x="5756608" y="4250227"/>
                      <a:pt x="5604970" y="4151359"/>
                    </a:cubicBezTo>
                    <a:cubicBezTo>
                      <a:pt x="5541058" y="4109447"/>
                      <a:pt x="5464762" y="4090493"/>
                      <a:pt x="5388658" y="4097827"/>
                    </a:cubicBezTo>
                    <a:cubicBezTo>
                      <a:pt x="5192538" y="4117544"/>
                      <a:pt x="2365613" y="4178599"/>
                      <a:pt x="2245407" y="4181266"/>
                    </a:cubicBezTo>
                    <a:cubicBezTo>
                      <a:pt x="1563675" y="4182694"/>
                      <a:pt x="937863" y="3804456"/>
                      <a:pt x="622157" y="3200191"/>
                    </a:cubicBezTo>
                    <a:lnTo>
                      <a:pt x="1603" y="2016614"/>
                    </a:lnTo>
                    <a:cubicBezTo>
                      <a:pt x="-1150" y="2011375"/>
                      <a:pt x="-1559" y="2005185"/>
                      <a:pt x="460" y="1999564"/>
                    </a:cubicBezTo>
                    <a:lnTo>
                      <a:pt x="711882" y="12459"/>
                    </a:lnTo>
                    <a:cubicBezTo>
                      <a:pt x="715740" y="1411"/>
                      <a:pt x="727808" y="-4401"/>
                      <a:pt x="738828" y="-495"/>
                    </a:cubicBezTo>
                    <a:cubicBezTo>
                      <a:pt x="744458" y="1505"/>
                      <a:pt x="748992" y="5696"/>
                      <a:pt x="751316" y="11220"/>
                    </a:cubicBezTo>
                    <a:lnTo>
                      <a:pt x="1864407" y="2598782"/>
                    </a:lnTo>
                    <a:cubicBezTo>
                      <a:pt x="2388282" y="3306203"/>
                      <a:pt x="5396658" y="3499561"/>
                      <a:pt x="5515625" y="3484609"/>
                    </a:cubicBezTo>
                    <a:cubicBezTo>
                      <a:pt x="5516864" y="3484418"/>
                      <a:pt x="5518102" y="3484418"/>
                      <a:pt x="5519340" y="3484609"/>
                    </a:cubicBezTo>
                    <a:cubicBezTo>
                      <a:pt x="5548963" y="3482892"/>
                      <a:pt x="5577633" y="3472986"/>
                      <a:pt x="5602018" y="3456034"/>
                    </a:cubicBezTo>
                    <a:lnTo>
                      <a:pt x="5635355" y="3432221"/>
                    </a:lnTo>
                    <a:cubicBezTo>
                      <a:pt x="5796423" y="3316777"/>
                      <a:pt x="6065980" y="3123610"/>
                      <a:pt x="6264005" y="3151232"/>
                    </a:cubicBezTo>
                    <a:cubicBezTo>
                      <a:pt x="6565757" y="3193238"/>
                      <a:pt x="6643862" y="3412504"/>
                      <a:pt x="6660436" y="3477749"/>
                    </a:cubicBezTo>
                    <a:cubicBezTo>
                      <a:pt x="6706632" y="3478511"/>
                      <a:pt x="6830361" y="3487274"/>
                      <a:pt x="6899322" y="3555951"/>
                    </a:cubicBezTo>
                    <a:cubicBezTo>
                      <a:pt x="6932469" y="3588812"/>
                      <a:pt x="6949805" y="3634246"/>
                      <a:pt x="6946947" y="3680822"/>
                    </a:cubicBezTo>
                    <a:cubicBezTo>
                      <a:pt x="6944757" y="3754164"/>
                      <a:pt x="6914182" y="4003814"/>
                      <a:pt x="6612906" y="4136880"/>
                    </a:cubicBezTo>
                    <a:cubicBezTo>
                      <a:pt x="6432311" y="4216413"/>
                      <a:pt x="6243431" y="4288327"/>
                      <a:pt x="6045883" y="4288327"/>
                    </a:cubicBezTo>
                    <a:close/>
                    <a:moveTo>
                      <a:pt x="5420471" y="4053251"/>
                    </a:moveTo>
                    <a:cubicBezTo>
                      <a:pt x="5494290" y="4053537"/>
                      <a:pt x="5566490" y="4075252"/>
                      <a:pt x="5628212" y="4115828"/>
                    </a:cubicBezTo>
                    <a:cubicBezTo>
                      <a:pt x="5972445" y="4341382"/>
                      <a:pt x="6282388" y="4235749"/>
                      <a:pt x="6595951" y="4096778"/>
                    </a:cubicBezTo>
                    <a:cubicBezTo>
                      <a:pt x="6874462" y="3973811"/>
                      <a:pt x="6902656" y="3745307"/>
                      <a:pt x="6904657" y="3678250"/>
                    </a:cubicBezTo>
                    <a:cubicBezTo>
                      <a:pt x="6907038" y="3643485"/>
                      <a:pt x="6894180" y="3609385"/>
                      <a:pt x="6869414" y="3584905"/>
                    </a:cubicBezTo>
                    <a:cubicBezTo>
                      <a:pt x="6798358" y="3514325"/>
                      <a:pt x="6645672" y="3518993"/>
                      <a:pt x="6644053" y="3518993"/>
                    </a:cubicBezTo>
                    <a:lnTo>
                      <a:pt x="6643290" y="3518993"/>
                    </a:lnTo>
                    <a:cubicBezTo>
                      <a:pt x="6632718" y="3518993"/>
                      <a:pt x="6623765" y="3511277"/>
                      <a:pt x="6622336" y="3500801"/>
                    </a:cubicBezTo>
                    <a:cubicBezTo>
                      <a:pt x="6620716" y="3490131"/>
                      <a:pt x="6579187" y="3236768"/>
                      <a:pt x="6258005" y="3192000"/>
                    </a:cubicBezTo>
                    <a:cubicBezTo>
                      <a:pt x="6077030" y="3166949"/>
                      <a:pt x="5805758" y="3361163"/>
                      <a:pt x="5660120" y="3465559"/>
                    </a:cubicBezTo>
                    <a:lnTo>
                      <a:pt x="5626592" y="3489464"/>
                    </a:lnTo>
                    <a:cubicBezTo>
                      <a:pt x="5594874" y="3511467"/>
                      <a:pt x="5557726" y="3524136"/>
                      <a:pt x="5519245" y="3526136"/>
                    </a:cubicBezTo>
                    <a:cubicBezTo>
                      <a:pt x="5445522" y="3530231"/>
                      <a:pt x="4676664" y="3488036"/>
                      <a:pt x="3860752" y="3358972"/>
                    </a:cubicBezTo>
                    <a:cubicBezTo>
                      <a:pt x="3091133" y="3237242"/>
                      <a:pt x="2113962" y="3010453"/>
                      <a:pt x="1828784" y="2621261"/>
                    </a:cubicBezTo>
                    <a:cubicBezTo>
                      <a:pt x="1827831" y="2619928"/>
                      <a:pt x="1827031" y="2618594"/>
                      <a:pt x="1826403" y="2617071"/>
                    </a:cubicBezTo>
                    <a:lnTo>
                      <a:pt x="732933" y="76848"/>
                    </a:lnTo>
                    <a:lnTo>
                      <a:pt x="43323" y="2003661"/>
                    </a:lnTo>
                    <a:lnTo>
                      <a:pt x="659495" y="3179046"/>
                    </a:lnTo>
                    <a:cubicBezTo>
                      <a:pt x="967581" y="3769882"/>
                      <a:pt x="1579105" y="4139831"/>
                      <a:pt x="2245407" y="4138594"/>
                    </a:cubicBezTo>
                    <a:cubicBezTo>
                      <a:pt x="2273982" y="4137927"/>
                      <a:pt x="5190348" y="4074968"/>
                      <a:pt x="5384847" y="4055346"/>
                    </a:cubicBezTo>
                    <a:cubicBezTo>
                      <a:pt x="5396754" y="4054106"/>
                      <a:pt x="5408755" y="4053537"/>
                      <a:pt x="5420757" y="4053537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9002151B-C4B3-0978-DD20-DCC6F1E6ADE7}"/>
                  </a:ext>
                </a:extLst>
              </p:cNvPr>
              <p:cNvSpPr/>
              <p:nvPr/>
            </p:nvSpPr>
            <p:spPr>
              <a:xfrm rot="17563001">
                <a:off x="1151475" y="2828387"/>
                <a:ext cx="2829972" cy="1820799"/>
              </a:xfrm>
              <a:custGeom>
                <a:avLst/>
                <a:gdLst>
                  <a:gd name="connsiteX0" fmla="*/ -805 w 2829972"/>
                  <a:gd name="connsiteY0" fmla="*/ 496637 h 1820799"/>
                  <a:gd name="connsiteX1" fmla="*/ 283897 w 2829972"/>
                  <a:gd name="connsiteY1" fmla="*/ -1712 h 1820799"/>
                  <a:gd name="connsiteX2" fmla="*/ 517640 w 2829972"/>
                  <a:gd name="connsiteY2" fmla="*/ 149927 h 1820799"/>
                  <a:gd name="connsiteX3" fmla="*/ 548978 w 2829972"/>
                  <a:gd name="connsiteY3" fmla="*/ 182883 h 1820799"/>
                  <a:gd name="connsiteX4" fmla="*/ 562979 w 2829972"/>
                  <a:gd name="connsiteY4" fmla="*/ 206886 h 1820799"/>
                  <a:gd name="connsiteX5" fmla="*/ 647752 w 2829972"/>
                  <a:gd name="connsiteY5" fmla="*/ 255463 h 1820799"/>
                  <a:gd name="connsiteX6" fmla="*/ 701092 w 2829972"/>
                  <a:gd name="connsiteY6" fmla="*/ 270989 h 1820799"/>
                  <a:gd name="connsiteX7" fmla="*/ 2439118 w 2829972"/>
                  <a:gd name="connsiteY7" fmla="*/ 1396653 h 1820799"/>
                  <a:gd name="connsiteX8" fmla="*/ 2477981 w 2829972"/>
                  <a:gd name="connsiteY8" fmla="*/ 1429705 h 1820799"/>
                  <a:gd name="connsiteX9" fmla="*/ 2829168 w 2829972"/>
                  <a:gd name="connsiteY9" fmla="*/ 1819088 h 1820799"/>
                  <a:gd name="connsiteX10" fmla="*/ 2340249 w 2829972"/>
                  <a:gd name="connsiteY10" fmla="*/ 1708597 h 1820799"/>
                  <a:gd name="connsiteX11" fmla="*/ 2264049 w 2829972"/>
                  <a:gd name="connsiteY11" fmla="*/ 1680022 h 1820799"/>
                  <a:gd name="connsiteX12" fmla="*/ 435248 w 2829972"/>
                  <a:gd name="connsiteY12" fmla="*/ 723808 h 1820799"/>
                  <a:gd name="connsiteX13" fmla="*/ 397148 w 2829972"/>
                  <a:gd name="connsiteY13" fmla="*/ 688375 h 1820799"/>
                  <a:gd name="connsiteX14" fmla="*/ 394767 w 2829972"/>
                  <a:gd name="connsiteY14" fmla="*/ 684565 h 1820799"/>
                  <a:gd name="connsiteX15" fmla="*/ 312091 w 2829972"/>
                  <a:gd name="connsiteY15" fmla="*/ 638178 h 1820799"/>
                  <a:gd name="connsiteX16" fmla="*/ 295136 w 2829972"/>
                  <a:gd name="connsiteY16" fmla="*/ 638178 h 1820799"/>
                  <a:gd name="connsiteX17" fmla="*/ 250464 w 2829972"/>
                  <a:gd name="connsiteY17" fmla="*/ 627224 h 1820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829972" h="1820799">
                    <a:moveTo>
                      <a:pt x="-805" y="496637"/>
                    </a:moveTo>
                    <a:lnTo>
                      <a:pt x="283897" y="-1712"/>
                    </a:lnTo>
                    <a:lnTo>
                      <a:pt x="517640" y="149927"/>
                    </a:lnTo>
                    <a:cubicBezTo>
                      <a:pt x="530498" y="158309"/>
                      <a:pt x="541262" y="169548"/>
                      <a:pt x="548978" y="182883"/>
                    </a:cubicBezTo>
                    <a:lnTo>
                      <a:pt x="562979" y="206886"/>
                    </a:lnTo>
                    <a:cubicBezTo>
                      <a:pt x="580411" y="237175"/>
                      <a:pt x="612795" y="255654"/>
                      <a:pt x="647752" y="255463"/>
                    </a:cubicBezTo>
                    <a:cubicBezTo>
                      <a:pt x="666706" y="255177"/>
                      <a:pt x="685280" y="260607"/>
                      <a:pt x="701092" y="270989"/>
                    </a:cubicBezTo>
                    <a:lnTo>
                      <a:pt x="2439118" y="1396653"/>
                    </a:lnTo>
                    <a:cubicBezTo>
                      <a:pt x="2453406" y="1405987"/>
                      <a:pt x="2466550" y="1417038"/>
                      <a:pt x="2477981" y="1429705"/>
                    </a:cubicBezTo>
                    <a:lnTo>
                      <a:pt x="2829168" y="1819088"/>
                    </a:lnTo>
                    <a:lnTo>
                      <a:pt x="2340249" y="1708597"/>
                    </a:lnTo>
                    <a:cubicBezTo>
                      <a:pt x="2313675" y="1702407"/>
                      <a:pt x="2288052" y="1692786"/>
                      <a:pt x="2264049" y="1680022"/>
                    </a:cubicBezTo>
                    <a:lnTo>
                      <a:pt x="435248" y="723808"/>
                    </a:lnTo>
                    <a:cubicBezTo>
                      <a:pt x="419628" y="715617"/>
                      <a:pt x="406389" y="703424"/>
                      <a:pt x="397148" y="688375"/>
                    </a:cubicBezTo>
                    <a:lnTo>
                      <a:pt x="394767" y="684565"/>
                    </a:lnTo>
                    <a:cubicBezTo>
                      <a:pt x="377146" y="655799"/>
                      <a:pt x="345810" y="638178"/>
                      <a:pt x="312091" y="638178"/>
                    </a:cubicBezTo>
                    <a:lnTo>
                      <a:pt x="295136" y="638178"/>
                    </a:lnTo>
                    <a:cubicBezTo>
                      <a:pt x="279610" y="638274"/>
                      <a:pt x="264180" y="634464"/>
                      <a:pt x="250464" y="627224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EBF3A63B-2789-236E-E3C6-30EA407028A1}"/>
                  </a:ext>
                </a:extLst>
              </p:cNvPr>
              <p:cNvSpPr/>
              <p:nvPr/>
            </p:nvSpPr>
            <p:spPr>
              <a:xfrm rot="17563001">
                <a:off x="1130532" y="2806748"/>
                <a:ext cx="2872310" cy="1863478"/>
              </a:xfrm>
              <a:custGeom>
                <a:avLst/>
                <a:gdLst>
                  <a:gd name="connsiteX0" fmla="*/ 2849974 w 2872310"/>
                  <a:gd name="connsiteY0" fmla="*/ 1861576 h 1863478"/>
                  <a:gd name="connsiteX1" fmla="*/ 2845307 w 2872310"/>
                  <a:gd name="connsiteY1" fmla="*/ 1861099 h 1863478"/>
                  <a:gd name="connsiteX2" fmla="*/ 2356388 w 2872310"/>
                  <a:gd name="connsiteY2" fmla="*/ 1750611 h 1863478"/>
                  <a:gd name="connsiteX3" fmla="*/ 2274568 w 2872310"/>
                  <a:gd name="connsiteY3" fmla="*/ 1720510 h 1863478"/>
                  <a:gd name="connsiteX4" fmla="*/ 445768 w 2872310"/>
                  <a:gd name="connsiteY4" fmla="*/ 764296 h 1863478"/>
                  <a:gd name="connsiteX5" fmla="*/ 399572 w 2872310"/>
                  <a:gd name="connsiteY5" fmla="*/ 721053 h 1863478"/>
                  <a:gd name="connsiteX6" fmla="*/ 397191 w 2872310"/>
                  <a:gd name="connsiteY6" fmla="*/ 717338 h 1863478"/>
                  <a:gd name="connsiteX7" fmla="*/ 332993 w 2872310"/>
                  <a:gd name="connsiteY7" fmla="*/ 681048 h 1863478"/>
                  <a:gd name="connsiteX8" fmla="*/ 315276 w 2872310"/>
                  <a:gd name="connsiteY8" fmla="*/ 681048 h 1863478"/>
                  <a:gd name="connsiteX9" fmla="*/ 261174 w 2872310"/>
                  <a:gd name="connsiteY9" fmla="*/ 667713 h 1863478"/>
                  <a:gd name="connsiteX10" fmla="*/ 10571 w 2872310"/>
                  <a:gd name="connsiteY10" fmla="*/ 536744 h 1863478"/>
                  <a:gd name="connsiteX11" fmla="*/ 1617 w 2872310"/>
                  <a:gd name="connsiteY11" fmla="*/ 508074 h 1863478"/>
                  <a:gd name="connsiteX12" fmla="*/ 1999 w 2872310"/>
                  <a:gd name="connsiteY12" fmla="*/ 507311 h 1863478"/>
                  <a:gd name="connsiteX13" fmla="*/ 286701 w 2872310"/>
                  <a:gd name="connsiteY13" fmla="*/ 8963 h 1863478"/>
                  <a:gd name="connsiteX14" fmla="*/ 315656 w 2872310"/>
                  <a:gd name="connsiteY14" fmla="*/ 1153 h 1863478"/>
                  <a:gd name="connsiteX15" fmla="*/ 316704 w 2872310"/>
                  <a:gd name="connsiteY15" fmla="*/ 1724 h 1863478"/>
                  <a:gd name="connsiteX16" fmla="*/ 550353 w 2872310"/>
                  <a:gd name="connsiteY16" fmla="*/ 153363 h 1863478"/>
                  <a:gd name="connsiteX17" fmla="*/ 588453 w 2872310"/>
                  <a:gd name="connsiteY17" fmla="*/ 193463 h 1863478"/>
                  <a:gd name="connsiteX18" fmla="*/ 602454 w 2872310"/>
                  <a:gd name="connsiteY18" fmla="*/ 217466 h 1863478"/>
                  <a:gd name="connsiteX19" fmla="*/ 667701 w 2872310"/>
                  <a:gd name="connsiteY19" fmla="*/ 255566 h 1863478"/>
                  <a:gd name="connsiteX20" fmla="*/ 670082 w 2872310"/>
                  <a:gd name="connsiteY20" fmla="*/ 255566 h 1863478"/>
                  <a:gd name="connsiteX21" fmla="*/ 733709 w 2872310"/>
                  <a:gd name="connsiteY21" fmla="*/ 274616 h 1863478"/>
                  <a:gd name="connsiteX22" fmla="*/ 2471735 w 2872310"/>
                  <a:gd name="connsiteY22" fmla="*/ 1400281 h 1863478"/>
                  <a:gd name="connsiteX23" fmla="*/ 2514789 w 2872310"/>
                  <a:gd name="connsiteY23" fmla="*/ 1436951 h 1863478"/>
                  <a:gd name="connsiteX24" fmla="*/ 2866071 w 2872310"/>
                  <a:gd name="connsiteY24" fmla="*/ 1826334 h 1863478"/>
                  <a:gd name="connsiteX25" fmla="*/ 2864452 w 2872310"/>
                  <a:gd name="connsiteY25" fmla="*/ 1856337 h 1863478"/>
                  <a:gd name="connsiteX26" fmla="*/ 2850260 w 2872310"/>
                  <a:gd name="connsiteY26" fmla="*/ 1861767 h 1863478"/>
                  <a:gd name="connsiteX27" fmla="*/ 332611 w 2872310"/>
                  <a:gd name="connsiteY27" fmla="*/ 638566 h 1863478"/>
                  <a:gd name="connsiteX28" fmla="*/ 433005 w 2872310"/>
                  <a:gd name="connsiteY28" fmla="*/ 695049 h 1863478"/>
                  <a:gd name="connsiteX29" fmla="*/ 435291 w 2872310"/>
                  <a:gd name="connsiteY29" fmla="*/ 698764 h 1863478"/>
                  <a:gd name="connsiteX30" fmla="*/ 465104 w 2872310"/>
                  <a:gd name="connsiteY30" fmla="*/ 726577 h 1863478"/>
                  <a:gd name="connsiteX31" fmla="*/ 2293904 w 2872310"/>
                  <a:gd name="connsiteY31" fmla="*/ 1682887 h 1863478"/>
                  <a:gd name="connsiteX32" fmla="*/ 2365533 w 2872310"/>
                  <a:gd name="connsiteY32" fmla="*/ 1709176 h 1863478"/>
                  <a:gd name="connsiteX33" fmla="*/ 2789109 w 2872310"/>
                  <a:gd name="connsiteY33" fmla="*/ 1804903 h 1863478"/>
                  <a:gd name="connsiteX34" fmla="*/ 2482689 w 2872310"/>
                  <a:gd name="connsiteY34" fmla="*/ 1465240 h 1863478"/>
                  <a:gd name="connsiteX35" fmla="*/ 2448018 w 2872310"/>
                  <a:gd name="connsiteY35" fmla="*/ 1435714 h 1863478"/>
                  <a:gd name="connsiteX36" fmla="*/ 710182 w 2872310"/>
                  <a:gd name="connsiteY36" fmla="*/ 310049 h 1863478"/>
                  <a:gd name="connsiteX37" fmla="*/ 668749 w 2872310"/>
                  <a:gd name="connsiteY37" fmla="*/ 297952 h 1863478"/>
                  <a:gd name="connsiteX38" fmla="*/ 667320 w 2872310"/>
                  <a:gd name="connsiteY38" fmla="*/ 297952 h 1863478"/>
                  <a:gd name="connsiteX39" fmla="*/ 565307 w 2872310"/>
                  <a:gd name="connsiteY39" fmla="*/ 238802 h 1863478"/>
                  <a:gd name="connsiteX40" fmla="*/ 551305 w 2872310"/>
                  <a:gd name="connsiteY40" fmla="*/ 214799 h 1863478"/>
                  <a:gd name="connsiteX41" fmla="*/ 526731 w 2872310"/>
                  <a:gd name="connsiteY41" fmla="*/ 188986 h 1863478"/>
                  <a:gd name="connsiteX42" fmla="*/ 311941 w 2872310"/>
                  <a:gd name="connsiteY42" fmla="*/ 49540 h 1863478"/>
                  <a:gd name="connsiteX43" fmla="*/ 49433 w 2872310"/>
                  <a:gd name="connsiteY43" fmla="*/ 509026 h 1863478"/>
                  <a:gd name="connsiteX44" fmla="*/ 280414 w 2872310"/>
                  <a:gd name="connsiteY44" fmla="*/ 629803 h 1863478"/>
                  <a:gd name="connsiteX45" fmla="*/ 315181 w 2872310"/>
                  <a:gd name="connsiteY45" fmla="*/ 638280 h 1863478"/>
                  <a:gd name="connsiteX46" fmla="*/ 332611 w 2872310"/>
                  <a:gd name="connsiteY46" fmla="*/ 638280 h 1863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872310" h="1863478">
                    <a:moveTo>
                      <a:pt x="2849974" y="1861576"/>
                    </a:moveTo>
                    <a:cubicBezTo>
                      <a:pt x="2848450" y="1861576"/>
                      <a:pt x="2846830" y="1861385"/>
                      <a:pt x="2845307" y="1861099"/>
                    </a:cubicBezTo>
                    <a:lnTo>
                      <a:pt x="2356388" y="1750611"/>
                    </a:lnTo>
                    <a:cubicBezTo>
                      <a:pt x="2327908" y="1744132"/>
                      <a:pt x="2300381" y="1734037"/>
                      <a:pt x="2274568" y="1720510"/>
                    </a:cubicBezTo>
                    <a:lnTo>
                      <a:pt x="445768" y="764296"/>
                    </a:lnTo>
                    <a:cubicBezTo>
                      <a:pt x="426814" y="754295"/>
                      <a:pt x="410811" y="739341"/>
                      <a:pt x="399572" y="721053"/>
                    </a:cubicBezTo>
                    <a:lnTo>
                      <a:pt x="397191" y="717338"/>
                    </a:lnTo>
                    <a:cubicBezTo>
                      <a:pt x="383474" y="695049"/>
                      <a:pt x="359186" y="681333"/>
                      <a:pt x="332993" y="681048"/>
                    </a:cubicBezTo>
                    <a:lnTo>
                      <a:pt x="315276" y="681048"/>
                    </a:lnTo>
                    <a:cubicBezTo>
                      <a:pt x="296417" y="681048"/>
                      <a:pt x="277842" y="676475"/>
                      <a:pt x="261174" y="667713"/>
                    </a:cubicBezTo>
                    <a:lnTo>
                      <a:pt x="10571" y="536744"/>
                    </a:lnTo>
                    <a:cubicBezTo>
                      <a:pt x="188" y="531314"/>
                      <a:pt x="-3811" y="518456"/>
                      <a:pt x="1617" y="508074"/>
                    </a:cubicBezTo>
                    <a:cubicBezTo>
                      <a:pt x="1713" y="507788"/>
                      <a:pt x="1808" y="507597"/>
                      <a:pt x="1999" y="507311"/>
                    </a:cubicBezTo>
                    <a:lnTo>
                      <a:pt x="286701" y="8963"/>
                    </a:lnTo>
                    <a:cubicBezTo>
                      <a:pt x="292511" y="-1228"/>
                      <a:pt x="305560" y="-4752"/>
                      <a:pt x="315656" y="1153"/>
                    </a:cubicBezTo>
                    <a:cubicBezTo>
                      <a:pt x="316038" y="1343"/>
                      <a:pt x="316419" y="1534"/>
                      <a:pt x="316704" y="1724"/>
                    </a:cubicBezTo>
                    <a:lnTo>
                      <a:pt x="550353" y="153363"/>
                    </a:lnTo>
                    <a:cubicBezTo>
                      <a:pt x="566069" y="163554"/>
                      <a:pt x="579118" y="177271"/>
                      <a:pt x="588453" y="193463"/>
                    </a:cubicBezTo>
                    <a:lnTo>
                      <a:pt x="602454" y="217466"/>
                    </a:lnTo>
                    <a:cubicBezTo>
                      <a:pt x="615885" y="240802"/>
                      <a:pt x="640745" y="255280"/>
                      <a:pt x="667701" y="255566"/>
                    </a:cubicBezTo>
                    <a:lnTo>
                      <a:pt x="670082" y="255566"/>
                    </a:lnTo>
                    <a:cubicBezTo>
                      <a:pt x="692657" y="255566"/>
                      <a:pt x="714849" y="262233"/>
                      <a:pt x="733709" y="274616"/>
                    </a:cubicBezTo>
                    <a:lnTo>
                      <a:pt x="2471735" y="1400281"/>
                    </a:lnTo>
                    <a:cubicBezTo>
                      <a:pt x="2487643" y="1410566"/>
                      <a:pt x="2502121" y="1422854"/>
                      <a:pt x="2514789" y="1436951"/>
                    </a:cubicBezTo>
                    <a:lnTo>
                      <a:pt x="2866071" y="1826334"/>
                    </a:lnTo>
                    <a:cubicBezTo>
                      <a:pt x="2873882" y="1835096"/>
                      <a:pt x="2873214" y="1848526"/>
                      <a:pt x="2864452" y="1856337"/>
                    </a:cubicBezTo>
                    <a:cubicBezTo>
                      <a:pt x="2860547" y="1859862"/>
                      <a:pt x="2855498" y="1861767"/>
                      <a:pt x="2850260" y="1861767"/>
                    </a:cubicBezTo>
                    <a:close/>
                    <a:moveTo>
                      <a:pt x="332611" y="638566"/>
                    </a:moveTo>
                    <a:cubicBezTo>
                      <a:pt x="373569" y="638852"/>
                      <a:pt x="411478" y="660188"/>
                      <a:pt x="433005" y="695049"/>
                    </a:cubicBezTo>
                    <a:lnTo>
                      <a:pt x="435291" y="698764"/>
                    </a:lnTo>
                    <a:cubicBezTo>
                      <a:pt x="442530" y="710575"/>
                      <a:pt x="452817" y="720100"/>
                      <a:pt x="465104" y="726577"/>
                    </a:cubicBezTo>
                    <a:lnTo>
                      <a:pt x="2293904" y="1682887"/>
                    </a:lnTo>
                    <a:cubicBezTo>
                      <a:pt x="2316574" y="1694698"/>
                      <a:pt x="2340672" y="1703555"/>
                      <a:pt x="2365533" y="1709176"/>
                    </a:cubicBezTo>
                    <a:lnTo>
                      <a:pt x="2789109" y="1804903"/>
                    </a:lnTo>
                    <a:lnTo>
                      <a:pt x="2482689" y="1465240"/>
                    </a:lnTo>
                    <a:cubicBezTo>
                      <a:pt x="2472498" y="1453906"/>
                      <a:pt x="2460878" y="1443999"/>
                      <a:pt x="2448018" y="1435714"/>
                    </a:cubicBezTo>
                    <a:lnTo>
                      <a:pt x="710182" y="310049"/>
                    </a:lnTo>
                    <a:cubicBezTo>
                      <a:pt x="697990" y="301762"/>
                      <a:pt x="683512" y="297571"/>
                      <a:pt x="668749" y="297952"/>
                    </a:cubicBezTo>
                    <a:lnTo>
                      <a:pt x="667320" y="297952"/>
                    </a:lnTo>
                    <a:cubicBezTo>
                      <a:pt x="625219" y="297856"/>
                      <a:pt x="586357" y="275282"/>
                      <a:pt x="565307" y="238802"/>
                    </a:cubicBezTo>
                    <a:lnTo>
                      <a:pt x="551305" y="214799"/>
                    </a:lnTo>
                    <a:cubicBezTo>
                      <a:pt x="545304" y="204417"/>
                      <a:pt x="536828" y="195558"/>
                      <a:pt x="526731" y="188986"/>
                    </a:cubicBezTo>
                    <a:lnTo>
                      <a:pt x="311941" y="49540"/>
                    </a:lnTo>
                    <a:lnTo>
                      <a:pt x="49433" y="509026"/>
                    </a:lnTo>
                    <a:lnTo>
                      <a:pt x="280414" y="629803"/>
                    </a:lnTo>
                    <a:cubicBezTo>
                      <a:pt x="291178" y="635328"/>
                      <a:pt x="303084" y="638280"/>
                      <a:pt x="315181" y="638280"/>
                    </a:cubicBezTo>
                    <a:lnTo>
                      <a:pt x="332611" y="638280"/>
                    </a:ln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745A224A-6545-57C9-E57C-583A7438F07C}"/>
                  </a:ext>
                </a:extLst>
              </p:cNvPr>
              <p:cNvSpPr/>
              <p:nvPr/>
            </p:nvSpPr>
            <p:spPr>
              <a:xfrm rot="17563001">
                <a:off x="3434426" y="2937983"/>
                <a:ext cx="147492" cy="245028"/>
              </a:xfrm>
              <a:custGeom>
                <a:avLst/>
                <a:gdLst>
                  <a:gd name="connsiteX0" fmla="*/ 20626 w 147492"/>
                  <a:gd name="connsiteY0" fmla="*/ 243317 h 245028"/>
                  <a:gd name="connsiteX1" fmla="*/ -805 w 147492"/>
                  <a:gd name="connsiteY1" fmla="*/ 222076 h 245028"/>
                  <a:gd name="connsiteX2" fmla="*/ 1576 w 147492"/>
                  <a:gd name="connsiteY2" fmla="*/ 212265 h 245028"/>
                  <a:gd name="connsiteX3" fmla="*/ 106351 w 147492"/>
                  <a:gd name="connsiteY3" fmla="*/ 10050 h 245028"/>
                  <a:gd name="connsiteX4" fmla="*/ 134926 w 147492"/>
                  <a:gd name="connsiteY4" fmla="*/ 525 h 245028"/>
                  <a:gd name="connsiteX5" fmla="*/ 144451 w 147492"/>
                  <a:gd name="connsiteY5" fmla="*/ 29100 h 245028"/>
                  <a:gd name="connsiteX6" fmla="*/ 39676 w 147492"/>
                  <a:gd name="connsiteY6" fmla="*/ 231315 h 245028"/>
                  <a:gd name="connsiteX7" fmla="*/ 20626 w 147492"/>
                  <a:gd name="connsiteY7" fmla="*/ 243317 h 245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7492" h="245028">
                    <a:moveTo>
                      <a:pt x="20626" y="243317"/>
                    </a:moveTo>
                    <a:cubicBezTo>
                      <a:pt x="8815" y="243317"/>
                      <a:pt x="-710" y="233792"/>
                      <a:pt x="-805" y="222076"/>
                    </a:cubicBezTo>
                    <a:cubicBezTo>
                      <a:pt x="-805" y="218646"/>
                      <a:pt x="53" y="215314"/>
                      <a:pt x="1576" y="212265"/>
                    </a:cubicBezTo>
                    <a:lnTo>
                      <a:pt x="106351" y="10050"/>
                    </a:lnTo>
                    <a:cubicBezTo>
                      <a:pt x="111590" y="-429"/>
                      <a:pt x="124449" y="-4715"/>
                      <a:pt x="134926" y="525"/>
                    </a:cubicBezTo>
                    <a:cubicBezTo>
                      <a:pt x="145403" y="5764"/>
                      <a:pt x="149690" y="18621"/>
                      <a:pt x="144451" y="29100"/>
                    </a:cubicBezTo>
                    <a:lnTo>
                      <a:pt x="39676" y="231315"/>
                    </a:lnTo>
                    <a:cubicBezTo>
                      <a:pt x="36152" y="238650"/>
                      <a:pt x="28722" y="243221"/>
                      <a:pt x="20626" y="243317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F19A6D6F-14EE-5362-7A22-6B7605742C8A}"/>
                  </a:ext>
                </a:extLst>
              </p:cNvPr>
              <p:cNvSpPr/>
              <p:nvPr/>
            </p:nvSpPr>
            <p:spPr>
              <a:xfrm rot="17563001">
                <a:off x="855666" y="4442072"/>
                <a:ext cx="785485" cy="771801"/>
              </a:xfrm>
              <a:custGeom>
                <a:avLst/>
                <a:gdLst>
                  <a:gd name="connsiteX0" fmla="*/ 370534 w 785485"/>
                  <a:gd name="connsiteY0" fmla="*/ 22186 h 771801"/>
                  <a:gd name="connsiteX1" fmla="*/ 784680 w 785485"/>
                  <a:gd name="connsiteY1" fmla="*/ 272504 h 771801"/>
                  <a:gd name="connsiteX2" fmla="*/ 492453 w 785485"/>
                  <a:gd name="connsiteY2" fmla="*/ 770090 h 771801"/>
                  <a:gd name="connsiteX3" fmla="*/ 78306 w 785485"/>
                  <a:gd name="connsiteY3" fmla="*/ 519772 h 771801"/>
                  <a:gd name="connsiteX4" fmla="*/ 20204 w 785485"/>
                  <a:gd name="connsiteY4" fmla="*/ 301746 h 771801"/>
                  <a:gd name="connsiteX5" fmla="*/ 153554 w 785485"/>
                  <a:gd name="connsiteY5" fmla="*/ 74194 h 771801"/>
                  <a:gd name="connsiteX6" fmla="*/ 367866 w 785485"/>
                  <a:gd name="connsiteY6" fmla="*/ 20568 h 771801"/>
                  <a:gd name="connsiteX7" fmla="*/ 370534 w 785485"/>
                  <a:gd name="connsiteY7" fmla="*/ 22186 h 771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5485" h="771801">
                    <a:moveTo>
                      <a:pt x="370534" y="22186"/>
                    </a:moveTo>
                    <a:lnTo>
                      <a:pt x="784680" y="272504"/>
                    </a:lnTo>
                    <a:lnTo>
                      <a:pt x="492453" y="770090"/>
                    </a:lnTo>
                    <a:lnTo>
                      <a:pt x="78306" y="519772"/>
                    </a:lnTo>
                    <a:cubicBezTo>
                      <a:pt x="2678" y="475101"/>
                      <a:pt x="-23135" y="378136"/>
                      <a:pt x="20204" y="301746"/>
                    </a:cubicBezTo>
                    <a:lnTo>
                      <a:pt x="153554" y="74194"/>
                    </a:lnTo>
                    <a:cubicBezTo>
                      <a:pt x="197941" y="184"/>
                      <a:pt x="293857" y="-23819"/>
                      <a:pt x="367866" y="20568"/>
                    </a:cubicBezTo>
                    <a:cubicBezTo>
                      <a:pt x="368723" y="21043"/>
                      <a:pt x="369676" y="21615"/>
                      <a:pt x="370534" y="22186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F9DCE8D4-76C6-CEB4-99E7-A5C9D8E51E9B}"/>
                  </a:ext>
                </a:extLst>
              </p:cNvPr>
              <p:cNvSpPr/>
              <p:nvPr/>
            </p:nvSpPr>
            <p:spPr>
              <a:xfrm rot="17563001">
                <a:off x="834817" y="4421332"/>
                <a:ext cx="827424" cy="813841"/>
              </a:xfrm>
              <a:custGeom>
                <a:avLst/>
                <a:gdLst>
                  <a:gd name="connsiteX0" fmla="*/ 513634 w 827424"/>
                  <a:gd name="connsiteY0" fmla="*/ 812130 h 813841"/>
                  <a:gd name="connsiteX1" fmla="*/ 502680 w 827424"/>
                  <a:gd name="connsiteY1" fmla="*/ 809083 h 813841"/>
                  <a:gd name="connsiteX2" fmla="*/ 88438 w 827424"/>
                  <a:gd name="connsiteY2" fmla="*/ 558765 h 813841"/>
                  <a:gd name="connsiteX3" fmla="*/ 23001 w 827424"/>
                  <a:gd name="connsiteY3" fmla="*/ 311783 h 813841"/>
                  <a:gd name="connsiteX4" fmla="*/ 156351 w 827424"/>
                  <a:gd name="connsiteY4" fmla="*/ 84230 h 813841"/>
                  <a:gd name="connsiteX5" fmla="*/ 263889 w 827424"/>
                  <a:gd name="connsiteY5" fmla="*/ 3743 h 813841"/>
                  <a:gd name="connsiteX6" fmla="*/ 402383 w 827424"/>
                  <a:gd name="connsiteY6" fmla="*/ 24794 h 813841"/>
                  <a:gd name="connsiteX7" fmla="*/ 816529 w 827424"/>
                  <a:gd name="connsiteY7" fmla="*/ 275111 h 813841"/>
                  <a:gd name="connsiteX8" fmla="*/ 823864 w 827424"/>
                  <a:gd name="connsiteY8" fmla="*/ 303686 h 813841"/>
                  <a:gd name="connsiteX9" fmla="*/ 531636 w 827424"/>
                  <a:gd name="connsiteY9" fmla="*/ 801273 h 813841"/>
                  <a:gd name="connsiteX10" fmla="*/ 518587 w 827424"/>
                  <a:gd name="connsiteY10" fmla="*/ 810798 h 813841"/>
                  <a:gd name="connsiteX11" fmla="*/ 513634 w 827424"/>
                  <a:gd name="connsiteY11" fmla="*/ 812130 h 813841"/>
                  <a:gd name="connsiteX12" fmla="*/ 308275 w 827424"/>
                  <a:gd name="connsiteY12" fmla="*/ 40605 h 813841"/>
                  <a:gd name="connsiteX13" fmla="*/ 274557 w 827424"/>
                  <a:gd name="connsiteY13" fmla="*/ 44797 h 813841"/>
                  <a:gd name="connsiteX14" fmla="*/ 193308 w 827424"/>
                  <a:gd name="connsiteY14" fmla="*/ 105662 h 813841"/>
                  <a:gd name="connsiteX15" fmla="*/ 59958 w 827424"/>
                  <a:gd name="connsiteY15" fmla="*/ 333214 h 813841"/>
                  <a:gd name="connsiteX16" fmla="*/ 110727 w 827424"/>
                  <a:gd name="connsiteY16" fmla="*/ 522285 h 813841"/>
                  <a:gd name="connsiteX17" fmla="*/ 506490 w 827424"/>
                  <a:gd name="connsiteY17" fmla="*/ 761458 h 813841"/>
                  <a:gd name="connsiteX18" fmla="*/ 777191 w 827424"/>
                  <a:gd name="connsiteY18" fmla="*/ 300543 h 813841"/>
                  <a:gd name="connsiteX19" fmla="*/ 380951 w 827424"/>
                  <a:gd name="connsiteY19" fmla="*/ 61084 h 813841"/>
                  <a:gd name="connsiteX20" fmla="*/ 308275 w 827424"/>
                  <a:gd name="connsiteY20" fmla="*/ 40700 h 8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27424" h="813841">
                    <a:moveTo>
                      <a:pt x="513634" y="812130"/>
                    </a:moveTo>
                    <a:cubicBezTo>
                      <a:pt x="509728" y="812130"/>
                      <a:pt x="506015" y="811083"/>
                      <a:pt x="502680" y="809083"/>
                    </a:cubicBezTo>
                    <a:lnTo>
                      <a:pt x="88438" y="558765"/>
                    </a:lnTo>
                    <a:cubicBezTo>
                      <a:pt x="3094" y="507998"/>
                      <a:pt x="-26053" y="398174"/>
                      <a:pt x="23001" y="311783"/>
                    </a:cubicBezTo>
                    <a:lnTo>
                      <a:pt x="156351" y="84230"/>
                    </a:lnTo>
                    <a:cubicBezTo>
                      <a:pt x="179878" y="44035"/>
                      <a:pt x="218645" y="14983"/>
                      <a:pt x="263889" y="3743"/>
                    </a:cubicBezTo>
                    <a:cubicBezTo>
                      <a:pt x="311037" y="-8068"/>
                      <a:pt x="360948" y="-542"/>
                      <a:pt x="402383" y="24794"/>
                    </a:cubicBezTo>
                    <a:lnTo>
                      <a:pt x="816529" y="275111"/>
                    </a:lnTo>
                    <a:cubicBezTo>
                      <a:pt x="826245" y="281111"/>
                      <a:pt x="829483" y="293780"/>
                      <a:pt x="823864" y="303686"/>
                    </a:cubicBezTo>
                    <a:lnTo>
                      <a:pt x="531636" y="801273"/>
                    </a:lnTo>
                    <a:cubicBezTo>
                      <a:pt x="528778" y="806035"/>
                      <a:pt x="524016" y="809464"/>
                      <a:pt x="518587" y="810798"/>
                    </a:cubicBezTo>
                    <a:cubicBezTo>
                      <a:pt x="516967" y="811464"/>
                      <a:pt x="515349" y="811941"/>
                      <a:pt x="513634" y="812130"/>
                    </a:cubicBezTo>
                    <a:close/>
                    <a:moveTo>
                      <a:pt x="308275" y="40605"/>
                    </a:moveTo>
                    <a:cubicBezTo>
                      <a:pt x="296940" y="40605"/>
                      <a:pt x="285606" y="42034"/>
                      <a:pt x="274557" y="44797"/>
                    </a:cubicBezTo>
                    <a:cubicBezTo>
                      <a:pt x="240362" y="53369"/>
                      <a:pt x="211120" y="75276"/>
                      <a:pt x="193308" y="105662"/>
                    </a:cubicBezTo>
                    <a:lnTo>
                      <a:pt x="59958" y="333214"/>
                    </a:lnTo>
                    <a:cubicBezTo>
                      <a:pt x="22525" y="399508"/>
                      <a:pt x="45100" y="483613"/>
                      <a:pt x="110727" y="522285"/>
                    </a:cubicBezTo>
                    <a:lnTo>
                      <a:pt x="506490" y="761458"/>
                    </a:lnTo>
                    <a:lnTo>
                      <a:pt x="777191" y="300543"/>
                    </a:lnTo>
                    <a:lnTo>
                      <a:pt x="380951" y="61084"/>
                    </a:lnTo>
                    <a:cubicBezTo>
                      <a:pt x="359043" y="47749"/>
                      <a:pt x="333897" y="40700"/>
                      <a:pt x="308275" y="40700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3CA95F33-9AD7-38A6-758B-57CF2433CC25}"/>
                  </a:ext>
                </a:extLst>
              </p:cNvPr>
              <p:cNvSpPr/>
              <p:nvPr/>
            </p:nvSpPr>
            <p:spPr>
              <a:xfrm rot="17563001">
                <a:off x="1690468" y="4284899"/>
                <a:ext cx="183972" cy="277525"/>
              </a:xfrm>
              <a:custGeom>
                <a:avLst/>
                <a:gdLst>
                  <a:gd name="connsiteX0" fmla="*/ 20376 w 183972"/>
                  <a:gd name="connsiteY0" fmla="*/ 275814 h 277525"/>
                  <a:gd name="connsiteX1" fmla="*/ 9518 w 183972"/>
                  <a:gd name="connsiteY1" fmla="*/ 272766 h 277525"/>
                  <a:gd name="connsiteX2" fmla="*/ 2183 w 183972"/>
                  <a:gd name="connsiteY2" fmla="*/ 243810 h 277525"/>
                  <a:gd name="connsiteX3" fmla="*/ 2279 w 183972"/>
                  <a:gd name="connsiteY3" fmla="*/ 243619 h 277525"/>
                  <a:gd name="connsiteX4" fmla="*/ 143153 w 183972"/>
                  <a:gd name="connsiteY4" fmla="*/ 9591 h 277525"/>
                  <a:gd name="connsiteX5" fmla="*/ 171823 w 183972"/>
                  <a:gd name="connsiteY5" fmla="*/ 732 h 277525"/>
                  <a:gd name="connsiteX6" fmla="*/ 180682 w 183972"/>
                  <a:gd name="connsiteY6" fmla="*/ 29497 h 277525"/>
                  <a:gd name="connsiteX7" fmla="*/ 179539 w 183972"/>
                  <a:gd name="connsiteY7" fmla="*/ 31402 h 277525"/>
                  <a:gd name="connsiteX8" fmla="*/ 38664 w 183972"/>
                  <a:gd name="connsiteY8" fmla="*/ 265527 h 277525"/>
                  <a:gd name="connsiteX9" fmla="*/ 20376 w 183972"/>
                  <a:gd name="connsiteY9" fmla="*/ 275814 h 277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3972" h="277525">
                    <a:moveTo>
                      <a:pt x="20376" y="275814"/>
                    </a:moveTo>
                    <a:cubicBezTo>
                      <a:pt x="16566" y="275814"/>
                      <a:pt x="12756" y="274766"/>
                      <a:pt x="9518" y="272766"/>
                    </a:cubicBezTo>
                    <a:cubicBezTo>
                      <a:pt x="-484" y="266766"/>
                      <a:pt x="-3817" y="253812"/>
                      <a:pt x="2183" y="243810"/>
                    </a:cubicBezTo>
                    <a:cubicBezTo>
                      <a:pt x="2183" y="243715"/>
                      <a:pt x="2279" y="243715"/>
                      <a:pt x="2279" y="243619"/>
                    </a:cubicBezTo>
                    <a:lnTo>
                      <a:pt x="143153" y="9591"/>
                    </a:lnTo>
                    <a:cubicBezTo>
                      <a:pt x="148678" y="-791"/>
                      <a:pt x="161536" y="-4697"/>
                      <a:pt x="171823" y="732"/>
                    </a:cubicBezTo>
                    <a:cubicBezTo>
                      <a:pt x="182206" y="6257"/>
                      <a:pt x="186206" y="19116"/>
                      <a:pt x="180682" y="29497"/>
                    </a:cubicBezTo>
                    <a:cubicBezTo>
                      <a:pt x="180300" y="30165"/>
                      <a:pt x="179920" y="30831"/>
                      <a:pt x="179539" y="31402"/>
                    </a:cubicBezTo>
                    <a:lnTo>
                      <a:pt x="38664" y="265527"/>
                    </a:lnTo>
                    <a:cubicBezTo>
                      <a:pt x="34759" y="271908"/>
                      <a:pt x="27805" y="275814"/>
                      <a:pt x="20376" y="275814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9C6107F3-85BE-1712-4271-26D0DDC1AF3A}"/>
                  </a:ext>
                </a:extLst>
              </p:cNvPr>
              <p:cNvSpPr/>
              <p:nvPr/>
            </p:nvSpPr>
            <p:spPr>
              <a:xfrm rot="17563001">
                <a:off x="1836486" y="3835770"/>
                <a:ext cx="561125" cy="368036"/>
              </a:xfrm>
              <a:custGeom>
                <a:avLst/>
                <a:gdLst>
                  <a:gd name="connsiteX0" fmla="*/ 539015 w 561125"/>
                  <a:gd name="connsiteY0" fmla="*/ 366325 h 368036"/>
                  <a:gd name="connsiteX1" fmla="*/ 527775 w 561125"/>
                  <a:gd name="connsiteY1" fmla="*/ 363088 h 368036"/>
                  <a:gd name="connsiteX2" fmla="*/ 9139 w 561125"/>
                  <a:gd name="connsiteY2" fmla="*/ 37523 h 368036"/>
                  <a:gd name="connsiteX3" fmla="*/ 2472 w 561125"/>
                  <a:gd name="connsiteY3" fmla="*/ 8282 h 368036"/>
                  <a:gd name="connsiteX4" fmla="*/ 31713 w 561125"/>
                  <a:gd name="connsiteY4" fmla="*/ 1518 h 368036"/>
                  <a:gd name="connsiteX5" fmla="*/ 550349 w 561125"/>
                  <a:gd name="connsiteY5" fmla="*/ 327083 h 368036"/>
                  <a:gd name="connsiteX6" fmla="*/ 557113 w 561125"/>
                  <a:gd name="connsiteY6" fmla="*/ 356326 h 368036"/>
                  <a:gd name="connsiteX7" fmla="*/ 539015 w 561125"/>
                  <a:gd name="connsiteY7" fmla="*/ 366325 h 368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1125" h="368036">
                    <a:moveTo>
                      <a:pt x="539015" y="366325"/>
                    </a:moveTo>
                    <a:cubicBezTo>
                      <a:pt x="535014" y="366325"/>
                      <a:pt x="531110" y="365183"/>
                      <a:pt x="527775" y="363088"/>
                    </a:cubicBezTo>
                    <a:lnTo>
                      <a:pt x="9139" y="37523"/>
                    </a:lnTo>
                    <a:cubicBezTo>
                      <a:pt x="-767" y="31332"/>
                      <a:pt x="-3815" y="18187"/>
                      <a:pt x="2472" y="8282"/>
                    </a:cubicBezTo>
                    <a:cubicBezTo>
                      <a:pt x="8662" y="-1720"/>
                      <a:pt x="21807" y="-4672"/>
                      <a:pt x="31713" y="1518"/>
                    </a:cubicBezTo>
                    <a:lnTo>
                      <a:pt x="550349" y="327083"/>
                    </a:lnTo>
                    <a:cubicBezTo>
                      <a:pt x="560255" y="333274"/>
                      <a:pt x="563304" y="346419"/>
                      <a:pt x="557113" y="356326"/>
                    </a:cubicBezTo>
                    <a:cubicBezTo>
                      <a:pt x="553207" y="362611"/>
                      <a:pt x="546349" y="366325"/>
                      <a:pt x="539015" y="366325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5A19DBC6-61D1-D321-147F-18EB015D84DA}"/>
                  </a:ext>
                </a:extLst>
              </p:cNvPr>
              <p:cNvSpPr/>
              <p:nvPr/>
            </p:nvSpPr>
            <p:spPr>
              <a:xfrm rot="17563001">
                <a:off x="3183509" y="3089420"/>
                <a:ext cx="245455" cy="168840"/>
              </a:xfrm>
              <a:custGeom>
                <a:avLst/>
                <a:gdLst>
                  <a:gd name="connsiteX0" fmla="*/ 222804 w 245455"/>
                  <a:gd name="connsiteY0" fmla="*/ 167129 h 168840"/>
                  <a:gd name="connsiteX1" fmla="*/ 211660 w 245455"/>
                  <a:gd name="connsiteY1" fmla="*/ 163890 h 168840"/>
                  <a:gd name="connsiteX2" fmla="*/ 9540 w 245455"/>
                  <a:gd name="connsiteY2" fmla="*/ 37779 h 168840"/>
                  <a:gd name="connsiteX3" fmla="*/ 2205 w 245455"/>
                  <a:gd name="connsiteY3" fmla="*/ 8632 h 168840"/>
                  <a:gd name="connsiteX4" fmla="*/ 31352 w 245455"/>
                  <a:gd name="connsiteY4" fmla="*/ 1298 h 168840"/>
                  <a:gd name="connsiteX5" fmla="*/ 31923 w 245455"/>
                  <a:gd name="connsiteY5" fmla="*/ 1679 h 168840"/>
                  <a:gd name="connsiteX6" fmla="*/ 234520 w 245455"/>
                  <a:gd name="connsiteY6" fmla="*/ 127790 h 168840"/>
                  <a:gd name="connsiteX7" fmla="*/ 241473 w 245455"/>
                  <a:gd name="connsiteY7" fmla="*/ 157032 h 168840"/>
                  <a:gd name="connsiteX8" fmla="*/ 223280 w 245455"/>
                  <a:gd name="connsiteY8" fmla="*/ 167129 h 168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5455" h="168840">
                    <a:moveTo>
                      <a:pt x="222804" y="167129"/>
                    </a:moveTo>
                    <a:cubicBezTo>
                      <a:pt x="218899" y="167129"/>
                      <a:pt x="214993" y="165985"/>
                      <a:pt x="211660" y="163890"/>
                    </a:cubicBezTo>
                    <a:lnTo>
                      <a:pt x="9540" y="37779"/>
                    </a:lnTo>
                    <a:cubicBezTo>
                      <a:pt x="-558" y="31779"/>
                      <a:pt x="-3796" y="18729"/>
                      <a:pt x="2205" y="8632"/>
                    </a:cubicBezTo>
                    <a:cubicBezTo>
                      <a:pt x="8206" y="-1463"/>
                      <a:pt x="21255" y="-4702"/>
                      <a:pt x="31352" y="1298"/>
                    </a:cubicBezTo>
                    <a:cubicBezTo>
                      <a:pt x="31543" y="1393"/>
                      <a:pt x="31732" y="1584"/>
                      <a:pt x="31923" y="1679"/>
                    </a:cubicBezTo>
                    <a:lnTo>
                      <a:pt x="234520" y="127790"/>
                    </a:lnTo>
                    <a:cubicBezTo>
                      <a:pt x="244522" y="133887"/>
                      <a:pt x="247665" y="147031"/>
                      <a:pt x="241473" y="157032"/>
                    </a:cubicBezTo>
                    <a:cubicBezTo>
                      <a:pt x="237567" y="163318"/>
                      <a:pt x="230710" y="167129"/>
                      <a:pt x="223280" y="167129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A2BA6457-4CE5-A62B-BB2D-DC9A99B6564C}"/>
                  </a:ext>
                </a:extLst>
              </p:cNvPr>
              <p:cNvSpPr/>
              <p:nvPr/>
            </p:nvSpPr>
            <p:spPr>
              <a:xfrm rot="17563001">
                <a:off x="1111491" y="4839562"/>
                <a:ext cx="358234" cy="236350"/>
              </a:xfrm>
              <a:custGeom>
                <a:avLst/>
                <a:gdLst>
                  <a:gd name="connsiteX0" fmla="*/ 336033 w 358234"/>
                  <a:gd name="connsiteY0" fmla="*/ 234637 h 236350"/>
                  <a:gd name="connsiteX1" fmla="*/ 324983 w 358234"/>
                  <a:gd name="connsiteY1" fmla="*/ 231494 h 236350"/>
                  <a:gd name="connsiteX2" fmla="*/ 9325 w 358234"/>
                  <a:gd name="connsiteY2" fmla="*/ 37661 h 236350"/>
                  <a:gd name="connsiteX3" fmla="*/ 2372 w 358234"/>
                  <a:gd name="connsiteY3" fmla="*/ 8418 h 236350"/>
                  <a:gd name="connsiteX4" fmla="*/ 31614 w 358234"/>
                  <a:gd name="connsiteY4" fmla="*/ 1465 h 236350"/>
                  <a:gd name="connsiteX5" fmla="*/ 347177 w 358234"/>
                  <a:gd name="connsiteY5" fmla="*/ 195203 h 236350"/>
                  <a:gd name="connsiteX6" fmla="*/ 354416 w 358234"/>
                  <a:gd name="connsiteY6" fmla="*/ 224350 h 236350"/>
                  <a:gd name="connsiteX7" fmla="*/ 336033 w 358234"/>
                  <a:gd name="connsiteY7" fmla="*/ 234637 h 236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8234" h="236350">
                    <a:moveTo>
                      <a:pt x="336033" y="234637"/>
                    </a:moveTo>
                    <a:cubicBezTo>
                      <a:pt x="332127" y="234637"/>
                      <a:pt x="328317" y="233494"/>
                      <a:pt x="324983" y="231494"/>
                    </a:cubicBezTo>
                    <a:lnTo>
                      <a:pt x="9325" y="37661"/>
                    </a:lnTo>
                    <a:cubicBezTo>
                      <a:pt x="-676" y="31469"/>
                      <a:pt x="-3820" y="18420"/>
                      <a:pt x="2372" y="8418"/>
                    </a:cubicBezTo>
                    <a:cubicBezTo>
                      <a:pt x="8563" y="-1582"/>
                      <a:pt x="21612" y="-4726"/>
                      <a:pt x="31614" y="1465"/>
                    </a:cubicBezTo>
                    <a:lnTo>
                      <a:pt x="347177" y="195203"/>
                    </a:lnTo>
                    <a:cubicBezTo>
                      <a:pt x="357178" y="201299"/>
                      <a:pt x="360416" y="214349"/>
                      <a:pt x="354416" y="224350"/>
                    </a:cubicBezTo>
                    <a:cubicBezTo>
                      <a:pt x="350511" y="230828"/>
                      <a:pt x="343558" y="234732"/>
                      <a:pt x="336033" y="234637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5B0BAA9B-398E-5EDD-7E4F-848568E79049}"/>
                  </a:ext>
                </a:extLst>
              </p:cNvPr>
              <p:cNvSpPr/>
              <p:nvPr/>
            </p:nvSpPr>
            <p:spPr>
              <a:xfrm rot="17563001">
                <a:off x="2245292" y="3529245"/>
                <a:ext cx="1556559" cy="811849"/>
              </a:xfrm>
              <a:custGeom>
                <a:avLst/>
                <a:gdLst>
                  <a:gd name="connsiteX0" fmla="*/ 140638 w 1556559"/>
                  <a:gd name="connsiteY0" fmla="*/ 27122 h 811849"/>
                  <a:gd name="connsiteX1" fmla="*/ 835010 w 1556559"/>
                  <a:gd name="connsiteY1" fmla="*/ 11690 h 811849"/>
                  <a:gd name="connsiteX2" fmla="*/ 1538050 w 1556559"/>
                  <a:gd name="connsiteY2" fmla="*/ 294203 h 811849"/>
                  <a:gd name="connsiteX3" fmla="*/ 1418131 w 1556559"/>
                  <a:gd name="connsiteY3" fmla="*/ 520610 h 811849"/>
                  <a:gd name="connsiteX4" fmla="*/ 1195150 w 1556559"/>
                  <a:gd name="connsiteY4" fmla="*/ 686537 h 811849"/>
                  <a:gd name="connsiteX5" fmla="*/ 236840 w 1556559"/>
                  <a:gd name="connsiteY5" fmla="*/ 654628 h 811849"/>
                  <a:gd name="connsiteX6" fmla="*/ 7574 w 1556559"/>
                  <a:gd name="connsiteY6" fmla="*/ 597954 h 811849"/>
                  <a:gd name="connsiteX7" fmla="*/ 140638 w 1556559"/>
                  <a:gd name="connsiteY7" fmla="*/ 27122 h 811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6559" h="811849">
                    <a:moveTo>
                      <a:pt x="140638" y="27122"/>
                    </a:moveTo>
                    <a:cubicBezTo>
                      <a:pt x="140638" y="27122"/>
                      <a:pt x="564881" y="-25742"/>
                      <a:pt x="835010" y="11690"/>
                    </a:cubicBezTo>
                    <a:cubicBezTo>
                      <a:pt x="1045417" y="40933"/>
                      <a:pt x="1668162" y="-108609"/>
                      <a:pt x="1538050" y="294203"/>
                    </a:cubicBezTo>
                    <a:cubicBezTo>
                      <a:pt x="1510047" y="380975"/>
                      <a:pt x="1495283" y="438792"/>
                      <a:pt x="1418131" y="520610"/>
                    </a:cubicBezTo>
                    <a:cubicBezTo>
                      <a:pt x="1376030" y="565380"/>
                      <a:pt x="1260587" y="657676"/>
                      <a:pt x="1195150" y="686537"/>
                    </a:cubicBezTo>
                    <a:cubicBezTo>
                      <a:pt x="877110" y="827031"/>
                      <a:pt x="588885" y="885800"/>
                      <a:pt x="236840" y="654628"/>
                    </a:cubicBezTo>
                    <a:cubicBezTo>
                      <a:pt x="169213" y="610051"/>
                      <a:pt x="88250" y="590048"/>
                      <a:pt x="7574" y="597954"/>
                    </a:cubicBezTo>
                    <a:cubicBezTo>
                      <a:pt x="-39385" y="602717"/>
                      <a:pt x="125684" y="30454"/>
                      <a:pt x="140638" y="27122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2AB33B9D-7A4B-B531-EBAB-104D711AC5B3}"/>
                  </a:ext>
                </a:extLst>
              </p:cNvPr>
              <p:cNvSpPr/>
              <p:nvPr/>
            </p:nvSpPr>
            <p:spPr>
              <a:xfrm rot="17563001">
                <a:off x="2061599" y="3587596"/>
                <a:ext cx="1813804" cy="882774"/>
              </a:xfrm>
              <a:custGeom>
                <a:avLst/>
                <a:gdLst>
                  <a:gd name="connsiteX0" fmla="*/ 947325 w 1813804"/>
                  <a:gd name="connsiteY0" fmla="*/ 881063 h 882774"/>
                  <a:gd name="connsiteX1" fmla="*/ 461550 w 1813804"/>
                  <a:gd name="connsiteY1" fmla="*/ 722473 h 882774"/>
                  <a:gd name="connsiteX2" fmla="*/ 246095 w 1813804"/>
                  <a:gd name="connsiteY2" fmla="*/ 669323 h 882774"/>
                  <a:gd name="connsiteX3" fmla="*/ 21209 w 1813804"/>
                  <a:gd name="connsiteY3" fmla="*/ 680561 h 882774"/>
                  <a:gd name="connsiteX4" fmla="*/ -794 w 1813804"/>
                  <a:gd name="connsiteY4" fmla="*/ 659988 h 882774"/>
                  <a:gd name="connsiteX5" fmla="*/ 19780 w 1813804"/>
                  <a:gd name="connsiteY5" fmla="*/ 638080 h 882774"/>
                  <a:gd name="connsiteX6" fmla="*/ 241809 w 1813804"/>
                  <a:gd name="connsiteY6" fmla="*/ 627032 h 882774"/>
                  <a:gd name="connsiteX7" fmla="*/ 484886 w 1813804"/>
                  <a:gd name="connsiteY7" fmla="*/ 687135 h 882774"/>
                  <a:gd name="connsiteX8" fmla="*/ 1422909 w 1813804"/>
                  <a:gd name="connsiteY8" fmla="*/ 717329 h 882774"/>
                  <a:gd name="connsiteX9" fmla="*/ 1639031 w 1813804"/>
                  <a:gd name="connsiteY9" fmla="*/ 556260 h 882774"/>
                  <a:gd name="connsiteX10" fmla="*/ 1748568 w 1813804"/>
                  <a:gd name="connsiteY10" fmla="*/ 355188 h 882774"/>
                  <a:gd name="connsiteX11" fmla="*/ 1754187 w 1813804"/>
                  <a:gd name="connsiteY11" fmla="*/ 337947 h 882774"/>
                  <a:gd name="connsiteX12" fmla="*/ 1747711 w 1813804"/>
                  <a:gd name="connsiteY12" fmla="*/ 170404 h 882774"/>
                  <a:gd name="connsiteX13" fmla="*/ 1330706 w 1813804"/>
                  <a:gd name="connsiteY13" fmla="*/ 96013 h 882774"/>
                  <a:gd name="connsiteX14" fmla="*/ 1065054 w 1813804"/>
                  <a:gd name="connsiteY14" fmla="*/ 82203 h 882774"/>
                  <a:gd name="connsiteX15" fmla="*/ 383541 w 1813804"/>
                  <a:gd name="connsiteY15" fmla="*/ 97537 h 882774"/>
                  <a:gd name="connsiteX16" fmla="*/ 211328 w 1813804"/>
                  <a:gd name="connsiteY16" fmla="*/ 92869 h 882774"/>
                  <a:gd name="connsiteX17" fmla="*/ 191612 w 1813804"/>
                  <a:gd name="connsiteY17" fmla="*/ 70201 h 882774"/>
                  <a:gd name="connsiteX18" fmla="*/ 213900 w 1813804"/>
                  <a:gd name="connsiteY18" fmla="*/ 50484 h 882774"/>
                  <a:gd name="connsiteX19" fmla="*/ 214281 w 1813804"/>
                  <a:gd name="connsiteY19" fmla="*/ 50484 h 882774"/>
                  <a:gd name="connsiteX20" fmla="*/ 372205 w 1813804"/>
                  <a:gd name="connsiteY20" fmla="*/ 56579 h 882774"/>
                  <a:gd name="connsiteX21" fmla="*/ 1077628 w 1813804"/>
                  <a:gd name="connsiteY21" fmla="*/ 41626 h 882774"/>
                  <a:gd name="connsiteX22" fmla="*/ 1329468 w 1813804"/>
                  <a:gd name="connsiteY22" fmla="*/ 53628 h 882774"/>
                  <a:gd name="connsiteX23" fmla="*/ 1781715 w 1813804"/>
                  <a:gd name="connsiteY23" fmla="*/ 144971 h 882774"/>
                  <a:gd name="connsiteX24" fmla="*/ 1794573 w 1813804"/>
                  <a:gd name="connsiteY24" fmla="*/ 350998 h 882774"/>
                  <a:gd name="connsiteX25" fmla="*/ 1789049 w 1813804"/>
                  <a:gd name="connsiteY25" fmla="*/ 368141 h 882774"/>
                  <a:gd name="connsiteX26" fmla="*/ 1669987 w 1813804"/>
                  <a:gd name="connsiteY26" fmla="*/ 585407 h 882774"/>
                  <a:gd name="connsiteX27" fmla="*/ 1440148 w 1813804"/>
                  <a:gd name="connsiteY27" fmla="*/ 756192 h 882774"/>
                  <a:gd name="connsiteX28" fmla="*/ 947325 w 1813804"/>
                  <a:gd name="connsiteY28" fmla="*/ 881063 h 882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13804" h="882774">
                    <a:moveTo>
                      <a:pt x="947325" y="881063"/>
                    </a:moveTo>
                    <a:cubicBezTo>
                      <a:pt x="791687" y="881063"/>
                      <a:pt x="633666" y="835438"/>
                      <a:pt x="461550" y="722473"/>
                    </a:cubicBezTo>
                    <a:cubicBezTo>
                      <a:pt x="397923" y="680657"/>
                      <a:pt x="321913" y="661893"/>
                      <a:pt x="246095" y="669323"/>
                    </a:cubicBezTo>
                    <a:cubicBezTo>
                      <a:pt x="194279" y="674562"/>
                      <a:pt x="28258" y="680275"/>
                      <a:pt x="21209" y="680561"/>
                    </a:cubicBezTo>
                    <a:cubicBezTo>
                      <a:pt x="9494" y="680943"/>
                      <a:pt x="-317" y="671799"/>
                      <a:pt x="-794" y="659988"/>
                    </a:cubicBezTo>
                    <a:cubicBezTo>
                      <a:pt x="-1174" y="648273"/>
                      <a:pt x="8065" y="638462"/>
                      <a:pt x="19780" y="638080"/>
                    </a:cubicBezTo>
                    <a:cubicBezTo>
                      <a:pt x="21495" y="638080"/>
                      <a:pt x="191230" y="632081"/>
                      <a:pt x="241809" y="627032"/>
                    </a:cubicBezTo>
                    <a:cubicBezTo>
                      <a:pt x="327343" y="618744"/>
                      <a:pt x="413068" y="639985"/>
                      <a:pt x="484886" y="687135"/>
                    </a:cubicBezTo>
                    <a:cubicBezTo>
                      <a:pt x="821785" y="908401"/>
                      <a:pt x="1093534" y="862776"/>
                      <a:pt x="1422909" y="717329"/>
                    </a:cubicBezTo>
                    <a:cubicBezTo>
                      <a:pt x="1483868" y="690372"/>
                      <a:pt x="1597216" y="600648"/>
                      <a:pt x="1639031" y="556260"/>
                    </a:cubicBezTo>
                    <a:cubicBezTo>
                      <a:pt x="1707610" y="483490"/>
                      <a:pt x="1723899" y="432435"/>
                      <a:pt x="1748568" y="355188"/>
                    </a:cubicBezTo>
                    <a:lnTo>
                      <a:pt x="1754187" y="337947"/>
                    </a:lnTo>
                    <a:cubicBezTo>
                      <a:pt x="1778286" y="263178"/>
                      <a:pt x="1776191" y="208409"/>
                      <a:pt x="1747711" y="170404"/>
                    </a:cubicBezTo>
                    <a:cubicBezTo>
                      <a:pt x="1684465" y="86107"/>
                      <a:pt x="1496537" y="91442"/>
                      <a:pt x="1330706" y="96013"/>
                    </a:cubicBezTo>
                    <a:cubicBezTo>
                      <a:pt x="1225931" y="98967"/>
                      <a:pt x="1127919" y="101727"/>
                      <a:pt x="1065054" y="82203"/>
                    </a:cubicBezTo>
                    <a:cubicBezTo>
                      <a:pt x="744537" y="-17336"/>
                      <a:pt x="387065" y="96395"/>
                      <a:pt x="383541" y="97537"/>
                    </a:cubicBezTo>
                    <a:cubicBezTo>
                      <a:pt x="365823" y="101632"/>
                      <a:pt x="319627" y="100204"/>
                      <a:pt x="211328" y="92869"/>
                    </a:cubicBezTo>
                    <a:cubicBezTo>
                      <a:pt x="199613" y="92011"/>
                      <a:pt x="190849" y="81917"/>
                      <a:pt x="191612" y="70201"/>
                    </a:cubicBezTo>
                    <a:cubicBezTo>
                      <a:pt x="192278" y="58578"/>
                      <a:pt x="202280" y="49721"/>
                      <a:pt x="213900" y="50484"/>
                    </a:cubicBezTo>
                    <a:cubicBezTo>
                      <a:pt x="213995" y="50484"/>
                      <a:pt x="214186" y="50484"/>
                      <a:pt x="214281" y="50484"/>
                    </a:cubicBezTo>
                    <a:cubicBezTo>
                      <a:pt x="308388" y="56865"/>
                      <a:pt x="361442" y="58960"/>
                      <a:pt x="372205" y="56579"/>
                    </a:cubicBezTo>
                    <a:cubicBezTo>
                      <a:pt x="385445" y="52197"/>
                      <a:pt x="743681" y="-62007"/>
                      <a:pt x="1077628" y="41626"/>
                    </a:cubicBezTo>
                    <a:cubicBezTo>
                      <a:pt x="1133729" y="59055"/>
                      <a:pt x="1228885" y="56388"/>
                      <a:pt x="1329468" y="53628"/>
                    </a:cubicBezTo>
                    <a:cubicBezTo>
                      <a:pt x="1505681" y="48579"/>
                      <a:pt x="1705324" y="43054"/>
                      <a:pt x="1781715" y="144971"/>
                    </a:cubicBezTo>
                    <a:cubicBezTo>
                      <a:pt x="1818577" y="194121"/>
                      <a:pt x="1822864" y="263461"/>
                      <a:pt x="1794573" y="350998"/>
                    </a:cubicBezTo>
                    <a:lnTo>
                      <a:pt x="1789049" y="368141"/>
                    </a:lnTo>
                    <a:cubicBezTo>
                      <a:pt x="1763617" y="447962"/>
                      <a:pt x="1745139" y="505588"/>
                      <a:pt x="1669987" y="585407"/>
                    </a:cubicBezTo>
                    <a:cubicBezTo>
                      <a:pt x="1626077" y="632081"/>
                      <a:pt x="1508062" y="726377"/>
                      <a:pt x="1440148" y="756192"/>
                    </a:cubicBezTo>
                    <a:cubicBezTo>
                      <a:pt x="1270032" y="831248"/>
                      <a:pt x="1110012" y="881063"/>
                      <a:pt x="947325" y="881063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359957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reveal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2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3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57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2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nodeType="withEffect">
                                  <p:stCondLst>
                                    <p:cond delay="7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nodeType="withEffect">
                                  <p:stCondLst>
                                    <p:cond delay="7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86 0.00231 L 0.02943 0.47453 L 0.4763 0.48287 L 0.04193 0.59676 L 0.4763 0.62453 L 0.03568 0.67986 L 0.47787 0.71342 L 0.04193 0.82453 L 0.4513 0.83541 L 0.02318 0.93842 L 0.43412 0.95231 L 0.04037 1.05231 L 0.36849 1.05509 L 0.05287 1.1662 L 0.38412 0.20208 L 0.84037 0.20208 L 0.42005 0.31898 L 0.92474 0.31898 L 0.9263 0.32731 L 0.39349 0.4162 L 0.96537 0.4162 L 0.94349 0.43009 L 0.43724 0.56342 L 0.9763 0.54953 L 0.4888 0.69676 L 0.93568 0.67986 L 0.51849 0.79398 L 0.96068 0.78842 L 0.49818 0.89676 L 0.9638 0.90509 L 0.51693 1.01898 L 0.96068 1.05787 L 0.55443 0.3993 L 0.62474 0.83009 L 0.6513 0.38264 L 0.6763 0.88842 L 0.71537 0.44097 L 0.72005 0.85509 L 0.76537 0.42453 L 0.77943 0.85509 L 0.81849 0.4162 L 0.6513 0.36898 L 0.76537 0.37731 L 0.65443 0.89953 L 0.76224 0.90509 L 0.81224 1.17176 " pathEditMode="relative" ptsTypes="AAAAAAAAAAAAAAAAAAAAAAAAAAAAAAAAAAAAAAAAAAAAAA">
                                      <p:cBhvr>
                                        <p:cTn id="21" dur="8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86FE2EED-3DDF-6CC8-A934-A9AB9F68FBCB}"/>
              </a:ext>
            </a:extLst>
          </p:cNvPr>
          <p:cNvGrpSpPr/>
          <p:nvPr/>
        </p:nvGrpSpPr>
        <p:grpSpPr>
          <a:xfrm rot="16200000">
            <a:off x="-477926" y="3179688"/>
            <a:ext cx="3530737" cy="625642"/>
            <a:chOff x="4362450" y="-929756"/>
            <a:chExt cx="2019300" cy="2190750"/>
          </a:xfrm>
        </p:grpSpPr>
        <p:sp>
          <p:nvSpPr>
            <p:cNvPr id="7" name="Rectangle 11">
              <a:extLst>
                <a:ext uri="{FF2B5EF4-FFF2-40B4-BE49-F238E27FC236}">
                  <a16:creationId xmlns:a16="http://schemas.microsoft.com/office/drawing/2014/main" id="{8F292A46-2373-F31B-FE84-7A43B4D5C5D5}"/>
                </a:ext>
              </a:extLst>
            </p:cNvPr>
            <p:cNvSpPr/>
            <p:nvPr/>
          </p:nvSpPr>
          <p:spPr>
            <a:xfrm>
              <a:off x="4397376" y="-904875"/>
              <a:ext cx="1970469" cy="2134913"/>
            </a:xfrm>
            <a:custGeom>
              <a:avLst/>
              <a:gdLst>
                <a:gd name="connsiteX0" fmla="*/ 0 w 2066925"/>
                <a:gd name="connsiteY0" fmla="*/ 0 h 2226194"/>
                <a:gd name="connsiteX1" fmla="*/ 2066925 w 2066925"/>
                <a:gd name="connsiteY1" fmla="*/ 0 h 2226194"/>
                <a:gd name="connsiteX2" fmla="*/ 2066925 w 2066925"/>
                <a:gd name="connsiteY2" fmla="*/ 2226194 h 2226194"/>
                <a:gd name="connsiteX3" fmla="*/ 0 w 2066925"/>
                <a:gd name="connsiteY3" fmla="*/ 2226194 h 2226194"/>
                <a:gd name="connsiteX4" fmla="*/ 0 w 2066925"/>
                <a:gd name="connsiteY4" fmla="*/ 0 h 2226194"/>
                <a:gd name="connsiteX0" fmla="*/ 0 w 2066925"/>
                <a:gd name="connsiteY0" fmla="*/ 0 h 2226194"/>
                <a:gd name="connsiteX1" fmla="*/ 1666875 w 2066925"/>
                <a:gd name="connsiteY1" fmla="*/ 149225 h 2226194"/>
                <a:gd name="connsiteX2" fmla="*/ 2066925 w 2066925"/>
                <a:gd name="connsiteY2" fmla="*/ 2226194 h 2226194"/>
                <a:gd name="connsiteX3" fmla="*/ 0 w 2066925"/>
                <a:gd name="connsiteY3" fmla="*/ 2226194 h 2226194"/>
                <a:gd name="connsiteX4" fmla="*/ 0 w 2066925"/>
                <a:gd name="connsiteY4" fmla="*/ 0 h 2226194"/>
                <a:gd name="connsiteX0" fmla="*/ 0 w 2066925"/>
                <a:gd name="connsiteY0" fmla="*/ 0 h 2226194"/>
                <a:gd name="connsiteX1" fmla="*/ 1892300 w 2066925"/>
                <a:gd name="connsiteY1" fmla="*/ 60325 h 2226194"/>
                <a:gd name="connsiteX2" fmla="*/ 2066925 w 2066925"/>
                <a:gd name="connsiteY2" fmla="*/ 2226194 h 2226194"/>
                <a:gd name="connsiteX3" fmla="*/ 0 w 2066925"/>
                <a:gd name="connsiteY3" fmla="*/ 2226194 h 2226194"/>
                <a:gd name="connsiteX4" fmla="*/ 0 w 2066925"/>
                <a:gd name="connsiteY4" fmla="*/ 0 h 2226194"/>
                <a:gd name="connsiteX0" fmla="*/ 50800 w 2066925"/>
                <a:gd name="connsiteY0" fmla="*/ 203200 h 2165869"/>
                <a:gd name="connsiteX1" fmla="*/ 1892300 w 2066925"/>
                <a:gd name="connsiteY1" fmla="*/ 0 h 2165869"/>
                <a:gd name="connsiteX2" fmla="*/ 2066925 w 2066925"/>
                <a:gd name="connsiteY2" fmla="*/ 2165869 h 2165869"/>
                <a:gd name="connsiteX3" fmla="*/ 0 w 2066925"/>
                <a:gd name="connsiteY3" fmla="*/ 2165869 h 2165869"/>
                <a:gd name="connsiteX4" fmla="*/ 50800 w 2066925"/>
                <a:gd name="connsiteY4" fmla="*/ 203200 h 2165869"/>
                <a:gd name="connsiteX0" fmla="*/ 22225 w 2066925"/>
                <a:gd name="connsiteY0" fmla="*/ 66675 h 2165869"/>
                <a:gd name="connsiteX1" fmla="*/ 1892300 w 2066925"/>
                <a:gd name="connsiteY1" fmla="*/ 0 h 2165869"/>
                <a:gd name="connsiteX2" fmla="*/ 2066925 w 2066925"/>
                <a:gd name="connsiteY2" fmla="*/ 2165869 h 2165869"/>
                <a:gd name="connsiteX3" fmla="*/ 0 w 2066925"/>
                <a:gd name="connsiteY3" fmla="*/ 2165869 h 2165869"/>
                <a:gd name="connsiteX4" fmla="*/ 22225 w 2066925"/>
                <a:gd name="connsiteY4" fmla="*/ 66675 h 2165869"/>
                <a:gd name="connsiteX0" fmla="*/ 22225 w 2066925"/>
                <a:gd name="connsiteY0" fmla="*/ 66675 h 2165869"/>
                <a:gd name="connsiteX1" fmla="*/ 847725 w 2066925"/>
                <a:gd name="connsiteY1" fmla="*/ 0 h 2165869"/>
                <a:gd name="connsiteX2" fmla="*/ 1892300 w 2066925"/>
                <a:gd name="connsiteY2" fmla="*/ 0 h 2165869"/>
                <a:gd name="connsiteX3" fmla="*/ 2066925 w 2066925"/>
                <a:gd name="connsiteY3" fmla="*/ 2165869 h 2165869"/>
                <a:gd name="connsiteX4" fmla="*/ 0 w 2066925"/>
                <a:gd name="connsiteY4" fmla="*/ 2165869 h 2165869"/>
                <a:gd name="connsiteX5" fmla="*/ 22225 w 2066925"/>
                <a:gd name="connsiteY5" fmla="*/ 66675 h 2165869"/>
                <a:gd name="connsiteX0" fmla="*/ 22225 w 2066925"/>
                <a:gd name="connsiteY0" fmla="*/ 66675 h 2165869"/>
                <a:gd name="connsiteX1" fmla="*/ 847725 w 2066925"/>
                <a:gd name="connsiteY1" fmla="*/ 0 h 2165869"/>
                <a:gd name="connsiteX2" fmla="*/ 1892300 w 2066925"/>
                <a:gd name="connsiteY2" fmla="*/ 0 h 2165869"/>
                <a:gd name="connsiteX3" fmla="*/ 2066925 w 2066925"/>
                <a:gd name="connsiteY3" fmla="*/ 2165869 h 2165869"/>
                <a:gd name="connsiteX4" fmla="*/ 0 w 2066925"/>
                <a:gd name="connsiteY4" fmla="*/ 2165869 h 2165869"/>
                <a:gd name="connsiteX5" fmla="*/ 22225 w 2066925"/>
                <a:gd name="connsiteY5" fmla="*/ 66675 h 2165869"/>
                <a:gd name="connsiteX0" fmla="*/ 0 w 2044700"/>
                <a:gd name="connsiteY0" fmla="*/ 66675 h 2165869"/>
                <a:gd name="connsiteX1" fmla="*/ 825500 w 2044700"/>
                <a:gd name="connsiteY1" fmla="*/ 0 h 2165869"/>
                <a:gd name="connsiteX2" fmla="*/ 1870075 w 2044700"/>
                <a:gd name="connsiteY2" fmla="*/ 0 h 2165869"/>
                <a:gd name="connsiteX3" fmla="*/ 2044700 w 2044700"/>
                <a:gd name="connsiteY3" fmla="*/ 2165869 h 2165869"/>
                <a:gd name="connsiteX4" fmla="*/ 287337 w 2044700"/>
                <a:gd name="connsiteY4" fmla="*/ 2070619 h 2165869"/>
                <a:gd name="connsiteX5" fmla="*/ 0 w 2044700"/>
                <a:gd name="connsiteY5" fmla="*/ 66675 h 2165869"/>
                <a:gd name="connsiteX0" fmla="*/ 0 w 2044700"/>
                <a:gd name="connsiteY0" fmla="*/ 66675 h 2165869"/>
                <a:gd name="connsiteX1" fmla="*/ 825500 w 2044700"/>
                <a:gd name="connsiteY1" fmla="*/ 0 h 2165869"/>
                <a:gd name="connsiteX2" fmla="*/ 1870075 w 2044700"/>
                <a:gd name="connsiteY2" fmla="*/ 0 h 2165869"/>
                <a:gd name="connsiteX3" fmla="*/ 2044700 w 2044700"/>
                <a:gd name="connsiteY3" fmla="*/ 2165869 h 2165869"/>
                <a:gd name="connsiteX4" fmla="*/ 25400 w 2044700"/>
                <a:gd name="connsiteY4" fmla="*/ 2134913 h 2165869"/>
                <a:gd name="connsiteX5" fmla="*/ 0 w 2044700"/>
                <a:gd name="connsiteY5" fmla="*/ 66675 h 2165869"/>
                <a:gd name="connsiteX0" fmla="*/ 0 w 2044700"/>
                <a:gd name="connsiteY0" fmla="*/ 66675 h 2165869"/>
                <a:gd name="connsiteX1" fmla="*/ 825500 w 2044700"/>
                <a:gd name="connsiteY1" fmla="*/ 0 h 2165869"/>
                <a:gd name="connsiteX2" fmla="*/ 1870075 w 2044700"/>
                <a:gd name="connsiteY2" fmla="*/ 0 h 2165869"/>
                <a:gd name="connsiteX3" fmla="*/ 2044700 w 2044700"/>
                <a:gd name="connsiteY3" fmla="*/ 2165869 h 2165869"/>
                <a:gd name="connsiteX4" fmla="*/ 25400 w 2044700"/>
                <a:gd name="connsiteY4" fmla="*/ 2134913 h 2165869"/>
                <a:gd name="connsiteX5" fmla="*/ 0 w 2044700"/>
                <a:gd name="connsiteY5" fmla="*/ 66675 h 2165869"/>
                <a:gd name="connsiteX0" fmla="*/ 0 w 1870075"/>
                <a:gd name="connsiteY0" fmla="*/ 66675 h 2134913"/>
                <a:gd name="connsiteX1" fmla="*/ 825500 w 1870075"/>
                <a:gd name="connsiteY1" fmla="*/ 0 h 2134913"/>
                <a:gd name="connsiteX2" fmla="*/ 1870075 w 1870075"/>
                <a:gd name="connsiteY2" fmla="*/ 0 h 2134913"/>
                <a:gd name="connsiteX3" fmla="*/ 1851819 w 1870075"/>
                <a:gd name="connsiteY3" fmla="*/ 2034901 h 2134913"/>
                <a:gd name="connsiteX4" fmla="*/ 25400 w 1870075"/>
                <a:gd name="connsiteY4" fmla="*/ 2134913 h 2134913"/>
                <a:gd name="connsiteX5" fmla="*/ 0 w 1870075"/>
                <a:gd name="connsiteY5" fmla="*/ 66675 h 2134913"/>
                <a:gd name="connsiteX0" fmla="*/ 0 w 1889919"/>
                <a:gd name="connsiteY0" fmla="*/ 66675 h 2134913"/>
                <a:gd name="connsiteX1" fmla="*/ 825500 w 1889919"/>
                <a:gd name="connsiteY1" fmla="*/ 0 h 2134913"/>
                <a:gd name="connsiteX2" fmla="*/ 1870075 w 1889919"/>
                <a:gd name="connsiteY2" fmla="*/ 0 h 2134913"/>
                <a:gd name="connsiteX3" fmla="*/ 1889919 w 1889919"/>
                <a:gd name="connsiteY3" fmla="*/ 2030138 h 2134913"/>
                <a:gd name="connsiteX4" fmla="*/ 25400 w 1889919"/>
                <a:gd name="connsiteY4" fmla="*/ 2134913 h 2134913"/>
                <a:gd name="connsiteX5" fmla="*/ 0 w 1889919"/>
                <a:gd name="connsiteY5" fmla="*/ 66675 h 2134913"/>
                <a:gd name="connsiteX0" fmla="*/ 0 w 1970088"/>
                <a:gd name="connsiteY0" fmla="*/ 66675 h 2134913"/>
                <a:gd name="connsiteX1" fmla="*/ 825500 w 1970088"/>
                <a:gd name="connsiteY1" fmla="*/ 0 h 2134913"/>
                <a:gd name="connsiteX2" fmla="*/ 1870075 w 1970088"/>
                <a:gd name="connsiteY2" fmla="*/ 0 h 2134913"/>
                <a:gd name="connsiteX3" fmla="*/ 1970088 w 1970088"/>
                <a:gd name="connsiteY3" fmla="*/ 1945481 h 2134913"/>
                <a:gd name="connsiteX4" fmla="*/ 1889919 w 1970088"/>
                <a:gd name="connsiteY4" fmla="*/ 2030138 h 2134913"/>
                <a:gd name="connsiteX5" fmla="*/ 25400 w 1970088"/>
                <a:gd name="connsiteY5" fmla="*/ 2134913 h 2134913"/>
                <a:gd name="connsiteX6" fmla="*/ 0 w 1970088"/>
                <a:gd name="connsiteY6" fmla="*/ 66675 h 2134913"/>
                <a:gd name="connsiteX0" fmla="*/ 0 w 1970375"/>
                <a:gd name="connsiteY0" fmla="*/ 66675 h 2134913"/>
                <a:gd name="connsiteX1" fmla="*/ 825500 w 1970375"/>
                <a:gd name="connsiteY1" fmla="*/ 0 h 2134913"/>
                <a:gd name="connsiteX2" fmla="*/ 1870075 w 1970375"/>
                <a:gd name="connsiteY2" fmla="*/ 0 h 2134913"/>
                <a:gd name="connsiteX3" fmla="*/ 1970088 w 1970375"/>
                <a:gd name="connsiteY3" fmla="*/ 1945481 h 2134913"/>
                <a:gd name="connsiteX4" fmla="*/ 1889919 w 1970375"/>
                <a:gd name="connsiteY4" fmla="*/ 2030138 h 2134913"/>
                <a:gd name="connsiteX5" fmla="*/ 25400 w 1970375"/>
                <a:gd name="connsiteY5" fmla="*/ 2134913 h 2134913"/>
                <a:gd name="connsiteX6" fmla="*/ 0 w 1970375"/>
                <a:gd name="connsiteY6" fmla="*/ 66675 h 2134913"/>
                <a:gd name="connsiteX0" fmla="*/ 0 w 1970469"/>
                <a:gd name="connsiteY0" fmla="*/ 66675 h 2134913"/>
                <a:gd name="connsiteX1" fmla="*/ 825500 w 1970469"/>
                <a:gd name="connsiteY1" fmla="*/ 0 h 2134913"/>
                <a:gd name="connsiteX2" fmla="*/ 1870075 w 1970469"/>
                <a:gd name="connsiteY2" fmla="*/ 0 h 2134913"/>
                <a:gd name="connsiteX3" fmla="*/ 1970088 w 1970469"/>
                <a:gd name="connsiteY3" fmla="*/ 1945481 h 2134913"/>
                <a:gd name="connsiteX4" fmla="*/ 1889919 w 1970469"/>
                <a:gd name="connsiteY4" fmla="*/ 2030138 h 2134913"/>
                <a:gd name="connsiteX5" fmla="*/ 25400 w 1970469"/>
                <a:gd name="connsiteY5" fmla="*/ 2134913 h 2134913"/>
                <a:gd name="connsiteX6" fmla="*/ 0 w 1970469"/>
                <a:gd name="connsiteY6" fmla="*/ 66675 h 2134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70469" h="2134913">
                  <a:moveTo>
                    <a:pt x="0" y="66675"/>
                  </a:moveTo>
                  <a:cubicBezTo>
                    <a:pt x="142346" y="26988"/>
                    <a:pt x="659342" y="6350"/>
                    <a:pt x="825500" y="0"/>
                  </a:cubicBezTo>
                  <a:lnTo>
                    <a:pt x="1870075" y="0"/>
                  </a:lnTo>
                  <a:cubicBezTo>
                    <a:pt x="1901825" y="664369"/>
                    <a:pt x="1976439" y="1293018"/>
                    <a:pt x="1970088" y="1945481"/>
                  </a:cubicBezTo>
                  <a:lnTo>
                    <a:pt x="1889919" y="2030138"/>
                  </a:lnTo>
                  <a:lnTo>
                    <a:pt x="25400" y="2134913"/>
                  </a:lnTo>
                  <a:cubicBezTo>
                    <a:pt x="59795" y="1450263"/>
                    <a:pt x="8467" y="756088"/>
                    <a:pt x="0" y="66675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8" name="Graphic 7">
              <a:extLst>
                <a:ext uri="{FF2B5EF4-FFF2-40B4-BE49-F238E27FC236}">
                  <a16:creationId xmlns:a16="http://schemas.microsoft.com/office/drawing/2014/main" id="{0147C056-8B36-B5CB-A3D4-180AAC818CC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4362450" y="-929756"/>
              <a:ext cx="2019300" cy="2190750"/>
            </a:xfrm>
            <a:prstGeom prst="rect">
              <a:avLst/>
            </a:prstGeom>
          </p:spPr>
        </p:pic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8F185276-3EA4-6E35-035E-FE92482C8A09}"/>
              </a:ext>
            </a:extLst>
          </p:cNvPr>
          <p:cNvGrpSpPr/>
          <p:nvPr/>
        </p:nvGrpSpPr>
        <p:grpSpPr>
          <a:xfrm>
            <a:off x="1453193" y="1687665"/>
            <a:ext cx="4819030" cy="3475794"/>
            <a:chOff x="4362450" y="-929756"/>
            <a:chExt cx="2019300" cy="2190750"/>
          </a:xfrm>
        </p:grpSpPr>
        <p:sp>
          <p:nvSpPr>
            <p:cNvPr id="10" name="Rectangle 11">
              <a:extLst>
                <a:ext uri="{FF2B5EF4-FFF2-40B4-BE49-F238E27FC236}">
                  <a16:creationId xmlns:a16="http://schemas.microsoft.com/office/drawing/2014/main" id="{4F7B3930-57AF-0689-75E6-E93067F55FAF}"/>
                </a:ext>
              </a:extLst>
            </p:cNvPr>
            <p:cNvSpPr/>
            <p:nvPr/>
          </p:nvSpPr>
          <p:spPr>
            <a:xfrm>
              <a:off x="4397376" y="-904875"/>
              <a:ext cx="1970469" cy="2134913"/>
            </a:xfrm>
            <a:custGeom>
              <a:avLst/>
              <a:gdLst>
                <a:gd name="connsiteX0" fmla="*/ 0 w 2066925"/>
                <a:gd name="connsiteY0" fmla="*/ 0 h 2226194"/>
                <a:gd name="connsiteX1" fmla="*/ 2066925 w 2066925"/>
                <a:gd name="connsiteY1" fmla="*/ 0 h 2226194"/>
                <a:gd name="connsiteX2" fmla="*/ 2066925 w 2066925"/>
                <a:gd name="connsiteY2" fmla="*/ 2226194 h 2226194"/>
                <a:gd name="connsiteX3" fmla="*/ 0 w 2066925"/>
                <a:gd name="connsiteY3" fmla="*/ 2226194 h 2226194"/>
                <a:gd name="connsiteX4" fmla="*/ 0 w 2066925"/>
                <a:gd name="connsiteY4" fmla="*/ 0 h 2226194"/>
                <a:gd name="connsiteX0" fmla="*/ 0 w 2066925"/>
                <a:gd name="connsiteY0" fmla="*/ 0 h 2226194"/>
                <a:gd name="connsiteX1" fmla="*/ 1666875 w 2066925"/>
                <a:gd name="connsiteY1" fmla="*/ 149225 h 2226194"/>
                <a:gd name="connsiteX2" fmla="*/ 2066925 w 2066925"/>
                <a:gd name="connsiteY2" fmla="*/ 2226194 h 2226194"/>
                <a:gd name="connsiteX3" fmla="*/ 0 w 2066925"/>
                <a:gd name="connsiteY3" fmla="*/ 2226194 h 2226194"/>
                <a:gd name="connsiteX4" fmla="*/ 0 w 2066925"/>
                <a:gd name="connsiteY4" fmla="*/ 0 h 2226194"/>
                <a:gd name="connsiteX0" fmla="*/ 0 w 2066925"/>
                <a:gd name="connsiteY0" fmla="*/ 0 h 2226194"/>
                <a:gd name="connsiteX1" fmla="*/ 1892300 w 2066925"/>
                <a:gd name="connsiteY1" fmla="*/ 60325 h 2226194"/>
                <a:gd name="connsiteX2" fmla="*/ 2066925 w 2066925"/>
                <a:gd name="connsiteY2" fmla="*/ 2226194 h 2226194"/>
                <a:gd name="connsiteX3" fmla="*/ 0 w 2066925"/>
                <a:gd name="connsiteY3" fmla="*/ 2226194 h 2226194"/>
                <a:gd name="connsiteX4" fmla="*/ 0 w 2066925"/>
                <a:gd name="connsiteY4" fmla="*/ 0 h 2226194"/>
                <a:gd name="connsiteX0" fmla="*/ 50800 w 2066925"/>
                <a:gd name="connsiteY0" fmla="*/ 203200 h 2165869"/>
                <a:gd name="connsiteX1" fmla="*/ 1892300 w 2066925"/>
                <a:gd name="connsiteY1" fmla="*/ 0 h 2165869"/>
                <a:gd name="connsiteX2" fmla="*/ 2066925 w 2066925"/>
                <a:gd name="connsiteY2" fmla="*/ 2165869 h 2165869"/>
                <a:gd name="connsiteX3" fmla="*/ 0 w 2066925"/>
                <a:gd name="connsiteY3" fmla="*/ 2165869 h 2165869"/>
                <a:gd name="connsiteX4" fmla="*/ 50800 w 2066925"/>
                <a:gd name="connsiteY4" fmla="*/ 203200 h 2165869"/>
                <a:gd name="connsiteX0" fmla="*/ 22225 w 2066925"/>
                <a:gd name="connsiteY0" fmla="*/ 66675 h 2165869"/>
                <a:gd name="connsiteX1" fmla="*/ 1892300 w 2066925"/>
                <a:gd name="connsiteY1" fmla="*/ 0 h 2165869"/>
                <a:gd name="connsiteX2" fmla="*/ 2066925 w 2066925"/>
                <a:gd name="connsiteY2" fmla="*/ 2165869 h 2165869"/>
                <a:gd name="connsiteX3" fmla="*/ 0 w 2066925"/>
                <a:gd name="connsiteY3" fmla="*/ 2165869 h 2165869"/>
                <a:gd name="connsiteX4" fmla="*/ 22225 w 2066925"/>
                <a:gd name="connsiteY4" fmla="*/ 66675 h 2165869"/>
                <a:gd name="connsiteX0" fmla="*/ 22225 w 2066925"/>
                <a:gd name="connsiteY0" fmla="*/ 66675 h 2165869"/>
                <a:gd name="connsiteX1" fmla="*/ 847725 w 2066925"/>
                <a:gd name="connsiteY1" fmla="*/ 0 h 2165869"/>
                <a:gd name="connsiteX2" fmla="*/ 1892300 w 2066925"/>
                <a:gd name="connsiteY2" fmla="*/ 0 h 2165869"/>
                <a:gd name="connsiteX3" fmla="*/ 2066925 w 2066925"/>
                <a:gd name="connsiteY3" fmla="*/ 2165869 h 2165869"/>
                <a:gd name="connsiteX4" fmla="*/ 0 w 2066925"/>
                <a:gd name="connsiteY4" fmla="*/ 2165869 h 2165869"/>
                <a:gd name="connsiteX5" fmla="*/ 22225 w 2066925"/>
                <a:gd name="connsiteY5" fmla="*/ 66675 h 2165869"/>
                <a:gd name="connsiteX0" fmla="*/ 22225 w 2066925"/>
                <a:gd name="connsiteY0" fmla="*/ 66675 h 2165869"/>
                <a:gd name="connsiteX1" fmla="*/ 847725 w 2066925"/>
                <a:gd name="connsiteY1" fmla="*/ 0 h 2165869"/>
                <a:gd name="connsiteX2" fmla="*/ 1892300 w 2066925"/>
                <a:gd name="connsiteY2" fmla="*/ 0 h 2165869"/>
                <a:gd name="connsiteX3" fmla="*/ 2066925 w 2066925"/>
                <a:gd name="connsiteY3" fmla="*/ 2165869 h 2165869"/>
                <a:gd name="connsiteX4" fmla="*/ 0 w 2066925"/>
                <a:gd name="connsiteY4" fmla="*/ 2165869 h 2165869"/>
                <a:gd name="connsiteX5" fmla="*/ 22225 w 2066925"/>
                <a:gd name="connsiteY5" fmla="*/ 66675 h 2165869"/>
                <a:gd name="connsiteX0" fmla="*/ 0 w 2044700"/>
                <a:gd name="connsiteY0" fmla="*/ 66675 h 2165869"/>
                <a:gd name="connsiteX1" fmla="*/ 825500 w 2044700"/>
                <a:gd name="connsiteY1" fmla="*/ 0 h 2165869"/>
                <a:gd name="connsiteX2" fmla="*/ 1870075 w 2044700"/>
                <a:gd name="connsiteY2" fmla="*/ 0 h 2165869"/>
                <a:gd name="connsiteX3" fmla="*/ 2044700 w 2044700"/>
                <a:gd name="connsiteY3" fmla="*/ 2165869 h 2165869"/>
                <a:gd name="connsiteX4" fmla="*/ 287337 w 2044700"/>
                <a:gd name="connsiteY4" fmla="*/ 2070619 h 2165869"/>
                <a:gd name="connsiteX5" fmla="*/ 0 w 2044700"/>
                <a:gd name="connsiteY5" fmla="*/ 66675 h 2165869"/>
                <a:gd name="connsiteX0" fmla="*/ 0 w 2044700"/>
                <a:gd name="connsiteY0" fmla="*/ 66675 h 2165869"/>
                <a:gd name="connsiteX1" fmla="*/ 825500 w 2044700"/>
                <a:gd name="connsiteY1" fmla="*/ 0 h 2165869"/>
                <a:gd name="connsiteX2" fmla="*/ 1870075 w 2044700"/>
                <a:gd name="connsiteY2" fmla="*/ 0 h 2165869"/>
                <a:gd name="connsiteX3" fmla="*/ 2044700 w 2044700"/>
                <a:gd name="connsiteY3" fmla="*/ 2165869 h 2165869"/>
                <a:gd name="connsiteX4" fmla="*/ 25400 w 2044700"/>
                <a:gd name="connsiteY4" fmla="*/ 2134913 h 2165869"/>
                <a:gd name="connsiteX5" fmla="*/ 0 w 2044700"/>
                <a:gd name="connsiteY5" fmla="*/ 66675 h 2165869"/>
                <a:gd name="connsiteX0" fmla="*/ 0 w 2044700"/>
                <a:gd name="connsiteY0" fmla="*/ 66675 h 2165869"/>
                <a:gd name="connsiteX1" fmla="*/ 825500 w 2044700"/>
                <a:gd name="connsiteY1" fmla="*/ 0 h 2165869"/>
                <a:gd name="connsiteX2" fmla="*/ 1870075 w 2044700"/>
                <a:gd name="connsiteY2" fmla="*/ 0 h 2165869"/>
                <a:gd name="connsiteX3" fmla="*/ 2044700 w 2044700"/>
                <a:gd name="connsiteY3" fmla="*/ 2165869 h 2165869"/>
                <a:gd name="connsiteX4" fmla="*/ 25400 w 2044700"/>
                <a:gd name="connsiteY4" fmla="*/ 2134913 h 2165869"/>
                <a:gd name="connsiteX5" fmla="*/ 0 w 2044700"/>
                <a:gd name="connsiteY5" fmla="*/ 66675 h 2165869"/>
                <a:gd name="connsiteX0" fmla="*/ 0 w 1870075"/>
                <a:gd name="connsiteY0" fmla="*/ 66675 h 2134913"/>
                <a:gd name="connsiteX1" fmla="*/ 825500 w 1870075"/>
                <a:gd name="connsiteY1" fmla="*/ 0 h 2134913"/>
                <a:gd name="connsiteX2" fmla="*/ 1870075 w 1870075"/>
                <a:gd name="connsiteY2" fmla="*/ 0 h 2134913"/>
                <a:gd name="connsiteX3" fmla="*/ 1851819 w 1870075"/>
                <a:gd name="connsiteY3" fmla="*/ 2034901 h 2134913"/>
                <a:gd name="connsiteX4" fmla="*/ 25400 w 1870075"/>
                <a:gd name="connsiteY4" fmla="*/ 2134913 h 2134913"/>
                <a:gd name="connsiteX5" fmla="*/ 0 w 1870075"/>
                <a:gd name="connsiteY5" fmla="*/ 66675 h 2134913"/>
                <a:gd name="connsiteX0" fmla="*/ 0 w 1889919"/>
                <a:gd name="connsiteY0" fmla="*/ 66675 h 2134913"/>
                <a:gd name="connsiteX1" fmla="*/ 825500 w 1889919"/>
                <a:gd name="connsiteY1" fmla="*/ 0 h 2134913"/>
                <a:gd name="connsiteX2" fmla="*/ 1870075 w 1889919"/>
                <a:gd name="connsiteY2" fmla="*/ 0 h 2134913"/>
                <a:gd name="connsiteX3" fmla="*/ 1889919 w 1889919"/>
                <a:gd name="connsiteY3" fmla="*/ 2030138 h 2134913"/>
                <a:gd name="connsiteX4" fmla="*/ 25400 w 1889919"/>
                <a:gd name="connsiteY4" fmla="*/ 2134913 h 2134913"/>
                <a:gd name="connsiteX5" fmla="*/ 0 w 1889919"/>
                <a:gd name="connsiteY5" fmla="*/ 66675 h 2134913"/>
                <a:gd name="connsiteX0" fmla="*/ 0 w 1970088"/>
                <a:gd name="connsiteY0" fmla="*/ 66675 h 2134913"/>
                <a:gd name="connsiteX1" fmla="*/ 825500 w 1970088"/>
                <a:gd name="connsiteY1" fmla="*/ 0 h 2134913"/>
                <a:gd name="connsiteX2" fmla="*/ 1870075 w 1970088"/>
                <a:gd name="connsiteY2" fmla="*/ 0 h 2134913"/>
                <a:gd name="connsiteX3" fmla="*/ 1970088 w 1970088"/>
                <a:gd name="connsiteY3" fmla="*/ 1945481 h 2134913"/>
                <a:gd name="connsiteX4" fmla="*/ 1889919 w 1970088"/>
                <a:gd name="connsiteY4" fmla="*/ 2030138 h 2134913"/>
                <a:gd name="connsiteX5" fmla="*/ 25400 w 1970088"/>
                <a:gd name="connsiteY5" fmla="*/ 2134913 h 2134913"/>
                <a:gd name="connsiteX6" fmla="*/ 0 w 1970088"/>
                <a:gd name="connsiteY6" fmla="*/ 66675 h 2134913"/>
                <a:gd name="connsiteX0" fmla="*/ 0 w 1970375"/>
                <a:gd name="connsiteY0" fmla="*/ 66675 h 2134913"/>
                <a:gd name="connsiteX1" fmla="*/ 825500 w 1970375"/>
                <a:gd name="connsiteY1" fmla="*/ 0 h 2134913"/>
                <a:gd name="connsiteX2" fmla="*/ 1870075 w 1970375"/>
                <a:gd name="connsiteY2" fmla="*/ 0 h 2134913"/>
                <a:gd name="connsiteX3" fmla="*/ 1970088 w 1970375"/>
                <a:gd name="connsiteY3" fmla="*/ 1945481 h 2134913"/>
                <a:gd name="connsiteX4" fmla="*/ 1889919 w 1970375"/>
                <a:gd name="connsiteY4" fmla="*/ 2030138 h 2134913"/>
                <a:gd name="connsiteX5" fmla="*/ 25400 w 1970375"/>
                <a:gd name="connsiteY5" fmla="*/ 2134913 h 2134913"/>
                <a:gd name="connsiteX6" fmla="*/ 0 w 1970375"/>
                <a:gd name="connsiteY6" fmla="*/ 66675 h 2134913"/>
                <a:gd name="connsiteX0" fmla="*/ 0 w 1970469"/>
                <a:gd name="connsiteY0" fmla="*/ 66675 h 2134913"/>
                <a:gd name="connsiteX1" fmla="*/ 825500 w 1970469"/>
                <a:gd name="connsiteY1" fmla="*/ 0 h 2134913"/>
                <a:gd name="connsiteX2" fmla="*/ 1870075 w 1970469"/>
                <a:gd name="connsiteY2" fmla="*/ 0 h 2134913"/>
                <a:gd name="connsiteX3" fmla="*/ 1970088 w 1970469"/>
                <a:gd name="connsiteY3" fmla="*/ 1945481 h 2134913"/>
                <a:gd name="connsiteX4" fmla="*/ 1889919 w 1970469"/>
                <a:gd name="connsiteY4" fmla="*/ 2030138 h 2134913"/>
                <a:gd name="connsiteX5" fmla="*/ 25400 w 1970469"/>
                <a:gd name="connsiteY5" fmla="*/ 2134913 h 2134913"/>
                <a:gd name="connsiteX6" fmla="*/ 0 w 1970469"/>
                <a:gd name="connsiteY6" fmla="*/ 66675 h 2134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70469" h="2134913">
                  <a:moveTo>
                    <a:pt x="0" y="66675"/>
                  </a:moveTo>
                  <a:cubicBezTo>
                    <a:pt x="142346" y="26988"/>
                    <a:pt x="659342" y="6350"/>
                    <a:pt x="825500" y="0"/>
                  </a:cubicBezTo>
                  <a:lnTo>
                    <a:pt x="1870075" y="0"/>
                  </a:lnTo>
                  <a:cubicBezTo>
                    <a:pt x="1901825" y="664369"/>
                    <a:pt x="1976439" y="1293018"/>
                    <a:pt x="1970088" y="1945481"/>
                  </a:cubicBezTo>
                  <a:lnTo>
                    <a:pt x="1889919" y="2030138"/>
                  </a:lnTo>
                  <a:lnTo>
                    <a:pt x="25400" y="2134913"/>
                  </a:lnTo>
                  <a:cubicBezTo>
                    <a:pt x="59795" y="1450263"/>
                    <a:pt x="8467" y="756088"/>
                    <a:pt x="0" y="66675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FD2D581D-484C-4CD1-8A64-5BF94D0E32E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4362450" y="-929756"/>
              <a:ext cx="2019300" cy="2190750"/>
            </a:xfrm>
            <a:prstGeom prst="rect">
              <a:avLst/>
            </a:prstGeom>
          </p:spPr>
        </p:pic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55CE54E4-8102-6CA4-75F9-4475B766869F}"/>
              </a:ext>
            </a:extLst>
          </p:cNvPr>
          <p:cNvSpPr txBox="1"/>
          <p:nvPr/>
        </p:nvSpPr>
        <p:spPr>
          <a:xfrm rot="16200000">
            <a:off x="-307340" y="3244335"/>
            <a:ext cx="315173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bg1"/>
                </a:solidFill>
                <a:latin typeface="+mj-lt"/>
                <a:cs typeface="Sora ExtraBold" pitchFamily="2" charset="0"/>
              </a:rPr>
              <a:t>MONSTER SLIDE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B2B0AD0-A67B-4488-6775-209E2F68DE38}"/>
              </a:ext>
            </a:extLst>
          </p:cNvPr>
          <p:cNvSpPr txBox="1"/>
          <p:nvPr/>
        </p:nvSpPr>
        <p:spPr>
          <a:xfrm>
            <a:off x="1928776" y="2459505"/>
            <a:ext cx="3981751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What do you call a sleeping bag? </a:t>
            </a:r>
          </a:p>
          <a:p>
            <a:r>
              <a:rPr lang="en-US" sz="4000" b="1" u="sng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A knap sack.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2CC1CCD1-1AD9-A5B0-49C9-A279D8BEF228}"/>
              </a:ext>
            </a:extLst>
          </p:cNvPr>
          <p:cNvGrpSpPr/>
          <p:nvPr/>
        </p:nvGrpSpPr>
        <p:grpSpPr>
          <a:xfrm flipH="1">
            <a:off x="7012347" y="714873"/>
            <a:ext cx="3867193" cy="6859248"/>
            <a:chOff x="6095863" y="241300"/>
            <a:chExt cx="3867193" cy="6859248"/>
          </a:xfrm>
        </p:grpSpPr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E4FDBF56-4C86-3555-D095-41F8AC6D354D}"/>
                </a:ext>
              </a:extLst>
            </p:cNvPr>
            <p:cNvSpPr/>
            <p:nvPr/>
          </p:nvSpPr>
          <p:spPr>
            <a:xfrm>
              <a:off x="8012843" y="6340725"/>
              <a:ext cx="715546" cy="749908"/>
            </a:xfrm>
            <a:custGeom>
              <a:avLst/>
              <a:gdLst>
                <a:gd name="connsiteX0" fmla="*/ 250295 w 715546"/>
                <a:gd name="connsiteY0" fmla="*/ 18514 h 749908"/>
                <a:gd name="connsiteX1" fmla="*/ 382458 w 715546"/>
                <a:gd name="connsiteY1" fmla="*/ 282260 h 749908"/>
                <a:gd name="connsiteX2" fmla="*/ 715051 w 715546"/>
                <a:gd name="connsiteY2" fmla="*/ 597049 h 749908"/>
                <a:gd name="connsiteX3" fmla="*/ 391382 w 715546"/>
                <a:gd name="connsiteY3" fmla="*/ 723188 h 749908"/>
                <a:gd name="connsiteX4" fmla="*/ 25503 w 715546"/>
                <a:gd name="connsiteY4" fmla="*/ 517939 h 749908"/>
                <a:gd name="connsiteX5" fmla="*/ 16579 w 715546"/>
                <a:gd name="connsiteY5" fmla="*/ 357577 h 749908"/>
                <a:gd name="connsiteX6" fmla="*/ 32642 w 715546"/>
                <a:gd name="connsiteY6" fmla="*/ 126091 h 749908"/>
                <a:gd name="connsiteX7" fmla="*/ 32642 w 715546"/>
                <a:gd name="connsiteY7" fmla="*/ -628 h 74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5546" h="749908">
                  <a:moveTo>
                    <a:pt x="250295" y="18514"/>
                  </a:moveTo>
                  <a:cubicBezTo>
                    <a:pt x="250295" y="18514"/>
                    <a:pt x="316377" y="220596"/>
                    <a:pt x="382458" y="282260"/>
                  </a:cubicBezTo>
                  <a:cubicBezTo>
                    <a:pt x="448539" y="343923"/>
                    <a:pt x="711392" y="465199"/>
                    <a:pt x="715051" y="597049"/>
                  </a:cubicBezTo>
                  <a:cubicBezTo>
                    <a:pt x="719513" y="750183"/>
                    <a:pt x="630274" y="778472"/>
                    <a:pt x="391382" y="723188"/>
                  </a:cubicBezTo>
                  <a:cubicBezTo>
                    <a:pt x="218883" y="683254"/>
                    <a:pt x="76503" y="577996"/>
                    <a:pt x="25503" y="517939"/>
                  </a:cubicBezTo>
                  <a:cubicBezTo>
                    <a:pt x="-19474" y="464887"/>
                    <a:pt x="5647" y="419776"/>
                    <a:pt x="16579" y="357577"/>
                  </a:cubicBezTo>
                  <a:cubicBezTo>
                    <a:pt x="29965" y="281322"/>
                    <a:pt x="32642" y="203506"/>
                    <a:pt x="32642" y="126091"/>
                  </a:cubicBezTo>
                  <a:lnTo>
                    <a:pt x="32642" y="-628"/>
                  </a:lnTo>
                  <a:close/>
                </a:path>
              </a:pathLst>
            </a:custGeom>
            <a:solidFill>
              <a:srgbClr val="F2F2F2"/>
            </a:solidFill>
            <a:ln w="44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51434B37-7383-29F0-6088-77CA596735D0}"/>
                </a:ext>
              </a:extLst>
            </p:cNvPr>
            <p:cNvSpPr/>
            <p:nvPr/>
          </p:nvSpPr>
          <p:spPr>
            <a:xfrm>
              <a:off x="8003221" y="6330998"/>
              <a:ext cx="734843" cy="769550"/>
            </a:xfrm>
            <a:custGeom>
              <a:avLst/>
              <a:gdLst>
                <a:gd name="connsiteX0" fmla="*/ 580642 w 734843"/>
                <a:gd name="connsiteY0" fmla="*/ 768923 h 769550"/>
                <a:gd name="connsiteX1" fmla="*/ 398773 w 734843"/>
                <a:gd name="connsiteY1" fmla="*/ 742598 h 769550"/>
                <a:gd name="connsiteX2" fmla="*/ 27718 w 734843"/>
                <a:gd name="connsiteY2" fmla="*/ 534135 h 769550"/>
                <a:gd name="connsiteX3" fmla="*/ 9112 w 734843"/>
                <a:gd name="connsiteY3" fmla="*/ 400857 h 769550"/>
                <a:gd name="connsiteX4" fmla="*/ 16697 w 734843"/>
                <a:gd name="connsiteY4" fmla="*/ 365697 h 769550"/>
                <a:gd name="connsiteX5" fmla="*/ 32582 w 734843"/>
                <a:gd name="connsiteY5" fmla="*/ 135908 h 769550"/>
                <a:gd name="connsiteX6" fmla="*/ 32582 w 734843"/>
                <a:gd name="connsiteY6" fmla="*/ 9188 h 769550"/>
                <a:gd name="connsiteX7" fmla="*/ 42496 w 734843"/>
                <a:gd name="connsiteY7" fmla="*/ -628 h 769550"/>
                <a:gd name="connsiteX8" fmla="*/ 43290 w 734843"/>
                <a:gd name="connsiteY8" fmla="*/ -583 h 769550"/>
                <a:gd name="connsiteX9" fmla="*/ 260765 w 734843"/>
                <a:gd name="connsiteY9" fmla="*/ 18558 h 769550"/>
                <a:gd name="connsiteX10" fmla="*/ 269243 w 734843"/>
                <a:gd name="connsiteY10" fmla="*/ 25296 h 769550"/>
                <a:gd name="connsiteX11" fmla="*/ 398639 w 734843"/>
                <a:gd name="connsiteY11" fmla="*/ 284892 h 769550"/>
                <a:gd name="connsiteX12" fmla="*/ 487298 w 734843"/>
                <a:gd name="connsiteY12" fmla="*/ 347359 h 769550"/>
                <a:gd name="connsiteX13" fmla="*/ 734356 w 734843"/>
                <a:gd name="connsiteY13" fmla="*/ 606509 h 769550"/>
                <a:gd name="connsiteX14" fmla="*/ 690361 w 734843"/>
                <a:gd name="connsiteY14" fmla="*/ 738581 h 769550"/>
                <a:gd name="connsiteX15" fmla="*/ 580642 w 734843"/>
                <a:gd name="connsiteY15" fmla="*/ 768923 h 769550"/>
                <a:gd name="connsiteX16" fmla="*/ 52303 w 734843"/>
                <a:gd name="connsiteY16" fmla="*/ 19942 h 769550"/>
                <a:gd name="connsiteX17" fmla="*/ 52303 w 734843"/>
                <a:gd name="connsiteY17" fmla="*/ 135952 h 769550"/>
                <a:gd name="connsiteX18" fmla="*/ 36062 w 734843"/>
                <a:gd name="connsiteY18" fmla="*/ 369177 h 769550"/>
                <a:gd name="connsiteX19" fmla="*/ 28298 w 734843"/>
                <a:gd name="connsiteY19" fmla="*/ 405409 h 769550"/>
                <a:gd name="connsiteX20" fmla="*/ 42755 w 734843"/>
                <a:gd name="connsiteY20" fmla="*/ 521419 h 769550"/>
                <a:gd name="connsiteX21" fmla="*/ 403235 w 734843"/>
                <a:gd name="connsiteY21" fmla="*/ 723411 h 769550"/>
                <a:gd name="connsiteX22" fmla="*/ 678090 w 734843"/>
                <a:gd name="connsiteY22" fmla="*/ 723411 h 769550"/>
                <a:gd name="connsiteX23" fmla="*/ 714857 w 734843"/>
                <a:gd name="connsiteY23" fmla="*/ 607133 h 769550"/>
                <a:gd name="connsiteX24" fmla="*/ 476768 w 734843"/>
                <a:gd name="connsiteY24" fmla="*/ 363957 h 769550"/>
                <a:gd name="connsiteX25" fmla="*/ 385387 w 734843"/>
                <a:gd name="connsiteY25" fmla="*/ 299304 h 769550"/>
                <a:gd name="connsiteX26" fmla="*/ 252600 w 734843"/>
                <a:gd name="connsiteY26" fmla="*/ 37611 h 76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34843" h="769550">
                  <a:moveTo>
                    <a:pt x="580642" y="768923"/>
                  </a:moveTo>
                  <a:cubicBezTo>
                    <a:pt x="533970" y="768923"/>
                    <a:pt x="474492" y="759999"/>
                    <a:pt x="398773" y="742598"/>
                  </a:cubicBezTo>
                  <a:cubicBezTo>
                    <a:pt x="222526" y="701815"/>
                    <a:pt x="77513" y="593078"/>
                    <a:pt x="27718" y="534135"/>
                  </a:cubicBezTo>
                  <a:cubicBezTo>
                    <a:pt x="-11368" y="487999"/>
                    <a:pt x="-1418" y="445656"/>
                    <a:pt x="9112" y="400857"/>
                  </a:cubicBezTo>
                  <a:cubicBezTo>
                    <a:pt x="11789" y="389613"/>
                    <a:pt x="14511" y="377967"/>
                    <a:pt x="16697" y="365697"/>
                  </a:cubicBezTo>
                  <a:cubicBezTo>
                    <a:pt x="30708" y="286275"/>
                    <a:pt x="32582" y="205068"/>
                    <a:pt x="32582" y="135908"/>
                  </a:cubicBezTo>
                  <a:lnTo>
                    <a:pt x="32582" y="9188"/>
                  </a:lnTo>
                  <a:cubicBezTo>
                    <a:pt x="32613" y="3745"/>
                    <a:pt x="37048" y="-628"/>
                    <a:pt x="42496" y="-628"/>
                  </a:cubicBezTo>
                  <a:cubicBezTo>
                    <a:pt x="42759" y="-628"/>
                    <a:pt x="43027" y="-628"/>
                    <a:pt x="43290" y="-583"/>
                  </a:cubicBezTo>
                  <a:lnTo>
                    <a:pt x="260765" y="18558"/>
                  </a:lnTo>
                  <a:cubicBezTo>
                    <a:pt x="264696" y="18871"/>
                    <a:pt x="268043" y="21548"/>
                    <a:pt x="269243" y="25296"/>
                  </a:cubicBezTo>
                  <a:cubicBezTo>
                    <a:pt x="269912" y="27304"/>
                    <a:pt x="335324" y="225637"/>
                    <a:pt x="398639" y="284892"/>
                  </a:cubicBezTo>
                  <a:cubicBezTo>
                    <a:pt x="416219" y="301311"/>
                    <a:pt x="449148" y="322684"/>
                    <a:pt x="487298" y="347359"/>
                  </a:cubicBezTo>
                  <a:cubicBezTo>
                    <a:pt x="590369" y="414288"/>
                    <a:pt x="731545" y="505847"/>
                    <a:pt x="734356" y="606509"/>
                  </a:cubicBezTo>
                  <a:cubicBezTo>
                    <a:pt x="736140" y="670581"/>
                    <a:pt x="722130" y="712569"/>
                    <a:pt x="690361" y="738581"/>
                  </a:cubicBezTo>
                  <a:cubicBezTo>
                    <a:pt x="665820" y="758839"/>
                    <a:pt x="630571" y="768923"/>
                    <a:pt x="580642" y="768923"/>
                  </a:cubicBezTo>
                  <a:close/>
                  <a:moveTo>
                    <a:pt x="52303" y="19942"/>
                  </a:moveTo>
                  <a:lnTo>
                    <a:pt x="52303" y="135952"/>
                  </a:lnTo>
                  <a:cubicBezTo>
                    <a:pt x="52303" y="205826"/>
                    <a:pt x="50385" y="288238"/>
                    <a:pt x="36062" y="369177"/>
                  </a:cubicBezTo>
                  <a:cubicBezTo>
                    <a:pt x="33831" y="381984"/>
                    <a:pt x="31020" y="393897"/>
                    <a:pt x="28298" y="405409"/>
                  </a:cubicBezTo>
                  <a:cubicBezTo>
                    <a:pt x="17723" y="450385"/>
                    <a:pt x="10094" y="482867"/>
                    <a:pt x="42755" y="521419"/>
                  </a:cubicBezTo>
                  <a:cubicBezTo>
                    <a:pt x="91078" y="578443"/>
                    <a:pt x="231629" y="683699"/>
                    <a:pt x="403235" y="723411"/>
                  </a:cubicBezTo>
                  <a:cubicBezTo>
                    <a:pt x="551327" y="757723"/>
                    <a:pt x="636104" y="757723"/>
                    <a:pt x="678090" y="723411"/>
                  </a:cubicBezTo>
                  <a:cubicBezTo>
                    <a:pt x="704862" y="701592"/>
                    <a:pt x="716463" y="664647"/>
                    <a:pt x="714857" y="607133"/>
                  </a:cubicBezTo>
                  <a:cubicBezTo>
                    <a:pt x="712314" y="516823"/>
                    <a:pt x="576180" y="428655"/>
                    <a:pt x="476768" y="363957"/>
                  </a:cubicBezTo>
                  <a:cubicBezTo>
                    <a:pt x="437860" y="338703"/>
                    <a:pt x="404217" y="316883"/>
                    <a:pt x="385387" y="299304"/>
                  </a:cubicBezTo>
                  <a:cubicBezTo>
                    <a:pt x="323991" y="242013"/>
                    <a:pt x="264513" y="72771"/>
                    <a:pt x="252600" y="37611"/>
                  </a:cubicBezTo>
                  <a:close/>
                </a:path>
              </a:pathLst>
            </a:custGeom>
            <a:solidFill>
              <a:srgbClr val="000000"/>
            </a:solidFill>
            <a:ln w="44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7F9D465E-8D4C-DC0A-920A-8C15C96E734B}"/>
                </a:ext>
              </a:extLst>
            </p:cNvPr>
            <p:cNvSpPr/>
            <p:nvPr/>
          </p:nvSpPr>
          <p:spPr>
            <a:xfrm>
              <a:off x="8020247" y="6689212"/>
              <a:ext cx="708615" cy="322550"/>
            </a:xfrm>
            <a:custGeom>
              <a:avLst/>
              <a:gdLst>
                <a:gd name="connsiteX0" fmla="*/ 698278 w 708615"/>
                <a:gd name="connsiteY0" fmla="*/ 321917 h 322550"/>
                <a:gd name="connsiteX1" fmla="*/ 697563 w 708615"/>
                <a:gd name="connsiteY1" fmla="*/ 321917 h 322550"/>
                <a:gd name="connsiteX2" fmla="*/ 612787 w 708615"/>
                <a:gd name="connsiteY2" fmla="*/ 315759 h 322550"/>
                <a:gd name="connsiteX3" fmla="*/ 34386 w 708615"/>
                <a:gd name="connsiteY3" fmla="*/ 50095 h 322550"/>
                <a:gd name="connsiteX4" fmla="*/ 2037 w 708615"/>
                <a:gd name="connsiteY4" fmla="*/ 15604 h 322550"/>
                <a:gd name="connsiteX5" fmla="*/ 3085 w 708615"/>
                <a:gd name="connsiteY5" fmla="*/ 1728 h 322550"/>
                <a:gd name="connsiteX6" fmla="*/ 16939 w 708615"/>
                <a:gd name="connsiteY6" fmla="*/ 2799 h 322550"/>
                <a:gd name="connsiteX7" fmla="*/ 48396 w 708615"/>
                <a:gd name="connsiteY7" fmla="*/ 36308 h 322550"/>
                <a:gd name="connsiteX8" fmla="*/ 614036 w 708615"/>
                <a:gd name="connsiteY8" fmla="*/ 296127 h 322550"/>
                <a:gd name="connsiteX9" fmla="*/ 698813 w 708615"/>
                <a:gd name="connsiteY9" fmla="*/ 302284 h 322550"/>
                <a:gd name="connsiteX10" fmla="*/ 708272 w 708615"/>
                <a:gd name="connsiteY10" fmla="*/ 312457 h 322550"/>
                <a:gd name="connsiteX11" fmla="*/ 698099 w 708615"/>
                <a:gd name="connsiteY11" fmla="*/ 321917 h 32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615" h="322550">
                  <a:moveTo>
                    <a:pt x="698278" y="321917"/>
                  </a:moveTo>
                  <a:lnTo>
                    <a:pt x="697563" y="321917"/>
                  </a:lnTo>
                  <a:lnTo>
                    <a:pt x="612787" y="315759"/>
                  </a:lnTo>
                  <a:cubicBezTo>
                    <a:pt x="394125" y="300366"/>
                    <a:pt x="188532" y="205951"/>
                    <a:pt x="34386" y="50095"/>
                  </a:cubicBezTo>
                  <a:cubicBezTo>
                    <a:pt x="13771" y="29258"/>
                    <a:pt x="2483" y="16185"/>
                    <a:pt x="2037" y="15604"/>
                  </a:cubicBezTo>
                  <a:cubicBezTo>
                    <a:pt x="-1502" y="11500"/>
                    <a:pt x="-1029" y="5297"/>
                    <a:pt x="3085" y="1728"/>
                  </a:cubicBezTo>
                  <a:cubicBezTo>
                    <a:pt x="7199" y="-1797"/>
                    <a:pt x="13406" y="-1307"/>
                    <a:pt x="16939" y="2799"/>
                  </a:cubicBezTo>
                  <a:cubicBezTo>
                    <a:pt x="16939" y="2799"/>
                    <a:pt x="28317" y="15917"/>
                    <a:pt x="48396" y="36308"/>
                  </a:cubicBezTo>
                  <a:cubicBezTo>
                    <a:pt x="199178" y="188683"/>
                    <a:pt x="400211" y="281000"/>
                    <a:pt x="614036" y="296127"/>
                  </a:cubicBezTo>
                  <a:lnTo>
                    <a:pt x="698813" y="302284"/>
                  </a:lnTo>
                  <a:cubicBezTo>
                    <a:pt x="704234" y="302463"/>
                    <a:pt x="708469" y="307014"/>
                    <a:pt x="708272" y="312457"/>
                  </a:cubicBezTo>
                  <a:cubicBezTo>
                    <a:pt x="708076" y="317901"/>
                    <a:pt x="703520" y="322095"/>
                    <a:pt x="698099" y="321917"/>
                  </a:cubicBezTo>
                  <a:close/>
                </a:path>
              </a:pathLst>
            </a:custGeom>
            <a:solidFill>
              <a:srgbClr val="000000"/>
            </a:solidFill>
            <a:ln w="44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CB727922-7FCD-32EA-CC02-6CBB8C250478}"/>
                </a:ext>
              </a:extLst>
            </p:cNvPr>
            <p:cNvSpPr/>
            <p:nvPr/>
          </p:nvSpPr>
          <p:spPr>
            <a:xfrm>
              <a:off x="8196470" y="6590709"/>
              <a:ext cx="177922" cy="96129"/>
            </a:xfrm>
            <a:custGeom>
              <a:avLst/>
              <a:gdLst>
                <a:gd name="connsiteX0" fmla="*/ 9466 w 177922"/>
                <a:gd name="connsiteY0" fmla="*/ 95502 h 96129"/>
                <a:gd name="connsiteX1" fmla="*/ -337 w 177922"/>
                <a:gd name="connsiteY1" fmla="*/ 85596 h 96129"/>
                <a:gd name="connsiteX2" fmla="*/ 7905 w 177922"/>
                <a:gd name="connsiteY2" fmla="*/ 75913 h 96129"/>
                <a:gd name="connsiteX3" fmla="*/ 159610 w 177922"/>
                <a:gd name="connsiteY3" fmla="*/ 3630 h 96129"/>
                <a:gd name="connsiteX4" fmla="*/ 173326 w 177922"/>
                <a:gd name="connsiteY4" fmla="*/ 1131 h 96129"/>
                <a:gd name="connsiteX5" fmla="*/ 175838 w 177922"/>
                <a:gd name="connsiteY5" fmla="*/ 14829 h 96129"/>
                <a:gd name="connsiteX6" fmla="*/ 175227 w 177922"/>
                <a:gd name="connsiteY6" fmla="*/ 15632 h 96129"/>
                <a:gd name="connsiteX7" fmla="*/ 10939 w 177922"/>
                <a:gd name="connsiteY7" fmla="*/ 95368 h 96129"/>
                <a:gd name="connsiteX8" fmla="*/ 9466 w 177922"/>
                <a:gd name="connsiteY8" fmla="*/ 95502 h 9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922" h="96129">
                  <a:moveTo>
                    <a:pt x="9466" y="95502"/>
                  </a:moveTo>
                  <a:cubicBezTo>
                    <a:pt x="4018" y="95457"/>
                    <a:pt x="-368" y="91040"/>
                    <a:pt x="-337" y="85596"/>
                  </a:cubicBezTo>
                  <a:cubicBezTo>
                    <a:pt x="-310" y="80777"/>
                    <a:pt x="3170" y="76717"/>
                    <a:pt x="7905" y="75913"/>
                  </a:cubicBezTo>
                  <a:cubicBezTo>
                    <a:pt x="8975" y="75913"/>
                    <a:pt x="118873" y="56862"/>
                    <a:pt x="159610" y="3630"/>
                  </a:cubicBezTo>
                  <a:cubicBezTo>
                    <a:pt x="162707" y="-832"/>
                    <a:pt x="168846" y="-1992"/>
                    <a:pt x="173326" y="1131"/>
                  </a:cubicBezTo>
                  <a:cubicBezTo>
                    <a:pt x="177811" y="4211"/>
                    <a:pt x="178930" y="10368"/>
                    <a:pt x="175838" y="14829"/>
                  </a:cubicBezTo>
                  <a:cubicBezTo>
                    <a:pt x="175647" y="15097"/>
                    <a:pt x="175446" y="15365"/>
                    <a:pt x="175227" y="15632"/>
                  </a:cubicBezTo>
                  <a:cubicBezTo>
                    <a:pt x="129581" y="75021"/>
                    <a:pt x="15757" y="94565"/>
                    <a:pt x="10939" y="95368"/>
                  </a:cubicBezTo>
                  <a:cubicBezTo>
                    <a:pt x="10452" y="95457"/>
                    <a:pt x="9961" y="95502"/>
                    <a:pt x="9466" y="95502"/>
                  </a:cubicBezTo>
                  <a:close/>
                </a:path>
              </a:pathLst>
            </a:custGeom>
            <a:solidFill>
              <a:srgbClr val="000000"/>
            </a:solidFill>
            <a:ln w="44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94D5B807-262C-4302-32F4-F62C64B8DDDF}"/>
                </a:ext>
              </a:extLst>
            </p:cNvPr>
            <p:cNvSpPr/>
            <p:nvPr/>
          </p:nvSpPr>
          <p:spPr>
            <a:xfrm>
              <a:off x="8297596" y="6657328"/>
              <a:ext cx="161060" cy="97911"/>
            </a:xfrm>
            <a:custGeom>
              <a:avLst/>
              <a:gdLst>
                <a:gd name="connsiteX0" fmla="*/ 9448 w 161060"/>
                <a:gd name="connsiteY0" fmla="*/ 97284 h 97911"/>
                <a:gd name="connsiteX1" fmla="*/ -337 w 161060"/>
                <a:gd name="connsiteY1" fmla="*/ 87333 h 97911"/>
                <a:gd name="connsiteX2" fmla="*/ 7441 w 161060"/>
                <a:gd name="connsiteY2" fmla="*/ 77785 h 97911"/>
                <a:gd name="connsiteX3" fmla="*/ 142593 w 161060"/>
                <a:gd name="connsiteY3" fmla="*/ 3850 h 97911"/>
                <a:gd name="connsiteX4" fmla="*/ 156233 w 161060"/>
                <a:gd name="connsiteY4" fmla="*/ 951 h 97911"/>
                <a:gd name="connsiteX5" fmla="*/ 159548 w 161060"/>
                <a:gd name="connsiteY5" fmla="*/ 13890 h 97911"/>
                <a:gd name="connsiteX6" fmla="*/ 11501 w 161060"/>
                <a:gd name="connsiteY6" fmla="*/ 97061 h 97911"/>
                <a:gd name="connsiteX7" fmla="*/ 9448 w 161060"/>
                <a:gd name="connsiteY7" fmla="*/ 97284 h 97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060" h="97911">
                  <a:moveTo>
                    <a:pt x="9448" y="97284"/>
                  </a:moveTo>
                  <a:cubicBezTo>
                    <a:pt x="4000" y="97240"/>
                    <a:pt x="-377" y="92778"/>
                    <a:pt x="-337" y="87333"/>
                  </a:cubicBezTo>
                  <a:cubicBezTo>
                    <a:pt x="-301" y="82738"/>
                    <a:pt x="2929" y="78767"/>
                    <a:pt x="7441" y="77785"/>
                  </a:cubicBezTo>
                  <a:cubicBezTo>
                    <a:pt x="8511" y="77785"/>
                    <a:pt x="112207" y="55207"/>
                    <a:pt x="142593" y="3850"/>
                  </a:cubicBezTo>
                  <a:cubicBezTo>
                    <a:pt x="145560" y="-701"/>
                    <a:pt x="151668" y="-1994"/>
                    <a:pt x="156233" y="951"/>
                  </a:cubicBezTo>
                  <a:cubicBezTo>
                    <a:pt x="160534" y="3761"/>
                    <a:pt x="161975" y="9383"/>
                    <a:pt x="159548" y="13890"/>
                  </a:cubicBezTo>
                  <a:cubicBezTo>
                    <a:pt x="124700" y="72699"/>
                    <a:pt x="16097" y="96079"/>
                    <a:pt x="11501" y="97061"/>
                  </a:cubicBezTo>
                  <a:cubicBezTo>
                    <a:pt x="10827" y="97195"/>
                    <a:pt x="10140" y="97284"/>
                    <a:pt x="9448" y="97284"/>
                  </a:cubicBezTo>
                  <a:close/>
                </a:path>
              </a:pathLst>
            </a:custGeom>
            <a:solidFill>
              <a:srgbClr val="000000"/>
            </a:solidFill>
            <a:ln w="44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0C78A15-2E53-225B-6128-18AB42750859}"/>
                </a:ext>
              </a:extLst>
            </p:cNvPr>
            <p:cNvSpPr/>
            <p:nvPr/>
          </p:nvSpPr>
          <p:spPr>
            <a:xfrm>
              <a:off x="8406142" y="6711431"/>
              <a:ext cx="135342" cy="108422"/>
            </a:xfrm>
            <a:custGeom>
              <a:avLst/>
              <a:gdLst>
                <a:gd name="connsiteX0" fmla="*/ 9506 w 135342"/>
                <a:gd name="connsiteY0" fmla="*/ 107789 h 108422"/>
                <a:gd name="connsiteX1" fmla="*/ -337 w 135342"/>
                <a:gd name="connsiteY1" fmla="*/ 97928 h 108422"/>
                <a:gd name="connsiteX2" fmla="*/ 6070 w 135342"/>
                <a:gd name="connsiteY2" fmla="*/ 88692 h 108422"/>
                <a:gd name="connsiteX3" fmla="*/ 116191 w 135342"/>
                <a:gd name="connsiteY3" fmla="*/ 4986 h 108422"/>
                <a:gd name="connsiteX4" fmla="*/ 129376 w 135342"/>
                <a:gd name="connsiteY4" fmla="*/ 346 h 108422"/>
                <a:gd name="connsiteX5" fmla="*/ 134039 w 135342"/>
                <a:gd name="connsiteY5" fmla="*/ 13508 h 108422"/>
                <a:gd name="connsiteX6" fmla="*/ 13031 w 135342"/>
                <a:gd name="connsiteY6" fmla="*/ 107209 h 108422"/>
                <a:gd name="connsiteX7" fmla="*/ 9506 w 135342"/>
                <a:gd name="connsiteY7" fmla="*/ 107789 h 108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342" h="108422">
                  <a:moveTo>
                    <a:pt x="9506" y="107789"/>
                  </a:moveTo>
                  <a:cubicBezTo>
                    <a:pt x="4058" y="107789"/>
                    <a:pt x="-346" y="103372"/>
                    <a:pt x="-337" y="97928"/>
                  </a:cubicBezTo>
                  <a:cubicBezTo>
                    <a:pt x="-328" y="93823"/>
                    <a:pt x="2224" y="90119"/>
                    <a:pt x="6070" y="88692"/>
                  </a:cubicBezTo>
                  <a:cubicBezTo>
                    <a:pt x="6918" y="88380"/>
                    <a:pt x="91561" y="56433"/>
                    <a:pt x="116191" y="4986"/>
                  </a:cubicBezTo>
                  <a:cubicBezTo>
                    <a:pt x="118542" y="78"/>
                    <a:pt x="124446" y="-2019"/>
                    <a:pt x="129376" y="346"/>
                  </a:cubicBezTo>
                  <a:cubicBezTo>
                    <a:pt x="134306" y="2666"/>
                    <a:pt x="136390" y="8601"/>
                    <a:pt x="134039" y="13508"/>
                  </a:cubicBezTo>
                  <a:cubicBezTo>
                    <a:pt x="105973" y="72183"/>
                    <a:pt x="16779" y="105781"/>
                    <a:pt x="13031" y="107209"/>
                  </a:cubicBezTo>
                  <a:cubicBezTo>
                    <a:pt x="11902" y="107611"/>
                    <a:pt x="10706" y="107834"/>
                    <a:pt x="9506" y="107789"/>
                  </a:cubicBezTo>
                  <a:close/>
                </a:path>
              </a:pathLst>
            </a:custGeom>
            <a:solidFill>
              <a:srgbClr val="000000"/>
            </a:solidFill>
            <a:ln w="44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FA2AE66C-7722-D057-A34A-FB8A8C2798FE}"/>
                </a:ext>
              </a:extLst>
            </p:cNvPr>
            <p:cNvSpPr/>
            <p:nvPr/>
          </p:nvSpPr>
          <p:spPr>
            <a:xfrm>
              <a:off x="7433131" y="5844898"/>
              <a:ext cx="402035" cy="774140"/>
            </a:xfrm>
            <a:custGeom>
              <a:avLst/>
              <a:gdLst>
                <a:gd name="connsiteX0" fmla="*/ 320454 w 402035"/>
                <a:gd name="connsiteY0" fmla="*/ 17460 h 774140"/>
                <a:gd name="connsiteX1" fmla="*/ 131044 w 402035"/>
                <a:gd name="connsiteY1" fmla="*/ -388 h 774140"/>
                <a:gd name="connsiteX2" fmla="*/ 79464 w 402035"/>
                <a:gd name="connsiteY2" fmla="*/ 41420 h 774140"/>
                <a:gd name="connsiteX3" fmla="*/ 66391 w 402035"/>
                <a:gd name="connsiteY3" fmla="*/ 161491 h 774140"/>
                <a:gd name="connsiteX4" fmla="*/ 41047 w 402035"/>
                <a:gd name="connsiteY4" fmla="*/ 286782 h 774140"/>
                <a:gd name="connsiteX5" fmla="*/ 4727 w 402035"/>
                <a:gd name="connsiteY5" fmla="*/ 547850 h 774140"/>
                <a:gd name="connsiteX6" fmla="*/ 121184 w 402035"/>
                <a:gd name="connsiteY6" fmla="*/ 747165 h 774140"/>
                <a:gd name="connsiteX7" fmla="*/ 197037 w 402035"/>
                <a:gd name="connsiteY7" fmla="*/ 769921 h 774140"/>
                <a:gd name="connsiteX8" fmla="*/ 371543 w 402035"/>
                <a:gd name="connsiteY8" fmla="*/ 675462 h 774140"/>
                <a:gd name="connsiteX9" fmla="*/ 365832 w 402035"/>
                <a:gd name="connsiteY9" fmla="*/ 468472 h 77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2035" h="774140">
                  <a:moveTo>
                    <a:pt x="320454" y="17460"/>
                  </a:moveTo>
                  <a:cubicBezTo>
                    <a:pt x="312378" y="17460"/>
                    <a:pt x="197483" y="6082"/>
                    <a:pt x="131044" y="-388"/>
                  </a:cubicBezTo>
                  <a:cubicBezTo>
                    <a:pt x="105286" y="-2976"/>
                    <a:pt x="82249" y="15675"/>
                    <a:pt x="79464" y="41420"/>
                  </a:cubicBezTo>
                  <a:lnTo>
                    <a:pt x="66391" y="161491"/>
                  </a:lnTo>
                  <a:cubicBezTo>
                    <a:pt x="61657" y="203924"/>
                    <a:pt x="53175" y="245866"/>
                    <a:pt x="41047" y="286782"/>
                  </a:cubicBezTo>
                  <a:cubicBezTo>
                    <a:pt x="19273" y="361163"/>
                    <a:pt x="-12853" y="489355"/>
                    <a:pt x="4727" y="547850"/>
                  </a:cubicBezTo>
                  <a:cubicBezTo>
                    <a:pt x="23556" y="610318"/>
                    <a:pt x="82365" y="697549"/>
                    <a:pt x="121184" y="747165"/>
                  </a:cubicBezTo>
                  <a:cubicBezTo>
                    <a:pt x="139076" y="770100"/>
                    <a:pt x="169484" y="779202"/>
                    <a:pt x="197037" y="769921"/>
                  </a:cubicBezTo>
                  <a:cubicBezTo>
                    <a:pt x="246386" y="753368"/>
                    <a:pt x="325228" y="721643"/>
                    <a:pt x="371543" y="675462"/>
                  </a:cubicBezTo>
                  <a:cubicBezTo>
                    <a:pt x="442577" y="604562"/>
                    <a:pt x="365832" y="468472"/>
                    <a:pt x="365832" y="468472"/>
                  </a:cubicBezTo>
                  <a:close/>
                </a:path>
              </a:pathLst>
            </a:custGeom>
            <a:solidFill>
              <a:srgbClr val="F2F2F2"/>
            </a:solidFill>
            <a:ln w="44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E0FE7411-687A-F807-B3DA-760F5F8FB938}"/>
                </a:ext>
              </a:extLst>
            </p:cNvPr>
            <p:cNvSpPr/>
            <p:nvPr/>
          </p:nvSpPr>
          <p:spPr>
            <a:xfrm>
              <a:off x="7423446" y="5834914"/>
              <a:ext cx="422007" cy="793785"/>
            </a:xfrm>
            <a:custGeom>
              <a:avLst/>
              <a:gdLst>
                <a:gd name="connsiteX0" fmla="*/ 185126 w 422007"/>
                <a:gd name="connsiteY0" fmla="*/ 793158 h 793785"/>
                <a:gd name="connsiteX1" fmla="*/ 123284 w 422007"/>
                <a:gd name="connsiteY1" fmla="*/ 763129 h 793785"/>
                <a:gd name="connsiteX2" fmla="*/ 5176 w 422007"/>
                <a:gd name="connsiteY2" fmla="*/ 560601 h 793785"/>
                <a:gd name="connsiteX3" fmla="*/ 41452 w 422007"/>
                <a:gd name="connsiteY3" fmla="*/ 293911 h 793785"/>
                <a:gd name="connsiteX4" fmla="*/ 66305 w 422007"/>
                <a:gd name="connsiteY4" fmla="*/ 170271 h 793785"/>
                <a:gd name="connsiteX5" fmla="*/ 79333 w 422007"/>
                <a:gd name="connsiteY5" fmla="*/ 50200 h 793785"/>
                <a:gd name="connsiteX6" fmla="*/ 141801 w 422007"/>
                <a:gd name="connsiteY6" fmla="*/ -353 h 793785"/>
                <a:gd name="connsiteX7" fmla="*/ 330228 w 422007"/>
                <a:gd name="connsiteY7" fmla="*/ 17494 h 793785"/>
                <a:gd name="connsiteX8" fmla="*/ 340000 w 422007"/>
                <a:gd name="connsiteY8" fmla="*/ 26418 h 793785"/>
                <a:gd name="connsiteX9" fmla="*/ 385378 w 422007"/>
                <a:gd name="connsiteY9" fmla="*/ 475244 h 793785"/>
                <a:gd name="connsiteX10" fmla="*/ 388412 w 422007"/>
                <a:gd name="connsiteY10" fmla="*/ 692184 h 793785"/>
                <a:gd name="connsiteX11" fmla="*/ 209934 w 422007"/>
                <a:gd name="connsiteY11" fmla="*/ 789008 h 793785"/>
                <a:gd name="connsiteX12" fmla="*/ 185126 w 422007"/>
                <a:gd name="connsiteY12" fmla="*/ 793158 h 793785"/>
                <a:gd name="connsiteX13" fmla="*/ 136045 w 422007"/>
                <a:gd name="connsiteY13" fmla="*/ 19056 h 793785"/>
                <a:gd name="connsiteX14" fmla="*/ 98921 w 422007"/>
                <a:gd name="connsiteY14" fmla="*/ 52342 h 793785"/>
                <a:gd name="connsiteX15" fmla="*/ 85893 w 422007"/>
                <a:gd name="connsiteY15" fmla="*/ 172413 h 793785"/>
                <a:gd name="connsiteX16" fmla="*/ 60370 w 422007"/>
                <a:gd name="connsiteY16" fmla="*/ 299444 h 793785"/>
                <a:gd name="connsiteX17" fmla="*/ 24005 w 422007"/>
                <a:gd name="connsiteY17" fmla="*/ 554935 h 793785"/>
                <a:gd name="connsiteX18" fmla="*/ 138811 w 422007"/>
                <a:gd name="connsiteY18" fmla="*/ 750992 h 793785"/>
                <a:gd name="connsiteX19" fmla="*/ 203688 w 422007"/>
                <a:gd name="connsiteY19" fmla="*/ 770446 h 793785"/>
                <a:gd name="connsiteX20" fmla="*/ 374357 w 422007"/>
                <a:gd name="connsiteY20" fmla="*/ 678397 h 793785"/>
                <a:gd name="connsiteX21" fmla="*/ 367039 w 422007"/>
                <a:gd name="connsiteY21" fmla="*/ 483187 h 793785"/>
                <a:gd name="connsiteX22" fmla="*/ 365790 w 422007"/>
                <a:gd name="connsiteY22" fmla="*/ 479350 h 793785"/>
                <a:gd name="connsiteX23" fmla="*/ 321171 w 422007"/>
                <a:gd name="connsiteY23" fmla="*/ 36725 h 793785"/>
                <a:gd name="connsiteX24" fmla="*/ 139748 w 422007"/>
                <a:gd name="connsiteY24" fmla="*/ 19234 h 793785"/>
                <a:gd name="connsiteX25" fmla="*/ 136045 w 422007"/>
                <a:gd name="connsiteY25" fmla="*/ 19056 h 79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22007" h="793785">
                  <a:moveTo>
                    <a:pt x="185126" y="793158"/>
                  </a:moveTo>
                  <a:cubicBezTo>
                    <a:pt x="160991" y="793202"/>
                    <a:pt x="138186" y="782092"/>
                    <a:pt x="123284" y="763129"/>
                  </a:cubicBezTo>
                  <a:cubicBezTo>
                    <a:pt x="80449" y="708381"/>
                    <a:pt x="23782" y="622488"/>
                    <a:pt x="5176" y="560601"/>
                  </a:cubicBezTo>
                  <a:cubicBezTo>
                    <a:pt x="-12359" y="502373"/>
                    <a:pt x="15260" y="383418"/>
                    <a:pt x="41452" y="293911"/>
                  </a:cubicBezTo>
                  <a:cubicBezTo>
                    <a:pt x="53365" y="253531"/>
                    <a:pt x="61682" y="212124"/>
                    <a:pt x="66305" y="170271"/>
                  </a:cubicBezTo>
                  <a:lnTo>
                    <a:pt x="79333" y="50200"/>
                  </a:lnTo>
                  <a:cubicBezTo>
                    <a:pt x="82841" y="19100"/>
                    <a:pt x="110661" y="-3388"/>
                    <a:pt x="141801" y="-353"/>
                  </a:cubicBezTo>
                  <a:cubicBezTo>
                    <a:pt x="253974" y="10846"/>
                    <a:pt x="324383" y="17494"/>
                    <a:pt x="330228" y="17494"/>
                  </a:cubicBezTo>
                  <a:cubicBezTo>
                    <a:pt x="335301" y="17494"/>
                    <a:pt x="339540" y="21376"/>
                    <a:pt x="340000" y="26418"/>
                  </a:cubicBezTo>
                  <a:lnTo>
                    <a:pt x="385378" y="475244"/>
                  </a:lnTo>
                  <a:cubicBezTo>
                    <a:pt x="394927" y="493092"/>
                    <a:pt x="460160" y="620659"/>
                    <a:pt x="388412" y="692184"/>
                  </a:cubicBezTo>
                  <a:cubicBezTo>
                    <a:pt x="342142" y="738365"/>
                    <a:pt x="265932" y="770312"/>
                    <a:pt x="209934" y="789008"/>
                  </a:cubicBezTo>
                  <a:cubicBezTo>
                    <a:pt x="201943" y="791729"/>
                    <a:pt x="193564" y="793113"/>
                    <a:pt x="185126" y="793158"/>
                  </a:cubicBezTo>
                  <a:close/>
                  <a:moveTo>
                    <a:pt x="136045" y="19056"/>
                  </a:moveTo>
                  <a:cubicBezTo>
                    <a:pt x="117006" y="19100"/>
                    <a:pt x="101032" y="33423"/>
                    <a:pt x="98921" y="52342"/>
                  </a:cubicBezTo>
                  <a:lnTo>
                    <a:pt x="85893" y="172413"/>
                  </a:lnTo>
                  <a:cubicBezTo>
                    <a:pt x="81136" y="215426"/>
                    <a:pt x="72596" y="257948"/>
                    <a:pt x="60370" y="299444"/>
                  </a:cubicBezTo>
                  <a:cubicBezTo>
                    <a:pt x="39533" y="370835"/>
                    <a:pt x="7050" y="498491"/>
                    <a:pt x="24005" y="554935"/>
                  </a:cubicBezTo>
                  <a:cubicBezTo>
                    <a:pt x="40693" y="610397"/>
                    <a:pt x="93701" y="693255"/>
                    <a:pt x="138811" y="750992"/>
                  </a:cubicBezTo>
                  <a:cubicBezTo>
                    <a:pt x="154147" y="770535"/>
                    <a:pt x="180124" y="778344"/>
                    <a:pt x="203688" y="770446"/>
                  </a:cubicBezTo>
                  <a:cubicBezTo>
                    <a:pt x="247727" y="755722"/>
                    <a:pt x="328622" y="724176"/>
                    <a:pt x="374357" y="678397"/>
                  </a:cubicBezTo>
                  <a:cubicBezTo>
                    <a:pt x="439367" y="613520"/>
                    <a:pt x="367753" y="484480"/>
                    <a:pt x="367039" y="483187"/>
                  </a:cubicBezTo>
                  <a:cubicBezTo>
                    <a:pt x="366383" y="481982"/>
                    <a:pt x="365960" y="480688"/>
                    <a:pt x="365790" y="479350"/>
                  </a:cubicBezTo>
                  <a:lnTo>
                    <a:pt x="321171" y="36725"/>
                  </a:lnTo>
                  <a:cubicBezTo>
                    <a:pt x="293462" y="34494"/>
                    <a:pt x="210202" y="26284"/>
                    <a:pt x="139748" y="19234"/>
                  </a:cubicBezTo>
                  <a:cubicBezTo>
                    <a:pt x="138517" y="19100"/>
                    <a:pt x="137281" y="19056"/>
                    <a:pt x="136045" y="19056"/>
                  </a:cubicBezTo>
                  <a:close/>
                </a:path>
              </a:pathLst>
            </a:custGeom>
            <a:solidFill>
              <a:srgbClr val="000000"/>
            </a:solidFill>
            <a:ln w="44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D2EDADE5-7209-35F3-CBA3-98B3A0CE8034}"/>
                </a:ext>
              </a:extLst>
            </p:cNvPr>
            <p:cNvSpPr/>
            <p:nvPr/>
          </p:nvSpPr>
          <p:spPr>
            <a:xfrm>
              <a:off x="7531417" y="5845210"/>
              <a:ext cx="140186" cy="763678"/>
            </a:xfrm>
            <a:custGeom>
              <a:avLst/>
              <a:gdLst>
                <a:gd name="connsiteX0" fmla="*/ 129895 w 140186"/>
                <a:gd name="connsiteY0" fmla="*/ 763051 h 763678"/>
                <a:gd name="connsiteX1" fmla="*/ 121864 w 140186"/>
                <a:gd name="connsiteY1" fmla="*/ 758945 h 763678"/>
                <a:gd name="connsiteX2" fmla="*/ 11654 w 140186"/>
                <a:gd name="connsiteY2" fmla="*/ 396814 h 763678"/>
                <a:gd name="connsiteX3" fmla="*/ 24772 w 140186"/>
                <a:gd name="connsiteY3" fmla="*/ 316499 h 763678"/>
                <a:gd name="connsiteX4" fmla="*/ 67428 w 140186"/>
                <a:gd name="connsiteY4" fmla="*/ 7287 h 763678"/>
                <a:gd name="connsiteX5" fmla="*/ 79034 w 140186"/>
                <a:gd name="connsiteY5" fmla="*/ -432 h 763678"/>
                <a:gd name="connsiteX6" fmla="*/ 86927 w 140186"/>
                <a:gd name="connsiteY6" fmla="*/ 10009 h 763678"/>
                <a:gd name="connsiteX7" fmla="*/ 44315 w 140186"/>
                <a:gd name="connsiteY7" fmla="*/ 318998 h 763678"/>
                <a:gd name="connsiteX8" fmla="*/ 30929 w 140186"/>
                <a:gd name="connsiteY8" fmla="*/ 400384 h 763678"/>
                <a:gd name="connsiteX9" fmla="*/ 138016 w 140186"/>
                <a:gd name="connsiteY9" fmla="*/ 747523 h 763678"/>
                <a:gd name="connsiteX10" fmla="*/ 135745 w 140186"/>
                <a:gd name="connsiteY10" fmla="*/ 761220 h 763678"/>
                <a:gd name="connsiteX11" fmla="*/ 130029 w 140186"/>
                <a:gd name="connsiteY11" fmla="*/ 763051 h 763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0186" h="763678">
                  <a:moveTo>
                    <a:pt x="129895" y="763051"/>
                  </a:moveTo>
                  <a:cubicBezTo>
                    <a:pt x="126714" y="763051"/>
                    <a:pt x="123720" y="761533"/>
                    <a:pt x="121864" y="758945"/>
                  </a:cubicBezTo>
                  <a:cubicBezTo>
                    <a:pt x="-18732" y="561639"/>
                    <a:pt x="-9183" y="509969"/>
                    <a:pt x="11654" y="396814"/>
                  </a:cubicBezTo>
                  <a:cubicBezTo>
                    <a:pt x="16116" y="373568"/>
                    <a:pt x="20578" y="347198"/>
                    <a:pt x="24772" y="316499"/>
                  </a:cubicBezTo>
                  <a:cubicBezTo>
                    <a:pt x="35347" y="234623"/>
                    <a:pt x="67116" y="9518"/>
                    <a:pt x="67428" y="7287"/>
                  </a:cubicBezTo>
                  <a:cubicBezTo>
                    <a:pt x="68494" y="1933"/>
                    <a:pt x="73693" y="-1503"/>
                    <a:pt x="79034" y="-432"/>
                  </a:cubicBezTo>
                  <a:cubicBezTo>
                    <a:pt x="83933" y="550"/>
                    <a:pt x="87324" y="5012"/>
                    <a:pt x="86927" y="10009"/>
                  </a:cubicBezTo>
                  <a:cubicBezTo>
                    <a:pt x="86614" y="12285"/>
                    <a:pt x="54890" y="237255"/>
                    <a:pt x="44315" y="318998"/>
                  </a:cubicBezTo>
                  <a:cubicBezTo>
                    <a:pt x="40255" y="350232"/>
                    <a:pt x="35391" y="377004"/>
                    <a:pt x="30929" y="400384"/>
                  </a:cubicBezTo>
                  <a:cubicBezTo>
                    <a:pt x="11118" y="507917"/>
                    <a:pt x="2060" y="556998"/>
                    <a:pt x="138016" y="747523"/>
                  </a:cubicBezTo>
                  <a:cubicBezTo>
                    <a:pt x="141170" y="751940"/>
                    <a:pt x="140153" y="758053"/>
                    <a:pt x="135745" y="761220"/>
                  </a:cubicBezTo>
                  <a:cubicBezTo>
                    <a:pt x="134076" y="762425"/>
                    <a:pt x="132077" y="763051"/>
                    <a:pt x="130029" y="763051"/>
                  </a:cubicBezTo>
                  <a:close/>
                </a:path>
              </a:pathLst>
            </a:custGeom>
            <a:solidFill>
              <a:srgbClr val="000000"/>
            </a:solidFill>
            <a:ln w="44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ADC9ABA2-3DC9-A4BD-FBB8-558519516D39}"/>
                </a:ext>
              </a:extLst>
            </p:cNvPr>
            <p:cNvSpPr/>
            <p:nvPr/>
          </p:nvSpPr>
          <p:spPr>
            <a:xfrm>
              <a:off x="7632917" y="6226257"/>
              <a:ext cx="148908" cy="38704"/>
            </a:xfrm>
            <a:custGeom>
              <a:avLst/>
              <a:gdLst>
                <a:gd name="connsiteX0" fmla="*/ 9343 w 148908"/>
                <a:gd name="connsiteY0" fmla="*/ 38077 h 38704"/>
                <a:gd name="connsiteX1" fmla="*/ -335 w 148908"/>
                <a:gd name="connsiteY1" fmla="*/ 28037 h 38704"/>
                <a:gd name="connsiteX2" fmla="*/ 7915 w 148908"/>
                <a:gd name="connsiteY2" fmla="*/ 18489 h 38704"/>
                <a:gd name="connsiteX3" fmla="*/ 137311 w 148908"/>
                <a:gd name="connsiteY3" fmla="*/ -519 h 38704"/>
                <a:gd name="connsiteX4" fmla="*/ 148466 w 148908"/>
                <a:gd name="connsiteY4" fmla="*/ 7780 h 38704"/>
                <a:gd name="connsiteX5" fmla="*/ 140167 w 148908"/>
                <a:gd name="connsiteY5" fmla="*/ 18935 h 38704"/>
                <a:gd name="connsiteX6" fmla="*/ 10770 w 148908"/>
                <a:gd name="connsiteY6" fmla="*/ 37943 h 38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908" h="38704">
                  <a:moveTo>
                    <a:pt x="9343" y="38077"/>
                  </a:moveTo>
                  <a:cubicBezTo>
                    <a:pt x="3899" y="37987"/>
                    <a:pt x="-433" y="33481"/>
                    <a:pt x="-335" y="28037"/>
                  </a:cubicBezTo>
                  <a:cubicBezTo>
                    <a:pt x="-246" y="23263"/>
                    <a:pt x="3221" y="19247"/>
                    <a:pt x="7915" y="18489"/>
                  </a:cubicBezTo>
                  <a:lnTo>
                    <a:pt x="137311" y="-519"/>
                  </a:lnTo>
                  <a:cubicBezTo>
                    <a:pt x="142683" y="-1322"/>
                    <a:pt x="147676" y="2426"/>
                    <a:pt x="148466" y="7780"/>
                  </a:cubicBezTo>
                  <a:cubicBezTo>
                    <a:pt x="149256" y="13134"/>
                    <a:pt x="145539" y="18132"/>
                    <a:pt x="140167" y="18935"/>
                  </a:cubicBezTo>
                  <a:lnTo>
                    <a:pt x="10770" y="37943"/>
                  </a:lnTo>
                  <a:close/>
                </a:path>
              </a:pathLst>
            </a:custGeom>
            <a:solidFill>
              <a:srgbClr val="000000"/>
            </a:solidFill>
            <a:ln w="44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44745BA7-F613-C917-4BE3-771F25A06BA7}"/>
                </a:ext>
              </a:extLst>
            </p:cNvPr>
            <p:cNvSpPr/>
            <p:nvPr/>
          </p:nvSpPr>
          <p:spPr>
            <a:xfrm>
              <a:off x="7646258" y="6319362"/>
              <a:ext cx="148910" cy="38720"/>
            </a:xfrm>
            <a:custGeom>
              <a:avLst/>
              <a:gdLst>
                <a:gd name="connsiteX0" fmla="*/ 9342 w 148910"/>
                <a:gd name="connsiteY0" fmla="*/ 38093 h 38720"/>
                <a:gd name="connsiteX1" fmla="*/ -335 w 148910"/>
                <a:gd name="connsiteY1" fmla="*/ 28053 h 38720"/>
                <a:gd name="connsiteX2" fmla="*/ 7915 w 148910"/>
                <a:gd name="connsiteY2" fmla="*/ 18505 h 38720"/>
                <a:gd name="connsiteX3" fmla="*/ 137311 w 148910"/>
                <a:gd name="connsiteY3" fmla="*/ -503 h 38720"/>
                <a:gd name="connsiteX4" fmla="*/ 148421 w 148910"/>
                <a:gd name="connsiteY4" fmla="*/ 7484 h 38720"/>
                <a:gd name="connsiteX5" fmla="*/ 148466 w 148910"/>
                <a:gd name="connsiteY5" fmla="*/ 7796 h 38720"/>
                <a:gd name="connsiteX6" fmla="*/ 140198 w 148910"/>
                <a:gd name="connsiteY6" fmla="*/ 18951 h 38720"/>
                <a:gd name="connsiteX7" fmla="*/ 140166 w 148910"/>
                <a:gd name="connsiteY7" fmla="*/ 18951 h 38720"/>
                <a:gd name="connsiteX8" fmla="*/ 10770 w 148910"/>
                <a:gd name="connsiteY8" fmla="*/ 37959 h 3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910" h="38720">
                  <a:moveTo>
                    <a:pt x="9342" y="38093"/>
                  </a:moveTo>
                  <a:cubicBezTo>
                    <a:pt x="3899" y="38003"/>
                    <a:pt x="-434" y="33497"/>
                    <a:pt x="-335" y="28053"/>
                  </a:cubicBezTo>
                  <a:cubicBezTo>
                    <a:pt x="-246" y="23279"/>
                    <a:pt x="3221" y="19263"/>
                    <a:pt x="7915" y="18505"/>
                  </a:cubicBezTo>
                  <a:lnTo>
                    <a:pt x="137311" y="-503"/>
                  </a:lnTo>
                  <a:cubicBezTo>
                    <a:pt x="142589" y="-1351"/>
                    <a:pt x="147564" y="2219"/>
                    <a:pt x="148421" y="7484"/>
                  </a:cubicBezTo>
                  <a:cubicBezTo>
                    <a:pt x="148439" y="7618"/>
                    <a:pt x="148452" y="7707"/>
                    <a:pt x="148466" y="7796"/>
                  </a:cubicBezTo>
                  <a:cubicBezTo>
                    <a:pt x="149260" y="13151"/>
                    <a:pt x="145561" y="18148"/>
                    <a:pt x="140198" y="18951"/>
                  </a:cubicBezTo>
                  <a:cubicBezTo>
                    <a:pt x="140184" y="18951"/>
                    <a:pt x="140175" y="18951"/>
                    <a:pt x="140166" y="18951"/>
                  </a:cubicBezTo>
                  <a:lnTo>
                    <a:pt x="10770" y="37959"/>
                  </a:lnTo>
                  <a:close/>
                </a:path>
              </a:pathLst>
            </a:custGeom>
            <a:solidFill>
              <a:srgbClr val="000000"/>
            </a:solidFill>
            <a:ln w="44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4C423940-94EC-08A0-ECDB-F3536020EF15}"/>
                </a:ext>
              </a:extLst>
            </p:cNvPr>
            <p:cNvSpPr/>
            <p:nvPr/>
          </p:nvSpPr>
          <p:spPr>
            <a:xfrm>
              <a:off x="7645779" y="3158738"/>
              <a:ext cx="654953" cy="3318000"/>
            </a:xfrm>
            <a:custGeom>
              <a:avLst/>
              <a:gdLst>
                <a:gd name="connsiteX0" fmla="*/ 150641 w 654953"/>
                <a:gd name="connsiteY0" fmla="*/ 3241596 h 3318000"/>
                <a:gd name="connsiteX1" fmla="*/ 654617 w 654953"/>
                <a:gd name="connsiteY1" fmla="*/ 3280058 h 3318000"/>
                <a:gd name="connsiteX2" fmla="*/ 539008 w 654953"/>
                <a:gd name="connsiteY2" fmla="*/ 95795 h 3318000"/>
                <a:gd name="connsiteX3" fmla="*/ 32980 w 654953"/>
                <a:gd name="connsiteY3" fmla="*/ -628 h 3318000"/>
                <a:gd name="connsiteX4" fmla="*/ 31061 w 654953"/>
                <a:gd name="connsiteY4" fmla="*/ 1821673 h 3318000"/>
                <a:gd name="connsiteX5" fmla="*/ 97990 w 654953"/>
                <a:gd name="connsiteY5" fmla="*/ 3139328 h 3318000"/>
                <a:gd name="connsiteX6" fmla="*/ 150641 w 654953"/>
                <a:gd name="connsiteY6" fmla="*/ 3241596 h 331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4953" h="3318000">
                  <a:moveTo>
                    <a:pt x="150641" y="3241596"/>
                  </a:moveTo>
                  <a:cubicBezTo>
                    <a:pt x="226137" y="3293577"/>
                    <a:pt x="386008" y="3360462"/>
                    <a:pt x="654617" y="3280058"/>
                  </a:cubicBezTo>
                  <a:lnTo>
                    <a:pt x="539008" y="95795"/>
                  </a:lnTo>
                  <a:lnTo>
                    <a:pt x="32980" y="-628"/>
                  </a:lnTo>
                  <a:cubicBezTo>
                    <a:pt x="32980" y="-628"/>
                    <a:pt x="-40687" y="1141629"/>
                    <a:pt x="31061" y="1821673"/>
                  </a:cubicBezTo>
                  <a:cubicBezTo>
                    <a:pt x="96518" y="2442329"/>
                    <a:pt x="99195" y="2971292"/>
                    <a:pt x="97990" y="3139328"/>
                  </a:cubicBezTo>
                  <a:cubicBezTo>
                    <a:pt x="97517" y="3180021"/>
                    <a:pt x="117234" y="3218349"/>
                    <a:pt x="150641" y="3241596"/>
                  </a:cubicBezTo>
                  <a:close/>
                </a:path>
              </a:pathLst>
            </a:custGeom>
            <a:solidFill>
              <a:srgbClr val="000000"/>
            </a:solidFill>
            <a:ln w="44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314C280D-9109-B11A-1EDD-1B2221FF6A83}"/>
                </a:ext>
              </a:extLst>
            </p:cNvPr>
            <p:cNvSpPr/>
            <p:nvPr/>
          </p:nvSpPr>
          <p:spPr>
            <a:xfrm>
              <a:off x="7798943" y="2727849"/>
              <a:ext cx="1158542" cy="3212746"/>
            </a:xfrm>
            <a:custGeom>
              <a:avLst/>
              <a:gdLst>
                <a:gd name="connsiteX0" fmla="*/ -337 w 1158542"/>
                <a:gd name="connsiteY0" fmla="*/ 287033 h 3212746"/>
                <a:gd name="connsiteX1" fmla="*/ 867064 w 1158542"/>
                <a:gd name="connsiteY1" fmla="*/ -628 h 3212746"/>
                <a:gd name="connsiteX2" fmla="*/ 1158205 w 1158542"/>
                <a:gd name="connsiteY2" fmla="*/ 1625035 h 3212746"/>
                <a:gd name="connsiteX3" fmla="*/ 495161 w 1158542"/>
                <a:gd name="connsiteY3" fmla="*/ 3203981 h 3212746"/>
                <a:gd name="connsiteX4" fmla="*/ -337 w 1158542"/>
                <a:gd name="connsiteY4" fmla="*/ 287033 h 3212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8542" h="3212746">
                  <a:moveTo>
                    <a:pt x="-337" y="287033"/>
                  </a:moveTo>
                  <a:lnTo>
                    <a:pt x="867064" y="-628"/>
                  </a:lnTo>
                  <a:lnTo>
                    <a:pt x="1158205" y="1625035"/>
                  </a:lnTo>
                  <a:cubicBezTo>
                    <a:pt x="1128177" y="2025449"/>
                    <a:pt x="668151" y="3085339"/>
                    <a:pt x="495161" y="3203981"/>
                  </a:cubicBezTo>
                  <a:cubicBezTo>
                    <a:pt x="222269" y="3391160"/>
                    <a:pt x="-337" y="287033"/>
                    <a:pt x="-337" y="287033"/>
                  </a:cubicBezTo>
                  <a:close/>
                </a:path>
              </a:pathLst>
            </a:custGeom>
            <a:solidFill>
              <a:srgbClr val="000000"/>
            </a:solidFill>
            <a:ln w="44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A0C54907-2826-0D9F-CBD4-A692F909F6E6}"/>
                </a:ext>
              </a:extLst>
            </p:cNvPr>
            <p:cNvSpPr/>
            <p:nvPr/>
          </p:nvSpPr>
          <p:spPr>
            <a:xfrm>
              <a:off x="8286140" y="3707914"/>
              <a:ext cx="75768" cy="2242525"/>
            </a:xfrm>
            <a:custGeom>
              <a:avLst/>
              <a:gdLst>
                <a:gd name="connsiteX0" fmla="*/ 9526 w 75768"/>
                <a:gd name="connsiteY0" fmla="*/ 2241898 h 2242525"/>
                <a:gd name="connsiteX1" fmla="*/ 9258 w 75768"/>
                <a:gd name="connsiteY1" fmla="*/ 2241898 h 2242525"/>
                <a:gd name="connsiteX2" fmla="*/ -335 w 75768"/>
                <a:gd name="connsiteY2" fmla="*/ 2231859 h 2242525"/>
                <a:gd name="connsiteX3" fmla="*/ -335 w 75768"/>
                <a:gd name="connsiteY3" fmla="*/ 2231814 h 2242525"/>
                <a:gd name="connsiteX4" fmla="*/ 55752 w 75768"/>
                <a:gd name="connsiteY4" fmla="*/ 8966 h 2242525"/>
                <a:gd name="connsiteX5" fmla="*/ 65568 w 75768"/>
                <a:gd name="connsiteY5" fmla="*/ -628 h 2242525"/>
                <a:gd name="connsiteX6" fmla="*/ 65836 w 75768"/>
                <a:gd name="connsiteY6" fmla="*/ -628 h 2242525"/>
                <a:gd name="connsiteX7" fmla="*/ 75429 w 75768"/>
                <a:gd name="connsiteY7" fmla="*/ 9412 h 2242525"/>
                <a:gd name="connsiteX8" fmla="*/ 75429 w 75768"/>
                <a:gd name="connsiteY8" fmla="*/ 9456 h 2242525"/>
                <a:gd name="connsiteX9" fmla="*/ 19342 w 75768"/>
                <a:gd name="connsiteY9" fmla="*/ 2232305 h 2242525"/>
                <a:gd name="connsiteX10" fmla="*/ 9526 w 75768"/>
                <a:gd name="connsiteY10" fmla="*/ 2241898 h 224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768" h="2242525">
                  <a:moveTo>
                    <a:pt x="9526" y="2241898"/>
                  </a:moveTo>
                  <a:lnTo>
                    <a:pt x="9258" y="2241898"/>
                  </a:lnTo>
                  <a:cubicBezTo>
                    <a:pt x="3837" y="2241764"/>
                    <a:pt x="-455" y="2237302"/>
                    <a:pt x="-335" y="2231859"/>
                  </a:cubicBezTo>
                  <a:cubicBezTo>
                    <a:pt x="-335" y="2231859"/>
                    <a:pt x="-335" y="2231814"/>
                    <a:pt x="-335" y="2231814"/>
                  </a:cubicBezTo>
                  <a:lnTo>
                    <a:pt x="55752" y="8966"/>
                  </a:lnTo>
                  <a:cubicBezTo>
                    <a:pt x="55872" y="3611"/>
                    <a:pt x="60232" y="-628"/>
                    <a:pt x="65568" y="-628"/>
                  </a:cubicBezTo>
                  <a:lnTo>
                    <a:pt x="65836" y="-628"/>
                  </a:lnTo>
                  <a:cubicBezTo>
                    <a:pt x="71257" y="-494"/>
                    <a:pt x="75549" y="3968"/>
                    <a:pt x="75429" y="9412"/>
                  </a:cubicBezTo>
                  <a:cubicBezTo>
                    <a:pt x="75429" y="9412"/>
                    <a:pt x="75429" y="9456"/>
                    <a:pt x="75429" y="9456"/>
                  </a:cubicBezTo>
                  <a:lnTo>
                    <a:pt x="19342" y="2232305"/>
                  </a:lnTo>
                  <a:cubicBezTo>
                    <a:pt x="19222" y="2237659"/>
                    <a:pt x="14863" y="2241898"/>
                    <a:pt x="9526" y="2241898"/>
                  </a:cubicBezTo>
                  <a:close/>
                </a:path>
              </a:pathLst>
            </a:custGeom>
            <a:solidFill>
              <a:srgbClr val="F2F2F2"/>
            </a:solidFill>
            <a:ln w="44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ACF611EB-3B0B-7CAD-7D6F-595B5C21607E}"/>
                </a:ext>
              </a:extLst>
            </p:cNvPr>
            <p:cNvSpPr/>
            <p:nvPr/>
          </p:nvSpPr>
          <p:spPr>
            <a:xfrm>
              <a:off x="9500590" y="607996"/>
              <a:ext cx="452871" cy="501829"/>
            </a:xfrm>
            <a:custGeom>
              <a:avLst/>
              <a:gdLst>
                <a:gd name="connsiteX0" fmla="*/ 11311 w 452871"/>
                <a:gd name="connsiteY0" fmla="*/ 482720 h 501829"/>
                <a:gd name="connsiteX1" fmla="*/ -334 w 452871"/>
                <a:gd name="connsiteY1" fmla="*/ 468442 h 501829"/>
                <a:gd name="connsiteX2" fmla="*/ 69094 w 452871"/>
                <a:gd name="connsiteY2" fmla="*/ 273812 h 501829"/>
                <a:gd name="connsiteX3" fmla="*/ 250427 w 452871"/>
                <a:gd name="connsiteY3" fmla="*/ 88418 h 501829"/>
                <a:gd name="connsiteX4" fmla="*/ 207904 w 452871"/>
                <a:gd name="connsiteY4" fmla="*/ 235662 h 501829"/>
                <a:gd name="connsiteX5" fmla="*/ 322085 w 452871"/>
                <a:gd name="connsiteY5" fmla="*/ 128575 h 501829"/>
                <a:gd name="connsiteX6" fmla="*/ 412306 w 452871"/>
                <a:gd name="connsiteY6" fmla="*/ -553 h 501829"/>
                <a:gd name="connsiteX7" fmla="*/ 407175 w 452871"/>
                <a:gd name="connsiteY7" fmla="*/ 222544 h 501829"/>
                <a:gd name="connsiteX8" fmla="*/ 121611 w 452871"/>
                <a:gd name="connsiteY8" fmla="*/ 489546 h 501829"/>
                <a:gd name="connsiteX9" fmla="*/ 104968 w 452871"/>
                <a:gd name="connsiteY9" fmla="*/ 500956 h 501829"/>
                <a:gd name="connsiteX10" fmla="*/ 104789 w 452871"/>
                <a:gd name="connsiteY10" fmla="*/ 500924 h 501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2871" h="501829">
                  <a:moveTo>
                    <a:pt x="11311" y="482720"/>
                  </a:moveTo>
                  <a:cubicBezTo>
                    <a:pt x="4485" y="481435"/>
                    <a:pt x="-468" y="475402"/>
                    <a:pt x="-334" y="468442"/>
                  </a:cubicBezTo>
                  <a:cubicBezTo>
                    <a:pt x="469" y="432210"/>
                    <a:pt x="8009" y="323652"/>
                    <a:pt x="69094" y="273812"/>
                  </a:cubicBezTo>
                  <a:cubicBezTo>
                    <a:pt x="142983" y="213486"/>
                    <a:pt x="205674" y="74988"/>
                    <a:pt x="250427" y="88418"/>
                  </a:cubicBezTo>
                  <a:cubicBezTo>
                    <a:pt x="295180" y="101849"/>
                    <a:pt x="196884" y="222276"/>
                    <a:pt x="207904" y="235662"/>
                  </a:cubicBezTo>
                  <a:cubicBezTo>
                    <a:pt x="218925" y="249048"/>
                    <a:pt x="297455" y="173195"/>
                    <a:pt x="322085" y="128575"/>
                  </a:cubicBezTo>
                  <a:cubicBezTo>
                    <a:pt x="346715" y="83956"/>
                    <a:pt x="376566" y="-3542"/>
                    <a:pt x="412306" y="-553"/>
                  </a:cubicBezTo>
                  <a:cubicBezTo>
                    <a:pt x="461387" y="3507"/>
                    <a:pt x="472140" y="77219"/>
                    <a:pt x="407175" y="222544"/>
                  </a:cubicBezTo>
                  <a:cubicBezTo>
                    <a:pt x="345421" y="360864"/>
                    <a:pt x="137629" y="397720"/>
                    <a:pt x="121611" y="489546"/>
                  </a:cubicBezTo>
                  <a:cubicBezTo>
                    <a:pt x="120183" y="497297"/>
                    <a:pt x="112687" y="502406"/>
                    <a:pt x="104968" y="500956"/>
                  </a:cubicBezTo>
                  <a:cubicBezTo>
                    <a:pt x="104878" y="500947"/>
                    <a:pt x="104834" y="500933"/>
                    <a:pt x="104789" y="500924"/>
                  </a:cubicBezTo>
                  <a:close/>
                </a:path>
              </a:pathLst>
            </a:custGeom>
            <a:solidFill>
              <a:srgbClr val="F2F2F2"/>
            </a:solidFill>
            <a:ln w="44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6714A0B3-DBB9-1627-7747-DA652DA1F914}"/>
                </a:ext>
              </a:extLst>
            </p:cNvPr>
            <p:cNvSpPr/>
            <p:nvPr/>
          </p:nvSpPr>
          <p:spPr>
            <a:xfrm>
              <a:off x="9490993" y="598123"/>
              <a:ext cx="472063" cy="521464"/>
            </a:xfrm>
            <a:custGeom>
              <a:avLst/>
              <a:gdLst>
                <a:gd name="connsiteX0" fmla="*/ 117107 w 472063"/>
                <a:gd name="connsiteY0" fmla="*/ 520837 h 521464"/>
                <a:gd name="connsiteX1" fmla="*/ 112645 w 472063"/>
                <a:gd name="connsiteY1" fmla="*/ 520346 h 521464"/>
                <a:gd name="connsiteX2" fmla="*/ 19257 w 472063"/>
                <a:gd name="connsiteY2" fmla="*/ 502231 h 521464"/>
                <a:gd name="connsiteX3" fmla="*/ -331 w 472063"/>
                <a:gd name="connsiteY3" fmla="*/ 478092 h 521464"/>
                <a:gd name="connsiteX4" fmla="*/ 72667 w 472063"/>
                <a:gd name="connsiteY4" fmla="*/ 276055 h 521464"/>
                <a:gd name="connsiteX5" fmla="*/ 158068 w 472063"/>
                <a:gd name="connsiteY5" fmla="*/ 176956 h 521464"/>
                <a:gd name="connsiteX6" fmla="*/ 263102 w 472063"/>
                <a:gd name="connsiteY6" fmla="*/ 88877 h 521464"/>
                <a:gd name="connsiteX7" fmla="*/ 279656 w 472063"/>
                <a:gd name="connsiteY7" fmla="*/ 103468 h 521464"/>
                <a:gd name="connsiteX8" fmla="*/ 246593 w 472063"/>
                <a:gd name="connsiteY8" fmla="*/ 201630 h 521464"/>
                <a:gd name="connsiteX9" fmla="*/ 229459 w 472063"/>
                <a:gd name="connsiteY9" fmla="*/ 234158 h 521464"/>
                <a:gd name="connsiteX10" fmla="*/ 323160 w 472063"/>
                <a:gd name="connsiteY10" fmla="*/ 133719 h 521464"/>
                <a:gd name="connsiteX11" fmla="*/ 341008 w 472063"/>
                <a:gd name="connsiteY11" fmla="*/ 97265 h 521464"/>
                <a:gd name="connsiteX12" fmla="*/ 422661 w 472063"/>
                <a:gd name="connsiteY12" fmla="*/ -496 h 521464"/>
                <a:gd name="connsiteX13" fmla="*/ 461346 w 472063"/>
                <a:gd name="connsiteY13" fmla="*/ 23509 h 521464"/>
                <a:gd name="connsiteX14" fmla="*/ 425650 w 472063"/>
                <a:gd name="connsiteY14" fmla="*/ 236299 h 521464"/>
                <a:gd name="connsiteX15" fmla="*/ 252572 w 472063"/>
                <a:gd name="connsiteY15" fmla="*/ 397241 h 521464"/>
                <a:gd name="connsiteX16" fmla="*/ 140666 w 472063"/>
                <a:gd name="connsiteY16" fmla="*/ 500982 h 521464"/>
                <a:gd name="connsiteX17" fmla="*/ 130672 w 472063"/>
                <a:gd name="connsiteY17" fmla="*/ 516509 h 521464"/>
                <a:gd name="connsiteX18" fmla="*/ 117107 w 472063"/>
                <a:gd name="connsiteY18" fmla="*/ 520837 h 521464"/>
                <a:gd name="connsiteX19" fmla="*/ 253642 w 472063"/>
                <a:gd name="connsiteY19" fmla="*/ 107215 h 521464"/>
                <a:gd name="connsiteX20" fmla="*/ 173685 w 472063"/>
                <a:gd name="connsiteY20" fmla="*/ 188690 h 521464"/>
                <a:gd name="connsiteX21" fmla="*/ 84892 w 472063"/>
                <a:gd name="connsiteY21" fmla="*/ 291315 h 521464"/>
                <a:gd name="connsiteX22" fmla="*/ 19123 w 472063"/>
                <a:gd name="connsiteY22" fmla="*/ 478717 h 521464"/>
                <a:gd name="connsiteX23" fmla="*/ 22782 w 472063"/>
                <a:gd name="connsiteY23" fmla="*/ 483178 h 521464"/>
                <a:gd name="connsiteX24" fmla="*/ 22782 w 472063"/>
                <a:gd name="connsiteY24" fmla="*/ 483178 h 521464"/>
                <a:gd name="connsiteX25" fmla="*/ 116170 w 472063"/>
                <a:gd name="connsiteY25" fmla="*/ 501294 h 521464"/>
                <a:gd name="connsiteX26" fmla="*/ 119650 w 472063"/>
                <a:gd name="connsiteY26" fmla="*/ 500580 h 521464"/>
                <a:gd name="connsiteX27" fmla="*/ 121391 w 472063"/>
                <a:gd name="connsiteY27" fmla="*/ 497903 h 521464"/>
                <a:gd name="connsiteX28" fmla="*/ 242398 w 472063"/>
                <a:gd name="connsiteY28" fmla="*/ 380777 h 521464"/>
                <a:gd name="connsiteX29" fmla="*/ 407803 w 472063"/>
                <a:gd name="connsiteY29" fmla="*/ 228580 h 521464"/>
                <a:gd name="connsiteX30" fmla="*/ 444480 w 472063"/>
                <a:gd name="connsiteY30" fmla="*/ 33861 h 521464"/>
                <a:gd name="connsiteX31" fmla="*/ 421099 w 472063"/>
                <a:gd name="connsiteY31" fmla="*/ 19449 h 521464"/>
                <a:gd name="connsiteX32" fmla="*/ 420073 w 472063"/>
                <a:gd name="connsiteY32" fmla="*/ 19449 h 521464"/>
                <a:gd name="connsiteX33" fmla="*/ 358899 w 472063"/>
                <a:gd name="connsiteY33" fmla="*/ 106011 h 521464"/>
                <a:gd name="connsiteX34" fmla="*/ 340338 w 472063"/>
                <a:gd name="connsiteY34" fmla="*/ 143536 h 521464"/>
                <a:gd name="connsiteX35" fmla="*/ 223212 w 472063"/>
                <a:gd name="connsiteY35" fmla="*/ 257360 h 521464"/>
                <a:gd name="connsiteX36" fmla="*/ 209826 w 472063"/>
                <a:gd name="connsiteY36" fmla="*/ 252318 h 521464"/>
                <a:gd name="connsiteX37" fmla="*/ 229012 w 472063"/>
                <a:gd name="connsiteY37" fmla="*/ 192394 h 521464"/>
                <a:gd name="connsiteX38" fmla="*/ 261049 w 472063"/>
                <a:gd name="connsiteY38" fmla="*/ 111187 h 521464"/>
                <a:gd name="connsiteX39" fmla="*/ 257078 w 472063"/>
                <a:gd name="connsiteY39" fmla="*/ 108019 h 521464"/>
                <a:gd name="connsiteX40" fmla="*/ 253642 w 472063"/>
                <a:gd name="connsiteY40" fmla="*/ 107215 h 521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72063" h="521464">
                  <a:moveTo>
                    <a:pt x="117107" y="520837"/>
                  </a:moveTo>
                  <a:cubicBezTo>
                    <a:pt x="115590" y="520811"/>
                    <a:pt x="114118" y="520646"/>
                    <a:pt x="112645" y="520346"/>
                  </a:cubicBezTo>
                  <a:lnTo>
                    <a:pt x="19257" y="502231"/>
                  </a:lnTo>
                  <a:cubicBezTo>
                    <a:pt x="7700" y="500053"/>
                    <a:pt x="-599" y="489845"/>
                    <a:pt x="-331" y="478092"/>
                  </a:cubicBezTo>
                  <a:cubicBezTo>
                    <a:pt x="606" y="434499"/>
                    <a:pt x="9575" y="327546"/>
                    <a:pt x="72667" y="276055"/>
                  </a:cubicBezTo>
                  <a:cubicBezTo>
                    <a:pt x="102918" y="251381"/>
                    <a:pt x="132233" y="211848"/>
                    <a:pt x="158068" y="176956"/>
                  </a:cubicBezTo>
                  <a:cubicBezTo>
                    <a:pt x="198582" y="122297"/>
                    <a:pt x="230619" y="79061"/>
                    <a:pt x="263102" y="88877"/>
                  </a:cubicBezTo>
                  <a:cubicBezTo>
                    <a:pt x="270598" y="90858"/>
                    <a:pt x="276756" y="96266"/>
                    <a:pt x="279656" y="103468"/>
                  </a:cubicBezTo>
                  <a:cubicBezTo>
                    <a:pt x="288178" y="124349"/>
                    <a:pt x="271312" y="157368"/>
                    <a:pt x="246593" y="201630"/>
                  </a:cubicBezTo>
                  <a:cubicBezTo>
                    <a:pt x="240747" y="212116"/>
                    <a:pt x="233207" y="225323"/>
                    <a:pt x="229459" y="234158"/>
                  </a:cubicBezTo>
                  <a:cubicBezTo>
                    <a:pt x="251769" y="220772"/>
                    <a:pt x="303081" y="170352"/>
                    <a:pt x="323160" y="133719"/>
                  </a:cubicBezTo>
                  <a:cubicBezTo>
                    <a:pt x="328826" y="123412"/>
                    <a:pt x="334850" y="110696"/>
                    <a:pt x="341008" y="97265"/>
                  </a:cubicBezTo>
                  <a:cubicBezTo>
                    <a:pt x="364343" y="47782"/>
                    <a:pt x="388170" y="-3574"/>
                    <a:pt x="422661" y="-496"/>
                  </a:cubicBezTo>
                  <a:cubicBezTo>
                    <a:pt x="438768" y="455"/>
                    <a:pt x="453314" y="9486"/>
                    <a:pt x="461346" y="23509"/>
                  </a:cubicBezTo>
                  <a:cubicBezTo>
                    <a:pt x="483165" y="60499"/>
                    <a:pt x="470270" y="136040"/>
                    <a:pt x="425650" y="236299"/>
                  </a:cubicBezTo>
                  <a:cubicBezTo>
                    <a:pt x="391963" y="311617"/>
                    <a:pt x="317895" y="357129"/>
                    <a:pt x="252572" y="397241"/>
                  </a:cubicBezTo>
                  <a:cubicBezTo>
                    <a:pt x="196217" y="431866"/>
                    <a:pt x="147537" y="461761"/>
                    <a:pt x="140666" y="500982"/>
                  </a:cubicBezTo>
                  <a:cubicBezTo>
                    <a:pt x="139551" y="507295"/>
                    <a:pt x="135981" y="512895"/>
                    <a:pt x="130672" y="516509"/>
                  </a:cubicBezTo>
                  <a:cubicBezTo>
                    <a:pt x="126701" y="519289"/>
                    <a:pt x="121971" y="520797"/>
                    <a:pt x="117107" y="520837"/>
                  </a:cubicBezTo>
                  <a:close/>
                  <a:moveTo>
                    <a:pt x="253642" y="107215"/>
                  </a:moveTo>
                  <a:cubicBezTo>
                    <a:pt x="234054" y="107215"/>
                    <a:pt x="203401" y="148578"/>
                    <a:pt x="173685" y="188690"/>
                  </a:cubicBezTo>
                  <a:cubicBezTo>
                    <a:pt x="146913" y="224386"/>
                    <a:pt x="117018" y="265079"/>
                    <a:pt x="84892" y="291315"/>
                  </a:cubicBezTo>
                  <a:cubicBezTo>
                    <a:pt x="26574" y="338924"/>
                    <a:pt x="19792" y="446635"/>
                    <a:pt x="19123" y="478717"/>
                  </a:cubicBezTo>
                  <a:cubicBezTo>
                    <a:pt x="19079" y="480898"/>
                    <a:pt x="20640" y="482786"/>
                    <a:pt x="22782" y="483178"/>
                  </a:cubicBezTo>
                  <a:lnTo>
                    <a:pt x="22782" y="483178"/>
                  </a:lnTo>
                  <a:lnTo>
                    <a:pt x="116170" y="501294"/>
                  </a:lnTo>
                  <a:cubicBezTo>
                    <a:pt x="117375" y="501548"/>
                    <a:pt x="118624" y="501290"/>
                    <a:pt x="119650" y="500580"/>
                  </a:cubicBezTo>
                  <a:cubicBezTo>
                    <a:pt x="120588" y="499969"/>
                    <a:pt x="121212" y="499001"/>
                    <a:pt x="121391" y="497903"/>
                  </a:cubicBezTo>
                  <a:cubicBezTo>
                    <a:pt x="129824" y="449937"/>
                    <a:pt x="181984" y="417900"/>
                    <a:pt x="242398" y="380777"/>
                  </a:cubicBezTo>
                  <a:cubicBezTo>
                    <a:pt x="305312" y="342137"/>
                    <a:pt x="376614" y="298365"/>
                    <a:pt x="407803" y="228580"/>
                  </a:cubicBezTo>
                  <a:cubicBezTo>
                    <a:pt x="466789" y="96641"/>
                    <a:pt x="453091" y="48452"/>
                    <a:pt x="444480" y="33861"/>
                  </a:cubicBezTo>
                  <a:cubicBezTo>
                    <a:pt x="439706" y="25317"/>
                    <a:pt x="430871" y="19860"/>
                    <a:pt x="421099" y="19449"/>
                  </a:cubicBezTo>
                  <a:lnTo>
                    <a:pt x="420073" y="19449"/>
                  </a:lnTo>
                  <a:cubicBezTo>
                    <a:pt x="399771" y="19449"/>
                    <a:pt x="376212" y="69378"/>
                    <a:pt x="358899" y="106011"/>
                  </a:cubicBezTo>
                  <a:cubicBezTo>
                    <a:pt x="352430" y="119753"/>
                    <a:pt x="346272" y="132783"/>
                    <a:pt x="340338" y="143536"/>
                  </a:cubicBezTo>
                  <a:cubicBezTo>
                    <a:pt x="319590" y="181194"/>
                    <a:pt x="250207" y="254772"/>
                    <a:pt x="223212" y="257360"/>
                  </a:cubicBezTo>
                  <a:cubicBezTo>
                    <a:pt x="218170" y="258176"/>
                    <a:pt x="213084" y="256258"/>
                    <a:pt x="209826" y="252318"/>
                  </a:cubicBezTo>
                  <a:cubicBezTo>
                    <a:pt x="201616" y="242501"/>
                    <a:pt x="209291" y="227777"/>
                    <a:pt x="229012" y="192394"/>
                  </a:cubicBezTo>
                  <a:cubicBezTo>
                    <a:pt x="243112" y="167184"/>
                    <a:pt x="266672" y="124929"/>
                    <a:pt x="261049" y="111187"/>
                  </a:cubicBezTo>
                  <a:cubicBezTo>
                    <a:pt x="260648" y="110116"/>
                    <a:pt x="259934" y="108911"/>
                    <a:pt x="257078" y="108019"/>
                  </a:cubicBezTo>
                  <a:cubicBezTo>
                    <a:pt x="255963" y="107604"/>
                    <a:pt x="254803" y="107336"/>
                    <a:pt x="253642" y="107215"/>
                  </a:cubicBezTo>
                  <a:close/>
                </a:path>
              </a:pathLst>
            </a:custGeom>
            <a:solidFill>
              <a:srgbClr val="000000"/>
            </a:solidFill>
            <a:ln w="44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6BF2235-90D2-AE4A-8236-3661C3C7EC10}"/>
                </a:ext>
              </a:extLst>
            </p:cNvPr>
            <p:cNvSpPr/>
            <p:nvPr/>
          </p:nvSpPr>
          <p:spPr>
            <a:xfrm>
              <a:off x="7564774" y="1056516"/>
              <a:ext cx="2167597" cy="2199046"/>
            </a:xfrm>
            <a:custGeom>
              <a:avLst/>
              <a:gdLst>
                <a:gd name="connsiteX0" fmla="*/ 2053947 w 2167597"/>
                <a:gd name="connsiteY0" fmla="*/ 20993 h 2199046"/>
                <a:gd name="connsiteX1" fmla="*/ 1949983 w 2167597"/>
                <a:gd name="connsiteY1" fmla="*/ 245 h 2199046"/>
                <a:gd name="connsiteX2" fmla="*/ 1898984 w 2167597"/>
                <a:gd name="connsiteY2" fmla="*/ 32504 h 2199046"/>
                <a:gd name="connsiteX3" fmla="*/ 1674593 w 2167597"/>
                <a:gd name="connsiteY3" fmla="*/ 614966 h 2199046"/>
                <a:gd name="connsiteX4" fmla="*/ 1326561 w 2167597"/>
                <a:gd name="connsiteY4" fmla="*/ 468704 h 2199046"/>
                <a:gd name="connsiteX5" fmla="*/ 990533 w 2167597"/>
                <a:gd name="connsiteY5" fmla="*/ 401194 h 2199046"/>
                <a:gd name="connsiteX6" fmla="*/ 707557 w 2167597"/>
                <a:gd name="connsiteY6" fmla="*/ 425155 h 2199046"/>
                <a:gd name="connsiteX7" fmla="*/ 411418 w 2167597"/>
                <a:gd name="connsiteY7" fmla="*/ 492084 h 2199046"/>
                <a:gd name="connsiteX8" fmla="*/ 122373 w 2167597"/>
                <a:gd name="connsiteY8" fmla="*/ 593638 h 2199046"/>
                <a:gd name="connsiteX9" fmla="*/ -62 w 2167597"/>
                <a:gd name="connsiteY9" fmla="*/ 672481 h 2199046"/>
                <a:gd name="connsiteX10" fmla="*/ 91274 w 2167597"/>
                <a:gd name="connsiteY10" fmla="*/ 1379564 h 2199046"/>
                <a:gd name="connsiteX11" fmla="*/ 294917 w 2167597"/>
                <a:gd name="connsiteY11" fmla="*/ 1689445 h 2199046"/>
                <a:gd name="connsiteX12" fmla="*/ 119607 w 2167597"/>
                <a:gd name="connsiteY12" fmla="*/ 2198419 h 2199046"/>
                <a:gd name="connsiteX13" fmla="*/ 1397328 w 2167597"/>
                <a:gd name="connsiteY13" fmla="*/ 1722286 h 2199046"/>
                <a:gd name="connsiteX14" fmla="*/ 1308892 w 2167597"/>
                <a:gd name="connsiteY14" fmla="*/ 1503026 h 2199046"/>
                <a:gd name="connsiteX15" fmla="*/ 1282121 w 2167597"/>
                <a:gd name="connsiteY15" fmla="*/ 1109260 h 2199046"/>
                <a:gd name="connsiteX16" fmla="*/ 1216575 w 2167597"/>
                <a:gd name="connsiteY16" fmla="*/ 841856 h 2199046"/>
                <a:gd name="connsiteX17" fmla="*/ 1847002 w 2167597"/>
                <a:gd name="connsiteY17" fmla="*/ 1017388 h 2199046"/>
                <a:gd name="connsiteX18" fmla="*/ 2053947 w 2167597"/>
                <a:gd name="connsiteY18" fmla="*/ 20993 h 2199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167597" h="2199046">
                  <a:moveTo>
                    <a:pt x="2053947" y="20993"/>
                  </a:moveTo>
                  <a:lnTo>
                    <a:pt x="1949983" y="245"/>
                  </a:lnTo>
                  <a:cubicBezTo>
                    <a:pt x="1927093" y="-4382"/>
                    <a:pt x="1904606" y="9833"/>
                    <a:pt x="1898984" y="32504"/>
                  </a:cubicBezTo>
                  <a:cubicBezTo>
                    <a:pt x="1866233" y="165336"/>
                    <a:pt x="1757674" y="581323"/>
                    <a:pt x="1674593" y="614966"/>
                  </a:cubicBezTo>
                  <a:cubicBezTo>
                    <a:pt x="1575627" y="655124"/>
                    <a:pt x="1494999" y="552811"/>
                    <a:pt x="1326561" y="468704"/>
                  </a:cubicBezTo>
                  <a:cubicBezTo>
                    <a:pt x="1236609" y="423861"/>
                    <a:pt x="1099002" y="407084"/>
                    <a:pt x="990533" y="401194"/>
                  </a:cubicBezTo>
                  <a:cubicBezTo>
                    <a:pt x="895556" y="396139"/>
                    <a:pt x="800334" y="404202"/>
                    <a:pt x="707557" y="425155"/>
                  </a:cubicBezTo>
                  <a:lnTo>
                    <a:pt x="411418" y="492084"/>
                  </a:lnTo>
                  <a:cubicBezTo>
                    <a:pt x="310190" y="510004"/>
                    <a:pt x="212562" y="544307"/>
                    <a:pt x="122373" y="593638"/>
                  </a:cubicBezTo>
                  <a:cubicBezTo>
                    <a:pt x="130673" y="607024"/>
                    <a:pt x="-7291" y="658693"/>
                    <a:pt x="-62" y="672481"/>
                  </a:cubicBezTo>
                  <a:cubicBezTo>
                    <a:pt x="103633" y="870010"/>
                    <a:pt x="112735" y="1157315"/>
                    <a:pt x="91274" y="1379564"/>
                  </a:cubicBezTo>
                  <a:cubicBezTo>
                    <a:pt x="193630" y="1528414"/>
                    <a:pt x="360016" y="1588874"/>
                    <a:pt x="294917" y="1689445"/>
                  </a:cubicBezTo>
                  <a:cubicBezTo>
                    <a:pt x="163646" y="1892107"/>
                    <a:pt x="123623" y="2016729"/>
                    <a:pt x="119607" y="2198419"/>
                  </a:cubicBezTo>
                  <a:cubicBezTo>
                    <a:pt x="492705" y="1923519"/>
                    <a:pt x="935321" y="1758605"/>
                    <a:pt x="1397328" y="1722286"/>
                  </a:cubicBezTo>
                  <a:cubicBezTo>
                    <a:pt x="1356804" y="1654152"/>
                    <a:pt x="1326976" y="1580217"/>
                    <a:pt x="1308892" y="1503026"/>
                  </a:cubicBezTo>
                  <a:cubicBezTo>
                    <a:pt x="1274981" y="1356986"/>
                    <a:pt x="1302868" y="1277430"/>
                    <a:pt x="1282121" y="1109260"/>
                  </a:cubicBezTo>
                  <a:cubicBezTo>
                    <a:pt x="1270626" y="1017879"/>
                    <a:pt x="1248634" y="928194"/>
                    <a:pt x="1216575" y="841856"/>
                  </a:cubicBezTo>
                  <a:cubicBezTo>
                    <a:pt x="1407367" y="1017121"/>
                    <a:pt x="1658306" y="1094491"/>
                    <a:pt x="1847002" y="1017388"/>
                  </a:cubicBezTo>
                  <a:cubicBezTo>
                    <a:pt x="2123865" y="904010"/>
                    <a:pt x="2291188" y="448134"/>
                    <a:pt x="2053947" y="20993"/>
                  </a:cubicBezTo>
                  <a:close/>
                </a:path>
              </a:pathLst>
            </a:custGeom>
            <a:solidFill>
              <a:srgbClr val="F2F2F2"/>
            </a:solidFill>
            <a:ln w="44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C8FF3AB-57AB-A98C-F511-C6387816DAD2}"/>
                </a:ext>
              </a:extLst>
            </p:cNvPr>
            <p:cNvSpPr/>
            <p:nvPr/>
          </p:nvSpPr>
          <p:spPr>
            <a:xfrm>
              <a:off x="7554837" y="1046879"/>
              <a:ext cx="2187468" cy="2218365"/>
            </a:xfrm>
            <a:custGeom>
              <a:avLst/>
              <a:gdLst>
                <a:gd name="connsiteX0" fmla="*/ 129365 w 2187468"/>
                <a:gd name="connsiteY0" fmla="*/ 2217738 h 2218365"/>
                <a:gd name="connsiteX1" fmla="*/ 124903 w 2187468"/>
                <a:gd name="connsiteY1" fmla="*/ 2216622 h 2218365"/>
                <a:gd name="connsiteX2" fmla="*/ 119594 w 2187468"/>
                <a:gd name="connsiteY2" fmla="*/ 2207698 h 2218365"/>
                <a:gd name="connsiteX3" fmla="*/ 296465 w 2187468"/>
                <a:gd name="connsiteY3" fmla="*/ 1693594 h 2218365"/>
                <a:gd name="connsiteX4" fmla="*/ 218559 w 2187468"/>
                <a:gd name="connsiteY4" fmla="*/ 1530956 h 2218365"/>
                <a:gd name="connsiteX5" fmla="*/ 93000 w 2187468"/>
                <a:gd name="connsiteY5" fmla="*/ 1394644 h 2218365"/>
                <a:gd name="connsiteX6" fmla="*/ 91305 w 2187468"/>
                <a:gd name="connsiteY6" fmla="*/ 1388085 h 2218365"/>
                <a:gd name="connsiteX7" fmla="*/ 1040 w 2187468"/>
                <a:gd name="connsiteY7" fmla="*/ 686579 h 2218365"/>
                <a:gd name="connsiteX8" fmla="*/ 281 w 2187468"/>
                <a:gd name="connsiteY8" fmla="*/ 676852 h 2218365"/>
                <a:gd name="connsiteX9" fmla="*/ 66496 w 2187468"/>
                <a:gd name="connsiteY9" fmla="*/ 633928 h 2218365"/>
                <a:gd name="connsiteX10" fmla="*/ 122405 w 2187468"/>
                <a:gd name="connsiteY10" fmla="*/ 602694 h 2218365"/>
                <a:gd name="connsiteX11" fmla="*/ 122717 w 2187468"/>
                <a:gd name="connsiteY11" fmla="*/ 600598 h 2218365"/>
                <a:gd name="connsiteX12" fmla="*/ 127491 w 2187468"/>
                <a:gd name="connsiteY12" fmla="*/ 594529 h 2218365"/>
                <a:gd name="connsiteX13" fmla="*/ 419614 w 2187468"/>
                <a:gd name="connsiteY13" fmla="*/ 491905 h 2218365"/>
                <a:gd name="connsiteX14" fmla="*/ 715262 w 2187468"/>
                <a:gd name="connsiteY14" fmla="*/ 425288 h 2218365"/>
                <a:gd name="connsiteX15" fmla="*/ 1000827 w 2187468"/>
                <a:gd name="connsiteY15" fmla="*/ 401104 h 2218365"/>
                <a:gd name="connsiteX16" fmla="*/ 1340692 w 2187468"/>
                <a:gd name="connsiteY16" fmla="*/ 469639 h 2218365"/>
                <a:gd name="connsiteX17" fmla="*/ 1482448 w 2187468"/>
                <a:gd name="connsiteY17" fmla="*/ 552855 h 2218365"/>
                <a:gd name="connsiteX18" fmla="*/ 1680781 w 2187468"/>
                <a:gd name="connsiteY18" fmla="*/ 615590 h 2218365"/>
                <a:gd name="connsiteX19" fmla="*/ 1899416 w 2187468"/>
                <a:gd name="connsiteY19" fmla="*/ 39999 h 2218365"/>
                <a:gd name="connsiteX20" fmla="*/ 1961884 w 2187468"/>
                <a:gd name="connsiteY20" fmla="*/ 422 h 2218365"/>
                <a:gd name="connsiteX21" fmla="*/ 2065891 w 2187468"/>
                <a:gd name="connsiteY21" fmla="*/ 21170 h 2218365"/>
                <a:gd name="connsiteX22" fmla="*/ 2072539 w 2187468"/>
                <a:gd name="connsiteY22" fmla="*/ 26078 h 2218365"/>
                <a:gd name="connsiteX23" fmla="*/ 2144734 w 2187468"/>
                <a:gd name="connsiteY23" fmla="*/ 708532 h 2218365"/>
                <a:gd name="connsiteX24" fmla="*/ 1860597 w 2187468"/>
                <a:gd name="connsiteY24" fmla="*/ 1036172 h 2218365"/>
                <a:gd name="connsiteX25" fmla="*/ 1248241 w 2187468"/>
                <a:gd name="connsiteY25" fmla="*/ 883886 h 2218365"/>
                <a:gd name="connsiteX26" fmla="*/ 1301784 w 2187468"/>
                <a:gd name="connsiteY26" fmla="*/ 1117736 h 2218365"/>
                <a:gd name="connsiteX27" fmla="*/ 1310396 w 2187468"/>
                <a:gd name="connsiteY27" fmla="*/ 1303219 h 2218365"/>
                <a:gd name="connsiteX28" fmla="*/ 1328244 w 2187468"/>
                <a:gd name="connsiteY28" fmla="*/ 1510476 h 2218365"/>
                <a:gd name="connsiteX29" fmla="*/ 1415564 w 2187468"/>
                <a:gd name="connsiteY29" fmla="*/ 1726969 h 2218365"/>
                <a:gd name="connsiteX30" fmla="*/ 1412155 w 2187468"/>
                <a:gd name="connsiteY30" fmla="*/ 1740444 h 2218365"/>
                <a:gd name="connsiteX31" fmla="*/ 1407844 w 2187468"/>
                <a:gd name="connsiteY31" fmla="*/ 1741783 h 2218365"/>
                <a:gd name="connsiteX32" fmla="*/ 135210 w 2187468"/>
                <a:gd name="connsiteY32" fmla="*/ 2215775 h 2218365"/>
                <a:gd name="connsiteX33" fmla="*/ 129365 w 2187468"/>
                <a:gd name="connsiteY33" fmla="*/ 2217738 h 2218365"/>
                <a:gd name="connsiteX34" fmla="*/ 111205 w 2187468"/>
                <a:gd name="connsiteY34" fmla="*/ 1386345 h 2218365"/>
                <a:gd name="connsiteX35" fmla="*/ 231677 w 2187468"/>
                <a:gd name="connsiteY35" fmla="*/ 1516455 h 2218365"/>
                <a:gd name="connsiteX36" fmla="*/ 312795 w 2187468"/>
                <a:gd name="connsiteY36" fmla="*/ 1704258 h 2218365"/>
                <a:gd name="connsiteX37" fmla="*/ 139672 w 2187468"/>
                <a:gd name="connsiteY37" fmla="*/ 2188111 h 2218365"/>
                <a:gd name="connsiteX38" fmla="*/ 1390621 w 2187468"/>
                <a:gd name="connsiteY38" fmla="*/ 1723221 h 2218365"/>
                <a:gd name="connsiteX39" fmla="*/ 1308923 w 2187468"/>
                <a:gd name="connsiteY39" fmla="*/ 1514715 h 2218365"/>
                <a:gd name="connsiteX40" fmla="*/ 1290451 w 2187468"/>
                <a:gd name="connsiteY40" fmla="*/ 1302907 h 2218365"/>
                <a:gd name="connsiteX41" fmla="*/ 1281973 w 2187468"/>
                <a:gd name="connsiteY41" fmla="*/ 1119967 h 2218365"/>
                <a:gd name="connsiteX42" fmla="*/ 1217141 w 2187468"/>
                <a:gd name="connsiteY42" fmla="*/ 854883 h 2218365"/>
                <a:gd name="connsiteX43" fmla="*/ 1223080 w 2187468"/>
                <a:gd name="connsiteY43" fmla="*/ 842265 h 2218365"/>
                <a:gd name="connsiteX44" fmla="*/ 1233070 w 2187468"/>
                <a:gd name="connsiteY44" fmla="*/ 844264 h 2218365"/>
                <a:gd name="connsiteX45" fmla="*/ 1853280 w 2187468"/>
                <a:gd name="connsiteY45" fmla="*/ 1017878 h 2218365"/>
                <a:gd name="connsiteX46" fmla="*/ 2126306 w 2187468"/>
                <a:gd name="connsiteY46" fmla="*/ 701928 h 2218365"/>
                <a:gd name="connsiteX47" fmla="*/ 2057681 w 2187468"/>
                <a:gd name="connsiteY47" fmla="*/ 39553 h 2218365"/>
                <a:gd name="connsiteX48" fmla="*/ 1958136 w 2187468"/>
                <a:gd name="connsiteY48" fmla="*/ 19698 h 2218365"/>
                <a:gd name="connsiteX49" fmla="*/ 1918647 w 2187468"/>
                <a:gd name="connsiteY49" fmla="*/ 44684 h 2218365"/>
                <a:gd name="connsiteX50" fmla="*/ 1688456 w 2187468"/>
                <a:gd name="connsiteY50" fmla="*/ 633928 h 2218365"/>
                <a:gd name="connsiteX51" fmla="*/ 1472007 w 2187468"/>
                <a:gd name="connsiteY51" fmla="*/ 569498 h 2218365"/>
                <a:gd name="connsiteX52" fmla="*/ 1332126 w 2187468"/>
                <a:gd name="connsiteY52" fmla="*/ 487353 h 2218365"/>
                <a:gd name="connsiteX53" fmla="*/ 999979 w 2187468"/>
                <a:gd name="connsiteY53" fmla="*/ 420870 h 2218365"/>
                <a:gd name="connsiteX54" fmla="*/ 719546 w 2187468"/>
                <a:gd name="connsiteY54" fmla="*/ 444385 h 2218365"/>
                <a:gd name="connsiteX55" fmla="*/ 423541 w 2187468"/>
                <a:gd name="connsiteY55" fmla="*/ 511314 h 2218365"/>
                <a:gd name="connsiteX56" fmla="*/ 141546 w 2187468"/>
                <a:gd name="connsiteY56" fmla="*/ 609477 h 2218365"/>
                <a:gd name="connsiteX57" fmla="*/ 75420 w 2187468"/>
                <a:gd name="connsiteY57" fmla="*/ 651731 h 2218365"/>
                <a:gd name="connsiteX58" fmla="*/ 20806 w 2187468"/>
                <a:gd name="connsiteY58" fmla="*/ 681894 h 2218365"/>
                <a:gd name="connsiteX59" fmla="*/ 111205 w 2187468"/>
                <a:gd name="connsiteY59" fmla="*/ 1386345 h 2218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87468" h="2218365">
                  <a:moveTo>
                    <a:pt x="129365" y="2217738"/>
                  </a:moveTo>
                  <a:cubicBezTo>
                    <a:pt x="127808" y="2217738"/>
                    <a:pt x="126277" y="2217336"/>
                    <a:pt x="124903" y="2216622"/>
                  </a:cubicBezTo>
                  <a:cubicBezTo>
                    <a:pt x="121584" y="2214883"/>
                    <a:pt x="119527" y="2211447"/>
                    <a:pt x="119594" y="2207698"/>
                  </a:cubicBezTo>
                  <a:cubicBezTo>
                    <a:pt x="123788" y="2018780"/>
                    <a:pt x="166801" y="1893846"/>
                    <a:pt x="296465" y="1693594"/>
                  </a:cubicBezTo>
                  <a:cubicBezTo>
                    <a:pt x="331536" y="1639471"/>
                    <a:pt x="293877" y="1600607"/>
                    <a:pt x="218559" y="1530956"/>
                  </a:cubicBezTo>
                  <a:cubicBezTo>
                    <a:pt x="177643" y="1493119"/>
                    <a:pt x="131239" y="1450240"/>
                    <a:pt x="93000" y="1394644"/>
                  </a:cubicBezTo>
                  <a:cubicBezTo>
                    <a:pt x="91693" y="1392726"/>
                    <a:pt x="91091" y="1390405"/>
                    <a:pt x="91305" y="1388085"/>
                  </a:cubicBezTo>
                  <a:cubicBezTo>
                    <a:pt x="104289" y="1253602"/>
                    <a:pt x="121512" y="916012"/>
                    <a:pt x="1040" y="686579"/>
                  </a:cubicBezTo>
                  <a:cubicBezTo>
                    <a:pt x="-482" y="683563"/>
                    <a:pt x="-754" y="680069"/>
                    <a:pt x="281" y="676852"/>
                  </a:cubicBezTo>
                  <a:cubicBezTo>
                    <a:pt x="3717" y="666188"/>
                    <a:pt x="21208" y="656595"/>
                    <a:pt x="66496" y="633928"/>
                  </a:cubicBezTo>
                  <a:cubicBezTo>
                    <a:pt x="86218" y="624067"/>
                    <a:pt x="115578" y="609477"/>
                    <a:pt x="122405" y="602694"/>
                  </a:cubicBezTo>
                  <a:cubicBezTo>
                    <a:pt x="122427" y="601985"/>
                    <a:pt x="122530" y="601280"/>
                    <a:pt x="122717" y="600598"/>
                  </a:cubicBezTo>
                  <a:cubicBezTo>
                    <a:pt x="123404" y="598001"/>
                    <a:pt x="125131" y="595805"/>
                    <a:pt x="127491" y="594529"/>
                  </a:cubicBezTo>
                  <a:cubicBezTo>
                    <a:pt x="218653" y="544698"/>
                    <a:pt x="317315" y="510038"/>
                    <a:pt x="419614" y="491905"/>
                  </a:cubicBezTo>
                  <a:lnTo>
                    <a:pt x="715262" y="425288"/>
                  </a:lnTo>
                  <a:cubicBezTo>
                    <a:pt x="808883" y="404125"/>
                    <a:pt x="904980" y="395986"/>
                    <a:pt x="1000827" y="401104"/>
                  </a:cubicBezTo>
                  <a:cubicBezTo>
                    <a:pt x="1104433" y="406726"/>
                    <a:pt x="1247527" y="423146"/>
                    <a:pt x="1340692" y="469639"/>
                  </a:cubicBezTo>
                  <a:cubicBezTo>
                    <a:pt x="1389488" y="494662"/>
                    <a:pt x="1436816" y="522447"/>
                    <a:pt x="1482448" y="552855"/>
                  </a:cubicBezTo>
                  <a:cubicBezTo>
                    <a:pt x="1564637" y="605773"/>
                    <a:pt x="1618894" y="640755"/>
                    <a:pt x="1680781" y="615590"/>
                  </a:cubicBezTo>
                  <a:cubicBezTo>
                    <a:pt x="1743516" y="590112"/>
                    <a:pt x="1834808" y="301469"/>
                    <a:pt x="1899416" y="39999"/>
                  </a:cubicBezTo>
                  <a:cubicBezTo>
                    <a:pt x="1906332" y="12237"/>
                    <a:pt x="1933818" y="-5191"/>
                    <a:pt x="1961884" y="422"/>
                  </a:cubicBezTo>
                  <a:lnTo>
                    <a:pt x="2065891" y="21170"/>
                  </a:lnTo>
                  <a:cubicBezTo>
                    <a:pt x="2068702" y="21750"/>
                    <a:pt x="2071156" y="23544"/>
                    <a:pt x="2072539" y="26078"/>
                  </a:cubicBezTo>
                  <a:cubicBezTo>
                    <a:pt x="2193994" y="244713"/>
                    <a:pt x="2220319" y="493422"/>
                    <a:pt x="2144734" y="708532"/>
                  </a:cubicBezTo>
                  <a:cubicBezTo>
                    <a:pt x="2089584" y="865503"/>
                    <a:pt x="1986023" y="984904"/>
                    <a:pt x="1860597" y="1036172"/>
                  </a:cubicBezTo>
                  <a:cubicBezTo>
                    <a:pt x="1681138" y="1109526"/>
                    <a:pt x="1444165" y="1049558"/>
                    <a:pt x="1248241" y="883886"/>
                  </a:cubicBezTo>
                  <a:cubicBezTo>
                    <a:pt x="1273826" y="959873"/>
                    <a:pt x="1291763" y="1038180"/>
                    <a:pt x="1301784" y="1117736"/>
                  </a:cubicBezTo>
                  <a:cubicBezTo>
                    <a:pt x="1311021" y="1192563"/>
                    <a:pt x="1310708" y="1248828"/>
                    <a:pt x="1310396" y="1303219"/>
                  </a:cubicBezTo>
                  <a:cubicBezTo>
                    <a:pt x="1310039" y="1371263"/>
                    <a:pt x="1309682" y="1430027"/>
                    <a:pt x="1328244" y="1510476"/>
                  </a:cubicBezTo>
                  <a:cubicBezTo>
                    <a:pt x="1346082" y="1586686"/>
                    <a:pt x="1375531" y="1659728"/>
                    <a:pt x="1415564" y="1726969"/>
                  </a:cubicBezTo>
                  <a:cubicBezTo>
                    <a:pt x="1418339" y="1731610"/>
                    <a:pt x="1416813" y="1737633"/>
                    <a:pt x="1412155" y="1740444"/>
                  </a:cubicBezTo>
                  <a:cubicBezTo>
                    <a:pt x="1410843" y="1741203"/>
                    <a:pt x="1409366" y="1741694"/>
                    <a:pt x="1407844" y="1741783"/>
                  </a:cubicBezTo>
                  <a:cubicBezTo>
                    <a:pt x="947694" y="1777835"/>
                    <a:pt x="506832" y="1942035"/>
                    <a:pt x="135210" y="2215775"/>
                  </a:cubicBezTo>
                  <a:cubicBezTo>
                    <a:pt x="133519" y="2217024"/>
                    <a:pt x="131471" y="2217738"/>
                    <a:pt x="129365" y="2217738"/>
                  </a:cubicBezTo>
                  <a:close/>
                  <a:moveTo>
                    <a:pt x="111205" y="1386345"/>
                  </a:moveTo>
                  <a:cubicBezTo>
                    <a:pt x="147838" y="1438773"/>
                    <a:pt x="192457" y="1480046"/>
                    <a:pt x="231677" y="1516455"/>
                  </a:cubicBezTo>
                  <a:cubicBezTo>
                    <a:pt x="302533" y="1581956"/>
                    <a:pt x="358486" y="1633670"/>
                    <a:pt x="312795" y="1704258"/>
                  </a:cubicBezTo>
                  <a:cubicBezTo>
                    <a:pt x="190047" y="1893756"/>
                    <a:pt x="146365" y="2014363"/>
                    <a:pt x="139672" y="2188111"/>
                  </a:cubicBezTo>
                  <a:cubicBezTo>
                    <a:pt x="506591" y="1922224"/>
                    <a:pt x="939109" y="1761504"/>
                    <a:pt x="1390621" y="1723221"/>
                  </a:cubicBezTo>
                  <a:cubicBezTo>
                    <a:pt x="1353520" y="1657988"/>
                    <a:pt x="1326008" y="1587757"/>
                    <a:pt x="1308923" y="1514715"/>
                  </a:cubicBezTo>
                  <a:cubicBezTo>
                    <a:pt x="1289737" y="1431990"/>
                    <a:pt x="1290094" y="1369300"/>
                    <a:pt x="1290451" y="1302907"/>
                  </a:cubicBezTo>
                  <a:cubicBezTo>
                    <a:pt x="1290763" y="1249140"/>
                    <a:pt x="1291076" y="1193500"/>
                    <a:pt x="1281973" y="1119967"/>
                  </a:cubicBezTo>
                  <a:cubicBezTo>
                    <a:pt x="1270555" y="1029434"/>
                    <a:pt x="1248803" y="940463"/>
                    <a:pt x="1217141" y="854883"/>
                  </a:cubicBezTo>
                  <a:cubicBezTo>
                    <a:pt x="1215299" y="849761"/>
                    <a:pt x="1217958" y="844112"/>
                    <a:pt x="1223080" y="842265"/>
                  </a:cubicBezTo>
                  <a:cubicBezTo>
                    <a:pt x="1226525" y="841029"/>
                    <a:pt x="1230371" y="841797"/>
                    <a:pt x="1233070" y="844264"/>
                  </a:cubicBezTo>
                  <a:cubicBezTo>
                    <a:pt x="1425514" y="1021046"/>
                    <a:pt x="1674803" y="1090786"/>
                    <a:pt x="1853280" y="1017878"/>
                  </a:cubicBezTo>
                  <a:cubicBezTo>
                    <a:pt x="1973485" y="968797"/>
                    <a:pt x="2072986" y="853589"/>
                    <a:pt x="2126306" y="701928"/>
                  </a:cubicBezTo>
                  <a:cubicBezTo>
                    <a:pt x="2199527" y="493466"/>
                    <a:pt x="2174495" y="252299"/>
                    <a:pt x="2057681" y="39553"/>
                  </a:cubicBezTo>
                  <a:lnTo>
                    <a:pt x="1958136" y="19698"/>
                  </a:lnTo>
                  <a:cubicBezTo>
                    <a:pt x="1940377" y="16061"/>
                    <a:pt x="1922976" y="27096"/>
                    <a:pt x="1918647" y="44684"/>
                  </a:cubicBezTo>
                  <a:cubicBezTo>
                    <a:pt x="1877821" y="210312"/>
                    <a:pt x="1773634" y="599303"/>
                    <a:pt x="1688456" y="633928"/>
                  </a:cubicBezTo>
                  <a:cubicBezTo>
                    <a:pt x="1617065" y="662931"/>
                    <a:pt x="1556204" y="623755"/>
                    <a:pt x="1472007" y="569498"/>
                  </a:cubicBezTo>
                  <a:cubicBezTo>
                    <a:pt x="1426977" y="539482"/>
                    <a:pt x="1380274" y="512055"/>
                    <a:pt x="1332126" y="487353"/>
                  </a:cubicBezTo>
                  <a:cubicBezTo>
                    <a:pt x="1241950" y="442377"/>
                    <a:pt x="1101711" y="426359"/>
                    <a:pt x="999979" y="420870"/>
                  </a:cubicBezTo>
                  <a:cubicBezTo>
                    <a:pt x="905863" y="415726"/>
                    <a:pt x="811489" y="423641"/>
                    <a:pt x="719546" y="444385"/>
                  </a:cubicBezTo>
                  <a:lnTo>
                    <a:pt x="423541" y="511314"/>
                  </a:lnTo>
                  <a:cubicBezTo>
                    <a:pt x="324914" y="528809"/>
                    <a:pt x="229719" y="561948"/>
                    <a:pt x="141546" y="609477"/>
                  </a:cubicBezTo>
                  <a:cubicBezTo>
                    <a:pt x="137441" y="619873"/>
                    <a:pt x="119460" y="629689"/>
                    <a:pt x="75420" y="651731"/>
                  </a:cubicBezTo>
                  <a:cubicBezTo>
                    <a:pt x="56636" y="661146"/>
                    <a:pt x="29239" y="674844"/>
                    <a:pt x="20806" y="681894"/>
                  </a:cubicBezTo>
                  <a:cubicBezTo>
                    <a:pt x="140118" y="913602"/>
                    <a:pt x="124234" y="1248605"/>
                    <a:pt x="111205" y="1386345"/>
                  </a:cubicBezTo>
                  <a:close/>
                </a:path>
              </a:pathLst>
            </a:custGeom>
            <a:solidFill>
              <a:srgbClr val="000000"/>
            </a:solidFill>
            <a:ln w="44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AEE9BCAE-4BBD-27EF-D1F6-971978C33FA6}"/>
                </a:ext>
              </a:extLst>
            </p:cNvPr>
            <p:cNvSpPr/>
            <p:nvPr/>
          </p:nvSpPr>
          <p:spPr>
            <a:xfrm>
              <a:off x="8421564" y="2264812"/>
              <a:ext cx="274347" cy="536706"/>
            </a:xfrm>
            <a:custGeom>
              <a:avLst/>
              <a:gdLst>
                <a:gd name="connsiteX0" fmla="*/ 9701 w 274347"/>
                <a:gd name="connsiteY0" fmla="*/ 536076 h 536706"/>
                <a:gd name="connsiteX1" fmla="*/ 5239 w 274347"/>
                <a:gd name="connsiteY1" fmla="*/ 535049 h 536706"/>
                <a:gd name="connsiteX2" fmla="*/ 629 w 274347"/>
                <a:gd name="connsiteY2" fmla="*/ 521976 h 536706"/>
                <a:gd name="connsiteX3" fmla="*/ 777 w 274347"/>
                <a:gd name="connsiteY3" fmla="*/ 521664 h 536706"/>
                <a:gd name="connsiteX4" fmla="*/ 255107 w 274347"/>
                <a:gd name="connsiteY4" fmla="*/ 4881 h 536706"/>
                <a:gd name="connsiteX5" fmla="*/ 268493 w 274347"/>
                <a:gd name="connsiteY5" fmla="*/ 419 h 536706"/>
                <a:gd name="connsiteX6" fmla="*/ 272955 w 274347"/>
                <a:gd name="connsiteY6" fmla="*/ 13805 h 536706"/>
                <a:gd name="connsiteX7" fmla="*/ 18624 w 274347"/>
                <a:gd name="connsiteY7" fmla="*/ 530587 h 536706"/>
                <a:gd name="connsiteX8" fmla="*/ 9701 w 274347"/>
                <a:gd name="connsiteY8" fmla="*/ 536076 h 53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347" h="536706">
                  <a:moveTo>
                    <a:pt x="9701" y="536076"/>
                  </a:moveTo>
                  <a:cubicBezTo>
                    <a:pt x="8152" y="536120"/>
                    <a:pt x="6617" y="535763"/>
                    <a:pt x="5239" y="535049"/>
                  </a:cubicBezTo>
                  <a:cubicBezTo>
                    <a:pt x="348" y="532684"/>
                    <a:pt x="-1713" y="526839"/>
                    <a:pt x="629" y="521976"/>
                  </a:cubicBezTo>
                  <a:cubicBezTo>
                    <a:pt x="679" y="521842"/>
                    <a:pt x="728" y="521753"/>
                    <a:pt x="777" y="521664"/>
                  </a:cubicBezTo>
                  <a:lnTo>
                    <a:pt x="255107" y="4881"/>
                  </a:lnTo>
                  <a:cubicBezTo>
                    <a:pt x="257570" y="-27"/>
                    <a:pt x="263563" y="-2034"/>
                    <a:pt x="268493" y="419"/>
                  </a:cubicBezTo>
                  <a:cubicBezTo>
                    <a:pt x="273423" y="2874"/>
                    <a:pt x="275418" y="8897"/>
                    <a:pt x="272955" y="13805"/>
                  </a:cubicBezTo>
                  <a:lnTo>
                    <a:pt x="18624" y="530587"/>
                  </a:lnTo>
                  <a:cubicBezTo>
                    <a:pt x="16956" y="533979"/>
                    <a:pt x="13484" y="536120"/>
                    <a:pt x="9701" y="536076"/>
                  </a:cubicBezTo>
                  <a:close/>
                </a:path>
              </a:pathLst>
            </a:custGeom>
            <a:solidFill>
              <a:srgbClr val="000000"/>
            </a:solidFill>
            <a:ln w="44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5BB3DCA6-0507-4971-4C82-D81CDA859300}"/>
                </a:ext>
              </a:extLst>
            </p:cNvPr>
            <p:cNvSpPr/>
            <p:nvPr/>
          </p:nvSpPr>
          <p:spPr>
            <a:xfrm>
              <a:off x="8644136" y="2443356"/>
              <a:ext cx="89159" cy="187534"/>
            </a:xfrm>
            <a:custGeom>
              <a:avLst/>
              <a:gdLst>
                <a:gd name="connsiteX0" fmla="*/ 9511 w 89159"/>
                <a:gd name="connsiteY0" fmla="*/ 186907 h 187534"/>
                <a:gd name="connsiteX1" fmla="*/ 5718 w 89159"/>
                <a:gd name="connsiteY1" fmla="*/ 186148 h 187534"/>
                <a:gd name="connsiteX2" fmla="*/ 409 w 89159"/>
                <a:gd name="connsiteY2" fmla="*/ 173298 h 187534"/>
                <a:gd name="connsiteX3" fmla="*/ 70015 w 89159"/>
                <a:gd name="connsiteY3" fmla="*/ 5083 h 187534"/>
                <a:gd name="connsiteX4" fmla="*/ 83111 w 89159"/>
                <a:gd name="connsiteY4" fmla="*/ 308 h 187534"/>
                <a:gd name="connsiteX5" fmla="*/ 88219 w 89159"/>
                <a:gd name="connsiteY5" fmla="*/ 12623 h 187534"/>
                <a:gd name="connsiteX6" fmla="*/ 18613 w 89159"/>
                <a:gd name="connsiteY6" fmla="*/ 180839 h 187534"/>
                <a:gd name="connsiteX7" fmla="*/ 9511 w 89159"/>
                <a:gd name="connsiteY7" fmla="*/ 186907 h 187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9159" h="187534">
                  <a:moveTo>
                    <a:pt x="9511" y="186907"/>
                  </a:moveTo>
                  <a:cubicBezTo>
                    <a:pt x="8208" y="186907"/>
                    <a:pt x="6923" y="186639"/>
                    <a:pt x="5718" y="186148"/>
                  </a:cubicBezTo>
                  <a:cubicBezTo>
                    <a:pt x="717" y="184051"/>
                    <a:pt x="-1657" y="178295"/>
                    <a:pt x="409" y="173298"/>
                  </a:cubicBezTo>
                  <a:lnTo>
                    <a:pt x="70015" y="5083"/>
                  </a:lnTo>
                  <a:cubicBezTo>
                    <a:pt x="72308" y="130"/>
                    <a:pt x="78171" y="-2012"/>
                    <a:pt x="83111" y="308"/>
                  </a:cubicBezTo>
                  <a:cubicBezTo>
                    <a:pt x="87760" y="2450"/>
                    <a:pt x="89982" y="7805"/>
                    <a:pt x="88219" y="12623"/>
                  </a:cubicBezTo>
                  <a:lnTo>
                    <a:pt x="18613" y="180839"/>
                  </a:lnTo>
                  <a:cubicBezTo>
                    <a:pt x="17074" y="184497"/>
                    <a:pt x="13487" y="186907"/>
                    <a:pt x="9511" y="186907"/>
                  </a:cubicBezTo>
                  <a:close/>
                </a:path>
              </a:pathLst>
            </a:custGeom>
            <a:solidFill>
              <a:srgbClr val="000000"/>
            </a:solidFill>
            <a:ln w="44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BEA5A1A8-84D3-21CB-D22E-DFCF28D04DEB}"/>
                </a:ext>
              </a:extLst>
            </p:cNvPr>
            <p:cNvSpPr/>
            <p:nvPr/>
          </p:nvSpPr>
          <p:spPr>
            <a:xfrm>
              <a:off x="6912880" y="1650603"/>
              <a:ext cx="948856" cy="1218352"/>
            </a:xfrm>
            <a:custGeom>
              <a:avLst/>
              <a:gdLst>
                <a:gd name="connsiteX0" fmla="*/ 774134 w 948856"/>
                <a:gd name="connsiteY0" fmla="*/ -628 h 1218352"/>
                <a:gd name="connsiteX1" fmla="*/ 50630 w 948856"/>
                <a:gd name="connsiteY1" fmla="*/ 1040566 h 1218352"/>
                <a:gd name="connsiteX2" fmla="*/ 838385 w 948856"/>
                <a:gd name="connsiteY2" fmla="*/ 950479 h 1218352"/>
                <a:gd name="connsiteX3" fmla="*/ 711488 w 948856"/>
                <a:gd name="connsiteY3" fmla="*/ 730550 h 1218352"/>
                <a:gd name="connsiteX4" fmla="*/ 446984 w 948856"/>
                <a:gd name="connsiteY4" fmla="*/ 820325 h 1218352"/>
                <a:gd name="connsiteX5" fmla="*/ 853556 w 948856"/>
                <a:gd name="connsiteY5" fmla="*/ 670716 h 1218352"/>
                <a:gd name="connsiteX6" fmla="*/ 923207 w 948856"/>
                <a:gd name="connsiteY6" fmla="*/ 750495 h 1218352"/>
                <a:gd name="connsiteX7" fmla="*/ 797380 w 948856"/>
                <a:gd name="connsiteY7" fmla="*/ 40645 h 121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8856" h="1218352">
                  <a:moveTo>
                    <a:pt x="774134" y="-628"/>
                  </a:moveTo>
                  <a:cubicBezTo>
                    <a:pt x="774134" y="-628"/>
                    <a:pt x="-235157" y="470419"/>
                    <a:pt x="50630" y="1040566"/>
                  </a:cubicBezTo>
                  <a:cubicBezTo>
                    <a:pt x="274039" y="1486269"/>
                    <a:pt x="838385" y="950479"/>
                    <a:pt x="838385" y="950479"/>
                  </a:cubicBezTo>
                  <a:lnTo>
                    <a:pt x="711488" y="730550"/>
                  </a:lnTo>
                  <a:cubicBezTo>
                    <a:pt x="711488" y="730550"/>
                    <a:pt x="469874" y="915899"/>
                    <a:pt x="446984" y="820325"/>
                  </a:cubicBezTo>
                  <a:cubicBezTo>
                    <a:pt x="424674" y="726624"/>
                    <a:pt x="537338" y="610614"/>
                    <a:pt x="853556" y="670716"/>
                  </a:cubicBezTo>
                  <a:lnTo>
                    <a:pt x="923207" y="750495"/>
                  </a:lnTo>
                  <a:cubicBezTo>
                    <a:pt x="923207" y="750495"/>
                    <a:pt x="1032346" y="493978"/>
                    <a:pt x="797380" y="40645"/>
                  </a:cubicBezTo>
                  <a:close/>
                </a:path>
              </a:pathLst>
            </a:custGeom>
            <a:solidFill>
              <a:srgbClr val="F2F2F2"/>
            </a:solidFill>
            <a:ln w="44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4E358275-B381-CA13-5D68-0B3D35861ECE}"/>
                </a:ext>
              </a:extLst>
            </p:cNvPr>
            <p:cNvSpPr/>
            <p:nvPr/>
          </p:nvSpPr>
          <p:spPr>
            <a:xfrm>
              <a:off x="7656250" y="2286340"/>
              <a:ext cx="450589" cy="246923"/>
            </a:xfrm>
            <a:custGeom>
              <a:avLst/>
              <a:gdLst>
                <a:gd name="connsiteX0" fmla="*/ -337 w 450589"/>
                <a:gd name="connsiteY0" fmla="*/ 149561 h 246923"/>
                <a:gd name="connsiteX1" fmla="*/ 140169 w 450589"/>
                <a:gd name="connsiteY1" fmla="*/ -628 h 246923"/>
                <a:gd name="connsiteX2" fmla="*/ 437468 w 450589"/>
                <a:gd name="connsiteY2" fmla="*/ 77590 h 246923"/>
                <a:gd name="connsiteX3" fmla="*/ 446932 w 450589"/>
                <a:gd name="connsiteY3" fmla="*/ 112081 h 246923"/>
                <a:gd name="connsiteX4" fmla="*/ 429839 w 450589"/>
                <a:gd name="connsiteY4" fmla="*/ 124395 h 246923"/>
                <a:gd name="connsiteX5" fmla="*/ 250290 w 450589"/>
                <a:gd name="connsiteY5" fmla="*/ 170041 h 246923"/>
                <a:gd name="connsiteX6" fmla="*/ 73240 w 450589"/>
                <a:gd name="connsiteY6" fmla="*/ 246296 h 246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0589" h="246923">
                  <a:moveTo>
                    <a:pt x="-337" y="149561"/>
                  </a:moveTo>
                  <a:lnTo>
                    <a:pt x="140169" y="-628"/>
                  </a:lnTo>
                  <a:cubicBezTo>
                    <a:pt x="266978" y="5396"/>
                    <a:pt x="362820" y="33818"/>
                    <a:pt x="437468" y="77590"/>
                  </a:cubicBezTo>
                  <a:cubicBezTo>
                    <a:pt x="449609" y="84506"/>
                    <a:pt x="453848" y="99944"/>
                    <a:pt x="446932" y="112081"/>
                  </a:cubicBezTo>
                  <a:cubicBezTo>
                    <a:pt x="443291" y="118461"/>
                    <a:pt x="437054" y="122968"/>
                    <a:pt x="429839" y="124395"/>
                  </a:cubicBezTo>
                  <a:cubicBezTo>
                    <a:pt x="369214" y="136398"/>
                    <a:pt x="309277" y="151614"/>
                    <a:pt x="250290" y="170041"/>
                  </a:cubicBezTo>
                  <a:cubicBezTo>
                    <a:pt x="104786" y="215107"/>
                    <a:pt x="73240" y="246296"/>
                    <a:pt x="73240" y="246296"/>
                  </a:cubicBezTo>
                  <a:close/>
                </a:path>
              </a:pathLst>
            </a:custGeom>
            <a:solidFill>
              <a:srgbClr val="F2F2F2"/>
            </a:solidFill>
            <a:ln w="44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49010551-5CA9-1E17-08B3-E414396295B2}"/>
                </a:ext>
              </a:extLst>
            </p:cNvPr>
            <p:cNvSpPr/>
            <p:nvPr/>
          </p:nvSpPr>
          <p:spPr>
            <a:xfrm>
              <a:off x="7646530" y="2276327"/>
              <a:ext cx="470310" cy="266797"/>
            </a:xfrm>
            <a:custGeom>
              <a:avLst/>
              <a:gdLst>
                <a:gd name="connsiteX0" fmla="*/ 83006 w 470310"/>
                <a:gd name="connsiteY0" fmla="*/ 266170 h 266797"/>
                <a:gd name="connsiteX1" fmla="*/ 82292 w 470310"/>
                <a:gd name="connsiteY1" fmla="*/ 266170 h 266797"/>
                <a:gd name="connsiteX2" fmla="*/ 75152 w 470310"/>
                <a:gd name="connsiteY2" fmla="*/ 262333 h 266797"/>
                <a:gd name="connsiteX3" fmla="*/ 1664 w 470310"/>
                <a:gd name="connsiteY3" fmla="*/ 165330 h 266797"/>
                <a:gd name="connsiteX4" fmla="*/ 2334 w 470310"/>
                <a:gd name="connsiteY4" fmla="*/ 152658 h 266797"/>
                <a:gd name="connsiteX5" fmla="*/ 142840 w 470310"/>
                <a:gd name="connsiteY5" fmla="*/ 2469 h 266797"/>
                <a:gd name="connsiteX6" fmla="*/ 150470 w 470310"/>
                <a:gd name="connsiteY6" fmla="*/ -609 h 266797"/>
                <a:gd name="connsiteX7" fmla="*/ 452320 w 470310"/>
                <a:gd name="connsiteY7" fmla="*/ 78947 h 266797"/>
                <a:gd name="connsiteX8" fmla="*/ 469454 w 470310"/>
                <a:gd name="connsiteY8" fmla="*/ 115535 h 266797"/>
                <a:gd name="connsiteX9" fmla="*/ 441567 w 470310"/>
                <a:gd name="connsiteY9" fmla="*/ 143913 h 266797"/>
                <a:gd name="connsiteX10" fmla="*/ 263090 w 470310"/>
                <a:gd name="connsiteY10" fmla="*/ 189291 h 266797"/>
                <a:gd name="connsiteX11" fmla="*/ 90100 w 470310"/>
                <a:gd name="connsiteY11" fmla="*/ 263136 h 266797"/>
                <a:gd name="connsiteX12" fmla="*/ 83006 w 470310"/>
                <a:gd name="connsiteY12" fmla="*/ 266170 h 266797"/>
                <a:gd name="connsiteX13" fmla="*/ 22234 w 470310"/>
                <a:gd name="connsiteY13" fmla="*/ 160199 h 266797"/>
                <a:gd name="connsiteX14" fmla="*/ 84701 w 470310"/>
                <a:gd name="connsiteY14" fmla="*/ 242522 h 266797"/>
                <a:gd name="connsiteX15" fmla="*/ 256977 w 470310"/>
                <a:gd name="connsiteY15" fmla="*/ 170640 h 266797"/>
                <a:gd name="connsiteX16" fmla="*/ 437551 w 470310"/>
                <a:gd name="connsiteY16" fmla="*/ 124771 h 266797"/>
                <a:gd name="connsiteX17" fmla="*/ 449732 w 470310"/>
                <a:gd name="connsiteY17" fmla="*/ 112367 h 266797"/>
                <a:gd name="connsiteX18" fmla="*/ 442058 w 470310"/>
                <a:gd name="connsiteY18" fmla="*/ 96125 h 266797"/>
                <a:gd name="connsiteX19" fmla="*/ 153817 w 470310"/>
                <a:gd name="connsiteY19" fmla="*/ 19425 h 266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70310" h="266797">
                  <a:moveTo>
                    <a:pt x="83006" y="266170"/>
                  </a:moveTo>
                  <a:lnTo>
                    <a:pt x="82292" y="266170"/>
                  </a:lnTo>
                  <a:cubicBezTo>
                    <a:pt x="79467" y="265992"/>
                    <a:pt x="76857" y="264608"/>
                    <a:pt x="75152" y="262333"/>
                  </a:cubicBezTo>
                  <a:lnTo>
                    <a:pt x="1664" y="165330"/>
                  </a:lnTo>
                  <a:cubicBezTo>
                    <a:pt x="-1240" y="161493"/>
                    <a:pt x="-955" y="156138"/>
                    <a:pt x="2334" y="152658"/>
                  </a:cubicBezTo>
                  <a:lnTo>
                    <a:pt x="142840" y="2469"/>
                  </a:lnTo>
                  <a:cubicBezTo>
                    <a:pt x="144786" y="328"/>
                    <a:pt x="147592" y="-788"/>
                    <a:pt x="150470" y="-609"/>
                  </a:cubicBezTo>
                  <a:cubicBezTo>
                    <a:pt x="272103" y="5146"/>
                    <a:pt x="370845" y="31160"/>
                    <a:pt x="452320" y="78947"/>
                  </a:cubicBezTo>
                  <a:cubicBezTo>
                    <a:pt x="465139" y="86354"/>
                    <a:pt x="471980" y="100944"/>
                    <a:pt x="469454" y="115535"/>
                  </a:cubicBezTo>
                  <a:cubicBezTo>
                    <a:pt x="467014" y="129903"/>
                    <a:pt x="455885" y="141236"/>
                    <a:pt x="441567" y="143913"/>
                  </a:cubicBezTo>
                  <a:cubicBezTo>
                    <a:pt x="381304" y="155826"/>
                    <a:pt x="321728" y="170997"/>
                    <a:pt x="263090" y="189291"/>
                  </a:cubicBezTo>
                  <a:cubicBezTo>
                    <a:pt x="123788" y="232438"/>
                    <a:pt x="90413" y="262868"/>
                    <a:pt x="90100" y="263136"/>
                  </a:cubicBezTo>
                  <a:cubicBezTo>
                    <a:pt x="88244" y="265054"/>
                    <a:pt x="85683" y="266170"/>
                    <a:pt x="83006" y="266170"/>
                  </a:cubicBezTo>
                  <a:close/>
                  <a:moveTo>
                    <a:pt x="22234" y="160199"/>
                  </a:moveTo>
                  <a:lnTo>
                    <a:pt x="84701" y="242522"/>
                  </a:lnTo>
                  <a:cubicBezTo>
                    <a:pt x="101969" y="230608"/>
                    <a:pt x="148373" y="204283"/>
                    <a:pt x="256977" y="170640"/>
                  </a:cubicBezTo>
                  <a:cubicBezTo>
                    <a:pt x="316298" y="152123"/>
                    <a:pt x="376579" y="136818"/>
                    <a:pt x="437551" y="124771"/>
                  </a:cubicBezTo>
                  <a:cubicBezTo>
                    <a:pt x="443861" y="123700"/>
                    <a:pt x="448769" y="118703"/>
                    <a:pt x="449732" y="112367"/>
                  </a:cubicBezTo>
                  <a:cubicBezTo>
                    <a:pt x="450897" y="105853"/>
                    <a:pt x="447814" y="99338"/>
                    <a:pt x="442058" y="96125"/>
                  </a:cubicBezTo>
                  <a:cubicBezTo>
                    <a:pt x="364420" y="50569"/>
                    <a:pt x="270095" y="25493"/>
                    <a:pt x="153817" y="19425"/>
                  </a:cubicBezTo>
                  <a:close/>
                </a:path>
              </a:pathLst>
            </a:custGeom>
            <a:solidFill>
              <a:srgbClr val="000000"/>
            </a:solidFill>
            <a:ln w="44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FA524E68-CB11-3C7E-A4AB-6CA94FD697FE}"/>
                </a:ext>
              </a:extLst>
            </p:cNvPr>
            <p:cNvSpPr/>
            <p:nvPr/>
          </p:nvSpPr>
          <p:spPr>
            <a:xfrm>
              <a:off x="7839368" y="3279612"/>
              <a:ext cx="447264" cy="1441027"/>
            </a:xfrm>
            <a:custGeom>
              <a:avLst/>
              <a:gdLst>
                <a:gd name="connsiteX0" fmla="*/ 447265 w 447264"/>
                <a:gd name="connsiteY0" fmla="*/ 1282450 h 1441027"/>
                <a:gd name="connsiteX1" fmla="*/ 225685 w 447264"/>
                <a:gd name="connsiteY1" fmla="*/ 1441028 h 1441027"/>
                <a:gd name="connsiteX2" fmla="*/ 51312 w 447264"/>
                <a:gd name="connsiteY2" fmla="*/ 757057 h 1441027"/>
                <a:gd name="connsiteX3" fmla="*/ 0 w 447264"/>
                <a:gd name="connsiteY3" fmla="*/ 0 h 1441027"/>
                <a:gd name="connsiteX4" fmla="*/ 97226 w 447264"/>
                <a:gd name="connsiteY4" fmla="*/ 64787 h 1441027"/>
                <a:gd name="connsiteX5" fmla="*/ 447265 w 447264"/>
                <a:gd name="connsiteY5" fmla="*/ 1282450 h 144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7264" h="1441027">
                  <a:moveTo>
                    <a:pt x="447265" y="1282450"/>
                  </a:moveTo>
                  <a:lnTo>
                    <a:pt x="225685" y="1441028"/>
                  </a:lnTo>
                  <a:lnTo>
                    <a:pt x="51312" y="757057"/>
                  </a:lnTo>
                  <a:lnTo>
                    <a:pt x="0" y="0"/>
                  </a:lnTo>
                  <a:lnTo>
                    <a:pt x="97226" y="64787"/>
                  </a:lnTo>
                  <a:lnTo>
                    <a:pt x="447265" y="1282450"/>
                  </a:lnTo>
                  <a:close/>
                </a:path>
              </a:pathLst>
            </a:custGeom>
            <a:solidFill>
              <a:srgbClr val="F2F2F2"/>
            </a:solidFill>
            <a:ln w="44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48A5E344-C4B6-67DD-0038-731495B5EDB4}"/>
                </a:ext>
              </a:extLst>
            </p:cNvPr>
            <p:cNvSpPr/>
            <p:nvPr/>
          </p:nvSpPr>
          <p:spPr>
            <a:xfrm>
              <a:off x="7829481" y="3269643"/>
              <a:ext cx="466990" cy="1460812"/>
            </a:xfrm>
            <a:custGeom>
              <a:avLst/>
              <a:gdLst>
                <a:gd name="connsiteX0" fmla="*/ 235235 w 466990"/>
                <a:gd name="connsiteY0" fmla="*/ 1460185 h 1460812"/>
                <a:gd name="connsiteX1" fmla="*/ 225687 w 466990"/>
                <a:gd name="connsiteY1" fmla="*/ 1452779 h 1460812"/>
                <a:gd name="connsiteX2" fmla="*/ 51270 w 466990"/>
                <a:gd name="connsiteY2" fmla="*/ 768808 h 1460812"/>
                <a:gd name="connsiteX3" fmla="*/ 51002 w 466990"/>
                <a:gd name="connsiteY3" fmla="*/ 767023 h 1460812"/>
                <a:gd name="connsiteX4" fmla="*/ -310 w 466990"/>
                <a:gd name="connsiteY4" fmla="*/ 9966 h 1460812"/>
                <a:gd name="connsiteX5" fmla="*/ 8805 w 466990"/>
                <a:gd name="connsiteY5" fmla="*/ -609 h 1460812"/>
                <a:gd name="connsiteX6" fmla="*/ 14994 w 466990"/>
                <a:gd name="connsiteY6" fmla="*/ 1042 h 1460812"/>
                <a:gd name="connsiteX7" fmla="*/ 112220 w 466990"/>
                <a:gd name="connsiteY7" fmla="*/ 65829 h 1460812"/>
                <a:gd name="connsiteX8" fmla="*/ 116191 w 466990"/>
                <a:gd name="connsiteY8" fmla="*/ 71318 h 1460812"/>
                <a:gd name="connsiteX9" fmla="*/ 466275 w 466990"/>
                <a:gd name="connsiteY9" fmla="*/ 1288936 h 1460812"/>
                <a:gd name="connsiteX10" fmla="*/ 462526 w 466990"/>
                <a:gd name="connsiteY10" fmla="*/ 1299689 h 1460812"/>
                <a:gd name="connsiteX11" fmla="*/ 240947 w 466990"/>
                <a:gd name="connsiteY11" fmla="*/ 1458267 h 1460812"/>
                <a:gd name="connsiteX12" fmla="*/ 235235 w 466990"/>
                <a:gd name="connsiteY12" fmla="*/ 1460185 h 1460812"/>
                <a:gd name="connsiteX13" fmla="*/ 70590 w 466990"/>
                <a:gd name="connsiteY13" fmla="*/ 764926 h 1460812"/>
                <a:gd name="connsiteX14" fmla="*/ 241214 w 466990"/>
                <a:gd name="connsiteY14" fmla="*/ 1434217 h 1460812"/>
                <a:gd name="connsiteX15" fmla="*/ 445437 w 466990"/>
                <a:gd name="connsiteY15" fmla="*/ 1288044 h 1460812"/>
                <a:gd name="connsiteX16" fmla="*/ 98298 w 466990"/>
                <a:gd name="connsiteY16" fmla="*/ 80554 h 1460812"/>
                <a:gd name="connsiteX17" fmla="*/ 20705 w 466990"/>
                <a:gd name="connsiteY17" fmla="*/ 28706 h 1460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66990" h="1460812">
                  <a:moveTo>
                    <a:pt x="235235" y="1460185"/>
                  </a:moveTo>
                  <a:cubicBezTo>
                    <a:pt x="230747" y="1460141"/>
                    <a:pt x="226833" y="1457106"/>
                    <a:pt x="225687" y="1452779"/>
                  </a:cubicBezTo>
                  <a:lnTo>
                    <a:pt x="51270" y="768808"/>
                  </a:lnTo>
                  <a:cubicBezTo>
                    <a:pt x="51136" y="768228"/>
                    <a:pt x="51047" y="767603"/>
                    <a:pt x="51002" y="767023"/>
                  </a:cubicBezTo>
                  <a:lnTo>
                    <a:pt x="-310" y="9966"/>
                  </a:lnTo>
                  <a:cubicBezTo>
                    <a:pt x="-707" y="4522"/>
                    <a:pt x="3375" y="-207"/>
                    <a:pt x="8805" y="-609"/>
                  </a:cubicBezTo>
                  <a:cubicBezTo>
                    <a:pt x="10992" y="-743"/>
                    <a:pt x="13169" y="-163"/>
                    <a:pt x="14994" y="1042"/>
                  </a:cubicBezTo>
                  <a:lnTo>
                    <a:pt x="112220" y="65829"/>
                  </a:lnTo>
                  <a:cubicBezTo>
                    <a:pt x="114156" y="67123"/>
                    <a:pt x="115566" y="69087"/>
                    <a:pt x="116191" y="71318"/>
                  </a:cubicBezTo>
                  <a:lnTo>
                    <a:pt x="466275" y="1288936"/>
                  </a:lnTo>
                  <a:cubicBezTo>
                    <a:pt x="467417" y="1292952"/>
                    <a:pt x="465918" y="1297235"/>
                    <a:pt x="462526" y="1299689"/>
                  </a:cubicBezTo>
                  <a:lnTo>
                    <a:pt x="240947" y="1458267"/>
                  </a:lnTo>
                  <a:cubicBezTo>
                    <a:pt x="239291" y="1459471"/>
                    <a:pt x="237292" y="1460141"/>
                    <a:pt x="235235" y="1460185"/>
                  </a:cubicBezTo>
                  <a:close/>
                  <a:moveTo>
                    <a:pt x="70590" y="764926"/>
                  </a:moveTo>
                  <a:lnTo>
                    <a:pt x="241214" y="1434217"/>
                  </a:lnTo>
                  <a:lnTo>
                    <a:pt x="445437" y="1288044"/>
                  </a:lnTo>
                  <a:lnTo>
                    <a:pt x="98298" y="80554"/>
                  </a:lnTo>
                  <a:lnTo>
                    <a:pt x="20705" y="28706"/>
                  </a:lnTo>
                  <a:close/>
                </a:path>
              </a:pathLst>
            </a:custGeom>
            <a:solidFill>
              <a:srgbClr val="000000"/>
            </a:solidFill>
            <a:ln w="44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DA731EFB-CA68-F1D1-7A3E-C77CB55BCB6C}"/>
                </a:ext>
              </a:extLst>
            </p:cNvPr>
            <p:cNvSpPr/>
            <p:nvPr/>
          </p:nvSpPr>
          <p:spPr>
            <a:xfrm>
              <a:off x="6685377" y="3279612"/>
              <a:ext cx="1379676" cy="1535130"/>
            </a:xfrm>
            <a:custGeom>
              <a:avLst/>
              <a:gdLst>
                <a:gd name="connsiteX0" fmla="*/ 0 w 1379676"/>
                <a:gd name="connsiteY0" fmla="*/ 1535130 h 1535130"/>
                <a:gd name="connsiteX1" fmla="*/ 300512 w 1379676"/>
                <a:gd name="connsiteY1" fmla="*/ 24898 h 1535130"/>
                <a:gd name="connsiteX2" fmla="*/ 1153991 w 1379676"/>
                <a:gd name="connsiteY2" fmla="*/ 0 h 1535130"/>
                <a:gd name="connsiteX3" fmla="*/ 1379676 w 1379676"/>
                <a:gd name="connsiteY3" fmla="*/ 1441028 h 1535130"/>
                <a:gd name="connsiteX4" fmla="*/ 0 w 1379676"/>
                <a:gd name="connsiteY4" fmla="*/ 1535130 h 1535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9676" h="1535130">
                  <a:moveTo>
                    <a:pt x="0" y="1535130"/>
                  </a:moveTo>
                  <a:lnTo>
                    <a:pt x="300512" y="24898"/>
                  </a:lnTo>
                  <a:lnTo>
                    <a:pt x="1153991" y="0"/>
                  </a:lnTo>
                  <a:lnTo>
                    <a:pt x="1379676" y="1441028"/>
                  </a:lnTo>
                  <a:lnTo>
                    <a:pt x="0" y="1535130"/>
                  </a:lnTo>
                  <a:close/>
                </a:path>
              </a:pathLst>
            </a:custGeom>
            <a:solidFill>
              <a:srgbClr val="F2F2F2"/>
            </a:solidFill>
            <a:ln w="44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8961C4D-0CB0-1225-2E1B-288E3B73D62E}"/>
                </a:ext>
              </a:extLst>
            </p:cNvPr>
            <p:cNvSpPr/>
            <p:nvPr/>
          </p:nvSpPr>
          <p:spPr>
            <a:xfrm>
              <a:off x="6675507" y="3269751"/>
              <a:ext cx="1399383" cy="1555030"/>
            </a:xfrm>
            <a:custGeom>
              <a:avLst/>
              <a:gdLst>
                <a:gd name="connsiteX0" fmla="*/ 9488 w 1399383"/>
                <a:gd name="connsiteY0" fmla="*/ 1554180 h 1555030"/>
                <a:gd name="connsiteX1" fmla="*/ -337 w 1399383"/>
                <a:gd name="connsiteY1" fmla="*/ 1544274 h 1555030"/>
                <a:gd name="connsiteX2" fmla="*/ -150 w 1399383"/>
                <a:gd name="connsiteY2" fmla="*/ 1542401 h 1555030"/>
                <a:gd name="connsiteX3" fmla="*/ 300362 w 1399383"/>
                <a:gd name="connsiteY3" fmla="*/ 32213 h 1555030"/>
                <a:gd name="connsiteX4" fmla="*/ 309732 w 1399383"/>
                <a:gd name="connsiteY4" fmla="*/ 24271 h 1555030"/>
                <a:gd name="connsiteX5" fmla="*/ 1163212 w 1399383"/>
                <a:gd name="connsiteY5" fmla="*/ -627 h 1555030"/>
                <a:gd name="connsiteX6" fmla="*/ 1173251 w 1399383"/>
                <a:gd name="connsiteY6" fmla="*/ 7717 h 1555030"/>
                <a:gd name="connsiteX7" fmla="*/ 1398936 w 1399383"/>
                <a:gd name="connsiteY7" fmla="*/ 1448923 h 1555030"/>
                <a:gd name="connsiteX8" fmla="*/ 1396884 w 1399383"/>
                <a:gd name="connsiteY8" fmla="*/ 1456598 h 1555030"/>
                <a:gd name="connsiteX9" fmla="*/ 1389878 w 1399383"/>
                <a:gd name="connsiteY9" fmla="*/ 1460256 h 1555030"/>
                <a:gd name="connsiteX10" fmla="*/ 10157 w 1399383"/>
                <a:gd name="connsiteY10" fmla="*/ 1554403 h 1555030"/>
                <a:gd name="connsiteX11" fmla="*/ 318120 w 1399383"/>
                <a:gd name="connsiteY11" fmla="*/ 43725 h 1555030"/>
                <a:gd name="connsiteX12" fmla="*/ 21669 w 1399383"/>
                <a:gd name="connsiteY12" fmla="*/ 1533611 h 1555030"/>
                <a:gd name="connsiteX13" fmla="*/ 1377786 w 1399383"/>
                <a:gd name="connsiteY13" fmla="*/ 1441114 h 1555030"/>
                <a:gd name="connsiteX14" fmla="*/ 1155136 w 1399383"/>
                <a:gd name="connsiteY14" fmla="*/ 19318 h 1555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9383" h="1555030">
                  <a:moveTo>
                    <a:pt x="9488" y="1554180"/>
                  </a:moveTo>
                  <a:cubicBezTo>
                    <a:pt x="4040" y="1554180"/>
                    <a:pt x="-359" y="1549718"/>
                    <a:pt x="-337" y="1544274"/>
                  </a:cubicBezTo>
                  <a:cubicBezTo>
                    <a:pt x="-337" y="1543650"/>
                    <a:pt x="-275" y="1543025"/>
                    <a:pt x="-150" y="1542401"/>
                  </a:cubicBezTo>
                  <a:lnTo>
                    <a:pt x="300362" y="32213"/>
                  </a:lnTo>
                  <a:cubicBezTo>
                    <a:pt x="301254" y="27706"/>
                    <a:pt x="305141" y="24405"/>
                    <a:pt x="309732" y="24271"/>
                  </a:cubicBezTo>
                  <a:lnTo>
                    <a:pt x="1163212" y="-627"/>
                  </a:lnTo>
                  <a:cubicBezTo>
                    <a:pt x="1168151" y="-672"/>
                    <a:pt x="1172399" y="2853"/>
                    <a:pt x="1173251" y="7717"/>
                  </a:cubicBezTo>
                  <a:lnTo>
                    <a:pt x="1398936" y="1448923"/>
                  </a:lnTo>
                  <a:cubicBezTo>
                    <a:pt x="1399347" y="1451645"/>
                    <a:pt x="1398606" y="1454456"/>
                    <a:pt x="1396884" y="1456598"/>
                  </a:cubicBezTo>
                  <a:cubicBezTo>
                    <a:pt x="1395166" y="1458739"/>
                    <a:pt x="1392622" y="1460078"/>
                    <a:pt x="1389878" y="1460256"/>
                  </a:cubicBezTo>
                  <a:lnTo>
                    <a:pt x="10157" y="1554403"/>
                  </a:lnTo>
                  <a:close/>
                  <a:moveTo>
                    <a:pt x="318120" y="43725"/>
                  </a:moveTo>
                  <a:lnTo>
                    <a:pt x="21669" y="1533611"/>
                  </a:lnTo>
                  <a:lnTo>
                    <a:pt x="1377786" y="1441114"/>
                  </a:lnTo>
                  <a:lnTo>
                    <a:pt x="1155136" y="19318"/>
                  </a:lnTo>
                  <a:close/>
                </a:path>
              </a:pathLst>
            </a:custGeom>
            <a:solidFill>
              <a:srgbClr val="000000"/>
            </a:solidFill>
            <a:ln w="44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4A8FEEDE-FE7F-C09A-F31D-97112673A6FD}"/>
                </a:ext>
              </a:extLst>
            </p:cNvPr>
            <p:cNvSpPr/>
            <p:nvPr/>
          </p:nvSpPr>
          <p:spPr>
            <a:xfrm>
              <a:off x="7603750" y="2714611"/>
              <a:ext cx="96071" cy="662494"/>
            </a:xfrm>
            <a:custGeom>
              <a:avLst/>
              <a:gdLst>
                <a:gd name="connsiteX0" fmla="*/ 85985 w 96071"/>
                <a:gd name="connsiteY0" fmla="*/ 661867 h 662494"/>
                <a:gd name="connsiteX1" fmla="*/ 76213 w 96071"/>
                <a:gd name="connsiteY1" fmla="*/ 653210 h 662494"/>
                <a:gd name="connsiteX2" fmla="*/ -175 w 96071"/>
                <a:gd name="connsiteY2" fmla="*/ 11004 h 662494"/>
                <a:gd name="connsiteX3" fmla="*/ 7754 w 96071"/>
                <a:gd name="connsiteY3" fmla="*/ -464 h 662494"/>
                <a:gd name="connsiteX4" fmla="*/ 19225 w 96071"/>
                <a:gd name="connsiteY4" fmla="*/ 7479 h 662494"/>
                <a:gd name="connsiteX5" fmla="*/ 19368 w 96071"/>
                <a:gd name="connsiteY5" fmla="*/ 8639 h 662494"/>
                <a:gd name="connsiteX6" fmla="*/ 95667 w 96071"/>
                <a:gd name="connsiteY6" fmla="*/ 650890 h 662494"/>
                <a:gd name="connsiteX7" fmla="*/ 87056 w 96071"/>
                <a:gd name="connsiteY7" fmla="*/ 661822 h 66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071" h="662494">
                  <a:moveTo>
                    <a:pt x="85985" y="661867"/>
                  </a:moveTo>
                  <a:cubicBezTo>
                    <a:pt x="81001" y="661867"/>
                    <a:pt x="76802" y="658163"/>
                    <a:pt x="76213" y="653210"/>
                  </a:cubicBezTo>
                  <a:lnTo>
                    <a:pt x="-175" y="11004"/>
                  </a:lnTo>
                  <a:cubicBezTo>
                    <a:pt x="-1152" y="5649"/>
                    <a:pt x="2395" y="518"/>
                    <a:pt x="7754" y="-464"/>
                  </a:cubicBezTo>
                  <a:cubicBezTo>
                    <a:pt x="13108" y="-1445"/>
                    <a:pt x="18244" y="2080"/>
                    <a:pt x="19225" y="7479"/>
                  </a:cubicBezTo>
                  <a:cubicBezTo>
                    <a:pt x="19297" y="7836"/>
                    <a:pt x="19346" y="8237"/>
                    <a:pt x="19368" y="8639"/>
                  </a:cubicBezTo>
                  <a:lnTo>
                    <a:pt x="95667" y="650890"/>
                  </a:lnTo>
                  <a:cubicBezTo>
                    <a:pt x="96296" y="656289"/>
                    <a:pt x="92446" y="661153"/>
                    <a:pt x="87056" y="661822"/>
                  </a:cubicBezTo>
                  <a:close/>
                </a:path>
              </a:pathLst>
            </a:custGeom>
            <a:solidFill>
              <a:srgbClr val="000000"/>
            </a:solidFill>
            <a:ln w="44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3B2BB9A0-E70F-C9F0-2F41-94CDB1F9DB70}"/>
                </a:ext>
              </a:extLst>
            </p:cNvPr>
            <p:cNvSpPr/>
            <p:nvPr/>
          </p:nvSpPr>
          <p:spPr>
            <a:xfrm>
              <a:off x="7144440" y="2420400"/>
              <a:ext cx="392075" cy="948897"/>
            </a:xfrm>
            <a:custGeom>
              <a:avLst/>
              <a:gdLst>
                <a:gd name="connsiteX0" fmla="*/ 9594 w 392075"/>
                <a:gd name="connsiteY0" fmla="*/ 948270 h 948897"/>
                <a:gd name="connsiteX1" fmla="*/ 8612 w 392075"/>
                <a:gd name="connsiteY1" fmla="*/ 948270 h 948897"/>
                <a:gd name="connsiteX2" fmla="*/ -311 w 392075"/>
                <a:gd name="connsiteY2" fmla="*/ 937918 h 948897"/>
                <a:gd name="connsiteX3" fmla="*/ 314255 w 392075"/>
                <a:gd name="connsiteY3" fmla="*/ 22283 h 948897"/>
                <a:gd name="connsiteX4" fmla="*/ 373376 w 392075"/>
                <a:gd name="connsiteY4" fmla="*/ 1179 h 948897"/>
                <a:gd name="connsiteX5" fmla="*/ 379935 w 392075"/>
                <a:gd name="connsiteY5" fmla="*/ 2026 h 948897"/>
                <a:gd name="connsiteX6" fmla="*/ 391513 w 392075"/>
                <a:gd name="connsiteY6" fmla="*/ 9344 h 948897"/>
                <a:gd name="connsiteX7" fmla="*/ 391536 w 392075"/>
                <a:gd name="connsiteY7" fmla="*/ 9433 h 948897"/>
                <a:gd name="connsiteX8" fmla="*/ 383906 w 392075"/>
                <a:gd name="connsiteY8" fmla="*/ 21302 h 948897"/>
                <a:gd name="connsiteX9" fmla="*/ 370163 w 392075"/>
                <a:gd name="connsiteY9" fmla="*/ 20588 h 948897"/>
                <a:gd name="connsiteX10" fmla="*/ 331300 w 392075"/>
                <a:gd name="connsiteY10" fmla="*/ 32144 h 948897"/>
                <a:gd name="connsiteX11" fmla="*/ 19321 w 392075"/>
                <a:gd name="connsiteY11" fmla="*/ 939569 h 948897"/>
                <a:gd name="connsiteX12" fmla="*/ 9594 w 392075"/>
                <a:gd name="connsiteY12" fmla="*/ 948270 h 948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92075" h="948897">
                  <a:moveTo>
                    <a:pt x="9594" y="948270"/>
                  </a:moveTo>
                  <a:lnTo>
                    <a:pt x="8612" y="948270"/>
                  </a:lnTo>
                  <a:cubicBezTo>
                    <a:pt x="3294" y="947868"/>
                    <a:pt x="-695" y="943228"/>
                    <a:pt x="-311" y="937918"/>
                  </a:cubicBezTo>
                  <a:cubicBezTo>
                    <a:pt x="1785" y="910567"/>
                    <a:pt x="235234" y="159176"/>
                    <a:pt x="314255" y="22283"/>
                  </a:cubicBezTo>
                  <a:cubicBezTo>
                    <a:pt x="330541" y="-5916"/>
                    <a:pt x="359454" y="-1097"/>
                    <a:pt x="373376" y="1179"/>
                  </a:cubicBezTo>
                  <a:cubicBezTo>
                    <a:pt x="375527" y="1669"/>
                    <a:pt x="377726" y="1982"/>
                    <a:pt x="379935" y="2026"/>
                  </a:cubicBezTo>
                  <a:cubicBezTo>
                    <a:pt x="385151" y="866"/>
                    <a:pt x="390336" y="4124"/>
                    <a:pt x="391513" y="9344"/>
                  </a:cubicBezTo>
                  <a:cubicBezTo>
                    <a:pt x="391522" y="9388"/>
                    <a:pt x="391527" y="9388"/>
                    <a:pt x="391536" y="9433"/>
                  </a:cubicBezTo>
                  <a:cubicBezTo>
                    <a:pt x="392620" y="14788"/>
                    <a:pt x="389238" y="20052"/>
                    <a:pt x="383906" y="21302"/>
                  </a:cubicBezTo>
                  <a:cubicBezTo>
                    <a:pt x="379319" y="21927"/>
                    <a:pt x="374661" y="21659"/>
                    <a:pt x="370163" y="20588"/>
                  </a:cubicBezTo>
                  <a:cubicBezTo>
                    <a:pt x="354056" y="17955"/>
                    <a:pt x="340045" y="16974"/>
                    <a:pt x="331300" y="32144"/>
                  </a:cubicBezTo>
                  <a:cubicBezTo>
                    <a:pt x="253707" y="166627"/>
                    <a:pt x="23426" y="907131"/>
                    <a:pt x="19321" y="939569"/>
                  </a:cubicBezTo>
                  <a:cubicBezTo>
                    <a:pt x="18647" y="944477"/>
                    <a:pt x="14529" y="948136"/>
                    <a:pt x="9594" y="948270"/>
                  </a:cubicBezTo>
                  <a:close/>
                </a:path>
              </a:pathLst>
            </a:custGeom>
            <a:solidFill>
              <a:srgbClr val="000000"/>
            </a:solidFill>
            <a:ln w="44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D07A32AF-7DB4-547B-A7E3-6BA0AC0C045F}"/>
                </a:ext>
              </a:extLst>
            </p:cNvPr>
            <p:cNvSpPr/>
            <p:nvPr/>
          </p:nvSpPr>
          <p:spPr>
            <a:xfrm>
              <a:off x="7042734" y="3398523"/>
              <a:ext cx="354367" cy="1107631"/>
            </a:xfrm>
            <a:custGeom>
              <a:avLst/>
              <a:gdLst>
                <a:gd name="connsiteX0" fmla="*/ 301092 w 354367"/>
                <a:gd name="connsiteY0" fmla="*/ 984705 h 1107631"/>
                <a:gd name="connsiteX1" fmla="*/ 0 w 354367"/>
                <a:gd name="connsiteY1" fmla="*/ 1107632 h 1107631"/>
                <a:gd name="connsiteX2" fmla="*/ 97940 w 354367"/>
                <a:gd name="connsiteY2" fmla="*/ 617934 h 1107631"/>
                <a:gd name="connsiteX3" fmla="*/ 316753 w 354367"/>
                <a:gd name="connsiteY3" fmla="*/ 0 h 1107631"/>
                <a:gd name="connsiteX4" fmla="*/ 354367 w 354367"/>
                <a:gd name="connsiteY4" fmla="*/ 58897 h 1107631"/>
                <a:gd name="connsiteX5" fmla="*/ 301092 w 354367"/>
                <a:gd name="connsiteY5" fmla="*/ 984705 h 110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4367" h="1107631">
                  <a:moveTo>
                    <a:pt x="301092" y="984705"/>
                  </a:moveTo>
                  <a:lnTo>
                    <a:pt x="0" y="1107632"/>
                  </a:lnTo>
                  <a:lnTo>
                    <a:pt x="97940" y="617934"/>
                  </a:lnTo>
                  <a:lnTo>
                    <a:pt x="316753" y="0"/>
                  </a:lnTo>
                  <a:lnTo>
                    <a:pt x="354367" y="58897"/>
                  </a:lnTo>
                  <a:lnTo>
                    <a:pt x="301092" y="984705"/>
                  </a:lnTo>
                  <a:close/>
                </a:path>
              </a:pathLst>
            </a:custGeom>
            <a:solidFill>
              <a:srgbClr val="F2F2F2"/>
            </a:solidFill>
            <a:ln w="44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C24E3AC-921F-D9A9-278E-84E360F0600D}"/>
                </a:ext>
              </a:extLst>
            </p:cNvPr>
            <p:cNvSpPr/>
            <p:nvPr/>
          </p:nvSpPr>
          <p:spPr>
            <a:xfrm>
              <a:off x="7032855" y="3388637"/>
              <a:ext cx="374081" cy="1127333"/>
            </a:xfrm>
            <a:custGeom>
              <a:avLst/>
              <a:gdLst>
                <a:gd name="connsiteX0" fmla="*/ 9542 w 374081"/>
                <a:gd name="connsiteY0" fmla="*/ 1126706 h 1127333"/>
                <a:gd name="connsiteX1" fmla="*/ -337 w 374081"/>
                <a:gd name="connsiteY1" fmla="*/ 1116934 h 1127333"/>
                <a:gd name="connsiteX2" fmla="*/ -140 w 374081"/>
                <a:gd name="connsiteY2" fmla="*/ 1114926 h 1127333"/>
                <a:gd name="connsiteX3" fmla="*/ 98022 w 374081"/>
                <a:gd name="connsiteY3" fmla="*/ 625228 h 1127333"/>
                <a:gd name="connsiteX4" fmla="*/ 98379 w 374081"/>
                <a:gd name="connsiteY4" fmla="*/ 623890 h 1127333"/>
                <a:gd name="connsiteX5" fmla="*/ 317014 w 374081"/>
                <a:gd name="connsiteY5" fmla="*/ 5956 h 1127333"/>
                <a:gd name="connsiteX6" fmla="*/ 325179 w 374081"/>
                <a:gd name="connsiteY6" fmla="*/ -559 h 1127333"/>
                <a:gd name="connsiteX7" fmla="*/ 334594 w 374081"/>
                <a:gd name="connsiteY7" fmla="*/ 3903 h 1127333"/>
                <a:gd name="connsiteX8" fmla="*/ 372208 w 374081"/>
                <a:gd name="connsiteY8" fmla="*/ 62801 h 1127333"/>
                <a:gd name="connsiteX9" fmla="*/ 373725 w 374081"/>
                <a:gd name="connsiteY9" fmla="*/ 68646 h 1127333"/>
                <a:gd name="connsiteX10" fmla="*/ 320450 w 374081"/>
                <a:gd name="connsiteY10" fmla="*/ 994454 h 1127333"/>
                <a:gd name="connsiteX11" fmla="*/ 314337 w 374081"/>
                <a:gd name="connsiteY11" fmla="*/ 1003021 h 1127333"/>
                <a:gd name="connsiteX12" fmla="*/ 13245 w 374081"/>
                <a:gd name="connsiteY12" fmla="*/ 1125947 h 1127333"/>
                <a:gd name="connsiteX13" fmla="*/ 9542 w 374081"/>
                <a:gd name="connsiteY13" fmla="*/ 1126706 h 1127333"/>
                <a:gd name="connsiteX14" fmla="*/ 116985 w 374081"/>
                <a:gd name="connsiteY14" fmla="*/ 629824 h 1127333"/>
                <a:gd name="connsiteX15" fmla="*/ 22794 w 374081"/>
                <a:gd name="connsiteY15" fmla="*/ 1101050 h 1127333"/>
                <a:gd name="connsiteX16" fmla="*/ 301174 w 374081"/>
                <a:gd name="connsiteY16" fmla="*/ 987404 h 1127333"/>
                <a:gd name="connsiteX17" fmla="*/ 353914 w 374081"/>
                <a:gd name="connsiteY17" fmla="*/ 70966 h 1127333"/>
                <a:gd name="connsiteX18" fmla="*/ 328838 w 374081"/>
                <a:gd name="connsiteY18" fmla="*/ 31746 h 1127333"/>
                <a:gd name="connsiteX19" fmla="*/ 310634 w 374081"/>
                <a:gd name="connsiteY19" fmla="*/ 993918 h 1127333"/>
                <a:gd name="connsiteX20" fmla="*/ 310634 w 374081"/>
                <a:gd name="connsiteY20" fmla="*/ 993918 h 1127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4081" h="1127333">
                  <a:moveTo>
                    <a:pt x="9542" y="1126706"/>
                  </a:moveTo>
                  <a:cubicBezTo>
                    <a:pt x="4121" y="1126750"/>
                    <a:pt x="-301" y="1122378"/>
                    <a:pt x="-337" y="1116934"/>
                  </a:cubicBezTo>
                  <a:cubicBezTo>
                    <a:pt x="-341" y="1116265"/>
                    <a:pt x="-279" y="1115596"/>
                    <a:pt x="-140" y="1114926"/>
                  </a:cubicBezTo>
                  <a:lnTo>
                    <a:pt x="98022" y="625228"/>
                  </a:lnTo>
                  <a:cubicBezTo>
                    <a:pt x="98098" y="624782"/>
                    <a:pt x="98219" y="624336"/>
                    <a:pt x="98379" y="623890"/>
                  </a:cubicBezTo>
                  <a:lnTo>
                    <a:pt x="317014" y="5956"/>
                  </a:lnTo>
                  <a:cubicBezTo>
                    <a:pt x="318268" y="2386"/>
                    <a:pt x="321436" y="-113"/>
                    <a:pt x="325179" y="-559"/>
                  </a:cubicBezTo>
                  <a:cubicBezTo>
                    <a:pt x="328919" y="-1005"/>
                    <a:pt x="332586" y="736"/>
                    <a:pt x="334594" y="3903"/>
                  </a:cubicBezTo>
                  <a:lnTo>
                    <a:pt x="372208" y="62801"/>
                  </a:lnTo>
                  <a:cubicBezTo>
                    <a:pt x="373324" y="64541"/>
                    <a:pt x="373855" y="66594"/>
                    <a:pt x="373725" y="68646"/>
                  </a:cubicBezTo>
                  <a:lnTo>
                    <a:pt x="320450" y="994454"/>
                  </a:lnTo>
                  <a:cubicBezTo>
                    <a:pt x="320236" y="998246"/>
                    <a:pt x="317857" y="1001593"/>
                    <a:pt x="314337" y="1003021"/>
                  </a:cubicBezTo>
                  <a:lnTo>
                    <a:pt x="13245" y="1125947"/>
                  </a:lnTo>
                  <a:cubicBezTo>
                    <a:pt x="12072" y="1126438"/>
                    <a:pt x="10814" y="1126706"/>
                    <a:pt x="9542" y="1126706"/>
                  </a:cubicBezTo>
                  <a:close/>
                  <a:moveTo>
                    <a:pt x="116985" y="629824"/>
                  </a:moveTo>
                  <a:lnTo>
                    <a:pt x="22794" y="1101050"/>
                  </a:lnTo>
                  <a:lnTo>
                    <a:pt x="301174" y="987404"/>
                  </a:lnTo>
                  <a:lnTo>
                    <a:pt x="353914" y="70966"/>
                  </a:lnTo>
                  <a:lnTo>
                    <a:pt x="328838" y="31746"/>
                  </a:lnTo>
                  <a:close/>
                  <a:moveTo>
                    <a:pt x="310634" y="993918"/>
                  </a:moveTo>
                  <a:lnTo>
                    <a:pt x="310634" y="993918"/>
                  </a:lnTo>
                  <a:close/>
                </a:path>
              </a:pathLst>
            </a:custGeom>
            <a:solidFill>
              <a:srgbClr val="000000"/>
            </a:solidFill>
            <a:ln w="44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AF69E5DF-B3FC-3E2B-D51B-9030AE0E9264}"/>
                </a:ext>
              </a:extLst>
            </p:cNvPr>
            <p:cNvSpPr/>
            <p:nvPr/>
          </p:nvSpPr>
          <p:spPr>
            <a:xfrm>
              <a:off x="6105682" y="3113494"/>
              <a:ext cx="1253804" cy="1392660"/>
            </a:xfrm>
            <a:custGeom>
              <a:avLst/>
              <a:gdLst>
                <a:gd name="connsiteX0" fmla="*/ 630760 w 1253804"/>
                <a:gd name="connsiteY0" fmla="*/ -628 h 1392660"/>
                <a:gd name="connsiteX1" fmla="*/ 1253468 w 1253804"/>
                <a:gd name="connsiteY1" fmla="*/ 284356 h 1392660"/>
                <a:gd name="connsiteX2" fmla="*/ 936670 w 1253804"/>
                <a:gd name="connsiteY2" fmla="*/ 1392033 h 1392660"/>
                <a:gd name="connsiteX3" fmla="*/ -337 w 1253804"/>
                <a:gd name="connsiteY3" fmla="*/ 842679 h 1392660"/>
                <a:gd name="connsiteX4" fmla="*/ 630760 w 1253804"/>
                <a:gd name="connsiteY4" fmla="*/ -628 h 1392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3804" h="1392660">
                  <a:moveTo>
                    <a:pt x="630760" y="-628"/>
                  </a:moveTo>
                  <a:lnTo>
                    <a:pt x="1253468" y="284356"/>
                  </a:lnTo>
                  <a:lnTo>
                    <a:pt x="936670" y="1392033"/>
                  </a:lnTo>
                  <a:lnTo>
                    <a:pt x="-337" y="842679"/>
                  </a:lnTo>
                  <a:cubicBezTo>
                    <a:pt x="-337" y="842679"/>
                    <a:pt x="472628" y="351196"/>
                    <a:pt x="630760" y="-628"/>
                  </a:cubicBezTo>
                  <a:close/>
                </a:path>
              </a:pathLst>
            </a:custGeom>
            <a:solidFill>
              <a:srgbClr val="F2F2F2"/>
            </a:solidFill>
            <a:ln w="44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59CBBF3D-9FA1-5B65-8B3A-F446B3652004}"/>
                </a:ext>
              </a:extLst>
            </p:cNvPr>
            <p:cNvSpPr/>
            <p:nvPr/>
          </p:nvSpPr>
          <p:spPr>
            <a:xfrm>
              <a:off x="6095863" y="3103650"/>
              <a:ext cx="1273379" cy="1412321"/>
            </a:xfrm>
            <a:custGeom>
              <a:avLst/>
              <a:gdLst>
                <a:gd name="connsiteX0" fmla="*/ 946534 w 1273379"/>
                <a:gd name="connsiteY0" fmla="*/ 1411693 h 1412321"/>
                <a:gd name="connsiteX1" fmla="*/ 941537 w 1273379"/>
                <a:gd name="connsiteY1" fmla="*/ 1410355 h 1412321"/>
                <a:gd name="connsiteX2" fmla="*/ 4529 w 1273379"/>
                <a:gd name="connsiteY2" fmla="*/ 861001 h 1412321"/>
                <a:gd name="connsiteX3" fmla="*/ 1022 w 1273379"/>
                <a:gd name="connsiteY3" fmla="*/ 847481 h 1412321"/>
                <a:gd name="connsiteX4" fmla="*/ 2388 w 1273379"/>
                <a:gd name="connsiteY4" fmla="*/ 845697 h 1412321"/>
                <a:gd name="connsiteX5" fmla="*/ 631521 w 1273379"/>
                <a:gd name="connsiteY5" fmla="*/ 5201 h 1412321"/>
                <a:gd name="connsiteX6" fmla="*/ 637054 w 1273379"/>
                <a:gd name="connsiteY6" fmla="*/ -19 h 1412321"/>
                <a:gd name="connsiteX7" fmla="*/ 644595 w 1273379"/>
                <a:gd name="connsiteY7" fmla="*/ 248 h 1412321"/>
                <a:gd name="connsiteX8" fmla="*/ 1267303 w 1273379"/>
                <a:gd name="connsiteY8" fmla="*/ 285277 h 1412321"/>
                <a:gd name="connsiteX9" fmla="*/ 1272657 w 1273379"/>
                <a:gd name="connsiteY9" fmla="*/ 296923 h 1412321"/>
                <a:gd name="connsiteX10" fmla="*/ 955859 w 1273379"/>
                <a:gd name="connsiteY10" fmla="*/ 1404554 h 1412321"/>
                <a:gd name="connsiteX11" fmla="*/ 950059 w 1273379"/>
                <a:gd name="connsiteY11" fmla="*/ 1411024 h 1412321"/>
                <a:gd name="connsiteX12" fmla="*/ 946534 w 1273379"/>
                <a:gd name="connsiteY12" fmla="*/ 1411693 h 1412321"/>
                <a:gd name="connsiteX13" fmla="*/ 25322 w 1273379"/>
                <a:gd name="connsiteY13" fmla="*/ 850293 h 1412321"/>
                <a:gd name="connsiteX14" fmla="*/ 940555 w 1273379"/>
                <a:gd name="connsiteY14" fmla="*/ 1386929 h 1412321"/>
                <a:gd name="connsiteX15" fmla="*/ 1251463 w 1273379"/>
                <a:gd name="connsiteY15" fmla="*/ 299644 h 1412321"/>
                <a:gd name="connsiteX16" fmla="*/ 645487 w 1273379"/>
                <a:gd name="connsiteY16" fmla="*/ 22290 h 1412321"/>
                <a:gd name="connsiteX17" fmla="*/ 25322 w 1273379"/>
                <a:gd name="connsiteY17" fmla="*/ 850293 h 1412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3379" h="1412321">
                  <a:moveTo>
                    <a:pt x="946534" y="1411693"/>
                  </a:moveTo>
                  <a:cubicBezTo>
                    <a:pt x="944780" y="1411693"/>
                    <a:pt x="943054" y="1411247"/>
                    <a:pt x="941537" y="1410355"/>
                  </a:cubicBezTo>
                  <a:lnTo>
                    <a:pt x="4529" y="861001"/>
                  </a:lnTo>
                  <a:cubicBezTo>
                    <a:pt x="-164" y="858234"/>
                    <a:pt x="-1735" y="852211"/>
                    <a:pt x="1022" y="847481"/>
                  </a:cubicBezTo>
                  <a:cubicBezTo>
                    <a:pt x="1406" y="846857"/>
                    <a:pt x="1866" y="846232"/>
                    <a:pt x="2388" y="845697"/>
                  </a:cubicBezTo>
                  <a:cubicBezTo>
                    <a:pt x="7117" y="840789"/>
                    <a:pt x="475844" y="351403"/>
                    <a:pt x="631521" y="5201"/>
                  </a:cubicBezTo>
                  <a:cubicBezTo>
                    <a:pt x="632583" y="2792"/>
                    <a:pt x="634582" y="917"/>
                    <a:pt x="637054" y="-19"/>
                  </a:cubicBezTo>
                  <a:cubicBezTo>
                    <a:pt x="639508" y="-912"/>
                    <a:pt x="642212" y="-822"/>
                    <a:pt x="644595" y="248"/>
                  </a:cubicBezTo>
                  <a:lnTo>
                    <a:pt x="1267303" y="285277"/>
                  </a:lnTo>
                  <a:cubicBezTo>
                    <a:pt x="1271725" y="287285"/>
                    <a:pt x="1274005" y="292238"/>
                    <a:pt x="1272657" y="296923"/>
                  </a:cubicBezTo>
                  <a:lnTo>
                    <a:pt x="955859" y="1404554"/>
                  </a:lnTo>
                  <a:cubicBezTo>
                    <a:pt x="955012" y="1407500"/>
                    <a:pt x="952879" y="1409864"/>
                    <a:pt x="950059" y="1411024"/>
                  </a:cubicBezTo>
                  <a:cubicBezTo>
                    <a:pt x="948930" y="1411470"/>
                    <a:pt x="947739" y="1411693"/>
                    <a:pt x="946534" y="1411693"/>
                  </a:cubicBezTo>
                  <a:close/>
                  <a:moveTo>
                    <a:pt x="25322" y="850293"/>
                  </a:moveTo>
                  <a:lnTo>
                    <a:pt x="940555" y="1386929"/>
                  </a:lnTo>
                  <a:lnTo>
                    <a:pt x="1251463" y="299644"/>
                  </a:lnTo>
                  <a:lnTo>
                    <a:pt x="645487" y="22290"/>
                  </a:lnTo>
                  <a:cubicBezTo>
                    <a:pt x="496681" y="344621"/>
                    <a:pt x="89708" y="782114"/>
                    <a:pt x="25322" y="850293"/>
                  </a:cubicBezTo>
                  <a:close/>
                </a:path>
              </a:pathLst>
            </a:custGeom>
            <a:solidFill>
              <a:srgbClr val="000000"/>
            </a:solidFill>
            <a:ln w="44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30205A7E-FC4D-B2B2-CD88-ACD3B6620CCA}"/>
                </a:ext>
              </a:extLst>
            </p:cNvPr>
            <p:cNvSpPr/>
            <p:nvPr/>
          </p:nvSpPr>
          <p:spPr>
            <a:xfrm>
              <a:off x="7215588" y="2819618"/>
              <a:ext cx="209142" cy="657166"/>
            </a:xfrm>
            <a:custGeom>
              <a:avLst/>
              <a:gdLst>
                <a:gd name="connsiteX0" fmla="*/ 9525 w 209142"/>
                <a:gd name="connsiteY0" fmla="*/ 656539 h 657166"/>
                <a:gd name="connsiteX1" fmla="*/ 6714 w 209142"/>
                <a:gd name="connsiteY1" fmla="*/ 656138 h 657166"/>
                <a:gd name="connsiteX2" fmla="*/ 65 w 209142"/>
                <a:gd name="connsiteY2" fmla="*/ 643868 h 657166"/>
                <a:gd name="connsiteX3" fmla="*/ 189475 w 209142"/>
                <a:gd name="connsiteY3" fmla="*/ 6435 h 657166"/>
                <a:gd name="connsiteX4" fmla="*/ 201745 w 209142"/>
                <a:gd name="connsiteY4" fmla="*/ -213 h 657166"/>
                <a:gd name="connsiteX5" fmla="*/ 208393 w 209142"/>
                <a:gd name="connsiteY5" fmla="*/ 12057 h 657166"/>
                <a:gd name="connsiteX6" fmla="*/ 18984 w 209142"/>
                <a:gd name="connsiteY6" fmla="*/ 649490 h 657166"/>
                <a:gd name="connsiteX7" fmla="*/ 9525 w 209142"/>
                <a:gd name="connsiteY7" fmla="*/ 656539 h 657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9142" h="657166">
                  <a:moveTo>
                    <a:pt x="9525" y="656539"/>
                  </a:moveTo>
                  <a:cubicBezTo>
                    <a:pt x="8574" y="656539"/>
                    <a:pt x="7628" y="656405"/>
                    <a:pt x="6714" y="656138"/>
                  </a:cubicBezTo>
                  <a:cubicBezTo>
                    <a:pt x="1502" y="654576"/>
                    <a:pt x="-1465" y="649088"/>
                    <a:pt x="65" y="643868"/>
                  </a:cubicBezTo>
                  <a:lnTo>
                    <a:pt x="189475" y="6435"/>
                  </a:lnTo>
                  <a:cubicBezTo>
                    <a:pt x="191027" y="1214"/>
                    <a:pt x="196520" y="-1775"/>
                    <a:pt x="201745" y="-213"/>
                  </a:cubicBezTo>
                  <a:cubicBezTo>
                    <a:pt x="206970" y="1348"/>
                    <a:pt x="209946" y="6836"/>
                    <a:pt x="208393" y="12057"/>
                  </a:cubicBezTo>
                  <a:lnTo>
                    <a:pt x="18984" y="649490"/>
                  </a:lnTo>
                  <a:cubicBezTo>
                    <a:pt x="17726" y="653684"/>
                    <a:pt x="13884" y="656539"/>
                    <a:pt x="9525" y="656539"/>
                  </a:cubicBezTo>
                  <a:close/>
                </a:path>
              </a:pathLst>
            </a:custGeom>
            <a:solidFill>
              <a:srgbClr val="000000"/>
            </a:solidFill>
            <a:ln w="44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D3D3506E-79AB-1A96-1039-FC203C8FD373}"/>
                </a:ext>
              </a:extLst>
            </p:cNvPr>
            <p:cNvSpPr/>
            <p:nvPr/>
          </p:nvSpPr>
          <p:spPr>
            <a:xfrm>
              <a:off x="6831520" y="2384700"/>
              <a:ext cx="714905" cy="893351"/>
            </a:xfrm>
            <a:custGeom>
              <a:avLst/>
              <a:gdLst>
                <a:gd name="connsiteX0" fmla="*/ 9510 w 714905"/>
                <a:gd name="connsiteY0" fmla="*/ 892723 h 893351"/>
                <a:gd name="connsiteX1" fmla="*/ 4066 w 714905"/>
                <a:gd name="connsiteY1" fmla="*/ 891072 h 893351"/>
                <a:gd name="connsiteX2" fmla="*/ 1300 w 714905"/>
                <a:gd name="connsiteY2" fmla="*/ 877419 h 893351"/>
                <a:gd name="connsiteX3" fmla="*/ 575373 w 714905"/>
                <a:gd name="connsiteY3" fmla="*/ 39422 h 893351"/>
                <a:gd name="connsiteX4" fmla="*/ 674383 w 714905"/>
                <a:gd name="connsiteY4" fmla="*/ 2477 h 893351"/>
                <a:gd name="connsiteX5" fmla="*/ 714541 w 714905"/>
                <a:gd name="connsiteY5" fmla="*/ 53566 h 893351"/>
                <a:gd name="connsiteX6" fmla="*/ 705443 w 714905"/>
                <a:gd name="connsiteY6" fmla="*/ 64141 h 893351"/>
                <a:gd name="connsiteX7" fmla="*/ 694997 w 714905"/>
                <a:gd name="connsiteY7" fmla="*/ 56021 h 893351"/>
                <a:gd name="connsiteX8" fmla="*/ 668226 w 714905"/>
                <a:gd name="connsiteY8" fmla="*/ 21217 h 893351"/>
                <a:gd name="connsiteX9" fmla="*/ 589651 w 714905"/>
                <a:gd name="connsiteY9" fmla="*/ 52852 h 893351"/>
                <a:gd name="connsiteX10" fmla="*/ 17631 w 714905"/>
                <a:gd name="connsiteY10" fmla="*/ 888350 h 893351"/>
                <a:gd name="connsiteX11" fmla="*/ 9510 w 714905"/>
                <a:gd name="connsiteY11" fmla="*/ 892723 h 893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14905" h="893351">
                  <a:moveTo>
                    <a:pt x="9510" y="892723"/>
                  </a:moveTo>
                  <a:cubicBezTo>
                    <a:pt x="7573" y="892723"/>
                    <a:pt x="5677" y="892143"/>
                    <a:pt x="4066" y="891072"/>
                  </a:cubicBezTo>
                  <a:cubicBezTo>
                    <a:pt x="-463" y="888083"/>
                    <a:pt x="-1699" y="881970"/>
                    <a:pt x="1300" y="877419"/>
                  </a:cubicBezTo>
                  <a:cubicBezTo>
                    <a:pt x="22494" y="845605"/>
                    <a:pt x="520893" y="97695"/>
                    <a:pt x="575373" y="39422"/>
                  </a:cubicBezTo>
                  <a:cubicBezTo>
                    <a:pt x="605893" y="6761"/>
                    <a:pt x="643819" y="-7429"/>
                    <a:pt x="674383" y="2477"/>
                  </a:cubicBezTo>
                  <a:cubicBezTo>
                    <a:pt x="696693" y="9706"/>
                    <a:pt x="711284" y="28312"/>
                    <a:pt x="714541" y="53566"/>
                  </a:cubicBezTo>
                  <a:cubicBezTo>
                    <a:pt x="714947" y="59010"/>
                    <a:pt x="710873" y="63740"/>
                    <a:pt x="705443" y="64141"/>
                  </a:cubicBezTo>
                  <a:cubicBezTo>
                    <a:pt x="700392" y="64498"/>
                    <a:pt x="695881" y="61018"/>
                    <a:pt x="694997" y="56021"/>
                  </a:cubicBezTo>
                  <a:cubicBezTo>
                    <a:pt x="692766" y="38440"/>
                    <a:pt x="683352" y="26081"/>
                    <a:pt x="668226" y="21217"/>
                  </a:cubicBezTo>
                  <a:cubicBezTo>
                    <a:pt x="650021" y="15328"/>
                    <a:pt x="619858" y="20548"/>
                    <a:pt x="589651" y="52852"/>
                  </a:cubicBezTo>
                  <a:cubicBezTo>
                    <a:pt x="536108" y="109965"/>
                    <a:pt x="22985" y="880542"/>
                    <a:pt x="17631" y="888350"/>
                  </a:cubicBezTo>
                  <a:cubicBezTo>
                    <a:pt x="15814" y="891072"/>
                    <a:pt x="12771" y="892679"/>
                    <a:pt x="9510" y="892723"/>
                  </a:cubicBezTo>
                  <a:close/>
                </a:path>
              </a:pathLst>
            </a:custGeom>
            <a:solidFill>
              <a:srgbClr val="000000"/>
            </a:solidFill>
            <a:ln w="44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470ED689-D181-DDB2-BF0E-C5B9CC1EB59D}"/>
                </a:ext>
              </a:extLst>
            </p:cNvPr>
            <p:cNvSpPr/>
            <p:nvPr/>
          </p:nvSpPr>
          <p:spPr>
            <a:xfrm>
              <a:off x="6903096" y="1640614"/>
              <a:ext cx="858301" cy="1238230"/>
            </a:xfrm>
            <a:custGeom>
              <a:avLst/>
              <a:gdLst>
                <a:gd name="connsiteX0" fmla="*/ 323088 w 858301"/>
                <a:gd name="connsiteY0" fmla="*/ 1237599 h 1238230"/>
                <a:gd name="connsiteX1" fmla="*/ 268608 w 858301"/>
                <a:gd name="connsiteY1" fmla="*/ 1233137 h 1238230"/>
                <a:gd name="connsiteX2" fmla="*/ 51579 w 858301"/>
                <a:gd name="connsiteY2" fmla="*/ 1055106 h 1238230"/>
                <a:gd name="connsiteX3" fmla="*/ 27351 w 858301"/>
                <a:gd name="connsiteY3" fmla="*/ 685568 h 1238230"/>
                <a:gd name="connsiteX4" fmla="*/ 779767 w 858301"/>
                <a:gd name="connsiteY4" fmla="*/ 571 h 1238230"/>
                <a:gd name="connsiteX5" fmla="*/ 793140 w 858301"/>
                <a:gd name="connsiteY5" fmla="*/ 4525 h 1238230"/>
                <a:gd name="connsiteX6" fmla="*/ 789186 w 858301"/>
                <a:gd name="connsiteY6" fmla="*/ 17897 h 1238230"/>
                <a:gd name="connsiteX7" fmla="*/ 788067 w 858301"/>
                <a:gd name="connsiteY7" fmla="*/ 18419 h 1238230"/>
                <a:gd name="connsiteX8" fmla="*/ 45912 w 858301"/>
                <a:gd name="connsiteY8" fmla="*/ 692172 h 1238230"/>
                <a:gd name="connsiteX9" fmla="*/ 69204 w 858301"/>
                <a:gd name="connsiteY9" fmla="*/ 1046361 h 1238230"/>
                <a:gd name="connsiteX10" fmla="*/ 271954 w 858301"/>
                <a:gd name="connsiteY10" fmla="*/ 1213817 h 1238230"/>
                <a:gd name="connsiteX11" fmla="*/ 322329 w 858301"/>
                <a:gd name="connsiteY11" fmla="*/ 1218279 h 1238230"/>
                <a:gd name="connsiteX12" fmla="*/ 835452 w 858301"/>
                <a:gd name="connsiteY12" fmla="*/ 958996 h 1238230"/>
                <a:gd name="connsiteX13" fmla="*/ 718326 w 858301"/>
                <a:gd name="connsiteY13" fmla="*/ 755130 h 1238230"/>
                <a:gd name="connsiteX14" fmla="*/ 474526 w 858301"/>
                <a:gd name="connsiteY14" fmla="*/ 864403 h 1238230"/>
                <a:gd name="connsiteX15" fmla="*/ 447264 w 858301"/>
                <a:gd name="connsiteY15" fmla="*/ 832589 h 1238230"/>
                <a:gd name="connsiteX16" fmla="*/ 474705 w 858301"/>
                <a:gd name="connsiteY16" fmla="*/ 729964 h 1238230"/>
                <a:gd name="connsiteX17" fmla="*/ 777135 w 858301"/>
                <a:gd name="connsiteY17" fmla="*/ 658261 h 1238230"/>
                <a:gd name="connsiteX18" fmla="*/ 786072 w 858301"/>
                <a:gd name="connsiteY18" fmla="*/ 668881 h 1238230"/>
                <a:gd name="connsiteX19" fmla="*/ 786059 w 858301"/>
                <a:gd name="connsiteY19" fmla="*/ 669015 h 1238230"/>
                <a:gd name="connsiteX20" fmla="*/ 775305 w 858301"/>
                <a:gd name="connsiteY20" fmla="*/ 677939 h 1238230"/>
                <a:gd name="connsiteX21" fmla="*/ 489741 w 858301"/>
                <a:gd name="connsiteY21" fmla="*/ 742993 h 1238230"/>
                <a:gd name="connsiteX22" fmla="*/ 466584 w 858301"/>
                <a:gd name="connsiteY22" fmla="*/ 828306 h 1238230"/>
                <a:gd name="connsiteX23" fmla="*/ 481264 w 858301"/>
                <a:gd name="connsiteY23" fmla="*/ 846153 h 1238230"/>
                <a:gd name="connsiteX24" fmla="*/ 715471 w 858301"/>
                <a:gd name="connsiteY24" fmla="*/ 733043 h 1238230"/>
                <a:gd name="connsiteX25" fmla="*/ 723413 w 858301"/>
                <a:gd name="connsiteY25" fmla="*/ 731214 h 1238230"/>
                <a:gd name="connsiteX26" fmla="*/ 730017 w 858301"/>
                <a:gd name="connsiteY26" fmla="*/ 735944 h 1238230"/>
                <a:gd name="connsiteX27" fmla="*/ 856646 w 858301"/>
                <a:gd name="connsiteY27" fmla="*/ 955516 h 1238230"/>
                <a:gd name="connsiteX28" fmla="*/ 854906 w 858301"/>
                <a:gd name="connsiteY28" fmla="*/ 967607 h 1238230"/>
                <a:gd name="connsiteX29" fmla="*/ 323088 w 858301"/>
                <a:gd name="connsiteY29" fmla="*/ 1237599 h 1238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58301" h="1238230">
                  <a:moveTo>
                    <a:pt x="323088" y="1237599"/>
                  </a:moveTo>
                  <a:cubicBezTo>
                    <a:pt x="304834" y="1237689"/>
                    <a:pt x="286607" y="1236172"/>
                    <a:pt x="268608" y="1233137"/>
                  </a:cubicBezTo>
                  <a:cubicBezTo>
                    <a:pt x="175665" y="1216851"/>
                    <a:pt x="102668" y="1156972"/>
                    <a:pt x="51579" y="1055106"/>
                  </a:cubicBezTo>
                  <a:cubicBezTo>
                    <a:pt x="-8256" y="935705"/>
                    <a:pt x="-16421" y="811395"/>
                    <a:pt x="27351" y="685568"/>
                  </a:cubicBezTo>
                  <a:cubicBezTo>
                    <a:pt x="164377" y="291579"/>
                    <a:pt x="773610" y="3427"/>
                    <a:pt x="779767" y="571"/>
                  </a:cubicBezTo>
                  <a:cubicBezTo>
                    <a:pt x="784550" y="-2030"/>
                    <a:pt x="790539" y="-258"/>
                    <a:pt x="793140" y="4525"/>
                  </a:cubicBezTo>
                  <a:cubicBezTo>
                    <a:pt x="795741" y="9308"/>
                    <a:pt x="793974" y="15296"/>
                    <a:pt x="789186" y="17897"/>
                  </a:cubicBezTo>
                  <a:cubicBezTo>
                    <a:pt x="788825" y="18093"/>
                    <a:pt x="788450" y="18267"/>
                    <a:pt x="788067" y="18419"/>
                  </a:cubicBezTo>
                  <a:cubicBezTo>
                    <a:pt x="782043" y="21230"/>
                    <a:pt x="180217" y="305946"/>
                    <a:pt x="45912" y="692172"/>
                  </a:cubicBezTo>
                  <a:cubicBezTo>
                    <a:pt x="3970" y="812644"/>
                    <a:pt x="11823" y="931912"/>
                    <a:pt x="69204" y="1046361"/>
                  </a:cubicBezTo>
                  <a:cubicBezTo>
                    <a:pt x="117303" y="1142337"/>
                    <a:pt x="185526" y="1198691"/>
                    <a:pt x="271954" y="1213817"/>
                  </a:cubicBezTo>
                  <a:cubicBezTo>
                    <a:pt x="288584" y="1216762"/>
                    <a:pt x="305441" y="1218279"/>
                    <a:pt x="322329" y="1218279"/>
                  </a:cubicBezTo>
                  <a:cubicBezTo>
                    <a:pt x="540964" y="1218279"/>
                    <a:pt x="794715" y="996208"/>
                    <a:pt x="835452" y="958996"/>
                  </a:cubicBezTo>
                  <a:lnTo>
                    <a:pt x="718326" y="755130"/>
                  </a:lnTo>
                  <a:cubicBezTo>
                    <a:pt x="678169" y="784980"/>
                    <a:pt x="535387" y="886132"/>
                    <a:pt x="474526" y="864403"/>
                  </a:cubicBezTo>
                  <a:cubicBezTo>
                    <a:pt x="460431" y="859405"/>
                    <a:pt x="450048" y="847269"/>
                    <a:pt x="447264" y="832589"/>
                  </a:cubicBezTo>
                  <a:cubicBezTo>
                    <a:pt x="438607" y="796492"/>
                    <a:pt x="448379" y="759949"/>
                    <a:pt x="474705" y="729964"/>
                  </a:cubicBezTo>
                  <a:cubicBezTo>
                    <a:pt x="505269" y="694983"/>
                    <a:pt x="585182" y="639164"/>
                    <a:pt x="777135" y="658261"/>
                  </a:cubicBezTo>
                  <a:cubicBezTo>
                    <a:pt x="782538" y="658707"/>
                    <a:pt x="786536" y="663482"/>
                    <a:pt x="786072" y="668881"/>
                  </a:cubicBezTo>
                  <a:cubicBezTo>
                    <a:pt x="786068" y="668925"/>
                    <a:pt x="786063" y="668970"/>
                    <a:pt x="786059" y="669015"/>
                  </a:cubicBezTo>
                  <a:cubicBezTo>
                    <a:pt x="785519" y="674413"/>
                    <a:pt x="780727" y="678385"/>
                    <a:pt x="775305" y="677939"/>
                  </a:cubicBezTo>
                  <a:cubicBezTo>
                    <a:pt x="641447" y="664553"/>
                    <a:pt x="537395" y="688335"/>
                    <a:pt x="489741" y="742993"/>
                  </a:cubicBezTo>
                  <a:cubicBezTo>
                    <a:pt x="467699" y="768248"/>
                    <a:pt x="459489" y="798544"/>
                    <a:pt x="466584" y="828306"/>
                  </a:cubicBezTo>
                  <a:cubicBezTo>
                    <a:pt x="467775" y="836516"/>
                    <a:pt x="473428" y="843387"/>
                    <a:pt x="481264" y="846153"/>
                  </a:cubicBezTo>
                  <a:cubicBezTo>
                    <a:pt x="529943" y="863510"/>
                    <a:pt x="666836" y="770300"/>
                    <a:pt x="715471" y="733043"/>
                  </a:cubicBezTo>
                  <a:cubicBezTo>
                    <a:pt x="717746" y="731348"/>
                    <a:pt x="720624" y="730678"/>
                    <a:pt x="723413" y="731214"/>
                  </a:cubicBezTo>
                  <a:cubicBezTo>
                    <a:pt x="726193" y="731749"/>
                    <a:pt x="728598" y="733489"/>
                    <a:pt x="730017" y="735944"/>
                  </a:cubicBezTo>
                  <a:lnTo>
                    <a:pt x="856646" y="955516"/>
                  </a:lnTo>
                  <a:cubicBezTo>
                    <a:pt x="858917" y="959487"/>
                    <a:pt x="858199" y="964439"/>
                    <a:pt x="854906" y="967607"/>
                  </a:cubicBezTo>
                  <a:cubicBezTo>
                    <a:pt x="842502" y="979521"/>
                    <a:pt x="567513" y="1237555"/>
                    <a:pt x="323088" y="1237599"/>
                  </a:cubicBezTo>
                  <a:close/>
                </a:path>
              </a:pathLst>
            </a:custGeom>
            <a:solidFill>
              <a:srgbClr val="000000"/>
            </a:solidFill>
            <a:ln w="44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BAA25B38-AB9E-2A6E-BD2C-D28F3A8993EC}"/>
                </a:ext>
              </a:extLst>
            </p:cNvPr>
            <p:cNvSpPr/>
            <p:nvPr/>
          </p:nvSpPr>
          <p:spPr>
            <a:xfrm>
              <a:off x="8150410" y="1312834"/>
              <a:ext cx="100750" cy="25882"/>
            </a:xfrm>
            <a:custGeom>
              <a:avLst/>
              <a:gdLst>
                <a:gd name="connsiteX0" fmla="*/ 100414 w 100750"/>
                <a:gd name="connsiteY0" fmla="*/ -628 h 25882"/>
                <a:gd name="connsiteX1" fmla="*/ -337 w 100750"/>
                <a:gd name="connsiteY1" fmla="*/ 22619 h 2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0750" h="25882">
                  <a:moveTo>
                    <a:pt x="100414" y="-628"/>
                  </a:moveTo>
                  <a:cubicBezTo>
                    <a:pt x="100414" y="-628"/>
                    <a:pt x="67797" y="35068"/>
                    <a:pt x="-337" y="22619"/>
                  </a:cubicBezTo>
                  <a:close/>
                </a:path>
              </a:pathLst>
            </a:custGeom>
            <a:solidFill>
              <a:srgbClr val="FFFFFF"/>
            </a:solidFill>
            <a:ln w="44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E41EC59B-84B8-E1C0-FF4B-983B28313D1A}"/>
                </a:ext>
              </a:extLst>
            </p:cNvPr>
            <p:cNvSpPr/>
            <p:nvPr/>
          </p:nvSpPr>
          <p:spPr>
            <a:xfrm>
              <a:off x="8141089" y="1302996"/>
              <a:ext cx="119954" cy="45623"/>
            </a:xfrm>
            <a:custGeom>
              <a:avLst/>
              <a:gdLst>
                <a:gd name="connsiteX0" fmla="*/ 37272 w 119954"/>
                <a:gd name="connsiteY0" fmla="*/ 44995 h 45623"/>
                <a:gd name="connsiteX1" fmla="*/ 7199 w 119954"/>
                <a:gd name="connsiteY1" fmla="*/ 42140 h 45623"/>
                <a:gd name="connsiteX2" fmla="*/ -56 w 119954"/>
                <a:gd name="connsiteY2" fmla="*/ 30231 h 45623"/>
                <a:gd name="connsiteX3" fmla="*/ 10768 w 119954"/>
                <a:gd name="connsiteY3" fmla="*/ 22775 h 45623"/>
                <a:gd name="connsiteX4" fmla="*/ 102461 w 119954"/>
                <a:gd name="connsiteY4" fmla="*/ 2562 h 45623"/>
                <a:gd name="connsiteX5" fmla="*/ 116427 w 119954"/>
                <a:gd name="connsiteY5" fmla="*/ 1982 h 45623"/>
                <a:gd name="connsiteX6" fmla="*/ 117007 w 119954"/>
                <a:gd name="connsiteY6" fmla="*/ 15948 h 45623"/>
                <a:gd name="connsiteX7" fmla="*/ 37272 w 119954"/>
                <a:gd name="connsiteY7" fmla="*/ 44995 h 45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954" h="45623">
                  <a:moveTo>
                    <a:pt x="37272" y="44995"/>
                  </a:moveTo>
                  <a:cubicBezTo>
                    <a:pt x="27184" y="44964"/>
                    <a:pt x="17113" y="44009"/>
                    <a:pt x="7199" y="42140"/>
                  </a:cubicBezTo>
                  <a:cubicBezTo>
                    <a:pt x="1907" y="40854"/>
                    <a:pt x="-1341" y="35523"/>
                    <a:pt x="-56" y="30231"/>
                  </a:cubicBezTo>
                  <a:cubicBezTo>
                    <a:pt x="1126" y="25354"/>
                    <a:pt x="5789" y="22141"/>
                    <a:pt x="10768" y="22775"/>
                  </a:cubicBezTo>
                  <a:cubicBezTo>
                    <a:pt x="72834" y="34242"/>
                    <a:pt x="102193" y="2875"/>
                    <a:pt x="102461" y="2562"/>
                  </a:cubicBezTo>
                  <a:cubicBezTo>
                    <a:pt x="106156" y="-1454"/>
                    <a:pt x="112411" y="-1712"/>
                    <a:pt x="116427" y="1982"/>
                  </a:cubicBezTo>
                  <a:cubicBezTo>
                    <a:pt x="120443" y="5677"/>
                    <a:pt x="120702" y="11932"/>
                    <a:pt x="117007" y="15948"/>
                  </a:cubicBezTo>
                  <a:cubicBezTo>
                    <a:pt x="115758" y="17242"/>
                    <a:pt x="89745" y="44995"/>
                    <a:pt x="37272" y="44995"/>
                  </a:cubicBezTo>
                  <a:close/>
                </a:path>
              </a:pathLst>
            </a:custGeom>
            <a:solidFill>
              <a:srgbClr val="000000"/>
            </a:solidFill>
            <a:ln w="44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87A9356F-35A7-15DF-A286-47935E4C8D67}"/>
                </a:ext>
              </a:extLst>
            </p:cNvPr>
            <p:cNvSpPr/>
            <p:nvPr/>
          </p:nvSpPr>
          <p:spPr>
            <a:xfrm>
              <a:off x="7181009" y="285383"/>
              <a:ext cx="1175542" cy="1217930"/>
            </a:xfrm>
            <a:custGeom>
              <a:avLst/>
              <a:gdLst>
                <a:gd name="connsiteX0" fmla="*/ 1175206 w 1175542"/>
                <a:gd name="connsiteY0" fmla="*/ 535474 h 1217930"/>
                <a:gd name="connsiteX1" fmla="*/ 643789 w 1175542"/>
                <a:gd name="connsiteY1" fmla="*/ 1217303 h 1217930"/>
                <a:gd name="connsiteX2" fmla="*/ -337 w 1175542"/>
                <a:gd name="connsiteY2" fmla="*/ 624490 h 1217930"/>
                <a:gd name="connsiteX3" fmla="*/ 587657 w 1175542"/>
                <a:gd name="connsiteY3" fmla="*/ -628 h 1217930"/>
                <a:gd name="connsiteX4" fmla="*/ 1175206 w 1175542"/>
                <a:gd name="connsiteY4" fmla="*/ 535474 h 121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5542" h="1217930">
                  <a:moveTo>
                    <a:pt x="1175206" y="535474"/>
                  </a:moveTo>
                  <a:cubicBezTo>
                    <a:pt x="1175206" y="853878"/>
                    <a:pt x="962996" y="1217303"/>
                    <a:pt x="643789" y="1217303"/>
                  </a:cubicBezTo>
                  <a:cubicBezTo>
                    <a:pt x="324581" y="1217303"/>
                    <a:pt x="-337" y="942939"/>
                    <a:pt x="-337" y="624490"/>
                  </a:cubicBezTo>
                  <a:cubicBezTo>
                    <a:pt x="-337" y="306042"/>
                    <a:pt x="268227" y="-628"/>
                    <a:pt x="587657" y="-628"/>
                  </a:cubicBezTo>
                  <a:cubicBezTo>
                    <a:pt x="907088" y="-628"/>
                    <a:pt x="1175206" y="217026"/>
                    <a:pt x="1175206" y="535474"/>
                  </a:cubicBezTo>
                  <a:close/>
                </a:path>
              </a:pathLst>
            </a:custGeom>
            <a:solidFill>
              <a:srgbClr val="000000"/>
            </a:solidFill>
            <a:ln w="44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10A96176-547E-DBE6-6DAA-064B1600E6F9}"/>
                </a:ext>
              </a:extLst>
            </p:cNvPr>
            <p:cNvSpPr/>
            <p:nvPr/>
          </p:nvSpPr>
          <p:spPr>
            <a:xfrm>
              <a:off x="7181187" y="1021559"/>
              <a:ext cx="132698" cy="132698"/>
            </a:xfrm>
            <a:custGeom>
              <a:avLst/>
              <a:gdLst>
                <a:gd name="connsiteX0" fmla="*/ 132361 w 132698"/>
                <a:gd name="connsiteY0" fmla="*/ 65543 h 132698"/>
                <a:gd name="connsiteX1" fmla="*/ 66191 w 132698"/>
                <a:gd name="connsiteY1" fmla="*/ 132070 h 132698"/>
                <a:gd name="connsiteX2" fmla="*/ -337 w 132698"/>
                <a:gd name="connsiteY2" fmla="*/ 65900 h 132698"/>
                <a:gd name="connsiteX3" fmla="*/ 65834 w 132698"/>
                <a:gd name="connsiteY3" fmla="*/ -628 h 132698"/>
                <a:gd name="connsiteX4" fmla="*/ 66012 w 132698"/>
                <a:gd name="connsiteY4" fmla="*/ -628 h 132698"/>
                <a:gd name="connsiteX5" fmla="*/ 132361 w 132698"/>
                <a:gd name="connsiteY5" fmla="*/ 65454 h 132698"/>
                <a:gd name="connsiteX6" fmla="*/ 132361 w 132698"/>
                <a:gd name="connsiteY6" fmla="*/ 65543 h 132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2698" h="132698">
                  <a:moveTo>
                    <a:pt x="132361" y="65543"/>
                  </a:moveTo>
                  <a:cubicBezTo>
                    <a:pt x="132459" y="102184"/>
                    <a:pt x="102837" y="131972"/>
                    <a:pt x="66191" y="132070"/>
                  </a:cubicBezTo>
                  <a:cubicBezTo>
                    <a:pt x="29549" y="132168"/>
                    <a:pt x="-239" y="102541"/>
                    <a:pt x="-337" y="65900"/>
                  </a:cubicBezTo>
                  <a:cubicBezTo>
                    <a:pt x="-435" y="29258"/>
                    <a:pt x="29192" y="-530"/>
                    <a:pt x="65834" y="-628"/>
                  </a:cubicBezTo>
                  <a:cubicBezTo>
                    <a:pt x="65892" y="-628"/>
                    <a:pt x="65954" y="-628"/>
                    <a:pt x="66012" y="-628"/>
                  </a:cubicBezTo>
                  <a:cubicBezTo>
                    <a:pt x="102582" y="-704"/>
                    <a:pt x="132285" y="28883"/>
                    <a:pt x="132361" y="65454"/>
                  </a:cubicBezTo>
                  <a:cubicBezTo>
                    <a:pt x="132361" y="65485"/>
                    <a:pt x="132361" y="65512"/>
                    <a:pt x="132361" y="65543"/>
                  </a:cubicBezTo>
                  <a:close/>
                </a:path>
              </a:pathLst>
            </a:custGeom>
            <a:solidFill>
              <a:srgbClr val="000000"/>
            </a:solidFill>
            <a:ln w="44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E45F9B4F-308C-7DCE-C7F0-EF27700C4905}"/>
                </a:ext>
              </a:extLst>
            </p:cNvPr>
            <p:cNvSpPr/>
            <p:nvPr/>
          </p:nvSpPr>
          <p:spPr>
            <a:xfrm>
              <a:off x="7247314" y="1113207"/>
              <a:ext cx="201501" cy="200965"/>
            </a:xfrm>
            <a:custGeom>
              <a:avLst/>
              <a:gdLst>
                <a:gd name="connsiteX0" fmla="*/ 201501 w 201501"/>
                <a:gd name="connsiteY0" fmla="*/ 100483 h 200965"/>
                <a:gd name="connsiteX1" fmla="*/ 100751 w 201501"/>
                <a:gd name="connsiteY1" fmla="*/ 200966 h 200965"/>
                <a:gd name="connsiteX2" fmla="*/ 0 w 201501"/>
                <a:gd name="connsiteY2" fmla="*/ 100483 h 200965"/>
                <a:gd name="connsiteX3" fmla="*/ 100751 w 201501"/>
                <a:gd name="connsiteY3" fmla="*/ 0 h 200965"/>
                <a:gd name="connsiteX4" fmla="*/ 201501 w 201501"/>
                <a:gd name="connsiteY4" fmla="*/ 100483 h 200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501" h="200965">
                  <a:moveTo>
                    <a:pt x="201501" y="100483"/>
                  </a:moveTo>
                  <a:cubicBezTo>
                    <a:pt x="201501" y="155978"/>
                    <a:pt x="156394" y="200966"/>
                    <a:pt x="100751" y="200966"/>
                  </a:cubicBezTo>
                  <a:cubicBezTo>
                    <a:pt x="45108" y="200966"/>
                    <a:pt x="0" y="155978"/>
                    <a:pt x="0" y="100483"/>
                  </a:cubicBezTo>
                  <a:cubicBezTo>
                    <a:pt x="0" y="44988"/>
                    <a:pt x="45108" y="0"/>
                    <a:pt x="100751" y="0"/>
                  </a:cubicBezTo>
                  <a:cubicBezTo>
                    <a:pt x="156394" y="0"/>
                    <a:pt x="201501" y="44988"/>
                    <a:pt x="201501" y="100483"/>
                  </a:cubicBezTo>
                  <a:close/>
                </a:path>
              </a:pathLst>
            </a:custGeom>
            <a:solidFill>
              <a:srgbClr val="000000"/>
            </a:solidFill>
            <a:ln w="44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EFA3E2FF-1C49-75C3-4977-A98DF071EFD8}"/>
                </a:ext>
              </a:extLst>
            </p:cNvPr>
            <p:cNvSpPr/>
            <p:nvPr/>
          </p:nvSpPr>
          <p:spPr>
            <a:xfrm>
              <a:off x="7353842" y="1197620"/>
              <a:ext cx="240946" cy="240944"/>
            </a:xfrm>
            <a:custGeom>
              <a:avLst/>
              <a:gdLst>
                <a:gd name="connsiteX0" fmla="*/ 34756 w 240946"/>
                <a:gd name="connsiteY0" fmla="*/ 34851 h 240944"/>
                <a:gd name="connsiteX1" fmla="*/ 35140 w 240946"/>
                <a:gd name="connsiteY1" fmla="*/ 205226 h 240944"/>
                <a:gd name="connsiteX2" fmla="*/ 205515 w 240946"/>
                <a:gd name="connsiteY2" fmla="*/ 204838 h 240944"/>
                <a:gd name="connsiteX3" fmla="*/ 205515 w 240946"/>
                <a:gd name="connsiteY3" fmla="*/ 34851 h 240944"/>
                <a:gd name="connsiteX4" fmla="*/ 35140 w 240946"/>
                <a:gd name="connsiteY4" fmla="*/ 34467 h 240944"/>
                <a:gd name="connsiteX5" fmla="*/ 34756 w 240946"/>
                <a:gd name="connsiteY5" fmla="*/ 34851 h 240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946" h="240944">
                  <a:moveTo>
                    <a:pt x="34756" y="34851"/>
                  </a:moveTo>
                  <a:cubicBezTo>
                    <a:pt x="-12183" y="82005"/>
                    <a:pt x="-12014" y="158282"/>
                    <a:pt x="35140" y="205226"/>
                  </a:cubicBezTo>
                  <a:cubicBezTo>
                    <a:pt x="82294" y="252165"/>
                    <a:pt x="158575" y="251991"/>
                    <a:pt x="205515" y="204838"/>
                  </a:cubicBezTo>
                  <a:cubicBezTo>
                    <a:pt x="252307" y="157835"/>
                    <a:pt x="252307" y="81853"/>
                    <a:pt x="205515" y="34851"/>
                  </a:cubicBezTo>
                  <a:cubicBezTo>
                    <a:pt x="158575" y="-12303"/>
                    <a:pt x="82294" y="-12477"/>
                    <a:pt x="35140" y="34467"/>
                  </a:cubicBezTo>
                  <a:cubicBezTo>
                    <a:pt x="35011" y="34592"/>
                    <a:pt x="34886" y="34722"/>
                    <a:pt x="34756" y="34851"/>
                  </a:cubicBezTo>
                  <a:close/>
                </a:path>
              </a:pathLst>
            </a:custGeom>
            <a:solidFill>
              <a:srgbClr val="000000"/>
            </a:solidFill>
            <a:ln w="44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53998EE5-6249-F52A-B3FA-E9FB1AAEBB3C}"/>
                </a:ext>
              </a:extLst>
            </p:cNvPr>
            <p:cNvSpPr/>
            <p:nvPr/>
          </p:nvSpPr>
          <p:spPr>
            <a:xfrm>
              <a:off x="7521678" y="1248850"/>
              <a:ext cx="274053" cy="274052"/>
            </a:xfrm>
            <a:custGeom>
              <a:avLst/>
              <a:gdLst>
                <a:gd name="connsiteX0" fmla="*/ -337 w 274053"/>
                <a:gd name="connsiteY0" fmla="*/ 136041 h 274052"/>
                <a:gd name="connsiteX1" fmla="*/ 136333 w 274053"/>
                <a:gd name="connsiteY1" fmla="*/ 273425 h 274052"/>
                <a:gd name="connsiteX2" fmla="*/ 273716 w 274053"/>
                <a:gd name="connsiteY2" fmla="*/ 136755 h 274052"/>
                <a:gd name="connsiteX3" fmla="*/ 137046 w 274053"/>
                <a:gd name="connsiteY3" fmla="*/ -628 h 274052"/>
                <a:gd name="connsiteX4" fmla="*/ 136690 w 274053"/>
                <a:gd name="connsiteY4" fmla="*/ -628 h 274052"/>
                <a:gd name="connsiteX5" fmla="*/ -337 w 274053"/>
                <a:gd name="connsiteY5" fmla="*/ 136041 h 27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4053" h="274052">
                  <a:moveTo>
                    <a:pt x="-337" y="136041"/>
                  </a:moveTo>
                  <a:cubicBezTo>
                    <a:pt x="-533" y="211720"/>
                    <a:pt x="60654" y="273228"/>
                    <a:pt x="136333" y="273425"/>
                  </a:cubicBezTo>
                  <a:cubicBezTo>
                    <a:pt x="212012" y="273621"/>
                    <a:pt x="273519" y="212434"/>
                    <a:pt x="273716" y="136755"/>
                  </a:cubicBezTo>
                  <a:cubicBezTo>
                    <a:pt x="273912" y="61076"/>
                    <a:pt x="212721" y="-432"/>
                    <a:pt x="137046" y="-628"/>
                  </a:cubicBezTo>
                  <a:cubicBezTo>
                    <a:pt x="136926" y="-628"/>
                    <a:pt x="136810" y="-628"/>
                    <a:pt x="136690" y="-628"/>
                  </a:cubicBezTo>
                  <a:cubicBezTo>
                    <a:pt x="61109" y="-726"/>
                    <a:pt x="-239" y="60461"/>
                    <a:pt x="-337" y="136041"/>
                  </a:cubicBezTo>
                  <a:close/>
                </a:path>
              </a:pathLst>
            </a:custGeom>
            <a:solidFill>
              <a:srgbClr val="000000"/>
            </a:solidFill>
            <a:ln w="44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77585E67-08E2-875C-BAEF-54C968B55577}"/>
                </a:ext>
              </a:extLst>
            </p:cNvPr>
            <p:cNvSpPr/>
            <p:nvPr/>
          </p:nvSpPr>
          <p:spPr>
            <a:xfrm>
              <a:off x="7702208" y="1234750"/>
              <a:ext cx="302340" cy="301627"/>
            </a:xfrm>
            <a:custGeom>
              <a:avLst/>
              <a:gdLst>
                <a:gd name="connsiteX0" fmla="*/ 302341 w 302340"/>
                <a:gd name="connsiteY0" fmla="*/ 150814 h 301627"/>
                <a:gd name="connsiteX1" fmla="*/ 151170 w 302340"/>
                <a:gd name="connsiteY1" fmla="*/ 301627 h 301627"/>
                <a:gd name="connsiteX2" fmla="*/ 0 w 302340"/>
                <a:gd name="connsiteY2" fmla="*/ 150814 h 301627"/>
                <a:gd name="connsiteX3" fmla="*/ 151170 w 302340"/>
                <a:gd name="connsiteY3" fmla="*/ 0 h 301627"/>
                <a:gd name="connsiteX4" fmla="*/ 302341 w 302340"/>
                <a:gd name="connsiteY4" fmla="*/ 150814 h 30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340" h="301627">
                  <a:moveTo>
                    <a:pt x="302341" y="150814"/>
                  </a:moveTo>
                  <a:cubicBezTo>
                    <a:pt x="302341" y="234106"/>
                    <a:pt x="234660" y="301627"/>
                    <a:pt x="151170" y="301627"/>
                  </a:cubicBezTo>
                  <a:cubicBezTo>
                    <a:pt x="67681" y="301627"/>
                    <a:pt x="0" y="234106"/>
                    <a:pt x="0" y="150814"/>
                  </a:cubicBezTo>
                  <a:cubicBezTo>
                    <a:pt x="0" y="67522"/>
                    <a:pt x="67681" y="0"/>
                    <a:pt x="151170" y="0"/>
                  </a:cubicBezTo>
                  <a:cubicBezTo>
                    <a:pt x="234660" y="0"/>
                    <a:pt x="302341" y="67522"/>
                    <a:pt x="302341" y="150814"/>
                  </a:cubicBezTo>
                  <a:close/>
                </a:path>
              </a:pathLst>
            </a:custGeom>
            <a:solidFill>
              <a:srgbClr val="000000"/>
            </a:solidFill>
            <a:ln w="44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6421F0E8-BB32-C5B9-5D9C-7BC82DF9AD81}"/>
                </a:ext>
              </a:extLst>
            </p:cNvPr>
            <p:cNvSpPr/>
            <p:nvPr/>
          </p:nvSpPr>
          <p:spPr>
            <a:xfrm>
              <a:off x="7122335" y="736619"/>
              <a:ext cx="246566" cy="245942"/>
            </a:xfrm>
            <a:custGeom>
              <a:avLst/>
              <a:gdLst>
                <a:gd name="connsiteX0" fmla="*/ 246567 w 246566"/>
                <a:gd name="connsiteY0" fmla="*/ 122971 h 245942"/>
                <a:gd name="connsiteX1" fmla="*/ 123283 w 246566"/>
                <a:gd name="connsiteY1" fmla="*/ 245942 h 245942"/>
                <a:gd name="connsiteX2" fmla="*/ 0 w 246566"/>
                <a:gd name="connsiteY2" fmla="*/ 122971 h 245942"/>
                <a:gd name="connsiteX3" fmla="*/ 123283 w 246566"/>
                <a:gd name="connsiteY3" fmla="*/ 0 h 245942"/>
                <a:gd name="connsiteX4" fmla="*/ 246567 w 246566"/>
                <a:gd name="connsiteY4" fmla="*/ 122971 h 24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566" h="245942">
                  <a:moveTo>
                    <a:pt x="246567" y="122971"/>
                  </a:moveTo>
                  <a:cubicBezTo>
                    <a:pt x="246567" y="190886"/>
                    <a:pt x="191371" y="245942"/>
                    <a:pt x="123283" y="245942"/>
                  </a:cubicBezTo>
                  <a:cubicBezTo>
                    <a:pt x="55196" y="245942"/>
                    <a:pt x="0" y="190886"/>
                    <a:pt x="0" y="122971"/>
                  </a:cubicBezTo>
                  <a:cubicBezTo>
                    <a:pt x="0" y="55056"/>
                    <a:pt x="55196" y="0"/>
                    <a:pt x="123283" y="0"/>
                  </a:cubicBezTo>
                  <a:cubicBezTo>
                    <a:pt x="191371" y="0"/>
                    <a:pt x="246567" y="55056"/>
                    <a:pt x="246567" y="122971"/>
                  </a:cubicBezTo>
                  <a:close/>
                </a:path>
              </a:pathLst>
            </a:custGeom>
            <a:solidFill>
              <a:srgbClr val="000000"/>
            </a:solidFill>
            <a:ln w="44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5C089C8F-5D05-B91D-0DA5-60F840840877}"/>
                </a:ext>
              </a:extLst>
            </p:cNvPr>
            <p:cNvSpPr/>
            <p:nvPr/>
          </p:nvSpPr>
          <p:spPr>
            <a:xfrm>
              <a:off x="7181009" y="580541"/>
              <a:ext cx="267805" cy="267180"/>
            </a:xfrm>
            <a:custGeom>
              <a:avLst/>
              <a:gdLst>
                <a:gd name="connsiteX0" fmla="*/ 267806 w 267805"/>
                <a:gd name="connsiteY0" fmla="*/ 133590 h 267180"/>
                <a:gd name="connsiteX1" fmla="*/ 133903 w 267805"/>
                <a:gd name="connsiteY1" fmla="*/ 267181 h 267180"/>
                <a:gd name="connsiteX2" fmla="*/ 0 w 267805"/>
                <a:gd name="connsiteY2" fmla="*/ 133590 h 267180"/>
                <a:gd name="connsiteX3" fmla="*/ 133903 w 267805"/>
                <a:gd name="connsiteY3" fmla="*/ 0 h 267180"/>
                <a:gd name="connsiteX4" fmla="*/ 267806 w 267805"/>
                <a:gd name="connsiteY4" fmla="*/ 133590 h 267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05" h="267180">
                  <a:moveTo>
                    <a:pt x="267806" y="133590"/>
                  </a:moveTo>
                  <a:cubicBezTo>
                    <a:pt x="267806" y="207370"/>
                    <a:pt x="207855" y="267181"/>
                    <a:pt x="133903" y="267181"/>
                  </a:cubicBezTo>
                  <a:cubicBezTo>
                    <a:pt x="59950" y="267181"/>
                    <a:pt x="0" y="207370"/>
                    <a:pt x="0" y="133590"/>
                  </a:cubicBezTo>
                  <a:cubicBezTo>
                    <a:pt x="0" y="59810"/>
                    <a:pt x="59950" y="0"/>
                    <a:pt x="133903" y="0"/>
                  </a:cubicBezTo>
                  <a:cubicBezTo>
                    <a:pt x="207855" y="0"/>
                    <a:pt x="267806" y="59810"/>
                    <a:pt x="267806" y="133590"/>
                  </a:cubicBezTo>
                  <a:close/>
                </a:path>
              </a:pathLst>
            </a:custGeom>
            <a:solidFill>
              <a:srgbClr val="000000"/>
            </a:solidFill>
            <a:ln w="44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0822CC5E-E9F2-9317-24D1-98AF4FC16C1F}"/>
                </a:ext>
              </a:extLst>
            </p:cNvPr>
            <p:cNvSpPr/>
            <p:nvPr/>
          </p:nvSpPr>
          <p:spPr>
            <a:xfrm>
              <a:off x="7169096" y="917462"/>
              <a:ext cx="153044" cy="152687"/>
            </a:xfrm>
            <a:custGeom>
              <a:avLst/>
              <a:gdLst>
                <a:gd name="connsiteX0" fmla="*/ 153044 w 153044"/>
                <a:gd name="connsiteY0" fmla="*/ 76344 h 152687"/>
                <a:gd name="connsiteX1" fmla="*/ 76522 w 153044"/>
                <a:gd name="connsiteY1" fmla="*/ 152688 h 152687"/>
                <a:gd name="connsiteX2" fmla="*/ 0 w 153044"/>
                <a:gd name="connsiteY2" fmla="*/ 76344 h 152687"/>
                <a:gd name="connsiteX3" fmla="*/ 76522 w 153044"/>
                <a:gd name="connsiteY3" fmla="*/ 0 h 152687"/>
                <a:gd name="connsiteX4" fmla="*/ 153044 w 153044"/>
                <a:gd name="connsiteY4" fmla="*/ 76344 h 152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044" h="152687">
                  <a:moveTo>
                    <a:pt x="153044" y="76344"/>
                  </a:moveTo>
                  <a:cubicBezTo>
                    <a:pt x="153044" y="118507"/>
                    <a:pt x="118784" y="152688"/>
                    <a:pt x="76522" y="152688"/>
                  </a:cubicBezTo>
                  <a:cubicBezTo>
                    <a:pt x="34260" y="152688"/>
                    <a:pt x="0" y="118507"/>
                    <a:pt x="0" y="76344"/>
                  </a:cubicBezTo>
                  <a:cubicBezTo>
                    <a:pt x="0" y="34180"/>
                    <a:pt x="34260" y="0"/>
                    <a:pt x="76522" y="0"/>
                  </a:cubicBezTo>
                  <a:cubicBezTo>
                    <a:pt x="118784" y="0"/>
                    <a:pt x="153044" y="34180"/>
                    <a:pt x="153044" y="76344"/>
                  </a:cubicBezTo>
                  <a:close/>
                </a:path>
              </a:pathLst>
            </a:custGeom>
            <a:solidFill>
              <a:srgbClr val="000000"/>
            </a:solidFill>
            <a:ln w="44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BFD2ECD7-D956-1D99-7BB8-713C537737C6}"/>
                </a:ext>
              </a:extLst>
            </p:cNvPr>
            <p:cNvSpPr/>
            <p:nvPr/>
          </p:nvSpPr>
          <p:spPr>
            <a:xfrm>
              <a:off x="8183339" y="736619"/>
              <a:ext cx="207480" cy="206944"/>
            </a:xfrm>
            <a:custGeom>
              <a:avLst/>
              <a:gdLst>
                <a:gd name="connsiteX0" fmla="*/ 207480 w 207480"/>
                <a:gd name="connsiteY0" fmla="*/ 103472 h 206944"/>
                <a:gd name="connsiteX1" fmla="*/ 103740 w 207480"/>
                <a:gd name="connsiteY1" fmla="*/ 206945 h 206944"/>
                <a:gd name="connsiteX2" fmla="*/ 0 w 207480"/>
                <a:gd name="connsiteY2" fmla="*/ 103472 h 206944"/>
                <a:gd name="connsiteX3" fmla="*/ 103740 w 207480"/>
                <a:gd name="connsiteY3" fmla="*/ 0 h 206944"/>
                <a:gd name="connsiteX4" fmla="*/ 207480 w 207480"/>
                <a:gd name="connsiteY4" fmla="*/ 103472 h 206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480" h="206944">
                  <a:moveTo>
                    <a:pt x="207480" y="103472"/>
                  </a:moveTo>
                  <a:cubicBezTo>
                    <a:pt x="207480" y="160619"/>
                    <a:pt x="161034" y="206945"/>
                    <a:pt x="103740" y="206945"/>
                  </a:cubicBezTo>
                  <a:cubicBezTo>
                    <a:pt x="46446" y="206945"/>
                    <a:pt x="0" y="160619"/>
                    <a:pt x="0" y="103472"/>
                  </a:cubicBezTo>
                  <a:cubicBezTo>
                    <a:pt x="0" y="46326"/>
                    <a:pt x="46446" y="0"/>
                    <a:pt x="103740" y="0"/>
                  </a:cubicBezTo>
                  <a:cubicBezTo>
                    <a:pt x="161034" y="0"/>
                    <a:pt x="207480" y="46326"/>
                    <a:pt x="207480" y="103472"/>
                  </a:cubicBezTo>
                  <a:close/>
                </a:path>
              </a:pathLst>
            </a:custGeom>
            <a:solidFill>
              <a:srgbClr val="000000"/>
            </a:solidFill>
            <a:ln w="44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AA611A8E-F2DA-EB06-DA51-B99EFD2B6D7E}"/>
                </a:ext>
              </a:extLst>
            </p:cNvPr>
            <p:cNvSpPr/>
            <p:nvPr/>
          </p:nvSpPr>
          <p:spPr>
            <a:xfrm>
              <a:off x="8183384" y="597541"/>
              <a:ext cx="219705" cy="219170"/>
            </a:xfrm>
            <a:custGeom>
              <a:avLst/>
              <a:gdLst>
                <a:gd name="connsiteX0" fmla="*/ 219706 w 219705"/>
                <a:gd name="connsiteY0" fmla="*/ 109585 h 219170"/>
                <a:gd name="connsiteX1" fmla="*/ 109853 w 219705"/>
                <a:gd name="connsiteY1" fmla="*/ 219170 h 219170"/>
                <a:gd name="connsiteX2" fmla="*/ 0 w 219705"/>
                <a:gd name="connsiteY2" fmla="*/ 109585 h 219170"/>
                <a:gd name="connsiteX3" fmla="*/ 109853 w 219705"/>
                <a:gd name="connsiteY3" fmla="*/ 0 h 219170"/>
                <a:gd name="connsiteX4" fmla="*/ 219706 w 219705"/>
                <a:gd name="connsiteY4" fmla="*/ 109585 h 219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705" h="219170">
                  <a:moveTo>
                    <a:pt x="219706" y="109585"/>
                  </a:moveTo>
                  <a:cubicBezTo>
                    <a:pt x="219706" y="170107"/>
                    <a:pt x="170523" y="219170"/>
                    <a:pt x="109853" y="219170"/>
                  </a:cubicBezTo>
                  <a:cubicBezTo>
                    <a:pt x="49183" y="219170"/>
                    <a:pt x="0" y="170107"/>
                    <a:pt x="0" y="109585"/>
                  </a:cubicBezTo>
                  <a:cubicBezTo>
                    <a:pt x="0" y="49063"/>
                    <a:pt x="49183" y="0"/>
                    <a:pt x="109853" y="0"/>
                  </a:cubicBezTo>
                  <a:cubicBezTo>
                    <a:pt x="170523" y="0"/>
                    <a:pt x="219706" y="49063"/>
                    <a:pt x="219706" y="109585"/>
                  </a:cubicBezTo>
                  <a:close/>
                </a:path>
              </a:pathLst>
            </a:custGeom>
            <a:solidFill>
              <a:srgbClr val="000000"/>
            </a:solidFill>
            <a:ln w="44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CB663D40-DC30-7D77-B977-8CC32371BD92}"/>
                </a:ext>
              </a:extLst>
            </p:cNvPr>
            <p:cNvSpPr/>
            <p:nvPr/>
          </p:nvSpPr>
          <p:spPr>
            <a:xfrm>
              <a:off x="8100526" y="460247"/>
              <a:ext cx="232467" cy="231931"/>
            </a:xfrm>
            <a:custGeom>
              <a:avLst/>
              <a:gdLst>
                <a:gd name="connsiteX0" fmla="*/ 232467 w 232467"/>
                <a:gd name="connsiteY0" fmla="*/ 115966 h 231931"/>
                <a:gd name="connsiteX1" fmla="*/ 116234 w 232467"/>
                <a:gd name="connsiteY1" fmla="*/ 231932 h 231931"/>
                <a:gd name="connsiteX2" fmla="*/ 0 w 232467"/>
                <a:gd name="connsiteY2" fmla="*/ 115966 h 231931"/>
                <a:gd name="connsiteX3" fmla="*/ 116234 w 232467"/>
                <a:gd name="connsiteY3" fmla="*/ 0 h 231931"/>
                <a:gd name="connsiteX4" fmla="*/ 232467 w 232467"/>
                <a:gd name="connsiteY4" fmla="*/ 115966 h 231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467" h="231931">
                  <a:moveTo>
                    <a:pt x="232467" y="115966"/>
                  </a:moveTo>
                  <a:cubicBezTo>
                    <a:pt x="232467" y="180012"/>
                    <a:pt x="180427" y="231932"/>
                    <a:pt x="116234" y="231932"/>
                  </a:cubicBezTo>
                  <a:cubicBezTo>
                    <a:pt x="52040" y="231932"/>
                    <a:pt x="0" y="180012"/>
                    <a:pt x="0" y="115966"/>
                  </a:cubicBezTo>
                  <a:cubicBezTo>
                    <a:pt x="0" y="51920"/>
                    <a:pt x="52040" y="0"/>
                    <a:pt x="116234" y="0"/>
                  </a:cubicBezTo>
                  <a:cubicBezTo>
                    <a:pt x="180428" y="0"/>
                    <a:pt x="232467" y="51920"/>
                    <a:pt x="232467" y="115966"/>
                  </a:cubicBezTo>
                  <a:close/>
                </a:path>
              </a:pathLst>
            </a:custGeom>
            <a:solidFill>
              <a:srgbClr val="000000"/>
            </a:solidFill>
            <a:ln w="44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841043DB-0E7F-218A-11D9-B6918486CD58}"/>
                </a:ext>
              </a:extLst>
            </p:cNvPr>
            <p:cNvSpPr/>
            <p:nvPr/>
          </p:nvSpPr>
          <p:spPr>
            <a:xfrm>
              <a:off x="8025386" y="325630"/>
              <a:ext cx="217831" cy="217385"/>
            </a:xfrm>
            <a:custGeom>
              <a:avLst/>
              <a:gdLst>
                <a:gd name="connsiteX0" fmla="*/ 217832 w 217831"/>
                <a:gd name="connsiteY0" fmla="*/ 108693 h 217385"/>
                <a:gd name="connsiteX1" fmla="*/ 108916 w 217831"/>
                <a:gd name="connsiteY1" fmla="*/ 217386 h 217385"/>
                <a:gd name="connsiteX2" fmla="*/ 0 w 217831"/>
                <a:gd name="connsiteY2" fmla="*/ 108693 h 217385"/>
                <a:gd name="connsiteX3" fmla="*/ 108916 w 217831"/>
                <a:gd name="connsiteY3" fmla="*/ 0 h 217385"/>
                <a:gd name="connsiteX4" fmla="*/ 217832 w 217831"/>
                <a:gd name="connsiteY4" fmla="*/ 108693 h 21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831" h="217385">
                  <a:moveTo>
                    <a:pt x="217832" y="108693"/>
                  </a:moveTo>
                  <a:cubicBezTo>
                    <a:pt x="217832" y="168722"/>
                    <a:pt x="169069" y="217386"/>
                    <a:pt x="108916" y="217386"/>
                  </a:cubicBezTo>
                  <a:cubicBezTo>
                    <a:pt x="48763" y="217386"/>
                    <a:pt x="0" y="168722"/>
                    <a:pt x="0" y="108693"/>
                  </a:cubicBezTo>
                  <a:cubicBezTo>
                    <a:pt x="0" y="48663"/>
                    <a:pt x="48763" y="0"/>
                    <a:pt x="108916" y="0"/>
                  </a:cubicBezTo>
                  <a:cubicBezTo>
                    <a:pt x="169069" y="0"/>
                    <a:pt x="217832" y="48663"/>
                    <a:pt x="217832" y="108693"/>
                  </a:cubicBezTo>
                  <a:close/>
                </a:path>
              </a:pathLst>
            </a:custGeom>
            <a:solidFill>
              <a:srgbClr val="000000"/>
            </a:solidFill>
            <a:ln w="44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888AAAD8-8A8C-542E-847D-80B265C328B5}"/>
                </a:ext>
              </a:extLst>
            </p:cNvPr>
            <p:cNvSpPr/>
            <p:nvPr/>
          </p:nvSpPr>
          <p:spPr>
            <a:xfrm>
              <a:off x="7921513" y="285383"/>
              <a:ext cx="149296" cy="148939"/>
            </a:xfrm>
            <a:custGeom>
              <a:avLst/>
              <a:gdLst>
                <a:gd name="connsiteX0" fmla="*/ 149296 w 149296"/>
                <a:gd name="connsiteY0" fmla="*/ 74470 h 148939"/>
                <a:gd name="connsiteX1" fmla="*/ 74648 w 149296"/>
                <a:gd name="connsiteY1" fmla="*/ 148940 h 148939"/>
                <a:gd name="connsiteX2" fmla="*/ 0 w 149296"/>
                <a:gd name="connsiteY2" fmla="*/ 74470 h 148939"/>
                <a:gd name="connsiteX3" fmla="*/ 74648 w 149296"/>
                <a:gd name="connsiteY3" fmla="*/ 0 h 148939"/>
                <a:gd name="connsiteX4" fmla="*/ 149296 w 149296"/>
                <a:gd name="connsiteY4" fmla="*/ 74470 h 148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296" h="148939">
                  <a:moveTo>
                    <a:pt x="149296" y="74470"/>
                  </a:moveTo>
                  <a:cubicBezTo>
                    <a:pt x="149296" y="115598"/>
                    <a:pt x="115875" y="148940"/>
                    <a:pt x="74648" y="148940"/>
                  </a:cubicBezTo>
                  <a:cubicBezTo>
                    <a:pt x="33421" y="148940"/>
                    <a:pt x="0" y="115598"/>
                    <a:pt x="0" y="74470"/>
                  </a:cubicBezTo>
                  <a:cubicBezTo>
                    <a:pt x="0" y="33341"/>
                    <a:pt x="33421" y="0"/>
                    <a:pt x="74648" y="0"/>
                  </a:cubicBezTo>
                  <a:cubicBezTo>
                    <a:pt x="115875" y="0"/>
                    <a:pt x="149296" y="33341"/>
                    <a:pt x="149296" y="74470"/>
                  </a:cubicBezTo>
                  <a:close/>
                </a:path>
              </a:pathLst>
            </a:custGeom>
            <a:solidFill>
              <a:srgbClr val="000000"/>
            </a:solidFill>
            <a:ln w="44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17D6A4DA-813B-1550-7EA9-40F5F456BC87}"/>
                </a:ext>
              </a:extLst>
            </p:cNvPr>
            <p:cNvSpPr/>
            <p:nvPr/>
          </p:nvSpPr>
          <p:spPr>
            <a:xfrm>
              <a:off x="7768825" y="241300"/>
              <a:ext cx="188472" cy="188026"/>
            </a:xfrm>
            <a:custGeom>
              <a:avLst/>
              <a:gdLst>
                <a:gd name="connsiteX0" fmla="*/ 188472 w 188472"/>
                <a:gd name="connsiteY0" fmla="*/ 94013 h 188026"/>
                <a:gd name="connsiteX1" fmla="*/ 94236 w 188472"/>
                <a:gd name="connsiteY1" fmla="*/ 188026 h 188026"/>
                <a:gd name="connsiteX2" fmla="*/ 0 w 188472"/>
                <a:gd name="connsiteY2" fmla="*/ 94013 h 188026"/>
                <a:gd name="connsiteX3" fmla="*/ 94236 w 188472"/>
                <a:gd name="connsiteY3" fmla="*/ 0 h 188026"/>
                <a:gd name="connsiteX4" fmla="*/ 188472 w 188472"/>
                <a:gd name="connsiteY4" fmla="*/ 94013 h 188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8472" h="188026">
                  <a:moveTo>
                    <a:pt x="188472" y="94013"/>
                  </a:moveTo>
                  <a:cubicBezTo>
                    <a:pt x="188472" y="145935"/>
                    <a:pt x="146281" y="188026"/>
                    <a:pt x="94236" y="188026"/>
                  </a:cubicBezTo>
                  <a:cubicBezTo>
                    <a:pt x="42191" y="188026"/>
                    <a:pt x="0" y="145935"/>
                    <a:pt x="0" y="94013"/>
                  </a:cubicBezTo>
                  <a:cubicBezTo>
                    <a:pt x="0" y="42091"/>
                    <a:pt x="42191" y="0"/>
                    <a:pt x="94236" y="0"/>
                  </a:cubicBezTo>
                  <a:cubicBezTo>
                    <a:pt x="146281" y="0"/>
                    <a:pt x="188472" y="42091"/>
                    <a:pt x="188472" y="94013"/>
                  </a:cubicBezTo>
                  <a:close/>
                </a:path>
              </a:pathLst>
            </a:custGeom>
            <a:solidFill>
              <a:srgbClr val="000000"/>
            </a:solidFill>
            <a:ln w="44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7A37DA44-49A9-B4BD-F6F9-DFFBCF191CE0}"/>
                </a:ext>
              </a:extLst>
            </p:cNvPr>
            <p:cNvSpPr/>
            <p:nvPr/>
          </p:nvSpPr>
          <p:spPr>
            <a:xfrm>
              <a:off x="7584859" y="265037"/>
              <a:ext cx="255044" cy="254419"/>
            </a:xfrm>
            <a:custGeom>
              <a:avLst/>
              <a:gdLst>
                <a:gd name="connsiteX0" fmla="*/ 255044 w 255044"/>
                <a:gd name="connsiteY0" fmla="*/ 127210 h 254419"/>
                <a:gd name="connsiteX1" fmla="*/ 127522 w 255044"/>
                <a:gd name="connsiteY1" fmla="*/ 254420 h 254419"/>
                <a:gd name="connsiteX2" fmla="*/ 0 w 255044"/>
                <a:gd name="connsiteY2" fmla="*/ 127210 h 254419"/>
                <a:gd name="connsiteX3" fmla="*/ 127522 w 255044"/>
                <a:gd name="connsiteY3" fmla="*/ 0 h 254419"/>
                <a:gd name="connsiteX4" fmla="*/ 255044 w 255044"/>
                <a:gd name="connsiteY4" fmla="*/ 127210 h 254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5044" h="254419">
                  <a:moveTo>
                    <a:pt x="255044" y="127210"/>
                  </a:moveTo>
                  <a:cubicBezTo>
                    <a:pt x="255044" y="197466"/>
                    <a:pt x="197951" y="254420"/>
                    <a:pt x="127522" y="254420"/>
                  </a:cubicBezTo>
                  <a:cubicBezTo>
                    <a:pt x="57094" y="254420"/>
                    <a:pt x="0" y="197466"/>
                    <a:pt x="0" y="127210"/>
                  </a:cubicBezTo>
                  <a:cubicBezTo>
                    <a:pt x="0" y="56954"/>
                    <a:pt x="57094" y="0"/>
                    <a:pt x="127522" y="0"/>
                  </a:cubicBezTo>
                  <a:cubicBezTo>
                    <a:pt x="197951" y="0"/>
                    <a:pt x="255044" y="56954"/>
                    <a:pt x="255044" y="127210"/>
                  </a:cubicBezTo>
                  <a:close/>
                </a:path>
              </a:pathLst>
            </a:custGeom>
            <a:solidFill>
              <a:srgbClr val="000000"/>
            </a:solidFill>
            <a:ln w="44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1838C847-5F93-BB07-A44B-27252B7EE97B}"/>
                </a:ext>
              </a:extLst>
            </p:cNvPr>
            <p:cNvSpPr/>
            <p:nvPr/>
          </p:nvSpPr>
          <p:spPr>
            <a:xfrm>
              <a:off x="7448815" y="285428"/>
              <a:ext cx="227826" cy="227291"/>
            </a:xfrm>
            <a:custGeom>
              <a:avLst/>
              <a:gdLst>
                <a:gd name="connsiteX0" fmla="*/ 227827 w 227826"/>
                <a:gd name="connsiteY0" fmla="*/ 113646 h 227291"/>
                <a:gd name="connsiteX1" fmla="*/ 113913 w 227826"/>
                <a:gd name="connsiteY1" fmla="*/ 227291 h 227291"/>
                <a:gd name="connsiteX2" fmla="*/ 0 w 227826"/>
                <a:gd name="connsiteY2" fmla="*/ 113646 h 227291"/>
                <a:gd name="connsiteX3" fmla="*/ 113913 w 227826"/>
                <a:gd name="connsiteY3" fmla="*/ 0 h 227291"/>
                <a:gd name="connsiteX4" fmla="*/ 227827 w 227826"/>
                <a:gd name="connsiteY4" fmla="*/ 113646 h 227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826" h="227291">
                  <a:moveTo>
                    <a:pt x="227827" y="113646"/>
                  </a:moveTo>
                  <a:cubicBezTo>
                    <a:pt x="227827" y="176410"/>
                    <a:pt x="176826" y="227291"/>
                    <a:pt x="113913" y="227291"/>
                  </a:cubicBezTo>
                  <a:cubicBezTo>
                    <a:pt x="51001" y="227291"/>
                    <a:pt x="0" y="176410"/>
                    <a:pt x="0" y="113646"/>
                  </a:cubicBezTo>
                  <a:cubicBezTo>
                    <a:pt x="0" y="50881"/>
                    <a:pt x="51001" y="0"/>
                    <a:pt x="113913" y="0"/>
                  </a:cubicBezTo>
                  <a:cubicBezTo>
                    <a:pt x="176826" y="0"/>
                    <a:pt x="227827" y="50881"/>
                    <a:pt x="227827" y="113646"/>
                  </a:cubicBezTo>
                  <a:close/>
                </a:path>
              </a:pathLst>
            </a:custGeom>
            <a:solidFill>
              <a:srgbClr val="000000"/>
            </a:solidFill>
            <a:ln w="44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6312C721-8165-C84C-0CE4-90FE92001CD8}"/>
                </a:ext>
              </a:extLst>
            </p:cNvPr>
            <p:cNvSpPr/>
            <p:nvPr/>
          </p:nvSpPr>
          <p:spPr>
            <a:xfrm>
              <a:off x="7324907" y="336651"/>
              <a:ext cx="247816" cy="247191"/>
            </a:xfrm>
            <a:custGeom>
              <a:avLst/>
              <a:gdLst>
                <a:gd name="connsiteX0" fmla="*/ 247816 w 247816"/>
                <a:gd name="connsiteY0" fmla="*/ 123596 h 247191"/>
                <a:gd name="connsiteX1" fmla="*/ 123908 w 247816"/>
                <a:gd name="connsiteY1" fmla="*/ 247191 h 247191"/>
                <a:gd name="connsiteX2" fmla="*/ 0 w 247816"/>
                <a:gd name="connsiteY2" fmla="*/ 123596 h 247191"/>
                <a:gd name="connsiteX3" fmla="*/ 123908 w 247816"/>
                <a:gd name="connsiteY3" fmla="*/ 0 h 247191"/>
                <a:gd name="connsiteX4" fmla="*/ 247816 w 247816"/>
                <a:gd name="connsiteY4" fmla="*/ 123596 h 24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816" h="247191">
                  <a:moveTo>
                    <a:pt x="247816" y="123596"/>
                  </a:moveTo>
                  <a:cubicBezTo>
                    <a:pt x="247816" y="191856"/>
                    <a:pt x="192341" y="247191"/>
                    <a:pt x="123908" y="247191"/>
                  </a:cubicBezTo>
                  <a:cubicBezTo>
                    <a:pt x="55476" y="247191"/>
                    <a:pt x="0" y="191856"/>
                    <a:pt x="0" y="123596"/>
                  </a:cubicBezTo>
                  <a:cubicBezTo>
                    <a:pt x="0" y="55336"/>
                    <a:pt x="55476" y="0"/>
                    <a:pt x="123908" y="0"/>
                  </a:cubicBezTo>
                  <a:cubicBezTo>
                    <a:pt x="192341" y="0"/>
                    <a:pt x="247816" y="55336"/>
                    <a:pt x="247816" y="123596"/>
                  </a:cubicBezTo>
                  <a:close/>
                </a:path>
              </a:pathLst>
            </a:custGeom>
            <a:solidFill>
              <a:srgbClr val="000000"/>
            </a:solidFill>
            <a:ln w="44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80865D99-0DB8-F11F-3B5F-B7C34A78D5B5}"/>
                </a:ext>
              </a:extLst>
            </p:cNvPr>
            <p:cNvSpPr/>
            <p:nvPr/>
          </p:nvSpPr>
          <p:spPr>
            <a:xfrm>
              <a:off x="7200597" y="475373"/>
              <a:ext cx="168304" cy="167947"/>
            </a:xfrm>
            <a:custGeom>
              <a:avLst/>
              <a:gdLst>
                <a:gd name="connsiteX0" fmla="*/ 168304 w 168304"/>
                <a:gd name="connsiteY0" fmla="*/ 83974 h 167947"/>
                <a:gd name="connsiteX1" fmla="*/ 84152 w 168304"/>
                <a:gd name="connsiteY1" fmla="*/ 167947 h 167947"/>
                <a:gd name="connsiteX2" fmla="*/ 0 w 168304"/>
                <a:gd name="connsiteY2" fmla="*/ 83974 h 167947"/>
                <a:gd name="connsiteX3" fmla="*/ 84152 w 168304"/>
                <a:gd name="connsiteY3" fmla="*/ 0 h 167947"/>
                <a:gd name="connsiteX4" fmla="*/ 168304 w 168304"/>
                <a:gd name="connsiteY4" fmla="*/ 83974 h 16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304" h="167947">
                  <a:moveTo>
                    <a:pt x="168304" y="83974"/>
                  </a:moveTo>
                  <a:cubicBezTo>
                    <a:pt x="168304" y="130351"/>
                    <a:pt x="130628" y="167947"/>
                    <a:pt x="84152" y="167947"/>
                  </a:cubicBezTo>
                  <a:cubicBezTo>
                    <a:pt x="37676" y="167947"/>
                    <a:pt x="0" y="130351"/>
                    <a:pt x="0" y="83974"/>
                  </a:cubicBezTo>
                  <a:cubicBezTo>
                    <a:pt x="0" y="37596"/>
                    <a:pt x="37676" y="0"/>
                    <a:pt x="84152" y="0"/>
                  </a:cubicBezTo>
                  <a:cubicBezTo>
                    <a:pt x="130628" y="0"/>
                    <a:pt x="168304" y="37596"/>
                    <a:pt x="168304" y="83974"/>
                  </a:cubicBezTo>
                  <a:close/>
                </a:path>
              </a:pathLst>
            </a:custGeom>
            <a:solidFill>
              <a:srgbClr val="000000"/>
            </a:solidFill>
            <a:ln w="44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10C3C332-6B6E-089D-C529-78C783090716}"/>
                </a:ext>
              </a:extLst>
            </p:cNvPr>
            <p:cNvSpPr/>
            <p:nvPr/>
          </p:nvSpPr>
          <p:spPr>
            <a:xfrm>
              <a:off x="7985408" y="831525"/>
              <a:ext cx="446265" cy="800873"/>
            </a:xfrm>
            <a:custGeom>
              <a:avLst/>
              <a:gdLst>
                <a:gd name="connsiteX0" fmla="*/ 192374 w 446265"/>
                <a:gd name="connsiteY0" fmla="*/ -628 h 800873"/>
                <a:gd name="connsiteX1" fmla="*/ 250379 w 446265"/>
                <a:gd name="connsiteY1" fmla="*/ 28687 h 800873"/>
                <a:gd name="connsiteX2" fmla="*/ 403691 w 446265"/>
                <a:gd name="connsiteY2" fmla="*/ 158842 h 800873"/>
                <a:gd name="connsiteX3" fmla="*/ 384416 w 446265"/>
                <a:gd name="connsiteY3" fmla="*/ 218855 h 800873"/>
                <a:gd name="connsiteX4" fmla="*/ 442421 w 446265"/>
                <a:gd name="connsiteY4" fmla="*/ 348697 h 800873"/>
                <a:gd name="connsiteX5" fmla="*/ 430820 w 446265"/>
                <a:gd name="connsiteY5" fmla="*/ 391443 h 800873"/>
                <a:gd name="connsiteX6" fmla="*/ 346713 w 446265"/>
                <a:gd name="connsiteY6" fmla="*/ 427718 h 800873"/>
                <a:gd name="connsiteX7" fmla="*/ 413642 w 446265"/>
                <a:gd name="connsiteY7" fmla="*/ 800246 h 800873"/>
                <a:gd name="connsiteX8" fmla="*/ -337 w 446265"/>
                <a:gd name="connsiteY8" fmla="*/ 764550 h 800873"/>
                <a:gd name="connsiteX9" fmla="*/ 110944 w 446265"/>
                <a:gd name="connsiteY9" fmla="*/ 401884 h 800873"/>
                <a:gd name="connsiteX10" fmla="*/ 18314 w 446265"/>
                <a:gd name="connsiteY10" fmla="*/ 335803 h 800873"/>
                <a:gd name="connsiteX11" fmla="*/ 26925 w 446265"/>
                <a:gd name="connsiteY11" fmla="*/ 274049 h 800873"/>
                <a:gd name="connsiteX12" fmla="*/ 101217 w 446265"/>
                <a:gd name="connsiteY12" fmla="*/ 309745 h 800873"/>
                <a:gd name="connsiteX13" fmla="*/ 106080 w 446265"/>
                <a:gd name="connsiteY13" fmla="*/ 274049 h 800873"/>
                <a:gd name="connsiteX14" fmla="*/ 100235 w 446265"/>
                <a:gd name="connsiteY14" fmla="*/ 224477 h 800873"/>
                <a:gd name="connsiteX15" fmla="*/ 192374 w 446265"/>
                <a:gd name="connsiteY15" fmla="*/ -628 h 800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6265" h="800873">
                  <a:moveTo>
                    <a:pt x="192374" y="-628"/>
                  </a:moveTo>
                  <a:cubicBezTo>
                    <a:pt x="216781" y="12758"/>
                    <a:pt x="229988" y="15391"/>
                    <a:pt x="250379" y="28687"/>
                  </a:cubicBezTo>
                  <a:cubicBezTo>
                    <a:pt x="291697" y="55727"/>
                    <a:pt x="341091" y="149427"/>
                    <a:pt x="403691" y="158842"/>
                  </a:cubicBezTo>
                  <a:cubicBezTo>
                    <a:pt x="416140" y="190076"/>
                    <a:pt x="390841" y="198999"/>
                    <a:pt x="384416" y="218855"/>
                  </a:cubicBezTo>
                  <a:cubicBezTo>
                    <a:pt x="394768" y="233446"/>
                    <a:pt x="421004" y="305595"/>
                    <a:pt x="442421" y="348697"/>
                  </a:cubicBezTo>
                  <a:cubicBezTo>
                    <a:pt x="449971" y="363823"/>
                    <a:pt x="444982" y="382207"/>
                    <a:pt x="430820" y="391443"/>
                  </a:cubicBezTo>
                  <a:cubicBezTo>
                    <a:pt x="404847" y="407849"/>
                    <a:pt x="376469" y="420088"/>
                    <a:pt x="346713" y="427718"/>
                  </a:cubicBezTo>
                  <a:cubicBezTo>
                    <a:pt x="346713" y="427718"/>
                    <a:pt x="218298" y="701860"/>
                    <a:pt x="413642" y="800246"/>
                  </a:cubicBezTo>
                  <a:lnTo>
                    <a:pt x="-337" y="764550"/>
                  </a:lnTo>
                  <a:lnTo>
                    <a:pt x="110944" y="401884"/>
                  </a:lnTo>
                  <a:cubicBezTo>
                    <a:pt x="105589" y="400991"/>
                    <a:pt x="35492" y="388498"/>
                    <a:pt x="18314" y="335803"/>
                  </a:cubicBezTo>
                  <a:cubicBezTo>
                    <a:pt x="11978" y="316482"/>
                    <a:pt x="10327" y="284133"/>
                    <a:pt x="26925" y="274049"/>
                  </a:cubicBezTo>
                  <a:cubicBezTo>
                    <a:pt x="43524" y="263965"/>
                    <a:pt x="75694" y="276102"/>
                    <a:pt x="101217" y="309745"/>
                  </a:cubicBezTo>
                  <a:cubicBezTo>
                    <a:pt x="103760" y="297992"/>
                    <a:pt x="105389" y="286056"/>
                    <a:pt x="106080" y="274049"/>
                  </a:cubicBezTo>
                  <a:cubicBezTo>
                    <a:pt x="107597" y="255131"/>
                    <a:pt x="107330" y="233892"/>
                    <a:pt x="100235" y="224477"/>
                  </a:cubicBezTo>
                  <a:cubicBezTo>
                    <a:pt x="254707" y="150097"/>
                    <a:pt x="78059" y="19897"/>
                    <a:pt x="192374" y="-628"/>
                  </a:cubicBezTo>
                  <a:close/>
                </a:path>
              </a:pathLst>
            </a:custGeom>
            <a:solidFill>
              <a:srgbClr val="F2F2F2"/>
            </a:solidFill>
            <a:ln w="44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7E2AA3D1-4418-15AE-5931-A474FAADE8D3}"/>
                </a:ext>
              </a:extLst>
            </p:cNvPr>
            <p:cNvSpPr/>
            <p:nvPr/>
          </p:nvSpPr>
          <p:spPr>
            <a:xfrm>
              <a:off x="7975468" y="821714"/>
              <a:ext cx="466165" cy="820678"/>
            </a:xfrm>
            <a:custGeom>
              <a:avLst/>
              <a:gdLst>
                <a:gd name="connsiteX0" fmla="*/ 423492 w 466165"/>
                <a:gd name="connsiteY0" fmla="*/ 820051 h 820678"/>
                <a:gd name="connsiteX1" fmla="*/ 422645 w 466165"/>
                <a:gd name="connsiteY1" fmla="*/ 820051 h 820678"/>
                <a:gd name="connsiteX2" fmla="*/ 8666 w 466165"/>
                <a:gd name="connsiteY2" fmla="*/ 784355 h 820678"/>
                <a:gd name="connsiteX3" fmla="*/ -303 w 466165"/>
                <a:gd name="connsiteY3" fmla="*/ 773758 h 820678"/>
                <a:gd name="connsiteX4" fmla="*/ 99 w 466165"/>
                <a:gd name="connsiteY4" fmla="*/ 771684 h 820678"/>
                <a:gd name="connsiteX5" fmla="*/ 108212 w 466165"/>
                <a:gd name="connsiteY5" fmla="*/ 419190 h 820678"/>
                <a:gd name="connsiteX6" fmla="*/ 18973 w 466165"/>
                <a:gd name="connsiteY6" fmla="*/ 348781 h 820678"/>
                <a:gd name="connsiteX7" fmla="*/ 31823 w 466165"/>
                <a:gd name="connsiteY7" fmla="*/ 275561 h 820678"/>
                <a:gd name="connsiteX8" fmla="*/ 104954 w 466165"/>
                <a:gd name="connsiteY8" fmla="*/ 297870 h 820678"/>
                <a:gd name="connsiteX9" fmla="*/ 106293 w 466165"/>
                <a:gd name="connsiteY9" fmla="*/ 283637 h 820678"/>
                <a:gd name="connsiteX10" fmla="*/ 102411 w 466165"/>
                <a:gd name="connsiteY10" fmla="*/ 240802 h 820678"/>
                <a:gd name="connsiteX11" fmla="*/ 104312 w 466165"/>
                <a:gd name="connsiteY11" fmla="*/ 226988 h 820678"/>
                <a:gd name="connsiteX12" fmla="*/ 105936 w 466165"/>
                <a:gd name="connsiteY12" fmla="*/ 225989 h 820678"/>
                <a:gd name="connsiteX13" fmla="*/ 158899 w 466165"/>
                <a:gd name="connsiteY13" fmla="*/ 91773 h 820678"/>
                <a:gd name="connsiteX14" fmla="*/ 158275 w 466165"/>
                <a:gd name="connsiteY14" fmla="*/ 22703 h 820678"/>
                <a:gd name="connsiteX15" fmla="*/ 200752 w 466165"/>
                <a:gd name="connsiteY15" fmla="*/ -455 h 820678"/>
                <a:gd name="connsiteX16" fmla="*/ 207222 w 466165"/>
                <a:gd name="connsiteY16" fmla="*/ 571 h 820678"/>
                <a:gd name="connsiteX17" fmla="*/ 233458 w 466165"/>
                <a:gd name="connsiteY17" fmla="*/ 13332 h 820678"/>
                <a:gd name="connsiteX18" fmla="*/ 265807 w 466165"/>
                <a:gd name="connsiteY18" fmla="*/ 30288 h 820678"/>
                <a:gd name="connsiteX19" fmla="*/ 316584 w 466165"/>
                <a:gd name="connsiteY19" fmla="*/ 81020 h 820678"/>
                <a:gd name="connsiteX20" fmla="*/ 415193 w 466165"/>
                <a:gd name="connsiteY20" fmla="*/ 158925 h 820678"/>
                <a:gd name="connsiteX21" fmla="*/ 422868 w 466165"/>
                <a:gd name="connsiteY21" fmla="*/ 165038 h 820678"/>
                <a:gd name="connsiteX22" fmla="*/ 412828 w 466165"/>
                <a:gd name="connsiteY22" fmla="*/ 217288 h 820678"/>
                <a:gd name="connsiteX23" fmla="*/ 405466 w 466165"/>
                <a:gd name="connsiteY23" fmla="*/ 227818 h 820678"/>
                <a:gd name="connsiteX24" fmla="*/ 430007 w 466165"/>
                <a:gd name="connsiteY24" fmla="*/ 283057 h 820678"/>
                <a:gd name="connsiteX25" fmla="*/ 461240 w 466165"/>
                <a:gd name="connsiteY25" fmla="*/ 354180 h 820678"/>
                <a:gd name="connsiteX26" fmla="*/ 446159 w 466165"/>
                <a:gd name="connsiteY26" fmla="*/ 409552 h 820678"/>
                <a:gd name="connsiteX27" fmla="*/ 363925 w 466165"/>
                <a:gd name="connsiteY27" fmla="*/ 445873 h 820678"/>
                <a:gd name="connsiteX28" fmla="*/ 428044 w 466165"/>
                <a:gd name="connsiteY28" fmla="*/ 801355 h 820678"/>
                <a:gd name="connsiteX29" fmla="*/ 432363 w 466165"/>
                <a:gd name="connsiteY29" fmla="*/ 814616 h 820678"/>
                <a:gd name="connsiteX30" fmla="*/ 423582 w 466165"/>
                <a:gd name="connsiteY30" fmla="*/ 820006 h 820678"/>
                <a:gd name="connsiteX31" fmla="*/ 22498 w 466165"/>
                <a:gd name="connsiteY31" fmla="*/ 765883 h 820678"/>
                <a:gd name="connsiteX32" fmla="*/ 383647 w 466165"/>
                <a:gd name="connsiteY32" fmla="*/ 796893 h 820678"/>
                <a:gd name="connsiteX33" fmla="*/ 347952 w 466165"/>
                <a:gd name="connsiteY33" fmla="*/ 433513 h 820678"/>
                <a:gd name="connsiteX34" fmla="*/ 354288 w 466165"/>
                <a:gd name="connsiteY34" fmla="*/ 428159 h 820678"/>
                <a:gd name="connsiteX35" fmla="*/ 435361 w 466165"/>
                <a:gd name="connsiteY35" fmla="*/ 392910 h 820678"/>
                <a:gd name="connsiteX36" fmla="*/ 443482 w 466165"/>
                <a:gd name="connsiteY36" fmla="*/ 362881 h 820678"/>
                <a:gd name="connsiteX37" fmla="*/ 411668 w 466165"/>
                <a:gd name="connsiteY37" fmla="*/ 290553 h 820678"/>
                <a:gd name="connsiteX38" fmla="*/ 386235 w 466165"/>
                <a:gd name="connsiteY38" fmla="*/ 234421 h 820678"/>
                <a:gd name="connsiteX39" fmla="*/ 384896 w 466165"/>
                <a:gd name="connsiteY39" fmla="*/ 225498 h 820678"/>
                <a:gd name="connsiteX40" fmla="*/ 397122 w 466165"/>
                <a:gd name="connsiteY40" fmla="*/ 204928 h 820678"/>
                <a:gd name="connsiteX41" fmla="*/ 406046 w 466165"/>
                <a:gd name="connsiteY41" fmla="*/ 177130 h 820678"/>
                <a:gd name="connsiteX42" fmla="*/ 301458 w 466165"/>
                <a:gd name="connsiteY42" fmla="*/ 93692 h 820678"/>
                <a:gd name="connsiteX43" fmla="*/ 254786 w 466165"/>
                <a:gd name="connsiteY43" fmla="*/ 46619 h 820678"/>
                <a:gd name="connsiteX44" fmla="*/ 225248 w 466165"/>
                <a:gd name="connsiteY44" fmla="*/ 31180 h 820678"/>
                <a:gd name="connsiteX45" fmla="*/ 200663 w 466165"/>
                <a:gd name="connsiteY45" fmla="*/ 19401 h 820678"/>
                <a:gd name="connsiteX46" fmla="*/ 174605 w 466165"/>
                <a:gd name="connsiteY46" fmla="*/ 33233 h 820678"/>
                <a:gd name="connsiteX47" fmla="*/ 177773 w 466165"/>
                <a:gd name="connsiteY47" fmla="*/ 86776 h 820678"/>
                <a:gd name="connsiteX48" fmla="*/ 123025 w 466165"/>
                <a:gd name="connsiteY48" fmla="*/ 239107 h 820678"/>
                <a:gd name="connsiteX49" fmla="*/ 125703 w 466165"/>
                <a:gd name="connsiteY49" fmla="*/ 285020 h 820678"/>
                <a:gd name="connsiteX50" fmla="*/ 120616 w 466165"/>
                <a:gd name="connsiteY50" fmla="*/ 322099 h 820678"/>
                <a:gd name="connsiteX51" fmla="*/ 113031 w 466165"/>
                <a:gd name="connsiteY51" fmla="*/ 329416 h 820678"/>
                <a:gd name="connsiteX52" fmla="*/ 103170 w 466165"/>
                <a:gd name="connsiteY52" fmla="*/ 325713 h 820678"/>
                <a:gd name="connsiteX53" fmla="*/ 41863 w 466165"/>
                <a:gd name="connsiteY53" fmla="*/ 292293 h 820678"/>
                <a:gd name="connsiteX54" fmla="*/ 37401 w 466165"/>
                <a:gd name="connsiteY54" fmla="*/ 342579 h 820678"/>
                <a:gd name="connsiteX55" fmla="*/ 122177 w 466165"/>
                <a:gd name="connsiteY55" fmla="*/ 402012 h 820678"/>
                <a:gd name="connsiteX56" fmla="*/ 130272 w 466165"/>
                <a:gd name="connsiteY56" fmla="*/ 413368 h 820678"/>
                <a:gd name="connsiteX57" fmla="*/ 129986 w 466165"/>
                <a:gd name="connsiteY57" fmla="*/ 414595 h 820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66165" h="820678">
                  <a:moveTo>
                    <a:pt x="423492" y="820051"/>
                  </a:moveTo>
                  <a:lnTo>
                    <a:pt x="422645" y="820051"/>
                  </a:lnTo>
                  <a:lnTo>
                    <a:pt x="8666" y="784355"/>
                  </a:lnTo>
                  <a:cubicBezTo>
                    <a:pt x="3262" y="783905"/>
                    <a:pt x="-753" y="779162"/>
                    <a:pt x="-303" y="773758"/>
                  </a:cubicBezTo>
                  <a:cubicBezTo>
                    <a:pt x="-245" y="773053"/>
                    <a:pt x="-111" y="772357"/>
                    <a:pt x="99" y="771684"/>
                  </a:cubicBezTo>
                  <a:lnTo>
                    <a:pt x="108212" y="419190"/>
                  </a:lnTo>
                  <a:cubicBezTo>
                    <a:pt x="85010" y="413345"/>
                    <a:pt x="34054" y="395498"/>
                    <a:pt x="18973" y="348781"/>
                  </a:cubicBezTo>
                  <a:cubicBezTo>
                    <a:pt x="11789" y="326873"/>
                    <a:pt x="9335" y="289259"/>
                    <a:pt x="31823" y="275561"/>
                  </a:cubicBezTo>
                  <a:cubicBezTo>
                    <a:pt x="50786" y="264004"/>
                    <a:pt x="80057" y="273553"/>
                    <a:pt x="104954" y="297870"/>
                  </a:cubicBezTo>
                  <a:cubicBezTo>
                    <a:pt x="105490" y="293096"/>
                    <a:pt x="105936" y="288232"/>
                    <a:pt x="106293" y="283637"/>
                  </a:cubicBezTo>
                  <a:cubicBezTo>
                    <a:pt x="108836" y="252001"/>
                    <a:pt x="103973" y="242855"/>
                    <a:pt x="102411" y="240802"/>
                  </a:cubicBezTo>
                  <a:cubicBezTo>
                    <a:pt x="99123" y="236461"/>
                    <a:pt x="99975" y="230276"/>
                    <a:pt x="104312" y="226988"/>
                  </a:cubicBezTo>
                  <a:cubicBezTo>
                    <a:pt x="104821" y="226604"/>
                    <a:pt x="105365" y="226270"/>
                    <a:pt x="105936" y="225989"/>
                  </a:cubicBezTo>
                  <a:cubicBezTo>
                    <a:pt x="183217" y="188508"/>
                    <a:pt x="170857" y="139337"/>
                    <a:pt x="158899" y="91773"/>
                  </a:cubicBezTo>
                  <a:cubicBezTo>
                    <a:pt x="152385" y="65849"/>
                    <a:pt x="146227" y="41353"/>
                    <a:pt x="158275" y="22703"/>
                  </a:cubicBezTo>
                  <a:cubicBezTo>
                    <a:pt x="165949" y="10878"/>
                    <a:pt x="179826" y="3293"/>
                    <a:pt x="200752" y="-455"/>
                  </a:cubicBezTo>
                  <a:cubicBezTo>
                    <a:pt x="202961" y="-879"/>
                    <a:pt x="205250" y="-518"/>
                    <a:pt x="207222" y="571"/>
                  </a:cubicBezTo>
                  <a:cubicBezTo>
                    <a:pt x="217485" y="6238"/>
                    <a:pt x="225605" y="9852"/>
                    <a:pt x="233458" y="13332"/>
                  </a:cubicBezTo>
                  <a:cubicBezTo>
                    <a:pt x="244716" y="18031"/>
                    <a:pt x="255536" y="23706"/>
                    <a:pt x="265807" y="30288"/>
                  </a:cubicBezTo>
                  <a:cubicBezTo>
                    <a:pt x="282049" y="40907"/>
                    <a:pt x="298826" y="60406"/>
                    <a:pt x="316584" y="81020"/>
                  </a:cubicBezTo>
                  <a:cubicBezTo>
                    <a:pt x="345855" y="115020"/>
                    <a:pt x="379051" y="153526"/>
                    <a:pt x="415193" y="158925"/>
                  </a:cubicBezTo>
                  <a:cubicBezTo>
                    <a:pt x="418656" y="159457"/>
                    <a:pt x="421578" y="161781"/>
                    <a:pt x="422868" y="165038"/>
                  </a:cubicBezTo>
                  <a:cubicBezTo>
                    <a:pt x="433264" y="191185"/>
                    <a:pt x="421440" y="206267"/>
                    <a:pt x="412828" y="217288"/>
                  </a:cubicBezTo>
                  <a:cubicBezTo>
                    <a:pt x="410075" y="220581"/>
                    <a:pt x="407612" y="224101"/>
                    <a:pt x="405466" y="227818"/>
                  </a:cubicBezTo>
                  <a:cubicBezTo>
                    <a:pt x="411088" y="237857"/>
                    <a:pt x="418852" y="256240"/>
                    <a:pt x="430007" y="283057"/>
                  </a:cubicBezTo>
                  <a:cubicBezTo>
                    <a:pt x="439957" y="306928"/>
                    <a:pt x="451290" y="334012"/>
                    <a:pt x="461240" y="354180"/>
                  </a:cubicBezTo>
                  <a:cubicBezTo>
                    <a:pt x="471106" y="373781"/>
                    <a:pt x="464600" y="397662"/>
                    <a:pt x="446159" y="409552"/>
                  </a:cubicBezTo>
                  <a:cubicBezTo>
                    <a:pt x="420713" y="425691"/>
                    <a:pt x="392995" y="437935"/>
                    <a:pt x="363925" y="445873"/>
                  </a:cubicBezTo>
                  <a:cubicBezTo>
                    <a:pt x="349335" y="479828"/>
                    <a:pt x="256303" y="714794"/>
                    <a:pt x="428044" y="801355"/>
                  </a:cubicBezTo>
                  <a:cubicBezTo>
                    <a:pt x="432898" y="803823"/>
                    <a:pt x="434835" y="809762"/>
                    <a:pt x="432363" y="814616"/>
                  </a:cubicBezTo>
                  <a:cubicBezTo>
                    <a:pt x="430685" y="817923"/>
                    <a:pt x="427290" y="820002"/>
                    <a:pt x="423582" y="820006"/>
                  </a:cubicBezTo>
                  <a:close/>
                  <a:moveTo>
                    <a:pt x="22498" y="765883"/>
                  </a:moveTo>
                  <a:lnTo>
                    <a:pt x="383647" y="796893"/>
                  </a:lnTo>
                  <a:cubicBezTo>
                    <a:pt x="233905" y="681865"/>
                    <a:pt x="346524" y="436146"/>
                    <a:pt x="347952" y="433513"/>
                  </a:cubicBezTo>
                  <a:cubicBezTo>
                    <a:pt x="349174" y="430885"/>
                    <a:pt x="351490" y="428926"/>
                    <a:pt x="354288" y="428159"/>
                  </a:cubicBezTo>
                  <a:cubicBezTo>
                    <a:pt x="382982" y="420699"/>
                    <a:pt x="410334" y="408807"/>
                    <a:pt x="435361" y="392910"/>
                  </a:cubicBezTo>
                  <a:cubicBezTo>
                    <a:pt x="445351" y="386453"/>
                    <a:pt x="448858" y="373491"/>
                    <a:pt x="443482" y="362881"/>
                  </a:cubicBezTo>
                  <a:cubicBezTo>
                    <a:pt x="433175" y="342133"/>
                    <a:pt x="421752" y="314736"/>
                    <a:pt x="411668" y="290553"/>
                  </a:cubicBezTo>
                  <a:cubicBezTo>
                    <a:pt x="401584" y="266369"/>
                    <a:pt x="391099" y="241204"/>
                    <a:pt x="386235" y="234421"/>
                  </a:cubicBezTo>
                  <a:cubicBezTo>
                    <a:pt x="384383" y="231834"/>
                    <a:pt x="383884" y="228514"/>
                    <a:pt x="384896" y="225498"/>
                  </a:cubicBezTo>
                  <a:cubicBezTo>
                    <a:pt x="387708" y="217966"/>
                    <a:pt x="391848" y="210996"/>
                    <a:pt x="397122" y="204928"/>
                  </a:cubicBezTo>
                  <a:cubicBezTo>
                    <a:pt x="404350" y="196004"/>
                    <a:pt x="409392" y="189356"/>
                    <a:pt x="406046" y="177130"/>
                  </a:cubicBezTo>
                  <a:cubicBezTo>
                    <a:pt x="365353" y="167894"/>
                    <a:pt x="331487" y="128584"/>
                    <a:pt x="301458" y="93692"/>
                  </a:cubicBezTo>
                  <a:cubicBezTo>
                    <a:pt x="284592" y="74149"/>
                    <a:pt x="268708" y="55721"/>
                    <a:pt x="254786" y="46619"/>
                  </a:cubicBezTo>
                  <a:cubicBezTo>
                    <a:pt x="245430" y="40586"/>
                    <a:pt x="235542" y="35419"/>
                    <a:pt x="225248" y="31180"/>
                  </a:cubicBezTo>
                  <a:cubicBezTo>
                    <a:pt x="218154" y="28012"/>
                    <a:pt x="210212" y="24487"/>
                    <a:pt x="200663" y="19401"/>
                  </a:cubicBezTo>
                  <a:cubicBezTo>
                    <a:pt x="187277" y="22212"/>
                    <a:pt x="178799" y="26718"/>
                    <a:pt x="174605" y="33233"/>
                  </a:cubicBezTo>
                  <a:cubicBezTo>
                    <a:pt x="167199" y="44655"/>
                    <a:pt x="172107" y="64199"/>
                    <a:pt x="177773" y="86776"/>
                  </a:cubicBezTo>
                  <a:cubicBezTo>
                    <a:pt x="189285" y="132600"/>
                    <a:pt x="204947" y="194799"/>
                    <a:pt x="123025" y="239107"/>
                  </a:cubicBezTo>
                  <a:cubicBezTo>
                    <a:pt x="126461" y="249726"/>
                    <a:pt x="127487" y="264897"/>
                    <a:pt x="125703" y="285020"/>
                  </a:cubicBezTo>
                  <a:cubicBezTo>
                    <a:pt x="124935" y="297491"/>
                    <a:pt x="123235" y="309882"/>
                    <a:pt x="120616" y="322099"/>
                  </a:cubicBezTo>
                  <a:cubicBezTo>
                    <a:pt x="119723" y="325802"/>
                    <a:pt x="116765" y="328658"/>
                    <a:pt x="113031" y="329416"/>
                  </a:cubicBezTo>
                  <a:cubicBezTo>
                    <a:pt x="109305" y="330175"/>
                    <a:pt x="105472" y="328738"/>
                    <a:pt x="103170" y="325713"/>
                  </a:cubicBezTo>
                  <a:cubicBezTo>
                    <a:pt x="79611" y="294479"/>
                    <a:pt x="51947" y="286135"/>
                    <a:pt x="41863" y="292293"/>
                  </a:cubicBezTo>
                  <a:cubicBezTo>
                    <a:pt x="31779" y="298450"/>
                    <a:pt x="31332" y="323839"/>
                    <a:pt x="37401" y="342579"/>
                  </a:cubicBezTo>
                  <a:cubicBezTo>
                    <a:pt x="52928" y="390009"/>
                    <a:pt x="119456" y="401521"/>
                    <a:pt x="122177" y="402012"/>
                  </a:cubicBezTo>
                  <a:cubicBezTo>
                    <a:pt x="127550" y="402913"/>
                    <a:pt x="131173" y="407995"/>
                    <a:pt x="130272" y="413368"/>
                  </a:cubicBezTo>
                  <a:cubicBezTo>
                    <a:pt x="130205" y="413782"/>
                    <a:pt x="130107" y="414193"/>
                    <a:pt x="129986" y="414595"/>
                  </a:cubicBezTo>
                  <a:close/>
                </a:path>
              </a:pathLst>
            </a:custGeom>
            <a:solidFill>
              <a:srgbClr val="000000"/>
            </a:solidFill>
            <a:ln w="44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477022C9-CDF2-408D-5ED4-CA391C7B35FA}"/>
                </a:ext>
              </a:extLst>
            </p:cNvPr>
            <p:cNvSpPr/>
            <p:nvPr/>
          </p:nvSpPr>
          <p:spPr>
            <a:xfrm>
              <a:off x="8194405" y="1261611"/>
              <a:ext cx="132876" cy="13626"/>
            </a:xfrm>
            <a:custGeom>
              <a:avLst/>
              <a:gdLst>
                <a:gd name="connsiteX0" fmla="*/ -337 w 132876"/>
                <a:gd name="connsiteY0" fmla="*/ 3477 h 13626"/>
                <a:gd name="connsiteX1" fmla="*/ 132539 w 132876"/>
                <a:gd name="connsiteY1" fmla="*/ -628 h 13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2876" h="13626">
                  <a:moveTo>
                    <a:pt x="-337" y="3477"/>
                  </a:moveTo>
                  <a:cubicBezTo>
                    <a:pt x="43104" y="17456"/>
                    <a:pt x="90044" y="16006"/>
                    <a:pt x="132539" y="-628"/>
                  </a:cubicBezTo>
                  <a:close/>
                </a:path>
              </a:pathLst>
            </a:custGeom>
            <a:solidFill>
              <a:srgbClr val="FFFFFF"/>
            </a:solidFill>
            <a:ln w="44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FACA5D8-74E0-F98B-232D-68996B02B111}"/>
                </a:ext>
              </a:extLst>
            </p:cNvPr>
            <p:cNvSpPr/>
            <p:nvPr/>
          </p:nvSpPr>
          <p:spPr>
            <a:xfrm>
              <a:off x="8185074" y="1251774"/>
              <a:ext cx="152043" cy="33364"/>
            </a:xfrm>
            <a:custGeom>
              <a:avLst/>
              <a:gdLst>
                <a:gd name="connsiteX0" fmla="*/ 69676 w 152043"/>
                <a:gd name="connsiteY0" fmla="*/ 32724 h 33364"/>
                <a:gd name="connsiteX1" fmla="*/ 5468 w 152043"/>
                <a:gd name="connsiteY1" fmla="*/ 22506 h 33364"/>
                <a:gd name="connsiteX2" fmla="*/ 538 w 152043"/>
                <a:gd name="connsiteY2" fmla="*/ 9459 h 33364"/>
                <a:gd name="connsiteX3" fmla="*/ 12518 w 152043"/>
                <a:gd name="connsiteY3" fmla="*/ 4123 h 33364"/>
                <a:gd name="connsiteX4" fmla="*/ 138256 w 152043"/>
                <a:gd name="connsiteY4" fmla="*/ 62 h 33364"/>
                <a:gd name="connsiteX5" fmla="*/ 151017 w 152043"/>
                <a:gd name="connsiteY5" fmla="*/ 5595 h 33364"/>
                <a:gd name="connsiteX6" fmla="*/ 145484 w 152043"/>
                <a:gd name="connsiteY6" fmla="*/ 18356 h 33364"/>
                <a:gd name="connsiteX7" fmla="*/ 69676 w 152043"/>
                <a:gd name="connsiteY7" fmla="*/ 32724 h 33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043" h="33364">
                  <a:moveTo>
                    <a:pt x="69676" y="32724"/>
                  </a:moveTo>
                  <a:cubicBezTo>
                    <a:pt x="47848" y="32978"/>
                    <a:pt x="26136" y="29524"/>
                    <a:pt x="5468" y="22506"/>
                  </a:cubicBezTo>
                  <a:cubicBezTo>
                    <a:pt x="507" y="20266"/>
                    <a:pt x="-1702" y="14425"/>
                    <a:pt x="538" y="9459"/>
                  </a:cubicBezTo>
                  <a:cubicBezTo>
                    <a:pt x="2599" y="4899"/>
                    <a:pt x="7748" y="2605"/>
                    <a:pt x="12518" y="4123"/>
                  </a:cubicBezTo>
                  <a:cubicBezTo>
                    <a:pt x="53680" y="17067"/>
                    <a:pt x="98018" y="15634"/>
                    <a:pt x="138256" y="62"/>
                  </a:cubicBezTo>
                  <a:cubicBezTo>
                    <a:pt x="143307" y="-1932"/>
                    <a:pt x="149023" y="544"/>
                    <a:pt x="151017" y="5595"/>
                  </a:cubicBezTo>
                  <a:cubicBezTo>
                    <a:pt x="153011" y="10646"/>
                    <a:pt x="150535" y="16362"/>
                    <a:pt x="145484" y="18356"/>
                  </a:cubicBezTo>
                  <a:cubicBezTo>
                    <a:pt x="121354" y="27914"/>
                    <a:pt x="95626" y="32786"/>
                    <a:pt x="69676" y="32724"/>
                  </a:cubicBezTo>
                  <a:close/>
                </a:path>
              </a:pathLst>
            </a:custGeom>
            <a:solidFill>
              <a:srgbClr val="000000"/>
            </a:solidFill>
            <a:ln w="44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BF56691D-4B96-5DF0-2FB2-0CDA200E7F9E}"/>
                </a:ext>
              </a:extLst>
            </p:cNvPr>
            <p:cNvSpPr/>
            <p:nvPr/>
          </p:nvSpPr>
          <p:spPr>
            <a:xfrm>
              <a:off x="8342216" y="3540973"/>
              <a:ext cx="141386" cy="186617"/>
            </a:xfrm>
            <a:custGeom>
              <a:avLst/>
              <a:gdLst>
                <a:gd name="connsiteX0" fmla="*/ 9492 w 141386"/>
                <a:gd name="connsiteY0" fmla="*/ 185990 h 186617"/>
                <a:gd name="connsiteX1" fmla="*/ 3692 w 141386"/>
                <a:gd name="connsiteY1" fmla="*/ 184116 h 186617"/>
                <a:gd name="connsiteX2" fmla="*/ 1550 w 141386"/>
                <a:gd name="connsiteY2" fmla="*/ 170329 h 186617"/>
                <a:gd name="connsiteX3" fmla="*/ 123271 w 141386"/>
                <a:gd name="connsiteY3" fmla="*/ 3407 h 186617"/>
                <a:gd name="connsiteX4" fmla="*/ 137014 w 141386"/>
                <a:gd name="connsiteY4" fmla="*/ 1266 h 186617"/>
                <a:gd name="connsiteX5" fmla="*/ 139156 w 141386"/>
                <a:gd name="connsiteY5" fmla="*/ 15008 h 186617"/>
                <a:gd name="connsiteX6" fmla="*/ 17479 w 141386"/>
                <a:gd name="connsiteY6" fmla="*/ 181930 h 186617"/>
                <a:gd name="connsiteX7" fmla="*/ 9492 w 141386"/>
                <a:gd name="connsiteY7" fmla="*/ 185990 h 186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386" h="186617">
                  <a:moveTo>
                    <a:pt x="9492" y="185990"/>
                  </a:moveTo>
                  <a:cubicBezTo>
                    <a:pt x="7413" y="185990"/>
                    <a:pt x="5387" y="185321"/>
                    <a:pt x="3692" y="184116"/>
                  </a:cubicBezTo>
                  <a:cubicBezTo>
                    <a:pt x="-686" y="180904"/>
                    <a:pt x="-1645" y="174746"/>
                    <a:pt x="1550" y="170329"/>
                  </a:cubicBezTo>
                  <a:lnTo>
                    <a:pt x="123271" y="3407"/>
                  </a:lnTo>
                  <a:cubicBezTo>
                    <a:pt x="126475" y="-965"/>
                    <a:pt x="132628" y="-1947"/>
                    <a:pt x="137014" y="1266"/>
                  </a:cubicBezTo>
                  <a:cubicBezTo>
                    <a:pt x="141400" y="4478"/>
                    <a:pt x="142360" y="10636"/>
                    <a:pt x="139156" y="15008"/>
                  </a:cubicBezTo>
                  <a:lnTo>
                    <a:pt x="17479" y="181930"/>
                  </a:lnTo>
                  <a:cubicBezTo>
                    <a:pt x="15623" y="184473"/>
                    <a:pt x="12651" y="185990"/>
                    <a:pt x="9492" y="185990"/>
                  </a:cubicBezTo>
                  <a:close/>
                </a:path>
              </a:pathLst>
            </a:custGeom>
            <a:solidFill>
              <a:srgbClr val="FFFFFF"/>
            </a:solidFill>
            <a:ln w="44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C18CE25F-BEE8-E209-3E0F-6405F3BAAED9}"/>
              </a:ext>
            </a:extLst>
          </p:cNvPr>
          <p:cNvGrpSpPr/>
          <p:nvPr/>
        </p:nvGrpSpPr>
        <p:grpSpPr>
          <a:xfrm>
            <a:off x="-6015493" y="-8075069"/>
            <a:ext cx="11445982" cy="12882864"/>
            <a:chOff x="-3040888" y="-3909469"/>
            <a:chExt cx="11445982" cy="12882864"/>
          </a:xfrm>
        </p:grpSpPr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E06C166E-3AFC-31AD-6465-90D66DD9E5B8}"/>
                </a:ext>
              </a:extLst>
            </p:cNvPr>
            <p:cNvGrpSpPr/>
            <p:nvPr/>
          </p:nvGrpSpPr>
          <p:grpSpPr>
            <a:xfrm>
              <a:off x="-3040888" y="2025338"/>
              <a:ext cx="5392838" cy="6948057"/>
              <a:chOff x="-1762152" y="2264500"/>
              <a:chExt cx="5392838" cy="6948057"/>
            </a:xfrm>
          </p:grpSpPr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5555A8C7-2D35-8DE6-7BB1-CDFD26CB110C}"/>
                  </a:ext>
                </a:extLst>
              </p:cNvPr>
              <p:cNvSpPr/>
              <p:nvPr/>
            </p:nvSpPr>
            <p:spPr>
              <a:xfrm rot="17563001">
                <a:off x="-3069300" y="3614146"/>
                <a:ext cx="6905803" cy="4248456"/>
              </a:xfrm>
              <a:custGeom>
                <a:avLst/>
                <a:gdLst>
                  <a:gd name="connsiteX0" fmla="*/ 5498073 w 6905803"/>
                  <a:gd name="connsiteY0" fmla="*/ 3484249 h 4248456"/>
                  <a:gd name="connsiteX1" fmla="*/ 5593323 w 6905803"/>
                  <a:gd name="connsiteY1" fmla="*/ 3451481 h 4248456"/>
                  <a:gd name="connsiteX2" fmla="*/ 6239975 w 6905803"/>
                  <a:gd name="connsiteY2" fmla="*/ 3150397 h 4248456"/>
                  <a:gd name="connsiteX3" fmla="*/ 6622309 w 6905803"/>
                  <a:gd name="connsiteY3" fmla="*/ 3477105 h 4248456"/>
                  <a:gd name="connsiteX4" fmla="*/ 6904915 w 6905803"/>
                  <a:gd name="connsiteY4" fmla="*/ 3658080 h 4248456"/>
                  <a:gd name="connsiteX5" fmla="*/ 6583541 w 6905803"/>
                  <a:gd name="connsiteY5" fmla="*/ 4095372 h 4248456"/>
                  <a:gd name="connsiteX6" fmla="*/ 5595609 w 6905803"/>
                  <a:gd name="connsiteY6" fmla="*/ 4112327 h 4248456"/>
                  <a:gd name="connsiteX7" fmla="*/ 5365200 w 6905803"/>
                  <a:gd name="connsiteY7" fmla="*/ 4055177 h 4248456"/>
                  <a:gd name="connsiteX8" fmla="*/ 2223663 w 6905803"/>
                  <a:gd name="connsiteY8" fmla="*/ 4138521 h 4248456"/>
                  <a:gd name="connsiteX9" fmla="*/ 619653 w 6905803"/>
                  <a:gd name="connsiteY9" fmla="*/ 3168400 h 4248456"/>
                  <a:gd name="connsiteX10" fmla="*/ -805 w 6905803"/>
                  <a:gd name="connsiteY10" fmla="*/ 1984728 h 4248456"/>
                  <a:gd name="connsiteX11" fmla="*/ 710141 w 6905803"/>
                  <a:gd name="connsiteY11" fmla="*/ -1712 h 4248456"/>
                  <a:gd name="connsiteX12" fmla="*/ 1824566 w 6905803"/>
                  <a:gd name="connsiteY12" fmla="*/ 2588136 h 4248456"/>
                  <a:gd name="connsiteX13" fmla="*/ 5498073 w 6905803"/>
                  <a:gd name="connsiteY13" fmla="*/ 3484249 h 4248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905803" h="4248456">
                    <a:moveTo>
                      <a:pt x="5498073" y="3484249"/>
                    </a:moveTo>
                    <a:cubicBezTo>
                      <a:pt x="5532267" y="3482628"/>
                      <a:pt x="5565320" y="3471294"/>
                      <a:pt x="5593323" y="3451481"/>
                    </a:cubicBezTo>
                    <a:cubicBezTo>
                      <a:pt x="5737055" y="3349564"/>
                      <a:pt x="6035854" y="3121918"/>
                      <a:pt x="6239975" y="3150397"/>
                    </a:cubicBezTo>
                    <a:cubicBezTo>
                      <a:pt x="6581828" y="3198022"/>
                      <a:pt x="6622309" y="3477105"/>
                      <a:pt x="6622309" y="3477105"/>
                    </a:cubicBezTo>
                    <a:cubicBezTo>
                      <a:pt x="6622309" y="3477105"/>
                      <a:pt x="6910631" y="3466436"/>
                      <a:pt x="6904915" y="3658080"/>
                    </a:cubicBezTo>
                    <a:cubicBezTo>
                      <a:pt x="6900534" y="3805336"/>
                      <a:pt x="6816619" y="3992406"/>
                      <a:pt x="6583541" y="4095372"/>
                    </a:cubicBezTo>
                    <a:cubicBezTo>
                      <a:pt x="6265788" y="4235771"/>
                      <a:pt x="5947177" y="4343022"/>
                      <a:pt x="5595609" y="4112327"/>
                    </a:cubicBezTo>
                    <a:cubicBezTo>
                      <a:pt x="5527600" y="4067369"/>
                      <a:pt x="5446257" y="4047175"/>
                      <a:pt x="5365200" y="4055177"/>
                    </a:cubicBezTo>
                    <a:cubicBezTo>
                      <a:pt x="5167651" y="4075085"/>
                      <a:pt x="2223663" y="4138521"/>
                      <a:pt x="2223663" y="4138521"/>
                    </a:cubicBezTo>
                    <a:cubicBezTo>
                      <a:pt x="1550217" y="4138521"/>
                      <a:pt x="932397" y="3764855"/>
                      <a:pt x="619653" y="3168400"/>
                    </a:cubicBezTo>
                    <a:lnTo>
                      <a:pt x="-805" y="1984728"/>
                    </a:lnTo>
                    <a:lnTo>
                      <a:pt x="710141" y="-1712"/>
                    </a:lnTo>
                    <a:lnTo>
                      <a:pt x="1824566" y="2588136"/>
                    </a:lnTo>
                    <a:cubicBezTo>
                      <a:pt x="2364729" y="3325275"/>
                      <a:pt x="5441780" y="3497011"/>
                      <a:pt x="5498073" y="3484249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9826C269-3F82-5AE2-BBAE-848B8BA953CF}"/>
                  </a:ext>
                </a:extLst>
              </p:cNvPr>
              <p:cNvSpPr/>
              <p:nvPr/>
            </p:nvSpPr>
            <p:spPr>
              <a:xfrm rot="17563001">
                <a:off x="-3091162" y="3593510"/>
                <a:ext cx="6948057" cy="4290038"/>
              </a:xfrm>
              <a:custGeom>
                <a:avLst/>
                <a:gdLst>
                  <a:gd name="connsiteX0" fmla="*/ 6045883 w 6948057"/>
                  <a:gd name="connsiteY0" fmla="*/ 4288327 h 4290038"/>
                  <a:gd name="connsiteX1" fmla="*/ 5604970 w 6948057"/>
                  <a:gd name="connsiteY1" fmla="*/ 4151359 h 4290038"/>
                  <a:gd name="connsiteX2" fmla="*/ 5388658 w 6948057"/>
                  <a:gd name="connsiteY2" fmla="*/ 4097827 h 4290038"/>
                  <a:gd name="connsiteX3" fmla="*/ 2245407 w 6948057"/>
                  <a:gd name="connsiteY3" fmla="*/ 4181266 h 4290038"/>
                  <a:gd name="connsiteX4" fmla="*/ 622157 w 6948057"/>
                  <a:gd name="connsiteY4" fmla="*/ 3200191 h 4290038"/>
                  <a:gd name="connsiteX5" fmla="*/ 1603 w 6948057"/>
                  <a:gd name="connsiteY5" fmla="*/ 2016614 h 4290038"/>
                  <a:gd name="connsiteX6" fmla="*/ 460 w 6948057"/>
                  <a:gd name="connsiteY6" fmla="*/ 1999564 h 4290038"/>
                  <a:gd name="connsiteX7" fmla="*/ 711882 w 6948057"/>
                  <a:gd name="connsiteY7" fmla="*/ 12459 h 4290038"/>
                  <a:gd name="connsiteX8" fmla="*/ 738828 w 6948057"/>
                  <a:gd name="connsiteY8" fmla="*/ -495 h 4290038"/>
                  <a:gd name="connsiteX9" fmla="*/ 751316 w 6948057"/>
                  <a:gd name="connsiteY9" fmla="*/ 11220 h 4290038"/>
                  <a:gd name="connsiteX10" fmla="*/ 1864407 w 6948057"/>
                  <a:gd name="connsiteY10" fmla="*/ 2598782 h 4290038"/>
                  <a:gd name="connsiteX11" fmla="*/ 5515625 w 6948057"/>
                  <a:gd name="connsiteY11" fmla="*/ 3484609 h 4290038"/>
                  <a:gd name="connsiteX12" fmla="*/ 5519340 w 6948057"/>
                  <a:gd name="connsiteY12" fmla="*/ 3484609 h 4290038"/>
                  <a:gd name="connsiteX13" fmla="*/ 5602018 w 6948057"/>
                  <a:gd name="connsiteY13" fmla="*/ 3456034 h 4290038"/>
                  <a:gd name="connsiteX14" fmla="*/ 5635355 w 6948057"/>
                  <a:gd name="connsiteY14" fmla="*/ 3432221 h 4290038"/>
                  <a:gd name="connsiteX15" fmla="*/ 6264005 w 6948057"/>
                  <a:gd name="connsiteY15" fmla="*/ 3151232 h 4290038"/>
                  <a:gd name="connsiteX16" fmla="*/ 6660436 w 6948057"/>
                  <a:gd name="connsiteY16" fmla="*/ 3477749 h 4290038"/>
                  <a:gd name="connsiteX17" fmla="*/ 6899322 w 6948057"/>
                  <a:gd name="connsiteY17" fmla="*/ 3555951 h 4290038"/>
                  <a:gd name="connsiteX18" fmla="*/ 6946947 w 6948057"/>
                  <a:gd name="connsiteY18" fmla="*/ 3680822 h 4290038"/>
                  <a:gd name="connsiteX19" fmla="*/ 6612906 w 6948057"/>
                  <a:gd name="connsiteY19" fmla="*/ 4136880 h 4290038"/>
                  <a:gd name="connsiteX20" fmla="*/ 6045883 w 6948057"/>
                  <a:gd name="connsiteY20" fmla="*/ 4288327 h 4290038"/>
                  <a:gd name="connsiteX21" fmla="*/ 5420471 w 6948057"/>
                  <a:gd name="connsiteY21" fmla="*/ 4053251 h 4290038"/>
                  <a:gd name="connsiteX22" fmla="*/ 5628212 w 6948057"/>
                  <a:gd name="connsiteY22" fmla="*/ 4115828 h 4290038"/>
                  <a:gd name="connsiteX23" fmla="*/ 6595951 w 6948057"/>
                  <a:gd name="connsiteY23" fmla="*/ 4096778 h 4290038"/>
                  <a:gd name="connsiteX24" fmla="*/ 6904657 w 6948057"/>
                  <a:gd name="connsiteY24" fmla="*/ 3678250 h 4290038"/>
                  <a:gd name="connsiteX25" fmla="*/ 6869414 w 6948057"/>
                  <a:gd name="connsiteY25" fmla="*/ 3584905 h 4290038"/>
                  <a:gd name="connsiteX26" fmla="*/ 6644053 w 6948057"/>
                  <a:gd name="connsiteY26" fmla="*/ 3518993 h 4290038"/>
                  <a:gd name="connsiteX27" fmla="*/ 6643290 w 6948057"/>
                  <a:gd name="connsiteY27" fmla="*/ 3518993 h 4290038"/>
                  <a:gd name="connsiteX28" fmla="*/ 6622336 w 6948057"/>
                  <a:gd name="connsiteY28" fmla="*/ 3500801 h 4290038"/>
                  <a:gd name="connsiteX29" fmla="*/ 6258005 w 6948057"/>
                  <a:gd name="connsiteY29" fmla="*/ 3192000 h 4290038"/>
                  <a:gd name="connsiteX30" fmla="*/ 5660120 w 6948057"/>
                  <a:gd name="connsiteY30" fmla="*/ 3465559 h 4290038"/>
                  <a:gd name="connsiteX31" fmla="*/ 5626592 w 6948057"/>
                  <a:gd name="connsiteY31" fmla="*/ 3489464 h 4290038"/>
                  <a:gd name="connsiteX32" fmla="*/ 5519245 w 6948057"/>
                  <a:gd name="connsiteY32" fmla="*/ 3526136 h 4290038"/>
                  <a:gd name="connsiteX33" fmla="*/ 3860752 w 6948057"/>
                  <a:gd name="connsiteY33" fmla="*/ 3358972 h 4290038"/>
                  <a:gd name="connsiteX34" fmla="*/ 1828784 w 6948057"/>
                  <a:gd name="connsiteY34" fmla="*/ 2621261 h 4290038"/>
                  <a:gd name="connsiteX35" fmla="*/ 1826403 w 6948057"/>
                  <a:gd name="connsiteY35" fmla="*/ 2617071 h 4290038"/>
                  <a:gd name="connsiteX36" fmla="*/ 732933 w 6948057"/>
                  <a:gd name="connsiteY36" fmla="*/ 76848 h 4290038"/>
                  <a:gd name="connsiteX37" fmla="*/ 43323 w 6948057"/>
                  <a:gd name="connsiteY37" fmla="*/ 2003661 h 4290038"/>
                  <a:gd name="connsiteX38" fmla="*/ 659495 w 6948057"/>
                  <a:gd name="connsiteY38" fmla="*/ 3179046 h 4290038"/>
                  <a:gd name="connsiteX39" fmla="*/ 2245407 w 6948057"/>
                  <a:gd name="connsiteY39" fmla="*/ 4138594 h 4290038"/>
                  <a:gd name="connsiteX40" fmla="*/ 5384847 w 6948057"/>
                  <a:gd name="connsiteY40" fmla="*/ 4055346 h 4290038"/>
                  <a:gd name="connsiteX41" fmla="*/ 5420757 w 6948057"/>
                  <a:gd name="connsiteY41" fmla="*/ 4053537 h 4290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6948057" h="4290038">
                    <a:moveTo>
                      <a:pt x="6045883" y="4288327"/>
                    </a:moveTo>
                    <a:cubicBezTo>
                      <a:pt x="5903008" y="4288327"/>
                      <a:pt x="5756608" y="4250227"/>
                      <a:pt x="5604970" y="4151359"/>
                    </a:cubicBezTo>
                    <a:cubicBezTo>
                      <a:pt x="5541058" y="4109447"/>
                      <a:pt x="5464762" y="4090493"/>
                      <a:pt x="5388658" y="4097827"/>
                    </a:cubicBezTo>
                    <a:cubicBezTo>
                      <a:pt x="5192538" y="4117544"/>
                      <a:pt x="2365613" y="4178599"/>
                      <a:pt x="2245407" y="4181266"/>
                    </a:cubicBezTo>
                    <a:cubicBezTo>
                      <a:pt x="1563675" y="4182694"/>
                      <a:pt x="937863" y="3804456"/>
                      <a:pt x="622157" y="3200191"/>
                    </a:cubicBezTo>
                    <a:lnTo>
                      <a:pt x="1603" y="2016614"/>
                    </a:lnTo>
                    <a:cubicBezTo>
                      <a:pt x="-1150" y="2011375"/>
                      <a:pt x="-1559" y="2005185"/>
                      <a:pt x="460" y="1999564"/>
                    </a:cubicBezTo>
                    <a:lnTo>
                      <a:pt x="711882" y="12459"/>
                    </a:lnTo>
                    <a:cubicBezTo>
                      <a:pt x="715740" y="1411"/>
                      <a:pt x="727808" y="-4401"/>
                      <a:pt x="738828" y="-495"/>
                    </a:cubicBezTo>
                    <a:cubicBezTo>
                      <a:pt x="744458" y="1505"/>
                      <a:pt x="748992" y="5696"/>
                      <a:pt x="751316" y="11220"/>
                    </a:cubicBezTo>
                    <a:lnTo>
                      <a:pt x="1864407" y="2598782"/>
                    </a:lnTo>
                    <a:cubicBezTo>
                      <a:pt x="2388282" y="3306203"/>
                      <a:pt x="5396658" y="3499561"/>
                      <a:pt x="5515625" y="3484609"/>
                    </a:cubicBezTo>
                    <a:cubicBezTo>
                      <a:pt x="5516864" y="3484418"/>
                      <a:pt x="5518102" y="3484418"/>
                      <a:pt x="5519340" y="3484609"/>
                    </a:cubicBezTo>
                    <a:cubicBezTo>
                      <a:pt x="5548963" y="3482892"/>
                      <a:pt x="5577633" y="3472986"/>
                      <a:pt x="5602018" y="3456034"/>
                    </a:cubicBezTo>
                    <a:lnTo>
                      <a:pt x="5635355" y="3432221"/>
                    </a:lnTo>
                    <a:cubicBezTo>
                      <a:pt x="5796423" y="3316777"/>
                      <a:pt x="6065980" y="3123610"/>
                      <a:pt x="6264005" y="3151232"/>
                    </a:cubicBezTo>
                    <a:cubicBezTo>
                      <a:pt x="6565757" y="3193238"/>
                      <a:pt x="6643862" y="3412504"/>
                      <a:pt x="6660436" y="3477749"/>
                    </a:cubicBezTo>
                    <a:cubicBezTo>
                      <a:pt x="6706632" y="3478511"/>
                      <a:pt x="6830361" y="3487274"/>
                      <a:pt x="6899322" y="3555951"/>
                    </a:cubicBezTo>
                    <a:cubicBezTo>
                      <a:pt x="6932469" y="3588812"/>
                      <a:pt x="6949805" y="3634246"/>
                      <a:pt x="6946947" y="3680822"/>
                    </a:cubicBezTo>
                    <a:cubicBezTo>
                      <a:pt x="6944757" y="3754164"/>
                      <a:pt x="6914182" y="4003814"/>
                      <a:pt x="6612906" y="4136880"/>
                    </a:cubicBezTo>
                    <a:cubicBezTo>
                      <a:pt x="6432311" y="4216413"/>
                      <a:pt x="6243431" y="4288327"/>
                      <a:pt x="6045883" y="4288327"/>
                    </a:cubicBezTo>
                    <a:close/>
                    <a:moveTo>
                      <a:pt x="5420471" y="4053251"/>
                    </a:moveTo>
                    <a:cubicBezTo>
                      <a:pt x="5494290" y="4053537"/>
                      <a:pt x="5566490" y="4075252"/>
                      <a:pt x="5628212" y="4115828"/>
                    </a:cubicBezTo>
                    <a:cubicBezTo>
                      <a:pt x="5972445" y="4341382"/>
                      <a:pt x="6282388" y="4235749"/>
                      <a:pt x="6595951" y="4096778"/>
                    </a:cubicBezTo>
                    <a:cubicBezTo>
                      <a:pt x="6874462" y="3973811"/>
                      <a:pt x="6902656" y="3745307"/>
                      <a:pt x="6904657" y="3678250"/>
                    </a:cubicBezTo>
                    <a:cubicBezTo>
                      <a:pt x="6907038" y="3643485"/>
                      <a:pt x="6894180" y="3609385"/>
                      <a:pt x="6869414" y="3584905"/>
                    </a:cubicBezTo>
                    <a:cubicBezTo>
                      <a:pt x="6798358" y="3514325"/>
                      <a:pt x="6645672" y="3518993"/>
                      <a:pt x="6644053" y="3518993"/>
                    </a:cubicBezTo>
                    <a:lnTo>
                      <a:pt x="6643290" y="3518993"/>
                    </a:lnTo>
                    <a:cubicBezTo>
                      <a:pt x="6632718" y="3518993"/>
                      <a:pt x="6623765" y="3511277"/>
                      <a:pt x="6622336" y="3500801"/>
                    </a:cubicBezTo>
                    <a:cubicBezTo>
                      <a:pt x="6620716" y="3490131"/>
                      <a:pt x="6579187" y="3236768"/>
                      <a:pt x="6258005" y="3192000"/>
                    </a:cubicBezTo>
                    <a:cubicBezTo>
                      <a:pt x="6077030" y="3166949"/>
                      <a:pt x="5805758" y="3361163"/>
                      <a:pt x="5660120" y="3465559"/>
                    </a:cubicBezTo>
                    <a:lnTo>
                      <a:pt x="5626592" y="3489464"/>
                    </a:lnTo>
                    <a:cubicBezTo>
                      <a:pt x="5594874" y="3511467"/>
                      <a:pt x="5557726" y="3524136"/>
                      <a:pt x="5519245" y="3526136"/>
                    </a:cubicBezTo>
                    <a:cubicBezTo>
                      <a:pt x="5445522" y="3530231"/>
                      <a:pt x="4676664" y="3488036"/>
                      <a:pt x="3860752" y="3358972"/>
                    </a:cubicBezTo>
                    <a:cubicBezTo>
                      <a:pt x="3091133" y="3237242"/>
                      <a:pt x="2113962" y="3010453"/>
                      <a:pt x="1828784" y="2621261"/>
                    </a:cubicBezTo>
                    <a:cubicBezTo>
                      <a:pt x="1827831" y="2619928"/>
                      <a:pt x="1827031" y="2618594"/>
                      <a:pt x="1826403" y="2617071"/>
                    </a:cubicBezTo>
                    <a:lnTo>
                      <a:pt x="732933" y="76848"/>
                    </a:lnTo>
                    <a:lnTo>
                      <a:pt x="43323" y="2003661"/>
                    </a:lnTo>
                    <a:lnTo>
                      <a:pt x="659495" y="3179046"/>
                    </a:lnTo>
                    <a:cubicBezTo>
                      <a:pt x="967581" y="3769882"/>
                      <a:pt x="1579105" y="4139831"/>
                      <a:pt x="2245407" y="4138594"/>
                    </a:cubicBezTo>
                    <a:cubicBezTo>
                      <a:pt x="2273982" y="4137927"/>
                      <a:pt x="5190348" y="4074968"/>
                      <a:pt x="5384847" y="4055346"/>
                    </a:cubicBezTo>
                    <a:cubicBezTo>
                      <a:pt x="5396754" y="4054106"/>
                      <a:pt x="5408755" y="4053537"/>
                      <a:pt x="5420757" y="405353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23378DC4-5BB7-791D-E594-FB3327F8ECFE}"/>
                  </a:ext>
                </a:extLst>
              </p:cNvPr>
              <p:cNvSpPr/>
              <p:nvPr/>
            </p:nvSpPr>
            <p:spPr>
              <a:xfrm rot="17563001">
                <a:off x="1151475" y="2828387"/>
                <a:ext cx="2829972" cy="1820799"/>
              </a:xfrm>
              <a:custGeom>
                <a:avLst/>
                <a:gdLst>
                  <a:gd name="connsiteX0" fmla="*/ -805 w 2829972"/>
                  <a:gd name="connsiteY0" fmla="*/ 496637 h 1820799"/>
                  <a:gd name="connsiteX1" fmla="*/ 283897 w 2829972"/>
                  <a:gd name="connsiteY1" fmla="*/ -1712 h 1820799"/>
                  <a:gd name="connsiteX2" fmla="*/ 517640 w 2829972"/>
                  <a:gd name="connsiteY2" fmla="*/ 149927 h 1820799"/>
                  <a:gd name="connsiteX3" fmla="*/ 548978 w 2829972"/>
                  <a:gd name="connsiteY3" fmla="*/ 182883 h 1820799"/>
                  <a:gd name="connsiteX4" fmla="*/ 562979 w 2829972"/>
                  <a:gd name="connsiteY4" fmla="*/ 206886 h 1820799"/>
                  <a:gd name="connsiteX5" fmla="*/ 647752 w 2829972"/>
                  <a:gd name="connsiteY5" fmla="*/ 255463 h 1820799"/>
                  <a:gd name="connsiteX6" fmla="*/ 701092 w 2829972"/>
                  <a:gd name="connsiteY6" fmla="*/ 270989 h 1820799"/>
                  <a:gd name="connsiteX7" fmla="*/ 2439118 w 2829972"/>
                  <a:gd name="connsiteY7" fmla="*/ 1396653 h 1820799"/>
                  <a:gd name="connsiteX8" fmla="*/ 2477981 w 2829972"/>
                  <a:gd name="connsiteY8" fmla="*/ 1429705 h 1820799"/>
                  <a:gd name="connsiteX9" fmla="*/ 2829168 w 2829972"/>
                  <a:gd name="connsiteY9" fmla="*/ 1819088 h 1820799"/>
                  <a:gd name="connsiteX10" fmla="*/ 2340249 w 2829972"/>
                  <a:gd name="connsiteY10" fmla="*/ 1708597 h 1820799"/>
                  <a:gd name="connsiteX11" fmla="*/ 2264049 w 2829972"/>
                  <a:gd name="connsiteY11" fmla="*/ 1680022 h 1820799"/>
                  <a:gd name="connsiteX12" fmla="*/ 435248 w 2829972"/>
                  <a:gd name="connsiteY12" fmla="*/ 723808 h 1820799"/>
                  <a:gd name="connsiteX13" fmla="*/ 397148 w 2829972"/>
                  <a:gd name="connsiteY13" fmla="*/ 688375 h 1820799"/>
                  <a:gd name="connsiteX14" fmla="*/ 394767 w 2829972"/>
                  <a:gd name="connsiteY14" fmla="*/ 684565 h 1820799"/>
                  <a:gd name="connsiteX15" fmla="*/ 312091 w 2829972"/>
                  <a:gd name="connsiteY15" fmla="*/ 638178 h 1820799"/>
                  <a:gd name="connsiteX16" fmla="*/ 295136 w 2829972"/>
                  <a:gd name="connsiteY16" fmla="*/ 638178 h 1820799"/>
                  <a:gd name="connsiteX17" fmla="*/ 250464 w 2829972"/>
                  <a:gd name="connsiteY17" fmla="*/ 627224 h 1820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829972" h="1820799">
                    <a:moveTo>
                      <a:pt x="-805" y="496637"/>
                    </a:moveTo>
                    <a:lnTo>
                      <a:pt x="283897" y="-1712"/>
                    </a:lnTo>
                    <a:lnTo>
                      <a:pt x="517640" y="149927"/>
                    </a:lnTo>
                    <a:cubicBezTo>
                      <a:pt x="530498" y="158309"/>
                      <a:pt x="541262" y="169548"/>
                      <a:pt x="548978" y="182883"/>
                    </a:cubicBezTo>
                    <a:lnTo>
                      <a:pt x="562979" y="206886"/>
                    </a:lnTo>
                    <a:cubicBezTo>
                      <a:pt x="580411" y="237175"/>
                      <a:pt x="612795" y="255654"/>
                      <a:pt x="647752" y="255463"/>
                    </a:cubicBezTo>
                    <a:cubicBezTo>
                      <a:pt x="666706" y="255177"/>
                      <a:pt x="685280" y="260607"/>
                      <a:pt x="701092" y="270989"/>
                    </a:cubicBezTo>
                    <a:lnTo>
                      <a:pt x="2439118" y="1396653"/>
                    </a:lnTo>
                    <a:cubicBezTo>
                      <a:pt x="2453406" y="1405987"/>
                      <a:pt x="2466550" y="1417038"/>
                      <a:pt x="2477981" y="1429705"/>
                    </a:cubicBezTo>
                    <a:lnTo>
                      <a:pt x="2829168" y="1819088"/>
                    </a:lnTo>
                    <a:lnTo>
                      <a:pt x="2340249" y="1708597"/>
                    </a:lnTo>
                    <a:cubicBezTo>
                      <a:pt x="2313675" y="1702407"/>
                      <a:pt x="2288052" y="1692786"/>
                      <a:pt x="2264049" y="1680022"/>
                    </a:cubicBezTo>
                    <a:lnTo>
                      <a:pt x="435248" y="723808"/>
                    </a:lnTo>
                    <a:cubicBezTo>
                      <a:pt x="419628" y="715617"/>
                      <a:pt x="406389" y="703424"/>
                      <a:pt x="397148" y="688375"/>
                    </a:cubicBezTo>
                    <a:lnTo>
                      <a:pt x="394767" y="684565"/>
                    </a:lnTo>
                    <a:cubicBezTo>
                      <a:pt x="377146" y="655799"/>
                      <a:pt x="345810" y="638178"/>
                      <a:pt x="312091" y="638178"/>
                    </a:cubicBezTo>
                    <a:lnTo>
                      <a:pt x="295136" y="638178"/>
                    </a:lnTo>
                    <a:cubicBezTo>
                      <a:pt x="279610" y="638274"/>
                      <a:pt x="264180" y="634464"/>
                      <a:pt x="250464" y="627224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58DE468A-AF69-FFAF-483B-60F09FCE2F49}"/>
                  </a:ext>
                </a:extLst>
              </p:cNvPr>
              <p:cNvSpPr/>
              <p:nvPr/>
            </p:nvSpPr>
            <p:spPr>
              <a:xfrm rot="17563001">
                <a:off x="1130532" y="2806748"/>
                <a:ext cx="2872310" cy="1863478"/>
              </a:xfrm>
              <a:custGeom>
                <a:avLst/>
                <a:gdLst>
                  <a:gd name="connsiteX0" fmla="*/ 2849974 w 2872310"/>
                  <a:gd name="connsiteY0" fmla="*/ 1861576 h 1863478"/>
                  <a:gd name="connsiteX1" fmla="*/ 2845307 w 2872310"/>
                  <a:gd name="connsiteY1" fmla="*/ 1861099 h 1863478"/>
                  <a:gd name="connsiteX2" fmla="*/ 2356388 w 2872310"/>
                  <a:gd name="connsiteY2" fmla="*/ 1750611 h 1863478"/>
                  <a:gd name="connsiteX3" fmla="*/ 2274568 w 2872310"/>
                  <a:gd name="connsiteY3" fmla="*/ 1720510 h 1863478"/>
                  <a:gd name="connsiteX4" fmla="*/ 445768 w 2872310"/>
                  <a:gd name="connsiteY4" fmla="*/ 764296 h 1863478"/>
                  <a:gd name="connsiteX5" fmla="*/ 399572 w 2872310"/>
                  <a:gd name="connsiteY5" fmla="*/ 721053 h 1863478"/>
                  <a:gd name="connsiteX6" fmla="*/ 397191 w 2872310"/>
                  <a:gd name="connsiteY6" fmla="*/ 717338 h 1863478"/>
                  <a:gd name="connsiteX7" fmla="*/ 332993 w 2872310"/>
                  <a:gd name="connsiteY7" fmla="*/ 681048 h 1863478"/>
                  <a:gd name="connsiteX8" fmla="*/ 315276 w 2872310"/>
                  <a:gd name="connsiteY8" fmla="*/ 681048 h 1863478"/>
                  <a:gd name="connsiteX9" fmla="*/ 261174 w 2872310"/>
                  <a:gd name="connsiteY9" fmla="*/ 667713 h 1863478"/>
                  <a:gd name="connsiteX10" fmla="*/ 10571 w 2872310"/>
                  <a:gd name="connsiteY10" fmla="*/ 536744 h 1863478"/>
                  <a:gd name="connsiteX11" fmla="*/ 1617 w 2872310"/>
                  <a:gd name="connsiteY11" fmla="*/ 508074 h 1863478"/>
                  <a:gd name="connsiteX12" fmla="*/ 1999 w 2872310"/>
                  <a:gd name="connsiteY12" fmla="*/ 507311 h 1863478"/>
                  <a:gd name="connsiteX13" fmla="*/ 286701 w 2872310"/>
                  <a:gd name="connsiteY13" fmla="*/ 8963 h 1863478"/>
                  <a:gd name="connsiteX14" fmla="*/ 315656 w 2872310"/>
                  <a:gd name="connsiteY14" fmla="*/ 1153 h 1863478"/>
                  <a:gd name="connsiteX15" fmla="*/ 316704 w 2872310"/>
                  <a:gd name="connsiteY15" fmla="*/ 1724 h 1863478"/>
                  <a:gd name="connsiteX16" fmla="*/ 550353 w 2872310"/>
                  <a:gd name="connsiteY16" fmla="*/ 153363 h 1863478"/>
                  <a:gd name="connsiteX17" fmla="*/ 588453 w 2872310"/>
                  <a:gd name="connsiteY17" fmla="*/ 193463 h 1863478"/>
                  <a:gd name="connsiteX18" fmla="*/ 602454 w 2872310"/>
                  <a:gd name="connsiteY18" fmla="*/ 217466 h 1863478"/>
                  <a:gd name="connsiteX19" fmla="*/ 667701 w 2872310"/>
                  <a:gd name="connsiteY19" fmla="*/ 255566 h 1863478"/>
                  <a:gd name="connsiteX20" fmla="*/ 670082 w 2872310"/>
                  <a:gd name="connsiteY20" fmla="*/ 255566 h 1863478"/>
                  <a:gd name="connsiteX21" fmla="*/ 733709 w 2872310"/>
                  <a:gd name="connsiteY21" fmla="*/ 274616 h 1863478"/>
                  <a:gd name="connsiteX22" fmla="*/ 2471735 w 2872310"/>
                  <a:gd name="connsiteY22" fmla="*/ 1400281 h 1863478"/>
                  <a:gd name="connsiteX23" fmla="*/ 2514789 w 2872310"/>
                  <a:gd name="connsiteY23" fmla="*/ 1436951 h 1863478"/>
                  <a:gd name="connsiteX24" fmla="*/ 2866071 w 2872310"/>
                  <a:gd name="connsiteY24" fmla="*/ 1826334 h 1863478"/>
                  <a:gd name="connsiteX25" fmla="*/ 2864452 w 2872310"/>
                  <a:gd name="connsiteY25" fmla="*/ 1856337 h 1863478"/>
                  <a:gd name="connsiteX26" fmla="*/ 2850260 w 2872310"/>
                  <a:gd name="connsiteY26" fmla="*/ 1861767 h 1863478"/>
                  <a:gd name="connsiteX27" fmla="*/ 332611 w 2872310"/>
                  <a:gd name="connsiteY27" fmla="*/ 638566 h 1863478"/>
                  <a:gd name="connsiteX28" fmla="*/ 433005 w 2872310"/>
                  <a:gd name="connsiteY28" fmla="*/ 695049 h 1863478"/>
                  <a:gd name="connsiteX29" fmla="*/ 435291 w 2872310"/>
                  <a:gd name="connsiteY29" fmla="*/ 698764 h 1863478"/>
                  <a:gd name="connsiteX30" fmla="*/ 465104 w 2872310"/>
                  <a:gd name="connsiteY30" fmla="*/ 726577 h 1863478"/>
                  <a:gd name="connsiteX31" fmla="*/ 2293904 w 2872310"/>
                  <a:gd name="connsiteY31" fmla="*/ 1682887 h 1863478"/>
                  <a:gd name="connsiteX32" fmla="*/ 2365533 w 2872310"/>
                  <a:gd name="connsiteY32" fmla="*/ 1709176 h 1863478"/>
                  <a:gd name="connsiteX33" fmla="*/ 2789109 w 2872310"/>
                  <a:gd name="connsiteY33" fmla="*/ 1804903 h 1863478"/>
                  <a:gd name="connsiteX34" fmla="*/ 2482689 w 2872310"/>
                  <a:gd name="connsiteY34" fmla="*/ 1465240 h 1863478"/>
                  <a:gd name="connsiteX35" fmla="*/ 2448018 w 2872310"/>
                  <a:gd name="connsiteY35" fmla="*/ 1435714 h 1863478"/>
                  <a:gd name="connsiteX36" fmla="*/ 710182 w 2872310"/>
                  <a:gd name="connsiteY36" fmla="*/ 310049 h 1863478"/>
                  <a:gd name="connsiteX37" fmla="*/ 668749 w 2872310"/>
                  <a:gd name="connsiteY37" fmla="*/ 297952 h 1863478"/>
                  <a:gd name="connsiteX38" fmla="*/ 667320 w 2872310"/>
                  <a:gd name="connsiteY38" fmla="*/ 297952 h 1863478"/>
                  <a:gd name="connsiteX39" fmla="*/ 565307 w 2872310"/>
                  <a:gd name="connsiteY39" fmla="*/ 238802 h 1863478"/>
                  <a:gd name="connsiteX40" fmla="*/ 551305 w 2872310"/>
                  <a:gd name="connsiteY40" fmla="*/ 214799 h 1863478"/>
                  <a:gd name="connsiteX41" fmla="*/ 526731 w 2872310"/>
                  <a:gd name="connsiteY41" fmla="*/ 188986 h 1863478"/>
                  <a:gd name="connsiteX42" fmla="*/ 311941 w 2872310"/>
                  <a:gd name="connsiteY42" fmla="*/ 49540 h 1863478"/>
                  <a:gd name="connsiteX43" fmla="*/ 49433 w 2872310"/>
                  <a:gd name="connsiteY43" fmla="*/ 509026 h 1863478"/>
                  <a:gd name="connsiteX44" fmla="*/ 280414 w 2872310"/>
                  <a:gd name="connsiteY44" fmla="*/ 629803 h 1863478"/>
                  <a:gd name="connsiteX45" fmla="*/ 315181 w 2872310"/>
                  <a:gd name="connsiteY45" fmla="*/ 638280 h 1863478"/>
                  <a:gd name="connsiteX46" fmla="*/ 332611 w 2872310"/>
                  <a:gd name="connsiteY46" fmla="*/ 638280 h 1863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872310" h="1863478">
                    <a:moveTo>
                      <a:pt x="2849974" y="1861576"/>
                    </a:moveTo>
                    <a:cubicBezTo>
                      <a:pt x="2848450" y="1861576"/>
                      <a:pt x="2846830" y="1861385"/>
                      <a:pt x="2845307" y="1861099"/>
                    </a:cubicBezTo>
                    <a:lnTo>
                      <a:pt x="2356388" y="1750611"/>
                    </a:lnTo>
                    <a:cubicBezTo>
                      <a:pt x="2327908" y="1744132"/>
                      <a:pt x="2300381" y="1734037"/>
                      <a:pt x="2274568" y="1720510"/>
                    </a:cubicBezTo>
                    <a:lnTo>
                      <a:pt x="445768" y="764296"/>
                    </a:lnTo>
                    <a:cubicBezTo>
                      <a:pt x="426814" y="754295"/>
                      <a:pt x="410811" y="739341"/>
                      <a:pt x="399572" y="721053"/>
                    </a:cubicBezTo>
                    <a:lnTo>
                      <a:pt x="397191" y="717338"/>
                    </a:lnTo>
                    <a:cubicBezTo>
                      <a:pt x="383474" y="695049"/>
                      <a:pt x="359186" y="681333"/>
                      <a:pt x="332993" y="681048"/>
                    </a:cubicBezTo>
                    <a:lnTo>
                      <a:pt x="315276" y="681048"/>
                    </a:lnTo>
                    <a:cubicBezTo>
                      <a:pt x="296417" y="681048"/>
                      <a:pt x="277842" y="676475"/>
                      <a:pt x="261174" y="667713"/>
                    </a:cubicBezTo>
                    <a:lnTo>
                      <a:pt x="10571" y="536744"/>
                    </a:lnTo>
                    <a:cubicBezTo>
                      <a:pt x="188" y="531314"/>
                      <a:pt x="-3811" y="518456"/>
                      <a:pt x="1617" y="508074"/>
                    </a:cubicBezTo>
                    <a:cubicBezTo>
                      <a:pt x="1713" y="507788"/>
                      <a:pt x="1808" y="507597"/>
                      <a:pt x="1999" y="507311"/>
                    </a:cubicBezTo>
                    <a:lnTo>
                      <a:pt x="286701" y="8963"/>
                    </a:lnTo>
                    <a:cubicBezTo>
                      <a:pt x="292511" y="-1228"/>
                      <a:pt x="305560" y="-4752"/>
                      <a:pt x="315656" y="1153"/>
                    </a:cubicBezTo>
                    <a:cubicBezTo>
                      <a:pt x="316038" y="1343"/>
                      <a:pt x="316419" y="1534"/>
                      <a:pt x="316704" y="1724"/>
                    </a:cubicBezTo>
                    <a:lnTo>
                      <a:pt x="550353" y="153363"/>
                    </a:lnTo>
                    <a:cubicBezTo>
                      <a:pt x="566069" y="163554"/>
                      <a:pt x="579118" y="177271"/>
                      <a:pt x="588453" y="193463"/>
                    </a:cubicBezTo>
                    <a:lnTo>
                      <a:pt x="602454" y="217466"/>
                    </a:lnTo>
                    <a:cubicBezTo>
                      <a:pt x="615885" y="240802"/>
                      <a:pt x="640745" y="255280"/>
                      <a:pt x="667701" y="255566"/>
                    </a:cubicBezTo>
                    <a:lnTo>
                      <a:pt x="670082" y="255566"/>
                    </a:lnTo>
                    <a:cubicBezTo>
                      <a:pt x="692657" y="255566"/>
                      <a:pt x="714849" y="262233"/>
                      <a:pt x="733709" y="274616"/>
                    </a:cubicBezTo>
                    <a:lnTo>
                      <a:pt x="2471735" y="1400281"/>
                    </a:lnTo>
                    <a:cubicBezTo>
                      <a:pt x="2487643" y="1410566"/>
                      <a:pt x="2502121" y="1422854"/>
                      <a:pt x="2514789" y="1436951"/>
                    </a:cubicBezTo>
                    <a:lnTo>
                      <a:pt x="2866071" y="1826334"/>
                    </a:lnTo>
                    <a:cubicBezTo>
                      <a:pt x="2873882" y="1835096"/>
                      <a:pt x="2873214" y="1848526"/>
                      <a:pt x="2864452" y="1856337"/>
                    </a:cubicBezTo>
                    <a:cubicBezTo>
                      <a:pt x="2860547" y="1859862"/>
                      <a:pt x="2855498" y="1861767"/>
                      <a:pt x="2850260" y="1861767"/>
                    </a:cubicBezTo>
                    <a:close/>
                    <a:moveTo>
                      <a:pt x="332611" y="638566"/>
                    </a:moveTo>
                    <a:cubicBezTo>
                      <a:pt x="373569" y="638852"/>
                      <a:pt x="411478" y="660188"/>
                      <a:pt x="433005" y="695049"/>
                    </a:cubicBezTo>
                    <a:lnTo>
                      <a:pt x="435291" y="698764"/>
                    </a:lnTo>
                    <a:cubicBezTo>
                      <a:pt x="442530" y="710575"/>
                      <a:pt x="452817" y="720100"/>
                      <a:pt x="465104" y="726577"/>
                    </a:cubicBezTo>
                    <a:lnTo>
                      <a:pt x="2293904" y="1682887"/>
                    </a:lnTo>
                    <a:cubicBezTo>
                      <a:pt x="2316574" y="1694698"/>
                      <a:pt x="2340672" y="1703555"/>
                      <a:pt x="2365533" y="1709176"/>
                    </a:cubicBezTo>
                    <a:lnTo>
                      <a:pt x="2789109" y="1804903"/>
                    </a:lnTo>
                    <a:lnTo>
                      <a:pt x="2482689" y="1465240"/>
                    </a:lnTo>
                    <a:cubicBezTo>
                      <a:pt x="2472498" y="1453906"/>
                      <a:pt x="2460878" y="1443999"/>
                      <a:pt x="2448018" y="1435714"/>
                    </a:cubicBezTo>
                    <a:lnTo>
                      <a:pt x="710182" y="310049"/>
                    </a:lnTo>
                    <a:cubicBezTo>
                      <a:pt x="697990" y="301762"/>
                      <a:pt x="683512" y="297571"/>
                      <a:pt x="668749" y="297952"/>
                    </a:cubicBezTo>
                    <a:lnTo>
                      <a:pt x="667320" y="297952"/>
                    </a:lnTo>
                    <a:cubicBezTo>
                      <a:pt x="625219" y="297856"/>
                      <a:pt x="586357" y="275282"/>
                      <a:pt x="565307" y="238802"/>
                    </a:cubicBezTo>
                    <a:lnTo>
                      <a:pt x="551305" y="214799"/>
                    </a:lnTo>
                    <a:cubicBezTo>
                      <a:pt x="545304" y="204417"/>
                      <a:pt x="536828" y="195558"/>
                      <a:pt x="526731" y="188986"/>
                    </a:cubicBezTo>
                    <a:lnTo>
                      <a:pt x="311941" y="49540"/>
                    </a:lnTo>
                    <a:lnTo>
                      <a:pt x="49433" y="509026"/>
                    </a:lnTo>
                    <a:lnTo>
                      <a:pt x="280414" y="629803"/>
                    </a:lnTo>
                    <a:cubicBezTo>
                      <a:pt x="291178" y="635328"/>
                      <a:pt x="303084" y="638280"/>
                      <a:pt x="315181" y="638280"/>
                    </a:cubicBezTo>
                    <a:lnTo>
                      <a:pt x="332611" y="6382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C2406C61-E1BA-38D5-A26D-94B413C73F0A}"/>
                  </a:ext>
                </a:extLst>
              </p:cNvPr>
              <p:cNvSpPr/>
              <p:nvPr/>
            </p:nvSpPr>
            <p:spPr>
              <a:xfrm rot="17563001">
                <a:off x="3434426" y="2937983"/>
                <a:ext cx="147492" cy="245028"/>
              </a:xfrm>
              <a:custGeom>
                <a:avLst/>
                <a:gdLst>
                  <a:gd name="connsiteX0" fmla="*/ 20626 w 147492"/>
                  <a:gd name="connsiteY0" fmla="*/ 243317 h 245028"/>
                  <a:gd name="connsiteX1" fmla="*/ -805 w 147492"/>
                  <a:gd name="connsiteY1" fmla="*/ 222076 h 245028"/>
                  <a:gd name="connsiteX2" fmla="*/ 1576 w 147492"/>
                  <a:gd name="connsiteY2" fmla="*/ 212265 h 245028"/>
                  <a:gd name="connsiteX3" fmla="*/ 106351 w 147492"/>
                  <a:gd name="connsiteY3" fmla="*/ 10050 h 245028"/>
                  <a:gd name="connsiteX4" fmla="*/ 134926 w 147492"/>
                  <a:gd name="connsiteY4" fmla="*/ 525 h 245028"/>
                  <a:gd name="connsiteX5" fmla="*/ 144451 w 147492"/>
                  <a:gd name="connsiteY5" fmla="*/ 29100 h 245028"/>
                  <a:gd name="connsiteX6" fmla="*/ 39676 w 147492"/>
                  <a:gd name="connsiteY6" fmla="*/ 231315 h 245028"/>
                  <a:gd name="connsiteX7" fmla="*/ 20626 w 147492"/>
                  <a:gd name="connsiteY7" fmla="*/ 243317 h 245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7492" h="245028">
                    <a:moveTo>
                      <a:pt x="20626" y="243317"/>
                    </a:moveTo>
                    <a:cubicBezTo>
                      <a:pt x="8815" y="243317"/>
                      <a:pt x="-710" y="233792"/>
                      <a:pt x="-805" y="222076"/>
                    </a:cubicBezTo>
                    <a:cubicBezTo>
                      <a:pt x="-805" y="218646"/>
                      <a:pt x="53" y="215314"/>
                      <a:pt x="1576" y="212265"/>
                    </a:cubicBezTo>
                    <a:lnTo>
                      <a:pt x="106351" y="10050"/>
                    </a:lnTo>
                    <a:cubicBezTo>
                      <a:pt x="111590" y="-429"/>
                      <a:pt x="124449" y="-4715"/>
                      <a:pt x="134926" y="525"/>
                    </a:cubicBezTo>
                    <a:cubicBezTo>
                      <a:pt x="145403" y="5764"/>
                      <a:pt x="149690" y="18621"/>
                      <a:pt x="144451" y="29100"/>
                    </a:cubicBezTo>
                    <a:lnTo>
                      <a:pt x="39676" y="231315"/>
                    </a:lnTo>
                    <a:cubicBezTo>
                      <a:pt x="36152" y="238650"/>
                      <a:pt x="28722" y="243221"/>
                      <a:pt x="20626" y="24331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7BA2A26D-8FDF-179E-1FE4-A7042D3C0976}"/>
                  </a:ext>
                </a:extLst>
              </p:cNvPr>
              <p:cNvSpPr/>
              <p:nvPr/>
            </p:nvSpPr>
            <p:spPr>
              <a:xfrm rot="17563001">
                <a:off x="855666" y="4442072"/>
                <a:ext cx="785485" cy="771801"/>
              </a:xfrm>
              <a:custGeom>
                <a:avLst/>
                <a:gdLst>
                  <a:gd name="connsiteX0" fmla="*/ 370534 w 785485"/>
                  <a:gd name="connsiteY0" fmla="*/ 22186 h 771801"/>
                  <a:gd name="connsiteX1" fmla="*/ 784680 w 785485"/>
                  <a:gd name="connsiteY1" fmla="*/ 272504 h 771801"/>
                  <a:gd name="connsiteX2" fmla="*/ 492453 w 785485"/>
                  <a:gd name="connsiteY2" fmla="*/ 770090 h 771801"/>
                  <a:gd name="connsiteX3" fmla="*/ 78306 w 785485"/>
                  <a:gd name="connsiteY3" fmla="*/ 519772 h 771801"/>
                  <a:gd name="connsiteX4" fmla="*/ 20204 w 785485"/>
                  <a:gd name="connsiteY4" fmla="*/ 301746 h 771801"/>
                  <a:gd name="connsiteX5" fmla="*/ 153554 w 785485"/>
                  <a:gd name="connsiteY5" fmla="*/ 74194 h 771801"/>
                  <a:gd name="connsiteX6" fmla="*/ 367866 w 785485"/>
                  <a:gd name="connsiteY6" fmla="*/ 20568 h 771801"/>
                  <a:gd name="connsiteX7" fmla="*/ 370534 w 785485"/>
                  <a:gd name="connsiteY7" fmla="*/ 22186 h 771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5485" h="771801">
                    <a:moveTo>
                      <a:pt x="370534" y="22186"/>
                    </a:moveTo>
                    <a:lnTo>
                      <a:pt x="784680" y="272504"/>
                    </a:lnTo>
                    <a:lnTo>
                      <a:pt x="492453" y="770090"/>
                    </a:lnTo>
                    <a:lnTo>
                      <a:pt x="78306" y="519772"/>
                    </a:lnTo>
                    <a:cubicBezTo>
                      <a:pt x="2678" y="475101"/>
                      <a:pt x="-23135" y="378136"/>
                      <a:pt x="20204" y="301746"/>
                    </a:cubicBezTo>
                    <a:lnTo>
                      <a:pt x="153554" y="74194"/>
                    </a:lnTo>
                    <a:cubicBezTo>
                      <a:pt x="197941" y="184"/>
                      <a:pt x="293857" y="-23819"/>
                      <a:pt x="367866" y="20568"/>
                    </a:cubicBezTo>
                    <a:cubicBezTo>
                      <a:pt x="368723" y="21043"/>
                      <a:pt x="369676" y="21615"/>
                      <a:pt x="370534" y="22186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A1340952-86B8-93B5-6608-C03DCF115AFA}"/>
                  </a:ext>
                </a:extLst>
              </p:cNvPr>
              <p:cNvSpPr/>
              <p:nvPr/>
            </p:nvSpPr>
            <p:spPr>
              <a:xfrm rot="17563001">
                <a:off x="834817" y="4421332"/>
                <a:ext cx="827424" cy="813841"/>
              </a:xfrm>
              <a:custGeom>
                <a:avLst/>
                <a:gdLst>
                  <a:gd name="connsiteX0" fmla="*/ 513634 w 827424"/>
                  <a:gd name="connsiteY0" fmla="*/ 812130 h 813841"/>
                  <a:gd name="connsiteX1" fmla="*/ 502680 w 827424"/>
                  <a:gd name="connsiteY1" fmla="*/ 809083 h 813841"/>
                  <a:gd name="connsiteX2" fmla="*/ 88438 w 827424"/>
                  <a:gd name="connsiteY2" fmla="*/ 558765 h 813841"/>
                  <a:gd name="connsiteX3" fmla="*/ 23001 w 827424"/>
                  <a:gd name="connsiteY3" fmla="*/ 311783 h 813841"/>
                  <a:gd name="connsiteX4" fmla="*/ 156351 w 827424"/>
                  <a:gd name="connsiteY4" fmla="*/ 84230 h 813841"/>
                  <a:gd name="connsiteX5" fmla="*/ 263889 w 827424"/>
                  <a:gd name="connsiteY5" fmla="*/ 3743 h 813841"/>
                  <a:gd name="connsiteX6" fmla="*/ 402383 w 827424"/>
                  <a:gd name="connsiteY6" fmla="*/ 24794 h 813841"/>
                  <a:gd name="connsiteX7" fmla="*/ 816529 w 827424"/>
                  <a:gd name="connsiteY7" fmla="*/ 275111 h 813841"/>
                  <a:gd name="connsiteX8" fmla="*/ 823864 w 827424"/>
                  <a:gd name="connsiteY8" fmla="*/ 303686 h 813841"/>
                  <a:gd name="connsiteX9" fmla="*/ 531636 w 827424"/>
                  <a:gd name="connsiteY9" fmla="*/ 801273 h 813841"/>
                  <a:gd name="connsiteX10" fmla="*/ 518587 w 827424"/>
                  <a:gd name="connsiteY10" fmla="*/ 810798 h 813841"/>
                  <a:gd name="connsiteX11" fmla="*/ 513634 w 827424"/>
                  <a:gd name="connsiteY11" fmla="*/ 812130 h 813841"/>
                  <a:gd name="connsiteX12" fmla="*/ 308275 w 827424"/>
                  <a:gd name="connsiteY12" fmla="*/ 40605 h 813841"/>
                  <a:gd name="connsiteX13" fmla="*/ 274557 w 827424"/>
                  <a:gd name="connsiteY13" fmla="*/ 44797 h 813841"/>
                  <a:gd name="connsiteX14" fmla="*/ 193308 w 827424"/>
                  <a:gd name="connsiteY14" fmla="*/ 105662 h 813841"/>
                  <a:gd name="connsiteX15" fmla="*/ 59958 w 827424"/>
                  <a:gd name="connsiteY15" fmla="*/ 333214 h 813841"/>
                  <a:gd name="connsiteX16" fmla="*/ 110727 w 827424"/>
                  <a:gd name="connsiteY16" fmla="*/ 522285 h 813841"/>
                  <a:gd name="connsiteX17" fmla="*/ 506490 w 827424"/>
                  <a:gd name="connsiteY17" fmla="*/ 761458 h 813841"/>
                  <a:gd name="connsiteX18" fmla="*/ 777191 w 827424"/>
                  <a:gd name="connsiteY18" fmla="*/ 300543 h 813841"/>
                  <a:gd name="connsiteX19" fmla="*/ 380951 w 827424"/>
                  <a:gd name="connsiteY19" fmla="*/ 61084 h 813841"/>
                  <a:gd name="connsiteX20" fmla="*/ 308275 w 827424"/>
                  <a:gd name="connsiteY20" fmla="*/ 40700 h 8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27424" h="813841">
                    <a:moveTo>
                      <a:pt x="513634" y="812130"/>
                    </a:moveTo>
                    <a:cubicBezTo>
                      <a:pt x="509728" y="812130"/>
                      <a:pt x="506015" y="811083"/>
                      <a:pt x="502680" y="809083"/>
                    </a:cubicBezTo>
                    <a:lnTo>
                      <a:pt x="88438" y="558765"/>
                    </a:lnTo>
                    <a:cubicBezTo>
                      <a:pt x="3094" y="507998"/>
                      <a:pt x="-26053" y="398174"/>
                      <a:pt x="23001" y="311783"/>
                    </a:cubicBezTo>
                    <a:lnTo>
                      <a:pt x="156351" y="84230"/>
                    </a:lnTo>
                    <a:cubicBezTo>
                      <a:pt x="179878" y="44035"/>
                      <a:pt x="218645" y="14983"/>
                      <a:pt x="263889" y="3743"/>
                    </a:cubicBezTo>
                    <a:cubicBezTo>
                      <a:pt x="311037" y="-8068"/>
                      <a:pt x="360948" y="-542"/>
                      <a:pt x="402383" y="24794"/>
                    </a:cubicBezTo>
                    <a:lnTo>
                      <a:pt x="816529" y="275111"/>
                    </a:lnTo>
                    <a:cubicBezTo>
                      <a:pt x="826245" y="281111"/>
                      <a:pt x="829483" y="293780"/>
                      <a:pt x="823864" y="303686"/>
                    </a:cubicBezTo>
                    <a:lnTo>
                      <a:pt x="531636" y="801273"/>
                    </a:lnTo>
                    <a:cubicBezTo>
                      <a:pt x="528778" y="806035"/>
                      <a:pt x="524016" y="809464"/>
                      <a:pt x="518587" y="810798"/>
                    </a:cubicBezTo>
                    <a:cubicBezTo>
                      <a:pt x="516967" y="811464"/>
                      <a:pt x="515349" y="811941"/>
                      <a:pt x="513634" y="812130"/>
                    </a:cubicBezTo>
                    <a:close/>
                    <a:moveTo>
                      <a:pt x="308275" y="40605"/>
                    </a:moveTo>
                    <a:cubicBezTo>
                      <a:pt x="296940" y="40605"/>
                      <a:pt x="285606" y="42034"/>
                      <a:pt x="274557" y="44797"/>
                    </a:cubicBezTo>
                    <a:cubicBezTo>
                      <a:pt x="240362" y="53369"/>
                      <a:pt x="211120" y="75276"/>
                      <a:pt x="193308" y="105662"/>
                    </a:cubicBezTo>
                    <a:lnTo>
                      <a:pt x="59958" y="333214"/>
                    </a:lnTo>
                    <a:cubicBezTo>
                      <a:pt x="22525" y="399508"/>
                      <a:pt x="45100" y="483613"/>
                      <a:pt x="110727" y="522285"/>
                    </a:cubicBezTo>
                    <a:lnTo>
                      <a:pt x="506490" y="761458"/>
                    </a:lnTo>
                    <a:lnTo>
                      <a:pt x="777191" y="300543"/>
                    </a:lnTo>
                    <a:lnTo>
                      <a:pt x="380951" y="61084"/>
                    </a:lnTo>
                    <a:cubicBezTo>
                      <a:pt x="359043" y="47749"/>
                      <a:pt x="333897" y="40700"/>
                      <a:pt x="308275" y="4070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90B0F364-55BE-48D0-AE34-9053D8E7EF1D}"/>
                  </a:ext>
                </a:extLst>
              </p:cNvPr>
              <p:cNvSpPr/>
              <p:nvPr/>
            </p:nvSpPr>
            <p:spPr>
              <a:xfrm rot="17563001">
                <a:off x="1690468" y="4284899"/>
                <a:ext cx="183972" cy="277525"/>
              </a:xfrm>
              <a:custGeom>
                <a:avLst/>
                <a:gdLst>
                  <a:gd name="connsiteX0" fmla="*/ 20376 w 183972"/>
                  <a:gd name="connsiteY0" fmla="*/ 275814 h 277525"/>
                  <a:gd name="connsiteX1" fmla="*/ 9518 w 183972"/>
                  <a:gd name="connsiteY1" fmla="*/ 272766 h 277525"/>
                  <a:gd name="connsiteX2" fmla="*/ 2183 w 183972"/>
                  <a:gd name="connsiteY2" fmla="*/ 243810 h 277525"/>
                  <a:gd name="connsiteX3" fmla="*/ 2279 w 183972"/>
                  <a:gd name="connsiteY3" fmla="*/ 243619 h 277525"/>
                  <a:gd name="connsiteX4" fmla="*/ 143153 w 183972"/>
                  <a:gd name="connsiteY4" fmla="*/ 9591 h 277525"/>
                  <a:gd name="connsiteX5" fmla="*/ 171823 w 183972"/>
                  <a:gd name="connsiteY5" fmla="*/ 732 h 277525"/>
                  <a:gd name="connsiteX6" fmla="*/ 180682 w 183972"/>
                  <a:gd name="connsiteY6" fmla="*/ 29497 h 277525"/>
                  <a:gd name="connsiteX7" fmla="*/ 179539 w 183972"/>
                  <a:gd name="connsiteY7" fmla="*/ 31402 h 277525"/>
                  <a:gd name="connsiteX8" fmla="*/ 38664 w 183972"/>
                  <a:gd name="connsiteY8" fmla="*/ 265527 h 277525"/>
                  <a:gd name="connsiteX9" fmla="*/ 20376 w 183972"/>
                  <a:gd name="connsiteY9" fmla="*/ 275814 h 277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3972" h="277525">
                    <a:moveTo>
                      <a:pt x="20376" y="275814"/>
                    </a:moveTo>
                    <a:cubicBezTo>
                      <a:pt x="16566" y="275814"/>
                      <a:pt x="12756" y="274766"/>
                      <a:pt x="9518" y="272766"/>
                    </a:cubicBezTo>
                    <a:cubicBezTo>
                      <a:pt x="-484" y="266766"/>
                      <a:pt x="-3817" y="253812"/>
                      <a:pt x="2183" y="243810"/>
                    </a:cubicBezTo>
                    <a:cubicBezTo>
                      <a:pt x="2183" y="243715"/>
                      <a:pt x="2279" y="243715"/>
                      <a:pt x="2279" y="243619"/>
                    </a:cubicBezTo>
                    <a:lnTo>
                      <a:pt x="143153" y="9591"/>
                    </a:lnTo>
                    <a:cubicBezTo>
                      <a:pt x="148678" y="-791"/>
                      <a:pt x="161536" y="-4697"/>
                      <a:pt x="171823" y="732"/>
                    </a:cubicBezTo>
                    <a:cubicBezTo>
                      <a:pt x="182206" y="6257"/>
                      <a:pt x="186206" y="19116"/>
                      <a:pt x="180682" y="29497"/>
                    </a:cubicBezTo>
                    <a:cubicBezTo>
                      <a:pt x="180300" y="30165"/>
                      <a:pt x="179920" y="30831"/>
                      <a:pt x="179539" y="31402"/>
                    </a:cubicBezTo>
                    <a:lnTo>
                      <a:pt x="38664" y="265527"/>
                    </a:lnTo>
                    <a:cubicBezTo>
                      <a:pt x="34759" y="271908"/>
                      <a:pt x="27805" y="275814"/>
                      <a:pt x="20376" y="275814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D483AE87-BC9D-C005-D92F-10D3E55B6D78}"/>
                  </a:ext>
                </a:extLst>
              </p:cNvPr>
              <p:cNvSpPr/>
              <p:nvPr/>
            </p:nvSpPr>
            <p:spPr>
              <a:xfrm rot="17563001">
                <a:off x="1836486" y="3835770"/>
                <a:ext cx="561125" cy="368036"/>
              </a:xfrm>
              <a:custGeom>
                <a:avLst/>
                <a:gdLst>
                  <a:gd name="connsiteX0" fmla="*/ 539015 w 561125"/>
                  <a:gd name="connsiteY0" fmla="*/ 366325 h 368036"/>
                  <a:gd name="connsiteX1" fmla="*/ 527775 w 561125"/>
                  <a:gd name="connsiteY1" fmla="*/ 363088 h 368036"/>
                  <a:gd name="connsiteX2" fmla="*/ 9139 w 561125"/>
                  <a:gd name="connsiteY2" fmla="*/ 37523 h 368036"/>
                  <a:gd name="connsiteX3" fmla="*/ 2472 w 561125"/>
                  <a:gd name="connsiteY3" fmla="*/ 8282 h 368036"/>
                  <a:gd name="connsiteX4" fmla="*/ 31713 w 561125"/>
                  <a:gd name="connsiteY4" fmla="*/ 1518 h 368036"/>
                  <a:gd name="connsiteX5" fmla="*/ 550349 w 561125"/>
                  <a:gd name="connsiteY5" fmla="*/ 327083 h 368036"/>
                  <a:gd name="connsiteX6" fmla="*/ 557113 w 561125"/>
                  <a:gd name="connsiteY6" fmla="*/ 356326 h 368036"/>
                  <a:gd name="connsiteX7" fmla="*/ 539015 w 561125"/>
                  <a:gd name="connsiteY7" fmla="*/ 366325 h 368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1125" h="368036">
                    <a:moveTo>
                      <a:pt x="539015" y="366325"/>
                    </a:moveTo>
                    <a:cubicBezTo>
                      <a:pt x="535014" y="366325"/>
                      <a:pt x="531110" y="365183"/>
                      <a:pt x="527775" y="363088"/>
                    </a:cubicBezTo>
                    <a:lnTo>
                      <a:pt x="9139" y="37523"/>
                    </a:lnTo>
                    <a:cubicBezTo>
                      <a:pt x="-767" y="31332"/>
                      <a:pt x="-3815" y="18187"/>
                      <a:pt x="2472" y="8282"/>
                    </a:cubicBezTo>
                    <a:cubicBezTo>
                      <a:pt x="8662" y="-1720"/>
                      <a:pt x="21807" y="-4672"/>
                      <a:pt x="31713" y="1518"/>
                    </a:cubicBezTo>
                    <a:lnTo>
                      <a:pt x="550349" y="327083"/>
                    </a:lnTo>
                    <a:cubicBezTo>
                      <a:pt x="560255" y="333274"/>
                      <a:pt x="563304" y="346419"/>
                      <a:pt x="557113" y="356326"/>
                    </a:cubicBezTo>
                    <a:cubicBezTo>
                      <a:pt x="553207" y="362611"/>
                      <a:pt x="546349" y="366325"/>
                      <a:pt x="539015" y="366325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2982B70D-B010-A02E-58DD-4D04A0C9F75A}"/>
                  </a:ext>
                </a:extLst>
              </p:cNvPr>
              <p:cNvSpPr/>
              <p:nvPr/>
            </p:nvSpPr>
            <p:spPr>
              <a:xfrm rot="17563001">
                <a:off x="3183509" y="3089420"/>
                <a:ext cx="245455" cy="168840"/>
              </a:xfrm>
              <a:custGeom>
                <a:avLst/>
                <a:gdLst>
                  <a:gd name="connsiteX0" fmla="*/ 222804 w 245455"/>
                  <a:gd name="connsiteY0" fmla="*/ 167129 h 168840"/>
                  <a:gd name="connsiteX1" fmla="*/ 211660 w 245455"/>
                  <a:gd name="connsiteY1" fmla="*/ 163890 h 168840"/>
                  <a:gd name="connsiteX2" fmla="*/ 9540 w 245455"/>
                  <a:gd name="connsiteY2" fmla="*/ 37779 h 168840"/>
                  <a:gd name="connsiteX3" fmla="*/ 2205 w 245455"/>
                  <a:gd name="connsiteY3" fmla="*/ 8632 h 168840"/>
                  <a:gd name="connsiteX4" fmla="*/ 31352 w 245455"/>
                  <a:gd name="connsiteY4" fmla="*/ 1298 h 168840"/>
                  <a:gd name="connsiteX5" fmla="*/ 31923 w 245455"/>
                  <a:gd name="connsiteY5" fmla="*/ 1679 h 168840"/>
                  <a:gd name="connsiteX6" fmla="*/ 234520 w 245455"/>
                  <a:gd name="connsiteY6" fmla="*/ 127790 h 168840"/>
                  <a:gd name="connsiteX7" fmla="*/ 241473 w 245455"/>
                  <a:gd name="connsiteY7" fmla="*/ 157032 h 168840"/>
                  <a:gd name="connsiteX8" fmla="*/ 223280 w 245455"/>
                  <a:gd name="connsiteY8" fmla="*/ 167129 h 168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5455" h="168840">
                    <a:moveTo>
                      <a:pt x="222804" y="167129"/>
                    </a:moveTo>
                    <a:cubicBezTo>
                      <a:pt x="218899" y="167129"/>
                      <a:pt x="214993" y="165985"/>
                      <a:pt x="211660" y="163890"/>
                    </a:cubicBezTo>
                    <a:lnTo>
                      <a:pt x="9540" y="37779"/>
                    </a:lnTo>
                    <a:cubicBezTo>
                      <a:pt x="-558" y="31779"/>
                      <a:pt x="-3796" y="18729"/>
                      <a:pt x="2205" y="8632"/>
                    </a:cubicBezTo>
                    <a:cubicBezTo>
                      <a:pt x="8206" y="-1463"/>
                      <a:pt x="21255" y="-4702"/>
                      <a:pt x="31352" y="1298"/>
                    </a:cubicBezTo>
                    <a:cubicBezTo>
                      <a:pt x="31543" y="1393"/>
                      <a:pt x="31732" y="1584"/>
                      <a:pt x="31923" y="1679"/>
                    </a:cubicBezTo>
                    <a:lnTo>
                      <a:pt x="234520" y="127790"/>
                    </a:lnTo>
                    <a:cubicBezTo>
                      <a:pt x="244522" y="133887"/>
                      <a:pt x="247665" y="147031"/>
                      <a:pt x="241473" y="157032"/>
                    </a:cubicBezTo>
                    <a:cubicBezTo>
                      <a:pt x="237567" y="163318"/>
                      <a:pt x="230710" y="167129"/>
                      <a:pt x="223280" y="16712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5A17CEEF-B071-F8AA-2FCC-AE10879AA3D7}"/>
                  </a:ext>
                </a:extLst>
              </p:cNvPr>
              <p:cNvSpPr/>
              <p:nvPr/>
            </p:nvSpPr>
            <p:spPr>
              <a:xfrm rot="17563001">
                <a:off x="1111491" y="4839562"/>
                <a:ext cx="358234" cy="236350"/>
              </a:xfrm>
              <a:custGeom>
                <a:avLst/>
                <a:gdLst>
                  <a:gd name="connsiteX0" fmla="*/ 336033 w 358234"/>
                  <a:gd name="connsiteY0" fmla="*/ 234637 h 236350"/>
                  <a:gd name="connsiteX1" fmla="*/ 324983 w 358234"/>
                  <a:gd name="connsiteY1" fmla="*/ 231494 h 236350"/>
                  <a:gd name="connsiteX2" fmla="*/ 9325 w 358234"/>
                  <a:gd name="connsiteY2" fmla="*/ 37661 h 236350"/>
                  <a:gd name="connsiteX3" fmla="*/ 2372 w 358234"/>
                  <a:gd name="connsiteY3" fmla="*/ 8418 h 236350"/>
                  <a:gd name="connsiteX4" fmla="*/ 31614 w 358234"/>
                  <a:gd name="connsiteY4" fmla="*/ 1465 h 236350"/>
                  <a:gd name="connsiteX5" fmla="*/ 347177 w 358234"/>
                  <a:gd name="connsiteY5" fmla="*/ 195203 h 236350"/>
                  <a:gd name="connsiteX6" fmla="*/ 354416 w 358234"/>
                  <a:gd name="connsiteY6" fmla="*/ 224350 h 236350"/>
                  <a:gd name="connsiteX7" fmla="*/ 336033 w 358234"/>
                  <a:gd name="connsiteY7" fmla="*/ 234637 h 236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8234" h="236350">
                    <a:moveTo>
                      <a:pt x="336033" y="234637"/>
                    </a:moveTo>
                    <a:cubicBezTo>
                      <a:pt x="332127" y="234637"/>
                      <a:pt x="328317" y="233494"/>
                      <a:pt x="324983" y="231494"/>
                    </a:cubicBezTo>
                    <a:lnTo>
                      <a:pt x="9325" y="37661"/>
                    </a:lnTo>
                    <a:cubicBezTo>
                      <a:pt x="-676" y="31469"/>
                      <a:pt x="-3820" y="18420"/>
                      <a:pt x="2372" y="8418"/>
                    </a:cubicBezTo>
                    <a:cubicBezTo>
                      <a:pt x="8563" y="-1582"/>
                      <a:pt x="21612" y="-4726"/>
                      <a:pt x="31614" y="1465"/>
                    </a:cubicBezTo>
                    <a:lnTo>
                      <a:pt x="347177" y="195203"/>
                    </a:lnTo>
                    <a:cubicBezTo>
                      <a:pt x="357178" y="201299"/>
                      <a:pt x="360416" y="214349"/>
                      <a:pt x="354416" y="224350"/>
                    </a:cubicBezTo>
                    <a:cubicBezTo>
                      <a:pt x="350511" y="230828"/>
                      <a:pt x="343558" y="234732"/>
                      <a:pt x="336033" y="234637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D64EDE3D-C55E-A015-1D36-4398705DEFA1}"/>
                  </a:ext>
                </a:extLst>
              </p:cNvPr>
              <p:cNvSpPr/>
              <p:nvPr/>
            </p:nvSpPr>
            <p:spPr>
              <a:xfrm rot="17563001">
                <a:off x="2245292" y="3529245"/>
                <a:ext cx="1556559" cy="811849"/>
              </a:xfrm>
              <a:custGeom>
                <a:avLst/>
                <a:gdLst>
                  <a:gd name="connsiteX0" fmla="*/ 140638 w 1556559"/>
                  <a:gd name="connsiteY0" fmla="*/ 27122 h 811849"/>
                  <a:gd name="connsiteX1" fmla="*/ 835010 w 1556559"/>
                  <a:gd name="connsiteY1" fmla="*/ 11690 h 811849"/>
                  <a:gd name="connsiteX2" fmla="*/ 1538050 w 1556559"/>
                  <a:gd name="connsiteY2" fmla="*/ 294203 h 811849"/>
                  <a:gd name="connsiteX3" fmla="*/ 1418131 w 1556559"/>
                  <a:gd name="connsiteY3" fmla="*/ 520610 h 811849"/>
                  <a:gd name="connsiteX4" fmla="*/ 1195150 w 1556559"/>
                  <a:gd name="connsiteY4" fmla="*/ 686537 h 811849"/>
                  <a:gd name="connsiteX5" fmla="*/ 236840 w 1556559"/>
                  <a:gd name="connsiteY5" fmla="*/ 654628 h 811849"/>
                  <a:gd name="connsiteX6" fmla="*/ 7574 w 1556559"/>
                  <a:gd name="connsiteY6" fmla="*/ 597954 h 811849"/>
                  <a:gd name="connsiteX7" fmla="*/ 140638 w 1556559"/>
                  <a:gd name="connsiteY7" fmla="*/ 27122 h 811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6559" h="811849">
                    <a:moveTo>
                      <a:pt x="140638" y="27122"/>
                    </a:moveTo>
                    <a:cubicBezTo>
                      <a:pt x="140638" y="27122"/>
                      <a:pt x="564881" y="-25742"/>
                      <a:pt x="835010" y="11690"/>
                    </a:cubicBezTo>
                    <a:cubicBezTo>
                      <a:pt x="1045417" y="40933"/>
                      <a:pt x="1668162" y="-108609"/>
                      <a:pt x="1538050" y="294203"/>
                    </a:cubicBezTo>
                    <a:cubicBezTo>
                      <a:pt x="1510047" y="380975"/>
                      <a:pt x="1495283" y="438792"/>
                      <a:pt x="1418131" y="520610"/>
                    </a:cubicBezTo>
                    <a:cubicBezTo>
                      <a:pt x="1376030" y="565380"/>
                      <a:pt x="1260587" y="657676"/>
                      <a:pt x="1195150" y="686537"/>
                    </a:cubicBezTo>
                    <a:cubicBezTo>
                      <a:pt x="877110" y="827031"/>
                      <a:pt x="588885" y="885800"/>
                      <a:pt x="236840" y="654628"/>
                    </a:cubicBezTo>
                    <a:cubicBezTo>
                      <a:pt x="169213" y="610051"/>
                      <a:pt x="88250" y="590048"/>
                      <a:pt x="7574" y="597954"/>
                    </a:cubicBezTo>
                    <a:cubicBezTo>
                      <a:pt x="-39385" y="602717"/>
                      <a:pt x="125684" y="30454"/>
                      <a:pt x="140638" y="27122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FD4B908B-985C-9555-CFDA-B0044920310A}"/>
                  </a:ext>
                </a:extLst>
              </p:cNvPr>
              <p:cNvSpPr/>
              <p:nvPr/>
            </p:nvSpPr>
            <p:spPr>
              <a:xfrm rot="17563001">
                <a:off x="2061599" y="3587596"/>
                <a:ext cx="1813804" cy="882774"/>
              </a:xfrm>
              <a:custGeom>
                <a:avLst/>
                <a:gdLst>
                  <a:gd name="connsiteX0" fmla="*/ 947325 w 1813804"/>
                  <a:gd name="connsiteY0" fmla="*/ 881063 h 882774"/>
                  <a:gd name="connsiteX1" fmla="*/ 461550 w 1813804"/>
                  <a:gd name="connsiteY1" fmla="*/ 722473 h 882774"/>
                  <a:gd name="connsiteX2" fmla="*/ 246095 w 1813804"/>
                  <a:gd name="connsiteY2" fmla="*/ 669323 h 882774"/>
                  <a:gd name="connsiteX3" fmla="*/ 21209 w 1813804"/>
                  <a:gd name="connsiteY3" fmla="*/ 680561 h 882774"/>
                  <a:gd name="connsiteX4" fmla="*/ -794 w 1813804"/>
                  <a:gd name="connsiteY4" fmla="*/ 659988 h 882774"/>
                  <a:gd name="connsiteX5" fmla="*/ 19780 w 1813804"/>
                  <a:gd name="connsiteY5" fmla="*/ 638080 h 882774"/>
                  <a:gd name="connsiteX6" fmla="*/ 241809 w 1813804"/>
                  <a:gd name="connsiteY6" fmla="*/ 627032 h 882774"/>
                  <a:gd name="connsiteX7" fmla="*/ 484886 w 1813804"/>
                  <a:gd name="connsiteY7" fmla="*/ 687135 h 882774"/>
                  <a:gd name="connsiteX8" fmla="*/ 1422909 w 1813804"/>
                  <a:gd name="connsiteY8" fmla="*/ 717329 h 882774"/>
                  <a:gd name="connsiteX9" fmla="*/ 1639031 w 1813804"/>
                  <a:gd name="connsiteY9" fmla="*/ 556260 h 882774"/>
                  <a:gd name="connsiteX10" fmla="*/ 1748568 w 1813804"/>
                  <a:gd name="connsiteY10" fmla="*/ 355188 h 882774"/>
                  <a:gd name="connsiteX11" fmla="*/ 1754187 w 1813804"/>
                  <a:gd name="connsiteY11" fmla="*/ 337947 h 882774"/>
                  <a:gd name="connsiteX12" fmla="*/ 1747711 w 1813804"/>
                  <a:gd name="connsiteY12" fmla="*/ 170404 h 882774"/>
                  <a:gd name="connsiteX13" fmla="*/ 1330706 w 1813804"/>
                  <a:gd name="connsiteY13" fmla="*/ 96013 h 882774"/>
                  <a:gd name="connsiteX14" fmla="*/ 1065054 w 1813804"/>
                  <a:gd name="connsiteY14" fmla="*/ 82203 h 882774"/>
                  <a:gd name="connsiteX15" fmla="*/ 383541 w 1813804"/>
                  <a:gd name="connsiteY15" fmla="*/ 97537 h 882774"/>
                  <a:gd name="connsiteX16" fmla="*/ 211328 w 1813804"/>
                  <a:gd name="connsiteY16" fmla="*/ 92869 h 882774"/>
                  <a:gd name="connsiteX17" fmla="*/ 191612 w 1813804"/>
                  <a:gd name="connsiteY17" fmla="*/ 70201 h 882774"/>
                  <a:gd name="connsiteX18" fmla="*/ 213900 w 1813804"/>
                  <a:gd name="connsiteY18" fmla="*/ 50484 h 882774"/>
                  <a:gd name="connsiteX19" fmla="*/ 214281 w 1813804"/>
                  <a:gd name="connsiteY19" fmla="*/ 50484 h 882774"/>
                  <a:gd name="connsiteX20" fmla="*/ 372205 w 1813804"/>
                  <a:gd name="connsiteY20" fmla="*/ 56579 h 882774"/>
                  <a:gd name="connsiteX21" fmla="*/ 1077628 w 1813804"/>
                  <a:gd name="connsiteY21" fmla="*/ 41626 h 882774"/>
                  <a:gd name="connsiteX22" fmla="*/ 1329468 w 1813804"/>
                  <a:gd name="connsiteY22" fmla="*/ 53628 h 882774"/>
                  <a:gd name="connsiteX23" fmla="*/ 1781715 w 1813804"/>
                  <a:gd name="connsiteY23" fmla="*/ 144971 h 882774"/>
                  <a:gd name="connsiteX24" fmla="*/ 1794573 w 1813804"/>
                  <a:gd name="connsiteY24" fmla="*/ 350998 h 882774"/>
                  <a:gd name="connsiteX25" fmla="*/ 1789049 w 1813804"/>
                  <a:gd name="connsiteY25" fmla="*/ 368141 h 882774"/>
                  <a:gd name="connsiteX26" fmla="*/ 1669987 w 1813804"/>
                  <a:gd name="connsiteY26" fmla="*/ 585407 h 882774"/>
                  <a:gd name="connsiteX27" fmla="*/ 1440148 w 1813804"/>
                  <a:gd name="connsiteY27" fmla="*/ 756192 h 882774"/>
                  <a:gd name="connsiteX28" fmla="*/ 947325 w 1813804"/>
                  <a:gd name="connsiteY28" fmla="*/ 881063 h 882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13804" h="882774">
                    <a:moveTo>
                      <a:pt x="947325" y="881063"/>
                    </a:moveTo>
                    <a:cubicBezTo>
                      <a:pt x="791687" y="881063"/>
                      <a:pt x="633666" y="835438"/>
                      <a:pt x="461550" y="722473"/>
                    </a:cubicBezTo>
                    <a:cubicBezTo>
                      <a:pt x="397923" y="680657"/>
                      <a:pt x="321913" y="661893"/>
                      <a:pt x="246095" y="669323"/>
                    </a:cubicBezTo>
                    <a:cubicBezTo>
                      <a:pt x="194279" y="674562"/>
                      <a:pt x="28258" y="680275"/>
                      <a:pt x="21209" y="680561"/>
                    </a:cubicBezTo>
                    <a:cubicBezTo>
                      <a:pt x="9494" y="680943"/>
                      <a:pt x="-317" y="671799"/>
                      <a:pt x="-794" y="659988"/>
                    </a:cubicBezTo>
                    <a:cubicBezTo>
                      <a:pt x="-1174" y="648273"/>
                      <a:pt x="8065" y="638462"/>
                      <a:pt x="19780" y="638080"/>
                    </a:cubicBezTo>
                    <a:cubicBezTo>
                      <a:pt x="21495" y="638080"/>
                      <a:pt x="191230" y="632081"/>
                      <a:pt x="241809" y="627032"/>
                    </a:cubicBezTo>
                    <a:cubicBezTo>
                      <a:pt x="327343" y="618744"/>
                      <a:pt x="413068" y="639985"/>
                      <a:pt x="484886" y="687135"/>
                    </a:cubicBezTo>
                    <a:cubicBezTo>
                      <a:pt x="821785" y="908401"/>
                      <a:pt x="1093534" y="862776"/>
                      <a:pt x="1422909" y="717329"/>
                    </a:cubicBezTo>
                    <a:cubicBezTo>
                      <a:pt x="1483868" y="690372"/>
                      <a:pt x="1597216" y="600648"/>
                      <a:pt x="1639031" y="556260"/>
                    </a:cubicBezTo>
                    <a:cubicBezTo>
                      <a:pt x="1707610" y="483490"/>
                      <a:pt x="1723899" y="432435"/>
                      <a:pt x="1748568" y="355188"/>
                    </a:cubicBezTo>
                    <a:lnTo>
                      <a:pt x="1754187" y="337947"/>
                    </a:lnTo>
                    <a:cubicBezTo>
                      <a:pt x="1778286" y="263178"/>
                      <a:pt x="1776191" y="208409"/>
                      <a:pt x="1747711" y="170404"/>
                    </a:cubicBezTo>
                    <a:cubicBezTo>
                      <a:pt x="1684465" y="86107"/>
                      <a:pt x="1496537" y="91442"/>
                      <a:pt x="1330706" y="96013"/>
                    </a:cubicBezTo>
                    <a:cubicBezTo>
                      <a:pt x="1225931" y="98967"/>
                      <a:pt x="1127919" y="101727"/>
                      <a:pt x="1065054" y="82203"/>
                    </a:cubicBezTo>
                    <a:cubicBezTo>
                      <a:pt x="744537" y="-17336"/>
                      <a:pt x="387065" y="96395"/>
                      <a:pt x="383541" y="97537"/>
                    </a:cubicBezTo>
                    <a:cubicBezTo>
                      <a:pt x="365823" y="101632"/>
                      <a:pt x="319627" y="100204"/>
                      <a:pt x="211328" y="92869"/>
                    </a:cubicBezTo>
                    <a:cubicBezTo>
                      <a:pt x="199613" y="92011"/>
                      <a:pt x="190849" y="81917"/>
                      <a:pt x="191612" y="70201"/>
                    </a:cubicBezTo>
                    <a:cubicBezTo>
                      <a:pt x="192278" y="58578"/>
                      <a:pt x="202280" y="49721"/>
                      <a:pt x="213900" y="50484"/>
                    </a:cubicBezTo>
                    <a:cubicBezTo>
                      <a:pt x="213995" y="50484"/>
                      <a:pt x="214186" y="50484"/>
                      <a:pt x="214281" y="50484"/>
                    </a:cubicBezTo>
                    <a:cubicBezTo>
                      <a:pt x="308388" y="56865"/>
                      <a:pt x="361442" y="58960"/>
                      <a:pt x="372205" y="56579"/>
                    </a:cubicBezTo>
                    <a:cubicBezTo>
                      <a:pt x="385445" y="52197"/>
                      <a:pt x="743681" y="-62007"/>
                      <a:pt x="1077628" y="41626"/>
                    </a:cubicBezTo>
                    <a:cubicBezTo>
                      <a:pt x="1133729" y="59055"/>
                      <a:pt x="1228885" y="56388"/>
                      <a:pt x="1329468" y="53628"/>
                    </a:cubicBezTo>
                    <a:cubicBezTo>
                      <a:pt x="1505681" y="48579"/>
                      <a:pt x="1705324" y="43054"/>
                      <a:pt x="1781715" y="144971"/>
                    </a:cubicBezTo>
                    <a:cubicBezTo>
                      <a:pt x="1818577" y="194121"/>
                      <a:pt x="1822864" y="263461"/>
                      <a:pt x="1794573" y="350998"/>
                    </a:cubicBezTo>
                    <a:lnTo>
                      <a:pt x="1789049" y="368141"/>
                    </a:lnTo>
                    <a:cubicBezTo>
                      <a:pt x="1763617" y="447962"/>
                      <a:pt x="1745139" y="505588"/>
                      <a:pt x="1669987" y="585407"/>
                    </a:cubicBezTo>
                    <a:cubicBezTo>
                      <a:pt x="1626077" y="632081"/>
                      <a:pt x="1508062" y="726377"/>
                      <a:pt x="1440148" y="756192"/>
                    </a:cubicBezTo>
                    <a:cubicBezTo>
                      <a:pt x="1270032" y="831248"/>
                      <a:pt x="1110012" y="881063"/>
                      <a:pt x="947325" y="88106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62" name="Group 161">
              <a:extLst>
                <a:ext uri="{FF2B5EF4-FFF2-40B4-BE49-F238E27FC236}">
                  <a16:creationId xmlns:a16="http://schemas.microsoft.com/office/drawing/2014/main" id="{C6207A99-D97F-BE62-A055-768A48E16707}"/>
                </a:ext>
              </a:extLst>
            </p:cNvPr>
            <p:cNvGrpSpPr/>
            <p:nvPr/>
          </p:nvGrpSpPr>
          <p:grpSpPr>
            <a:xfrm rot="10800000">
              <a:off x="3012256" y="-3909469"/>
              <a:ext cx="5392838" cy="6948057"/>
              <a:chOff x="-1762152" y="2264500"/>
              <a:chExt cx="5392838" cy="6948057"/>
            </a:xfrm>
          </p:grpSpPr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404C9CB6-AEE4-CCC3-49C0-18F042970620}"/>
                  </a:ext>
                </a:extLst>
              </p:cNvPr>
              <p:cNvSpPr/>
              <p:nvPr/>
            </p:nvSpPr>
            <p:spPr>
              <a:xfrm rot="17563001">
                <a:off x="-3069300" y="3614146"/>
                <a:ext cx="6905803" cy="4248456"/>
              </a:xfrm>
              <a:custGeom>
                <a:avLst/>
                <a:gdLst>
                  <a:gd name="connsiteX0" fmla="*/ 5498073 w 6905803"/>
                  <a:gd name="connsiteY0" fmla="*/ 3484249 h 4248456"/>
                  <a:gd name="connsiteX1" fmla="*/ 5593323 w 6905803"/>
                  <a:gd name="connsiteY1" fmla="*/ 3451481 h 4248456"/>
                  <a:gd name="connsiteX2" fmla="*/ 6239975 w 6905803"/>
                  <a:gd name="connsiteY2" fmla="*/ 3150397 h 4248456"/>
                  <a:gd name="connsiteX3" fmla="*/ 6622309 w 6905803"/>
                  <a:gd name="connsiteY3" fmla="*/ 3477105 h 4248456"/>
                  <a:gd name="connsiteX4" fmla="*/ 6904915 w 6905803"/>
                  <a:gd name="connsiteY4" fmla="*/ 3658080 h 4248456"/>
                  <a:gd name="connsiteX5" fmla="*/ 6583541 w 6905803"/>
                  <a:gd name="connsiteY5" fmla="*/ 4095372 h 4248456"/>
                  <a:gd name="connsiteX6" fmla="*/ 5595609 w 6905803"/>
                  <a:gd name="connsiteY6" fmla="*/ 4112327 h 4248456"/>
                  <a:gd name="connsiteX7" fmla="*/ 5365200 w 6905803"/>
                  <a:gd name="connsiteY7" fmla="*/ 4055177 h 4248456"/>
                  <a:gd name="connsiteX8" fmla="*/ 2223663 w 6905803"/>
                  <a:gd name="connsiteY8" fmla="*/ 4138521 h 4248456"/>
                  <a:gd name="connsiteX9" fmla="*/ 619653 w 6905803"/>
                  <a:gd name="connsiteY9" fmla="*/ 3168400 h 4248456"/>
                  <a:gd name="connsiteX10" fmla="*/ -805 w 6905803"/>
                  <a:gd name="connsiteY10" fmla="*/ 1984728 h 4248456"/>
                  <a:gd name="connsiteX11" fmla="*/ 710141 w 6905803"/>
                  <a:gd name="connsiteY11" fmla="*/ -1712 h 4248456"/>
                  <a:gd name="connsiteX12" fmla="*/ 1824566 w 6905803"/>
                  <a:gd name="connsiteY12" fmla="*/ 2588136 h 4248456"/>
                  <a:gd name="connsiteX13" fmla="*/ 5498073 w 6905803"/>
                  <a:gd name="connsiteY13" fmla="*/ 3484249 h 4248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905803" h="4248456">
                    <a:moveTo>
                      <a:pt x="5498073" y="3484249"/>
                    </a:moveTo>
                    <a:cubicBezTo>
                      <a:pt x="5532267" y="3482628"/>
                      <a:pt x="5565320" y="3471294"/>
                      <a:pt x="5593323" y="3451481"/>
                    </a:cubicBezTo>
                    <a:cubicBezTo>
                      <a:pt x="5737055" y="3349564"/>
                      <a:pt x="6035854" y="3121918"/>
                      <a:pt x="6239975" y="3150397"/>
                    </a:cubicBezTo>
                    <a:cubicBezTo>
                      <a:pt x="6581828" y="3198022"/>
                      <a:pt x="6622309" y="3477105"/>
                      <a:pt x="6622309" y="3477105"/>
                    </a:cubicBezTo>
                    <a:cubicBezTo>
                      <a:pt x="6622309" y="3477105"/>
                      <a:pt x="6910631" y="3466436"/>
                      <a:pt x="6904915" y="3658080"/>
                    </a:cubicBezTo>
                    <a:cubicBezTo>
                      <a:pt x="6900534" y="3805336"/>
                      <a:pt x="6816619" y="3992406"/>
                      <a:pt x="6583541" y="4095372"/>
                    </a:cubicBezTo>
                    <a:cubicBezTo>
                      <a:pt x="6265788" y="4235771"/>
                      <a:pt x="5947177" y="4343022"/>
                      <a:pt x="5595609" y="4112327"/>
                    </a:cubicBezTo>
                    <a:cubicBezTo>
                      <a:pt x="5527600" y="4067369"/>
                      <a:pt x="5446257" y="4047175"/>
                      <a:pt x="5365200" y="4055177"/>
                    </a:cubicBezTo>
                    <a:cubicBezTo>
                      <a:pt x="5167651" y="4075085"/>
                      <a:pt x="2223663" y="4138521"/>
                      <a:pt x="2223663" y="4138521"/>
                    </a:cubicBezTo>
                    <a:cubicBezTo>
                      <a:pt x="1550217" y="4138521"/>
                      <a:pt x="932397" y="3764855"/>
                      <a:pt x="619653" y="3168400"/>
                    </a:cubicBezTo>
                    <a:lnTo>
                      <a:pt x="-805" y="1984728"/>
                    </a:lnTo>
                    <a:lnTo>
                      <a:pt x="710141" y="-1712"/>
                    </a:lnTo>
                    <a:lnTo>
                      <a:pt x="1824566" y="2588136"/>
                    </a:lnTo>
                    <a:cubicBezTo>
                      <a:pt x="2364729" y="3325275"/>
                      <a:pt x="5441780" y="3497011"/>
                      <a:pt x="5498073" y="3484249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6BC1B809-73A7-398D-B245-196447ECA5B4}"/>
                  </a:ext>
                </a:extLst>
              </p:cNvPr>
              <p:cNvSpPr/>
              <p:nvPr/>
            </p:nvSpPr>
            <p:spPr>
              <a:xfrm rot="17563001">
                <a:off x="-3091162" y="3593510"/>
                <a:ext cx="6948057" cy="4290038"/>
              </a:xfrm>
              <a:custGeom>
                <a:avLst/>
                <a:gdLst>
                  <a:gd name="connsiteX0" fmla="*/ 6045883 w 6948057"/>
                  <a:gd name="connsiteY0" fmla="*/ 4288327 h 4290038"/>
                  <a:gd name="connsiteX1" fmla="*/ 5604970 w 6948057"/>
                  <a:gd name="connsiteY1" fmla="*/ 4151359 h 4290038"/>
                  <a:gd name="connsiteX2" fmla="*/ 5388658 w 6948057"/>
                  <a:gd name="connsiteY2" fmla="*/ 4097827 h 4290038"/>
                  <a:gd name="connsiteX3" fmla="*/ 2245407 w 6948057"/>
                  <a:gd name="connsiteY3" fmla="*/ 4181266 h 4290038"/>
                  <a:gd name="connsiteX4" fmla="*/ 622157 w 6948057"/>
                  <a:gd name="connsiteY4" fmla="*/ 3200191 h 4290038"/>
                  <a:gd name="connsiteX5" fmla="*/ 1603 w 6948057"/>
                  <a:gd name="connsiteY5" fmla="*/ 2016614 h 4290038"/>
                  <a:gd name="connsiteX6" fmla="*/ 460 w 6948057"/>
                  <a:gd name="connsiteY6" fmla="*/ 1999564 h 4290038"/>
                  <a:gd name="connsiteX7" fmla="*/ 711882 w 6948057"/>
                  <a:gd name="connsiteY7" fmla="*/ 12459 h 4290038"/>
                  <a:gd name="connsiteX8" fmla="*/ 738828 w 6948057"/>
                  <a:gd name="connsiteY8" fmla="*/ -495 h 4290038"/>
                  <a:gd name="connsiteX9" fmla="*/ 751316 w 6948057"/>
                  <a:gd name="connsiteY9" fmla="*/ 11220 h 4290038"/>
                  <a:gd name="connsiteX10" fmla="*/ 1864407 w 6948057"/>
                  <a:gd name="connsiteY10" fmla="*/ 2598782 h 4290038"/>
                  <a:gd name="connsiteX11" fmla="*/ 5515625 w 6948057"/>
                  <a:gd name="connsiteY11" fmla="*/ 3484609 h 4290038"/>
                  <a:gd name="connsiteX12" fmla="*/ 5519340 w 6948057"/>
                  <a:gd name="connsiteY12" fmla="*/ 3484609 h 4290038"/>
                  <a:gd name="connsiteX13" fmla="*/ 5602018 w 6948057"/>
                  <a:gd name="connsiteY13" fmla="*/ 3456034 h 4290038"/>
                  <a:gd name="connsiteX14" fmla="*/ 5635355 w 6948057"/>
                  <a:gd name="connsiteY14" fmla="*/ 3432221 h 4290038"/>
                  <a:gd name="connsiteX15" fmla="*/ 6264005 w 6948057"/>
                  <a:gd name="connsiteY15" fmla="*/ 3151232 h 4290038"/>
                  <a:gd name="connsiteX16" fmla="*/ 6660436 w 6948057"/>
                  <a:gd name="connsiteY16" fmla="*/ 3477749 h 4290038"/>
                  <a:gd name="connsiteX17" fmla="*/ 6899322 w 6948057"/>
                  <a:gd name="connsiteY17" fmla="*/ 3555951 h 4290038"/>
                  <a:gd name="connsiteX18" fmla="*/ 6946947 w 6948057"/>
                  <a:gd name="connsiteY18" fmla="*/ 3680822 h 4290038"/>
                  <a:gd name="connsiteX19" fmla="*/ 6612906 w 6948057"/>
                  <a:gd name="connsiteY19" fmla="*/ 4136880 h 4290038"/>
                  <a:gd name="connsiteX20" fmla="*/ 6045883 w 6948057"/>
                  <a:gd name="connsiteY20" fmla="*/ 4288327 h 4290038"/>
                  <a:gd name="connsiteX21" fmla="*/ 5420471 w 6948057"/>
                  <a:gd name="connsiteY21" fmla="*/ 4053251 h 4290038"/>
                  <a:gd name="connsiteX22" fmla="*/ 5628212 w 6948057"/>
                  <a:gd name="connsiteY22" fmla="*/ 4115828 h 4290038"/>
                  <a:gd name="connsiteX23" fmla="*/ 6595951 w 6948057"/>
                  <a:gd name="connsiteY23" fmla="*/ 4096778 h 4290038"/>
                  <a:gd name="connsiteX24" fmla="*/ 6904657 w 6948057"/>
                  <a:gd name="connsiteY24" fmla="*/ 3678250 h 4290038"/>
                  <a:gd name="connsiteX25" fmla="*/ 6869414 w 6948057"/>
                  <a:gd name="connsiteY25" fmla="*/ 3584905 h 4290038"/>
                  <a:gd name="connsiteX26" fmla="*/ 6644053 w 6948057"/>
                  <a:gd name="connsiteY26" fmla="*/ 3518993 h 4290038"/>
                  <a:gd name="connsiteX27" fmla="*/ 6643290 w 6948057"/>
                  <a:gd name="connsiteY27" fmla="*/ 3518993 h 4290038"/>
                  <a:gd name="connsiteX28" fmla="*/ 6622336 w 6948057"/>
                  <a:gd name="connsiteY28" fmla="*/ 3500801 h 4290038"/>
                  <a:gd name="connsiteX29" fmla="*/ 6258005 w 6948057"/>
                  <a:gd name="connsiteY29" fmla="*/ 3192000 h 4290038"/>
                  <a:gd name="connsiteX30" fmla="*/ 5660120 w 6948057"/>
                  <a:gd name="connsiteY30" fmla="*/ 3465559 h 4290038"/>
                  <a:gd name="connsiteX31" fmla="*/ 5626592 w 6948057"/>
                  <a:gd name="connsiteY31" fmla="*/ 3489464 h 4290038"/>
                  <a:gd name="connsiteX32" fmla="*/ 5519245 w 6948057"/>
                  <a:gd name="connsiteY32" fmla="*/ 3526136 h 4290038"/>
                  <a:gd name="connsiteX33" fmla="*/ 3860752 w 6948057"/>
                  <a:gd name="connsiteY33" fmla="*/ 3358972 h 4290038"/>
                  <a:gd name="connsiteX34" fmla="*/ 1828784 w 6948057"/>
                  <a:gd name="connsiteY34" fmla="*/ 2621261 h 4290038"/>
                  <a:gd name="connsiteX35" fmla="*/ 1826403 w 6948057"/>
                  <a:gd name="connsiteY35" fmla="*/ 2617071 h 4290038"/>
                  <a:gd name="connsiteX36" fmla="*/ 732933 w 6948057"/>
                  <a:gd name="connsiteY36" fmla="*/ 76848 h 4290038"/>
                  <a:gd name="connsiteX37" fmla="*/ 43323 w 6948057"/>
                  <a:gd name="connsiteY37" fmla="*/ 2003661 h 4290038"/>
                  <a:gd name="connsiteX38" fmla="*/ 659495 w 6948057"/>
                  <a:gd name="connsiteY38" fmla="*/ 3179046 h 4290038"/>
                  <a:gd name="connsiteX39" fmla="*/ 2245407 w 6948057"/>
                  <a:gd name="connsiteY39" fmla="*/ 4138594 h 4290038"/>
                  <a:gd name="connsiteX40" fmla="*/ 5384847 w 6948057"/>
                  <a:gd name="connsiteY40" fmla="*/ 4055346 h 4290038"/>
                  <a:gd name="connsiteX41" fmla="*/ 5420757 w 6948057"/>
                  <a:gd name="connsiteY41" fmla="*/ 4053537 h 4290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6948057" h="4290038">
                    <a:moveTo>
                      <a:pt x="6045883" y="4288327"/>
                    </a:moveTo>
                    <a:cubicBezTo>
                      <a:pt x="5903008" y="4288327"/>
                      <a:pt x="5756608" y="4250227"/>
                      <a:pt x="5604970" y="4151359"/>
                    </a:cubicBezTo>
                    <a:cubicBezTo>
                      <a:pt x="5541058" y="4109447"/>
                      <a:pt x="5464762" y="4090493"/>
                      <a:pt x="5388658" y="4097827"/>
                    </a:cubicBezTo>
                    <a:cubicBezTo>
                      <a:pt x="5192538" y="4117544"/>
                      <a:pt x="2365613" y="4178599"/>
                      <a:pt x="2245407" y="4181266"/>
                    </a:cubicBezTo>
                    <a:cubicBezTo>
                      <a:pt x="1563675" y="4182694"/>
                      <a:pt x="937863" y="3804456"/>
                      <a:pt x="622157" y="3200191"/>
                    </a:cubicBezTo>
                    <a:lnTo>
                      <a:pt x="1603" y="2016614"/>
                    </a:lnTo>
                    <a:cubicBezTo>
                      <a:pt x="-1150" y="2011375"/>
                      <a:pt x="-1559" y="2005185"/>
                      <a:pt x="460" y="1999564"/>
                    </a:cubicBezTo>
                    <a:lnTo>
                      <a:pt x="711882" y="12459"/>
                    </a:lnTo>
                    <a:cubicBezTo>
                      <a:pt x="715740" y="1411"/>
                      <a:pt x="727808" y="-4401"/>
                      <a:pt x="738828" y="-495"/>
                    </a:cubicBezTo>
                    <a:cubicBezTo>
                      <a:pt x="744458" y="1505"/>
                      <a:pt x="748992" y="5696"/>
                      <a:pt x="751316" y="11220"/>
                    </a:cubicBezTo>
                    <a:lnTo>
                      <a:pt x="1864407" y="2598782"/>
                    </a:lnTo>
                    <a:cubicBezTo>
                      <a:pt x="2388282" y="3306203"/>
                      <a:pt x="5396658" y="3499561"/>
                      <a:pt x="5515625" y="3484609"/>
                    </a:cubicBezTo>
                    <a:cubicBezTo>
                      <a:pt x="5516864" y="3484418"/>
                      <a:pt x="5518102" y="3484418"/>
                      <a:pt x="5519340" y="3484609"/>
                    </a:cubicBezTo>
                    <a:cubicBezTo>
                      <a:pt x="5548963" y="3482892"/>
                      <a:pt x="5577633" y="3472986"/>
                      <a:pt x="5602018" y="3456034"/>
                    </a:cubicBezTo>
                    <a:lnTo>
                      <a:pt x="5635355" y="3432221"/>
                    </a:lnTo>
                    <a:cubicBezTo>
                      <a:pt x="5796423" y="3316777"/>
                      <a:pt x="6065980" y="3123610"/>
                      <a:pt x="6264005" y="3151232"/>
                    </a:cubicBezTo>
                    <a:cubicBezTo>
                      <a:pt x="6565757" y="3193238"/>
                      <a:pt x="6643862" y="3412504"/>
                      <a:pt x="6660436" y="3477749"/>
                    </a:cubicBezTo>
                    <a:cubicBezTo>
                      <a:pt x="6706632" y="3478511"/>
                      <a:pt x="6830361" y="3487274"/>
                      <a:pt x="6899322" y="3555951"/>
                    </a:cubicBezTo>
                    <a:cubicBezTo>
                      <a:pt x="6932469" y="3588812"/>
                      <a:pt x="6949805" y="3634246"/>
                      <a:pt x="6946947" y="3680822"/>
                    </a:cubicBezTo>
                    <a:cubicBezTo>
                      <a:pt x="6944757" y="3754164"/>
                      <a:pt x="6914182" y="4003814"/>
                      <a:pt x="6612906" y="4136880"/>
                    </a:cubicBezTo>
                    <a:cubicBezTo>
                      <a:pt x="6432311" y="4216413"/>
                      <a:pt x="6243431" y="4288327"/>
                      <a:pt x="6045883" y="4288327"/>
                    </a:cubicBezTo>
                    <a:close/>
                    <a:moveTo>
                      <a:pt x="5420471" y="4053251"/>
                    </a:moveTo>
                    <a:cubicBezTo>
                      <a:pt x="5494290" y="4053537"/>
                      <a:pt x="5566490" y="4075252"/>
                      <a:pt x="5628212" y="4115828"/>
                    </a:cubicBezTo>
                    <a:cubicBezTo>
                      <a:pt x="5972445" y="4341382"/>
                      <a:pt x="6282388" y="4235749"/>
                      <a:pt x="6595951" y="4096778"/>
                    </a:cubicBezTo>
                    <a:cubicBezTo>
                      <a:pt x="6874462" y="3973811"/>
                      <a:pt x="6902656" y="3745307"/>
                      <a:pt x="6904657" y="3678250"/>
                    </a:cubicBezTo>
                    <a:cubicBezTo>
                      <a:pt x="6907038" y="3643485"/>
                      <a:pt x="6894180" y="3609385"/>
                      <a:pt x="6869414" y="3584905"/>
                    </a:cubicBezTo>
                    <a:cubicBezTo>
                      <a:pt x="6798358" y="3514325"/>
                      <a:pt x="6645672" y="3518993"/>
                      <a:pt x="6644053" y="3518993"/>
                    </a:cubicBezTo>
                    <a:lnTo>
                      <a:pt x="6643290" y="3518993"/>
                    </a:lnTo>
                    <a:cubicBezTo>
                      <a:pt x="6632718" y="3518993"/>
                      <a:pt x="6623765" y="3511277"/>
                      <a:pt x="6622336" y="3500801"/>
                    </a:cubicBezTo>
                    <a:cubicBezTo>
                      <a:pt x="6620716" y="3490131"/>
                      <a:pt x="6579187" y="3236768"/>
                      <a:pt x="6258005" y="3192000"/>
                    </a:cubicBezTo>
                    <a:cubicBezTo>
                      <a:pt x="6077030" y="3166949"/>
                      <a:pt x="5805758" y="3361163"/>
                      <a:pt x="5660120" y="3465559"/>
                    </a:cubicBezTo>
                    <a:lnTo>
                      <a:pt x="5626592" y="3489464"/>
                    </a:lnTo>
                    <a:cubicBezTo>
                      <a:pt x="5594874" y="3511467"/>
                      <a:pt x="5557726" y="3524136"/>
                      <a:pt x="5519245" y="3526136"/>
                    </a:cubicBezTo>
                    <a:cubicBezTo>
                      <a:pt x="5445522" y="3530231"/>
                      <a:pt x="4676664" y="3488036"/>
                      <a:pt x="3860752" y="3358972"/>
                    </a:cubicBezTo>
                    <a:cubicBezTo>
                      <a:pt x="3091133" y="3237242"/>
                      <a:pt x="2113962" y="3010453"/>
                      <a:pt x="1828784" y="2621261"/>
                    </a:cubicBezTo>
                    <a:cubicBezTo>
                      <a:pt x="1827831" y="2619928"/>
                      <a:pt x="1827031" y="2618594"/>
                      <a:pt x="1826403" y="2617071"/>
                    </a:cubicBezTo>
                    <a:lnTo>
                      <a:pt x="732933" y="76848"/>
                    </a:lnTo>
                    <a:lnTo>
                      <a:pt x="43323" y="2003661"/>
                    </a:lnTo>
                    <a:lnTo>
                      <a:pt x="659495" y="3179046"/>
                    </a:lnTo>
                    <a:cubicBezTo>
                      <a:pt x="967581" y="3769882"/>
                      <a:pt x="1579105" y="4139831"/>
                      <a:pt x="2245407" y="4138594"/>
                    </a:cubicBezTo>
                    <a:cubicBezTo>
                      <a:pt x="2273982" y="4137927"/>
                      <a:pt x="5190348" y="4074968"/>
                      <a:pt x="5384847" y="4055346"/>
                    </a:cubicBezTo>
                    <a:cubicBezTo>
                      <a:pt x="5396754" y="4054106"/>
                      <a:pt x="5408755" y="4053537"/>
                      <a:pt x="5420757" y="4053537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21FF3679-AB78-4516-BD56-6165D93D95F5}"/>
                  </a:ext>
                </a:extLst>
              </p:cNvPr>
              <p:cNvSpPr/>
              <p:nvPr/>
            </p:nvSpPr>
            <p:spPr>
              <a:xfrm rot="17563001">
                <a:off x="1151475" y="2828387"/>
                <a:ext cx="2829972" cy="1820799"/>
              </a:xfrm>
              <a:custGeom>
                <a:avLst/>
                <a:gdLst>
                  <a:gd name="connsiteX0" fmla="*/ -805 w 2829972"/>
                  <a:gd name="connsiteY0" fmla="*/ 496637 h 1820799"/>
                  <a:gd name="connsiteX1" fmla="*/ 283897 w 2829972"/>
                  <a:gd name="connsiteY1" fmla="*/ -1712 h 1820799"/>
                  <a:gd name="connsiteX2" fmla="*/ 517640 w 2829972"/>
                  <a:gd name="connsiteY2" fmla="*/ 149927 h 1820799"/>
                  <a:gd name="connsiteX3" fmla="*/ 548978 w 2829972"/>
                  <a:gd name="connsiteY3" fmla="*/ 182883 h 1820799"/>
                  <a:gd name="connsiteX4" fmla="*/ 562979 w 2829972"/>
                  <a:gd name="connsiteY4" fmla="*/ 206886 h 1820799"/>
                  <a:gd name="connsiteX5" fmla="*/ 647752 w 2829972"/>
                  <a:gd name="connsiteY5" fmla="*/ 255463 h 1820799"/>
                  <a:gd name="connsiteX6" fmla="*/ 701092 w 2829972"/>
                  <a:gd name="connsiteY6" fmla="*/ 270989 h 1820799"/>
                  <a:gd name="connsiteX7" fmla="*/ 2439118 w 2829972"/>
                  <a:gd name="connsiteY7" fmla="*/ 1396653 h 1820799"/>
                  <a:gd name="connsiteX8" fmla="*/ 2477981 w 2829972"/>
                  <a:gd name="connsiteY8" fmla="*/ 1429705 h 1820799"/>
                  <a:gd name="connsiteX9" fmla="*/ 2829168 w 2829972"/>
                  <a:gd name="connsiteY9" fmla="*/ 1819088 h 1820799"/>
                  <a:gd name="connsiteX10" fmla="*/ 2340249 w 2829972"/>
                  <a:gd name="connsiteY10" fmla="*/ 1708597 h 1820799"/>
                  <a:gd name="connsiteX11" fmla="*/ 2264049 w 2829972"/>
                  <a:gd name="connsiteY11" fmla="*/ 1680022 h 1820799"/>
                  <a:gd name="connsiteX12" fmla="*/ 435248 w 2829972"/>
                  <a:gd name="connsiteY12" fmla="*/ 723808 h 1820799"/>
                  <a:gd name="connsiteX13" fmla="*/ 397148 w 2829972"/>
                  <a:gd name="connsiteY13" fmla="*/ 688375 h 1820799"/>
                  <a:gd name="connsiteX14" fmla="*/ 394767 w 2829972"/>
                  <a:gd name="connsiteY14" fmla="*/ 684565 h 1820799"/>
                  <a:gd name="connsiteX15" fmla="*/ 312091 w 2829972"/>
                  <a:gd name="connsiteY15" fmla="*/ 638178 h 1820799"/>
                  <a:gd name="connsiteX16" fmla="*/ 295136 w 2829972"/>
                  <a:gd name="connsiteY16" fmla="*/ 638178 h 1820799"/>
                  <a:gd name="connsiteX17" fmla="*/ 250464 w 2829972"/>
                  <a:gd name="connsiteY17" fmla="*/ 627224 h 1820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829972" h="1820799">
                    <a:moveTo>
                      <a:pt x="-805" y="496637"/>
                    </a:moveTo>
                    <a:lnTo>
                      <a:pt x="283897" y="-1712"/>
                    </a:lnTo>
                    <a:lnTo>
                      <a:pt x="517640" y="149927"/>
                    </a:lnTo>
                    <a:cubicBezTo>
                      <a:pt x="530498" y="158309"/>
                      <a:pt x="541262" y="169548"/>
                      <a:pt x="548978" y="182883"/>
                    </a:cubicBezTo>
                    <a:lnTo>
                      <a:pt x="562979" y="206886"/>
                    </a:lnTo>
                    <a:cubicBezTo>
                      <a:pt x="580411" y="237175"/>
                      <a:pt x="612795" y="255654"/>
                      <a:pt x="647752" y="255463"/>
                    </a:cubicBezTo>
                    <a:cubicBezTo>
                      <a:pt x="666706" y="255177"/>
                      <a:pt x="685280" y="260607"/>
                      <a:pt x="701092" y="270989"/>
                    </a:cubicBezTo>
                    <a:lnTo>
                      <a:pt x="2439118" y="1396653"/>
                    </a:lnTo>
                    <a:cubicBezTo>
                      <a:pt x="2453406" y="1405987"/>
                      <a:pt x="2466550" y="1417038"/>
                      <a:pt x="2477981" y="1429705"/>
                    </a:cubicBezTo>
                    <a:lnTo>
                      <a:pt x="2829168" y="1819088"/>
                    </a:lnTo>
                    <a:lnTo>
                      <a:pt x="2340249" y="1708597"/>
                    </a:lnTo>
                    <a:cubicBezTo>
                      <a:pt x="2313675" y="1702407"/>
                      <a:pt x="2288052" y="1692786"/>
                      <a:pt x="2264049" y="1680022"/>
                    </a:cubicBezTo>
                    <a:lnTo>
                      <a:pt x="435248" y="723808"/>
                    </a:lnTo>
                    <a:cubicBezTo>
                      <a:pt x="419628" y="715617"/>
                      <a:pt x="406389" y="703424"/>
                      <a:pt x="397148" y="688375"/>
                    </a:cubicBezTo>
                    <a:lnTo>
                      <a:pt x="394767" y="684565"/>
                    </a:lnTo>
                    <a:cubicBezTo>
                      <a:pt x="377146" y="655799"/>
                      <a:pt x="345810" y="638178"/>
                      <a:pt x="312091" y="638178"/>
                    </a:cubicBezTo>
                    <a:lnTo>
                      <a:pt x="295136" y="638178"/>
                    </a:lnTo>
                    <a:cubicBezTo>
                      <a:pt x="279610" y="638274"/>
                      <a:pt x="264180" y="634464"/>
                      <a:pt x="250464" y="627224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844F5526-4A0C-13E4-DCD9-36584DED8118}"/>
                  </a:ext>
                </a:extLst>
              </p:cNvPr>
              <p:cNvSpPr/>
              <p:nvPr/>
            </p:nvSpPr>
            <p:spPr>
              <a:xfrm rot="17563001">
                <a:off x="1130532" y="2806748"/>
                <a:ext cx="2872310" cy="1863478"/>
              </a:xfrm>
              <a:custGeom>
                <a:avLst/>
                <a:gdLst>
                  <a:gd name="connsiteX0" fmla="*/ 2849974 w 2872310"/>
                  <a:gd name="connsiteY0" fmla="*/ 1861576 h 1863478"/>
                  <a:gd name="connsiteX1" fmla="*/ 2845307 w 2872310"/>
                  <a:gd name="connsiteY1" fmla="*/ 1861099 h 1863478"/>
                  <a:gd name="connsiteX2" fmla="*/ 2356388 w 2872310"/>
                  <a:gd name="connsiteY2" fmla="*/ 1750611 h 1863478"/>
                  <a:gd name="connsiteX3" fmla="*/ 2274568 w 2872310"/>
                  <a:gd name="connsiteY3" fmla="*/ 1720510 h 1863478"/>
                  <a:gd name="connsiteX4" fmla="*/ 445768 w 2872310"/>
                  <a:gd name="connsiteY4" fmla="*/ 764296 h 1863478"/>
                  <a:gd name="connsiteX5" fmla="*/ 399572 w 2872310"/>
                  <a:gd name="connsiteY5" fmla="*/ 721053 h 1863478"/>
                  <a:gd name="connsiteX6" fmla="*/ 397191 w 2872310"/>
                  <a:gd name="connsiteY6" fmla="*/ 717338 h 1863478"/>
                  <a:gd name="connsiteX7" fmla="*/ 332993 w 2872310"/>
                  <a:gd name="connsiteY7" fmla="*/ 681048 h 1863478"/>
                  <a:gd name="connsiteX8" fmla="*/ 315276 w 2872310"/>
                  <a:gd name="connsiteY8" fmla="*/ 681048 h 1863478"/>
                  <a:gd name="connsiteX9" fmla="*/ 261174 w 2872310"/>
                  <a:gd name="connsiteY9" fmla="*/ 667713 h 1863478"/>
                  <a:gd name="connsiteX10" fmla="*/ 10571 w 2872310"/>
                  <a:gd name="connsiteY10" fmla="*/ 536744 h 1863478"/>
                  <a:gd name="connsiteX11" fmla="*/ 1617 w 2872310"/>
                  <a:gd name="connsiteY11" fmla="*/ 508074 h 1863478"/>
                  <a:gd name="connsiteX12" fmla="*/ 1999 w 2872310"/>
                  <a:gd name="connsiteY12" fmla="*/ 507311 h 1863478"/>
                  <a:gd name="connsiteX13" fmla="*/ 286701 w 2872310"/>
                  <a:gd name="connsiteY13" fmla="*/ 8963 h 1863478"/>
                  <a:gd name="connsiteX14" fmla="*/ 315656 w 2872310"/>
                  <a:gd name="connsiteY14" fmla="*/ 1153 h 1863478"/>
                  <a:gd name="connsiteX15" fmla="*/ 316704 w 2872310"/>
                  <a:gd name="connsiteY15" fmla="*/ 1724 h 1863478"/>
                  <a:gd name="connsiteX16" fmla="*/ 550353 w 2872310"/>
                  <a:gd name="connsiteY16" fmla="*/ 153363 h 1863478"/>
                  <a:gd name="connsiteX17" fmla="*/ 588453 w 2872310"/>
                  <a:gd name="connsiteY17" fmla="*/ 193463 h 1863478"/>
                  <a:gd name="connsiteX18" fmla="*/ 602454 w 2872310"/>
                  <a:gd name="connsiteY18" fmla="*/ 217466 h 1863478"/>
                  <a:gd name="connsiteX19" fmla="*/ 667701 w 2872310"/>
                  <a:gd name="connsiteY19" fmla="*/ 255566 h 1863478"/>
                  <a:gd name="connsiteX20" fmla="*/ 670082 w 2872310"/>
                  <a:gd name="connsiteY20" fmla="*/ 255566 h 1863478"/>
                  <a:gd name="connsiteX21" fmla="*/ 733709 w 2872310"/>
                  <a:gd name="connsiteY21" fmla="*/ 274616 h 1863478"/>
                  <a:gd name="connsiteX22" fmla="*/ 2471735 w 2872310"/>
                  <a:gd name="connsiteY22" fmla="*/ 1400281 h 1863478"/>
                  <a:gd name="connsiteX23" fmla="*/ 2514789 w 2872310"/>
                  <a:gd name="connsiteY23" fmla="*/ 1436951 h 1863478"/>
                  <a:gd name="connsiteX24" fmla="*/ 2866071 w 2872310"/>
                  <a:gd name="connsiteY24" fmla="*/ 1826334 h 1863478"/>
                  <a:gd name="connsiteX25" fmla="*/ 2864452 w 2872310"/>
                  <a:gd name="connsiteY25" fmla="*/ 1856337 h 1863478"/>
                  <a:gd name="connsiteX26" fmla="*/ 2850260 w 2872310"/>
                  <a:gd name="connsiteY26" fmla="*/ 1861767 h 1863478"/>
                  <a:gd name="connsiteX27" fmla="*/ 332611 w 2872310"/>
                  <a:gd name="connsiteY27" fmla="*/ 638566 h 1863478"/>
                  <a:gd name="connsiteX28" fmla="*/ 433005 w 2872310"/>
                  <a:gd name="connsiteY28" fmla="*/ 695049 h 1863478"/>
                  <a:gd name="connsiteX29" fmla="*/ 435291 w 2872310"/>
                  <a:gd name="connsiteY29" fmla="*/ 698764 h 1863478"/>
                  <a:gd name="connsiteX30" fmla="*/ 465104 w 2872310"/>
                  <a:gd name="connsiteY30" fmla="*/ 726577 h 1863478"/>
                  <a:gd name="connsiteX31" fmla="*/ 2293904 w 2872310"/>
                  <a:gd name="connsiteY31" fmla="*/ 1682887 h 1863478"/>
                  <a:gd name="connsiteX32" fmla="*/ 2365533 w 2872310"/>
                  <a:gd name="connsiteY32" fmla="*/ 1709176 h 1863478"/>
                  <a:gd name="connsiteX33" fmla="*/ 2789109 w 2872310"/>
                  <a:gd name="connsiteY33" fmla="*/ 1804903 h 1863478"/>
                  <a:gd name="connsiteX34" fmla="*/ 2482689 w 2872310"/>
                  <a:gd name="connsiteY34" fmla="*/ 1465240 h 1863478"/>
                  <a:gd name="connsiteX35" fmla="*/ 2448018 w 2872310"/>
                  <a:gd name="connsiteY35" fmla="*/ 1435714 h 1863478"/>
                  <a:gd name="connsiteX36" fmla="*/ 710182 w 2872310"/>
                  <a:gd name="connsiteY36" fmla="*/ 310049 h 1863478"/>
                  <a:gd name="connsiteX37" fmla="*/ 668749 w 2872310"/>
                  <a:gd name="connsiteY37" fmla="*/ 297952 h 1863478"/>
                  <a:gd name="connsiteX38" fmla="*/ 667320 w 2872310"/>
                  <a:gd name="connsiteY38" fmla="*/ 297952 h 1863478"/>
                  <a:gd name="connsiteX39" fmla="*/ 565307 w 2872310"/>
                  <a:gd name="connsiteY39" fmla="*/ 238802 h 1863478"/>
                  <a:gd name="connsiteX40" fmla="*/ 551305 w 2872310"/>
                  <a:gd name="connsiteY40" fmla="*/ 214799 h 1863478"/>
                  <a:gd name="connsiteX41" fmla="*/ 526731 w 2872310"/>
                  <a:gd name="connsiteY41" fmla="*/ 188986 h 1863478"/>
                  <a:gd name="connsiteX42" fmla="*/ 311941 w 2872310"/>
                  <a:gd name="connsiteY42" fmla="*/ 49540 h 1863478"/>
                  <a:gd name="connsiteX43" fmla="*/ 49433 w 2872310"/>
                  <a:gd name="connsiteY43" fmla="*/ 509026 h 1863478"/>
                  <a:gd name="connsiteX44" fmla="*/ 280414 w 2872310"/>
                  <a:gd name="connsiteY44" fmla="*/ 629803 h 1863478"/>
                  <a:gd name="connsiteX45" fmla="*/ 315181 w 2872310"/>
                  <a:gd name="connsiteY45" fmla="*/ 638280 h 1863478"/>
                  <a:gd name="connsiteX46" fmla="*/ 332611 w 2872310"/>
                  <a:gd name="connsiteY46" fmla="*/ 638280 h 1863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872310" h="1863478">
                    <a:moveTo>
                      <a:pt x="2849974" y="1861576"/>
                    </a:moveTo>
                    <a:cubicBezTo>
                      <a:pt x="2848450" y="1861576"/>
                      <a:pt x="2846830" y="1861385"/>
                      <a:pt x="2845307" y="1861099"/>
                    </a:cubicBezTo>
                    <a:lnTo>
                      <a:pt x="2356388" y="1750611"/>
                    </a:lnTo>
                    <a:cubicBezTo>
                      <a:pt x="2327908" y="1744132"/>
                      <a:pt x="2300381" y="1734037"/>
                      <a:pt x="2274568" y="1720510"/>
                    </a:cubicBezTo>
                    <a:lnTo>
                      <a:pt x="445768" y="764296"/>
                    </a:lnTo>
                    <a:cubicBezTo>
                      <a:pt x="426814" y="754295"/>
                      <a:pt x="410811" y="739341"/>
                      <a:pt x="399572" y="721053"/>
                    </a:cubicBezTo>
                    <a:lnTo>
                      <a:pt x="397191" y="717338"/>
                    </a:lnTo>
                    <a:cubicBezTo>
                      <a:pt x="383474" y="695049"/>
                      <a:pt x="359186" y="681333"/>
                      <a:pt x="332993" y="681048"/>
                    </a:cubicBezTo>
                    <a:lnTo>
                      <a:pt x="315276" y="681048"/>
                    </a:lnTo>
                    <a:cubicBezTo>
                      <a:pt x="296417" y="681048"/>
                      <a:pt x="277842" y="676475"/>
                      <a:pt x="261174" y="667713"/>
                    </a:cubicBezTo>
                    <a:lnTo>
                      <a:pt x="10571" y="536744"/>
                    </a:lnTo>
                    <a:cubicBezTo>
                      <a:pt x="188" y="531314"/>
                      <a:pt x="-3811" y="518456"/>
                      <a:pt x="1617" y="508074"/>
                    </a:cubicBezTo>
                    <a:cubicBezTo>
                      <a:pt x="1713" y="507788"/>
                      <a:pt x="1808" y="507597"/>
                      <a:pt x="1999" y="507311"/>
                    </a:cubicBezTo>
                    <a:lnTo>
                      <a:pt x="286701" y="8963"/>
                    </a:lnTo>
                    <a:cubicBezTo>
                      <a:pt x="292511" y="-1228"/>
                      <a:pt x="305560" y="-4752"/>
                      <a:pt x="315656" y="1153"/>
                    </a:cubicBezTo>
                    <a:cubicBezTo>
                      <a:pt x="316038" y="1343"/>
                      <a:pt x="316419" y="1534"/>
                      <a:pt x="316704" y="1724"/>
                    </a:cubicBezTo>
                    <a:lnTo>
                      <a:pt x="550353" y="153363"/>
                    </a:lnTo>
                    <a:cubicBezTo>
                      <a:pt x="566069" y="163554"/>
                      <a:pt x="579118" y="177271"/>
                      <a:pt x="588453" y="193463"/>
                    </a:cubicBezTo>
                    <a:lnTo>
                      <a:pt x="602454" y="217466"/>
                    </a:lnTo>
                    <a:cubicBezTo>
                      <a:pt x="615885" y="240802"/>
                      <a:pt x="640745" y="255280"/>
                      <a:pt x="667701" y="255566"/>
                    </a:cubicBezTo>
                    <a:lnTo>
                      <a:pt x="670082" y="255566"/>
                    </a:lnTo>
                    <a:cubicBezTo>
                      <a:pt x="692657" y="255566"/>
                      <a:pt x="714849" y="262233"/>
                      <a:pt x="733709" y="274616"/>
                    </a:cubicBezTo>
                    <a:lnTo>
                      <a:pt x="2471735" y="1400281"/>
                    </a:lnTo>
                    <a:cubicBezTo>
                      <a:pt x="2487643" y="1410566"/>
                      <a:pt x="2502121" y="1422854"/>
                      <a:pt x="2514789" y="1436951"/>
                    </a:cubicBezTo>
                    <a:lnTo>
                      <a:pt x="2866071" y="1826334"/>
                    </a:lnTo>
                    <a:cubicBezTo>
                      <a:pt x="2873882" y="1835096"/>
                      <a:pt x="2873214" y="1848526"/>
                      <a:pt x="2864452" y="1856337"/>
                    </a:cubicBezTo>
                    <a:cubicBezTo>
                      <a:pt x="2860547" y="1859862"/>
                      <a:pt x="2855498" y="1861767"/>
                      <a:pt x="2850260" y="1861767"/>
                    </a:cubicBezTo>
                    <a:close/>
                    <a:moveTo>
                      <a:pt x="332611" y="638566"/>
                    </a:moveTo>
                    <a:cubicBezTo>
                      <a:pt x="373569" y="638852"/>
                      <a:pt x="411478" y="660188"/>
                      <a:pt x="433005" y="695049"/>
                    </a:cubicBezTo>
                    <a:lnTo>
                      <a:pt x="435291" y="698764"/>
                    </a:lnTo>
                    <a:cubicBezTo>
                      <a:pt x="442530" y="710575"/>
                      <a:pt x="452817" y="720100"/>
                      <a:pt x="465104" y="726577"/>
                    </a:cubicBezTo>
                    <a:lnTo>
                      <a:pt x="2293904" y="1682887"/>
                    </a:lnTo>
                    <a:cubicBezTo>
                      <a:pt x="2316574" y="1694698"/>
                      <a:pt x="2340672" y="1703555"/>
                      <a:pt x="2365533" y="1709176"/>
                    </a:cubicBezTo>
                    <a:lnTo>
                      <a:pt x="2789109" y="1804903"/>
                    </a:lnTo>
                    <a:lnTo>
                      <a:pt x="2482689" y="1465240"/>
                    </a:lnTo>
                    <a:cubicBezTo>
                      <a:pt x="2472498" y="1453906"/>
                      <a:pt x="2460878" y="1443999"/>
                      <a:pt x="2448018" y="1435714"/>
                    </a:cubicBezTo>
                    <a:lnTo>
                      <a:pt x="710182" y="310049"/>
                    </a:lnTo>
                    <a:cubicBezTo>
                      <a:pt x="697990" y="301762"/>
                      <a:pt x="683512" y="297571"/>
                      <a:pt x="668749" y="297952"/>
                    </a:cubicBezTo>
                    <a:lnTo>
                      <a:pt x="667320" y="297952"/>
                    </a:lnTo>
                    <a:cubicBezTo>
                      <a:pt x="625219" y="297856"/>
                      <a:pt x="586357" y="275282"/>
                      <a:pt x="565307" y="238802"/>
                    </a:cubicBezTo>
                    <a:lnTo>
                      <a:pt x="551305" y="214799"/>
                    </a:lnTo>
                    <a:cubicBezTo>
                      <a:pt x="545304" y="204417"/>
                      <a:pt x="536828" y="195558"/>
                      <a:pt x="526731" y="188986"/>
                    </a:cubicBezTo>
                    <a:lnTo>
                      <a:pt x="311941" y="49540"/>
                    </a:lnTo>
                    <a:lnTo>
                      <a:pt x="49433" y="509026"/>
                    </a:lnTo>
                    <a:lnTo>
                      <a:pt x="280414" y="629803"/>
                    </a:lnTo>
                    <a:cubicBezTo>
                      <a:pt x="291178" y="635328"/>
                      <a:pt x="303084" y="638280"/>
                      <a:pt x="315181" y="638280"/>
                    </a:cubicBezTo>
                    <a:lnTo>
                      <a:pt x="332611" y="638280"/>
                    </a:ln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5DE293BE-7037-29BF-1DEB-49706DA87053}"/>
                  </a:ext>
                </a:extLst>
              </p:cNvPr>
              <p:cNvSpPr/>
              <p:nvPr/>
            </p:nvSpPr>
            <p:spPr>
              <a:xfrm rot="17563001">
                <a:off x="3434426" y="2937983"/>
                <a:ext cx="147492" cy="245028"/>
              </a:xfrm>
              <a:custGeom>
                <a:avLst/>
                <a:gdLst>
                  <a:gd name="connsiteX0" fmla="*/ 20626 w 147492"/>
                  <a:gd name="connsiteY0" fmla="*/ 243317 h 245028"/>
                  <a:gd name="connsiteX1" fmla="*/ -805 w 147492"/>
                  <a:gd name="connsiteY1" fmla="*/ 222076 h 245028"/>
                  <a:gd name="connsiteX2" fmla="*/ 1576 w 147492"/>
                  <a:gd name="connsiteY2" fmla="*/ 212265 h 245028"/>
                  <a:gd name="connsiteX3" fmla="*/ 106351 w 147492"/>
                  <a:gd name="connsiteY3" fmla="*/ 10050 h 245028"/>
                  <a:gd name="connsiteX4" fmla="*/ 134926 w 147492"/>
                  <a:gd name="connsiteY4" fmla="*/ 525 h 245028"/>
                  <a:gd name="connsiteX5" fmla="*/ 144451 w 147492"/>
                  <a:gd name="connsiteY5" fmla="*/ 29100 h 245028"/>
                  <a:gd name="connsiteX6" fmla="*/ 39676 w 147492"/>
                  <a:gd name="connsiteY6" fmla="*/ 231315 h 245028"/>
                  <a:gd name="connsiteX7" fmla="*/ 20626 w 147492"/>
                  <a:gd name="connsiteY7" fmla="*/ 243317 h 245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7492" h="245028">
                    <a:moveTo>
                      <a:pt x="20626" y="243317"/>
                    </a:moveTo>
                    <a:cubicBezTo>
                      <a:pt x="8815" y="243317"/>
                      <a:pt x="-710" y="233792"/>
                      <a:pt x="-805" y="222076"/>
                    </a:cubicBezTo>
                    <a:cubicBezTo>
                      <a:pt x="-805" y="218646"/>
                      <a:pt x="53" y="215314"/>
                      <a:pt x="1576" y="212265"/>
                    </a:cubicBezTo>
                    <a:lnTo>
                      <a:pt x="106351" y="10050"/>
                    </a:lnTo>
                    <a:cubicBezTo>
                      <a:pt x="111590" y="-429"/>
                      <a:pt x="124449" y="-4715"/>
                      <a:pt x="134926" y="525"/>
                    </a:cubicBezTo>
                    <a:cubicBezTo>
                      <a:pt x="145403" y="5764"/>
                      <a:pt x="149690" y="18621"/>
                      <a:pt x="144451" y="29100"/>
                    </a:cubicBezTo>
                    <a:lnTo>
                      <a:pt x="39676" y="231315"/>
                    </a:lnTo>
                    <a:cubicBezTo>
                      <a:pt x="36152" y="238650"/>
                      <a:pt x="28722" y="243221"/>
                      <a:pt x="20626" y="243317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B1CD4493-99E0-1F58-FA74-D2C3BFB44244}"/>
                  </a:ext>
                </a:extLst>
              </p:cNvPr>
              <p:cNvSpPr/>
              <p:nvPr/>
            </p:nvSpPr>
            <p:spPr>
              <a:xfrm rot="17563001">
                <a:off x="855666" y="4442072"/>
                <a:ext cx="785485" cy="771801"/>
              </a:xfrm>
              <a:custGeom>
                <a:avLst/>
                <a:gdLst>
                  <a:gd name="connsiteX0" fmla="*/ 370534 w 785485"/>
                  <a:gd name="connsiteY0" fmla="*/ 22186 h 771801"/>
                  <a:gd name="connsiteX1" fmla="*/ 784680 w 785485"/>
                  <a:gd name="connsiteY1" fmla="*/ 272504 h 771801"/>
                  <a:gd name="connsiteX2" fmla="*/ 492453 w 785485"/>
                  <a:gd name="connsiteY2" fmla="*/ 770090 h 771801"/>
                  <a:gd name="connsiteX3" fmla="*/ 78306 w 785485"/>
                  <a:gd name="connsiteY3" fmla="*/ 519772 h 771801"/>
                  <a:gd name="connsiteX4" fmla="*/ 20204 w 785485"/>
                  <a:gd name="connsiteY4" fmla="*/ 301746 h 771801"/>
                  <a:gd name="connsiteX5" fmla="*/ 153554 w 785485"/>
                  <a:gd name="connsiteY5" fmla="*/ 74194 h 771801"/>
                  <a:gd name="connsiteX6" fmla="*/ 367866 w 785485"/>
                  <a:gd name="connsiteY6" fmla="*/ 20568 h 771801"/>
                  <a:gd name="connsiteX7" fmla="*/ 370534 w 785485"/>
                  <a:gd name="connsiteY7" fmla="*/ 22186 h 771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5485" h="771801">
                    <a:moveTo>
                      <a:pt x="370534" y="22186"/>
                    </a:moveTo>
                    <a:lnTo>
                      <a:pt x="784680" y="272504"/>
                    </a:lnTo>
                    <a:lnTo>
                      <a:pt x="492453" y="770090"/>
                    </a:lnTo>
                    <a:lnTo>
                      <a:pt x="78306" y="519772"/>
                    </a:lnTo>
                    <a:cubicBezTo>
                      <a:pt x="2678" y="475101"/>
                      <a:pt x="-23135" y="378136"/>
                      <a:pt x="20204" y="301746"/>
                    </a:cubicBezTo>
                    <a:lnTo>
                      <a:pt x="153554" y="74194"/>
                    </a:lnTo>
                    <a:cubicBezTo>
                      <a:pt x="197941" y="184"/>
                      <a:pt x="293857" y="-23819"/>
                      <a:pt x="367866" y="20568"/>
                    </a:cubicBezTo>
                    <a:cubicBezTo>
                      <a:pt x="368723" y="21043"/>
                      <a:pt x="369676" y="21615"/>
                      <a:pt x="370534" y="22186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824C0E6C-83A3-0586-7DF3-0A26A78B3747}"/>
                  </a:ext>
                </a:extLst>
              </p:cNvPr>
              <p:cNvSpPr/>
              <p:nvPr/>
            </p:nvSpPr>
            <p:spPr>
              <a:xfrm rot="17563001">
                <a:off x="834817" y="4421332"/>
                <a:ext cx="827424" cy="813841"/>
              </a:xfrm>
              <a:custGeom>
                <a:avLst/>
                <a:gdLst>
                  <a:gd name="connsiteX0" fmla="*/ 513634 w 827424"/>
                  <a:gd name="connsiteY0" fmla="*/ 812130 h 813841"/>
                  <a:gd name="connsiteX1" fmla="*/ 502680 w 827424"/>
                  <a:gd name="connsiteY1" fmla="*/ 809083 h 813841"/>
                  <a:gd name="connsiteX2" fmla="*/ 88438 w 827424"/>
                  <a:gd name="connsiteY2" fmla="*/ 558765 h 813841"/>
                  <a:gd name="connsiteX3" fmla="*/ 23001 w 827424"/>
                  <a:gd name="connsiteY3" fmla="*/ 311783 h 813841"/>
                  <a:gd name="connsiteX4" fmla="*/ 156351 w 827424"/>
                  <a:gd name="connsiteY4" fmla="*/ 84230 h 813841"/>
                  <a:gd name="connsiteX5" fmla="*/ 263889 w 827424"/>
                  <a:gd name="connsiteY5" fmla="*/ 3743 h 813841"/>
                  <a:gd name="connsiteX6" fmla="*/ 402383 w 827424"/>
                  <a:gd name="connsiteY6" fmla="*/ 24794 h 813841"/>
                  <a:gd name="connsiteX7" fmla="*/ 816529 w 827424"/>
                  <a:gd name="connsiteY7" fmla="*/ 275111 h 813841"/>
                  <a:gd name="connsiteX8" fmla="*/ 823864 w 827424"/>
                  <a:gd name="connsiteY8" fmla="*/ 303686 h 813841"/>
                  <a:gd name="connsiteX9" fmla="*/ 531636 w 827424"/>
                  <a:gd name="connsiteY9" fmla="*/ 801273 h 813841"/>
                  <a:gd name="connsiteX10" fmla="*/ 518587 w 827424"/>
                  <a:gd name="connsiteY10" fmla="*/ 810798 h 813841"/>
                  <a:gd name="connsiteX11" fmla="*/ 513634 w 827424"/>
                  <a:gd name="connsiteY11" fmla="*/ 812130 h 813841"/>
                  <a:gd name="connsiteX12" fmla="*/ 308275 w 827424"/>
                  <a:gd name="connsiteY12" fmla="*/ 40605 h 813841"/>
                  <a:gd name="connsiteX13" fmla="*/ 274557 w 827424"/>
                  <a:gd name="connsiteY13" fmla="*/ 44797 h 813841"/>
                  <a:gd name="connsiteX14" fmla="*/ 193308 w 827424"/>
                  <a:gd name="connsiteY14" fmla="*/ 105662 h 813841"/>
                  <a:gd name="connsiteX15" fmla="*/ 59958 w 827424"/>
                  <a:gd name="connsiteY15" fmla="*/ 333214 h 813841"/>
                  <a:gd name="connsiteX16" fmla="*/ 110727 w 827424"/>
                  <a:gd name="connsiteY16" fmla="*/ 522285 h 813841"/>
                  <a:gd name="connsiteX17" fmla="*/ 506490 w 827424"/>
                  <a:gd name="connsiteY17" fmla="*/ 761458 h 813841"/>
                  <a:gd name="connsiteX18" fmla="*/ 777191 w 827424"/>
                  <a:gd name="connsiteY18" fmla="*/ 300543 h 813841"/>
                  <a:gd name="connsiteX19" fmla="*/ 380951 w 827424"/>
                  <a:gd name="connsiteY19" fmla="*/ 61084 h 813841"/>
                  <a:gd name="connsiteX20" fmla="*/ 308275 w 827424"/>
                  <a:gd name="connsiteY20" fmla="*/ 40700 h 8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27424" h="813841">
                    <a:moveTo>
                      <a:pt x="513634" y="812130"/>
                    </a:moveTo>
                    <a:cubicBezTo>
                      <a:pt x="509728" y="812130"/>
                      <a:pt x="506015" y="811083"/>
                      <a:pt x="502680" y="809083"/>
                    </a:cubicBezTo>
                    <a:lnTo>
                      <a:pt x="88438" y="558765"/>
                    </a:lnTo>
                    <a:cubicBezTo>
                      <a:pt x="3094" y="507998"/>
                      <a:pt x="-26053" y="398174"/>
                      <a:pt x="23001" y="311783"/>
                    </a:cubicBezTo>
                    <a:lnTo>
                      <a:pt x="156351" y="84230"/>
                    </a:lnTo>
                    <a:cubicBezTo>
                      <a:pt x="179878" y="44035"/>
                      <a:pt x="218645" y="14983"/>
                      <a:pt x="263889" y="3743"/>
                    </a:cubicBezTo>
                    <a:cubicBezTo>
                      <a:pt x="311037" y="-8068"/>
                      <a:pt x="360948" y="-542"/>
                      <a:pt x="402383" y="24794"/>
                    </a:cubicBezTo>
                    <a:lnTo>
                      <a:pt x="816529" y="275111"/>
                    </a:lnTo>
                    <a:cubicBezTo>
                      <a:pt x="826245" y="281111"/>
                      <a:pt x="829483" y="293780"/>
                      <a:pt x="823864" y="303686"/>
                    </a:cubicBezTo>
                    <a:lnTo>
                      <a:pt x="531636" y="801273"/>
                    </a:lnTo>
                    <a:cubicBezTo>
                      <a:pt x="528778" y="806035"/>
                      <a:pt x="524016" y="809464"/>
                      <a:pt x="518587" y="810798"/>
                    </a:cubicBezTo>
                    <a:cubicBezTo>
                      <a:pt x="516967" y="811464"/>
                      <a:pt x="515349" y="811941"/>
                      <a:pt x="513634" y="812130"/>
                    </a:cubicBezTo>
                    <a:close/>
                    <a:moveTo>
                      <a:pt x="308275" y="40605"/>
                    </a:moveTo>
                    <a:cubicBezTo>
                      <a:pt x="296940" y="40605"/>
                      <a:pt x="285606" y="42034"/>
                      <a:pt x="274557" y="44797"/>
                    </a:cubicBezTo>
                    <a:cubicBezTo>
                      <a:pt x="240362" y="53369"/>
                      <a:pt x="211120" y="75276"/>
                      <a:pt x="193308" y="105662"/>
                    </a:cubicBezTo>
                    <a:lnTo>
                      <a:pt x="59958" y="333214"/>
                    </a:lnTo>
                    <a:cubicBezTo>
                      <a:pt x="22525" y="399508"/>
                      <a:pt x="45100" y="483613"/>
                      <a:pt x="110727" y="522285"/>
                    </a:cubicBezTo>
                    <a:lnTo>
                      <a:pt x="506490" y="761458"/>
                    </a:lnTo>
                    <a:lnTo>
                      <a:pt x="777191" y="300543"/>
                    </a:lnTo>
                    <a:lnTo>
                      <a:pt x="380951" y="61084"/>
                    </a:lnTo>
                    <a:cubicBezTo>
                      <a:pt x="359043" y="47749"/>
                      <a:pt x="333897" y="40700"/>
                      <a:pt x="308275" y="40700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AF1FCEC1-6011-5193-D0D5-571DB389FDEA}"/>
                  </a:ext>
                </a:extLst>
              </p:cNvPr>
              <p:cNvSpPr/>
              <p:nvPr/>
            </p:nvSpPr>
            <p:spPr>
              <a:xfrm rot="17563001">
                <a:off x="1690468" y="4284899"/>
                <a:ext cx="183972" cy="277525"/>
              </a:xfrm>
              <a:custGeom>
                <a:avLst/>
                <a:gdLst>
                  <a:gd name="connsiteX0" fmla="*/ 20376 w 183972"/>
                  <a:gd name="connsiteY0" fmla="*/ 275814 h 277525"/>
                  <a:gd name="connsiteX1" fmla="*/ 9518 w 183972"/>
                  <a:gd name="connsiteY1" fmla="*/ 272766 h 277525"/>
                  <a:gd name="connsiteX2" fmla="*/ 2183 w 183972"/>
                  <a:gd name="connsiteY2" fmla="*/ 243810 h 277525"/>
                  <a:gd name="connsiteX3" fmla="*/ 2279 w 183972"/>
                  <a:gd name="connsiteY3" fmla="*/ 243619 h 277525"/>
                  <a:gd name="connsiteX4" fmla="*/ 143153 w 183972"/>
                  <a:gd name="connsiteY4" fmla="*/ 9591 h 277525"/>
                  <a:gd name="connsiteX5" fmla="*/ 171823 w 183972"/>
                  <a:gd name="connsiteY5" fmla="*/ 732 h 277525"/>
                  <a:gd name="connsiteX6" fmla="*/ 180682 w 183972"/>
                  <a:gd name="connsiteY6" fmla="*/ 29497 h 277525"/>
                  <a:gd name="connsiteX7" fmla="*/ 179539 w 183972"/>
                  <a:gd name="connsiteY7" fmla="*/ 31402 h 277525"/>
                  <a:gd name="connsiteX8" fmla="*/ 38664 w 183972"/>
                  <a:gd name="connsiteY8" fmla="*/ 265527 h 277525"/>
                  <a:gd name="connsiteX9" fmla="*/ 20376 w 183972"/>
                  <a:gd name="connsiteY9" fmla="*/ 275814 h 277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3972" h="277525">
                    <a:moveTo>
                      <a:pt x="20376" y="275814"/>
                    </a:moveTo>
                    <a:cubicBezTo>
                      <a:pt x="16566" y="275814"/>
                      <a:pt x="12756" y="274766"/>
                      <a:pt x="9518" y="272766"/>
                    </a:cubicBezTo>
                    <a:cubicBezTo>
                      <a:pt x="-484" y="266766"/>
                      <a:pt x="-3817" y="253812"/>
                      <a:pt x="2183" y="243810"/>
                    </a:cubicBezTo>
                    <a:cubicBezTo>
                      <a:pt x="2183" y="243715"/>
                      <a:pt x="2279" y="243715"/>
                      <a:pt x="2279" y="243619"/>
                    </a:cubicBezTo>
                    <a:lnTo>
                      <a:pt x="143153" y="9591"/>
                    </a:lnTo>
                    <a:cubicBezTo>
                      <a:pt x="148678" y="-791"/>
                      <a:pt x="161536" y="-4697"/>
                      <a:pt x="171823" y="732"/>
                    </a:cubicBezTo>
                    <a:cubicBezTo>
                      <a:pt x="182206" y="6257"/>
                      <a:pt x="186206" y="19116"/>
                      <a:pt x="180682" y="29497"/>
                    </a:cubicBezTo>
                    <a:cubicBezTo>
                      <a:pt x="180300" y="30165"/>
                      <a:pt x="179920" y="30831"/>
                      <a:pt x="179539" y="31402"/>
                    </a:cubicBezTo>
                    <a:lnTo>
                      <a:pt x="38664" y="265527"/>
                    </a:lnTo>
                    <a:cubicBezTo>
                      <a:pt x="34759" y="271908"/>
                      <a:pt x="27805" y="275814"/>
                      <a:pt x="20376" y="275814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E6C561B0-C5C3-79CE-0F96-620380BEE3D2}"/>
                  </a:ext>
                </a:extLst>
              </p:cNvPr>
              <p:cNvSpPr/>
              <p:nvPr/>
            </p:nvSpPr>
            <p:spPr>
              <a:xfrm rot="17563001">
                <a:off x="1836486" y="3835770"/>
                <a:ext cx="561125" cy="368036"/>
              </a:xfrm>
              <a:custGeom>
                <a:avLst/>
                <a:gdLst>
                  <a:gd name="connsiteX0" fmla="*/ 539015 w 561125"/>
                  <a:gd name="connsiteY0" fmla="*/ 366325 h 368036"/>
                  <a:gd name="connsiteX1" fmla="*/ 527775 w 561125"/>
                  <a:gd name="connsiteY1" fmla="*/ 363088 h 368036"/>
                  <a:gd name="connsiteX2" fmla="*/ 9139 w 561125"/>
                  <a:gd name="connsiteY2" fmla="*/ 37523 h 368036"/>
                  <a:gd name="connsiteX3" fmla="*/ 2472 w 561125"/>
                  <a:gd name="connsiteY3" fmla="*/ 8282 h 368036"/>
                  <a:gd name="connsiteX4" fmla="*/ 31713 w 561125"/>
                  <a:gd name="connsiteY4" fmla="*/ 1518 h 368036"/>
                  <a:gd name="connsiteX5" fmla="*/ 550349 w 561125"/>
                  <a:gd name="connsiteY5" fmla="*/ 327083 h 368036"/>
                  <a:gd name="connsiteX6" fmla="*/ 557113 w 561125"/>
                  <a:gd name="connsiteY6" fmla="*/ 356326 h 368036"/>
                  <a:gd name="connsiteX7" fmla="*/ 539015 w 561125"/>
                  <a:gd name="connsiteY7" fmla="*/ 366325 h 368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1125" h="368036">
                    <a:moveTo>
                      <a:pt x="539015" y="366325"/>
                    </a:moveTo>
                    <a:cubicBezTo>
                      <a:pt x="535014" y="366325"/>
                      <a:pt x="531110" y="365183"/>
                      <a:pt x="527775" y="363088"/>
                    </a:cubicBezTo>
                    <a:lnTo>
                      <a:pt x="9139" y="37523"/>
                    </a:lnTo>
                    <a:cubicBezTo>
                      <a:pt x="-767" y="31332"/>
                      <a:pt x="-3815" y="18187"/>
                      <a:pt x="2472" y="8282"/>
                    </a:cubicBezTo>
                    <a:cubicBezTo>
                      <a:pt x="8662" y="-1720"/>
                      <a:pt x="21807" y="-4672"/>
                      <a:pt x="31713" y="1518"/>
                    </a:cubicBezTo>
                    <a:lnTo>
                      <a:pt x="550349" y="327083"/>
                    </a:lnTo>
                    <a:cubicBezTo>
                      <a:pt x="560255" y="333274"/>
                      <a:pt x="563304" y="346419"/>
                      <a:pt x="557113" y="356326"/>
                    </a:cubicBezTo>
                    <a:cubicBezTo>
                      <a:pt x="553207" y="362611"/>
                      <a:pt x="546349" y="366325"/>
                      <a:pt x="539015" y="366325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99B9EA61-2F5F-1571-0589-2BAF32DD7345}"/>
                  </a:ext>
                </a:extLst>
              </p:cNvPr>
              <p:cNvSpPr/>
              <p:nvPr/>
            </p:nvSpPr>
            <p:spPr>
              <a:xfrm rot="17563001">
                <a:off x="3183509" y="3089420"/>
                <a:ext cx="245455" cy="168840"/>
              </a:xfrm>
              <a:custGeom>
                <a:avLst/>
                <a:gdLst>
                  <a:gd name="connsiteX0" fmla="*/ 222804 w 245455"/>
                  <a:gd name="connsiteY0" fmla="*/ 167129 h 168840"/>
                  <a:gd name="connsiteX1" fmla="*/ 211660 w 245455"/>
                  <a:gd name="connsiteY1" fmla="*/ 163890 h 168840"/>
                  <a:gd name="connsiteX2" fmla="*/ 9540 w 245455"/>
                  <a:gd name="connsiteY2" fmla="*/ 37779 h 168840"/>
                  <a:gd name="connsiteX3" fmla="*/ 2205 w 245455"/>
                  <a:gd name="connsiteY3" fmla="*/ 8632 h 168840"/>
                  <a:gd name="connsiteX4" fmla="*/ 31352 w 245455"/>
                  <a:gd name="connsiteY4" fmla="*/ 1298 h 168840"/>
                  <a:gd name="connsiteX5" fmla="*/ 31923 w 245455"/>
                  <a:gd name="connsiteY5" fmla="*/ 1679 h 168840"/>
                  <a:gd name="connsiteX6" fmla="*/ 234520 w 245455"/>
                  <a:gd name="connsiteY6" fmla="*/ 127790 h 168840"/>
                  <a:gd name="connsiteX7" fmla="*/ 241473 w 245455"/>
                  <a:gd name="connsiteY7" fmla="*/ 157032 h 168840"/>
                  <a:gd name="connsiteX8" fmla="*/ 223280 w 245455"/>
                  <a:gd name="connsiteY8" fmla="*/ 167129 h 168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5455" h="168840">
                    <a:moveTo>
                      <a:pt x="222804" y="167129"/>
                    </a:moveTo>
                    <a:cubicBezTo>
                      <a:pt x="218899" y="167129"/>
                      <a:pt x="214993" y="165985"/>
                      <a:pt x="211660" y="163890"/>
                    </a:cubicBezTo>
                    <a:lnTo>
                      <a:pt x="9540" y="37779"/>
                    </a:lnTo>
                    <a:cubicBezTo>
                      <a:pt x="-558" y="31779"/>
                      <a:pt x="-3796" y="18729"/>
                      <a:pt x="2205" y="8632"/>
                    </a:cubicBezTo>
                    <a:cubicBezTo>
                      <a:pt x="8206" y="-1463"/>
                      <a:pt x="21255" y="-4702"/>
                      <a:pt x="31352" y="1298"/>
                    </a:cubicBezTo>
                    <a:cubicBezTo>
                      <a:pt x="31543" y="1393"/>
                      <a:pt x="31732" y="1584"/>
                      <a:pt x="31923" y="1679"/>
                    </a:cubicBezTo>
                    <a:lnTo>
                      <a:pt x="234520" y="127790"/>
                    </a:lnTo>
                    <a:cubicBezTo>
                      <a:pt x="244522" y="133887"/>
                      <a:pt x="247665" y="147031"/>
                      <a:pt x="241473" y="157032"/>
                    </a:cubicBezTo>
                    <a:cubicBezTo>
                      <a:pt x="237567" y="163318"/>
                      <a:pt x="230710" y="167129"/>
                      <a:pt x="223280" y="167129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D691DBE7-0056-1AE7-3AF4-449762B9A3CE}"/>
                  </a:ext>
                </a:extLst>
              </p:cNvPr>
              <p:cNvSpPr/>
              <p:nvPr/>
            </p:nvSpPr>
            <p:spPr>
              <a:xfrm rot="17563001">
                <a:off x="1111491" y="4839562"/>
                <a:ext cx="358234" cy="236350"/>
              </a:xfrm>
              <a:custGeom>
                <a:avLst/>
                <a:gdLst>
                  <a:gd name="connsiteX0" fmla="*/ 336033 w 358234"/>
                  <a:gd name="connsiteY0" fmla="*/ 234637 h 236350"/>
                  <a:gd name="connsiteX1" fmla="*/ 324983 w 358234"/>
                  <a:gd name="connsiteY1" fmla="*/ 231494 h 236350"/>
                  <a:gd name="connsiteX2" fmla="*/ 9325 w 358234"/>
                  <a:gd name="connsiteY2" fmla="*/ 37661 h 236350"/>
                  <a:gd name="connsiteX3" fmla="*/ 2372 w 358234"/>
                  <a:gd name="connsiteY3" fmla="*/ 8418 h 236350"/>
                  <a:gd name="connsiteX4" fmla="*/ 31614 w 358234"/>
                  <a:gd name="connsiteY4" fmla="*/ 1465 h 236350"/>
                  <a:gd name="connsiteX5" fmla="*/ 347177 w 358234"/>
                  <a:gd name="connsiteY5" fmla="*/ 195203 h 236350"/>
                  <a:gd name="connsiteX6" fmla="*/ 354416 w 358234"/>
                  <a:gd name="connsiteY6" fmla="*/ 224350 h 236350"/>
                  <a:gd name="connsiteX7" fmla="*/ 336033 w 358234"/>
                  <a:gd name="connsiteY7" fmla="*/ 234637 h 236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8234" h="236350">
                    <a:moveTo>
                      <a:pt x="336033" y="234637"/>
                    </a:moveTo>
                    <a:cubicBezTo>
                      <a:pt x="332127" y="234637"/>
                      <a:pt x="328317" y="233494"/>
                      <a:pt x="324983" y="231494"/>
                    </a:cubicBezTo>
                    <a:lnTo>
                      <a:pt x="9325" y="37661"/>
                    </a:lnTo>
                    <a:cubicBezTo>
                      <a:pt x="-676" y="31469"/>
                      <a:pt x="-3820" y="18420"/>
                      <a:pt x="2372" y="8418"/>
                    </a:cubicBezTo>
                    <a:cubicBezTo>
                      <a:pt x="8563" y="-1582"/>
                      <a:pt x="21612" y="-4726"/>
                      <a:pt x="31614" y="1465"/>
                    </a:cubicBezTo>
                    <a:lnTo>
                      <a:pt x="347177" y="195203"/>
                    </a:lnTo>
                    <a:cubicBezTo>
                      <a:pt x="357178" y="201299"/>
                      <a:pt x="360416" y="214349"/>
                      <a:pt x="354416" y="224350"/>
                    </a:cubicBezTo>
                    <a:cubicBezTo>
                      <a:pt x="350511" y="230828"/>
                      <a:pt x="343558" y="234732"/>
                      <a:pt x="336033" y="234637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92434E23-49AD-18BF-9756-BAFF4E82604D}"/>
                  </a:ext>
                </a:extLst>
              </p:cNvPr>
              <p:cNvSpPr/>
              <p:nvPr/>
            </p:nvSpPr>
            <p:spPr>
              <a:xfrm rot="17563001">
                <a:off x="2245292" y="3529245"/>
                <a:ext cx="1556559" cy="811849"/>
              </a:xfrm>
              <a:custGeom>
                <a:avLst/>
                <a:gdLst>
                  <a:gd name="connsiteX0" fmla="*/ 140638 w 1556559"/>
                  <a:gd name="connsiteY0" fmla="*/ 27122 h 811849"/>
                  <a:gd name="connsiteX1" fmla="*/ 835010 w 1556559"/>
                  <a:gd name="connsiteY1" fmla="*/ 11690 h 811849"/>
                  <a:gd name="connsiteX2" fmla="*/ 1538050 w 1556559"/>
                  <a:gd name="connsiteY2" fmla="*/ 294203 h 811849"/>
                  <a:gd name="connsiteX3" fmla="*/ 1418131 w 1556559"/>
                  <a:gd name="connsiteY3" fmla="*/ 520610 h 811849"/>
                  <a:gd name="connsiteX4" fmla="*/ 1195150 w 1556559"/>
                  <a:gd name="connsiteY4" fmla="*/ 686537 h 811849"/>
                  <a:gd name="connsiteX5" fmla="*/ 236840 w 1556559"/>
                  <a:gd name="connsiteY5" fmla="*/ 654628 h 811849"/>
                  <a:gd name="connsiteX6" fmla="*/ 7574 w 1556559"/>
                  <a:gd name="connsiteY6" fmla="*/ 597954 h 811849"/>
                  <a:gd name="connsiteX7" fmla="*/ 140638 w 1556559"/>
                  <a:gd name="connsiteY7" fmla="*/ 27122 h 811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6559" h="811849">
                    <a:moveTo>
                      <a:pt x="140638" y="27122"/>
                    </a:moveTo>
                    <a:cubicBezTo>
                      <a:pt x="140638" y="27122"/>
                      <a:pt x="564881" y="-25742"/>
                      <a:pt x="835010" y="11690"/>
                    </a:cubicBezTo>
                    <a:cubicBezTo>
                      <a:pt x="1045417" y="40933"/>
                      <a:pt x="1668162" y="-108609"/>
                      <a:pt x="1538050" y="294203"/>
                    </a:cubicBezTo>
                    <a:cubicBezTo>
                      <a:pt x="1510047" y="380975"/>
                      <a:pt x="1495283" y="438792"/>
                      <a:pt x="1418131" y="520610"/>
                    </a:cubicBezTo>
                    <a:cubicBezTo>
                      <a:pt x="1376030" y="565380"/>
                      <a:pt x="1260587" y="657676"/>
                      <a:pt x="1195150" y="686537"/>
                    </a:cubicBezTo>
                    <a:cubicBezTo>
                      <a:pt x="877110" y="827031"/>
                      <a:pt x="588885" y="885800"/>
                      <a:pt x="236840" y="654628"/>
                    </a:cubicBezTo>
                    <a:cubicBezTo>
                      <a:pt x="169213" y="610051"/>
                      <a:pt x="88250" y="590048"/>
                      <a:pt x="7574" y="597954"/>
                    </a:cubicBezTo>
                    <a:cubicBezTo>
                      <a:pt x="-39385" y="602717"/>
                      <a:pt x="125684" y="30454"/>
                      <a:pt x="140638" y="27122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6F6343DB-5153-C1A1-1BA4-2417F802D38B}"/>
                  </a:ext>
                </a:extLst>
              </p:cNvPr>
              <p:cNvSpPr/>
              <p:nvPr/>
            </p:nvSpPr>
            <p:spPr>
              <a:xfrm rot="17563001">
                <a:off x="2061599" y="3587596"/>
                <a:ext cx="1813804" cy="882774"/>
              </a:xfrm>
              <a:custGeom>
                <a:avLst/>
                <a:gdLst>
                  <a:gd name="connsiteX0" fmla="*/ 947325 w 1813804"/>
                  <a:gd name="connsiteY0" fmla="*/ 881063 h 882774"/>
                  <a:gd name="connsiteX1" fmla="*/ 461550 w 1813804"/>
                  <a:gd name="connsiteY1" fmla="*/ 722473 h 882774"/>
                  <a:gd name="connsiteX2" fmla="*/ 246095 w 1813804"/>
                  <a:gd name="connsiteY2" fmla="*/ 669323 h 882774"/>
                  <a:gd name="connsiteX3" fmla="*/ 21209 w 1813804"/>
                  <a:gd name="connsiteY3" fmla="*/ 680561 h 882774"/>
                  <a:gd name="connsiteX4" fmla="*/ -794 w 1813804"/>
                  <a:gd name="connsiteY4" fmla="*/ 659988 h 882774"/>
                  <a:gd name="connsiteX5" fmla="*/ 19780 w 1813804"/>
                  <a:gd name="connsiteY5" fmla="*/ 638080 h 882774"/>
                  <a:gd name="connsiteX6" fmla="*/ 241809 w 1813804"/>
                  <a:gd name="connsiteY6" fmla="*/ 627032 h 882774"/>
                  <a:gd name="connsiteX7" fmla="*/ 484886 w 1813804"/>
                  <a:gd name="connsiteY7" fmla="*/ 687135 h 882774"/>
                  <a:gd name="connsiteX8" fmla="*/ 1422909 w 1813804"/>
                  <a:gd name="connsiteY8" fmla="*/ 717329 h 882774"/>
                  <a:gd name="connsiteX9" fmla="*/ 1639031 w 1813804"/>
                  <a:gd name="connsiteY9" fmla="*/ 556260 h 882774"/>
                  <a:gd name="connsiteX10" fmla="*/ 1748568 w 1813804"/>
                  <a:gd name="connsiteY10" fmla="*/ 355188 h 882774"/>
                  <a:gd name="connsiteX11" fmla="*/ 1754187 w 1813804"/>
                  <a:gd name="connsiteY11" fmla="*/ 337947 h 882774"/>
                  <a:gd name="connsiteX12" fmla="*/ 1747711 w 1813804"/>
                  <a:gd name="connsiteY12" fmla="*/ 170404 h 882774"/>
                  <a:gd name="connsiteX13" fmla="*/ 1330706 w 1813804"/>
                  <a:gd name="connsiteY13" fmla="*/ 96013 h 882774"/>
                  <a:gd name="connsiteX14" fmla="*/ 1065054 w 1813804"/>
                  <a:gd name="connsiteY14" fmla="*/ 82203 h 882774"/>
                  <a:gd name="connsiteX15" fmla="*/ 383541 w 1813804"/>
                  <a:gd name="connsiteY15" fmla="*/ 97537 h 882774"/>
                  <a:gd name="connsiteX16" fmla="*/ 211328 w 1813804"/>
                  <a:gd name="connsiteY16" fmla="*/ 92869 h 882774"/>
                  <a:gd name="connsiteX17" fmla="*/ 191612 w 1813804"/>
                  <a:gd name="connsiteY17" fmla="*/ 70201 h 882774"/>
                  <a:gd name="connsiteX18" fmla="*/ 213900 w 1813804"/>
                  <a:gd name="connsiteY18" fmla="*/ 50484 h 882774"/>
                  <a:gd name="connsiteX19" fmla="*/ 214281 w 1813804"/>
                  <a:gd name="connsiteY19" fmla="*/ 50484 h 882774"/>
                  <a:gd name="connsiteX20" fmla="*/ 372205 w 1813804"/>
                  <a:gd name="connsiteY20" fmla="*/ 56579 h 882774"/>
                  <a:gd name="connsiteX21" fmla="*/ 1077628 w 1813804"/>
                  <a:gd name="connsiteY21" fmla="*/ 41626 h 882774"/>
                  <a:gd name="connsiteX22" fmla="*/ 1329468 w 1813804"/>
                  <a:gd name="connsiteY22" fmla="*/ 53628 h 882774"/>
                  <a:gd name="connsiteX23" fmla="*/ 1781715 w 1813804"/>
                  <a:gd name="connsiteY23" fmla="*/ 144971 h 882774"/>
                  <a:gd name="connsiteX24" fmla="*/ 1794573 w 1813804"/>
                  <a:gd name="connsiteY24" fmla="*/ 350998 h 882774"/>
                  <a:gd name="connsiteX25" fmla="*/ 1789049 w 1813804"/>
                  <a:gd name="connsiteY25" fmla="*/ 368141 h 882774"/>
                  <a:gd name="connsiteX26" fmla="*/ 1669987 w 1813804"/>
                  <a:gd name="connsiteY26" fmla="*/ 585407 h 882774"/>
                  <a:gd name="connsiteX27" fmla="*/ 1440148 w 1813804"/>
                  <a:gd name="connsiteY27" fmla="*/ 756192 h 882774"/>
                  <a:gd name="connsiteX28" fmla="*/ 947325 w 1813804"/>
                  <a:gd name="connsiteY28" fmla="*/ 881063 h 882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13804" h="882774">
                    <a:moveTo>
                      <a:pt x="947325" y="881063"/>
                    </a:moveTo>
                    <a:cubicBezTo>
                      <a:pt x="791687" y="881063"/>
                      <a:pt x="633666" y="835438"/>
                      <a:pt x="461550" y="722473"/>
                    </a:cubicBezTo>
                    <a:cubicBezTo>
                      <a:pt x="397923" y="680657"/>
                      <a:pt x="321913" y="661893"/>
                      <a:pt x="246095" y="669323"/>
                    </a:cubicBezTo>
                    <a:cubicBezTo>
                      <a:pt x="194279" y="674562"/>
                      <a:pt x="28258" y="680275"/>
                      <a:pt x="21209" y="680561"/>
                    </a:cubicBezTo>
                    <a:cubicBezTo>
                      <a:pt x="9494" y="680943"/>
                      <a:pt x="-317" y="671799"/>
                      <a:pt x="-794" y="659988"/>
                    </a:cubicBezTo>
                    <a:cubicBezTo>
                      <a:pt x="-1174" y="648273"/>
                      <a:pt x="8065" y="638462"/>
                      <a:pt x="19780" y="638080"/>
                    </a:cubicBezTo>
                    <a:cubicBezTo>
                      <a:pt x="21495" y="638080"/>
                      <a:pt x="191230" y="632081"/>
                      <a:pt x="241809" y="627032"/>
                    </a:cubicBezTo>
                    <a:cubicBezTo>
                      <a:pt x="327343" y="618744"/>
                      <a:pt x="413068" y="639985"/>
                      <a:pt x="484886" y="687135"/>
                    </a:cubicBezTo>
                    <a:cubicBezTo>
                      <a:pt x="821785" y="908401"/>
                      <a:pt x="1093534" y="862776"/>
                      <a:pt x="1422909" y="717329"/>
                    </a:cubicBezTo>
                    <a:cubicBezTo>
                      <a:pt x="1483868" y="690372"/>
                      <a:pt x="1597216" y="600648"/>
                      <a:pt x="1639031" y="556260"/>
                    </a:cubicBezTo>
                    <a:cubicBezTo>
                      <a:pt x="1707610" y="483490"/>
                      <a:pt x="1723899" y="432435"/>
                      <a:pt x="1748568" y="355188"/>
                    </a:cubicBezTo>
                    <a:lnTo>
                      <a:pt x="1754187" y="337947"/>
                    </a:lnTo>
                    <a:cubicBezTo>
                      <a:pt x="1778286" y="263178"/>
                      <a:pt x="1776191" y="208409"/>
                      <a:pt x="1747711" y="170404"/>
                    </a:cubicBezTo>
                    <a:cubicBezTo>
                      <a:pt x="1684465" y="86107"/>
                      <a:pt x="1496537" y="91442"/>
                      <a:pt x="1330706" y="96013"/>
                    </a:cubicBezTo>
                    <a:cubicBezTo>
                      <a:pt x="1225931" y="98967"/>
                      <a:pt x="1127919" y="101727"/>
                      <a:pt x="1065054" y="82203"/>
                    </a:cubicBezTo>
                    <a:cubicBezTo>
                      <a:pt x="744537" y="-17336"/>
                      <a:pt x="387065" y="96395"/>
                      <a:pt x="383541" y="97537"/>
                    </a:cubicBezTo>
                    <a:cubicBezTo>
                      <a:pt x="365823" y="101632"/>
                      <a:pt x="319627" y="100204"/>
                      <a:pt x="211328" y="92869"/>
                    </a:cubicBezTo>
                    <a:cubicBezTo>
                      <a:pt x="199613" y="92011"/>
                      <a:pt x="190849" y="81917"/>
                      <a:pt x="191612" y="70201"/>
                    </a:cubicBezTo>
                    <a:cubicBezTo>
                      <a:pt x="192278" y="58578"/>
                      <a:pt x="202280" y="49721"/>
                      <a:pt x="213900" y="50484"/>
                    </a:cubicBezTo>
                    <a:cubicBezTo>
                      <a:pt x="213995" y="50484"/>
                      <a:pt x="214186" y="50484"/>
                      <a:pt x="214281" y="50484"/>
                    </a:cubicBezTo>
                    <a:cubicBezTo>
                      <a:pt x="308388" y="56865"/>
                      <a:pt x="361442" y="58960"/>
                      <a:pt x="372205" y="56579"/>
                    </a:cubicBezTo>
                    <a:cubicBezTo>
                      <a:pt x="385445" y="52197"/>
                      <a:pt x="743681" y="-62007"/>
                      <a:pt x="1077628" y="41626"/>
                    </a:cubicBezTo>
                    <a:cubicBezTo>
                      <a:pt x="1133729" y="59055"/>
                      <a:pt x="1228885" y="56388"/>
                      <a:pt x="1329468" y="53628"/>
                    </a:cubicBezTo>
                    <a:cubicBezTo>
                      <a:pt x="1505681" y="48579"/>
                      <a:pt x="1705324" y="43054"/>
                      <a:pt x="1781715" y="144971"/>
                    </a:cubicBezTo>
                    <a:cubicBezTo>
                      <a:pt x="1818577" y="194121"/>
                      <a:pt x="1822864" y="263461"/>
                      <a:pt x="1794573" y="350998"/>
                    </a:cubicBezTo>
                    <a:lnTo>
                      <a:pt x="1789049" y="368141"/>
                    </a:lnTo>
                    <a:cubicBezTo>
                      <a:pt x="1763617" y="447962"/>
                      <a:pt x="1745139" y="505588"/>
                      <a:pt x="1669987" y="585407"/>
                    </a:cubicBezTo>
                    <a:cubicBezTo>
                      <a:pt x="1626077" y="632081"/>
                      <a:pt x="1508062" y="726377"/>
                      <a:pt x="1440148" y="756192"/>
                    </a:cubicBezTo>
                    <a:cubicBezTo>
                      <a:pt x="1270032" y="831248"/>
                      <a:pt x="1110012" y="881063"/>
                      <a:pt x="947325" y="881063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223182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reveal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2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2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1" fill="hold" nodeType="withEffect">
                                  <p:stCondLst>
                                    <p:cond delay="5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325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04 -0.00625 L 0.08959 0.51319 L 0.53646 0.49375 L 0.09584 0.5743 L 0.55521 0.59097 L 0.08334 0.68263 L 0.55052 0.70486 L 0.07865 0.78819 L 0.55834 0.80208 L 0.0849 0.8993 L 0.59271 0.90486 L 0.07865 1.0243 L 0.11771 0.85486 L 0.15521 0.8243 L 0.11459 0.80763 L 0.13959 0.78518 L 0.11302 0.76597 L 0.14584 0.74097 L 0.11459 0.72986 L 0.1349 0.70763 L 0.11459 0.68819 L 0.1349 0.66875 L 0.10365 0.63819 L 0.1849 0.63263 L 0.20365 0.90486 L 0.24115 0.62986 L 0.24896 0.90208 L 0.30209 0.59097 L 0.31459 0.91319 L 0.35677 0.59652 L 0.38959 0.88541 L 0.41771 0.61041 L 0.43021 0.86319 L 0.46927 0.59652 L 0.5849 0.33819 L 0.8599 0.3743 L 0.58646 0.46319 L 0.89271 0.46597 L 0.62709 0.58541 L 0.88646 0.59652 L 0.62552 0.69652 L 0.90052 0.72152 L 0.65209 0.7743 L 0.92709 0.77986 L 0.65677 0.8743 L 0.95365 0.88263 L 0.63959 0.98819 L 0.87396 1.02986 L 0.68959 1.10208 L 0.80052 1.10486 L 0.68646 1.17708 L 0.81302 1.18263 L 0.69584 1.25763 L 0.86615 1.2743 L 0.72084 1.34652 " pathEditMode="relative" ptsTypes="AAAAAAAAAAAAAAAAAAAAAAAAAAAAAAAAAAAAAAAAAAAAAAAAAAAAAAA">
                                      <p:cBhvr>
                                        <p:cTn id="21" dur="80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282ECFBF-FBDC-C9C6-3A8D-DDF50806E9DB}"/>
              </a:ext>
            </a:extLst>
          </p:cNvPr>
          <p:cNvGrpSpPr/>
          <p:nvPr/>
        </p:nvGrpSpPr>
        <p:grpSpPr>
          <a:xfrm>
            <a:off x="6240085" y="647665"/>
            <a:ext cx="4687289" cy="2967258"/>
            <a:chOff x="6240085" y="647665"/>
            <a:chExt cx="4687289" cy="2967258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7E5B21D0-DD33-E607-7344-D63C97429932}"/>
                </a:ext>
              </a:extLst>
            </p:cNvPr>
            <p:cNvGrpSpPr/>
            <p:nvPr/>
          </p:nvGrpSpPr>
          <p:grpSpPr>
            <a:xfrm>
              <a:off x="7107529" y="976026"/>
              <a:ext cx="3007670" cy="1626703"/>
              <a:chOff x="7107529" y="976026"/>
              <a:chExt cx="3007670" cy="1626703"/>
            </a:xfrm>
          </p:grpSpPr>
          <p:sp>
            <p:nvSpPr>
              <p:cNvPr id="2" name="TextBox 1">
                <a:extLst>
                  <a:ext uri="{FF2B5EF4-FFF2-40B4-BE49-F238E27FC236}">
                    <a16:creationId xmlns:a16="http://schemas.microsoft.com/office/drawing/2014/main" id="{6AA8D31A-9A8B-4A3C-D7B3-77B3FCEF02D0}"/>
                  </a:ext>
                </a:extLst>
              </p:cNvPr>
              <p:cNvSpPr txBox="1"/>
              <p:nvPr/>
            </p:nvSpPr>
            <p:spPr>
              <a:xfrm>
                <a:off x="7107529" y="976026"/>
                <a:ext cx="1295157" cy="76944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>
                  <a:defRPr sz="3200" b="1">
                    <a:gradFill>
                      <a:gsLst>
                        <a:gs pos="100000">
                          <a:schemeClr val="accent3"/>
                        </a:gs>
                        <a:gs pos="60000">
                          <a:schemeClr val="accent2"/>
                        </a:gs>
                        <a:gs pos="5000">
                          <a:schemeClr val="accent1"/>
                        </a:gs>
                      </a:gsLst>
                      <a:path path="circle">
                        <a:fillToRect r="100000" b="100000"/>
                      </a:path>
                    </a:gradFill>
                    <a:latin typeface="+mj-lt"/>
                    <a:cs typeface="Sora ExtraBold" pitchFamily="2" charset="0"/>
                  </a:defRPr>
                </a:lvl1pPr>
              </a:lstStyle>
              <a:p>
                <a:r>
                  <a:rPr lang="en-US" sz="4400" dirty="0">
                    <a:solidFill>
                      <a:schemeClr val="accent1"/>
                    </a:solidFill>
                  </a:rPr>
                  <a:t>10</a:t>
                </a:r>
              </a:p>
            </p:txBody>
          </p:sp>
          <p:sp>
            <p:nvSpPr>
              <p:cNvPr id="4" name="TextBox 3">
                <a:extLst>
                  <a:ext uri="{FF2B5EF4-FFF2-40B4-BE49-F238E27FC236}">
                    <a16:creationId xmlns:a16="http://schemas.microsoft.com/office/drawing/2014/main" id="{E9EE11DB-1F1F-4A01-BC93-01AF12CDDA28}"/>
                  </a:ext>
                </a:extLst>
              </p:cNvPr>
              <p:cNvSpPr txBox="1"/>
              <p:nvPr/>
            </p:nvSpPr>
            <p:spPr>
              <a:xfrm>
                <a:off x="7107529" y="1953962"/>
                <a:ext cx="3007670" cy="64876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sz="16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Lorem ipsum dolor sit amet. Qui sint neque a velit modi quo numquam.</a:t>
                </a:r>
              </a:p>
            </p:txBody>
          </p:sp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00B42F42-F8CA-BCC9-683D-8A0E35CF4B3F}"/>
                  </a:ext>
                </a:extLst>
              </p:cNvPr>
              <p:cNvSpPr txBox="1"/>
              <p:nvPr/>
            </p:nvSpPr>
            <p:spPr>
              <a:xfrm>
                <a:off x="7107529" y="1470268"/>
                <a:ext cx="2268538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8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+mj-lt"/>
                    <a:cs typeface="Sora ExtraBold" pitchFamily="2" charset="0"/>
                  </a:rPr>
                  <a:t>January</a:t>
                </a:r>
              </a:p>
            </p:txBody>
          </p:sp>
        </p:grp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69B2F26A-4124-CE80-3313-DAB12843B479}"/>
                </a:ext>
              </a:extLst>
            </p:cNvPr>
            <p:cNvSpPr/>
            <p:nvPr/>
          </p:nvSpPr>
          <p:spPr>
            <a:xfrm rot="11833493">
              <a:off x="6240085" y="647665"/>
              <a:ext cx="4687289" cy="2967258"/>
            </a:xfrm>
            <a:custGeom>
              <a:avLst/>
              <a:gdLst>
                <a:gd name="connsiteX0" fmla="*/ 2249165 w 2348270"/>
                <a:gd name="connsiteY0" fmla="*/ 351868 h 2118449"/>
                <a:gd name="connsiteX1" fmla="*/ 1734815 w 2348270"/>
                <a:gd name="connsiteY1" fmla="*/ 330913 h 2118449"/>
                <a:gd name="connsiteX2" fmla="*/ 1643375 w 2348270"/>
                <a:gd name="connsiteY2" fmla="*/ 88978 h 2118449"/>
                <a:gd name="connsiteX3" fmla="*/ 1250945 w 2348270"/>
                <a:gd name="connsiteY3" fmla="*/ 16588 h 2118449"/>
                <a:gd name="connsiteX4" fmla="*/ 751835 w 2348270"/>
                <a:gd name="connsiteY4" fmla="*/ 574753 h 2118449"/>
                <a:gd name="connsiteX5" fmla="*/ 157475 w 2348270"/>
                <a:gd name="connsiteY5" fmla="*/ 572848 h 2118449"/>
                <a:gd name="connsiteX6" fmla="*/ 83180 w 2348270"/>
                <a:gd name="connsiteY6" fmla="*/ 1181495 h 2118449"/>
                <a:gd name="connsiteX7" fmla="*/ 365120 w 2348270"/>
                <a:gd name="connsiteY7" fmla="*/ 1321513 h 2118449"/>
                <a:gd name="connsiteX8" fmla="*/ 374645 w 2348270"/>
                <a:gd name="connsiteY8" fmla="*/ 1943495 h 2118449"/>
                <a:gd name="connsiteX9" fmla="*/ 1059492 w 2348270"/>
                <a:gd name="connsiteY9" fmla="*/ 2041603 h 2118449"/>
                <a:gd name="connsiteX10" fmla="*/ 1316667 w 2348270"/>
                <a:gd name="connsiteY10" fmla="*/ 1684415 h 2118449"/>
                <a:gd name="connsiteX11" fmla="*/ 1904360 w 2348270"/>
                <a:gd name="connsiteY11" fmla="*/ 1804430 h 2118449"/>
                <a:gd name="connsiteX12" fmla="*/ 2251070 w 2348270"/>
                <a:gd name="connsiteY12" fmla="*/ 1316750 h 2118449"/>
                <a:gd name="connsiteX13" fmla="*/ 2162487 w 2348270"/>
                <a:gd name="connsiteY13" fmla="*/ 979565 h 2118449"/>
                <a:gd name="connsiteX14" fmla="*/ 2249165 w 2348270"/>
                <a:gd name="connsiteY14" fmla="*/ 351868 h 2118449"/>
                <a:gd name="connsiteX15" fmla="*/ 2043425 w 2348270"/>
                <a:gd name="connsiteY15" fmla="*/ 1691083 h 2118449"/>
                <a:gd name="connsiteX16" fmla="*/ 1317620 w 2348270"/>
                <a:gd name="connsiteY16" fmla="*/ 1645363 h 2118449"/>
                <a:gd name="connsiteX17" fmla="*/ 1293807 w 2348270"/>
                <a:gd name="connsiteY17" fmla="*/ 1652030 h 2118449"/>
                <a:gd name="connsiteX18" fmla="*/ 1003295 w 2348270"/>
                <a:gd name="connsiteY18" fmla="*/ 2037793 h 2118449"/>
                <a:gd name="connsiteX19" fmla="*/ 556572 w 2348270"/>
                <a:gd name="connsiteY19" fmla="*/ 2044460 h 2118449"/>
                <a:gd name="connsiteX20" fmla="*/ 413697 w 2348270"/>
                <a:gd name="connsiteY20" fmla="*/ 1311988 h 2118449"/>
                <a:gd name="connsiteX21" fmla="*/ 398457 w 2348270"/>
                <a:gd name="connsiteY21" fmla="*/ 1286270 h 2118449"/>
                <a:gd name="connsiteX22" fmla="*/ 66035 w 2348270"/>
                <a:gd name="connsiteY22" fmla="*/ 1095770 h 2118449"/>
                <a:gd name="connsiteX23" fmla="*/ 81275 w 2348270"/>
                <a:gd name="connsiteY23" fmla="*/ 718580 h 2118449"/>
                <a:gd name="connsiteX24" fmla="*/ 749930 w 2348270"/>
                <a:gd name="connsiteY24" fmla="*/ 613805 h 2118449"/>
                <a:gd name="connsiteX25" fmla="*/ 770885 w 2348270"/>
                <a:gd name="connsiteY25" fmla="*/ 592850 h 2118449"/>
                <a:gd name="connsiteX26" fmla="*/ 767075 w 2348270"/>
                <a:gd name="connsiteY26" fmla="*/ 589040 h 2118449"/>
                <a:gd name="connsiteX27" fmla="*/ 1204272 w 2348270"/>
                <a:gd name="connsiteY27" fmla="*/ 57545 h 2118449"/>
                <a:gd name="connsiteX28" fmla="*/ 1580510 w 2348270"/>
                <a:gd name="connsiteY28" fmla="*/ 75643 h 2118449"/>
                <a:gd name="connsiteX29" fmla="*/ 1680522 w 2348270"/>
                <a:gd name="connsiteY29" fmla="*/ 405208 h 2118449"/>
                <a:gd name="connsiteX30" fmla="*/ 1704335 w 2348270"/>
                <a:gd name="connsiteY30" fmla="*/ 419495 h 2118449"/>
                <a:gd name="connsiteX31" fmla="*/ 2230115 w 2348270"/>
                <a:gd name="connsiteY31" fmla="*/ 371870 h 2118449"/>
                <a:gd name="connsiteX32" fmla="*/ 2134865 w 2348270"/>
                <a:gd name="connsiteY32" fmla="*/ 964325 h 2118449"/>
                <a:gd name="connsiteX33" fmla="*/ 2130102 w 2348270"/>
                <a:gd name="connsiteY33" fmla="*/ 984328 h 2118449"/>
                <a:gd name="connsiteX34" fmla="*/ 2043425 w 2348270"/>
                <a:gd name="connsiteY34" fmla="*/ 1691083 h 2118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348270" h="2118449">
                  <a:moveTo>
                    <a:pt x="2249165" y="351868"/>
                  </a:moveTo>
                  <a:cubicBezTo>
                    <a:pt x="2114862" y="198515"/>
                    <a:pt x="1871022" y="189943"/>
                    <a:pt x="1734815" y="330913"/>
                  </a:cubicBezTo>
                  <a:cubicBezTo>
                    <a:pt x="1746245" y="242330"/>
                    <a:pt x="1710050" y="148985"/>
                    <a:pt x="1643375" y="88978"/>
                  </a:cubicBezTo>
                  <a:cubicBezTo>
                    <a:pt x="1538600" y="-5320"/>
                    <a:pt x="1382390" y="-15797"/>
                    <a:pt x="1250945" y="16588"/>
                  </a:cubicBezTo>
                  <a:cubicBezTo>
                    <a:pt x="997580" y="80405"/>
                    <a:pt x="777552" y="311863"/>
                    <a:pt x="751835" y="574753"/>
                  </a:cubicBezTo>
                  <a:cubicBezTo>
                    <a:pt x="586100" y="435688"/>
                    <a:pt x="324162" y="427115"/>
                    <a:pt x="157475" y="572848"/>
                  </a:cubicBezTo>
                  <a:cubicBezTo>
                    <a:pt x="-12070" y="719533"/>
                    <a:pt x="-56838" y="999568"/>
                    <a:pt x="83180" y="1181495"/>
                  </a:cubicBezTo>
                  <a:cubicBezTo>
                    <a:pt x="150807" y="1269125"/>
                    <a:pt x="254630" y="1327228"/>
                    <a:pt x="365120" y="1321513"/>
                  </a:cubicBezTo>
                  <a:cubicBezTo>
                    <a:pt x="224150" y="1497725"/>
                    <a:pt x="231770" y="1769188"/>
                    <a:pt x="374645" y="1943495"/>
                  </a:cubicBezTo>
                  <a:cubicBezTo>
                    <a:pt x="536570" y="2141615"/>
                    <a:pt x="845180" y="2167333"/>
                    <a:pt x="1059492" y="2041603"/>
                  </a:cubicBezTo>
                  <a:cubicBezTo>
                    <a:pt x="1189985" y="1964450"/>
                    <a:pt x="1280472" y="1831100"/>
                    <a:pt x="1316667" y="1684415"/>
                  </a:cubicBezTo>
                  <a:cubicBezTo>
                    <a:pt x="1470020" y="1831100"/>
                    <a:pt x="1705287" y="1875868"/>
                    <a:pt x="1904360" y="1804430"/>
                  </a:cubicBezTo>
                  <a:cubicBezTo>
                    <a:pt x="2111052" y="1730135"/>
                    <a:pt x="2238687" y="1532968"/>
                    <a:pt x="2251070" y="1316750"/>
                  </a:cubicBezTo>
                  <a:cubicBezTo>
                    <a:pt x="2257737" y="1197688"/>
                    <a:pt x="2228210" y="1078625"/>
                    <a:pt x="2162487" y="979565"/>
                  </a:cubicBezTo>
                  <a:cubicBezTo>
                    <a:pt x="2356797" y="830975"/>
                    <a:pt x="2419662" y="546178"/>
                    <a:pt x="2249165" y="351868"/>
                  </a:cubicBezTo>
                  <a:close/>
                  <a:moveTo>
                    <a:pt x="2043425" y="1691083"/>
                  </a:moveTo>
                  <a:cubicBezTo>
                    <a:pt x="1836732" y="1868248"/>
                    <a:pt x="1501452" y="1840625"/>
                    <a:pt x="1317620" y="1645363"/>
                  </a:cubicBezTo>
                  <a:cubicBezTo>
                    <a:pt x="1310952" y="1637743"/>
                    <a:pt x="1295712" y="1640600"/>
                    <a:pt x="1293807" y="1652030"/>
                  </a:cubicBezTo>
                  <a:cubicBezTo>
                    <a:pt x="1261422" y="1816813"/>
                    <a:pt x="1157600" y="1965403"/>
                    <a:pt x="1003295" y="2037793"/>
                  </a:cubicBezTo>
                  <a:cubicBezTo>
                    <a:pt x="865182" y="2103515"/>
                    <a:pt x="695637" y="2107326"/>
                    <a:pt x="556572" y="2044460"/>
                  </a:cubicBezTo>
                  <a:cubicBezTo>
                    <a:pt x="282252" y="1920635"/>
                    <a:pt x="202242" y="1530110"/>
                    <a:pt x="413697" y="1311988"/>
                  </a:cubicBezTo>
                  <a:cubicBezTo>
                    <a:pt x="425127" y="1300558"/>
                    <a:pt x="413697" y="1283413"/>
                    <a:pt x="398457" y="1286270"/>
                  </a:cubicBezTo>
                  <a:cubicBezTo>
                    <a:pt x="258440" y="1315798"/>
                    <a:pt x="124137" y="1219595"/>
                    <a:pt x="66035" y="1095770"/>
                  </a:cubicBezTo>
                  <a:cubicBezTo>
                    <a:pt x="10790" y="977660"/>
                    <a:pt x="21267" y="832880"/>
                    <a:pt x="81275" y="718580"/>
                  </a:cubicBezTo>
                  <a:cubicBezTo>
                    <a:pt x="209862" y="471883"/>
                    <a:pt x="549905" y="426163"/>
                    <a:pt x="749930" y="613805"/>
                  </a:cubicBezTo>
                  <a:cubicBezTo>
                    <a:pt x="764217" y="627140"/>
                    <a:pt x="785172" y="606185"/>
                    <a:pt x="770885" y="592850"/>
                  </a:cubicBezTo>
                  <a:cubicBezTo>
                    <a:pt x="769932" y="591898"/>
                    <a:pt x="768027" y="589993"/>
                    <a:pt x="767075" y="589040"/>
                  </a:cubicBezTo>
                  <a:cubicBezTo>
                    <a:pt x="788030" y="348058"/>
                    <a:pt x="980435" y="135650"/>
                    <a:pt x="1204272" y="57545"/>
                  </a:cubicBezTo>
                  <a:cubicBezTo>
                    <a:pt x="1324287" y="14683"/>
                    <a:pt x="1468115" y="8015"/>
                    <a:pt x="1580510" y="75643"/>
                  </a:cubicBezTo>
                  <a:cubicBezTo>
                    <a:pt x="1690047" y="141365"/>
                    <a:pt x="1750055" y="289955"/>
                    <a:pt x="1680522" y="405208"/>
                  </a:cubicBezTo>
                  <a:cubicBezTo>
                    <a:pt x="1671950" y="420448"/>
                    <a:pt x="1695762" y="434735"/>
                    <a:pt x="1704335" y="419495"/>
                  </a:cubicBezTo>
                  <a:cubicBezTo>
                    <a:pt x="1811015" y="221375"/>
                    <a:pt x="2086287" y="208040"/>
                    <a:pt x="2230115" y="371870"/>
                  </a:cubicBezTo>
                  <a:cubicBezTo>
                    <a:pt x="2391087" y="556655"/>
                    <a:pt x="2324412" y="829070"/>
                    <a:pt x="2134865" y="964325"/>
                  </a:cubicBezTo>
                  <a:cubicBezTo>
                    <a:pt x="2129150" y="968135"/>
                    <a:pt x="2125340" y="977660"/>
                    <a:pt x="2130102" y="984328"/>
                  </a:cubicBezTo>
                  <a:cubicBezTo>
                    <a:pt x="2278692" y="1198640"/>
                    <a:pt x="2244402" y="1518680"/>
                    <a:pt x="2043425" y="1691083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68BBC5DD-1962-3682-E581-2A1CD8ADC031}"/>
              </a:ext>
            </a:extLst>
          </p:cNvPr>
          <p:cNvGrpSpPr/>
          <p:nvPr/>
        </p:nvGrpSpPr>
        <p:grpSpPr>
          <a:xfrm>
            <a:off x="1137191" y="3453859"/>
            <a:ext cx="4687289" cy="2967258"/>
            <a:chOff x="1137191" y="3453859"/>
            <a:chExt cx="4687289" cy="2967258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E19EBF5E-57A7-210E-A762-6F9AADC83426}"/>
                </a:ext>
              </a:extLst>
            </p:cNvPr>
            <p:cNvSpPr txBox="1"/>
            <p:nvPr/>
          </p:nvSpPr>
          <p:spPr>
            <a:xfrm>
              <a:off x="2004635" y="3824533"/>
              <a:ext cx="1295157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>
                <a:defRPr sz="3200" b="1">
                  <a:gradFill>
                    <a:gsLst>
                      <a:gs pos="100000">
                        <a:schemeClr val="accent3"/>
                      </a:gs>
                      <a:gs pos="60000">
                        <a:schemeClr val="accent2"/>
                      </a:gs>
                      <a:gs pos="5000">
                        <a:schemeClr val="accent1"/>
                      </a:gs>
                    </a:gsLst>
                    <a:path path="circle">
                      <a:fillToRect r="100000" b="100000"/>
                    </a:path>
                  </a:gradFill>
                  <a:latin typeface="+mj-lt"/>
                  <a:cs typeface="Sora ExtraBold" pitchFamily="2" charset="0"/>
                </a:defRPr>
              </a:lvl1pPr>
            </a:lstStyle>
            <a:p>
              <a:r>
                <a:rPr lang="en-US" sz="4400" dirty="0">
                  <a:solidFill>
                    <a:schemeClr val="accent1"/>
                  </a:solidFill>
                </a:rPr>
                <a:t>22</a:t>
              </a: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173A93CB-809E-8C7B-D4D4-29193C2E7B5D}"/>
                </a:ext>
              </a:extLst>
            </p:cNvPr>
            <p:cNvSpPr txBox="1"/>
            <p:nvPr/>
          </p:nvSpPr>
          <p:spPr>
            <a:xfrm>
              <a:off x="2004635" y="4802469"/>
              <a:ext cx="3007670" cy="64876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Lorem ipsum dolor sit amet. Qui sint neque a velit modi quo numquam.</a:t>
              </a: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8D12D0C9-3043-9630-8DA1-25EEC008F792}"/>
                </a:ext>
              </a:extLst>
            </p:cNvPr>
            <p:cNvSpPr txBox="1"/>
            <p:nvPr/>
          </p:nvSpPr>
          <p:spPr>
            <a:xfrm>
              <a:off x="2004635" y="4318775"/>
              <a:ext cx="226853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j-lt"/>
                  <a:cs typeface="Sora ExtraBold" pitchFamily="2" charset="0"/>
                </a:rPr>
                <a:t>March</a:t>
              </a: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3754C3A-DD17-DB2C-0CC6-D802714C9367}"/>
                </a:ext>
              </a:extLst>
            </p:cNvPr>
            <p:cNvSpPr/>
            <p:nvPr/>
          </p:nvSpPr>
          <p:spPr>
            <a:xfrm rot="11833493">
              <a:off x="1137191" y="3453859"/>
              <a:ext cx="4687289" cy="2967258"/>
            </a:xfrm>
            <a:custGeom>
              <a:avLst/>
              <a:gdLst>
                <a:gd name="connsiteX0" fmla="*/ 2249165 w 2348270"/>
                <a:gd name="connsiteY0" fmla="*/ 351868 h 2118449"/>
                <a:gd name="connsiteX1" fmla="*/ 1734815 w 2348270"/>
                <a:gd name="connsiteY1" fmla="*/ 330913 h 2118449"/>
                <a:gd name="connsiteX2" fmla="*/ 1643375 w 2348270"/>
                <a:gd name="connsiteY2" fmla="*/ 88978 h 2118449"/>
                <a:gd name="connsiteX3" fmla="*/ 1250945 w 2348270"/>
                <a:gd name="connsiteY3" fmla="*/ 16588 h 2118449"/>
                <a:gd name="connsiteX4" fmla="*/ 751835 w 2348270"/>
                <a:gd name="connsiteY4" fmla="*/ 574753 h 2118449"/>
                <a:gd name="connsiteX5" fmla="*/ 157475 w 2348270"/>
                <a:gd name="connsiteY5" fmla="*/ 572848 h 2118449"/>
                <a:gd name="connsiteX6" fmla="*/ 83180 w 2348270"/>
                <a:gd name="connsiteY6" fmla="*/ 1181495 h 2118449"/>
                <a:gd name="connsiteX7" fmla="*/ 365120 w 2348270"/>
                <a:gd name="connsiteY7" fmla="*/ 1321513 h 2118449"/>
                <a:gd name="connsiteX8" fmla="*/ 374645 w 2348270"/>
                <a:gd name="connsiteY8" fmla="*/ 1943495 h 2118449"/>
                <a:gd name="connsiteX9" fmla="*/ 1059492 w 2348270"/>
                <a:gd name="connsiteY9" fmla="*/ 2041603 h 2118449"/>
                <a:gd name="connsiteX10" fmla="*/ 1316667 w 2348270"/>
                <a:gd name="connsiteY10" fmla="*/ 1684415 h 2118449"/>
                <a:gd name="connsiteX11" fmla="*/ 1904360 w 2348270"/>
                <a:gd name="connsiteY11" fmla="*/ 1804430 h 2118449"/>
                <a:gd name="connsiteX12" fmla="*/ 2251070 w 2348270"/>
                <a:gd name="connsiteY12" fmla="*/ 1316750 h 2118449"/>
                <a:gd name="connsiteX13" fmla="*/ 2162487 w 2348270"/>
                <a:gd name="connsiteY13" fmla="*/ 979565 h 2118449"/>
                <a:gd name="connsiteX14" fmla="*/ 2249165 w 2348270"/>
                <a:gd name="connsiteY14" fmla="*/ 351868 h 2118449"/>
                <a:gd name="connsiteX15" fmla="*/ 2043425 w 2348270"/>
                <a:gd name="connsiteY15" fmla="*/ 1691083 h 2118449"/>
                <a:gd name="connsiteX16" fmla="*/ 1317620 w 2348270"/>
                <a:gd name="connsiteY16" fmla="*/ 1645363 h 2118449"/>
                <a:gd name="connsiteX17" fmla="*/ 1293807 w 2348270"/>
                <a:gd name="connsiteY17" fmla="*/ 1652030 h 2118449"/>
                <a:gd name="connsiteX18" fmla="*/ 1003295 w 2348270"/>
                <a:gd name="connsiteY18" fmla="*/ 2037793 h 2118449"/>
                <a:gd name="connsiteX19" fmla="*/ 556572 w 2348270"/>
                <a:gd name="connsiteY19" fmla="*/ 2044460 h 2118449"/>
                <a:gd name="connsiteX20" fmla="*/ 413697 w 2348270"/>
                <a:gd name="connsiteY20" fmla="*/ 1311988 h 2118449"/>
                <a:gd name="connsiteX21" fmla="*/ 398457 w 2348270"/>
                <a:gd name="connsiteY21" fmla="*/ 1286270 h 2118449"/>
                <a:gd name="connsiteX22" fmla="*/ 66035 w 2348270"/>
                <a:gd name="connsiteY22" fmla="*/ 1095770 h 2118449"/>
                <a:gd name="connsiteX23" fmla="*/ 81275 w 2348270"/>
                <a:gd name="connsiteY23" fmla="*/ 718580 h 2118449"/>
                <a:gd name="connsiteX24" fmla="*/ 749930 w 2348270"/>
                <a:gd name="connsiteY24" fmla="*/ 613805 h 2118449"/>
                <a:gd name="connsiteX25" fmla="*/ 770885 w 2348270"/>
                <a:gd name="connsiteY25" fmla="*/ 592850 h 2118449"/>
                <a:gd name="connsiteX26" fmla="*/ 767075 w 2348270"/>
                <a:gd name="connsiteY26" fmla="*/ 589040 h 2118449"/>
                <a:gd name="connsiteX27" fmla="*/ 1204272 w 2348270"/>
                <a:gd name="connsiteY27" fmla="*/ 57545 h 2118449"/>
                <a:gd name="connsiteX28" fmla="*/ 1580510 w 2348270"/>
                <a:gd name="connsiteY28" fmla="*/ 75643 h 2118449"/>
                <a:gd name="connsiteX29" fmla="*/ 1680522 w 2348270"/>
                <a:gd name="connsiteY29" fmla="*/ 405208 h 2118449"/>
                <a:gd name="connsiteX30" fmla="*/ 1704335 w 2348270"/>
                <a:gd name="connsiteY30" fmla="*/ 419495 h 2118449"/>
                <a:gd name="connsiteX31" fmla="*/ 2230115 w 2348270"/>
                <a:gd name="connsiteY31" fmla="*/ 371870 h 2118449"/>
                <a:gd name="connsiteX32" fmla="*/ 2134865 w 2348270"/>
                <a:gd name="connsiteY32" fmla="*/ 964325 h 2118449"/>
                <a:gd name="connsiteX33" fmla="*/ 2130102 w 2348270"/>
                <a:gd name="connsiteY33" fmla="*/ 984328 h 2118449"/>
                <a:gd name="connsiteX34" fmla="*/ 2043425 w 2348270"/>
                <a:gd name="connsiteY34" fmla="*/ 1691083 h 2118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348270" h="2118449">
                  <a:moveTo>
                    <a:pt x="2249165" y="351868"/>
                  </a:moveTo>
                  <a:cubicBezTo>
                    <a:pt x="2114862" y="198515"/>
                    <a:pt x="1871022" y="189943"/>
                    <a:pt x="1734815" y="330913"/>
                  </a:cubicBezTo>
                  <a:cubicBezTo>
                    <a:pt x="1746245" y="242330"/>
                    <a:pt x="1710050" y="148985"/>
                    <a:pt x="1643375" y="88978"/>
                  </a:cubicBezTo>
                  <a:cubicBezTo>
                    <a:pt x="1538600" y="-5320"/>
                    <a:pt x="1382390" y="-15797"/>
                    <a:pt x="1250945" y="16588"/>
                  </a:cubicBezTo>
                  <a:cubicBezTo>
                    <a:pt x="997580" y="80405"/>
                    <a:pt x="777552" y="311863"/>
                    <a:pt x="751835" y="574753"/>
                  </a:cubicBezTo>
                  <a:cubicBezTo>
                    <a:pt x="586100" y="435688"/>
                    <a:pt x="324162" y="427115"/>
                    <a:pt x="157475" y="572848"/>
                  </a:cubicBezTo>
                  <a:cubicBezTo>
                    <a:pt x="-12070" y="719533"/>
                    <a:pt x="-56838" y="999568"/>
                    <a:pt x="83180" y="1181495"/>
                  </a:cubicBezTo>
                  <a:cubicBezTo>
                    <a:pt x="150807" y="1269125"/>
                    <a:pt x="254630" y="1327228"/>
                    <a:pt x="365120" y="1321513"/>
                  </a:cubicBezTo>
                  <a:cubicBezTo>
                    <a:pt x="224150" y="1497725"/>
                    <a:pt x="231770" y="1769188"/>
                    <a:pt x="374645" y="1943495"/>
                  </a:cubicBezTo>
                  <a:cubicBezTo>
                    <a:pt x="536570" y="2141615"/>
                    <a:pt x="845180" y="2167333"/>
                    <a:pt x="1059492" y="2041603"/>
                  </a:cubicBezTo>
                  <a:cubicBezTo>
                    <a:pt x="1189985" y="1964450"/>
                    <a:pt x="1280472" y="1831100"/>
                    <a:pt x="1316667" y="1684415"/>
                  </a:cubicBezTo>
                  <a:cubicBezTo>
                    <a:pt x="1470020" y="1831100"/>
                    <a:pt x="1705287" y="1875868"/>
                    <a:pt x="1904360" y="1804430"/>
                  </a:cubicBezTo>
                  <a:cubicBezTo>
                    <a:pt x="2111052" y="1730135"/>
                    <a:pt x="2238687" y="1532968"/>
                    <a:pt x="2251070" y="1316750"/>
                  </a:cubicBezTo>
                  <a:cubicBezTo>
                    <a:pt x="2257737" y="1197688"/>
                    <a:pt x="2228210" y="1078625"/>
                    <a:pt x="2162487" y="979565"/>
                  </a:cubicBezTo>
                  <a:cubicBezTo>
                    <a:pt x="2356797" y="830975"/>
                    <a:pt x="2419662" y="546178"/>
                    <a:pt x="2249165" y="351868"/>
                  </a:cubicBezTo>
                  <a:close/>
                  <a:moveTo>
                    <a:pt x="2043425" y="1691083"/>
                  </a:moveTo>
                  <a:cubicBezTo>
                    <a:pt x="1836732" y="1868248"/>
                    <a:pt x="1501452" y="1840625"/>
                    <a:pt x="1317620" y="1645363"/>
                  </a:cubicBezTo>
                  <a:cubicBezTo>
                    <a:pt x="1310952" y="1637743"/>
                    <a:pt x="1295712" y="1640600"/>
                    <a:pt x="1293807" y="1652030"/>
                  </a:cubicBezTo>
                  <a:cubicBezTo>
                    <a:pt x="1261422" y="1816813"/>
                    <a:pt x="1157600" y="1965403"/>
                    <a:pt x="1003295" y="2037793"/>
                  </a:cubicBezTo>
                  <a:cubicBezTo>
                    <a:pt x="865182" y="2103515"/>
                    <a:pt x="695637" y="2107326"/>
                    <a:pt x="556572" y="2044460"/>
                  </a:cubicBezTo>
                  <a:cubicBezTo>
                    <a:pt x="282252" y="1920635"/>
                    <a:pt x="202242" y="1530110"/>
                    <a:pt x="413697" y="1311988"/>
                  </a:cubicBezTo>
                  <a:cubicBezTo>
                    <a:pt x="425127" y="1300558"/>
                    <a:pt x="413697" y="1283413"/>
                    <a:pt x="398457" y="1286270"/>
                  </a:cubicBezTo>
                  <a:cubicBezTo>
                    <a:pt x="258440" y="1315798"/>
                    <a:pt x="124137" y="1219595"/>
                    <a:pt x="66035" y="1095770"/>
                  </a:cubicBezTo>
                  <a:cubicBezTo>
                    <a:pt x="10790" y="977660"/>
                    <a:pt x="21267" y="832880"/>
                    <a:pt x="81275" y="718580"/>
                  </a:cubicBezTo>
                  <a:cubicBezTo>
                    <a:pt x="209862" y="471883"/>
                    <a:pt x="549905" y="426163"/>
                    <a:pt x="749930" y="613805"/>
                  </a:cubicBezTo>
                  <a:cubicBezTo>
                    <a:pt x="764217" y="627140"/>
                    <a:pt x="785172" y="606185"/>
                    <a:pt x="770885" y="592850"/>
                  </a:cubicBezTo>
                  <a:cubicBezTo>
                    <a:pt x="769932" y="591898"/>
                    <a:pt x="768027" y="589993"/>
                    <a:pt x="767075" y="589040"/>
                  </a:cubicBezTo>
                  <a:cubicBezTo>
                    <a:pt x="788030" y="348058"/>
                    <a:pt x="980435" y="135650"/>
                    <a:pt x="1204272" y="57545"/>
                  </a:cubicBezTo>
                  <a:cubicBezTo>
                    <a:pt x="1324287" y="14683"/>
                    <a:pt x="1468115" y="8015"/>
                    <a:pt x="1580510" y="75643"/>
                  </a:cubicBezTo>
                  <a:cubicBezTo>
                    <a:pt x="1690047" y="141365"/>
                    <a:pt x="1750055" y="289955"/>
                    <a:pt x="1680522" y="405208"/>
                  </a:cubicBezTo>
                  <a:cubicBezTo>
                    <a:pt x="1671950" y="420448"/>
                    <a:pt x="1695762" y="434735"/>
                    <a:pt x="1704335" y="419495"/>
                  </a:cubicBezTo>
                  <a:cubicBezTo>
                    <a:pt x="1811015" y="221375"/>
                    <a:pt x="2086287" y="208040"/>
                    <a:pt x="2230115" y="371870"/>
                  </a:cubicBezTo>
                  <a:cubicBezTo>
                    <a:pt x="2391087" y="556655"/>
                    <a:pt x="2324412" y="829070"/>
                    <a:pt x="2134865" y="964325"/>
                  </a:cubicBezTo>
                  <a:cubicBezTo>
                    <a:pt x="2129150" y="968135"/>
                    <a:pt x="2125340" y="977660"/>
                    <a:pt x="2130102" y="984328"/>
                  </a:cubicBezTo>
                  <a:cubicBezTo>
                    <a:pt x="2278692" y="1198640"/>
                    <a:pt x="2244402" y="1518680"/>
                    <a:pt x="2043425" y="1691083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</p:grpSp>
      <p:sp>
        <p:nvSpPr>
          <p:cNvPr id="49" name="TextBox 48">
            <a:extLst>
              <a:ext uri="{FF2B5EF4-FFF2-40B4-BE49-F238E27FC236}">
                <a16:creationId xmlns:a16="http://schemas.microsoft.com/office/drawing/2014/main" id="{51E1912E-1F24-2442-B2A6-4E23F7752E21}"/>
              </a:ext>
            </a:extLst>
          </p:cNvPr>
          <p:cNvSpPr txBox="1"/>
          <p:nvPr/>
        </p:nvSpPr>
        <p:spPr>
          <a:xfrm>
            <a:off x="930401" y="411012"/>
            <a:ext cx="4424361" cy="22159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3800" b="1" spc="-150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Create</a:t>
            </a:r>
            <a:endParaRPr lang="en-US" sz="13800" b="1" spc="-150" dirty="0">
              <a:solidFill>
                <a:schemeClr val="tx1">
                  <a:lumMod val="95000"/>
                  <a:lumOff val="5000"/>
                </a:schemeClr>
              </a:solidFill>
              <a:latin typeface="+mj-lt"/>
              <a:cs typeface="Sora ExtraBold" pitchFamily="2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FE2A9B39-E607-DB94-92C3-03E865760677}"/>
              </a:ext>
            </a:extLst>
          </p:cNvPr>
          <p:cNvSpPr txBox="1"/>
          <p:nvPr/>
        </p:nvSpPr>
        <p:spPr>
          <a:xfrm>
            <a:off x="2617914" y="2131987"/>
            <a:ext cx="273684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2023 project</a:t>
            </a:r>
          </a:p>
        </p:txBody>
      </p:sp>
      <p:pic>
        <p:nvPicPr>
          <p:cNvPr id="51" name="Graphic 50">
            <a:extLst>
              <a:ext uri="{FF2B5EF4-FFF2-40B4-BE49-F238E27FC236}">
                <a16:creationId xmlns:a16="http://schemas.microsoft.com/office/drawing/2014/main" id="{5785C58B-74FC-7451-FD88-BFF51994861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09697" y="2292948"/>
            <a:ext cx="1528922" cy="78332"/>
          </a:xfrm>
          <a:prstGeom prst="rect">
            <a:avLst/>
          </a:prstGeom>
        </p:spPr>
      </p:pic>
      <p:sp>
        <p:nvSpPr>
          <p:cNvPr id="52" name="TextBox 51">
            <a:extLst>
              <a:ext uri="{FF2B5EF4-FFF2-40B4-BE49-F238E27FC236}">
                <a16:creationId xmlns:a16="http://schemas.microsoft.com/office/drawing/2014/main" id="{629EB1F5-2F9A-ACF2-E7D1-EEF992143AD3}"/>
              </a:ext>
            </a:extLst>
          </p:cNvPr>
          <p:cNvSpPr txBox="1"/>
          <p:nvPr/>
        </p:nvSpPr>
        <p:spPr>
          <a:xfrm>
            <a:off x="7154944" y="4807488"/>
            <a:ext cx="3981369" cy="94423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6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Lorem ipsum dolor sit amet. Qui sint neque a velit modi quo numquam. Non exercitationem </a:t>
            </a:r>
            <a:r>
              <a:rPr lang="en-US" sz="1600" dirty="0" err="1">
                <a:solidFill>
                  <a:schemeClr val="tx1">
                    <a:lumMod val="95000"/>
                    <a:lumOff val="5000"/>
                  </a:schemeClr>
                </a:solidFill>
              </a:rPr>
              <a:t>reiciendis</a:t>
            </a:r>
            <a:r>
              <a:rPr lang="en-US" sz="16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 qui consequatur.</a:t>
            </a:r>
          </a:p>
        </p:txBody>
      </p:sp>
      <p:grpSp>
        <p:nvGrpSpPr>
          <p:cNvPr id="65" name="Group 64">
            <a:extLst>
              <a:ext uri="{FF2B5EF4-FFF2-40B4-BE49-F238E27FC236}">
                <a16:creationId xmlns:a16="http://schemas.microsoft.com/office/drawing/2014/main" id="{653CA318-2895-27AD-AE89-E607BD8178C4}"/>
              </a:ext>
            </a:extLst>
          </p:cNvPr>
          <p:cNvGrpSpPr/>
          <p:nvPr/>
        </p:nvGrpSpPr>
        <p:grpSpPr>
          <a:xfrm>
            <a:off x="-5872315" y="-7410501"/>
            <a:ext cx="11445982" cy="12882864"/>
            <a:chOff x="-3040888" y="-3909469"/>
            <a:chExt cx="11445982" cy="12882864"/>
          </a:xfrm>
        </p:grpSpPr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0C9FEEF1-4F46-4702-60F1-18696BC7ADE0}"/>
                </a:ext>
              </a:extLst>
            </p:cNvPr>
            <p:cNvGrpSpPr/>
            <p:nvPr/>
          </p:nvGrpSpPr>
          <p:grpSpPr>
            <a:xfrm>
              <a:off x="-3040888" y="2025338"/>
              <a:ext cx="5392838" cy="6948057"/>
              <a:chOff x="-1762152" y="2264500"/>
              <a:chExt cx="5392838" cy="6948057"/>
            </a:xfrm>
          </p:grpSpPr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55C7DD46-326F-3078-3475-3E3A1FB7C0D6}"/>
                  </a:ext>
                </a:extLst>
              </p:cNvPr>
              <p:cNvSpPr/>
              <p:nvPr/>
            </p:nvSpPr>
            <p:spPr>
              <a:xfrm rot="17563001">
                <a:off x="-3069300" y="3614146"/>
                <a:ext cx="6905803" cy="4248456"/>
              </a:xfrm>
              <a:custGeom>
                <a:avLst/>
                <a:gdLst>
                  <a:gd name="connsiteX0" fmla="*/ 5498073 w 6905803"/>
                  <a:gd name="connsiteY0" fmla="*/ 3484249 h 4248456"/>
                  <a:gd name="connsiteX1" fmla="*/ 5593323 w 6905803"/>
                  <a:gd name="connsiteY1" fmla="*/ 3451481 h 4248456"/>
                  <a:gd name="connsiteX2" fmla="*/ 6239975 w 6905803"/>
                  <a:gd name="connsiteY2" fmla="*/ 3150397 h 4248456"/>
                  <a:gd name="connsiteX3" fmla="*/ 6622309 w 6905803"/>
                  <a:gd name="connsiteY3" fmla="*/ 3477105 h 4248456"/>
                  <a:gd name="connsiteX4" fmla="*/ 6904915 w 6905803"/>
                  <a:gd name="connsiteY4" fmla="*/ 3658080 h 4248456"/>
                  <a:gd name="connsiteX5" fmla="*/ 6583541 w 6905803"/>
                  <a:gd name="connsiteY5" fmla="*/ 4095372 h 4248456"/>
                  <a:gd name="connsiteX6" fmla="*/ 5595609 w 6905803"/>
                  <a:gd name="connsiteY6" fmla="*/ 4112327 h 4248456"/>
                  <a:gd name="connsiteX7" fmla="*/ 5365200 w 6905803"/>
                  <a:gd name="connsiteY7" fmla="*/ 4055177 h 4248456"/>
                  <a:gd name="connsiteX8" fmla="*/ 2223663 w 6905803"/>
                  <a:gd name="connsiteY8" fmla="*/ 4138521 h 4248456"/>
                  <a:gd name="connsiteX9" fmla="*/ 619653 w 6905803"/>
                  <a:gd name="connsiteY9" fmla="*/ 3168400 h 4248456"/>
                  <a:gd name="connsiteX10" fmla="*/ -805 w 6905803"/>
                  <a:gd name="connsiteY10" fmla="*/ 1984728 h 4248456"/>
                  <a:gd name="connsiteX11" fmla="*/ 710141 w 6905803"/>
                  <a:gd name="connsiteY11" fmla="*/ -1712 h 4248456"/>
                  <a:gd name="connsiteX12" fmla="*/ 1824566 w 6905803"/>
                  <a:gd name="connsiteY12" fmla="*/ 2588136 h 4248456"/>
                  <a:gd name="connsiteX13" fmla="*/ 5498073 w 6905803"/>
                  <a:gd name="connsiteY13" fmla="*/ 3484249 h 4248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905803" h="4248456">
                    <a:moveTo>
                      <a:pt x="5498073" y="3484249"/>
                    </a:moveTo>
                    <a:cubicBezTo>
                      <a:pt x="5532267" y="3482628"/>
                      <a:pt x="5565320" y="3471294"/>
                      <a:pt x="5593323" y="3451481"/>
                    </a:cubicBezTo>
                    <a:cubicBezTo>
                      <a:pt x="5737055" y="3349564"/>
                      <a:pt x="6035854" y="3121918"/>
                      <a:pt x="6239975" y="3150397"/>
                    </a:cubicBezTo>
                    <a:cubicBezTo>
                      <a:pt x="6581828" y="3198022"/>
                      <a:pt x="6622309" y="3477105"/>
                      <a:pt x="6622309" y="3477105"/>
                    </a:cubicBezTo>
                    <a:cubicBezTo>
                      <a:pt x="6622309" y="3477105"/>
                      <a:pt x="6910631" y="3466436"/>
                      <a:pt x="6904915" y="3658080"/>
                    </a:cubicBezTo>
                    <a:cubicBezTo>
                      <a:pt x="6900534" y="3805336"/>
                      <a:pt x="6816619" y="3992406"/>
                      <a:pt x="6583541" y="4095372"/>
                    </a:cubicBezTo>
                    <a:cubicBezTo>
                      <a:pt x="6265788" y="4235771"/>
                      <a:pt x="5947177" y="4343022"/>
                      <a:pt x="5595609" y="4112327"/>
                    </a:cubicBezTo>
                    <a:cubicBezTo>
                      <a:pt x="5527600" y="4067369"/>
                      <a:pt x="5446257" y="4047175"/>
                      <a:pt x="5365200" y="4055177"/>
                    </a:cubicBezTo>
                    <a:cubicBezTo>
                      <a:pt x="5167651" y="4075085"/>
                      <a:pt x="2223663" y="4138521"/>
                      <a:pt x="2223663" y="4138521"/>
                    </a:cubicBezTo>
                    <a:cubicBezTo>
                      <a:pt x="1550217" y="4138521"/>
                      <a:pt x="932397" y="3764855"/>
                      <a:pt x="619653" y="3168400"/>
                    </a:cubicBezTo>
                    <a:lnTo>
                      <a:pt x="-805" y="1984728"/>
                    </a:lnTo>
                    <a:lnTo>
                      <a:pt x="710141" y="-1712"/>
                    </a:lnTo>
                    <a:lnTo>
                      <a:pt x="1824566" y="2588136"/>
                    </a:lnTo>
                    <a:cubicBezTo>
                      <a:pt x="2364729" y="3325275"/>
                      <a:pt x="5441780" y="3497011"/>
                      <a:pt x="5498073" y="3484249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3CF970C8-A3EC-26AF-0DE2-2B236F043804}"/>
                  </a:ext>
                </a:extLst>
              </p:cNvPr>
              <p:cNvSpPr/>
              <p:nvPr/>
            </p:nvSpPr>
            <p:spPr>
              <a:xfrm rot="17563001">
                <a:off x="-3091162" y="3593510"/>
                <a:ext cx="6948057" cy="4290038"/>
              </a:xfrm>
              <a:custGeom>
                <a:avLst/>
                <a:gdLst>
                  <a:gd name="connsiteX0" fmla="*/ 6045883 w 6948057"/>
                  <a:gd name="connsiteY0" fmla="*/ 4288327 h 4290038"/>
                  <a:gd name="connsiteX1" fmla="*/ 5604970 w 6948057"/>
                  <a:gd name="connsiteY1" fmla="*/ 4151359 h 4290038"/>
                  <a:gd name="connsiteX2" fmla="*/ 5388658 w 6948057"/>
                  <a:gd name="connsiteY2" fmla="*/ 4097827 h 4290038"/>
                  <a:gd name="connsiteX3" fmla="*/ 2245407 w 6948057"/>
                  <a:gd name="connsiteY3" fmla="*/ 4181266 h 4290038"/>
                  <a:gd name="connsiteX4" fmla="*/ 622157 w 6948057"/>
                  <a:gd name="connsiteY4" fmla="*/ 3200191 h 4290038"/>
                  <a:gd name="connsiteX5" fmla="*/ 1603 w 6948057"/>
                  <a:gd name="connsiteY5" fmla="*/ 2016614 h 4290038"/>
                  <a:gd name="connsiteX6" fmla="*/ 460 w 6948057"/>
                  <a:gd name="connsiteY6" fmla="*/ 1999564 h 4290038"/>
                  <a:gd name="connsiteX7" fmla="*/ 711882 w 6948057"/>
                  <a:gd name="connsiteY7" fmla="*/ 12459 h 4290038"/>
                  <a:gd name="connsiteX8" fmla="*/ 738828 w 6948057"/>
                  <a:gd name="connsiteY8" fmla="*/ -495 h 4290038"/>
                  <a:gd name="connsiteX9" fmla="*/ 751316 w 6948057"/>
                  <a:gd name="connsiteY9" fmla="*/ 11220 h 4290038"/>
                  <a:gd name="connsiteX10" fmla="*/ 1864407 w 6948057"/>
                  <a:gd name="connsiteY10" fmla="*/ 2598782 h 4290038"/>
                  <a:gd name="connsiteX11" fmla="*/ 5515625 w 6948057"/>
                  <a:gd name="connsiteY11" fmla="*/ 3484609 h 4290038"/>
                  <a:gd name="connsiteX12" fmla="*/ 5519340 w 6948057"/>
                  <a:gd name="connsiteY12" fmla="*/ 3484609 h 4290038"/>
                  <a:gd name="connsiteX13" fmla="*/ 5602018 w 6948057"/>
                  <a:gd name="connsiteY13" fmla="*/ 3456034 h 4290038"/>
                  <a:gd name="connsiteX14" fmla="*/ 5635355 w 6948057"/>
                  <a:gd name="connsiteY14" fmla="*/ 3432221 h 4290038"/>
                  <a:gd name="connsiteX15" fmla="*/ 6264005 w 6948057"/>
                  <a:gd name="connsiteY15" fmla="*/ 3151232 h 4290038"/>
                  <a:gd name="connsiteX16" fmla="*/ 6660436 w 6948057"/>
                  <a:gd name="connsiteY16" fmla="*/ 3477749 h 4290038"/>
                  <a:gd name="connsiteX17" fmla="*/ 6899322 w 6948057"/>
                  <a:gd name="connsiteY17" fmla="*/ 3555951 h 4290038"/>
                  <a:gd name="connsiteX18" fmla="*/ 6946947 w 6948057"/>
                  <a:gd name="connsiteY18" fmla="*/ 3680822 h 4290038"/>
                  <a:gd name="connsiteX19" fmla="*/ 6612906 w 6948057"/>
                  <a:gd name="connsiteY19" fmla="*/ 4136880 h 4290038"/>
                  <a:gd name="connsiteX20" fmla="*/ 6045883 w 6948057"/>
                  <a:gd name="connsiteY20" fmla="*/ 4288327 h 4290038"/>
                  <a:gd name="connsiteX21" fmla="*/ 5420471 w 6948057"/>
                  <a:gd name="connsiteY21" fmla="*/ 4053251 h 4290038"/>
                  <a:gd name="connsiteX22" fmla="*/ 5628212 w 6948057"/>
                  <a:gd name="connsiteY22" fmla="*/ 4115828 h 4290038"/>
                  <a:gd name="connsiteX23" fmla="*/ 6595951 w 6948057"/>
                  <a:gd name="connsiteY23" fmla="*/ 4096778 h 4290038"/>
                  <a:gd name="connsiteX24" fmla="*/ 6904657 w 6948057"/>
                  <a:gd name="connsiteY24" fmla="*/ 3678250 h 4290038"/>
                  <a:gd name="connsiteX25" fmla="*/ 6869414 w 6948057"/>
                  <a:gd name="connsiteY25" fmla="*/ 3584905 h 4290038"/>
                  <a:gd name="connsiteX26" fmla="*/ 6644053 w 6948057"/>
                  <a:gd name="connsiteY26" fmla="*/ 3518993 h 4290038"/>
                  <a:gd name="connsiteX27" fmla="*/ 6643290 w 6948057"/>
                  <a:gd name="connsiteY27" fmla="*/ 3518993 h 4290038"/>
                  <a:gd name="connsiteX28" fmla="*/ 6622336 w 6948057"/>
                  <a:gd name="connsiteY28" fmla="*/ 3500801 h 4290038"/>
                  <a:gd name="connsiteX29" fmla="*/ 6258005 w 6948057"/>
                  <a:gd name="connsiteY29" fmla="*/ 3192000 h 4290038"/>
                  <a:gd name="connsiteX30" fmla="*/ 5660120 w 6948057"/>
                  <a:gd name="connsiteY30" fmla="*/ 3465559 h 4290038"/>
                  <a:gd name="connsiteX31" fmla="*/ 5626592 w 6948057"/>
                  <a:gd name="connsiteY31" fmla="*/ 3489464 h 4290038"/>
                  <a:gd name="connsiteX32" fmla="*/ 5519245 w 6948057"/>
                  <a:gd name="connsiteY32" fmla="*/ 3526136 h 4290038"/>
                  <a:gd name="connsiteX33" fmla="*/ 3860752 w 6948057"/>
                  <a:gd name="connsiteY33" fmla="*/ 3358972 h 4290038"/>
                  <a:gd name="connsiteX34" fmla="*/ 1828784 w 6948057"/>
                  <a:gd name="connsiteY34" fmla="*/ 2621261 h 4290038"/>
                  <a:gd name="connsiteX35" fmla="*/ 1826403 w 6948057"/>
                  <a:gd name="connsiteY35" fmla="*/ 2617071 h 4290038"/>
                  <a:gd name="connsiteX36" fmla="*/ 732933 w 6948057"/>
                  <a:gd name="connsiteY36" fmla="*/ 76848 h 4290038"/>
                  <a:gd name="connsiteX37" fmla="*/ 43323 w 6948057"/>
                  <a:gd name="connsiteY37" fmla="*/ 2003661 h 4290038"/>
                  <a:gd name="connsiteX38" fmla="*/ 659495 w 6948057"/>
                  <a:gd name="connsiteY38" fmla="*/ 3179046 h 4290038"/>
                  <a:gd name="connsiteX39" fmla="*/ 2245407 w 6948057"/>
                  <a:gd name="connsiteY39" fmla="*/ 4138594 h 4290038"/>
                  <a:gd name="connsiteX40" fmla="*/ 5384847 w 6948057"/>
                  <a:gd name="connsiteY40" fmla="*/ 4055346 h 4290038"/>
                  <a:gd name="connsiteX41" fmla="*/ 5420757 w 6948057"/>
                  <a:gd name="connsiteY41" fmla="*/ 4053537 h 4290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6948057" h="4290038">
                    <a:moveTo>
                      <a:pt x="6045883" y="4288327"/>
                    </a:moveTo>
                    <a:cubicBezTo>
                      <a:pt x="5903008" y="4288327"/>
                      <a:pt x="5756608" y="4250227"/>
                      <a:pt x="5604970" y="4151359"/>
                    </a:cubicBezTo>
                    <a:cubicBezTo>
                      <a:pt x="5541058" y="4109447"/>
                      <a:pt x="5464762" y="4090493"/>
                      <a:pt x="5388658" y="4097827"/>
                    </a:cubicBezTo>
                    <a:cubicBezTo>
                      <a:pt x="5192538" y="4117544"/>
                      <a:pt x="2365613" y="4178599"/>
                      <a:pt x="2245407" y="4181266"/>
                    </a:cubicBezTo>
                    <a:cubicBezTo>
                      <a:pt x="1563675" y="4182694"/>
                      <a:pt x="937863" y="3804456"/>
                      <a:pt x="622157" y="3200191"/>
                    </a:cubicBezTo>
                    <a:lnTo>
                      <a:pt x="1603" y="2016614"/>
                    </a:lnTo>
                    <a:cubicBezTo>
                      <a:pt x="-1150" y="2011375"/>
                      <a:pt x="-1559" y="2005185"/>
                      <a:pt x="460" y="1999564"/>
                    </a:cubicBezTo>
                    <a:lnTo>
                      <a:pt x="711882" y="12459"/>
                    </a:lnTo>
                    <a:cubicBezTo>
                      <a:pt x="715740" y="1411"/>
                      <a:pt x="727808" y="-4401"/>
                      <a:pt x="738828" y="-495"/>
                    </a:cubicBezTo>
                    <a:cubicBezTo>
                      <a:pt x="744458" y="1505"/>
                      <a:pt x="748992" y="5696"/>
                      <a:pt x="751316" y="11220"/>
                    </a:cubicBezTo>
                    <a:lnTo>
                      <a:pt x="1864407" y="2598782"/>
                    </a:lnTo>
                    <a:cubicBezTo>
                      <a:pt x="2388282" y="3306203"/>
                      <a:pt x="5396658" y="3499561"/>
                      <a:pt x="5515625" y="3484609"/>
                    </a:cubicBezTo>
                    <a:cubicBezTo>
                      <a:pt x="5516864" y="3484418"/>
                      <a:pt x="5518102" y="3484418"/>
                      <a:pt x="5519340" y="3484609"/>
                    </a:cubicBezTo>
                    <a:cubicBezTo>
                      <a:pt x="5548963" y="3482892"/>
                      <a:pt x="5577633" y="3472986"/>
                      <a:pt x="5602018" y="3456034"/>
                    </a:cubicBezTo>
                    <a:lnTo>
                      <a:pt x="5635355" y="3432221"/>
                    </a:lnTo>
                    <a:cubicBezTo>
                      <a:pt x="5796423" y="3316777"/>
                      <a:pt x="6065980" y="3123610"/>
                      <a:pt x="6264005" y="3151232"/>
                    </a:cubicBezTo>
                    <a:cubicBezTo>
                      <a:pt x="6565757" y="3193238"/>
                      <a:pt x="6643862" y="3412504"/>
                      <a:pt x="6660436" y="3477749"/>
                    </a:cubicBezTo>
                    <a:cubicBezTo>
                      <a:pt x="6706632" y="3478511"/>
                      <a:pt x="6830361" y="3487274"/>
                      <a:pt x="6899322" y="3555951"/>
                    </a:cubicBezTo>
                    <a:cubicBezTo>
                      <a:pt x="6932469" y="3588812"/>
                      <a:pt x="6949805" y="3634246"/>
                      <a:pt x="6946947" y="3680822"/>
                    </a:cubicBezTo>
                    <a:cubicBezTo>
                      <a:pt x="6944757" y="3754164"/>
                      <a:pt x="6914182" y="4003814"/>
                      <a:pt x="6612906" y="4136880"/>
                    </a:cubicBezTo>
                    <a:cubicBezTo>
                      <a:pt x="6432311" y="4216413"/>
                      <a:pt x="6243431" y="4288327"/>
                      <a:pt x="6045883" y="4288327"/>
                    </a:cubicBezTo>
                    <a:close/>
                    <a:moveTo>
                      <a:pt x="5420471" y="4053251"/>
                    </a:moveTo>
                    <a:cubicBezTo>
                      <a:pt x="5494290" y="4053537"/>
                      <a:pt x="5566490" y="4075252"/>
                      <a:pt x="5628212" y="4115828"/>
                    </a:cubicBezTo>
                    <a:cubicBezTo>
                      <a:pt x="5972445" y="4341382"/>
                      <a:pt x="6282388" y="4235749"/>
                      <a:pt x="6595951" y="4096778"/>
                    </a:cubicBezTo>
                    <a:cubicBezTo>
                      <a:pt x="6874462" y="3973811"/>
                      <a:pt x="6902656" y="3745307"/>
                      <a:pt x="6904657" y="3678250"/>
                    </a:cubicBezTo>
                    <a:cubicBezTo>
                      <a:pt x="6907038" y="3643485"/>
                      <a:pt x="6894180" y="3609385"/>
                      <a:pt x="6869414" y="3584905"/>
                    </a:cubicBezTo>
                    <a:cubicBezTo>
                      <a:pt x="6798358" y="3514325"/>
                      <a:pt x="6645672" y="3518993"/>
                      <a:pt x="6644053" y="3518993"/>
                    </a:cubicBezTo>
                    <a:lnTo>
                      <a:pt x="6643290" y="3518993"/>
                    </a:lnTo>
                    <a:cubicBezTo>
                      <a:pt x="6632718" y="3518993"/>
                      <a:pt x="6623765" y="3511277"/>
                      <a:pt x="6622336" y="3500801"/>
                    </a:cubicBezTo>
                    <a:cubicBezTo>
                      <a:pt x="6620716" y="3490131"/>
                      <a:pt x="6579187" y="3236768"/>
                      <a:pt x="6258005" y="3192000"/>
                    </a:cubicBezTo>
                    <a:cubicBezTo>
                      <a:pt x="6077030" y="3166949"/>
                      <a:pt x="5805758" y="3361163"/>
                      <a:pt x="5660120" y="3465559"/>
                    </a:cubicBezTo>
                    <a:lnTo>
                      <a:pt x="5626592" y="3489464"/>
                    </a:lnTo>
                    <a:cubicBezTo>
                      <a:pt x="5594874" y="3511467"/>
                      <a:pt x="5557726" y="3524136"/>
                      <a:pt x="5519245" y="3526136"/>
                    </a:cubicBezTo>
                    <a:cubicBezTo>
                      <a:pt x="5445522" y="3530231"/>
                      <a:pt x="4676664" y="3488036"/>
                      <a:pt x="3860752" y="3358972"/>
                    </a:cubicBezTo>
                    <a:cubicBezTo>
                      <a:pt x="3091133" y="3237242"/>
                      <a:pt x="2113962" y="3010453"/>
                      <a:pt x="1828784" y="2621261"/>
                    </a:cubicBezTo>
                    <a:cubicBezTo>
                      <a:pt x="1827831" y="2619928"/>
                      <a:pt x="1827031" y="2618594"/>
                      <a:pt x="1826403" y="2617071"/>
                    </a:cubicBezTo>
                    <a:lnTo>
                      <a:pt x="732933" y="76848"/>
                    </a:lnTo>
                    <a:lnTo>
                      <a:pt x="43323" y="2003661"/>
                    </a:lnTo>
                    <a:lnTo>
                      <a:pt x="659495" y="3179046"/>
                    </a:lnTo>
                    <a:cubicBezTo>
                      <a:pt x="967581" y="3769882"/>
                      <a:pt x="1579105" y="4139831"/>
                      <a:pt x="2245407" y="4138594"/>
                    </a:cubicBezTo>
                    <a:cubicBezTo>
                      <a:pt x="2273982" y="4137927"/>
                      <a:pt x="5190348" y="4074968"/>
                      <a:pt x="5384847" y="4055346"/>
                    </a:cubicBezTo>
                    <a:cubicBezTo>
                      <a:pt x="5396754" y="4054106"/>
                      <a:pt x="5408755" y="4053537"/>
                      <a:pt x="5420757" y="405353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2927135A-6593-0037-DB50-CBD089364150}"/>
                  </a:ext>
                </a:extLst>
              </p:cNvPr>
              <p:cNvSpPr/>
              <p:nvPr/>
            </p:nvSpPr>
            <p:spPr>
              <a:xfrm rot="17563001">
                <a:off x="1151475" y="2828387"/>
                <a:ext cx="2829972" cy="1820799"/>
              </a:xfrm>
              <a:custGeom>
                <a:avLst/>
                <a:gdLst>
                  <a:gd name="connsiteX0" fmla="*/ -805 w 2829972"/>
                  <a:gd name="connsiteY0" fmla="*/ 496637 h 1820799"/>
                  <a:gd name="connsiteX1" fmla="*/ 283897 w 2829972"/>
                  <a:gd name="connsiteY1" fmla="*/ -1712 h 1820799"/>
                  <a:gd name="connsiteX2" fmla="*/ 517640 w 2829972"/>
                  <a:gd name="connsiteY2" fmla="*/ 149927 h 1820799"/>
                  <a:gd name="connsiteX3" fmla="*/ 548978 w 2829972"/>
                  <a:gd name="connsiteY3" fmla="*/ 182883 h 1820799"/>
                  <a:gd name="connsiteX4" fmla="*/ 562979 w 2829972"/>
                  <a:gd name="connsiteY4" fmla="*/ 206886 h 1820799"/>
                  <a:gd name="connsiteX5" fmla="*/ 647752 w 2829972"/>
                  <a:gd name="connsiteY5" fmla="*/ 255463 h 1820799"/>
                  <a:gd name="connsiteX6" fmla="*/ 701092 w 2829972"/>
                  <a:gd name="connsiteY6" fmla="*/ 270989 h 1820799"/>
                  <a:gd name="connsiteX7" fmla="*/ 2439118 w 2829972"/>
                  <a:gd name="connsiteY7" fmla="*/ 1396653 h 1820799"/>
                  <a:gd name="connsiteX8" fmla="*/ 2477981 w 2829972"/>
                  <a:gd name="connsiteY8" fmla="*/ 1429705 h 1820799"/>
                  <a:gd name="connsiteX9" fmla="*/ 2829168 w 2829972"/>
                  <a:gd name="connsiteY9" fmla="*/ 1819088 h 1820799"/>
                  <a:gd name="connsiteX10" fmla="*/ 2340249 w 2829972"/>
                  <a:gd name="connsiteY10" fmla="*/ 1708597 h 1820799"/>
                  <a:gd name="connsiteX11" fmla="*/ 2264049 w 2829972"/>
                  <a:gd name="connsiteY11" fmla="*/ 1680022 h 1820799"/>
                  <a:gd name="connsiteX12" fmla="*/ 435248 w 2829972"/>
                  <a:gd name="connsiteY12" fmla="*/ 723808 h 1820799"/>
                  <a:gd name="connsiteX13" fmla="*/ 397148 w 2829972"/>
                  <a:gd name="connsiteY13" fmla="*/ 688375 h 1820799"/>
                  <a:gd name="connsiteX14" fmla="*/ 394767 w 2829972"/>
                  <a:gd name="connsiteY14" fmla="*/ 684565 h 1820799"/>
                  <a:gd name="connsiteX15" fmla="*/ 312091 w 2829972"/>
                  <a:gd name="connsiteY15" fmla="*/ 638178 h 1820799"/>
                  <a:gd name="connsiteX16" fmla="*/ 295136 w 2829972"/>
                  <a:gd name="connsiteY16" fmla="*/ 638178 h 1820799"/>
                  <a:gd name="connsiteX17" fmla="*/ 250464 w 2829972"/>
                  <a:gd name="connsiteY17" fmla="*/ 627224 h 1820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829972" h="1820799">
                    <a:moveTo>
                      <a:pt x="-805" y="496637"/>
                    </a:moveTo>
                    <a:lnTo>
                      <a:pt x="283897" y="-1712"/>
                    </a:lnTo>
                    <a:lnTo>
                      <a:pt x="517640" y="149927"/>
                    </a:lnTo>
                    <a:cubicBezTo>
                      <a:pt x="530498" y="158309"/>
                      <a:pt x="541262" y="169548"/>
                      <a:pt x="548978" y="182883"/>
                    </a:cubicBezTo>
                    <a:lnTo>
                      <a:pt x="562979" y="206886"/>
                    </a:lnTo>
                    <a:cubicBezTo>
                      <a:pt x="580411" y="237175"/>
                      <a:pt x="612795" y="255654"/>
                      <a:pt x="647752" y="255463"/>
                    </a:cubicBezTo>
                    <a:cubicBezTo>
                      <a:pt x="666706" y="255177"/>
                      <a:pt x="685280" y="260607"/>
                      <a:pt x="701092" y="270989"/>
                    </a:cubicBezTo>
                    <a:lnTo>
                      <a:pt x="2439118" y="1396653"/>
                    </a:lnTo>
                    <a:cubicBezTo>
                      <a:pt x="2453406" y="1405987"/>
                      <a:pt x="2466550" y="1417038"/>
                      <a:pt x="2477981" y="1429705"/>
                    </a:cubicBezTo>
                    <a:lnTo>
                      <a:pt x="2829168" y="1819088"/>
                    </a:lnTo>
                    <a:lnTo>
                      <a:pt x="2340249" y="1708597"/>
                    </a:lnTo>
                    <a:cubicBezTo>
                      <a:pt x="2313675" y="1702407"/>
                      <a:pt x="2288052" y="1692786"/>
                      <a:pt x="2264049" y="1680022"/>
                    </a:cubicBezTo>
                    <a:lnTo>
                      <a:pt x="435248" y="723808"/>
                    </a:lnTo>
                    <a:cubicBezTo>
                      <a:pt x="419628" y="715617"/>
                      <a:pt x="406389" y="703424"/>
                      <a:pt x="397148" y="688375"/>
                    </a:cubicBezTo>
                    <a:lnTo>
                      <a:pt x="394767" y="684565"/>
                    </a:lnTo>
                    <a:cubicBezTo>
                      <a:pt x="377146" y="655799"/>
                      <a:pt x="345810" y="638178"/>
                      <a:pt x="312091" y="638178"/>
                    </a:cubicBezTo>
                    <a:lnTo>
                      <a:pt x="295136" y="638178"/>
                    </a:lnTo>
                    <a:cubicBezTo>
                      <a:pt x="279610" y="638274"/>
                      <a:pt x="264180" y="634464"/>
                      <a:pt x="250464" y="627224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06B1D7C0-1E93-8DED-EC20-2661BADB22C8}"/>
                  </a:ext>
                </a:extLst>
              </p:cNvPr>
              <p:cNvSpPr/>
              <p:nvPr/>
            </p:nvSpPr>
            <p:spPr>
              <a:xfrm rot="17563001">
                <a:off x="1130532" y="2806748"/>
                <a:ext cx="2872310" cy="1863478"/>
              </a:xfrm>
              <a:custGeom>
                <a:avLst/>
                <a:gdLst>
                  <a:gd name="connsiteX0" fmla="*/ 2849974 w 2872310"/>
                  <a:gd name="connsiteY0" fmla="*/ 1861576 h 1863478"/>
                  <a:gd name="connsiteX1" fmla="*/ 2845307 w 2872310"/>
                  <a:gd name="connsiteY1" fmla="*/ 1861099 h 1863478"/>
                  <a:gd name="connsiteX2" fmla="*/ 2356388 w 2872310"/>
                  <a:gd name="connsiteY2" fmla="*/ 1750611 h 1863478"/>
                  <a:gd name="connsiteX3" fmla="*/ 2274568 w 2872310"/>
                  <a:gd name="connsiteY3" fmla="*/ 1720510 h 1863478"/>
                  <a:gd name="connsiteX4" fmla="*/ 445768 w 2872310"/>
                  <a:gd name="connsiteY4" fmla="*/ 764296 h 1863478"/>
                  <a:gd name="connsiteX5" fmla="*/ 399572 w 2872310"/>
                  <a:gd name="connsiteY5" fmla="*/ 721053 h 1863478"/>
                  <a:gd name="connsiteX6" fmla="*/ 397191 w 2872310"/>
                  <a:gd name="connsiteY6" fmla="*/ 717338 h 1863478"/>
                  <a:gd name="connsiteX7" fmla="*/ 332993 w 2872310"/>
                  <a:gd name="connsiteY7" fmla="*/ 681048 h 1863478"/>
                  <a:gd name="connsiteX8" fmla="*/ 315276 w 2872310"/>
                  <a:gd name="connsiteY8" fmla="*/ 681048 h 1863478"/>
                  <a:gd name="connsiteX9" fmla="*/ 261174 w 2872310"/>
                  <a:gd name="connsiteY9" fmla="*/ 667713 h 1863478"/>
                  <a:gd name="connsiteX10" fmla="*/ 10571 w 2872310"/>
                  <a:gd name="connsiteY10" fmla="*/ 536744 h 1863478"/>
                  <a:gd name="connsiteX11" fmla="*/ 1617 w 2872310"/>
                  <a:gd name="connsiteY11" fmla="*/ 508074 h 1863478"/>
                  <a:gd name="connsiteX12" fmla="*/ 1999 w 2872310"/>
                  <a:gd name="connsiteY12" fmla="*/ 507311 h 1863478"/>
                  <a:gd name="connsiteX13" fmla="*/ 286701 w 2872310"/>
                  <a:gd name="connsiteY13" fmla="*/ 8963 h 1863478"/>
                  <a:gd name="connsiteX14" fmla="*/ 315656 w 2872310"/>
                  <a:gd name="connsiteY14" fmla="*/ 1153 h 1863478"/>
                  <a:gd name="connsiteX15" fmla="*/ 316704 w 2872310"/>
                  <a:gd name="connsiteY15" fmla="*/ 1724 h 1863478"/>
                  <a:gd name="connsiteX16" fmla="*/ 550353 w 2872310"/>
                  <a:gd name="connsiteY16" fmla="*/ 153363 h 1863478"/>
                  <a:gd name="connsiteX17" fmla="*/ 588453 w 2872310"/>
                  <a:gd name="connsiteY17" fmla="*/ 193463 h 1863478"/>
                  <a:gd name="connsiteX18" fmla="*/ 602454 w 2872310"/>
                  <a:gd name="connsiteY18" fmla="*/ 217466 h 1863478"/>
                  <a:gd name="connsiteX19" fmla="*/ 667701 w 2872310"/>
                  <a:gd name="connsiteY19" fmla="*/ 255566 h 1863478"/>
                  <a:gd name="connsiteX20" fmla="*/ 670082 w 2872310"/>
                  <a:gd name="connsiteY20" fmla="*/ 255566 h 1863478"/>
                  <a:gd name="connsiteX21" fmla="*/ 733709 w 2872310"/>
                  <a:gd name="connsiteY21" fmla="*/ 274616 h 1863478"/>
                  <a:gd name="connsiteX22" fmla="*/ 2471735 w 2872310"/>
                  <a:gd name="connsiteY22" fmla="*/ 1400281 h 1863478"/>
                  <a:gd name="connsiteX23" fmla="*/ 2514789 w 2872310"/>
                  <a:gd name="connsiteY23" fmla="*/ 1436951 h 1863478"/>
                  <a:gd name="connsiteX24" fmla="*/ 2866071 w 2872310"/>
                  <a:gd name="connsiteY24" fmla="*/ 1826334 h 1863478"/>
                  <a:gd name="connsiteX25" fmla="*/ 2864452 w 2872310"/>
                  <a:gd name="connsiteY25" fmla="*/ 1856337 h 1863478"/>
                  <a:gd name="connsiteX26" fmla="*/ 2850260 w 2872310"/>
                  <a:gd name="connsiteY26" fmla="*/ 1861767 h 1863478"/>
                  <a:gd name="connsiteX27" fmla="*/ 332611 w 2872310"/>
                  <a:gd name="connsiteY27" fmla="*/ 638566 h 1863478"/>
                  <a:gd name="connsiteX28" fmla="*/ 433005 w 2872310"/>
                  <a:gd name="connsiteY28" fmla="*/ 695049 h 1863478"/>
                  <a:gd name="connsiteX29" fmla="*/ 435291 w 2872310"/>
                  <a:gd name="connsiteY29" fmla="*/ 698764 h 1863478"/>
                  <a:gd name="connsiteX30" fmla="*/ 465104 w 2872310"/>
                  <a:gd name="connsiteY30" fmla="*/ 726577 h 1863478"/>
                  <a:gd name="connsiteX31" fmla="*/ 2293904 w 2872310"/>
                  <a:gd name="connsiteY31" fmla="*/ 1682887 h 1863478"/>
                  <a:gd name="connsiteX32" fmla="*/ 2365533 w 2872310"/>
                  <a:gd name="connsiteY32" fmla="*/ 1709176 h 1863478"/>
                  <a:gd name="connsiteX33" fmla="*/ 2789109 w 2872310"/>
                  <a:gd name="connsiteY33" fmla="*/ 1804903 h 1863478"/>
                  <a:gd name="connsiteX34" fmla="*/ 2482689 w 2872310"/>
                  <a:gd name="connsiteY34" fmla="*/ 1465240 h 1863478"/>
                  <a:gd name="connsiteX35" fmla="*/ 2448018 w 2872310"/>
                  <a:gd name="connsiteY35" fmla="*/ 1435714 h 1863478"/>
                  <a:gd name="connsiteX36" fmla="*/ 710182 w 2872310"/>
                  <a:gd name="connsiteY36" fmla="*/ 310049 h 1863478"/>
                  <a:gd name="connsiteX37" fmla="*/ 668749 w 2872310"/>
                  <a:gd name="connsiteY37" fmla="*/ 297952 h 1863478"/>
                  <a:gd name="connsiteX38" fmla="*/ 667320 w 2872310"/>
                  <a:gd name="connsiteY38" fmla="*/ 297952 h 1863478"/>
                  <a:gd name="connsiteX39" fmla="*/ 565307 w 2872310"/>
                  <a:gd name="connsiteY39" fmla="*/ 238802 h 1863478"/>
                  <a:gd name="connsiteX40" fmla="*/ 551305 w 2872310"/>
                  <a:gd name="connsiteY40" fmla="*/ 214799 h 1863478"/>
                  <a:gd name="connsiteX41" fmla="*/ 526731 w 2872310"/>
                  <a:gd name="connsiteY41" fmla="*/ 188986 h 1863478"/>
                  <a:gd name="connsiteX42" fmla="*/ 311941 w 2872310"/>
                  <a:gd name="connsiteY42" fmla="*/ 49540 h 1863478"/>
                  <a:gd name="connsiteX43" fmla="*/ 49433 w 2872310"/>
                  <a:gd name="connsiteY43" fmla="*/ 509026 h 1863478"/>
                  <a:gd name="connsiteX44" fmla="*/ 280414 w 2872310"/>
                  <a:gd name="connsiteY44" fmla="*/ 629803 h 1863478"/>
                  <a:gd name="connsiteX45" fmla="*/ 315181 w 2872310"/>
                  <a:gd name="connsiteY45" fmla="*/ 638280 h 1863478"/>
                  <a:gd name="connsiteX46" fmla="*/ 332611 w 2872310"/>
                  <a:gd name="connsiteY46" fmla="*/ 638280 h 1863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872310" h="1863478">
                    <a:moveTo>
                      <a:pt x="2849974" y="1861576"/>
                    </a:moveTo>
                    <a:cubicBezTo>
                      <a:pt x="2848450" y="1861576"/>
                      <a:pt x="2846830" y="1861385"/>
                      <a:pt x="2845307" y="1861099"/>
                    </a:cubicBezTo>
                    <a:lnTo>
                      <a:pt x="2356388" y="1750611"/>
                    </a:lnTo>
                    <a:cubicBezTo>
                      <a:pt x="2327908" y="1744132"/>
                      <a:pt x="2300381" y="1734037"/>
                      <a:pt x="2274568" y="1720510"/>
                    </a:cubicBezTo>
                    <a:lnTo>
                      <a:pt x="445768" y="764296"/>
                    </a:lnTo>
                    <a:cubicBezTo>
                      <a:pt x="426814" y="754295"/>
                      <a:pt x="410811" y="739341"/>
                      <a:pt x="399572" y="721053"/>
                    </a:cubicBezTo>
                    <a:lnTo>
                      <a:pt x="397191" y="717338"/>
                    </a:lnTo>
                    <a:cubicBezTo>
                      <a:pt x="383474" y="695049"/>
                      <a:pt x="359186" y="681333"/>
                      <a:pt x="332993" y="681048"/>
                    </a:cubicBezTo>
                    <a:lnTo>
                      <a:pt x="315276" y="681048"/>
                    </a:lnTo>
                    <a:cubicBezTo>
                      <a:pt x="296417" y="681048"/>
                      <a:pt x="277842" y="676475"/>
                      <a:pt x="261174" y="667713"/>
                    </a:cubicBezTo>
                    <a:lnTo>
                      <a:pt x="10571" y="536744"/>
                    </a:lnTo>
                    <a:cubicBezTo>
                      <a:pt x="188" y="531314"/>
                      <a:pt x="-3811" y="518456"/>
                      <a:pt x="1617" y="508074"/>
                    </a:cubicBezTo>
                    <a:cubicBezTo>
                      <a:pt x="1713" y="507788"/>
                      <a:pt x="1808" y="507597"/>
                      <a:pt x="1999" y="507311"/>
                    </a:cubicBezTo>
                    <a:lnTo>
                      <a:pt x="286701" y="8963"/>
                    </a:lnTo>
                    <a:cubicBezTo>
                      <a:pt x="292511" y="-1228"/>
                      <a:pt x="305560" y="-4752"/>
                      <a:pt x="315656" y="1153"/>
                    </a:cubicBezTo>
                    <a:cubicBezTo>
                      <a:pt x="316038" y="1343"/>
                      <a:pt x="316419" y="1534"/>
                      <a:pt x="316704" y="1724"/>
                    </a:cubicBezTo>
                    <a:lnTo>
                      <a:pt x="550353" y="153363"/>
                    </a:lnTo>
                    <a:cubicBezTo>
                      <a:pt x="566069" y="163554"/>
                      <a:pt x="579118" y="177271"/>
                      <a:pt x="588453" y="193463"/>
                    </a:cubicBezTo>
                    <a:lnTo>
                      <a:pt x="602454" y="217466"/>
                    </a:lnTo>
                    <a:cubicBezTo>
                      <a:pt x="615885" y="240802"/>
                      <a:pt x="640745" y="255280"/>
                      <a:pt x="667701" y="255566"/>
                    </a:cubicBezTo>
                    <a:lnTo>
                      <a:pt x="670082" y="255566"/>
                    </a:lnTo>
                    <a:cubicBezTo>
                      <a:pt x="692657" y="255566"/>
                      <a:pt x="714849" y="262233"/>
                      <a:pt x="733709" y="274616"/>
                    </a:cubicBezTo>
                    <a:lnTo>
                      <a:pt x="2471735" y="1400281"/>
                    </a:lnTo>
                    <a:cubicBezTo>
                      <a:pt x="2487643" y="1410566"/>
                      <a:pt x="2502121" y="1422854"/>
                      <a:pt x="2514789" y="1436951"/>
                    </a:cubicBezTo>
                    <a:lnTo>
                      <a:pt x="2866071" y="1826334"/>
                    </a:lnTo>
                    <a:cubicBezTo>
                      <a:pt x="2873882" y="1835096"/>
                      <a:pt x="2873214" y="1848526"/>
                      <a:pt x="2864452" y="1856337"/>
                    </a:cubicBezTo>
                    <a:cubicBezTo>
                      <a:pt x="2860547" y="1859862"/>
                      <a:pt x="2855498" y="1861767"/>
                      <a:pt x="2850260" y="1861767"/>
                    </a:cubicBezTo>
                    <a:close/>
                    <a:moveTo>
                      <a:pt x="332611" y="638566"/>
                    </a:moveTo>
                    <a:cubicBezTo>
                      <a:pt x="373569" y="638852"/>
                      <a:pt x="411478" y="660188"/>
                      <a:pt x="433005" y="695049"/>
                    </a:cubicBezTo>
                    <a:lnTo>
                      <a:pt x="435291" y="698764"/>
                    </a:lnTo>
                    <a:cubicBezTo>
                      <a:pt x="442530" y="710575"/>
                      <a:pt x="452817" y="720100"/>
                      <a:pt x="465104" y="726577"/>
                    </a:cubicBezTo>
                    <a:lnTo>
                      <a:pt x="2293904" y="1682887"/>
                    </a:lnTo>
                    <a:cubicBezTo>
                      <a:pt x="2316574" y="1694698"/>
                      <a:pt x="2340672" y="1703555"/>
                      <a:pt x="2365533" y="1709176"/>
                    </a:cubicBezTo>
                    <a:lnTo>
                      <a:pt x="2789109" y="1804903"/>
                    </a:lnTo>
                    <a:lnTo>
                      <a:pt x="2482689" y="1465240"/>
                    </a:lnTo>
                    <a:cubicBezTo>
                      <a:pt x="2472498" y="1453906"/>
                      <a:pt x="2460878" y="1443999"/>
                      <a:pt x="2448018" y="1435714"/>
                    </a:cubicBezTo>
                    <a:lnTo>
                      <a:pt x="710182" y="310049"/>
                    </a:lnTo>
                    <a:cubicBezTo>
                      <a:pt x="697990" y="301762"/>
                      <a:pt x="683512" y="297571"/>
                      <a:pt x="668749" y="297952"/>
                    </a:cubicBezTo>
                    <a:lnTo>
                      <a:pt x="667320" y="297952"/>
                    </a:lnTo>
                    <a:cubicBezTo>
                      <a:pt x="625219" y="297856"/>
                      <a:pt x="586357" y="275282"/>
                      <a:pt x="565307" y="238802"/>
                    </a:cubicBezTo>
                    <a:lnTo>
                      <a:pt x="551305" y="214799"/>
                    </a:lnTo>
                    <a:cubicBezTo>
                      <a:pt x="545304" y="204417"/>
                      <a:pt x="536828" y="195558"/>
                      <a:pt x="526731" y="188986"/>
                    </a:cubicBezTo>
                    <a:lnTo>
                      <a:pt x="311941" y="49540"/>
                    </a:lnTo>
                    <a:lnTo>
                      <a:pt x="49433" y="509026"/>
                    </a:lnTo>
                    <a:lnTo>
                      <a:pt x="280414" y="629803"/>
                    </a:lnTo>
                    <a:cubicBezTo>
                      <a:pt x="291178" y="635328"/>
                      <a:pt x="303084" y="638280"/>
                      <a:pt x="315181" y="638280"/>
                    </a:cubicBezTo>
                    <a:lnTo>
                      <a:pt x="332611" y="6382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F128A9E9-D406-C859-9AF2-ABA21118C428}"/>
                  </a:ext>
                </a:extLst>
              </p:cNvPr>
              <p:cNvSpPr/>
              <p:nvPr/>
            </p:nvSpPr>
            <p:spPr>
              <a:xfrm rot="17563001">
                <a:off x="3434426" y="2937983"/>
                <a:ext cx="147492" cy="245028"/>
              </a:xfrm>
              <a:custGeom>
                <a:avLst/>
                <a:gdLst>
                  <a:gd name="connsiteX0" fmla="*/ 20626 w 147492"/>
                  <a:gd name="connsiteY0" fmla="*/ 243317 h 245028"/>
                  <a:gd name="connsiteX1" fmla="*/ -805 w 147492"/>
                  <a:gd name="connsiteY1" fmla="*/ 222076 h 245028"/>
                  <a:gd name="connsiteX2" fmla="*/ 1576 w 147492"/>
                  <a:gd name="connsiteY2" fmla="*/ 212265 h 245028"/>
                  <a:gd name="connsiteX3" fmla="*/ 106351 w 147492"/>
                  <a:gd name="connsiteY3" fmla="*/ 10050 h 245028"/>
                  <a:gd name="connsiteX4" fmla="*/ 134926 w 147492"/>
                  <a:gd name="connsiteY4" fmla="*/ 525 h 245028"/>
                  <a:gd name="connsiteX5" fmla="*/ 144451 w 147492"/>
                  <a:gd name="connsiteY5" fmla="*/ 29100 h 245028"/>
                  <a:gd name="connsiteX6" fmla="*/ 39676 w 147492"/>
                  <a:gd name="connsiteY6" fmla="*/ 231315 h 245028"/>
                  <a:gd name="connsiteX7" fmla="*/ 20626 w 147492"/>
                  <a:gd name="connsiteY7" fmla="*/ 243317 h 245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7492" h="245028">
                    <a:moveTo>
                      <a:pt x="20626" y="243317"/>
                    </a:moveTo>
                    <a:cubicBezTo>
                      <a:pt x="8815" y="243317"/>
                      <a:pt x="-710" y="233792"/>
                      <a:pt x="-805" y="222076"/>
                    </a:cubicBezTo>
                    <a:cubicBezTo>
                      <a:pt x="-805" y="218646"/>
                      <a:pt x="53" y="215314"/>
                      <a:pt x="1576" y="212265"/>
                    </a:cubicBezTo>
                    <a:lnTo>
                      <a:pt x="106351" y="10050"/>
                    </a:lnTo>
                    <a:cubicBezTo>
                      <a:pt x="111590" y="-429"/>
                      <a:pt x="124449" y="-4715"/>
                      <a:pt x="134926" y="525"/>
                    </a:cubicBezTo>
                    <a:cubicBezTo>
                      <a:pt x="145403" y="5764"/>
                      <a:pt x="149690" y="18621"/>
                      <a:pt x="144451" y="29100"/>
                    </a:cubicBezTo>
                    <a:lnTo>
                      <a:pt x="39676" y="231315"/>
                    </a:lnTo>
                    <a:cubicBezTo>
                      <a:pt x="36152" y="238650"/>
                      <a:pt x="28722" y="243221"/>
                      <a:pt x="20626" y="24331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8EA2C482-5910-F36F-8B87-C915CC4C648D}"/>
                  </a:ext>
                </a:extLst>
              </p:cNvPr>
              <p:cNvSpPr/>
              <p:nvPr/>
            </p:nvSpPr>
            <p:spPr>
              <a:xfrm rot="17563001">
                <a:off x="855666" y="4442072"/>
                <a:ext cx="785485" cy="771801"/>
              </a:xfrm>
              <a:custGeom>
                <a:avLst/>
                <a:gdLst>
                  <a:gd name="connsiteX0" fmla="*/ 370534 w 785485"/>
                  <a:gd name="connsiteY0" fmla="*/ 22186 h 771801"/>
                  <a:gd name="connsiteX1" fmla="*/ 784680 w 785485"/>
                  <a:gd name="connsiteY1" fmla="*/ 272504 h 771801"/>
                  <a:gd name="connsiteX2" fmla="*/ 492453 w 785485"/>
                  <a:gd name="connsiteY2" fmla="*/ 770090 h 771801"/>
                  <a:gd name="connsiteX3" fmla="*/ 78306 w 785485"/>
                  <a:gd name="connsiteY3" fmla="*/ 519772 h 771801"/>
                  <a:gd name="connsiteX4" fmla="*/ 20204 w 785485"/>
                  <a:gd name="connsiteY4" fmla="*/ 301746 h 771801"/>
                  <a:gd name="connsiteX5" fmla="*/ 153554 w 785485"/>
                  <a:gd name="connsiteY5" fmla="*/ 74194 h 771801"/>
                  <a:gd name="connsiteX6" fmla="*/ 367866 w 785485"/>
                  <a:gd name="connsiteY6" fmla="*/ 20568 h 771801"/>
                  <a:gd name="connsiteX7" fmla="*/ 370534 w 785485"/>
                  <a:gd name="connsiteY7" fmla="*/ 22186 h 771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5485" h="771801">
                    <a:moveTo>
                      <a:pt x="370534" y="22186"/>
                    </a:moveTo>
                    <a:lnTo>
                      <a:pt x="784680" y="272504"/>
                    </a:lnTo>
                    <a:lnTo>
                      <a:pt x="492453" y="770090"/>
                    </a:lnTo>
                    <a:lnTo>
                      <a:pt x="78306" y="519772"/>
                    </a:lnTo>
                    <a:cubicBezTo>
                      <a:pt x="2678" y="475101"/>
                      <a:pt x="-23135" y="378136"/>
                      <a:pt x="20204" y="301746"/>
                    </a:cubicBezTo>
                    <a:lnTo>
                      <a:pt x="153554" y="74194"/>
                    </a:lnTo>
                    <a:cubicBezTo>
                      <a:pt x="197941" y="184"/>
                      <a:pt x="293857" y="-23819"/>
                      <a:pt x="367866" y="20568"/>
                    </a:cubicBezTo>
                    <a:cubicBezTo>
                      <a:pt x="368723" y="21043"/>
                      <a:pt x="369676" y="21615"/>
                      <a:pt x="370534" y="22186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E4FE211B-2BE8-7CD7-C61A-468395462663}"/>
                  </a:ext>
                </a:extLst>
              </p:cNvPr>
              <p:cNvSpPr/>
              <p:nvPr/>
            </p:nvSpPr>
            <p:spPr>
              <a:xfrm rot="17563001">
                <a:off x="834817" y="4421332"/>
                <a:ext cx="827424" cy="813841"/>
              </a:xfrm>
              <a:custGeom>
                <a:avLst/>
                <a:gdLst>
                  <a:gd name="connsiteX0" fmla="*/ 513634 w 827424"/>
                  <a:gd name="connsiteY0" fmla="*/ 812130 h 813841"/>
                  <a:gd name="connsiteX1" fmla="*/ 502680 w 827424"/>
                  <a:gd name="connsiteY1" fmla="*/ 809083 h 813841"/>
                  <a:gd name="connsiteX2" fmla="*/ 88438 w 827424"/>
                  <a:gd name="connsiteY2" fmla="*/ 558765 h 813841"/>
                  <a:gd name="connsiteX3" fmla="*/ 23001 w 827424"/>
                  <a:gd name="connsiteY3" fmla="*/ 311783 h 813841"/>
                  <a:gd name="connsiteX4" fmla="*/ 156351 w 827424"/>
                  <a:gd name="connsiteY4" fmla="*/ 84230 h 813841"/>
                  <a:gd name="connsiteX5" fmla="*/ 263889 w 827424"/>
                  <a:gd name="connsiteY5" fmla="*/ 3743 h 813841"/>
                  <a:gd name="connsiteX6" fmla="*/ 402383 w 827424"/>
                  <a:gd name="connsiteY6" fmla="*/ 24794 h 813841"/>
                  <a:gd name="connsiteX7" fmla="*/ 816529 w 827424"/>
                  <a:gd name="connsiteY7" fmla="*/ 275111 h 813841"/>
                  <a:gd name="connsiteX8" fmla="*/ 823864 w 827424"/>
                  <a:gd name="connsiteY8" fmla="*/ 303686 h 813841"/>
                  <a:gd name="connsiteX9" fmla="*/ 531636 w 827424"/>
                  <a:gd name="connsiteY9" fmla="*/ 801273 h 813841"/>
                  <a:gd name="connsiteX10" fmla="*/ 518587 w 827424"/>
                  <a:gd name="connsiteY10" fmla="*/ 810798 h 813841"/>
                  <a:gd name="connsiteX11" fmla="*/ 513634 w 827424"/>
                  <a:gd name="connsiteY11" fmla="*/ 812130 h 813841"/>
                  <a:gd name="connsiteX12" fmla="*/ 308275 w 827424"/>
                  <a:gd name="connsiteY12" fmla="*/ 40605 h 813841"/>
                  <a:gd name="connsiteX13" fmla="*/ 274557 w 827424"/>
                  <a:gd name="connsiteY13" fmla="*/ 44797 h 813841"/>
                  <a:gd name="connsiteX14" fmla="*/ 193308 w 827424"/>
                  <a:gd name="connsiteY14" fmla="*/ 105662 h 813841"/>
                  <a:gd name="connsiteX15" fmla="*/ 59958 w 827424"/>
                  <a:gd name="connsiteY15" fmla="*/ 333214 h 813841"/>
                  <a:gd name="connsiteX16" fmla="*/ 110727 w 827424"/>
                  <a:gd name="connsiteY16" fmla="*/ 522285 h 813841"/>
                  <a:gd name="connsiteX17" fmla="*/ 506490 w 827424"/>
                  <a:gd name="connsiteY17" fmla="*/ 761458 h 813841"/>
                  <a:gd name="connsiteX18" fmla="*/ 777191 w 827424"/>
                  <a:gd name="connsiteY18" fmla="*/ 300543 h 813841"/>
                  <a:gd name="connsiteX19" fmla="*/ 380951 w 827424"/>
                  <a:gd name="connsiteY19" fmla="*/ 61084 h 813841"/>
                  <a:gd name="connsiteX20" fmla="*/ 308275 w 827424"/>
                  <a:gd name="connsiteY20" fmla="*/ 40700 h 8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27424" h="813841">
                    <a:moveTo>
                      <a:pt x="513634" y="812130"/>
                    </a:moveTo>
                    <a:cubicBezTo>
                      <a:pt x="509728" y="812130"/>
                      <a:pt x="506015" y="811083"/>
                      <a:pt x="502680" y="809083"/>
                    </a:cubicBezTo>
                    <a:lnTo>
                      <a:pt x="88438" y="558765"/>
                    </a:lnTo>
                    <a:cubicBezTo>
                      <a:pt x="3094" y="507998"/>
                      <a:pt x="-26053" y="398174"/>
                      <a:pt x="23001" y="311783"/>
                    </a:cubicBezTo>
                    <a:lnTo>
                      <a:pt x="156351" y="84230"/>
                    </a:lnTo>
                    <a:cubicBezTo>
                      <a:pt x="179878" y="44035"/>
                      <a:pt x="218645" y="14983"/>
                      <a:pt x="263889" y="3743"/>
                    </a:cubicBezTo>
                    <a:cubicBezTo>
                      <a:pt x="311037" y="-8068"/>
                      <a:pt x="360948" y="-542"/>
                      <a:pt x="402383" y="24794"/>
                    </a:cubicBezTo>
                    <a:lnTo>
                      <a:pt x="816529" y="275111"/>
                    </a:lnTo>
                    <a:cubicBezTo>
                      <a:pt x="826245" y="281111"/>
                      <a:pt x="829483" y="293780"/>
                      <a:pt x="823864" y="303686"/>
                    </a:cubicBezTo>
                    <a:lnTo>
                      <a:pt x="531636" y="801273"/>
                    </a:lnTo>
                    <a:cubicBezTo>
                      <a:pt x="528778" y="806035"/>
                      <a:pt x="524016" y="809464"/>
                      <a:pt x="518587" y="810798"/>
                    </a:cubicBezTo>
                    <a:cubicBezTo>
                      <a:pt x="516967" y="811464"/>
                      <a:pt x="515349" y="811941"/>
                      <a:pt x="513634" y="812130"/>
                    </a:cubicBezTo>
                    <a:close/>
                    <a:moveTo>
                      <a:pt x="308275" y="40605"/>
                    </a:moveTo>
                    <a:cubicBezTo>
                      <a:pt x="296940" y="40605"/>
                      <a:pt x="285606" y="42034"/>
                      <a:pt x="274557" y="44797"/>
                    </a:cubicBezTo>
                    <a:cubicBezTo>
                      <a:pt x="240362" y="53369"/>
                      <a:pt x="211120" y="75276"/>
                      <a:pt x="193308" y="105662"/>
                    </a:cubicBezTo>
                    <a:lnTo>
                      <a:pt x="59958" y="333214"/>
                    </a:lnTo>
                    <a:cubicBezTo>
                      <a:pt x="22525" y="399508"/>
                      <a:pt x="45100" y="483613"/>
                      <a:pt x="110727" y="522285"/>
                    </a:cubicBezTo>
                    <a:lnTo>
                      <a:pt x="506490" y="761458"/>
                    </a:lnTo>
                    <a:lnTo>
                      <a:pt x="777191" y="300543"/>
                    </a:lnTo>
                    <a:lnTo>
                      <a:pt x="380951" y="61084"/>
                    </a:lnTo>
                    <a:cubicBezTo>
                      <a:pt x="359043" y="47749"/>
                      <a:pt x="333897" y="40700"/>
                      <a:pt x="308275" y="4070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1F9B9C88-1B29-D3E8-E376-CE72BC361BCA}"/>
                  </a:ext>
                </a:extLst>
              </p:cNvPr>
              <p:cNvSpPr/>
              <p:nvPr/>
            </p:nvSpPr>
            <p:spPr>
              <a:xfrm rot="17563001">
                <a:off x="1690468" y="4284899"/>
                <a:ext cx="183972" cy="277525"/>
              </a:xfrm>
              <a:custGeom>
                <a:avLst/>
                <a:gdLst>
                  <a:gd name="connsiteX0" fmla="*/ 20376 w 183972"/>
                  <a:gd name="connsiteY0" fmla="*/ 275814 h 277525"/>
                  <a:gd name="connsiteX1" fmla="*/ 9518 w 183972"/>
                  <a:gd name="connsiteY1" fmla="*/ 272766 h 277525"/>
                  <a:gd name="connsiteX2" fmla="*/ 2183 w 183972"/>
                  <a:gd name="connsiteY2" fmla="*/ 243810 h 277525"/>
                  <a:gd name="connsiteX3" fmla="*/ 2279 w 183972"/>
                  <a:gd name="connsiteY3" fmla="*/ 243619 h 277525"/>
                  <a:gd name="connsiteX4" fmla="*/ 143153 w 183972"/>
                  <a:gd name="connsiteY4" fmla="*/ 9591 h 277525"/>
                  <a:gd name="connsiteX5" fmla="*/ 171823 w 183972"/>
                  <a:gd name="connsiteY5" fmla="*/ 732 h 277525"/>
                  <a:gd name="connsiteX6" fmla="*/ 180682 w 183972"/>
                  <a:gd name="connsiteY6" fmla="*/ 29497 h 277525"/>
                  <a:gd name="connsiteX7" fmla="*/ 179539 w 183972"/>
                  <a:gd name="connsiteY7" fmla="*/ 31402 h 277525"/>
                  <a:gd name="connsiteX8" fmla="*/ 38664 w 183972"/>
                  <a:gd name="connsiteY8" fmla="*/ 265527 h 277525"/>
                  <a:gd name="connsiteX9" fmla="*/ 20376 w 183972"/>
                  <a:gd name="connsiteY9" fmla="*/ 275814 h 277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3972" h="277525">
                    <a:moveTo>
                      <a:pt x="20376" y="275814"/>
                    </a:moveTo>
                    <a:cubicBezTo>
                      <a:pt x="16566" y="275814"/>
                      <a:pt x="12756" y="274766"/>
                      <a:pt x="9518" y="272766"/>
                    </a:cubicBezTo>
                    <a:cubicBezTo>
                      <a:pt x="-484" y="266766"/>
                      <a:pt x="-3817" y="253812"/>
                      <a:pt x="2183" y="243810"/>
                    </a:cubicBezTo>
                    <a:cubicBezTo>
                      <a:pt x="2183" y="243715"/>
                      <a:pt x="2279" y="243715"/>
                      <a:pt x="2279" y="243619"/>
                    </a:cubicBezTo>
                    <a:lnTo>
                      <a:pt x="143153" y="9591"/>
                    </a:lnTo>
                    <a:cubicBezTo>
                      <a:pt x="148678" y="-791"/>
                      <a:pt x="161536" y="-4697"/>
                      <a:pt x="171823" y="732"/>
                    </a:cubicBezTo>
                    <a:cubicBezTo>
                      <a:pt x="182206" y="6257"/>
                      <a:pt x="186206" y="19116"/>
                      <a:pt x="180682" y="29497"/>
                    </a:cubicBezTo>
                    <a:cubicBezTo>
                      <a:pt x="180300" y="30165"/>
                      <a:pt x="179920" y="30831"/>
                      <a:pt x="179539" y="31402"/>
                    </a:cubicBezTo>
                    <a:lnTo>
                      <a:pt x="38664" y="265527"/>
                    </a:lnTo>
                    <a:cubicBezTo>
                      <a:pt x="34759" y="271908"/>
                      <a:pt x="27805" y="275814"/>
                      <a:pt x="20376" y="275814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C3CC2F29-B509-C162-A69F-93AF74347E9E}"/>
                  </a:ext>
                </a:extLst>
              </p:cNvPr>
              <p:cNvSpPr/>
              <p:nvPr/>
            </p:nvSpPr>
            <p:spPr>
              <a:xfrm rot="17563001">
                <a:off x="1836486" y="3835770"/>
                <a:ext cx="561125" cy="368036"/>
              </a:xfrm>
              <a:custGeom>
                <a:avLst/>
                <a:gdLst>
                  <a:gd name="connsiteX0" fmla="*/ 539015 w 561125"/>
                  <a:gd name="connsiteY0" fmla="*/ 366325 h 368036"/>
                  <a:gd name="connsiteX1" fmla="*/ 527775 w 561125"/>
                  <a:gd name="connsiteY1" fmla="*/ 363088 h 368036"/>
                  <a:gd name="connsiteX2" fmla="*/ 9139 w 561125"/>
                  <a:gd name="connsiteY2" fmla="*/ 37523 h 368036"/>
                  <a:gd name="connsiteX3" fmla="*/ 2472 w 561125"/>
                  <a:gd name="connsiteY3" fmla="*/ 8282 h 368036"/>
                  <a:gd name="connsiteX4" fmla="*/ 31713 w 561125"/>
                  <a:gd name="connsiteY4" fmla="*/ 1518 h 368036"/>
                  <a:gd name="connsiteX5" fmla="*/ 550349 w 561125"/>
                  <a:gd name="connsiteY5" fmla="*/ 327083 h 368036"/>
                  <a:gd name="connsiteX6" fmla="*/ 557113 w 561125"/>
                  <a:gd name="connsiteY6" fmla="*/ 356326 h 368036"/>
                  <a:gd name="connsiteX7" fmla="*/ 539015 w 561125"/>
                  <a:gd name="connsiteY7" fmla="*/ 366325 h 368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1125" h="368036">
                    <a:moveTo>
                      <a:pt x="539015" y="366325"/>
                    </a:moveTo>
                    <a:cubicBezTo>
                      <a:pt x="535014" y="366325"/>
                      <a:pt x="531110" y="365183"/>
                      <a:pt x="527775" y="363088"/>
                    </a:cubicBezTo>
                    <a:lnTo>
                      <a:pt x="9139" y="37523"/>
                    </a:lnTo>
                    <a:cubicBezTo>
                      <a:pt x="-767" y="31332"/>
                      <a:pt x="-3815" y="18187"/>
                      <a:pt x="2472" y="8282"/>
                    </a:cubicBezTo>
                    <a:cubicBezTo>
                      <a:pt x="8662" y="-1720"/>
                      <a:pt x="21807" y="-4672"/>
                      <a:pt x="31713" y="1518"/>
                    </a:cubicBezTo>
                    <a:lnTo>
                      <a:pt x="550349" y="327083"/>
                    </a:lnTo>
                    <a:cubicBezTo>
                      <a:pt x="560255" y="333274"/>
                      <a:pt x="563304" y="346419"/>
                      <a:pt x="557113" y="356326"/>
                    </a:cubicBezTo>
                    <a:cubicBezTo>
                      <a:pt x="553207" y="362611"/>
                      <a:pt x="546349" y="366325"/>
                      <a:pt x="539015" y="366325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D53DF703-B7BA-4540-E116-41C614CF9741}"/>
                  </a:ext>
                </a:extLst>
              </p:cNvPr>
              <p:cNvSpPr/>
              <p:nvPr/>
            </p:nvSpPr>
            <p:spPr>
              <a:xfrm rot="17563001">
                <a:off x="3183509" y="3089420"/>
                <a:ext cx="245455" cy="168840"/>
              </a:xfrm>
              <a:custGeom>
                <a:avLst/>
                <a:gdLst>
                  <a:gd name="connsiteX0" fmla="*/ 222804 w 245455"/>
                  <a:gd name="connsiteY0" fmla="*/ 167129 h 168840"/>
                  <a:gd name="connsiteX1" fmla="*/ 211660 w 245455"/>
                  <a:gd name="connsiteY1" fmla="*/ 163890 h 168840"/>
                  <a:gd name="connsiteX2" fmla="*/ 9540 w 245455"/>
                  <a:gd name="connsiteY2" fmla="*/ 37779 h 168840"/>
                  <a:gd name="connsiteX3" fmla="*/ 2205 w 245455"/>
                  <a:gd name="connsiteY3" fmla="*/ 8632 h 168840"/>
                  <a:gd name="connsiteX4" fmla="*/ 31352 w 245455"/>
                  <a:gd name="connsiteY4" fmla="*/ 1298 h 168840"/>
                  <a:gd name="connsiteX5" fmla="*/ 31923 w 245455"/>
                  <a:gd name="connsiteY5" fmla="*/ 1679 h 168840"/>
                  <a:gd name="connsiteX6" fmla="*/ 234520 w 245455"/>
                  <a:gd name="connsiteY6" fmla="*/ 127790 h 168840"/>
                  <a:gd name="connsiteX7" fmla="*/ 241473 w 245455"/>
                  <a:gd name="connsiteY7" fmla="*/ 157032 h 168840"/>
                  <a:gd name="connsiteX8" fmla="*/ 223280 w 245455"/>
                  <a:gd name="connsiteY8" fmla="*/ 167129 h 168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5455" h="168840">
                    <a:moveTo>
                      <a:pt x="222804" y="167129"/>
                    </a:moveTo>
                    <a:cubicBezTo>
                      <a:pt x="218899" y="167129"/>
                      <a:pt x="214993" y="165985"/>
                      <a:pt x="211660" y="163890"/>
                    </a:cubicBezTo>
                    <a:lnTo>
                      <a:pt x="9540" y="37779"/>
                    </a:lnTo>
                    <a:cubicBezTo>
                      <a:pt x="-558" y="31779"/>
                      <a:pt x="-3796" y="18729"/>
                      <a:pt x="2205" y="8632"/>
                    </a:cubicBezTo>
                    <a:cubicBezTo>
                      <a:pt x="8206" y="-1463"/>
                      <a:pt x="21255" y="-4702"/>
                      <a:pt x="31352" y="1298"/>
                    </a:cubicBezTo>
                    <a:cubicBezTo>
                      <a:pt x="31543" y="1393"/>
                      <a:pt x="31732" y="1584"/>
                      <a:pt x="31923" y="1679"/>
                    </a:cubicBezTo>
                    <a:lnTo>
                      <a:pt x="234520" y="127790"/>
                    </a:lnTo>
                    <a:cubicBezTo>
                      <a:pt x="244522" y="133887"/>
                      <a:pt x="247665" y="147031"/>
                      <a:pt x="241473" y="157032"/>
                    </a:cubicBezTo>
                    <a:cubicBezTo>
                      <a:pt x="237567" y="163318"/>
                      <a:pt x="230710" y="167129"/>
                      <a:pt x="223280" y="16712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33F27A24-0960-B2CD-20AF-EAB76D42C622}"/>
                  </a:ext>
                </a:extLst>
              </p:cNvPr>
              <p:cNvSpPr/>
              <p:nvPr/>
            </p:nvSpPr>
            <p:spPr>
              <a:xfrm rot="17563001">
                <a:off x="1111491" y="4839562"/>
                <a:ext cx="358234" cy="236350"/>
              </a:xfrm>
              <a:custGeom>
                <a:avLst/>
                <a:gdLst>
                  <a:gd name="connsiteX0" fmla="*/ 336033 w 358234"/>
                  <a:gd name="connsiteY0" fmla="*/ 234637 h 236350"/>
                  <a:gd name="connsiteX1" fmla="*/ 324983 w 358234"/>
                  <a:gd name="connsiteY1" fmla="*/ 231494 h 236350"/>
                  <a:gd name="connsiteX2" fmla="*/ 9325 w 358234"/>
                  <a:gd name="connsiteY2" fmla="*/ 37661 h 236350"/>
                  <a:gd name="connsiteX3" fmla="*/ 2372 w 358234"/>
                  <a:gd name="connsiteY3" fmla="*/ 8418 h 236350"/>
                  <a:gd name="connsiteX4" fmla="*/ 31614 w 358234"/>
                  <a:gd name="connsiteY4" fmla="*/ 1465 h 236350"/>
                  <a:gd name="connsiteX5" fmla="*/ 347177 w 358234"/>
                  <a:gd name="connsiteY5" fmla="*/ 195203 h 236350"/>
                  <a:gd name="connsiteX6" fmla="*/ 354416 w 358234"/>
                  <a:gd name="connsiteY6" fmla="*/ 224350 h 236350"/>
                  <a:gd name="connsiteX7" fmla="*/ 336033 w 358234"/>
                  <a:gd name="connsiteY7" fmla="*/ 234637 h 236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8234" h="236350">
                    <a:moveTo>
                      <a:pt x="336033" y="234637"/>
                    </a:moveTo>
                    <a:cubicBezTo>
                      <a:pt x="332127" y="234637"/>
                      <a:pt x="328317" y="233494"/>
                      <a:pt x="324983" y="231494"/>
                    </a:cubicBezTo>
                    <a:lnTo>
                      <a:pt x="9325" y="37661"/>
                    </a:lnTo>
                    <a:cubicBezTo>
                      <a:pt x="-676" y="31469"/>
                      <a:pt x="-3820" y="18420"/>
                      <a:pt x="2372" y="8418"/>
                    </a:cubicBezTo>
                    <a:cubicBezTo>
                      <a:pt x="8563" y="-1582"/>
                      <a:pt x="21612" y="-4726"/>
                      <a:pt x="31614" y="1465"/>
                    </a:cubicBezTo>
                    <a:lnTo>
                      <a:pt x="347177" y="195203"/>
                    </a:lnTo>
                    <a:cubicBezTo>
                      <a:pt x="357178" y="201299"/>
                      <a:pt x="360416" y="214349"/>
                      <a:pt x="354416" y="224350"/>
                    </a:cubicBezTo>
                    <a:cubicBezTo>
                      <a:pt x="350511" y="230828"/>
                      <a:pt x="343558" y="234732"/>
                      <a:pt x="336033" y="234637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94A7B696-5A4E-4A75-3EA3-05F5D121D2B3}"/>
                  </a:ext>
                </a:extLst>
              </p:cNvPr>
              <p:cNvSpPr/>
              <p:nvPr/>
            </p:nvSpPr>
            <p:spPr>
              <a:xfrm rot="17563001">
                <a:off x="2245292" y="3529245"/>
                <a:ext cx="1556559" cy="811849"/>
              </a:xfrm>
              <a:custGeom>
                <a:avLst/>
                <a:gdLst>
                  <a:gd name="connsiteX0" fmla="*/ 140638 w 1556559"/>
                  <a:gd name="connsiteY0" fmla="*/ 27122 h 811849"/>
                  <a:gd name="connsiteX1" fmla="*/ 835010 w 1556559"/>
                  <a:gd name="connsiteY1" fmla="*/ 11690 h 811849"/>
                  <a:gd name="connsiteX2" fmla="*/ 1538050 w 1556559"/>
                  <a:gd name="connsiteY2" fmla="*/ 294203 h 811849"/>
                  <a:gd name="connsiteX3" fmla="*/ 1418131 w 1556559"/>
                  <a:gd name="connsiteY3" fmla="*/ 520610 h 811849"/>
                  <a:gd name="connsiteX4" fmla="*/ 1195150 w 1556559"/>
                  <a:gd name="connsiteY4" fmla="*/ 686537 h 811849"/>
                  <a:gd name="connsiteX5" fmla="*/ 236840 w 1556559"/>
                  <a:gd name="connsiteY5" fmla="*/ 654628 h 811849"/>
                  <a:gd name="connsiteX6" fmla="*/ 7574 w 1556559"/>
                  <a:gd name="connsiteY6" fmla="*/ 597954 h 811849"/>
                  <a:gd name="connsiteX7" fmla="*/ 140638 w 1556559"/>
                  <a:gd name="connsiteY7" fmla="*/ 27122 h 811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6559" h="811849">
                    <a:moveTo>
                      <a:pt x="140638" y="27122"/>
                    </a:moveTo>
                    <a:cubicBezTo>
                      <a:pt x="140638" y="27122"/>
                      <a:pt x="564881" y="-25742"/>
                      <a:pt x="835010" y="11690"/>
                    </a:cubicBezTo>
                    <a:cubicBezTo>
                      <a:pt x="1045417" y="40933"/>
                      <a:pt x="1668162" y="-108609"/>
                      <a:pt x="1538050" y="294203"/>
                    </a:cubicBezTo>
                    <a:cubicBezTo>
                      <a:pt x="1510047" y="380975"/>
                      <a:pt x="1495283" y="438792"/>
                      <a:pt x="1418131" y="520610"/>
                    </a:cubicBezTo>
                    <a:cubicBezTo>
                      <a:pt x="1376030" y="565380"/>
                      <a:pt x="1260587" y="657676"/>
                      <a:pt x="1195150" y="686537"/>
                    </a:cubicBezTo>
                    <a:cubicBezTo>
                      <a:pt x="877110" y="827031"/>
                      <a:pt x="588885" y="885800"/>
                      <a:pt x="236840" y="654628"/>
                    </a:cubicBezTo>
                    <a:cubicBezTo>
                      <a:pt x="169213" y="610051"/>
                      <a:pt x="88250" y="590048"/>
                      <a:pt x="7574" y="597954"/>
                    </a:cubicBezTo>
                    <a:cubicBezTo>
                      <a:pt x="-39385" y="602717"/>
                      <a:pt x="125684" y="30454"/>
                      <a:pt x="140638" y="27122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C7F1F9D0-A7C6-2E21-8622-3EE96D76FEBA}"/>
                  </a:ext>
                </a:extLst>
              </p:cNvPr>
              <p:cNvSpPr/>
              <p:nvPr/>
            </p:nvSpPr>
            <p:spPr>
              <a:xfrm rot="17563001">
                <a:off x="2061599" y="3587596"/>
                <a:ext cx="1813804" cy="882774"/>
              </a:xfrm>
              <a:custGeom>
                <a:avLst/>
                <a:gdLst>
                  <a:gd name="connsiteX0" fmla="*/ 947325 w 1813804"/>
                  <a:gd name="connsiteY0" fmla="*/ 881063 h 882774"/>
                  <a:gd name="connsiteX1" fmla="*/ 461550 w 1813804"/>
                  <a:gd name="connsiteY1" fmla="*/ 722473 h 882774"/>
                  <a:gd name="connsiteX2" fmla="*/ 246095 w 1813804"/>
                  <a:gd name="connsiteY2" fmla="*/ 669323 h 882774"/>
                  <a:gd name="connsiteX3" fmla="*/ 21209 w 1813804"/>
                  <a:gd name="connsiteY3" fmla="*/ 680561 h 882774"/>
                  <a:gd name="connsiteX4" fmla="*/ -794 w 1813804"/>
                  <a:gd name="connsiteY4" fmla="*/ 659988 h 882774"/>
                  <a:gd name="connsiteX5" fmla="*/ 19780 w 1813804"/>
                  <a:gd name="connsiteY5" fmla="*/ 638080 h 882774"/>
                  <a:gd name="connsiteX6" fmla="*/ 241809 w 1813804"/>
                  <a:gd name="connsiteY6" fmla="*/ 627032 h 882774"/>
                  <a:gd name="connsiteX7" fmla="*/ 484886 w 1813804"/>
                  <a:gd name="connsiteY7" fmla="*/ 687135 h 882774"/>
                  <a:gd name="connsiteX8" fmla="*/ 1422909 w 1813804"/>
                  <a:gd name="connsiteY8" fmla="*/ 717329 h 882774"/>
                  <a:gd name="connsiteX9" fmla="*/ 1639031 w 1813804"/>
                  <a:gd name="connsiteY9" fmla="*/ 556260 h 882774"/>
                  <a:gd name="connsiteX10" fmla="*/ 1748568 w 1813804"/>
                  <a:gd name="connsiteY10" fmla="*/ 355188 h 882774"/>
                  <a:gd name="connsiteX11" fmla="*/ 1754187 w 1813804"/>
                  <a:gd name="connsiteY11" fmla="*/ 337947 h 882774"/>
                  <a:gd name="connsiteX12" fmla="*/ 1747711 w 1813804"/>
                  <a:gd name="connsiteY12" fmla="*/ 170404 h 882774"/>
                  <a:gd name="connsiteX13" fmla="*/ 1330706 w 1813804"/>
                  <a:gd name="connsiteY13" fmla="*/ 96013 h 882774"/>
                  <a:gd name="connsiteX14" fmla="*/ 1065054 w 1813804"/>
                  <a:gd name="connsiteY14" fmla="*/ 82203 h 882774"/>
                  <a:gd name="connsiteX15" fmla="*/ 383541 w 1813804"/>
                  <a:gd name="connsiteY15" fmla="*/ 97537 h 882774"/>
                  <a:gd name="connsiteX16" fmla="*/ 211328 w 1813804"/>
                  <a:gd name="connsiteY16" fmla="*/ 92869 h 882774"/>
                  <a:gd name="connsiteX17" fmla="*/ 191612 w 1813804"/>
                  <a:gd name="connsiteY17" fmla="*/ 70201 h 882774"/>
                  <a:gd name="connsiteX18" fmla="*/ 213900 w 1813804"/>
                  <a:gd name="connsiteY18" fmla="*/ 50484 h 882774"/>
                  <a:gd name="connsiteX19" fmla="*/ 214281 w 1813804"/>
                  <a:gd name="connsiteY19" fmla="*/ 50484 h 882774"/>
                  <a:gd name="connsiteX20" fmla="*/ 372205 w 1813804"/>
                  <a:gd name="connsiteY20" fmla="*/ 56579 h 882774"/>
                  <a:gd name="connsiteX21" fmla="*/ 1077628 w 1813804"/>
                  <a:gd name="connsiteY21" fmla="*/ 41626 h 882774"/>
                  <a:gd name="connsiteX22" fmla="*/ 1329468 w 1813804"/>
                  <a:gd name="connsiteY22" fmla="*/ 53628 h 882774"/>
                  <a:gd name="connsiteX23" fmla="*/ 1781715 w 1813804"/>
                  <a:gd name="connsiteY23" fmla="*/ 144971 h 882774"/>
                  <a:gd name="connsiteX24" fmla="*/ 1794573 w 1813804"/>
                  <a:gd name="connsiteY24" fmla="*/ 350998 h 882774"/>
                  <a:gd name="connsiteX25" fmla="*/ 1789049 w 1813804"/>
                  <a:gd name="connsiteY25" fmla="*/ 368141 h 882774"/>
                  <a:gd name="connsiteX26" fmla="*/ 1669987 w 1813804"/>
                  <a:gd name="connsiteY26" fmla="*/ 585407 h 882774"/>
                  <a:gd name="connsiteX27" fmla="*/ 1440148 w 1813804"/>
                  <a:gd name="connsiteY27" fmla="*/ 756192 h 882774"/>
                  <a:gd name="connsiteX28" fmla="*/ 947325 w 1813804"/>
                  <a:gd name="connsiteY28" fmla="*/ 881063 h 882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13804" h="882774">
                    <a:moveTo>
                      <a:pt x="947325" y="881063"/>
                    </a:moveTo>
                    <a:cubicBezTo>
                      <a:pt x="791687" y="881063"/>
                      <a:pt x="633666" y="835438"/>
                      <a:pt x="461550" y="722473"/>
                    </a:cubicBezTo>
                    <a:cubicBezTo>
                      <a:pt x="397923" y="680657"/>
                      <a:pt x="321913" y="661893"/>
                      <a:pt x="246095" y="669323"/>
                    </a:cubicBezTo>
                    <a:cubicBezTo>
                      <a:pt x="194279" y="674562"/>
                      <a:pt x="28258" y="680275"/>
                      <a:pt x="21209" y="680561"/>
                    </a:cubicBezTo>
                    <a:cubicBezTo>
                      <a:pt x="9494" y="680943"/>
                      <a:pt x="-317" y="671799"/>
                      <a:pt x="-794" y="659988"/>
                    </a:cubicBezTo>
                    <a:cubicBezTo>
                      <a:pt x="-1174" y="648273"/>
                      <a:pt x="8065" y="638462"/>
                      <a:pt x="19780" y="638080"/>
                    </a:cubicBezTo>
                    <a:cubicBezTo>
                      <a:pt x="21495" y="638080"/>
                      <a:pt x="191230" y="632081"/>
                      <a:pt x="241809" y="627032"/>
                    </a:cubicBezTo>
                    <a:cubicBezTo>
                      <a:pt x="327343" y="618744"/>
                      <a:pt x="413068" y="639985"/>
                      <a:pt x="484886" y="687135"/>
                    </a:cubicBezTo>
                    <a:cubicBezTo>
                      <a:pt x="821785" y="908401"/>
                      <a:pt x="1093534" y="862776"/>
                      <a:pt x="1422909" y="717329"/>
                    </a:cubicBezTo>
                    <a:cubicBezTo>
                      <a:pt x="1483868" y="690372"/>
                      <a:pt x="1597216" y="600648"/>
                      <a:pt x="1639031" y="556260"/>
                    </a:cubicBezTo>
                    <a:cubicBezTo>
                      <a:pt x="1707610" y="483490"/>
                      <a:pt x="1723899" y="432435"/>
                      <a:pt x="1748568" y="355188"/>
                    </a:cubicBezTo>
                    <a:lnTo>
                      <a:pt x="1754187" y="337947"/>
                    </a:lnTo>
                    <a:cubicBezTo>
                      <a:pt x="1778286" y="263178"/>
                      <a:pt x="1776191" y="208409"/>
                      <a:pt x="1747711" y="170404"/>
                    </a:cubicBezTo>
                    <a:cubicBezTo>
                      <a:pt x="1684465" y="86107"/>
                      <a:pt x="1496537" y="91442"/>
                      <a:pt x="1330706" y="96013"/>
                    </a:cubicBezTo>
                    <a:cubicBezTo>
                      <a:pt x="1225931" y="98967"/>
                      <a:pt x="1127919" y="101727"/>
                      <a:pt x="1065054" y="82203"/>
                    </a:cubicBezTo>
                    <a:cubicBezTo>
                      <a:pt x="744537" y="-17336"/>
                      <a:pt x="387065" y="96395"/>
                      <a:pt x="383541" y="97537"/>
                    </a:cubicBezTo>
                    <a:cubicBezTo>
                      <a:pt x="365823" y="101632"/>
                      <a:pt x="319627" y="100204"/>
                      <a:pt x="211328" y="92869"/>
                    </a:cubicBezTo>
                    <a:cubicBezTo>
                      <a:pt x="199613" y="92011"/>
                      <a:pt x="190849" y="81917"/>
                      <a:pt x="191612" y="70201"/>
                    </a:cubicBezTo>
                    <a:cubicBezTo>
                      <a:pt x="192278" y="58578"/>
                      <a:pt x="202280" y="49721"/>
                      <a:pt x="213900" y="50484"/>
                    </a:cubicBezTo>
                    <a:cubicBezTo>
                      <a:pt x="213995" y="50484"/>
                      <a:pt x="214186" y="50484"/>
                      <a:pt x="214281" y="50484"/>
                    </a:cubicBezTo>
                    <a:cubicBezTo>
                      <a:pt x="308388" y="56865"/>
                      <a:pt x="361442" y="58960"/>
                      <a:pt x="372205" y="56579"/>
                    </a:cubicBezTo>
                    <a:cubicBezTo>
                      <a:pt x="385445" y="52197"/>
                      <a:pt x="743681" y="-62007"/>
                      <a:pt x="1077628" y="41626"/>
                    </a:cubicBezTo>
                    <a:cubicBezTo>
                      <a:pt x="1133729" y="59055"/>
                      <a:pt x="1228885" y="56388"/>
                      <a:pt x="1329468" y="53628"/>
                    </a:cubicBezTo>
                    <a:cubicBezTo>
                      <a:pt x="1505681" y="48579"/>
                      <a:pt x="1705324" y="43054"/>
                      <a:pt x="1781715" y="144971"/>
                    </a:cubicBezTo>
                    <a:cubicBezTo>
                      <a:pt x="1818577" y="194121"/>
                      <a:pt x="1822864" y="263461"/>
                      <a:pt x="1794573" y="350998"/>
                    </a:cubicBezTo>
                    <a:lnTo>
                      <a:pt x="1789049" y="368141"/>
                    </a:lnTo>
                    <a:cubicBezTo>
                      <a:pt x="1763617" y="447962"/>
                      <a:pt x="1745139" y="505588"/>
                      <a:pt x="1669987" y="585407"/>
                    </a:cubicBezTo>
                    <a:cubicBezTo>
                      <a:pt x="1626077" y="632081"/>
                      <a:pt x="1508062" y="726377"/>
                      <a:pt x="1440148" y="756192"/>
                    </a:cubicBezTo>
                    <a:cubicBezTo>
                      <a:pt x="1270032" y="831248"/>
                      <a:pt x="1110012" y="881063"/>
                      <a:pt x="947325" y="88106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  <p:grpSp>
          <p:nvGrpSpPr>
            <p:cNvPr id="67" name="Group 66">
              <a:extLst>
                <a:ext uri="{FF2B5EF4-FFF2-40B4-BE49-F238E27FC236}">
                  <a16:creationId xmlns:a16="http://schemas.microsoft.com/office/drawing/2014/main" id="{39989B35-DE2D-1654-9DE2-02D9CEB4D21B}"/>
                </a:ext>
              </a:extLst>
            </p:cNvPr>
            <p:cNvGrpSpPr/>
            <p:nvPr/>
          </p:nvGrpSpPr>
          <p:grpSpPr>
            <a:xfrm rot="10800000">
              <a:off x="3012256" y="-3909469"/>
              <a:ext cx="5392838" cy="6948057"/>
              <a:chOff x="-1762152" y="2264500"/>
              <a:chExt cx="5392838" cy="6948057"/>
            </a:xfrm>
          </p:grpSpPr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4C7510F1-5F02-B134-3FF8-018C4F58B094}"/>
                  </a:ext>
                </a:extLst>
              </p:cNvPr>
              <p:cNvSpPr/>
              <p:nvPr/>
            </p:nvSpPr>
            <p:spPr>
              <a:xfrm rot="17563001">
                <a:off x="-3069300" y="3614146"/>
                <a:ext cx="6905803" cy="4248456"/>
              </a:xfrm>
              <a:custGeom>
                <a:avLst/>
                <a:gdLst>
                  <a:gd name="connsiteX0" fmla="*/ 5498073 w 6905803"/>
                  <a:gd name="connsiteY0" fmla="*/ 3484249 h 4248456"/>
                  <a:gd name="connsiteX1" fmla="*/ 5593323 w 6905803"/>
                  <a:gd name="connsiteY1" fmla="*/ 3451481 h 4248456"/>
                  <a:gd name="connsiteX2" fmla="*/ 6239975 w 6905803"/>
                  <a:gd name="connsiteY2" fmla="*/ 3150397 h 4248456"/>
                  <a:gd name="connsiteX3" fmla="*/ 6622309 w 6905803"/>
                  <a:gd name="connsiteY3" fmla="*/ 3477105 h 4248456"/>
                  <a:gd name="connsiteX4" fmla="*/ 6904915 w 6905803"/>
                  <a:gd name="connsiteY4" fmla="*/ 3658080 h 4248456"/>
                  <a:gd name="connsiteX5" fmla="*/ 6583541 w 6905803"/>
                  <a:gd name="connsiteY5" fmla="*/ 4095372 h 4248456"/>
                  <a:gd name="connsiteX6" fmla="*/ 5595609 w 6905803"/>
                  <a:gd name="connsiteY6" fmla="*/ 4112327 h 4248456"/>
                  <a:gd name="connsiteX7" fmla="*/ 5365200 w 6905803"/>
                  <a:gd name="connsiteY7" fmla="*/ 4055177 h 4248456"/>
                  <a:gd name="connsiteX8" fmla="*/ 2223663 w 6905803"/>
                  <a:gd name="connsiteY8" fmla="*/ 4138521 h 4248456"/>
                  <a:gd name="connsiteX9" fmla="*/ 619653 w 6905803"/>
                  <a:gd name="connsiteY9" fmla="*/ 3168400 h 4248456"/>
                  <a:gd name="connsiteX10" fmla="*/ -805 w 6905803"/>
                  <a:gd name="connsiteY10" fmla="*/ 1984728 h 4248456"/>
                  <a:gd name="connsiteX11" fmla="*/ 710141 w 6905803"/>
                  <a:gd name="connsiteY11" fmla="*/ -1712 h 4248456"/>
                  <a:gd name="connsiteX12" fmla="*/ 1824566 w 6905803"/>
                  <a:gd name="connsiteY12" fmla="*/ 2588136 h 4248456"/>
                  <a:gd name="connsiteX13" fmla="*/ 5498073 w 6905803"/>
                  <a:gd name="connsiteY13" fmla="*/ 3484249 h 4248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905803" h="4248456">
                    <a:moveTo>
                      <a:pt x="5498073" y="3484249"/>
                    </a:moveTo>
                    <a:cubicBezTo>
                      <a:pt x="5532267" y="3482628"/>
                      <a:pt x="5565320" y="3471294"/>
                      <a:pt x="5593323" y="3451481"/>
                    </a:cubicBezTo>
                    <a:cubicBezTo>
                      <a:pt x="5737055" y="3349564"/>
                      <a:pt x="6035854" y="3121918"/>
                      <a:pt x="6239975" y="3150397"/>
                    </a:cubicBezTo>
                    <a:cubicBezTo>
                      <a:pt x="6581828" y="3198022"/>
                      <a:pt x="6622309" y="3477105"/>
                      <a:pt x="6622309" y="3477105"/>
                    </a:cubicBezTo>
                    <a:cubicBezTo>
                      <a:pt x="6622309" y="3477105"/>
                      <a:pt x="6910631" y="3466436"/>
                      <a:pt x="6904915" y="3658080"/>
                    </a:cubicBezTo>
                    <a:cubicBezTo>
                      <a:pt x="6900534" y="3805336"/>
                      <a:pt x="6816619" y="3992406"/>
                      <a:pt x="6583541" y="4095372"/>
                    </a:cubicBezTo>
                    <a:cubicBezTo>
                      <a:pt x="6265788" y="4235771"/>
                      <a:pt x="5947177" y="4343022"/>
                      <a:pt x="5595609" y="4112327"/>
                    </a:cubicBezTo>
                    <a:cubicBezTo>
                      <a:pt x="5527600" y="4067369"/>
                      <a:pt x="5446257" y="4047175"/>
                      <a:pt x="5365200" y="4055177"/>
                    </a:cubicBezTo>
                    <a:cubicBezTo>
                      <a:pt x="5167651" y="4075085"/>
                      <a:pt x="2223663" y="4138521"/>
                      <a:pt x="2223663" y="4138521"/>
                    </a:cubicBezTo>
                    <a:cubicBezTo>
                      <a:pt x="1550217" y="4138521"/>
                      <a:pt x="932397" y="3764855"/>
                      <a:pt x="619653" y="3168400"/>
                    </a:cubicBezTo>
                    <a:lnTo>
                      <a:pt x="-805" y="1984728"/>
                    </a:lnTo>
                    <a:lnTo>
                      <a:pt x="710141" y="-1712"/>
                    </a:lnTo>
                    <a:lnTo>
                      <a:pt x="1824566" y="2588136"/>
                    </a:lnTo>
                    <a:cubicBezTo>
                      <a:pt x="2364729" y="3325275"/>
                      <a:pt x="5441780" y="3497011"/>
                      <a:pt x="5498073" y="3484249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D0147B1C-8F00-85AA-85C4-0E5C284969F8}"/>
                  </a:ext>
                </a:extLst>
              </p:cNvPr>
              <p:cNvSpPr/>
              <p:nvPr/>
            </p:nvSpPr>
            <p:spPr>
              <a:xfrm rot="17563001">
                <a:off x="-3091162" y="3593510"/>
                <a:ext cx="6948057" cy="4290038"/>
              </a:xfrm>
              <a:custGeom>
                <a:avLst/>
                <a:gdLst>
                  <a:gd name="connsiteX0" fmla="*/ 6045883 w 6948057"/>
                  <a:gd name="connsiteY0" fmla="*/ 4288327 h 4290038"/>
                  <a:gd name="connsiteX1" fmla="*/ 5604970 w 6948057"/>
                  <a:gd name="connsiteY1" fmla="*/ 4151359 h 4290038"/>
                  <a:gd name="connsiteX2" fmla="*/ 5388658 w 6948057"/>
                  <a:gd name="connsiteY2" fmla="*/ 4097827 h 4290038"/>
                  <a:gd name="connsiteX3" fmla="*/ 2245407 w 6948057"/>
                  <a:gd name="connsiteY3" fmla="*/ 4181266 h 4290038"/>
                  <a:gd name="connsiteX4" fmla="*/ 622157 w 6948057"/>
                  <a:gd name="connsiteY4" fmla="*/ 3200191 h 4290038"/>
                  <a:gd name="connsiteX5" fmla="*/ 1603 w 6948057"/>
                  <a:gd name="connsiteY5" fmla="*/ 2016614 h 4290038"/>
                  <a:gd name="connsiteX6" fmla="*/ 460 w 6948057"/>
                  <a:gd name="connsiteY6" fmla="*/ 1999564 h 4290038"/>
                  <a:gd name="connsiteX7" fmla="*/ 711882 w 6948057"/>
                  <a:gd name="connsiteY7" fmla="*/ 12459 h 4290038"/>
                  <a:gd name="connsiteX8" fmla="*/ 738828 w 6948057"/>
                  <a:gd name="connsiteY8" fmla="*/ -495 h 4290038"/>
                  <a:gd name="connsiteX9" fmla="*/ 751316 w 6948057"/>
                  <a:gd name="connsiteY9" fmla="*/ 11220 h 4290038"/>
                  <a:gd name="connsiteX10" fmla="*/ 1864407 w 6948057"/>
                  <a:gd name="connsiteY10" fmla="*/ 2598782 h 4290038"/>
                  <a:gd name="connsiteX11" fmla="*/ 5515625 w 6948057"/>
                  <a:gd name="connsiteY11" fmla="*/ 3484609 h 4290038"/>
                  <a:gd name="connsiteX12" fmla="*/ 5519340 w 6948057"/>
                  <a:gd name="connsiteY12" fmla="*/ 3484609 h 4290038"/>
                  <a:gd name="connsiteX13" fmla="*/ 5602018 w 6948057"/>
                  <a:gd name="connsiteY13" fmla="*/ 3456034 h 4290038"/>
                  <a:gd name="connsiteX14" fmla="*/ 5635355 w 6948057"/>
                  <a:gd name="connsiteY14" fmla="*/ 3432221 h 4290038"/>
                  <a:gd name="connsiteX15" fmla="*/ 6264005 w 6948057"/>
                  <a:gd name="connsiteY15" fmla="*/ 3151232 h 4290038"/>
                  <a:gd name="connsiteX16" fmla="*/ 6660436 w 6948057"/>
                  <a:gd name="connsiteY16" fmla="*/ 3477749 h 4290038"/>
                  <a:gd name="connsiteX17" fmla="*/ 6899322 w 6948057"/>
                  <a:gd name="connsiteY17" fmla="*/ 3555951 h 4290038"/>
                  <a:gd name="connsiteX18" fmla="*/ 6946947 w 6948057"/>
                  <a:gd name="connsiteY18" fmla="*/ 3680822 h 4290038"/>
                  <a:gd name="connsiteX19" fmla="*/ 6612906 w 6948057"/>
                  <a:gd name="connsiteY19" fmla="*/ 4136880 h 4290038"/>
                  <a:gd name="connsiteX20" fmla="*/ 6045883 w 6948057"/>
                  <a:gd name="connsiteY20" fmla="*/ 4288327 h 4290038"/>
                  <a:gd name="connsiteX21" fmla="*/ 5420471 w 6948057"/>
                  <a:gd name="connsiteY21" fmla="*/ 4053251 h 4290038"/>
                  <a:gd name="connsiteX22" fmla="*/ 5628212 w 6948057"/>
                  <a:gd name="connsiteY22" fmla="*/ 4115828 h 4290038"/>
                  <a:gd name="connsiteX23" fmla="*/ 6595951 w 6948057"/>
                  <a:gd name="connsiteY23" fmla="*/ 4096778 h 4290038"/>
                  <a:gd name="connsiteX24" fmla="*/ 6904657 w 6948057"/>
                  <a:gd name="connsiteY24" fmla="*/ 3678250 h 4290038"/>
                  <a:gd name="connsiteX25" fmla="*/ 6869414 w 6948057"/>
                  <a:gd name="connsiteY25" fmla="*/ 3584905 h 4290038"/>
                  <a:gd name="connsiteX26" fmla="*/ 6644053 w 6948057"/>
                  <a:gd name="connsiteY26" fmla="*/ 3518993 h 4290038"/>
                  <a:gd name="connsiteX27" fmla="*/ 6643290 w 6948057"/>
                  <a:gd name="connsiteY27" fmla="*/ 3518993 h 4290038"/>
                  <a:gd name="connsiteX28" fmla="*/ 6622336 w 6948057"/>
                  <a:gd name="connsiteY28" fmla="*/ 3500801 h 4290038"/>
                  <a:gd name="connsiteX29" fmla="*/ 6258005 w 6948057"/>
                  <a:gd name="connsiteY29" fmla="*/ 3192000 h 4290038"/>
                  <a:gd name="connsiteX30" fmla="*/ 5660120 w 6948057"/>
                  <a:gd name="connsiteY30" fmla="*/ 3465559 h 4290038"/>
                  <a:gd name="connsiteX31" fmla="*/ 5626592 w 6948057"/>
                  <a:gd name="connsiteY31" fmla="*/ 3489464 h 4290038"/>
                  <a:gd name="connsiteX32" fmla="*/ 5519245 w 6948057"/>
                  <a:gd name="connsiteY32" fmla="*/ 3526136 h 4290038"/>
                  <a:gd name="connsiteX33" fmla="*/ 3860752 w 6948057"/>
                  <a:gd name="connsiteY33" fmla="*/ 3358972 h 4290038"/>
                  <a:gd name="connsiteX34" fmla="*/ 1828784 w 6948057"/>
                  <a:gd name="connsiteY34" fmla="*/ 2621261 h 4290038"/>
                  <a:gd name="connsiteX35" fmla="*/ 1826403 w 6948057"/>
                  <a:gd name="connsiteY35" fmla="*/ 2617071 h 4290038"/>
                  <a:gd name="connsiteX36" fmla="*/ 732933 w 6948057"/>
                  <a:gd name="connsiteY36" fmla="*/ 76848 h 4290038"/>
                  <a:gd name="connsiteX37" fmla="*/ 43323 w 6948057"/>
                  <a:gd name="connsiteY37" fmla="*/ 2003661 h 4290038"/>
                  <a:gd name="connsiteX38" fmla="*/ 659495 w 6948057"/>
                  <a:gd name="connsiteY38" fmla="*/ 3179046 h 4290038"/>
                  <a:gd name="connsiteX39" fmla="*/ 2245407 w 6948057"/>
                  <a:gd name="connsiteY39" fmla="*/ 4138594 h 4290038"/>
                  <a:gd name="connsiteX40" fmla="*/ 5384847 w 6948057"/>
                  <a:gd name="connsiteY40" fmla="*/ 4055346 h 4290038"/>
                  <a:gd name="connsiteX41" fmla="*/ 5420757 w 6948057"/>
                  <a:gd name="connsiteY41" fmla="*/ 4053537 h 4290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6948057" h="4290038">
                    <a:moveTo>
                      <a:pt x="6045883" y="4288327"/>
                    </a:moveTo>
                    <a:cubicBezTo>
                      <a:pt x="5903008" y="4288327"/>
                      <a:pt x="5756608" y="4250227"/>
                      <a:pt x="5604970" y="4151359"/>
                    </a:cubicBezTo>
                    <a:cubicBezTo>
                      <a:pt x="5541058" y="4109447"/>
                      <a:pt x="5464762" y="4090493"/>
                      <a:pt x="5388658" y="4097827"/>
                    </a:cubicBezTo>
                    <a:cubicBezTo>
                      <a:pt x="5192538" y="4117544"/>
                      <a:pt x="2365613" y="4178599"/>
                      <a:pt x="2245407" y="4181266"/>
                    </a:cubicBezTo>
                    <a:cubicBezTo>
                      <a:pt x="1563675" y="4182694"/>
                      <a:pt x="937863" y="3804456"/>
                      <a:pt x="622157" y="3200191"/>
                    </a:cubicBezTo>
                    <a:lnTo>
                      <a:pt x="1603" y="2016614"/>
                    </a:lnTo>
                    <a:cubicBezTo>
                      <a:pt x="-1150" y="2011375"/>
                      <a:pt x="-1559" y="2005185"/>
                      <a:pt x="460" y="1999564"/>
                    </a:cubicBezTo>
                    <a:lnTo>
                      <a:pt x="711882" y="12459"/>
                    </a:lnTo>
                    <a:cubicBezTo>
                      <a:pt x="715740" y="1411"/>
                      <a:pt x="727808" y="-4401"/>
                      <a:pt x="738828" y="-495"/>
                    </a:cubicBezTo>
                    <a:cubicBezTo>
                      <a:pt x="744458" y="1505"/>
                      <a:pt x="748992" y="5696"/>
                      <a:pt x="751316" y="11220"/>
                    </a:cubicBezTo>
                    <a:lnTo>
                      <a:pt x="1864407" y="2598782"/>
                    </a:lnTo>
                    <a:cubicBezTo>
                      <a:pt x="2388282" y="3306203"/>
                      <a:pt x="5396658" y="3499561"/>
                      <a:pt x="5515625" y="3484609"/>
                    </a:cubicBezTo>
                    <a:cubicBezTo>
                      <a:pt x="5516864" y="3484418"/>
                      <a:pt x="5518102" y="3484418"/>
                      <a:pt x="5519340" y="3484609"/>
                    </a:cubicBezTo>
                    <a:cubicBezTo>
                      <a:pt x="5548963" y="3482892"/>
                      <a:pt x="5577633" y="3472986"/>
                      <a:pt x="5602018" y="3456034"/>
                    </a:cubicBezTo>
                    <a:lnTo>
                      <a:pt x="5635355" y="3432221"/>
                    </a:lnTo>
                    <a:cubicBezTo>
                      <a:pt x="5796423" y="3316777"/>
                      <a:pt x="6065980" y="3123610"/>
                      <a:pt x="6264005" y="3151232"/>
                    </a:cubicBezTo>
                    <a:cubicBezTo>
                      <a:pt x="6565757" y="3193238"/>
                      <a:pt x="6643862" y="3412504"/>
                      <a:pt x="6660436" y="3477749"/>
                    </a:cubicBezTo>
                    <a:cubicBezTo>
                      <a:pt x="6706632" y="3478511"/>
                      <a:pt x="6830361" y="3487274"/>
                      <a:pt x="6899322" y="3555951"/>
                    </a:cubicBezTo>
                    <a:cubicBezTo>
                      <a:pt x="6932469" y="3588812"/>
                      <a:pt x="6949805" y="3634246"/>
                      <a:pt x="6946947" y="3680822"/>
                    </a:cubicBezTo>
                    <a:cubicBezTo>
                      <a:pt x="6944757" y="3754164"/>
                      <a:pt x="6914182" y="4003814"/>
                      <a:pt x="6612906" y="4136880"/>
                    </a:cubicBezTo>
                    <a:cubicBezTo>
                      <a:pt x="6432311" y="4216413"/>
                      <a:pt x="6243431" y="4288327"/>
                      <a:pt x="6045883" y="4288327"/>
                    </a:cubicBezTo>
                    <a:close/>
                    <a:moveTo>
                      <a:pt x="5420471" y="4053251"/>
                    </a:moveTo>
                    <a:cubicBezTo>
                      <a:pt x="5494290" y="4053537"/>
                      <a:pt x="5566490" y="4075252"/>
                      <a:pt x="5628212" y="4115828"/>
                    </a:cubicBezTo>
                    <a:cubicBezTo>
                      <a:pt x="5972445" y="4341382"/>
                      <a:pt x="6282388" y="4235749"/>
                      <a:pt x="6595951" y="4096778"/>
                    </a:cubicBezTo>
                    <a:cubicBezTo>
                      <a:pt x="6874462" y="3973811"/>
                      <a:pt x="6902656" y="3745307"/>
                      <a:pt x="6904657" y="3678250"/>
                    </a:cubicBezTo>
                    <a:cubicBezTo>
                      <a:pt x="6907038" y="3643485"/>
                      <a:pt x="6894180" y="3609385"/>
                      <a:pt x="6869414" y="3584905"/>
                    </a:cubicBezTo>
                    <a:cubicBezTo>
                      <a:pt x="6798358" y="3514325"/>
                      <a:pt x="6645672" y="3518993"/>
                      <a:pt x="6644053" y="3518993"/>
                    </a:cubicBezTo>
                    <a:lnTo>
                      <a:pt x="6643290" y="3518993"/>
                    </a:lnTo>
                    <a:cubicBezTo>
                      <a:pt x="6632718" y="3518993"/>
                      <a:pt x="6623765" y="3511277"/>
                      <a:pt x="6622336" y="3500801"/>
                    </a:cubicBezTo>
                    <a:cubicBezTo>
                      <a:pt x="6620716" y="3490131"/>
                      <a:pt x="6579187" y="3236768"/>
                      <a:pt x="6258005" y="3192000"/>
                    </a:cubicBezTo>
                    <a:cubicBezTo>
                      <a:pt x="6077030" y="3166949"/>
                      <a:pt x="5805758" y="3361163"/>
                      <a:pt x="5660120" y="3465559"/>
                    </a:cubicBezTo>
                    <a:lnTo>
                      <a:pt x="5626592" y="3489464"/>
                    </a:lnTo>
                    <a:cubicBezTo>
                      <a:pt x="5594874" y="3511467"/>
                      <a:pt x="5557726" y="3524136"/>
                      <a:pt x="5519245" y="3526136"/>
                    </a:cubicBezTo>
                    <a:cubicBezTo>
                      <a:pt x="5445522" y="3530231"/>
                      <a:pt x="4676664" y="3488036"/>
                      <a:pt x="3860752" y="3358972"/>
                    </a:cubicBezTo>
                    <a:cubicBezTo>
                      <a:pt x="3091133" y="3237242"/>
                      <a:pt x="2113962" y="3010453"/>
                      <a:pt x="1828784" y="2621261"/>
                    </a:cubicBezTo>
                    <a:cubicBezTo>
                      <a:pt x="1827831" y="2619928"/>
                      <a:pt x="1827031" y="2618594"/>
                      <a:pt x="1826403" y="2617071"/>
                    </a:cubicBezTo>
                    <a:lnTo>
                      <a:pt x="732933" y="76848"/>
                    </a:lnTo>
                    <a:lnTo>
                      <a:pt x="43323" y="2003661"/>
                    </a:lnTo>
                    <a:lnTo>
                      <a:pt x="659495" y="3179046"/>
                    </a:lnTo>
                    <a:cubicBezTo>
                      <a:pt x="967581" y="3769882"/>
                      <a:pt x="1579105" y="4139831"/>
                      <a:pt x="2245407" y="4138594"/>
                    </a:cubicBezTo>
                    <a:cubicBezTo>
                      <a:pt x="2273982" y="4137927"/>
                      <a:pt x="5190348" y="4074968"/>
                      <a:pt x="5384847" y="4055346"/>
                    </a:cubicBezTo>
                    <a:cubicBezTo>
                      <a:pt x="5396754" y="4054106"/>
                      <a:pt x="5408755" y="4053537"/>
                      <a:pt x="5420757" y="4053537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017839D4-6FE3-94BF-31BC-9A9653C9AC0F}"/>
                  </a:ext>
                </a:extLst>
              </p:cNvPr>
              <p:cNvSpPr/>
              <p:nvPr/>
            </p:nvSpPr>
            <p:spPr>
              <a:xfrm rot="17563001">
                <a:off x="1151475" y="2828387"/>
                <a:ext cx="2829972" cy="1820799"/>
              </a:xfrm>
              <a:custGeom>
                <a:avLst/>
                <a:gdLst>
                  <a:gd name="connsiteX0" fmla="*/ -805 w 2829972"/>
                  <a:gd name="connsiteY0" fmla="*/ 496637 h 1820799"/>
                  <a:gd name="connsiteX1" fmla="*/ 283897 w 2829972"/>
                  <a:gd name="connsiteY1" fmla="*/ -1712 h 1820799"/>
                  <a:gd name="connsiteX2" fmla="*/ 517640 w 2829972"/>
                  <a:gd name="connsiteY2" fmla="*/ 149927 h 1820799"/>
                  <a:gd name="connsiteX3" fmla="*/ 548978 w 2829972"/>
                  <a:gd name="connsiteY3" fmla="*/ 182883 h 1820799"/>
                  <a:gd name="connsiteX4" fmla="*/ 562979 w 2829972"/>
                  <a:gd name="connsiteY4" fmla="*/ 206886 h 1820799"/>
                  <a:gd name="connsiteX5" fmla="*/ 647752 w 2829972"/>
                  <a:gd name="connsiteY5" fmla="*/ 255463 h 1820799"/>
                  <a:gd name="connsiteX6" fmla="*/ 701092 w 2829972"/>
                  <a:gd name="connsiteY6" fmla="*/ 270989 h 1820799"/>
                  <a:gd name="connsiteX7" fmla="*/ 2439118 w 2829972"/>
                  <a:gd name="connsiteY7" fmla="*/ 1396653 h 1820799"/>
                  <a:gd name="connsiteX8" fmla="*/ 2477981 w 2829972"/>
                  <a:gd name="connsiteY8" fmla="*/ 1429705 h 1820799"/>
                  <a:gd name="connsiteX9" fmla="*/ 2829168 w 2829972"/>
                  <a:gd name="connsiteY9" fmla="*/ 1819088 h 1820799"/>
                  <a:gd name="connsiteX10" fmla="*/ 2340249 w 2829972"/>
                  <a:gd name="connsiteY10" fmla="*/ 1708597 h 1820799"/>
                  <a:gd name="connsiteX11" fmla="*/ 2264049 w 2829972"/>
                  <a:gd name="connsiteY11" fmla="*/ 1680022 h 1820799"/>
                  <a:gd name="connsiteX12" fmla="*/ 435248 w 2829972"/>
                  <a:gd name="connsiteY12" fmla="*/ 723808 h 1820799"/>
                  <a:gd name="connsiteX13" fmla="*/ 397148 w 2829972"/>
                  <a:gd name="connsiteY13" fmla="*/ 688375 h 1820799"/>
                  <a:gd name="connsiteX14" fmla="*/ 394767 w 2829972"/>
                  <a:gd name="connsiteY14" fmla="*/ 684565 h 1820799"/>
                  <a:gd name="connsiteX15" fmla="*/ 312091 w 2829972"/>
                  <a:gd name="connsiteY15" fmla="*/ 638178 h 1820799"/>
                  <a:gd name="connsiteX16" fmla="*/ 295136 w 2829972"/>
                  <a:gd name="connsiteY16" fmla="*/ 638178 h 1820799"/>
                  <a:gd name="connsiteX17" fmla="*/ 250464 w 2829972"/>
                  <a:gd name="connsiteY17" fmla="*/ 627224 h 1820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829972" h="1820799">
                    <a:moveTo>
                      <a:pt x="-805" y="496637"/>
                    </a:moveTo>
                    <a:lnTo>
                      <a:pt x="283897" y="-1712"/>
                    </a:lnTo>
                    <a:lnTo>
                      <a:pt x="517640" y="149927"/>
                    </a:lnTo>
                    <a:cubicBezTo>
                      <a:pt x="530498" y="158309"/>
                      <a:pt x="541262" y="169548"/>
                      <a:pt x="548978" y="182883"/>
                    </a:cubicBezTo>
                    <a:lnTo>
                      <a:pt x="562979" y="206886"/>
                    </a:lnTo>
                    <a:cubicBezTo>
                      <a:pt x="580411" y="237175"/>
                      <a:pt x="612795" y="255654"/>
                      <a:pt x="647752" y="255463"/>
                    </a:cubicBezTo>
                    <a:cubicBezTo>
                      <a:pt x="666706" y="255177"/>
                      <a:pt x="685280" y="260607"/>
                      <a:pt x="701092" y="270989"/>
                    </a:cubicBezTo>
                    <a:lnTo>
                      <a:pt x="2439118" y="1396653"/>
                    </a:lnTo>
                    <a:cubicBezTo>
                      <a:pt x="2453406" y="1405987"/>
                      <a:pt x="2466550" y="1417038"/>
                      <a:pt x="2477981" y="1429705"/>
                    </a:cubicBezTo>
                    <a:lnTo>
                      <a:pt x="2829168" y="1819088"/>
                    </a:lnTo>
                    <a:lnTo>
                      <a:pt x="2340249" y="1708597"/>
                    </a:lnTo>
                    <a:cubicBezTo>
                      <a:pt x="2313675" y="1702407"/>
                      <a:pt x="2288052" y="1692786"/>
                      <a:pt x="2264049" y="1680022"/>
                    </a:cubicBezTo>
                    <a:lnTo>
                      <a:pt x="435248" y="723808"/>
                    </a:lnTo>
                    <a:cubicBezTo>
                      <a:pt x="419628" y="715617"/>
                      <a:pt x="406389" y="703424"/>
                      <a:pt x="397148" y="688375"/>
                    </a:cubicBezTo>
                    <a:lnTo>
                      <a:pt x="394767" y="684565"/>
                    </a:lnTo>
                    <a:cubicBezTo>
                      <a:pt x="377146" y="655799"/>
                      <a:pt x="345810" y="638178"/>
                      <a:pt x="312091" y="638178"/>
                    </a:cubicBezTo>
                    <a:lnTo>
                      <a:pt x="295136" y="638178"/>
                    </a:lnTo>
                    <a:cubicBezTo>
                      <a:pt x="279610" y="638274"/>
                      <a:pt x="264180" y="634464"/>
                      <a:pt x="250464" y="627224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CEDA5412-F886-B777-DF5F-7033158CB13C}"/>
                  </a:ext>
                </a:extLst>
              </p:cNvPr>
              <p:cNvSpPr/>
              <p:nvPr/>
            </p:nvSpPr>
            <p:spPr>
              <a:xfrm rot="17563001">
                <a:off x="1130532" y="2806748"/>
                <a:ext cx="2872310" cy="1863478"/>
              </a:xfrm>
              <a:custGeom>
                <a:avLst/>
                <a:gdLst>
                  <a:gd name="connsiteX0" fmla="*/ 2849974 w 2872310"/>
                  <a:gd name="connsiteY0" fmla="*/ 1861576 h 1863478"/>
                  <a:gd name="connsiteX1" fmla="*/ 2845307 w 2872310"/>
                  <a:gd name="connsiteY1" fmla="*/ 1861099 h 1863478"/>
                  <a:gd name="connsiteX2" fmla="*/ 2356388 w 2872310"/>
                  <a:gd name="connsiteY2" fmla="*/ 1750611 h 1863478"/>
                  <a:gd name="connsiteX3" fmla="*/ 2274568 w 2872310"/>
                  <a:gd name="connsiteY3" fmla="*/ 1720510 h 1863478"/>
                  <a:gd name="connsiteX4" fmla="*/ 445768 w 2872310"/>
                  <a:gd name="connsiteY4" fmla="*/ 764296 h 1863478"/>
                  <a:gd name="connsiteX5" fmla="*/ 399572 w 2872310"/>
                  <a:gd name="connsiteY5" fmla="*/ 721053 h 1863478"/>
                  <a:gd name="connsiteX6" fmla="*/ 397191 w 2872310"/>
                  <a:gd name="connsiteY6" fmla="*/ 717338 h 1863478"/>
                  <a:gd name="connsiteX7" fmla="*/ 332993 w 2872310"/>
                  <a:gd name="connsiteY7" fmla="*/ 681048 h 1863478"/>
                  <a:gd name="connsiteX8" fmla="*/ 315276 w 2872310"/>
                  <a:gd name="connsiteY8" fmla="*/ 681048 h 1863478"/>
                  <a:gd name="connsiteX9" fmla="*/ 261174 w 2872310"/>
                  <a:gd name="connsiteY9" fmla="*/ 667713 h 1863478"/>
                  <a:gd name="connsiteX10" fmla="*/ 10571 w 2872310"/>
                  <a:gd name="connsiteY10" fmla="*/ 536744 h 1863478"/>
                  <a:gd name="connsiteX11" fmla="*/ 1617 w 2872310"/>
                  <a:gd name="connsiteY11" fmla="*/ 508074 h 1863478"/>
                  <a:gd name="connsiteX12" fmla="*/ 1999 w 2872310"/>
                  <a:gd name="connsiteY12" fmla="*/ 507311 h 1863478"/>
                  <a:gd name="connsiteX13" fmla="*/ 286701 w 2872310"/>
                  <a:gd name="connsiteY13" fmla="*/ 8963 h 1863478"/>
                  <a:gd name="connsiteX14" fmla="*/ 315656 w 2872310"/>
                  <a:gd name="connsiteY14" fmla="*/ 1153 h 1863478"/>
                  <a:gd name="connsiteX15" fmla="*/ 316704 w 2872310"/>
                  <a:gd name="connsiteY15" fmla="*/ 1724 h 1863478"/>
                  <a:gd name="connsiteX16" fmla="*/ 550353 w 2872310"/>
                  <a:gd name="connsiteY16" fmla="*/ 153363 h 1863478"/>
                  <a:gd name="connsiteX17" fmla="*/ 588453 w 2872310"/>
                  <a:gd name="connsiteY17" fmla="*/ 193463 h 1863478"/>
                  <a:gd name="connsiteX18" fmla="*/ 602454 w 2872310"/>
                  <a:gd name="connsiteY18" fmla="*/ 217466 h 1863478"/>
                  <a:gd name="connsiteX19" fmla="*/ 667701 w 2872310"/>
                  <a:gd name="connsiteY19" fmla="*/ 255566 h 1863478"/>
                  <a:gd name="connsiteX20" fmla="*/ 670082 w 2872310"/>
                  <a:gd name="connsiteY20" fmla="*/ 255566 h 1863478"/>
                  <a:gd name="connsiteX21" fmla="*/ 733709 w 2872310"/>
                  <a:gd name="connsiteY21" fmla="*/ 274616 h 1863478"/>
                  <a:gd name="connsiteX22" fmla="*/ 2471735 w 2872310"/>
                  <a:gd name="connsiteY22" fmla="*/ 1400281 h 1863478"/>
                  <a:gd name="connsiteX23" fmla="*/ 2514789 w 2872310"/>
                  <a:gd name="connsiteY23" fmla="*/ 1436951 h 1863478"/>
                  <a:gd name="connsiteX24" fmla="*/ 2866071 w 2872310"/>
                  <a:gd name="connsiteY24" fmla="*/ 1826334 h 1863478"/>
                  <a:gd name="connsiteX25" fmla="*/ 2864452 w 2872310"/>
                  <a:gd name="connsiteY25" fmla="*/ 1856337 h 1863478"/>
                  <a:gd name="connsiteX26" fmla="*/ 2850260 w 2872310"/>
                  <a:gd name="connsiteY26" fmla="*/ 1861767 h 1863478"/>
                  <a:gd name="connsiteX27" fmla="*/ 332611 w 2872310"/>
                  <a:gd name="connsiteY27" fmla="*/ 638566 h 1863478"/>
                  <a:gd name="connsiteX28" fmla="*/ 433005 w 2872310"/>
                  <a:gd name="connsiteY28" fmla="*/ 695049 h 1863478"/>
                  <a:gd name="connsiteX29" fmla="*/ 435291 w 2872310"/>
                  <a:gd name="connsiteY29" fmla="*/ 698764 h 1863478"/>
                  <a:gd name="connsiteX30" fmla="*/ 465104 w 2872310"/>
                  <a:gd name="connsiteY30" fmla="*/ 726577 h 1863478"/>
                  <a:gd name="connsiteX31" fmla="*/ 2293904 w 2872310"/>
                  <a:gd name="connsiteY31" fmla="*/ 1682887 h 1863478"/>
                  <a:gd name="connsiteX32" fmla="*/ 2365533 w 2872310"/>
                  <a:gd name="connsiteY32" fmla="*/ 1709176 h 1863478"/>
                  <a:gd name="connsiteX33" fmla="*/ 2789109 w 2872310"/>
                  <a:gd name="connsiteY33" fmla="*/ 1804903 h 1863478"/>
                  <a:gd name="connsiteX34" fmla="*/ 2482689 w 2872310"/>
                  <a:gd name="connsiteY34" fmla="*/ 1465240 h 1863478"/>
                  <a:gd name="connsiteX35" fmla="*/ 2448018 w 2872310"/>
                  <a:gd name="connsiteY35" fmla="*/ 1435714 h 1863478"/>
                  <a:gd name="connsiteX36" fmla="*/ 710182 w 2872310"/>
                  <a:gd name="connsiteY36" fmla="*/ 310049 h 1863478"/>
                  <a:gd name="connsiteX37" fmla="*/ 668749 w 2872310"/>
                  <a:gd name="connsiteY37" fmla="*/ 297952 h 1863478"/>
                  <a:gd name="connsiteX38" fmla="*/ 667320 w 2872310"/>
                  <a:gd name="connsiteY38" fmla="*/ 297952 h 1863478"/>
                  <a:gd name="connsiteX39" fmla="*/ 565307 w 2872310"/>
                  <a:gd name="connsiteY39" fmla="*/ 238802 h 1863478"/>
                  <a:gd name="connsiteX40" fmla="*/ 551305 w 2872310"/>
                  <a:gd name="connsiteY40" fmla="*/ 214799 h 1863478"/>
                  <a:gd name="connsiteX41" fmla="*/ 526731 w 2872310"/>
                  <a:gd name="connsiteY41" fmla="*/ 188986 h 1863478"/>
                  <a:gd name="connsiteX42" fmla="*/ 311941 w 2872310"/>
                  <a:gd name="connsiteY42" fmla="*/ 49540 h 1863478"/>
                  <a:gd name="connsiteX43" fmla="*/ 49433 w 2872310"/>
                  <a:gd name="connsiteY43" fmla="*/ 509026 h 1863478"/>
                  <a:gd name="connsiteX44" fmla="*/ 280414 w 2872310"/>
                  <a:gd name="connsiteY44" fmla="*/ 629803 h 1863478"/>
                  <a:gd name="connsiteX45" fmla="*/ 315181 w 2872310"/>
                  <a:gd name="connsiteY45" fmla="*/ 638280 h 1863478"/>
                  <a:gd name="connsiteX46" fmla="*/ 332611 w 2872310"/>
                  <a:gd name="connsiteY46" fmla="*/ 638280 h 1863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872310" h="1863478">
                    <a:moveTo>
                      <a:pt x="2849974" y="1861576"/>
                    </a:moveTo>
                    <a:cubicBezTo>
                      <a:pt x="2848450" y="1861576"/>
                      <a:pt x="2846830" y="1861385"/>
                      <a:pt x="2845307" y="1861099"/>
                    </a:cubicBezTo>
                    <a:lnTo>
                      <a:pt x="2356388" y="1750611"/>
                    </a:lnTo>
                    <a:cubicBezTo>
                      <a:pt x="2327908" y="1744132"/>
                      <a:pt x="2300381" y="1734037"/>
                      <a:pt x="2274568" y="1720510"/>
                    </a:cubicBezTo>
                    <a:lnTo>
                      <a:pt x="445768" y="764296"/>
                    </a:lnTo>
                    <a:cubicBezTo>
                      <a:pt x="426814" y="754295"/>
                      <a:pt x="410811" y="739341"/>
                      <a:pt x="399572" y="721053"/>
                    </a:cubicBezTo>
                    <a:lnTo>
                      <a:pt x="397191" y="717338"/>
                    </a:lnTo>
                    <a:cubicBezTo>
                      <a:pt x="383474" y="695049"/>
                      <a:pt x="359186" y="681333"/>
                      <a:pt x="332993" y="681048"/>
                    </a:cubicBezTo>
                    <a:lnTo>
                      <a:pt x="315276" y="681048"/>
                    </a:lnTo>
                    <a:cubicBezTo>
                      <a:pt x="296417" y="681048"/>
                      <a:pt x="277842" y="676475"/>
                      <a:pt x="261174" y="667713"/>
                    </a:cubicBezTo>
                    <a:lnTo>
                      <a:pt x="10571" y="536744"/>
                    </a:lnTo>
                    <a:cubicBezTo>
                      <a:pt x="188" y="531314"/>
                      <a:pt x="-3811" y="518456"/>
                      <a:pt x="1617" y="508074"/>
                    </a:cubicBezTo>
                    <a:cubicBezTo>
                      <a:pt x="1713" y="507788"/>
                      <a:pt x="1808" y="507597"/>
                      <a:pt x="1999" y="507311"/>
                    </a:cubicBezTo>
                    <a:lnTo>
                      <a:pt x="286701" y="8963"/>
                    </a:lnTo>
                    <a:cubicBezTo>
                      <a:pt x="292511" y="-1228"/>
                      <a:pt x="305560" y="-4752"/>
                      <a:pt x="315656" y="1153"/>
                    </a:cubicBezTo>
                    <a:cubicBezTo>
                      <a:pt x="316038" y="1343"/>
                      <a:pt x="316419" y="1534"/>
                      <a:pt x="316704" y="1724"/>
                    </a:cubicBezTo>
                    <a:lnTo>
                      <a:pt x="550353" y="153363"/>
                    </a:lnTo>
                    <a:cubicBezTo>
                      <a:pt x="566069" y="163554"/>
                      <a:pt x="579118" y="177271"/>
                      <a:pt x="588453" y="193463"/>
                    </a:cubicBezTo>
                    <a:lnTo>
                      <a:pt x="602454" y="217466"/>
                    </a:lnTo>
                    <a:cubicBezTo>
                      <a:pt x="615885" y="240802"/>
                      <a:pt x="640745" y="255280"/>
                      <a:pt x="667701" y="255566"/>
                    </a:cubicBezTo>
                    <a:lnTo>
                      <a:pt x="670082" y="255566"/>
                    </a:lnTo>
                    <a:cubicBezTo>
                      <a:pt x="692657" y="255566"/>
                      <a:pt x="714849" y="262233"/>
                      <a:pt x="733709" y="274616"/>
                    </a:cubicBezTo>
                    <a:lnTo>
                      <a:pt x="2471735" y="1400281"/>
                    </a:lnTo>
                    <a:cubicBezTo>
                      <a:pt x="2487643" y="1410566"/>
                      <a:pt x="2502121" y="1422854"/>
                      <a:pt x="2514789" y="1436951"/>
                    </a:cubicBezTo>
                    <a:lnTo>
                      <a:pt x="2866071" y="1826334"/>
                    </a:lnTo>
                    <a:cubicBezTo>
                      <a:pt x="2873882" y="1835096"/>
                      <a:pt x="2873214" y="1848526"/>
                      <a:pt x="2864452" y="1856337"/>
                    </a:cubicBezTo>
                    <a:cubicBezTo>
                      <a:pt x="2860547" y="1859862"/>
                      <a:pt x="2855498" y="1861767"/>
                      <a:pt x="2850260" y="1861767"/>
                    </a:cubicBezTo>
                    <a:close/>
                    <a:moveTo>
                      <a:pt x="332611" y="638566"/>
                    </a:moveTo>
                    <a:cubicBezTo>
                      <a:pt x="373569" y="638852"/>
                      <a:pt x="411478" y="660188"/>
                      <a:pt x="433005" y="695049"/>
                    </a:cubicBezTo>
                    <a:lnTo>
                      <a:pt x="435291" y="698764"/>
                    </a:lnTo>
                    <a:cubicBezTo>
                      <a:pt x="442530" y="710575"/>
                      <a:pt x="452817" y="720100"/>
                      <a:pt x="465104" y="726577"/>
                    </a:cubicBezTo>
                    <a:lnTo>
                      <a:pt x="2293904" y="1682887"/>
                    </a:lnTo>
                    <a:cubicBezTo>
                      <a:pt x="2316574" y="1694698"/>
                      <a:pt x="2340672" y="1703555"/>
                      <a:pt x="2365533" y="1709176"/>
                    </a:cubicBezTo>
                    <a:lnTo>
                      <a:pt x="2789109" y="1804903"/>
                    </a:lnTo>
                    <a:lnTo>
                      <a:pt x="2482689" y="1465240"/>
                    </a:lnTo>
                    <a:cubicBezTo>
                      <a:pt x="2472498" y="1453906"/>
                      <a:pt x="2460878" y="1443999"/>
                      <a:pt x="2448018" y="1435714"/>
                    </a:cubicBezTo>
                    <a:lnTo>
                      <a:pt x="710182" y="310049"/>
                    </a:lnTo>
                    <a:cubicBezTo>
                      <a:pt x="697990" y="301762"/>
                      <a:pt x="683512" y="297571"/>
                      <a:pt x="668749" y="297952"/>
                    </a:cubicBezTo>
                    <a:lnTo>
                      <a:pt x="667320" y="297952"/>
                    </a:lnTo>
                    <a:cubicBezTo>
                      <a:pt x="625219" y="297856"/>
                      <a:pt x="586357" y="275282"/>
                      <a:pt x="565307" y="238802"/>
                    </a:cubicBezTo>
                    <a:lnTo>
                      <a:pt x="551305" y="214799"/>
                    </a:lnTo>
                    <a:cubicBezTo>
                      <a:pt x="545304" y="204417"/>
                      <a:pt x="536828" y="195558"/>
                      <a:pt x="526731" y="188986"/>
                    </a:cubicBezTo>
                    <a:lnTo>
                      <a:pt x="311941" y="49540"/>
                    </a:lnTo>
                    <a:lnTo>
                      <a:pt x="49433" y="509026"/>
                    </a:lnTo>
                    <a:lnTo>
                      <a:pt x="280414" y="629803"/>
                    </a:lnTo>
                    <a:cubicBezTo>
                      <a:pt x="291178" y="635328"/>
                      <a:pt x="303084" y="638280"/>
                      <a:pt x="315181" y="638280"/>
                    </a:cubicBezTo>
                    <a:lnTo>
                      <a:pt x="332611" y="638280"/>
                    </a:ln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A69E6457-EC37-361E-35AA-A25D4908D023}"/>
                  </a:ext>
                </a:extLst>
              </p:cNvPr>
              <p:cNvSpPr/>
              <p:nvPr/>
            </p:nvSpPr>
            <p:spPr>
              <a:xfrm rot="17563001">
                <a:off x="3434426" y="2937983"/>
                <a:ext cx="147492" cy="245028"/>
              </a:xfrm>
              <a:custGeom>
                <a:avLst/>
                <a:gdLst>
                  <a:gd name="connsiteX0" fmla="*/ 20626 w 147492"/>
                  <a:gd name="connsiteY0" fmla="*/ 243317 h 245028"/>
                  <a:gd name="connsiteX1" fmla="*/ -805 w 147492"/>
                  <a:gd name="connsiteY1" fmla="*/ 222076 h 245028"/>
                  <a:gd name="connsiteX2" fmla="*/ 1576 w 147492"/>
                  <a:gd name="connsiteY2" fmla="*/ 212265 h 245028"/>
                  <a:gd name="connsiteX3" fmla="*/ 106351 w 147492"/>
                  <a:gd name="connsiteY3" fmla="*/ 10050 h 245028"/>
                  <a:gd name="connsiteX4" fmla="*/ 134926 w 147492"/>
                  <a:gd name="connsiteY4" fmla="*/ 525 h 245028"/>
                  <a:gd name="connsiteX5" fmla="*/ 144451 w 147492"/>
                  <a:gd name="connsiteY5" fmla="*/ 29100 h 245028"/>
                  <a:gd name="connsiteX6" fmla="*/ 39676 w 147492"/>
                  <a:gd name="connsiteY6" fmla="*/ 231315 h 245028"/>
                  <a:gd name="connsiteX7" fmla="*/ 20626 w 147492"/>
                  <a:gd name="connsiteY7" fmla="*/ 243317 h 245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7492" h="245028">
                    <a:moveTo>
                      <a:pt x="20626" y="243317"/>
                    </a:moveTo>
                    <a:cubicBezTo>
                      <a:pt x="8815" y="243317"/>
                      <a:pt x="-710" y="233792"/>
                      <a:pt x="-805" y="222076"/>
                    </a:cubicBezTo>
                    <a:cubicBezTo>
                      <a:pt x="-805" y="218646"/>
                      <a:pt x="53" y="215314"/>
                      <a:pt x="1576" y="212265"/>
                    </a:cubicBezTo>
                    <a:lnTo>
                      <a:pt x="106351" y="10050"/>
                    </a:lnTo>
                    <a:cubicBezTo>
                      <a:pt x="111590" y="-429"/>
                      <a:pt x="124449" y="-4715"/>
                      <a:pt x="134926" y="525"/>
                    </a:cubicBezTo>
                    <a:cubicBezTo>
                      <a:pt x="145403" y="5764"/>
                      <a:pt x="149690" y="18621"/>
                      <a:pt x="144451" y="29100"/>
                    </a:cubicBezTo>
                    <a:lnTo>
                      <a:pt x="39676" y="231315"/>
                    </a:lnTo>
                    <a:cubicBezTo>
                      <a:pt x="36152" y="238650"/>
                      <a:pt x="28722" y="243221"/>
                      <a:pt x="20626" y="243317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767A5220-9FD7-AA7B-104A-DE4E370AB7C6}"/>
                  </a:ext>
                </a:extLst>
              </p:cNvPr>
              <p:cNvSpPr/>
              <p:nvPr/>
            </p:nvSpPr>
            <p:spPr>
              <a:xfrm rot="17563001">
                <a:off x="855666" y="4442072"/>
                <a:ext cx="785485" cy="771801"/>
              </a:xfrm>
              <a:custGeom>
                <a:avLst/>
                <a:gdLst>
                  <a:gd name="connsiteX0" fmla="*/ 370534 w 785485"/>
                  <a:gd name="connsiteY0" fmla="*/ 22186 h 771801"/>
                  <a:gd name="connsiteX1" fmla="*/ 784680 w 785485"/>
                  <a:gd name="connsiteY1" fmla="*/ 272504 h 771801"/>
                  <a:gd name="connsiteX2" fmla="*/ 492453 w 785485"/>
                  <a:gd name="connsiteY2" fmla="*/ 770090 h 771801"/>
                  <a:gd name="connsiteX3" fmla="*/ 78306 w 785485"/>
                  <a:gd name="connsiteY3" fmla="*/ 519772 h 771801"/>
                  <a:gd name="connsiteX4" fmla="*/ 20204 w 785485"/>
                  <a:gd name="connsiteY4" fmla="*/ 301746 h 771801"/>
                  <a:gd name="connsiteX5" fmla="*/ 153554 w 785485"/>
                  <a:gd name="connsiteY5" fmla="*/ 74194 h 771801"/>
                  <a:gd name="connsiteX6" fmla="*/ 367866 w 785485"/>
                  <a:gd name="connsiteY6" fmla="*/ 20568 h 771801"/>
                  <a:gd name="connsiteX7" fmla="*/ 370534 w 785485"/>
                  <a:gd name="connsiteY7" fmla="*/ 22186 h 771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5485" h="771801">
                    <a:moveTo>
                      <a:pt x="370534" y="22186"/>
                    </a:moveTo>
                    <a:lnTo>
                      <a:pt x="784680" y="272504"/>
                    </a:lnTo>
                    <a:lnTo>
                      <a:pt x="492453" y="770090"/>
                    </a:lnTo>
                    <a:lnTo>
                      <a:pt x="78306" y="519772"/>
                    </a:lnTo>
                    <a:cubicBezTo>
                      <a:pt x="2678" y="475101"/>
                      <a:pt x="-23135" y="378136"/>
                      <a:pt x="20204" y="301746"/>
                    </a:cubicBezTo>
                    <a:lnTo>
                      <a:pt x="153554" y="74194"/>
                    </a:lnTo>
                    <a:cubicBezTo>
                      <a:pt x="197941" y="184"/>
                      <a:pt x="293857" y="-23819"/>
                      <a:pt x="367866" y="20568"/>
                    </a:cubicBezTo>
                    <a:cubicBezTo>
                      <a:pt x="368723" y="21043"/>
                      <a:pt x="369676" y="21615"/>
                      <a:pt x="370534" y="22186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53A570F1-B0E0-61CB-5E0B-B74930D418BA}"/>
                  </a:ext>
                </a:extLst>
              </p:cNvPr>
              <p:cNvSpPr/>
              <p:nvPr/>
            </p:nvSpPr>
            <p:spPr>
              <a:xfrm rot="17563001">
                <a:off x="834817" y="4421332"/>
                <a:ext cx="827424" cy="813841"/>
              </a:xfrm>
              <a:custGeom>
                <a:avLst/>
                <a:gdLst>
                  <a:gd name="connsiteX0" fmla="*/ 513634 w 827424"/>
                  <a:gd name="connsiteY0" fmla="*/ 812130 h 813841"/>
                  <a:gd name="connsiteX1" fmla="*/ 502680 w 827424"/>
                  <a:gd name="connsiteY1" fmla="*/ 809083 h 813841"/>
                  <a:gd name="connsiteX2" fmla="*/ 88438 w 827424"/>
                  <a:gd name="connsiteY2" fmla="*/ 558765 h 813841"/>
                  <a:gd name="connsiteX3" fmla="*/ 23001 w 827424"/>
                  <a:gd name="connsiteY3" fmla="*/ 311783 h 813841"/>
                  <a:gd name="connsiteX4" fmla="*/ 156351 w 827424"/>
                  <a:gd name="connsiteY4" fmla="*/ 84230 h 813841"/>
                  <a:gd name="connsiteX5" fmla="*/ 263889 w 827424"/>
                  <a:gd name="connsiteY5" fmla="*/ 3743 h 813841"/>
                  <a:gd name="connsiteX6" fmla="*/ 402383 w 827424"/>
                  <a:gd name="connsiteY6" fmla="*/ 24794 h 813841"/>
                  <a:gd name="connsiteX7" fmla="*/ 816529 w 827424"/>
                  <a:gd name="connsiteY7" fmla="*/ 275111 h 813841"/>
                  <a:gd name="connsiteX8" fmla="*/ 823864 w 827424"/>
                  <a:gd name="connsiteY8" fmla="*/ 303686 h 813841"/>
                  <a:gd name="connsiteX9" fmla="*/ 531636 w 827424"/>
                  <a:gd name="connsiteY9" fmla="*/ 801273 h 813841"/>
                  <a:gd name="connsiteX10" fmla="*/ 518587 w 827424"/>
                  <a:gd name="connsiteY10" fmla="*/ 810798 h 813841"/>
                  <a:gd name="connsiteX11" fmla="*/ 513634 w 827424"/>
                  <a:gd name="connsiteY11" fmla="*/ 812130 h 813841"/>
                  <a:gd name="connsiteX12" fmla="*/ 308275 w 827424"/>
                  <a:gd name="connsiteY12" fmla="*/ 40605 h 813841"/>
                  <a:gd name="connsiteX13" fmla="*/ 274557 w 827424"/>
                  <a:gd name="connsiteY13" fmla="*/ 44797 h 813841"/>
                  <a:gd name="connsiteX14" fmla="*/ 193308 w 827424"/>
                  <a:gd name="connsiteY14" fmla="*/ 105662 h 813841"/>
                  <a:gd name="connsiteX15" fmla="*/ 59958 w 827424"/>
                  <a:gd name="connsiteY15" fmla="*/ 333214 h 813841"/>
                  <a:gd name="connsiteX16" fmla="*/ 110727 w 827424"/>
                  <a:gd name="connsiteY16" fmla="*/ 522285 h 813841"/>
                  <a:gd name="connsiteX17" fmla="*/ 506490 w 827424"/>
                  <a:gd name="connsiteY17" fmla="*/ 761458 h 813841"/>
                  <a:gd name="connsiteX18" fmla="*/ 777191 w 827424"/>
                  <a:gd name="connsiteY18" fmla="*/ 300543 h 813841"/>
                  <a:gd name="connsiteX19" fmla="*/ 380951 w 827424"/>
                  <a:gd name="connsiteY19" fmla="*/ 61084 h 813841"/>
                  <a:gd name="connsiteX20" fmla="*/ 308275 w 827424"/>
                  <a:gd name="connsiteY20" fmla="*/ 40700 h 8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27424" h="813841">
                    <a:moveTo>
                      <a:pt x="513634" y="812130"/>
                    </a:moveTo>
                    <a:cubicBezTo>
                      <a:pt x="509728" y="812130"/>
                      <a:pt x="506015" y="811083"/>
                      <a:pt x="502680" y="809083"/>
                    </a:cubicBezTo>
                    <a:lnTo>
                      <a:pt x="88438" y="558765"/>
                    </a:lnTo>
                    <a:cubicBezTo>
                      <a:pt x="3094" y="507998"/>
                      <a:pt x="-26053" y="398174"/>
                      <a:pt x="23001" y="311783"/>
                    </a:cubicBezTo>
                    <a:lnTo>
                      <a:pt x="156351" y="84230"/>
                    </a:lnTo>
                    <a:cubicBezTo>
                      <a:pt x="179878" y="44035"/>
                      <a:pt x="218645" y="14983"/>
                      <a:pt x="263889" y="3743"/>
                    </a:cubicBezTo>
                    <a:cubicBezTo>
                      <a:pt x="311037" y="-8068"/>
                      <a:pt x="360948" y="-542"/>
                      <a:pt x="402383" y="24794"/>
                    </a:cubicBezTo>
                    <a:lnTo>
                      <a:pt x="816529" y="275111"/>
                    </a:lnTo>
                    <a:cubicBezTo>
                      <a:pt x="826245" y="281111"/>
                      <a:pt x="829483" y="293780"/>
                      <a:pt x="823864" y="303686"/>
                    </a:cubicBezTo>
                    <a:lnTo>
                      <a:pt x="531636" y="801273"/>
                    </a:lnTo>
                    <a:cubicBezTo>
                      <a:pt x="528778" y="806035"/>
                      <a:pt x="524016" y="809464"/>
                      <a:pt x="518587" y="810798"/>
                    </a:cubicBezTo>
                    <a:cubicBezTo>
                      <a:pt x="516967" y="811464"/>
                      <a:pt x="515349" y="811941"/>
                      <a:pt x="513634" y="812130"/>
                    </a:cubicBezTo>
                    <a:close/>
                    <a:moveTo>
                      <a:pt x="308275" y="40605"/>
                    </a:moveTo>
                    <a:cubicBezTo>
                      <a:pt x="296940" y="40605"/>
                      <a:pt x="285606" y="42034"/>
                      <a:pt x="274557" y="44797"/>
                    </a:cubicBezTo>
                    <a:cubicBezTo>
                      <a:pt x="240362" y="53369"/>
                      <a:pt x="211120" y="75276"/>
                      <a:pt x="193308" y="105662"/>
                    </a:cubicBezTo>
                    <a:lnTo>
                      <a:pt x="59958" y="333214"/>
                    </a:lnTo>
                    <a:cubicBezTo>
                      <a:pt x="22525" y="399508"/>
                      <a:pt x="45100" y="483613"/>
                      <a:pt x="110727" y="522285"/>
                    </a:cubicBezTo>
                    <a:lnTo>
                      <a:pt x="506490" y="761458"/>
                    </a:lnTo>
                    <a:lnTo>
                      <a:pt x="777191" y="300543"/>
                    </a:lnTo>
                    <a:lnTo>
                      <a:pt x="380951" y="61084"/>
                    </a:lnTo>
                    <a:cubicBezTo>
                      <a:pt x="359043" y="47749"/>
                      <a:pt x="333897" y="40700"/>
                      <a:pt x="308275" y="40700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92A7D743-26C7-61AC-736A-0B58FB99B2D6}"/>
                  </a:ext>
                </a:extLst>
              </p:cNvPr>
              <p:cNvSpPr/>
              <p:nvPr/>
            </p:nvSpPr>
            <p:spPr>
              <a:xfrm rot="17563001">
                <a:off x="1690468" y="4284899"/>
                <a:ext cx="183972" cy="277525"/>
              </a:xfrm>
              <a:custGeom>
                <a:avLst/>
                <a:gdLst>
                  <a:gd name="connsiteX0" fmla="*/ 20376 w 183972"/>
                  <a:gd name="connsiteY0" fmla="*/ 275814 h 277525"/>
                  <a:gd name="connsiteX1" fmla="*/ 9518 w 183972"/>
                  <a:gd name="connsiteY1" fmla="*/ 272766 h 277525"/>
                  <a:gd name="connsiteX2" fmla="*/ 2183 w 183972"/>
                  <a:gd name="connsiteY2" fmla="*/ 243810 h 277525"/>
                  <a:gd name="connsiteX3" fmla="*/ 2279 w 183972"/>
                  <a:gd name="connsiteY3" fmla="*/ 243619 h 277525"/>
                  <a:gd name="connsiteX4" fmla="*/ 143153 w 183972"/>
                  <a:gd name="connsiteY4" fmla="*/ 9591 h 277525"/>
                  <a:gd name="connsiteX5" fmla="*/ 171823 w 183972"/>
                  <a:gd name="connsiteY5" fmla="*/ 732 h 277525"/>
                  <a:gd name="connsiteX6" fmla="*/ 180682 w 183972"/>
                  <a:gd name="connsiteY6" fmla="*/ 29497 h 277525"/>
                  <a:gd name="connsiteX7" fmla="*/ 179539 w 183972"/>
                  <a:gd name="connsiteY7" fmla="*/ 31402 h 277525"/>
                  <a:gd name="connsiteX8" fmla="*/ 38664 w 183972"/>
                  <a:gd name="connsiteY8" fmla="*/ 265527 h 277525"/>
                  <a:gd name="connsiteX9" fmla="*/ 20376 w 183972"/>
                  <a:gd name="connsiteY9" fmla="*/ 275814 h 277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3972" h="277525">
                    <a:moveTo>
                      <a:pt x="20376" y="275814"/>
                    </a:moveTo>
                    <a:cubicBezTo>
                      <a:pt x="16566" y="275814"/>
                      <a:pt x="12756" y="274766"/>
                      <a:pt x="9518" y="272766"/>
                    </a:cubicBezTo>
                    <a:cubicBezTo>
                      <a:pt x="-484" y="266766"/>
                      <a:pt x="-3817" y="253812"/>
                      <a:pt x="2183" y="243810"/>
                    </a:cubicBezTo>
                    <a:cubicBezTo>
                      <a:pt x="2183" y="243715"/>
                      <a:pt x="2279" y="243715"/>
                      <a:pt x="2279" y="243619"/>
                    </a:cubicBezTo>
                    <a:lnTo>
                      <a:pt x="143153" y="9591"/>
                    </a:lnTo>
                    <a:cubicBezTo>
                      <a:pt x="148678" y="-791"/>
                      <a:pt x="161536" y="-4697"/>
                      <a:pt x="171823" y="732"/>
                    </a:cubicBezTo>
                    <a:cubicBezTo>
                      <a:pt x="182206" y="6257"/>
                      <a:pt x="186206" y="19116"/>
                      <a:pt x="180682" y="29497"/>
                    </a:cubicBezTo>
                    <a:cubicBezTo>
                      <a:pt x="180300" y="30165"/>
                      <a:pt x="179920" y="30831"/>
                      <a:pt x="179539" y="31402"/>
                    </a:cubicBezTo>
                    <a:lnTo>
                      <a:pt x="38664" y="265527"/>
                    </a:lnTo>
                    <a:cubicBezTo>
                      <a:pt x="34759" y="271908"/>
                      <a:pt x="27805" y="275814"/>
                      <a:pt x="20376" y="275814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D0B2F831-2FEC-5EB7-9261-2572C92F17FD}"/>
                  </a:ext>
                </a:extLst>
              </p:cNvPr>
              <p:cNvSpPr/>
              <p:nvPr/>
            </p:nvSpPr>
            <p:spPr>
              <a:xfrm rot="17563001">
                <a:off x="1836486" y="3835770"/>
                <a:ext cx="561125" cy="368036"/>
              </a:xfrm>
              <a:custGeom>
                <a:avLst/>
                <a:gdLst>
                  <a:gd name="connsiteX0" fmla="*/ 539015 w 561125"/>
                  <a:gd name="connsiteY0" fmla="*/ 366325 h 368036"/>
                  <a:gd name="connsiteX1" fmla="*/ 527775 w 561125"/>
                  <a:gd name="connsiteY1" fmla="*/ 363088 h 368036"/>
                  <a:gd name="connsiteX2" fmla="*/ 9139 w 561125"/>
                  <a:gd name="connsiteY2" fmla="*/ 37523 h 368036"/>
                  <a:gd name="connsiteX3" fmla="*/ 2472 w 561125"/>
                  <a:gd name="connsiteY3" fmla="*/ 8282 h 368036"/>
                  <a:gd name="connsiteX4" fmla="*/ 31713 w 561125"/>
                  <a:gd name="connsiteY4" fmla="*/ 1518 h 368036"/>
                  <a:gd name="connsiteX5" fmla="*/ 550349 w 561125"/>
                  <a:gd name="connsiteY5" fmla="*/ 327083 h 368036"/>
                  <a:gd name="connsiteX6" fmla="*/ 557113 w 561125"/>
                  <a:gd name="connsiteY6" fmla="*/ 356326 h 368036"/>
                  <a:gd name="connsiteX7" fmla="*/ 539015 w 561125"/>
                  <a:gd name="connsiteY7" fmla="*/ 366325 h 368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1125" h="368036">
                    <a:moveTo>
                      <a:pt x="539015" y="366325"/>
                    </a:moveTo>
                    <a:cubicBezTo>
                      <a:pt x="535014" y="366325"/>
                      <a:pt x="531110" y="365183"/>
                      <a:pt x="527775" y="363088"/>
                    </a:cubicBezTo>
                    <a:lnTo>
                      <a:pt x="9139" y="37523"/>
                    </a:lnTo>
                    <a:cubicBezTo>
                      <a:pt x="-767" y="31332"/>
                      <a:pt x="-3815" y="18187"/>
                      <a:pt x="2472" y="8282"/>
                    </a:cubicBezTo>
                    <a:cubicBezTo>
                      <a:pt x="8662" y="-1720"/>
                      <a:pt x="21807" y="-4672"/>
                      <a:pt x="31713" y="1518"/>
                    </a:cubicBezTo>
                    <a:lnTo>
                      <a:pt x="550349" y="327083"/>
                    </a:lnTo>
                    <a:cubicBezTo>
                      <a:pt x="560255" y="333274"/>
                      <a:pt x="563304" y="346419"/>
                      <a:pt x="557113" y="356326"/>
                    </a:cubicBezTo>
                    <a:cubicBezTo>
                      <a:pt x="553207" y="362611"/>
                      <a:pt x="546349" y="366325"/>
                      <a:pt x="539015" y="366325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C950B402-BAB3-66D5-77D6-58F132EBE0C1}"/>
                  </a:ext>
                </a:extLst>
              </p:cNvPr>
              <p:cNvSpPr/>
              <p:nvPr/>
            </p:nvSpPr>
            <p:spPr>
              <a:xfrm rot="17563001">
                <a:off x="3183509" y="3089420"/>
                <a:ext cx="245455" cy="168840"/>
              </a:xfrm>
              <a:custGeom>
                <a:avLst/>
                <a:gdLst>
                  <a:gd name="connsiteX0" fmla="*/ 222804 w 245455"/>
                  <a:gd name="connsiteY0" fmla="*/ 167129 h 168840"/>
                  <a:gd name="connsiteX1" fmla="*/ 211660 w 245455"/>
                  <a:gd name="connsiteY1" fmla="*/ 163890 h 168840"/>
                  <a:gd name="connsiteX2" fmla="*/ 9540 w 245455"/>
                  <a:gd name="connsiteY2" fmla="*/ 37779 h 168840"/>
                  <a:gd name="connsiteX3" fmla="*/ 2205 w 245455"/>
                  <a:gd name="connsiteY3" fmla="*/ 8632 h 168840"/>
                  <a:gd name="connsiteX4" fmla="*/ 31352 w 245455"/>
                  <a:gd name="connsiteY4" fmla="*/ 1298 h 168840"/>
                  <a:gd name="connsiteX5" fmla="*/ 31923 w 245455"/>
                  <a:gd name="connsiteY5" fmla="*/ 1679 h 168840"/>
                  <a:gd name="connsiteX6" fmla="*/ 234520 w 245455"/>
                  <a:gd name="connsiteY6" fmla="*/ 127790 h 168840"/>
                  <a:gd name="connsiteX7" fmla="*/ 241473 w 245455"/>
                  <a:gd name="connsiteY7" fmla="*/ 157032 h 168840"/>
                  <a:gd name="connsiteX8" fmla="*/ 223280 w 245455"/>
                  <a:gd name="connsiteY8" fmla="*/ 167129 h 168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5455" h="168840">
                    <a:moveTo>
                      <a:pt x="222804" y="167129"/>
                    </a:moveTo>
                    <a:cubicBezTo>
                      <a:pt x="218899" y="167129"/>
                      <a:pt x="214993" y="165985"/>
                      <a:pt x="211660" y="163890"/>
                    </a:cubicBezTo>
                    <a:lnTo>
                      <a:pt x="9540" y="37779"/>
                    </a:lnTo>
                    <a:cubicBezTo>
                      <a:pt x="-558" y="31779"/>
                      <a:pt x="-3796" y="18729"/>
                      <a:pt x="2205" y="8632"/>
                    </a:cubicBezTo>
                    <a:cubicBezTo>
                      <a:pt x="8206" y="-1463"/>
                      <a:pt x="21255" y="-4702"/>
                      <a:pt x="31352" y="1298"/>
                    </a:cubicBezTo>
                    <a:cubicBezTo>
                      <a:pt x="31543" y="1393"/>
                      <a:pt x="31732" y="1584"/>
                      <a:pt x="31923" y="1679"/>
                    </a:cubicBezTo>
                    <a:lnTo>
                      <a:pt x="234520" y="127790"/>
                    </a:lnTo>
                    <a:cubicBezTo>
                      <a:pt x="244522" y="133887"/>
                      <a:pt x="247665" y="147031"/>
                      <a:pt x="241473" y="157032"/>
                    </a:cubicBezTo>
                    <a:cubicBezTo>
                      <a:pt x="237567" y="163318"/>
                      <a:pt x="230710" y="167129"/>
                      <a:pt x="223280" y="167129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1544EBAD-1DAC-84F6-E1EC-4324B1FE706C}"/>
                  </a:ext>
                </a:extLst>
              </p:cNvPr>
              <p:cNvSpPr/>
              <p:nvPr/>
            </p:nvSpPr>
            <p:spPr>
              <a:xfrm rot="17563001">
                <a:off x="1111491" y="4839562"/>
                <a:ext cx="358234" cy="236350"/>
              </a:xfrm>
              <a:custGeom>
                <a:avLst/>
                <a:gdLst>
                  <a:gd name="connsiteX0" fmla="*/ 336033 w 358234"/>
                  <a:gd name="connsiteY0" fmla="*/ 234637 h 236350"/>
                  <a:gd name="connsiteX1" fmla="*/ 324983 w 358234"/>
                  <a:gd name="connsiteY1" fmla="*/ 231494 h 236350"/>
                  <a:gd name="connsiteX2" fmla="*/ 9325 w 358234"/>
                  <a:gd name="connsiteY2" fmla="*/ 37661 h 236350"/>
                  <a:gd name="connsiteX3" fmla="*/ 2372 w 358234"/>
                  <a:gd name="connsiteY3" fmla="*/ 8418 h 236350"/>
                  <a:gd name="connsiteX4" fmla="*/ 31614 w 358234"/>
                  <a:gd name="connsiteY4" fmla="*/ 1465 h 236350"/>
                  <a:gd name="connsiteX5" fmla="*/ 347177 w 358234"/>
                  <a:gd name="connsiteY5" fmla="*/ 195203 h 236350"/>
                  <a:gd name="connsiteX6" fmla="*/ 354416 w 358234"/>
                  <a:gd name="connsiteY6" fmla="*/ 224350 h 236350"/>
                  <a:gd name="connsiteX7" fmla="*/ 336033 w 358234"/>
                  <a:gd name="connsiteY7" fmla="*/ 234637 h 236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8234" h="236350">
                    <a:moveTo>
                      <a:pt x="336033" y="234637"/>
                    </a:moveTo>
                    <a:cubicBezTo>
                      <a:pt x="332127" y="234637"/>
                      <a:pt x="328317" y="233494"/>
                      <a:pt x="324983" y="231494"/>
                    </a:cubicBezTo>
                    <a:lnTo>
                      <a:pt x="9325" y="37661"/>
                    </a:lnTo>
                    <a:cubicBezTo>
                      <a:pt x="-676" y="31469"/>
                      <a:pt x="-3820" y="18420"/>
                      <a:pt x="2372" y="8418"/>
                    </a:cubicBezTo>
                    <a:cubicBezTo>
                      <a:pt x="8563" y="-1582"/>
                      <a:pt x="21612" y="-4726"/>
                      <a:pt x="31614" y="1465"/>
                    </a:cubicBezTo>
                    <a:lnTo>
                      <a:pt x="347177" y="195203"/>
                    </a:lnTo>
                    <a:cubicBezTo>
                      <a:pt x="357178" y="201299"/>
                      <a:pt x="360416" y="214349"/>
                      <a:pt x="354416" y="224350"/>
                    </a:cubicBezTo>
                    <a:cubicBezTo>
                      <a:pt x="350511" y="230828"/>
                      <a:pt x="343558" y="234732"/>
                      <a:pt x="336033" y="234637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42D201F4-DC66-F45B-C101-2D98EC45F85B}"/>
                  </a:ext>
                </a:extLst>
              </p:cNvPr>
              <p:cNvSpPr/>
              <p:nvPr/>
            </p:nvSpPr>
            <p:spPr>
              <a:xfrm rot="17563001">
                <a:off x="2245292" y="3529245"/>
                <a:ext cx="1556559" cy="811849"/>
              </a:xfrm>
              <a:custGeom>
                <a:avLst/>
                <a:gdLst>
                  <a:gd name="connsiteX0" fmla="*/ 140638 w 1556559"/>
                  <a:gd name="connsiteY0" fmla="*/ 27122 h 811849"/>
                  <a:gd name="connsiteX1" fmla="*/ 835010 w 1556559"/>
                  <a:gd name="connsiteY1" fmla="*/ 11690 h 811849"/>
                  <a:gd name="connsiteX2" fmla="*/ 1538050 w 1556559"/>
                  <a:gd name="connsiteY2" fmla="*/ 294203 h 811849"/>
                  <a:gd name="connsiteX3" fmla="*/ 1418131 w 1556559"/>
                  <a:gd name="connsiteY3" fmla="*/ 520610 h 811849"/>
                  <a:gd name="connsiteX4" fmla="*/ 1195150 w 1556559"/>
                  <a:gd name="connsiteY4" fmla="*/ 686537 h 811849"/>
                  <a:gd name="connsiteX5" fmla="*/ 236840 w 1556559"/>
                  <a:gd name="connsiteY5" fmla="*/ 654628 h 811849"/>
                  <a:gd name="connsiteX6" fmla="*/ 7574 w 1556559"/>
                  <a:gd name="connsiteY6" fmla="*/ 597954 h 811849"/>
                  <a:gd name="connsiteX7" fmla="*/ 140638 w 1556559"/>
                  <a:gd name="connsiteY7" fmla="*/ 27122 h 811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6559" h="811849">
                    <a:moveTo>
                      <a:pt x="140638" y="27122"/>
                    </a:moveTo>
                    <a:cubicBezTo>
                      <a:pt x="140638" y="27122"/>
                      <a:pt x="564881" y="-25742"/>
                      <a:pt x="835010" y="11690"/>
                    </a:cubicBezTo>
                    <a:cubicBezTo>
                      <a:pt x="1045417" y="40933"/>
                      <a:pt x="1668162" y="-108609"/>
                      <a:pt x="1538050" y="294203"/>
                    </a:cubicBezTo>
                    <a:cubicBezTo>
                      <a:pt x="1510047" y="380975"/>
                      <a:pt x="1495283" y="438792"/>
                      <a:pt x="1418131" y="520610"/>
                    </a:cubicBezTo>
                    <a:cubicBezTo>
                      <a:pt x="1376030" y="565380"/>
                      <a:pt x="1260587" y="657676"/>
                      <a:pt x="1195150" y="686537"/>
                    </a:cubicBezTo>
                    <a:cubicBezTo>
                      <a:pt x="877110" y="827031"/>
                      <a:pt x="588885" y="885800"/>
                      <a:pt x="236840" y="654628"/>
                    </a:cubicBezTo>
                    <a:cubicBezTo>
                      <a:pt x="169213" y="610051"/>
                      <a:pt x="88250" y="590048"/>
                      <a:pt x="7574" y="597954"/>
                    </a:cubicBezTo>
                    <a:cubicBezTo>
                      <a:pt x="-39385" y="602717"/>
                      <a:pt x="125684" y="30454"/>
                      <a:pt x="140638" y="27122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238E9658-5123-AAB4-8EEE-C3A028A7F342}"/>
                  </a:ext>
                </a:extLst>
              </p:cNvPr>
              <p:cNvSpPr/>
              <p:nvPr/>
            </p:nvSpPr>
            <p:spPr>
              <a:xfrm rot="17563001">
                <a:off x="2061599" y="3587596"/>
                <a:ext cx="1813804" cy="882774"/>
              </a:xfrm>
              <a:custGeom>
                <a:avLst/>
                <a:gdLst>
                  <a:gd name="connsiteX0" fmla="*/ 947325 w 1813804"/>
                  <a:gd name="connsiteY0" fmla="*/ 881063 h 882774"/>
                  <a:gd name="connsiteX1" fmla="*/ 461550 w 1813804"/>
                  <a:gd name="connsiteY1" fmla="*/ 722473 h 882774"/>
                  <a:gd name="connsiteX2" fmla="*/ 246095 w 1813804"/>
                  <a:gd name="connsiteY2" fmla="*/ 669323 h 882774"/>
                  <a:gd name="connsiteX3" fmla="*/ 21209 w 1813804"/>
                  <a:gd name="connsiteY3" fmla="*/ 680561 h 882774"/>
                  <a:gd name="connsiteX4" fmla="*/ -794 w 1813804"/>
                  <a:gd name="connsiteY4" fmla="*/ 659988 h 882774"/>
                  <a:gd name="connsiteX5" fmla="*/ 19780 w 1813804"/>
                  <a:gd name="connsiteY5" fmla="*/ 638080 h 882774"/>
                  <a:gd name="connsiteX6" fmla="*/ 241809 w 1813804"/>
                  <a:gd name="connsiteY6" fmla="*/ 627032 h 882774"/>
                  <a:gd name="connsiteX7" fmla="*/ 484886 w 1813804"/>
                  <a:gd name="connsiteY7" fmla="*/ 687135 h 882774"/>
                  <a:gd name="connsiteX8" fmla="*/ 1422909 w 1813804"/>
                  <a:gd name="connsiteY8" fmla="*/ 717329 h 882774"/>
                  <a:gd name="connsiteX9" fmla="*/ 1639031 w 1813804"/>
                  <a:gd name="connsiteY9" fmla="*/ 556260 h 882774"/>
                  <a:gd name="connsiteX10" fmla="*/ 1748568 w 1813804"/>
                  <a:gd name="connsiteY10" fmla="*/ 355188 h 882774"/>
                  <a:gd name="connsiteX11" fmla="*/ 1754187 w 1813804"/>
                  <a:gd name="connsiteY11" fmla="*/ 337947 h 882774"/>
                  <a:gd name="connsiteX12" fmla="*/ 1747711 w 1813804"/>
                  <a:gd name="connsiteY12" fmla="*/ 170404 h 882774"/>
                  <a:gd name="connsiteX13" fmla="*/ 1330706 w 1813804"/>
                  <a:gd name="connsiteY13" fmla="*/ 96013 h 882774"/>
                  <a:gd name="connsiteX14" fmla="*/ 1065054 w 1813804"/>
                  <a:gd name="connsiteY14" fmla="*/ 82203 h 882774"/>
                  <a:gd name="connsiteX15" fmla="*/ 383541 w 1813804"/>
                  <a:gd name="connsiteY15" fmla="*/ 97537 h 882774"/>
                  <a:gd name="connsiteX16" fmla="*/ 211328 w 1813804"/>
                  <a:gd name="connsiteY16" fmla="*/ 92869 h 882774"/>
                  <a:gd name="connsiteX17" fmla="*/ 191612 w 1813804"/>
                  <a:gd name="connsiteY17" fmla="*/ 70201 h 882774"/>
                  <a:gd name="connsiteX18" fmla="*/ 213900 w 1813804"/>
                  <a:gd name="connsiteY18" fmla="*/ 50484 h 882774"/>
                  <a:gd name="connsiteX19" fmla="*/ 214281 w 1813804"/>
                  <a:gd name="connsiteY19" fmla="*/ 50484 h 882774"/>
                  <a:gd name="connsiteX20" fmla="*/ 372205 w 1813804"/>
                  <a:gd name="connsiteY20" fmla="*/ 56579 h 882774"/>
                  <a:gd name="connsiteX21" fmla="*/ 1077628 w 1813804"/>
                  <a:gd name="connsiteY21" fmla="*/ 41626 h 882774"/>
                  <a:gd name="connsiteX22" fmla="*/ 1329468 w 1813804"/>
                  <a:gd name="connsiteY22" fmla="*/ 53628 h 882774"/>
                  <a:gd name="connsiteX23" fmla="*/ 1781715 w 1813804"/>
                  <a:gd name="connsiteY23" fmla="*/ 144971 h 882774"/>
                  <a:gd name="connsiteX24" fmla="*/ 1794573 w 1813804"/>
                  <a:gd name="connsiteY24" fmla="*/ 350998 h 882774"/>
                  <a:gd name="connsiteX25" fmla="*/ 1789049 w 1813804"/>
                  <a:gd name="connsiteY25" fmla="*/ 368141 h 882774"/>
                  <a:gd name="connsiteX26" fmla="*/ 1669987 w 1813804"/>
                  <a:gd name="connsiteY26" fmla="*/ 585407 h 882774"/>
                  <a:gd name="connsiteX27" fmla="*/ 1440148 w 1813804"/>
                  <a:gd name="connsiteY27" fmla="*/ 756192 h 882774"/>
                  <a:gd name="connsiteX28" fmla="*/ 947325 w 1813804"/>
                  <a:gd name="connsiteY28" fmla="*/ 881063 h 882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13804" h="882774">
                    <a:moveTo>
                      <a:pt x="947325" y="881063"/>
                    </a:moveTo>
                    <a:cubicBezTo>
                      <a:pt x="791687" y="881063"/>
                      <a:pt x="633666" y="835438"/>
                      <a:pt x="461550" y="722473"/>
                    </a:cubicBezTo>
                    <a:cubicBezTo>
                      <a:pt x="397923" y="680657"/>
                      <a:pt x="321913" y="661893"/>
                      <a:pt x="246095" y="669323"/>
                    </a:cubicBezTo>
                    <a:cubicBezTo>
                      <a:pt x="194279" y="674562"/>
                      <a:pt x="28258" y="680275"/>
                      <a:pt x="21209" y="680561"/>
                    </a:cubicBezTo>
                    <a:cubicBezTo>
                      <a:pt x="9494" y="680943"/>
                      <a:pt x="-317" y="671799"/>
                      <a:pt x="-794" y="659988"/>
                    </a:cubicBezTo>
                    <a:cubicBezTo>
                      <a:pt x="-1174" y="648273"/>
                      <a:pt x="8065" y="638462"/>
                      <a:pt x="19780" y="638080"/>
                    </a:cubicBezTo>
                    <a:cubicBezTo>
                      <a:pt x="21495" y="638080"/>
                      <a:pt x="191230" y="632081"/>
                      <a:pt x="241809" y="627032"/>
                    </a:cubicBezTo>
                    <a:cubicBezTo>
                      <a:pt x="327343" y="618744"/>
                      <a:pt x="413068" y="639985"/>
                      <a:pt x="484886" y="687135"/>
                    </a:cubicBezTo>
                    <a:cubicBezTo>
                      <a:pt x="821785" y="908401"/>
                      <a:pt x="1093534" y="862776"/>
                      <a:pt x="1422909" y="717329"/>
                    </a:cubicBezTo>
                    <a:cubicBezTo>
                      <a:pt x="1483868" y="690372"/>
                      <a:pt x="1597216" y="600648"/>
                      <a:pt x="1639031" y="556260"/>
                    </a:cubicBezTo>
                    <a:cubicBezTo>
                      <a:pt x="1707610" y="483490"/>
                      <a:pt x="1723899" y="432435"/>
                      <a:pt x="1748568" y="355188"/>
                    </a:cubicBezTo>
                    <a:lnTo>
                      <a:pt x="1754187" y="337947"/>
                    </a:lnTo>
                    <a:cubicBezTo>
                      <a:pt x="1778286" y="263178"/>
                      <a:pt x="1776191" y="208409"/>
                      <a:pt x="1747711" y="170404"/>
                    </a:cubicBezTo>
                    <a:cubicBezTo>
                      <a:pt x="1684465" y="86107"/>
                      <a:pt x="1496537" y="91442"/>
                      <a:pt x="1330706" y="96013"/>
                    </a:cubicBezTo>
                    <a:cubicBezTo>
                      <a:pt x="1225931" y="98967"/>
                      <a:pt x="1127919" y="101727"/>
                      <a:pt x="1065054" y="82203"/>
                    </a:cubicBezTo>
                    <a:cubicBezTo>
                      <a:pt x="744537" y="-17336"/>
                      <a:pt x="387065" y="96395"/>
                      <a:pt x="383541" y="97537"/>
                    </a:cubicBezTo>
                    <a:cubicBezTo>
                      <a:pt x="365823" y="101632"/>
                      <a:pt x="319627" y="100204"/>
                      <a:pt x="211328" y="92869"/>
                    </a:cubicBezTo>
                    <a:cubicBezTo>
                      <a:pt x="199613" y="92011"/>
                      <a:pt x="190849" y="81917"/>
                      <a:pt x="191612" y="70201"/>
                    </a:cubicBezTo>
                    <a:cubicBezTo>
                      <a:pt x="192278" y="58578"/>
                      <a:pt x="202280" y="49721"/>
                      <a:pt x="213900" y="50484"/>
                    </a:cubicBezTo>
                    <a:cubicBezTo>
                      <a:pt x="213995" y="50484"/>
                      <a:pt x="214186" y="50484"/>
                      <a:pt x="214281" y="50484"/>
                    </a:cubicBezTo>
                    <a:cubicBezTo>
                      <a:pt x="308388" y="56865"/>
                      <a:pt x="361442" y="58960"/>
                      <a:pt x="372205" y="56579"/>
                    </a:cubicBezTo>
                    <a:cubicBezTo>
                      <a:pt x="385445" y="52197"/>
                      <a:pt x="743681" y="-62007"/>
                      <a:pt x="1077628" y="41626"/>
                    </a:cubicBezTo>
                    <a:cubicBezTo>
                      <a:pt x="1133729" y="59055"/>
                      <a:pt x="1228885" y="56388"/>
                      <a:pt x="1329468" y="53628"/>
                    </a:cubicBezTo>
                    <a:cubicBezTo>
                      <a:pt x="1505681" y="48579"/>
                      <a:pt x="1705324" y="43054"/>
                      <a:pt x="1781715" y="144971"/>
                    </a:cubicBezTo>
                    <a:cubicBezTo>
                      <a:pt x="1818577" y="194121"/>
                      <a:pt x="1822864" y="263461"/>
                      <a:pt x="1794573" y="350998"/>
                    </a:cubicBezTo>
                    <a:lnTo>
                      <a:pt x="1789049" y="368141"/>
                    </a:lnTo>
                    <a:cubicBezTo>
                      <a:pt x="1763617" y="447962"/>
                      <a:pt x="1745139" y="505588"/>
                      <a:pt x="1669987" y="585407"/>
                    </a:cubicBezTo>
                    <a:cubicBezTo>
                      <a:pt x="1626077" y="632081"/>
                      <a:pt x="1508062" y="726377"/>
                      <a:pt x="1440148" y="756192"/>
                    </a:cubicBezTo>
                    <a:cubicBezTo>
                      <a:pt x="1270032" y="831248"/>
                      <a:pt x="1110012" y="881063"/>
                      <a:pt x="947325" y="881063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07081AA5-FCA0-1471-E6C6-6ACE3DA8F6E0}"/>
              </a:ext>
            </a:extLst>
          </p:cNvPr>
          <p:cNvGrpSpPr/>
          <p:nvPr/>
        </p:nvGrpSpPr>
        <p:grpSpPr>
          <a:xfrm>
            <a:off x="7220085" y="4192936"/>
            <a:ext cx="538578" cy="485736"/>
            <a:chOff x="7220085" y="4192936"/>
            <a:chExt cx="538578" cy="485736"/>
          </a:xfrm>
        </p:grpSpPr>
        <p:pic>
          <p:nvPicPr>
            <p:cNvPr id="62" name="Graphic 61">
              <a:extLst>
                <a:ext uri="{FF2B5EF4-FFF2-40B4-BE49-F238E27FC236}">
                  <a16:creationId xmlns:a16="http://schemas.microsoft.com/office/drawing/2014/main" id="{9F651991-4FC4-1EC2-0FE8-86BBA42F5FF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7220085" y="4192936"/>
              <a:ext cx="538578" cy="485736"/>
            </a:xfrm>
            <a:prstGeom prst="rect">
              <a:avLst/>
            </a:prstGeom>
          </p:spPr>
        </p:pic>
        <p:pic>
          <p:nvPicPr>
            <p:cNvPr id="95" name="Graphic 94">
              <a:extLst>
                <a:ext uri="{FF2B5EF4-FFF2-40B4-BE49-F238E27FC236}">
                  <a16:creationId xmlns:a16="http://schemas.microsoft.com/office/drawing/2014/main" id="{135652AF-C097-7923-DC51-7DFA9AE2743F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7390714" y="4309287"/>
              <a:ext cx="197320" cy="253034"/>
            </a:xfrm>
            <a:prstGeom prst="rect">
              <a:avLst/>
            </a:prstGeom>
          </p:spPr>
        </p:pic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5E060E68-5E40-CEF2-65C2-AC7C8D4B8D69}"/>
              </a:ext>
            </a:extLst>
          </p:cNvPr>
          <p:cNvGrpSpPr/>
          <p:nvPr/>
        </p:nvGrpSpPr>
        <p:grpSpPr>
          <a:xfrm>
            <a:off x="7919917" y="4192936"/>
            <a:ext cx="538578" cy="485736"/>
            <a:chOff x="7919917" y="4192936"/>
            <a:chExt cx="538578" cy="485736"/>
          </a:xfrm>
        </p:grpSpPr>
        <p:pic>
          <p:nvPicPr>
            <p:cNvPr id="63" name="Graphic 62">
              <a:extLst>
                <a:ext uri="{FF2B5EF4-FFF2-40B4-BE49-F238E27FC236}">
                  <a16:creationId xmlns:a16="http://schemas.microsoft.com/office/drawing/2014/main" id="{9CDC8A44-AEAF-503D-29A9-6B93479BA3E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7919917" y="4192936"/>
              <a:ext cx="538578" cy="485736"/>
            </a:xfrm>
            <a:prstGeom prst="rect">
              <a:avLst/>
            </a:prstGeom>
          </p:spPr>
        </p:pic>
        <p:pic>
          <p:nvPicPr>
            <p:cNvPr id="97" name="Graphic 96">
              <a:extLst>
                <a:ext uri="{FF2B5EF4-FFF2-40B4-BE49-F238E27FC236}">
                  <a16:creationId xmlns:a16="http://schemas.microsoft.com/office/drawing/2014/main" id="{483C9CFF-FBDD-4CC3-BCC1-3B9D54084A3F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8123226" y="4272723"/>
              <a:ext cx="131960" cy="326162"/>
            </a:xfrm>
            <a:prstGeom prst="rect">
              <a:avLst/>
            </a:prstGeom>
          </p:spPr>
        </p:pic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137516EE-157A-A1C5-978E-491A49CA5C11}"/>
              </a:ext>
            </a:extLst>
          </p:cNvPr>
          <p:cNvGrpSpPr/>
          <p:nvPr/>
        </p:nvGrpSpPr>
        <p:grpSpPr>
          <a:xfrm>
            <a:off x="8619749" y="4192936"/>
            <a:ext cx="538578" cy="485736"/>
            <a:chOff x="8619749" y="4192936"/>
            <a:chExt cx="538578" cy="485736"/>
          </a:xfrm>
        </p:grpSpPr>
        <p:pic>
          <p:nvPicPr>
            <p:cNvPr id="64" name="Graphic 63">
              <a:extLst>
                <a:ext uri="{FF2B5EF4-FFF2-40B4-BE49-F238E27FC236}">
                  <a16:creationId xmlns:a16="http://schemas.microsoft.com/office/drawing/2014/main" id="{3A9AEB32-3CB1-83DD-1D92-E09EA431F7E2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8619749" y="4192936"/>
              <a:ext cx="538578" cy="485736"/>
            </a:xfrm>
            <a:prstGeom prst="rect">
              <a:avLst/>
            </a:prstGeom>
          </p:spPr>
        </p:pic>
        <p:pic>
          <p:nvPicPr>
            <p:cNvPr id="99" name="Graphic 98">
              <a:extLst>
                <a:ext uri="{FF2B5EF4-FFF2-40B4-BE49-F238E27FC236}">
                  <a16:creationId xmlns:a16="http://schemas.microsoft.com/office/drawing/2014/main" id="{3B9B7B7F-D994-69DE-633B-0399582D4AF3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>
              <a:off x="8753138" y="4296982"/>
              <a:ext cx="271800" cy="27764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0565880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reveal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1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8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15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2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2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3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67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75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1" fill="hold" nodeType="withEffect">
                                  <p:stCondLst>
                                    <p:cond delay="7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2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1" fill="hold" nodeType="withEffect">
                                  <p:stCondLst>
                                    <p:cond delay="75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2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1" fill="hold" nodeType="withEffect">
                                  <p:stCondLst>
                                    <p:cond delay="76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2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82 -0.00324 L 0.10443 0.33264 L 0.10755 0.42986 L 0.14037 0.31319 L 0.14349 0.43287 L 0.17318 0.31064 L 0.19505 0.42453 L 0.23724 0.29676 L 0.22787 0.31898 L 0.22943 0.42986 L 0.27318 0.33009 L 0.28724 0.42708 L 0.30755 0.30208 L 0.31849 0.43287 L 0.3388 0.30787 L 0.36224 0.44097 L 0.39349 0.31898 L 0.40287 0.41597 L 0.10443 0.48009 L 0.18724 0.48564 L 0.23724 0.46041 L 0.2388 0.50208 L 0.25287 0.45509 L 0.25755 0.48842 L 0.27005 0.4493 L 0.27787 0.4912 L 0.28255 0.46319 L 0.28724 0.50486 L 0.29505 0.45509 L 0.30599 0.50208 L 0.3138 0.45208 L 0.3263 0.49953 L 0.50599 0.22152 L 0.54818 0.59953 L 0.61224 0.1493 L 0.62318 0.63264 L 0.66224 0.18842 L 0.67474 0.6662 L 0.70912 0.21875 L 0.72787 0.69375 L 0.75443 0.21597 L 0.79037 0.69097 L 0.80912 0.26041 L 0.83412 0.64398 L 0.84037 0.28842 L 0.88099 0.63842 L 0.88099 0.34652 L 0.91693 0.60231 L 0.08099 0.65486 L 0.11224 0.9493 L 0.12617 0.70231 L 0.12474 0.73264 L 0.14818 0.99676 L 0.17943 0.62708 C 0.17773 0.6956 0.17787 0.66967 0.17787 0.70509 L 0.20755 1.0493 L 0.20443 0.65208 L 0.2513 1.07708 L 0.26537 0.67152 L 0.3013 1.05208 L 0.31537 0.6493 L 0.32005 0.68819 L 0.34818 1.02453 L 0.3638 0.64398 L 0.38412 1.03564 L 0.4013 0.6993 L 0.42318 1.06064 L 0.43255 0.68287 L 0.4638 1.04398 L 0.46211 0.78564 L 0.5013 0.99676 L 0.60912 0.84097 L 0.6138 0.95509 L 0.6263 0.86319 L 0.63099 0.98009 L 0.64505 0.8743 L 0.66224 0.97731 L 0.68568 0.8743 C 0.69206 0.84861 0.69193 0.84027 0.69193 0.85231 L 0.69662 0.98009 L 0.71537 0.86319 L 0.72943 0.96875 L 0.75443 0.85486 L 0.76693 0.91064 L 0.7888 0.86597 L 0.81068 0.93564 L 0.83255 0.86597 L 0.86537 0.94375 L 0.88099 0.85764 L 0.89974 0.93287 L 0.92162 0.83541 L 0.6013 0.75208 L 0.64818 0.75486 L 0.60443 0.77986 L 0.6513 0.79652 L 0.60443 0.81597 L 0.65599 0.83541 L 0.66849 0.75764 L 0.71224 0.75764 L 0.64662 0.78264 L 0.70912 0.80509 L 0.66068 0.83264 L 0.71537 0.83819 L 0.72005 0.76342 L 0.77005 0.76041 L 0.70755 0.7912 L 0.76849 0.7912 L 0.70443 0.82152 L 0.7763 0.83009 L 0.77787 1.15486 " pathEditMode="relative" ptsTypes="AAAAAAAAAAAAAAAAAAAAAAAAAAAAAAAAAAAAAAAAAAAAAAAAAAAAAAAAAAAAAAAAAAAAAAAAAAAAAAAAAAAAAAAAAAAAAAAAAAAAAAAAAAAAAA">
                                      <p:cBhvr>
                                        <p:cTn id="33" dur="8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  <p:bldP spid="50" grpId="0"/>
      <p:bldP spid="52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7">
            <a:extLst>
              <a:ext uri="{FF2B5EF4-FFF2-40B4-BE49-F238E27FC236}">
                <a16:creationId xmlns:a16="http://schemas.microsoft.com/office/drawing/2014/main" id="{8C1F6207-6D92-4F54-AC9A-411A3CA39F0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737224" y="4958511"/>
            <a:ext cx="416634" cy="396210"/>
          </a:xfrm>
          <a:prstGeom prst="rect">
            <a:avLst/>
          </a:prstGeom>
        </p:spPr>
      </p:pic>
      <p:pic>
        <p:nvPicPr>
          <p:cNvPr id="4" name="Graphic 3">
            <a:extLst>
              <a:ext uri="{FF2B5EF4-FFF2-40B4-BE49-F238E27FC236}">
                <a16:creationId xmlns:a16="http://schemas.microsoft.com/office/drawing/2014/main" id="{7249DD6D-19E0-0514-0031-515A89BAD67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7737224" y="691887"/>
            <a:ext cx="650944" cy="510452"/>
          </a:xfrm>
          <a:prstGeom prst="rect">
            <a:avLst/>
          </a:prstGeom>
        </p:spPr>
      </p:pic>
      <p:pic>
        <p:nvPicPr>
          <p:cNvPr id="2" name="Graphic 1">
            <a:extLst>
              <a:ext uri="{FF2B5EF4-FFF2-40B4-BE49-F238E27FC236}">
                <a16:creationId xmlns:a16="http://schemas.microsoft.com/office/drawing/2014/main" id="{5BBB265E-375B-8E4A-EAE0-A9BB39653C4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067195" y="2302418"/>
            <a:ext cx="4720516" cy="2209800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ECAEFE9E-5D04-7049-1EDA-B960D90B1457}"/>
              </a:ext>
            </a:extLst>
          </p:cNvPr>
          <p:cNvSpPr txBox="1"/>
          <p:nvPr/>
        </p:nvSpPr>
        <p:spPr>
          <a:xfrm>
            <a:off x="7656571" y="1360464"/>
            <a:ext cx="3249554" cy="6660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b="1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defRPr>
            </a:lvl1pPr>
          </a:lstStyle>
          <a:p>
            <a:pPr algn="l">
              <a:lnSpc>
                <a:spcPct val="120000"/>
              </a:lnSpc>
            </a:pPr>
            <a:r>
              <a:rPr lang="en-US" sz="1600" b="0" dirty="0"/>
              <a:t>Lorem ipsum dolor sit amet. Qui sint neque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2DCED09E-34B5-1C81-FC18-1EEF0424D6CF}"/>
              </a:ext>
            </a:extLst>
          </p:cNvPr>
          <p:cNvSpPr txBox="1"/>
          <p:nvPr/>
        </p:nvSpPr>
        <p:spPr>
          <a:xfrm>
            <a:off x="7656571" y="5454172"/>
            <a:ext cx="3249554" cy="6660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b="1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defRPr>
            </a:lvl1pPr>
          </a:lstStyle>
          <a:p>
            <a:pPr algn="l">
              <a:lnSpc>
                <a:spcPct val="120000"/>
              </a:lnSpc>
            </a:pPr>
            <a:r>
              <a:rPr lang="en-US" sz="1600" b="0" dirty="0"/>
              <a:t>Lorem ipsum dolor sit amet. Qui sint neque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0483F86B-6540-2BD0-D514-74808B7BD8F1}"/>
              </a:ext>
            </a:extLst>
          </p:cNvPr>
          <p:cNvSpPr txBox="1"/>
          <p:nvPr/>
        </p:nvSpPr>
        <p:spPr>
          <a:xfrm>
            <a:off x="7348366" y="3407318"/>
            <a:ext cx="3249554" cy="6660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b="1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defRPr>
            </a:lvl1pPr>
          </a:lstStyle>
          <a:p>
            <a:pPr algn="l">
              <a:lnSpc>
                <a:spcPct val="120000"/>
              </a:lnSpc>
            </a:pPr>
            <a:r>
              <a:rPr lang="en-US" sz="1600" b="0" dirty="0"/>
              <a:t>Lorem ipsum dolor sit amet. Qui sint neque</a:t>
            </a:r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1358C881-1299-EFAA-E69C-30153697F0E5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7429019" y="2671025"/>
            <a:ext cx="376740" cy="603816"/>
          </a:xfrm>
          <a:prstGeom prst="rect">
            <a:avLst/>
          </a:prstGeom>
        </p:spPr>
      </p:pic>
      <p:grpSp>
        <p:nvGrpSpPr>
          <p:cNvPr id="143" name="Group 142">
            <a:extLst>
              <a:ext uri="{FF2B5EF4-FFF2-40B4-BE49-F238E27FC236}">
                <a16:creationId xmlns:a16="http://schemas.microsoft.com/office/drawing/2014/main" id="{68DF0910-76DC-1830-580C-7816BEDB3FAB}"/>
              </a:ext>
            </a:extLst>
          </p:cNvPr>
          <p:cNvGrpSpPr/>
          <p:nvPr/>
        </p:nvGrpSpPr>
        <p:grpSpPr>
          <a:xfrm>
            <a:off x="826724" y="1360464"/>
            <a:ext cx="5044871" cy="4207036"/>
            <a:chOff x="826724" y="1300172"/>
            <a:chExt cx="5044871" cy="4207036"/>
          </a:xfrm>
        </p:grpSpPr>
        <p:grpSp>
          <p:nvGrpSpPr>
            <p:cNvPr id="80" name="Group 79">
              <a:extLst>
                <a:ext uri="{FF2B5EF4-FFF2-40B4-BE49-F238E27FC236}">
                  <a16:creationId xmlns:a16="http://schemas.microsoft.com/office/drawing/2014/main" id="{E56955C0-B6DC-F615-B62A-381FEF88DB39}"/>
                </a:ext>
              </a:extLst>
            </p:cNvPr>
            <p:cNvGrpSpPr/>
            <p:nvPr/>
          </p:nvGrpSpPr>
          <p:grpSpPr>
            <a:xfrm>
              <a:off x="826724" y="2671025"/>
              <a:ext cx="2836093" cy="2836183"/>
              <a:chOff x="825618" y="1643375"/>
              <a:chExt cx="2836093" cy="2836183"/>
            </a:xfrm>
          </p:grpSpPr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704D56E9-A3B1-94EB-935F-DE6AD6C59235}"/>
                  </a:ext>
                </a:extLst>
              </p:cNvPr>
              <p:cNvSpPr/>
              <p:nvPr/>
            </p:nvSpPr>
            <p:spPr>
              <a:xfrm>
                <a:off x="1892543" y="3728233"/>
                <a:ext cx="898798" cy="399430"/>
              </a:xfrm>
              <a:custGeom>
                <a:avLst/>
                <a:gdLst>
                  <a:gd name="connsiteX0" fmla="*/ 66753 w 898798"/>
                  <a:gd name="connsiteY0" fmla="*/ -381 h 399430"/>
                  <a:gd name="connsiteX1" fmla="*/ -355 w 898798"/>
                  <a:gd name="connsiteY1" fmla="*/ 346085 h 399430"/>
                  <a:gd name="connsiteX2" fmla="*/ 898443 w 898798"/>
                  <a:gd name="connsiteY2" fmla="*/ 225216 h 399430"/>
                  <a:gd name="connsiteX3" fmla="*/ 817005 w 898798"/>
                  <a:gd name="connsiteY3" fmla="*/ -381 h 399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98798" h="399430">
                    <a:moveTo>
                      <a:pt x="66753" y="-381"/>
                    </a:moveTo>
                    <a:lnTo>
                      <a:pt x="-355" y="346085"/>
                    </a:lnTo>
                    <a:cubicBezTo>
                      <a:pt x="-355" y="346085"/>
                      <a:pt x="620405" y="524979"/>
                      <a:pt x="898443" y="225216"/>
                    </a:cubicBezTo>
                    <a:lnTo>
                      <a:pt x="817005" y="-381"/>
                    </a:lnTo>
                    <a:close/>
                  </a:path>
                </a:pathLst>
              </a:custGeom>
              <a:solidFill>
                <a:srgbClr val="000000"/>
              </a:solidFill>
              <a:ln w="30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2C602789-8DDC-0948-178B-BCB950E3296D}"/>
                  </a:ext>
                </a:extLst>
              </p:cNvPr>
              <p:cNvSpPr/>
              <p:nvPr/>
            </p:nvSpPr>
            <p:spPr>
              <a:xfrm>
                <a:off x="832682" y="1650485"/>
                <a:ext cx="2821988" cy="2821994"/>
              </a:xfrm>
              <a:custGeom>
                <a:avLst/>
                <a:gdLst>
                  <a:gd name="connsiteX0" fmla="*/ 96209 w 2821988"/>
                  <a:gd name="connsiteY0" fmla="*/ 1228280 h 2821994"/>
                  <a:gd name="connsiteX1" fmla="*/ 243006 w 2821988"/>
                  <a:gd name="connsiteY1" fmla="*/ 1306435 h 2821994"/>
                  <a:gd name="connsiteX2" fmla="*/ 241625 w 2821988"/>
                  <a:gd name="connsiteY2" fmla="*/ 1502114 h 2821994"/>
                  <a:gd name="connsiteX3" fmla="*/ 94337 w 2821988"/>
                  <a:gd name="connsiteY3" fmla="*/ 1578458 h 2821994"/>
                  <a:gd name="connsiteX4" fmla="*/ 19468 w 2821988"/>
                  <a:gd name="connsiteY4" fmla="*/ 1815286 h 2821994"/>
                  <a:gd name="connsiteX5" fmla="*/ 181206 w 2821988"/>
                  <a:gd name="connsiteY5" fmla="*/ 1909858 h 2821994"/>
                  <a:gd name="connsiteX6" fmla="*/ 347520 w 2821988"/>
                  <a:gd name="connsiteY6" fmla="*/ 1904119 h 2821994"/>
                  <a:gd name="connsiteX7" fmla="*/ 444301 w 2821988"/>
                  <a:gd name="connsiteY7" fmla="*/ 2073900 h 2821994"/>
                  <a:gd name="connsiteX8" fmla="*/ 354700 w 2821988"/>
                  <a:gd name="connsiteY8" fmla="*/ 2214131 h 2821994"/>
                  <a:gd name="connsiteX9" fmla="*/ 407982 w 2821988"/>
                  <a:gd name="connsiteY9" fmla="*/ 2456697 h 2821994"/>
                  <a:gd name="connsiteX10" fmla="*/ 595671 w 2821988"/>
                  <a:gd name="connsiteY10" fmla="*/ 2457710 h 2821994"/>
                  <a:gd name="connsiteX11" fmla="*/ 736423 w 2821988"/>
                  <a:gd name="connsiteY11" fmla="*/ 2369858 h 2821994"/>
                  <a:gd name="connsiteX12" fmla="*/ 905529 w 2821988"/>
                  <a:gd name="connsiteY12" fmla="*/ 2468327 h 2821994"/>
                  <a:gd name="connsiteX13" fmla="*/ 897827 w 2821988"/>
                  <a:gd name="connsiteY13" fmla="*/ 2634456 h 2821994"/>
                  <a:gd name="connsiteX14" fmla="*/ 1065386 w 2821988"/>
                  <a:gd name="connsiteY14" fmla="*/ 2817830 h 2821994"/>
                  <a:gd name="connsiteX15" fmla="*/ 1228306 w 2821988"/>
                  <a:gd name="connsiteY15" fmla="*/ 2724947 h 2821994"/>
                  <a:gd name="connsiteX16" fmla="*/ 1306461 w 2821988"/>
                  <a:gd name="connsiteY16" fmla="*/ 2578118 h 2821994"/>
                  <a:gd name="connsiteX17" fmla="*/ 1502109 w 2821988"/>
                  <a:gd name="connsiteY17" fmla="*/ 2579530 h 2821994"/>
                  <a:gd name="connsiteX18" fmla="*/ 1578485 w 2821988"/>
                  <a:gd name="connsiteY18" fmla="*/ 2726818 h 2821994"/>
                  <a:gd name="connsiteX19" fmla="*/ 1815230 w 2821988"/>
                  <a:gd name="connsiteY19" fmla="*/ 2801844 h 2821994"/>
                  <a:gd name="connsiteX20" fmla="*/ 1909884 w 2821988"/>
                  <a:gd name="connsiteY20" fmla="*/ 2639949 h 2821994"/>
                  <a:gd name="connsiteX21" fmla="*/ 1904299 w 2821988"/>
                  <a:gd name="connsiteY21" fmla="*/ 2473697 h 2821994"/>
                  <a:gd name="connsiteX22" fmla="*/ 2074049 w 2821988"/>
                  <a:gd name="connsiteY22" fmla="*/ 2376916 h 2821994"/>
                  <a:gd name="connsiteX23" fmla="*/ 2214219 w 2821988"/>
                  <a:gd name="connsiteY23" fmla="*/ 2466578 h 2821994"/>
                  <a:gd name="connsiteX24" fmla="*/ 2456816 w 2821988"/>
                  <a:gd name="connsiteY24" fmla="*/ 2413186 h 2821994"/>
                  <a:gd name="connsiteX25" fmla="*/ 2457829 w 2821988"/>
                  <a:gd name="connsiteY25" fmla="*/ 2225608 h 2821994"/>
                  <a:gd name="connsiteX26" fmla="*/ 2369946 w 2821988"/>
                  <a:gd name="connsiteY26" fmla="*/ 2084855 h 2821994"/>
                  <a:gd name="connsiteX27" fmla="*/ 2468415 w 2821988"/>
                  <a:gd name="connsiteY27" fmla="*/ 1915749 h 2821994"/>
                  <a:gd name="connsiteX28" fmla="*/ 2634575 w 2821988"/>
                  <a:gd name="connsiteY28" fmla="*/ 1923298 h 2821994"/>
                  <a:gd name="connsiteX29" fmla="*/ 2817949 w 2821988"/>
                  <a:gd name="connsiteY29" fmla="*/ 1755726 h 2821994"/>
                  <a:gd name="connsiteX30" fmla="*/ 2725065 w 2821988"/>
                  <a:gd name="connsiteY30" fmla="*/ 1592819 h 2821994"/>
                  <a:gd name="connsiteX31" fmla="*/ 2578237 w 2821988"/>
                  <a:gd name="connsiteY31" fmla="*/ 1514694 h 2821994"/>
                  <a:gd name="connsiteX32" fmla="*/ 2579648 w 2821988"/>
                  <a:gd name="connsiteY32" fmla="*/ 1319016 h 2821994"/>
                  <a:gd name="connsiteX33" fmla="*/ 2726937 w 2821988"/>
                  <a:gd name="connsiteY33" fmla="*/ 1242671 h 2821994"/>
                  <a:gd name="connsiteX34" fmla="*/ 2801809 w 2821988"/>
                  <a:gd name="connsiteY34" fmla="*/ 1005843 h 2821994"/>
                  <a:gd name="connsiteX35" fmla="*/ 2640068 w 2821988"/>
                  <a:gd name="connsiteY35" fmla="*/ 911272 h 2821994"/>
                  <a:gd name="connsiteX36" fmla="*/ 2473785 w 2821988"/>
                  <a:gd name="connsiteY36" fmla="*/ 917010 h 2821994"/>
                  <a:gd name="connsiteX37" fmla="*/ 2376850 w 2821988"/>
                  <a:gd name="connsiteY37" fmla="*/ 747198 h 2821994"/>
                  <a:gd name="connsiteX38" fmla="*/ 2466482 w 2821988"/>
                  <a:gd name="connsiteY38" fmla="*/ 606998 h 2821994"/>
                  <a:gd name="connsiteX39" fmla="*/ 2413151 w 2821988"/>
                  <a:gd name="connsiteY39" fmla="*/ 364441 h 2821994"/>
                  <a:gd name="connsiteX40" fmla="*/ 2225542 w 2821988"/>
                  <a:gd name="connsiteY40" fmla="*/ 363419 h 2821994"/>
                  <a:gd name="connsiteX41" fmla="*/ 2084759 w 2821988"/>
                  <a:gd name="connsiteY41" fmla="*/ 451271 h 2821994"/>
                  <a:gd name="connsiteX42" fmla="*/ 1915684 w 2821988"/>
                  <a:gd name="connsiteY42" fmla="*/ 352802 h 2821994"/>
                  <a:gd name="connsiteX43" fmla="*/ 1923232 w 2821988"/>
                  <a:gd name="connsiteY43" fmla="*/ 186673 h 2821994"/>
                  <a:gd name="connsiteX44" fmla="*/ 1755673 w 2821988"/>
                  <a:gd name="connsiteY44" fmla="*/ 3305 h 2821994"/>
                  <a:gd name="connsiteX45" fmla="*/ 1592753 w 2821988"/>
                  <a:gd name="connsiteY45" fmla="*/ 96183 h 2821994"/>
                  <a:gd name="connsiteX46" fmla="*/ 1514598 w 2821988"/>
                  <a:gd name="connsiteY46" fmla="*/ 243011 h 2821994"/>
                  <a:gd name="connsiteX47" fmla="*/ 1318919 w 2821988"/>
                  <a:gd name="connsiteY47" fmla="*/ 241599 h 2821994"/>
                  <a:gd name="connsiteX48" fmla="*/ 1242574 w 2821988"/>
                  <a:gd name="connsiteY48" fmla="*/ 94311 h 2821994"/>
                  <a:gd name="connsiteX49" fmla="*/ 1005731 w 2821988"/>
                  <a:gd name="connsiteY49" fmla="*/ 19442 h 2821994"/>
                  <a:gd name="connsiteX50" fmla="*/ 911175 w 2821988"/>
                  <a:gd name="connsiteY50" fmla="*/ 181180 h 2821994"/>
                  <a:gd name="connsiteX51" fmla="*/ 916913 w 2821988"/>
                  <a:gd name="connsiteY51" fmla="*/ 347463 h 2821994"/>
                  <a:gd name="connsiteX52" fmla="*/ 747132 w 2821988"/>
                  <a:gd name="connsiteY52" fmla="*/ 444244 h 2821994"/>
                  <a:gd name="connsiteX53" fmla="*/ 606963 w 2821988"/>
                  <a:gd name="connsiteY53" fmla="*/ 354582 h 2821994"/>
                  <a:gd name="connsiteX54" fmla="*/ 364375 w 2821988"/>
                  <a:gd name="connsiteY54" fmla="*/ 407977 h 2821994"/>
                  <a:gd name="connsiteX55" fmla="*/ 363353 w 2821988"/>
                  <a:gd name="connsiteY55" fmla="*/ 595552 h 2821994"/>
                  <a:gd name="connsiteX56" fmla="*/ 451235 w 2821988"/>
                  <a:gd name="connsiteY56" fmla="*/ 736305 h 2821994"/>
                  <a:gd name="connsiteX57" fmla="*/ 352767 w 2821988"/>
                  <a:gd name="connsiteY57" fmla="*/ 905411 h 2821994"/>
                  <a:gd name="connsiteX58" fmla="*/ 186638 w 2821988"/>
                  <a:gd name="connsiteY58" fmla="*/ 897862 h 2821994"/>
                  <a:gd name="connsiteX59" fmla="*/ 3232 w 2821988"/>
                  <a:gd name="connsiteY59" fmla="*/ 1065311 h 2821994"/>
                  <a:gd name="connsiteX60" fmla="*/ 96147 w 2821988"/>
                  <a:gd name="connsiteY60" fmla="*/ 1228310 h 2821994"/>
                  <a:gd name="connsiteX61" fmla="*/ 511532 w 2821988"/>
                  <a:gd name="connsiteY61" fmla="*/ 1164393 h 2821994"/>
                  <a:gd name="connsiteX62" fmla="*/ 1656762 w 2821988"/>
                  <a:gd name="connsiteY62" fmla="*/ 511475 h 2821994"/>
                  <a:gd name="connsiteX63" fmla="*/ 2309650 w 2821988"/>
                  <a:gd name="connsiteY63" fmla="*/ 1656705 h 2821994"/>
                  <a:gd name="connsiteX64" fmla="*/ 1164419 w 2821988"/>
                  <a:gd name="connsiteY64" fmla="*/ 2309623 h 2821994"/>
                  <a:gd name="connsiteX65" fmla="*/ 511532 w 2821988"/>
                  <a:gd name="connsiteY65" fmla="*/ 1164393 h 2821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2821988" h="2821994">
                    <a:moveTo>
                      <a:pt x="96209" y="1228280"/>
                    </a:moveTo>
                    <a:lnTo>
                      <a:pt x="243006" y="1306435"/>
                    </a:lnTo>
                    <a:cubicBezTo>
                      <a:pt x="237059" y="1371518"/>
                      <a:pt x="236596" y="1436969"/>
                      <a:pt x="241625" y="1502114"/>
                    </a:cubicBezTo>
                    <a:lnTo>
                      <a:pt x="94337" y="1578458"/>
                    </a:lnTo>
                    <a:cubicBezTo>
                      <a:pt x="8259" y="1623197"/>
                      <a:pt x="-25262" y="1729214"/>
                      <a:pt x="19468" y="1815286"/>
                    </a:cubicBezTo>
                    <a:cubicBezTo>
                      <a:pt x="50666" y="1875337"/>
                      <a:pt x="113579" y="1912128"/>
                      <a:pt x="181206" y="1909858"/>
                    </a:cubicBezTo>
                    <a:lnTo>
                      <a:pt x="347520" y="1904119"/>
                    </a:lnTo>
                    <a:cubicBezTo>
                      <a:pt x="375020" y="1963311"/>
                      <a:pt x="407393" y="2020079"/>
                      <a:pt x="444301" y="2073900"/>
                    </a:cubicBezTo>
                    <a:lnTo>
                      <a:pt x="354700" y="2214131"/>
                    </a:lnTo>
                    <a:cubicBezTo>
                      <a:pt x="302431" y="2295815"/>
                      <a:pt x="326286" y="2404441"/>
                      <a:pt x="407982" y="2456697"/>
                    </a:cubicBezTo>
                    <a:cubicBezTo>
                      <a:pt x="465102" y="2493243"/>
                      <a:pt x="538160" y="2493642"/>
                      <a:pt x="595671" y="2457710"/>
                    </a:cubicBezTo>
                    <a:lnTo>
                      <a:pt x="736423" y="2369858"/>
                    </a:lnTo>
                    <a:cubicBezTo>
                      <a:pt x="789935" y="2407356"/>
                      <a:pt x="846503" y="2440281"/>
                      <a:pt x="905529" y="2468327"/>
                    </a:cubicBezTo>
                    <a:lnTo>
                      <a:pt x="897827" y="2634456"/>
                    </a:lnTo>
                    <a:cubicBezTo>
                      <a:pt x="893461" y="2731360"/>
                      <a:pt x="968480" y="2813473"/>
                      <a:pt x="1065386" y="2817830"/>
                    </a:cubicBezTo>
                    <a:cubicBezTo>
                      <a:pt x="1133059" y="2820868"/>
                      <a:pt x="1196455" y="2784721"/>
                      <a:pt x="1228306" y="2724947"/>
                    </a:cubicBezTo>
                    <a:lnTo>
                      <a:pt x="1306461" y="2578118"/>
                    </a:lnTo>
                    <a:cubicBezTo>
                      <a:pt x="1371523" y="2584102"/>
                      <a:pt x="1436971" y="2584562"/>
                      <a:pt x="1502109" y="2579530"/>
                    </a:cubicBezTo>
                    <a:lnTo>
                      <a:pt x="1578485" y="2726818"/>
                    </a:lnTo>
                    <a:cubicBezTo>
                      <a:pt x="1623138" y="2812921"/>
                      <a:pt x="1729130" y="2846521"/>
                      <a:pt x="1815230" y="2801844"/>
                    </a:cubicBezTo>
                    <a:cubicBezTo>
                      <a:pt x="1875369" y="2770667"/>
                      <a:pt x="1912207" y="2707671"/>
                      <a:pt x="1909884" y="2639949"/>
                    </a:cubicBezTo>
                    <a:lnTo>
                      <a:pt x="1904299" y="2473697"/>
                    </a:lnTo>
                    <a:cubicBezTo>
                      <a:pt x="1963470" y="2446203"/>
                      <a:pt x="2020258" y="2413830"/>
                      <a:pt x="2074049" y="2376916"/>
                    </a:cubicBezTo>
                    <a:lnTo>
                      <a:pt x="2214219" y="2466578"/>
                    </a:lnTo>
                    <a:cubicBezTo>
                      <a:pt x="2295965" y="2518835"/>
                      <a:pt x="2404559" y="2494900"/>
                      <a:pt x="2456816" y="2413186"/>
                    </a:cubicBezTo>
                    <a:cubicBezTo>
                      <a:pt x="2493300" y="2356081"/>
                      <a:pt x="2493699" y="2283081"/>
                      <a:pt x="2457829" y="2225608"/>
                    </a:cubicBezTo>
                    <a:lnTo>
                      <a:pt x="2369946" y="2084855"/>
                    </a:lnTo>
                    <a:cubicBezTo>
                      <a:pt x="2407474" y="2031371"/>
                      <a:pt x="2440399" y="1974787"/>
                      <a:pt x="2468415" y="1915749"/>
                    </a:cubicBezTo>
                    <a:lnTo>
                      <a:pt x="2634575" y="1923298"/>
                    </a:lnTo>
                    <a:cubicBezTo>
                      <a:pt x="2731478" y="1927655"/>
                      <a:pt x="2813592" y="1852630"/>
                      <a:pt x="2817949" y="1755726"/>
                    </a:cubicBezTo>
                    <a:cubicBezTo>
                      <a:pt x="2820987" y="1688065"/>
                      <a:pt x="2784840" y="1624670"/>
                      <a:pt x="2725065" y="1592819"/>
                    </a:cubicBezTo>
                    <a:lnTo>
                      <a:pt x="2578237" y="1514694"/>
                    </a:lnTo>
                    <a:cubicBezTo>
                      <a:pt x="2584220" y="1449611"/>
                      <a:pt x="2584681" y="1384160"/>
                      <a:pt x="2579648" y="1319016"/>
                    </a:cubicBezTo>
                    <a:lnTo>
                      <a:pt x="2726937" y="1242671"/>
                    </a:lnTo>
                    <a:cubicBezTo>
                      <a:pt x="2813009" y="1197932"/>
                      <a:pt x="2846548" y="1091915"/>
                      <a:pt x="2801809" y="1005843"/>
                    </a:cubicBezTo>
                    <a:cubicBezTo>
                      <a:pt x="2770602" y="945792"/>
                      <a:pt x="2707697" y="909004"/>
                      <a:pt x="2640068" y="911272"/>
                    </a:cubicBezTo>
                    <a:lnTo>
                      <a:pt x="2473785" y="917010"/>
                    </a:lnTo>
                    <a:cubicBezTo>
                      <a:pt x="2446230" y="857818"/>
                      <a:pt x="2413796" y="801020"/>
                      <a:pt x="2376850" y="747198"/>
                    </a:cubicBezTo>
                    <a:lnTo>
                      <a:pt x="2466482" y="606998"/>
                    </a:lnTo>
                    <a:cubicBezTo>
                      <a:pt x="2518739" y="525290"/>
                      <a:pt x="2494865" y="416692"/>
                      <a:pt x="2413151" y="364441"/>
                    </a:cubicBezTo>
                    <a:cubicBezTo>
                      <a:pt x="2356046" y="327926"/>
                      <a:pt x="2283046" y="327530"/>
                      <a:pt x="2225542" y="363419"/>
                    </a:cubicBezTo>
                    <a:lnTo>
                      <a:pt x="2084759" y="451271"/>
                    </a:lnTo>
                    <a:cubicBezTo>
                      <a:pt x="2031274" y="413768"/>
                      <a:pt x="1974691" y="380827"/>
                      <a:pt x="1915684" y="352802"/>
                    </a:cubicBezTo>
                    <a:lnTo>
                      <a:pt x="1923232" y="186673"/>
                    </a:lnTo>
                    <a:cubicBezTo>
                      <a:pt x="1927599" y="89766"/>
                      <a:pt x="1852580" y="7671"/>
                      <a:pt x="1755673" y="3305"/>
                    </a:cubicBezTo>
                    <a:cubicBezTo>
                      <a:pt x="1688000" y="255"/>
                      <a:pt x="1624604" y="36396"/>
                      <a:pt x="1592753" y="96183"/>
                    </a:cubicBezTo>
                    <a:lnTo>
                      <a:pt x="1514598" y="243011"/>
                    </a:lnTo>
                    <a:cubicBezTo>
                      <a:pt x="1449527" y="237040"/>
                      <a:pt x="1384070" y="236567"/>
                      <a:pt x="1318919" y="241599"/>
                    </a:cubicBezTo>
                    <a:lnTo>
                      <a:pt x="1242574" y="94311"/>
                    </a:lnTo>
                    <a:cubicBezTo>
                      <a:pt x="1197848" y="8233"/>
                      <a:pt x="1091809" y="-25288"/>
                      <a:pt x="1005731" y="19442"/>
                    </a:cubicBezTo>
                    <a:cubicBezTo>
                      <a:pt x="945690" y="50640"/>
                      <a:pt x="908907" y="113553"/>
                      <a:pt x="911175" y="181180"/>
                    </a:cubicBezTo>
                    <a:lnTo>
                      <a:pt x="916913" y="347463"/>
                    </a:lnTo>
                    <a:cubicBezTo>
                      <a:pt x="857743" y="374975"/>
                      <a:pt x="800954" y="407348"/>
                      <a:pt x="747132" y="444244"/>
                    </a:cubicBezTo>
                    <a:lnTo>
                      <a:pt x="606963" y="354582"/>
                    </a:lnTo>
                    <a:cubicBezTo>
                      <a:pt x="525230" y="302338"/>
                      <a:pt x="416620" y="326244"/>
                      <a:pt x="364375" y="407977"/>
                    </a:cubicBezTo>
                    <a:cubicBezTo>
                      <a:pt x="327881" y="465073"/>
                      <a:pt x="327482" y="538064"/>
                      <a:pt x="363353" y="595552"/>
                    </a:cubicBezTo>
                    <a:lnTo>
                      <a:pt x="451235" y="736305"/>
                    </a:lnTo>
                    <a:cubicBezTo>
                      <a:pt x="413726" y="789811"/>
                      <a:pt x="380786" y="846379"/>
                      <a:pt x="352767" y="905411"/>
                    </a:cubicBezTo>
                    <a:lnTo>
                      <a:pt x="186638" y="897862"/>
                    </a:lnTo>
                    <a:cubicBezTo>
                      <a:pt x="89749" y="893456"/>
                      <a:pt x="7636" y="968438"/>
                      <a:pt x="3232" y="1065311"/>
                    </a:cubicBezTo>
                    <a:cubicBezTo>
                      <a:pt x="152" y="1133033"/>
                      <a:pt x="36314" y="1196459"/>
                      <a:pt x="96147" y="1228310"/>
                    </a:cubicBezTo>
                    <a:close/>
                    <a:moveTo>
                      <a:pt x="511532" y="1164393"/>
                    </a:moveTo>
                    <a:cubicBezTo>
                      <a:pt x="647498" y="667969"/>
                      <a:pt x="1160216" y="375540"/>
                      <a:pt x="1656762" y="511475"/>
                    </a:cubicBezTo>
                    <a:cubicBezTo>
                      <a:pt x="2153309" y="647410"/>
                      <a:pt x="2445585" y="1160159"/>
                      <a:pt x="2309650" y="1656705"/>
                    </a:cubicBezTo>
                    <a:cubicBezTo>
                      <a:pt x="2173715" y="2153252"/>
                      <a:pt x="1660936" y="2445589"/>
                      <a:pt x="1164419" y="2309623"/>
                    </a:cubicBezTo>
                    <a:cubicBezTo>
                      <a:pt x="667903" y="2173658"/>
                      <a:pt x="375566" y="1660940"/>
                      <a:pt x="511532" y="1164393"/>
                    </a:cubicBezTo>
                    <a:close/>
                  </a:path>
                </a:pathLst>
              </a:custGeom>
              <a:solidFill>
                <a:srgbClr val="F2F2F2"/>
              </a:solidFill>
              <a:ln w="30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A00B9506-B571-6F81-15A9-CCF7DA428755}"/>
                  </a:ext>
                </a:extLst>
              </p:cNvPr>
              <p:cNvSpPr/>
              <p:nvPr/>
            </p:nvSpPr>
            <p:spPr>
              <a:xfrm>
                <a:off x="825618" y="1643375"/>
                <a:ext cx="2836093" cy="2836183"/>
              </a:xfrm>
              <a:custGeom>
                <a:avLst/>
                <a:gdLst>
                  <a:gd name="connsiteX0" fmla="*/ 1740815 w 2836093"/>
                  <a:gd name="connsiteY0" fmla="*/ 2835803 h 2836183"/>
                  <a:gd name="connsiteX1" fmla="*/ 1579411 w 2836093"/>
                  <a:gd name="connsiteY1" fmla="*/ 2737150 h 2836183"/>
                  <a:gd name="connsiteX2" fmla="*/ 1505153 w 2836093"/>
                  <a:gd name="connsiteY2" fmla="*/ 2593881 h 2836183"/>
                  <a:gd name="connsiteX3" fmla="*/ 1317483 w 2836093"/>
                  <a:gd name="connsiteY3" fmla="*/ 2592531 h 2836183"/>
                  <a:gd name="connsiteX4" fmla="*/ 1241476 w 2836093"/>
                  <a:gd name="connsiteY4" fmla="*/ 2735309 h 2836183"/>
                  <a:gd name="connsiteX5" fmla="*/ 994556 w 2836093"/>
                  <a:gd name="connsiteY5" fmla="*/ 2810641 h 2836183"/>
                  <a:gd name="connsiteX6" fmla="*/ 897987 w 2836093"/>
                  <a:gd name="connsiteY6" fmla="*/ 2641259 h 2836183"/>
                  <a:gd name="connsiteX7" fmla="*/ 905351 w 2836093"/>
                  <a:gd name="connsiteY7" fmla="*/ 2479671 h 2836183"/>
                  <a:gd name="connsiteX8" fmla="*/ 743149 w 2836093"/>
                  <a:gd name="connsiteY8" fmla="*/ 2385222 h 2836183"/>
                  <a:gd name="connsiteX9" fmla="*/ 606263 w 2836093"/>
                  <a:gd name="connsiteY9" fmla="*/ 2470681 h 2836183"/>
                  <a:gd name="connsiteX10" fmla="*/ 354771 w 2836093"/>
                  <a:gd name="connsiteY10" fmla="*/ 2412593 h 2836183"/>
                  <a:gd name="connsiteX11" fmla="*/ 355842 w 2836093"/>
                  <a:gd name="connsiteY11" fmla="*/ 2217498 h 2836183"/>
                  <a:gd name="connsiteX12" fmla="*/ 443018 w 2836093"/>
                  <a:gd name="connsiteY12" fmla="*/ 2081194 h 2836183"/>
                  <a:gd name="connsiteX13" fmla="*/ 350196 w 2836093"/>
                  <a:gd name="connsiteY13" fmla="*/ 1918348 h 2836183"/>
                  <a:gd name="connsiteX14" fmla="*/ 188454 w 2836093"/>
                  <a:gd name="connsiteY14" fmla="*/ 1923964 h 2836183"/>
                  <a:gd name="connsiteX15" fmla="*/ -247 w 2836093"/>
                  <a:gd name="connsiteY15" fmla="*/ 1747800 h 2836183"/>
                  <a:gd name="connsiteX16" fmla="*/ 98179 w 2836093"/>
                  <a:gd name="connsiteY16" fmla="*/ 1579462 h 2836183"/>
                  <a:gd name="connsiteX17" fmla="*/ 241447 w 2836093"/>
                  <a:gd name="connsiteY17" fmla="*/ 1505204 h 2836183"/>
                  <a:gd name="connsiteX18" fmla="*/ 242798 w 2836093"/>
                  <a:gd name="connsiteY18" fmla="*/ 1317533 h 2836183"/>
                  <a:gd name="connsiteX19" fmla="*/ 100020 w 2836093"/>
                  <a:gd name="connsiteY19" fmla="*/ 1241526 h 2836183"/>
                  <a:gd name="connsiteX20" fmla="*/ 24605 w 2836093"/>
                  <a:gd name="connsiteY20" fmla="*/ 994665 h 2836183"/>
                  <a:gd name="connsiteX21" fmla="*/ 194070 w 2836093"/>
                  <a:gd name="connsiteY21" fmla="*/ 898068 h 2836183"/>
                  <a:gd name="connsiteX22" fmla="*/ 355627 w 2836093"/>
                  <a:gd name="connsiteY22" fmla="*/ 905371 h 2836183"/>
                  <a:gd name="connsiteX23" fmla="*/ 450076 w 2836093"/>
                  <a:gd name="connsiteY23" fmla="*/ 743169 h 2836183"/>
                  <a:gd name="connsiteX24" fmla="*/ 364618 w 2836093"/>
                  <a:gd name="connsiteY24" fmla="*/ 606283 h 2836183"/>
                  <a:gd name="connsiteX25" fmla="*/ 422968 w 2836093"/>
                  <a:gd name="connsiteY25" fmla="*/ 354849 h 2836183"/>
                  <a:gd name="connsiteX26" fmla="*/ 617801 w 2836093"/>
                  <a:gd name="connsiteY26" fmla="*/ 355954 h 2836183"/>
                  <a:gd name="connsiteX27" fmla="*/ 754135 w 2836093"/>
                  <a:gd name="connsiteY27" fmla="*/ 443130 h 2836183"/>
                  <a:gd name="connsiteX28" fmla="*/ 916981 w 2836093"/>
                  <a:gd name="connsiteY28" fmla="*/ 350308 h 2836183"/>
                  <a:gd name="connsiteX29" fmla="*/ 911396 w 2836093"/>
                  <a:gd name="connsiteY29" fmla="*/ 188566 h 2836183"/>
                  <a:gd name="connsiteX30" fmla="*/ 1087366 w 2836093"/>
                  <a:gd name="connsiteY30" fmla="*/ -267 h 2836183"/>
                  <a:gd name="connsiteX31" fmla="*/ 1255867 w 2836093"/>
                  <a:gd name="connsiteY31" fmla="*/ 98199 h 2836183"/>
                  <a:gd name="connsiteX32" fmla="*/ 1330156 w 2836093"/>
                  <a:gd name="connsiteY32" fmla="*/ 241467 h 2836183"/>
                  <a:gd name="connsiteX33" fmla="*/ 1517826 w 2836093"/>
                  <a:gd name="connsiteY33" fmla="*/ 242818 h 2836183"/>
                  <a:gd name="connsiteX34" fmla="*/ 1593803 w 2836093"/>
                  <a:gd name="connsiteY34" fmla="*/ 100040 h 2836183"/>
                  <a:gd name="connsiteX35" fmla="*/ 1840723 w 2836093"/>
                  <a:gd name="connsiteY35" fmla="*/ 24699 h 2836183"/>
                  <a:gd name="connsiteX36" fmla="*/ 1937292 w 2836093"/>
                  <a:gd name="connsiteY36" fmla="*/ 194090 h 2836183"/>
                  <a:gd name="connsiteX37" fmla="*/ 1929958 w 2836093"/>
                  <a:gd name="connsiteY37" fmla="*/ 355677 h 2836183"/>
                  <a:gd name="connsiteX38" fmla="*/ 2092129 w 2836093"/>
                  <a:gd name="connsiteY38" fmla="*/ 450096 h 2836183"/>
                  <a:gd name="connsiteX39" fmla="*/ 2229016 w 2836093"/>
                  <a:gd name="connsiteY39" fmla="*/ 364668 h 2836183"/>
                  <a:gd name="connsiteX40" fmla="*/ 2480511 w 2836093"/>
                  <a:gd name="connsiteY40" fmla="*/ 422884 h 2836183"/>
                  <a:gd name="connsiteX41" fmla="*/ 2479468 w 2836093"/>
                  <a:gd name="connsiteY41" fmla="*/ 617851 h 2836183"/>
                  <a:gd name="connsiteX42" fmla="*/ 2392291 w 2836093"/>
                  <a:gd name="connsiteY42" fmla="*/ 754185 h 2836183"/>
                  <a:gd name="connsiteX43" fmla="*/ 2485175 w 2836093"/>
                  <a:gd name="connsiteY43" fmla="*/ 917001 h 2836183"/>
                  <a:gd name="connsiteX44" fmla="*/ 2646886 w 2836093"/>
                  <a:gd name="connsiteY44" fmla="*/ 911416 h 2836183"/>
                  <a:gd name="connsiteX45" fmla="*/ 2835630 w 2836093"/>
                  <a:gd name="connsiteY45" fmla="*/ 1087549 h 2836183"/>
                  <a:gd name="connsiteX46" fmla="*/ 2737192 w 2836093"/>
                  <a:gd name="connsiteY46" fmla="*/ 1255918 h 2836183"/>
                  <a:gd name="connsiteX47" fmla="*/ 2593923 w 2836093"/>
                  <a:gd name="connsiteY47" fmla="*/ 1330176 h 2836183"/>
                  <a:gd name="connsiteX48" fmla="*/ 2592573 w 2836093"/>
                  <a:gd name="connsiteY48" fmla="*/ 1517846 h 2836183"/>
                  <a:gd name="connsiteX49" fmla="*/ 2735321 w 2836093"/>
                  <a:gd name="connsiteY49" fmla="*/ 1593853 h 2836183"/>
                  <a:gd name="connsiteX50" fmla="*/ 2810744 w 2836093"/>
                  <a:gd name="connsiteY50" fmla="*/ 1840715 h 2836183"/>
                  <a:gd name="connsiteX51" fmla="*/ 2641301 w 2836093"/>
                  <a:gd name="connsiteY51" fmla="*/ 1937311 h 2836183"/>
                  <a:gd name="connsiteX52" fmla="*/ 2479652 w 2836093"/>
                  <a:gd name="connsiteY52" fmla="*/ 1930101 h 2836183"/>
                  <a:gd name="connsiteX53" fmla="*/ 2385203 w 2836093"/>
                  <a:gd name="connsiteY53" fmla="*/ 2092302 h 2836183"/>
                  <a:gd name="connsiteX54" fmla="*/ 2470661 w 2836093"/>
                  <a:gd name="connsiteY54" fmla="*/ 2229188 h 2836183"/>
                  <a:gd name="connsiteX55" fmla="*/ 2412574 w 2836093"/>
                  <a:gd name="connsiteY55" fmla="*/ 2480684 h 2836183"/>
                  <a:gd name="connsiteX56" fmla="*/ 2217478 w 2836093"/>
                  <a:gd name="connsiteY56" fmla="*/ 2479610 h 2836183"/>
                  <a:gd name="connsiteX57" fmla="*/ 2081144 w 2836093"/>
                  <a:gd name="connsiteY57" fmla="*/ 2392434 h 2836183"/>
                  <a:gd name="connsiteX58" fmla="*/ 1918329 w 2836093"/>
                  <a:gd name="connsiteY58" fmla="*/ 2485256 h 2836183"/>
                  <a:gd name="connsiteX59" fmla="*/ 1923883 w 2836093"/>
                  <a:gd name="connsiteY59" fmla="*/ 2646997 h 2836183"/>
                  <a:gd name="connsiteX60" fmla="*/ 1787763 w 2836093"/>
                  <a:gd name="connsiteY60" fmla="*/ 2829850 h 2836183"/>
                  <a:gd name="connsiteX61" fmla="*/ 1740815 w 2836093"/>
                  <a:gd name="connsiteY61" fmla="*/ 2835803 h 2836183"/>
                  <a:gd name="connsiteX62" fmla="*/ 1509173 w 2836093"/>
                  <a:gd name="connsiteY62" fmla="*/ 2579735 h 2836183"/>
                  <a:gd name="connsiteX63" fmla="*/ 1515310 w 2836093"/>
                  <a:gd name="connsiteY63" fmla="*/ 2583448 h 2836183"/>
                  <a:gd name="connsiteX64" fmla="*/ 1591685 w 2836093"/>
                  <a:gd name="connsiteY64" fmla="*/ 2730737 h 2836183"/>
                  <a:gd name="connsiteX65" fmla="*/ 1819302 w 2836093"/>
                  <a:gd name="connsiteY65" fmla="*/ 2802540 h 2836183"/>
                  <a:gd name="connsiteX66" fmla="*/ 1910074 w 2836093"/>
                  <a:gd name="connsiteY66" fmla="*/ 2647273 h 2836183"/>
                  <a:gd name="connsiteX67" fmla="*/ 1904336 w 2836093"/>
                  <a:gd name="connsiteY67" fmla="*/ 2480991 h 2836183"/>
                  <a:gd name="connsiteX68" fmla="*/ 1908356 w 2836093"/>
                  <a:gd name="connsiteY68" fmla="*/ 2474485 h 2836183"/>
                  <a:gd name="connsiteX69" fmla="*/ 2077124 w 2836093"/>
                  <a:gd name="connsiteY69" fmla="*/ 2378257 h 2836183"/>
                  <a:gd name="connsiteX70" fmla="*/ 2084734 w 2836093"/>
                  <a:gd name="connsiteY70" fmla="*/ 2378257 h 2836183"/>
                  <a:gd name="connsiteX71" fmla="*/ 2224934 w 2836093"/>
                  <a:gd name="connsiteY71" fmla="*/ 2467919 h 2836183"/>
                  <a:gd name="connsiteX72" fmla="*/ 2457958 w 2836093"/>
                  <a:gd name="connsiteY72" fmla="*/ 2416337 h 2836183"/>
                  <a:gd name="connsiteX73" fmla="*/ 2458939 w 2836093"/>
                  <a:gd name="connsiteY73" fmla="*/ 2236430 h 2836183"/>
                  <a:gd name="connsiteX74" fmla="*/ 2371057 w 2836093"/>
                  <a:gd name="connsiteY74" fmla="*/ 2095677 h 2836183"/>
                  <a:gd name="connsiteX75" fmla="*/ 2371272 w 2836093"/>
                  <a:gd name="connsiteY75" fmla="*/ 2088037 h 2836183"/>
                  <a:gd name="connsiteX76" fmla="*/ 2469158 w 2836093"/>
                  <a:gd name="connsiteY76" fmla="*/ 1919944 h 2836183"/>
                  <a:gd name="connsiteX77" fmla="*/ 2475724 w 2836093"/>
                  <a:gd name="connsiteY77" fmla="*/ 1916016 h 2836183"/>
                  <a:gd name="connsiteX78" fmla="*/ 2641854 w 2836093"/>
                  <a:gd name="connsiteY78" fmla="*/ 1923565 h 2836183"/>
                  <a:gd name="connsiteX79" fmla="*/ 2817864 w 2836093"/>
                  <a:gd name="connsiteY79" fmla="*/ 1762376 h 2836183"/>
                  <a:gd name="connsiteX80" fmla="*/ 2728785 w 2836093"/>
                  <a:gd name="connsiteY80" fmla="*/ 1606096 h 2836183"/>
                  <a:gd name="connsiteX81" fmla="*/ 2581956 w 2836093"/>
                  <a:gd name="connsiteY81" fmla="*/ 1527972 h 2836183"/>
                  <a:gd name="connsiteX82" fmla="*/ 2578335 w 2836093"/>
                  <a:gd name="connsiteY82" fmla="*/ 1521252 h 2836183"/>
                  <a:gd name="connsiteX83" fmla="*/ 2579716 w 2836093"/>
                  <a:gd name="connsiteY83" fmla="*/ 1326739 h 2836183"/>
                  <a:gd name="connsiteX84" fmla="*/ 2583429 w 2836093"/>
                  <a:gd name="connsiteY84" fmla="*/ 1320049 h 2836183"/>
                  <a:gd name="connsiteX85" fmla="*/ 2730718 w 2836093"/>
                  <a:gd name="connsiteY85" fmla="*/ 1243705 h 2836183"/>
                  <a:gd name="connsiteX86" fmla="*/ 2802613 w 2836093"/>
                  <a:gd name="connsiteY86" fmla="*/ 1016113 h 2836183"/>
                  <a:gd name="connsiteX87" fmla="*/ 2647285 w 2836093"/>
                  <a:gd name="connsiteY87" fmla="*/ 925285 h 2836183"/>
                  <a:gd name="connsiteX88" fmla="*/ 2481002 w 2836093"/>
                  <a:gd name="connsiteY88" fmla="*/ 931024 h 2836183"/>
                  <a:gd name="connsiteX89" fmla="*/ 2474497 w 2836093"/>
                  <a:gd name="connsiteY89" fmla="*/ 927034 h 2836183"/>
                  <a:gd name="connsiteX90" fmla="*/ 2378268 w 2836093"/>
                  <a:gd name="connsiteY90" fmla="*/ 758266 h 2836183"/>
                  <a:gd name="connsiteX91" fmla="*/ 2378268 w 2836093"/>
                  <a:gd name="connsiteY91" fmla="*/ 750626 h 2836183"/>
                  <a:gd name="connsiteX92" fmla="*/ 2467930 w 2836093"/>
                  <a:gd name="connsiteY92" fmla="*/ 610456 h 2836183"/>
                  <a:gd name="connsiteX93" fmla="*/ 2416348 w 2836093"/>
                  <a:gd name="connsiteY93" fmla="*/ 377424 h 2836183"/>
                  <a:gd name="connsiteX94" fmla="*/ 2236441 w 2836093"/>
                  <a:gd name="connsiteY94" fmla="*/ 376451 h 2836183"/>
                  <a:gd name="connsiteX95" fmla="*/ 2095474 w 2836093"/>
                  <a:gd name="connsiteY95" fmla="*/ 464241 h 2836183"/>
                  <a:gd name="connsiteX96" fmla="*/ 2087864 w 2836093"/>
                  <a:gd name="connsiteY96" fmla="*/ 464057 h 2836183"/>
                  <a:gd name="connsiteX97" fmla="*/ 1919771 w 2836093"/>
                  <a:gd name="connsiteY97" fmla="*/ 366172 h 2836183"/>
                  <a:gd name="connsiteX98" fmla="*/ 1915843 w 2836093"/>
                  <a:gd name="connsiteY98" fmla="*/ 359605 h 2836183"/>
                  <a:gd name="connsiteX99" fmla="*/ 1923637 w 2836093"/>
                  <a:gd name="connsiteY99" fmla="*/ 193476 h 2836183"/>
                  <a:gd name="connsiteX100" fmla="*/ 1762448 w 2836093"/>
                  <a:gd name="connsiteY100" fmla="*/ 17454 h 2836183"/>
                  <a:gd name="connsiteX101" fmla="*/ 1606169 w 2836093"/>
                  <a:gd name="connsiteY101" fmla="*/ 106545 h 2836183"/>
                  <a:gd name="connsiteX102" fmla="*/ 1527799 w 2836093"/>
                  <a:gd name="connsiteY102" fmla="*/ 253343 h 2836183"/>
                  <a:gd name="connsiteX103" fmla="*/ 1521079 w 2836093"/>
                  <a:gd name="connsiteY103" fmla="*/ 256994 h 2836183"/>
                  <a:gd name="connsiteX104" fmla="*/ 1326566 w 2836093"/>
                  <a:gd name="connsiteY104" fmla="*/ 255583 h 2836183"/>
                  <a:gd name="connsiteX105" fmla="*/ 1319877 w 2836093"/>
                  <a:gd name="connsiteY105" fmla="*/ 251870 h 2836183"/>
                  <a:gd name="connsiteX106" fmla="*/ 1243532 w 2836093"/>
                  <a:gd name="connsiteY106" fmla="*/ 104581 h 2836183"/>
                  <a:gd name="connsiteX107" fmla="*/ 1015946 w 2836093"/>
                  <a:gd name="connsiteY107" fmla="*/ 32677 h 2836183"/>
                  <a:gd name="connsiteX108" fmla="*/ 925112 w 2836093"/>
                  <a:gd name="connsiteY108" fmla="*/ 188045 h 2836183"/>
                  <a:gd name="connsiteX109" fmla="*/ 930850 w 2836093"/>
                  <a:gd name="connsiteY109" fmla="*/ 354327 h 2836183"/>
                  <a:gd name="connsiteX110" fmla="*/ 926861 w 2836093"/>
                  <a:gd name="connsiteY110" fmla="*/ 360833 h 2836183"/>
                  <a:gd name="connsiteX111" fmla="*/ 758093 w 2836093"/>
                  <a:gd name="connsiteY111" fmla="*/ 457061 h 2836183"/>
                  <a:gd name="connsiteX112" fmla="*/ 750452 w 2836093"/>
                  <a:gd name="connsiteY112" fmla="*/ 457061 h 2836183"/>
                  <a:gd name="connsiteX113" fmla="*/ 610313 w 2836093"/>
                  <a:gd name="connsiteY113" fmla="*/ 367491 h 2836183"/>
                  <a:gd name="connsiteX114" fmla="*/ 377263 w 2836093"/>
                  <a:gd name="connsiteY114" fmla="*/ 418996 h 2836183"/>
                  <a:gd name="connsiteX115" fmla="*/ 376278 w 2836093"/>
                  <a:gd name="connsiteY115" fmla="*/ 598980 h 2836183"/>
                  <a:gd name="connsiteX116" fmla="*/ 464160 w 2836093"/>
                  <a:gd name="connsiteY116" fmla="*/ 739733 h 2836183"/>
                  <a:gd name="connsiteX117" fmla="*/ 463945 w 2836093"/>
                  <a:gd name="connsiteY117" fmla="*/ 747373 h 2836183"/>
                  <a:gd name="connsiteX118" fmla="*/ 366060 w 2836093"/>
                  <a:gd name="connsiteY118" fmla="*/ 915466 h 2836183"/>
                  <a:gd name="connsiteX119" fmla="*/ 359524 w 2836093"/>
                  <a:gd name="connsiteY119" fmla="*/ 919394 h 2836183"/>
                  <a:gd name="connsiteX120" fmla="*/ 193395 w 2836093"/>
                  <a:gd name="connsiteY120" fmla="*/ 911845 h 2836183"/>
                  <a:gd name="connsiteX121" fmla="*/ 17372 w 2836093"/>
                  <a:gd name="connsiteY121" fmla="*/ 1073034 h 2836183"/>
                  <a:gd name="connsiteX122" fmla="*/ 106464 w 2836093"/>
                  <a:gd name="connsiteY122" fmla="*/ 1229314 h 2836183"/>
                  <a:gd name="connsiteX123" fmla="*/ 253261 w 2836093"/>
                  <a:gd name="connsiteY123" fmla="*/ 1307438 h 2836183"/>
                  <a:gd name="connsiteX124" fmla="*/ 256913 w 2836093"/>
                  <a:gd name="connsiteY124" fmla="*/ 1314158 h 2836183"/>
                  <a:gd name="connsiteX125" fmla="*/ 255501 w 2836093"/>
                  <a:gd name="connsiteY125" fmla="*/ 1508671 h 2836183"/>
                  <a:gd name="connsiteX126" fmla="*/ 251788 w 2836093"/>
                  <a:gd name="connsiteY126" fmla="*/ 1515330 h 2836183"/>
                  <a:gd name="connsiteX127" fmla="*/ 104500 w 2836093"/>
                  <a:gd name="connsiteY127" fmla="*/ 1591705 h 2836183"/>
                  <a:gd name="connsiteX128" fmla="*/ 32598 w 2836093"/>
                  <a:gd name="connsiteY128" fmla="*/ 1819297 h 2836183"/>
                  <a:gd name="connsiteX129" fmla="*/ 187933 w 2836093"/>
                  <a:gd name="connsiteY129" fmla="*/ 1910125 h 2836183"/>
                  <a:gd name="connsiteX130" fmla="*/ 354246 w 2836093"/>
                  <a:gd name="connsiteY130" fmla="*/ 1904386 h 2836183"/>
                  <a:gd name="connsiteX131" fmla="*/ 360751 w 2836093"/>
                  <a:gd name="connsiteY131" fmla="*/ 1908376 h 2836183"/>
                  <a:gd name="connsiteX132" fmla="*/ 456980 w 2836093"/>
                  <a:gd name="connsiteY132" fmla="*/ 2077144 h 2836183"/>
                  <a:gd name="connsiteX133" fmla="*/ 456980 w 2836093"/>
                  <a:gd name="connsiteY133" fmla="*/ 2084784 h 2836183"/>
                  <a:gd name="connsiteX134" fmla="*/ 367318 w 2836093"/>
                  <a:gd name="connsiteY134" fmla="*/ 2224954 h 2836183"/>
                  <a:gd name="connsiteX135" fmla="*/ 418958 w 2836093"/>
                  <a:gd name="connsiteY135" fmla="*/ 2457977 h 2836183"/>
                  <a:gd name="connsiteX136" fmla="*/ 598776 w 2836093"/>
                  <a:gd name="connsiteY136" fmla="*/ 2458959 h 2836183"/>
                  <a:gd name="connsiteX137" fmla="*/ 739559 w 2836093"/>
                  <a:gd name="connsiteY137" fmla="*/ 2371076 h 2836183"/>
                  <a:gd name="connsiteX138" fmla="*/ 747200 w 2836093"/>
                  <a:gd name="connsiteY138" fmla="*/ 2371291 h 2836183"/>
                  <a:gd name="connsiteX139" fmla="*/ 915262 w 2836093"/>
                  <a:gd name="connsiteY139" fmla="*/ 2469177 h 2836183"/>
                  <a:gd name="connsiteX140" fmla="*/ 919190 w 2836093"/>
                  <a:gd name="connsiteY140" fmla="*/ 2475743 h 2836183"/>
                  <a:gd name="connsiteX141" fmla="*/ 911795 w 2836093"/>
                  <a:gd name="connsiteY141" fmla="*/ 2641995 h 2836183"/>
                  <a:gd name="connsiteX142" fmla="*/ 1072984 w 2836093"/>
                  <a:gd name="connsiteY142" fmla="*/ 2818005 h 2836183"/>
                  <a:gd name="connsiteX143" fmla="*/ 1229263 w 2836093"/>
                  <a:gd name="connsiteY143" fmla="*/ 2728926 h 2836183"/>
                  <a:gd name="connsiteX144" fmla="*/ 1307418 w 2836093"/>
                  <a:gd name="connsiteY144" fmla="*/ 2582129 h 2836183"/>
                  <a:gd name="connsiteX145" fmla="*/ 1314138 w 2836093"/>
                  <a:gd name="connsiteY145" fmla="*/ 2578477 h 2836183"/>
                  <a:gd name="connsiteX146" fmla="*/ 1508652 w 2836093"/>
                  <a:gd name="connsiteY146" fmla="*/ 2579889 h 2836183"/>
                  <a:gd name="connsiteX147" fmla="*/ 1419112 w 2836093"/>
                  <a:gd name="connsiteY147" fmla="*/ 2357146 h 2836183"/>
                  <a:gd name="connsiteX148" fmla="*/ 1169642 w 2836093"/>
                  <a:gd name="connsiteY148" fmla="*/ 2323392 h 2836183"/>
                  <a:gd name="connsiteX149" fmla="*/ 511876 w 2836093"/>
                  <a:gd name="connsiteY149" fmla="*/ 1169846 h 2836183"/>
                  <a:gd name="connsiteX150" fmla="*/ 511937 w 2836093"/>
                  <a:gd name="connsiteY150" fmla="*/ 1169631 h 2836183"/>
                  <a:gd name="connsiteX151" fmla="*/ 518596 w 2836093"/>
                  <a:gd name="connsiteY151" fmla="*/ 1171442 h 2836183"/>
                  <a:gd name="connsiteX152" fmla="*/ 511937 w 2836093"/>
                  <a:gd name="connsiteY152" fmla="*/ 1169631 h 2836183"/>
                  <a:gd name="connsiteX153" fmla="*/ 1665873 w 2836093"/>
                  <a:gd name="connsiteY153" fmla="*/ 513350 h 2836183"/>
                  <a:gd name="connsiteX154" fmla="*/ 2322145 w 2836093"/>
                  <a:gd name="connsiteY154" fmla="*/ 1667282 h 2836183"/>
                  <a:gd name="connsiteX155" fmla="*/ 1419112 w 2836093"/>
                  <a:gd name="connsiteY155" fmla="*/ 2357146 h 2836183"/>
                  <a:gd name="connsiteX156" fmla="*/ 1416044 w 2836093"/>
                  <a:gd name="connsiteY156" fmla="*/ 492042 h 2836183"/>
                  <a:gd name="connsiteX157" fmla="*/ 487840 w 2836093"/>
                  <a:gd name="connsiteY157" fmla="*/ 1419623 h 2836183"/>
                  <a:gd name="connsiteX158" fmla="*/ 1415412 w 2836093"/>
                  <a:gd name="connsiteY158" fmla="*/ 2347817 h 2836183"/>
                  <a:gd name="connsiteX159" fmla="*/ 2343625 w 2836093"/>
                  <a:gd name="connsiteY159" fmla="*/ 1420236 h 2836183"/>
                  <a:gd name="connsiteX160" fmla="*/ 1661832 w 2836093"/>
                  <a:gd name="connsiteY160" fmla="*/ 525274 h 2836183"/>
                  <a:gd name="connsiteX161" fmla="*/ 1416197 w 2836093"/>
                  <a:gd name="connsiteY161" fmla="*/ 492042 h 2836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</a:cxnLst>
                <a:rect l="l" t="t" r="r" b="b"/>
                <a:pathLst>
                  <a:path w="2836093" h="2836183">
                    <a:moveTo>
                      <a:pt x="1740815" y="2835803"/>
                    </a:moveTo>
                    <a:cubicBezTo>
                      <a:pt x="1672771" y="2835803"/>
                      <a:pt x="1610452" y="2797692"/>
                      <a:pt x="1579411" y="2737150"/>
                    </a:cubicBezTo>
                    <a:lnTo>
                      <a:pt x="1505153" y="2593881"/>
                    </a:lnTo>
                    <a:cubicBezTo>
                      <a:pt x="1442660" y="2598453"/>
                      <a:pt x="1379903" y="2597993"/>
                      <a:pt x="1317483" y="2592531"/>
                    </a:cubicBezTo>
                    <a:lnTo>
                      <a:pt x="1241476" y="2735309"/>
                    </a:lnTo>
                    <a:cubicBezTo>
                      <a:pt x="1194095" y="2824296"/>
                      <a:pt x="1083546" y="2858019"/>
                      <a:pt x="994556" y="2810641"/>
                    </a:cubicBezTo>
                    <a:cubicBezTo>
                      <a:pt x="932382" y="2777532"/>
                      <a:pt x="894798" y="2711620"/>
                      <a:pt x="897987" y="2641259"/>
                    </a:cubicBezTo>
                    <a:lnTo>
                      <a:pt x="905351" y="2479671"/>
                    </a:lnTo>
                    <a:cubicBezTo>
                      <a:pt x="848848" y="2452576"/>
                      <a:pt x="794608" y="2421001"/>
                      <a:pt x="743149" y="2385222"/>
                    </a:cubicBezTo>
                    <a:lnTo>
                      <a:pt x="606263" y="2470681"/>
                    </a:lnTo>
                    <a:cubicBezTo>
                      <a:pt x="520771" y="2524072"/>
                      <a:pt x="408175" y="2498082"/>
                      <a:pt x="354771" y="2412593"/>
                    </a:cubicBezTo>
                    <a:cubicBezTo>
                      <a:pt x="317430" y="2352788"/>
                      <a:pt x="317847" y="2276873"/>
                      <a:pt x="355842" y="2217498"/>
                    </a:cubicBezTo>
                    <a:lnTo>
                      <a:pt x="443018" y="2081194"/>
                    </a:lnTo>
                    <a:cubicBezTo>
                      <a:pt x="407844" y="2029428"/>
                      <a:pt x="376809" y="1974993"/>
                      <a:pt x="350196" y="1918348"/>
                    </a:cubicBezTo>
                    <a:lnTo>
                      <a:pt x="188454" y="1923964"/>
                    </a:lnTo>
                    <a:cubicBezTo>
                      <a:pt x="87697" y="1927431"/>
                      <a:pt x="3211" y="1848540"/>
                      <a:pt x="-247" y="1747800"/>
                    </a:cubicBezTo>
                    <a:cubicBezTo>
                      <a:pt x="-2662" y="1677378"/>
                      <a:pt x="35642" y="1611896"/>
                      <a:pt x="98179" y="1579462"/>
                    </a:cubicBezTo>
                    <a:lnTo>
                      <a:pt x="241447" y="1505204"/>
                    </a:lnTo>
                    <a:cubicBezTo>
                      <a:pt x="236885" y="1442698"/>
                      <a:pt x="237339" y="1379947"/>
                      <a:pt x="242798" y="1317533"/>
                    </a:cubicBezTo>
                    <a:lnTo>
                      <a:pt x="100020" y="1241526"/>
                    </a:lnTo>
                    <a:cubicBezTo>
                      <a:pt x="11027" y="1194179"/>
                      <a:pt x="-22736" y="1083652"/>
                      <a:pt x="24605" y="994665"/>
                    </a:cubicBezTo>
                    <a:cubicBezTo>
                      <a:pt x="57705" y="932453"/>
                      <a:pt x="123669" y="894852"/>
                      <a:pt x="194070" y="898068"/>
                    </a:cubicBezTo>
                    <a:lnTo>
                      <a:pt x="355627" y="905371"/>
                    </a:lnTo>
                    <a:cubicBezTo>
                      <a:pt x="382740" y="848876"/>
                      <a:pt x="414324" y="794634"/>
                      <a:pt x="450076" y="743169"/>
                    </a:cubicBezTo>
                    <a:lnTo>
                      <a:pt x="364618" y="606283"/>
                    </a:lnTo>
                    <a:cubicBezTo>
                      <a:pt x="311299" y="520739"/>
                      <a:pt x="337424" y="408167"/>
                      <a:pt x="422968" y="354849"/>
                    </a:cubicBezTo>
                    <a:cubicBezTo>
                      <a:pt x="482694" y="317625"/>
                      <a:pt x="558502" y="318054"/>
                      <a:pt x="617801" y="355954"/>
                    </a:cubicBezTo>
                    <a:lnTo>
                      <a:pt x="754135" y="443130"/>
                    </a:lnTo>
                    <a:cubicBezTo>
                      <a:pt x="805888" y="407953"/>
                      <a:pt x="860342" y="376915"/>
                      <a:pt x="916981" y="350308"/>
                    </a:cubicBezTo>
                    <a:lnTo>
                      <a:pt x="911396" y="188566"/>
                    </a:lnTo>
                    <a:cubicBezTo>
                      <a:pt x="907843" y="87830"/>
                      <a:pt x="986630" y="3286"/>
                      <a:pt x="1087366" y="-267"/>
                    </a:cubicBezTo>
                    <a:cubicBezTo>
                      <a:pt x="1157838" y="-2752"/>
                      <a:pt x="1223439" y="35583"/>
                      <a:pt x="1255867" y="98199"/>
                    </a:cubicBezTo>
                    <a:lnTo>
                      <a:pt x="1330156" y="241467"/>
                    </a:lnTo>
                    <a:cubicBezTo>
                      <a:pt x="1392649" y="236905"/>
                      <a:pt x="1455407" y="237356"/>
                      <a:pt x="1517826" y="242818"/>
                    </a:cubicBezTo>
                    <a:lnTo>
                      <a:pt x="1593803" y="100040"/>
                    </a:lnTo>
                    <a:cubicBezTo>
                      <a:pt x="1641184" y="11050"/>
                      <a:pt x="1751733" y="-22682"/>
                      <a:pt x="1840723" y="24699"/>
                    </a:cubicBezTo>
                    <a:cubicBezTo>
                      <a:pt x="1902897" y="57802"/>
                      <a:pt x="1940480" y="123723"/>
                      <a:pt x="1937292" y="194090"/>
                    </a:cubicBezTo>
                    <a:lnTo>
                      <a:pt x="1929958" y="355677"/>
                    </a:lnTo>
                    <a:cubicBezTo>
                      <a:pt x="1986450" y="382779"/>
                      <a:pt x="2040670" y="414351"/>
                      <a:pt x="2092129" y="450096"/>
                    </a:cubicBezTo>
                    <a:lnTo>
                      <a:pt x="2229016" y="364668"/>
                    </a:lnTo>
                    <a:cubicBezTo>
                      <a:pt x="2314535" y="311292"/>
                      <a:pt x="2427150" y="337356"/>
                      <a:pt x="2480511" y="422884"/>
                    </a:cubicBezTo>
                    <a:cubicBezTo>
                      <a:pt x="2517824" y="482634"/>
                      <a:pt x="2517395" y="558509"/>
                      <a:pt x="2479468" y="617851"/>
                    </a:cubicBezTo>
                    <a:lnTo>
                      <a:pt x="2392291" y="754185"/>
                    </a:lnTo>
                    <a:cubicBezTo>
                      <a:pt x="2427487" y="805927"/>
                      <a:pt x="2458540" y="860368"/>
                      <a:pt x="2485175" y="917001"/>
                    </a:cubicBezTo>
                    <a:lnTo>
                      <a:pt x="2646886" y="911416"/>
                    </a:lnTo>
                    <a:cubicBezTo>
                      <a:pt x="2747656" y="907939"/>
                      <a:pt x="2832132" y="986809"/>
                      <a:pt x="2835630" y="1087549"/>
                    </a:cubicBezTo>
                    <a:cubicBezTo>
                      <a:pt x="2838054" y="1157971"/>
                      <a:pt x="2799729" y="1223483"/>
                      <a:pt x="2737192" y="1255918"/>
                    </a:cubicBezTo>
                    <a:lnTo>
                      <a:pt x="2593923" y="1330176"/>
                    </a:lnTo>
                    <a:cubicBezTo>
                      <a:pt x="2598496" y="1392681"/>
                      <a:pt x="2598035" y="1455433"/>
                      <a:pt x="2592573" y="1517846"/>
                    </a:cubicBezTo>
                    <a:lnTo>
                      <a:pt x="2735321" y="1593853"/>
                    </a:lnTo>
                    <a:cubicBezTo>
                      <a:pt x="2824307" y="1641200"/>
                      <a:pt x="2858061" y="1751728"/>
                      <a:pt x="2810744" y="1840715"/>
                    </a:cubicBezTo>
                    <a:cubicBezTo>
                      <a:pt x="2777635" y="1902914"/>
                      <a:pt x="2711693" y="1940503"/>
                      <a:pt x="2641301" y="1937311"/>
                    </a:cubicBezTo>
                    <a:lnTo>
                      <a:pt x="2479652" y="1930101"/>
                    </a:lnTo>
                    <a:cubicBezTo>
                      <a:pt x="2452526" y="1986592"/>
                      <a:pt x="2420951" y="2040843"/>
                      <a:pt x="2385203" y="2092302"/>
                    </a:cubicBezTo>
                    <a:lnTo>
                      <a:pt x="2470661" y="2229188"/>
                    </a:lnTo>
                    <a:cubicBezTo>
                      <a:pt x="2524053" y="2314677"/>
                      <a:pt x="2498063" y="2427292"/>
                      <a:pt x="2412574" y="2480684"/>
                    </a:cubicBezTo>
                    <a:cubicBezTo>
                      <a:pt x="2352769" y="2518028"/>
                      <a:pt x="2276854" y="2517598"/>
                      <a:pt x="2217478" y="2479610"/>
                    </a:cubicBezTo>
                    <a:lnTo>
                      <a:pt x="2081144" y="2392434"/>
                    </a:lnTo>
                    <a:cubicBezTo>
                      <a:pt x="2029409" y="2427599"/>
                      <a:pt x="1974952" y="2458652"/>
                      <a:pt x="1918329" y="2485256"/>
                    </a:cubicBezTo>
                    <a:lnTo>
                      <a:pt x="1923883" y="2646997"/>
                    </a:lnTo>
                    <a:cubicBezTo>
                      <a:pt x="1927206" y="2732394"/>
                      <a:pt x="1870521" y="2808524"/>
                      <a:pt x="1787763" y="2829850"/>
                    </a:cubicBezTo>
                    <a:cubicBezTo>
                      <a:pt x="1772430" y="2833808"/>
                      <a:pt x="1756655" y="2835834"/>
                      <a:pt x="1740815" y="2835803"/>
                    </a:cubicBezTo>
                    <a:close/>
                    <a:moveTo>
                      <a:pt x="1509173" y="2579735"/>
                    </a:moveTo>
                    <a:cubicBezTo>
                      <a:pt x="1511751" y="2579735"/>
                      <a:pt x="1514120" y="2581147"/>
                      <a:pt x="1515310" y="2583448"/>
                    </a:cubicBezTo>
                    <a:lnTo>
                      <a:pt x="1591685" y="2730737"/>
                    </a:lnTo>
                    <a:cubicBezTo>
                      <a:pt x="1634709" y="2813433"/>
                      <a:pt x="1736618" y="2845560"/>
                      <a:pt x="1819302" y="2802540"/>
                    </a:cubicBezTo>
                    <a:cubicBezTo>
                      <a:pt x="1876916" y="2772561"/>
                      <a:pt x="1912213" y="2712172"/>
                      <a:pt x="1910074" y="2647273"/>
                    </a:cubicBezTo>
                    <a:lnTo>
                      <a:pt x="1904336" y="2480991"/>
                    </a:lnTo>
                    <a:cubicBezTo>
                      <a:pt x="1904250" y="2478198"/>
                      <a:pt x="1905834" y="2475652"/>
                      <a:pt x="1908356" y="2474485"/>
                    </a:cubicBezTo>
                    <a:cubicBezTo>
                      <a:pt x="1967170" y="2447114"/>
                      <a:pt x="2023609" y="2414926"/>
                      <a:pt x="2077124" y="2378257"/>
                    </a:cubicBezTo>
                    <a:cubicBezTo>
                      <a:pt x="2079426" y="2376753"/>
                      <a:pt x="2082433" y="2376753"/>
                      <a:pt x="2084734" y="2378257"/>
                    </a:cubicBezTo>
                    <a:lnTo>
                      <a:pt x="2224934" y="2467919"/>
                    </a:lnTo>
                    <a:cubicBezTo>
                      <a:pt x="2303519" y="2518028"/>
                      <a:pt x="2407849" y="2494922"/>
                      <a:pt x="2457958" y="2416337"/>
                    </a:cubicBezTo>
                    <a:cubicBezTo>
                      <a:pt x="2492877" y="2361564"/>
                      <a:pt x="2493276" y="2291572"/>
                      <a:pt x="2458939" y="2236430"/>
                    </a:cubicBezTo>
                    <a:lnTo>
                      <a:pt x="2371057" y="2095677"/>
                    </a:lnTo>
                    <a:cubicBezTo>
                      <a:pt x="2369584" y="2093315"/>
                      <a:pt x="2369676" y="2090307"/>
                      <a:pt x="2371272" y="2088037"/>
                    </a:cubicBezTo>
                    <a:cubicBezTo>
                      <a:pt x="2408555" y="2034860"/>
                      <a:pt x="2441295" y="1978614"/>
                      <a:pt x="2469158" y="1919944"/>
                    </a:cubicBezTo>
                    <a:cubicBezTo>
                      <a:pt x="2470354" y="1917428"/>
                      <a:pt x="2472932" y="1915893"/>
                      <a:pt x="2475724" y="1916016"/>
                    </a:cubicBezTo>
                    <a:lnTo>
                      <a:pt x="2641854" y="1923565"/>
                    </a:lnTo>
                    <a:cubicBezTo>
                      <a:pt x="2734983" y="1927646"/>
                      <a:pt x="2813782" y="1855505"/>
                      <a:pt x="2817864" y="1762376"/>
                    </a:cubicBezTo>
                    <a:cubicBezTo>
                      <a:pt x="2820717" y="1697476"/>
                      <a:pt x="2786074" y="1636689"/>
                      <a:pt x="2728785" y="1606096"/>
                    </a:cubicBezTo>
                    <a:lnTo>
                      <a:pt x="2581956" y="1527972"/>
                    </a:lnTo>
                    <a:cubicBezTo>
                      <a:pt x="2579501" y="1526653"/>
                      <a:pt x="2578090" y="1524014"/>
                      <a:pt x="2578335" y="1521252"/>
                    </a:cubicBezTo>
                    <a:cubicBezTo>
                      <a:pt x="2584258" y="1456568"/>
                      <a:pt x="2584718" y="1391515"/>
                      <a:pt x="2579716" y="1326739"/>
                    </a:cubicBezTo>
                    <a:cubicBezTo>
                      <a:pt x="2579501" y="1323977"/>
                      <a:pt x="2580974" y="1321338"/>
                      <a:pt x="2583429" y="1320049"/>
                    </a:cubicBezTo>
                    <a:lnTo>
                      <a:pt x="2730718" y="1243705"/>
                    </a:lnTo>
                    <a:cubicBezTo>
                      <a:pt x="2813414" y="1200715"/>
                      <a:pt x="2845603" y="1098810"/>
                      <a:pt x="2802613" y="1016113"/>
                    </a:cubicBezTo>
                    <a:cubicBezTo>
                      <a:pt x="2772634" y="958456"/>
                      <a:pt x="2712245" y="923134"/>
                      <a:pt x="2647285" y="925285"/>
                    </a:cubicBezTo>
                    <a:lnTo>
                      <a:pt x="2481002" y="931024"/>
                    </a:lnTo>
                    <a:cubicBezTo>
                      <a:pt x="2478210" y="931156"/>
                      <a:pt x="2475632" y="929575"/>
                      <a:pt x="2474497" y="927034"/>
                    </a:cubicBezTo>
                    <a:cubicBezTo>
                      <a:pt x="2447126" y="868227"/>
                      <a:pt x="2414937" y="811778"/>
                      <a:pt x="2378268" y="758266"/>
                    </a:cubicBezTo>
                    <a:cubicBezTo>
                      <a:pt x="2376734" y="755953"/>
                      <a:pt x="2376734" y="752939"/>
                      <a:pt x="2378268" y="750626"/>
                    </a:cubicBezTo>
                    <a:lnTo>
                      <a:pt x="2467930" y="610456"/>
                    </a:lnTo>
                    <a:cubicBezTo>
                      <a:pt x="2518039" y="531859"/>
                      <a:pt x="2494933" y="427530"/>
                      <a:pt x="2416348" y="377424"/>
                    </a:cubicBezTo>
                    <a:cubicBezTo>
                      <a:pt x="2361575" y="342501"/>
                      <a:pt x="2291583" y="342124"/>
                      <a:pt x="2236441" y="376451"/>
                    </a:cubicBezTo>
                    <a:lnTo>
                      <a:pt x="2095474" y="464241"/>
                    </a:lnTo>
                    <a:cubicBezTo>
                      <a:pt x="2093142" y="465717"/>
                      <a:pt x="2090135" y="465647"/>
                      <a:pt x="2087864" y="464057"/>
                    </a:cubicBezTo>
                    <a:cubicBezTo>
                      <a:pt x="2034687" y="426772"/>
                      <a:pt x="1978447" y="394031"/>
                      <a:pt x="1919771" y="366172"/>
                    </a:cubicBezTo>
                    <a:cubicBezTo>
                      <a:pt x="1917270" y="364963"/>
                      <a:pt x="1915727" y="362382"/>
                      <a:pt x="1915843" y="359605"/>
                    </a:cubicBezTo>
                    <a:lnTo>
                      <a:pt x="1923637" y="193476"/>
                    </a:lnTo>
                    <a:cubicBezTo>
                      <a:pt x="1927734" y="100359"/>
                      <a:pt x="1855568" y="21550"/>
                      <a:pt x="1762448" y="17454"/>
                    </a:cubicBezTo>
                    <a:cubicBezTo>
                      <a:pt x="1697552" y="14600"/>
                      <a:pt x="1636774" y="49247"/>
                      <a:pt x="1606169" y="106545"/>
                    </a:cubicBezTo>
                    <a:lnTo>
                      <a:pt x="1527799" y="253343"/>
                    </a:lnTo>
                    <a:cubicBezTo>
                      <a:pt x="1526489" y="255791"/>
                      <a:pt x="1523847" y="257224"/>
                      <a:pt x="1521079" y="256994"/>
                    </a:cubicBezTo>
                    <a:cubicBezTo>
                      <a:pt x="1456395" y="251084"/>
                      <a:pt x="1391330" y="250612"/>
                      <a:pt x="1326566" y="255583"/>
                    </a:cubicBezTo>
                    <a:cubicBezTo>
                      <a:pt x="1323789" y="255816"/>
                      <a:pt x="1321147" y="254349"/>
                      <a:pt x="1319877" y="251870"/>
                    </a:cubicBezTo>
                    <a:lnTo>
                      <a:pt x="1243532" y="104581"/>
                    </a:lnTo>
                    <a:cubicBezTo>
                      <a:pt x="1200542" y="21879"/>
                      <a:pt x="1098649" y="-10313"/>
                      <a:pt x="1015946" y="32677"/>
                    </a:cubicBezTo>
                    <a:cubicBezTo>
                      <a:pt x="958277" y="62653"/>
                      <a:pt x="922946" y="123084"/>
                      <a:pt x="925112" y="188045"/>
                    </a:cubicBezTo>
                    <a:lnTo>
                      <a:pt x="930850" y="354327"/>
                    </a:lnTo>
                    <a:cubicBezTo>
                      <a:pt x="930949" y="357101"/>
                      <a:pt x="929377" y="359663"/>
                      <a:pt x="926861" y="360833"/>
                    </a:cubicBezTo>
                    <a:cubicBezTo>
                      <a:pt x="868050" y="388204"/>
                      <a:pt x="811602" y="420389"/>
                      <a:pt x="758093" y="457061"/>
                    </a:cubicBezTo>
                    <a:cubicBezTo>
                      <a:pt x="755773" y="458583"/>
                      <a:pt x="752772" y="458583"/>
                      <a:pt x="750452" y="457061"/>
                    </a:cubicBezTo>
                    <a:lnTo>
                      <a:pt x="610313" y="367491"/>
                    </a:lnTo>
                    <a:cubicBezTo>
                      <a:pt x="531735" y="317358"/>
                      <a:pt x="427396" y="340418"/>
                      <a:pt x="377263" y="418996"/>
                    </a:cubicBezTo>
                    <a:cubicBezTo>
                      <a:pt x="342300" y="473794"/>
                      <a:pt x="341917" y="543802"/>
                      <a:pt x="376278" y="598980"/>
                    </a:cubicBezTo>
                    <a:lnTo>
                      <a:pt x="464160" y="739733"/>
                    </a:lnTo>
                    <a:cubicBezTo>
                      <a:pt x="465633" y="742089"/>
                      <a:pt x="465550" y="745102"/>
                      <a:pt x="463945" y="747373"/>
                    </a:cubicBezTo>
                    <a:cubicBezTo>
                      <a:pt x="426681" y="800575"/>
                      <a:pt x="393940" y="856802"/>
                      <a:pt x="366060" y="915466"/>
                    </a:cubicBezTo>
                    <a:cubicBezTo>
                      <a:pt x="364860" y="917964"/>
                      <a:pt x="362292" y="919507"/>
                      <a:pt x="359524" y="919394"/>
                    </a:cubicBezTo>
                    <a:lnTo>
                      <a:pt x="193395" y="911845"/>
                    </a:lnTo>
                    <a:cubicBezTo>
                      <a:pt x="100277" y="907749"/>
                      <a:pt x="21469" y="979905"/>
                      <a:pt x="17372" y="1073034"/>
                    </a:cubicBezTo>
                    <a:cubicBezTo>
                      <a:pt x="14519" y="1137933"/>
                      <a:pt x="49165" y="1198721"/>
                      <a:pt x="106464" y="1229314"/>
                    </a:cubicBezTo>
                    <a:lnTo>
                      <a:pt x="253261" y="1307438"/>
                    </a:lnTo>
                    <a:cubicBezTo>
                      <a:pt x="255716" y="1308758"/>
                      <a:pt x="257152" y="1311396"/>
                      <a:pt x="256913" y="1314158"/>
                    </a:cubicBezTo>
                    <a:cubicBezTo>
                      <a:pt x="251003" y="1378842"/>
                      <a:pt x="250530" y="1443895"/>
                      <a:pt x="255501" y="1508671"/>
                    </a:cubicBezTo>
                    <a:cubicBezTo>
                      <a:pt x="255713" y="1511433"/>
                      <a:pt x="254249" y="1514072"/>
                      <a:pt x="251788" y="1515330"/>
                    </a:cubicBezTo>
                    <a:lnTo>
                      <a:pt x="104500" y="1591705"/>
                    </a:lnTo>
                    <a:cubicBezTo>
                      <a:pt x="21797" y="1634695"/>
                      <a:pt x="-10392" y="1736600"/>
                      <a:pt x="32598" y="1819297"/>
                    </a:cubicBezTo>
                    <a:cubicBezTo>
                      <a:pt x="62572" y="1876954"/>
                      <a:pt x="122984" y="1912272"/>
                      <a:pt x="187933" y="1910125"/>
                    </a:cubicBezTo>
                    <a:lnTo>
                      <a:pt x="354246" y="1904386"/>
                    </a:lnTo>
                    <a:cubicBezTo>
                      <a:pt x="357026" y="1904264"/>
                      <a:pt x="359601" y="1905829"/>
                      <a:pt x="360751" y="1908376"/>
                    </a:cubicBezTo>
                    <a:cubicBezTo>
                      <a:pt x="388116" y="1967199"/>
                      <a:pt x="420302" y="2023629"/>
                      <a:pt x="456980" y="2077144"/>
                    </a:cubicBezTo>
                    <a:cubicBezTo>
                      <a:pt x="458502" y="2079476"/>
                      <a:pt x="458502" y="2082452"/>
                      <a:pt x="456980" y="2084784"/>
                    </a:cubicBezTo>
                    <a:lnTo>
                      <a:pt x="367318" y="2224954"/>
                    </a:lnTo>
                    <a:cubicBezTo>
                      <a:pt x="317231" y="2303569"/>
                      <a:pt x="340352" y="2407899"/>
                      <a:pt x="418958" y="2457977"/>
                    </a:cubicBezTo>
                    <a:cubicBezTo>
                      <a:pt x="473719" y="2492866"/>
                      <a:pt x="543638" y="2493234"/>
                      <a:pt x="598776" y="2458959"/>
                    </a:cubicBezTo>
                    <a:lnTo>
                      <a:pt x="739559" y="2371076"/>
                    </a:lnTo>
                    <a:cubicBezTo>
                      <a:pt x="741922" y="2369634"/>
                      <a:pt x="744923" y="2369696"/>
                      <a:pt x="747200" y="2371291"/>
                    </a:cubicBezTo>
                    <a:cubicBezTo>
                      <a:pt x="800377" y="2408574"/>
                      <a:pt x="856599" y="2441315"/>
                      <a:pt x="915262" y="2469177"/>
                    </a:cubicBezTo>
                    <a:cubicBezTo>
                      <a:pt x="917788" y="2470373"/>
                      <a:pt x="919340" y="2472951"/>
                      <a:pt x="919190" y="2475743"/>
                    </a:cubicBezTo>
                    <a:lnTo>
                      <a:pt x="911795" y="2641995"/>
                    </a:lnTo>
                    <a:cubicBezTo>
                      <a:pt x="907698" y="2735125"/>
                      <a:pt x="979864" y="2813924"/>
                      <a:pt x="1072984" y="2818005"/>
                    </a:cubicBezTo>
                    <a:cubicBezTo>
                      <a:pt x="1137880" y="2820859"/>
                      <a:pt x="1198658" y="2786216"/>
                      <a:pt x="1229263" y="2728926"/>
                    </a:cubicBezTo>
                    <a:lnTo>
                      <a:pt x="1307418" y="2582129"/>
                    </a:lnTo>
                    <a:cubicBezTo>
                      <a:pt x="1308719" y="2579674"/>
                      <a:pt x="1311368" y="2578232"/>
                      <a:pt x="1314138" y="2578477"/>
                    </a:cubicBezTo>
                    <a:cubicBezTo>
                      <a:pt x="1378823" y="2584399"/>
                      <a:pt x="1443887" y="2584860"/>
                      <a:pt x="1508652" y="2579889"/>
                    </a:cubicBezTo>
                    <a:close/>
                    <a:moveTo>
                      <a:pt x="1419112" y="2357146"/>
                    </a:moveTo>
                    <a:cubicBezTo>
                      <a:pt x="1334820" y="2357084"/>
                      <a:pt x="1250918" y="2345730"/>
                      <a:pt x="1169642" y="2323392"/>
                    </a:cubicBezTo>
                    <a:cubicBezTo>
                      <a:pt x="669465" y="2186475"/>
                      <a:pt x="374971" y="1670044"/>
                      <a:pt x="511876" y="1169846"/>
                    </a:cubicBezTo>
                    <a:cubicBezTo>
                      <a:pt x="511897" y="1169784"/>
                      <a:pt x="511915" y="1169692"/>
                      <a:pt x="511937" y="1169631"/>
                    </a:cubicBezTo>
                    <a:lnTo>
                      <a:pt x="518596" y="1171442"/>
                    </a:lnTo>
                    <a:lnTo>
                      <a:pt x="511937" y="1169631"/>
                    </a:lnTo>
                    <a:cubicBezTo>
                      <a:pt x="649360" y="669755"/>
                      <a:pt x="1165997" y="375927"/>
                      <a:pt x="1665873" y="513350"/>
                    </a:cubicBezTo>
                    <a:cubicBezTo>
                      <a:pt x="2165743" y="650773"/>
                      <a:pt x="2459584" y="1167422"/>
                      <a:pt x="2322145" y="1667282"/>
                    </a:cubicBezTo>
                    <a:cubicBezTo>
                      <a:pt x="2210329" y="2074014"/>
                      <a:pt x="1840938" y="2356225"/>
                      <a:pt x="1419112" y="2357146"/>
                    </a:cubicBezTo>
                    <a:close/>
                    <a:moveTo>
                      <a:pt x="1416044" y="492042"/>
                    </a:moveTo>
                    <a:cubicBezTo>
                      <a:pt x="903587" y="491867"/>
                      <a:pt x="488015" y="907157"/>
                      <a:pt x="487840" y="1419623"/>
                    </a:cubicBezTo>
                    <a:cubicBezTo>
                      <a:pt x="487665" y="1932064"/>
                      <a:pt x="902955" y="2347633"/>
                      <a:pt x="1415412" y="2347817"/>
                    </a:cubicBezTo>
                    <a:cubicBezTo>
                      <a:pt x="1927872" y="2348001"/>
                      <a:pt x="2343441" y="1932709"/>
                      <a:pt x="2343625" y="1420236"/>
                    </a:cubicBezTo>
                    <a:cubicBezTo>
                      <a:pt x="2343748" y="1002459"/>
                      <a:pt x="2064666" y="636084"/>
                      <a:pt x="1661832" y="525274"/>
                    </a:cubicBezTo>
                    <a:cubicBezTo>
                      <a:pt x="1581805" y="503282"/>
                      <a:pt x="1499191" y="492107"/>
                      <a:pt x="1416197" y="492042"/>
                    </a:cubicBezTo>
                    <a:close/>
                  </a:path>
                </a:pathLst>
              </a:custGeom>
              <a:solidFill>
                <a:srgbClr val="000000"/>
              </a:solidFill>
              <a:ln w="30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B25FBF2F-99C0-7704-BEE0-A961774D886E}"/>
                  </a:ext>
                </a:extLst>
              </p:cNvPr>
              <p:cNvSpPr/>
              <p:nvPr/>
            </p:nvSpPr>
            <p:spPr>
              <a:xfrm>
                <a:off x="1030783" y="1944195"/>
                <a:ext cx="88710" cy="251898"/>
              </a:xfrm>
              <a:custGeom>
                <a:avLst/>
                <a:gdLst>
                  <a:gd name="connsiteX0" fmla="*/ 21155 w 88710"/>
                  <a:gd name="connsiteY0" fmla="*/ 251518 h 251898"/>
                  <a:gd name="connsiteX1" fmla="*/ 136 w 88710"/>
                  <a:gd name="connsiteY1" fmla="*/ 20122 h 251898"/>
                  <a:gd name="connsiteX2" fmla="*/ 88355 w 88710"/>
                  <a:gd name="connsiteY2" fmla="*/ 194659 h 251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8710" h="251898">
                    <a:moveTo>
                      <a:pt x="21155" y="251518"/>
                    </a:moveTo>
                    <a:cubicBezTo>
                      <a:pt x="21155" y="251518"/>
                      <a:pt x="6764" y="69279"/>
                      <a:pt x="136" y="20122"/>
                    </a:cubicBezTo>
                    <a:cubicBezTo>
                      <a:pt x="-7382" y="-35787"/>
                      <a:pt x="73780" y="22730"/>
                      <a:pt x="88355" y="194659"/>
                    </a:cubicBezTo>
                    <a:close/>
                  </a:path>
                </a:pathLst>
              </a:custGeom>
              <a:solidFill>
                <a:srgbClr val="F2F2F2"/>
              </a:solidFill>
              <a:ln w="30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E832C8B6-3BC2-E383-4885-121DBDD1CA01}"/>
                  </a:ext>
                </a:extLst>
              </p:cNvPr>
              <p:cNvSpPr/>
              <p:nvPr/>
            </p:nvSpPr>
            <p:spPr>
              <a:xfrm>
                <a:off x="1023873" y="1937303"/>
                <a:ext cx="102519" cy="265696"/>
              </a:xfrm>
              <a:custGeom>
                <a:avLst/>
                <a:gdLst>
                  <a:gd name="connsiteX0" fmla="*/ 28064 w 102519"/>
                  <a:gd name="connsiteY0" fmla="*/ 265315 h 265696"/>
                  <a:gd name="connsiteX1" fmla="*/ 21191 w 102519"/>
                  <a:gd name="connsiteY1" fmla="*/ 258963 h 265696"/>
                  <a:gd name="connsiteX2" fmla="*/ 202 w 102519"/>
                  <a:gd name="connsiteY2" fmla="*/ 27935 h 265696"/>
                  <a:gd name="connsiteX3" fmla="*/ 6615 w 102519"/>
                  <a:gd name="connsiteY3" fmla="*/ 2374 h 265696"/>
                  <a:gd name="connsiteX4" fmla="*/ 23646 w 102519"/>
                  <a:gd name="connsiteY4" fmla="*/ 1607 h 265696"/>
                  <a:gd name="connsiteX5" fmla="*/ 102138 w 102519"/>
                  <a:gd name="connsiteY5" fmla="*/ 201060 h 265696"/>
                  <a:gd name="connsiteX6" fmla="*/ 99714 w 102519"/>
                  <a:gd name="connsiteY6" fmla="*/ 206921 h 265696"/>
                  <a:gd name="connsiteX7" fmla="*/ 32544 w 102519"/>
                  <a:gd name="connsiteY7" fmla="*/ 263781 h 265696"/>
                  <a:gd name="connsiteX8" fmla="*/ 28064 w 102519"/>
                  <a:gd name="connsiteY8" fmla="*/ 265315 h 265696"/>
                  <a:gd name="connsiteX9" fmla="*/ 15146 w 102519"/>
                  <a:gd name="connsiteY9" fmla="*/ 13421 h 265696"/>
                  <a:gd name="connsiteX10" fmla="*/ 14839 w 102519"/>
                  <a:gd name="connsiteY10" fmla="*/ 13421 h 265696"/>
                  <a:gd name="connsiteX11" fmla="*/ 13888 w 102519"/>
                  <a:gd name="connsiteY11" fmla="*/ 26063 h 265696"/>
                  <a:gd name="connsiteX12" fmla="*/ 33895 w 102519"/>
                  <a:gd name="connsiteY12" fmla="*/ 244418 h 265696"/>
                  <a:gd name="connsiteX13" fmla="*/ 88054 w 102519"/>
                  <a:gd name="connsiteY13" fmla="*/ 198575 h 265696"/>
                  <a:gd name="connsiteX14" fmla="*/ 20547 w 102519"/>
                  <a:gd name="connsiteY14" fmla="*/ 15630 h 265696"/>
                  <a:gd name="connsiteX15" fmla="*/ 15146 w 102519"/>
                  <a:gd name="connsiteY15" fmla="*/ 13421 h 265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2519" h="265696">
                    <a:moveTo>
                      <a:pt x="28064" y="265315"/>
                    </a:moveTo>
                    <a:cubicBezTo>
                      <a:pt x="24456" y="265339"/>
                      <a:pt x="21449" y="262563"/>
                      <a:pt x="21191" y="258963"/>
                    </a:cubicBezTo>
                    <a:cubicBezTo>
                      <a:pt x="21038" y="257153"/>
                      <a:pt x="6708" y="76356"/>
                      <a:pt x="202" y="27935"/>
                    </a:cubicBezTo>
                    <a:cubicBezTo>
                      <a:pt x="-1485" y="15415"/>
                      <a:pt x="663" y="6793"/>
                      <a:pt x="6615" y="2374"/>
                    </a:cubicBezTo>
                    <a:cubicBezTo>
                      <a:pt x="9224" y="410"/>
                      <a:pt x="14931" y="-2290"/>
                      <a:pt x="23646" y="1607"/>
                    </a:cubicBezTo>
                    <a:cubicBezTo>
                      <a:pt x="50188" y="13544"/>
                      <a:pt x="92104" y="83291"/>
                      <a:pt x="102138" y="201060"/>
                    </a:cubicBezTo>
                    <a:cubicBezTo>
                      <a:pt x="102335" y="203291"/>
                      <a:pt x="101430" y="205479"/>
                      <a:pt x="99714" y="206921"/>
                    </a:cubicBezTo>
                    <a:lnTo>
                      <a:pt x="32544" y="263781"/>
                    </a:lnTo>
                    <a:cubicBezTo>
                      <a:pt x="31274" y="264796"/>
                      <a:pt x="29691" y="265339"/>
                      <a:pt x="28064" y="265315"/>
                    </a:cubicBezTo>
                    <a:close/>
                    <a:moveTo>
                      <a:pt x="15146" y="13421"/>
                    </a:moveTo>
                    <a:lnTo>
                      <a:pt x="14839" y="13421"/>
                    </a:lnTo>
                    <a:cubicBezTo>
                      <a:pt x="14348" y="13789"/>
                      <a:pt x="12691" y="17042"/>
                      <a:pt x="13888" y="26063"/>
                    </a:cubicBezTo>
                    <a:cubicBezTo>
                      <a:pt x="19411" y="67028"/>
                      <a:pt x="30396" y="201306"/>
                      <a:pt x="33895" y="244418"/>
                    </a:cubicBezTo>
                    <a:lnTo>
                      <a:pt x="88054" y="198575"/>
                    </a:lnTo>
                    <a:cubicBezTo>
                      <a:pt x="78173" y="90563"/>
                      <a:pt x="41566" y="29101"/>
                      <a:pt x="20547" y="15630"/>
                    </a:cubicBezTo>
                    <a:cubicBezTo>
                      <a:pt x="18972" y="14430"/>
                      <a:pt x="17110" y="13666"/>
                      <a:pt x="15146" y="13421"/>
                    </a:cubicBezTo>
                    <a:close/>
                  </a:path>
                </a:pathLst>
              </a:custGeom>
              <a:solidFill>
                <a:srgbClr val="000000"/>
              </a:solidFill>
              <a:ln w="30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B8E2B11F-4A31-BE84-1D22-F0FA806558C6}"/>
                  </a:ext>
                </a:extLst>
              </p:cNvPr>
              <p:cNvSpPr/>
              <p:nvPr/>
            </p:nvSpPr>
            <p:spPr>
              <a:xfrm>
                <a:off x="951233" y="2103516"/>
                <a:ext cx="581680" cy="1125717"/>
              </a:xfrm>
              <a:custGeom>
                <a:avLst/>
                <a:gdLst>
                  <a:gd name="connsiteX0" fmla="*/ 2297 w 581680"/>
                  <a:gd name="connsiteY0" fmla="*/ 936775 h 1125717"/>
                  <a:gd name="connsiteX1" fmla="*/ 112488 w 581680"/>
                  <a:gd name="connsiteY1" fmla="*/ 320004 h 1125717"/>
                  <a:gd name="connsiteX2" fmla="*/ 106719 w 581680"/>
                  <a:gd name="connsiteY2" fmla="*/ 277720 h 1125717"/>
                  <a:gd name="connsiteX3" fmla="*/ 63484 w 581680"/>
                  <a:gd name="connsiteY3" fmla="*/ 129296 h 1125717"/>
                  <a:gd name="connsiteX4" fmla="*/ 93494 w 581680"/>
                  <a:gd name="connsiteY4" fmla="*/ 79279 h 1125717"/>
                  <a:gd name="connsiteX5" fmla="*/ 109542 w 581680"/>
                  <a:gd name="connsiteY5" fmla="*/ 66084 h 1125717"/>
                  <a:gd name="connsiteX6" fmla="*/ 158362 w 581680"/>
                  <a:gd name="connsiteY6" fmla="*/ 23862 h 1125717"/>
                  <a:gd name="connsiteX7" fmla="*/ 193190 w 581680"/>
                  <a:gd name="connsiteY7" fmla="*/ -134 h 1125717"/>
                  <a:gd name="connsiteX8" fmla="*/ 234461 w 581680"/>
                  <a:gd name="connsiteY8" fmla="*/ 59334 h 1125717"/>
                  <a:gd name="connsiteX9" fmla="*/ 282207 w 581680"/>
                  <a:gd name="connsiteY9" fmla="*/ 46569 h 1125717"/>
                  <a:gd name="connsiteX10" fmla="*/ 287393 w 581680"/>
                  <a:gd name="connsiteY10" fmla="*/ 230679 h 1125717"/>
                  <a:gd name="connsiteX11" fmla="*/ 232528 w 581680"/>
                  <a:gd name="connsiteY11" fmla="*/ 368363 h 1125717"/>
                  <a:gd name="connsiteX12" fmla="*/ 237315 w 581680"/>
                  <a:gd name="connsiteY12" fmla="*/ 747816 h 1125717"/>
                  <a:gd name="connsiteX13" fmla="*/ 275021 w 581680"/>
                  <a:gd name="connsiteY13" fmla="*/ 785589 h 1125717"/>
                  <a:gd name="connsiteX14" fmla="*/ 292732 w 581680"/>
                  <a:gd name="connsiteY14" fmla="*/ 781201 h 1125717"/>
                  <a:gd name="connsiteX15" fmla="*/ 509247 w 581680"/>
                  <a:gd name="connsiteY15" fmla="*/ 666776 h 1125717"/>
                  <a:gd name="connsiteX16" fmla="*/ 581326 w 581680"/>
                  <a:gd name="connsiteY16" fmla="*/ 1033157 h 1125717"/>
                  <a:gd name="connsiteX17" fmla="*/ 195338 w 581680"/>
                  <a:gd name="connsiteY17" fmla="*/ 1121223 h 1125717"/>
                  <a:gd name="connsiteX18" fmla="*/ 2297 w 581680"/>
                  <a:gd name="connsiteY18" fmla="*/ 936775 h 11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81680" h="1125717">
                    <a:moveTo>
                      <a:pt x="2297" y="936775"/>
                    </a:moveTo>
                    <a:cubicBezTo>
                      <a:pt x="2297" y="936775"/>
                      <a:pt x="111107" y="339857"/>
                      <a:pt x="112488" y="320004"/>
                    </a:cubicBezTo>
                    <a:cubicBezTo>
                      <a:pt x="113482" y="305661"/>
                      <a:pt x="111518" y="291270"/>
                      <a:pt x="106719" y="277720"/>
                    </a:cubicBezTo>
                    <a:cubicBezTo>
                      <a:pt x="92727" y="237829"/>
                      <a:pt x="63760" y="153015"/>
                      <a:pt x="63484" y="129296"/>
                    </a:cubicBezTo>
                    <a:cubicBezTo>
                      <a:pt x="63207" y="104932"/>
                      <a:pt x="84165" y="86337"/>
                      <a:pt x="93494" y="79279"/>
                    </a:cubicBezTo>
                    <a:cubicBezTo>
                      <a:pt x="99017" y="75075"/>
                      <a:pt x="104295" y="70626"/>
                      <a:pt x="109542" y="66084"/>
                    </a:cubicBezTo>
                    <a:lnTo>
                      <a:pt x="158362" y="23862"/>
                    </a:lnTo>
                    <a:cubicBezTo>
                      <a:pt x="170636" y="13858"/>
                      <a:pt x="176466" y="-2589"/>
                      <a:pt x="193190" y="-134"/>
                    </a:cubicBezTo>
                    <a:cubicBezTo>
                      <a:pt x="225072" y="4591"/>
                      <a:pt x="234461" y="59334"/>
                      <a:pt x="234461" y="59334"/>
                    </a:cubicBezTo>
                    <a:cubicBezTo>
                      <a:pt x="234461" y="59334"/>
                      <a:pt x="265361" y="34785"/>
                      <a:pt x="282207" y="46569"/>
                    </a:cubicBezTo>
                    <a:cubicBezTo>
                      <a:pt x="299053" y="58352"/>
                      <a:pt x="327406" y="143257"/>
                      <a:pt x="287393" y="230679"/>
                    </a:cubicBezTo>
                    <a:cubicBezTo>
                      <a:pt x="247380" y="318101"/>
                      <a:pt x="235627" y="277842"/>
                      <a:pt x="232528" y="368363"/>
                    </a:cubicBezTo>
                    <a:cubicBezTo>
                      <a:pt x="231301" y="404572"/>
                      <a:pt x="237315" y="747816"/>
                      <a:pt x="237315" y="747816"/>
                    </a:cubicBezTo>
                    <a:cubicBezTo>
                      <a:pt x="237293" y="768651"/>
                      <a:pt x="254176" y="785589"/>
                      <a:pt x="275021" y="785589"/>
                    </a:cubicBezTo>
                    <a:cubicBezTo>
                      <a:pt x="281195" y="785589"/>
                      <a:pt x="287276" y="784085"/>
                      <a:pt x="292732" y="781201"/>
                    </a:cubicBezTo>
                    <a:lnTo>
                      <a:pt x="509247" y="666776"/>
                    </a:lnTo>
                    <a:lnTo>
                      <a:pt x="581326" y="1033157"/>
                    </a:lnTo>
                    <a:lnTo>
                      <a:pt x="195338" y="1121223"/>
                    </a:lnTo>
                    <a:cubicBezTo>
                      <a:pt x="83337" y="1146753"/>
                      <a:pt x="-18200" y="1049573"/>
                      <a:pt x="2297" y="93677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0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6357A7F2-52F4-C8A3-751B-9C784D6B77BD}"/>
                  </a:ext>
                </a:extLst>
              </p:cNvPr>
              <p:cNvSpPr/>
              <p:nvPr/>
            </p:nvSpPr>
            <p:spPr>
              <a:xfrm>
                <a:off x="944397" y="2096556"/>
                <a:ext cx="595311" cy="1139519"/>
              </a:xfrm>
              <a:custGeom>
                <a:avLst/>
                <a:gdLst>
                  <a:gd name="connsiteX0" fmla="*/ 166272 w 595311"/>
                  <a:gd name="connsiteY0" fmla="*/ 1139138 h 1139519"/>
                  <a:gd name="connsiteX1" fmla="*/ -355 w 595311"/>
                  <a:gd name="connsiteY1" fmla="*/ 972027 h 1139519"/>
                  <a:gd name="connsiteX2" fmla="*/ 2321 w 595311"/>
                  <a:gd name="connsiteY2" fmla="*/ 942508 h 1139519"/>
                  <a:gd name="connsiteX3" fmla="*/ 2321 w 595311"/>
                  <a:gd name="connsiteY3" fmla="*/ 942508 h 1139519"/>
                  <a:gd name="connsiteX4" fmla="*/ 112419 w 595311"/>
                  <a:gd name="connsiteY4" fmla="*/ 326504 h 1139519"/>
                  <a:gd name="connsiteX5" fmla="*/ 107049 w 595311"/>
                  <a:gd name="connsiteY5" fmla="*/ 286981 h 1139519"/>
                  <a:gd name="connsiteX6" fmla="*/ 63415 w 595311"/>
                  <a:gd name="connsiteY6" fmla="*/ 136348 h 1139519"/>
                  <a:gd name="connsiteX7" fmla="*/ 96156 w 595311"/>
                  <a:gd name="connsiteY7" fmla="*/ 80716 h 1139519"/>
                  <a:gd name="connsiteX8" fmla="*/ 111836 w 595311"/>
                  <a:gd name="connsiteY8" fmla="*/ 67828 h 1139519"/>
                  <a:gd name="connsiteX9" fmla="*/ 160687 w 595311"/>
                  <a:gd name="connsiteY9" fmla="*/ 25513 h 1139519"/>
                  <a:gd name="connsiteX10" fmla="*/ 169892 w 595311"/>
                  <a:gd name="connsiteY10" fmla="*/ 16093 h 1139519"/>
                  <a:gd name="connsiteX11" fmla="*/ 201130 w 595311"/>
                  <a:gd name="connsiteY11" fmla="*/ -47 h 1139519"/>
                  <a:gd name="connsiteX12" fmla="*/ 245838 w 595311"/>
                  <a:gd name="connsiteY12" fmla="*/ 54726 h 1139519"/>
                  <a:gd name="connsiteX13" fmla="*/ 293093 w 595311"/>
                  <a:gd name="connsiteY13" fmla="*/ 47791 h 1139519"/>
                  <a:gd name="connsiteX14" fmla="*/ 300642 w 595311"/>
                  <a:gd name="connsiteY14" fmla="*/ 240340 h 1139519"/>
                  <a:gd name="connsiteX15" fmla="*/ 264771 w 595311"/>
                  <a:gd name="connsiteY15" fmla="*/ 301035 h 1139519"/>
                  <a:gd name="connsiteX16" fmla="*/ 246360 w 595311"/>
                  <a:gd name="connsiteY16" fmla="*/ 375569 h 1139519"/>
                  <a:gd name="connsiteX17" fmla="*/ 251147 w 595311"/>
                  <a:gd name="connsiteY17" fmla="*/ 754684 h 1139519"/>
                  <a:gd name="connsiteX18" fmla="*/ 281826 w 595311"/>
                  <a:gd name="connsiteY18" fmla="*/ 785676 h 1139519"/>
                  <a:gd name="connsiteX19" fmla="*/ 296438 w 595311"/>
                  <a:gd name="connsiteY19" fmla="*/ 782086 h 1139519"/>
                  <a:gd name="connsiteX20" fmla="*/ 512799 w 595311"/>
                  <a:gd name="connsiteY20" fmla="*/ 667569 h 1139519"/>
                  <a:gd name="connsiteX21" fmla="*/ 518936 w 595311"/>
                  <a:gd name="connsiteY21" fmla="*/ 667569 h 1139519"/>
                  <a:gd name="connsiteX22" fmla="*/ 522741 w 595311"/>
                  <a:gd name="connsiteY22" fmla="*/ 672448 h 1139519"/>
                  <a:gd name="connsiteX23" fmla="*/ 594820 w 595311"/>
                  <a:gd name="connsiteY23" fmla="*/ 1038828 h 1139519"/>
                  <a:gd name="connsiteX24" fmla="*/ 589573 w 595311"/>
                  <a:gd name="connsiteY24" fmla="*/ 1046898 h 1139519"/>
                  <a:gd name="connsiteX25" fmla="*/ 203616 w 595311"/>
                  <a:gd name="connsiteY25" fmla="*/ 1134995 h 1139519"/>
                  <a:gd name="connsiteX26" fmla="*/ 166272 w 595311"/>
                  <a:gd name="connsiteY26" fmla="*/ 1139138 h 1139519"/>
                  <a:gd name="connsiteX27" fmla="*/ 15914 w 595311"/>
                  <a:gd name="connsiteY27" fmla="*/ 944963 h 1139519"/>
                  <a:gd name="connsiteX28" fmla="*/ 139189 w 595311"/>
                  <a:gd name="connsiteY28" fmla="*/ 1122844 h 1139519"/>
                  <a:gd name="connsiteX29" fmla="*/ 200486 w 595311"/>
                  <a:gd name="connsiteY29" fmla="*/ 1121463 h 1139519"/>
                  <a:gd name="connsiteX30" fmla="*/ 579938 w 595311"/>
                  <a:gd name="connsiteY30" fmla="*/ 1034870 h 1139519"/>
                  <a:gd name="connsiteX31" fmla="*/ 510958 w 595311"/>
                  <a:gd name="connsiteY31" fmla="*/ 684200 h 1139519"/>
                  <a:gd name="connsiteX32" fmla="*/ 302790 w 595311"/>
                  <a:gd name="connsiteY32" fmla="*/ 794360 h 1139519"/>
                  <a:gd name="connsiteX33" fmla="*/ 242423 w 595311"/>
                  <a:gd name="connsiteY33" fmla="*/ 775857 h 1139519"/>
                  <a:gd name="connsiteX34" fmla="*/ 237216 w 595311"/>
                  <a:gd name="connsiteY34" fmla="*/ 754868 h 1139519"/>
                  <a:gd name="connsiteX35" fmla="*/ 232460 w 595311"/>
                  <a:gd name="connsiteY35" fmla="*/ 375170 h 1139519"/>
                  <a:gd name="connsiteX36" fmla="*/ 253694 w 595311"/>
                  <a:gd name="connsiteY36" fmla="*/ 292658 h 1139519"/>
                  <a:gd name="connsiteX37" fmla="*/ 287938 w 595311"/>
                  <a:gd name="connsiteY37" fmla="*/ 234663 h 1139519"/>
                  <a:gd name="connsiteX38" fmla="*/ 285115 w 595311"/>
                  <a:gd name="connsiteY38" fmla="*/ 59206 h 1139519"/>
                  <a:gd name="connsiteX39" fmla="*/ 245562 w 595311"/>
                  <a:gd name="connsiteY39" fmla="*/ 71695 h 1139519"/>
                  <a:gd name="connsiteX40" fmla="*/ 235899 w 595311"/>
                  <a:gd name="connsiteY40" fmla="*/ 70627 h 1139519"/>
                  <a:gd name="connsiteX41" fmla="*/ 234485 w 595311"/>
                  <a:gd name="connsiteY41" fmla="*/ 67460 h 1139519"/>
                  <a:gd name="connsiteX42" fmla="*/ 199013 w 595311"/>
                  <a:gd name="connsiteY42" fmla="*/ 13669 h 1139519"/>
                  <a:gd name="connsiteX43" fmla="*/ 180264 w 595311"/>
                  <a:gd name="connsiteY43" fmla="*/ 25145 h 1139519"/>
                  <a:gd name="connsiteX44" fmla="*/ 169586 w 595311"/>
                  <a:gd name="connsiteY44" fmla="*/ 36161 h 1139519"/>
                  <a:gd name="connsiteX45" fmla="*/ 120888 w 595311"/>
                  <a:gd name="connsiteY45" fmla="*/ 78261 h 1139519"/>
                  <a:gd name="connsiteX46" fmla="*/ 104502 w 595311"/>
                  <a:gd name="connsiteY46" fmla="*/ 91732 h 1139519"/>
                  <a:gd name="connsiteX47" fmla="*/ 77223 w 595311"/>
                  <a:gd name="connsiteY47" fmla="*/ 136164 h 1139519"/>
                  <a:gd name="connsiteX48" fmla="*/ 120183 w 595311"/>
                  <a:gd name="connsiteY48" fmla="*/ 282379 h 1139519"/>
                  <a:gd name="connsiteX49" fmla="*/ 126320 w 595311"/>
                  <a:gd name="connsiteY49" fmla="*/ 327455 h 1139519"/>
                  <a:gd name="connsiteX50" fmla="*/ 15914 w 595311"/>
                  <a:gd name="connsiteY50" fmla="*/ 944963 h 1139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595311" h="1139519">
                    <a:moveTo>
                      <a:pt x="166272" y="1139138"/>
                    </a:moveTo>
                    <a:cubicBezTo>
                      <a:pt x="74115" y="1139015"/>
                      <a:pt x="-487" y="1064205"/>
                      <a:pt x="-355" y="972027"/>
                    </a:cubicBezTo>
                    <a:cubicBezTo>
                      <a:pt x="-339" y="962146"/>
                      <a:pt x="553" y="952266"/>
                      <a:pt x="2321" y="942508"/>
                    </a:cubicBezTo>
                    <a:lnTo>
                      <a:pt x="2321" y="942508"/>
                    </a:lnTo>
                    <a:cubicBezTo>
                      <a:pt x="39941" y="736150"/>
                      <a:pt x="111345" y="341877"/>
                      <a:pt x="112419" y="326504"/>
                    </a:cubicBezTo>
                    <a:cubicBezTo>
                      <a:pt x="113371" y="313101"/>
                      <a:pt x="111542" y="299645"/>
                      <a:pt x="107049" y="286981"/>
                    </a:cubicBezTo>
                    <a:cubicBezTo>
                      <a:pt x="90878" y="240954"/>
                      <a:pt x="63691" y="160467"/>
                      <a:pt x="63415" y="136348"/>
                    </a:cubicBezTo>
                    <a:cubicBezTo>
                      <a:pt x="63108" y="108731"/>
                      <a:pt x="86183" y="88265"/>
                      <a:pt x="96156" y="80716"/>
                    </a:cubicBezTo>
                    <a:cubicBezTo>
                      <a:pt x="101649" y="76543"/>
                      <a:pt x="106957" y="72063"/>
                      <a:pt x="111836" y="67828"/>
                    </a:cubicBezTo>
                    <a:lnTo>
                      <a:pt x="160687" y="25513"/>
                    </a:lnTo>
                    <a:cubicBezTo>
                      <a:pt x="164016" y="22641"/>
                      <a:pt x="167097" y="19490"/>
                      <a:pt x="169892" y="16093"/>
                    </a:cubicBezTo>
                    <a:cubicBezTo>
                      <a:pt x="177318" y="7440"/>
                      <a:pt x="185757" y="-2318"/>
                      <a:pt x="201130" y="-47"/>
                    </a:cubicBezTo>
                    <a:cubicBezTo>
                      <a:pt x="228532" y="4003"/>
                      <a:pt x="241021" y="37358"/>
                      <a:pt x="245838" y="54726"/>
                    </a:cubicBezTo>
                    <a:cubicBezTo>
                      <a:pt x="257591" y="47392"/>
                      <a:pt x="278334" y="37573"/>
                      <a:pt x="293093" y="47791"/>
                    </a:cubicBezTo>
                    <a:cubicBezTo>
                      <a:pt x="314573" y="62704"/>
                      <a:pt x="340533" y="153286"/>
                      <a:pt x="300642" y="240340"/>
                    </a:cubicBezTo>
                    <a:cubicBezTo>
                      <a:pt x="284716" y="275106"/>
                      <a:pt x="273179" y="290080"/>
                      <a:pt x="264771" y="301035"/>
                    </a:cubicBezTo>
                    <a:cubicBezTo>
                      <a:pt x="252712" y="316654"/>
                      <a:pt x="248232" y="322515"/>
                      <a:pt x="246360" y="375569"/>
                    </a:cubicBezTo>
                    <a:cubicBezTo>
                      <a:pt x="245132" y="411195"/>
                      <a:pt x="251085" y="751247"/>
                      <a:pt x="251147" y="754684"/>
                    </a:cubicBezTo>
                    <a:cubicBezTo>
                      <a:pt x="251058" y="771714"/>
                      <a:pt x="264792" y="785584"/>
                      <a:pt x="281826" y="785676"/>
                    </a:cubicBezTo>
                    <a:cubicBezTo>
                      <a:pt x="286919" y="785707"/>
                      <a:pt x="291940" y="784479"/>
                      <a:pt x="296438" y="782086"/>
                    </a:cubicBezTo>
                    <a:lnTo>
                      <a:pt x="512799" y="667569"/>
                    </a:lnTo>
                    <a:cubicBezTo>
                      <a:pt x="514729" y="666587"/>
                      <a:pt x="517006" y="666587"/>
                      <a:pt x="518936" y="667569"/>
                    </a:cubicBezTo>
                    <a:cubicBezTo>
                      <a:pt x="520921" y="668490"/>
                      <a:pt x="522342" y="670300"/>
                      <a:pt x="522741" y="672448"/>
                    </a:cubicBezTo>
                    <a:lnTo>
                      <a:pt x="594820" y="1038828"/>
                    </a:lnTo>
                    <a:cubicBezTo>
                      <a:pt x="595560" y="1042511"/>
                      <a:pt x="593228" y="1046101"/>
                      <a:pt x="589573" y="1046898"/>
                    </a:cubicBezTo>
                    <a:lnTo>
                      <a:pt x="203616" y="1134995"/>
                    </a:lnTo>
                    <a:cubicBezTo>
                      <a:pt x="191363" y="1137757"/>
                      <a:pt x="178834" y="1139169"/>
                      <a:pt x="166272" y="1139138"/>
                    </a:cubicBezTo>
                    <a:close/>
                    <a:moveTo>
                      <a:pt x="15914" y="944963"/>
                    </a:moveTo>
                    <a:cubicBezTo>
                      <a:pt x="839" y="1028119"/>
                      <a:pt x="56029" y="1107747"/>
                      <a:pt x="139189" y="1122844"/>
                    </a:cubicBezTo>
                    <a:cubicBezTo>
                      <a:pt x="159503" y="1126527"/>
                      <a:pt x="180356" y="1126036"/>
                      <a:pt x="200486" y="1121463"/>
                    </a:cubicBezTo>
                    <a:lnTo>
                      <a:pt x="579938" y="1034870"/>
                    </a:lnTo>
                    <a:lnTo>
                      <a:pt x="510958" y="684200"/>
                    </a:lnTo>
                    <a:lnTo>
                      <a:pt x="302790" y="794360"/>
                    </a:lnTo>
                    <a:cubicBezTo>
                      <a:pt x="281010" y="805928"/>
                      <a:pt x="253982" y="797643"/>
                      <a:pt x="242423" y="775857"/>
                    </a:cubicBezTo>
                    <a:cubicBezTo>
                      <a:pt x="238995" y="769382"/>
                      <a:pt x="237206" y="762171"/>
                      <a:pt x="237216" y="754868"/>
                    </a:cubicBezTo>
                    <a:cubicBezTo>
                      <a:pt x="236970" y="740968"/>
                      <a:pt x="231232" y="411195"/>
                      <a:pt x="232460" y="375170"/>
                    </a:cubicBezTo>
                    <a:cubicBezTo>
                      <a:pt x="234331" y="320275"/>
                      <a:pt x="239057" y="311652"/>
                      <a:pt x="253694" y="292658"/>
                    </a:cubicBezTo>
                    <a:cubicBezTo>
                      <a:pt x="261702" y="282256"/>
                      <a:pt x="272657" y="268110"/>
                      <a:pt x="287938" y="234663"/>
                    </a:cubicBezTo>
                    <a:cubicBezTo>
                      <a:pt x="328197" y="146812"/>
                      <a:pt x="297144" y="67552"/>
                      <a:pt x="285115" y="59206"/>
                    </a:cubicBezTo>
                    <a:cubicBezTo>
                      <a:pt x="275541" y="52578"/>
                      <a:pt x="254430" y="64790"/>
                      <a:pt x="245562" y="71695"/>
                    </a:cubicBezTo>
                    <a:cubicBezTo>
                      <a:pt x="242598" y="74067"/>
                      <a:pt x="238274" y="73591"/>
                      <a:pt x="235899" y="70627"/>
                    </a:cubicBezTo>
                    <a:cubicBezTo>
                      <a:pt x="235166" y="69709"/>
                      <a:pt x="234678" y="68620"/>
                      <a:pt x="234485" y="67460"/>
                    </a:cubicBezTo>
                    <a:cubicBezTo>
                      <a:pt x="232091" y="53590"/>
                      <a:pt x="221045" y="16922"/>
                      <a:pt x="199013" y="13669"/>
                    </a:cubicBezTo>
                    <a:cubicBezTo>
                      <a:pt x="191495" y="12564"/>
                      <a:pt x="187414" y="16738"/>
                      <a:pt x="180264" y="25145"/>
                    </a:cubicBezTo>
                    <a:cubicBezTo>
                      <a:pt x="177024" y="29116"/>
                      <a:pt x="173452" y="32801"/>
                      <a:pt x="169586" y="36161"/>
                    </a:cubicBezTo>
                    <a:lnTo>
                      <a:pt x="120888" y="78261"/>
                    </a:lnTo>
                    <a:cubicBezTo>
                      <a:pt x="115795" y="82649"/>
                      <a:pt x="110302" y="87313"/>
                      <a:pt x="104502" y="91732"/>
                    </a:cubicBezTo>
                    <a:cubicBezTo>
                      <a:pt x="96218" y="97869"/>
                      <a:pt x="76886" y="114899"/>
                      <a:pt x="77223" y="136164"/>
                    </a:cubicBezTo>
                    <a:cubicBezTo>
                      <a:pt x="77408" y="152120"/>
                      <a:pt x="93425" y="206740"/>
                      <a:pt x="120183" y="282379"/>
                    </a:cubicBezTo>
                    <a:cubicBezTo>
                      <a:pt x="125298" y="296825"/>
                      <a:pt x="127384" y="312168"/>
                      <a:pt x="126320" y="327455"/>
                    </a:cubicBezTo>
                    <a:cubicBezTo>
                      <a:pt x="124816" y="347431"/>
                      <a:pt x="20394" y="920507"/>
                      <a:pt x="15914" y="944963"/>
                    </a:cubicBezTo>
                    <a:close/>
                  </a:path>
                </a:pathLst>
              </a:custGeom>
              <a:solidFill>
                <a:srgbClr val="000000"/>
              </a:solidFill>
              <a:ln w="30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A7FEBC19-B120-21C0-80BE-3E1697377983}"/>
                  </a:ext>
                </a:extLst>
              </p:cNvPr>
              <p:cNvSpPr/>
              <p:nvPr/>
            </p:nvSpPr>
            <p:spPr>
              <a:xfrm>
                <a:off x="1081498" y="2152640"/>
                <a:ext cx="114334" cy="172855"/>
              </a:xfrm>
              <a:custGeom>
                <a:avLst/>
                <a:gdLst>
                  <a:gd name="connsiteX0" fmla="*/ 32915 w 114334"/>
                  <a:gd name="connsiteY0" fmla="*/ 172472 h 172855"/>
                  <a:gd name="connsiteX1" fmla="*/ 16253 w 114334"/>
                  <a:gd name="connsiteY1" fmla="*/ 168698 h 172855"/>
                  <a:gd name="connsiteX2" fmla="*/ 235 w 114334"/>
                  <a:gd name="connsiteY2" fmla="*/ 132980 h 172855"/>
                  <a:gd name="connsiteX3" fmla="*/ 29754 w 114334"/>
                  <a:gd name="connsiteY3" fmla="*/ 79251 h 172855"/>
                  <a:gd name="connsiteX4" fmla="*/ 39407 w 114334"/>
                  <a:gd name="connsiteY4" fmla="*/ 80721 h 172855"/>
                  <a:gd name="connsiteX5" fmla="*/ 38376 w 114334"/>
                  <a:gd name="connsiteY5" fmla="*/ 90021 h 172855"/>
                  <a:gd name="connsiteX6" fmla="*/ 13828 w 114334"/>
                  <a:gd name="connsiteY6" fmla="*/ 135128 h 172855"/>
                  <a:gd name="connsiteX7" fmla="*/ 22543 w 114334"/>
                  <a:gd name="connsiteY7" fmla="*/ 156271 h 172855"/>
                  <a:gd name="connsiteX8" fmla="*/ 75015 w 114334"/>
                  <a:gd name="connsiteY8" fmla="*/ 136110 h 172855"/>
                  <a:gd name="connsiteX9" fmla="*/ 96740 w 114334"/>
                  <a:gd name="connsiteY9" fmla="*/ 7785 h 172855"/>
                  <a:gd name="connsiteX10" fmla="*/ 102269 w 114334"/>
                  <a:gd name="connsiteY10" fmla="*/ -263 h 172855"/>
                  <a:gd name="connsiteX11" fmla="*/ 110315 w 114334"/>
                  <a:gd name="connsiteY11" fmla="*/ 5266 h 172855"/>
                  <a:gd name="connsiteX12" fmla="*/ 110333 w 114334"/>
                  <a:gd name="connsiteY12" fmla="*/ 5361 h 172855"/>
                  <a:gd name="connsiteX13" fmla="*/ 84803 w 114334"/>
                  <a:gd name="connsiteY13" fmla="*/ 145838 h 172855"/>
                  <a:gd name="connsiteX14" fmla="*/ 32915 w 114334"/>
                  <a:gd name="connsiteY14" fmla="*/ 172472 h 172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4334" h="172855">
                    <a:moveTo>
                      <a:pt x="32915" y="172472"/>
                    </a:moveTo>
                    <a:cubicBezTo>
                      <a:pt x="27143" y="172537"/>
                      <a:pt x="21435" y="171245"/>
                      <a:pt x="16253" y="168698"/>
                    </a:cubicBezTo>
                    <a:cubicBezTo>
                      <a:pt x="3794" y="162285"/>
                      <a:pt x="-2373" y="148599"/>
                      <a:pt x="235" y="132980"/>
                    </a:cubicBezTo>
                    <a:cubicBezTo>
                      <a:pt x="3598" y="112207"/>
                      <a:pt x="14025" y="93231"/>
                      <a:pt x="29754" y="79251"/>
                    </a:cubicBezTo>
                    <a:cubicBezTo>
                      <a:pt x="32826" y="76992"/>
                      <a:pt x="37146" y="77649"/>
                      <a:pt x="39407" y="80721"/>
                    </a:cubicBezTo>
                    <a:cubicBezTo>
                      <a:pt x="41537" y="83617"/>
                      <a:pt x="41089" y="87662"/>
                      <a:pt x="38376" y="90021"/>
                    </a:cubicBezTo>
                    <a:cubicBezTo>
                      <a:pt x="25406" y="101909"/>
                      <a:pt x="16768" y="117782"/>
                      <a:pt x="13828" y="135128"/>
                    </a:cubicBezTo>
                    <a:cubicBezTo>
                      <a:pt x="12202" y="144886"/>
                      <a:pt x="15393" y="152619"/>
                      <a:pt x="22543" y="156271"/>
                    </a:cubicBezTo>
                    <a:cubicBezTo>
                      <a:pt x="32454" y="161364"/>
                      <a:pt x="52154" y="159124"/>
                      <a:pt x="75015" y="136110"/>
                    </a:cubicBezTo>
                    <a:cubicBezTo>
                      <a:pt x="112512" y="98368"/>
                      <a:pt x="96893" y="8706"/>
                      <a:pt x="96740" y="7785"/>
                    </a:cubicBezTo>
                    <a:cubicBezTo>
                      <a:pt x="96043" y="4036"/>
                      <a:pt x="98519" y="433"/>
                      <a:pt x="102269" y="-263"/>
                    </a:cubicBezTo>
                    <a:cubicBezTo>
                      <a:pt x="106016" y="-960"/>
                      <a:pt x="109621" y="1516"/>
                      <a:pt x="110315" y="5266"/>
                    </a:cubicBezTo>
                    <a:cubicBezTo>
                      <a:pt x="110321" y="5297"/>
                      <a:pt x="110327" y="5330"/>
                      <a:pt x="110333" y="5361"/>
                    </a:cubicBezTo>
                    <a:cubicBezTo>
                      <a:pt x="111039" y="9319"/>
                      <a:pt x="127333" y="103062"/>
                      <a:pt x="84803" y="145838"/>
                    </a:cubicBezTo>
                    <a:cubicBezTo>
                      <a:pt x="65471" y="165445"/>
                      <a:pt x="47214" y="172472"/>
                      <a:pt x="32915" y="172472"/>
                    </a:cubicBezTo>
                    <a:close/>
                  </a:path>
                </a:pathLst>
              </a:custGeom>
              <a:solidFill>
                <a:srgbClr val="000000"/>
              </a:solidFill>
              <a:ln w="30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813C5B66-DAC5-B6CB-023C-854CA3C4D235}"/>
                  </a:ext>
                </a:extLst>
              </p:cNvPr>
              <p:cNvSpPr/>
              <p:nvPr/>
            </p:nvSpPr>
            <p:spPr>
              <a:xfrm>
                <a:off x="2709903" y="3030331"/>
                <a:ext cx="944850" cy="1395959"/>
              </a:xfrm>
              <a:custGeom>
                <a:avLst/>
                <a:gdLst>
                  <a:gd name="connsiteX0" fmla="*/ 736947 w 944850"/>
                  <a:gd name="connsiteY0" fmla="*/ 1043681 h 1395959"/>
                  <a:gd name="connsiteX1" fmla="*/ 646242 w 944850"/>
                  <a:gd name="connsiteY1" fmla="*/ 942880 h 1395959"/>
                  <a:gd name="connsiteX2" fmla="*/ 457774 w 944850"/>
                  <a:gd name="connsiteY2" fmla="*/ 397145 h 1395959"/>
                  <a:gd name="connsiteX3" fmla="*/ 275259 w 944850"/>
                  <a:gd name="connsiteY3" fmla="*/ -381 h 1395959"/>
                  <a:gd name="connsiteX4" fmla="*/ 7715 w 944850"/>
                  <a:gd name="connsiteY4" fmla="*/ 148964 h 1395959"/>
                  <a:gd name="connsiteX5" fmla="*/ -355 w 944850"/>
                  <a:gd name="connsiteY5" fmla="*/ 154242 h 1395959"/>
                  <a:gd name="connsiteX6" fmla="*/ 397693 w 944850"/>
                  <a:gd name="connsiteY6" fmla="*/ 813389 h 1395959"/>
                  <a:gd name="connsiteX7" fmla="*/ 522581 w 944850"/>
                  <a:gd name="connsiteY7" fmla="*/ 1108181 h 1395959"/>
                  <a:gd name="connsiteX8" fmla="*/ 637344 w 944850"/>
                  <a:gd name="connsiteY8" fmla="*/ 1355104 h 1395959"/>
                  <a:gd name="connsiteX9" fmla="*/ 672785 w 944850"/>
                  <a:gd name="connsiteY9" fmla="*/ 1325861 h 1395959"/>
                  <a:gd name="connsiteX10" fmla="*/ 672325 w 944850"/>
                  <a:gd name="connsiteY10" fmla="*/ 1324818 h 1395959"/>
                  <a:gd name="connsiteX11" fmla="*/ 631636 w 944850"/>
                  <a:gd name="connsiteY11" fmla="*/ 1254764 h 1395959"/>
                  <a:gd name="connsiteX12" fmla="*/ 736702 w 944850"/>
                  <a:gd name="connsiteY12" fmla="*/ 1297723 h 1395959"/>
                  <a:gd name="connsiteX13" fmla="*/ 928085 w 944850"/>
                  <a:gd name="connsiteY13" fmla="*/ 1390453 h 1395959"/>
                  <a:gd name="connsiteX14" fmla="*/ 736947 w 944850"/>
                  <a:gd name="connsiteY14" fmla="*/ 1043681 h 1395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44850" h="1395959">
                    <a:moveTo>
                      <a:pt x="736947" y="1043681"/>
                    </a:moveTo>
                    <a:cubicBezTo>
                      <a:pt x="685642" y="1014560"/>
                      <a:pt x="665206" y="991117"/>
                      <a:pt x="646242" y="942880"/>
                    </a:cubicBezTo>
                    <a:cubicBezTo>
                      <a:pt x="646242" y="942880"/>
                      <a:pt x="540440" y="607553"/>
                      <a:pt x="457774" y="397145"/>
                    </a:cubicBezTo>
                    <a:cubicBezTo>
                      <a:pt x="424695" y="312945"/>
                      <a:pt x="350591" y="155223"/>
                      <a:pt x="275259" y="-381"/>
                    </a:cubicBezTo>
                    <a:lnTo>
                      <a:pt x="7715" y="148964"/>
                    </a:lnTo>
                    <a:cubicBezTo>
                      <a:pt x="4898" y="150529"/>
                      <a:pt x="2201" y="152278"/>
                      <a:pt x="-355" y="154242"/>
                    </a:cubicBezTo>
                    <a:cubicBezTo>
                      <a:pt x="130916" y="373794"/>
                      <a:pt x="372009" y="776229"/>
                      <a:pt x="397693" y="813389"/>
                    </a:cubicBezTo>
                    <a:cubicBezTo>
                      <a:pt x="397693" y="813389"/>
                      <a:pt x="528994" y="1007442"/>
                      <a:pt x="522581" y="1108181"/>
                    </a:cubicBezTo>
                    <a:cubicBezTo>
                      <a:pt x="518562" y="1171822"/>
                      <a:pt x="543355" y="1289223"/>
                      <a:pt x="637344" y="1355104"/>
                    </a:cubicBezTo>
                    <a:cubicBezTo>
                      <a:pt x="656982" y="1368851"/>
                      <a:pt x="682604" y="1347739"/>
                      <a:pt x="672785" y="1325861"/>
                    </a:cubicBezTo>
                    <a:lnTo>
                      <a:pt x="672325" y="1324818"/>
                    </a:lnTo>
                    <a:cubicBezTo>
                      <a:pt x="657657" y="1293856"/>
                      <a:pt x="631636" y="1254764"/>
                      <a:pt x="631636" y="1254764"/>
                    </a:cubicBezTo>
                    <a:cubicBezTo>
                      <a:pt x="631636" y="1254764"/>
                      <a:pt x="682972" y="1255254"/>
                      <a:pt x="736702" y="1297723"/>
                    </a:cubicBezTo>
                    <a:cubicBezTo>
                      <a:pt x="790432" y="1340191"/>
                      <a:pt x="904458" y="1415952"/>
                      <a:pt x="928085" y="1390453"/>
                    </a:cubicBezTo>
                    <a:cubicBezTo>
                      <a:pt x="968559" y="1346573"/>
                      <a:pt x="944563" y="1161604"/>
                      <a:pt x="736947" y="1043681"/>
                    </a:cubicBezTo>
                    <a:close/>
                  </a:path>
                </a:pathLst>
              </a:custGeom>
              <a:solidFill>
                <a:srgbClr val="F2F2F2"/>
              </a:solidFill>
              <a:ln w="30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3BB27A2D-98A1-E5A9-5A99-B9D331D2C7F9}"/>
                  </a:ext>
                </a:extLst>
              </p:cNvPr>
              <p:cNvSpPr/>
              <p:nvPr/>
            </p:nvSpPr>
            <p:spPr>
              <a:xfrm>
                <a:off x="2702974" y="3023330"/>
                <a:ext cx="958726" cy="1409709"/>
              </a:xfrm>
              <a:custGeom>
                <a:avLst/>
                <a:gdLst>
                  <a:gd name="connsiteX0" fmla="*/ 920409 w 958726"/>
                  <a:gd name="connsiteY0" fmla="*/ 1409329 h 1409709"/>
                  <a:gd name="connsiteX1" fmla="*/ 739366 w 958726"/>
                  <a:gd name="connsiteY1" fmla="*/ 1310185 h 1409709"/>
                  <a:gd name="connsiteX2" fmla="*/ 652313 w 958726"/>
                  <a:gd name="connsiteY2" fmla="*/ 1270294 h 1409709"/>
                  <a:gd name="connsiteX3" fmla="*/ 685514 w 958726"/>
                  <a:gd name="connsiteY3" fmla="*/ 1328903 h 1409709"/>
                  <a:gd name="connsiteX4" fmla="*/ 686066 w 958726"/>
                  <a:gd name="connsiteY4" fmla="*/ 1330100 h 1409709"/>
                  <a:gd name="connsiteX5" fmla="*/ 670908 w 958726"/>
                  <a:gd name="connsiteY5" fmla="*/ 1370758 h 1409709"/>
                  <a:gd name="connsiteX6" fmla="*/ 640315 w 958726"/>
                  <a:gd name="connsiteY6" fmla="*/ 1367812 h 1409709"/>
                  <a:gd name="connsiteX7" fmla="*/ 522668 w 958726"/>
                  <a:gd name="connsiteY7" fmla="*/ 1114813 h 1409709"/>
                  <a:gd name="connsiteX8" fmla="*/ 398946 w 958726"/>
                  <a:gd name="connsiteY8" fmla="*/ 824317 h 1409709"/>
                  <a:gd name="connsiteX9" fmla="*/ 683 w 958726"/>
                  <a:gd name="connsiteY9" fmla="*/ 164832 h 1409709"/>
                  <a:gd name="connsiteX10" fmla="*/ 2463 w 958726"/>
                  <a:gd name="connsiteY10" fmla="*/ 155627 h 1409709"/>
                  <a:gd name="connsiteX11" fmla="*/ 11300 w 958726"/>
                  <a:gd name="connsiteY11" fmla="*/ 149827 h 1409709"/>
                  <a:gd name="connsiteX12" fmla="*/ 278844 w 958726"/>
                  <a:gd name="connsiteY12" fmla="*/ 483 h 1409709"/>
                  <a:gd name="connsiteX13" fmla="*/ 288233 w 958726"/>
                  <a:gd name="connsiteY13" fmla="*/ 3183 h 1409709"/>
                  <a:gd name="connsiteX14" fmla="*/ 288418 w 958726"/>
                  <a:gd name="connsiteY14" fmla="*/ 3551 h 1409709"/>
                  <a:gd name="connsiteX15" fmla="*/ 471178 w 958726"/>
                  <a:gd name="connsiteY15" fmla="*/ 401568 h 1409709"/>
                  <a:gd name="connsiteX16" fmla="*/ 659769 w 958726"/>
                  <a:gd name="connsiteY16" fmla="*/ 947763 h 1409709"/>
                  <a:gd name="connsiteX17" fmla="*/ 747314 w 958726"/>
                  <a:gd name="connsiteY17" fmla="*/ 1044636 h 1409709"/>
                  <a:gd name="connsiteX18" fmla="*/ 955973 w 958726"/>
                  <a:gd name="connsiteY18" fmla="*/ 1309449 h 1409709"/>
                  <a:gd name="connsiteX19" fmla="*/ 940200 w 958726"/>
                  <a:gd name="connsiteY19" fmla="*/ 1401995 h 1409709"/>
                  <a:gd name="connsiteX20" fmla="*/ 920409 w 958726"/>
                  <a:gd name="connsiteY20" fmla="*/ 1409329 h 1409709"/>
                  <a:gd name="connsiteX21" fmla="*/ 638504 w 958726"/>
                  <a:gd name="connsiteY21" fmla="*/ 1254860 h 1409709"/>
                  <a:gd name="connsiteX22" fmla="*/ 638504 w 958726"/>
                  <a:gd name="connsiteY22" fmla="*/ 1254860 h 1409709"/>
                  <a:gd name="connsiteX23" fmla="*/ 747774 w 958726"/>
                  <a:gd name="connsiteY23" fmla="*/ 1299169 h 1409709"/>
                  <a:gd name="connsiteX24" fmla="*/ 929829 w 958726"/>
                  <a:gd name="connsiteY24" fmla="*/ 1392636 h 1409709"/>
                  <a:gd name="connsiteX25" fmla="*/ 942103 w 958726"/>
                  <a:gd name="connsiteY25" fmla="*/ 1311597 h 1409709"/>
                  <a:gd name="connsiteX26" fmla="*/ 740348 w 958726"/>
                  <a:gd name="connsiteY26" fmla="*/ 1056695 h 1409709"/>
                  <a:gd name="connsiteX27" fmla="*/ 646636 w 958726"/>
                  <a:gd name="connsiteY27" fmla="*/ 952366 h 1409709"/>
                  <a:gd name="connsiteX28" fmla="*/ 458198 w 958726"/>
                  <a:gd name="connsiteY28" fmla="*/ 406631 h 1409709"/>
                  <a:gd name="connsiteX29" fmla="*/ 279059 w 958726"/>
                  <a:gd name="connsiteY29" fmla="*/ 16193 h 1409709"/>
                  <a:gd name="connsiteX30" fmla="*/ 17928 w 958726"/>
                  <a:gd name="connsiteY30" fmla="*/ 161948 h 1409709"/>
                  <a:gd name="connsiteX31" fmla="*/ 15749 w 958726"/>
                  <a:gd name="connsiteY31" fmla="*/ 163237 h 1409709"/>
                  <a:gd name="connsiteX32" fmla="*/ 410238 w 958726"/>
                  <a:gd name="connsiteY32" fmla="*/ 816431 h 1409709"/>
                  <a:gd name="connsiteX33" fmla="*/ 536323 w 958726"/>
                  <a:gd name="connsiteY33" fmla="*/ 1115580 h 1409709"/>
                  <a:gd name="connsiteX34" fmla="*/ 648139 w 958726"/>
                  <a:gd name="connsiteY34" fmla="*/ 1356397 h 1409709"/>
                  <a:gd name="connsiteX35" fmla="*/ 671736 w 958726"/>
                  <a:gd name="connsiteY35" fmla="*/ 1352070 h 1409709"/>
                  <a:gd name="connsiteX36" fmla="*/ 673332 w 958726"/>
                  <a:gd name="connsiteY36" fmla="*/ 1335654 h 1409709"/>
                  <a:gd name="connsiteX37" fmla="*/ 672933 w 958726"/>
                  <a:gd name="connsiteY37" fmla="*/ 1334794 h 1409709"/>
                  <a:gd name="connsiteX38" fmla="*/ 632705 w 958726"/>
                  <a:gd name="connsiteY38" fmla="*/ 1265569 h 1409709"/>
                  <a:gd name="connsiteX39" fmla="*/ 634699 w 958726"/>
                  <a:gd name="connsiteY39" fmla="*/ 1255965 h 1409709"/>
                  <a:gd name="connsiteX40" fmla="*/ 638474 w 958726"/>
                  <a:gd name="connsiteY40" fmla="*/ 1254829 h 1409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958726" h="1409709">
                    <a:moveTo>
                      <a:pt x="920409" y="1409329"/>
                    </a:moveTo>
                    <a:cubicBezTo>
                      <a:pt x="865820" y="1409329"/>
                      <a:pt x="745197" y="1314818"/>
                      <a:pt x="739366" y="1310185"/>
                    </a:cubicBezTo>
                    <a:cubicBezTo>
                      <a:pt x="714082" y="1289902"/>
                      <a:pt x="684195" y="1276186"/>
                      <a:pt x="652313" y="1270294"/>
                    </a:cubicBezTo>
                    <a:cubicBezTo>
                      <a:pt x="664464" y="1289196"/>
                      <a:pt x="675541" y="1308774"/>
                      <a:pt x="685514" y="1328903"/>
                    </a:cubicBezTo>
                    <a:lnTo>
                      <a:pt x="686066" y="1330100"/>
                    </a:lnTo>
                    <a:cubicBezTo>
                      <a:pt x="693093" y="1345504"/>
                      <a:pt x="686312" y="1363731"/>
                      <a:pt x="670908" y="1370758"/>
                    </a:cubicBezTo>
                    <a:cubicBezTo>
                      <a:pt x="660905" y="1375330"/>
                      <a:pt x="649244" y="1374194"/>
                      <a:pt x="640315" y="1367812"/>
                    </a:cubicBezTo>
                    <a:cubicBezTo>
                      <a:pt x="539054" y="1296898"/>
                      <a:pt x="519078" y="1171427"/>
                      <a:pt x="522668" y="1114813"/>
                    </a:cubicBezTo>
                    <a:cubicBezTo>
                      <a:pt x="528805" y="1017602"/>
                      <a:pt x="400234" y="826373"/>
                      <a:pt x="398946" y="824317"/>
                    </a:cubicBezTo>
                    <a:cubicBezTo>
                      <a:pt x="373415" y="787495"/>
                      <a:pt x="138459" y="395277"/>
                      <a:pt x="683" y="164832"/>
                    </a:cubicBezTo>
                    <a:cubicBezTo>
                      <a:pt x="-1216" y="161764"/>
                      <a:pt x="-443" y="157775"/>
                      <a:pt x="2463" y="155627"/>
                    </a:cubicBezTo>
                    <a:cubicBezTo>
                      <a:pt x="5267" y="153479"/>
                      <a:pt x="8219" y="151545"/>
                      <a:pt x="11300" y="149827"/>
                    </a:cubicBezTo>
                    <a:lnTo>
                      <a:pt x="278844" y="483"/>
                    </a:lnTo>
                    <a:cubicBezTo>
                      <a:pt x="282189" y="-1358"/>
                      <a:pt x="286392" y="-162"/>
                      <a:pt x="288233" y="3183"/>
                    </a:cubicBezTo>
                    <a:cubicBezTo>
                      <a:pt x="288295" y="3306"/>
                      <a:pt x="288356" y="3428"/>
                      <a:pt x="288418" y="3551"/>
                    </a:cubicBezTo>
                    <a:cubicBezTo>
                      <a:pt x="381271" y="195333"/>
                      <a:pt x="442764" y="329243"/>
                      <a:pt x="471178" y="401568"/>
                    </a:cubicBezTo>
                    <a:cubicBezTo>
                      <a:pt x="552985" y="609767"/>
                      <a:pt x="658726" y="944388"/>
                      <a:pt x="659769" y="947763"/>
                    </a:cubicBezTo>
                    <a:cubicBezTo>
                      <a:pt x="678180" y="994773"/>
                      <a:pt x="697972" y="1016621"/>
                      <a:pt x="747314" y="1044636"/>
                    </a:cubicBezTo>
                    <a:cubicBezTo>
                      <a:pt x="917800" y="1141509"/>
                      <a:pt x="950051" y="1271706"/>
                      <a:pt x="955973" y="1309449"/>
                    </a:cubicBezTo>
                    <a:cubicBezTo>
                      <a:pt x="962110" y="1349953"/>
                      <a:pt x="956341" y="1384535"/>
                      <a:pt x="940200" y="1401995"/>
                    </a:cubicBezTo>
                    <a:cubicBezTo>
                      <a:pt x="935444" y="1406997"/>
                      <a:pt x="928693" y="1409329"/>
                      <a:pt x="920409" y="1409329"/>
                    </a:cubicBezTo>
                    <a:close/>
                    <a:moveTo>
                      <a:pt x="638504" y="1254860"/>
                    </a:moveTo>
                    <a:lnTo>
                      <a:pt x="638504" y="1254860"/>
                    </a:lnTo>
                    <a:cubicBezTo>
                      <a:pt x="640683" y="1254860"/>
                      <a:pt x="692848" y="1255872"/>
                      <a:pt x="747774" y="1299169"/>
                    </a:cubicBezTo>
                    <a:cubicBezTo>
                      <a:pt x="821204" y="1357072"/>
                      <a:pt x="913996" y="1409636"/>
                      <a:pt x="929829" y="1392636"/>
                    </a:cubicBezTo>
                    <a:cubicBezTo>
                      <a:pt x="942931" y="1378459"/>
                      <a:pt x="947626" y="1347437"/>
                      <a:pt x="942103" y="1311597"/>
                    </a:cubicBezTo>
                    <a:cubicBezTo>
                      <a:pt x="936580" y="1275756"/>
                      <a:pt x="905465" y="1150500"/>
                      <a:pt x="740348" y="1056695"/>
                    </a:cubicBezTo>
                    <a:cubicBezTo>
                      <a:pt x="688368" y="1027145"/>
                      <a:pt x="666458" y="1002782"/>
                      <a:pt x="646636" y="952366"/>
                    </a:cubicBezTo>
                    <a:cubicBezTo>
                      <a:pt x="645439" y="948561"/>
                      <a:pt x="539821" y="614400"/>
                      <a:pt x="458198" y="406631"/>
                    </a:cubicBezTo>
                    <a:cubicBezTo>
                      <a:pt x="430214" y="335472"/>
                      <a:pt x="369979" y="204109"/>
                      <a:pt x="279059" y="16193"/>
                    </a:cubicBezTo>
                    <a:lnTo>
                      <a:pt x="17928" y="161948"/>
                    </a:lnTo>
                    <a:cubicBezTo>
                      <a:pt x="17192" y="162347"/>
                      <a:pt x="16455" y="162776"/>
                      <a:pt x="15749" y="163237"/>
                    </a:cubicBezTo>
                    <a:cubicBezTo>
                      <a:pt x="153833" y="394204"/>
                      <a:pt x="385107" y="780008"/>
                      <a:pt x="410238" y="816431"/>
                    </a:cubicBezTo>
                    <a:cubicBezTo>
                      <a:pt x="415669" y="824501"/>
                      <a:pt x="542798" y="1013675"/>
                      <a:pt x="536323" y="1115580"/>
                    </a:cubicBezTo>
                    <a:cubicBezTo>
                      <a:pt x="532917" y="1169402"/>
                      <a:pt x="551880" y="1289012"/>
                      <a:pt x="648139" y="1356397"/>
                    </a:cubicBezTo>
                    <a:cubicBezTo>
                      <a:pt x="655841" y="1361705"/>
                      <a:pt x="666428" y="1359772"/>
                      <a:pt x="671736" y="1352070"/>
                    </a:cubicBezTo>
                    <a:cubicBezTo>
                      <a:pt x="675081" y="1347222"/>
                      <a:pt x="675664" y="1341024"/>
                      <a:pt x="673332" y="1335654"/>
                    </a:cubicBezTo>
                    <a:lnTo>
                      <a:pt x="672933" y="1334794"/>
                    </a:lnTo>
                    <a:cubicBezTo>
                      <a:pt x="658664" y="1304600"/>
                      <a:pt x="633042" y="1265968"/>
                      <a:pt x="632705" y="1265569"/>
                    </a:cubicBezTo>
                    <a:cubicBezTo>
                      <a:pt x="630618" y="1262378"/>
                      <a:pt x="631508" y="1258082"/>
                      <a:pt x="634699" y="1255965"/>
                    </a:cubicBezTo>
                    <a:cubicBezTo>
                      <a:pt x="635835" y="1255228"/>
                      <a:pt x="637124" y="1254829"/>
                      <a:pt x="638474" y="1254829"/>
                    </a:cubicBezTo>
                    <a:close/>
                  </a:path>
                </a:pathLst>
              </a:custGeom>
              <a:solidFill>
                <a:srgbClr val="000000"/>
              </a:solidFill>
              <a:ln w="30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9FD3A4FD-F242-5639-BB82-B2D9AE26CC65}"/>
                  </a:ext>
                </a:extLst>
              </p:cNvPr>
              <p:cNvSpPr/>
              <p:nvPr/>
            </p:nvSpPr>
            <p:spPr>
              <a:xfrm>
                <a:off x="1334222" y="2390901"/>
                <a:ext cx="1701772" cy="1492241"/>
              </a:xfrm>
              <a:custGeom>
                <a:avLst/>
                <a:gdLst>
                  <a:gd name="connsiteX0" fmla="*/ 19197 w 1701772"/>
                  <a:gd name="connsiteY0" fmla="*/ 359845 h 1492241"/>
                  <a:gd name="connsiteX1" fmla="*/ 76210 w 1701772"/>
                  <a:gd name="connsiteY1" fmla="*/ 295774 h 1492241"/>
                  <a:gd name="connsiteX2" fmla="*/ 430225 w 1701772"/>
                  <a:gd name="connsiteY2" fmla="*/ 58087 h 1492241"/>
                  <a:gd name="connsiteX3" fmla="*/ 523047 w 1701772"/>
                  <a:gd name="connsiteY3" fmla="*/ 24763 h 1492241"/>
                  <a:gd name="connsiteX4" fmla="*/ 1237550 w 1701772"/>
                  <a:gd name="connsiteY4" fmla="*/ 27249 h 1492241"/>
                  <a:gd name="connsiteX5" fmla="*/ 1695127 w 1701772"/>
                  <a:gd name="connsiteY5" fmla="*/ 554358 h 1492241"/>
                  <a:gd name="connsiteX6" fmla="*/ 1669014 w 1701772"/>
                  <a:gd name="connsiteY6" fmla="*/ 638005 h 1492241"/>
                  <a:gd name="connsiteX7" fmla="*/ 1376953 w 1701772"/>
                  <a:gd name="connsiteY7" fmla="*/ 801035 h 1492241"/>
                  <a:gd name="connsiteX8" fmla="*/ 1355995 w 1701772"/>
                  <a:gd name="connsiteY8" fmla="*/ 876030 h 1492241"/>
                  <a:gd name="connsiteX9" fmla="*/ 1442650 w 1701772"/>
                  <a:gd name="connsiteY9" fmla="*/ 1345880 h 1492241"/>
                  <a:gd name="connsiteX10" fmla="*/ 1413100 w 1701772"/>
                  <a:gd name="connsiteY10" fmla="*/ 1415075 h 1492241"/>
                  <a:gd name="connsiteX11" fmla="*/ 666500 w 1701772"/>
                  <a:gd name="connsiteY11" fmla="*/ 1459876 h 1492241"/>
                  <a:gd name="connsiteX12" fmla="*/ 446457 w 1701772"/>
                  <a:gd name="connsiteY12" fmla="*/ 1253794 h 1492241"/>
                  <a:gd name="connsiteX13" fmla="*/ 361643 w 1701772"/>
                  <a:gd name="connsiteY13" fmla="*/ 885972 h 1492241"/>
                  <a:gd name="connsiteX14" fmla="*/ 280757 w 1701772"/>
                  <a:gd name="connsiteY14" fmla="*/ 832426 h 1492241"/>
                  <a:gd name="connsiteX15" fmla="*/ 224358 w 1701772"/>
                  <a:gd name="connsiteY15" fmla="*/ 829358 h 1492241"/>
                  <a:gd name="connsiteX16" fmla="*/ 133990 w 1701772"/>
                  <a:gd name="connsiteY16" fmla="*/ 767988 h 1492241"/>
                  <a:gd name="connsiteX17" fmla="*/ 4806 w 1701772"/>
                  <a:gd name="connsiteY17" fmla="*/ 438276 h 1492241"/>
                  <a:gd name="connsiteX18" fmla="*/ 19197 w 1701772"/>
                  <a:gd name="connsiteY18" fmla="*/ 359845 h 1492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01772" h="1492241">
                    <a:moveTo>
                      <a:pt x="19197" y="359845"/>
                    </a:moveTo>
                    <a:lnTo>
                      <a:pt x="76210" y="295774"/>
                    </a:lnTo>
                    <a:cubicBezTo>
                      <a:pt x="172770" y="188520"/>
                      <a:pt x="294400" y="106858"/>
                      <a:pt x="430225" y="58087"/>
                    </a:cubicBezTo>
                    <a:lnTo>
                      <a:pt x="523047" y="24763"/>
                    </a:lnTo>
                    <a:cubicBezTo>
                      <a:pt x="530258" y="22186"/>
                      <a:pt x="1058196" y="-32066"/>
                      <a:pt x="1237550" y="27249"/>
                    </a:cubicBezTo>
                    <a:cubicBezTo>
                      <a:pt x="1349551" y="64286"/>
                      <a:pt x="1495950" y="150910"/>
                      <a:pt x="1695127" y="554358"/>
                    </a:cubicBezTo>
                    <a:cubicBezTo>
                      <a:pt x="1709641" y="584767"/>
                      <a:pt x="1698257" y="621251"/>
                      <a:pt x="1669014" y="638005"/>
                    </a:cubicBezTo>
                    <a:lnTo>
                      <a:pt x="1376953" y="801035"/>
                    </a:lnTo>
                    <a:cubicBezTo>
                      <a:pt x="1351546" y="815212"/>
                      <a:pt x="1352190" y="847063"/>
                      <a:pt x="1355995" y="876030"/>
                    </a:cubicBezTo>
                    <a:lnTo>
                      <a:pt x="1442650" y="1345880"/>
                    </a:lnTo>
                    <a:cubicBezTo>
                      <a:pt x="1447759" y="1372791"/>
                      <a:pt x="1436083" y="1400132"/>
                      <a:pt x="1413100" y="1415075"/>
                    </a:cubicBezTo>
                    <a:cubicBezTo>
                      <a:pt x="1340653" y="1461747"/>
                      <a:pt x="1129293" y="1534287"/>
                      <a:pt x="666500" y="1459876"/>
                    </a:cubicBezTo>
                    <a:cubicBezTo>
                      <a:pt x="558062" y="1442324"/>
                      <a:pt x="471060" y="1360855"/>
                      <a:pt x="446457" y="1253794"/>
                    </a:cubicBezTo>
                    <a:lnTo>
                      <a:pt x="361643" y="885972"/>
                    </a:lnTo>
                    <a:cubicBezTo>
                      <a:pt x="356365" y="854826"/>
                      <a:pt x="313774" y="839607"/>
                      <a:pt x="280757" y="832426"/>
                    </a:cubicBezTo>
                    <a:cubicBezTo>
                      <a:pt x="262196" y="828744"/>
                      <a:pt x="243208" y="827731"/>
                      <a:pt x="224358" y="829358"/>
                    </a:cubicBezTo>
                    <a:cubicBezTo>
                      <a:pt x="183722" y="832058"/>
                      <a:pt x="146461" y="806743"/>
                      <a:pt x="133990" y="767988"/>
                    </a:cubicBezTo>
                    <a:lnTo>
                      <a:pt x="4806" y="438276"/>
                    </a:lnTo>
                    <a:cubicBezTo>
                      <a:pt x="-5590" y="411518"/>
                      <a:pt x="-24" y="381171"/>
                      <a:pt x="19197" y="35984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0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D801156E-0058-EB3C-AC0D-F745732C31C0}"/>
                  </a:ext>
                </a:extLst>
              </p:cNvPr>
              <p:cNvSpPr/>
              <p:nvPr/>
            </p:nvSpPr>
            <p:spPr>
              <a:xfrm>
                <a:off x="1327453" y="2384230"/>
                <a:ext cx="1715468" cy="1505683"/>
              </a:xfrm>
              <a:custGeom>
                <a:avLst/>
                <a:gdLst>
                  <a:gd name="connsiteX0" fmla="*/ 1032775 w 1715468"/>
                  <a:gd name="connsiteY0" fmla="*/ 1505303 h 1505683"/>
                  <a:gd name="connsiteX1" fmla="*/ 672286 w 1715468"/>
                  <a:gd name="connsiteY1" fmla="*/ 1473390 h 1505683"/>
                  <a:gd name="connsiteX2" fmla="*/ 446597 w 1715468"/>
                  <a:gd name="connsiteY2" fmla="*/ 1262031 h 1505683"/>
                  <a:gd name="connsiteX3" fmla="*/ 361783 w 1715468"/>
                  <a:gd name="connsiteY3" fmla="*/ 894208 h 1505683"/>
                  <a:gd name="connsiteX4" fmla="*/ 286175 w 1715468"/>
                  <a:gd name="connsiteY4" fmla="*/ 845879 h 1505683"/>
                  <a:gd name="connsiteX5" fmla="*/ 231709 w 1715468"/>
                  <a:gd name="connsiteY5" fmla="*/ 842811 h 1505683"/>
                  <a:gd name="connsiteX6" fmla="*/ 134315 w 1715468"/>
                  <a:gd name="connsiteY6" fmla="*/ 776807 h 1505683"/>
                  <a:gd name="connsiteX7" fmla="*/ 5437 w 1715468"/>
                  <a:gd name="connsiteY7" fmla="*/ 447464 h 1505683"/>
                  <a:gd name="connsiteX8" fmla="*/ 20994 w 1715468"/>
                  <a:gd name="connsiteY8" fmla="*/ 361791 h 1505683"/>
                  <a:gd name="connsiteX9" fmla="*/ 77793 w 1715468"/>
                  <a:gd name="connsiteY9" fmla="*/ 297905 h 1505683"/>
                  <a:gd name="connsiteX10" fmla="*/ 434661 w 1715468"/>
                  <a:gd name="connsiteY10" fmla="*/ 58315 h 1505683"/>
                  <a:gd name="connsiteX11" fmla="*/ 527452 w 1715468"/>
                  <a:gd name="connsiteY11" fmla="*/ 24991 h 1505683"/>
                  <a:gd name="connsiteX12" fmla="*/ 1246497 w 1715468"/>
                  <a:gd name="connsiteY12" fmla="*/ 27415 h 1505683"/>
                  <a:gd name="connsiteX13" fmla="*/ 1708094 w 1715468"/>
                  <a:gd name="connsiteY13" fmla="*/ 558022 h 1505683"/>
                  <a:gd name="connsiteX14" fmla="*/ 1679158 w 1715468"/>
                  <a:gd name="connsiteY14" fmla="*/ 650783 h 1505683"/>
                  <a:gd name="connsiteX15" fmla="*/ 1387097 w 1715468"/>
                  <a:gd name="connsiteY15" fmla="*/ 813814 h 1505683"/>
                  <a:gd name="connsiteX16" fmla="*/ 1369606 w 1715468"/>
                  <a:gd name="connsiteY16" fmla="*/ 881873 h 1505683"/>
                  <a:gd name="connsiteX17" fmla="*/ 1456353 w 1715468"/>
                  <a:gd name="connsiteY17" fmla="*/ 1351355 h 1505683"/>
                  <a:gd name="connsiteX18" fmla="*/ 1423735 w 1715468"/>
                  <a:gd name="connsiteY18" fmla="*/ 1427608 h 1505683"/>
                  <a:gd name="connsiteX19" fmla="*/ 1032775 w 1715468"/>
                  <a:gd name="connsiteY19" fmla="*/ 1505303 h 1505683"/>
                  <a:gd name="connsiteX20" fmla="*/ 249906 w 1715468"/>
                  <a:gd name="connsiteY20" fmla="*/ 828420 h 1505683"/>
                  <a:gd name="connsiteX21" fmla="*/ 289121 w 1715468"/>
                  <a:gd name="connsiteY21" fmla="*/ 832347 h 1505683"/>
                  <a:gd name="connsiteX22" fmla="*/ 375346 w 1715468"/>
                  <a:gd name="connsiteY22" fmla="*/ 891477 h 1505683"/>
                  <a:gd name="connsiteX23" fmla="*/ 460068 w 1715468"/>
                  <a:gd name="connsiteY23" fmla="*/ 1258901 h 1505683"/>
                  <a:gd name="connsiteX24" fmla="*/ 674496 w 1715468"/>
                  <a:gd name="connsiteY24" fmla="*/ 1459705 h 1505683"/>
                  <a:gd name="connsiteX25" fmla="*/ 1416278 w 1715468"/>
                  <a:gd name="connsiteY25" fmla="*/ 1415917 h 1505683"/>
                  <a:gd name="connsiteX26" fmla="*/ 1442759 w 1715468"/>
                  <a:gd name="connsiteY26" fmla="*/ 1353810 h 1505683"/>
                  <a:gd name="connsiteX27" fmla="*/ 1355951 w 1715468"/>
                  <a:gd name="connsiteY27" fmla="*/ 884021 h 1505683"/>
                  <a:gd name="connsiteX28" fmla="*/ 1380499 w 1715468"/>
                  <a:gd name="connsiteY28" fmla="*/ 801723 h 1505683"/>
                  <a:gd name="connsiteX29" fmla="*/ 1672560 w 1715468"/>
                  <a:gd name="connsiteY29" fmla="*/ 638693 h 1505683"/>
                  <a:gd name="connsiteX30" fmla="*/ 1695851 w 1715468"/>
                  <a:gd name="connsiteY30" fmla="*/ 564159 h 1505683"/>
                  <a:gd name="connsiteX31" fmla="*/ 1242171 w 1715468"/>
                  <a:gd name="connsiteY31" fmla="*/ 40548 h 1505683"/>
                  <a:gd name="connsiteX32" fmla="*/ 531564 w 1715468"/>
                  <a:gd name="connsiteY32" fmla="*/ 38186 h 1505683"/>
                  <a:gd name="connsiteX33" fmla="*/ 439325 w 1715468"/>
                  <a:gd name="connsiteY33" fmla="*/ 71326 h 1505683"/>
                  <a:gd name="connsiteX34" fmla="*/ 88133 w 1715468"/>
                  <a:gd name="connsiteY34" fmla="*/ 307110 h 1505683"/>
                  <a:gd name="connsiteX35" fmla="*/ 31151 w 1715468"/>
                  <a:gd name="connsiteY35" fmla="*/ 371119 h 1505683"/>
                  <a:gd name="connsiteX36" fmla="*/ 31151 w 1715468"/>
                  <a:gd name="connsiteY36" fmla="*/ 371119 h 1505683"/>
                  <a:gd name="connsiteX37" fmla="*/ 18171 w 1715468"/>
                  <a:gd name="connsiteY37" fmla="*/ 442524 h 1505683"/>
                  <a:gd name="connsiteX38" fmla="*/ 147356 w 1715468"/>
                  <a:gd name="connsiteY38" fmla="*/ 772235 h 1505683"/>
                  <a:gd name="connsiteX39" fmla="*/ 230789 w 1715468"/>
                  <a:gd name="connsiteY39" fmla="*/ 829095 h 1505683"/>
                  <a:gd name="connsiteX40" fmla="*/ 249906 w 1715468"/>
                  <a:gd name="connsiteY40" fmla="*/ 828420 h 1505683"/>
                  <a:gd name="connsiteX41" fmla="*/ 25904 w 1715468"/>
                  <a:gd name="connsiteY41" fmla="*/ 366516 h 1505683"/>
                  <a:gd name="connsiteX42" fmla="*/ 25904 w 1715468"/>
                  <a:gd name="connsiteY42" fmla="*/ 366516 h 1505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715468" h="1505683">
                    <a:moveTo>
                      <a:pt x="1032775" y="1505303"/>
                    </a:moveTo>
                    <a:cubicBezTo>
                      <a:pt x="935105" y="1505303"/>
                      <a:pt x="816200" y="1496527"/>
                      <a:pt x="672286" y="1473390"/>
                    </a:cubicBezTo>
                    <a:cubicBezTo>
                      <a:pt x="560927" y="1455685"/>
                      <a:pt x="471553" y="1372007"/>
                      <a:pt x="446597" y="1262031"/>
                    </a:cubicBezTo>
                    <a:lnTo>
                      <a:pt x="361783" y="894208"/>
                    </a:lnTo>
                    <a:cubicBezTo>
                      <a:pt x="356874" y="865364"/>
                      <a:pt x="312319" y="851556"/>
                      <a:pt x="286175" y="845879"/>
                    </a:cubicBezTo>
                    <a:cubicBezTo>
                      <a:pt x="268261" y="842259"/>
                      <a:pt x="249918" y="841215"/>
                      <a:pt x="231709" y="842811"/>
                    </a:cubicBezTo>
                    <a:cubicBezTo>
                      <a:pt x="187934" y="845818"/>
                      <a:pt x="147752" y="818570"/>
                      <a:pt x="134315" y="776807"/>
                    </a:cubicBezTo>
                    <a:lnTo>
                      <a:pt x="5437" y="447464"/>
                    </a:lnTo>
                    <a:cubicBezTo>
                      <a:pt x="-6125" y="418282"/>
                      <a:pt x="-93" y="385050"/>
                      <a:pt x="20994" y="361791"/>
                    </a:cubicBezTo>
                    <a:lnTo>
                      <a:pt x="77793" y="297905"/>
                    </a:lnTo>
                    <a:cubicBezTo>
                      <a:pt x="175212" y="189884"/>
                      <a:pt x="297796" y="107583"/>
                      <a:pt x="434661" y="58315"/>
                    </a:cubicBezTo>
                    <a:lnTo>
                      <a:pt x="527452" y="24991"/>
                    </a:lnTo>
                    <a:cubicBezTo>
                      <a:pt x="530859" y="23764"/>
                      <a:pt x="1063706" y="-33035"/>
                      <a:pt x="1246497" y="27415"/>
                    </a:cubicBezTo>
                    <a:cubicBezTo>
                      <a:pt x="1364451" y="66447"/>
                      <a:pt x="1511555" y="159975"/>
                      <a:pt x="1708094" y="558022"/>
                    </a:cubicBezTo>
                    <a:cubicBezTo>
                      <a:pt x="1724265" y="591745"/>
                      <a:pt x="1711622" y="632219"/>
                      <a:pt x="1679158" y="650783"/>
                    </a:cubicBezTo>
                    <a:lnTo>
                      <a:pt x="1387097" y="813814"/>
                    </a:lnTo>
                    <a:cubicBezTo>
                      <a:pt x="1365402" y="825903"/>
                      <a:pt x="1366077" y="854993"/>
                      <a:pt x="1369606" y="881873"/>
                    </a:cubicBezTo>
                    <a:lnTo>
                      <a:pt x="1456353" y="1351355"/>
                    </a:lnTo>
                    <a:cubicBezTo>
                      <a:pt x="1462008" y="1381028"/>
                      <a:pt x="1449111" y="1411191"/>
                      <a:pt x="1423735" y="1427608"/>
                    </a:cubicBezTo>
                    <a:cubicBezTo>
                      <a:pt x="1389030" y="1450070"/>
                      <a:pt x="1277980" y="1505303"/>
                      <a:pt x="1032775" y="1505303"/>
                    </a:cubicBezTo>
                    <a:close/>
                    <a:moveTo>
                      <a:pt x="249906" y="828420"/>
                    </a:moveTo>
                    <a:cubicBezTo>
                      <a:pt x="263082" y="828297"/>
                      <a:pt x="276230" y="829616"/>
                      <a:pt x="289121" y="832347"/>
                    </a:cubicBezTo>
                    <a:cubicBezTo>
                      <a:pt x="325207" y="840203"/>
                      <a:pt x="369455" y="856895"/>
                      <a:pt x="375346" y="891477"/>
                    </a:cubicBezTo>
                    <a:lnTo>
                      <a:pt x="460068" y="1258901"/>
                    </a:lnTo>
                    <a:cubicBezTo>
                      <a:pt x="483772" y="1363384"/>
                      <a:pt x="568690" y="1442889"/>
                      <a:pt x="674496" y="1459705"/>
                    </a:cubicBezTo>
                    <a:cubicBezTo>
                      <a:pt x="1174848" y="1540161"/>
                      <a:pt x="1368747" y="1446541"/>
                      <a:pt x="1416278" y="1415917"/>
                    </a:cubicBezTo>
                    <a:cubicBezTo>
                      <a:pt x="1436920" y="1402538"/>
                      <a:pt x="1447393" y="1377960"/>
                      <a:pt x="1442759" y="1353810"/>
                    </a:cubicBezTo>
                    <a:lnTo>
                      <a:pt x="1355951" y="884021"/>
                    </a:lnTo>
                    <a:cubicBezTo>
                      <a:pt x="1351778" y="852201"/>
                      <a:pt x="1351440" y="817864"/>
                      <a:pt x="1380499" y="801723"/>
                    </a:cubicBezTo>
                    <a:lnTo>
                      <a:pt x="1672560" y="638693"/>
                    </a:lnTo>
                    <a:cubicBezTo>
                      <a:pt x="1698673" y="623811"/>
                      <a:pt x="1708830" y="591254"/>
                      <a:pt x="1695851" y="564159"/>
                    </a:cubicBezTo>
                    <a:cubicBezTo>
                      <a:pt x="1501583" y="170653"/>
                      <a:pt x="1357363" y="78659"/>
                      <a:pt x="1242171" y="40548"/>
                    </a:cubicBezTo>
                    <a:cubicBezTo>
                      <a:pt x="1069352" y="-16587"/>
                      <a:pt x="551141" y="33951"/>
                      <a:pt x="531564" y="38186"/>
                    </a:cubicBezTo>
                    <a:lnTo>
                      <a:pt x="439325" y="71326"/>
                    </a:lnTo>
                    <a:cubicBezTo>
                      <a:pt x="304636" y="119814"/>
                      <a:pt x="184003" y="200804"/>
                      <a:pt x="88133" y="307110"/>
                    </a:cubicBezTo>
                    <a:lnTo>
                      <a:pt x="31151" y="371119"/>
                    </a:lnTo>
                    <a:lnTo>
                      <a:pt x="31151" y="371119"/>
                    </a:lnTo>
                    <a:cubicBezTo>
                      <a:pt x="13569" y="390512"/>
                      <a:pt x="8533" y="418190"/>
                      <a:pt x="18171" y="442524"/>
                    </a:cubicBezTo>
                    <a:lnTo>
                      <a:pt x="147356" y="772235"/>
                    </a:lnTo>
                    <a:cubicBezTo>
                      <a:pt x="158731" y="808168"/>
                      <a:pt x="193193" y="831641"/>
                      <a:pt x="230789" y="829095"/>
                    </a:cubicBezTo>
                    <a:cubicBezTo>
                      <a:pt x="237355" y="828634"/>
                      <a:pt x="243830" y="828420"/>
                      <a:pt x="249906" y="828420"/>
                    </a:cubicBezTo>
                    <a:close/>
                    <a:moveTo>
                      <a:pt x="25904" y="366516"/>
                    </a:moveTo>
                    <a:lnTo>
                      <a:pt x="25904" y="366516"/>
                    </a:lnTo>
                    <a:close/>
                  </a:path>
                </a:pathLst>
              </a:custGeom>
              <a:solidFill>
                <a:srgbClr val="000000"/>
              </a:solidFill>
              <a:ln w="30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D0C4B761-524D-AE0F-843C-CF722FE0DAB5}"/>
                  </a:ext>
                </a:extLst>
              </p:cNvPr>
              <p:cNvSpPr/>
              <p:nvPr/>
            </p:nvSpPr>
            <p:spPr>
              <a:xfrm>
                <a:off x="2163052" y="2963095"/>
                <a:ext cx="171806" cy="211669"/>
              </a:xfrm>
              <a:custGeom>
                <a:avLst/>
                <a:gdLst>
                  <a:gd name="connsiteX0" fmla="*/ 164682 w 171806"/>
                  <a:gd name="connsiteY0" fmla="*/ 211289 h 211669"/>
                  <a:gd name="connsiteX1" fmla="*/ 160508 w 171806"/>
                  <a:gd name="connsiteY1" fmla="*/ 209878 h 211669"/>
                  <a:gd name="connsiteX2" fmla="*/ 25 w 171806"/>
                  <a:gd name="connsiteY2" fmla="*/ 8798 h 211669"/>
                  <a:gd name="connsiteX3" fmla="*/ 4306 w 171806"/>
                  <a:gd name="connsiteY3" fmla="*/ -9 h 211669"/>
                  <a:gd name="connsiteX4" fmla="*/ 13097 w 171806"/>
                  <a:gd name="connsiteY4" fmla="*/ 4287 h 211669"/>
                  <a:gd name="connsiteX5" fmla="*/ 168885 w 171806"/>
                  <a:gd name="connsiteY5" fmla="*/ 198893 h 211669"/>
                  <a:gd name="connsiteX6" fmla="*/ 169919 w 171806"/>
                  <a:gd name="connsiteY6" fmla="*/ 208589 h 211669"/>
                  <a:gd name="connsiteX7" fmla="*/ 164682 w 171806"/>
                  <a:gd name="connsiteY7" fmla="*/ 211167 h 211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1806" h="211669">
                    <a:moveTo>
                      <a:pt x="164682" y="211289"/>
                    </a:moveTo>
                    <a:cubicBezTo>
                      <a:pt x="163172" y="211289"/>
                      <a:pt x="161705" y="210799"/>
                      <a:pt x="160508" y="209878"/>
                    </a:cubicBezTo>
                    <a:cubicBezTo>
                      <a:pt x="38044" y="116165"/>
                      <a:pt x="1529" y="13156"/>
                      <a:pt x="25" y="8798"/>
                    </a:cubicBezTo>
                    <a:cubicBezTo>
                      <a:pt x="-1221" y="5177"/>
                      <a:pt x="697" y="1250"/>
                      <a:pt x="4306" y="-9"/>
                    </a:cubicBezTo>
                    <a:cubicBezTo>
                      <a:pt x="7914" y="-1236"/>
                      <a:pt x="11851" y="667"/>
                      <a:pt x="13097" y="4287"/>
                    </a:cubicBezTo>
                    <a:cubicBezTo>
                      <a:pt x="13435" y="5331"/>
                      <a:pt x="49919" y="107880"/>
                      <a:pt x="168885" y="198893"/>
                    </a:cubicBezTo>
                    <a:cubicBezTo>
                      <a:pt x="171853" y="201286"/>
                      <a:pt x="172313" y="205643"/>
                      <a:pt x="169919" y="208589"/>
                    </a:cubicBezTo>
                    <a:cubicBezTo>
                      <a:pt x="168637" y="210185"/>
                      <a:pt x="166719" y="211136"/>
                      <a:pt x="164682" y="211167"/>
                    </a:cubicBezTo>
                    <a:close/>
                  </a:path>
                </a:pathLst>
              </a:custGeom>
              <a:solidFill>
                <a:srgbClr val="000000"/>
              </a:solidFill>
              <a:ln w="30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7078843D-96C4-F58B-F205-B571A1ED83B7}"/>
                  </a:ext>
                </a:extLst>
              </p:cNvPr>
              <p:cNvSpPr/>
              <p:nvPr/>
            </p:nvSpPr>
            <p:spPr>
              <a:xfrm>
                <a:off x="1786347" y="2912968"/>
                <a:ext cx="113123" cy="247038"/>
              </a:xfrm>
              <a:custGeom>
                <a:avLst/>
                <a:gdLst>
                  <a:gd name="connsiteX0" fmla="*/ 105872 w 113123"/>
                  <a:gd name="connsiteY0" fmla="*/ 246657 h 247038"/>
                  <a:gd name="connsiteX1" fmla="*/ 100318 w 113123"/>
                  <a:gd name="connsiteY1" fmla="*/ 243896 h 247038"/>
                  <a:gd name="connsiteX2" fmla="*/ -329 w 113123"/>
                  <a:gd name="connsiteY2" fmla="*/ 7129 h 247038"/>
                  <a:gd name="connsiteX3" fmla="*/ 5955 w 113123"/>
                  <a:gd name="connsiteY3" fmla="*/ -358 h 247038"/>
                  <a:gd name="connsiteX4" fmla="*/ 13427 w 113123"/>
                  <a:gd name="connsiteY4" fmla="*/ 5933 h 247038"/>
                  <a:gd name="connsiteX5" fmla="*/ 13449 w 113123"/>
                  <a:gd name="connsiteY5" fmla="*/ 6270 h 247038"/>
                  <a:gd name="connsiteX6" fmla="*/ 111365 w 113123"/>
                  <a:gd name="connsiteY6" fmla="*/ 235580 h 247038"/>
                  <a:gd name="connsiteX7" fmla="*/ 110039 w 113123"/>
                  <a:gd name="connsiteY7" fmla="*/ 245246 h 247038"/>
                  <a:gd name="connsiteX8" fmla="*/ 105872 w 113123"/>
                  <a:gd name="connsiteY8" fmla="*/ 246657 h 247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3123" h="247038">
                    <a:moveTo>
                      <a:pt x="105872" y="246657"/>
                    </a:moveTo>
                    <a:cubicBezTo>
                      <a:pt x="103691" y="246657"/>
                      <a:pt x="101632" y="245645"/>
                      <a:pt x="100318" y="243896"/>
                    </a:cubicBezTo>
                    <a:cubicBezTo>
                      <a:pt x="7527" y="120756"/>
                      <a:pt x="-53" y="11702"/>
                      <a:pt x="-329" y="7129"/>
                    </a:cubicBezTo>
                    <a:cubicBezTo>
                      <a:pt x="-657" y="3324"/>
                      <a:pt x="2157" y="-20"/>
                      <a:pt x="5955" y="-358"/>
                    </a:cubicBezTo>
                    <a:cubicBezTo>
                      <a:pt x="9754" y="-665"/>
                      <a:pt x="13099" y="2128"/>
                      <a:pt x="13427" y="5933"/>
                    </a:cubicBezTo>
                    <a:cubicBezTo>
                      <a:pt x="13436" y="6055"/>
                      <a:pt x="13446" y="6147"/>
                      <a:pt x="13449" y="6270"/>
                    </a:cubicBezTo>
                    <a:cubicBezTo>
                      <a:pt x="13449" y="7344"/>
                      <a:pt x="21212" y="115970"/>
                      <a:pt x="111365" y="235580"/>
                    </a:cubicBezTo>
                    <a:cubicBezTo>
                      <a:pt x="113669" y="238618"/>
                      <a:pt x="113074" y="242945"/>
                      <a:pt x="110039" y="245246"/>
                    </a:cubicBezTo>
                    <a:cubicBezTo>
                      <a:pt x="108840" y="246166"/>
                      <a:pt x="107376" y="246657"/>
                      <a:pt x="105872" y="246657"/>
                    </a:cubicBezTo>
                    <a:close/>
                  </a:path>
                </a:pathLst>
              </a:custGeom>
              <a:solidFill>
                <a:srgbClr val="000000"/>
              </a:solidFill>
              <a:ln w="30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731BF2B6-6EB4-4831-02E9-4F0ED70F68A4}"/>
                  </a:ext>
                </a:extLst>
              </p:cNvPr>
              <p:cNvSpPr/>
              <p:nvPr/>
            </p:nvSpPr>
            <p:spPr>
              <a:xfrm>
                <a:off x="1842404" y="2110176"/>
                <a:ext cx="619579" cy="590608"/>
              </a:xfrm>
              <a:custGeom>
                <a:avLst/>
                <a:gdLst>
                  <a:gd name="connsiteX0" fmla="*/ 487631 w 619579"/>
                  <a:gd name="connsiteY0" fmla="*/ 552688 h 590608"/>
                  <a:gd name="connsiteX1" fmla="*/ 15816 w 619579"/>
                  <a:gd name="connsiteY1" fmla="*/ 423596 h 590608"/>
                  <a:gd name="connsiteX2" fmla="*/ -355 w 619579"/>
                  <a:gd name="connsiteY2" fmla="*/ 409388 h 590608"/>
                  <a:gd name="connsiteX3" fmla="*/ 2161 w 619579"/>
                  <a:gd name="connsiteY3" fmla="*/ 408529 h 590608"/>
                  <a:gd name="connsiteX4" fmla="*/ 12195 w 619579"/>
                  <a:gd name="connsiteY4" fmla="*/ 404816 h 590608"/>
                  <a:gd name="connsiteX5" fmla="*/ 223923 w 619579"/>
                  <a:gd name="connsiteY5" fmla="*/ 82776 h 590608"/>
                  <a:gd name="connsiteX6" fmla="*/ 222082 w 619579"/>
                  <a:gd name="connsiteY6" fmla="*/ 1767 h 590608"/>
                  <a:gd name="connsiteX7" fmla="*/ 442278 w 619579"/>
                  <a:gd name="connsiteY7" fmla="*/ -381 h 590608"/>
                  <a:gd name="connsiteX8" fmla="*/ 549676 w 619579"/>
                  <a:gd name="connsiteY8" fmla="*/ 298216 h 590608"/>
                  <a:gd name="connsiteX9" fmla="*/ 605830 w 619579"/>
                  <a:gd name="connsiteY9" fmla="*/ 304783 h 590608"/>
                  <a:gd name="connsiteX10" fmla="*/ 487631 w 619579"/>
                  <a:gd name="connsiteY10" fmla="*/ 552688 h 590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9579" h="590608">
                    <a:moveTo>
                      <a:pt x="487631" y="552688"/>
                    </a:moveTo>
                    <a:cubicBezTo>
                      <a:pt x="193238" y="685401"/>
                      <a:pt x="15816" y="423596"/>
                      <a:pt x="15816" y="423596"/>
                    </a:cubicBezTo>
                    <a:cubicBezTo>
                      <a:pt x="10986" y="418256"/>
                      <a:pt x="5561" y="413491"/>
                      <a:pt x="-355" y="409388"/>
                    </a:cubicBezTo>
                    <a:lnTo>
                      <a:pt x="2161" y="408529"/>
                    </a:lnTo>
                    <a:cubicBezTo>
                      <a:pt x="5537" y="407332"/>
                      <a:pt x="8881" y="406074"/>
                      <a:pt x="12195" y="404816"/>
                    </a:cubicBezTo>
                    <a:cubicBezTo>
                      <a:pt x="143681" y="353971"/>
                      <a:pt x="227268" y="223774"/>
                      <a:pt x="223923" y="82776"/>
                    </a:cubicBezTo>
                    <a:lnTo>
                      <a:pt x="222082" y="1767"/>
                    </a:lnTo>
                    <a:lnTo>
                      <a:pt x="442278" y="-381"/>
                    </a:lnTo>
                    <a:cubicBezTo>
                      <a:pt x="442278" y="-381"/>
                      <a:pt x="448078" y="295976"/>
                      <a:pt x="549676" y="298216"/>
                    </a:cubicBezTo>
                    <a:lnTo>
                      <a:pt x="605830" y="304783"/>
                    </a:lnTo>
                    <a:cubicBezTo>
                      <a:pt x="647807" y="400674"/>
                      <a:pt x="586376" y="508164"/>
                      <a:pt x="487631" y="552688"/>
                    </a:cubicBezTo>
                    <a:close/>
                  </a:path>
                </a:pathLst>
              </a:custGeom>
              <a:solidFill>
                <a:srgbClr val="F2F2F2"/>
              </a:solidFill>
              <a:ln w="30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EFEC818C-D322-60C7-BA85-580D380D2B2B}"/>
                  </a:ext>
                </a:extLst>
              </p:cNvPr>
              <p:cNvSpPr/>
              <p:nvPr/>
            </p:nvSpPr>
            <p:spPr>
              <a:xfrm>
                <a:off x="1835394" y="2103026"/>
                <a:ext cx="633892" cy="604405"/>
              </a:xfrm>
              <a:custGeom>
                <a:avLst/>
                <a:gdLst>
                  <a:gd name="connsiteX0" fmla="*/ 331948 w 633892"/>
                  <a:gd name="connsiteY0" fmla="*/ 604024 h 604405"/>
                  <a:gd name="connsiteX1" fmla="*/ 17426 w 633892"/>
                  <a:gd name="connsiteY1" fmla="*/ 435072 h 604405"/>
                  <a:gd name="connsiteX2" fmla="*/ 2697 w 633892"/>
                  <a:gd name="connsiteY2" fmla="*/ 422215 h 604405"/>
                  <a:gd name="connsiteX3" fmla="*/ 822 w 633892"/>
                  <a:gd name="connsiteY3" fmla="*/ 412632 h 604405"/>
                  <a:gd name="connsiteX4" fmla="*/ 4354 w 633892"/>
                  <a:gd name="connsiteY4" fmla="*/ 409941 h 604405"/>
                  <a:gd name="connsiteX5" fmla="*/ 6870 w 633892"/>
                  <a:gd name="connsiteY5" fmla="*/ 409051 h 604405"/>
                  <a:gd name="connsiteX6" fmla="*/ 16720 w 633892"/>
                  <a:gd name="connsiteY6" fmla="*/ 405400 h 604405"/>
                  <a:gd name="connsiteX7" fmla="*/ 224121 w 633892"/>
                  <a:gd name="connsiteY7" fmla="*/ 89987 h 604405"/>
                  <a:gd name="connsiteX8" fmla="*/ 222280 w 633892"/>
                  <a:gd name="connsiteY8" fmla="*/ 8978 h 604405"/>
                  <a:gd name="connsiteX9" fmla="*/ 228966 w 633892"/>
                  <a:gd name="connsiteY9" fmla="*/ 1924 h 604405"/>
                  <a:gd name="connsiteX10" fmla="*/ 229122 w 633892"/>
                  <a:gd name="connsiteY10" fmla="*/ 1921 h 604405"/>
                  <a:gd name="connsiteX11" fmla="*/ 449196 w 633892"/>
                  <a:gd name="connsiteY11" fmla="*/ -381 h 604405"/>
                  <a:gd name="connsiteX12" fmla="*/ 456192 w 633892"/>
                  <a:gd name="connsiteY12" fmla="*/ 6401 h 604405"/>
                  <a:gd name="connsiteX13" fmla="*/ 556809 w 633892"/>
                  <a:gd name="connsiteY13" fmla="*/ 298216 h 604405"/>
                  <a:gd name="connsiteX14" fmla="*/ 613607 w 633892"/>
                  <a:gd name="connsiteY14" fmla="*/ 304814 h 604405"/>
                  <a:gd name="connsiteX15" fmla="*/ 619130 w 633892"/>
                  <a:gd name="connsiteY15" fmla="*/ 308926 h 604405"/>
                  <a:gd name="connsiteX16" fmla="*/ 497464 w 633892"/>
                  <a:gd name="connsiteY16" fmla="*/ 566067 h 604405"/>
                  <a:gd name="connsiteX17" fmla="*/ 331948 w 633892"/>
                  <a:gd name="connsiteY17" fmla="*/ 604024 h 604405"/>
                  <a:gd name="connsiteX18" fmla="*/ 20617 w 633892"/>
                  <a:gd name="connsiteY18" fmla="*/ 418809 h 604405"/>
                  <a:gd name="connsiteX19" fmla="*/ 27951 w 633892"/>
                  <a:gd name="connsiteY19" fmla="*/ 426112 h 604405"/>
                  <a:gd name="connsiteX20" fmla="*/ 28534 w 633892"/>
                  <a:gd name="connsiteY20" fmla="*/ 426879 h 604405"/>
                  <a:gd name="connsiteX21" fmla="*/ 152348 w 633892"/>
                  <a:gd name="connsiteY21" fmla="*/ 539402 h 604405"/>
                  <a:gd name="connsiteX22" fmla="*/ 491787 w 633892"/>
                  <a:gd name="connsiteY22" fmla="*/ 553547 h 604405"/>
                  <a:gd name="connsiteX23" fmla="*/ 494641 w 633892"/>
                  <a:gd name="connsiteY23" fmla="*/ 559684 h 604405"/>
                  <a:gd name="connsiteX24" fmla="*/ 491787 w 633892"/>
                  <a:gd name="connsiteY24" fmla="*/ 553547 h 604405"/>
                  <a:gd name="connsiteX25" fmla="*/ 608022 w 633892"/>
                  <a:gd name="connsiteY25" fmla="*/ 318192 h 604405"/>
                  <a:gd name="connsiteX26" fmla="*/ 555858 w 633892"/>
                  <a:gd name="connsiteY26" fmla="*/ 312055 h 604405"/>
                  <a:gd name="connsiteX27" fmla="*/ 442568 w 633892"/>
                  <a:gd name="connsiteY27" fmla="*/ 13581 h 604405"/>
                  <a:gd name="connsiteX28" fmla="*/ 236241 w 633892"/>
                  <a:gd name="connsiteY28" fmla="*/ 15760 h 604405"/>
                  <a:gd name="connsiteX29" fmla="*/ 237929 w 633892"/>
                  <a:gd name="connsiteY29" fmla="*/ 89772 h 604405"/>
                  <a:gd name="connsiteX30" fmla="*/ 21722 w 633892"/>
                  <a:gd name="connsiteY30" fmla="*/ 418410 h 604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633892" h="604405">
                    <a:moveTo>
                      <a:pt x="331948" y="604024"/>
                    </a:moveTo>
                    <a:cubicBezTo>
                      <a:pt x="139522" y="604024"/>
                      <a:pt x="24238" y="444769"/>
                      <a:pt x="17426" y="435072"/>
                    </a:cubicBezTo>
                    <a:cubicBezTo>
                      <a:pt x="13010" y="430251"/>
                      <a:pt x="8070" y="425940"/>
                      <a:pt x="2697" y="422215"/>
                    </a:cubicBezTo>
                    <a:cubicBezTo>
                      <a:pt x="-467" y="420085"/>
                      <a:pt x="-1308" y="415796"/>
                      <a:pt x="822" y="412632"/>
                    </a:cubicBezTo>
                    <a:cubicBezTo>
                      <a:pt x="1672" y="411371"/>
                      <a:pt x="2912" y="410426"/>
                      <a:pt x="4354" y="409941"/>
                    </a:cubicBezTo>
                    <a:lnTo>
                      <a:pt x="6870" y="409051"/>
                    </a:lnTo>
                    <a:cubicBezTo>
                      <a:pt x="10184" y="407885"/>
                      <a:pt x="13467" y="406658"/>
                      <a:pt x="16720" y="405400"/>
                    </a:cubicBezTo>
                    <a:cubicBezTo>
                      <a:pt x="143971" y="356303"/>
                      <a:pt x="227312" y="229482"/>
                      <a:pt x="224121" y="89987"/>
                    </a:cubicBezTo>
                    <a:lnTo>
                      <a:pt x="222280" y="8978"/>
                    </a:lnTo>
                    <a:cubicBezTo>
                      <a:pt x="222178" y="5183"/>
                      <a:pt x="225170" y="2025"/>
                      <a:pt x="228966" y="1924"/>
                    </a:cubicBezTo>
                    <a:cubicBezTo>
                      <a:pt x="229018" y="1921"/>
                      <a:pt x="229070" y="1921"/>
                      <a:pt x="229122" y="1921"/>
                    </a:cubicBezTo>
                    <a:lnTo>
                      <a:pt x="449196" y="-381"/>
                    </a:lnTo>
                    <a:cubicBezTo>
                      <a:pt x="452992" y="-414"/>
                      <a:pt x="456109" y="2608"/>
                      <a:pt x="456192" y="6401"/>
                    </a:cubicBezTo>
                    <a:cubicBezTo>
                      <a:pt x="457788" y="86980"/>
                      <a:pt x="478961" y="296498"/>
                      <a:pt x="556809" y="298216"/>
                    </a:cubicBezTo>
                    <a:lnTo>
                      <a:pt x="613607" y="304814"/>
                    </a:lnTo>
                    <a:cubicBezTo>
                      <a:pt x="616043" y="305115"/>
                      <a:pt x="618142" y="306676"/>
                      <a:pt x="619130" y="308926"/>
                    </a:cubicBezTo>
                    <a:cubicBezTo>
                      <a:pt x="665404" y="414667"/>
                      <a:pt x="593631" y="522709"/>
                      <a:pt x="497464" y="566067"/>
                    </a:cubicBezTo>
                    <a:cubicBezTo>
                      <a:pt x="437444" y="593223"/>
                      <a:pt x="382088" y="604024"/>
                      <a:pt x="331948" y="604024"/>
                    </a:cubicBezTo>
                    <a:close/>
                    <a:moveTo>
                      <a:pt x="20617" y="418809"/>
                    </a:moveTo>
                    <a:cubicBezTo>
                      <a:pt x="23191" y="421110"/>
                      <a:pt x="25637" y="423550"/>
                      <a:pt x="27951" y="426112"/>
                    </a:cubicBezTo>
                    <a:cubicBezTo>
                      <a:pt x="28162" y="426355"/>
                      <a:pt x="28356" y="426612"/>
                      <a:pt x="28534" y="426879"/>
                    </a:cubicBezTo>
                    <a:cubicBezTo>
                      <a:pt x="62118" y="472060"/>
                      <a:pt x="104169" y="510281"/>
                      <a:pt x="152348" y="539402"/>
                    </a:cubicBezTo>
                    <a:cubicBezTo>
                      <a:pt x="257874" y="602766"/>
                      <a:pt x="372084" y="607523"/>
                      <a:pt x="491787" y="553547"/>
                    </a:cubicBezTo>
                    <a:lnTo>
                      <a:pt x="494641" y="559684"/>
                    </a:lnTo>
                    <a:lnTo>
                      <a:pt x="491787" y="553547"/>
                    </a:lnTo>
                    <a:cubicBezTo>
                      <a:pt x="580774" y="513473"/>
                      <a:pt x="647668" y="414943"/>
                      <a:pt x="608022" y="318192"/>
                    </a:cubicBezTo>
                    <a:lnTo>
                      <a:pt x="555858" y="312055"/>
                    </a:lnTo>
                    <a:cubicBezTo>
                      <a:pt x="457236" y="309938"/>
                      <a:pt x="444133" y="59701"/>
                      <a:pt x="442568" y="13581"/>
                    </a:cubicBezTo>
                    <a:lnTo>
                      <a:pt x="236241" y="15760"/>
                    </a:lnTo>
                    <a:lnTo>
                      <a:pt x="237929" y="89772"/>
                    </a:lnTo>
                    <a:cubicBezTo>
                      <a:pt x="241274" y="235036"/>
                      <a:pt x="154373" y="367105"/>
                      <a:pt x="21722" y="418410"/>
                    </a:cubicBezTo>
                    <a:close/>
                  </a:path>
                </a:pathLst>
              </a:custGeom>
              <a:solidFill>
                <a:srgbClr val="000000"/>
              </a:solidFill>
              <a:ln w="30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DF49A163-058B-47AB-29F0-3DC81705D490}"/>
                  </a:ext>
                </a:extLst>
              </p:cNvPr>
              <p:cNvSpPr/>
              <p:nvPr/>
            </p:nvSpPr>
            <p:spPr>
              <a:xfrm>
                <a:off x="2054316" y="1834624"/>
                <a:ext cx="379911" cy="289207"/>
              </a:xfrm>
              <a:custGeom>
                <a:avLst/>
                <a:gdLst>
                  <a:gd name="connsiteX0" fmla="*/ 11243 w 379911"/>
                  <a:gd name="connsiteY0" fmla="*/ 288827 h 289207"/>
                  <a:gd name="connsiteX1" fmla="*/ 13 w 379911"/>
                  <a:gd name="connsiteY1" fmla="*/ 140157 h 289207"/>
                  <a:gd name="connsiteX2" fmla="*/ 116960 w 379911"/>
                  <a:gd name="connsiteY2" fmla="*/ 4062 h 289207"/>
                  <a:gd name="connsiteX3" fmla="*/ 123735 w 379911"/>
                  <a:gd name="connsiteY3" fmla="*/ 3731 h 289207"/>
                  <a:gd name="connsiteX4" fmla="*/ 314842 w 379911"/>
                  <a:gd name="connsiteY4" fmla="*/ -381 h 289207"/>
                  <a:gd name="connsiteX5" fmla="*/ 379557 w 379911"/>
                  <a:gd name="connsiteY5" fmla="*/ 136843 h 289207"/>
                  <a:gd name="connsiteX6" fmla="*/ 357402 w 379911"/>
                  <a:gd name="connsiteY6" fmla="*/ 178698 h 289207"/>
                  <a:gd name="connsiteX7" fmla="*/ 335370 w 379911"/>
                  <a:gd name="connsiteY7" fmla="*/ 255779 h 289207"/>
                  <a:gd name="connsiteX8" fmla="*/ 299622 w 379911"/>
                  <a:gd name="connsiteY8" fmla="*/ 288581 h 289207"/>
                  <a:gd name="connsiteX9" fmla="*/ 184400 w 379911"/>
                  <a:gd name="connsiteY9" fmla="*/ 288581 h 289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9911" h="289207">
                    <a:moveTo>
                      <a:pt x="11243" y="288827"/>
                    </a:moveTo>
                    <a:lnTo>
                      <a:pt x="13" y="140157"/>
                    </a:lnTo>
                    <a:cubicBezTo>
                      <a:pt x="-5274" y="70281"/>
                      <a:pt x="47084" y="9349"/>
                      <a:pt x="116960" y="4062"/>
                    </a:cubicBezTo>
                    <a:cubicBezTo>
                      <a:pt x="119215" y="3890"/>
                      <a:pt x="121474" y="3780"/>
                      <a:pt x="123735" y="3731"/>
                    </a:cubicBezTo>
                    <a:lnTo>
                      <a:pt x="314842" y="-381"/>
                    </a:lnTo>
                    <a:cubicBezTo>
                      <a:pt x="314842" y="-381"/>
                      <a:pt x="329663" y="92871"/>
                      <a:pt x="379557" y="136843"/>
                    </a:cubicBezTo>
                    <a:lnTo>
                      <a:pt x="357402" y="178698"/>
                    </a:lnTo>
                    <a:lnTo>
                      <a:pt x="335370" y="255779"/>
                    </a:lnTo>
                    <a:cubicBezTo>
                      <a:pt x="330608" y="272588"/>
                      <a:pt x="316778" y="285279"/>
                      <a:pt x="299622" y="288581"/>
                    </a:cubicBezTo>
                    <a:lnTo>
                      <a:pt x="184400" y="288581"/>
                    </a:lnTo>
                    <a:close/>
                  </a:path>
                </a:pathLst>
              </a:custGeom>
              <a:solidFill>
                <a:srgbClr val="F2F2F2"/>
              </a:solidFill>
              <a:ln w="30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EF3088F7-E161-B55A-179D-04883BE2AAD9}"/>
                  </a:ext>
                </a:extLst>
              </p:cNvPr>
              <p:cNvSpPr/>
              <p:nvPr/>
            </p:nvSpPr>
            <p:spPr>
              <a:xfrm>
                <a:off x="2047420" y="1827657"/>
                <a:ext cx="393720" cy="303078"/>
              </a:xfrm>
              <a:custGeom>
                <a:avLst/>
                <a:gdLst>
                  <a:gd name="connsiteX0" fmla="*/ 18109 w 393720"/>
                  <a:gd name="connsiteY0" fmla="*/ 302697 h 303078"/>
                  <a:gd name="connsiteX1" fmla="*/ 11236 w 393720"/>
                  <a:gd name="connsiteY1" fmla="*/ 296315 h 303078"/>
                  <a:gd name="connsiteX2" fmla="*/ 35 w 393720"/>
                  <a:gd name="connsiteY2" fmla="*/ 147584 h 303078"/>
                  <a:gd name="connsiteX3" fmla="*/ 123279 w 393720"/>
                  <a:gd name="connsiteY3" fmla="*/ 4085 h 303078"/>
                  <a:gd name="connsiteX4" fmla="*/ 130478 w 393720"/>
                  <a:gd name="connsiteY4" fmla="*/ 3732 h 303078"/>
                  <a:gd name="connsiteX5" fmla="*/ 321585 w 393720"/>
                  <a:gd name="connsiteY5" fmla="*/ -380 h 303078"/>
                  <a:gd name="connsiteX6" fmla="*/ 328551 w 393720"/>
                  <a:gd name="connsiteY6" fmla="*/ 5450 h 303078"/>
                  <a:gd name="connsiteX7" fmla="*/ 391026 w 393720"/>
                  <a:gd name="connsiteY7" fmla="*/ 138563 h 303078"/>
                  <a:gd name="connsiteX8" fmla="*/ 392560 w 393720"/>
                  <a:gd name="connsiteY8" fmla="*/ 147001 h 303078"/>
                  <a:gd name="connsiteX9" fmla="*/ 370589 w 393720"/>
                  <a:gd name="connsiteY9" fmla="*/ 188272 h 303078"/>
                  <a:gd name="connsiteX10" fmla="*/ 348741 w 393720"/>
                  <a:gd name="connsiteY10" fmla="*/ 264617 h 303078"/>
                  <a:gd name="connsiteX11" fmla="*/ 307654 w 393720"/>
                  <a:gd name="connsiteY11" fmla="*/ 302329 h 303078"/>
                  <a:gd name="connsiteX12" fmla="*/ 306365 w 393720"/>
                  <a:gd name="connsiteY12" fmla="*/ 302329 h 303078"/>
                  <a:gd name="connsiteX13" fmla="*/ 191143 w 393720"/>
                  <a:gd name="connsiteY13" fmla="*/ 302329 h 303078"/>
                  <a:gd name="connsiteX14" fmla="*/ 191143 w 393720"/>
                  <a:gd name="connsiteY14" fmla="*/ 302329 h 303078"/>
                  <a:gd name="connsiteX15" fmla="*/ 184238 w 393720"/>
                  <a:gd name="connsiteY15" fmla="*/ 295425 h 303078"/>
                  <a:gd name="connsiteX16" fmla="*/ 191143 w 393720"/>
                  <a:gd name="connsiteY16" fmla="*/ 288521 h 303078"/>
                  <a:gd name="connsiteX17" fmla="*/ 305690 w 393720"/>
                  <a:gd name="connsiteY17" fmla="*/ 288521 h 303078"/>
                  <a:gd name="connsiteX18" fmla="*/ 335455 w 393720"/>
                  <a:gd name="connsiteY18" fmla="*/ 260720 h 303078"/>
                  <a:gd name="connsiteX19" fmla="*/ 357517 w 393720"/>
                  <a:gd name="connsiteY19" fmla="*/ 183639 h 303078"/>
                  <a:gd name="connsiteX20" fmla="*/ 358039 w 393720"/>
                  <a:gd name="connsiteY20" fmla="*/ 182289 h 303078"/>
                  <a:gd name="connsiteX21" fmla="*/ 377862 w 393720"/>
                  <a:gd name="connsiteY21" fmla="*/ 145098 h 303078"/>
                  <a:gd name="connsiteX22" fmla="*/ 316000 w 393720"/>
                  <a:gd name="connsiteY22" fmla="*/ 13429 h 303078"/>
                  <a:gd name="connsiteX23" fmla="*/ 130785 w 393720"/>
                  <a:gd name="connsiteY23" fmla="*/ 17448 h 303078"/>
                  <a:gd name="connsiteX24" fmla="*/ 13506 w 393720"/>
                  <a:gd name="connsiteY24" fmla="*/ 140008 h 303078"/>
                  <a:gd name="connsiteX25" fmla="*/ 13813 w 393720"/>
                  <a:gd name="connsiteY25" fmla="*/ 146326 h 303078"/>
                  <a:gd name="connsiteX26" fmla="*/ 25013 w 393720"/>
                  <a:gd name="connsiteY26" fmla="*/ 295057 h 303078"/>
                  <a:gd name="connsiteX27" fmla="*/ 18661 w 393720"/>
                  <a:gd name="connsiteY27" fmla="*/ 302482 h 303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93720" h="303078">
                    <a:moveTo>
                      <a:pt x="18109" y="302697"/>
                    </a:moveTo>
                    <a:cubicBezTo>
                      <a:pt x="14504" y="302691"/>
                      <a:pt x="11509" y="299911"/>
                      <a:pt x="11236" y="296315"/>
                    </a:cubicBezTo>
                    <a:lnTo>
                      <a:pt x="35" y="147584"/>
                    </a:lnTo>
                    <a:cubicBezTo>
                      <a:pt x="-5558" y="73924"/>
                      <a:pt x="49620" y="9676"/>
                      <a:pt x="123279" y="4085"/>
                    </a:cubicBezTo>
                    <a:cubicBezTo>
                      <a:pt x="125676" y="3901"/>
                      <a:pt x="128075" y="3784"/>
                      <a:pt x="130478" y="3732"/>
                    </a:cubicBezTo>
                    <a:lnTo>
                      <a:pt x="321585" y="-380"/>
                    </a:lnTo>
                    <a:cubicBezTo>
                      <a:pt x="325034" y="-438"/>
                      <a:pt x="328001" y="2044"/>
                      <a:pt x="328551" y="5450"/>
                    </a:cubicBezTo>
                    <a:cubicBezTo>
                      <a:pt x="328551" y="6340"/>
                      <a:pt x="343586" y="96769"/>
                      <a:pt x="391026" y="138563"/>
                    </a:cubicBezTo>
                    <a:cubicBezTo>
                      <a:pt x="393425" y="140683"/>
                      <a:pt x="394057" y="144172"/>
                      <a:pt x="392560" y="147001"/>
                    </a:cubicBezTo>
                    <a:lnTo>
                      <a:pt x="370589" y="188272"/>
                    </a:lnTo>
                    <a:lnTo>
                      <a:pt x="348741" y="264617"/>
                    </a:lnTo>
                    <a:cubicBezTo>
                      <a:pt x="343347" y="283989"/>
                      <a:pt x="327415" y="298613"/>
                      <a:pt x="307654" y="302329"/>
                    </a:cubicBezTo>
                    <a:cubicBezTo>
                      <a:pt x="307224" y="302375"/>
                      <a:pt x="306795" y="302375"/>
                      <a:pt x="306365" y="302329"/>
                    </a:cubicBezTo>
                    <a:lnTo>
                      <a:pt x="191143" y="302329"/>
                    </a:lnTo>
                    <a:lnTo>
                      <a:pt x="191143" y="302329"/>
                    </a:lnTo>
                    <a:cubicBezTo>
                      <a:pt x="187328" y="302329"/>
                      <a:pt x="184238" y="299239"/>
                      <a:pt x="184238" y="295425"/>
                    </a:cubicBezTo>
                    <a:cubicBezTo>
                      <a:pt x="184238" y="291611"/>
                      <a:pt x="187328" y="288521"/>
                      <a:pt x="191143" y="288521"/>
                    </a:cubicBezTo>
                    <a:lnTo>
                      <a:pt x="305690" y="288521"/>
                    </a:lnTo>
                    <a:cubicBezTo>
                      <a:pt x="320032" y="285557"/>
                      <a:pt x="331518" y="274829"/>
                      <a:pt x="335455" y="260720"/>
                    </a:cubicBezTo>
                    <a:lnTo>
                      <a:pt x="357517" y="183639"/>
                    </a:lnTo>
                    <a:cubicBezTo>
                      <a:pt x="357646" y="183172"/>
                      <a:pt x="357821" y="182721"/>
                      <a:pt x="358039" y="182289"/>
                    </a:cubicBezTo>
                    <a:lnTo>
                      <a:pt x="377862" y="145098"/>
                    </a:lnTo>
                    <a:cubicBezTo>
                      <a:pt x="336467" y="105208"/>
                      <a:pt x="320082" y="34632"/>
                      <a:pt x="316000" y="13429"/>
                    </a:cubicBezTo>
                    <a:lnTo>
                      <a:pt x="130785" y="17448"/>
                    </a:lnTo>
                    <a:cubicBezTo>
                      <a:pt x="64554" y="18906"/>
                      <a:pt x="12049" y="73780"/>
                      <a:pt x="13506" y="140008"/>
                    </a:cubicBezTo>
                    <a:cubicBezTo>
                      <a:pt x="13552" y="142116"/>
                      <a:pt x="13657" y="144224"/>
                      <a:pt x="13813" y="146326"/>
                    </a:cubicBezTo>
                    <a:lnTo>
                      <a:pt x="25013" y="295057"/>
                    </a:lnTo>
                    <a:cubicBezTo>
                      <a:pt x="25295" y="298855"/>
                      <a:pt x="22460" y="302172"/>
                      <a:pt x="18661" y="302482"/>
                    </a:cubicBezTo>
                    <a:close/>
                  </a:path>
                </a:pathLst>
              </a:custGeom>
              <a:solidFill>
                <a:srgbClr val="000000"/>
              </a:solidFill>
              <a:ln w="30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25B93E2F-0C69-8933-BDF3-758286FFFABA}"/>
                  </a:ext>
                </a:extLst>
              </p:cNvPr>
              <p:cNvSpPr/>
              <p:nvPr/>
            </p:nvSpPr>
            <p:spPr>
              <a:xfrm>
                <a:off x="2178241" y="2455990"/>
                <a:ext cx="70313" cy="26568"/>
              </a:xfrm>
              <a:custGeom>
                <a:avLst/>
                <a:gdLst>
                  <a:gd name="connsiteX0" fmla="*/ 25340 w 70313"/>
                  <a:gd name="connsiteY0" fmla="*/ 26169 h 26568"/>
                  <a:gd name="connsiteX1" fmla="*/ 4873 w 70313"/>
                  <a:gd name="connsiteY1" fmla="*/ 23530 h 26568"/>
                  <a:gd name="connsiteX2" fmla="*/ -144 w 70313"/>
                  <a:gd name="connsiteY2" fmla="*/ 15138 h 26568"/>
                  <a:gd name="connsiteX3" fmla="*/ 8248 w 70313"/>
                  <a:gd name="connsiteY3" fmla="*/ 10121 h 26568"/>
                  <a:gd name="connsiteX4" fmla="*/ 58419 w 70313"/>
                  <a:gd name="connsiteY4" fmla="*/ 1406 h 26568"/>
                  <a:gd name="connsiteX5" fmla="*/ 68170 w 70313"/>
                  <a:gd name="connsiteY5" fmla="*/ 1888 h 26568"/>
                  <a:gd name="connsiteX6" fmla="*/ 67900 w 70313"/>
                  <a:gd name="connsiteY6" fmla="*/ 11440 h 26568"/>
                  <a:gd name="connsiteX7" fmla="*/ 25340 w 70313"/>
                  <a:gd name="connsiteY7" fmla="*/ 26169 h 26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0313" h="26568">
                    <a:moveTo>
                      <a:pt x="25340" y="26169"/>
                    </a:moveTo>
                    <a:cubicBezTo>
                      <a:pt x="18436" y="26139"/>
                      <a:pt x="11560" y="25252"/>
                      <a:pt x="4873" y="23530"/>
                    </a:cubicBezTo>
                    <a:cubicBezTo>
                      <a:pt x="1170" y="22597"/>
                      <a:pt x="-1077" y="18841"/>
                      <a:pt x="-144" y="15138"/>
                    </a:cubicBezTo>
                    <a:cubicBezTo>
                      <a:pt x="789" y="11434"/>
                      <a:pt x="4545" y="9188"/>
                      <a:pt x="8248" y="10121"/>
                    </a:cubicBezTo>
                    <a:cubicBezTo>
                      <a:pt x="40130" y="18222"/>
                      <a:pt x="58235" y="1560"/>
                      <a:pt x="58419" y="1406"/>
                    </a:cubicBezTo>
                    <a:cubicBezTo>
                      <a:pt x="61245" y="-1153"/>
                      <a:pt x="65611" y="-938"/>
                      <a:pt x="68170" y="1888"/>
                    </a:cubicBezTo>
                    <a:cubicBezTo>
                      <a:pt x="70656" y="4631"/>
                      <a:pt x="70536" y="8844"/>
                      <a:pt x="67900" y="11440"/>
                    </a:cubicBezTo>
                    <a:cubicBezTo>
                      <a:pt x="55949" y="21309"/>
                      <a:pt x="40836" y="26537"/>
                      <a:pt x="25340" y="26169"/>
                    </a:cubicBezTo>
                    <a:close/>
                  </a:path>
                </a:pathLst>
              </a:custGeom>
              <a:solidFill>
                <a:srgbClr val="000000"/>
              </a:solidFill>
              <a:ln w="30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E2D29909-96A0-9FD1-5853-20B6242F0CAF}"/>
                  </a:ext>
                </a:extLst>
              </p:cNvPr>
              <p:cNvSpPr/>
              <p:nvPr/>
            </p:nvSpPr>
            <p:spPr>
              <a:xfrm>
                <a:off x="1514548" y="1678040"/>
                <a:ext cx="908855" cy="969923"/>
              </a:xfrm>
              <a:custGeom>
                <a:avLst/>
                <a:gdLst>
                  <a:gd name="connsiteX0" fmla="*/ 892660 w 908855"/>
                  <a:gd name="connsiteY0" fmla="*/ 144819 h 969923"/>
                  <a:gd name="connsiteX1" fmla="*/ 796585 w 908855"/>
                  <a:gd name="connsiteY1" fmla="*/ 195787 h 969923"/>
                  <a:gd name="connsiteX2" fmla="*/ 692593 w 908855"/>
                  <a:gd name="connsiteY2" fmla="*/ 344119 h 969923"/>
                  <a:gd name="connsiteX3" fmla="*/ 585379 w 908855"/>
                  <a:gd name="connsiteY3" fmla="*/ 715132 h 969923"/>
                  <a:gd name="connsiteX4" fmla="*/ 290802 w 908855"/>
                  <a:gd name="connsiteY4" fmla="*/ 884606 h 969923"/>
                  <a:gd name="connsiteX5" fmla="*/ 69685 w 908855"/>
                  <a:gd name="connsiteY5" fmla="*/ 969543 h 969923"/>
                  <a:gd name="connsiteX6" fmla="*/ 70391 w 908855"/>
                  <a:gd name="connsiteY6" fmla="*/ 581223 h 969923"/>
                  <a:gd name="connsiteX7" fmla="*/ 479086 w 908855"/>
                  <a:gd name="connsiteY7" fmla="*/ 218862 h 969923"/>
                  <a:gd name="connsiteX8" fmla="*/ 901896 w 908855"/>
                  <a:gd name="connsiteY8" fmla="*/ 99497 h 969923"/>
                  <a:gd name="connsiteX9" fmla="*/ 897211 w 908855"/>
                  <a:gd name="connsiteY9" fmla="*/ 141808 h 969923"/>
                  <a:gd name="connsiteX10" fmla="*/ 892660 w 908855"/>
                  <a:gd name="connsiteY10" fmla="*/ 144819 h 969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08855" h="969923">
                    <a:moveTo>
                      <a:pt x="892660" y="144819"/>
                    </a:moveTo>
                    <a:lnTo>
                      <a:pt x="796585" y="195787"/>
                    </a:lnTo>
                    <a:cubicBezTo>
                      <a:pt x="740140" y="225695"/>
                      <a:pt x="701464" y="280858"/>
                      <a:pt x="692593" y="344119"/>
                    </a:cubicBezTo>
                    <a:cubicBezTo>
                      <a:pt x="680319" y="432584"/>
                      <a:pt x="669641" y="585825"/>
                      <a:pt x="585379" y="715132"/>
                    </a:cubicBezTo>
                    <a:cubicBezTo>
                      <a:pt x="520143" y="815227"/>
                      <a:pt x="410044" y="877088"/>
                      <a:pt x="290802" y="884606"/>
                    </a:cubicBezTo>
                    <a:cubicBezTo>
                      <a:pt x="212248" y="889577"/>
                      <a:pt x="119333" y="919342"/>
                      <a:pt x="69685" y="969543"/>
                    </a:cubicBezTo>
                    <a:cubicBezTo>
                      <a:pt x="69685" y="969543"/>
                      <a:pt x="-88374" y="762725"/>
                      <a:pt x="70391" y="581223"/>
                    </a:cubicBezTo>
                    <a:cubicBezTo>
                      <a:pt x="229155" y="399720"/>
                      <a:pt x="437937" y="411534"/>
                      <a:pt x="479086" y="218862"/>
                    </a:cubicBezTo>
                    <a:cubicBezTo>
                      <a:pt x="518486" y="34475"/>
                      <a:pt x="743285" y="-102166"/>
                      <a:pt x="901896" y="99497"/>
                    </a:cubicBezTo>
                    <a:cubicBezTo>
                      <a:pt x="912286" y="112473"/>
                      <a:pt x="910188" y="131418"/>
                      <a:pt x="897211" y="141808"/>
                    </a:cubicBezTo>
                    <a:cubicBezTo>
                      <a:pt x="895787" y="142947"/>
                      <a:pt x="894265" y="143956"/>
                      <a:pt x="892660" y="144819"/>
                    </a:cubicBezTo>
                    <a:close/>
                  </a:path>
                </a:pathLst>
              </a:custGeom>
              <a:solidFill>
                <a:srgbClr val="000000"/>
              </a:solidFill>
              <a:ln w="30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FC051387-8657-33C0-023D-54E96503704B}"/>
                </a:ext>
              </a:extLst>
            </p:cNvPr>
            <p:cNvGrpSpPr/>
            <p:nvPr/>
          </p:nvGrpSpPr>
          <p:grpSpPr>
            <a:xfrm>
              <a:off x="2940107" y="1300172"/>
              <a:ext cx="2931488" cy="2640446"/>
              <a:chOff x="3150612" y="691887"/>
              <a:chExt cx="2931488" cy="2640446"/>
            </a:xfrm>
          </p:grpSpPr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6F86CC31-32B4-9359-4663-F5030422D72D}"/>
                  </a:ext>
                </a:extLst>
              </p:cNvPr>
              <p:cNvSpPr/>
              <p:nvPr/>
            </p:nvSpPr>
            <p:spPr>
              <a:xfrm>
                <a:off x="4240232" y="2435009"/>
                <a:ext cx="995609" cy="495991"/>
              </a:xfrm>
              <a:custGeom>
                <a:avLst/>
                <a:gdLst>
                  <a:gd name="connsiteX0" fmla="*/ 995255 w 995609"/>
                  <a:gd name="connsiteY0" fmla="*/ 389443 h 495991"/>
                  <a:gd name="connsiteX1" fmla="*/ 902126 w 995609"/>
                  <a:gd name="connsiteY1" fmla="*/ 75565 h 495991"/>
                  <a:gd name="connsiteX2" fmla="*/ 55216 w 995609"/>
                  <a:gd name="connsiteY2" fmla="*/ -381 h 495991"/>
                  <a:gd name="connsiteX3" fmla="*/ -355 w 995609"/>
                  <a:gd name="connsiteY3" fmla="*/ 423319 h 495991"/>
                  <a:gd name="connsiteX4" fmla="*/ 995255 w 995609"/>
                  <a:gd name="connsiteY4" fmla="*/ 389443 h 495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5609" h="495991">
                    <a:moveTo>
                      <a:pt x="995255" y="389443"/>
                    </a:moveTo>
                    <a:lnTo>
                      <a:pt x="902126" y="75565"/>
                    </a:lnTo>
                    <a:lnTo>
                      <a:pt x="55216" y="-381"/>
                    </a:lnTo>
                    <a:lnTo>
                      <a:pt x="-355" y="423319"/>
                    </a:lnTo>
                    <a:cubicBezTo>
                      <a:pt x="-355" y="423319"/>
                      <a:pt x="867605" y="606633"/>
                      <a:pt x="995255" y="389443"/>
                    </a:cubicBezTo>
                    <a:close/>
                  </a:path>
                </a:pathLst>
              </a:custGeom>
              <a:solidFill>
                <a:srgbClr val="F2F2F2"/>
              </a:solidFill>
              <a:ln w="30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FD0E27DB-F4FC-8202-ECA4-5B07F0238046}"/>
                  </a:ext>
                </a:extLst>
              </p:cNvPr>
              <p:cNvSpPr/>
              <p:nvPr/>
            </p:nvSpPr>
            <p:spPr>
              <a:xfrm>
                <a:off x="4233325" y="2428084"/>
                <a:ext cx="1009558" cy="510252"/>
              </a:xfrm>
              <a:custGeom>
                <a:avLst/>
                <a:gdLst>
                  <a:gd name="connsiteX0" fmla="*/ 633204 w 1009558"/>
                  <a:gd name="connsiteY0" fmla="*/ 509872 h 510252"/>
                  <a:gd name="connsiteX1" fmla="*/ 5110 w 1009558"/>
                  <a:gd name="connsiteY1" fmla="*/ 436995 h 510252"/>
                  <a:gd name="connsiteX2" fmla="*/ -290 w 1009558"/>
                  <a:gd name="connsiteY2" fmla="*/ 429323 h 510252"/>
                  <a:gd name="connsiteX3" fmla="*/ 55280 w 1009558"/>
                  <a:gd name="connsiteY3" fmla="*/ 5623 h 510252"/>
                  <a:gd name="connsiteX4" fmla="*/ 62737 w 1009558"/>
                  <a:gd name="connsiteY4" fmla="*/ -360 h 510252"/>
                  <a:gd name="connsiteX5" fmla="*/ 909646 w 1009558"/>
                  <a:gd name="connsiteY5" fmla="*/ 75616 h 510252"/>
                  <a:gd name="connsiteX6" fmla="*/ 915783 w 1009558"/>
                  <a:gd name="connsiteY6" fmla="*/ 80526 h 510252"/>
                  <a:gd name="connsiteX7" fmla="*/ 1008913 w 1009558"/>
                  <a:gd name="connsiteY7" fmla="*/ 394404 h 510252"/>
                  <a:gd name="connsiteX8" fmla="*/ 1008268 w 1009558"/>
                  <a:gd name="connsiteY8" fmla="*/ 399866 h 510252"/>
                  <a:gd name="connsiteX9" fmla="*/ 633204 w 1009558"/>
                  <a:gd name="connsiteY9" fmla="*/ 509872 h 510252"/>
                  <a:gd name="connsiteX10" fmla="*/ 14254 w 1009558"/>
                  <a:gd name="connsiteY10" fmla="*/ 424751 h 510252"/>
                  <a:gd name="connsiteX11" fmla="*/ 994552 w 1009558"/>
                  <a:gd name="connsiteY11" fmla="*/ 395386 h 510252"/>
                  <a:gd name="connsiteX12" fmla="*/ 903601 w 1009558"/>
                  <a:gd name="connsiteY12" fmla="*/ 88964 h 510252"/>
                  <a:gd name="connsiteX13" fmla="*/ 68106 w 1009558"/>
                  <a:gd name="connsiteY13" fmla="*/ 14000 h 510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09558" h="510252">
                    <a:moveTo>
                      <a:pt x="633204" y="509872"/>
                    </a:moveTo>
                    <a:cubicBezTo>
                      <a:pt x="355135" y="509872"/>
                      <a:pt x="27111" y="441659"/>
                      <a:pt x="5110" y="436995"/>
                    </a:cubicBezTo>
                    <a:cubicBezTo>
                      <a:pt x="1581" y="436228"/>
                      <a:pt x="-782" y="432914"/>
                      <a:pt x="-290" y="429323"/>
                    </a:cubicBezTo>
                    <a:lnTo>
                      <a:pt x="55280" y="5623"/>
                    </a:lnTo>
                    <a:cubicBezTo>
                      <a:pt x="55802" y="1978"/>
                      <a:pt x="59054" y="-640"/>
                      <a:pt x="62737" y="-360"/>
                    </a:cubicBezTo>
                    <a:lnTo>
                      <a:pt x="909646" y="75616"/>
                    </a:lnTo>
                    <a:cubicBezTo>
                      <a:pt x="912500" y="75815"/>
                      <a:pt x="914955" y="77770"/>
                      <a:pt x="915783" y="80526"/>
                    </a:cubicBezTo>
                    <a:lnTo>
                      <a:pt x="1008913" y="394404"/>
                    </a:lnTo>
                    <a:cubicBezTo>
                      <a:pt x="1009465" y="396245"/>
                      <a:pt x="1009220" y="398209"/>
                      <a:pt x="1008268" y="399866"/>
                    </a:cubicBezTo>
                    <a:cubicBezTo>
                      <a:pt x="958896" y="483636"/>
                      <a:pt x="805685" y="509872"/>
                      <a:pt x="633204" y="509872"/>
                    </a:cubicBezTo>
                    <a:close/>
                    <a:moveTo>
                      <a:pt x="14254" y="424751"/>
                    </a:moveTo>
                    <a:cubicBezTo>
                      <a:pt x="92409" y="440585"/>
                      <a:pt x="871382" y="592507"/>
                      <a:pt x="994552" y="395386"/>
                    </a:cubicBezTo>
                    <a:lnTo>
                      <a:pt x="903601" y="88964"/>
                    </a:lnTo>
                    <a:lnTo>
                      <a:pt x="68106" y="14000"/>
                    </a:lnTo>
                    <a:close/>
                  </a:path>
                </a:pathLst>
              </a:custGeom>
              <a:solidFill>
                <a:srgbClr val="000000"/>
              </a:solidFill>
              <a:ln w="30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90253258-E45E-C091-5A4E-E57F72E917D5}"/>
                  </a:ext>
                </a:extLst>
              </p:cNvPr>
              <p:cNvSpPr/>
              <p:nvPr/>
            </p:nvSpPr>
            <p:spPr>
              <a:xfrm>
                <a:off x="3448902" y="699129"/>
                <a:ext cx="2626045" cy="2625877"/>
              </a:xfrm>
              <a:custGeom>
                <a:avLst/>
                <a:gdLst>
                  <a:gd name="connsiteX0" fmla="*/ 159260 w 2626045"/>
                  <a:gd name="connsiteY0" fmla="*/ 964074 h 2625877"/>
                  <a:gd name="connsiteX1" fmla="*/ 279945 w 2626045"/>
                  <a:gd name="connsiteY1" fmla="*/ 1054718 h 2625877"/>
                  <a:gd name="connsiteX2" fmla="*/ 251162 w 2626045"/>
                  <a:gd name="connsiteY2" fmla="*/ 1230022 h 2625877"/>
                  <a:gd name="connsiteX3" fmla="*/ 108231 w 2626045"/>
                  <a:gd name="connsiteY3" fmla="*/ 1277799 h 2625877"/>
                  <a:gd name="connsiteX4" fmla="*/ 8074 w 2626045"/>
                  <a:gd name="connsiteY4" fmla="*/ 1480005 h 2625877"/>
                  <a:gd name="connsiteX5" fmla="*/ 139499 w 2626045"/>
                  <a:gd name="connsiteY5" fmla="*/ 1587320 h 2625877"/>
                  <a:gd name="connsiteX6" fmla="*/ 289488 w 2626045"/>
                  <a:gd name="connsiteY6" fmla="*/ 1605578 h 2625877"/>
                  <a:gd name="connsiteX7" fmla="*/ 352392 w 2626045"/>
                  <a:gd name="connsiteY7" fmla="*/ 1771492 h 2625877"/>
                  <a:gd name="connsiteX8" fmla="*/ 252267 w 2626045"/>
                  <a:gd name="connsiteY8" fmla="*/ 1884628 h 2625877"/>
                  <a:gd name="connsiteX9" fmla="*/ 266658 w 2626045"/>
                  <a:gd name="connsiteY9" fmla="*/ 2109826 h 2625877"/>
                  <a:gd name="connsiteX10" fmla="*/ 434076 w 2626045"/>
                  <a:gd name="connsiteY10" fmla="*/ 2137044 h 2625877"/>
                  <a:gd name="connsiteX11" fmla="*/ 572712 w 2626045"/>
                  <a:gd name="connsiteY11" fmla="*/ 2078036 h 2625877"/>
                  <a:gd name="connsiteX12" fmla="*/ 710549 w 2626045"/>
                  <a:gd name="connsiteY12" fmla="*/ 2190160 h 2625877"/>
                  <a:gd name="connsiteX13" fmla="*/ 680386 w 2626045"/>
                  <a:gd name="connsiteY13" fmla="*/ 2338124 h 2625877"/>
                  <a:gd name="connsiteX14" fmla="*/ 805366 w 2626045"/>
                  <a:gd name="connsiteY14" fmla="*/ 2526009 h 2625877"/>
                  <a:gd name="connsiteX15" fmla="*/ 964070 w 2626045"/>
                  <a:gd name="connsiteY15" fmla="*/ 2465835 h 2625877"/>
                  <a:gd name="connsiteX16" fmla="*/ 1054836 w 2626045"/>
                  <a:gd name="connsiteY16" fmla="*/ 2345151 h 2625877"/>
                  <a:gd name="connsiteX17" fmla="*/ 1230141 w 2626045"/>
                  <a:gd name="connsiteY17" fmla="*/ 2373933 h 2625877"/>
                  <a:gd name="connsiteX18" fmla="*/ 1277887 w 2626045"/>
                  <a:gd name="connsiteY18" fmla="*/ 2516834 h 2625877"/>
                  <a:gd name="connsiteX19" fmla="*/ 1480040 w 2626045"/>
                  <a:gd name="connsiteY19" fmla="*/ 2617113 h 2625877"/>
                  <a:gd name="connsiteX20" fmla="*/ 1587438 w 2626045"/>
                  <a:gd name="connsiteY20" fmla="*/ 2485597 h 2625877"/>
                  <a:gd name="connsiteX21" fmla="*/ 1605849 w 2626045"/>
                  <a:gd name="connsiteY21" fmla="*/ 2335608 h 2625877"/>
                  <a:gd name="connsiteX22" fmla="*/ 1771764 w 2626045"/>
                  <a:gd name="connsiteY22" fmla="*/ 2272703 h 2625877"/>
                  <a:gd name="connsiteX23" fmla="*/ 1884869 w 2626045"/>
                  <a:gd name="connsiteY23" fmla="*/ 2372859 h 2625877"/>
                  <a:gd name="connsiteX24" fmla="*/ 2110068 w 2626045"/>
                  <a:gd name="connsiteY24" fmla="*/ 2358621 h 2625877"/>
                  <a:gd name="connsiteX25" fmla="*/ 2137316 w 2626045"/>
                  <a:gd name="connsiteY25" fmla="*/ 2190989 h 2625877"/>
                  <a:gd name="connsiteX26" fmla="*/ 2078309 w 2626045"/>
                  <a:gd name="connsiteY26" fmla="*/ 2052353 h 2625877"/>
                  <a:gd name="connsiteX27" fmla="*/ 2190432 w 2626045"/>
                  <a:gd name="connsiteY27" fmla="*/ 1914546 h 2625877"/>
                  <a:gd name="connsiteX28" fmla="*/ 2338395 w 2626045"/>
                  <a:gd name="connsiteY28" fmla="*/ 1944710 h 2625877"/>
                  <a:gd name="connsiteX29" fmla="*/ 2526250 w 2626045"/>
                  <a:gd name="connsiteY29" fmla="*/ 1819668 h 2625877"/>
                  <a:gd name="connsiteX30" fmla="*/ 2466077 w 2626045"/>
                  <a:gd name="connsiteY30" fmla="*/ 1661026 h 2625877"/>
                  <a:gd name="connsiteX31" fmla="*/ 2345392 w 2626045"/>
                  <a:gd name="connsiteY31" fmla="*/ 1570259 h 2625877"/>
                  <a:gd name="connsiteX32" fmla="*/ 2374205 w 2626045"/>
                  <a:gd name="connsiteY32" fmla="*/ 1394955 h 2625877"/>
                  <a:gd name="connsiteX33" fmla="*/ 2517106 w 2626045"/>
                  <a:gd name="connsiteY33" fmla="*/ 1347178 h 2625877"/>
                  <a:gd name="connsiteX34" fmla="*/ 2617262 w 2626045"/>
                  <a:gd name="connsiteY34" fmla="*/ 1144973 h 2625877"/>
                  <a:gd name="connsiteX35" fmla="*/ 2485838 w 2626045"/>
                  <a:gd name="connsiteY35" fmla="*/ 1037657 h 2625877"/>
                  <a:gd name="connsiteX36" fmla="*/ 2335879 w 2626045"/>
                  <a:gd name="connsiteY36" fmla="*/ 1019246 h 2625877"/>
                  <a:gd name="connsiteX37" fmla="*/ 2272944 w 2626045"/>
                  <a:gd name="connsiteY37" fmla="*/ 853332 h 2625877"/>
                  <a:gd name="connsiteX38" fmla="*/ 2373101 w 2626045"/>
                  <a:gd name="connsiteY38" fmla="*/ 740226 h 2625877"/>
                  <a:gd name="connsiteX39" fmla="*/ 2358832 w 2626045"/>
                  <a:gd name="connsiteY39" fmla="*/ 515022 h 2625877"/>
                  <a:gd name="connsiteX40" fmla="*/ 2191260 w 2626045"/>
                  <a:gd name="connsiteY40" fmla="*/ 487780 h 2625877"/>
                  <a:gd name="connsiteX41" fmla="*/ 2052625 w 2626045"/>
                  <a:gd name="connsiteY41" fmla="*/ 546787 h 2625877"/>
                  <a:gd name="connsiteX42" fmla="*/ 1914726 w 2626045"/>
                  <a:gd name="connsiteY42" fmla="*/ 434879 h 2625877"/>
                  <a:gd name="connsiteX43" fmla="*/ 1944889 w 2626045"/>
                  <a:gd name="connsiteY43" fmla="*/ 286915 h 2625877"/>
                  <a:gd name="connsiteX44" fmla="*/ 1819909 w 2626045"/>
                  <a:gd name="connsiteY44" fmla="*/ 99039 h 2625877"/>
                  <a:gd name="connsiteX45" fmla="*/ 1661205 w 2626045"/>
                  <a:gd name="connsiteY45" fmla="*/ 159204 h 2625877"/>
                  <a:gd name="connsiteX46" fmla="*/ 1570439 w 2626045"/>
                  <a:gd name="connsiteY46" fmla="*/ 279919 h 2625877"/>
                  <a:gd name="connsiteX47" fmla="*/ 1395135 w 2626045"/>
                  <a:gd name="connsiteY47" fmla="*/ 251106 h 2625877"/>
                  <a:gd name="connsiteX48" fmla="*/ 1347358 w 2626045"/>
                  <a:gd name="connsiteY48" fmla="*/ 108205 h 2625877"/>
                  <a:gd name="connsiteX49" fmla="*/ 1145143 w 2626045"/>
                  <a:gd name="connsiteY49" fmla="*/ 8039 h 2625877"/>
                  <a:gd name="connsiteX50" fmla="*/ 1037837 w 2626045"/>
                  <a:gd name="connsiteY50" fmla="*/ 139473 h 2625877"/>
                  <a:gd name="connsiteX51" fmla="*/ 1019426 w 2626045"/>
                  <a:gd name="connsiteY51" fmla="*/ 289431 h 2625877"/>
                  <a:gd name="connsiteX52" fmla="*/ 853511 w 2626045"/>
                  <a:gd name="connsiteY52" fmla="*/ 352336 h 2625877"/>
                  <a:gd name="connsiteX53" fmla="*/ 740375 w 2626045"/>
                  <a:gd name="connsiteY53" fmla="*/ 252210 h 2625877"/>
                  <a:gd name="connsiteX54" fmla="*/ 515177 w 2626045"/>
                  <a:gd name="connsiteY54" fmla="*/ 266577 h 2625877"/>
                  <a:gd name="connsiteX55" fmla="*/ 487959 w 2626045"/>
                  <a:gd name="connsiteY55" fmla="*/ 434050 h 2625877"/>
                  <a:gd name="connsiteX56" fmla="*/ 546967 w 2626045"/>
                  <a:gd name="connsiteY56" fmla="*/ 572686 h 2625877"/>
                  <a:gd name="connsiteX57" fmla="*/ 434843 w 2626045"/>
                  <a:gd name="connsiteY57" fmla="*/ 710493 h 2625877"/>
                  <a:gd name="connsiteX58" fmla="*/ 286941 w 2626045"/>
                  <a:gd name="connsiteY58" fmla="*/ 680360 h 2625877"/>
                  <a:gd name="connsiteX59" fmla="*/ 99087 w 2626045"/>
                  <a:gd name="connsiteY59" fmla="*/ 805402 h 2625877"/>
                  <a:gd name="connsiteX60" fmla="*/ 159260 w 2626045"/>
                  <a:gd name="connsiteY60" fmla="*/ 964044 h 2625877"/>
                  <a:gd name="connsiteX61" fmla="*/ 540799 w 2626045"/>
                  <a:gd name="connsiteY61" fmla="*/ 965241 h 2625877"/>
                  <a:gd name="connsiteX62" fmla="*/ 1660039 w 2626045"/>
                  <a:gd name="connsiteY62" fmla="*/ 540835 h 2625877"/>
                  <a:gd name="connsiteX63" fmla="*/ 2084446 w 2626045"/>
                  <a:gd name="connsiteY63" fmla="*/ 1660013 h 2625877"/>
                  <a:gd name="connsiteX64" fmla="*/ 965266 w 2626045"/>
                  <a:gd name="connsiteY64" fmla="*/ 2084419 h 2625877"/>
                  <a:gd name="connsiteX65" fmla="*/ 540799 w 2626045"/>
                  <a:gd name="connsiteY65" fmla="*/ 965241 h 2625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2626045" h="2625877">
                    <a:moveTo>
                      <a:pt x="159260" y="964074"/>
                    </a:moveTo>
                    <a:lnTo>
                      <a:pt x="279945" y="1054718"/>
                    </a:lnTo>
                    <a:cubicBezTo>
                      <a:pt x="265461" y="1112244"/>
                      <a:pt x="255826" y="1170883"/>
                      <a:pt x="251162" y="1230022"/>
                    </a:cubicBezTo>
                    <a:lnTo>
                      <a:pt x="108231" y="1277799"/>
                    </a:lnTo>
                    <a:cubicBezTo>
                      <a:pt x="24736" y="1305977"/>
                      <a:pt x="-20125" y="1396508"/>
                      <a:pt x="8074" y="1480005"/>
                    </a:cubicBezTo>
                    <a:cubicBezTo>
                      <a:pt x="27652" y="1538037"/>
                      <a:pt x="78712" y="1579738"/>
                      <a:pt x="139499" y="1587320"/>
                    </a:cubicBezTo>
                    <a:lnTo>
                      <a:pt x="289488" y="1605578"/>
                    </a:lnTo>
                    <a:cubicBezTo>
                      <a:pt x="305843" y="1662529"/>
                      <a:pt x="326862" y="1718023"/>
                      <a:pt x="352392" y="1771492"/>
                    </a:cubicBezTo>
                    <a:lnTo>
                      <a:pt x="252267" y="1884628"/>
                    </a:lnTo>
                    <a:cubicBezTo>
                      <a:pt x="194057" y="1950785"/>
                      <a:pt x="200501" y="2051617"/>
                      <a:pt x="266658" y="2109826"/>
                    </a:cubicBezTo>
                    <a:cubicBezTo>
                      <a:pt x="312624" y="2150269"/>
                      <a:pt x="377677" y="2160825"/>
                      <a:pt x="434076" y="2137044"/>
                    </a:cubicBezTo>
                    <a:lnTo>
                      <a:pt x="572712" y="2078036"/>
                    </a:lnTo>
                    <a:cubicBezTo>
                      <a:pt x="615425" y="2119216"/>
                      <a:pt x="661545" y="2156713"/>
                      <a:pt x="710549" y="2190160"/>
                    </a:cubicBezTo>
                    <a:lnTo>
                      <a:pt x="680386" y="2338124"/>
                    </a:lnTo>
                    <a:cubicBezTo>
                      <a:pt x="663018" y="2424533"/>
                      <a:pt x="718987" y="2508641"/>
                      <a:pt x="805366" y="2526009"/>
                    </a:cubicBezTo>
                    <a:cubicBezTo>
                      <a:pt x="865448" y="2538068"/>
                      <a:pt x="927094" y="2514686"/>
                      <a:pt x="964070" y="2465835"/>
                    </a:cubicBezTo>
                    <a:lnTo>
                      <a:pt x="1054836" y="2345151"/>
                    </a:lnTo>
                    <a:cubicBezTo>
                      <a:pt x="1112371" y="2359634"/>
                      <a:pt x="1171010" y="2369269"/>
                      <a:pt x="1230141" y="2373933"/>
                    </a:cubicBezTo>
                    <a:lnTo>
                      <a:pt x="1277887" y="2516834"/>
                    </a:lnTo>
                    <a:cubicBezTo>
                      <a:pt x="1306025" y="2600359"/>
                      <a:pt x="1396546" y="2645220"/>
                      <a:pt x="1480040" y="2617113"/>
                    </a:cubicBezTo>
                    <a:cubicBezTo>
                      <a:pt x="1538127" y="2597536"/>
                      <a:pt x="1579859" y="2546414"/>
                      <a:pt x="1587438" y="2485597"/>
                    </a:cubicBezTo>
                    <a:lnTo>
                      <a:pt x="1605849" y="2335608"/>
                    </a:lnTo>
                    <a:cubicBezTo>
                      <a:pt x="1662801" y="2319283"/>
                      <a:pt x="1718310" y="2298233"/>
                      <a:pt x="1771764" y="2272703"/>
                    </a:cubicBezTo>
                    <a:lnTo>
                      <a:pt x="1884869" y="2372859"/>
                    </a:lnTo>
                    <a:cubicBezTo>
                      <a:pt x="1950996" y="2431130"/>
                      <a:pt x="2051827" y="2424748"/>
                      <a:pt x="2110068" y="2358621"/>
                    </a:cubicBezTo>
                    <a:cubicBezTo>
                      <a:pt x="2150603" y="2312624"/>
                      <a:pt x="2161189" y="2247449"/>
                      <a:pt x="2137316" y="2190989"/>
                    </a:cubicBezTo>
                    <a:lnTo>
                      <a:pt x="2078309" y="2052353"/>
                    </a:lnTo>
                    <a:cubicBezTo>
                      <a:pt x="2119488" y="2009639"/>
                      <a:pt x="2156985" y="1963550"/>
                      <a:pt x="2190432" y="1914546"/>
                    </a:cubicBezTo>
                    <a:lnTo>
                      <a:pt x="2338395" y="1944710"/>
                    </a:lnTo>
                    <a:cubicBezTo>
                      <a:pt x="2424805" y="1962047"/>
                      <a:pt x="2508882" y="1906077"/>
                      <a:pt x="2526250" y="1819668"/>
                    </a:cubicBezTo>
                    <a:cubicBezTo>
                      <a:pt x="2538278" y="1759623"/>
                      <a:pt x="2514927" y="1697980"/>
                      <a:pt x="2466077" y="1661026"/>
                    </a:cubicBezTo>
                    <a:lnTo>
                      <a:pt x="2345392" y="1570259"/>
                    </a:lnTo>
                    <a:cubicBezTo>
                      <a:pt x="2359906" y="1512737"/>
                      <a:pt x="2369541" y="1454094"/>
                      <a:pt x="2374205" y="1394955"/>
                    </a:cubicBezTo>
                    <a:lnTo>
                      <a:pt x="2517106" y="1347178"/>
                    </a:lnTo>
                    <a:cubicBezTo>
                      <a:pt x="2600600" y="1319000"/>
                      <a:pt x="2645461" y="1228470"/>
                      <a:pt x="2617262" y="1144973"/>
                    </a:cubicBezTo>
                    <a:cubicBezTo>
                      <a:pt x="2597685" y="1086941"/>
                      <a:pt x="2546625" y="1045240"/>
                      <a:pt x="2485838" y="1037657"/>
                    </a:cubicBezTo>
                    <a:lnTo>
                      <a:pt x="2335879" y="1019246"/>
                    </a:lnTo>
                    <a:cubicBezTo>
                      <a:pt x="2319524" y="962295"/>
                      <a:pt x="2298474" y="906801"/>
                      <a:pt x="2272944" y="853332"/>
                    </a:cubicBezTo>
                    <a:lnTo>
                      <a:pt x="2373101" y="740226"/>
                    </a:lnTo>
                    <a:cubicBezTo>
                      <a:pt x="2431341" y="674097"/>
                      <a:pt x="2424958" y="573269"/>
                      <a:pt x="2358832" y="515022"/>
                    </a:cubicBezTo>
                    <a:cubicBezTo>
                      <a:pt x="2312835" y="474518"/>
                      <a:pt x="2247721" y="463928"/>
                      <a:pt x="2191260" y="487780"/>
                    </a:cubicBezTo>
                    <a:lnTo>
                      <a:pt x="2052625" y="546787"/>
                    </a:lnTo>
                    <a:cubicBezTo>
                      <a:pt x="2009881" y="505691"/>
                      <a:pt x="1963730" y="468258"/>
                      <a:pt x="1914726" y="434879"/>
                    </a:cubicBezTo>
                    <a:lnTo>
                      <a:pt x="1944889" y="286915"/>
                    </a:lnTo>
                    <a:cubicBezTo>
                      <a:pt x="1962257" y="200518"/>
                      <a:pt x="1906287" y="116404"/>
                      <a:pt x="1819909" y="99039"/>
                    </a:cubicBezTo>
                    <a:cubicBezTo>
                      <a:pt x="1759827" y="86965"/>
                      <a:pt x="1698181" y="110347"/>
                      <a:pt x="1661205" y="159204"/>
                    </a:cubicBezTo>
                    <a:lnTo>
                      <a:pt x="1570439" y="279919"/>
                    </a:lnTo>
                    <a:cubicBezTo>
                      <a:pt x="1512904" y="265405"/>
                      <a:pt x="1454265" y="255767"/>
                      <a:pt x="1395135" y="251106"/>
                    </a:cubicBezTo>
                    <a:lnTo>
                      <a:pt x="1347358" y="108205"/>
                    </a:lnTo>
                    <a:cubicBezTo>
                      <a:pt x="1319189" y="24708"/>
                      <a:pt x="1228637" y="-20139"/>
                      <a:pt x="1145143" y="8039"/>
                    </a:cubicBezTo>
                    <a:cubicBezTo>
                      <a:pt x="1087117" y="27626"/>
                      <a:pt x="1045416" y="78698"/>
                      <a:pt x="1037837" y="139473"/>
                    </a:cubicBezTo>
                    <a:lnTo>
                      <a:pt x="1019426" y="289431"/>
                    </a:lnTo>
                    <a:cubicBezTo>
                      <a:pt x="962474" y="305780"/>
                      <a:pt x="906995" y="326821"/>
                      <a:pt x="853511" y="352336"/>
                    </a:cubicBezTo>
                    <a:lnTo>
                      <a:pt x="740375" y="252210"/>
                    </a:lnTo>
                    <a:cubicBezTo>
                      <a:pt x="674218" y="193991"/>
                      <a:pt x="573387" y="200423"/>
                      <a:pt x="515177" y="266577"/>
                    </a:cubicBezTo>
                    <a:cubicBezTo>
                      <a:pt x="474703" y="312553"/>
                      <a:pt x="464148" y="377629"/>
                      <a:pt x="487959" y="434050"/>
                    </a:cubicBezTo>
                    <a:lnTo>
                      <a:pt x="546967" y="572686"/>
                    </a:lnTo>
                    <a:cubicBezTo>
                      <a:pt x="505756" y="615372"/>
                      <a:pt x="468259" y="661473"/>
                      <a:pt x="434843" y="710493"/>
                    </a:cubicBezTo>
                    <a:lnTo>
                      <a:pt x="286941" y="680360"/>
                    </a:lnTo>
                    <a:cubicBezTo>
                      <a:pt x="200531" y="663017"/>
                      <a:pt x="116454" y="719002"/>
                      <a:pt x="99087" y="805402"/>
                    </a:cubicBezTo>
                    <a:cubicBezTo>
                      <a:pt x="87058" y="865446"/>
                      <a:pt x="110409" y="927090"/>
                      <a:pt x="159260" y="964044"/>
                    </a:cubicBezTo>
                    <a:close/>
                    <a:moveTo>
                      <a:pt x="540799" y="965241"/>
                    </a:moveTo>
                    <a:cubicBezTo>
                      <a:pt x="732673" y="538993"/>
                      <a:pt x="1233731" y="348960"/>
                      <a:pt x="1660039" y="540835"/>
                    </a:cubicBezTo>
                    <a:cubicBezTo>
                      <a:pt x="2086348" y="732709"/>
                      <a:pt x="2276319" y="1233735"/>
                      <a:pt x="2084446" y="1660013"/>
                    </a:cubicBezTo>
                    <a:cubicBezTo>
                      <a:pt x="1892571" y="2086291"/>
                      <a:pt x="1391514" y="2276262"/>
                      <a:pt x="965266" y="2084419"/>
                    </a:cubicBezTo>
                    <a:cubicBezTo>
                      <a:pt x="539019" y="1892576"/>
                      <a:pt x="348955" y="1391488"/>
                      <a:pt x="540799" y="965241"/>
                    </a:cubicBezTo>
                    <a:close/>
                  </a:path>
                </a:pathLst>
              </a:custGeom>
              <a:solidFill>
                <a:srgbClr val="F2F2F2"/>
              </a:solidFill>
              <a:ln w="30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A3B3C1DF-EE9B-F37B-1F1A-8002B661DB21}"/>
                  </a:ext>
                </a:extLst>
              </p:cNvPr>
              <p:cNvSpPr/>
              <p:nvPr/>
            </p:nvSpPr>
            <p:spPr>
              <a:xfrm>
                <a:off x="3441618" y="691887"/>
                <a:ext cx="2640482" cy="2640446"/>
              </a:xfrm>
              <a:custGeom>
                <a:avLst/>
                <a:gdLst>
                  <a:gd name="connsiteX0" fmla="*/ 1435989 w 2640482"/>
                  <a:gd name="connsiteY0" fmla="*/ 2640066 h 2640446"/>
                  <a:gd name="connsiteX1" fmla="*/ 1278635 w 2640482"/>
                  <a:gd name="connsiteY1" fmla="*/ 2526531 h 2640446"/>
                  <a:gd name="connsiteX2" fmla="*/ 1232301 w 2640482"/>
                  <a:gd name="connsiteY2" fmla="*/ 2387957 h 2640446"/>
                  <a:gd name="connsiteX3" fmla="*/ 1064883 w 2640482"/>
                  <a:gd name="connsiteY3" fmla="*/ 2360340 h 2640446"/>
                  <a:gd name="connsiteX4" fmla="*/ 976908 w 2640482"/>
                  <a:gd name="connsiteY4" fmla="*/ 2477343 h 2640446"/>
                  <a:gd name="connsiteX5" fmla="*/ 743947 w 2640482"/>
                  <a:gd name="connsiteY5" fmla="*/ 2510298 h 2640446"/>
                  <a:gd name="connsiteX6" fmla="*/ 680920 w 2640482"/>
                  <a:gd name="connsiteY6" fmla="*/ 2344138 h 2640446"/>
                  <a:gd name="connsiteX7" fmla="*/ 710162 w 2640482"/>
                  <a:gd name="connsiteY7" fmla="*/ 2200624 h 2640446"/>
                  <a:gd name="connsiteX8" fmla="*/ 578554 w 2640482"/>
                  <a:gd name="connsiteY8" fmla="*/ 2093563 h 2640446"/>
                  <a:gd name="connsiteX9" fmla="*/ 444122 w 2640482"/>
                  <a:gd name="connsiteY9" fmla="*/ 2150761 h 2640446"/>
                  <a:gd name="connsiteX10" fmla="*/ 225859 w 2640482"/>
                  <a:gd name="connsiteY10" fmla="*/ 2062909 h 2640446"/>
                  <a:gd name="connsiteX11" fmla="*/ 254366 w 2640482"/>
                  <a:gd name="connsiteY11" fmla="*/ 1887390 h 2640446"/>
                  <a:gd name="connsiteX12" fmla="*/ 351484 w 2640482"/>
                  <a:gd name="connsiteY12" fmla="*/ 1777722 h 2640446"/>
                  <a:gd name="connsiteX13" fmla="*/ 291402 w 2640482"/>
                  <a:gd name="connsiteY13" fmla="*/ 1619264 h 2640446"/>
                  <a:gd name="connsiteX14" fmla="*/ 145955 w 2640482"/>
                  <a:gd name="connsiteY14" fmla="*/ 1601558 h 2640446"/>
                  <a:gd name="connsiteX15" fmla="*/ 876 w 2640482"/>
                  <a:gd name="connsiteY15" fmla="*/ 1416309 h 2640446"/>
                  <a:gd name="connsiteX16" fmla="*/ 113337 w 2640482"/>
                  <a:gd name="connsiteY16" fmla="*/ 1278597 h 2640446"/>
                  <a:gd name="connsiteX17" fmla="*/ 251911 w 2640482"/>
                  <a:gd name="connsiteY17" fmla="*/ 1232294 h 2640446"/>
                  <a:gd name="connsiteX18" fmla="*/ 279527 w 2640482"/>
                  <a:gd name="connsiteY18" fmla="*/ 1064845 h 2640446"/>
                  <a:gd name="connsiteX19" fmla="*/ 162494 w 2640482"/>
                  <a:gd name="connsiteY19" fmla="*/ 976840 h 2640446"/>
                  <a:gd name="connsiteX20" fmla="*/ 129538 w 2640482"/>
                  <a:gd name="connsiteY20" fmla="*/ 743869 h 2640446"/>
                  <a:gd name="connsiteX21" fmla="*/ 295698 w 2640482"/>
                  <a:gd name="connsiteY21" fmla="*/ 680851 h 2640446"/>
                  <a:gd name="connsiteX22" fmla="*/ 439182 w 2640482"/>
                  <a:gd name="connsiteY22" fmla="*/ 710094 h 2640446"/>
                  <a:gd name="connsiteX23" fmla="*/ 546273 w 2640482"/>
                  <a:gd name="connsiteY23" fmla="*/ 578486 h 2640446"/>
                  <a:gd name="connsiteX24" fmla="*/ 489015 w 2640482"/>
                  <a:gd name="connsiteY24" fmla="*/ 444054 h 2640446"/>
                  <a:gd name="connsiteX25" fmla="*/ 576959 w 2640482"/>
                  <a:gd name="connsiteY25" fmla="*/ 225812 h 2640446"/>
                  <a:gd name="connsiteX26" fmla="*/ 752385 w 2640482"/>
                  <a:gd name="connsiteY26" fmla="*/ 254328 h 2640446"/>
                  <a:gd name="connsiteX27" fmla="*/ 862085 w 2640482"/>
                  <a:gd name="connsiteY27" fmla="*/ 351446 h 2640446"/>
                  <a:gd name="connsiteX28" fmla="*/ 1020512 w 2640482"/>
                  <a:gd name="connsiteY28" fmla="*/ 291365 h 2640446"/>
                  <a:gd name="connsiteX29" fmla="*/ 1038217 w 2640482"/>
                  <a:gd name="connsiteY29" fmla="*/ 145917 h 2640446"/>
                  <a:gd name="connsiteX30" fmla="*/ 1223463 w 2640482"/>
                  <a:gd name="connsiteY30" fmla="*/ 854 h 2640446"/>
                  <a:gd name="connsiteX31" fmla="*/ 1361178 w 2640482"/>
                  <a:gd name="connsiteY31" fmla="*/ 113299 h 2640446"/>
                  <a:gd name="connsiteX32" fmla="*/ 1407452 w 2640482"/>
                  <a:gd name="connsiteY32" fmla="*/ 251873 h 2640446"/>
                  <a:gd name="connsiteX33" fmla="*/ 1574870 w 2640482"/>
                  <a:gd name="connsiteY33" fmla="*/ 279490 h 2640446"/>
                  <a:gd name="connsiteX34" fmla="*/ 1662906 w 2640482"/>
                  <a:gd name="connsiteY34" fmla="*/ 162457 h 2640446"/>
                  <a:gd name="connsiteX35" fmla="*/ 1895898 w 2640482"/>
                  <a:gd name="connsiteY35" fmla="*/ 129746 h 2640446"/>
                  <a:gd name="connsiteX36" fmla="*/ 1958833 w 2640482"/>
                  <a:gd name="connsiteY36" fmla="*/ 295600 h 2640446"/>
                  <a:gd name="connsiteX37" fmla="*/ 1929651 w 2640482"/>
                  <a:gd name="connsiteY37" fmla="*/ 439052 h 2640446"/>
                  <a:gd name="connsiteX38" fmla="*/ 2061260 w 2640482"/>
                  <a:gd name="connsiteY38" fmla="*/ 546113 h 2640446"/>
                  <a:gd name="connsiteX39" fmla="*/ 2195691 w 2640482"/>
                  <a:gd name="connsiteY39" fmla="*/ 488916 h 2640446"/>
                  <a:gd name="connsiteX40" fmla="*/ 2413894 w 2640482"/>
                  <a:gd name="connsiteY40" fmla="*/ 576924 h 2640446"/>
                  <a:gd name="connsiteX41" fmla="*/ 2385356 w 2640482"/>
                  <a:gd name="connsiteY41" fmla="*/ 752317 h 2640446"/>
                  <a:gd name="connsiteX42" fmla="*/ 2288238 w 2640482"/>
                  <a:gd name="connsiteY42" fmla="*/ 862016 h 2640446"/>
                  <a:gd name="connsiteX43" fmla="*/ 2348534 w 2640482"/>
                  <a:gd name="connsiteY43" fmla="*/ 1020443 h 2640446"/>
                  <a:gd name="connsiteX44" fmla="*/ 2493951 w 2640482"/>
                  <a:gd name="connsiteY44" fmla="*/ 1038180 h 2640446"/>
                  <a:gd name="connsiteX45" fmla="*/ 2638877 w 2640482"/>
                  <a:gd name="connsiteY45" fmla="*/ 1223527 h 2640446"/>
                  <a:gd name="connsiteX46" fmla="*/ 2526508 w 2640482"/>
                  <a:gd name="connsiteY46" fmla="*/ 1361110 h 2640446"/>
                  <a:gd name="connsiteX47" fmla="*/ 2387934 w 2640482"/>
                  <a:gd name="connsiteY47" fmla="*/ 1407414 h 2640446"/>
                  <a:gd name="connsiteX48" fmla="*/ 2360317 w 2640482"/>
                  <a:gd name="connsiteY48" fmla="*/ 1574862 h 2640446"/>
                  <a:gd name="connsiteX49" fmla="*/ 2477412 w 2640482"/>
                  <a:gd name="connsiteY49" fmla="*/ 1662867 h 2640446"/>
                  <a:gd name="connsiteX50" fmla="*/ 2510367 w 2640482"/>
                  <a:gd name="connsiteY50" fmla="*/ 1895835 h 2640446"/>
                  <a:gd name="connsiteX51" fmla="*/ 2344177 w 2640482"/>
                  <a:gd name="connsiteY51" fmla="*/ 1958856 h 2640446"/>
                  <a:gd name="connsiteX52" fmla="*/ 2200693 w 2640482"/>
                  <a:gd name="connsiteY52" fmla="*/ 1929613 h 2640446"/>
                  <a:gd name="connsiteX53" fmla="*/ 2093602 w 2640482"/>
                  <a:gd name="connsiteY53" fmla="*/ 2061222 h 2640446"/>
                  <a:gd name="connsiteX54" fmla="*/ 2150830 w 2640482"/>
                  <a:gd name="connsiteY54" fmla="*/ 2195653 h 2640446"/>
                  <a:gd name="connsiteX55" fmla="*/ 2062886 w 2640482"/>
                  <a:gd name="connsiteY55" fmla="*/ 2413886 h 2640446"/>
                  <a:gd name="connsiteX56" fmla="*/ 1887459 w 2640482"/>
                  <a:gd name="connsiteY56" fmla="*/ 2385379 h 2640446"/>
                  <a:gd name="connsiteX57" fmla="*/ 1777790 w 2640482"/>
                  <a:gd name="connsiteY57" fmla="*/ 2288261 h 2640446"/>
                  <a:gd name="connsiteX58" fmla="*/ 1619363 w 2640482"/>
                  <a:gd name="connsiteY58" fmla="*/ 2348342 h 2640446"/>
                  <a:gd name="connsiteX59" fmla="*/ 1601627 w 2640482"/>
                  <a:gd name="connsiteY59" fmla="*/ 2493790 h 2640446"/>
                  <a:gd name="connsiteX60" fmla="*/ 1453142 w 2640482"/>
                  <a:gd name="connsiteY60" fmla="*/ 2639176 h 2640446"/>
                  <a:gd name="connsiteX61" fmla="*/ 1435989 w 2640482"/>
                  <a:gd name="connsiteY61" fmla="*/ 2640066 h 2640446"/>
                  <a:gd name="connsiteX62" fmla="*/ 1062121 w 2640482"/>
                  <a:gd name="connsiteY62" fmla="*/ 2345489 h 2640446"/>
                  <a:gd name="connsiteX63" fmla="*/ 1063809 w 2640482"/>
                  <a:gd name="connsiteY63" fmla="*/ 2345703 h 2640446"/>
                  <a:gd name="connsiteX64" fmla="*/ 1237947 w 2640482"/>
                  <a:gd name="connsiteY64" fmla="*/ 2374332 h 2640446"/>
                  <a:gd name="connsiteX65" fmla="*/ 1244084 w 2640482"/>
                  <a:gd name="connsiteY65" fmla="*/ 2379027 h 2640446"/>
                  <a:gd name="connsiteX66" fmla="*/ 1291861 w 2640482"/>
                  <a:gd name="connsiteY66" fmla="*/ 2521928 h 2640446"/>
                  <a:gd name="connsiteX67" fmla="*/ 1484840 w 2640482"/>
                  <a:gd name="connsiteY67" fmla="*/ 2618310 h 2640446"/>
                  <a:gd name="connsiteX68" fmla="*/ 1587972 w 2640482"/>
                  <a:gd name="connsiteY68" fmla="*/ 2492010 h 2640446"/>
                  <a:gd name="connsiteX69" fmla="*/ 1606383 w 2640482"/>
                  <a:gd name="connsiteY69" fmla="*/ 2342052 h 2640446"/>
                  <a:gd name="connsiteX70" fmla="*/ 1611324 w 2640482"/>
                  <a:gd name="connsiteY70" fmla="*/ 2336252 h 2640446"/>
                  <a:gd name="connsiteX71" fmla="*/ 1776164 w 2640482"/>
                  <a:gd name="connsiteY71" fmla="*/ 2273747 h 2640446"/>
                  <a:gd name="connsiteX72" fmla="*/ 1783713 w 2640482"/>
                  <a:gd name="connsiteY72" fmla="*/ 2274790 h 2640446"/>
                  <a:gd name="connsiteX73" fmla="*/ 1896849 w 2640482"/>
                  <a:gd name="connsiteY73" fmla="*/ 2374946 h 2640446"/>
                  <a:gd name="connsiteX74" fmla="*/ 2112197 w 2640482"/>
                  <a:gd name="connsiteY74" fmla="*/ 2361752 h 2640446"/>
                  <a:gd name="connsiteX75" fmla="*/ 2138341 w 2640482"/>
                  <a:gd name="connsiteY75" fmla="*/ 2200992 h 2640446"/>
                  <a:gd name="connsiteX76" fmla="*/ 2079088 w 2640482"/>
                  <a:gd name="connsiteY76" fmla="*/ 2062296 h 2640446"/>
                  <a:gd name="connsiteX77" fmla="*/ 2080469 w 2640482"/>
                  <a:gd name="connsiteY77" fmla="*/ 2054809 h 2640446"/>
                  <a:gd name="connsiteX78" fmla="*/ 2191856 w 2640482"/>
                  <a:gd name="connsiteY78" fmla="*/ 1917891 h 2640446"/>
                  <a:gd name="connsiteX79" fmla="*/ 2198944 w 2640482"/>
                  <a:gd name="connsiteY79" fmla="*/ 1915038 h 2640446"/>
                  <a:gd name="connsiteX80" fmla="*/ 2346908 w 2640482"/>
                  <a:gd name="connsiteY80" fmla="*/ 1945201 h 2640446"/>
                  <a:gd name="connsiteX81" fmla="*/ 2526845 w 2640482"/>
                  <a:gd name="connsiteY81" fmla="*/ 1826124 h 2640446"/>
                  <a:gd name="connsiteX82" fmla="*/ 2469065 w 2640482"/>
                  <a:gd name="connsiteY82" fmla="*/ 1673791 h 2640446"/>
                  <a:gd name="connsiteX83" fmla="*/ 2348534 w 2640482"/>
                  <a:gd name="connsiteY83" fmla="*/ 1583147 h 2640446"/>
                  <a:gd name="connsiteX84" fmla="*/ 2345987 w 2640482"/>
                  <a:gd name="connsiteY84" fmla="*/ 1575936 h 2640446"/>
                  <a:gd name="connsiteX85" fmla="*/ 2374586 w 2640482"/>
                  <a:gd name="connsiteY85" fmla="*/ 1401768 h 2640446"/>
                  <a:gd name="connsiteX86" fmla="*/ 2379281 w 2640482"/>
                  <a:gd name="connsiteY86" fmla="*/ 1395631 h 2640446"/>
                  <a:gd name="connsiteX87" fmla="*/ 2522212 w 2640482"/>
                  <a:gd name="connsiteY87" fmla="*/ 1347884 h 2640446"/>
                  <a:gd name="connsiteX88" fmla="*/ 2618440 w 2640482"/>
                  <a:gd name="connsiteY88" fmla="*/ 1154774 h 2640446"/>
                  <a:gd name="connsiteX89" fmla="*/ 2492294 w 2640482"/>
                  <a:gd name="connsiteY89" fmla="*/ 1051773 h 2640446"/>
                  <a:gd name="connsiteX90" fmla="*/ 2342336 w 2640482"/>
                  <a:gd name="connsiteY90" fmla="*/ 1033362 h 2640446"/>
                  <a:gd name="connsiteX91" fmla="*/ 2336536 w 2640482"/>
                  <a:gd name="connsiteY91" fmla="*/ 1028422 h 2640446"/>
                  <a:gd name="connsiteX92" fmla="*/ 2274000 w 2640482"/>
                  <a:gd name="connsiteY92" fmla="*/ 863581 h 2640446"/>
                  <a:gd name="connsiteX93" fmla="*/ 2274890 w 2640482"/>
                  <a:gd name="connsiteY93" fmla="*/ 856370 h 2640446"/>
                  <a:gd name="connsiteX94" fmla="*/ 2375046 w 2640482"/>
                  <a:gd name="connsiteY94" fmla="*/ 743234 h 2640446"/>
                  <a:gd name="connsiteX95" fmla="*/ 2361882 w 2640482"/>
                  <a:gd name="connsiteY95" fmla="*/ 527874 h 2640446"/>
                  <a:gd name="connsiteX96" fmla="*/ 2201061 w 2640482"/>
                  <a:gd name="connsiteY96" fmla="*/ 501742 h 2640446"/>
                  <a:gd name="connsiteX97" fmla="*/ 2062426 w 2640482"/>
                  <a:gd name="connsiteY97" fmla="*/ 560750 h 2640446"/>
                  <a:gd name="connsiteX98" fmla="*/ 2054908 w 2640482"/>
                  <a:gd name="connsiteY98" fmla="*/ 559369 h 2640446"/>
                  <a:gd name="connsiteX99" fmla="*/ 1918021 w 2640482"/>
                  <a:gd name="connsiteY99" fmla="*/ 447982 h 2640446"/>
                  <a:gd name="connsiteX100" fmla="*/ 1915168 w 2640482"/>
                  <a:gd name="connsiteY100" fmla="*/ 440893 h 2640446"/>
                  <a:gd name="connsiteX101" fmla="*/ 1945331 w 2640482"/>
                  <a:gd name="connsiteY101" fmla="*/ 292930 h 2640446"/>
                  <a:gd name="connsiteX102" fmla="*/ 1826242 w 2640482"/>
                  <a:gd name="connsiteY102" fmla="*/ 113005 h 2640446"/>
                  <a:gd name="connsiteX103" fmla="*/ 1673921 w 2640482"/>
                  <a:gd name="connsiteY103" fmla="*/ 170772 h 2640446"/>
                  <a:gd name="connsiteX104" fmla="*/ 1583155 w 2640482"/>
                  <a:gd name="connsiteY104" fmla="*/ 291457 h 2640446"/>
                  <a:gd name="connsiteX105" fmla="*/ 1575944 w 2640482"/>
                  <a:gd name="connsiteY105" fmla="*/ 294004 h 2640446"/>
                  <a:gd name="connsiteX106" fmla="*/ 1401775 w 2640482"/>
                  <a:gd name="connsiteY106" fmla="*/ 265375 h 2640446"/>
                  <a:gd name="connsiteX107" fmla="*/ 1395638 w 2640482"/>
                  <a:gd name="connsiteY107" fmla="*/ 260680 h 2640446"/>
                  <a:gd name="connsiteX108" fmla="*/ 1348199 w 2640482"/>
                  <a:gd name="connsiteY108" fmla="*/ 117687 h 2640446"/>
                  <a:gd name="connsiteX109" fmla="*/ 1155128 w 2640482"/>
                  <a:gd name="connsiteY109" fmla="*/ 21360 h 2640446"/>
                  <a:gd name="connsiteX110" fmla="*/ 1052056 w 2640482"/>
                  <a:gd name="connsiteY110" fmla="*/ 147605 h 2640446"/>
                  <a:gd name="connsiteX111" fmla="*/ 1033645 w 2640482"/>
                  <a:gd name="connsiteY111" fmla="*/ 297594 h 2640446"/>
                  <a:gd name="connsiteX112" fmla="*/ 1028705 w 2640482"/>
                  <a:gd name="connsiteY112" fmla="*/ 303394 h 2640446"/>
                  <a:gd name="connsiteX113" fmla="*/ 863865 w 2640482"/>
                  <a:gd name="connsiteY113" fmla="*/ 365899 h 2640446"/>
                  <a:gd name="connsiteX114" fmla="*/ 856285 w 2640482"/>
                  <a:gd name="connsiteY114" fmla="*/ 364825 h 2640446"/>
                  <a:gd name="connsiteX115" fmla="*/ 743180 w 2640482"/>
                  <a:gd name="connsiteY115" fmla="*/ 264669 h 2640446"/>
                  <a:gd name="connsiteX116" fmla="*/ 527832 w 2640482"/>
                  <a:gd name="connsiteY116" fmla="*/ 277864 h 2640446"/>
                  <a:gd name="connsiteX117" fmla="*/ 501688 w 2640482"/>
                  <a:gd name="connsiteY117" fmla="*/ 438623 h 2640446"/>
                  <a:gd name="connsiteX118" fmla="*/ 560695 w 2640482"/>
                  <a:gd name="connsiteY118" fmla="*/ 577289 h 2640446"/>
                  <a:gd name="connsiteX119" fmla="*/ 559315 w 2640482"/>
                  <a:gd name="connsiteY119" fmla="*/ 584776 h 2640446"/>
                  <a:gd name="connsiteX120" fmla="*/ 447897 w 2640482"/>
                  <a:gd name="connsiteY120" fmla="*/ 721693 h 2640446"/>
                  <a:gd name="connsiteX121" fmla="*/ 440839 w 2640482"/>
                  <a:gd name="connsiteY121" fmla="*/ 724547 h 2640446"/>
                  <a:gd name="connsiteX122" fmla="*/ 292845 w 2640482"/>
                  <a:gd name="connsiteY122" fmla="*/ 694414 h 2640446"/>
                  <a:gd name="connsiteX123" fmla="*/ 112907 w 2640482"/>
                  <a:gd name="connsiteY123" fmla="*/ 813374 h 2640446"/>
                  <a:gd name="connsiteX124" fmla="*/ 170687 w 2640482"/>
                  <a:gd name="connsiteY124" fmla="*/ 965793 h 2640446"/>
                  <a:gd name="connsiteX125" fmla="*/ 291402 w 2640482"/>
                  <a:gd name="connsiteY125" fmla="*/ 1056560 h 2640446"/>
                  <a:gd name="connsiteX126" fmla="*/ 293950 w 2640482"/>
                  <a:gd name="connsiteY126" fmla="*/ 1063771 h 2640446"/>
                  <a:gd name="connsiteX127" fmla="*/ 265320 w 2640482"/>
                  <a:gd name="connsiteY127" fmla="*/ 1237940 h 2640446"/>
                  <a:gd name="connsiteX128" fmla="*/ 260625 w 2640482"/>
                  <a:gd name="connsiteY128" fmla="*/ 1244077 h 2640446"/>
                  <a:gd name="connsiteX129" fmla="*/ 117725 w 2640482"/>
                  <a:gd name="connsiteY129" fmla="*/ 1291700 h 2640446"/>
                  <a:gd name="connsiteX130" fmla="*/ 21373 w 2640482"/>
                  <a:gd name="connsiteY130" fmla="*/ 1484762 h 2640446"/>
                  <a:gd name="connsiteX131" fmla="*/ 147612 w 2640482"/>
                  <a:gd name="connsiteY131" fmla="*/ 1587842 h 2640446"/>
                  <a:gd name="connsiteX132" fmla="*/ 297601 w 2640482"/>
                  <a:gd name="connsiteY132" fmla="*/ 1606253 h 2640446"/>
                  <a:gd name="connsiteX133" fmla="*/ 303400 w 2640482"/>
                  <a:gd name="connsiteY133" fmla="*/ 1611193 h 2640446"/>
                  <a:gd name="connsiteX134" fmla="*/ 365906 w 2640482"/>
                  <a:gd name="connsiteY134" fmla="*/ 1776034 h 2640446"/>
                  <a:gd name="connsiteX135" fmla="*/ 364863 w 2640482"/>
                  <a:gd name="connsiteY135" fmla="*/ 1783613 h 2640446"/>
                  <a:gd name="connsiteX136" fmla="*/ 264707 w 2640482"/>
                  <a:gd name="connsiteY136" fmla="*/ 1896596 h 2640446"/>
                  <a:gd name="connsiteX137" fmla="*/ 277901 w 2640482"/>
                  <a:gd name="connsiteY137" fmla="*/ 2111944 h 2640446"/>
                  <a:gd name="connsiteX138" fmla="*/ 438660 w 2640482"/>
                  <a:gd name="connsiteY138" fmla="*/ 2138088 h 2640446"/>
                  <a:gd name="connsiteX139" fmla="*/ 577296 w 2640482"/>
                  <a:gd name="connsiteY139" fmla="*/ 2079080 h 2640446"/>
                  <a:gd name="connsiteX140" fmla="*/ 584814 w 2640482"/>
                  <a:gd name="connsiteY140" fmla="*/ 2080461 h 2640446"/>
                  <a:gd name="connsiteX141" fmla="*/ 721731 w 2640482"/>
                  <a:gd name="connsiteY141" fmla="*/ 2191848 h 2640446"/>
                  <a:gd name="connsiteX142" fmla="*/ 724585 w 2640482"/>
                  <a:gd name="connsiteY142" fmla="*/ 2198937 h 2640446"/>
                  <a:gd name="connsiteX143" fmla="*/ 694421 w 2640482"/>
                  <a:gd name="connsiteY143" fmla="*/ 2346900 h 2640446"/>
                  <a:gd name="connsiteX144" fmla="*/ 813449 w 2640482"/>
                  <a:gd name="connsiteY144" fmla="*/ 2526868 h 2640446"/>
                  <a:gd name="connsiteX145" fmla="*/ 965831 w 2640482"/>
                  <a:gd name="connsiteY145" fmla="*/ 2469088 h 2640446"/>
                  <a:gd name="connsiteX146" fmla="*/ 1056598 w 2640482"/>
                  <a:gd name="connsiteY146" fmla="*/ 2348373 h 2640446"/>
                  <a:gd name="connsiteX147" fmla="*/ 1062121 w 2640482"/>
                  <a:gd name="connsiteY147" fmla="*/ 2345580 h 2640446"/>
                  <a:gd name="connsiteX148" fmla="*/ 1318618 w 2640482"/>
                  <a:gd name="connsiteY148" fmla="*/ 2173007 h 2640446"/>
                  <a:gd name="connsiteX149" fmla="*/ 969667 w 2640482"/>
                  <a:gd name="connsiteY149" fmla="*/ 2097860 h 2640446"/>
                  <a:gd name="connsiteX150" fmla="*/ 541793 w 2640482"/>
                  <a:gd name="connsiteY150" fmla="*/ 969537 h 2640446"/>
                  <a:gd name="connsiteX151" fmla="*/ 547930 w 2640482"/>
                  <a:gd name="connsiteY151" fmla="*/ 972391 h 2640446"/>
                  <a:gd name="connsiteX152" fmla="*/ 541793 w 2640482"/>
                  <a:gd name="connsiteY152" fmla="*/ 969537 h 2640446"/>
                  <a:gd name="connsiteX153" fmla="*/ 1670116 w 2640482"/>
                  <a:gd name="connsiteY153" fmla="*/ 541664 h 2640446"/>
                  <a:gd name="connsiteX154" fmla="*/ 2097990 w 2640482"/>
                  <a:gd name="connsiteY154" fmla="*/ 1669986 h 2640446"/>
                  <a:gd name="connsiteX155" fmla="*/ 1318618 w 2640482"/>
                  <a:gd name="connsiteY155" fmla="*/ 2173100 h 2640446"/>
                  <a:gd name="connsiteX156" fmla="*/ 1320244 w 2640482"/>
                  <a:gd name="connsiteY156" fmla="*/ 479864 h 2640446"/>
                  <a:gd name="connsiteX157" fmla="*/ 554405 w 2640482"/>
                  <a:gd name="connsiteY157" fmla="*/ 975214 h 2640446"/>
                  <a:gd name="connsiteX158" fmla="*/ 975343 w 2640482"/>
                  <a:gd name="connsiteY158" fmla="*/ 2085248 h 2640446"/>
                  <a:gd name="connsiteX159" fmla="*/ 2085378 w 2640482"/>
                  <a:gd name="connsiteY159" fmla="*/ 1664309 h 2640446"/>
                  <a:gd name="connsiteX160" fmla="*/ 1664440 w 2640482"/>
                  <a:gd name="connsiteY160" fmla="*/ 554275 h 2640446"/>
                  <a:gd name="connsiteX161" fmla="*/ 1320244 w 2640482"/>
                  <a:gd name="connsiteY161" fmla="*/ 479956 h 264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</a:cxnLst>
                <a:rect l="l" t="t" r="r" b="b"/>
                <a:pathLst>
                  <a:path w="2640482" h="2640446">
                    <a:moveTo>
                      <a:pt x="1435989" y="2640066"/>
                    </a:moveTo>
                    <a:cubicBezTo>
                      <a:pt x="1364523" y="2640219"/>
                      <a:pt x="1301036" y="2594406"/>
                      <a:pt x="1278635" y="2526531"/>
                    </a:cubicBezTo>
                    <a:lnTo>
                      <a:pt x="1232301" y="2387957"/>
                    </a:lnTo>
                    <a:cubicBezTo>
                      <a:pt x="1175840" y="2383200"/>
                      <a:pt x="1119870" y="2373964"/>
                      <a:pt x="1064883" y="2360340"/>
                    </a:cubicBezTo>
                    <a:lnTo>
                      <a:pt x="976908" y="2477343"/>
                    </a:lnTo>
                    <a:cubicBezTo>
                      <a:pt x="921675" y="2550772"/>
                      <a:pt x="817376" y="2565532"/>
                      <a:pt x="743947" y="2510298"/>
                    </a:cubicBezTo>
                    <a:cubicBezTo>
                      <a:pt x="692641" y="2471697"/>
                      <a:pt x="668124" y="2407043"/>
                      <a:pt x="680920" y="2344138"/>
                    </a:cubicBezTo>
                    <a:lnTo>
                      <a:pt x="710162" y="2200624"/>
                    </a:lnTo>
                    <a:cubicBezTo>
                      <a:pt x="663521" y="2168497"/>
                      <a:pt x="619519" y="2132687"/>
                      <a:pt x="578554" y="2093563"/>
                    </a:cubicBezTo>
                    <a:lnTo>
                      <a:pt x="444122" y="2150761"/>
                    </a:lnTo>
                    <a:cubicBezTo>
                      <a:pt x="359585" y="2186785"/>
                      <a:pt x="261853" y="2147447"/>
                      <a:pt x="225859" y="2062909"/>
                    </a:cubicBezTo>
                    <a:cubicBezTo>
                      <a:pt x="200667" y="2003810"/>
                      <a:pt x="211775" y="1935474"/>
                      <a:pt x="254366" y="1887390"/>
                    </a:cubicBezTo>
                    <a:lnTo>
                      <a:pt x="351484" y="1777722"/>
                    </a:lnTo>
                    <a:cubicBezTo>
                      <a:pt x="327335" y="1726557"/>
                      <a:pt x="307236" y="1673576"/>
                      <a:pt x="291402" y="1619264"/>
                    </a:cubicBezTo>
                    <a:lnTo>
                      <a:pt x="145955" y="1601558"/>
                    </a:lnTo>
                    <a:cubicBezTo>
                      <a:pt x="54728" y="1590463"/>
                      <a:pt x="-10201" y="1507521"/>
                      <a:pt x="876" y="1416309"/>
                    </a:cubicBezTo>
                    <a:cubicBezTo>
                      <a:pt x="8639" y="1352549"/>
                      <a:pt x="52427" y="1298948"/>
                      <a:pt x="113337" y="1278597"/>
                    </a:cubicBezTo>
                    <a:lnTo>
                      <a:pt x="251911" y="1232294"/>
                    </a:lnTo>
                    <a:cubicBezTo>
                      <a:pt x="256636" y="1175830"/>
                      <a:pt x="265873" y="1119836"/>
                      <a:pt x="279527" y="1064845"/>
                    </a:cubicBezTo>
                    <a:lnTo>
                      <a:pt x="162494" y="976840"/>
                    </a:lnTo>
                    <a:cubicBezTo>
                      <a:pt x="89065" y="921604"/>
                      <a:pt x="74305" y="817299"/>
                      <a:pt x="129538" y="743869"/>
                    </a:cubicBezTo>
                    <a:cubicBezTo>
                      <a:pt x="168141" y="692570"/>
                      <a:pt x="232794" y="668046"/>
                      <a:pt x="295698" y="680851"/>
                    </a:cubicBezTo>
                    <a:lnTo>
                      <a:pt x="439182" y="710094"/>
                    </a:lnTo>
                    <a:cubicBezTo>
                      <a:pt x="471340" y="663465"/>
                      <a:pt x="507150" y="619460"/>
                      <a:pt x="546273" y="578486"/>
                    </a:cubicBezTo>
                    <a:lnTo>
                      <a:pt x="489015" y="444054"/>
                    </a:lnTo>
                    <a:cubicBezTo>
                      <a:pt x="453021" y="359507"/>
                      <a:pt x="492390" y="261797"/>
                      <a:pt x="576959" y="225812"/>
                    </a:cubicBezTo>
                    <a:cubicBezTo>
                      <a:pt x="636027" y="200666"/>
                      <a:pt x="704302" y="211765"/>
                      <a:pt x="752385" y="254328"/>
                    </a:cubicBezTo>
                    <a:lnTo>
                      <a:pt x="862085" y="351446"/>
                    </a:lnTo>
                    <a:cubicBezTo>
                      <a:pt x="913237" y="327303"/>
                      <a:pt x="966199" y="307217"/>
                      <a:pt x="1020512" y="291365"/>
                    </a:cubicBezTo>
                    <a:lnTo>
                      <a:pt x="1038217" y="145917"/>
                    </a:lnTo>
                    <a:cubicBezTo>
                      <a:pt x="1049325" y="54703"/>
                      <a:pt x="1132267" y="-10242"/>
                      <a:pt x="1223463" y="854"/>
                    </a:cubicBezTo>
                    <a:cubicBezTo>
                      <a:pt x="1287227" y="8611"/>
                      <a:pt x="1340834" y="52377"/>
                      <a:pt x="1361178" y="113299"/>
                    </a:cubicBezTo>
                    <a:lnTo>
                      <a:pt x="1407452" y="251873"/>
                    </a:lnTo>
                    <a:cubicBezTo>
                      <a:pt x="1463912" y="256626"/>
                      <a:pt x="1519882" y="265863"/>
                      <a:pt x="1574870" y="279490"/>
                    </a:cubicBezTo>
                    <a:lnTo>
                      <a:pt x="1662906" y="162457"/>
                    </a:lnTo>
                    <a:cubicBezTo>
                      <a:pt x="1718231" y="89082"/>
                      <a:pt x="1822529" y="74436"/>
                      <a:pt x="1895898" y="129746"/>
                    </a:cubicBezTo>
                    <a:cubicBezTo>
                      <a:pt x="1947050" y="168308"/>
                      <a:pt x="1971536" y="232812"/>
                      <a:pt x="1958833" y="295600"/>
                    </a:cubicBezTo>
                    <a:lnTo>
                      <a:pt x="1929651" y="439052"/>
                    </a:lnTo>
                    <a:cubicBezTo>
                      <a:pt x="1976292" y="471186"/>
                      <a:pt x="2020295" y="506986"/>
                      <a:pt x="2061260" y="546113"/>
                    </a:cubicBezTo>
                    <a:lnTo>
                      <a:pt x="2195691" y="488916"/>
                    </a:lnTo>
                    <a:cubicBezTo>
                      <a:pt x="2280260" y="452962"/>
                      <a:pt x="2377961" y="492365"/>
                      <a:pt x="2413894" y="576924"/>
                    </a:cubicBezTo>
                    <a:cubicBezTo>
                      <a:pt x="2439024" y="635999"/>
                      <a:pt x="2427916" y="704255"/>
                      <a:pt x="2385356" y="752317"/>
                    </a:cubicBezTo>
                    <a:lnTo>
                      <a:pt x="2288238" y="862016"/>
                    </a:lnTo>
                    <a:cubicBezTo>
                      <a:pt x="2312448" y="913168"/>
                      <a:pt x="2332609" y="966140"/>
                      <a:pt x="2348534" y="1020443"/>
                    </a:cubicBezTo>
                    <a:lnTo>
                      <a:pt x="2493951" y="1038180"/>
                    </a:lnTo>
                    <a:cubicBezTo>
                      <a:pt x="2585147" y="1049340"/>
                      <a:pt x="2650046" y="1132321"/>
                      <a:pt x="2638877" y="1223527"/>
                    </a:cubicBezTo>
                    <a:cubicBezTo>
                      <a:pt x="2631083" y="1287223"/>
                      <a:pt x="2587357" y="1340759"/>
                      <a:pt x="2526508" y="1361110"/>
                    </a:cubicBezTo>
                    <a:lnTo>
                      <a:pt x="2387934" y="1407414"/>
                    </a:lnTo>
                    <a:cubicBezTo>
                      <a:pt x="2383178" y="1463874"/>
                      <a:pt x="2373941" y="1519865"/>
                      <a:pt x="2360317" y="1574862"/>
                    </a:cubicBezTo>
                    <a:lnTo>
                      <a:pt x="2477412" y="1662867"/>
                    </a:lnTo>
                    <a:cubicBezTo>
                      <a:pt x="2550841" y="1718097"/>
                      <a:pt x="2565601" y="1822399"/>
                      <a:pt x="2510367" y="1895835"/>
                    </a:cubicBezTo>
                    <a:cubicBezTo>
                      <a:pt x="2471766" y="1947165"/>
                      <a:pt x="2407081" y="1971682"/>
                      <a:pt x="2344177" y="1958856"/>
                    </a:cubicBezTo>
                    <a:lnTo>
                      <a:pt x="2200693" y="1929613"/>
                    </a:lnTo>
                    <a:cubicBezTo>
                      <a:pt x="2168566" y="1976254"/>
                      <a:pt x="2132756" y="2020288"/>
                      <a:pt x="2093602" y="2061222"/>
                    </a:cubicBezTo>
                    <a:lnTo>
                      <a:pt x="2150830" y="2195653"/>
                    </a:lnTo>
                    <a:cubicBezTo>
                      <a:pt x="2186824" y="2280191"/>
                      <a:pt x="2147454" y="2377923"/>
                      <a:pt x="2062886" y="2413886"/>
                    </a:cubicBezTo>
                    <a:cubicBezTo>
                      <a:pt x="2003817" y="2439048"/>
                      <a:pt x="1935543" y="2427940"/>
                      <a:pt x="1887459" y="2385379"/>
                    </a:cubicBezTo>
                    <a:lnTo>
                      <a:pt x="1777790" y="2288261"/>
                    </a:lnTo>
                    <a:cubicBezTo>
                      <a:pt x="1726638" y="2312410"/>
                      <a:pt x="1673676" y="2332478"/>
                      <a:pt x="1619363" y="2348342"/>
                    </a:cubicBezTo>
                    <a:lnTo>
                      <a:pt x="1601627" y="2493790"/>
                    </a:lnTo>
                    <a:cubicBezTo>
                      <a:pt x="1592514" y="2571147"/>
                      <a:pt x="1530683" y="2631719"/>
                      <a:pt x="1453142" y="2639176"/>
                    </a:cubicBezTo>
                    <a:cubicBezTo>
                      <a:pt x="1447434" y="2639759"/>
                      <a:pt x="1441727" y="2640066"/>
                      <a:pt x="1435989" y="2640066"/>
                    </a:cubicBezTo>
                    <a:close/>
                    <a:moveTo>
                      <a:pt x="1062121" y="2345489"/>
                    </a:moveTo>
                    <a:cubicBezTo>
                      <a:pt x="1062704" y="2345489"/>
                      <a:pt x="1063256" y="2345580"/>
                      <a:pt x="1063809" y="2345703"/>
                    </a:cubicBezTo>
                    <a:cubicBezTo>
                      <a:pt x="1120944" y="2360095"/>
                      <a:pt x="1179216" y="2369669"/>
                      <a:pt x="1237947" y="2374332"/>
                    </a:cubicBezTo>
                    <a:cubicBezTo>
                      <a:pt x="1240770" y="2374486"/>
                      <a:pt x="1243194" y="2376358"/>
                      <a:pt x="1244084" y="2379027"/>
                    </a:cubicBezTo>
                    <a:lnTo>
                      <a:pt x="1291861" y="2521928"/>
                    </a:lnTo>
                    <a:cubicBezTo>
                      <a:pt x="1318526" y="2601832"/>
                      <a:pt x="1404935" y="2645006"/>
                      <a:pt x="1484840" y="2618310"/>
                    </a:cubicBezTo>
                    <a:cubicBezTo>
                      <a:pt x="1540717" y="2599653"/>
                      <a:pt x="1580884" y="2550496"/>
                      <a:pt x="1587972" y="2492010"/>
                    </a:cubicBezTo>
                    <a:lnTo>
                      <a:pt x="1606383" y="2342052"/>
                    </a:lnTo>
                    <a:cubicBezTo>
                      <a:pt x="1606690" y="2339290"/>
                      <a:pt x="1608654" y="2337020"/>
                      <a:pt x="1611324" y="2336252"/>
                    </a:cubicBezTo>
                    <a:cubicBezTo>
                      <a:pt x="1667907" y="2319989"/>
                      <a:pt x="1723018" y="2299093"/>
                      <a:pt x="1776164" y="2273747"/>
                    </a:cubicBezTo>
                    <a:cubicBezTo>
                      <a:pt x="1778650" y="2272550"/>
                      <a:pt x="1781626" y="2272949"/>
                      <a:pt x="1783713" y="2274790"/>
                    </a:cubicBezTo>
                    <a:lnTo>
                      <a:pt x="1896849" y="2374946"/>
                    </a:lnTo>
                    <a:cubicBezTo>
                      <a:pt x="1959968" y="2430762"/>
                      <a:pt x="2056381" y="2424871"/>
                      <a:pt x="2112197" y="2361752"/>
                    </a:cubicBezTo>
                    <a:cubicBezTo>
                      <a:pt x="2151198" y="2317688"/>
                      <a:pt x="2161355" y="2255121"/>
                      <a:pt x="2138341" y="2200992"/>
                    </a:cubicBezTo>
                    <a:lnTo>
                      <a:pt x="2079088" y="2062296"/>
                    </a:lnTo>
                    <a:cubicBezTo>
                      <a:pt x="2077983" y="2059749"/>
                      <a:pt x="2078536" y="2056803"/>
                      <a:pt x="2080469" y="2054809"/>
                    </a:cubicBezTo>
                    <a:cubicBezTo>
                      <a:pt x="2121372" y="2012371"/>
                      <a:pt x="2158624" y="1966558"/>
                      <a:pt x="2191856" y="1917891"/>
                    </a:cubicBezTo>
                    <a:cubicBezTo>
                      <a:pt x="2193421" y="1915590"/>
                      <a:pt x="2196213" y="1914485"/>
                      <a:pt x="2198944" y="1915038"/>
                    </a:cubicBezTo>
                    <a:lnTo>
                      <a:pt x="2346908" y="1945201"/>
                    </a:lnTo>
                    <a:cubicBezTo>
                      <a:pt x="2429481" y="1962017"/>
                      <a:pt x="2510030" y="1908686"/>
                      <a:pt x="2526845" y="1826124"/>
                    </a:cubicBezTo>
                    <a:cubicBezTo>
                      <a:pt x="2538567" y="1768455"/>
                      <a:pt x="2516075" y="1709177"/>
                      <a:pt x="2469065" y="1673791"/>
                    </a:cubicBezTo>
                    <a:lnTo>
                      <a:pt x="2348534" y="1583147"/>
                    </a:lnTo>
                    <a:cubicBezTo>
                      <a:pt x="2346325" y="1581472"/>
                      <a:pt x="2345312" y="1578634"/>
                      <a:pt x="2345987" y="1575936"/>
                    </a:cubicBezTo>
                    <a:cubicBezTo>
                      <a:pt x="2360378" y="1518785"/>
                      <a:pt x="2369952" y="1460523"/>
                      <a:pt x="2374586" y="1401768"/>
                    </a:cubicBezTo>
                    <a:cubicBezTo>
                      <a:pt x="2374770" y="1398963"/>
                      <a:pt x="2376611" y="1396542"/>
                      <a:pt x="2379281" y="1395631"/>
                    </a:cubicBezTo>
                    <a:lnTo>
                      <a:pt x="2522212" y="1347884"/>
                    </a:lnTo>
                    <a:cubicBezTo>
                      <a:pt x="2602116" y="1321133"/>
                      <a:pt x="2645198" y="1234675"/>
                      <a:pt x="2618440" y="1154774"/>
                    </a:cubicBezTo>
                    <a:cubicBezTo>
                      <a:pt x="2599784" y="1098991"/>
                      <a:pt x="2550688" y="1058914"/>
                      <a:pt x="2492294" y="1051773"/>
                    </a:cubicBezTo>
                    <a:lnTo>
                      <a:pt x="2342336" y="1033362"/>
                    </a:lnTo>
                    <a:cubicBezTo>
                      <a:pt x="2339574" y="1033034"/>
                      <a:pt x="2337303" y="1031088"/>
                      <a:pt x="2336536" y="1028422"/>
                    </a:cubicBezTo>
                    <a:cubicBezTo>
                      <a:pt x="2320273" y="971847"/>
                      <a:pt x="2299346" y="916712"/>
                      <a:pt x="2274000" y="863581"/>
                    </a:cubicBezTo>
                    <a:cubicBezTo>
                      <a:pt x="2272895" y="861203"/>
                      <a:pt x="2273233" y="858408"/>
                      <a:pt x="2274890" y="856370"/>
                    </a:cubicBezTo>
                    <a:lnTo>
                      <a:pt x="2375046" y="743234"/>
                    </a:lnTo>
                    <a:cubicBezTo>
                      <a:pt x="2430893" y="680130"/>
                      <a:pt x="2425002" y="583711"/>
                      <a:pt x="2361882" y="527874"/>
                    </a:cubicBezTo>
                    <a:cubicBezTo>
                      <a:pt x="2317818" y="488870"/>
                      <a:pt x="2255220" y="478701"/>
                      <a:pt x="2201061" y="501742"/>
                    </a:cubicBezTo>
                    <a:lnTo>
                      <a:pt x="2062426" y="560750"/>
                    </a:lnTo>
                    <a:cubicBezTo>
                      <a:pt x="2059879" y="561854"/>
                      <a:pt x="2056902" y="561308"/>
                      <a:pt x="2054908" y="559369"/>
                    </a:cubicBezTo>
                    <a:cubicBezTo>
                      <a:pt x="2012470" y="518469"/>
                      <a:pt x="1966688" y="481211"/>
                      <a:pt x="1918021" y="447982"/>
                    </a:cubicBezTo>
                    <a:cubicBezTo>
                      <a:pt x="1915720" y="446420"/>
                      <a:pt x="1914585" y="443615"/>
                      <a:pt x="1915168" y="440893"/>
                    </a:cubicBezTo>
                    <a:lnTo>
                      <a:pt x="1945331" y="292930"/>
                    </a:lnTo>
                    <a:cubicBezTo>
                      <a:pt x="1962147" y="210362"/>
                      <a:pt x="1908816" y="129808"/>
                      <a:pt x="1826242" y="113005"/>
                    </a:cubicBezTo>
                    <a:cubicBezTo>
                      <a:pt x="1768585" y="101268"/>
                      <a:pt x="1709301" y="123747"/>
                      <a:pt x="1673921" y="170772"/>
                    </a:cubicBezTo>
                    <a:lnTo>
                      <a:pt x="1583155" y="291457"/>
                    </a:lnTo>
                    <a:cubicBezTo>
                      <a:pt x="1581467" y="293666"/>
                      <a:pt x="1578644" y="294670"/>
                      <a:pt x="1575944" y="294004"/>
                    </a:cubicBezTo>
                    <a:cubicBezTo>
                      <a:pt x="1518777" y="279622"/>
                      <a:pt x="1460537" y="270045"/>
                      <a:pt x="1401775" y="265375"/>
                    </a:cubicBezTo>
                    <a:cubicBezTo>
                      <a:pt x="1398952" y="265209"/>
                      <a:pt x="1396528" y="263349"/>
                      <a:pt x="1395638" y="260680"/>
                    </a:cubicBezTo>
                    <a:lnTo>
                      <a:pt x="1348199" y="117687"/>
                    </a:lnTo>
                    <a:cubicBezTo>
                      <a:pt x="1321472" y="37774"/>
                      <a:pt x="1235032" y="-5351"/>
                      <a:pt x="1155128" y="21360"/>
                    </a:cubicBezTo>
                    <a:cubicBezTo>
                      <a:pt x="1099281" y="40029"/>
                      <a:pt x="1059176" y="89159"/>
                      <a:pt x="1052056" y="147605"/>
                    </a:cubicBezTo>
                    <a:lnTo>
                      <a:pt x="1033645" y="297594"/>
                    </a:lnTo>
                    <a:cubicBezTo>
                      <a:pt x="1033308" y="300343"/>
                      <a:pt x="1031375" y="302626"/>
                      <a:pt x="1028705" y="303394"/>
                    </a:cubicBezTo>
                    <a:cubicBezTo>
                      <a:pt x="972121" y="319635"/>
                      <a:pt x="916980" y="340541"/>
                      <a:pt x="863865" y="365899"/>
                    </a:cubicBezTo>
                    <a:cubicBezTo>
                      <a:pt x="861348" y="367093"/>
                      <a:pt x="858372" y="366672"/>
                      <a:pt x="856285" y="364825"/>
                    </a:cubicBezTo>
                    <a:lnTo>
                      <a:pt x="743180" y="264669"/>
                    </a:lnTo>
                    <a:cubicBezTo>
                      <a:pt x="680060" y="208843"/>
                      <a:pt x="583648" y="214750"/>
                      <a:pt x="527832" y="277864"/>
                    </a:cubicBezTo>
                    <a:cubicBezTo>
                      <a:pt x="488831" y="321930"/>
                      <a:pt x="478674" y="384479"/>
                      <a:pt x="501688" y="438623"/>
                    </a:cubicBezTo>
                    <a:lnTo>
                      <a:pt x="560695" y="577289"/>
                    </a:lnTo>
                    <a:cubicBezTo>
                      <a:pt x="561769" y="579836"/>
                      <a:pt x="561217" y="582778"/>
                      <a:pt x="559315" y="584776"/>
                    </a:cubicBezTo>
                    <a:cubicBezTo>
                      <a:pt x="518411" y="627217"/>
                      <a:pt x="481129" y="673017"/>
                      <a:pt x="447897" y="721693"/>
                    </a:cubicBezTo>
                    <a:cubicBezTo>
                      <a:pt x="446362" y="724001"/>
                      <a:pt x="443540" y="725130"/>
                      <a:pt x="440839" y="724547"/>
                    </a:cubicBezTo>
                    <a:lnTo>
                      <a:pt x="292845" y="694414"/>
                    </a:lnTo>
                    <a:cubicBezTo>
                      <a:pt x="210302" y="677571"/>
                      <a:pt x="129723" y="730831"/>
                      <a:pt x="112907" y="813374"/>
                    </a:cubicBezTo>
                    <a:cubicBezTo>
                      <a:pt x="101124" y="871078"/>
                      <a:pt x="123616" y="930404"/>
                      <a:pt x="170687" y="965793"/>
                    </a:cubicBezTo>
                    <a:lnTo>
                      <a:pt x="291402" y="1056560"/>
                    </a:lnTo>
                    <a:cubicBezTo>
                      <a:pt x="293612" y="1058242"/>
                      <a:pt x="294625" y="1061074"/>
                      <a:pt x="293950" y="1063771"/>
                    </a:cubicBezTo>
                    <a:cubicBezTo>
                      <a:pt x="279558" y="1120922"/>
                      <a:pt x="269984" y="1179184"/>
                      <a:pt x="265320" y="1237940"/>
                    </a:cubicBezTo>
                    <a:cubicBezTo>
                      <a:pt x="265167" y="1240750"/>
                      <a:pt x="263295" y="1243181"/>
                      <a:pt x="260625" y="1244077"/>
                    </a:cubicBezTo>
                    <a:lnTo>
                      <a:pt x="117725" y="1291700"/>
                    </a:lnTo>
                    <a:cubicBezTo>
                      <a:pt x="37820" y="1318408"/>
                      <a:pt x="-5323" y="1404845"/>
                      <a:pt x="21373" y="1484762"/>
                    </a:cubicBezTo>
                    <a:cubicBezTo>
                      <a:pt x="40060" y="1540596"/>
                      <a:pt x="89187" y="1580714"/>
                      <a:pt x="147612" y="1587842"/>
                    </a:cubicBezTo>
                    <a:lnTo>
                      <a:pt x="297601" y="1606253"/>
                    </a:lnTo>
                    <a:cubicBezTo>
                      <a:pt x="300363" y="1606582"/>
                      <a:pt x="302633" y="1608527"/>
                      <a:pt x="303400" y="1611193"/>
                    </a:cubicBezTo>
                    <a:cubicBezTo>
                      <a:pt x="319633" y="1667774"/>
                      <a:pt x="340560" y="1722909"/>
                      <a:pt x="365906" y="1776034"/>
                    </a:cubicBezTo>
                    <a:cubicBezTo>
                      <a:pt x="367103" y="1778541"/>
                      <a:pt x="366704" y="1781524"/>
                      <a:pt x="364863" y="1783613"/>
                    </a:cubicBezTo>
                    <a:lnTo>
                      <a:pt x="264707" y="1896596"/>
                    </a:lnTo>
                    <a:cubicBezTo>
                      <a:pt x="208890" y="1959715"/>
                      <a:pt x="214782" y="2056128"/>
                      <a:pt x="277901" y="2111944"/>
                    </a:cubicBezTo>
                    <a:cubicBezTo>
                      <a:pt x="321965" y="2150945"/>
                      <a:pt x="384532" y="2161102"/>
                      <a:pt x="438660" y="2138088"/>
                    </a:cubicBezTo>
                    <a:lnTo>
                      <a:pt x="577296" y="2079080"/>
                    </a:lnTo>
                    <a:cubicBezTo>
                      <a:pt x="579843" y="2077976"/>
                      <a:pt x="582819" y="2078528"/>
                      <a:pt x="584814" y="2080461"/>
                    </a:cubicBezTo>
                    <a:cubicBezTo>
                      <a:pt x="627252" y="2121364"/>
                      <a:pt x="673033" y="2158616"/>
                      <a:pt x="721731" y="2191848"/>
                    </a:cubicBezTo>
                    <a:cubicBezTo>
                      <a:pt x="724001" y="2193444"/>
                      <a:pt x="725106" y="2196206"/>
                      <a:pt x="724585" y="2198937"/>
                    </a:cubicBezTo>
                    <a:lnTo>
                      <a:pt x="694421" y="2346900"/>
                    </a:lnTo>
                    <a:cubicBezTo>
                      <a:pt x="677606" y="2429474"/>
                      <a:pt x="730875" y="2510022"/>
                      <a:pt x="813449" y="2526868"/>
                    </a:cubicBezTo>
                    <a:cubicBezTo>
                      <a:pt x="871137" y="2538621"/>
                      <a:pt x="930451" y="2516129"/>
                      <a:pt x="965831" y="2469088"/>
                    </a:cubicBezTo>
                    <a:lnTo>
                      <a:pt x="1056598" y="2348373"/>
                    </a:lnTo>
                    <a:cubicBezTo>
                      <a:pt x="1057887" y="2346624"/>
                      <a:pt x="1059943" y="2345580"/>
                      <a:pt x="1062121" y="2345580"/>
                    </a:cubicBezTo>
                    <a:close/>
                    <a:moveTo>
                      <a:pt x="1318618" y="2173007"/>
                    </a:moveTo>
                    <a:cubicBezTo>
                      <a:pt x="1198271" y="2173007"/>
                      <a:pt x="1079335" y="2147385"/>
                      <a:pt x="969667" y="2097860"/>
                    </a:cubicBezTo>
                    <a:cubicBezTo>
                      <a:pt x="540627" y="1904758"/>
                      <a:pt x="348692" y="1398576"/>
                      <a:pt x="541793" y="969537"/>
                    </a:cubicBezTo>
                    <a:lnTo>
                      <a:pt x="547930" y="972391"/>
                    </a:lnTo>
                    <a:lnTo>
                      <a:pt x="541793" y="969537"/>
                    </a:lnTo>
                    <a:cubicBezTo>
                      <a:pt x="735232" y="539810"/>
                      <a:pt x="1240371" y="348243"/>
                      <a:pt x="1670116" y="541664"/>
                    </a:cubicBezTo>
                    <a:cubicBezTo>
                      <a:pt x="2099156" y="734796"/>
                      <a:pt x="2291092" y="1240947"/>
                      <a:pt x="2097990" y="1669986"/>
                    </a:cubicBezTo>
                    <a:cubicBezTo>
                      <a:pt x="1955764" y="1985767"/>
                      <a:pt x="1644249" y="2173069"/>
                      <a:pt x="1318618" y="2173100"/>
                    </a:cubicBezTo>
                    <a:close/>
                    <a:moveTo>
                      <a:pt x="1320244" y="479864"/>
                    </a:moveTo>
                    <a:cubicBezTo>
                      <a:pt x="989857" y="480333"/>
                      <a:pt x="690309" y="674079"/>
                      <a:pt x="554405" y="975214"/>
                    </a:cubicBezTo>
                    <a:cubicBezTo>
                      <a:pt x="364403" y="1397318"/>
                      <a:pt x="553239" y="1895276"/>
                      <a:pt x="975343" y="2085248"/>
                    </a:cubicBezTo>
                    <a:cubicBezTo>
                      <a:pt x="1397448" y="2275220"/>
                      <a:pt x="1895406" y="2086414"/>
                      <a:pt x="2085378" y="1664309"/>
                    </a:cubicBezTo>
                    <a:cubicBezTo>
                      <a:pt x="2275350" y="1242205"/>
                      <a:pt x="2086544" y="744247"/>
                      <a:pt x="1664440" y="554275"/>
                    </a:cubicBezTo>
                    <a:cubicBezTo>
                      <a:pt x="1556275" y="505375"/>
                      <a:pt x="1438934" y="480042"/>
                      <a:pt x="1320244" y="479956"/>
                    </a:cubicBezTo>
                    <a:close/>
                  </a:path>
                </a:pathLst>
              </a:custGeom>
              <a:solidFill>
                <a:srgbClr val="000000"/>
              </a:solidFill>
              <a:ln w="30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F413CDC5-489A-FB5B-98AB-3970323A8F04}"/>
                  </a:ext>
                </a:extLst>
              </p:cNvPr>
              <p:cNvSpPr/>
              <p:nvPr/>
            </p:nvSpPr>
            <p:spPr>
              <a:xfrm>
                <a:off x="3157599" y="2171582"/>
                <a:ext cx="509066" cy="184222"/>
              </a:xfrm>
              <a:custGeom>
                <a:avLst/>
                <a:gdLst>
                  <a:gd name="connsiteX0" fmla="*/ 508712 w 509066"/>
                  <a:gd name="connsiteY0" fmla="*/ 63838 h 184222"/>
                  <a:gd name="connsiteX1" fmla="*/ 296984 w 509066"/>
                  <a:gd name="connsiteY1" fmla="*/ 66907 h 184222"/>
                  <a:gd name="connsiteX2" fmla="*/ 163841 w 509066"/>
                  <a:gd name="connsiteY2" fmla="*/ 1149 h 184222"/>
                  <a:gd name="connsiteX3" fmla="*/ 183081 w 509066"/>
                  <a:gd name="connsiteY3" fmla="*/ 62519 h 184222"/>
                  <a:gd name="connsiteX4" fmla="*/ 19775 w 509066"/>
                  <a:gd name="connsiteY4" fmla="*/ 61813 h 184222"/>
                  <a:gd name="connsiteX5" fmla="*/ 2836 w 509066"/>
                  <a:gd name="connsiteY5" fmla="*/ 97255 h 184222"/>
                  <a:gd name="connsiteX6" fmla="*/ 76757 w 509066"/>
                  <a:gd name="connsiteY6" fmla="*/ 170101 h 184222"/>
                  <a:gd name="connsiteX7" fmla="*/ 324386 w 509066"/>
                  <a:gd name="connsiteY7" fmla="*/ 174397 h 184222"/>
                  <a:gd name="connsiteX8" fmla="*/ 488613 w 509066"/>
                  <a:gd name="connsiteY8" fmla="*/ 155280 h 184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09066" h="184222">
                    <a:moveTo>
                      <a:pt x="508712" y="63838"/>
                    </a:moveTo>
                    <a:cubicBezTo>
                      <a:pt x="508712" y="63838"/>
                      <a:pt x="413987" y="67337"/>
                      <a:pt x="296984" y="66907"/>
                    </a:cubicBezTo>
                    <a:cubicBezTo>
                      <a:pt x="272436" y="66907"/>
                      <a:pt x="206248" y="-12261"/>
                      <a:pt x="163841" y="1149"/>
                    </a:cubicBezTo>
                    <a:cubicBezTo>
                      <a:pt x="133371" y="10784"/>
                      <a:pt x="190998" y="62519"/>
                      <a:pt x="183081" y="62519"/>
                    </a:cubicBezTo>
                    <a:lnTo>
                      <a:pt x="19775" y="61813"/>
                    </a:lnTo>
                    <a:cubicBezTo>
                      <a:pt x="1364" y="61813"/>
                      <a:pt x="-4773" y="80531"/>
                      <a:pt x="2836" y="97255"/>
                    </a:cubicBezTo>
                    <a:cubicBezTo>
                      <a:pt x="13730" y="121189"/>
                      <a:pt x="37480" y="157459"/>
                      <a:pt x="76757" y="170101"/>
                    </a:cubicBezTo>
                    <a:cubicBezTo>
                      <a:pt x="146964" y="192747"/>
                      <a:pt x="282347" y="182375"/>
                      <a:pt x="324386" y="174397"/>
                    </a:cubicBezTo>
                    <a:cubicBezTo>
                      <a:pt x="378545" y="163771"/>
                      <a:pt x="433472" y="157379"/>
                      <a:pt x="488613" y="155280"/>
                    </a:cubicBezTo>
                    <a:close/>
                  </a:path>
                </a:pathLst>
              </a:custGeom>
              <a:solidFill>
                <a:srgbClr val="F2F2F2"/>
              </a:solidFill>
              <a:ln w="30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9B89A0A9-ACC7-6CB5-A7D5-8FF4AB6A57DC}"/>
                  </a:ext>
                </a:extLst>
              </p:cNvPr>
              <p:cNvSpPr/>
              <p:nvPr/>
            </p:nvSpPr>
            <p:spPr>
              <a:xfrm>
                <a:off x="3150612" y="2164511"/>
                <a:ext cx="522966" cy="198387"/>
              </a:xfrm>
              <a:custGeom>
                <a:avLst/>
                <a:gdLst>
                  <a:gd name="connsiteX0" fmla="*/ 204859 w 522966"/>
                  <a:gd name="connsiteY0" fmla="*/ 198006 h 198387"/>
                  <a:gd name="connsiteX1" fmla="*/ 81535 w 522966"/>
                  <a:gd name="connsiteY1" fmla="*/ 183830 h 198387"/>
                  <a:gd name="connsiteX2" fmla="*/ 3442 w 522966"/>
                  <a:gd name="connsiteY2" fmla="*/ 107117 h 198387"/>
                  <a:gd name="connsiteX3" fmla="*/ 4270 w 522966"/>
                  <a:gd name="connsiteY3" fmla="*/ 73363 h 198387"/>
                  <a:gd name="connsiteX4" fmla="*/ 26701 w 522966"/>
                  <a:gd name="connsiteY4" fmla="*/ 61887 h 198387"/>
                  <a:gd name="connsiteX5" fmla="*/ 178285 w 522966"/>
                  <a:gd name="connsiteY5" fmla="*/ 62532 h 198387"/>
                  <a:gd name="connsiteX6" fmla="*/ 177396 w 522966"/>
                  <a:gd name="connsiteY6" fmla="*/ 61396 h 198387"/>
                  <a:gd name="connsiteX7" fmla="*/ 155671 w 522966"/>
                  <a:gd name="connsiteY7" fmla="*/ 13343 h 198387"/>
                  <a:gd name="connsiteX8" fmla="*/ 168650 w 522966"/>
                  <a:gd name="connsiteY8" fmla="*/ 1437 h 198387"/>
                  <a:gd name="connsiteX9" fmla="*/ 264204 w 522966"/>
                  <a:gd name="connsiteY9" fmla="*/ 42341 h 198387"/>
                  <a:gd name="connsiteX10" fmla="*/ 303910 w 522966"/>
                  <a:gd name="connsiteY10" fmla="*/ 66889 h 198387"/>
                  <a:gd name="connsiteX11" fmla="*/ 515454 w 522966"/>
                  <a:gd name="connsiteY11" fmla="*/ 63820 h 198387"/>
                  <a:gd name="connsiteX12" fmla="*/ 522603 w 522966"/>
                  <a:gd name="connsiteY12" fmla="*/ 70531 h 198387"/>
                  <a:gd name="connsiteX13" fmla="*/ 522450 w 522966"/>
                  <a:gd name="connsiteY13" fmla="*/ 72228 h 198387"/>
                  <a:gd name="connsiteX14" fmla="*/ 502259 w 522966"/>
                  <a:gd name="connsiteY14" fmla="*/ 163700 h 198387"/>
                  <a:gd name="connsiteX15" fmla="*/ 495662 w 522966"/>
                  <a:gd name="connsiteY15" fmla="*/ 169132 h 198387"/>
                  <a:gd name="connsiteX16" fmla="*/ 332601 w 522966"/>
                  <a:gd name="connsiteY16" fmla="*/ 188126 h 198387"/>
                  <a:gd name="connsiteX17" fmla="*/ 204859 w 522966"/>
                  <a:gd name="connsiteY17" fmla="*/ 198006 h 198387"/>
                  <a:gd name="connsiteX18" fmla="*/ 26517 w 522966"/>
                  <a:gd name="connsiteY18" fmla="*/ 75849 h 198387"/>
                  <a:gd name="connsiteX19" fmla="*/ 15869 w 522966"/>
                  <a:gd name="connsiteY19" fmla="*/ 81035 h 198387"/>
                  <a:gd name="connsiteX20" fmla="*/ 15869 w 522966"/>
                  <a:gd name="connsiteY20" fmla="*/ 101532 h 198387"/>
                  <a:gd name="connsiteX21" fmla="*/ 85616 w 522966"/>
                  <a:gd name="connsiteY21" fmla="*/ 170666 h 198387"/>
                  <a:gd name="connsiteX22" fmla="*/ 329809 w 522966"/>
                  <a:gd name="connsiteY22" fmla="*/ 174747 h 198387"/>
                  <a:gd name="connsiteX23" fmla="*/ 489770 w 522966"/>
                  <a:gd name="connsiteY23" fmla="*/ 155661 h 198387"/>
                  <a:gd name="connsiteX24" fmla="*/ 506892 w 522966"/>
                  <a:gd name="connsiteY24" fmla="*/ 78120 h 198387"/>
                  <a:gd name="connsiteX25" fmla="*/ 303696 w 522966"/>
                  <a:gd name="connsiteY25" fmla="*/ 80851 h 198387"/>
                  <a:gd name="connsiteX26" fmla="*/ 255735 w 522966"/>
                  <a:gd name="connsiteY26" fmla="*/ 53510 h 198387"/>
                  <a:gd name="connsiteX27" fmla="*/ 172670 w 522966"/>
                  <a:gd name="connsiteY27" fmla="*/ 14786 h 198387"/>
                  <a:gd name="connsiteX28" fmla="*/ 168712 w 522966"/>
                  <a:gd name="connsiteY28" fmla="*/ 17609 h 198387"/>
                  <a:gd name="connsiteX29" fmla="*/ 188135 w 522966"/>
                  <a:gd name="connsiteY29" fmla="*/ 53050 h 198387"/>
                  <a:gd name="connsiteX30" fmla="*/ 196727 w 522966"/>
                  <a:gd name="connsiteY30" fmla="*/ 72381 h 198387"/>
                  <a:gd name="connsiteX31" fmla="*/ 189823 w 522966"/>
                  <a:gd name="connsiteY31" fmla="*/ 76555 h 198387"/>
                  <a:gd name="connsiteX32" fmla="*/ 189823 w 522966"/>
                  <a:gd name="connsiteY32" fmla="*/ 76555 h 198387"/>
                  <a:gd name="connsiteX33" fmla="*/ 26517 w 522966"/>
                  <a:gd name="connsiteY33" fmla="*/ 75849 h 198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522966" h="198387">
                    <a:moveTo>
                      <a:pt x="204859" y="198006"/>
                    </a:moveTo>
                    <a:cubicBezTo>
                      <a:pt x="160427" y="198006"/>
                      <a:pt x="114399" y="194416"/>
                      <a:pt x="81535" y="183830"/>
                    </a:cubicBezTo>
                    <a:cubicBezTo>
                      <a:pt x="35753" y="169070"/>
                      <a:pt x="11665" y="125528"/>
                      <a:pt x="3442" y="107117"/>
                    </a:cubicBezTo>
                    <a:cubicBezTo>
                      <a:pt x="-1898" y="95334"/>
                      <a:pt x="-1591" y="82569"/>
                      <a:pt x="4270" y="73363"/>
                    </a:cubicBezTo>
                    <a:cubicBezTo>
                      <a:pt x="9241" y="65885"/>
                      <a:pt x="17741" y="61537"/>
                      <a:pt x="26701" y="61887"/>
                    </a:cubicBezTo>
                    <a:lnTo>
                      <a:pt x="178285" y="62532"/>
                    </a:lnTo>
                    <a:lnTo>
                      <a:pt x="177396" y="61396"/>
                    </a:lnTo>
                    <a:cubicBezTo>
                      <a:pt x="166349" y="47158"/>
                      <a:pt x="151221" y="27643"/>
                      <a:pt x="155671" y="13343"/>
                    </a:cubicBezTo>
                    <a:cubicBezTo>
                      <a:pt x="157665" y="7409"/>
                      <a:pt x="162575" y="2913"/>
                      <a:pt x="168650" y="1437"/>
                    </a:cubicBezTo>
                    <a:cubicBezTo>
                      <a:pt x="197924" y="-7768"/>
                      <a:pt x="234685" y="19848"/>
                      <a:pt x="264204" y="42341"/>
                    </a:cubicBezTo>
                    <a:cubicBezTo>
                      <a:pt x="279393" y="53848"/>
                      <a:pt x="296607" y="66889"/>
                      <a:pt x="303910" y="66889"/>
                    </a:cubicBezTo>
                    <a:cubicBezTo>
                      <a:pt x="419501" y="67318"/>
                      <a:pt x="514502" y="63820"/>
                      <a:pt x="515454" y="63820"/>
                    </a:cubicBezTo>
                    <a:cubicBezTo>
                      <a:pt x="519289" y="63698"/>
                      <a:pt x="522480" y="66705"/>
                      <a:pt x="522603" y="70531"/>
                    </a:cubicBezTo>
                    <a:cubicBezTo>
                      <a:pt x="522634" y="71102"/>
                      <a:pt x="522573" y="71670"/>
                      <a:pt x="522450" y="72228"/>
                    </a:cubicBezTo>
                    <a:lnTo>
                      <a:pt x="502259" y="163700"/>
                    </a:lnTo>
                    <a:cubicBezTo>
                      <a:pt x="501584" y="166824"/>
                      <a:pt x="498853" y="169073"/>
                      <a:pt x="495662" y="169132"/>
                    </a:cubicBezTo>
                    <a:cubicBezTo>
                      <a:pt x="440889" y="171261"/>
                      <a:pt x="386392" y="177613"/>
                      <a:pt x="332601" y="188126"/>
                    </a:cubicBezTo>
                    <a:cubicBezTo>
                      <a:pt x="309587" y="192790"/>
                      <a:pt x="258374" y="198006"/>
                      <a:pt x="204859" y="198006"/>
                    </a:cubicBezTo>
                    <a:close/>
                    <a:moveTo>
                      <a:pt x="26517" y="75849"/>
                    </a:moveTo>
                    <a:cubicBezTo>
                      <a:pt x="22282" y="75551"/>
                      <a:pt x="18232" y="77527"/>
                      <a:pt x="15869" y="81035"/>
                    </a:cubicBezTo>
                    <a:cubicBezTo>
                      <a:pt x="12586" y="86098"/>
                      <a:pt x="12800" y="94137"/>
                      <a:pt x="15869" y="101532"/>
                    </a:cubicBezTo>
                    <a:cubicBezTo>
                      <a:pt x="23326" y="117980"/>
                      <a:pt x="45112" y="157625"/>
                      <a:pt x="85616" y="170666"/>
                    </a:cubicBezTo>
                    <a:cubicBezTo>
                      <a:pt x="154688" y="192913"/>
                      <a:pt x="290010" y="182480"/>
                      <a:pt x="329809" y="174747"/>
                    </a:cubicBezTo>
                    <a:cubicBezTo>
                      <a:pt x="382587" y="164535"/>
                      <a:pt x="436071" y="158156"/>
                      <a:pt x="489770" y="155661"/>
                    </a:cubicBezTo>
                    <a:lnTo>
                      <a:pt x="506892" y="78120"/>
                    </a:lnTo>
                    <a:cubicBezTo>
                      <a:pt x="480565" y="78948"/>
                      <a:pt x="399157" y="81188"/>
                      <a:pt x="303696" y="80851"/>
                    </a:cubicBezTo>
                    <a:cubicBezTo>
                      <a:pt x="291790" y="80851"/>
                      <a:pt x="275864" y="68761"/>
                      <a:pt x="255735" y="53510"/>
                    </a:cubicBezTo>
                    <a:cubicBezTo>
                      <a:pt x="228732" y="33104"/>
                      <a:pt x="195132" y="7667"/>
                      <a:pt x="172670" y="14786"/>
                    </a:cubicBezTo>
                    <a:cubicBezTo>
                      <a:pt x="169264" y="15859"/>
                      <a:pt x="168865" y="17179"/>
                      <a:pt x="168712" y="17609"/>
                    </a:cubicBezTo>
                    <a:cubicBezTo>
                      <a:pt x="166410" y="25065"/>
                      <a:pt x="181630" y="44673"/>
                      <a:pt x="188135" y="53050"/>
                    </a:cubicBezTo>
                    <a:cubicBezTo>
                      <a:pt x="196206" y="63421"/>
                      <a:pt x="199213" y="67288"/>
                      <a:pt x="196727" y="72381"/>
                    </a:cubicBezTo>
                    <a:cubicBezTo>
                      <a:pt x="195408" y="74977"/>
                      <a:pt x="192738" y="76598"/>
                      <a:pt x="189823" y="76555"/>
                    </a:cubicBezTo>
                    <a:lnTo>
                      <a:pt x="189823" y="76555"/>
                    </a:lnTo>
                    <a:lnTo>
                      <a:pt x="26517" y="75849"/>
                    </a:lnTo>
                    <a:close/>
                  </a:path>
                </a:pathLst>
              </a:custGeom>
              <a:solidFill>
                <a:srgbClr val="000000"/>
              </a:solidFill>
              <a:ln w="30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D75D67A0-1A7F-FE2D-F962-D5E23FE0DE7F}"/>
                  </a:ext>
                </a:extLst>
              </p:cNvPr>
              <p:cNvSpPr/>
              <p:nvPr/>
            </p:nvSpPr>
            <p:spPr>
              <a:xfrm>
                <a:off x="3878823" y="1393999"/>
                <a:ext cx="1580153" cy="1268274"/>
              </a:xfrm>
              <a:custGeom>
                <a:avLst/>
                <a:gdLst>
                  <a:gd name="connsiteX0" fmla="*/ 429053 w 1580153"/>
                  <a:gd name="connsiteY0" fmla="*/ 28787 h 1268274"/>
                  <a:gd name="connsiteX1" fmla="*/ 995193 w 1580153"/>
                  <a:gd name="connsiteY1" fmla="*/ 5527 h 1268274"/>
                  <a:gd name="connsiteX2" fmla="*/ 1147269 w 1580153"/>
                  <a:gd name="connsiteY2" fmla="*/ 68340 h 1268274"/>
                  <a:gd name="connsiteX3" fmla="*/ 1579715 w 1580153"/>
                  <a:gd name="connsiteY3" fmla="*/ 739853 h 1268274"/>
                  <a:gd name="connsiteX4" fmla="*/ 1558941 w 1580153"/>
                  <a:gd name="connsiteY4" fmla="*/ 785881 h 1268274"/>
                  <a:gd name="connsiteX5" fmla="*/ 1556517 w 1580153"/>
                  <a:gd name="connsiteY5" fmla="*/ 772318 h 1268274"/>
                  <a:gd name="connsiteX6" fmla="*/ 1333282 w 1580153"/>
                  <a:gd name="connsiteY6" fmla="*/ 779866 h 1268274"/>
                  <a:gd name="connsiteX7" fmla="*/ 1273999 w 1580153"/>
                  <a:gd name="connsiteY7" fmla="*/ 736293 h 1268274"/>
                  <a:gd name="connsiteX8" fmla="*/ 1368846 w 1580153"/>
                  <a:gd name="connsiteY8" fmla="*/ 1159748 h 1268274"/>
                  <a:gd name="connsiteX9" fmla="*/ 960335 w 1580153"/>
                  <a:gd name="connsiteY9" fmla="*/ 1236277 h 1268274"/>
                  <a:gd name="connsiteX10" fmla="*/ 397355 w 1580153"/>
                  <a:gd name="connsiteY10" fmla="*/ 1200989 h 1268274"/>
                  <a:gd name="connsiteX11" fmla="*/ 386615 w 1580153"/>
                  <a:gd name="connsiteY11" fmla="*/ 1266594 h 1268274"/>
                  <a:gd name="connsiteX12" fmla="*/ 354580 w 1580153"/>
                  <a:gd name="connsiteY12" fmla="*/ 1263341 h 1268274"/>
                  <a:gd name="connsiteX13" fmla="*/ 311222 w 1580153"/>
                  <a:gd name="connsiteY13" fmla="*/ 1201081 h 1268274"/>
                  <a:gd name="connsiteX14" fmla="*/ 302016 w 1580153"/>
                  <a:gd name="connsiteY14" fmla="*/ 786279 h 1268274"/>
                  <a:gd name="connsiteX15" fmla="*/ -355 w 1580153"/>
                  <a:gd name="connsiteY15" fmla="*/ 728070 h 1268274"/>
                  <a:gd name="connsiteX16" fmla="*/ 429053 w 1580153"/>
                  <a:gd name="connsiteY16" fmla="*/ 28787 h 1268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580153" h="1268274">
                    <a:moveTo>
                      <a:pt x="429053" y="28787"/>
                    </a:moveTo>
                    <a:cubicBezTo>
                      <a:pt x="550842" y="6969"/>
                      <a:pt x="812310" y="-9754"/>
                      <a:pt x="995193" y="5527"/>
                    </a:cubicBezTo>
                    <a:cubicBezTo>
                      <a:pt x="1051194" y="10151"/>
                      <a:pt x="1104341" y="32107"/>
                      <a:pt x="1147269" y="68340"/>
                    </a:cubicBezTo>
                    <a:cubicBezTo>
                      <a:pt x="1273262" y="174725"/>
                      <a:pt x="1559524" y="427724"/>
                      <a:pt x="1579715" y="739853"/>
                    </a:cubicBezTo>
                    <a:cubicBezTo>
                      <a:pt x="1580697" y="757666"/>
                      <a:pt x="1572964" y="774843"/>
                      <a:pt x="1558941" y="785881"/>
                    </a:cubicBezTo>
                    <a:lnTo>
                      <a:pt x="1556517" y="772318"/>
                    </a:lnTo>
                    <a:cubicBezTo>
                      <a:pt x="1487629" y="827152"/>
                      <a:pt x="1399746" y="837554"/>
                      <a:pt x="1333282" y="779866"/>
                    </a:cubicBezTo>
                    <a:lnTo>
                      <a:pt x="1273999" y="736293"/>
                    </a:lnTo>
                    <a:cubicBezTo>
                      <a:pt x="1273999" y="736293"/>
                      <a:pt x="1375781" y="1101017"/>
                      <a:pt x="1368846" y="1159748"/>
                    </a:cubicBezTo>
                    <a:cubicBezTo>
                      <a:pt x="1361911" y="1218480"/>
                      <a:pt x="1183478" y="1318084"/>
                      <a:pt x="960335" y="1236277"/>
                    </a:cubicBezTo>
                    <a:cubicBezTo>
                      <a:pt x="781563" y="1170734"/>
                      <a:pt x="539949" y="1164105"/>
                      <a:pt x="397355" y="1200989"/>
                    </a:cubicBezTo>
                    <a:cubicBezTo>
                      <a:pt x="395023" y="1201603"/>
                      <a:pt x="388886" y="1265949"/>
                      <a:pt x="386615" y="1266594"/>
                    </a:cubicBezTo>
                    <a:cubicBezTo>
                      <a:pt x="376367" y="1269386"/>
                      <a:pt x="365136" y="1267392"/>
                      <a:pt x="354580" y="1263341"/>
                    </a:cubicBezTo>
                    <a:cubicBezTo>
                      <a:pt x="328866" y="1253276"/>
                      <a:pt x="311743" y="1228698"/>
                      <a:pt x="311222" y="1201081"/>
                    </a:cubicBezTo>
                    <a:lnTo>
                      <a:pt x="302016" y="786279"/>
                    </a:lnTo>
                    <a:lnTo>
                      <a:pt x="-355" y="728070"/>
                    </a:lnTo>
                    <a:cubicBezTo>
                      <a:pt x="-355" y="728070"/>
                      <a:pt x="145614" y="79570"/>
                      <a:pt x="429053" y="28787"/>
                    </a:cubicBezTo>
                    <a:close/>
                  </a:path>
                </a:pathLst>
              </a:custGeom>
              <a:solidFill>
                <a:srgbClr val="000000"/>
              </a:solidFill>
              <a:ln w="30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EC75B75F-FB58-D92F-9887-A533D5BD14F1}"/>
                  </a:ext>
                </a:extLst>
              </p:cNvPr>
              <p:cNvSpPr/>
              <p:nvPr/>
            </p:nvSpPr>
            <p:spPr>
              <a:xfrm>
                <a:off x="5194105" y="1506466"/>
                <a:ext cx="423644" cy="720850"/>
              </a:xfrm>
              <a:custGeom>
                <a:avLst/>
                <a:gdLst>
                  <a:gd name="connsiteX0" fmla="*/ 423289 w 423644"/>
                  <a:gd name="connsiteY0" fmla="*/ 28996 h 720850"/>
                  <a:gd name="connsiteX1" fmla="*/ 304323 w 423644"/>
                  <a:gd name="connsiteY1" fmla="*/ 564513 h 720850"/>
                  <a:gd name="connsiteX2" fmla="*/ 72865 w 423644"/>
                  <a:gd name="connsiteY2" fmla="*/ 702841 h 720850"/>
                  <a:gd name="connsiteX3" fmla="*/ 282414 w 423644"/>
                  <a:gd name="connsiteY3" fmla="*/ -339 h 720850"/>
                  <a:gd name="connsiteX4" fmla="*/ 423289 w 423644"/>
                  <a:gd name="connsiteY4" fmla="*/ 28996 h 720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3644" h="720850">
                    <a:moveTo>
                      <a:pt x="423289" y="28996"/>
                    </a:moveTo>
                    <a:cubicBezTo>
                      <a:pt x="419883" y="46057"/>
                      <a:pt x="340439" y="477613"/>
                      <a:pt x="304323" y="564513"/>
                    </a:cubicBezTo>
                    <a:cubicBezTo>
                      <a:pt x="267501" y="653500"/>
                      <a:pt x="233532" y="763966"/>
                      <a:pt x="72865" y="702841"/>
                    </a:cubicBezTo>
                    <a:cubicBezTo>
                      <a:pt x="-167093" y="611461"/>
                      <a:pt x="257436" y="38109"/>
                      <a:pt x="282414" y="-339"/>
                    </a:cubicBezTo>
                    <a:cubicBezTo>
                      <a:pt x="283242" y="-1658"/>
                      <a:pt x="423381" y="28597"/>
                      <a:pt x="423289" y="28996"/>
                    </a:cubicBezTo>
                    <a:close/>
                  </a:path>
                </a:pathLst>
              </a:custGeom>
              <a:solidFill>
                <a:srgbClr val="000000"/>
              </a:solidFill>
              <a:ln w="30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4A889E64-73A9-FF4F-22ED-CB7350D0769B}"/>
                  </a:ext>
                </a:extLst>
              </p:cNvPr>
              <p:cNvSpPr/>
              <p:nvPr/>
            </p:nvSpPr>
            <p:spPr>
              <a:xfrm>
                <a:off x="3470709" y="1909025"/>
                <a:ext cx="851954" cy="501602"/>
              </a:xfrm>
              <a:custGeom>
                <a:avLst/>
                <a:gdLst>
                  <a:gd name="connsiteX0" fmla="*/ 475 w 851954"/>
                  <a:gd name="connsiteY0" fmla="*/ 442385 h 501602"/>
                  <a:gd name="connsiteX1" fmla="*/ -354 w 851954"/>
                  <a:gd name="connsiteY1" fmla="*/ 340572 h 501602"/>
                  <a:gd name="connsiteX2" fmla="*/ 35916 w 851954"/>
                  <a:gd name="connsiteY2" fmla="*/ 303737 h 501602"/>
                  <a:gd name="connsiteX3" fmla="*/ 37143 w 851954"/>
                  <a:gd name="connsiteY3" fmla="*/ 303750 h 501602"/>
                  <a:gd name="connsiteX4" fmla="*/ 389654 w 851954"/>
                  <a:gd name="connsiteY4" fmla="*/ 195247 h 501602"/>
                  <a:gd name="connsiteX5" fmla="*/ 472044 w 851954"/>
                  <a:gd name="connsiteY5" fmla="*/ 3127 h 501602"/>
                  <a:gd name="connsiteX6" fmla="*/ 845789 w 851954"/>
                  <a:gd name="connsiteY6" fmla="*/ 213658 h 501602"/>
                  <a:gd name="connsiteX7" fmla="*/ 32172 w 851954"/>
                  <a:gd name="connsiteY7" fmla="*/ 478501 h 501602"/>
                  <a:gd name="connsiteX8" fmla="*/ 475 w 851954"/>
                  <a:gd name="connsiteY8" fmla="*/ 442385 h 501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51954" h="501602">
                    <a:moveTo>
                      <a:pt x="475" y="442385"/>
                    </a:moveTo>
                    <a:lnTo>
                      <a:pt x="-354" y="340572"/>
                    </a:lnTo>
                    <a:cubicBezTo>
                      <a:pt x="-507" y="320387"/>
                      <a:pt x="15725" y="303897"/>
                      <a:pt x="35916" y="303737"/>
                    </a:cubicBezTo>
                    <a:cubicBezTo>
                      <a:pt x="36315" y="303734"/>
                      <a:pt x="36744" y="303740"/>
                      <a:pt x="37143" y="303750"/>
                    </a:cubicBezTo>
                    <a:cubicBezTo>
                      <a:pt x="119686" y="305836"/>
                      <a:pt x="314476" y="299116"/>
                      <a:pt x="389654" y="195247"/>
                    </a:cubicBezTo>
                    <a:cubicBezTo>
                      <a:pt x="452865" y="107948"/>
                      <a:pt x="472044" y="3127"/>
                      <a:pt x="472044" y="3127"/>
                    </a:cubicBezTo>
                    <a:cubicBezTo>
                      <a:pt x="472044" y="3127"/>
                      <a:pt x="790801" y="-44803"/>
                      <a:pt x="845789" y="213658"/>
                    </a:cubicBezTo>
                    <a:cubicBezTo>
                      <a:pt x="923760" y="580222"/>
                      <a:pt x="194067" y="500533"/>
                      <a:pt x="32172" y="478501"/>
                    </a:cubicBezTo>
                    <a:cubicBezTo>
                      <a:pt x="14099" y="476040"/>
                      <a:pt x="567" y="460640"/>
                      <a:pt x="475" y="442385"/>
                    </a:cubicBezTo>
                    <a:close/>
                  </a:path>
                </a:pathLst>
              </a:custGeom>
              <a:solidFill>
                <a:srgbClr val="000000"/>
              </a:solidFill>
              <a:ln w="30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8F0095FC-3F8F-0402-7FD9-996853C91E3F}"/>
                  </a:ext>
                </a:extLst>
              </p:cNvPr>
              <p:cNvSpPr/>
              <p:nvPr/>
            </p:nvSpPr>
            <p:spPr>
              <a:xfrm>
                <a:off x="5494314" y="1160579"/>
                <a:ext cx="185622" cy="377135"/>
              </a:xfrm>
              <a:custGeom>
                <a:avLst/>
                <a:gdLst>
                  <a:gd name="connsiteX0" fmla="*/ 10221 w 185622"/>
                  <a:gd name="connsiteY0" fmla="*/ 358344 h 377135"/>
                  <a:gd name="connsiteX1" fmla="*/ 555 w 185622"/>
                  <a:gd name="connsiteY1" fmla="*/ 227656 h 377135"/>
                  <a:gd name="connsiteX2" fmla="*/ 14025 w 185622"/>
                  <a:gd name="connsiteY2" fmla="*/ 108996 h 377135"/>
                  <a:gd name="connsiteX3" fmla="*/ 56985 w 185622"/>
                  <a:gd name="connsiteY3" fmla="*/ 173128 h 377135"/>
                  <a:gd name="connsiteX4" fmla="*/ 64748 w 185622"/>
                  <a:gd name="connsiteY4" fmla="*/ 178676 h 377135"/>
                  <a:gd name="connsiteX5" fmla="*/ 70302 w 185622"/>
                  <a:gd name="connsiteY5" fmla="*/ 173128 h 377135"/>
                  <a:gd name="connsiteX6" fmla="*/ 74690 w 185622"/>
                  <a:gd name="connsiteY6" fmla="*/ 91506 h 377135"/>
                  <a:gd name="connsiteX7" fmla="*/ 97520 w 185622"/>
                  <a:gd name="connsiteY7" fmla="*/ -365 h 377135"/>
                  <a:gd name="connsiteX8" fmla="*/ 182702 w 185622"/>
                  <a:gd name="connsiteY8" fmla="*/ 175522 h 377135"/>
                  <a:gd name="connsiteX9" fmla="*/ 95126 w 185622"/>
                  <a:gd name="connsiteY9" fmla="*/ 376755 h 377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5622" h="377135">
                    <a:moveTo>
                      <a:pt x="10221" y="358344"/>
                    </a:moveTo>
                    <a:lnTo>
                      <a:pt x="555" y="227656"/>
                    </a:lnTo>
                    <a:cubicBezTo>
                      <a:pt x="555" y="227656"/>
                      <a:pt x="-5582" y="127653"/>
                      <a:pt x="14025" y="108996"/>
                    </a:cubicBezTo>
                    <a:cubicBezTo>
                      <a:pt x="28447" y="95249"/>
                      <a:pt x="48884" y="127622"/>
                      <a:pt x="56985" y="173128"/>
                    </a:cubicBezTo>
                    <a:cubicBezTo>
                      <a:pt x="57598" y="176807"/>
                      <a:pt x="61066" y="179290"/>
                      <a:pt x="64748" y="178676"/>
                    </a:cubicBezTo>
                    <a:cubicBezTo>
                      <a:pt x="67602" y="178200"/>
                      <a:pt x="69842" y="175973"/>
                      <a:pt x="70302" y="173128"/>
                    </a:cubicBezTo>
                    <a:cubicBezTo>
                      <a:pt x="75089" y="146202"/>
                      <a:pt x="76562" y="118791"/>
                      <a:pt x="74690" y="91506"/>
                    </a:cubicBezTo>
                    <a:cubicBezTo>
                      <a:pt x="72941" y="58703"/>
                      <a:pt x="66712" y="923"/>
                      <a:pt x="97520" y="-365"/>
                    </a:cubicBezTo>
                    <a:cubicBezTo>
                      <a:pt x="128328" y="-1654"/>
                      <a:pt x="199640" y="78526"/>
                      <a:pt x="182702" y="175522"/>
                    </a:cubicBezTo>
                    <a:cubicBezTo>
                      <a:pt x="165763" y="272517"/>
                      <a:pt x="95126" y="376755"/>
                      <a:pt x="95126" y="3767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0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A9EC6C9D-4598-D52F-60BB-66C78D62DF85}"/>
                  </a:ext>
                </a:extLst>
              </p:cNvPr>
              <p:cNvSpPr/>
              <p:nvPr/>
            </p:nvSpPr>
            <p:spPr>
              <a:xfrm>
                <a:off x="5487255" y="1153640"/>
                <a:ext cx="199571" cy="391039"/>
              </a:xfrm>
              <a:custGeom>
                <a:avLst/>
                <a:gdLst>
                  <a:gd name="connsiteX0" fmla="*/ 102185 w 199571"/>
                  <a:gd name="connsiteY0" fmla="*/ 390659 h 391039"/>
                  <a:gd name="connsiteX1" fmla="*/ 100713 w 199571"/>
                  <a:gd name="connsiteY1" fmla="*/ 390475 h 391039"/>
                  <a:gd name="connsiteX2" fmla="*/ 15807 w 199571"/>
                  <a:gd name="connsiteY2" fmla="*/ 372064 h 391039"/>
                  <a:gd name="connsiteX3" fmla="*/ 10376 w 199571"/>
                  <a:gd name="connsiteY3" fmla="*/ 365927 h 391039"/>
                  <a:gd name="connsiteX4" fmla="*/ 710 w 199571"/>
                  <a:gd name="connsiteY4" fmla="*/ 235055 h 391039"/>
                  <a:gd name="connsiteX5" fmla="*/ 16329 w 199571"/>
                  <a:gd name="connsiteY5" fmla="*/ 110872 h 391039"/>
                  <a:gd name="connsiteX6" fmla="*/ 33666 w 199571"/>
                  <a:gd name="connsiteY6" fmla="*/ 106668 h 391039"/>
                  <a:gd name="connsiteX7" fmla="*/ 70856 w 199571"/>
                  <a:gd name="connsiteY7" fmla="*/ 178778 h 391039"/>
                  <a:gd name="connsiteX8" fmla="*/ 74845 w 199571"/>
                  <a:gd name="connsiteY8" fmla="*/ 98782 h 391039"/>
                  <a:gd name="connsiteX9" fmla="*/ 74385 w 199571"/>
                  <a:gd name="connsiteY9" fmla="*/ 90436 h 391039"/>
                  <a:gd name="connsiteX10" fmla="*/ 85462 w 199571"/>
                  <a:gd name="connsiteY10" fmla="*/ 8384 h 391039"/>
                  <a:gd name="connsiteX11" fmla="*/ 104303 w 199571"/>
                  <a:gd name="connsiteY11" fmla="*/ -361 h 391039"/>
                  <a:gd name="connsiteX12" fmla="*/ 153184 w 199571"/>
                  <a:gd name="connsiteY12" fmla="*/ 29710 h 391039"/>
                  <a:gd name="connsiteX13" fmla="*/ 196573 w 199571"/>
                  <a:gd name="connsiteY13" fmla="*/ 183627 h 391039"/>
                  <a:gd name="connsiteX14" fmla="*/ 107893 w 199571"/>
                  <a:gd name="connsiteY14" fmla="*/ 387560 h 391039"/>
                  <a:gd name="connsiteX15" fmla="*/ 102185 w 199571"/>
                  <a:gd name="connsiteY15" fmla="*/ 390659 h 391039"/>
                  <a:gd name="connsiteX16" fmla="*/ 23662 w 199571"/>
                  <a:gd name="connsiteY16" fmla="*/ 359636 h 391039"/>
                  <a:gd name="connsiteX17" fmla="*/ 98872 w 199571"/>
                  <a:gd name="connsiteY17" fmla="*/ 375961 h 391039"/>
                  <a:gd name="connsiteX18" fmla="*/ 182826 w 199571"/>
                  <a:gd name="connsiteY18" fmla="*/ 181294 h 391039"/>
                  <a:gd name="connsiteX19" fmla="*/ 142659 w 199571"/>
                  <a:gd name="connsiteY19" fmla="*/ 38885 h 391039"/>
                  <a:gd name="connsiteX20" fmla="*/ 104733 w 199571"/>
                  <a:gd name="connsiteY20" fmla="*/ 13508 h 391039"/>
                  <a:gd name="connsiteX21" fmla="*/ 95527 w 199571"/>
                  <a:gd name="connsiteY21" fmla="*/ 17681 h 391039"/>
                  <a:gd name="connsiteX22" fmla="*/ 87948 w 199571"/>
                  <a:gd name="connsiteY22" fmla="*/ 89669 h 391039"/>
                  <a:gd name="connsiteX23" fmla="*/ 88439 w 199571"/>
                  <a:gd name="connsiteY23" fmla="*/ 98076 h 391039"/>
                  <a:gd name="connsiteX24" fmla="*/ 83959 w 199571"/>
                  <a:gd name="connsiteY24" fmla="*/ 181264 h 391039"/>
                  <a:gd name="connsiteX25" fmla="*/ 70611 w 199571"/>
                  <a:gd name="connsiteY25" fmla="*/ 192648 h 391039"/>
                  <a:gd name="connsiteX26" fmla="*/ 70611 w 199571"/>
                  <a:gd name="connsiteY26" fmla="*/ 192648 h 391039"/>
                  <a:gd name="connsiteX27" fmla="*/ 57078 w 199571"/>
                  <a:gd name="connsiteY27" fmla="*/ 181264 h 391039"/>
                  <a:gd name="connsiteX28" fmla="*/ 29186 w 199571"/>
                  <a:gd name="connsiteY28" fmla="*/ 119893 h 391039"/>
                  <a:gd name="connsiteX29" fmla="*/ 25688 w 199571"/>
                  <a:gd name="connsiteY29" fmla="*/ 120968 h 391039"/>
                  <a:gd name="connsiteX30" fmla="*/ 14334 w 199571"/>
                  <a:gd name="connsiteY30" fmla="*/ 234226 h 391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571" h="391039">
                    <a:moveTo>
                      <a:pt x="102185" y="390659"/>
                    </a:moveTo>
                    <a:cubicBezTo>
                      <a:pt x="101695" y="390659"/>
                      <a:pt x="101204" y="390595"/>
                      <a:pt x="100713" y="390475"/>
                    </a:cubicBezTo>
                    <a:lnTo>
                      <a:pt x="15807" y="372064"/>
                    </a:lnTo>
                    <a:cubicBezTo>
                      <a:pt x="12830" y="371438"/>
                      <a:pt x="10621" y="368946"/>
                      <a:pt x="10376" y="365927"/>
                    </a:cubicBezTo>
                    <a:lnTo>
                      <a:pt x="710" y="235055"/>
                    </a:lnTo>
                    <a:cubicBezTo>
                      <a:pt x="-364" y="217718"/>
                      <a:pt x="-4537" y="130725"/>
                      <a:pt x="16329" y="110872"/>
                    </a:cubicBezTo>
                    <a:cubicBezTo>
                      <a:pt x="20808" y="106226"/>
                      <a:pt x="27559" y="104591"/>
                      <a:pt x="33666" y="106668"/>
                    </a:cubicBezTo>
                    <a:cubicBezTo>
                      <a:pt x="51524" y="112529"/>
                      <a:pt x="65210" y="147111"/>
                      <a:pt x="70856" y="178778"/>
                    </a:cubicBezTo>
                    <a:cubicBezTo>
                      <a:pt x="75305" y="152362"/>
                      <a:pt x="76656" y="125512"/>
                      <a:pt x="74845" y="98782"/>
                    </a:cubicBezTo>
                    <a:lnTo>
                      <a:pt x="74385" y="90436"/>
                    </a:lnTo>
                    <a:cubicBezTo>
                      <a:pt x="72605" y="61316"/>
                      <a:pt x="70396" y="25077"/>
                      <a:pt x="85462" y="8384"/>
                    </a:cubicBezTo>
                    <a:cubicBezTo>
                      <a:pt x="90249" y="2977"/>
                      <a:pt x="97092" y="-193"/>
                      <a:pt x="104303" y="-361"/>
                    </a:cubicBezTo>
                    <a:cubicBezTo>
                      <a:pt x="117712" y="-914"/>
                      <a:pt x="136185" y="10317"/>
                      <a:pt x="153184" y="29710"/>
                    </a:cubicBezTo>
                    <a:cubicBezTo>
                      <a:pt x="181506" y="62021"/>
                      <a:pt x="207773" y="119433"/>
                      <a:pt x="196573" y="183627"/>
                    </a:cubicBezTo>
                    <a:cubicBezTo>
                      <a:pt x="179574" y="280960"/>
                      <a:pt x="110808" y="383080"/>
                      <a:pt x="107893" y="387560"/>
                    </a:cubicBezTo>
                    <a:cubicBezTo>
                      <a:pt x="106604" y="389472"/>
                      <a:pt x="104487" y="390631"/>
                      <a:pt x="102185" y="390659"/>
                    </a:cubicBezTo>
                    <a:close/>
                    <a:moveTo>
                      <a:pt x="23662" y="359636"/>
                    </a:moveTo>
                    <a:lnTo>
                      <a:pt x="98872" y="375961"/>
                    </a:lnTo>
                    <a:cubicBezTo>
                      <a:pt x="111606" y="356292"/>
                      <a:pt x="168159" y="265310"/>
                      <a:pt x="182826" y="181294"/>
                    </a:cubicBezTo>
                    <a:cubicBezTo>
                      <a:pt x="193198" y="121919"/>
                      <a:pt x="168864" y="68772"/>
                      <a:pt x="142659" y="38885"/>
                    </a:cubicBezTo>
                    <a:cubicBezTo>
                      <a:pt x="126918" y="20903"/>
                      <a:pt x="111974" y="13201"/>
                      <a:pt x="104733" y="13508"/>
                    </a:cubicBezTo>
                    <a:cubicBezTo>
                      <a:pt x="101204" y="13511"/>
                      <a:pt x="97859" y="15033"/>
                      <a:pt x="95527" y="17681"/>
                    </a:cubicBezTo>
                    <a:cubicBezTo>
                      <a:pt x="84327" y="30109"/>
                      <a:pt x="86505" y="65949"/>
                      <a:pt x="87948" y="89669"/>
                    </a:cubicBezTo>
                    <a:lnTo>
                      <a:pt x="88439" y="98076"/>
                    </a:lnTo>
                    <a:cubicBezTo>
                      <a:pt x="90372" y="125883"/>
                      <a:pt x="88868" y="153822"/>
                      <a:pt x="83959" y="181264"/>
                    </a:cubicBezTo>
                    <a:cubicBezTo>
                      <a:pt x="82916" y="187834"/>
                      <a:pt x="77269" y="192666"/>
                      <a:pt x="70611" y="192648"/>
                    </a:cubicBezTo>
                    <a:lnTo>
                      <a:pt x="70611" y="192648"/>
                    </a:lnTo>
                    <a:cubicBezTo>
                      <a:pt x="63921" y="192719"/>
                      <a:pt x="58152" y="187883"/>
                      <a:pt x="57078" y="181264"/>
                    </a:cubicBezTo>
                    <a:cubicBezTo>
                      <a:pt x="50358" y="143398"/>
                      <a:pt x="36458" y="122226"/>
                      <a:pt x="29186" y="119893"/>
                    </a:cubicBezTo>
                    <a:cubicBezTo>
                      <a:pt x="28265" y="119587"/>
                      <a:pt x="27314" y="119433"/>
                      <a:pt x="25688" y="120968"/>
                    </a:cubicBezTo>
                    <a:cubicBezTo>
                      <a:pt x="13137" y="132935"/>
                      <a:pt x="12063" y="196791"/>
                      <a:pt x="14334" y="234226"/>
                    </a:cubicBezTo>
                    <a:close/>
                  </a:path>
                </a:pathLst>
              </a:custGeom>
              <a:solidFill>
                <a:srgbClr val="000000"/>
              </a:solidFill>
              <a:ln w="30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6C74DF52-CBB6-C6DC-7E98-B2AD187EF71C}"/>
                  </a:ext>
                </a:extLst>
              </p:cNvPr>
              <p:cNvSpPr/>
              <p:nvPr/>
            </p:nvSpPr>
            <p:spPr>
              <a:xfrm>
                <a:off x="4269732" y="876134"/>
                <a:ext cx="423788" cy="339150"/>
              </a:xfrm>
              <a:custGeom>
                <a:avLst/>
                <a:gdLst>
                  <a:gd name="connsiteX0" fmla="*/ 143240 w 423788"/>
                  <a:gd name="connsiteY0" fmla="*/ 276531 h 339150"/>
                  <a:gd name="connsiteX1" fmla="*/ 83711 w 423788"/>
                  <a:gd name="connsiteY1" fmla="*/ 278464 h 339150"/>
                  <a:gd name="connsiteX2" fmla="*/ 4942 w 423788"/>
                  <a:gd name="connsiteY2" fmla="*/ 217094 h 339150"/>
                  <a:gd name="connsiteX3" fmla="*/ 26023 w 423788"/>
                  <a:gd name="connsiteY3" fmla="*/ 112365 h 339150"/>
                  <a:gd name="connsiteX4" fmla="*/ 89296 w 423788"/>
                  <a:gd name="connsiteY4" fmla="*/ 48786 h 339150"/>
                  <a:gd name="connsiteX5" fmla="*/ 193625 w 423788"/>
                  <a:gd name="connsiteY5" fmla="*/ 42649 h 339150"/>
                  <a:gd name="connsiteX6" fmla="*/ 262329 w 423788"/>
                  <a:gd name="connsiteY6" fmla="*/ 2850 h 339150"/>
                  <a:gd name="connsiteX7" fmla="*/ 389427 w 423788"/>
                  <a:gd name="connsiteY7" fmla="*/ 42434 h 339150"/>
                  <a:gd name="connsiteX8" fmla="*/ 388506 w 423788"/>
                  <a:gd name="connsiteY8" fmla="*/ 126787 h 339150"/>
                  <a:gd name="connsiteX9" fmla="*/ 416123 w 423788"/>
                  <a:gd name="connsiteY9" fmla="*/ 172815 h 339150"/>
                  <a:gd name="connsiteX10" fmla="*/ 360399 w 423788"/>
                  <a:gd name="connsiteY10" fmla="*/ 328419 h 339150"/>
                  <a:gd name="connsiteX11" fmla="*/ 143240 w 423788"/>
                  <a:gd name="connsiteY11" fmla="*/ 276531 h 33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23788" h="339150">
                    <a:moveTo>
                      <a:pt x="143240" y="276531"/>
                    </a:moveTo>
                    <a:cubicBezTo>
                      <a:pt x="123448" y="267571"/>
                      <a:pt x="113200" y="282514"/>
                      <a:pt x="83711" y="278464"/>
                    </a:cubicBezTo>
                    <a:cubicBezTo>
                      <a:pt x="52351" y="274168"/>
                      <a:pt x="17861" y="250847"/>
                      <a:pt x="4942" y="217094"/>
                    </a:cubicBezTo>
                    <a:cubicBezTo>
                      <a:pt x="-10676" y="176098"/>
                      <a:pt x="11846" y="137005"/>
                      <a:pt x="26023" y="112365"/>
                    </a:cubicBezTo>
                    <a:cubicBezTo>
                      <a:pt x="40199" y="87725"/>
                      <a:pt x="58119" y="60569"/>
                      <a:pt x="89296" y="48786"/>
                    </a:cubicBezTo>
                    <a:cubicBezTo>
                      <a:pt x="129953" y="33443"/>
                      <a:pt x="146953" y="57009"/>
                      <a:pt x="193625" y="42649"/>
                    </a:cubicBezTo>
                    <a:cubicBezTo>
                      <a:pt x="231337" y="30804"/>
                      <a:pt x="228576" y="12393"/>
                      <a:pt x="262329" y="2850"/>
                    </a:cubicBezTo>
                    <a:cubicBezTo>
                      <a:pt x="290406" y="-5128"/>
                      <a:pt x="371323" y="-587"/>
                      <a:pt x="389427" y="42434"/>
                    </a:cubicBezTo>
                    <a:cubicBezTo>
                      <a:pt x="400934" y="69744"/>
                      <a:pt x="376140" y="86344"/>
                      <a:pt x="388506" y="126787"/>
                    </a:cubicBezTo>
                    <a:cubicBezTo>
                      <a:pt x="395932" y="151090"/>
                      <a:pt x="407593" y="154066"/>
                      <a:pt x="416123" y="172815"/>
                    </a:cubicBezTo>
                    <a:cubicBezTo>
                      <a:pt x="437234" y="219334"/>
                      <a:pt x="410784" y="301048"/>
                      <a:pt x="360399" y="328419"/>
                    </a:cubicBezTo>
                    <a:cubicBezTo>
                      <a:pt x="291971" y="365548"/>
                      <a:pt x="177393" y="292027"/>
                      <a:pt x="143240" y="276531"/>
                    </a:cubicBezTo>
                    <a:close/>
                  </a:path>
                </a:pathLst>
              </a:custGeom>
              <a:solidFill>
                <a:srgbClr val="000000"/>
              </a:solidFill>
              <a:ln w="30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7A8C86BB-6507-D796-C01B-811DC482DEDF}"/>
                  </a:ext>
                </a:extLst>
              </p:cNvPr>
              <p:cNvSpPr/>
              <p:nvPr/>
            </p:nvSpPr>
            <p:spPr>
              <a:xfrm>
                <a:off x="4347999" y="1152217"/>
                <a:ext cx="439380" cy="352327"/>
              </a:xfrm>
              <a:custGeom>
                <a:avLst/>
                <a:gdLst>
                  <a:gd name="connsiteX0" fmla="*/ 127817 w 439380"/>
                  <a:gd name="connsiteY0" fmla="*/ 78511 h 352327"/>
                  <a:gd name="connsiteX1" fmla="*/ 111922 w 439380"/>
                  <a:gd name="connsiteY1" fmla="*/ 208861 h 352327"/>
                  <a:gd name="connsiteX2" fmla="*/ 66784 w 439380"/>
                  <a:gd name="connsiteY2" fmla="*/ 260504 h 352327"/>
                  <a:gd name="connsiteX3" fmla="*/ -355 w 439380"/>
                  <a:gd name="connsiteY3" fmla="*/ 277995 h 352327"/>
                  <a:gd name="connsiteX4" fmla="*/ 9096 w 439380"/>
                  <a:gd name="connsiteY4" fmla="*/ 285206 h 352327"/>
                  <a:gd name="connsiteX5" fmla="*/ 404259 w 439380"/>
                  <a:gd name="connsiteY5" fmla="*/ 285574 h 352327"/>
                  <a:gd name="connsiteX6" fmla="*/ 439025 w 439380"/>
                  <a:gd name="connsiteY6" fmla="*/ 259185 h 352327"/>
                  <a:gd name="connsiteX7" fmla="*/ 355654 w 439380"/>
                  <a:gd name="connsiteY7" fmla="*/ 240559 h 352327"/>
                  <a:gd name="connsiteX8" fmla="*/ 308920 w 439380"/>
                  <a:gd name="connsiteY8" fmla="*/ 191862 h 352327"/>
                  <a:gd name="connsiteX9" fmla="*/ 274277 w 439380"/>
                  <a:gd name="connsiteY9" fmla="*/ -381 h 352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39380" h="352327">
                    <a:moveTo>
                      <a:pt x="127817" y="78511"/>
                    </a:moveTo>
                    <a:lnTo>
                      <a:pt x="111922" y="208861"/>
                    </a:lnTo>
                    <a:cubicBezTo>
                      <a:pt x="108915" y="233713"/>
                      <a:pt x="90995" y="254195"/>
                      <a:pt x="66784" y="260504"/>
                    </a:cubicBezTo>
                    <a:lnTo>
                      <a:pt x="-355" y="277995"/>
                    </a:lnTo>
                    <a:lnTo>
                      <a:pt x="9096" y="285206"/>
                    </a:lnTo>
                    <a:cubicBezTo>
                      <a:pt x="125792" y="374058"/>
                      <a:pt x="287410" y="374208"/>
                      <a:pt x="404259" y="285574"/>
                    </a:cubicBezTo>
                    <a:lnTo>
                      <a:pt x="439025" y="259185"/>
                    </a:lnTo>
                    <a:lnTo>
                      <a:pt x="355654" y="240559"/>
                    </a:lnTo>
                    <a:cubicBezTo>
                      <a:pt x="331689" y="235216"/>
                      <a:pt x="313278" y="216023"/>
                      <a:pt x="308920" y="191862"/>
                    </a:cubicBezTo>
                    <a:lnTo>
                      <a:pt x="274277" y="-381"/>
                    </a:lnTo>
                    <a:close/>
                  </a:path>
                </a:pathLst>
              </a:custGeom>
              <a:solidFill>
                <a:srgbClr val="F2F2F2"/>
              </a:solidFill>
              <a:ln w="30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1CBDD516-822E-13A1-E5A5-B441C144D75D}"/>
                  </a:ext>
                </a:extLst>
              </p:cNvPr>
              <p:cNvSpPr/>
              <p:nvPr/>
            </p:nvSpPr>
            <p:spPr>
              <a:xfrm>
                <a:off x="4341082" y="1145438"/>
                <a:ext cx="453041" cy="365887"/>
              </a:xfrm>
              <a:custGeom>
                <a:avLst/>
                <a:gdLst>
                  <a:gd name="connsiteX0" fmla="*/ 213840 w 453041"/>
                  <a:gd name="connsiteY0" fmla="*/ 365506 h 365887"/>
                  <a:gd name="connsiteX1" fmla="*/ 11840 w 453041"/>
                  <a:gd name="connsiteY1" fmla="*/ 297600 h 365887"/>
                  <a:gd name="connsiteX2" fmla="*/ 2389 w 453041"/>
                  <a:gd name="connsiteY2" fmla="*/ 290389 h 365887"/>
                  <a:gd name="connsiteX3" fmla="*/ -220 w 453041"/>
                  <a:gd name="connsiteY3" fmla="*/ 283546 h 365887"/>
                  <a:gd name="connsiteX4" fmla="*/ 4813 w 453041"/>
                  <a:gd name="connsiteY4" fmla="*/ 278207 h 365887"/>
                  <a:gd name="connsiteX5" fmla="*/ 71952 w 453041"/>
                  <a:gd name="connsiteY5" fmla="*/ 260716 h 365887"/>
                  <a:gd name="connsiteX6" fmla="*/ 111842 w 453041"/>
                  <a:gd name="connsiteY6" fmla="*/ 214934 h 365887"/>
                  <a:gd name="connsiteX7" fmla="*/ 127737 w 453041"/>
                  <a:gd name="connsiteY7" fmla="*/ 84430 h 365887"/>
                  <a:gd name="connsiteX8" fmla="*/ 131328 w 453041"/>
                  <a:gd name="connsiteY8" fmla="*/ 79183 h 365887"/>
                  <a:gd name="connsiteX9" fmla="*/ 277757 w 453041"/>
                  <a:gd name="connsiteY9" fmla="*/ 445 h 365887"/>
                  <a:gd name="connsiteX10" fmla="*/ 287116 w 453041"/>
                  <a:gd name="connsiteY10" fmla="*/ 3253 h 365887"/>
                  <a:gd name="connsiteX11" fmla="*/ 287822 w 453041"/>
                  <a:gd name="connsiteY11" fmla="*/ 5293 h 365887"/>
                  <a:gd name="connsiteX12" fmla="*/ 322496 w 453041"/>
                  <a:gd name="connsiteY12" fmla="*/ 197536 h 365887"/>
                  <a:gd name="connsiteX13" fmla="*/ 363921 w 453041"/>
                  <a:gd name="connsiteY13" fmla="*/ 240710 h 365887"/>
                  <a:gd name="connsiteX14" fmla="*/ 447292 w 453041"/>
                  <a:gd name="connsiteY14" fmla="*/ 259335 h 365887"/>
                  <a:gd name="connsiteX15" fmla="*/ 452509 w 453041"/>
                  <a:gd name="connsiteY15" fmla="*/ 267636 h 365887"/>
                  <a:gd name="connsiteX16" fmla="*/ 449962 w 453041"/>
                  <a:gd name="connsiteY16" fmla="*/ 271609 h 365887"/>
                  <a:gd name="connsiteX17" fmla="*/ 415196 w 453041"/>
                  <a:gd name="connsiteY17" fmla="*/ 297968 h 365887"/>
                  <a:gd name="connsiteX18" fmla="*/ 213840 w 453041"/>
                  <a:gd name="connsiteY18" fmla="*/ 365506 h 365887"/>
                  <a:gd name="connsiteX19" fmla="*/ 22211 w 453041"/>
                  <a:gd name="connsiteY19" fmla="*/ 287995 h 365887"/>
                  <a:gd name="connsiteX20" fmla="*/ 407156 w 453041"/>
                  <a:gd name="connsiteY20" fmla="*/ 286952 h 365887"/>
                  <a:gd name="connsiteX21" fmla="*/ 430047 w 453041"/>
                  <a:gd name="connsiteY21" fmla="*/ 269584 h 365887"/>
                  <a:gd name="connsiteX22" fmla="*/ 361220 w 453041"/>
                  <a:gd name="connsiteY22" fmla="*/ 254242 h 365887"/>
                  <a:gd name="connsiteX23" fmla="*/ 309056 w 453041"/>
                  <a:gd name="connsiteY23" fmla="*/ 200021 h 365887"/>
                  <a:gd name="connsiteX24" fmla="*/ 276100 w 453041"/>
                  <a:gd name="connsiteY24" fmla="*/ 17138 h 365887"/>
                  <a:gd name="connsiteX25" fmla="*/ 141085 w 453041"/>
                  <a:gd name="connsiteY25" fmla="*/ 89708 h 365887"/>
                  <a:gd name="connsiteX26" fmla="*/ 125743 w 453041"/>
                  <a:gd name="connsiteY26" fmla="*/ 216653 h 365887"/>
                  <a:gd name="connsiteX27" fmla="*/ 75450 w 453041"/>
                  <a:gd name="connsiteY27" fmla="*/ 274126 h 365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453041" h="365887">
                    <a:moveTo>
                      <a:pt x="213840" y="365506"/>
                    </a:moveTo>
                    <a:cubicBezTo>
                      <a:pt x="140901" y="365604"/>
                      <a:pt x="69927" y="341746"/>
                      <a:pt x="11840" y="297600"/>
                    </a:cubicBezTo>
                    <a:lnTo>
                      <a:pt x="2389" y="290389"/>
                    </a:lnTo>
                    <a:cubicBezTo>
                      <a:pt x="271" y="288805"/>
                      <a:pt x="-741" y="286139"/>
                      <a:pt x="-220" y="283546"/>
                    </a:cubicBezTo>
                    <a:cubicBezTo>
                      <a:pt x="302" y="280956"/>
                      <a:pt x="2266" y="278888"/>
                      <a:pt x="4813" y="278207"/>
                    </a:cubicBezTo>
                    <a:lnTo>
                      <a:pt x="71952" y="260716"/>
                    </a:lnTo>
                    <a:cubicBezTo>
                      <a:pt x="93431" y="255153"/>
                      <a:pt x="109265" y="236966"/>
                      <a:pt x="111842" y="214934"/>
                    </a:cubicBezTo>
                    <a:lnTo>
                      <a:pt x="127737" y="84430"/>
                    </a:lnTo>
                    <a:cubicBezTo>
                      <a:pt x="128013" y="82202"/>
                      <a:pt x="129364" y="80248"/>
                      <a:pt x="131328" y="79183"/>
                    </a:cubicBezTo>
                    <a:lnTo>
                      <a:pt x="277757" y="445"/>
                    </a:lnTo>
                    <a:cubicBezTo>
                      <a:pt x="281102" y="-1362"/>
                      <a:pt x="285306" y="-104"/>
                      <a:pt x="287116" y="3253"/>
                    </a:cubicBezTo>
                    <a:cubicBezTo>
                      <a:pt x="287453" y="3891"/>
                      <a:pt x="287699" y="4581"/>
                      <a:pt x="287822" y="5293"/>
                    </a:cubicBezTo>
                    <a:lnTo>
                      <a:pt x="322496" y="197536"/>
                    </a:lnTo>
                    <a:cubicBezTo>
                      <a:pt x="326332" y="218969"/>
                      <a:pt x="342656" y="235996"/>
                      <a:pt x="363921" y="240710"/>
                    </a:cubicBezTo>
                    <a:lnTo>
                      <a:pt x="447292" y="259335"/>
                    </a:lnTo>
                    <a:cubicBezTo>
                      <a:pt x="451036" y="260186"/>
                      <a:pt x="453368" y="263902"/>
                      <a:pt x="452509" y="267636"/>
                    </a:cubicBezTo>
                    <a:cubicBezTo>
                      <a:pt x="452141" y="269219"/>
                      <a:pt x="451251" y="270625"/>
                      <a:pt x="449962" y="271609"/>
                    </a:cubicBezTo>
                    <a:lnTo>
                      <a:pt x="415196" y="297968"/>
                    </a:lnTo>
                    <a:cubicBezTo>
                      <a:pt x="357232" y="341848"/>
                      <a:pt x="286533" y="365567"/>
                      <a:pt x="213840" y="365506"/>
                    </a:cubicBezTo>
                    <a:close/>
                    <a:moveTo>
                      <a:pt x="22211" y="287995"/>
                    </a:moveTo>
                    <a:cubicBezTo>
                      <a:pt x="136483" y="373294"/>
                      <a:pt x="293345" y="372867"/>
                      <a:pt x="407156" y="286952"/>
                    </a:cubicBezTo>
                    <a:lnTo>
                      <a:pt x="430047" y="269584"/>
                    </a:lnTo>
                    <a:lnTo>
                      <a:pt x="361220" y="254242"/>
                    </a:lnTo>
                    <a:cubicBezTo>
                      <a:pt x="334463" y="248362"/>
                      <a:pt x="313904" y="226972"/>
                      <a:pt x="309056" y="200021"/>
                    </a:cubicBezTo>
                    <a:lnTo>
                      <a:pt x="276100" y="17138"/>
                    </a:lnTo>
                    <a:lnTo>
                      <a:pt x="141085" y="89708"/>
                    </a:lnTo>
                    <a:lnTo>
                      <a:pt x="125743" y="216653"/>
                    </a:lnTo>
                    <a:cubicBezTo>
                      <a:pt x="122460" y="244364"/>
                      <a:pt x="102484" y="267203"/>
                      <a:pt x="75450" y="274126"/>
                    </a:cubicBezTo>
                    <a:close/>
                  </a:path>
                </a:pathLst>
              </a:custGeom>
              <a:solidFill>
                <a:srgbClr val="000000"/>
              </a:solidFill>
              <a:ln w="30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034A82F8-DF47-8477-B2E6-DE1688354161}"/>
                  </a:ext>
                </a:extLst>
              </p:cNvPr>
              <p:cNvSpPr/>
              <p:nvPr/>
            </p:nvSpPr>
            <p:spPr>
              <a:xfrm>
                <a:off x="4376934" y="1032552"/>
                <a:ext cx="265625" cy="303041"/>
              </a:xfrm>
              <a:custGeom>
                <a:avLst/>
                <a:gdLst>
                  <a:gd name="connsiteX0" fmla="*/ 228771 w 265625"/>
                  <a:gd name="connsiteY0" fmla="*/ 145919 h 303041"/>
                  <a:gd name="connsiteX1" fmla="*/ 260929 w 265625"/>
                  <a:gd name="connsiteY1" fmla="*/ 83935 h 303041"/>
                  <a:gd name="connsiteX2" fmla="*/ 210084 w 265625"/>
                  <a:gd name="connsiteY2" fmla="*/ 72796 h 303041"/>
                  <a:gd name="connsiteX3" fmla="*/ 119317 w 265625"/>
                  <a:gd name="connsiteY3" fmla="*/ 9278 h 303041"/>
                  <a:gd name="connsiteX4" fmla="*/ -355 w 265625"/>
                  <a:gd name="connsiteY4" fmla="*/ 65677 h 303041"/>
                  <a:gd name="connsiteX5" fmla="*/ 60187 w 265625"/>
                  <a:gd name="connsiteY5" fmla="*/ 241411 h 303041"/>
                  <a:gd name="connsiteX6" fmla="*/ 148407 w 265625"/>
                  <a:gd name="connsiteY6" fmla="*/ 299037 h 303041"/>
                  <a:gd name="connsiteX7" fmla="*/ 228771 w 265625"/>
                  <a:gd name="connsiteY7" fmla="*/ 145919 h 303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5625" h="303041">
                    <a:moveTo>
                      <a:pt x="228771" y="145919"/>
                    </a:moveTo>
                    <a:cubicBezTo>
                      <a:pt x="228771" y="145919"/>
                      <a:pt x="280261" y="126495"/>
                      <a:pt x="260929" y="83935"/>
                    </a:cubicBezTo>
                    <a:cubicBezTo>
                      <a:pt x="241598" y="41374"/>
                      <a:pt x="210084" y="72796"/>
                      <a:pt x="210084" y="72796"/>
                    </a:cubicBezTo>
                    <a:cubicBezTo>
                      <a:pt x="210084" y="72796"/>
                      <a:pt x="180810" y="-32086"/>
                      <a:pt x="119317" y="9278"/>
                    </a:cubicBezTo>
                    <a:cubicBezTo>
                      <a:pt x="82556" y="34084"/>
                      <a:pt x="42175" y="53105"/>
                      <a:pt x="-355" y="65677"/>
                    </a:cubicBezTo>
                    <a:cubicBezTo>
                      <a:pt x="-355" y="65677"/>
                      <a:pt x="21309" y="171203"/>
                      <a:pt x="60187" y="241411"/>
                    </a:cubicBezTo>
                    <a:cubicBezTo>
                      <a:pt x="83661" y="283787"/>
                      <a:pt x="113364" y="313275"/>
                      <a:pt x="148407" y="299037"/>
                    </a:cubicBezTo>
                    <a:cubicBezTo>
                      <a:pt x="244114" y="260098"/>
                      <a:pt x="228771" y="145919"/>
                      <a:pt x="228771" y="145919"/>
                    </a:cubicBezTo>
                    <a:close/>
                  </a:path>
                </a:pathLst>
              </a:custGeom>
              <a:solidFill>
                <a:srgbClr val="F2F2F2"/>
              </a:solidFill>
              <a:ln w="30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F7208FA6-C62F-A2AD-D36A-47E22BEB1BAC}"/>
                  </a:ext>
                </a:extLst>
              </p:cNvPr>
              <p:cNvSpPr/>
              <p:nvPr/>
            </p:nvSpPr>
            <p:spPr>
              <a:xfrm>
                <a:off x="4369766" y="1025626"/>
                <a:ext cx="279612" cy="316992"/>
              </a:xfrm>
              <a:custGeom>
                <a:avLst/>
                <a:gdLst>
                  <a:gd name="connsiteX0" fmla="*/ 137378 w 279612"/>
                  <a:gd name="connsiteY0" fmla="*/ 316611 h 316992"/>
                  <a:gd name="connsiteX1" fmla="*/ 61157 w 279612"/>
                  <a:gd name="connsiteY1" fmla="*/ 251712 h 316992"/>
                  <a:gd name="connsiteX2" fmla="*/ -214 w 279612"/>
                  <a:gd name="connsiteY2" fmla="*/ 73984 h 316992"/>
                  <a:gd name="connsiteX3" fmla="*/ 4819 w 279612"/>
                  <a:gd name="connsiteY3" fmla="*/ 65914 h 316992"/>
                  <a:gd name="connsiteX4" fmla="*/ 122466 w 279612"/>
                  <a:gd name="connsiteY4" fmla="*/ 10466 h 316992"/>
                  <a:gd name="connsiteX5" fmla="*/ 169353 w 279612"/>
                  <a:gd name="connsiteY5" fmla="*/ 2396 h 316992"/>
                  <a:gd name="connsiteX6" fmla="*/ 220597 w 279612"/>
                  <a:gd name="connsiteY6" fmla="*/ 68307 h 316992"/>
                  <a:gd name="connsiteX7" fmla="*/ 246617 w 279612"/>
                  <a:gd name="connsiteY7" fmla="*/ 62170 h 316992"/>
                  <a:gd name="connsiteX8" fmla="*/ 274234 w 279612"/>
                  <a:gd name="connsiteY8" fmla="*/ 88099 h 316992"/>
                  <a:gd name="connsiteX9" fmla="*/ 275983 w 279612"/>
                  <a:gd name="connsiteY9" fmla="*/ 125566 h 316992"/>
                  <a:gd name="connsiteX10" fmla="*/ 243089 w 279612"/>
                  <a:gd name="connsiteY10" fmla="*/ 157233 h 316992"/>
                  <a:gd name="connsiteX11" fmla="*/ 157968 w 279612"/>
                  <a:gd name="connsiteY11" fmla="*/ 312469 h 316992"/>
                  <a:gd name="connsiteX12" fmla="*/ 137378 w 279612"/>
                  <a:gd name="connsiteY12" fmla="*/ 316611 h 316992"/>
                  <a:gd name="connsiteX13" fmla="*/ 14638 w 279612"/>
                  <a:gd name="connsiteY13" fmla="*/ 77452 h 316992"/>
                  <a:gd name="connsiteX14" fmla="*/ 72940 w 279612"/>
                  <a:gd name="connsiteY14" fmla="*/ 244992 h 316992"/>
                  <a:gd name="connsiteX15" fmla="*/ 152506 w 279612"/>
                  <a:gd name="connsiteY15" fmla="*/ 299581 h 316992"/>
                  <a:gd name="connsiteX16" fmla="*/ 228667 w 279612"/>
                  <a:gd name="connsiteY16" fmla="*/ 153765 h 316992"/>
                  <a:gd name="connsiteX17" fmla="*/ 233085 w 279612"/>
                  <a:gd name="connsiteY17" fmla="*/ 146370 h 316992"/>
                  <a:gd name="connsiteX18" fmla="*/ 262973 w 279612"/>
                  <a:gd name="connsiteY18" fmla="*/ 120165 h 316992"/>
                  <a:gd name="connsiteX19" fmla="*/ 261408 w 279612"/>
                  <a:gd name="connsiteY19" fmla="*/ 93715 h 316992"/>
                  <a:gd name="connsiteX20" fmla="*/ 243917 w 279612"/>
                  <a:gd name="connsiteY20" fmla="*/ 75702 h 316992"/>
                  <a:gd name="connsiteX21" fmla="*/ 221732 w 279612"/>
                  <a:gd name="connsiteY21" fmla="*/ 84601 h 316992"/>
                  <a:gd name="connsiteX22" fmla="*/ 215104 w 279612"/>
                  <a:gd name="connsiteY22" fmla="*/ 86381 h 316992"/>
                  <a:gd name="connsiteX23" fmla="*/ 210194 w 279612"/>
                  <a:gd name="connsiteY23" fmla="*/ 81563 h 316992"/>
                  <a:gd name="connsiteX24" fmla="*/ 164351 w 279612"/>
                  <a:gd name="connsiteY24" fmla="*/ 15345 h 316992"/>
                  <a:gd name="connsiteX25" fmla="*/ 129953 w 279612"/>
                  <a:gd name="connsiteY25" fmla="*/ 21942 h 316992"/>
                  <a:gd name="connsiteX26" fmla="*/ 14791 w 279612"/>
                  <a:gd name="connsiteY26" fmla="*/ 77452 h 316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79612" h="316992">
                    <a:moveTo>
                      <a:pt x="137378" y="316611"/>
                    </a:moveTo>
                    <a:cubicBezTo>
                      <a:pt x="110621" y="316611"/>
                      <a:pt x="85214" y="294886"/>
                      <a:pt x="61157" y="251712"/>
                    </a:cubicBezTo>
                    <a:cubicBezTo>
                      <a:pt x="22217" y="181351"/>
                      <a:pt x="768" y="78342"/>
                      <a:pt x="-214" y="73984"/>
                    </a:cubicBezTo>
                    <a:cubicBezTo>
                      <a:pt x="-950" y="70385"/>
                      <a:pt x="1259" y="66834"/>
                      <a:pt x="4819" y="65914"/>
                    </a:cubicBezTo>
                    <a:cubicBezTo>
                      <a:pt x="46612" y="53486"/>
                      <a:pt x="86288" y="34790"/>
                      <a:pt x="122466" y="10466"/>
                    </a:cubicBezTo>
                    <a:cubicBezTo>
                      <a:pt x="138637" y="-397"/>
                      <a:pt x="154439" y="-3128"/>
                      <a:pt x="169353" y="2396"/>
                    </a:cubicBezTo>
                    <a:cubicBezTo>
                      <a:pt x="197613" y="12798"/>
                      <a:pt x="214153" y="50387"/>
                      <a:pt x="220597" y="68307"/>
                    </a:cubicBezTo>
                    <a:cubicBezTo>
                      <a:pt x="228206" y="63119"/>
                      <a:pt x="237473" y="60931"/>
                      <a:pt x="246617" y="62170"/>
                    </a:cubicBezTo>
                    <a:cubicBezTo>
                      <a:pt x="258032" y="64257"/>
                      <a:pt x="267330" y="72972"/>
                      <a:pt x="274234" y="88099"/>
                    </a:cubicBezTo>
                    <a:cubicBezTo>
                      <a:pt x="280371" y="101263"/>
                      <a:pt x="280801" y="113875"/>
                      <a:pt x="275983" y="125566"/>
                    </a:cubicBezTo>
                    <a:cubicBezTo>
                      <a:pt x="268833" y="142903"/>
                      <a:pt x="251619" y="153182"/>
                      <a:pt x="243089" y="157233"/>
                    </a:cubicBezTo>
                    <a:cubicBezTo>
                      <a:pt x="244715" y="180738"/>
                      <a:pt x="245636" y="276905"/>
                      <a:pt x="157968" y="312469"/>
                    </a:cubicBezTo>
                    <a:cubicBezTo>
                      <a:pt x="151432" y="315169"/>
                      <a:pt x="144436" y="316575"/>
                      <a:pt x="137378" y="316611"/>
                    </a:cubicBezTo>
                    <a:close/>
                    <a:moveTo>
                      <a:pt x="14638" y="77452"/>
                    </a:moveTo>
                    <a:cubicBezTo>
                      <a:pt x="19946" y="101048"/>
                      <a:pt x="40536" y="186230"/>
                      <a:pt x="72940" y="244992"/>
                    </a:cubicBezTo>
                    <a:cubicBezTo>
                      <a:pt x="99022" y="292063"/>
                      <a:pt x="125779" y="310444"/>
                      <a:pt x="152506" y="299581"/>
                    </a:cubicBezTo>
                    <a:cubicBezTo>
                      <a:pt x="242230" y="263127"/>
                      <a:pt x="229219" y="158215"/>
                      <a:pt x="228667" y="153765"/>
                    </a:cubicBezTo>
                    <a:cubicBezTo>
                      <a:pt x="228268" y="150577"/>
                      <a:pt x="230078" y="147521"/>
                      <a:pt x="233085" y="146370"/>
                    </a:cubicBezTo>
                    <a:cubicBezTo>
                      <a:pt x="233300" y="146370"/>
                      <a:pt x="255854" y="137533"/>
                      <a:pt x="262973" y="120165"/>
                    </a:cubicBezTo>
                    <a:cubicBezTo>
                      <a:pt x="266317" y="112034"/>
                      <a:pt x="265796" y="103380"/>
                      <a:pt x="261408" y="93715"/>
                    </a:cubicBezTo>
                    <a:cubicBezTo>
                      <a:pt x="256529" y="82975"/>
                      <a:pt x="250637" y="76899"/>
                      <a:pt x="243917" y="75702"/>
                    </a:cubicBezTo>
                    <a:cubicBezTo>
                      <a:pt x="232963" y="73708"/>
                      <a:pt x="221855" y="84479"/>
                      <a:pt x="221732" y="84601"/>
                    </a:cubicBezTo>
                    <a:cubicBezTo>
                      <a:pt x="219983" y="86335"/>
                      <a:pt x="217467" y="87013"/>
                      <a:pt x="215104" y="86381"/>
                    </a:cubicBezTo>
                    <a:cubicBezTo>
                      <a:pt x="212741" y="85758"/>
                      <a:pt x="210869" y="83926"/>
                      <a:pt x="210194" y="81563"/>
                    </a:cubicBezTo>
                    <a:cubicBezTo>
                      <a:pt x="210194" y="81011"/>
                      <a:pt x="194422" y="26330"/>
                      <a:pt x="164351" y="15345"/>
                    </a:cubicBezTo>
                    <a:cubicBezTo>
                      <a:pt x="153642" y="11417"/>
                      <a:pt x="142411" y="13565"/>
                      <a:pt x="129953" y="21942"/>
                    </a:cubicBezTo>
                    <a:cubicBezTo>
                      <a:pt x="94419" y="45849"/>
                      <a:pt x="55633" y="64542"/>
                      <a:pt x="14791" y="77452"/>
                    </a:cubicBezTo>
                    <a:close/>
                  </a:path>
                </a:pathLst>
              </a:custGeom>
              <a:solidFill>
                <a:srgbClr val="000000"/>
              </a:solidFill>
              <a:ln w="30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D9BDEAD1-30C2-DF55-9D27-CB767D832B97}"/>
                  </a:ext>
                </a:extLst>
              </p:cNvPr>
              <p:cNvSpPr/>
              <p:nvPr/>
            </p:nvSpPr>
            <p:spPr>
              <a:xfrm>
                <a:off x="4174313" y="1746863"/>
                <a:ext cx="72963" cy="440792"/>
              </a:xfrm>
              <a:custGeom>
                <a:avLst/>
                <a:gdLst>
                  <a:gd name="connsiteX0" fmla="*/ 6557 w 72963"/>
                  <a:gd name="connsiteY0" fmla="*/ 440412 h 440792"/>
                  <a:gd name="connsiteX1" fmla="*/ 5821 w 72963"/>
                  <a:gd name="connsiteY1" fmla="*/ 440412 h 440792"/>
                  <a:gd name="connsiteX2" fmla="*/ -316 w 72963"/>
                  <a:gd name="connsiteY2" fmla="*/ 432820 h 440792"/>
                  <a:gd name="connsiteX3" fmla="*/ -316 w 72963"/>
                  <a:gd name="connsiteY3" fmla="*/ 432802 h 440792"/>
                  <a:gd name="connsiteX4" fmla="*/ 58875 w 72963"/>
                  <a:gd name="connsiteY4" fmla="*/ 5327 h 440792"/>
                  <a:gd name="connsiteX5" fmla="*/ 66884 w 72963"/>
                  <a:gd name="connsiteY5" fmla="*/ -273 h 440792"/>
                  <a:gd name="connsiteX6" fmla="*/ 72500 w 72963"/>
                  <a:gd name="connsiteY6" fmla="*/ 7751 h 440792"/>
                  <a:gd name="connsiteX7" fmla="*/ 13431 w 72963"/>
                  <a:gd name="connsiteY7" fmla="*/ 434275 h 440792"/>
                  <a:gd name="connsiteX8" fmla="*/ 6557 w 72963"/>
                  <a:gd name="connsiteY8" fmla="*/ 440412 h 440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963" h="440792">
                    <a:moveTo>
                      <a:pt x="6557" y="440412"/>
                    </a:moveTo>
                    <a:lnTo>
                      <a:pt x="5821" y="440412"/>
                    </a:lnTo>
                    <a:cubicBezTo>
                      <a:pt x="2015" y="440010"/>
                      <a:pt x="-715" y="436610"/>
                      <a:pt x="-316" y="432820"/>
                    </a:cubicBezTo>
                    <a:cubicBezTo>
                      <a:pt x="-316" y="432814"/>
                      <a:pt x="-316" y="432808"/>
                      <a:pt x="-316" y="432802"/>
                    </a:cubicBezTo>
                    <a:cubicBezTo>
                      <a:pt x="24232" y="202203"/>
                      <a:pt x="58538" y="7260"/>
                      <a:pt x="58875" y="5327"/>
                    </a:cubicBezTo>
                    <a:cubicBezTo>
                      <a:pt x="59550" y="1565"/>
                      <a:pt x="63140" y="-942"/>
                      <a:pt x="66884" y="-273"/>
                    </a:cubicBezTo>
                    <a:cubicBezTo>
                      <a:pt x="70658" y="396"/>
                      <a:pt x="73174" y="3989"/>
                      <a:pt x="72500" y="7751"/>
                    </a:cubicBezTo>
                    <a:cubicBezTo>
                      <a:pt x="72162" y="9685"/>
                      <a:pt x="37764" y="204136"/>
                      <a:pt x="13431" y="434275"/>
                    </a:cubicBezTo>
                    <a:cubicBezTo>
                      <a:pt x="13032" y="437773"/>
                      <a:pt x="10086" y="440418"/>
                      <a:pt x="6557" y="440412"/>
                    </a:cubicBezTo>
                    <a:close/>
                  </a:path>
                </a:pathLst>
              </a:custGeom>
              <a:solidFill>
                <a:srgbClr val="F2F2F2"/>
              </a:solidFill>
              <a:ln w="30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</p:grp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88483199-F6F3-4D6A-466A-2E7B5DF5CED2}"/>
              </a:ext>
            </a:extLst>
          </p:cNvPr>
          <p:cNvSpPr/>
          <p:nvPr/>
        </p:nvSpPr>
        <p:spPr>
          <a:xfrm rot="2214617">
            <a:off x="4795113" y="5130008"/>
            <a:ext cx="1723516" cy="1016014"/>
          </a:xfrm>
          <a:custGeom>
            <a:avLst/>
            <a:gdLst>
              <a:gd name="connsiteX0" fmla="*/ 449104 w 537686"/>
              <a:gd name="connsiteY0" fmla="*/ 1905 h 316966"/>
              <a:gd name="connsiteX1" fmla="*/ 449104 w 537686"/>
              <a:gd name="connsiteY1" fmla="*/ 10478 h 316966"/>
              <a:gd name="connsiteX2" fmla="*/ 456724 w 537686"/>
              <a:gd name="connsiteY2" fmla="*/ 17145 h 316966"/>
              <a:gd name="connsiteX3" fmla="*/ 462439 w 537686"/>
              <a:gd name="connsiteY3" fmla="*/ 20955 h 316966"/>
              <a:gd name="connsiteX4" fmla="*/ 469106 w 537686"/>
              <a:gd name="connsiteY4" fmla="*/ 25718 h 316966"/>
              <a:gd name="connsiteX5" fmla="*/ 474821 w 537686"/>
              <a:gd name="connsiteY5" fmla="*/ 29528 h 316966"/>
              <a:gd name="connsiteX6" fmla="*/ 498634 w 537686"/>
              <a:gd name="connsiteY6" fmla="*/ 50483 h 316966"/>
              <a:gd name="connsiteX7" fmla="*/ 511016 w 537686"/>
              <a:gd name="connsiteY7" fmla="*/ 70485 h 316966"/>
              <a:gd name="connsiteX8" fmla="*/ 519589 w 537686"/>
              <a:gd name="connsiteY8" fmla="*/ 100013 h 316966"/>
              <a:gd name="connsiteX9" fmla="*/ 520541 w 537686"/>
              <a:gd name="connsiteY9" fmla="*/ 110490 h 316966"/>
              <a:gd name="connsiteX10" fmla="*/ 520541 w 537686"/>
              <a:gd name="connsiteY10" fmla="*/ 120015 h 316966"/>
              <a:gd name="connsiteX11" fmla="*/ 519589 w 537686"/>
              <a:gd name="connsiteY11" fmla="*/ 131445 h 316966"/>
              <a:gd name="connsiteX12" fmla="*/ 518636 w 537686"/>
              <a:gd name="connsiteY12" fmla="*/ 138113 h 316966"/>
              <a:gd name="connsiteX13" fmla="*/ 517684 w 537686"/>
              <a:gd name="connsiteY13" fmla="*/ 147638 h 316966"/>
              <a:gd name="connsiteX14" fmla="*/ 509111 w 537686"/>
              <a:gd name="connsiteY14" fmla="*/ 177165 h 316966"/>
              <a:gd name="connsiteX15" fmla="*/ 494824 w 537686"/>
              <a:gd name="connsiteY15" fmla="*/ 200025 h 316966"/>
              <a:gd name="connsiteX16" fmla="*/ 474821 w 537686"/>
              <a:gd name="connsiteY16" fmla="*/ 218123 h 316966"/>
              <a:gd name="connsiteX17" fmla="*/ 445294 w 537686"/>
              <a:gd name="connsiteY17" fmla="*/ 233363 h 316966"/>
              <a:gd name="connsiteX18" fmla="*/ 455771 w 537686"/>
              <a:gd name="connsiteY18" fmla="*/ 220980 h 316966"/>
              <a:gd name="connsiteX19" fmla="*/ 469106 w 537686"/>
              <a:gd name="connsiteY19" fmla="*/ 193358 h 316966"/>
              <a:gd name="connsiteX20" fmla="*/ 467201 w 537686"/>
              <a:gd name="connsiteY20" fmla="*/ 163830 h 316966"/>
              <a:gd name="connsiteX21" fmla="*/ 451009 w 537686"/>
              <a:gd name="connsiteY21" fmla="*/ 138113 h 316966"/>
              <a:gd name="connsiteX22" fmla="*/ 426244 w 537686"/>
              <a:gd name="connsiteY22" fmla="*/ 120015 h 316966"/>
              <a:gd name="connsiteX23" fmla="*/ 395764 w 537686"/>
              <a:gd name="connsiteY23" fmla="*/ 108585 h 316966"/>
              <a:gd name="connsiteX24" fmla="*/ 363379 w 537686"/>
              <a:gd name="connsiteY24" fmla="*/ 104775 h 316966"/>
              <a:gd name="connsiteX25" fmla="*/ 330041 w 537686"/>
              <a:gd name="connsiteY25" fmla="*/ 107633 h 316966"/>
              <a:gd name="connsiteX26" fmla="*/ 298609 w 537686"/>
              <a:gd name="connsiteY26" fmla="*/ 117158 h 316966"/>
              <a:gd name="connsiteX27" fmla="*/ 253841 w 537686"/>
              <a:gd name="connsiteY27" fmla="*/ 155258 h 316966"/>
              <a:gd name="connsiteX28" fmla="*/ 248126 w 537686"/>
              <a:gd name="connsiteY28" fmla="*/ 183833 h 316966"/>
              <a:gd name="connsiteX29" fmla="*/ 255746 w 537686"/>
              <a:gd name="connsiteY29" fmla="*/ 211455 h 316966"/>
              <a:gd name="connsiteX30" fmla="*/ 274796 w 537686"/>
              <a:gd name="connsiteY30" fmla="*/ 233363 h 316966"/>
              <a:gd name="connsiteX31" fmla="*/ 300514 w 537686"/>
              <a:gd name="connsiteY31" fmla="*/ 247650 h 316966"/>
              <a:gd name="connsiteX32" fmla="*/ 364331 w 537686"/>
              <a:gd name="connsiteY32" fmla="*/ 260033 h 316966"/>
              <a:gd name="connsiteX33" fmla="*/ 395764 w 537686"/>
              <a:gd name="connsiteY33" fmla="*/ 257175 h 316966"/>
              <a:gd name="connsiteX34" fmla="*/ 383381 w 537686"/>
              <a:gd name="connsiteY34" fmla="*/ 263843 h 316966"/>
              <a:gd name="connsiteX35" fmla="*/ 350996 w 537686"/>
              <a:gd name="connsiteY35" fmla="*/ 278130 h 316966"/>
              <a:gd name="connsiteX36" fmla="*/ 309086 w 537686"/>
              <a:gd name="connsiteY36" fmla="*/ 291465 h 316966"/>
              <a:gd name="connsiteX37" fmla="*/ 290036 w 537686"/>
              <a:gd name="connsiteY37" fmla="*/ 295275 h 316966"/>
              <a:gd name="connsiteX38" fmla="*/ 269081 w 537686"/>
              <a:gd name="connsiteY38" fmla="*/ 300038 h 316966"/>
              <a:gd name="connsiteX39" fmla="*/ 239554 w 537686"/>
              <a:gd name="connsiteY39" fmla="*/ 304800 h 316966"/>
              <a:gd name="connsiteX40" fmla="*/ 239554 w 537686"/>
              <a:gd name="connsiteY40" fmla="*/ 304800 h 316966"/>
              <a:gd name="connsiteX41" fmla="*/ 239554 w 537686"/>
              <a:gd name="connsiteY41" fmla="*/ 304800 h 316966"/>
              <a:gd name="connsiteX42" fmla="*/ 238601 w 537686"/>
              <a:gd name="connsiteY42" fmla="*/ 304800 h 316966"/>
              <a:gd name="connsiteX43" fmla="*/ 238601 w 537686"/>
              <a:gd name="connsiteY43" fmla="*/ 304800 h 316966"/>
              <a:gd name="connsiteX44" fmla="*/ 145256 w 537686"/>
              <a:gd name="connsiteY44" fmla="*/ 305753 h 316966"/>
              <a:gd name="connsiteX45" fmla="*/ 93821 w 537686"/>
              <a:gd name="connsiteY45" fmla="*/ 293370 h 316966"/>
              <a:gd name="connsiteX46" fmla="*/ 62389 w 537686"/>
              <a:gd name="connsiteY46" fmla="*/ 277178 h 316966"/>
              <a:gd name="connsiteX47" fmla="*/ 37624 w 537686"/>
              <a:gd name="connsiteY47" fmla="*/ 254318 h 316966"/>
              <a:gd name="connsiteX48" fmla="*/ 37624 w 537686"/>
              <a:gd name="connsiteY48" fmla="*/ 254318 h 316966"/>
              <a:gd name="connsiteX49" fmla="*/ 37624 w 537686"/>
              <a:gd name="connsiteY49" fmla="*/ 253365 h 316966"/>
              <a:gd name="connsiteX50" fmla="*/ 37624 w 537686"/>
              <a:gd name="connsiteY50" fmla="*/ 253365 h 316966"/>
              <a:gd name="connsiteX51" fmla="*/ 37624 w 537686"/>
              <a:gd name="connsiteY51" fmla="*/ 253365 h 316966"/>
              <a:gd name="connsiteX52" fmla="*/ 17621 w 537686"/>
              <a:gd name="connsiteY52" fmla="*/ 221933 h 316966"/>
              <a:gd name="connsiteX53" fmla="*/ 17621 w 537686"/>
              <a:gd name="connsiteY53" fmla="*/ 222885 h 316966"/>
              <a:gd name="connsiteX54" fmla="*/ 8096 w 537686"/>
              <a:gd name="connsiteY54" fmla="*/ 193358 h 316966"/>
              <a:gd name="connsiteX55" fmla="*/ 8096 w 537686"/>
              <a:gd name="connsiteY55" fmla="*/ 165735 h 316966"/>
              <a:gd name="connsiteX56" fmla="*/ 20479 w 537686"/>
              <a:gd name="connsiteY56" fmla="*/ 125730 h 316966"/>
              <a:gd name="connsiteX57" fmla="*/ 50006 w 537686"/>
              <a:gd name="connsiteY57" fmla="*/ 80010 h 316966"/>
              <a:gd name="connsiteX58" fmla="*/ 82391 w 537686"/>
              <a:gd name="connsiteY58" fmla="*/ 49530 h 316966"/>
              <a:gd name="connsiteX59" fmla="*/ 102394 w 537686"/>
              <a:gd name="connsiteY59" fmla="*/ 38100 h 316966"/>
              <a:gd name="connsiteX60" fmla="*/ 106204 w 537686"/>
              <a:gd name="connsiteY60" fmla="*/ 37148 h 316966"/>
              <a:gd name="connsiteX61" fmla="*/ 110966 w 537686"/>
              <a:gd name="connsiteY61" fmla="*/ 35243 h 316966"/>
              <a:gd name="connsiteX62" fmla="*/ 110966 w 537686"/>
              <a:gd name="connsiteY62" fmla="*/ 35243 h 316966"/>
              <a:gd name="connsiteX63" fmla="*/ 111919 w 537686"/>
              <a:gd name="connsiteY63" fmla="*/ 31433 h 316966"/>
              <a:gd name="connsiteX64" fmla="*/ 108109 w 537686"/>
              <a:gd name="connsiteY64" fmla="*/ 27623 h 316966"/>
              <a:gd name="connsiteX65" fmla="*/ 104299 w 537686"/>
              <a:gd name="connsiteY65" fmla="*/ 27623 h 316966"/>
              <a:gd name="connsiteX66" fmla="*/ 101441 w 537686"/>
              <a:gd name="connsiteY66" fmla="*/ 28575 h 316966"/>
              <a:gd name="connsiteX67" fmla="*/ 94774 w 537686"/>
              <a:gd name="connsiteY67" fmla="*/ 31433 h 316966"/>
              <a:gd name="connsiteX68" fmla="*/ 81439 w 537686"/>
              <a:gd name="connsiteY68" fmla="*/ 40005 h 316966"/>
              <a:gd name="connsiteX69" fmla="*/ 59531 w 537686"/>
              <a:gd name="connsiteY69" fmla="*/ 60960 h 316966"/>
              <a:gd name="connsiteX70" fmla="*/ 39529 w 537686"/>
              <a:gd name="connsiteY70" fmla="*/ 83820 h 316966"/>
              <a:gd name="connsiteX71" fmla="*/ 22384 w 537686"/>
              <a:gd name="connsiteY71" fmla="*/ 108585 h 316966"/>
              <a:gd name="connsiteX72" fmla="*/ 1429 w 537686"/>
              <a:gd name="connsiteY72" fmla="*/ 164783 h 316966"/>
              <a:gd name="connsiteX73" fmla="*/ 1429 w 537686"/>
              <a:gd name="connsiteY73" fmla="*/ 194310 h 316966"/>
              <a:gd name="connsiteX74" fmla="*/ 10001 w 537686"/>
              <a:gd name="connsiteY74" fmla="*/ 222885 h 316966"/>
              <a:gd name="connsiteX75" fmla="*/ 44291 w 537686"/>
              <a:gd name="connsiteY75" fmla="*/ 270510 h 316966"/>
              <a:gd name="connsiteX76" fmla="*/ 68104 w 537686"/>
              <a:gd name="connsiteY76" fmla="*/ 288608 h 316966"/>
              <a:gd name="connsiteX77" fmla="*/ 95726 w 537686"/>
              <a:gd name="connsiteY77" fmla="*/ 301943 h 316966"/>
              <a:gd name="connsiteX78" fmla="*/ 226219 w 537686"/>
              <a:gd name="connsiteY78" fmla="*/ 315278 h 316966"/>
              <a:gd name="connsiteX79" fmla="*/ 258604 w 537686"/>
              <a:gd name="connsiteY79" fmla="*/ 311468 h 316966"/>
              <a:gd name="connsiteX80" fmla="*/ 272891 w 537686"/>
              <a:gd name="connsiteY80" fmla="*/ 308610 h 316966"/>
              <a:gd name="connsiteX81" fmla="*/ 301466 w 537686"/>
              <a:gd name="connsiteY81" fmla="*/ 302895 h 316966"/>
              <a:gd name="connsiteX82" fmla="*/ 321469 w 537686"/>
              <a:gd name="connsiteY82" fmla="*/ 298133 h 316966"/>
              <a:gd name="connsiteX83" fmla="*/ 352901 w 537686"/>
              <a:gd name="connsiteY83" fmla="*/ 287655 h 316966"/>
              <a:gd name="connsiteX84" fmla="*/ 410051 w 537686"/>
              <a:gd name="connsiteY84" fmla="*/ 260985 h 316966"/>
              <a:gd name="connsiteX85" fmla="*/ 425291 w 537686"/>
              <a:gd name="connsiteY85" fmla="*/ 251460 h 316966"/>
              <a:gd name="connsiteX86" fmla="*/ 429101 w 537686"/>
              <a:gd name="connsiteY86" fmla="*/ 250508 h 316966"/>
              <a:gd name="connsiteX87" fmla="*/ 440531 w 537686"/>
              <a:gd name="connsiteY87" fmla="*/ 246698 h 316966"/>
              <a:gd name="connsiteX88" fmla="*/ 458629 w 537686"/>
              <a:gd name="connsiteY88" fmla="*/ 240030 h 316966"/>
              <a:gd name="connsiteX89" fmla="*/ 486251 w 537686"/>
              <a:gd name="connsiteY89" fmla="*/ 224790 h 316966"/>
              <a:gd name="connsiteX90" fmla="*/ 508159 w 537686"/>
              <a:gd name="connsiteY90" fmla="*/ 204788 h 316966"/>
              <a:gd name="connsiteX91" fmla="*/ 524351 w 537686"/>
              <a:gd name="connsiteY91" fmla="*/ 180023 h 316966"/>
              <a:gd name="connsiteX92" fmla="*/ 530066 w 537686"/>
              <a:gd name="connsiteY92" fmla="*/ 166688 h 316966"/>
              <a:gd name="connsiteX93" fmla="*/ 533876 w 537686"/>
              <a:gd name="connsiteY93" fmla="*/ 151448 h 316966"/>
              <a:gd name="connsiteX94" fmla="*/ 535781 w 537686"/>
              <a:gd name="connsiteY94" fmla="*/ 137160 h 316966"/>
              <a:gd name="connsiteX95" fmla="*/ 536734 w 537686"/>
              <a:gd name="connsiteY95" fmla="*/ 128588 h 316966"/>
              <a:gd name="connsiteX96" fmla="*/ 537686 w 537686"/>
              <a:gd name="connsiteY96" fmla="*/ 121920 h 316966"/>
              <a:gd name="connsiteX97" fmla="*/ 537686 w 537686"/>
              <a:gd name="connsiteY97" fmla="*/ 111443 h 316966"/>
              <a:gd name="connsiteX98" fmla="*/ 533876 w 537686"/>
              <a:gd name="connsiteY98" fmla="*/ 80963 h 316966"/>
              <a:gd name="connsiteX99" fmla="*/ 522446 w 537686"/>
              <a:gd name="connsiteY99" fmla="*/ 53340 h 316966"/>
              <a:gd name="connsiteX100" fmla="*/ 502444 w 537686"/>
              <a:gd name="connsiteY100" fmla="*/ 29528 h 316966"/>
              <a:gd name="connsiteX101" fmla="*/ 484346 w 537686"/>
              <a:gd name="connsiteY101" fmla="*/ 15240 h 316966"/>
              <a:gd name="connsiteX102" fmla="*/ 475774 w 537686"/>
              <a:gd name="connsiteY102" fmla="*/ 10478 h 316966"/>
              <a:gd name="connsiteX103" fmla="*/ 456724 w 537686"/>
              <a:gd name="connsiteY103" fmla="*/ 1905 h 316966"/>
              <a:gd name="connsiteX104" fmla="*/ 453866 w 537686"/>
              <a:gd name="connsiteY104" fmla="*/ 0 h 316966"/>
              <a:gd name="connsiteX105" fmla="*/ 449104 w 537686"/>
              <a:gd name="connsiteY105" fmla="*/ 1905 h 316966"/>
              <a:gd name="connsiteX106" fmla="*/ 449104 w 537686"/>
              <a:gd name="connsiteY106" fmla="*/ 1905 h 316966"/>
              <a:gd name="connsiteX107" fmla="*/ 449104 w 537686"/>
              <a:gd name="connsiteY107" fmla="*/ 1905 h 316966"/>
              <a:gd name="connsiteX108" fmla="*/ 84296 w 537686"/>
              <a:gd name="connsiteY108" fmla="*/ 52388 h 316966"/>
              <a:gd name="connsiteX109" fmla="*/ 84296 w 537686"/>
              <a:gd name="connsiteY109" fmla="*/ 52388 h 316966"/>
              <a:gd name="connsiteX110" fmla="*/ 84296 w 537686"/>
              <a:gd name="connsiteY110" fmla="*/ 52388 h 316966"/>
              <a:gd name="connsiteX111" fmla="*/ 84296 w 537686"/>
              <a:gd name="connsiteY111" fmla="*/ 52388 h 316966"/>
              <a:gd name="connsiteX112" fmla="*/ 84296 w 537686"/>
              <a:gd name="connsiteY112" fmla="*/ 52388 h 316966"/>
              <a:gd name="connsiteX113" fmla="*/ 52864 w 537686"/>
              <a:gd name="connsiteY113" fmla="*/ 81915 h 316966"/>
              <a:gd name="connsiteX114" fmla="*/ 52864 w 537686"/>
              <a:gd name="connsiteY114" fmla="*/ 81915 h 316966"/>
              <a:gd name="connsiteX115" fmla="*/ 52864 w 537686"/>
              <a:gd name="connsiteY115" fmla="*/ 81915 h 316966"/>
              <a:gd name="connsiteX116" fmla="*/ 52864 w 537686"/>
              <a:gd name="connsiteY116" fmla="*/ 81915 h 316966"/>
              <a:gd name="connsiteX117" fmla="*/ 52864 w 537686"/>
              <a:gd name="connsiteY117" fmla="*/ 81915 h 316966"/>
              <a:gd name="connsiteX118" fmla="*/ 377666 w 537686"/>
              <a:gd name="connsiteY118" fmla="*/ 121920 h 316966"/>
              <a:gd name="connsiteX119" fmla="*/ 408146 w 537686"/>
              <a:gd name="connsiteY119" fmla="*/ 129540 h 316966"/>
              <a:gd name="connsiteX120" fmla="*/ 430054 w 537686"/>
              <a:gd name="connsiteY120" fmla="*/ 140970 h 316966"/>
              <a:gd name="connsiteX121" fmla="*/ 443389 w 537686"/>
              <a:gd name="connsiteY121" fmla="*/ 153353 h 316966"/>
              <a:gd name="connsiteX122" fmla="*/ 451961 w 537686"/>
              <a:gd name="connsiteY122" fmla="*/ 166688 h 316966"/>
              <a:gd name="connsiteX123" fmla="*/ 455771 w 537686"/>
              <a:gd name="connsiteY123" fmla="*/ 179070 h 316966"/>
              <a:gd name="connsiteX124" fmla="*/ 455771 w 537686"/>
              <a:gd name="connsiteY124" fmla="*/ 192405 h 316966"/>
              <a:gd name="connsiteX125" fmla="*/ 451961 w 537686"/>
              <a:gd name="connsiteY125" fmla="*/ 205740 h 316966"/>
              <a:gd name="connsiteX126" fmla="*/ 439579 w 537686"/>
              <a:gd name="connsiteY126" fmla="*/ 224790 h 316966"/>
              <a:gd name="connsiteX127" fmla="*/ 421481 w 537686"/>
              <a:gd name="connsiteY127" fmla="*/ 241935 h 316966"/>
              <a:gd name="connsiteX128" fmla="*/ 418624 w 537686"/>
              <a:gd name="connsiteY128" fmla="*/ 242888 h 316966"/>
              <a:gd name="connsiteX129" fmla="*/ 407194 w 537686"/>
              <a:gd name="connsiteY129" fmla="*/ 245745 h 316966"/>
              <a:gd name="connsiteX130" fmla="*/ 382429 w 537686"/>
              <a:gd name="connsiteY130" fmla="*/ 250508 h 316966"/>
              <a:gd name="connsiteX131" fmla="*/ 346234 w 537686"/>
              <a:gd name="connsiteY131" fmla="*/ 250508 h 316966"/>
              <a:gd name="connsiteX132" fmla="*/ 307181 w 537686"/>
              <a:gd name="connsiteY132" fmla="*/ 240983 h 316966"/>
              <a:gd name="connsiteX133" fmla="*/ 284321 w 537686"/>
              <a:gd name="connsiteY133" fmla="*/ 228600 h 316966"/>
              <a:gd name="connsiteX134" fmla="*/ 271939 w 537686"/>
              <a:gd name="connsiteY134" fmla="*/ 217170 h 316966"/>
              <a:gd name="connsiteX135" fmla="*/ 264319 w 537686"/>
              <a:gd name="connsiteY135" fmla="*/ 205740 h 316966"/>
              <a:gd name="connsiteX136" fmla="*/ 260509 w 537686"/>
              <a:gd name="connsiteY136" fmla="*/ 193358 h 316966"/>
              <a:gd name="connsiteX137" fmla="*/ 260509 w 537686"/>
              <a:gd name="connsiteY137" fmla="*/ 179070 h 316966"/>
              <a:gd name="connsiteX138" fmla="*/ 265271 w 537686"/>
              <a:gd name="connsiteY138" fmla="*/ 164783 h 316966"/>
              <a:gd name="connsiteX139" fmla="*/ 272891 w 537686"/>
              <a:gd name="connsiteY139" fmla="*/ 152400 h 316966"/>
              <a:gd name="connsiteX140" fmla="*/ 284321 w 537686"/>
              <a:gd name="connsiteY140" fmla="*/ 141923 h 316966"/>
              <a:gd name="connsiteX141" fmla="*/ 305276 w 537686"/>
              <a:gd name="connsiteY141" fmla="*/ 131445 h 316966"/>
              <a:gd name="connsiteX142" fmla="*/ 339566 w 537686"/>
              <a:gd name="connsiteY142" fmla="*/ 122873 h 316966"/>
              <a:gd name="connsiteX143" fmla="*/ 377666 w 537686"/>
              <a:gd name="connsiteY143" fmla="*/ 121920 h 316966"/>
              <a:gd name="connsiteX144" fmla="*/ 377666 w 537686"/>
              <a:gd name="connsiteY144" fmla="*/ 121920 h 316966"/>
              <a:gd name="connsiteX145" fmla="*/ 377666 w 537686"/>
              <a:gd name="connsiteY145" fmla="*/ 121920 h 316966"/>
              <a:gd name="connsiteX146" fmla="*/ 494824 w 537686"/>
              <a:gd name="connsiteY146" fmla="*/ 200025 h 316966"/>
              <a:gd name="connsiteX147" fmla="*/ 494824 w 537686"/>
              <a:gd name="connsiteY147" fmla="*/ 200025 h 316966"/>
              <a:gd name="connsiteX148" fmla="*/ 494824 w 537686"/>
              <a:gd name="connsiteY148" fmla="*/ 200025 h 316966"/>
              <a:gd name="connsiteX149" fmla="*/ 494824 w 537686"/>
              <a:gd name="connsiteY149" fmla="*/ 200025 h 316966"/>
              <a:gd name="connsiteX150" fmla="*/ 494824 w 537686"/>
              <a:gd name="connsiteY150" fmla="*/ 200025 h 316966"/>
              <a:gd name="connsiteX151" fmla="*/ 451961 w 537686"/>
              <a:gd name="connsiteY151" fmla="*/ 204788 h 316966"/>
              <a:gd name="connsiteX152" fmla="*/ 451961 w 537686"/>
              <a:gd name="connsiteY152" fmla="*/ 204788 h 316966"/>
              <a:gd name="connsiteX153" fmla="*/ 451961 w 537686"/>
              <a:gd name="connsiteY153" fmla="*/ 204788 h 316966"/>
              <a:gd name="connsiteX154" fmla="*/ 451961 w 537686"/>
              <a:gd name="connsiteY154" fmla="*/ 204788 h 316966"/>
              <a:gd name="connsiteX155" fmla="*/ 451961 w 537686"/>
              <a:gd name="connsiteY155" fmla="*/ 204788 h 316966"/>
              <a:gd name="connsiteX156" fmla="*/ 265271 w 537686"/>
              <a:gd name="connsiteY156" fmla="*/ 206693 h 316966"/>
              <a:gd name="connsiteX157" fmla="*/ 265271 w 537686"/>
              <a:gd name="connsiteY157" fmla="*/ 206693 h 316966"/>
              <a:gd name="connsiteX158" fmla="*/ 265271 w 537686"/>
              <a:gd name="connsiteY158" fmla="*/ 206693 h 316966"/>
              <a:gd name="connsiteX159" fmla="*/ 265271 w 537686"/>
              <a:gd name="connsiteY159" fmla="*/ 206693 h 316966"/>
              <a:gd name="connsiteX160" fmla="*/ 265271 w 537686"/>
              <a:gd name="connsiteY160" fmla="*/ 206693 h 316966"/>
              <a:gd name="connsiteX161" fmla="*/ 474821 w 537686"/>
              <a:gd name="connsiteY161" fmla="*/ 218123 h 316966"/>
              <a:gd name="connsiteX162" fmla="*/ 474821 w 537686"/>
              <a:gd name="connsiteY162" fmla="*/ 218123 h 316966"/>
              <a:gd name="connsiteX163" fmla="*/ 474821 w 537686"/>
              <a:gd name="connsiteY163" fmla="*/ 218123 h 316966"/>
              <a:gd name="connsiteX164" fmla="*/ 474821 w 537686"/>
              <a:gd name="connsiteY164" fmla="*/ 218123 h 316966"/>
              <a:gd name="connsiteX165" fmla="*/ 474821 w 537686"/>
              <a:gd name="connsiteY165" fmla="*/ 218123 h 316966"/>
              <a:gd name="connsiteX166" fmla="*/ 345281 w 537686"/>
              <a:gd name="connsiteY166" fmla="*/ 250508 h 316966"/>
              <a:gd name="connsiteX167" fmla="*/ 346234 w 537686"/>
              <a:gd name="connsiteY167" fmla="*/ 250508 h 316966"/>
              <a:gd name="connsiteX168" fmla="*/ 345281 w 537686"/>
              <a:gd name="connsiteY168" fmla="*/ 250508 h 316966"/>
              <a:gd name="connsiteX169" fmla="*/ 345281 w 537686"/>
              <a:gd name="connsiteY169" fmla="*/ 250508 h 316966"/>
              <a:gd name="connsiteX170" fmla="*/ 345281 w 537686"/>
              <a:gd name="connsiteY170" fmla="*/ 250508 h 316966"/>
              <a:gd name="connsiteX171" fmla="*/ 147161 w 537686"/>
              <a:gd name="connsiteY171" fmla="*/ 307658 h 316966"/>
              <a:gd name="connsiteX172" fmla="*/ 147161 w 537686"/>
              <a:gd name="connsiteY172" fmla="*/ 307658 h 316966"/>
              <a:gd name="connsiteX173" fmla="*/ 147161 w 537686"/>
              <a:gd name="connsiteY173" fmla="*/ 307658 h 316966"/>
              <a:gd name="connsiteX174" fmla="*/ 147161 w 537686"/>
              <a:gd name="connsiteY174" fmla="*/ 307658 h 316966"/>
              <a:gd name="connsiteX175" fmla="*/ 147161 w 537686"/>
              <a:gd name="connsiteY175" fmla="*/ 307658 h 316966"/>
              <a:gd name="connsiteX176" fmla="*/ 239554 w 537686"/>
              <a:gd name="connsiteY176" fmla="*/ 305753 h 316966"/>
              <a:gd name="connsiteX177" fmla="*/ 239554 w 537686"/>
              <a:gd name="connsiteY177" fmla="*/ 305753 h 316966"/>
              <a:gd name="connsiteX178" fmla="*/ 239554 w 537686"/>
              <a:gd name="connsiteY178" fmla="*/ 305753 h 316966"/>
              <a:gd name="connsiteX179" fmla="*/ 239554 w 537686"/>
              <a:gd name="connsiteY179" fmla="*/ 305753 h 316966"/>
              <a:gd name="connsiteX180" fmla="*/ 239554 w 537686"/>
              <a:gd name="connsiteY180" fmla="*/ 305753 h 316966"/>
              <a:gd name="connsiteX181" fmla="*/ 239554 w 537686"/>
              <a:gd name="connsiteY181" fmla="*/ 305753 h 316966"/>
              <a:gd name="connsiteX182" fmla="*/ 38576 w 537686"/>
              <a:gd name="connsiteY182" fmla="*/ 254318 h 316966"/>
              <a:gd name="connsiteX183" fmla="*/ 38576 w 537686"/>
              <a:gd name="connsiteY183" fmla="*/ 254318 h 316966"/>
              <a:gd name="connsiteX184" fmla="*/ 38576 w 537686"/>
              <a:gd name="connsiteY184" fmla="*/ 254318 h 316966"/>
              <a:gd name="connsiteX185" fmla="*/ 38576 w 537686"/>
              <a:gd name="connsiteY185" fmla="*/ 254318 h 316966"/>
              <a:gd name="connsiteX186" fmla="*/ 38576 w 537686"/>
              <a:gd name="connsiteY186" fmla="*/ 254318 h 316966"/>
              <a:gd name="connsiteX187" fmla="*/ 38576 w 537686"/>
              <a:gd name="connsiteY187" fmla="*/ 254318 h 316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</a:cxnLst>
            <a:rect l="l" t="t" r="r" b="b"/>
            <a:pathLst>
              <a:path w="537686" h="316966">
                <a:moveTo>
                  <a:pt x="449104" y="1905"/>
                </a:moveTo>
                <a:cubicBezTo>
                  <a:pt x="446246" y="3810"/>
                  <a:pt x="446246" y="8573"/>
                  <a:pt x="449104" y="10478"/>
                </a:cubicBezTo>
                <a:cubicBezTo>
                  <a:pt x="451961" y="12383"/>
                  <a:pt x="454819" y="15240"/>
                  <a:pt x="456724" y="17145"/>
                </a:cubicBezTo>
                <a:cubicBezTo>
                  <a:pt x="458629" y="18098"/>
                  <a:pt x="460534" y="20003"/>
                  <a:pt x="462439" y="20955"/>
                </a:cubicBezTo>
                <a:cubicBezTo>
                  <a:pt x="464344" y="22860"/>
                  <a:pt x="467201" y="23813"/>
                  <a:pt x="469106" y="25718"/>
                </a:cubicBezTo>
                <a:cubicBezTo>
                  <a:pt x="471011" y="26670"/>
                  <a:pt x="472916" y="27623"/>
                  <a:pt x="474821" y="29528"/>
                </a:cubicBezTo>
                <a:cubicBezTo>
                  <a:pt x="483394" y="36195"/>
                  <a:pt x="491966" y="42863"/>
                  <a:pt x="498634" y="50483"/>
                </a:cubicBezTo>
                <a:cubicBezTo>
                  <a:pt x="503396" y="56198"/>
                  <a:pt x="508159" y="62865"/>
                  <a:pt x="511016" y="70485"/>
                </a:cubicBezTo>
                <a:cubicBezTo>
                  <a:pt x="514826" y="80010"/>
                  <a:pt x="517684" y="89535"/>
                  <a:pt x="519589" y="100013"/>
                </a:cubicBezTo>
                <a:cubicBezTo>
                  <a:pt x="519589" y="103823"/>
                  <a:pt x="520541" y="106680"/>
                  <a:pt x="520541" y="110490"/>
                </a:cubicBezTo>
                <a:cubicBezTo>
                  <a:pt x="520541" y="113348"/>
                  <a:pt x="520541" y="117158"/>
                  <a:pt x="520541" y="120015"/>
                </a:cubicBezTo>
                <a:cubicBezTo>
                  <a:pt x="520541" y="123825"/>
                  <a:pt x="520541" y="127635"/>
                  <a:pt x="519589" y="131445"/>
                </a:cubicBezTo>
                <a:cubicBezTo>
                  <a:pt x="519589" y="133350"/>
                  <a:pt x="519589" y="136208"/>
                  <a:pt x="518636" y="138113"/>
                </a:cubicBezTo>
                <a:cubicBezTo>
                  <a:pt x="518636" y="140970"/>
                  <a:pt x="517684" y="144780"/>
                  <a:pt x="517684" y="147638"/>
                </a:cubicBezTo>
                <a:cubicBezTo>
                  <a:pt x="515779" y="158115"/>
                  <a:pt x="512921" y="167640"/>
                  <a:pt x="509111" y="177165"/>
                </a:cubicBezTo>
                <a:cubicBezTo>
                  <a:pt x="505301" y="184785"/>
                  <a:pt x="500539" y="192405"/>
                  <a:pt x="494824" y="200025"/>
                </a:cubicBezTo>
                <a:cubicBezTo>
                  <a:pt x="489109" y="206693"/>
                  <a:pt x="482441" y="213360"/>
                  <a:pt x="474821" y="218123"/>
                </a:cubicBezTo>
                <a:cubicBezTo>
                  <a:pt x="466249" y="224790"/>
                  <a:pt x="455771" y="229553"/>
                  <a:pt x="445294" y="233363"/>
                </a:cubicBezTo>
                <a:cubicBezTo>
                  <a:pt x="449104" y="229553"/>
                  <a:pt x="451961" y="225743"/>
                  <a:pt x="455771" y="220980"/>
                </a:cubicBezTo>
                <a:cubicBezTo>
                  <a:pt x="461486" y="212408"/>
                  <a:pt x="466249" y="203835"/>
                  <a:pt x="469106" y="193358"/>
                </a:cubicBezTo>
                <a:cubicBezTo>
                  <a:pt x="471011" y="183833"/>
                  <a:pt x="471011" y="173355"/>
                  <a:pt x="467201" y="163830"/>
                </a:cubicBezTo>
                <a:cubicBezTo>
                  <a:pt x="464344" y="154305"/>
                  <a:pt x="457676" y="145733"/>
                  <a:pt x="451009" y="138113"/>
                </a:cubicBezTo>
                <a:cubicBezTo>
                  <a:pt x="444341" y="130493"/>
                  <a:pt x="435769" y="124778"/>
                  <a:pt x="426244" y="120015"/>
                </a:cubicBezTo>
                <a:cubicBezTo>
                  <a:pt x="416719" y="115253"/>
                  <a:pt x="406241" y="111443"/>
                  <a:pt x="395764" y="108585"/>
                </a:cubicBezTo>
                <a:cubicBezTo>
                  <a:pt x="385286" y="105728"/>
                  <a:pt x="373856" y="104775"/>
                  <a:pt x="363379" y="104775"/>
                </a:cubicBezTo>
                <a:cubicBezTo>
                  <a:pt x="351949" y="104775"/>
                  <a:pt x="340519" y="105728"/>
                  <a:pt x="330041" y="107633"/>
                </a:cubicBezTo>
                <a:cubicBezTo>
                  <a:pt x="319564" y="109538"/>
                  <a:pt x="308134" y="112395"/>
                  <a:pt x="298609" y="117158"/>
                </a:cubicBezTo>
                <a:cubicBezTo>
                  <a:pt x="279559" y="124778"/>
                  <a:pt x="262414" y="138113"/>
                  <a:pt x="253841" y="155258"/>
                </a:cubicBezTo>
                <a:cubicBezTo>
                  <a:pt x="250031" y="163830"/>
                  <a:pt x="247174" y="174308"/>
                  <a:pt x="248126" y="183833"/>
                </a:cubicBezTo>
                <a:cubicBezTo>
                  <a:pt x="248126" y="193358"/>
                  <a:pt x="250984" y="202883"/>
                  <a:pt x="255746" y="211455"/>
                </a:cubicBezTo>
                <a:cubicBezTo>
                  <a:pt x="260509" y="220028"/>
                  <a:pt x="267176" y="226695"/>
                  <a:pt x="274796" y="233363"/>
                </a:cubicBezTo>
                <a:cubicBezTo>
                  <a:pt x="282416" y="239078"/>
                  <a:pt x="291941" y="243840"/>
                  <a:pt x="300514" y="247650"/>
                </a:cubicBezTo>
                <a:cubicBezTo>
                  <a:pt x="320516" y="256223"/>
                  <a:pt x="342424" y="260033"/>
                  <a:pt x="364331" y="260033"/>
                </a:cubicBezTo>
                <a:cubicBezTo>
                  <a:pt x="374809" y="260033"/>
                  <a:pt x="385286" y="259080"/>
                  <a:pt x="395764" y="257175"/>
                </a:cubicBezTo>
                <a:cubicBezTo>
                  <a:pt x="391954" y="259080"/>
                  <a:pt x="387191" y="261938"/>
                  <a:pt x="383381" y="263843"/>
                </a:cubicBezTo>
                <a:cubicBezTo>
                  <a:pt x="372904" y="269558"/>
                  <a:pt x="361474" y="274320"/>
                  <a:pt x="350996" y="278130"/>
                </a:cubicBezTo>
                <a:cubicBezTo>
                  <a:pt x="337661" y="283845"/>
                  <a:pt x="323374" y="287655"/>
                  <a:pt x="309086" y="291465"/>
                </a:cubicBezTo>
                <a:cubicBezTo>
                  <a:pt x="303371" y="293370"/>
                  <a:pt x="296704" y="294323"/>
                  <a:pt x="290036" y="295275"/>
                </a:cubicBezTo>
                <a:cubicBezTo>
                  <a:pt x="283369" y="297180"/>
                  <a:pt x="275749" y="298133"/>
                  <a:pt x="269081" y="300038"/>
                </a:cubicBezTo>
                <a:cubicBezTo>
                  <a:pt x="259556" y="301943"/>
                  <a:pt x="249079" y="303848"/>
                  <a:pt x="239554" y="304800"/>
                </a:cubicBezTo>
                <a:cubicBezTo>
                  <a:pt x="239554" y="304800"/>
                  <a:pt x="239554" y="304800"/>
                  <a:pt x="239554" y="304800"/>
                </a:cubicBezTo>
                <a:cubicBezTo>
                  <a:pt x="239554" y="304800"/>
                  <a:pt x="239554" y="304800"/>
                  <a:pt x="239554" y="304800"/>
                </a:cubicBezTo>
                <a:cubicBezTo>
                  <a:pt x="239554" y="304800"/>
                  <a:pt x="238601" y="304800"/>
                  <a:pt x="238601" y="304800"/>
                </a:cubicBezTo>
                <a:cubicBezTo>
                  <a:pt x="238601" y="304800"/>
                  <a:pt x="238601" y="304800"/>
                  <a:pt x="238601" y="304800"/>
                </a:cubicBezTo>
                <a:cubicBezTo>
                  <a:pt x="208121" y="308610"/>
                  <a:pt x="176689" y="309563"/>
                  <a:pt x="145256" y="305753"/>
                </a:cubicBezTo>
                <a:cubicBezTo>
                  <a:pt x="127159" y="303848"/>
                  <a:pt x="110014" y="299085"/>
                  <a:pt x="93821" y="293370"/>
                </a:cubicBezTo>
                <a:cubicBezTo>
                  <a:pt x="82391" y="288608"/>
                  <a:pt x="71914" y="283845"/>
                  <a:pt x="62389" y="277178"/>
                </a:cubicBezTo>
                <a:cubicBezTo>
                  <a:pt x="52864" y="270510"/>
                  <a:pt x="44291" y="262890"/>
                  <a:pt x="37624" y="254318"/>
                </a:cubicBezTo>
                <a:cubicBezTo>
                  <a:pt x="37624" y="254318"/>
                  <a:pt x="37624" y="254318"/>
                  <a:pt x="37624" y="254318"/>
                </a:cubicBezTo>
                <a:cubicBezTo>
                  <a:pt x="37624" y="254318"/>
                  <a:pt x="37624" y="254318"/>
                  <a:pt x="37624" y="253365"/>
                </a:cubicBezTo>
                <a:cubicBezTo>
                  <a:pt x="37624" y="253365"/>
                  <a:pt x="37624" y="253365"/>
                  <a:pt x="37624" y="253365"/>
                </a:cubicBezTo>
                <a:cubicBezTo>
                  <a:pt x="37624" y="253365"/>
                  <a:pt x="37624" y="253365"/>
                  <a:pt x="37624" y="253365"/>
                </a:cubicBezTo>
                <a:cubicBezTo>
                  <a:pt x="30004" y="243840"/>
                  <a:pt x="23336" y="233363"/>
                  <a:pt x="17621" y="221933"/>
                </a:cubicBezTo>
                <a:cubicBezTo>
                  <a:pt x="17621" y="221933"/>
                  <a:pt x="17621" y="222885"/>
                  <a:pt x="17621" y="222885"/>
                </a:cubicBezTo>
                <a:cubicBezTo>
                  <a:pt x="12859" y="213360"/>
                  <a:pt x="10001" y="203835"/>
                  <a:pt x="8096" y="193358"/>
                </a:cubicBezTo>
                <a:cubicBezTo>
                  <a:pt x="7144" y="183833"/>
                  <a:pt x="7144" y="175260"/>
                  <a:pt x="8096" y="165735"/>
                </a:cubicBezTo>
                <a:cubicBezTo>
                  <a:pt x="10001" y="152400"/>
                  <a:pt x="14764" y="139065"/>
                  <a:pt x="20479" y="125730"/>
                </a:cubicBezTo>
                <a:cubicBezTo>
                  <a:pt x="28099" y="109538"/>
                  <a:pt x="38576" y="94298"/>
                  <a:pt x="50006" y="80010"/>
                </a:cubicBezTo>
                <a:cubicBezTo>
                  <a:pt x="59531" y="68580"/>
                  <a:pt x="70009" y="58103"/>
                  <a:pt x="82391" y="49530"/>
                </a:cubicBezTo>
                <a:cubicBezTo>
                  <a:pt x="89059" y="44768"/>
                  <a:pt x="95726" y="40958"/>
                  <a:pt x="102394" y="38100"/>
                </a:cubicBezTo>
                <a:cubicBezTo>
                  <a:pt x="103346" y="38100"/>
                  <a:pt x="104299" y="37148"/>
                  <a:pt x="106204" y="37148"/>
                </a:cubicBezTo>
                <a:cubicBezTo>
                  <a:pt x="108109" y="37148"/>
                  <a:pt x="110014" y="36195"/>
                  <a:pt x="110966" y="35243"/>
                </a:cubicBezTo>
                <a:cubicBezTo>
                  <a:pt x="110966" y="35243"/>
                  <a:pt x="110966" y="35243"/>
                  <a:pt x="110966" y="35243"/>
                </a:cubicBezTo>
                <a:cubicBezTo>
                  <a:pt x="111919" y="34290"/>
                  <a:pt x="111919" y="32385"/>
                  <a:pt x="111919" y="31433"/>
                </a:cubicBezTo>
                <a:cubicBezTo>
                  <a:pt x="111919" y="29528"/>
                  <a:pt x="110014" y="28575"/>
                  <a:pt x="108109" y="27623"/>
                </a:cubicBezTo>
                <a:cubicBezTo>
                  <a:pt x="107156" y="27623"/>
                  <a:pt x="106204" y="27623"/>
                  <a:pt x="104299" y="27623"/>
                </a:cubicBezTo>
                <a:cubicBezTo>
                  <a:pt x="103346" y="27623"/>
                  <a:pt x="102394" y="27623"/>
                  <a:pt x="101441" y="28575"/>
                </a:cubicBezTo>
                <a:cubicBezTo>
                  <a:pt x="99536" y="29528"/>
                  <a:pt x="96679" y="30480"/>
                  <a:pt x="94774" y="31433"/>
                </a:cubicBezTo>
                <a:cubicBezTo>
                  <a:pt x="90011" y="33338"/>
                  <a:pt x="85249" y="37148"/>
                  <a:pt x="81439" y="40005"/>
                </a:cubicBezTo>
                <a:cubicBezTo>
                  <a:pt x="74771" y="47625"/>
                  <a:pt x="67151" y="54293"/>
                  <a:pt x="59531" y="60960"/>
                </a:cubicBezTo>
                <a:cubicBezTo>
                  <a:pt x="51911" y="68580"/>
                  <a:pt x="45244" y="76200"/>
                  <a:pt x="39529" y="83820"/>
                </a:cubicBezTo>
                <a:cubicBezTo>
                  <a:pt x="32861" y="91440"/>
                  <a:pt x="27146" y="100013"/>
                  <a:pt x="22384" y="108585"/>
                </a:cubicBezTo>
                <a:cubicBezTo>
                  <a:pt x="11906" y="125730"/>
                  <a:pt x="4286" y="144780"/>
                  <a:pt x="1429" y="164783"/>
                </a:cubicBezTo>
                <a:cubicBezTo>
                  <a:pt x="-476" y="174308"/>
                  <a:pt x="-476" y="184785"/>
                  <a:pt x="1429" y="194310"/>
                </a:cubicBezTo>
                <a:cubicBezTo>
                  <a:pt x="3334" y="203835"/>
                  <a:pt x="6191" y="214313"/>
                  <a:pt x="10001" y="222885"/>
                </a:cubicBezTo>
                <a:cubicBezTo>
                  <a:pt x="17621" y="240983"/>
                  <a:pt x="30004" y="257175"/>
                  <a:pt x="44291" y="270510"/>
                </a:cubicBezTo>
                <a:cubicBezTo>
                  <a:pt x="51911" y="277178"/>
                  <a:pt x="59531" y="282893"/>
                  <a:pt x="68104" y="288608"/>
                </a:cubicBezTo>
                <a:cubicBezTo>
                  <a:pt x="76676" y="294323"/>
                  <a:pt x="86201" y="298133"/>
                  <a:pt x="95726" y="301943"/>
                </a:cubicBezTo>
                <a:cubicBezTo>
                  <a:pt x="136684" y="317183"/>
                  <a:pt x="182404" y="319088"/>
                  <a:pt x="226219" y="315278"/>
                </a:cubicBezTo>
                <a:cubicBezTo>
                  <a:pt x="236696" y="314325"/>
                  <a:pt x="248126" y="313373"/>
                  <a:pt x="258604" y="311468"/>
                </a:cubicBezTo>
                <a:cubicBezTo>
                  <a:pt x="263366" y="310515"/>
                  <a:pt x="268129" y="309563"/>
                  <a:pt x="272891" y="308610"/>
                </a:cubicBezTo>
                <a:cubicBezTo>
                  <a:pt x="282416" y="306705"/>
                  <a:pt x="291941" y="304800"/>
                  <a:pt x="301466" y="302895"/>
                </a:cubicBezTo>
                <a:cubicBezTo>
                  <a:pt x="308134" y="301943"/>
                  <a:pt x="314801" y="300038"/>
                  <a:pt x="321469" y="298133"/>
                </a:cubicBezTo>
                <a:cubicBezTo>
                  <a:pt x="331946" y="295275"/>
                  <a:pt x="342424" y="291465"/>
                  <a:pt x="352901" y="287655"/>
                </a:cubicBezTo>
                <a:cubicBezTo>
                  <a:pt x="372904" y="280035"/>
                  <a:pt x="391954" y="271463"/>
                  <a:pt x="410051" y="260985"/>
                </a:cubicBezTo>
                <a:cubicBezTo>
                  <a:pt x="414814" y="258128"/>
                  <a:pt x="420529" y="254318"/>
                  <a:pt x="425291" y="251460"/>
                </a:cubicBezTo>
                <a:cubicBezTo>
                  <a:pt x="426244" y="251460"/>
                  <a:pt x="428149" y="250508"/>
                  <a:pt x="429101" y="250508"/>
                </a:cubicBezTo>
                <a:cubicBezTo>
                  <a:pt x="432911" y="249555"/>
                  <a:pt x="436721" y="247650"/>
                  <a:pt x="440531" y="246698"/>
                </a:cubicBezTo>
                <a:cubicBezTo>
                  <a:pt x="447199" y="244793"/>
                  <a:pt x="452914" y="241935"/>
                  <a:pt x="458629" y="240030"/>
                </a:cubicBezTo>
                <a:cubicBezTo>
                  <a:pt x="468154" y="236220"/>
                  <a:pt x="477679" y="230505"/>
                  <a:pt x="486251" y="224790"/>
                </a:cubicBezTo>
                <a:cubicBezTo>
                  <a:pt x="494824" y="219075"/>
                  <a:pt x="501491" y="212408"/>
                  <a:pt x="508159" y="204788"/>
                </a:cubicBezTo>
                <a:cubicBezTo>
                  <a:pt x="514826" y="197168"/>
                  <a:pt x="520541" y="188595"/>
                  <a:pt x="524351" y="180023"/>
                </a:cubicBezTo>
                <a:cubicBezTo>
                  <a:pt x="526256" y="175260"/>
                  <a:pt x="528161" y="171450"/>
                  <a:pt x="530066" y="166688"/>
                </a:cubicBezTo>
                <a:cubicBezTo>
                  <a:pt x="531971" y="161925"/>
                  <a:pt x="532924" y="157163"/>
                  <a:pt x="533876" y="151448"/>
                </a:cubicBezTo>
                <a:cubicBezTo>
                  <a:pt x="534829" y="146685"/>
                  <a:pt x="535781" y="141923"/>
                  <a:pt x="535781" y="137160"/>
                </a:cubicBezTo>
                <a:cubicBezTo>
                  <a:pt x="535781" y="134303"/>
                  <a:pt x="536734" y="131445"/>
                  <a:pt x="536734" y="128588"/>
                </a:cubicBezTo>
                <a:cubicBezTo>
                  <a:pt x="536734" y="126683"/>
                  <a:pt x="536734" y="123825"/>
                  <a:pt x="537686" y="121920"/>
                </a:cubicBezTo>
                <a:cubicBezTo>
                  <a:pt x="537686" y="119063"/>
                  <a:pt x="537686" y="115253"/>
                  <a:pt x="537686" y="111443"/>
                </a:cubicBezTo>
                <a:cubicBezTo>
                  <a:pt x="537686" y="100965"/>
                  <a:pt x="535781" y="90488"/>
                  <a:pt x="533876" y="80963"/>
                </a:cubicBezTo>
                <a:cubicBezTo>
                  <a:pt x="531019" y="71438"/>
                  <a:pt x="527209" y="61913"/>
                  <a:pt x="522446" y="53340"/>
                </a:cubicBezTo>
                <a:cubicBezTo>
                  <a:pt x="517684" y="44768"/>
                  <a:pt x="510064" y="37148"/>
                  <a:pt x="502444" y="29528"/>
                </a:cubicBezTo>
                <a:cubicBezTo>
                  <a:pt x="496729" y="24765"/>
                  <a:pt x="491014" y="20003"/>
                  <a:pt x="484346" y="15240"/>
                </a:cubicBezTo>
                <a:cubicBezTo>
                  <a:pt x="481489" y="13335"/>
                  <a:pt x="478631" y="11430"/>
                  <a:pt x="475774" y="10478"/>
                </a:cubicBezTo>
                <a:cubicBezTo>
                  <a:pt x="470059" y="6668"/>
                  <a:pt x="463391" y="4763"/>
                  <a:pt x="456724" y="1905"/>
                </a:cubicBezTo>
                <a:cubicBezTo>
                  <a:pt x="455771" y="0"/>
                  <a:pt x="454819" y="0"/>
                  <a:pt x="453866" y="0"/>
                </a:cubicBezTo>
                <a:cubicBezTo>
                  <a:pt x="451961" y="0"/>
                  <a:pt x="450056" y="953"/>
                  <a:pt x="449104" y="1905"/>
                </a:cubicBezTo>
                <a:lnTo>
                  <a:pt x="449104" y="1905"/>
                </a:lnTo>
                <a:lnTo>
                  <a:pt x="449104" y="1905"/>
                </a:lnTo>
                <a:close/>
                <a:moveTo>
                  <a:pt x="84296" y="52388"/>
                </a:moveTo>
                <a:cubicBezTo>
                  <a:pt x="84296" y="52388"/>
                  <a:pt x="84296" y="52388"/>
                  <a:pt x="84296" y="52388"/>
                </a:cubicBezTo>
                <a:cubicBezTo>
                  <a:pt x="84296" y="52388"/>
                  <a:pt x="84296" y="52388"/>
                  <a:pt x="84296" y="52388"/>
                </a:cubicBezTo>
                <a:lnTo>
                  <a:pt x="84296" y="52388"/>
                </a:lnTo>
                <a:lnTo>
                  <a:pt x="84296" y="52388"/>
                </a:lnTo>
                <a:close/>
                <a:moveTo>
                  <a:pt x="52864" y="81915"/>
                </a:moveTo>
                <a:cubicBezTo>
                  <a:pt x="52864" y="81915"/>
                  <a:pt x="51911" y="81915"/>
                  <a:pt x="52864" y="81915"/>
                </a:cubicBezTo>
                <a:cubicBezTo>
                  <a:pt x="51911" y="81915"/>
                  <a:pt x="52864" y="81915"/>
                  <a:pt x="52864" y="81915"/>
                </a:cubicBezTo>
                <a:lnTo>
                  <a:pt x="52864" y="81915"/>
                </a:lnTo>
                <a:lnTo>
                  <a:pt x="52864" y="81915"/>
                </a:lnTo>
                <a:close/>
                <a:moveTo>
                  <a:pt x="377666" y="121920"/>
                </a:moveTo>
                <a:cubicBezTo>
                  <a:pt x="388144" y="122873"/>
                  <a:pt x="397669" y="125730"/>
                  <a:pt x="408146" y="129540"/>
                </a:cubicBezTo>
                <a:cubicBezTo>
                  <a:pt x="415766" y="132398"/>
                  <a:pt x="423386" y="136208"/>
                  <a:pt x="430054" y="140970"/>
                </a:cubicBezTo>
                <a:cubicBezTo>
                  <a:pt x="434816" y="144780"/>
                  <a:pt x="439579" y="148590"/>
                  <a:pt x="443389" y="153353"/>
                </a:cubicBezTo>
                <a:cubicBezTo>
                  <a:pt x="447199" y="157163"/>
                  <a:pt x="449104" y="161925"/>
                  <a:pt x="451961" y="166688"/>
                </a:cubicBezTo>
                <a:cubicBezTo>
                  <a:pt x="453866" y="170498"/>
                  <a:pt x="454819" y="174308"/>
                  <a:pt x="455771" y="179070"/>
                </a:cubicBezTo>
                <a:cubicBezTo>
                  <a:pt x="456724" y="183833"/>
                  <a:pt x="456724" y="187643"/>
                  <a:pt x="455771" y="192405"/>
                </a:cubicBezTo>
                <a:cubicBezTo>
                  <a:pt x="454819" y="197168"/>
                  <a:pt x="453866" y="201930"/>
                  <a:pt x="451961" y="205740"/>
                </a:cubicBezTo>
                <a:cubicBezTo>
                  <a:pt x="449104" y="212408"/>
                  <a:pt x="444341" y="219075"/>
                  <a:pt x="439579" y="224790"/>
                </a:cubicBezTo>
                <a:cubicBezTo>
                  <a:pt x="433864" y="231458"/>
                  <a:pt x="428149" y="237173"/>
                  <a:pt x="421481" y="241935"/>
                </a:cubicBezTo>
                <a:cubicBezTo>
                  <a:pt x="420529" y="241935"/>
                  <a:pt x="419576" y="242888"/>
                  <a:pt x="418624" y="242888"/>
                </a:cubicBezTo>
                <a:cubicBezTo>
                  <a:pt x="414814" y="243840"/>
                  <a:pt x="411004" y="244793"/>
                  <a:pt x="407194" y="245745"/>
                </a:cubicBezTo>
                <a:cubicBezTo>
                  <a:pt x="399574" y="247650"/>
                  <a:pt x="391001" y="249555"/>
                  <a:pt x="382429" y="250508"/>
                </a:cubicBezTo>
                <a:cubicBezTo>
                  <a:pt x="370046" y="251460"/>
                  <a:pt x="358616" y="252413"/>
                  <a:pt x="346234" y="250508"/>
                </a:cubicBezTo>
                <a:cubicBezTo>
                  <a:pt x="332899" y="248603"/>
                  <a:pt x="319564" y="245745"/>
                  <a:pt x="307181" y="240983"/>
                </a:cubicBezTo>
                <a:cubicBezTo>
                  <a:pt x="298609" y="238125"/>
                  <a:pt x="290989" y="233363"/>
                  <a:pt x="284321" y="228600"/>
                </a:cubicBezTo>
                <a:cubicBezTo>
                  <a:pt x="279559" y="225743"/>
                  <a:pt x="275749" y="221933"/>
                  <a:pt x="271939" y="217170"/>
                </a:cubicBezTo>
                <a:cubicBezTo>
                  <a:pt x="269081" y="213360"/>
                  <a:pt x="266224" y="209550"/>
                  <a:pt x="264319" y="205740"/>
                </a:cubicBezTo>
                <a:cubicBezTo>
                  <a:pt x="262414" y="201930"/>
                  <a:pt x="261461" y="198120"/>
                  <a:pt x="260509" y="193358"/>
                </a:cubicBezTo>
                <a:cubicBezTo>
                  <a:pt x="259556" y="188595"/>
                  <a:pt x="259556" y="183833"/>
                  <a:pt x="260509" y="179070"/>
                </a:cubicBezTo>
                <a:cubicBezTo>
                  <a:pt x="261461" y="174308"/>
                  <a:pt x="262414" y="169545"/>
                  <a:pt x="265271" y="164783"/>
                </a:cubicBezTo>
                <a:cubicBezTo>
                  <a:pt x="267176" y="160020"/>
                  <a:pt x="270034" y="156210"/>
                  <a:pt x="272891" y="152400"/>
                </a:cubicBezTo>
                <a:cubicBezTo>
                  <a:pt x="276701" y="148590"/>
                  <a:pt x="280511" y="144780"/>
                  <a:pt x="284321" y="141923"/>
                </a:cubicBezTo>
                <a:cubicBezTo>
                  <a:pt x="290989" y="137160"/>
                  <a:pt x="297656" y="134303"/>
                  <a:pt x="305276" y="131445"/>
                </a:cubicBezTo>
                <a:cubicBezTo>
                  <a:pt x="316706" y="127635"/>
                  <a:pt x="328136" y="124778"/>
                  <a:pt x="339566" y="122873"/>
                </a:cubicBezTo>
                <a:cubicBezTo>
                  <a:pt x="352901" y="120968"/>
                  <a:pt x="365284" y="120968"/>
                  <a:pt x="377666" y="121920"/>
                </a:cubicBezTo>
                <a:lnTo>
                  <a:pt x="377666" y="121920"/>
                </a:lnTo>
                <a:lnTo>
                  <a:pt x="377666" y="121920"/>
                </a:lnTo>
                <a:close/>
                <a:moveTo>
                  <a:pt x="494824" y="200025"/>
                </a:moveTo>
                <a:cubicBezTo>
                  <a:pt x="494824" y="200025"/>
                  <a:pt x="494824" y="200025"/>
                  <a:pt x="494824" y="200025"/>
                </a:cubicBezTo>
                <a:cubicBezTo>
                  <a:pt x="494824" y="200025"/>
                  <a:pt x="494824" y="200025"/>
                  <a:pt x="494824" y="200025"/>
                </a:cubicBezTo>
                <a:lnTo>
                  <a:pt x="494824" y="200025"/>
                </a:lnTo>
                <a:lnTo>
                  <a:pt x="494824" y="200025"/>
                </a:lnTo>
                <a:close/>
                <a:moveTo>
                  <a:pt x="451961" y="204788"/>
                </a:moveTo>
                <a:cubicBezTo>
                  <a:pt x="451961" y="204788"/>
                  <a:pt x="451961" y="204788"/>
                  <a:pt x="451961" y="204788"/>
                </a:cubicBezTo>
                <a:cubicBezTo>
                  <a:pt x="451961" y="204788"/>
                  <a:pt x="451961" y="204788"/>
                  <a:pt x="451961" y="204788"/>
                </a:cubicBezTo>
                <a:lnTo>
                  <a:pt x="451961" y="204788"/>
                </a:lnTo>
                <a:lnTo>
                  <a:pt x="451961" y="204788"/>
                </a:lnTo>
                <a:close/>
                <a:moveTo>
                  <a:pt x="265271" y="206693"/>
                </a:moveTo>
                <a:cubicBezTo>
                  <a:pt x="265271" y="207645"/>
                  <a:pt x="265271" y="207645"/>
                  <a:pt x="265271" y="206693"/>
                </a:cubicBezTo>
                <a:cubicBezTo>
                  <a:pt x="265271" y="207645"/>
                  <a:pt x="265271" y="207645"/>
                  <a:pt x="265271" y="206693"/>
                </a:cubicBezTo>
                <a:lnTo>
                  <a:pt x="265271" y="206693"/>
                </a:lnTo>
                <a:lnTo>
                  <a:pt x="265271" y="206693"/>
                </a:lnTo>
                <a:close/>
                <a:moveTo>
                  <a:pt x="474821" y="218123"/>
                </a:moveTo>
                <a:cubicBezTo>
                  <a:pt x="474821" y="218123"/>
                  <a:pt x="474821" y="218123"/>
                  <a:pt x="474821" y="218123"/>
                </a:cubicBezTo>
                <a:cubicBezTo>
                  <a:pt x="474821" y="218123"/>
                  <a:pt x="474821" y="218123"/>
                  <a:pt x="474821" y="218123"/>
                </a:cubicBezTo>
                <a:lnTo>
                  <a:pt x="474821" y="218123"/>
                </a:lnTo>
                <a:lnTo>
                  <a:pt x="474821" y="218123"/>
                </a:lnTo>
                <a:close/>
                <a:moveTo>
                  <a:pt x="345281" y="250508"/>
                </a:moveTo>
                <a:cubicBezTo>
                  <a:pt x="345281" y="250508"/>
                  <a:pt x="346234" y="250508"/>
                  <a:pt x="346234" y="250508"/>
                </a:cubicBezTo>
                <a:cubicBezTo>
                  <a:pt x="346234" y="250508"/>
                  <a:pt x="345281" y="250508"/>
                  <a:pt x="345281" y="250508"/>
                </a:cubicBezTo>
                <a:lnTo>
                  <a:pt x="345281" y="250508"/>
                </a:lnTo>
                <a:lnTo>
                  <a:pt x="345281" y="250508"/>
                </a:lnTo>
                <a:close/>
                <a:moveTo>
                  <a:pt x="147161" y="307658"/>
                </a:moveTo>
                <a:cubicBezTo>
                  <a:pt x="148114" y="307658"/>
                  <a:pt x="148114" y="307658"/>
                  <a:pt x="147161" y="307658"/>
                </a:cubicBezTo>
                <a:cubicBezTo>
                  <a:pt x="148114" y="307658"/>
                  <a:pt x="148114" y="307658"/>
                  <a:pt x="147161" y="307658"/>
                </a:cubicBezTo>
                <a:lnTo>
                  <a:pt x="147161" y="307658"/>
                </a:lnTo>
                <a:lnTo>
                  <a:pt x="147161" y="307658"/>
                </a:lnTo>
                <a:close/>
                <a:moveTo>
                  <a:pt x="239554" y="305753"/>
                </a:moveTo>
                <a:cubicBezTo>
                  <a:pt x="240506" y="305753"/>
                  <a:pt x="240506" y="305753"/>
                  <a:pt x="239554" y="305753"/>
                </a:cubicBezTo>
                <a:cubicBezTo>
                  <a:pt x="240506" y="305753"/>
                  <a:pt x="240506" y="305753"/>
                  <a:pt x="239554" y="305753"/>
                </a:cubicBezTo>
                <a:cubicBezTo>
                  <a:pt x="240506" y="305753"/>
                  <a:pt x="240506" y="305753"/>
                  <a:pt x="239554" y="305753"/>
                </a:cubicBezTo>
                <a:lnTo>
                  <a:pt x="239554" y="305753"/>
                </a:lnTo>
                <a:lnTo>
                  <a:pt x="239554" y="305753"/>
                </a:lnTo>
                <a:close/>
                <a:moveTo>
                  <a:pt x="38576" y="254318"/>
                </a:moveTo>
                <a:cubicBezTo>
                  <a:pt x="38576" y="254318"/>
                  <a:pt x="38576" y="254318"/>
                  <a:pt x="38576" y="254318"/>
                </a:cubicBezTo>
                <a:cubicBezTo>
                  <a:pt x="38576" y="254318"/>
                  <a:pt x="38576" y="254318"/>
                  <a:pt x="38576" y="254318"/>
                </a:cubicBezTo>
                <a:cubicBezTo>
                  <a:pt x="38576" y="254318"/>
                  <a:pt x="38576" y="254318"/>
                  <a:pt x="38576" y="254318"/>
                </a:cubicBezTo>
                <a:lnTo>
                  <a:pt x="38576" y="254318"/>
                </a:lnTo>
                <a:lnTo>
                  <a:pt x="38576" y="254318"/>
                </a:ln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1E005A47-45FA-87F4-A0D9-7ABEB626FC66}"/>
              </a:ext>
            </a:extLst>
          </p:cNvPr>
          <p:cNvGrpSpPr/>
          <p:nvPr/>
        </p:nvGrpSpPr>
        <p:grpSpPr>
          <a:xfrm>
            <a:off x="-5872315" y="-7410501"/>
            <a:ext cx="11445982" cy="12882864"/>
            <a:chOff x="-3040888" y="-3909469"/>
            <a:chExt cx="11445982" cy="12882864"/>
          </a:xfrm>
        </p:grpSpPr>
        <p:grpSp>
          <p:nvGrpSpPr>
            <p:cNvPr id="146" name="Group 145">
              <a:extLst>
                <a:ext uri="{FF2B5EF4-FFF2-40B4-BE49-F238E27FC236}">
                  <a16:creationId xmlns:a16="http://schemas.microsoft.com/office/drawing/2014/main" id="{5A8A8B08-F940-126A-8541-38E1C4EF0F21}"/>
                </a:ext>
              </a:extLst>
            </p:cNvPr>
            <p:cNvGrpSpPr/>
            <p:nvPr/>
          </p:nvGrpSpPr>
          <p:grpSpPr>
            <a:xfrm>
              <a:off x="-3040888" y="2025338"/>
              <a:ext cx="5392838" cy="6948057"/>
              <a:chOff x="-1762152" y="2264500"/>
              <a:chExt cx="5392838" cy="6948057"/>
            </a:xfrm>
          </p:grpSpPr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5CD40BD3-E07C-A0A0-A22D-FA926C261A2E}"/>
                  </a:ext>
                </a:extLst>
              </p:cNvPr>
              <p:cNvSpPr/>
              <p:nvPr/>
            </p:nvSpPr>
            <p:spPr>
              <a:xfrm rot="17563001">
                <a:off x="-3069300" y="3614146"/>
                <a:ext cx="6905803" cy="4248456"/>
              </a:xfrm>
              <a:custGeom>
                <a:avLst/>
                <a:gdLst>
                  <a:gd name="connsiteX0" fmla="*/ 5498073 w 6905803"/>
                  <a:gd name="connsiteY0" fmla="*/ 3484249 h 4248456"/>
                  <a:gd name="connsiteX1" fmla="*/ 5593323 w 6905803"/>
                  <a:gd name="connsiteY1" fmla="*/ 3451481 h 4248456"/>
                  <a:gd name="connsiteX2" fmla="*/ 6239975 w 6905803"/>
                  <a:gd name="connsiteY2" fmla="*/ 3150397 h 4248456"/>
                  <a:gd name="connsiteX3" fmla="*/ 6622309 w 6905803"/>
                  <a:gd name="connsiteY3" fmla="*/ 3477105 h 4248456"/>
                  <a:gd name="connsiteX4" fmla="*/ 6904915 w 6905803"/>
                  <a:gd name="connsiteY4" fmla="*/ 3658080 h 4248456"/>
                  <a:gd name="connsiteX5" fmla="*/ 6583541 w 6905803"/>
                  <a:gd name="connsiteY5" fmla="*/ 4095372 h 4248456"/>
                  <a:gd name="connsiteX6" fmla="*/ 5595609 w 6905803"/>
                  <a:gd name="connsiteY6" fmla="*/ 4112327 h 4248456"/>
                  <a:gd name="connsiteX7" fmla="*/ 5365200 w 6905803"/>
                  <a:gd name="connsiteY7" fmla="*/ 4055177 h 4248456"/>
                  <a:gd name="connsiteX8" fmla="*/ 2223663 w 6905803"/>
                  <a:gd name="connsiteY8" fmla="*/ 4138521 h 4248456"/>
                  <a:gd name="connsiteX9" fmla="*/ 619653 w 6905803"/>
                  <a:gd name="connsiteY9" fmla="*/ 3168400 h 4248456"/>
                  <a:gd name="connsiteX10" fmla="*/ -805 w 6905803"/>
                  <a:gd name="connsiteY10" fmla="*/ 1984728 h 4248456"/>
                  <a:gd name="connsiteX11" fmla="*/ 710141 w 6905803"/>
                  <a:gd name="connsiteY11" fmla="*/ -1712 h 4248456"/>
                  <a:gd name="connsiteX12" fmla="*/ 1824566 w 6905803"/>
                  <a:gd name="connsiteY12" fmla="*/ 2588136 h 4248456"/>
                  <a:gd name="connsiteX13" fmla="*/ 5498073 w 6905803"/>
                  <a:gd name="connsiteY13" fmla="*/ 3484249 h 4248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905803" h="4248456">
                    <a:moveTo>
                      <a:pt x="5498073" y="3484249"/>
                    </a:moveTo>
                    <a:cubicBezTo>
                      <a:pt x="5532267" y="3482628"/>
                      <a:pt x="5565320" y="3471294"/>
                      <a:pt x="5593323" y="3451481"/>
                    </a:cubicBezTo>
                    <a:cubicBezTo>
                      <a:pt x="5737055" y="3349564"/>
                      <a:pt x="6035854" y="3121918"/>
                      <a:pt x="6239975" y="3150397"/>
                    </a:cubicBezTo>
                    <a:cubicBezTo>
                      <a:pt x="6581828" y="3198022"/>
                      <a:pt x="6622309" y="3477105"/>
                      <a:pt x="6622309" y="3477105"/>
                    </a:cubicBezTo>
                    <a:cubicBezTo>
                      <a:pt x="6622309" y="3477105"/>
                      <a:pt x="6910631" y="3466436"/>
                      <a:pt x="6904915" y="3658080"/>
                    </a:cubicBezTo>
                    <a:cubicBezTo>
                      <a:pt x="6900534" y="3805336"/>
                      <a:pt x="6816619" y="3992406"/>
                      <a:pt x="6583541" y="4095372"/>
                    </a:cubicBezTo>
                    <a:cubicBezTo>
                      <a:pt x="6265788" y="4235771"/>
                      <a:pt x="5947177" y="4343022"/>
                      <a:pt x="5595609" y="4112327"/>
                    </a:cubicBezTo>
                    <a:cubicBezTo>
                      <a:pt x="5527600" y="4067369"/>
                      <a:pt x="5446257" y="4047175"/>
                      <a:pt x="5365200" y="4055177"/>
                    </a:cubicBezTo>
                    <a:cubicBezTo>
                      <a:pt x="5167651" y="4075085"/>
                      <a:pt x="2223663" y="4138521"/>
                      <a:pt x="2223663" y="4138521"/>
                    </a:cubicBezTo>
                    <a:cubicBezTo>
                      <a:pt x="1550217" y="4138521"/>
                      <a:pt x="932397" y="3764855"/>
                      <a:pt x="619653" y="3168400"/>
                    </a:cubicBezTo>
                    <a:lnTo>
                      <a:pt x="-805" y="1984728"/>
                    </a:lnTo>
                    <a:lnTo>
                      <a:pt x="710141" y="-1712"/>
                    </a:lnTo>
                    <a:lnTo>
                      <a:pt x="1824566" y="2588136"/>
                    </a:lnTo>
                    <a:cubicBezTo>
                      <a:pt x="2364729" y="3325275"/>
                      <a:pt x="5441780" y="3497011"/>
                      <a:pt x="5498073" y="3484249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4DE96F69-4F94-C194-766E-235574990BBF}"/>
                  </a:ext>
                </a:extLst>
              </p:cNvPr>
              <p:cNvSpPr/>
              <p:nvPr/>
            </p:nvSpPr>
            <p:spPr>
              <a:xfrm rot="17563001">
                <a:off x="-3091162" y="3593510"/>
                <a:ext cx="6948057" cy="4290038"/>
              </a:xfrm>
              <a:custGeom>
                <a:avLst/>
                <a:gdLst>
                  <a:gd name="connsiteX0" fmla="*/ 6045883 w 6948057"/>
                  <a:gd name="connsiteY0" fmla="*/ 4288327 h 4290038"/>
                  <a:gd name="connsiteX1" fmla="*/ 5604970 w 6948057"/>
                  <a:gd name="connsiteY1" fmla="*/ 4151359 h 4290038"/>
                  <a:gd name="connsiteX2" fmla="*/ 5388658 w 6948057"/>
                  <a:gd name="connsiteY2" fmla="*/ 4097827 h 4290038"/>
                  <a:gd name="connsiteX3" fmla="*/ 2245407 w 6948057"/>
                  <a:gd name="connsiteY3" fmla="*/ 4181266 h 4290038"/>
                  <a:gd name="connsiteX4" fmla="*/ 622157 w 6948057"/>
                  <a:gd name="connsiteY4" fmla="*/ 3200191 h 4290038"/>
                  <a:gd name="connsiteX5" fmla="*/ 1603 w 6948057"/>
                  <a:gd name="connsiteY5" fmla="*/ 2016614 h 4290038"/>
                  <a:gd name="connsiteX6" fmla="*/ 460 w 6948057"/>
                  <a:gd name="connsiteY6" fmla="*/ 1999564 h 4290038"/>
                  <a:gd name="connsiteX7" fmla="*/ 711882 w 6948057"/>
                  <a:gd name="connsiteY7" fmla="*/ 12459 h 4290038"/>
                  <a:gd name="connsiteX8" fmla="*/ 738828 w 6948057"/>
                  <a:gd name="connsiteY8" fmla="*/ -495 h 4290038"/>
                  <a:gd name="connsiteX9" fmla="*/ 751316 w 6948057"/>
                  <a:gd name="connsiteY9" fmla="*/ 11220 h 4290038"/>
                  <a:gd name="connsiteX10" fmla="*/ 1864407 w 6948057"/>
                  <a:gd name="connsiteY10" fmla="*/ 2598782 h 4290038"/>
                  <a:gd name="connsiteX11" fmla="*/ 5515625 w 6948057"/>
                  <a:gd name="connsiteY11" fmla="*/ 3484609 h 4290038"/>
                  <a:gd name="connsiteX12" fmla="*/ 5519340 w 6948057"/>
                  <a:gd name="connsiteY12" fmla="*/ 3484609 h 4290038"/>
                  <a:gd name="connsiteX13" fmla="*/ 5602018 w 6948057"/>
                  <a:gd name="connsiteY13" fmla="*/ 3456034 h 4290038"/>
                  <a:gd name="connsiteX14" fmla="*/ 5635355 w 6948057"/>
                  <a:gd name="connsiteY14" fmla="*/ 3432221 h 4290038"/>
                  <a:gd name="connsiteX15" fmla="*/ 6264005 w 6948057"/>
                  <a:gd name="connsiteY15" fmla="*/ 3151232 h 4290038"/>
                  <a:gd name="connsiteX16" fmla="*/ 6660436 w 6948057"/>
                  <a:gd name="connsiteY16" fmla="*/ 3477749 h 4290038"/>
                  <a:gd name="connsiteX17" fmla="*/ 6899322 w 6948057"/>
                  <a:gd name="connsiteY17" fmla="*/ 3555951 h 4290038"/>
                  <a:gd name="connsiteX18" fmla="*/ 6946947 w 6948057"/>
                  <a:gd name="connsiteY18" fmla="*/ 3680822 h 4290038"/>
                  <a:gd name="connsiteX19" fmla="*/ 6612906 w 6948057"/>
                  <a:gd name="connsiteY19" fmla="*/ 4136880 h 4290038"/>
                  <a:gd name="connsiteX20" fmla="*/ 6045883 w 6948057"/>
                  <a:gd name="connsiteY20" fmla="*/ 4288327 h 4290038"/>
                  <a:gd name="connsiteX21" fmla="*/ 5420471 w 6948057"/>
                  <a:gd name="connsiteY21" fmla="*/ 4053251 h 4290038"/>
                  <a:gd name="connsiteX22" fmla="*/ 5628212 w 6948057"/>
                  <a:gd name="connsiteY22" fmla="*/ 4115828 h 4290038"/>
                  <a:gd name="connsiteX23" fmla="*/ 6595951 w 6948057"/>
                  <a:gd name="connsiteY23" fmla="*/ 4096778 h 4290038"/>
                  <a:gd name="connsiteX24" fmla="*/ 6904657 w 6948057"/>
                  <a:gd name="connsiteY24" fmla="*/ 3678250 h 4290038"/>
                  <a:gd name="connsiteX25" fmla="*/ 6869414 w 6948057"/>
                  <a:gd name="connsiteY25" fmla="*/ 3584905 h 4290038"/>
                  <a:gd name="connsiteX26" fmla="*/ 6644053 w 6948057"/>
                  <a:gd name="connsiteY26" fmla="*/ 3518993 h 4290038"/>
                  <a:gd name="connsiteX27" fmla="*/ 6643290 w 6948057"/>
                  <a:gd name="connsiteY27" fmla="*/ 3518993 h 4290038"/>
                  <a:gd name="connsiteX28" fmla="*/ 6622336 w 6948057"/>
                  <a:gd name="connsiteY28" fmla="*/ 3500801 h 4290038"/>
                  <a:gd name="connsiteX29" fmla="*/ 6258005 w 6948057"/>
                  <a:gd name="connsiteY29" fmla="*/ 3192000 h 4290038"/>
                  <a:gd name="connsiteX30" fmla="*/ 5660120 w 6948057"/>
                  <a:gd name="connsiteY30" fmla="*/ 3465559 h 4290038"/>
                  <a:gd name="connsiteX31" fmla="*/ 5626592 w 6948057"/>
                  <a:gd name="connsiteY31" fmla="*/ 3489464 h 4290038"/>
                  <a:gd name="connsiteX32" fmla="*/ 5519245 w 6948057"/>
                  <a:gd name="connsiteY32" fmla="*/ 3526136 h 4290038"/>
                  <a:gd name="connsiteX33" fmla="*/ 3860752 w 6948057"/>
                  <a:gd name="connsiteY33" fmla="*/ 3358972 h 4290038"/>
                  <a:gd name="connsiteX34" fmla="*/ 1828784 w 6948057"/>
                  <a:gd name="connsiteY34" fmla="*/ 2621261 h 4290038"/>
                  <a:gd name="connsiteX35" fmla="*/ 1826403 w 6948057"/>
                  <a:gd name="connsiteY35" fmla="*/ 2617071 h 4290038"/>
                  <a:gd name="connsiteX36" fmla="*/ 732933 w 6948057"/>
                  <a:gd name="connsiteY36" fmla="*/ 76848 h 4290038"/>
                  <a:gd name="connsiteX37" fmla="*/ 43323 w 6948057"/>
                  <a:gd name="connsiteY37" fmla="*/ 2003661 h 4290038"/>
                  <a:gd name="connsiteX38" fmla="*/ 659495 w 6948057"/>
                  <a:gd name="connsiteY38" fmla="*/ 3179046 h 4290038"/>
                  <a:gd name="connsiteX39" fmla="*/ 2245407 w 6948057"/>
                  <a:gd name="connsiteY39" fmla="*/ 4138594 h 4290038"/>
                  <a:gd name="connsiteX40" fmla="*/ 5384847 w 6948057"/>
                  <a:gd name="connsiteY40" fmla="*/ 4055346 h 4290038"/>
                  <a:gd name="connsiteX41" fmla="*/ 5420757 w 6948057"/>
                  <a:gd name="connsiteY41" fmla="*/ 4053537 h 4290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6948057" h="4290038">
                    <a:moveTo>
                      <a:pt x="6045883" y="4288327"/>
                    </a:moveTo>
                    <a:cubicBezTo>
                      <a:pt x="5903008" y="4288327"/>
                      <a:pt x="5756608" y="4250227"/>
                      <a:pt x="5604970" y="4151359"/>
                    </a:cubicBezTo>
                    <a:cubicBezTo>
                      <a:pt x="5541058" y="4109447"/>
                      <a:pt x="5464762" y="4090493"/>
                      <a:pt x="5388658" y="4097827"/>
                    </a:cubicBezTo>
                    <a:cubicBezTo>
                      <a:pt x="5192538" y="4117544"/>
                      <a:pt x="2365613" y="4178599"/>
                      <a:pt x="2245407" y="4181266"/>
                    </a:cubicBezTo>
                    <a:cubicBezTo>
                      <a:pt x="1563675" y="4182694"/>
                      <a:pt x="937863" y="3804456"/>
                      <a:pt x="622157" y="3200191"/>
                    </a:cubicBezTo>
                    <a:lnTo>
                      <a:pt x="1603" y="2016614"/>
                    </a:lnTo>
                    <a:cubicBezTo>
                      <a:pt x="-1150" y="2011375"/>
                      <a:pt x="-1559" y="2005185"/>
                      <a:pt x="460" y="1999564"/>
                    </a:cubicBezTo>
                    <a:lnTo>
                      <a:pt x="711882" y="12459"/>
                    </a:lnTo>
                    <a:cubicBezTo>
                      <a:pt x="715740" y="1411"/>
                      <a:pt x="727808" y="-4401"/>
                      <a:pt x="738828" y="-495"/>
                    </a:cubicBezTo>
                    <a:cubicBezTo>
                      <a:pt x="744458" y="1505"/>
                      <a:pt x="748992" y="5696"/>
                      <a:pt x="751316" y="11220"/>
                    </a:cubicBezTo>
                    <a:lnTo>
                      <a:pt x="1864407" y="2598782"/>
                    </a:lnTo>
                    <a:cubicBezTo>
                      <a:pt x="2388282" y="3306203"/>
                      <a:pt x="5396658" y="3499561"/>
                      <a:pt x="5515625" y="3484609"/>
                    </a:cubicBezTo>
                    <a:cubicBezTo>
                      <a:pt x="5516864" y="3484418"/>
                      <a:pt x="5518102" y="3484418"/>
                      <a:pt x="5519340" y="3484609"/>
                    </a:cubicBezTo>
                    <a:cubicBezTo>
                      <a:pt x="5548963" y="3482892"/>
                      <a:pt x="5577633" y="3472986"/>
                      <a:pt x="5602018" y="3456034"/>
                    </a:cubicBezTo>
                    <a:lnTo>
                      <a:pt x="5635355" y="3432221"/>
                    </a:lnTo>
                    <a:cubicBezTo>
                      <a:pt x="5796423" y="3316777"/>
                      <a:pt x="6065980" y="3123610"/>
                      <a:pt x="6264005" y="3151232"/>
                    </a:cubicBezTo>
                    <a:cubicBezTo>
                      <a:pt x="6565757" y="3193238"/>
                      <a:pt x="6643862" y="3412504"/>
                      <a:pt x="6660436" y="3477749"/>
                    </a:cubicBezTo>
                    <a:cubicBezTo>
                      <a:pt x="6706632" y="3478511"/>
                      <a:pt x="6830361" y="3487274"/>
                      <a:pt x="6899322" y="3555951"/>
                    </a:cubicBezTo>
                    <a:cubicBezTo>
                      <a:pt x="6932469" y="3588812"/>
                      <a:pt x="6949805" y="3634246"/>
                      <a:pt x="6946947" y="3680822"/>
                    </a:cubicBezTo>
                    <a:cubicBezTo>
                      <a:pt x="6944757" y="3754164"/>
                      <a:pt x="6914182" y="4003814"/>
                      <a:pt x="6612906" y="4136880"/>
                    </a:cubicBezTo>
                    <a:cubicBezTo>
                      <a:pt x="6432311" y="4216413"/>
                      <a:pt x="6243431" y="4288327"/>
                      <a:pt x="6045883" y="4288327"/>
                    </a:cubicBezTo>
                    <a:close/>
                    <a:moveTo>
                      <a:pt x="5420471" y="4053251"/>
                    </a:moveTo>
                    <a:cubicBezTo>
                      <a:pt x="5494290" y="4053537"/>
                      <a:pt x="5566490" y="4075252"/>
                      <a:pt x="5628212" y="4115828"/>
                    </a:cubicBezTo>
                    <a:cubicBezTo>
                      <a:pt x="5972445" y="4341382"/>
                      <a:pt x="6282388" y="4235749"/>
                      <a:pt x="6595951" y="4096778"/>
                    </a:cubicBezTo>
                    <a:cubicBezTo>
                      <a:pt x="6874462" y="3973811"/>
                      <a:pt x="6902656" y="3745307"/>
                      <a:pt x="6904657" y="3678250"/>
                    </a:cubicBezTo>
                    <a:cubicBezTo>
                      <a:pt x="6907038" y="3643485"/>
                      <a:pt x="6894180" y="3609385"/>
                      <a:pt x="6869414" y="3584905"/>
                    </a:cubicBezTo>
                    <a:cubicBezTo>
                      <a:pt x="6798358" y="3514325"/>
                      <a:pt x="6645672" y="3518993"/>
                      <a:pt x="6644053" y="3518993"/>
                    </a:cubicBezTo>
                    <a:lnTo>
                      <a:pt x="6643290" y="3518993"/>
                    </a:lnTo>
                    <a:cubicBezTo>
                      <a:pt x="6632718" y="3518993"/>
                      <a:pt x="6623765" y="3511277"/>
                      <a:pt x="6622336" y="3500801"/>
                    </a:cubicBezTo>
                    <a:cubicBezTo>
                      <a:pt x="6620716" y="3490131"/>
                      <a:pt x="6579187" y="3236768"/>
                      <a:pt x="6258005" y="3192000"/>
                    </a:cubicBezTo>
                    <a:cubicBezTo>
                      <a:pt x="6077030" y="3166949"/>
                      <a:pt x="5805758" y="3361163"/>
                      <a:pt x="5660120" y="3465559"/>
                    </a:cubicBezTo>
                    <a:lnTo>
                      <a:pt x="5626592" y="3489464"/>
                    </a:lnTo>
                    <a:cubicBezTo>
                      <a:pt x="5594874" y="3511467"/>
                      <a:pt x="5557726" y="3524136"/>
                      <a:pt x="5519245" y="3526136"/>
                    </a:cubicBezTo>
                    <a:cubicBezTo>
                      <a:pt x="5445522" y="3530231"/>
                      <a:pt x="4676664" y="3488036"/>
                      <a:pt x="3860752" y="3358972"/>
                    </a:cubicBezTo>
                    <a:cubicBezTo>
                      <a:pt x="3091133" y="3237242"/>
                      <a:pt x="2113962" y="3010453"/>
                      <a:pt x="1828784" y="2621261"/>
                    </a:cubicBezTo>
                    <a:cubicBezTo>
                      <a:pt x="1827831" y="2619928"/>
                      <a:pt x="1827031" y="2618594"/>
                      <a:pt x="1826403" y="2617071"/>
                    </a:cubicBezTo>
                    <a:lnTo>
                      <a:pt x="732933" y="76848"/>
                    </a:lnTo>
                    <a:lnTo>
                      <a:pt x="43323" y="2003661"/>
                    </a:lnTo>
                    <a:lnTo>
                      <a:pt x="659495" y="3179046"/>
                    </a:lnTo>
                    <a:cubicBezTo>
                      <a:pt x="967581" y="3769882"/>
                      <a:pt x="1579105" y="4139831"/>
                      <a:pt x="2245407" y="4138594"/>
                    </a:cubicBezTo>
                    <a:cubicBezTo>
                      <a:pt x="2273982" y="4137927"/>
                      <a:pt x="5190348" y="4074968"/>
                      <a:pt x="5384847" y="4055346"/>
                    </a:cubicBezTo>
                    <a:cubicBezTo>
                      <a:pt x="5396754" y="4054106"/>
                      <a:pt x="5408755" y="4053537"/>
                      <a:pt x="5420757" y="405353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07681823-7AD0-6081-9275-70B97D4F4DA0}"/>
                  </a:ext>
                </a:extLst>
              </p:cNvPr>
              <p:cNvSpPr/>
              <p:nvPr/>
            </p:nvSpPr>
            <p:spPr>
              <a:xfrm rot="17563001">
                <a:off x="1151475" y="2828387"/>
                <a:ext cx="2829972" cy="1820799"/>
              </a:xfrm>
              <a:custGeom>
                <a:avLst/>
                <a:gdLst>
                  <a:gd name="connsiteX0" fmla="*/ -805 w 2829972"/>
                  <a:gd name="connsiteY0" fmla="*/ 496637 h 1820799"/>
                  <a:gd name="connsiteX1" fmla="*/ 283897 w 2829972"/>
                  <a:gd name="connsiteY1" fmla="*/ -1712 h 1820799"/>
                  <a:gd name="connsiteX2" fmla="*/ 517640 w 2829972"/>
                  <a:gd name="connsiteY2" fmla="*/ 149927 h 1820799"/>
                  <a:gd name="connsiteX3" fmla="*/ 548978 w 2829972"/>
                  <a:gd name="connsiteY3" fmla="*/ 182883 h 1820799"/>
                  <a:gd name="connsiteX4" fmla="*/ 562979 w 2829972"/>
                  <a:gd name="connsiteY4" fmla="*/ 206886 h 1820799"/>
                  <a:gd name="connsiteX5" fmla="*/ 647752 w 2829972"/>
                  <a:gd name="connsiteY5" fmla="*/ 255463 h 1820799"/>
                  <a:gd name="connsiteX6" fmla="*/ 701092 w 2829972"/>
                  <a:gd name="connsiteY6" fmla="*/ 270989 h 1820799"/>
                  <a:gd name="connsiteX7" fmla="*/ 2439118 w 2829972"/>
                  <a:gd name="connsiteY7" fmla="*/ 1396653 h 1820799"/>
                  <a:gd name="connsiteX8" fmla="*/ 2477981 w 2829972"/>
                  <a:gd name="connsiteY8" fmla="*/ 1429705 h 1820799"/>
                  <a:gd name="connsiteX9" fmla="*/ 2829168 w 2829972"/>
                  <a:gd name="connsiteY9" fmla="*/ 1819088 h 1820799"/>
                  <a:gd name="connsiteX10" fmla="*/ 2340249 w 2829972"/>
                  <a:gd name="connsiteY10" fmla="*/ 1708597 h 1820799"/>
                  <a:gd name="connsiteX11" fmla="*/ 2264049 w 2829972"/>
                  <a:gd name="connsiteY11" fmla="*/ 1680022 h 1820799"/>
                  <a:gd name="connsiteX12" fmla="*/ 435248 w 2829972"/>
                  <a:gd name="connsiteY12" fmla="*/ 723808 h 1820799"/>
                  <a:gd name="connsiteX13" fmla="*/ 397148 w 2829972"/>
                  <a:gd name="connsiteY13" fmla="*/ 688375 h 1820799"/>
                  <a:gd name="connsiteX14" fmla="*/ 394767 w 2829972"/>
                  <a:gd name="connsiteY14" fmla="*/ 684565 h 1820799"/>
                  <a:gd name="connsiteX15" fmla="*/ 312091 w 2829972"/>
                  <a:gd name="connsiteY15" fmla="*/ 638178 h 1820799"/>
                  <a:gd name="connsiteX16" fmla="*/ 295136 w 2829972"/>
                  <a:gd name="connsiteY16" fmla="*/ 638178 h 1820799"/>
                  <a:gd name="connsiteX17" fmla="*/ 250464 w 2829972"/>
                  <a:gd name="connsiteY17" fmla="*/ 627224 h 1820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829972" h="1820799">
                    <a:moveTo>
                      <a:pt x="-805" y="496637"/>
                    </a:moveTo>
                    <a:lnTo>
                      <a:pt x="283897" y="-1712"/>
                    </a:lnTo>
                    <a:lnTo>
                      <a:pt x="517640" y="149927"/>
                    </a:lnTo>
                    <a:cubicBezTo>
                      <a:pt x="530498" y="158309"/>
                      <a:pt x="541262" y="169548"/>
                      <a:pt x="548978" y="182883"/>
                    </a:cubicBezTo>
                    <a:lnTo>
                      <a:pt x="562979" y="206886"/>
                    </a:lnTo>
                    <a:cubicBezTo>
                      <a:pt x="580411" y="237175"/>
                      <a:pt x="612795" y="255654"/>
                      <a:pt x="647752" y="255463"/>
                    </a:cubicBezTo>
                    <a:cubicBezTo>
                      <a:pt x="666706" y="255177"/>
                      <a:pt x="685280" y="260607"/>
                      <a:pt x="701092" y="270989"/>
                    </a:cubicBezTo>
                    <a:lnTo>
                      <a:pt x="2439118" y="1396653"/>
                    </a:lnTo>
                    <a:cubicBezTo>
                      <a:pt x="2453406" y="1405987"/>
                      <a:pt x="2466550" y="1417038"/>
                      <a:pt x="2477981" y="1429705"/>
                    </a:cubicBezTo>
                    <a:lnTo>
                      <a:pt x="2829168" y="1819088"/>
                    </a:lnTo>
                    <a:lnTo>
                      <a:pt x="2340249" y="1708597"/>
                    </a:lnTo>
                    <a:cubicBezTo>
                      <a:pt x="2313675" y="1702407"/>
                      <a:pt x="2288052" y="1692786"/>
                      <a:pt x="2264049" y="1680022"/>
                    </a:cubicBezTo>
                    <a:lnTo>
                      <a:pt x="435248" y="723808"/>
                    </a:lnTo>
                    <a:cubicBezTo>
                      <a:pt x="419628" y="715617"/>
                      <a:pt x="406389" y="703424"/>
                      <a:pt x="397148" y="688375"/>
                    </a:cubicBezTo>
                    <a:lnTo>
                      <a:pt x="394767" y="684565"/>
                    </a:lnTo>
                    <a:cubicBezTo>
                      <a:pt x="377146" y="655799"/>
                      <a:pt x="345810" y="638178"/>
                      <a:pt x="312091" y="638178"/>
                    </a:cubicBezTo>
                    <a:lnTo>
                      <a:pt x="295136" y="638178"/>
                    </a:lnTo>
                    <a:cubicBezTo>
                      <a:pt x="279610" y="638274"/>
                      <a:pt x="264180" y="634464"/>
                      <a:pt x="250464" y="627224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F91F68D8-6CCD-3929-D2DC-EC7C491D5855}"/>
                  </a:ext>
                </a:extLst>
              </p:cNvPr>
              <p:cNvSpPr/>
              <p:nvPr/>
            </p:nvSpPr>
            <p:spPr>
              <a:xfrm rot="17563001">
                <a:off x="1130532" y="2806748"/>
                <a:ext cx="2872310" cy="1863478"/>
              </a:xfrm>
              <a:custGeom>
                <a:avLst/>
                <a:gdLst>
                  <a:gd name="connsiteX0" fmla="*/ 2849974 w 2872310"/>
                  <a:gd name="connsiteY0" fmla="*/ 1861576 h 1863478"/>
                  <a:gd name="connsiteX1" fmla="*/ 2845307 w 2872310"/>
                  <a:gd name="connsiteY1" fmla="*/ 1861099 h 1863478"/>
                  <a:gd name="connsiteX2" fmla="*/ 2356388 w 2872310"/>
                  <a:gd name="connsiteY2" fmla="*/ 1750611 h 1863478"/>
                  <a:gd name="connsiteX3" fmla="*/ 2274568 w 2872310"/>
                  <a:gd name="connsiteY3" fmla="*/ 1720510 h 1863478"/>
                  <a:gd name="connsiteX4" fmla="*/ 445768 w 2872310"/>
                  <a:gd name="connsiteY4" fmla="*/ 764296 h 1863478"/>
                  <a:gd name="connsiteX5" fmla="*/ 399572 w 2872310"/>
                  <a:gd name="connsiteY5" fmla="*/ 721053 h 1863478"/>
                  <a:gd name="connsiteX6" fmla="*/ 397191 w 2872310"/>
                  <a:gd name="connsiteY6" fmla="*/ 717338 h 1863478"/>
                  <a:gd name="connsiteX7" fmla="*/ 332993 w 2872310"/>
                  <a:gd name="connsiteY7" fmla="*/ 681048 h 1863478"/>
                  <a:gd name="connsiteX8" fmla="*/ 315276 w 2872310"/>
                  <a:gd name="connsiteY8" fmla="*/ 681048 h 1863478"/>
                  <a:gd name="connsiteX9" fmla="*/ 261174 w 2872310"/>
                  <a:gd name="connsiteY9" fmla="*/ 667713 h 1863478"/>
                  <a:gd name="connsiteX10" fmla="*/ 10571 w 2872310"/>
                  <a:gd name="connsiteY10" fmla="*/ 536744 h 1863478"/>
                  <a:gd name="connsiteX11" fmla="*/ 1617 w 2872310"/>
                  <a:gd name="connsiteY11" fmla="*/ 508074 h 1863478"/>
                  <a:gd name="connsiteX12" fmla="*/ 1999 w 2872310"/>
                  <a:gd name="connsiteY12" fmla="*/ 507311 h 1863478"/>
                  <a:gd name="connsiteX13" fmla="*/ 286701 w 2872310"/>
                  <a:gd name="connsiteY13" fmla="*/ 8963 h 1863478"/>
                  <a:gd name="connsiteX14" fmla="*/ 315656 w 2872310"/>
                  <a:gd name="connsiteY14" fmla="*/ 1153 h 1863478"/>
                  <a:gd name="connsiteX15" fmla="*/ 316704 w 2872310"/>
                  <a:gd name="connsiteY15" fmla="*/ 1724 h 1863478"/>
                  <a:gd name="connsiteX16" fmla="*/ 550353 w 2872310"/>
                  <a:gd name="connsiteY16" fmla="*/ 153363 h 1863478"/>
                  <a:gd name="connsiteX17" fmla="*/ 588453 w 2872310"/>
                  <a:gd name="connsiteY17" fmla="*/ 193463 h 1863478"/>
                  <a:gd name="connsiteX18" fmla="*/ 602454 w 2872310"/>
                  <a:gd name="connsiteY18" fmla="*/ 217466 h 1863478"/>
                  <a:gd name="connsiteX19" fmla="*/ 667701 w 2872310"/>
                  <a:gd name="connsiteY19" fmla="*/ 255566 h 1863478"/>
                  <a:gd name="connsiteX20" fmla="*/ 670082 w 2872310"/>
                  <a:gd name="connsiteY20" fmla="*/ 255566 h 1863478"/>
                  <a:gd name="connsiteX21" fmla="*/ 733709 w 2872310"/>
                  <a:gd name="connsiteY21" fmla="*/ 274616 h 1863478"/>
                  <a:gd name="connsiteX22" fmla="*/ 2471735 w 2872310"/>
                  <a:gd name="connsiteY22" fmla="*/ 1400281 h 1863478"/>
                  <a:gd name="connsiteX23" fmla="*/ 2514789 w 2872310"/>
                  <a:gd name="connsiteY23" fmla="*/ 1436951 h 1863478"/>
                  <a:gd name="connsiteX24" fmla="*/ 2866071 w 2872310"/>
                  <a:gd name="connsiteY24" fmla="*/ 1826334 h 1863478"/>
                  <a:gd name="connsiteX25" fmla="*/ 2864452 w 2872310"/>
                  <a:gd name="connsiteY25" fmla="*/ 1856337 h 1863478"/>
                  <a:gd name="connsiteX26" fmla="*/ 2850260 w 2872310"/>
                  <a:gd name="connsiteY26" fmla="*/ 1861767 h 1863478"/>
                  <a:gd name="connsiteX27" fmla="*/ 332611 w 2872310"/>
                  <a:gd name="connsiteY27" fmla="*/ 638566 h 1863478"/>
                  <a:gd name="connsiteX28" fmla="*/ 433005 w 2872310"/>
                  <a:gd name="connsiteY28" fmla="*/ 695049 h 1863478"/>
                  <a:gd name="connsiteX29" fmla="*/ 435291 w 2872310"/>
                  <a:gd name="connsiteY29" fmla="*/ 698764 h 1863478"/>
                  <a:gd name="connsiteX30" fmla="*/ 465104 w 2872310"/>
                  <a:gd name="connsiteY30" fmla="*/ 726577 h 1863478"/>
                  <a:gd name="connsiteX31" fmla="*/ 2293904 w 2872310"/>
                  <a:gd name="connsiteY31" fmla="*/ 1682887 h 1863478"/>
                  <a:gd name="connsiteX32" fmla="*/ 2365533 w 2872310"/>
                  <a:gd name="connsiteY32" fmla="*/ 1709176 h 1863478"/>
                  <a:gd name="connsiteX33" fmla="*/ 2789109 w 2872310"/>
                  <a:gd name="connsiteY33" fmla="*/ 1804903 h 1863478"/>
                  <a:gd name="connsiteX34" fmla="*/ 2482689 w 2872310"/>
                  <a:gd name="connsiteY34" fmla="*/ 1465240 h 1863478"/>
                  <a:gd name="connsiteX35" fmla="*/ 2448018 w 2872310"/>
                  <a:gd name="connsiteY35" fmla="*/ 1435714 h 1863478"/>
                  <a:gd name="connsiteX36" fmla="*/ 710182 w 2872310"/>
                  <a:gd name="connsiteY36" fmla="*/ 310049 h 1863478"/>
                  <a:gd name="connsiteX37" fmla="*/ 668749 w 2872310"/>
                  <a:gd name="connsiteY37" fmla="*/ 297952 h 1863478"/>
                  <a:gd name="connsiteX38" fmla="*/ 667320 w 2872310"/>
                  <a:gd name="connsiteY38" fmla="*/ 297952 h 1863478"/>
                  <a:gd name="connsiteX39" fmla="*/ 565307 w 2872310"/>
                  <a:gd name="connsiteY39" fmla="*/ 238802 h 1863478"/>
                  <a:gd name="connsiteX40" fmla="*/ 551305 w 2872310"/>
                  <a:gd name="connsiteY40" fmla="*/ 214799 h 1863478"/>
                  <a:gd name="connsiteX41" fmla="*/ 526731 w 2872310"/>
                  <a:gd name="connsiteY41" fmla="*/ 188986 h 1863478"/>
                  <a:gd name="connsiteX42" fmla="*/ 311941 w 2872310"/>
                  <a:gd name="connsiteY42" fmla="*/ 49540 h 1863478"/>
                  <a:gd name="connsiteX43" fmla="*/ 49433 w 2872310"/>
                  <a:gd name="connsiteY43" fmla="*/ 509026 h 1863478"/>
                  <a:gd name="connsiteX44" fmla="*/ 280414 w 2872310"/>
                  <a:gd name="connsiteY44" fmla="*/ 629803 h 1863478"/>
                  <a:gd name="connsiteX45" fmla="*/ 315181 w 2872310"/>
                  <a:gd name="connsiteY45" fmla="*/ 638280 h 1863478"/>
                  <a:gd name="connsiteX46" fmla="*/ 332611 w 2872310"/>
                  <a:gd name="connsiteY46" fmla="*/ 638280 h 1863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872310" h="1863478">
                    <a:moveTo>
                      <a:pt x="2849974" y="1861576"/>
                    </a:moveTo>
                    <a:cubicBezTo>
                      <a:pt x="2848450" y="1861576"/>
                      <a:pt x="2846830" y="1861385"/>
                      <a:pt x="2845307" y="1861099"/>
                    </a:cubicBezTo>
                    <a:lnTo>
                      <a:pt x="2356388" y="1750611"/>
                    </a:lnTo>
                    <a:cubicBezTo>
                      <a:pt x="2327908" y="1744132"/>
                      <a:pt x="2300381" y="1734037"/>
                      <a:pt x="2274568" y="1720510"/>
                    </a:cubicBezTo>
                    <a:lnTo>
                      <a:pt x="445768" y="764296"/>
                    </a:lnTo>
                    <a:cubicBezTo>
                      <a:pt x="426814" y="754295"/>
                      <a:pt x="410811" y="739341"/>
                      <a:pt x="399572" y="721053"/>
                    </a:cubicBezTo>
                    <a:lnTo>
                      <a:pt x="397191" y="717338"/>
                    </a:lnTo>
                    <a:cubicBezTo>
                      <a:pt x="383474" y="695049"/>
                      <a:pt x="359186" y="681333"/>
                      <a:pt x="332993" y="681048"/>
                    </a:cubicBezTo>
                    <a:lnTo>
                      <a:pt x="315276" y="681048"/>
                    </a:lnTo>
                    <a:cubicBezTo>
                      <a:pt x="296417" y="681048"/>
                      <a:pt x="277842" y="676475"/>
                      <a:pt x="261174" y="667713"/>
                    </a:cubicBezTo>
                    <a:lnTo>
                      <a:pt x="10571" y="536744"/>
                    </a:lnTo>
                    <a:cubicBezTo>
                      <a:pt x="188" y="531314"/>
                      <a:pt x="-3811" y="518456"/>
                      <a:pt x="1617" y="508074"/>
                    </a:cubicBezTo>
                    <a:cubicBezTo>
                      <a:pt x="1713" y="507788"/>
                      <a:pt x="1808" y="507597"/>
                      <a:pt x="1999" y="507311"/>
                    </a:cubicBezTo>
                    <a:lnTo>
                      <a:pt x="286701" y="8963"/>
                    </a:lnTo>
                    <a:cubicBezTo>
                      <a:pt x="292511" y="-1228"/>
                      <a:pt x="305560" y="-4752"/>
                      <a:pt x="315656" y="1153"/>
                    </a:cubicBezTo>
                    <a:cubicBezTo>
                      <a:pt x="316038" y="1343"/>
                      <a:pt x="316419" y="1534"/>
                      <a:pt x="316704" y="1724"/>
                    </a:cubicBezTo>
                    <a:lnTo>
                      <a:pt x="550353" y="153363"/>
                    </a:lnTo>
                    <a:cubicBezTo>
                      <a:pt x="566069" y="163554"/>
                      <a:pt x="579118" y="177271"/>
                      <a:pt x="588453" y="193463"/>
                    </a:cubicBezTo>
                    <a:lnTo>
                      <a:pt x="602454" y="217466"/>
                    </a:lnTo>
                    <a:cubicBezTo>
                      <a:pt x="615885" y="240802"/>
                      <a:pt x="640745" y="255280"/>
                      <a:pt x="667701" y="255566"/>
                    </a:cubicBezTo>
                    <a:lnTo>
                      <a:pt x="670082" y="255566"/>
                    </a:lnTo>
                    <a:cubicBezTo>
                      <a:pt x="692657" y="255566"/>
                      <a:pt x="714849" y="262233"/>
                      <a:pt x="733709" y="274616"/>
                    </a:cubicBezTo>
                    <a:lnTo>
                      <a:pt x="2471735" y="1400281"/>
                    </a:lnTo>
                    <a:cubicBezTo>
                      <a:pt x="2487643" y="1410566"/>
                      <a:pt x="2502121" y="1422854"/>
                      <a:pt x="2514789" y="1436951"/>
                    </a:cubicBezTo>
                    <a:lnTo>
                      <a:pt x="2866071" y="1826334"/>
                    </a:lnTo>
                    <a:cubicBezTo>
                      <a:pt x="2873882" y="1835096"/>
                      <a:pt x="2873214" y="1848526"/>
                      <a:pt x="2864452" y="1856337"/>
                    </a:cubicBezTo>
                    <a:cubicBezTo>
                      <a:pt x="2860547" y="1859862"/>
                      <a:pt x="2855498" y="1861767"/>
                      <a:pt x="2850260" y="1861767"/>
                    </a:cubicBezTo>
                    <a:close/>
                    <a:moveTo>
                      <a:pt x="332611" y="638566"/>
                    </a:moveTo>
                    <a:cubicBezTo>
                      <a:pt x="373569" y="638852"/>
                      <a:pt x="411478" y="660188"/>
                      <a:pt x="433005" y="695049"/>
                    </a:cubicBezTo>
                    <a:lnTo>
                      <a:pt x="435291" y="698764"/>
                    </a:lnTo>
                    <a:cubicBezTo>
                      <a:pt x="442530" y="710575"/>
                      <a:pt x="452817" y="720100"/>
                      <a:pt x="465104" y="726577"/>
                    </a:cubicBezTo>
                    <a:lnTo>
                      <a:pt x="2293904" y="1682887"/>
                    </a:lnTo>
                    <a:cubicBezTo>
                      <a:pt x="2316574" y="1694698"/>
                      <a:pt x="2340672" y="1703555"/>
                      <a:pt x="2365533" y="1709176"/>
                    </a:cubicBezTo>
                    <a:lnTo>
                      <a:pt x="2789109" y="1804903"/>
                    </a:lnTo>
                    <a:lnTo>
                      <a:pt x="2482689" y="1465240"/>
                    </a:lnTo>
                    <a:cubicBezTo>
                      <a:pt x="2472498" y="1453906"/>
                      <a:pt x="2460878" y="1443999"/>
                      <a:pt x="2448018" y="1435714"/>
                    </a:cubicBezTo>
                    <a:lnTo>
                      <a:pt x="710182" y="310049"/>
                    </a:lnTo>
                    <a:cubicBezTo>
                      <a:pt x="697990" y="301762"/>
                      <a:pt x="683512" y="297571"/>
                      <a:pt x="668749" y="297952"/>
                    </a:cubicBezTo>
                    <a:lnTo>
                      <a:pt x="667320" y="297952"/>
                    </a:lnTo>
                    <a:cubicBezTo>
                      <a:pt x="625219" y="297856"/>
                      <a:pt x="586357" y="275282"/>
                      <a:pt x="565307" y="238802"/>
                    </a:cubicBezTo>
                    <a:lnTo>
                      <a:pt x="551305" y="214799"/>
                    </a:lnTo>
                    <a:cubicBezTo>
                      <a:pt x="545304" y="204417"/>
                      <a:pt x="536828" y="195558"/>
                      <a:pt x="526731" y="188986"/>
                    </a:cubicBezTo>
                    <a:lnTo>
                      <a:pt x="311941" y="49540"/>
                    </a:lnTo>
                    <a:lnTo>
                      <a:pt x="49433" y="509026"/>
                    </a:lnTo>
                    <a:lnTo>
                      <a:pt x="280414" y="629803"/>
                    </a:lnTo>
                    <a:cubicBezTo>
                      <a:pt x="291178" y="635328"/>
                      <a:pt x="303084" y="638280"/>
                      <a:pt x="315181" y="638280"/>
                    </a:cubicBezTo>
                    <a:lnTo>
                      <a:pt x="332611" y="6382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65D967A1-19F7-8962-5137-7DC5851185AE}"/>
                  </a:ext>
                </a:extLst>
              </p:cNvPr>
              <p:cNvSpPr/>
              <p:nvPr/>
            </p:nvSpPr>
            <p:spPr>
              <a:xfrm rot="17563001">
                <a:off x="3434426" y="2937983"/>
                <a:ext cx="147492" cy="245028"/>
              </a:xfrm>
              <a:custGeom>
                <a:avLst/>
                <a:gdLst>
                  <a:gd name="connsiteX0" fmla="*/ 20626 w 147492"/>
                  <a:gd name="connsiteY0" fmla="*/ 243317 h 245028"/>
                  <a:gd name="connsiteX1" fmla="*/ -805 w 147492"/>
                  <a:gd name="connsiteY1" fmla="*/ 222076 h 245028"/>
                  <a:gd name="connsiteX2" fmla="*/ 1576 w 147492"/>
                  <a:gd name="connsiteY2" fmla="*/ 212265 h 245028"/>
                  <a:gd name="connsiteX3" fmla="*/ 106351 w 147492"/>
                  <a:gd name="connsiteY3" fmla="*/ 10050 h 245028"/>
                  <a:gd name="connsiteX4" fmla="*/ 134926 w 147492"/>
                  <a:gd name="connsiteY4" fmla="*/ 525 h 245028"/>
                  <a:gd name="connsiteX5" fmla="*/ 144451 w 147492"/>
                  <a:gd name="connsiteY5" fmla="*/ 29100 h 245028"/>
                  <a:gd name="connsiteX6" fmla="*/ 39676 w 147492"/>
                  <a:gd name="connsiteY6" fmla="*/ 231315 h 245028"/>
                  <a:gd name="connsiteX7" fmla="*/ 20626 w 147492"/>
                  <a:gd name="connsiteY7" fmla="*/ 243317 h 245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7492" h="245028">
                    <a:moveTo>
                      <a:pt x="20626" y="243317"/>
                    </a:moveTo>
                    <a:cubicBezTo>
                      <a:pt x="8815" y="243317"/>
                      <a:pt x="-710" y="233792"/>
                      <a:pt x="-805" y="222076"/>
                    </a:cubicBezTo>
                    <a:cubicBezTo>
                      <a:pt x="-805" y="218646"/>
                      <a:pt x="53" y="215314"/>
                      <a:pt x="1576" y="212265"/>
                    </a:cubicBezTo>
                    <a:lnTo>
                      <a:pt x="106351" y="10050"/>
                    </a:lnTo>
                    <a:cubicBezTo>
                      <a:pt x="111590" y="-429"/>
                      <a:pt x="124449" y="-4715"/>
                      <a:pt x="134926" y="525"/>
                    </a:cubicBezTo>
                    <a:cubicBezTo>
                      <a:pt x="145403" y="5764"/>
                      <a:pt x="149690" y="18621"/>
                      <a:pt x="144451" y="29100"/>
                    </a:cubicBezTo>
                    <a:lnTo>
                      <a:pt x="39676" y="231315"/>
                    </a:lnTo>
                    <a:cubicBezTo>
                      <a:pt x="36152" y="238650"/>
                      <a:pt x="28722" y="243221"/>
                      <a:pt x="20626" y="24331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984F8D2D-B800-39E4-55A0-E677710039B8}"/>
                  </a:ext>
                </a:extLst>
              </p:cNvPr>
              <p:cNvSpPr/>
              <p:nvPr/>
            </p:nvSpPr>
            <p:spPr>
              <a:xfrm rot="17563001">
                <a:off x="855666" y="4442072"/>
                <a:ext cx="785485" cy="771801"/>
              </a:xfrm>
              <a:custGeom>
                <a:avLst/>
                <a:gdLst>
                  <a:gd name="connsiteX0" fmla="*/ 370534 w 785485"/>
                  <a:gd name="connsiteY0" fmla="*/ 22186 h 771801"/>
                  <a:gd name="connsiteX1" fmla="*/ 784680 w 785485"/>
                  <a:gd name="connsiteY1" fmla="*/ 272504 h 771801"/>
                  <a:gd name="connsiteX2" fmla="*/ 492453 w 785485"/>
                  <a:gd name="connsiteY2" fmla="*/ 770090 h 771801"/>
                  <a:gd name="connsiteX3" fmla="*/ 78306 w 785485"/>
                  <a:gd name="connsiteY3" fmla="*/ 519772 h 771801"/>
                  <a:gd name="connsiteX4" fmla="*/ 20204 w 785485"/>
                  <a:gd name="connsiteY4" fmla="*/ 301746 h 771801"/>
                  <a:gd name="connsiteX5" fmla="*/ 153554 w 785485"/>
                  <a:gd name="connsiteY5" fmla="*/ 74194 h 771801"/>
                  <a:gd name="connsiteX6" fmla="*/ 367866 w 785485"/>
                  <a:gd name="connsiteY6" fmla="*/ 20568 h 771801"/>
                  <a:gd name="connsiteX7" fmla="*/ 370534 w 785485"/>
                  <a:gd name="connsiteY7" fmla="*/ 22186 h 771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5485" h="771801">
                    <a:moveTo>
                      <a:pt x="370534" y="22186"/>
                    </a:moveTo>
                    <a:lnTo>
                      <a:pt x="784680" y="272504"/>
                    </a:lnTo>
                    <a:lnTo>
                      <a:pt x="492453" y="770090"/>
                    </a:lnTo>
                    <a:lnTo>
                      <a:pt x="78306" y="519772"/>
                    </a:lnTo>
                    <a:cubicBezTo>
                      <a:pt x="2678" y="475101"/>
                      <a:pt x="-23135" y="378136"/>
                      <a:pt x="20204" y="301746"/>
                    </a:cubicBezTo>
                    <a:lnTo>
                      <a:pt x="153554" y="74194"/>
                    </a:lnTo>
                    <a:cubicBezTo>
                      <a:pt x="197941" y="184"/>
                      <a:pt x="293857" y="-23819"/>
                      <a:pt x="367866" y="20568"/>
                    </a:cubicBezTo>
                    <a:cubicBezTo>
                      <a:pt x="368723" y="21043"/>
                      <a:pt x="369676" y="21615"/>
                      <a:pt x="370534" y="22186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525EA4C1-6A00-7238-D4E7-41972F6AC977}"/>
                  </a:ext>
                </a:extLst>
              </p:cNvPr>
              <p:cNvSpPr/>
              <p:nvPr/>
            </p:nvSpPr>
            <p:spPr>
              <a:xfrm rot="17563001">
                <a:off x="834817" y="4421332"/>
                <a:ext cx="827424" cy="813841"/>
              </a:xfrm>
              <a:custGeom>
                <a:avLst/>
                <a:gdLst>
                  <a:gd name="connsiteX0" fmla="*/ 513634 w 827424"/>
                  <a:gd name="connsiteY0" fmla="*/ 812130 h 813841"/>
                  <a:gd name="connsiteX1" fmla="*/ 502680 w 827424"/>
                  <a:gd name="connsiteY1" fmla="*/ 809083 h 813841"/>
                  <a:gd name="connsiteX2" fmla="*/ 88438 w 827424"/>
                  <a:gd name="connsiteY2" fmla="*/ 558765 h 813841"/>
                  <a:gd name="connsiteX3" fmla="*/ 23001 w 827424"/>
                  <a:gd name="connsiteY3" fmla="*/ 311783 h 813841"/>
                  <a:gd name="connsiteX4" fmla="*/ 156351 w 827424"/>
                  <a:gd name="connsiteY4" fmla="*/ 84230 h 813841"/>
                  <a:gd name="connsiteX5" fmla="*/ 263889 w 827424"/>
                  <a:gd name="connsiteY5" fmla="*/ 3743 h 813841"/>
                  <a:gd name="connsiteX6" fmla="*/ 402383 w 827424"/>
                  <a:gd name="connsiteY6" fmla="*/ 24794 h 813841"/>
                  <a:gd name="connsiteX7" fmla="*/ 816529 w 827424"/>
                  <a:gd name="connsiteY7" fmla="*/ 275111 h 813841"/>
                  <a:gd name="connsiteX8" fmla="*/ 823864 w 827424"/>
                  <a:gd name="connsiteY8" fmla="*/ 303686 h 813841"/>
                  <a:gd name="connsiteX9" fmla="*/ 531636 w 827424"/>
                  <a:gd name="connsiteY9" fmla="*/ 801273 h 813841"/>
                  <a:gd name="connsiteX10" fmla="*/ 518587 w 827424"/>
                  <a:gd name="connsiteY10" fmla="*/ 810798 h 813841"/>
                  <a:gd name="connsiteX11" fmla="*/ 513634 w 827424"/>
                  <a:gd name="connsiteY11" fmla="*/ 812130 h 813841"/>
                  <a:gd name="connsiteX12" fmla="*/ 308275 w 827424"/>
                  <a:gd name="connsiteY12" fmla="*/ 40605 h 813841"/>
                  <a:gd name="connsiteX13" fmla="*/ 274557 w 827424"/>
                  <a:gd name="connsiteY13" fmla="*/ 44797 h 813841"/>
                  <a:gd name="connsiteX14" fmla="*/ 193308 w 827424"/>
                  <a:gd name="connsiteY14" fmla="*/ 105662 h 813841"/>
                  <a:gd name="connsiteX15" fmla="*/ 59958 w 827424"/>
                  <a:gd name="connsiteY15" fmla="*/ 333214 h 813841"/>
                  <a:gd name="connsiteX16" fmla="*/ 110727 w 827424"/>
                  <a:gd name="connsiteY16" fmla="*/ 522285 h 813841"/>
                  <a:gd name="connsiteX17" fmla="*/ 506490 w 827424"/>
                  <a:gd name="connsiteY17" fmla="*/ 761458 h 813841"/>
                  <a:gd name="connsiteX18" fmla="*/ 777191 w 827424"/>
                  <a:gd name="connsiteY18" fmla="*/ 300543 h 813841"/>
                  <a:gd name="connsiteX19" fmla="*/ 380951 w 827424"/>
                  <a:gd name="connsiteY19" fmla="*/ 61084 h 813841"/>
                  <a:gd name="connsiteX20" fmla="*/ 308275 w 827424"/>
                  <a:gd name="connsiteY20" fmla="*/ 40700 h 8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27424" h="813841">
                    <a:moveTo>
                      <a:pt x="513634" y="812130"/>
                    </a:moveTo>
                    <a:cubicBezTo>
                      <a:pt x="509728" y="812130"/>
                      <a:pt x="506015" y="811083"/>
                      <a:pt x="502680" y="809083"/>
                    </a:cubicBezTo>
                    <a:lnTo>
                      <a:pt x="88438" y="558765"/>
                    </a:lnTo>
                    <a:cubicBezTo>
                      <a:pt x="3094" y="507998"/>
                      <a:pt x="-26053" y="398174"/>
                      <a:pt x="23001" y="311783"/>
                    </a:cubicBezTo>
                    <a:lnTo>
                      <a:pt x="156351" y="84230"/>
                    </a:lnTo>
                    <a:cubicBezTo>
                      <a:pt x="179878" y="44035"/>
                      <a:pt x="218645" y="14983"/>
                      <a:pt x="263889" y="3743"/>
                    </a:cubicBezTo>
                    <a:cubicBezTo>
                      <a:pt x="311037" y="-8068"/>
                      <a:pt x="360948" y="-542"/>
                      <a:pt x="402383" y="24794"/>
                    </a:cubicBezTo>
                    <a:lnTo>
                      <a:pt x="816529" y="275111"/>
                    </a:lnTo>
                    <a:cubicBezTo>
                      <a:pt x="826245" y="281111"/>
                      <a:pt x="829483" y="293780"/>
                      <a:pt x="823864" y="303686"/>
                    </a:cubicBezTo>
                    <a:lnTo>
                      <a:pt x="531636" y="801273"/>
                    </a:lnTo>
                    <a:cubicBezTo>
                      <a:pt x="528778" y="806035"/>
                      <a:pt x="524016" y="809464"/>
                      <a:pt x="518587" y="810798"/>
                    </a:cubicBezTo>
                    <a:cubicBezTo>
                      <a:pt x="516967" y="811464"/>
                      <a:pt x="515349" y="811941"/>
                      <a:pt x="513634" y="812130"/>
                    </a:cubicBezTo>
                    <a:close/>
                    <a:moveTo>
                      <a:pt x="308275" y="40605"/>
                    </a:moveTo>
                    <a:cubicBezTo>
                      <a:pt x="296940" y="40605"/>
                      <a:pt x="285606" y="42034"/>
                      <a:pt x="274557" y="44797"/>
                    </a:cubicBezTo>
                    <a:cubicBezTo>
                      <a:pt x="240362" y="53369"/>
                      <a:pt x="211120" y="75276"/>
                      <a:pt x="193308" y="105662"/>
                    </a:cubicBezTo>
                    <a:lnTo>
                      <a:pt x="59958" y="333214"/>
                    </a:lnTo>
                    <a:cubicBezTo>
                      <a:pt x="22525" y="399508"/>
                      <a:pt x="45100" y="483613"/>
                      <a:pt x="110727" y="522285"/>
                    </a:cubicBezTo>
                    <a:lnTo>
                      <a:pt x="506490" y="761458"/>
                    </a:lnTo>
                    <a:lnTo>
                      <a:pt x="777191" y="300543"/>
                    </a:lnTo>
                    <a:lnTo>
                      <a:pt x="380951" y="61084"/>
                    </a:lnTo>
                    <a:cubicBezTo>
                      <a:pt x="359043" y="47749"/>
                      <a:pt x="333897" y="40700"/>
                      <a:pt x="308275" y="4070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92AA17E8-FF15-8749-C0A9-736F311162D9}"/>
                  </a:ext>
                </a:extLst>
              </p:cNvPr>
              <p:cNvSpPr/>
              <p:nvPr/>
            </p:nvSpPr>
            <p:spPr>
              <a:xfrm rot="17563001">
                <a:off x="1690468" y="4284899"/>
                <a:ext cx="183972" cy="277525"/>
              </a:xfrm>
              <a:custGeom>
                <a:avLst/>
                <a:gdLst>
                  <a:gd name="connsiteX0" fmla="*/ 20376 w 183972"/>
                  <a:gd name="connsiteY0" fmla="*/ 275814 h 277525"/>
                  <a:gd name="connsiteX1" fmla="*/ 9518 w 183972"/>
                  <a:gd name="connsiteY1" fmla="*/ 272766 h 277525"/>
                  <a:gd name="connsiteX2" fmla="*/ 2183 w 183972"/>
                  <a:gd name="connsiteY2" fmla="*/ 243810 h 277525"/>
                  <a:gd name="connsiteX3" fmla="*/ 2279 w 183972"/>
                  <a:gd name="connsiteY3" fmla="*/ 243619 h 277525"/>
                  <a:gd name="connsiteX4" fmla="*/ 143153 w 183972"/>
                  <a:gd name="connsiteY4" fmla="*/ 9591 h 277525"/>
                  <a:gd name="connsiteX5" fmla="*/ 171823 w 183972"/>
                  <a:gd name="connsiteY5" fmla="*/ 732 h 277525"/>
                  <a:gd name="connsiteX6" fmla="*/ 180682 w 183972"/>
                  <a:gd name="connsiteY6" fmla="*/ 29497 h 277525"/>
                  <a:gd name="connsiteX7" fmla="*/ 179539 w 183972"/>
                  <a:gd name="connsiteY7" fmla="*/ 31402 h 277525"/>
                  <a:gd name="connsiteX8" fmla="*/ 38664 w 183972"/>
                  <a:gd name="connsiteY8" fmla="*/ 265527 h 277525"/>
                  <a:gd name="connsiteX9" fmla="*/ 20376 w 183972"/>
                  <a:gd name="connsiteY9" fmla="*/ 275814 h 277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3972" h="277525">
                    <a:moveTo>
                      <a:pt x="20376" y="275814"/>
                    </a:moveTo>
                    <a:cubicBezTo>
                      <a:pt x="16566" y="275814"/>
                      <a:pt x="12756" y="274766"/>
                      <a:pt x="9518" y="272766"/>
                    </a:cubicBezTo>
                    <a:cubicBezTo>
                      <a:pt x="-484" y="266766"/>
                      <a:pt x="-3817" y="253812"/>
                      <a:pt x="2183" y="243810"/>
                    </a:cubicBezTo>
                    <a:cubicBezTo>
                      <a:pt x="2183" y="243715"/>
                      <a:pt x="2279" y="243715"/>
                      <a:pt x="2279" y="243619"/>
                    </a:cubicBezTo>
                    <a:lnTo>
                      <a:pt x="143153" y="9591"/>
                    </a:lnTo>
                    <a:cubicBezTo>
                      <a:pt x="148678" y="-791"/>
                      <a:pt x="161536" y="-4697"/>
                      <a:pt x="171823" y="732"/>
                    </a:cubicBezTo>
                    <a:cubicBezTo>
                      <a:pt x="182206" y="6257"/>
                      <a:pt x="186206" y="19116"/>
                      <a:pt x="180682" y="29497"/>
                    </a:cubicBezTo>
                    <a:cubicBezTo>
                      <a:pt x="180300" y="30165"/>
                      <a:pt x="179920" y="30831"/>
                      <a:pt x="179539" y="31402"/>
                    </a:cubicBezTo>
                    <a:lnTo>
                      <a:pt x="38664" y="265527"/>
                    </a:lnTo>
                    <a:cubicBezTo>
                      <a:pt x="34759" y="271908"/>
                      <a:pt x="27805" y="275814"/>
                      <a:pt x="20376" y="275814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C791CAD8-DE24-6A02-7091-FDE229A3822B}"/>
                  </a:ext>
                </a:extLst>
              </p:cNvPr>
              <p:cNvSpPr/>
              <p:nvPr/>
            </p:nvSpPr>
            <p:spPr>
              <a:xfrm rot="17563001">
                <a:off x="1836486" y="3835770"/>
                <a:ext cx="561125" cy="368036"/>
              </a:xfrm>
              <a:custGeom>
                <a:avLst/>
                <a:gdLst>
                  <a:gd name="connsiteX0" fmla="*/ 539015 w 561125"/>
                  <a:gd name="connsiteY0" fmla="*/ 366325 h 368036"/>
                  <a:gd name="connsiteX1" fmla="*/ 527775 w 561125"/>
                  <a:gd name="connsiteY1" fmla="*/ 363088 h 368036"/>
                  <a:gd name="connsiteX2" fmla="*/ 9139 w 561125"/>
                  <a:gd name="connsiteY2" fmla="*/ 37523 h 368036"/>
                  <a:gd name="connsiteX3" fmla="*/ 2472 w 561125"/>
                  <a:gd name="connsiteY3" fmla="*/ 8282 h 368036"/>
                  <a:gd name="connsiteX4" fmla="*/ 31713 w 561125"/>
                  <a:gd name="connsiteY4" fmla="*/ 1518 h 368036"/>
                  <a:gd name="connsiteX5" fmla="*/ 550349 w 561125"/>
                  <a:gd name="connsiteY5" fmla="*/ 327083 h 368036"/>
                  <a:gd name="connsiteX6" fmla="*/ 557113 w 561125"/>
                  <a:gd name="connsiteY6" fmla="*/ 356326 h 368036"/>
                  <a:gd name="connsiteX7" fmla="*/ 539015 w 561125"/>
                  <a:gd name="connsiteY7" fmla="*/ 366325 h 368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1125" h="368036">
                    <a:moveTo>
                      <a:pt x="539015" y="366325"/>
                    </a:moveTo>
                    <a:cubicBezTo>
                      <a:pt x="535014" y="366325"/>
                      <a:pt x="531110" y="365183"/>
                      <a:pt x="527775" y="363088"/>
                    </a:cubicBezTo>
                    <a:lnTo>
                      <a:pt x="9139" y="37523"/>
                    </a:lnTo>
                    <a:cubicBezTo>
                      <a:pt x="-767" y="31332"/>
                      <a:pt x="-3815" y="18187"/>
                      <a:pt x="2472" y="8282"/>
                    </a:cubicBezTo>
                    <a:cubicBezTo>
                      <a:pt x="8662" y="-1720"/>
                      <a:pt x="21807" y="-4672"/>
                      <a:pt x="31713" y="1518"/>
                    </a:cubicBezTo>
                    <a:lnTo>
                      <a:pt x="550349" y="327083"/>
                    </a:lnTo>
                    <a:cubicBezTo>
                      <a:pt x="560255" y="333274"/>
                      <a:pt x="563304" y="346419"/>
                      <a:pt x="557113" y="356326"/>
                    </a:cubicBezTo>
                    <a:cubicBezTo>
                      <a:pt x="553207" y="362611"/>
                      <a:pt x="546349" y="366325"/>
                      <a:pt x="539015" y="366325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52ED94E3-596E-9380-98E0-5D6B4B3D09CC}"/>
                  </a:ext>
                </a:extLst>
              </p:cNvPr>
              <p:cNvSpPr/>
              <p:nvPr/>
            </p:nvSpPr>
            <p:spPr>
              <a:xfrm rot="17563001">
                <a:off x="3183509" y="3089420"/>
                <a:ext cx="245455" cy="168840"/>
              </a:xfrm>
              <a:custGeom>
                <a:avLst/>
                <a:gdLst>
                  <a:gd name="connsiteX0" fmla="*/ 222804 w 245455"/>
                  <a:gd name="connsiteY0" fmla="*/ 167129 h 168840"/>
                  <a:gd name="connsiteX1" fmla="*/ 211660 w 245455"/>
                  <a:gd name="connsiteY1" fmla="*/ 163890 h 168840"/>
                  <a:gd name="connsiteX2" fmla="*/ 9540 w 245455"/>
                  <a:gd name="connsiteY2" fmla="*/ 37779 h 168840"/>
                  <a:gd name="connsiteX3" fmla="*/ 2205 w 245455"/>
                  <a:gd name="connsiteY3" fmla="*/ 8632 h 168840"/>
                  <a:gd name="connsiteX4" fmla="*/ 31352 w 245455"/>
                  <a:gd name="connsiteY4" fmla="*/ 1298 h 168840"/>
                  <a:gd name="connsiteX5" fmla="*/ 31923 w 245455"/>
                  <a:gd name="connsiteY5" fmla="*/ 1679 h 168840"/>
                  <a:gd name="connsiteX6" fmla="*/ 234520 w 245455"/>
                  <a:gd name="connsiteY6" fmla="*/ 127790 h 168840"/>
                  <a:gd name="connsiteX7" fmla="*/ 241473 w 245455"/>
                  <a:gd name="connsiteY7" fmla="*/ 157032 h 168840"/>
                  <a:gd name="connsiteX8" fmla="*/ 223280 w 245455"/>
                  <a:gd name="connsiteY8" fmla="*/ 167129 h 168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5455" h="168840">
                    <a:moveTo>
                      <a:pt x="222804" y="167129"/>
                    </a:moveTo>
                    <a:cubicBezTo>
                      <a:pt x="218899" y="167129"/>
                      <a:pt x="214993" y="165985"/>
                      <a:pt x="211660" y="163890"/>
                    </a:cubicBezTo>
                    <a:lnTo>
                      <a:pt x="9540" y="37779"/>
                    </a:lnTo>
                    <a:cubicBezTo>
                      <a:pt x="-558" y="31779"/>
                      <a:pt x="-3796" y="18729"/>
                      <a:pt x="2205" y="8632"/>
                    </a:cubicBezTo>
                    <a:cubicBezTo>
                      <a:pt x="8206" y="-1463"/>
                      <a:pt x="21255" y="-4702"/>
                      <a:pt x="31352" y="1298"/>
                    </a:cubicBezTo>
                    <a:cubicBezTo>
                      <a:pt x="31543" y="1393"/>
                      <a:pt x="31732" y="1584"/>
                      <a:pt x="31923" y="1679"/>
                    </a:cubicBezTo>
                    <a:lnTo>
                      <a:pt x="234520" y="127790"/>
                    </a:lnTo>
                    <a:cubicBezTo>
                      <a:pt x="244522" y="133887"/>
                      <a:pt x="247665" y="147031"/>
                      <a:pt x="241473" y="157032"/>
                    </a:cubicBezTo>
                    <a:cubicBezTo>
                      <a:pt x="237567" y="163318"/>
                      <a:pt x="230710" y="167129"/>
                      <a:pt x="223280" y="16712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2BFD0748-AF58-10A1-FD81-B91AB86A0850}"/>
                  </a:ext>
                </a:extLst>
              </p:cNvPr>
              <p:cNvSpPr/>
              <p:nvPr/>
            </p:nvSpPr>
            <p:spPr>
              <a:xfrm rot="17563001">
                <a:off x="1111491" y="4839562"/>
                <a:ext cx="358234" cy="236350"/>
              </a:xfrm>
              <a:custGeom>
                <a:avLst/>
                <a:gdLst>
                  <a:gd name="connsiteX0" fmla="*/ 336033 w 358234"/>
                  <a:gd name="connsiteY0" fmla="*/ 234637 h 236350"/>
                  <a:gd name="connsiteX1" fmla="*/ 324983 w 358234"/>
                  <a:gd name="connsiteY1" fmla="*/ 231494 h 236350"/>
                  <a:gd name="connsiteX2" fmla="*/ 9325 w 358234"/>
                  <a:gd name="connsiteY2" fmla="*/ 37661 h 236350"/>
                  <a:gd name="connsiteX3" fmla="*/ 2372 w 358234"/>
                  <a:gd name="connsiteY3" fmla="*/ 8418 h 236350"/>
                  <a:gd name="connsiteX4" fmla="*/ 31614 w 358234"/>
                  <a:gd name="connsiteY4" fmla="*/ 1465 h 236350"/>
                  <a:gd name="connsiteX5" fmla="*/ 347177 w 358234"/>
                  <a:gd name="connsiteY5" fmla="*/ 195203 h 236350"/>
                  <a:gd name="connsiteX6" fmla="*/ 354416 w 358234"/>
                  <a:gd name="connsiteY6" fmla="*/ 224350 h 236350"/>
                  <a:gd name="connsiteX7" fmla="*/ 336033 w 358234"/>
                  <a:gd name="connsiteY7" fmla="*/ 234637 h 236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8234" h="236350">
                    <a:moveTo>
                      <a:pt x="336033" y="234637"/>
                    </a:moveTo>
                    <a:cubicBezTo>
                      <a:pt x="332127" y="234637"/>
                      <a:pt x="328317" y="233494"/>
                      <a:pt x="324983" y="231494"/>
                    </a:cubicBezTo>
                    <a:lnTo>
                      <a:pt x="9325" y="37661"/>
                    </a:lnTo>
                    <a:cubicBezTo>
                      <a:pt x="-676" y="31469"/>
                      <a:pt x="-3820" y="18420"/>
                      <a:pt x="2372" y="8418"/>
                    </a:cubicBezTo>
                    <a:cubicBezTo>
                      <a:pt x="8563" y="-1582"/>
                      <a:pt x="21612" y="-4726"/>
                      <a:pt x="31614" y="1465"/>
                    </a:cubicBezTo>
                    <a:lnTo>
                      <a:pt x="347177" y="195203"/>
                    </a:lnTo>
                    <a:cubicBezTo>
                      <a:pt x="357178" y="201299"/>
                      <a:pt x="360416" y="214349"/>
                      <a:pt x="354416" y="224350"/>
                    </a:cubicBezTo>
                    <a:cubicBezTo>
                      <a:pt x="350511" y="230828"/>
                      <a:pt x="343558" y="234732"/>
                      <a:pt x="336033" y="234637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A1BA8100-8E21-4F9F-B718-79BA9B4AF43E}"/>
                  </a:ext>
                </a:extLst>
              </p:cNvPr>
              <p:cNvSpPr/>
              <p:nvPr/>
            </p:nvSpPr>
            <p:spPr>
              <a:xfrm rot="17563001">
                <a:off x="2245292" y="3529245"/>
                <a:ext cx="1556559" cy="811849"/>
              </a:xfrm>
              <a:custGeom>
                <a:avLst/>
                <a:gdLst>
                  <a:gd name="connsiteX0" fmla="*/ 140638 w 1556559"/>
                  <a:gd name="connsiteY0" fmla="*/ 27122 h 811849"/>
                  <a:gd name="connsiteX1" fmla="*/ 835010 w 1556559"/>
                  <a:gd name="connsiteY1" fmla="*/ 11690 h 811849"/>
                  <a:gd name="connsiteX2" fmla="*/ 1538050 w 1556559"/>
                  <a:gd name="connsiteY2" fmla="*/ 294203 h 811849"/>
                  <a:gd name="connsiteX3" fmla="*/ 1418131 w 1556559"/>
                  <a:gd name="connsiteY3" fmla="*/ 520610 h 811849"/>
                  <a:gd name="connsiteX4" fmla="*/ 1195150 w 1556559"/>
                  <a:gd name="connsiteY4" fmla="*/ 686537 h 811849"/>
                  <a:gd name="connsiteX5" fmla="*/ 236840 w 1556559"/>
                  <a:gd name="connsiteY5" fmla="*/ 654628 h 811849"/>
                  <a:gd name="connsiteX6" fmla="*/ 7574 w 1556559"/>
                  <a:gd name="connsiteY6" fmla="*/ 597954 h 811849"/>
                  <a:gd name="connsiteX7" fmla="*/ 140638 w 1556559"/>
                  <a:gd name="connsiteY7" fmla="*/ 27122 h 811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6559" h="811849">
                    <a:moveTo>
                      <a:pt x="140638" y="27122"/>
                    </a:moveTo>
                    <a:cubicBezTo>
                      <a:pt x="140638" y="27122"/>
                      <a:pt x="564881" y="-25742"/>
                      <a:pt x="835010" y="11690"/>
                    </a:cubicBezTo>
                    <a:cubicBezTo>
                      <a:pt x="1045417" y="40933"/>
                      <a:pt x="1668162" y="-108609"/>
                      <a:pt x="1538050" y="294203"/>
                    </a:cubicBezTo>
                    <a:cubicBezTo>
                      <a:pt x="1510047" y="380975"/>
                      <a:pt x="1495283" y="438792"/>
                      <a:pt x="1418131" y="520610"/>
                    </a:cubicBezTo>
                    <a:cubicBezTo>
                      <a:pt x="1376030" y="565380"/>
                      <a:pt x="1260587" y="657676"/>
                      <a:pt x="1195150" y="686537"/>
                    </a:cubicBezTo>
                    <a:cubicBezTo>
                      <a:pt x="877110" y="827031"/>
                      <a:pt x="588885" y="885800"/>
                      <a:pt x="236840" y="654628"/>
                    </a:cubicBezTo>
                    <a:cubicBezTo>
                      <a:pt x="169213" y="610051"/>
                      <a:pt x="88250" y="590048"/>
                      <a:pt x="7574" y="597954"/>
                    </a:cubicBezTo>
                    <a:cubicBezTo>
                      <a:pt x="-39385" y="602717"/>
                      <a:pt x="125684" y="30454"/>
                      <a:pt x="140638" y="27122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B83055AD-8AB4-EA3C-4E71-3C1298EBECE4}"/>
                  </a:ext>
                </a:extLst>
              </p:cNvPr>
              <p:cNvSpPr/>
              <p:nvPr/>
            </p:nvSpPr>
            <p:spPr>
              <a:xfrm rot="17563001">
                <a:off x="2061599" y="3587596"/>
                <a:ext cx="1813804" cy="882774"/>
              </a:xfrm>
              <a:custGeom>
                <a:avLst/>
                <a:gdLst>
                  <a:gd name="connsiteX0" fmla="*/ 947325 w 1813804"/>
                  <a:gd name="connsiteY0" fmla="*/ 881063 h 882774"/>
                  <a:gd name="connsiteX1" fmla="*/ 461550 w 1813804"/>
                  <a:gd name="connsiteY1" fmla="*/ 722473 h 882774"/>
                  <a:gd name="connsiteX2" fmla="*/ 246095 w 1813804"/>
                  <a:gd name="connsiteY2" fmla="*/ 669323 h 882774"/>
                  <a:gd name="connsiteX3" fmla="*/ 21209 w 1813804"/>
                  <a:gd name="connsiteY3" fmla="*/ 680561 h 882774"/>
                  <a:gd name="connsiteX4" fmla="*/ -794 w 1813804"/>
                  <a:gd name="connsiteY4" fmla="*/ 659988 h 882774"/>
                  <a:gd name="connsiteX5" fmla="*/ 19780 w 1813804"/>
                  <a:gd name="connsiteY5" fmla="*/ 638080 h 882774"/>
                  <a:gd name="connsiteX6" fmla="*/ 241809 w 1813804"/>
                  <a:gd name="connsiteY6" fmla="*/ 627032 h 882774"/>
                  <a:gd name="connsiteX7" fmla="*/ 484886 w 1813804"/>
                  <a:gd name="connsiteY7" fmla="*/ 687135 h 882774"/>
                  <a:gd name="connsiteX8" fmla="*/ 1422909 w 1813804"/>
                  <a:gd name="connsiteY8" fmla="*/ 717329 h 882774"/>
                  <a:gd name="connsiteX9" fmla="*/ 1639031 w 1813804"/>
                  <a:gd name="connsiteY9" fmla="*/ 556260 h 882774"/>
                  <a:gd name="connsiteX10" fmla="*/ 1748568 w 1813804"/>
                  <a:gd name="connsiteY10" fmla="*/ 355188 h 882774"/>
                  <a:gd name="connsiteX11" fmla="*/ 1754187 w 1813804"/>
                  <a:gd name="connsiteY11" fmla="*/ 337947 h 882774"/>
                  <a:gd name="connsiteX12" fmla="*/ 1747711 w 1813804"/>
                  <a:gd name="connsiteY12" fmla="*/ 170404 h 882774"/>
                  <a:gd name="connsiteX13" fmla="*/ 1330706 w 1813804"/>
                  <a:gd name="connsiteY13" fmla="*/ 96013 h 882774"/>
                  <a:gd name="connsiteX14" fmla="*/ 1065054 w 1813804"/>
                  <a:gd name="connsiteY14" fmla="*/ 82203 h 882774"/>
                  <a:gd name="connsiteX15" fmla="*/ 383541 w 1813804"/>
                  <a:gd name="connsiteY15" fmla="*/ 97537 h 882774"/>
                  <a:gd name="connsiteX16" fmla="*/ 211328 w 1813804"/>
                  <a:gd name="connsiteY16" fmla="*/ 92869 h 882774"/>
                  <a:gd name="connsiteX17" fmla="*/ 191612 w 1813804"/>
                  <a:gd name="connsiteY17" fmla="*/ 70201 h 882774"/>
                  <a:gd name="connsiteX18" fmla="*/ 213900 w 1813804"/>
                  <a:gd name="connsiteY18" fmla="*/ 50484 h 882774"/>
                  <a:gd name="connsiteX19" fmla="*/ 214281 w 1813804"/>
                  <a:gd name="connsiteY19" fmla="*/ 50484 h 882774"/>
                  <a:gd name="connsiteX20" fmla="*/ 372205 w 1813804"/>
                  <a:gd name="connsiteY20" fmla="*/ 56579 h 882774"/>
                  <a:gd name="connsiteX21" fmla="*/ 1077628 w 1813804"/>
                  <a:gd name="connsiteY21" fmla="*/ 41626 h 882774"/>
                  <a:gd name="connsiteX22" fmla="*/ 1329468 w 1813804"/>
                  <a:gd name="connsiteY22" fmla="*/ 53628 h 882774"/>
                  <a:gd name="connsiteX23" fmla="*/ 1781715 w 1813804"/>
                  <a:gd name="connsiteY23" fmla="*/ 144971 h 882774"/>
                  <a:gd name="connsiteX24" fmla="*/ 1794573 w 1813804"/>
                  <a:gd name="connsiteY24" fmla="*/ 350998 h 882774"/>
                  <a:gd name="connsiteX25" fmla="*/ 1789049 w 1813804"/>
                  <a:gd name="connsiteY25" fmla="*/ 368141 h 882774"/>
                  <a:gd name="connsiteX26" fmla="*/ 1669987 w 1813804"/>
                  <a:gd name="connsiteY26" fmla="*/ 585407 h 882774"/>
                  <a:gd name="connsiteX27" fmla="*/ 1440148 w 1813804"/>
                  <a:gd name="connsiteY27" fmla="*/ 756192 h 882774"/>
                  <a:gd name="connsiteX28" fmla="*/ 947325 w 1813804"/>
                  <a:gd name="connsiteY28" fmla="*/ 881063 h 882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13804" h="882774">
                    <a:moveTo>
                      <a:pt x="947325" y="881063"/>
                    </a:moveTo>
                    <a:cubicBezTo>
                      <a:pt x="791687" y="881063"/>
                      <a:pt x="633666" y="835438"/>
                      <a:pt x="461550" y="722473"/>
                    </a:cubicBezTo>
                    <a:cubicBezTo>
                      <a:pt x="397923" y="680657"/>
                      <a:pt x="321913" y="661893"/>
                      <a:pt x="246095" y="669323"/>
                    </a:cubicBezTo>
                    <a:cubicBezTo>
                      <a:pt x="194279" y="674562"/>
                      <a:pt x="28258" y="680275"/>
                      <a:pt x="21209" y="680561"/>
                    </a:cubicBezTo>
                    <a:cubicBezTo>
                      <a:pt x="9494" y="680943"/>
                      <a:pt x="-317" y="671799"/>
                      <a:pt x="-794" y="659988"/>
                    </a:cubicBezTo>
                    <a:cubicBezTo>
                      <a:pt x="-1174" y="648273"/>
                      <a:pt x="8065" y="638462"/>
                      <a:pt x="19780" y="638080"/>
                    </a:cubicBezTo>
                    <a:cubicBezTo>
                      <a:pt x="21495" y="638080"/>
                      <a:pt x="191230" y="632081"/>
                      <a:pt x="241809" y="627032"/>
                    </a:cubicBezTo>
                    <a:cubicBezTo>
                      <a:pt x="327343" y="618744"/>
                      <a:pt x="413068" y="639985"/>
                      <a:pt x="484886" y="687135"/>
                    </a:cubicBezTo>
                    <a:cubicBezTo>
                      <a:pt x="821785" y="908401"/>
                      <a:pt x="1093534" y="862776"/>
                      <a:pt x="1422909" y="717329"/>
                    </a:cubicBezTo>
                    <a:cubicBezTo>
                      <a:pt x="1483868" y="690372"/>
                      <a:pt x="1597216" y="600648"/>
                      <a:pt x="1639031" y="556260"/>
                    </a:cubicBezTo>
                    <a:cubicBezTo>
                      <a:pt x="1707610" y="483490"/>
                      <a:pt x="1723899" y="432435"/>
                      <a:pt x="1748568" y="355188"/>
                    </a:cubicBezTo>
                    <a:lnTo>
                      <a:pt x="1754187" y="337947"/>
                    </a:lnTo>
                    <a:cubicBezTo>
                      <a:pt x="1778286" y="263178"/>
                      <a:pt x="1776191" y="208409"/>
                      <a:pt x="1747711" y="170404"/>
                    </a:cubicBezTo>
                    <a:cubicBezTo>
                      <a:pt x="1684465" y="86107"/>
                      <a:pt x="1496537" y="91442"/>
                      <a:pt x="1330706" y="96013"/>
                    </a:cubicBezTo>
                    <a:cubicBezTo>
                      <a:pt x="1225931" y="98967"/>
                      <a:pt x="1127919" y="101727"/>
                      <a:pt x="1065054" y="82203"/>
                    </a:cubicBezTo>
                    <a:cubicBezTo>
                      <a:pt x="744537" y="-17336"/>
                      <a:pt x="387065" y="96395"/>
                      <a:pt x="383541" y="97537"/>
                    </a:cubicBezTo>
                    <a:cubicBezTo>
                      <a:pt x="365823" y="101632"/>
                      <a:pt x="319627" y="100204"/>
                      <a:pt x="211328" y="92869"/>
                    </a:cubicBezTo>
                    <a:cubicBezTo>
                      <a:pt x="199613" y="92011"/>
                      <a:pt x="190849" y="81917"/>
                      <a:pt x="191612" y="70201"/>
                    </a:cubicBezTo>
                    <a:cubicBezTo>
                      <a:pt x="192278" y="58578"/>
                      <a:pt x="202280" y="49721"/>
                      <a:pt x="213900" y="50484"/>
                    </a:cubicBezTo>
                    <a:cubicBezTo>
                      <a:pt x="213995" y="50484"/>
                      <a:pt x="214186" y="50484"/>
                      <a:pt x="214281" y="50484"/>
                    </a:cubicBezTo>
                    <a:cubicBezTo>
                      <a:pt x="308388" y="56865"/>
                      <a:pt x="361442" y="58960"/>
                      <a:pt x="372205" y="56579"/>
                    </a:cubicBezTo>
                    <a:cubicBezTo>
                      <a:pt x="385445" y="52197"/>
                      <a:pt x="743681" y="-62007"/>
                      <a:pt x="1077628" y="41626"/>
                    </a:cubicBezTo>
                    <a:cubicBezTo>
                      <a:pt x="1133729" y="59055"/>
                      <a:pt x="1228885" y="56388"/>
                      <a:pt x="1329468" y="53628"/>
                    </a:cubicBezTo>
                    <a:cubicBezTo>
                      <a:pt x="1505681" y="48579"/>
                      <a:pt x="1705324" y="43054"/>
                      <a:pt x="1781715" y="144971"/>
                    </a:cubicBezTo>
                    <a:cubicBezTo>
                      <a:pt x="1818577" y="194121"/>
                      <a:pt x="1822864" y="263461"/>
                      <a:pt x="1794573" y="350998"/>
                    </a:cubicBezTo>
                    <a:lnTo>
                      <a:pt x="1789049" y="368141"/>
                    </a:lnTo>
                    <a:cubicBezTo>
                      <a:pt x="1763617" y="447962"/>
                      <a:pt x="1745139" y="505588"/>
                      <a:pt x="1669987" y="585407"/>
                    </a:cubicBezTo>
                    <a:cubicBezTo>
                      <a:pt x="1626077" y="632081"/>
                      <a:pt x="1508062" y="726377"/>
                      <a:pt x="1440148" y="756192"/>
                    </a:cubicBezTo>
                    <a:cubicBezTo>
                      <a:pt x="1270032" y="831248"/>
                      <a:pt x="1110012" y="881063"/>
                      <a:pt x="947325" y="88106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  <p:grpSp>
          <p:nvGrpSpPr>
            <p:cNvPr id="147" name="Group 146">
              <a:extLst>
                <a:ext uri="{FF2B5EF4-FFF2-40B4-BE49-F238E27FC236}">
                  <a16:creationId xmlns:a16="http://schemas.microsoft.com/office/drawing/2014/main" id="{6EB9B34C-AA3C-B0BD-201D-3BA2D3D0C989}"/>
                </a:ext>
              </a:extLst>
            </p:cNvPr>
            <p:cNvGrpSpPr/>
            <p:nvPr/>
          </p:nvGrpSpPr>
          <p:grpSpPr>
            <a:xfrm rot="10800000">
              <a:off x="3012256" y="-3909469"/>
              <a:ext cx="5392838" cy="6948057"/>
              <a:chOff x="-1762152" y="2264500"/>
              <a:chExt cx="5392838" cy="6948057"/>
            </a:xfrm>
          </p:grpSpPr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54186066-4BAE-400A-B4CB-6BCC93901E8A}"/>
                  </a:ext>
                </a:extLst>
              </p:cNvPr>
              <p:cNvSpPr/>
              <p:nvPr/>
            </p:nvSpPr>
            <p:spPr>
              <a:xfrm rot="17563001">
                <a:off x="-3069300" y="3614146"/>
                <a:ext cx="6905803" cy="4248456"/>
              </a:xfrm>
              <a:custGeom>
                <a:avLst/>
                <a:gdLst>
                  <a:gd name="connsiteX0" fmla="*/ 5498073 w 6905803"/>
                  <a:gd name="connsiteY0" fmla="*/ 3484249 h 4248456"/>
                  <a:gd name="connsiteX1" fmla="*/ 5593323 w 6905803"/>
                  <a:gd name="connsiteY1" fmla="*/ 3451481 h 4248456"/>
                  <a:gd name="connsiteX2" fmla="*/ 6239975 w 6905803"/>
                  <a:gd name="connsiteY2" fmla="*/ 3150397 h 4248456"/>
                  <a:gd name="connsiteX3" fmla="*/ 6622309 w 6905803"/>
                  <a:gd name="connsiteY3" fmla="*/ 3477105 h 4248456"/>
                  <a:gd name="connsiteX4" fmla="*/ 6904915 w 6905803"/>
                  <a:gd name="connsiteY4" fmla="*/ 3658080 h 4248456"/>
                  <a:gd name="connsiteX5" fmla="*/ 6583541 w 6905803"/>
                  <a:gd name="connsiteY5" fmla="*/ 4095372 h 4248456"/>
                  <a:gd name="connsiteX6" fmla="*/ 5595609 w 6905803"/>
                  <a:gd name="connsiteY6" fmla="*/ 4112327 h 4248456"/>
                  <a:gd name="connsiteX7" fmla="*/ 5365200 w 6905803"/>
                  <a:gd name="connsiteY7" fmla="*/ 4055177 h 4248456"/>
                  <a:gd name="connsiteX8" fmla="*/ 2223663 w 6905803"/>
                  <a:gd name="connsiteY8" fmla="*/ 4138521 h 4248456"/>
                  <a:gd name="connsiteX9" fmla="*/ 619653 w 6905803"/>
                  <a:gd name="connsiteY9" fmla="*/ 3168400 h 4248456"/>
                  <a:gd name="connsiteX10" fmla="*/ -805 w 6905803"/>
                  <a:gd name="connsiteY10" fmla="*/ 1984728 h 4248456"/>
                  <a:gd name="connsiteX11" fmla="*/ 710141 w 6905803"/>
                  <a:gd name="connsiteY11" fmla="*/ -1712 h 4248456"/>
                  <a:gd name="connsiteX12" fmla="*/ 1824566 w 6905803"/>
                  <a:gd name="connsiteY12" fmla="*/ 2588136 h 4248456"/>
                  <a:gd name="connsiteX13" fmla="*/ 5498073 w 6905803"/>
                  <a:gd name="connsiteY13" fmla="*/ 3484249 h 4248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905803" h="4248456">
                    <a:moveTo>
                      <a:pt x="5498073" y="3484249"/>
                    </a:moveTo>
                    <a:cubicBezTo>
                      <a:pt x="5532267" y="3482628"/>
                      <a:pt x="5565320" y="3471294"/>
                      <a:pt x="5593323" y="3451481"/>
                    </a:cubicBezTo>
                    <a:cubicBezTo>
                      <a:pt x="5737055" y="3349564"/>
                      <a:pt x="6035854" y="3121918"/>
                      <a:pt x="6239975" y="3150397"/>
                    </a:cubicBezTo>
                    <a:cubicBezTo>
                      <a:pt x="6581828" y="3198022"/>
                      <a:pt x="6622309" y="3477105"/>
                      <a:pt x="6622309" y="3477105"/>
                    </a:cubicBezTo>
                    <a:cubicBezTo>
                      <a:pt x="6622309" y="3477105"/>
                      <a:pt x="6910631" y="3466436"/>
                      <a:pt x="6904915" y="3658080"/>
                    </a:cubicBezTo>
                    <a:cubicBezTo>
                      <a:pt x="6900534" y="3805336"/>
                      <a:pt x="6816619" y="3992406"/>
                      <a:pt x="6583541" y="4095372"/>
                    </a:cubicBezTo>
                    <a:cubicBezTo>
                      <a:pt x="6265788" y="4235771"/>
                      <a:pt x="5947177" y="4343022"/>
                      <a:pt x="5595609" y="4112327"/>
                    </a:cubicBezTo>
                    <a:cubicBezTo>
                      <a:pt x="5527600" y="4067369"/>
                      <a:pt x="5446257" y="4047175"/>
                      <a:pt x="5365200" y="4055177"/>
                    </a:cubicBezTo>
                    <a:cubicBezTo>
                      <a:pt x="5167651" y="4075085"/>
                      <a:pt x="2223663" y="4138521"/>
                      <a:pt x="2223663" y="4138521"/>
                    </a:cubicBezTo>
                    <a:cubicBezTo>
                      <a:pt x="1550217" y="4138521"/>
                      <a:pt x="932397" y="3764855"/>
                      <a:pt x="619653" y="3168400"/>
                    </a:cubicBezTo>
                    <a:lnTo>
                      <a:pt x="-805" y="1984728"/>
                    </a:lnTo>
                    <a:lnTo>
                      <a:pt x="710141" y="-1712"/>
                    </a:lnTo>
                    <a:lnTo>
                      <a:pt x="1824566" y="2588136"/>
                    </a:lnTo>
                    <a:cubicBezTo>
                      <a:pt x="2364729" y="3325275"/>
                      <a:pt x="5441780" y="3497011"/>
                      <a:pt x="5498073" y="3484249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E49C8631-B9D2-57F9-25F8-6E1927871408}"/>
                  </a:ext>
                </a:extLst>
              </p:cNvPr>
              <p:cNvSpPr/>
              <p:nvPr/>
            </p:nvSpPr>
            <p:spPr>
              <a:xfrm rot="17563001">
                <a:off x="-3091162" y="3593510"/>
                <a:ext cx="6948057" cy="4290038"/>
              </a:xfrm>
              <a:custGeom>
                <a:avLst/>
                <a:gdLst>
                  <a:gd name="connsiteX0" fmla="*/ 6045883 w 6948057"/>
                  <a:gd name="connsiteY0" fmla="*/ 4288327 h 4290038"/>
                  <a:gd name="connsiteX1" fmla="*/ 5604970 w 6948057"/>
                  <a:gd name="connsiteY1" fmla="*/ 4151359 h 4290038"/>
                  <a:gd name="connsiteX2" fmla="*/ 5388658 w 6948057"/>
                  <a:gd name="connsiteY2" fmla="*/ 4097827 h 4290038"/>
                  <a:gd name="connsiteX3" fmla="*/ 2245407 w 6948057"/>
                  <a:gd name="connsiteY3" fmla="*/ 4181266 h 4290038"/>
                  <a:gd name="connsiteX4" fmla="*/ 622157 w 6948057"/>
                  <a:gd name="connsiteY4" fmla="*/ 3200191 h 4290038"/>
                  <a:gd name="connsiteX5" fmla="*/ 1603 w 6948057"/>
                  <a:gd name="connsiteY5" fmla="*/ 2016614 h 4290038"/>
                  <a:gd name="connsiteX6" fmla="*/ 460 w 6948057"/>
                  <a:gd name="connsiteY6" fmla="*/ 1999564 h 4290038"/>
                  <a:gd name="connsiteX7" fmla="*/ 711882 w 6948057"/>
                  <a:gd name="connsiteY7" fmla="*/ 12459 h 4290038"/>
                  <a:gd name="connsiteX8" fmla="*/ 738828 w 6948057"/>
                  <a:gd name="connsiteY8" fmla="*/ -495 h 4290038"/>
                  <a:gd name="connsiteX9" fmla="*/ 751316 w 6948057"/>
                  <a:gd name="connsiteY9" fmla="*/ 11220 h 4290038"/>
                  <a:gd name="connsiteX10" fmla="*/ 1864407 w 6948057"/>
                  <a:gd name="connsiteY10" fmla="*/ 2598782 h 4290038"/>
                  <a:gd name="connsiteX11" fmla="*/ 5515625 w 6948057"/>
                  <a:gd name="connsiteY11" fmla="*/ 3484609 h 4290038"/>
                  <a:gd name="connsiteX12" fmla="*/ 5519340 w 6948057"/>
                  <a:gd name="connsiteY12" fmla="*/ 3484609 h 4290038"/>
                  <a:gd name="connsiteX13" fmla="*/ 5602018 w 6948057"/>
                  <a:gd name="connsiteY13" fmla="*/ 3456034 h 4290038"/>
                  <a:gd name="connsiteX14" fmla="*/ 5635355 w 6948057"/>
                  <a:gd name="connsiteY14" fmla="*/ 3432221 h 4290038"/>
                  <a:gd name="connsiteX15" fmla="*/ 6264005 w 6948057"/>
                  <a:gd name="connsiteY15" fmla="*/ 3151232 h 4290038"/>
                  <a:gd name="connsiteX16" fmla="*/ 6660436 w 6948057"/>
                  <a:gd name="connsiteY16" fmla="*/ 3477749 h 4290038"/>
                  <a:gd name="connsiteX17" fmla="*/ 6899322 w 6948057"/>
                  <a:gd name="connsiteY17" fmla="*/ 3555951 h 4290038"/>
                  <a:gd name="connsiteX18" fmla="*/ 6946947 w 6948057"/>
                  <a:gd name="connsiteY18" fmla="*/ 3680822 h 4290038"/>
                  <a:gd name="connsiteX19" fmla="*/ 6612906 w 6948057"/>
                  <a:gd name="connsiteY19" fmla="*/ 4136880 h 4290038"/>
                  <a:gd name="connsiteX20" fmla="*/ 6045883 w 6948057"/>
                  <a:gd name="connsiteY20" fmla="*/ 4288327 h 4290038"/>
                  <a:gd name="connsiteX21" fmla="*/ 5420471 w 6948057"/>
                  <a:gd name="connsiteY21" fmla="*/ 4053251 h 4290038"/>
                  <a:gd name="connsiteX22" fmla="*/ 5628212 w 6948057"/>
                  <a:gd name="connsiteY22" fmla="*/ 4115828 h 4290038"/>
                  <a:gd name="connsiteX23" fmla="*/ 6595951 w 6948057"/>
                  <a:gd name="connsiteY23" fmla="*/ 4096778 h 4290038"/>
                  <a:gd name="connsiteX24" fmla="*/ 6904657 w 6948057"/>
                  <a:gd name="connsiteY24" fmla="*/ 3678250 h 4290038"/>
                  <a:gd name="connsiteX25" fmla="*/ 6869414 w 6948057"/>
                  <a:gd name="connsiteY25" fmla="*/ 3584905 h 4290038"/>
                  <a:gd name="connsiteX26" fmla="*/ 6644053 w 6948057"/>
                  <a:gd name="connsiteY26" fmla="*/ 3518993 h 4290038"/>
                  <a:gd name="connsiteX27" fmla="*/ 6643290 w 6948057"/>
                  <a:gd name="connsiteY27" fmla="*/ 3518993 h 4290038"/>
                  <a:gd name="connsiteX28" fmla="*/ 6622336 w 6948057"/>
                  <a:gd name="connsiteY28" fmla="*/ 3500801 h 4290038"/>
                  <a:gd name="connsiteX29" fmla="*/ 6258005 w 6948057"/>
                  <a:gd name="connsiteY29" fmla="*/ 3192000 h 4290038"/>
                  <a:gd name="connsiteX30" fmla="*/ 5660120 w 6948057"/>
                  <a:gd name="connsiteY30" fmla="*/ 3465559 h 4290038"/>
                  <a:gd name="connsiteX31" fmla="*/ 5626592 w 6948057"/>
                  <a:gd name="connsiteY31" fmla="*/ 3489464 h 4290038"/>
                  <a:gd name="connsiteX32" fmla="*/ 5519245 w 6948057"/>
                  <a:gd name="connsiteY32" fmla="*/ 3526136 h 4290038"/>
                  <a:gd name="connsiteX33" fmla="*/ 3860752 w 6948057"/>
                  <a:gd name="connsiteY33" fmla="*/ 3358972 h 4290038"/>
                  <a:gd name="connsiteX34" fmla="*/ 1828784 w 6948057"/>
                  <a:gd name="connsiteY34" fmla="*/ 2621261 h 4290038"/>
                  <a:gd name="connsiteX35" fmla="*/ 1826403 w 6948057"/>
                  <a:gd name="connsiteY35" fmla="*/ 2617071 h 4290038"/>
                  <a:gd name="connsiteX36" fmla="*/ 732933 w 6948057"/>
                  <a:gd name="connsiteY36" fmla="*/ 76848 h 4290038"/>
                  <a:gd name="connsiteX37" fmla="*/ 43323 w 6948057"/>
                  <a:gd name="connsiteY37" fmla="*/ 2003661 h 4290038"/>
                  <a:gd name="connsiteX38" fmla="*/ 659495 w 6948057"/>
                  <a:gd name="connsiteY38" fmla="*/ 3179046 h 4290038"/>
                  <a:gd name="connsiteX39" fmla="*/ 2245407 w 6948057"/>
                  <a:gd name="connsiteY39" fmla="*/ 4138594 h 4290038"/>
                  <a:gd name="connsiteX40" fmla="*/ 5384847 w 6948057"/>
                  <a:gd name="connsiteY40" fmla="*/ 4055346 h 4290038"/>
                  <a:gd name="connsiteX41" fmla="*/ 5420757 w 6948057"/>
                  <a:gd name="connsiteY41" fmla="*/ 4053537 h 4290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6948057" h="4290038">
                    <a:moveTo>
                      <a:pt x="6045883" y="4288327"/>
                    </a:moveTo>
                    <a:cubicBezTo>
                      <a:pt x="5903008" y="4288327"/>
                      <a:pt x="5756608" y="4250227"/>
                      <a:pt x="5604970" y="4151359"/>
                    </a:cubicBezTo>
                    <a:cubicBezTo>
                      <a:pt x="5541058" y="4109447"/>
                      <a:pt x="5464762" y="4090493"/>
                      <a:pt x="5388658" y="4097827"/>
                    </a:cubicBezTo>
                    <a:cubicBezTo>
                      <a:pt x="5192538" y="4117544"/>
                      <a:pt x="2365613" y="4178599"/>
                      <a:pt x="2245407" y="4181266"/>
                    </a:cubicBezTo>
                    <a:cubicBezTo>
                      <a:pt x="1563675" y="4182694"/>
                      <a:pt x="937863" y="3804456"/>
                      <a:pt x="622157" y="3200191"/>
                    </a:cubicBezTo>
                    <a:lnTo>
                      <a:pt x="1603" y="2016614"/>
                    </a:lnTo>
                    <a:cubicBezTo>
                      <a:pt x="-1150" y="2011375"/>
                      <a:pt x="-1559" y="2005185"/>
                      <a:pt x="460" y="1999564"/>
                    </a:cubicBezTo>
                    <a:lnTo>
                      <a:pt x="711882" y="12459"/>
                    </a:lnTo>
                    <a:cubicBezTo>
                      <a:pt x="715740" y="1411"/>
                      <a:pt x="727808" y="-4401"/>
                      <a:pt x="738828" y="-495"/>
                    </a:cubicBezTo>
                    <a:cubicBezTo>
                      <a:pt x="744458" y="1505"/>
                      <a:pt x="748992" y="5696"/>
                      <a:pt x="751316" y="11220"/>
                    </a:cubicBezTo>
                    <a:lnTo>
                      <a:pt x="1864407" y="2598782"/>
                    </a:lnTo>
                    <a:cubicBezTo>
                      <a:pt x="2388282" y="3306203"/>
                      <a:pt x="5396658" y="3499561"/>
                      <a:pt x="5515625" y="3484609"/>
                    </a:cubicBezTo>
                    <a:cubicBezTo>
                      <a:pt x="5516864" y="3484418"/>
                      <a:pt x="5518102" y="3484418"/>
                      <a:pt x="5519340" y="3484609"/>
                    </a:cubicBezTo>
                    <a:cubicBezTo>
                      <a:pt x="5548963" y="3482892"/>
                      <a:pt x="5577633" y="3472986"/>
                      <a:pt x="5602018" y="3456034"/>
                    </a:cubicBezTo>
                    <a:lnTo>
                      <a:pt x="5635355" y="3432221"/>
                    </a:lnTo>
                    <a:cubicBezTo>
                      <a:pt x="5796423" y="3316777"/>
                      <a:pt x="6065980" y="3123610"/>
                      <a:pt x="6264005" y="3151232"/>
                    </a:cubicBezTo>
                    <a:cubicBezTo>
                      <a:pt x="6565757" y="3193238"/>
                      <a:pt x="6643862" y="3412504"/>
                      <a:pt x="6660436" y="3477749"/>
                    </a:cubicBezTo>
                    <a:cubicBezTo>
                      <a:pt x="6706632" y="3478511"/>
                      <a:pt x="6830361" y="3487274"/>
                      <a:pt x="6899322" y="3555951"/>
                    </a:cubicBezTo>
                    <a:cubicBezTo>
                      <a:pt x="6932469" y="3588812"/>
                      <a:pt x="6949805" y="3634246"/>
                      <a:pt x="6946947" y="3680822"/>
                    </a:cubicBezTo>
                    <a:cubicBezTo>
                      <a:pt x="6944757" y="3754164"/>
                      <a:pt x="6914182" y="4003814"/>
                      <a:pt x="6612906" y="4136880"/>
                    </a:cubicBezTo>
                    <a:cubicBezTo>
                      <a:pt x="6432311" y="4216413"/>
                      <a:pt x="6243431" y="4288327"/>
                      <a:pt x="6045883" y="4288327"/>
                    </a:cubicBezTo>
                    <a:close/>
                    <a:moveTo>
                      <a:pt x="5420471" y="4053251"/>
                    </a:moveTo>
                    <a:cubicBezTo>
                      <a:pt x="5494290" y="4053537"/>
                      <a:pt x="5566490" y="4075252"/>
                      <a:pt x="5628212" y="4115828"/>
                    </a:cubicBezTo>
                    <a:cubicBezTo>
                      <a:pt x="5972445" y="4341382"/>
                      <a:pt x="6282388" y="4235749"/>
                      <a:pt x="6595951" y="4096778"/>
                    </a:cubicBezTo>
                    <a:cubicBezTo>
                      <a:pt x="6874462" y="3973811"/>
                      <a:pt x="6902656" y="3745307"/>
                      <a:pt x="6904657" y="3678250"/>
                    </a:cubicBezTo>
                    <a:cubicBezTo>
                      <a:pt x="6907038" y="3643485"/>
                      <a:pt x="6894180" y="3609385"/>
                      <a:pt x="6869414" y="3584905"/>
                    </a:cubicBezTo>
                    <a:cubicBezTo>
                      <a:pt x="6798358" y="3514325"/>
                      <a:pt x="6645672" y="3518993"/>
                      <a:pt x="6644053" y="3518993"/>
                    </a:cubicBezTo>
                    <a:lnTo>
                      <a:pt x="6643290" y="3518993"/>
                    </a:lnTo>
                    <a:cubicBezTo>
                      <a:pt x="6632718" y="3518993"/>
                      <a:pt x="6623765" y="3511277"/>
                      <a:pt x="6622336" y="3500801"/>
                    </a:cubicBezTo>
                    <a:cubicBezTo>
                      <a:pt x="6620716" y="3490131"/>
                      <a:pt x="6579187" y="3236768"/>
                      <a:pt x="6258005" y="3192000"/>
                    </a:cubicBezTo>
                    <a:cubicBezTo>
                      <a:pt x="6077030" y="3166949"/>
                      <a:pt x="5805758" y="3361163"/>
                      <a:pt x="5660120" y="3465559"/>
                    </a:cubicBezTo>
                    <a:lnTo>
                      <a:pt x="5626592" y="3489464"/>
                    </a:lnTo>
                    <a:cubicBezTo>
                      <a:pt x="5594874" y="3511467"/>
                      <a:pt x="5557726" y="3524136"/>
                      <a:pt x="5519245" y="3526136"/>
                    </a:cubicBezTo>
                    <a:cubicBezTo>
                      <a:pt x="5445522" y="3530231"/>
                      <a:pt x="4676664" y="3488036"/>
                      <a:pt x="3860752" y="3358972"/>
                    </a:cubicBezTo>
                    <a:cubicBezTo>
                      <a:pt x="3091133" y="3237242"/>
                      <a:pt x="2113962" y="3010453"/>
                      <a:pt x="1828784" y="2621261"/>
                    </a:cubicBezTo>
                    <a:cubicBezTo>
                      <a:pt x="1827831" y="2619928"/>
                      <a:pt x="1827031" y="2618594"/>
                      <a:pt x="1826403" y="2617071"/>
                    </a:cubicBezTo>
                    <a:lnTo>
                      <a:pt x="732933" y="76848"/>
                    </a:lnTo>
                    <a:lnTo>
                      <a:pt x="43323" y="2003661"/>
                    </a:lnTo>
                    <a:lnTo>
                      <a:pt x="659495" y="3179046"/>
                    </a:lnTo>
                    <a:cubicBezTo>
                      <a:pt x="967581" y="3769882"/>
                      <a:pt x="1579105" y="4139831"/>
                      <a:pt x="2245407" y="4138594"/>
                    </a:cubicBezTo>
                    <a:cubicBezTo>
                      <a:pt x="2273982" y="4137927"/>
                      <a:pt x="5190348" y="4074968"/>
                      <a:pt x="5384847" y="4055346"/>
                    </a:cubicBezTo>
                    <a:cubicBezTo>
                      <a:pt x="5396754" y="4054106"/>
                      <a:pt x="5408755" y="4053537"/>
                      <a:pt x="5420757" y="4053537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9CBF8308-83E1-C8AB-6EE3-45FE05C5BE39}"/>
                  </a:ext>
                </a:extLst>
              </p:cNvPr>
              <p:cNvSpPr/>
              <p:nvPr/>
            </p:nvSpPr>
            <p:spPr>
              <a:xfrm rot="17563001">
                <a:off x="1151475" y="2828387"/>
                <a:ext cx="2829972" cy="1820799"/>
              </a:xfrm>
              <a:custGeom>
                <a:avLst/>
                <a:gdLst>
                  <a:gd name="connsiteX0" fmla="*/ -805 w 2829972"/>
                  <a:gd name="connsiteY0" fmla="*/ 496637 h 1820799"/>
                  <a:gd name="connsiteX1" fmla="*/ 283897 w 2829972"/>
                  <a:gd name="connsiteY1" fmla="*/ -1712 h 1820799"/>
                  <a:gd name="connsiteX2" fmla="*/ 517640 w 2829972"/>
                  <a:gd name="connsiteY2" fmla="*/ 149927 h 1820799"/>
                  <a:gd name="connsiteX3" fmla="*/ 548978 w 2829972"/>
                  <a:gd name="connsiteY3" fmla="*/ 182883 h 1820799"/>
                  <a:gd name="connsiteX4" fmla="*/ 562979 w 2829972"/>
                  <a:gd name="connsiteY4" fmla="*/ 206886 h 1820799"/>
                  <a:gd name="connsiteX5" fmla="*/ 647752 w 2829972"/>
                  <a:gd name="connsiteY5" fmla="*/ 255463 h 1820799"/>
                  <a:gd name="connsiteX6" fmla="*/ 701092 w 2829972"/>
                  <a:gd name="connsiteY6" fmla="*/ 270989 h 1820799"/>
                  <a:gd name="connsiteX7" fmla="*/ 2439118 w 2829972"/>
                  <a:gd name="connsiteY7" fmla="*/ 1396653 h 1820799"/>
                  <a:gd name="connsiteX8" fmla="*/ 2477981 w 2829972"/>
                  <a:gd name="connsiteY8" fmla="*/ 1429705 h 1820799"/>
                  <a:gd name="connsiteX9" fmla="*/ 2829168 w 2829972"/>
                  <a:gd name="connsiteY9" fmla="*/ 1819088 h 1820799"/>
                  <a:gd name="connsiteX10" fmla="*/ 2340249 w 2829972"/>
                  <a:gd name="connsiteY10" fmla="*/ 1708597 h 1820799"/>
                  <a:gd name="connsiteX11" fmla="*/ 2264049 w 2829972"/>
                  <a:gd name="connsiteY11" fmla="*/ 1680022 h 1820799"/>
                  <a:gd name="connsiteX12" fmla="*/ 435248 w 2829972"/>
                  <a:gd name="connsiteY12" fmla="*/ 723808 h 1820799"/>
                  <a:gd name="connsiteX13" fmla="*/ 397148 w 2829972"/>
                  <a:gd name="connsiteY13" fmla="*/ 688375 h 1820799"/>
                  <a:gd name="connsiteX14" fmla="*/ 394767 w 2829972"/>
                  <a:gd name="connsiteY14" fmla="*/ 684565 h 1820799"/>
                  <a:gd name="connsiteX15" fmla="*/ 312091 w 2829972"/>
                  <a:gd name="connsiteY15" fmla="*/ 638178 h 1820799"/>
                  <a:gd name="connsiteX16" fmla="*/ 295136 w 2829972"/>
                  <a:gd name="connsiteY16" fmla="*/ 638178 h 1820799"/>
                  <a:gd name="connsiteX17" fmla="*/ 250464 w 2829972"/>
                  <a:gd name="connsiteY17" fmla="*/ 627224 h 1820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829972" h="1820799">
                    <a:moveTo>
                      <a:pt x="-805" y="496637"/>
                    </a:moveTo>
                    <a:lnTo>
                      <a:pt x="283897" y="-1712"/>
                    </a:lnTo>
                    <a:lnTo>
                      <a:pt x="517640" y="149927"/>
                    </a:lnTo>
                    <a:cubicBezTo>
                      <a:pt x="530498" y="158309"/>
                      <a:pt x="541262" y="169548"/>
                      <a:pt x="548978" y="182883"/>
                    </a:cubicBezTo>
                    <a:lnTo>
                      <a:pt x="562979" y="206886"/>
                    </a:lnTo>
                    <a:cubicBezTo>
                      <a:pt x="580411" y="237175"/>
                      <a:pt x="612795" y="255654"/>
                      <a:pt x="647752" y="255463"/>
                    </a:cubicBezTo>
                    <a:cubicBezTo>
                      <a:pt x="666706" y="255177"/>
                      <a:pt x="685280" y="260607"/>
                      <a:pt x="701092" y="270989"/>
                    </a:cubicBezTo>
                    <a:lnTo>
                      <a:pt x="2439118" y="1396653"/>
                    </a:lnTo>
                    <a:cubicBezTo>
                      <a:pt x="2453406" y="1405987"/>
                      <a:pt x="2466550" y="1417038"/>
                      <a:pt x="2477981" y="1429705"/>
                    </a:cubicBezTo>
                    <a:lnTo>
                      <a:pt x="2829168" y="1819088"/>
                    </a:lnTo>
                    <a:lnTo>
                      <a:pt x="2340249" y="1708597"/>
                    </a:lnTo>
                    <a:cubicBezTo>
                      <a:pt x="2313675" y="1702407"/>
                      <a:pt x="2288052" y="1692786"/>
                      <a:pt x="2264049" y="1680022"/>
                    </a:cubicBezTo>
                    <a:lnTo>
                      <a:pt x="435248" y="723808"/>
                    </a:lnTo>
                    <a:cubicBezTo>
                      <a:pt x="419628" y="715617"/>
                      <a:pt x="406389" y="703424"/>
                      <a:pt x="397148" y="688375"/>
                    </a:cubicBezTo>
                    <a:lnTo>
                      <a:pt x="394767" y="684565"/>
                    </a:lnTo>
                    <a:cubicBezTo>
                      <a:pt x="377146" y="655799"/>
                      <a:pt x="345810" y="638178"/>
                      <a:pt x="312091" y="638178"/>
                    </a:cubicBezTo>
                    <a:lnTo>
                      <a:pt x="295136" y="638178"/>
                    </a:lnTo>
                    <a:cubicBezTo>
                      <a:pt x="279610" y="638274"/>
                      <a:pt x="264180" y="634464"/>
                      <a:pt x="250464" y="627224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B9204FB4-8118-333F-BA15-804AC05F9A7F}"/>
                  </a:ext>
                </a:extLst>
              </p:cNvPr>
              <p:cNvSpPr/>
              <p:nvPr/>
            </p:nvSpPr>
            <p:spPr>
              <a:xfrm rot="17563001">
                <a:off x="1130532" y="2806748"/>
                <a:ext cx="2872310" cy="1863478"/>
              </a:xfrm>
              <a:custGeom>
                <a:avLst/>
                <a:gdLst>
                  <a:gd name="connsiteX0" fmla="*/ 2849974 w 2872310"/>
                  <a:gd name="connsiteY0" fmla="*/ 1861576 h 1863478"/>
                  <a:gd name="connsiteX1" fmla="*/ 2845307 w 2872310"/>
                  <a:gd name="connsiteY1" fmla="*/ 1861099 h 1863478"/>
                  <a:gd name="connsiteX2" fmla="*/ 2356388 w 2872310"/>
                  <a:gd name="connsiteY2" fmla="*/ 1750611 h 1863478"/>
                  <a:gd name="connsiteX3" fmla="*/ 2274568 w 2872310"/>
                  <a:gd name="connsiteY3" fmla="*/ 1720510 h 1863478"/>
                  <a:gd name="connsiteX4" fmla="*/ 445768 w 2872310"/>
                  <a:gd name="connsiteY4" fmla="*/ 764296 h 1863478"/>
                  <a:gd name="connsiteX5" fmla="*/ 399572 w 2872310"/>
                  <a:gd name="connsiteY5" fmla="*/ 721053 h 1863478"/>
                  <a:gd name="connsiteX6" fmla="*/ 397191 w 2872310"/>
                  <a:gd name="connsiteY6" fmla="*/ 717338 h 1863478"/>
                  <a:gd name="connsiteX7" fmla="*/ 332993 w 2872310"/>
                  <a:gd name="connsiteY7" fmla="*/ 681048 h 1863478"/>
                  <a:gd name="connsiteX8" fmla="*/ 315276 w 2872310"/>
                  <a:gd name="connsiteY8" fmla="*/ 681048 h 1863478"/>
                  <a:gd name="connsiteX9" fmla="*/ 261174 w 2872310"/>
                  <a:gd name="connsiteY9" fmla="*/ 667713 h 1863478"/>
                  <a:gd name="connsiteX10" fmla="*/ 10571 w 2872310"/>
                  <a:gd name="connsiteY10" fmla="*/ 536744 h 1863478"/>
                  <a:gd name="connsiteX11" fmla="*/ 1617 w 2872310"/>
                  <a:gd name="connsiteY11" fmla="*/ 508074 h 1863478"/>
                  <a:gd name="connsiteX12" fmla="*/ 1999 w 2872310"/>
                  <a:gd name="connsiteY12" fmla="*/ 507311 h 1863478"/>
                  <a:gd name="connsiteX13" fmla="*/ 286701 w 2872310"/>
                  <a:gd name="connsiteY13" fmla="*/ 8963 h 1863478"/>
                  <a:gd name="connsiteX14" fmla="*/ 315656 w 2872310"/>
                  <a:gd name="connsiteY14" fmla="*/ 1153 h 1863478"/>
                  <a:gd name="connsiteX15" fmla="*/ 316704 w 2872310"/>
                  <a:gd name="connsiteY15" fmla="*/ 1724 h 1863478"/>
                  <a:gd name="connsiteX16" fmla="*/ 550353 w 2872310"/>
                  <a:gd name="connsiteY16" fmla="*/ 153363 h 1863478"/>
                  <a:gd name="connsiteX17" fmla="*/ 588453 w 2872310"/>
                  <a:gd name="connsiteY17" fmla="*/ 193463 h 1863478"/>
                  <a:gd name="connsiteX18" fmla="*/ 602454 w 2872310"/>
                  <a:gd name="connsiteY18" fmla="*/ 217466 h 1863478"/>
                  <a:gd name="connsiteX19" fmla="*/ 667701 w 2872310"/>
                  <a:gd name="connsiteY19" fmla="*/ 255566 h 1863478"/>
                  <a:gd name="connsiteX20" fmla="*/ 670082 w 2872310"/>
                  <a:gd name="connsiteY20" fmla="*/ 255566 h 1863478"/>
                  <a:gd name="connsiteX21" fmla="*/ 733709 w 2872310"/>
                  <a:gd name="connsiteY21" fmla="*/ 274616 h 1863478"/>
                  <a:gd name="connsiteX22" fmla="*/ 2471735 w 2872310"/>
                  <a:gd name="connsiteY22" fmla="*/ 1400281 h 1863478"/>
                  <a:gd name="connsiteX23" fmla="*/ 2514789 w 2872310"/>
                  <a:gd name="connsiteY23" fmla="*/ 1436951 h 1863478"/>
                  <a:gd name="connsiteX24" fmla="*/ 2866071 w 2872310"/>
                  <a:gd name="connsiteY24" fmla="*/ 1826334 h 1863478"/>
                  <a:gd name="connsiteX25" fmla="*/ 2864452 w 2872310"/>
                  <a:gd name="connsiteY25" fmla="*/ 1856337 h 1863478"/>
                  <a:gd name="connsiteX26" fmla="*/ 2850260 w 2872310"/>
                  <a:gd name="connsiteY26" fmla="*/ 1861767 h 1863478"/>
                  <a:gd name="connsiteX27" fmla="*/ 332611 w 2872310"/>
                  <a:gd name="connsiteY27" fmla="*/ 638566 h 1863478"/>
                  <a:gd name="connsiteX28" fmla="*/ 433005 w 2872310"/>
                  <a:gd name="connsiteY28" fmla="*/ 695049 h 1863478"/>
                  <a:gd name="connsiteX29" fmla="*/ 435291 w 2872310"/>
                  <a:gd name="connsiteY29" fmla="*/ 698764 h 1863478"/>
                  <a:gd name="connsiteX30" fmla="*/ 465104 w 2872310"/>
                  <a:gd name="connsiteY30" fmla="*/ 726577 h 1863478"/>
                  <a:gd name="connsiteX31" fmla="*/ 2293904 w 2872310"/>
                  <a:gd name="connsiteY31" fmla="*/ 1682887 h 1863478"/>
                  <a:gd name="connsiteX32" fmla="*/ 2365533 w 2872310"/>
                  <a:gd name="connsiteY32" fmla="*/ 1709176 h 1863478"/>
                  <a:gd name="connsiteX33" fmla="*/ 2789109 w 2872310"/>
                  <a:gd name="connsiteY33" fmla="*/ 1804903 h 1863478"/>
                  <a:gd name="connsiteX34" fmla="*/ 2482689 w 2872310"/>
                  <a:gd name="connsiteY34" fmla="*/ 1465240 h 1863478"/>
                  <a:gd name="connsiteX35" fmla="*/ 2448018 w 2872310"/>
                  <a:gd name="connsiteY35" fmla="*/ 1435714 h 1863478"/>
                  <a:gd name="connsiteX36" fmla="*/ 710182 w 2872310"/>
                  <a:gd name="connsiteY36" fmla="*/ 310049 h 1863478"/>
                  <a:gd name="connsiteX37" fmla="*/ 668749 w 2872310"/>
                  <a:gd name="connsiteY37" fmla="*/ 297952 h 1863478"/>
                  <a:gd name="connsiteX38" fmla="*/ 667320 w 2872310"/>
                  <a:gd name="connsiteY38" fmla="*/ 297952 h 1863478"/>
                  <a:gd name="connsiteX39" fmla="*/ 565307 w 2872310"/>
                  <a:gd name="connsiteY39" fmla="*/ 238802 h 1863478"/>
                  <a:gd name="connsiteX40" fmla="*/ 551305 w 2872310"/>
                  <a:gd name="connsiteY40" fmla="*/ 214799 h 1863478"/>
                  <a:gd name="connsiteX41" fmla="*/ 526731 w 2872310"/>
                  <a:gd name="connsiteY41" fmla="*/ 188986 h 1863478"/>
                  <a:gd name="connsiteX42" fmla="*/ 311941 w 2872310"/>
                  <a:gd name="connsiteY42" fmla="*/ 49540 h 1863478"/>
                  <a:gd name="connsiteX43" fmla="*/ 49433 w 2872310"/>
                  <a:gd name="connsiteY43" fmla="*/ 509026 h 1863478"/>
                  <a:gd name="connsiteX44" fmla="*/ 280414 w 2872310"/>
                  <a:gd name="connsiteY44" fmla="*/ 629803 h 1863478"/>
                  <a:gd name="connsiteX45" fmla="*/ 315181 w 2872310"/>
                  <a:gd name="connsiteY45" fmla="*/ 638280 h 1863478"/>
                  <a:gd name="connsiteX46" fmla="*/ 332611 w 2872310"/>
                  <a:gd name="connsiteY46" fmla="*/ 638280 h 1863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872310" h="1863478">
                    <a:moveTo>
                      <a:pt x="2849974" y="1861576"/>
                    </a:moveTo>
                    <a:cubicBezTo>
                      <a:pt x="2848450" y="1861576"/>
                      <a:pt x="2846830" y="1861385"/>
                      <a:pt x="2845307" y="1861099"/>
                    </a:cubicBezTo>
                    <a:lnTo>
                      <a:pt x="2356388" y="1750611"/>
                    </a:lnTo>
                    <a:cubicBezTo>
                      <a:pt x="2327908" y="1744132"/>
                      <a:pt x="2300381" y="1734037"/>
                      <a:pt x="2274568" y="1720510"/>
                    </a:cubicBezTo>
                    <a:lnTo>
                      <a:pt x="445768" y="764296"/>
                    </a:lnTo>
                    <a:cubicBezTo>
                      <a:pt x="426814" y="754295"/>
                      <a:pt x="410811" y="739341"/>
                      <a:pt x="399572" y="721053"/>
                    </a:cubicBezTo>
                    <a:lnTo>
                      <a:pt x="397191" y="717338"/>
                    </a:lnTo>
                    <a:cubicBezTo>
                      <a:pt x="383474" y="695049"/>
                      <a:pt x="359186" y="681333"/>
                      <a:pt x="332993" y="681048"/>
                    </a:cubicBezTo>
                    <a:lnTo>
                      <a:pt x="315276" y="681048"/>
                    </a:lnTo>
                    <a:cubicBezTo>
                      <a:pt x="296417" y="681048"/>
                      <a:pt x="277842" y="676475"/>
                      <a:pt x="261174" y="667713"/>
                    </a:cubicBezTo>
                    <a:lnTo>
                      <a:pt x="10571" y="536744"/>
                    </a:lnTo>
                    <a:cubicBezTo>
                      <a:pt x="188" y="531314"/>
                      <a:pt x="-3811" y="518456"/>
                      <a:pt x="1617" y="508074"/>
                    </a:cubicBezTo>
                    <a:cubicBezTo>
                      <a:pt x="1713" y="507788"/>
                      <a:pt x="1808" y="507597"/>
                      <a:pt x="1999" y="507311"/>
                    </a:cubicBezTo>
                    <a:lnTo>
                      <a:pt x="286701" y="8963"/>
                    </a:lnTo>
                    <a:cubicBezTo>
                      <a:pt x="292511" y="-1228"/>
                      <a:pt x="305560" y="-4752"/>
                      <a:pt x="315656" y="1153"/>
                    </a:cubicBezTo>
                    <a:cubicBezTo>
                      <a:pt x="316038" y="1343"/>
                      <a:pt x="316419" y="1534"/>
                      <a:pt x="316704" y="1724"/>
                    </a:cubicBezTo>
                    <a:lnTo>
                      <a:pt x="550353" y="153363"/>
                    </a:lnTo>
                    <a:cubicBezTo>
                      <a:pt x="566069" y="163554"/>
                      <a:pt x="579118" y="177271"/>
                      <a:pt x="588453" y="193463"/>
                    </a:cubicBezTo>
                    <a:lnTo>
                      <a:pt x="602454" y="217466"/>
                    </a:lnTo>
                    <a:cubicBezTo>
                      <a:pt x="615885" y="240802"/>
                      <a:pt x="640745" y="255280"/>
                      <a:pt x="667701" y="255566"/>
                    </a:cubicBezTo>
                    <a:lnTo>
                      <a:pt x="670082" y="255566"/>
                    </a:lnTo>
                    <a:cubicBezTo>
                      <a:pt x="692657" y="255566"/>
                      <a:pt x="714849" y="262233"/>
                      <a:pt x="733709" y="274616"/>
                    </a:cubicBezTo>
                    <a:lnTo>
                      <a:pt x="2471735" y="1400281"/>
                    </a:lnTo>
                    <a:cubicBezTo>
                      <a:pt x="2487643" y="1410566"/>
                      <a:pt x="2502121" y="1422854"/>
                      <a:pt x="2514789" y="1436951"/>
                    </a:cubicBezTo>
                    <a:lnTo>
                      <a:pt x="2866071" y="1826334"/>
                    </a:lnTo>
                    <a:cubicBezTo>
                      <a:pt x="2873882" y="1835096"/>
                      <a:pt x="2873214" y="1848526"/>
                      <a:pt x="2864452" y="1856337"/>
                    </a:cubicBezTo>
                    <a:cubicBezTo>
                      <a:pt x="2860547" y="1859862"/>
                      <a:pt x="2855498" y="1861767"/>
                      <a:pt x="2850260" y="1861767"/>
                    </a:cubicBezTo>
                    <a:close/>
                    <a:moveTo>
                      <a:pt x="332611" y="638566"/>
                    </a:moveTo>
                    <a:cubicBezTo>
                      <a:pt x="373569" y="638852"/>
                      <a:pt x="411478" y="660188"/>
                      <a:pt x="433005" y="695049"/>
                    </a:cubicBezTo>
                    <a:lnTo>
                      <a:pt x="435291" y="698764"/>
                    </a:lnTo>
                    <a:cubicBezTo>
                      <a:pt x="442530" y="710575"/>
                      <a:pt x="452817" y="720100"/>
                      <a:pt x="465104" y="726577"/>
                    </a:cubicBezTo>
                    <a:lnTo>
                      <a:pt x="2293904" y="1682887"/>
                    </a:lnTo>
                    <a:cubicBezTo>
                      <a:pt x="2316574" y="1694698"/>
                      <a:pt x="2340672" y="1703555"/>
                      <a:pt x="2365533" y="1709176"/>
                    </a:cubicBezTo>
                    <a:lnTo>
                      <a:pt x="2789109" y="1804903"/>
                    </a:lnTo>
                    <a:lnTo>
                      <a:pt x="2482689" y="1465240"/>
                    </a:lnTo>
                    <a:cubicBezTo>
                      <a:pt x="2472498" y="1453906"/>
                      <a:pt x="2460878" y="1443999"/>
                      <a:pt x="2448018" y="1435714"/>
                    </a:cubicBezTo>
                    <a:lnTo>
                      <a:pt x="710182" y="310049"/>
                    </a:lnTo>
                    <a:cubicBezTo>
                      <a:pt x="697990" y="301762"/>
                      <a:pt x="683512" y="297571"/>
                      <a:pt x="668749" y="297952"/>
                    </a:cubicBezTo>
                    <a:lnTo>
                      <a:pt x="667320" y="297952"/>
                    </a:lnTo>
                    <a:cubicBezTo>
                      <a:pt x="625219" y="297856"/>
                      <a:pt x="586357" y="275282"/>
                      <a:pt x="565307" y="238802"/>
                    </a:cubicBezTo>
                    <a:lnTo>
                      <a:pt x="551305" y="214799"/>
                    </a:lnTo>
                    <a:cubicBezTo>
                      <a:pt x="545304" y="204417"/>
                      <a:pt x="536828" y="195558"/>
                      <a:pt x="526731" y="188986"/>
                    </a:cubicBezTo>
                    <a:lnTo>
                      <a:pt x="311941" y="49540"/>
                    </a:lnTo>
                    <a:lnTo>
                      <a:pt x="49433" y="509026"/>
                    </a:lnTo>
                    <a:lnTo>
                      <a:pt x="280414" y="629803"/>
                    </a:lnTo>
                    <a:cubicBezTo>
                      <a:pt x="291178" y="635328"/>
                      <a:pt x="303084" y="638280"/>
                      <a:pt x="315181" y="638280"/>
                    </a:cubicBezTo>
                    <a:lnTo>
                      <a:pt x="332611" y="638280"/>
                    </a:ln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C3A66CDC-9ACB-C491-6D01-9A04BBF519DF}"/>
                  </a:ext>
                </a:extLst>
              </p:cNvPr>
              <p:cNvSpPr/>
              <p:nvPr/>
            </p:nvSpPr>
            <p:spPr>
              <a:xfrm rot="17563001">
                <a:off x="3434426" y="2937983"/>
                <a:ext cx="147492" cy="245028"/>
              </a:xfrm>
              <a:custGeom>
                <a:avLst/>
                <a:gdLst>
                  <a:gd name="connsiteX0" fmla="*/ 20626 w 147492"/>
                  <a:gd name="connsiteY0" fmla="*/ 243317 h 245028"/>
                  <a:gd name="connsiteX1" fmla="*/ -805 w 147492"/>
                  <a:gd name="connsiteY1" fmla="*/ 222076 h 245028"/>
                  <a:gd name="connsiteX2" fmla="*/ 1576 w 147492"/>
                  <a:gd name="connsiteY2" fmla="*/ 212265 h 245028"/>
                  <a:gd name="connsiteX3" fmla="*/ 106351 w 147492"/>
                  <a:gd name="connsiteY3" fmla="*/ 10050 h 245028"/>
                  <a:gd name="connsiteX4" fmla="*/ 134926 w 147492"/>
                  <a:gd name="connsiteY4" fmla="*/ 525 h 245028"/>
                  <a:gd name="connsiteX5" fmla="*/ 144451 w 147492"/>
                  <a:gd name="connsiteY5" fmla="*/ 29100 h 245028"/>
                  <a:gd name="connsiteX6" fmla="*/ 39676 w 147492"/>
                  <a:gd name="connsiteY6" fmla="*/ 231315 h 245028"/>
                  <a:gd name="connsiteX7" fmla="*/ 20626 w 147492"/>
                  <a:gd name="connsiteY7" fmla="*/ 243317 h 245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7492" h="245028">
                    <a:moveTo>
                      <a:pt x="20626" y="243317"/>
                    </a:moveTo>
                    <a:cubicBezTo>
                      <a:pt x="8815" y="243317"/>
                      <a:pt x="-710" y="233792"/>
                      <a:pt x="-805" y="222076"/>
                    </a:cubicBezTo>
                    <a:cubicBezTo>
                      <a:pt x="-805" y="218646"/>
                      <a:pt x="53" y="215314"/>
                      <a:pt x="1576" y="212265"/>
                    </a:cubicBezTo>
                    <a:lnTo>
                      <a:pt x="106351" y="10050"/>
                    </a:lnTo>
                    <a:cubicBezTo>
                      <a:pt x="111590" y="-429"/>
                      <a:pt x="124449" y="-4715"/>
                      <a:pt x="134926" y="525"/>
                    </a:cubicBezTo>
                    <a:cubicBezTo>
                      <a:pt x="145403" y="5764"/>
                      <a:pt x="149690" y="18621"/>
                      <a:pt x="144451" y="29100"/>
                    </a:cubicBezTo>
                    <a:lnTo>
                      <a:pt x="39676" y="231315"/>
                    </a:lnTo>
                    <a:cubicBezTo>
                      <a:pt x="36152" y="238650"/>
                      <a:pt x="28722" y="243221"/>
                      <a:pt x="20626" y="243317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DD7B9365-6230-9A3D-9D28-7E21E2E6F05C}"/>
                  </a:ext>
                </a:extLst>
              </p:cNvPr>
              <p:cNvSpPr/>
              <p:nvPr/>
            </p:nvSpPr>
            <p:spPr>
              <a:xfrm rot="17563001">
                <a:off x="855666" y="4442072"/>
                <a:ext cx="785485" cy="771801"/>
              </a:xfrm>
              <a:custGeom>
                <a:avLst/>
                <a:gdLst>
                  <a:gd name="connsiteX0" fmla="*/ 370534 w 785485"/>
                  <a:gd name="connsiteY0" fmla="*/ 22186 h 771801"/>
                  <a:gd name="connsiteX1" fmla="*/ 784680 w 785485"/>
                  <a:gd name="connsiteY1" fmla="*/ 272504 h 771801"/>
                  <a:gd name="connsiteX2" fmla="*/ 492453 w 785485"/>
                  <a:gd name="connsiteY2" fmla="*/ 770090 h 771801"/>
                  <a:gd name="connsiteX3" fmla="*/ 78306 w 785485"/>
                  <a:gd name="connsiteY3" fmla="*/ 519772 h 771801"/>
                  <a:gd name="connsiteX4" fmla="*/ 20204 w 785485"/>
                  <a:gd name="connsiteY4" fmla="*/ 301746 h 771801"/>
                  <a:gd name="connsiteX5" fmla="*/ 153554 w 785485"/>
                  <a:gd name="connsiteY5" fmla="*/ 74194 h 771801"/>
                  <a:gd name="connsiteX6" fmla="*/ 367866 w 785485"/>
                  <a:gd name="connsiteY6" fmla="*/ 20568 h 771801"/>
                  <a:gd name="connsiteX7" fmla="*/ 370534 w 785485"/>
                  <a:gd name="connsiteY7" fmla="*/ 22186 h 771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5485" h="771801">
                    <a:moveTo>
                      <a:pt x="370534" y="22186"/>
                    </a:moveTo>
                    <a:lnTo>
                      <a:pt x="784680" y="272504"/>
                    </a:lnTo>
                    <a:lnTo>
                      <a:pt x="492453" y="770090"/>
                    </a:lnTo>
                    <a:lnTo>
                      <a:pt x="78306" y="519772"/>
                    </a:lnTo>
                    <a:cubicBezTo>
                      <a:pt x="2678" y="475101"/>
                      <a:pt x="-23135" y="378136"/>
                      <a:pt x="20204" y="301746"/>
                    </a:cubicBezTo>
                    <a:lnTo>
                      <a:pt x="153554" y="74194"/>
                    </a:lnTo>
                    <a:cubicBezTo>
                      <a:pt x="197941" y="184"/>
                      <a:pt x="293857" y="-23819"/>
                      <a:pt x="367866" y="20568"/>
                    </a:cubicBezTo>
                    <a:cubicBezTo>
                      <a:pt x="368723" y="21043"/>
                      <a:pt x="369676" y="21615"/>
                      <a:pt x="370534" y="22186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0D012985-0FFD-E16D-B88B-17DCA59E627F}"/>
                  </a:ext>
                </a:extLst>
              </p:cNvPr>
              <p:cNvSpPr/>
              <p:nvPr/>
            </p:nvSpPr>
            <p:spPr>
              <a:xfrm rot="17563001">
                <a:off x="834817" y="4421332"/>
                <a:ext cx="827424" cy="813841"/>
              </a:xfrm>
              <a:custGeom>
                <a:avLst/>
                <a:gdLst>
                  <a:gd name="connsiteX0" fmla="*/ 513634 w 827424"/>
                  <a:gd name="connsiteY0" fmla="*/ 812130 h 813841"/>
                  <a:gd name="connsiteX1" fmla="*/ 502680 w 827424"/>
                  <a:gd name="connsiteY1" fmla="*/ 809083 h 813841"/>
                  <a:gd name="connsiteX2" fmla="*/ 88438 w 827424"/>
                  <a:gd name="connsiteY2" fmla="*/ 558765 h 813841"/>
                  <a:gd name="connsiteX3" fmla="*/ 23001 w 827424"/>
                  <a:gd name="connsiteY3" fmla="*/ 311783 h 813841"/>
                  <a:gd name="connsiteX4" fmla="*/ 156351 w 827424"/>
                  <a:gd name="connsiteY4" fmla="*/ 84230 h 813841"/>
                  <a:gd name="connsiteX5" fmla="*/ 263889 w 827424"/>
                  <a:gd name="connsiteY5" fmla="*/ 3743 h 813841"/>
                  <a:gd name="connsiteX6" fmla="*/ 402383 w 827424"/>
                  <a:gd name="connsiteY6" fmla="*/ 24794 h 813841"/>
                  <a:gd name="connsiteX7" fmla="*/ 816529 w 827424"/>
                  <a:gd name="connsiteY7" fmla="*/ 275111 h 813841"/>
                  <a:gd name="connsiteX8" fmla="*/ 823864 w 827424"/>
                  <a:gd name="connsiteY8" fmla="*/ 303686 h 813841"/>
                  <a:gd name="connsiteX9" fmla="*/ 531636 w 827424"/>
                  <a:gd name="connsiteY9" fmla="*/ 801273 h 813841"/>
                  <a:gd name="connsiteX10" fmla="*/ 518587 w 827424"/>
                  <a:gd name="connsiteY10" fmla="*/ 810798 h 813841"/>
                  <a:gd name="connsiteX11" fmla="*/ 513634 w 827424"/>
                  <a:gd name="connsiteY11" fmla="*/ 812130 h 813841"/>
                  <a:gd name="connsiteX12" fmla="*/ 308275 w 827424"/>
                  <a:gd name="connsiteY12" fmla="*/ 40605 h 813841"/>
                  <a:gd name="connsiteX13" fmla="*/ 274557 w 827424"/>
                  <a:gd name="connsiteY13" fmla="*/ 44797 h 813841"/>
                  <a:gd name="connsiteX14" fmla="*/ 193308 w 827424"/>
                  <a:gd name="connsiteY14" fmla="*/ 105662 h 813841"/>
                  <a:gd name="connsiteX15" fmla="*/ 59958 w 827424"/>
                  <a:gd name="connsiteY15" fmla="*/ 333214 h 813841"/>
                  <a:gd name="connsiteX16" fmla="*/ 110727 w 827424"/>
                  <a:gd name="connsiteY16" fmla="*/ 522285 h 813841"/>
                  <a:gd name="connsiteX17" fmla="*/ 506490 w 827424"/>
                  <a:gd name="connsiteY17" fmla="*/ 761458 h 813841"/>
                  <a:gd name="connsiteX18" fmla="*/ 777191 w 827424"/>
                  <a:gd name="connsiteY18" fmla="*/ 300543 h 813841"/>
                  <a:gd name="connsiteX19" fmla="*/ 380951 w 827424"/>
                  <a:gd name="connsiteY19" fmla="*/ 61084 h 813841"/>
                  <a:gd name="connsiteX20" fmla="*/ 308275 w 827424"/>
                  <a:gd name="connsiteY20" fmla="*/ 40700 h 8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27424" h="813841">
                    <a:moveTo>
                      <a:pt x="513634" y="812130"/>
                    </a:moveTo>
                    <a:cubicBezTo>
                      <a:pt x="509728" y="812130"/>
                      <a:pt x="506015" y="811083"/>
                      <a:pt x="502680" y="809083"/>
                    </a:cubicBezTo>
                    <a:lnTo>
                      <a:pt x="88438" y="558765"/>
                    </a:lnTo>
                    <a:cubicBezTo>
                      <a:pt x="3094" y="507998"/>
                      <a:pt x="-26053" y="398174"/>
                      <a:pt x="23001" y="311783"/>
                    </a:cubicBezTo>
                    <a:lnTo>
                      <a:pt x="156351" y="84230"/>
                    </a:lnTo>
                    <a:cubicBezTo>
                      <a:pt x="179878" y="44035"/>
                      <a:pt x="218645" y="14983"/>
                      <a:pt x="263889" y="3743"/>
                    </a:cubicBezTo>
                    <a:cubicBezTo>
                      <a:pt x="311037" y="-8068"/>
                      <a:pt x="360948" y="-542"/>
                      <a:pt x="402383" y="24794"/>
                    </a:cubicBezTo>
                    <a:lnTo>
                      <a:pt x="816529" y="275111"/>
                    </a:lnTo>
                    <a:cubicBezTo>
                      <a:pt x="826245" y="281111"/>
                      <a:pt x="829483" y="293780"/>
                      <a:pt x="823864" y="303686"/>
                    </a:cubicBezTo>
                    <a:lnTo>
                      <a:pt x="531636" y="801273"/>
                    </a:lnTo>
                    <a:cubicBezTo>
                      <a:pt x="528778" y="806035"/>
                      <a:pt x="524016" y="809464"/>
                      <a:pt x="518587" y="810798"/>
                    </a:cubicBezTo>
                    <a:cubicBezTo>
                      <a:pt x="516967" y="811464"/>
                      <a:pt x="515349" y="811941"/>
                      <a:pt x="513634" y="812130"/>
                    </a:cubicBezTo>
                    <a:close/>
                    <a:moveTo>
                      <a:pt x="308275" y="40605"/>
                    </a:moveTo>
                    <a:cubicBezTo>
                      <a:pt x="296940" y="40605"/>
                      <a:pt x="285606" y="42034"/>
                      <a:pt x="274557" y="44797"/>
                    </a:cubicBezTo>
                    <a:cubicBezTo>
                      <a:pt x="240362" y="53369"/>
                      <a:pt x="211120" y="75276"/>
                      <a:pt x="193308" y="105662"/>
                    </a:cubicBezTo>
                    <a:lnTo>
                      <a:pt x="59958" y="333214"/>
                    </a:lnTo>
                    <a:cubicBezTo>
                      <a:pt x="22525" y="399508"/>
                      <a:pt x="45100" y="483613"/>
                      <a:pt x="110727" y="522285"/>
                    </a:cubicBezTo>
                    <a:lnTo>
                      <a:pt x="506490" y="761458"/>
                    </a:lnTo>
                    <a:lnTo>
                      <a:pt x="777191" y="300543"/>
                    </a:lnTo>
                    <a:lnTo>
                      <a:pt x="380951" y="61084"/>
                    </a:lnTo>
                    <a:cubicBezTo>
                      <a:pt x="359043" y="47749"/>
                      <a:pt x="333897" y="40700"/>
                      <a:pt x="308275" y="40700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3A74D6AD-38C6-F397-6FD5-D294E7DE97B4}"/>
                  </a:ext>
                </a:extLst>
              </p:cNvPr>
              <p:cNvSpPr/>
              <p:nvPr/>
            </p:nvSpPr>
            <p:spPr>
              <a:xfrm rot="17563001">
                <a:off x="1690468" y="4284899"/>
                <a:ext cx="183972" cy="277525"/>
              </a:xfrm>
              <a:custGeom>
                <a:avLst/>
                <a:gdLst>
                  <a:gd name="connsiteX0" fmla="*/ 20376 w 183972"/>
                  <a:gd name="connsiteY0" fmla="*/ 275814 h 277525"/>
                  <a:gd name="connsiteX1" fmla="*/ 9518 w 183972"/>
                  <a:gd name="connsiteY1" fmla="*/ 272766 h 277525"/>
                  <a:gd name="connsiteX2" fmla="*/ 2183 w 183972"/>
                  <a:gd name="connsiteY2" fmla="*/ 243810 h 277525"/>
                  <a:gd name="connsiteX3" fmla="*/ 2279 w 183972"/>
                  <a:gd name="connsiteY3" fmla="*/ 243619 h 277525"/>
                  <a:gd name="connsiteX4" fmla="*/ 143153 w 183972"/>
                  <a:gd name="connsiteY4" fmla="*/ 9591 h 277525"/>
                  <a:gd name="connsiteX5" fmla="*/ 171823 w 183972"/>
                  <a:gd name="connsiteY5" fmla="*/ 732 h 277525"/>
                  <a:gd name="connsiteX6" fmla="*/ 180682 w 183972"/>
                  <a:gd name="connsiteY6" fmla="*/ 29497 h 277525"/>
                  <a:gd name="connsiteX7" fmla="*/ 179539 w 183972"/>
                  <a:gd name="connsiteY7" fmla="*/ 31402 h 277525"/>
                  <a:gd name="connsiteX8" fmla="*/ 38664 w 183972"/>
                  <a:gd name="connsiteY8" fmla="*/ 265527 h 277525"/>
                  <a:gd name="connsiteX9" fmla="*/ 20376 w 183972"/>
                  <a:gd name="connsiteY9" fmla="*/ 275814 h 277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3972" h="277525">
                    <a:moveTo>
                      <a:pt x="20376" y="275814"/>
                    </a:moveTo>
                    <a:cubicBezTo>
                      <a:pt x="16566" y="275814"/>
                      <a:pt x="12756" y="274766"/>
                      <a:pt x="9518" y="272766"/>
                    </a:cubicBezTo>
                    <a:cubicBezTo>
                      <a:pt x="-484" y="266766"/>
                      <a:pt x="-3817" y="253812"/>
                      <a:pt x="2183" y="243810"/>
                    </a:cubicBezTo>
                    <a:cubicBezTo>
                      <a:pt x="2183" y="243715"/>
                      <a:pt x="2279" y="243715"/>
                      <a:pt x="2279" y="243619"/>
                    </a:cubicBezTo>
                    <a:lnTo>
                      <a:pt x="143153" y="9591"/>
                    </a:lnTo>
                    <a:cubicBezTo>
                      <a:pt x="148678" y="-791"/>
                      <a:pt x="161536" y="-4697"/>
                      <a:pt x="171823" y="732"/>
                    </a:cubicBezTo>
                    <a:cubicBezTo>
                      <a:pt x="182206" y="6257"/>
                      <a:pt x="186206" y="19116"/>
                      <a:pt x="180682" y="29497"/>
                    </a:cubicBezTo>
                    <a:cubicBezTo>
                      <a:pt x="180300" y="30165"/>
                      <a:pt x="179920" y="30831"/>
                      <a:pt x="179539" y="31402"/>
                    </a:cubicBezTo>
                    <a:lnTo>
                      <a:pt x="38664" y="265527"/>
                    </a:lnTo>
                    <a:cubicBezTo>
                      <a:pt x="34759" y="271908"/>
                      <a:pt x="27805" y="275814"/>
                      <a:pt x="20376" y="275814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5E880F06-EF63-EEDC-12AB-AA091DFE5900}"/>
                  </a:ext>
                </a:extLst>
              </p:cNvPr>
              <p:cNvSpPr/>
              <p:nvPr/>
            </p:nvSpPr>
            <p:spPr>
              <a:xfrm rot="17563001">
                <a:off x="1836486" y="3835770"/>
                <a:ext cx="561125" cy="368036"/>
              </a:xfrm>
              <a:custGeom>
                <a:avLst/>
                <a:gdLst>
                  <a:gd name="connsiteX0" fmla="*/ 539015 w 561125"/>
                  <a:gd name="connsiteY0" fmla="*/ 366325 h 368036"/>
                  <a:gd name="connsiteX1" fmla="*/ 527775 w 561125"/>
                  <a:gd name="connsiteY1" fmla="*/ 363088 h 368036"/>
                  <a:gd name="connsiteX2" fmla="*/ 9139 w 561125"/>
                  <a:gd name="connsiteY2" fmla="*/ 37523 h 368036"/>
                  <a:gd name="connsiteX3" fmla="*/ 2472 w 561125"/>
                  <a:gd name="connsiteY3" fmla="*/ 8282 h 368036"/>
                  <a:gd name="connsiteX4" fmla="*/ 31713 w 561125"/>
                  <a:gd name="connsiteY4" fmla="*/ 1518 h 368036"/>
                  <a:gd name="connsiteX5" fmla="*/ 550349 w 561125"/>
                  <a:gd name="connsiteY5" fmla="*/ 327083 h 368036"/>
                  <a:gd name="connsiteX6" fmla="*/ 557113 w 561125"/>
                  <a:gd name="connsiteY6" fmla="*/ 356326 h 368036"/>
                  <a:gd name="connsiteX7" fmla="*/ 539015 w 561125"/>
                  <a:gd name="connsiteY7" fmla="*/ 366325 h 368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1125" h="368036">
                    <a:moveTo>
                      <a:pt x="539015" y="366325"/>
                    </a:moveTo>
                    <a:cubicBezTo>
                      <a:pt x="535014" y="366325"/>
                      <a:pt x="531110" y="365183"/>
                      <a:pt x="527775" y="363088"/>
                    </a:cubicBezTo>
                    <a:lnTo>
                      <a:pt x="9139" y="37523"/>
                    </a:lnTo>
                    <a:cubicBezTo>
                      <a:pt x="-767" y="31332"/>
                      <a:pt x="-3815" y="18187"/>
                      <a:pt x="2472" y="8282"/>
                    </a:cubicBezTo>
                    <a:cubicBezTo>
                      <a:pt x="8662" y="-1720"/>
                      <a:pt x="21807" y="-4672"/>
                      <a:pt x="31713" y="1518"/>
                    </a:cubicBezTo>
                    <a:lnTo>
                      <a:pt x="550349" y="327083"/>
                    </a:lnTo>
                    <a:cubicBezTo>
                      <a:pt x="560255" y="333274"/>
                      <a:pt x="563304" y="346419"/>
                      <a:pt x="557113" y="356326"/>
                    </a:cubicBezTo>
                    <a:cubicBezTo>
                      <a:pt x="553207" y="362611"/>
                      <a:pt x="546349" y="366325"/>
                      <a:pt x="539015" y="366325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56FDF784-1C00-887E-3CFF-298E3E90F437}"/>
                  </a:ext>
                </a:extLst>
              </p:cNvPr>
              <p:cNvSpPr/>
              <p:nvPr/>
            </p:nvSpPr>
            <p:spPr>
              <a:xfrm rot="17563001">
                <a:off x="3183509" y="3089420"/>
                <a:ext cx="245455" cy="168840"/>
              </a:xfrm>
              <a:custGeom>
                <a:avLst/>
                <a:gdLst>
                  <a:gd name="connsiteX0" fmla="*/ 222804 w 245455"/>
                  <a:gd name="connsiteY0" fmla="*/ 167129 h 168840"/>
                  <a:gd name="connsiteX1" fmla="*/ 211660 w 245455"/>
                  <a:gd name="connsiteY1" fmla="*/ 163890 h 168840"/>
                  <a:gd name="connsiteX2" fmla="*/ 9540 w 245455"/>
                  <a:gd name="connsiteY2" fmla="*/ 37779 h 168840"/>
                  <a:gd name="connsiteX3" fmla="*/ 2205 w 245455"/>
                  <a:gd name="connsiteY3" fmla="*/ 8632 h 168840"/>
                  <a:gd name="connsiteX4" fmla="*/ 31352 w 245455"/>
                  <a:gd name="connsiteY4" fmla="*/ 1298 h 168840"/>
                  <a:gd name="connsiteX5" fmla="*/ 31923 w 245455"/>
                  <a:gd name="connsiteY5" fmla="*/ 1679 h 168840"/>
                  <a:gd name="connsiteX6" fmla="*/ 234520 w 245455"/>
                  <a:gd name="connsiteY6" fmla="*/ 127790 h 168840"/>
                  <a:gd name="connsiteX7" fmla="*/ 241473 w 245455"/>
                  <a:gd name="connsiteY7" fmla="*/ 157032 h 168840"/>
                  <a:gd name="connsiteX8" fmla="*/ 223280 w 245455"/>
                  <a:gd name="connsiteY8" fmla="*/ 167129 h 168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5455" h="168840">
                    <a:moveTo>
                      <a:pt x="222804" y="167129"/>
                    </a:moveTo>
                    <a:cubicBezTo>
                      <a:pt x="218899" y="167129"/>
                      <a:pt x="214993" y="165985"/>
                      <a:pt x="211660" y="163890"/>
                    </a:cubicBezTo>
                    <a:lnTo>
                      <a:pt x="9540" y="37779"/>
                    </a:lnTo>
                    <a:cubicBezTo>
                      <a:pt x="-558" y="31779"/>
                      <a:pt x="-3796" y="18729"/>
                      <a:pt x="2205" y="8632"/>
                    </a:cubicBezTo>
                    <a:cubicBezTo>
                      <a:pt x="8206" y="-1463"/>
                      <a:pt x="21255" y="-4702"/>
                      <a:pt x="31352" y="1298"/>
                    </a:cubicBezTo>
                    <a:cubicBezTo>
                      <a:pt x="31543" y="1393"/>
                      <a:pt x="31732" y="1584"/>
                      <a:pt x="31923" y="1679"/>
                    </a:cubicBezTo>
                    <a:lnTo>
                      <a:pt x="234520" y="127790"/>
                    </a:lnTo>
                    <a:cubicBezTo>
                      <a:pt x="244522" y="133887"/>
                      <a:pt x="247665" y="147031"/>
                      <a:pt x="241473" y="157032"/>
                    </a:cubicBezTo>
                    <a:cubicBezTo>
                      <a:pt x="237567" y="163318"/>
                      <a:pt x="230710" y="167129"/>
                      <a:pt x="223280" y="167129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0DDA92BA-F7A7-8C14-5052-AE3F1A979649}"/>
                  </a:ext>
                </a:extLst>
              </p:cNvPr>
              <p:cNvSpPr/>
              <p:nvPr/>
            </p:nvSpPr>
            <p:spPr>
              <a:xfrm rot="17563001">
                <a:off x="1111491" y="4839562"/>
                <a:ext cx="358234" cy="236350"/>
              </a:xfrm>
              <a:custGeom>
                <a:avLst/>
                <a:gdLst>
                  <a:gd name="connsiteX0" fmla="*/ 336033 w 358234"/>
                  <a:gd name="connsiteY0" fmla="*/ 234637 h 236350"/>
                  <a:gd name="connsiteX1" fmla="*/ 324983 w 358234"/>
                  <a:gd name="connsiteY1" fmla="*/ 231494 h 236350"/>
                  <a:gd name="connsiteX2" fmla="*/ 9325 w 358234"/>
                  <a:gd name="connsiteY2" fmla="*/ 37661 h 236350"/>
                  <a:gd name="connsiteX3" fmla="*/ 2372 w 358234"/>
                  <a:gd name="connsiteY3" fmla="*/ 8418 h 236350"/>
                  <a:gd name="connsiteX4" fmla="*/ 31614 w 358234"/>
                  <a:gd name="connsiteY4" fmla="*/ 1465 h 236350"/>
                  <a:gd name="connsiteX5" fmla="*/ 347177 w 358234"/>
                  <a:gd name="connsiteY5" fmla="*/ 195203 h 236350"/>
                  <a:gd name="connsiteX6" fmla="*/ 354416 w 358234"/>
                  <a:gd name="connsiteY6" fmla="*/ 224350 h 236350"/>
                  <a:gd name="connsiteX7" fmla="*/ 336033 w 358234"/>
                  <a:gd name="connsiteY7" fmla="*/ 234637 h 236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8234" h="236350">
                    <a:moveTo>
                      <a:pt x="336033" y="234637"/>
                    </a:moveTo>
                    <a:cubicBezTo>
                      <a:pt x="332127" y="234637"/>
                      <a:pt x="328317" y="233494"/>
                      <a:pt x="324983" y="231494"/>
                    </a:cubicBezTo>
                    <a:lnTo>
                      <a:pt x="9325" y="37661"/>
                    </a:lnTo>
                    <a:cubicBezTo>
                      <a:pt x="-676" y="31469"/>
                      <a:pt x="-3820" y="18420"/>
                      <a:pt x="2372" y="8418"/>
                    </a:cubicBezTo>
                    <a:cubicBezTo>
                      <a:pt x="8563" y="-1582"/>
                      <a:pt x="21612" y="-4726"/>
                      <a:pt x="31614" y="1465"/>
                    </a:cubicBezTo>
                    <a:lnTo>
                      <a:pt x="347177" y="195203"/>
                    </a:lnTo>
                    <a:cubicBezTo>
                      <a:pt x="357178" y="201299"/>
                      <a:pt x="360416" y="214349"/>
                      <a:pt x="354416" y="224350"/>
                    </a:cubicBezTo>
                    <a:cubicBezTo>
                      <a:pt x="350511" y="230828"/>
                      <a:pt x="343558" y="234732"/>
                      <a:pt x="336033" y="234637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6CDF6BAE-D5A9-104E-5D64-3198F0B0F537}"/>
                  </a:ext>
                </a:extLst>
              </p:cNvPr>
              <p:cNvSpPr/>
              <p:nvPr/>
            </p:nvSpPr>
            <p:spPr>
              <a:xfrm rot="17563001">
                <a:off x="2245292" y="3529245"/>
                <a:ext cx="1556559" cy="811849"/>
              </a:xfrm>
              <a:custGeom>
                <a:avLst/>
                <a:gdLst>
                  <a:gd name="connsiteX0" fmla="*/ 140638 w 1556559"/>
                  <a:gd name="connsiteY0" fmla="*/ 27122 h 811849"/>
                  <a:gd name="connsiteX1" fmla="*/ 835010 w 1556559"/>
                  <a:gd name="connsiteY1" fmla="*/ 11690 h 811849"/>
                  <a:gd name="connsiteX2" fmla="*/ 1538050 w 1556559"/>
                  <a:gd name="connsiteY2" fmla="*/ 294203 h 811849"/>
                  <a:gd name="connsiteX3" fmla="*/ 1418131 w 1556559"/>
                  <a:gd name="connsiteY3" fmla="*/ 520610 h 811849"/>
                  <a:gd name="connsiteX4" fmla="*/ 1195150 w 1556559"/>
                  <a:gd name="connsiteY4" fmla="*/ 686537 h 811849"/>
                  <a:gd name="connsiteX5" fmla="*/ 236840 w 1556559"/>
                  <a:gd name="connsiteY5" fmla="*/ 654628 h 811849"/>
                  <a:gd name="connsiteX6" fmla="*/ 7574 w 1556559"/>
                  <a:gd name="connsiteY6" fmla="*/ 597954 h 811849"/>
                  <a:gd name="connsiteX7" fmla="*/ 140638 w 1556559"/>
                  <a:gd name="connsiteY7" fmla="*/ 27122 h 811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6559" h="811849">
                    <a:moveTo>
                      <a:pt x="140638" y="27122"/>
                    </a:moveTo>
                    <a:cubicBezTo>
                      <a:pt x="140638" y="27122"/>
                      <a:pt x="564881" y="-25742"/>
                      <a:pt x="835010" y="11690"/>
                    </a:cubicBezTo>
                    <a:cubicBezTo>
                      <a:pt x="1045417" y="40933"/>
                      <a:pt x="1668162" y="-108609"/>
                      <a:pt x="1538050" y="294203"/>
                    </a:cubicBezTo>
                    <a:cubicBezTo>
                      <a:pt x="1510047" y="380975"/>
                      <a:pt x="1495283" y="438792"/>
                      <a:pt x="1418131" y="520610"/>
                    </a:cubicBezTo>
                    <a:cubicBezTo>
                      <a:pt x="1376030" y="565380"/>
                      <a:pt x="1260587" y="657676"/>
                      <a:pt x="1195150" y="686537"/>
                    </a:cubicBezTo>
                    <a:cubicBezTo>
                      <a:pt x="877110" y="827031"/>
                      <a:pt x="588885" y="885800"/>
                      <a:pt x="236840" y="654628"/>
                    </a:cubicBezTo>
                    <a:cubicBezTo>
                      <a:pt x="169213" y="610051"/>
                      <a:pt x="88250" y="590048"/>
                      <a:pt x="7574" y="597954"/>
                    </a:cubicBezTo>
                    <a:cubicBezTo>
                      <a:pt x="-39385" y="602717"/>
                      <a:pt x="125684" y="30454"/>
                      <a:pt x="140638" y="27122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CBC4309B-C477-3877-241E-6087D42FE414}"/>
                  </a:ext>
                </a:extLst>
              </p:cNvPr>
              <p:cNvSpPr/>
              <p:nvPr/>
            </p:nvSpPr>
            <p:spPr>
              <a:xfrm rot="17563001">
                <a:off x="2061599" y="3587596"/>
                <a:ext cx="1813804" cy="882774"/>
              </a:xfrm>
              <a:custGeom>
                <a:avLst/>
                <a:gdLst>
                  <a:gd name="connsiteX0" fmla="*/ 947325 w 1813804"/>
                  <a:gd name="connsiteY0" fmla="*/ 881063 h 882774"/>
                  <a:gd name="connsiteX1" fmla="*/ 461550 w 1813804"/>
                  <a:gd name="connsiteY1" fmla="*/ 722473 h 882774"/>
                  <a:gd name="connsiteX2" fmla="*/ 246095 w 1813804"/>
                  <a:gd name="connsiteY2" fmla="*/ 669323 h 882774"/>
                  <a:gd name="connsiteX3" fmla="*/ 21209 w 1813804"/>
                  <a:gd name="connsiteY3" fmla="*/ 680561 h 882774"/>
                  <a:gd name="connsiteX4" fmla="*/ -794 w 1813804"/>
                  <a:gd name="connsiteY4" fmla="*/ 659988 h 882774"/>
                  <a:gd name="connsiteX5" fmla="*/ 19780 w 1813804"/>
                  <a:gd name="connsiteY5" fmla="*/ 638080 h 882774"/>
                  <a:gd name="connsiteX6" fmla="*/ 241809 w 1813804"/>
                  <a:gd name="connsiteY6" fmla="*/ 627032 h 882774"/>
                  <a:gd name="connsiteX7" fmla="*/ 484886 w 1813804"/>
                  <a:gd name="connsiteY7" fmla="*/ 687135 h 882774"/>
                  <a:gd name="connsiteX8" fmla="*/ 1422909 w 1813804"/>
                  <a:gd name="connsiteY8" fmla="*/ 717329 h 882774"/>
                  <a:gd name="connsiteX9" fmla="*/ 1639031 w 1813804"/>
                  <a:gd name="connsiteY9" fmla="*/ 556260 h 882774"/>
                  <a:gd name="connsiteX10" fmla="*/ 1748568 w 1813804"/>
                  <a:gd name="connsiteY10" fmla="*/ 355188 h 882774"/>
                  <a:gd name="connsiteX11" fmla="*/ 1754187 w 1813804"/>
                  <a:gd name="connsiteY11" fmla="*/ 337947 h 882774"/>
                  <a:gd name="connsiteX12" fmla="*/ 1747711 w 1813804"/>
                  <a:gd name="connsiteY12" fmla="*/ 170404 h 882774"/>
                  <a:gd name="connsiteX13" fmla="*/ 1330706 w 1813804"/>
                  <a:gd name="connsiteY13" fmla="*/ 96013 h 882774"/>
                  <a:gd name="connsiteX14" fmla="*/ 1065054 w 1813804"/>
                  <a:gd name="connsiteY14" fmla="*/ 82203 h 882774"/>
                  <a:gd name="connsiteX15" fmla="*/ 383541 w 1813804"/>
                  <a:gd name="connsiteY15" fmla="*/ 97537 h 882774"/>
                  <a:gd name="connsiteX16" fmla="*/ 211328 w 1813804"/>
                  <a:gd name="connsiteY16" fmla="*/ 92869 h 882774"/>
                  <a:gd name="connsiteX17" fmla="*/ 191612 w 1813804"/>
                  <a:gd name="connsiteY17" fmla="*/ 70201 h 882774"/>
                  <a:gd name="connsiteX18" fmla="*/ 213900 w 1813804"/>
                  <a:gd name="connsiteY18" fmla="*/ 50484 h 882774"/>
                  <a:gd name="connsiteX19" fmla="*/ 214281 w 1813804"/>
                  <a:gd name="connsiteY19" fmla="*/ 50484 h 882774"/>
                  <a:gd name="connsiteX20" fmla="*/ 372205 w 1813804"/>
                  <a:gd name="connsiteY20" fmla="*/ 56579 h 882774"/>
                  <a:gd name="connsiteX21" fmla="*/ 1077628 w 1813804"/>
                  <a:gd name="connsiteY21" fmla="*/ 41626 h 882774"/>
                  <a:gd name="connsiteX22" fmla="*/ 1329468 w 1813804"/>
                  <a:gd name="connsiteY22" fmla="*/ 53628 h 882774"/>
                  <a:gd name="connsiteX23" fmla="*/ 1781715 w 1813804"/>
                  <a:gd name="connsiteY23" fmla="*/ 144971 h 882774"/>
                  <a:gd name="connsiteX24" fmla="*/ 1794573 w 1813804"/>
                  <a:gd name="connsiteY24" fmla="*/ 350998 h 882774"/>
                  <a:gd name="connsiteX25" fmla="*/ 1789049 w 1813804"/>
                  <a:gd name="connsiteY25" fmla="*/ 368141 h 882774"/>
                  <a:gd name="connsiteX26" fmla="*/ 1669987 w 1813804"/>
                  <a:gd name="connsiteY26" fmla="*/ 585407 h 882774"/>
                  <a:gd name="connsiteX27" fmla="*/ 1440148 w 1813804"/>
                  <a:gd name="connsiteY27" fmla="*/ 756192 h 882774"/>
                  <a:gd name="connsiteX28" fmla="*/ 947325 w 1813804"/>
                  <a:gd name="connsiteY28" fmla="*/ 881063 h 882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13804" h="882774">
                    <a:moveTo>
                      <a:pt x="947325" y="881063"/>
                    </a:moveTo>
                    <a:cubicBezTo>
                      <a:pt x="791687" y="881063"/>
                      <a:pt x="633666" y="835438"/>
                      <a:pt x="461550" y="722473"/>
                    </a:cubicBezTo>
                    <a:cubicBezTo>
                      <a:pt x="397923" y="680657"/>
                      <a:pt x="321913" y="661893"/>
                      <a:pt x="246095" y="669323"/>
                    </a:cubicBezTo>
                    <a:cubicBezTo>
                      <a:pt x="194279" y="674562"/>
                      <a:pt x="28258" y="680275"/>
                      <a:pt x="21209" y="680561"/>
                    </a:cubicBezTo>
                    <a:cubicBezTo>
                      <a:pt x="9494" y="680943"/>
                      <a:pt x="-317" y="671799"/>
                      <a:pt x="-794" y="659988"/>
                    </a:cubicBezTo>
                    <a:cubicBezTo>
                      <a:pt x="-1174" y="648273"/>
                      <a:pt x="8065" y="638462"/>
                      <a:pt x="19780" y="638080"/>
                    </a:cubicBezTo>
                    <a:cubicBezTo>
                      <a:pt x="21495" y="638080"/>
                      <a:pt x="191230" y="632081"/>
                      <a:pt x="241809" y="627032"/>
                    </a:cubicBezTo>
                    <a:cubicBezTo>
                      <a:pt x="327343" y="618744"/>
                      <a:pt x="413068" y="639985"/>
                      <a:pt x="484886" y="687135"/>
                    </a:cubicBezTo>
                    <a:cubicBezTo>
                      <a:pt x="821785" y="908401"/>
                      <a:pt x="1093534" y="862776"/>
                      <a:pt x="1422909" y="717329"/>
                    </a:cubicBezTo>
                    <a:cubicBezTo>
                      <a:pt x="1483868" y="690372"/>
                      <a:pt x="1597216" y="600648"/>
                      <a:pt x="1639031" y="556260"/>
                    </a:cubicBezTo>
                    <a:cubicBezTo>
                      <a:pt x="1707610" y="483490"/>
                      <a:pt x="1723899" y="432435"/>
                      <a:pt x="1748568" y="355188"/>
                    </a:cubicBezTo>
                    <a:lnTo>
                      <a:pt x="1754187" y="337947"/>
                    </a:lnTo>
                    <a:cubicBezTo>
                      <a:pt x="1778286" y="263178"/>
                      <a:pt x="1776191" y="208409"/>
                      <a:pt x="1747711" y="170404"/>
                    </a:cubicBezTo>
                    <a:cubicBezTo>
                      <a:pt x="1684465" y="86107"/>
                      <a:pt x="1496537" y="91442"/>
                      <a:pt x="1330706" y="96013"/>
                    </a:cubicBezTo>
                    <a:cubicBezTo>
                      <a:pt x="1225931" y="98967"/>
                      <a:pt x="1127919" y="101727"/>
                      <a:pt x="1065054" y="82203"/>
                    </a:cubicBezTo>
                    <a:cubicBezTo>
                      <a:pt x="744537" y="-17336"/>
                      <a:pt x="387065" y="96395"/>
                      <a:pt x="383541" y="97537"/>
                    </a:cubicBezTo>
                    <a:cubicBezTo>
                      <a:pt x="365823" y="101632"/>
                      <a:pt x="319627" y="100204"/>
                      <a:pt x="211328" y="92869"/>
                    </a:cubicBezTo>
                    <a:cubicBezTo>
                      <a:pt x="199613" y="92011"/>
                      <a:pt x="190849" y="81917"/>
                      <a:pt x="191612" y="70201"/>
                    </a:cubicBezTo>
                    <a:cubicBezTo>
                      <a:pt x="192278" y="58578"/>
                      <a:pt x="202280" y="49721"/>
                      <a:pt x="213900" y="50484"/>
                    </a:cubicBezTo>
                    <a:cubicBezTo>
                      <a:pt x="213995" y="50484"/>
                      <a:pt x="214186" y="50484"/>
                      <a:pt x="214281" y="50484"/>
                    </a:cubicBezTo>
                    <a:cubicBezTo>
                      <a:pt x="308388" y="56865"/>
                      <a:pt x="361442" y="58960"/>
                      <a:pt x="372205" y="56579"/>
                    </a:cubicBezTo>
                    <a:cubicBezTo>
                      <a:pt x="385445" y="52197"/>
                      <a:pt x="743681" y="-62007"/>
                      <a:pt x="1077628" y="41626"/>
                    </a:cubicBezTo>
                    <a:cubicBezTo>
                      <a:pt x="1133729" y="59055"/>
                      <a:pt x="1228885" y="56388"/>
                      <a:pt x="1329468" y="53628"/>
                    </a:cubicBezTo>
                    <a:cubicBezTo>
                      <a:pt x="1505681" y="48579"/>
                      <a:pt x="1705324" y="43054"/>
                      <a:pt x="1781715" y="144971"/>
                    </a:cubicBezTo>
                    <a:cubicBezTo>
                      <a:pt x="1818577" y="194121"/>
                      <a:pt x="1822864" y="263461"/>
                      <a:pt x="1794573" y="350998"/>
                    </a:cubicBezTo>
                    <a:lnTo>
                      <a:pt x="1789049" y="368141"/>
                    </a:lnTo>
                    <a:cubicBezTo>
                      <a:pt x="1763617" y="447962"/>
                      <a:pt x="1745139" y="505588"/>
                      <a:pt x="1669987" y="585407"/>
                    </a:cubicBezTo>
                    <a:cubicBezTo>
                      <a:pt x="1626077" y="632081"/>
                      <a:pt x="1508062" y="726377"/>
                      <a:pt x="1440148" y="756192"/>
                    </a:cubicBezTo>
                    <a:cubicBezTo>
                      <a:pt x="1270032" y="831248"/>
                      <a:pt x="1110012" y="881063"/>
                      <a:pt x="947325" y="881063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053652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reveal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375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nodeType="withEffect">
                                  <p:stCondLst>
                                    <p:cond delay="36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37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nodeType="withEffect">
                                  <p:stCondLst>
                                    <p:cond delay="43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1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46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1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nodeType="withEffect">
                                  <p:stCondLst>
                                    <p:cond delay="5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1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56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12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1" presetClass="entr" presetSubtype="1" fill="hold" nodeType="withEffect">
                                  <p:stCondLst>
                                    <p:cond delay="68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8" dur="6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2" fill="hold" grpId="0" nodeType="withEffect">
                                  <p:stCondLst>
                                    <p:cond delay="7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0" presetClass="path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4.16667E-7 3.7037E-6 L 0.25443 0.33588 L 0.45586 0.37129 L 0.25443 0.41111 L 0.26849 0.40486 L 0.49206 0.42476 L 0.24818 0.4449 L 0.49349 0.46944 L 0.26211 0.50601 L 0.50898 0.53935 L 0.49349 0.54421 L 0.0888 0.57777 L 0.5043 0.62569 L 0.09531 0.6831 L 0.47135 0.69699 L 0.07448 0.73889 L 0.31979 0.7662 L 0.09193 0.79282 L 0.30625 0.80555 L 0.11719 0.87314 L 0.30091 0.89166 L 0.10912 0.93889 L 0.31094 0.94676 L 0.64479 0.25092 L 0.69948 0.2449 L 0.6513 0.29699 L 0.69948 0.30254 L 0.64675 0.33032 C 0.6474 0.34421 0.64883 0.35787 0.64961 0.37129 L 0.64961 0.43611 C 0.65651 0.41134 0.66276 0.38564 0.66992 0.36365 C 0.67083 0.38472 0.67201 0.40486 0.67279 0.42523 L 0.69805 0.37129 C 0.70117 0.38472 0.70443 0.40162 0.70729 0.41643 C 0.71263 0.40254 0.71784 0.38865 0.72305 0.375 C 0.72787 0.38865 0.73242 0.40254 0.73737 0.41643 L 0.75859 0.35787 C 0.76537 0.37569 0.77148 0.39143 0.778 0.41111 C 0.78086 0.40185 0.78438 0.39143 0.78698 0.38333 C 0.79297 0.39699 0.79844 0.41088 0.80417 0.42476 C 0.80925 0.4074 0.81445 0.39143 0.81992 0.375 C 0.82383 0.39143 0.82813 0.40625 0.83242 0.42476 C 0.83359 0.40347 0.83477 0.3824 0.83568 0.35879 C 0.8405 0.375 0.84505 0.38889 0.84974 0.40277 C 0.85365 0.38865 0.85794 0.37291 0.86224 0.35879 C 0.86693 0.38264 0.87148 0.40486 0.87604 0.42523 L 0.62122 0.54537 L 0.6651 0.55208 L 0.62474 0.57777 L 0.66367 0.59166 L 0.61862 0.6199 L 0.66367 0.62569 L 0.61979 0.66389 C 0.62214 0.68657 0.62435 0.7125 0.62617 0.73889 C 0.63359 0.7074 0.64076 0.67916 0.64792 0.64976 C 0.6513 0.67199 0.65456 0.69259 0.65742 0.71643 C 0.65964 0.69884 0.66172 0.67916 0.66367 0.66389 C 0.6694 0.68657 0.67513 0.7125 0.68112 0.73889 C 0.6901 0.70694 0.69948 0.67916 0.70898 0.64976 C 0.71211 0.67245 0.71523 0.69606 0.71836 0.71921 C 0.72096 0.70532 0.72383 0.69143 0.72617 0.67777 C 0.73047 0.69051 0.73451 0.70347 0.7388 0.71643 C 0.74102 0.6993 0.74284 0.68495 0.74479 0.66944 C 0.74909 0.69259 0.75339 0.71365 0.75716 0.73889 C 0.76367 0.70578 0.77005 0.67245 0.77578 0.63935 C 0.77826 0.66574 0.78034 0.69259 0.78255 0.71921 C 0.78372 0.69791 0.78464 0.67662 0.78555 0.65324 C 0.79089 0.68287 0.79583 0.71088 0.80117 0.73889 C 0.80378 0.7125 0.80638 0.68657 0.80872 0.66389 C 0.81354 0.6868 0.81849 0.7125 0.82305 0.73889 C 0.82526 0.71018 0.8276 0.67916 0.82956 0.65231 C 0.83529 0.67685 0.84076 0.6993 0.84675 0.725 L 0.64336 0.85972 L 0.6918 0.87986 L 0.64961 0.88333 L 0.67917 0.89166 L 0.64675 0.90671 L 0.67917 0.91435 L 0.6513 0.92662 C 0.64961 0.93379 0.64792 0.94444 0.64675 0.95277 L 0.64675 0.97777 C 0.6474 0.99351 0.64883 1.00694 0.64961 1.025 L 0.68112 0.95277 L 0.68112 1.02708 C 0.68893 1.00139 0.69662 0.97893 0.70443 0.95347 C 0.70612 0.97939 0.70729 1.00139 0.70898 1.02708 C 0.71211 1.00023 0.71523 0.97361 0.71836 0.94768 C 0.72305 0.97361 0.72787 0.99976 0.73281 1.025 C 0.73359 1.00139 0.73477 0.98032 0.73568 0.96018 L 0.76224 1.03889 L 0.76224 0.95833 C 0.76602 0.98773 0.76966 1.02037 0.77318 1.05277 C 0.77917 1.02037 0.78555 0.99166 0.7918 0.96018 C 0.7944 0.98426 0.79727 1.00694 0.79987 1.03055 C 0.80495 1.00046 0.81016 0.97361 0.81523 0.94676 C 0.8181 0.97361 0.82162 1.00046 0.82448 1.03055 C 0.82617 1.00648 0.82787 0.98032 0.82956 0.95833 C 0.83451 0.97361 0.83971 0.98796 0.84505 1.00555 C 0.84688 0.99166 0.84909 0.97777 0.85143 0.96389 C 0.85339 0.98032 0.85547 0.99907 0.85742 1.01435 C 0.86406 0.99351 0.87122 0.97152 0.878 0.94768 C 0.88412 0.90463 0.70898 0.52291 0.71523 0.47731 L 0.76823 0.4912 C 0.80091 0.47291 0.80208 0.54537 0.83425 0.53032 C 0.83242 0.48564 0.88229 0.63125 0.88086 0.58889 C 0.88581 0.62453 0.89037 0.65926 0.89531 0.69629 L 0.73385 0.78611 C 0.69974 0.80092 0.66914 0.78981 0.63529 0.80555 C 0.62721 0.8331 0.6388 0.76689 0.63099 0.79514 L 0.5293 0.61643 L 0.68372 0.48611 L 0.53867 0.96389 L 0.53867 1.03379 C 0.53216 1.01319 0.525 0.9912 0.51836 0.96713 C 0.51497 0.99143 0.5112 1.01342 0.50755 1.03379 C 0.50169 1.01365 0.49596 0.99305 0.49023 0.97222 C 0.48516 0.99375 0.47995 1.01851 0.47474 1.04051 C 0.47135 1.01273 0.46849 0.98426 0.46537 0.95347 L 0.43216 1.01111 C 0.42865 0.98426 0.42526 0.9574 0.42148 0.93055 L 0.44961 0.85972 C 0.45443 0.87986 0.45912 0.89953 0.46367 0.91944 C 0.46706 1.00555 0.47109 1.09166 0.47474 1.17777 " pathEditMode="relative" rAng="0" ptsTypes="AAAAAAAAAAAAAAAAAAAAAAAAAAAAAAAAAAAAAAAAAAAAAAAAAAAAAAAAAAAAAAAAAAAAAAAAAAAAAAAAAAAAAAAAAAAAAAAAAAAAAAAAAAAAAAAAAAAAAAAAAAA">
                                      <p:cBhvr>
                                        <p:cTn id="33" dur="8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4766" y="5888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9" grpId="0"/>
      <p:bldP spid="21" grpId="0"/>
      <p:bldP spid="144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9" name="Group 358">
            <a:extLst>
              <a:ext uri="{FF2B5EF4-FFF2-40B4-BE49-F238E27FC236}">
                <a16:creationId xmlns:a16="http://schemas.microsoft.com/office/drawing/2014/main" id="{B058AC06-5344-DBCC-461C-3F8C5FB51F4E}"/>
              </a:ext>
            </a:extLst>
          </p:cNvPr>
          <p:cNvGrpSpPr/>
          <p:nvPr/>
        </p:nvGrpSpPr>
        <p:grpSpPr>
          <a:xfrm>
            <a:off x="703406" y="658814"/>
            <a:ext cx="5392594" cy="5119458"/>
            <a:chOff x="2403815" y="-76195"/>
            <a:chExt cx="7384389" cy="7010369"/>
          </a:xfrm>
        </p:grpSpPr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1C054997-69F6-D13E-74DA-C16DE93C9AAF}"/>
                </a:ext>
              </a:extLst>
            </p:cNvPr>
            <p:cNvSpPr/>
            <p:nvPr/>
          </p:nvSpPr>
          <p:spPr>
            <a:xfrm>
              <a:off x="3066991" y="48566"/>
              <a:ext cx="6418175" cy="6352288"/>
            </a:xfrm>
            <a:custGeom>
              <a:avLst/>
              <a:gdLst>
                <a:gd name="connsiteX0" fmla="*/ 4596012 w 4596012"/>
                <a:gd name="connsiteY0" fmla="*/ 2274415 h 4548829"/>
                <a:gd name="connsiteX1" fmla="*/ 2298006 w 4596012"/>
                <a:gd name="connsiteY1" fmla="*/ 4548829 h 4548829"/>
                <a:gd name="connsiteX2" fmla="*/ 0 w 4596012"/>
                <a:gd name="connsiteY2" fmla="*/ 2274415 h 4548829"/>
                <a:gd name="connsiteX3" fmla="*/ 2298006 w 4596012"/>
                <a:gd name="connsiteY3" fmla="*/ 0 h 4548829"/>
                <a:gd name="connsiteX4" fmla="*/ 4596012 w 4596012"/>
                <a:gd name="connsiteY4" fmla="*/ 2274415 h 4548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6012" h="4548829">
                  <a:moveTo>
                    <a:pt x="4596012" y="2274415"/>
                  </a:moveTo>
                  <a:cubicBezTo>
                    <a:pt x="4596012" y="3530539"/>
                    <a:pt x="3567160" y="4548829"/>
                    <a:pt x="2298006" y="4548829"/>
                  </a:cubicBezTo>
                  <a:cubicBezTo>
                    <a:pt x="1028852" y="4548829"/>
                    <a:pt x="0" y="3530539"/>
                    <a:pt x="0" y="2274415"/>
                  </a:cubicBezTo>
                  <a:cubicBezTo>
                    <a:pt x="0" y="1018290"/>
                    <a:pt x="1028853" y="0"/>
                    <a:pt x="2298006" y="0"/>
                  </a:cubicBezTo>
                  <a:cubicBezTo>
                    <a:pt x="3567160" y="0"/>
                    <a:pt x="4596012" y="1018290"/>
                    <a:pt x="4596012" y="2274415"/>
                  </a:cubicBez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72AF738B-AEEF-5937-1C2A-DF2A7C1EE9EC}"/>
                </a:ext>
              </a:extLst>
            </p:cNvPr>
            <p:cNvSpPr/>
            <p:nvPr/>
          </p:nvSpPr>
          <p:spPr>
            <a:xfrm>
              <a:off x="3057645" y="39255"/>
              <a:ext cx="6436830" cy="6370942"/>
            </a:xfrm>
            <a:custGeom>
              <a:avLst/>
              <a:gdLst>
                <a:gd name="connsiteX0" fmla="*/ 2304672 w 4609371"/>
                <a:gd name="connsiteY0" fmla="*/ 4562189 h 4562188"/>
                <a:gd name="connsiteX1" fmla="*/ 675047 w 4609371"/>
                <a:gd name="connsiteY1" fmla="*/ 3894082 h 4562188"/>
                <a:gd name="connsiteX2" fmla="*/ 0 w 4609371"/>
                <a:gd name="connsiteY2" fmla="*/ 2281081 h 4562188"/>
                <a:gd name="connsiteX3" fmla="*/ 675047 w 4609371"/>
                <a:gd name="connsiteY3" fmla="*/ 668079 h 4562188"/>
                <a:gd name="connsiteX4" fmla="*/ 2304672 w 4609371"/>
                <a:gd name="connsiteY4" fmla="*/ 0 h 4562188"/>
                <a:gd name="connsiteX5" fmla="*/ 3934298 w 4609371"/>
                <a:gd name="connsiteY5" fmla="*/ 668079 h 4562188"/>
                <a:gd name="connsiteX6" fmla="*/ 4609372 w 4609371"/>
                <a:gd name="connsiteY6" fmla="*/ 2281081 h 4562188"/>
                <a:gd name="connsiteX7" fmla="*/ 3934298 w 4609371"/>
                <a:gd name="connsiteY7" fmla="*/ 3894082 h 4562188"/>
                <a:gd name="connsiteX8" fmla="*/ 2304672 w 4609371"/>
                <a:gd name="connsiteY8" fmla="*/ 4562189 h 4562188"/>
                <a:gd name="connsiteX9" fmla="*/ 2304672 w 4609371"/>
                <a:gd name="connsiteY9" fmla="*/ 13359 h 4562188"/>
                <a:gd name="connsiteX10" fmla="*/ 13359 w 4609371"/>
                <a:gd name="connsiteY10" fmla="*/ 2281053 h 4562188"/>
                <a:gd name="connsiteX11" fmla="*/ 2304672 w 4609371"/>
                <a:gd name="connsiteY11" fmla="*/ 4548774 h 4562188"/>
                <a:gd name="connsiteX12" fmla="*/ 4595985 w 4609371"/>
                <a:gd name="connsiteY12" fmla="*/ 2281053 h 4562188"/>
                <a:gd name="connsiteX13" fmla="*/ 2304672 w 4609371"/>
                <a:gd name="connsiteY13" fmla="*/ 13359 h 4562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609371" h="4562188">
                  <a:moveTo>
                    <a:pt x="2304672" y="4562189"/>
                  </a:moveTo>
                  <a:cubicBezTo>
                    <a:pt x="1689098" y="4562189"/>
                    <a:pt x="1110338" y="4324902"/>
                    <a:pt x="675047" y="3894082"/>
                  </a:cubicBezTo>
                  <a:cubicBezTo>
                    <a:pt x="239756" y="3463263"/>
                    <a:pt x="0" y="2890400"/>
                    <a:pt x="0" y="2281081"/>
                  </a:cubicBezTo>
                  <a:cubicBezTo>
                    <a:pt x="0" y="1671761"/>
                    <a:pt x="239728" y="1098926"/>
                    <a:pt x="675047" y="668079"/>
                  </a:cubicBezTo>
                  <a:cubicBezTo>
                    <a:pt x="1110365" y="237232"/>
                    <a:pt x="1689125" y="0"/>
                    <a:pt x="2304672" y="0"/>
                  </a:cubicBezTo>
                  <a:cubicBezTo>
                    <a:pt x="2920219" y="0"/>
                    <a:pt x="3499007" y="237259"/>
                    <a:pt x="3934298" y="668079"/>
                  </a:cubicBezTo>
                  <a:cubicBezTo>
                    <a:pt x="4369589" y="1098898"/>
                    <a:pt x="4609372" y="1671788"/>
                    <a:pt x="4609372" y="2281081"/>
                  </a:cubicBezTo>
                  <a:cubicBezTo>
                    <a:pt x="4609372" y="2890373"/>
                    <a:pt x="4369616" y="3463235"/>
                    <a:pt x="3934298" y="3894082"/>
                  </a:cubicBezTo>
                  <a:cubicBezTo>
                    <a:pt x="3498979" y="4324929"/>
                    <a:pt x="2920301" y="4562189"/>
                    <a:pt x="2304672" y="4562189"/>
                  </a:cubicBezTo>
                  <a:close/>
                  <a:moveTo>
                    <a:pt x="2304672" y="13359"/>
                  </a:moveTo>
                  <a:cubicBezTo>
                    <a:pt x="1041236" y="13359"/>
                    <a:pt x="13359" y="1030648"/>
                    <a:pt x="13359" y="2281053"/>
                  </a:cubicBezTo>
                  <a:cubicBezTo>
                    <a:pt x="13359" y="3531459"/>
                    <a:pt x="1041236" y="4548774"/>
                    <a:pt x="2304672" y="4548774"/>
                  </a:cubicBezTo>
                  <a:cubicBezTo>
                    <a:pt x="3568108" y="4548774"/>
                    <a:pt x="4595985" y="3531486"/>
                    <a:pt x="4595985" y="2281053"/>
                  </a:cubicBezTo>
                  <a:cubicBezTo>
                    <a:pt x="4595985" y="1030620"/>
                    <a:pt x="3568135" y="13359"/>
                    <a:pt x="2304672" y="13359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A19F2520-32E0-6C0D-6DFB-DF0F9184CAD2}"/>
                </a:ext>
              </a:extLst>
            </p:cNvPr>
            <p:cNvSpPr/>
            <p:nvPr/>
          </p:nvSpPr>
          <p:spPr>
            <a:xfrm>
              <a:off x="5647525" y="213050"/>
              <a:ext cx="957844" cy="883769"/>
            </a:xfrm>
            <a:custGeom>
              <a:avLst/>
              <a:gdLst>
                <a:gd name="connsiteX0" fmla="*/ 308526 w 685905"/>
                <a:gd name="connsiteY0" fmla="*/ 632862 h 632862"/>
                <a:gd name="connsiteX1" fmla="*/ 298431 w 685905"/>
                <a:gd name="connsiteY1" fmla="*/ 631875 h 632862"/>
                <a:gd name="connsiteX2" fmla="*/ 207056 w 685905"/>
                <a:gd name="connsiteY2" fmla="*/ 534985 h 632862"/>
                <a:gd name="connsiteX3" fmla="*/ 191666 w 685905"/>
                <a:gd name="connsiteY3" fmla="*/ 342302 h 632862"/>
                <a:gd name="connsiteX4" fmla="*/ 183683 w 685905"/>
                <a:gd name="connsiteY4" fmla="*/ 198613 h 632862"/>
                <a:gd name="connsiteX5" fmla="*/ 102704 w 685905"/>
                <a:gd name="connsiteY5" fmla="*/ 151979 h 632862"/>
                <a:gd name="connsiteX6" fmla="*/ 82926 w 685905"/>
                <a:gd name="connsiteY6" fmla="*/ 152253 h 632862"/>
                <a:gd name="connsiteX7" fmla="*/ 4936 w 685905"/>
                <a:gd name="connsiteY7" fmla="*/ 109789 h 632862"/>
                <a:gd name="connsiteX8" fmla="*/ 2989 w 685905"/>
                <a:gd name="connsiteY8" fmla="*/ 81918 h 632862"/>
                <a:gd name="connsiteX9" fmla="*/ 460472 w 685905"/>
                <a:gd name="connsiteY9" fmla="*/ 14627 h 632862"/>
                <a:gd name="connsiteX10" fmla="*/ 685003 w 685905"/>
                <a:gd name="connsiteY10" fmla="*/ 201494 h 632862"/>
                <a:gd name="connsiteX11" fmla="*/ 434988 w 685905"/>
                <a:gd name="connsiteY11" fmla="*/ 436888 h 632862"/>
                <a:gd name="connsiteX12" fmla="*/ 387723 w 685905"/>
                <a:gd name="connsiteY12" fmla="*/ 527413 h 632862"/>
                <a:gd name="connsiteX13" fmla="*/ 348138 w 685905"/>
                <a:gd name="connsiteY13" fmla="*/ 615388 h 632862"/>
                <a:gd name="connsiteX14" fmla="*/ 308526 w 685905"/>
                <a:gd name="connsiteY14" fmla="*/ 632862 h 632862"/>
                <a:gd name="connsiteX15" fmla="*/ 117709 w 685905"/>
                <a:gd name="connsiteY15" fmla="*/ 138345 h 632862"/>
                <a:gd name="connsiteX16" fmla="*/ 196138 w 685905"/>
                <a:gd name="connsiteY16" fmla="*/ 193758 h 632862"/>
                <a:gd name="connsiteX17" fmla="*/ 205053 w 685905"/>
                <a:gd name="connsiteY17" fmla="*/ 342549 h 632862"/>
                <a:gd name="connsiteX18" fmla="*/ 219290 w 685905"/>
                <a:gd name="connsiteY18" fmla="*/ 529581 h 632862"/>
                <a:gd name="connsiteX19" fmla="*/ 300900 w 685905"/>
                <a:gd name="connsiteY19" fmla="*/ 618735 h 632862"/>
                <a:gd name="connsiteX20" fmla="*/ 338702 w 685905"/>
                <a:gd name="connsiteY20" fmla="*/ 605787 h 632862"/>
                <a:gd name="connsiteX21" fmla="*/ 374857 w 685905"/>
                <a:gd name="connsiteY21" fmla="*/ 523683 h 632862"/>
                <a:gd name="connsiteX22" fmla="*/ 428624 w 685905"/>
                <a:gd name="connsiteY22" fmla="*/ 425092 h 632862"/>
                <a:gd name="connsiteX23" fmla="*/ 671699 w 685905"/>
                <a:gd name="connsiteY23" fmla="*/ 200150 h 632862"/>
                <a:gd name="connsiteX24" fmla="*/ 458963 w 685905"/>
                <a:gd name="connsiteY24" fmla="*/ 27904 h 632862"/>
                <a:gd name="connsiteX25" fmla="*/ 14017 w 685905"/>
                <a:gd name="connsiteY25" fmla="*/ 89516 h 632862"/>
                <a:gd name="connsiteX26" fmla="*/ 14017 w 685905"/>
                <a:gd name="connsiteY26" fmla="*/ 89516 h 632862"/>
                <a:gd name="connsiteX27" fmla="*/ 16760 w 685905"/>
                <a:gd name="connsiteY27" fmla="*/ 103589 h 632862"/>
                <a:gd name="connsiteX28" fmla="*/ 82926 w 685905"/>
                <a:gd name="connsiteY28" fmla="*/ 138894 h 632862"/>
                <a:gd name="connsiteX29" fmla="*/ 102402 w 685905"/>
                <a:gd name="connsiteY29" fmla="*/ 138592 h 632862"/>
                <a:gd name="connsiteX30" fmla="*/ 117709 w 685905"/>
                <a:gd name="connsiteY30" fmla="*/ 138345 h 632862"/>
                <a:gd name="connsiteX31" fmla="*/ 8420 w 685905"/>
                <a:gd name="connsiteY31" fmla="*/ 85703 h 632862"/>
                <a:gd name="connsiteX32" fmla="*/ 8420 w 685905"/>
                <a:gd name="connsiteY32" fmla="*/ 85703 h 63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85905" h="632862">
                  <a:moveTo>
                    <a:pt x="308526" y="632862"/>
                  </a:moveTo>
                  <a:cubicBezTo>
                    <a:pt x="305125" y="632857"/>
                    <a:pt x="301751" y="632525"/>
                    <a:pt x="298431" y="631875"/>
                  </a:cubicBezTo>
                  <a:cubicBezTo>
                    <a:pt x="265266" y="625593"/>
                    <a:pt x="231113" y="589382"/>
                    <a:pt x="207056" y="534985"/>
                  </a:cubicBezTo>
                  <a:cubicBezTo>
                    <a:pt x="188841" y="493837"/>
                    <a:pt x="190267" y="416753"/>
                    <a:pt x="191666" y="342302"/>
                  </a:cubicBezTo>
                  <a:cubicBezTo>
                    <a:pt x="192791" y="281952"/>
                    <a:pt x="193861" y="224838"/>
                    <a:pt x="183683" y="198613"/>
                  </a:cubicBezTo>
                  <a:cubicBezTo>
                    <a:pt x="165030" y="150580"/>
                    <a:pt x="145443" y="151019"/>
                    <a:pt x="102704" y="151979"/>
                  </a:cubicBezTo>
                  <a:cubicBezTo>
                    <a:pt x="96504" y="152116"/>
                    <a:pt x="89921" y="152253"/>
                    <a:pt x="82926" y="152253"/>
                  </a:cubicBezTo>
                  <a:cubicBezTo>
                    <a:pt x="41778" y="152253"/>
                    <a:pt x="15223" y="129375"/>
                    <a:pt x="4936" y="109789"/>
                  </a:cubicBezTo>
                  <a:cubicBezTo>
                    <a:pt x="-879" y="98816"/>
                    <a:pt x="-1592" y="88584"/>
                    <a:pt x="2989" y="81918"/>
                  </a:cubicBezTo>
                  <a:cubicBezTo>
                    <a:pt x="79058" y="-28523"/>
                    <a:pt x="327180" y="-378"/>
                    <a:pt x="460472" y="14627"/>
                  </a:cubicBezTo>
                  <a:cubicBezTo>
                    <a:pt x="615655" y="32184"/>
                    <a:pt x="695400" y="98542"/>
                    <a:pt x="685003" y="201494"/>
                  </a:cubicBezTo>
                  <a:cubicBezTo>
                    <a:pt x="674606" y="304446"/>
                    <a:pt x="459457" y="423693"/>
                    <a:pt x="434988" y="436888"/>
                  </a:cubicBezTo>
                  <a:cubicBezTo>
                    <a:pt x="409558" y="450604"/>
                    <a:pt x="398449" y="489640"/>
                    <a:pt x="387723" y="527413"/>
                  </a:cubicBezTo>
                  <a:cubicBezTo>
                    <a:pt x="378231" y="560798"/>
                    <a:pt x="368520" y="595308"/>
                    <a:pt x="348138" y="615388"/>
                  </a:cubicBezTo>
                  <a:cubicBezTo>
                    <a:pt x="336397" y="626827"/>
                    <a:pt x="322873" y="632862"/>
                    <a:pt x="308526" y="632862"/>
                  </a:cubicBezTo>
                  <a:close/>
                  <a:moveTo>
                    <a:pt x="117709" y="138345"/>
                  </a:moveTo>
                  <a:cubicBezTo>
                    <a:pt x="152493" y="138345"/>
                    <a:pt x="176798" y="143996"/>
                    <a:pt x="196138" y="193758"/>
                  </a:cubicBezTo>
                  <a:cubicBezTo>
                    <a:pt x="207302" y="222452"/>
                    <a:pt x="206205" y="280800"/>
                    <a:pt x="205053" y="342549"/>
                  </a:cubicBezTo>
                  <a:cubicBezTo>
                    <a:pt x="203736" y="412172"/>
                    <a:pt x="202310" y="491039"/>
                    <a:pt x="219290" y="529581"/>
                  </a:cubicBezTo>
                  <a:cubicBezTo>
                    <a:pt x="241236" y="579205"/>
                    <a:pt x="272508" y="613358"/>
                    <a:pt x="300900" y="618735"/>
                  </a:cubicBezTo>
                  <a:cubicBezTo>
                    <a:pt x="314616" y="621478"/>
                    <a:pt x="327400" y="616979"/>
                    <a:pt x="338702" y="605787"/>
                  </a:cubicBezTo>
                  <a:cubicBezTo>
                    <a:pt x="356505" y="588175"/>
                    <a:pt x="365832" y="555394"/>
                    <a:pt x="374857" y="523683"/>
                  </a:cubicBezTo>
                  <a:cubicBezTo>
                    <a:pt x="386351" y="483275"/>
                    <a:pt x="398229" y="441387"/>
                    <a:pt x="428624" y="425092"/>
                  </a:cubicBezTo>
                  <a:cubicBezTo>
                    <a:pt x="515172" y="378458"/>
                    <a:pt x="663771" y="278413"/>
                    <a:pt x="671699" y="200150"/>
                  </a:cubicBezTo>
                  <a:cubicBezTo>
                    <a:pt x="681382" y="104302"/>
                    <a:pt x="607810" y="44747"/>
                    <a:pt x="458963" y="27904"/>
                  </a:cubicBezTo>
                  <a:cubicBezTo>
                    <a:pt x="328470" y="13146"/>
                    <a:pt x="85532" y="-14314"/>
                    <a:pt x="14017" y="89516"/>
                  </a:cubicBezTo>
                  <a:lnTo>
                    <a:pt x="14017" y="89516"/>
                  </a:lnTo>
                  <a:cubicBezTo>
                    <a:pt x="12947" y="91053"/>
                    <a:pt x="12809" y="96045"/>
                    <a:pt x="16760" y="103589"/>
                  </a:cubicBezTo>
                  <a:cubicBezTo>
                    <a:pt x="26004" y="121145"/>
                    <a:pt x="50035" y="138894"/>
                    <a:pt x="82926" y="138894"/>
                  </a:cubicBezTo>
                  <a:cubicBezTo>
                    <a:pt x="89839" y="138894"/>
                    <a:pt x="96313" y="138729"/>
                    <a:pt x="102402" y="138592"/>
                  </a:cubicBezTo>
                  <a:cubicBezTo>
                    <a:pt x="107724" y="138537"/>
                    <a:pt x="112827" y="138345"/>
                    <a:pt x="117709" y="138345"/>
                  </a:cubicBezTo>
                  <a:close/>
                  <a:moveTo>
                    <a:pt x="8420" y="85703"/>
                  </a:moveTo>
                  <a:lnTo>
                    <a:pt x="8420" y="85703"/>
                  </a:ln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A7940CC-AF19-086C-EA5F-981DB1498C28}"/>
                </a:ext>
              </a:extLst>
            </p:cNvPr>
            <p:cNvSpPr/>
            <p:nvPr/>
          </p:nvSpPr>
          <p:spPr>
            <a:xfrm>
              <a:off x="4330688" y="3135148"/>
              <a:ext cx="1803799" cy="2947173"/>
            </a:xfrm>
            <a:custGeom>
              <a:avLst/>
              <a:gdLst>
                <a:gd name="connsiteX0" fmla="*/ 684074 w 1291688"/>
                <a:gd name="connsiteY0" fmla="*/ 2110425 h 2110450"/>
                <a:gd name="connsiteX1" fmla="*/ 608114 w 1291688"/>
                <a:gd name="connsiteY1" fmla="*/ 2078110 h 2110450"/>
                <a:gd name="connsiteX2" fmla="*/ 429450 w 1291688"/>
                <a:gd name="connsiteY2" fmla="*/ 1743988 h 2110450"/>
                <a:gd name="connsiteX3" fmla="*/ 369566 w 1291688"/>
                <a:gd name="connsiteY3" fmla="*/ 1218802 h 2110450"/>
                <a:gd name="connsiteX4" fmla="*/ 360870 w 1291688"/>
                <a:gd name="connsiteY4" fmla="*/ 1094426 h 2110450"/>
                <a:gd name="connsiteX5" fmla="*/ 213533 w 1291688"/>
                <a:gd name="connsiteY5" fmla="*/ 951779 h 2110450"/>
                <a:gd name="connsiteX6" fmla="*/ 159272 w 1291688"/>
                <a:gd name="connsiteY6" fmla="*/ 931123 h 2110450"/>
                <a:gd name="connsiteX7" fmla="*/ 4802 w 1291688"/>
                <a:gd name="connsiteY7" fmla="*/ 702422 h 2110450"/>
                <a:gd name="connsiteX8" fmla="*/ 2910 w 1291688"/>
                <a:gd name="connsiteY8" fmla="*/ 661576 h 2110450"/>
                <a:gd name="connsiteX9" fmla="*/ 64247 w 1291688"/>
                <a:gd name="connsiteY9" fmla="*/ 421327 h 2110450"/>
                <a:gd name="connsiteX10" fmla="*/ 160808 w 1291688"/>
                <a:gd name="connsiteY10" fmla="*/ 95572 h 2110450"/>
                <a:gd name="connsiteX11" fmla="*/ 202203 w 1291688"/>
                <a:gd name="connsiteY11" fmla="*/ 29570 h 2110450"/>
                <a:gd name="connsiteX12" fmla="*/ 467361 w 1291688"/>
                <a:gd name="connsiteY12" fmla="*/ 23179 h 2110450"/>
                <a:gd name="connsiteX13" fmla="*/ 565595 w 1291688"/>
                <a:gd name="connsiteY13" fmla="*/ 96120 h 2110450"/>
                <a:gd name="connsiteX14" fmla="*/ 641527 w 1291688"/>
                <a:gd name="connsiteY14" fmla="*/ 161079 h 2110450"/>
                <a:gd name="connsiteX15" fmla="*/ 730982 w 1291688"/>
                <a:gd name="connsiteY15" fmla="*/ 189746 h 2110450"/>
                <a:gd name="connsiteX16" fmla="*/ 847898 w 1291688"/>
                <a:gd name="connsiteY16" fmla="*/ 288309 h 2110450"/>
                <a:gd name="connsiteX17" fmla="*/ 861614 w 1291688"/>
                <a:gd name="connsiteY17" fmla="*/ 360620 h 2110450"/>
                <a:gd name="connsiteX18" fmla="*/ 1108063 w 1291688"/>
                <a:gd name="connsiteY18" fmla="*/ 496627 h 2110450"/>
                <a:gd name="connsiteX19" fmla="*/ 1291308 w 1291688"/>
                <a:gd name="connsiteY19" fmla="*/ 657297 h 2110450"/>
                <a:gd name="connsiteX20" fmla="*/ 1218367 w 1291688"/>
                <a:gd name="connsiteY20" fmla="*/ 762526 h 2110450"/>
                <a:gd name="connsiteX21" fmla="*/ 1107843 w 1291688"/>
                <a:gd name="connsiteY21" fmla="*/ 920644 h 2110450"/>
                <a:gd name="connsiteX22" fmla="*/ 1133300 w 1291688"/>
                <a:gd name="connsiteY22" fmla="*/ 995259 h 2110450"/>
                <a:gd name="connsiteX23" fmla="*/ 1147812 w 1291688"/>
                <a:gd name="connsiteY23" fmla="*/ 1101640 h 2110450"/>
                <a:gd name="connsiteX24" fmla="*/ 988349 w 1291688"/>
                <a:gd name="connsiteY24" fmla="*/ 1168053 h 2110450"/>
                <a:gd name="connsiteX25" fmla="*/ 894724 w 1291688"/>
                <a:gd name="connsiteY25" fmla="*/ 1295914 h 2110450"/>
                <a:gd name="connsiteX26" fmla="*/ 674637 w 1291688"/>
                <a:gd name="connsiteY26" fmla="*/ 1667782 h 2110450"/>
                <a:gd name="connsiteX27" fmla="*/ 692248 w 1291688"/>
                <a:gd name="connsiteY27" fmla="*/ 1944461 h 2110450"/>
                <a:gd name="connsiteX28" fmla="*/ 707007 w 1291688"/>
                <a:gd name="connsiteY28" fmla="*/ 1978367 h 2110450"/>
                <a:gd name="connsiteX29" fmla="*/ 711889 w 1291688"/>
                <a:gd name="connsiteY29" fmla="*/ 2102360 h 2110450"/>
                <a:gd name="connsiteX30" fmla="*/ 684074 w 1291688"/>
                <a:gd name="connsiteY30" fmla="*/ 2110425 h 2110450"/>
                <a:gd name="connsiteX31" fmla="*/ 334672 w 1291688"/>
                <a:gd name="connsiteY31" fmla="*/ 13413 h 2110450"/>
                <a:gd name="connsiteX32" fmla="*/ 208128 w 1291688"/>
                <a:gd name="connsiteY32" fmla="*/ 41585 h 2110450"/>
                <a:gd name="connsiteX33" fmla="*/ 174168 w 1291688"/>
                <a:gd name="connsiteY33" fmla="*/ 94968 h 2110450"/>
                <a:gd name="connsiteX34" fmla="*/ 73108 w 1291688"/>
                <a:gd name="connsiteY34" fmla="*/ 431394 h 2110450"/>
                <a:gd name="connsiteX35" fmla="*/ 16241 w 1291688"/>
                <a:gd name="connsiteY35" fmla="*/ 660671 h 2110450"/>
                <a:gd name="connsiteX36" fmla="*/ 18162 w 1291688"/>
                <a:gd name="connsiteY36" fmla="*/ 702779 h 2110450"/>
                <a:gd name="connsiteX37" fmla="*/ 164155 w 1291688"/>
                <a:gd name="connsiteY37" fmla="*/ 918696 h 2110450"/>
                <a:gd name="connsiteX38" fmla="*/ 218196 w 1291688"/>
                <a:gd name="connsiteY38" fmla="*/ 939270 h 2110450"/>
                <a:gd name="connsiteX39" fmla="*/ 374174 w 1291688"/>
                <a:gd name="connsiteY39" fmla="*/ 1093164 h 2110450"/>
                <a:gd name="connsiteX40" fmla="*/ 382898 w 1291688"/>
                <a:gd name="connsiteY40" fmla="*/ 1217952 h 2110450"/>
                <a:gd name="connsiteX41" fmla="*/ 441986 w 1291688"/>
                <a:gd name="connsiteY41" fmla="*/ 1739160 h 2110450"/>
                <a:gd name="connsiteX42" fmla="*/ 616975 w 1291688"/>
                <a:gd name="connsiteY42" fmla="*/ 2067987 h 2110450"/>
                <a:gd name="connsiteX43" fmla="*/ 704154 w 1291688"/>
                <a:gd name="connsiteY43" fmla="*/ 2091442 h 2110450"/>
                <a:gd name="connsiteX44" fmla="*/ 694827 w 1291688"/>
                <a:gd name="connsiteY44" fmla="*/ 1983579 h 2110450"/>
                <a:gd name="connsiteX45" fmla="*/ 680096 w 1291688"/>
                <a:gd name="connsiteY45" fmla="*/ 1949728 h 2110450"/>
                <a:gd name="connsiteX46" fmla="*/ 664761 w 1291688"/>
                <a:gd name="connsiteY46" fmla="*/ 1658949 h 2110450"/>
                <a:gd name="connsiteX47" fmla="*/ 881474 w 1291688"/>
                <a:gd name="connsiteY47" fmla="*/ 1294103 h 2110450"/>
                <a:gd name="connsiteX48" fmla="*/ 985497 w 1291688"/>
                <a:gd name="connsiteY48" fmla="*/ 1154941 h 2110450"/>
                <a:gd name="connsiteX49" fmla="*/ 1138101 w 1291688"/>
                <a:gd name="connsiteY49" fmla="*/ 1092451 h 2110450"/>
                <a:gd name="connsiteX50" fmla="*/ 1120901 w 1291688"/>
                <a:gd name="connsiteY50" fmla="*/ 1000169 h 2110450"/>
                <a:gd name="connsiteX51" fmla="*/ 1094841 w 1291688"/>
                <a:gd name="connsiteY51" fmla="*/ 923552 h 2110450"/>
                <a:gd name="connsiteX52" fmla="*/ 1213155 w 1291688"/>
                <a:gd name="connsiteY52" fmla="*/ 750181 h 2110450"/>
                <a:gd name="connsiteX53" fmla="*/ 1278004 w 1291688"/>
                <a:gd name="connsiteY53" fmla="*/ 658394 h 2110450"/>
                <a:gd name="connsiteX54" fmla="*/ 1105018 w 1291688"/>
                <a:gd name="connsiteY54" fmla="*/ 509630 h 2110450"/>
                <a:gd name="connsiteX55" fmla="*/ 850257 w 1291688"/>
                <a:gd name="connsiteY55" fmla="*/ 367642 h 2110450"/>
                <a:gd name="connsiteX56" fmla="*/ 834812 w 1291688"/>
                <a:gd name="connsiteY56" fmla="*/ 285182 h 2110450"/>
                <a:gd name="connsiteX57" fmla="*/ 727828 w 1291688"/>
                <a:gd name="connsiteY57" fmla="*/ 202694 h 2110450"/>
                <a:gd name="connsiteX58" fmla="*/ 635629 w 1291688"/>
                <a:gd name="connsiteY58" fmla="*/ 173012 h 2110450"/>
                <a:gd name="connsiteX59" fmla="*/ 555390 w 1291688"/>
                <a:gd name="connsiteY59" fmla="*/ 104679 h 2110450"/>
                <a:gd name="connsiteX60" fmla="*/ 463164 w 1291688"/>
                <a:gd name="connsiteY60" fmla="*/ 35852 h 2110450"/>
                <a:gd name="connsiteX61" fmla="*/ 334672 w 1291688"/>
                <a:gd name="connsiteY61" fmla="*/ 13413 h 2110450"/>
                <a:gd name="connsiteX62" fmla="*/ 205248 w 1291688"/>
                <a:gd name="connsiteY62" fmla="*/ 35605 h 2110450"/>
                <a:gd name="connsiteX63" fmla="*/ 205248 w 1291688"/>
                <a:gd name="connsiteY63" fmla="*/ 35605 h 2110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291688" h="2110450">
                  <a:moveTo>
                    <a:pt x="684074" y="2110425"/>
                  </a:moveTo>
                  <a:cubicBezTo>
                    <a:pt x="659056" y="2110425"/>
                    <a:pt x="629045" y="2096709"/>
                    <a:pt x="608114" y="2078110"/>
                  </a:cubicBezTo>
                  <a:cubicBezTo>
                    <a:pt x="559724" y="2035288"/>
                    <a:pt x="469994" y="1851631"/>
                    <a:pt x="429450" y="1743988"/>
                  </a:cubicBezTo>
                  <a:cubicBezTo>
                    <a:pt x="397437" y="1658949"/>
                    <a:pt x="380648" y="1394065"/>
                    <a:pt x="369566" y="1218802"/>
                  </a:cubicBezTo>
                  <a:cubicBezTo>
                    <a:pt x="366219" y="1166160"/>
                    <a:pt x="363339" y="1120705"/>
                    <a:pt x="360870" y="1094426"/>
                  </a:cubicBezTo>
                  <a:cubicBezTo>
                    <a:pt x="352311" y="1003598"/>
                    <a:pt x="314537" y="989498"/>
                    <a:pt x="213533" y="951779"/>
                  </a:cubicBezTo>
                  <a:cubicBezTo>
                    <a:pt x="197348" y="945717"/>
                    <a:pt x="179023" y="938886"/>
                    <a:pt x="159272" y="931123"/>
                  </a:cubicBezTo>
                  <a:cubicBezTo>
                    <a:pt x="15089" y="874394"/>
                    <a:pt x="1922" y="820627"/>
                    <a:pt x="4802" y="702422"/>
                  </a:cubicBezTo>
                  <a:cubicBezTo>
                    <a:pt x="5049" y="691724"/>
                    <a:pt x="4062" y="677733"/>
                    <a:pt x="2910" y="661576"/>
                  </a:cubicBezTo>
                  <a:cubicBezTo>
                    <a:pt x="-2028" y="591926"/>
                    <a:pt x="-9517" y="486642"/>
                    <a:pt x="64247" y="421327"/>
                  </a:cubicBezTo>
                  <a:cubicBezTo>
                    <a:pt x="129920" y="363226"/>
                    <a:pt x="164566" y="174740"/>
                    <a:pt x="160808" y="95572"/>
                  </a:cubicBezTo>
                  <a:cubicBezTo>
                    <a:pt x="159491" y="68140"/>
                    <a:pt x="175347" y="42847"/>
                    <a:pt x="202203" y="29570"/>
                  </a:cubicBezTo>
                  <a:cubicBezTo>
                    <a:pt x="254598" y="3702"/>
                    <a:pt x="343149" y="-18436"/>
                    <a:pt x="467361" y="23179"/>
                  </a:cubicBezTo>
                  <a:cubicBezTo>
                    <a:pt x="519125" y="40516"/>
                    <a:pt x="542744" y="68798"/>
                    <a:pt x="565595" y="96120"/>
                  </a:cubicBezTo>
                  <a:cubicBezTo>
                    <a:pt x="584797" y="118971"/>
                    <a:pt x="604466" y="142755"/>
                    <a:pt x="641527" y="161079"/>
                  </a:cubicBezTo>
                  <a:cubicBezTo>
                    <a:pt x="667642" y="174082"/>
                    <a:pt x="699847" y="182037"/>
                    <a:pt x="730982" y="189746"/>
                  </a:cubicBezTo>
                  <a:cubicBezTo>
                    <a:pt x="796161" y="205876"/>
                    <a:pt x="863534" y="222664"/>
                    <a:pt x="847898" y="288309"/>
                  </a:cubicBezTo>
                  <a:cubicBezTo>
                    <a:pt x="842191" y="312257"/>
                    <a:pt x="846855" y="336589"/>
                    <a:pt x="861614" y="360620"/>
                  </a:cubicBezTo>
                  <a:cubicBezTo>
                    <a:pt x="897549" y="418775"/>
                    <a:pt x="987362" y="468345"/>
                    <a:pt x="1108063" y="496627"/>
                  </a:cubicBezTo>
                  <a:cubicBezTo>
                    <a:pt x="1209863" y="520493"/>
                    <a:pt x="1285218" y="586550"/>
                    <a:pt x="1291308" y="657297"/>
                  </a:cubicBezTo>
                  <a:cubicBezTo>
                    <a:pt x="1295231" y="702806"/>
                    <a:pt x="1268650" y="741156"/>
                    <a:pt x="1218367" y="762526"/>
                  </a:cubicBezTo>
                  <a:cubicBezTo>
                    <a:pt x="1091137" y="816567"/>
                    <a:pt x="1093222" y="855795"/>
                    <a:pt x="1107843" y="920644"/>
                  </a:cubicBezTo>
                  <a:cubicBezTo>
                    <a:pt x="1113330" y="945059"/>
                    <a:pt x="1123507" y="970598"/>
                    <a:pt x="1133300" y="995259"/>
                  </a:cubicBezTo>
                  <a:cubicBezTo>
                    <a:pt x="1151570" y="1041207"/>
                    <a:pt x="1167316" y="1080902"/>
                    <a:pt x="1147812" y="1101640"/>
                  </a:cubicBezTo>
                  <a:cubicBezTo>
                    <a:pt x="1119858" y="1131322"/>
                    <a:pt x="1028318" y="1159248"/>
                    <a:pt x="988349" y="1168053"/>
                  </a:cubicBezTo>
                  <a:cubicBezTo>
                    <a:pt x="950329" y="1176447"/>
                    <a:pt x="904791" y="1220174"/>
                    <a:pt x="894724" y="1295914"/>
                  </a:cubicBezTo>
                  <a:cubicBezTo>
                    <a:pt x="884108" y="1375659"/>
                    <a:pt x="752077" y="1581042"/>
                    <a:pt x="674637" y="1667782"/>
                  </a:cubicBezTo>
                  <a:cubicBezTo>
                    <a:pt x="605344" y="1745497"/>
                    <a:pt x="634367" y="1811992"/>
                    <a:pt x="692248" y="1944461"/>
                  </a:cubicBezTo>
                  <a:cubicBezTo>
                    <a:pt x="696994" y="1955434"/>
                    <a:pt x="701905" y="1966599"/>
                    <a:pt x="707007" y="1978367"/>
                  </a:cubicBezTo>
                  <a:cubicBezTo>
                    <a:pt x="734850" y="2042832"/>
                    <a:pt x="736496" y="2084529"/>
                    <a:pt x="711889" y="2102360"/>
                  </a:cubicBezTo>
                  <a:cubicBezTo>
                    <a:pt x="703715" y="2107928"/>
                    <a:pt x="693977" y="2110754"/>
                    <a:pt x="684074" y="2110425"/>
                  </a:cubicBezTo>
                  <a:close/>
                  <a:moveTo>
                    <a:pt x="334672" y="13413"/>
                  </a:moveTo>
                  <a:cubicBezTo>
                    <a:pt x="280137" y="13413"/>
                    <a:pt x="237974" y="26854"/>
                    <a:pt x="208128" y="41585"/>
                  </a:cubicBezTo>
                  <a:cubicBezTo>
                    <a:pt x="186183" y="52558"/>
                    <a:pt x="173098" y="72913"/>
                    <a:pt x="174168" y="94968"/>
                  </a:cubicBezTo>
                  <a:cubicBezTo>
                    <a:pt x="178145" y="178499"/>
                    <a:pt x="142813" y="369700"/>
                    <a:pt x="73108" y="431394"/>
                  </a:cubicBezTo>
                  <a:cubicBezTo>
                    <a:pt x="4309" y="492293"/>
                    <a:pt x="11496" y="593627"/>
                    <a:pt x="16241" y="660671"/>
                  </a:cubicBezTo>
                  <a:cubicBezTo>
                    <a:pt x="17421" y="677130"/>
                    <a:pt x="18436" y="691422"/>
                    <a:pt x="18162" y="702779"/>
                  </a:cubicBezTo>
                  <a:cubicBezTo>
                    <a:pt x="15419" y="816704"/>
                    <a:pt x="27269" y="864847"/>
                    <a:pt x="164155" y="918696"/>
                  </a:cubicBezTo>
                  <a:cubicBezTo>
                    <a:pt x="183796" y="926432"/>
                    <a:pt x="202066" y="933235"/>
                    <a:pt x="218196" y="939270"/>
                  </a:cubicBezTo>
                  <a:cubicBezTo>
                    <a:pt x="318899" y="976852"/>
                    <a:pt x="364847" y="994134"/>
                    <a:pt x="374174" y="1093164"/>
                  </a:cubicBezTo>
                  <a:cubicBezTo>
                    <a:pt x="376671" y="1119663"/>
                    <a:pt x="379414" y="1163033"/>
                    <a:pt x="382898" y="1217952"/>
                  </a:cubicBezTo>
                  <a:cubicBezTo>
                    <a:pt x="393870" y="1392420"/>
                    <a:pt x="410659" y="1656096"/>
                    <a:pt x="441986" y="1739160"/>
                  </a:cubicBezTo>
                  <a:cubicBezTo>
                    <a:pt x="482037" y="1845541"/>
                    <a:pt x="570121" y="2026510"/>
                    <a:pt x="616975" y="2067987"/>
                  </a:cubicBezTo>
                  <a:cubicBezTo>
                    <a:pt x="642377" y="2090482"/>
                    <a:pt x="685061" y="2105295"/>
                    <a:pt x="704154" y="2091442"/>
                  </a:cubicBezTo>
                  <a:cubicBezTo>
                    <a:pt x="722451" y="2078192"/>
                    <a:pt x="719132" y="2039870"/>
                    <a:pt x="694827" y="1983579"/>
                  </a:cubicBezTo>
                  <a:cubicBezTo>
                    <a:pt x="689752" y="1971838"/>
                    <a:pt x="684842" y="1960564"/>
                    <a:pt x="680096" y="1949728"/>
                  </a:cubicBezTo>
                  <a:cubicBezTo>
                    <a:pt x="621830" y="1816381"/>
                    <a:pt x="589762" y="1742918"/>
                    <a:pt x="664761" y="1658949"/>
                  </a:cubicBezTo>
                  <a:cubicBezTo>
                    <a:pt x="741077" y="1573388"/>
                    <a:pt x="871270" y="1371736"/>
                    <a:pt x="881474" y="1294103"/>
                  </a:cubicBezTo>
                  <a:cubicBezTo>
                    <a:pt x="892447" y="1211451"/>
                    <a:pt x="941632" y="1164652"/>
                    <a:pt x="985497" y="1154941"/>
                  </a:cubicBezTo>
                  <a:cubicBezTo>
                    <a:pt x="1033255" y="1144379"/>
                    <a:pt x="1114784" y="1117194"/>
                    <a:pt x="1138101" y="1092451"/>
                  </a:cubicBezTo>
                  <a:cubicBezTo>
                    <a:pt x="1151817" y="1077884"/>
                    <a:pt x="1136784" y="1040138"/>
                    <a:pt x="1120901" y="1000169"/>
                  </a:cubicBezTo>
                  <a:cubicBezTo>
                    <a:pt x="1110916" y="975014"/>
                    <a:pt x="1100574" y="949009"/>
                    <a:pt x="1094841" y="923552"/>
                  </a:cubicBezTo>
                  <a:cubicBezTo>
                    <a:pt x="1077586" y="847208"/>
                    <a:pt x="1083621" y="805210"/>
                    <a:pt x="1213155" y="750181"/>
                  </a:cubicBezTo>
                  <a:cubicBezTo>
                    <a:pt x="1258418" y="730979"/>
                    <a:pt x="1281460" y="698362"/>
                    <a:pt x="1278004" y="658394"/>
                  </a:cubicBezTo>
                  <a:cubicBezTo>
                    <a:pt x="1273450" y="605203"/>
                    <a:pt x="1217352" y="535938"/>
                    <a:pt x="1105018" y="509630"/>
                  </a:cubicBezTo>
                  <a:cubicBezTo>
                    <a:pt x="980915" y="480552"/>
                    <a:pt x="888058" y="428788"/>
                    <a:pt x="850257" y="367642"/>
                  </a:cubicBezTo>
                  <a:cubicBezTo>
                    <a:pt x="833468" y="340457"/>
                    <a:pt x="828311" y="312778"/>
                    <a:pt x="834812" y="285182"/>
                  </a:cubicBezTo>
                  <a:cubicBezTo>
                    <a:pt x="846773" y="234871"/>
                    <a:pt x="801894" y="221046"/>
                    <a:pt x="727828" y="202694"/>
                  </a:cubicBezTo>
                  <a:cubicBezTo>
                    <a:pt x="695979" y="194821"/>
                    <a:pt x="663061" y="186673"/>
                    <a:pt x="635629" y="173012"/>
                  </a:cubicBezTo>
                  <a:cubicBezTo>
                    <a:pt x="596072" y="153316"/>
                    <a:pt x="575278" y="128572"/>
                    <a:pt x="555390" y="104679"/>
                  </a:cubicBezTo>
                  <a:cubicBezTo>
                    <a:pt x="532731" y="77576"/>
                    <a:pt x="511334" y="51982"/>
                    <a:pt x="463164" y="35852"/>
                  </a:cubicBezTo>
                  <a:cubicBezTo>
                    <a:pt x="414993" y="19722"/>
                    <a:pt x="371760" y="13413"/>
                    <a:pt x="334672" y="13413"/>
                  </a:cubicBezTo>
                  <a:close/>
                  <a:moveTo>
                    <a:pt x="205248" y="35605"/>
                  </a:moveTo>
                  <a:lnTo>
                    <a:pt x="205248" y="35605"/>
                  </a:ln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A4EE164E-3F75-59B3-A2A1-8DCF0967872C}"/>
                </a:ext>
              </a:extLst>
            </p:cNvPr>
            <p:cNvSpPr/>
            <p:nvPr/>
          </p:nvSpPr>
          <p:spPr>
            <a:xfrm>
              <a:off x="6637169" y="425612"/>
              <a:ext cx="2674222" cy="4777467"/>
            </a:xfrm>
            <a:custGeom>
              <a:avLst/>
              <a:gdLst>
                <a:gd name="connsiteX0" fmla="*/ 679408 w 1914992"/>
                <a:gd name="connsiteY0" fmla="*/ 3421112 h 3421111"/>
                <a:gd name="connsiteX1" fmla="*/ 640126 w 1914992"/>
                <a:gd name="connsiteY1" fmla="*/ 3400154 h 3421111"/>
                <a:gd name="connsiteX2" fmla="*/ 657819 w 1914992"/>
                <a:gd name="connsiteY2" fmla="*/ 2921301 h 3421111"/>
                <a:gd name="connsiteX3" fmla="*/ 658094 w 1914992"/>
                <a:gd name="connsiteY3" fmla="*/ 2594586 h 3421111"/>
                <a:gd name="connsiteX4" fmla="*/ 627205 w 1914992"/>
                <a:gd name="connsiteY4" fmla="*/ 2282190 h 3421111"/>
                <a:gd name="connsiteX5" fmla="*/ 627205 w 1914992"/>
                <a:gd name="connsiteY5" fmla="*/ 2275250 h 3421111"/>
                <a:gd name="connsiteX6" fmla="*/ 627726 w 1914992"/>
                <a:gd name="connsiteY6" fmla="*/ 2268309 h 3421111"/>
                <a:gd name="connsiteX7" fmla="*/ 598319 w 1914992"/>
                <a:gd name="connsiteY7" fmla="*/ 2171173 h 3421111"/>
                <a:gd name="connsiteX8" fmla="*/ 326276 w 1914992"/>
                <a:gd name="connsiteY8" fmla="*/ 2141217 h 3421111"/>
                <a:gd name="connsiteX9" fmla="*/ 69101 w 1914992"/>
                <a:gd name="connsiteY9" fmla="*/ 2089096 h 3421111"/>
                <a:gd name="connsiteX10" fmla="*/ 19723 w 1914992"/>
                <a:gd name="connsiteY10" fmla="*/ 1793818 h 3421111"/>
                <a:gd name="connsiteX11" fmla="*/ 11137 w 1914992"/>
                <a:gd name="connsiteY11" fmla="*/ 1627278 h 3421111"/>
                <a:gd name="connsiteX12" fmla="*/ 0 w 1914992"/>
                <a:gd name="connsiteY12" fmla="*/ 1547725 h 3421111"/>
                <a:gd name="connsiteX13" fmla="*/ 199924 w 1914992"/>
                <a:gd name="connsiteY13" fmla="*/ 1362203 h 3421111"/>
                <a:gd name="connsiteX14" fmla="*/ 331324 w 1914992"/>
                <a:gd name="connsiteY14" fmla="*/ 1279742 h 3421111"/>
                <a:gd name="connsiteX15" fmla="*/ 440256 w 1914992"/>
                <a:gd name="connsiteY15" fmla="*/ 1211766 h 3421111"/>
                <a:gd name="connsiteX16" fmla="*/ 547927 w 1914992"/>
                <a:gd name="connsiteY16" fmla="*/ 1268550 h 3421111"/>
                <a:gd name="connsiteX17" fmla="*/ 594013 w 1914992"/>
                <a:gd name="connsiteY17" fmla="*/ 1329202 h 3421111"/>
                <a:gd name="connsiteX18" fmla="*/ 652854 w 1914992"/>
                <a:gd name="connsiteY18" fmla="*/ 1330958 h 3421111"/>
                <a:gd name="connsiteX19" fmla="*/ 789273 w 1914992"/>
                <a:gd name="connsiteY19" fmla="*/ 1343220 h 3421111"/>
                <a:gd name="connsiteX20" fmla="*/ 1003435 w 1914992"/>
                <a:gd name="connsiteY20" fmla="*/ 1340751 h 3421111"/>
                <a:gd name="connsiteX21" fmla="*/ 1019675 w 1914992"/>
                <a:gd name="connsiteY21" fmla="*/ 1298149 h 3421111"/>
                <a:gd name="connsiteX22" fmla="*/ 963933 w 1914992"/>
                <a:gd name="connsiteY22" fmla="*/ 1257687 h 3421111"/>
                <a:gd name="connsiteX23" fmla="*/ 872749 w 1914992"/>
                <a:gd name="connsiteY23" fmla="*/ 1181920 h 3421111"/>
                <a:gd name="connsiteX24" fmla="*/ 935596 w 1914992"/>
                <a:gd name="connsiteY24" fmla="*/ 1057653 h 3421111"/>
                <a:gd name="connsiteX25" fmla="*/ 999704 w 1914992"/>
                <a:gd name="connsiteY25" fmla="*/ 983861 h 3421111"/>
                <a:gd name="connsiteX26" fmla="*/ 964043 w 1914992"/>
                <a:gd name="connsiteY26" fmla="*/ 886121 h 3421111"/>
                <a:gd name="connsiteX27" fmla="*/ 869128 w 1914992"/>
                <a:gd name="connsiteY27" fmla="*/ 822149 h 3421111"/>
                <a:gd name="connsiteX28" fmla="*/ 845838 w 1914992"/>
                <a:gd name="connsiteY28" fmla="*/ 881841 h 3421111"/>
                <a:gd name="connsiteX29" fmla="*/ 768425 w 1914992"/>
                <a:gd name="connsiteY29" fmla="*/ 1020592 h 3421111"/>
                <a:gd name="connsiteX30" fmla="*/ 653375 w 1914992"/>
                <a:gd name="connsiteY30" fmla="*/ 999223 h 3421111"/>
                <a:gd name="connsiteX31" fmla="*/ 471364 w 1914992"/>
                <a:gd name="connsiteY31" fmla="*/ 943316 h 3421111"/>
                <a:gd name="connsiteX32" fmla="*/ 342434 w 1914992"/>
                <a:gd name="connsiteY32" fmla="*/ 940573 h 3421111"/>
                <a:gd name="connsiteX33" fmla="*/ 222336 w 1914992"/>
                <a:gd name="connsiteY33" fmla="*/ 913141 h 3421111"/>
                <a:gd name="connsiteX34" fmla="*/ 196660 w 1914992"/>
                <a:gd name="connsiteY34" fmla="*/ 763362 h 3421111"/>
                <a:gd name="connsiteX35" fmla="*/ 374803 w 1914992"/>
                <a:gd name="connsiteY35" fmla="*/ 702162 h 3421111"/>
                <a:gd name="connsiteX36" fmla="*/ 502335 w 1914992"/>
                <a:gd name="connsiteY36" fmla="*/ 677774 h 3421111"/>
                <a:gd name="connsiteX37" fmla="*/ 524280 w 1914992"/>
                <a:gd name="connsiteY37" fmla="*/ 640494 h 3421111"/>
                <a:gd name="connsiteX38" fmla="*/ 506038 w 1914992"/>
                <a:gd name="connsiteY38" fmla="*/ 442216 h 3421111"/>
                <a:gd name="connsiteX39" fmla="*/ 460446 w 1914992"/>
                <a:gd name="connsiteY39" fmla="*/ 443231 h 3421111"/>
                <a:gd name="connsiteX40" fmla="*/ 427994 w 1914992"/>
                <a:gd name="connsiteY40" fmla="*/ 492224 h 3421111"/>
                <a:gd name="connsiteX41" fmla="*/ 299064 w 1914992"/>
                <a:gd name="connsiteY41" fmla="*/ 633554 h 3421111"/>
                <a:gd name="connsiteX42" fmla="*/ 291602 w 1914992"/>
                <a:gd name="connsiteY42" fmla="*/ 632786 h 3421111"/>
                <a:gd name="connsiteX43" fmla="*/ 225381 w 1914992"/>
                <a:gd name="connsiteY43" fmla="*/ 476862 h 3421111"/>
                <a:gd name="connsiteX44" fmla="*/ 273963 w 1914992"/>
                <a:gd name="connsiteY44" fmla="*/ 209977 h 3421111"/>
                <a:gd name="connsiteX45" fmla="*/ 376614 w 1914992"/>
                <a:gd name="connsiteY45" fmla="*/ 203119 h 3421111"/>
                <a:gd name="connsiteX46" fmla="*/ 596372 w 1914992"/>
                <a:gd name="connsiteY46" fmla="*/ 202652 h 3421111"/>
                <a:gd name="connsiteX47" fmla="*/ 681411 w 1914992"/>
                <a:gd name="connsiteY47" fmla="*/ 35317 h 3421111"/>
                <a:gd name="connsiteX48" fmla="*/ 724726 w 1914992"/>
                <a:gd name="connsiteY48" fmla="*/ 218 h 3421111"/>
                <a:gd name="connsiteX49" fmla="*/ 738387 w 1914992"/>
                <a:gd name="connsiteY49" fmla="*/ 4237 h 3421111"/>
                <a:gd name="connsiteX50" fmla="*/ 1900599 w 1914992"/>
                <a:gd name="connsiteY50" fmla="*/ 1387248 h 3421111"/>
                <a:gd name="connsiteX51" fmla="*/ 1870177 w 1914992"/>
                <a:gd name="connsiteY51" fmla="*/ 1656548 h 3421111"/>
                <a:gd name="connsiteX52" fmla="*/ 1834515 w 1914992"/>
                <a:gd name="connsiteY52" fmla="*/ 1707352 h 3421111"/>
                <a:gd name="connsiteX53" fmla="*/ 1802145 w 1914992"/>
                <a:gd name="connsiteY53" fmla="*/ 1853894 h 3421111"/>
                <a:gd name="connsiteX54" fmla="*/ 1790350 w 1914992"/>
                <a:gd name="connsiteY54" fmla="*/ 1940223 h 3421111"/>
                <a:gd name="connsiteX55" fmla="*/ 1771641 w 1914992"/>
                <a:gd name="connsiteY55" fmla="*/ 1965487 h 3421111"/>
                <a:gd name="connsiteX56" fmla="*/ 1721056 w 1914992"/>
                <a:gd name="connsiteY56" fmla="*/ 2006251 h 3421111"/>
                <a:gd name="connsiteX57" fmla="*/ 1617144 w 1914992"/>
                <a:gd name="connsiteY57" fmla="*/ 1713964 h 3421111"/>
                <a:gd name="connsiteX58" fmla="*/ 1350532 w 1914992"/>
                <a:gd name="connsiteY58" fmla="*/ 1382941 h 3421111"/>
                <a:gd name="connsiteX59" fmla="*/ 1345046 w 1914992"/>
                <a:gd name="connsiteY59" fmla="*/ 1387495 h 3421111"/>
                <a:gd name="connsiteX60" fmla="*/ 1347240 w 1914992"/>
                <a:gd name="connsiteY60" fmla="*/ 1393667 h 3421111"/>
                <a:gd name="connsiteX61" fmla="*/ 1459712 w 1914992"/>
                <a:gd name="connsiteY61" fmla="*/ 1547287 h 3421111"/>
                <a:gd name="connsiteX62" fmla="*/ 1432938 w 1914992"/>
                <a:gd name="connsiteY62" fmla="*/ 1639101 h 3421111"/>
                <a:gd name="connsiteX63" fmla="*/ 1369515 w 1914992"/>
                <a:gd name="connsiteY63" fmla="*/ 1907688 h 3421111"/>
                <a:gd name="connsiteX64" fmla="*/ 1394917 w 1914992"/>
                <a:gd name="connsiteY64" fmla="*/ 2102456 h 3421111"/>
                <a:gd name="connsiteX65" fmla="*/ 1332811 w 1914992"/>
                <a:gd name="connsiteY65" fmla="*/ 2199565 h 3421111"/>
                <a:gd name="connsiteX66" fmla="*/ 1266974 w 1914992"/>
                <a:gd name="connsiteY66" fmla="*/ 2422313 h 3421111"/>
                <a:gd name="connsiteX67" fmla="*/ 1034900 w 1914992"/>
                <a:gd name="connsiteY67" fmla="*/ 3080681 h 3421111"/>
                <a:gd name="connsiteX68" fmla="*/ 872118 w 1914992"/>
                <a:gd name="connsiteY68" fmla="*/ 3250759 h 3421111"/>
                <a:gd name="connsiteX69" fmla="*/ 700531 w 1914992"/>
                <a:gd name="connsiteY69" fmla="*/ 3415954 h 3421111"/>
                <a:gd name="connsiteX70" fmla="*/ 679408 w 1914992"/>
                <a:gd name="connsiteY70" fmla="*/ 3421112 h 3421111"/>
                <a:gd name="connsiteX71" fmla="*/ 450159 w 1914992"/>
                <a:gd name="connsiteY71" fmla="*/ 2116363 h 3421111"/>
                <a:gd name="connsiteX72" fmla="*/ 607536 w 1914992"/>
                <a:gd name="connsiteY72" fmla="*/ 2161434 h 3421111"/>
                <a:gd name="connsiteX73" fmla="*/ 641086 w 1914992"/>
                <a:gd name="connsiteY73" fmla="*/ 2269653 h 3421111"/>
                <a:gd name="connsiteX74" fmla="*/ 640647 w 1914992"/>
                <a:gd name="connsiteY74" fmla="*/ 2275140 h 3421111"/>
                <a:gd name="connsiteX75" fmla="*/ 640647 w 1914992"/>
                <a:gd name="connsiteY75" fmla="*/ 2282190 h 3421111"/>
                <a:gd name="connsiteX76" fmla="*/ 668655 w 1914992"/>
                <a:gd name="connsiteY76" fmla="*/ 2586219 h 3421111"/>
                <a:gd name="connsiteX77" fmla="*/ 668929 w 1914992"/>
                <a:gd name="connsiteY77" fmla="*/ 2928735 h 3421111"/>
                <a:gd name="connsiteX78" fmla="*/ 650358 w 1914992"/>
                <a:gd name="connsiteY78" fmla="*/ 3391348 h 3421111"/>
                <a:gd name="connsiteX79" fmla="*/ 694852 w 1914992"/>
                <a:gd name="connsiteY79" fmla="*/ 3403857 h 3421111"/>
                <a:gd name="connsiteX80" fmla="*/ 861858 w 1914992"/>
                <a:gd name="connsiteY80" fmla="*/ 3242228 h 3421111"/>
                <a:gd name="connsiteX81" fmla="*/ 1026835 w 1914992"/>
                <a:gd name="connsiteY81" fmla="*/ 3069982 h 3421111"/>
                <a:gd name="connsiteX82" fmla="*/ 1215128 w 1914992"/>
                <a:gd name="connsiteY82" fmla="*/ 2760741 h 3421111"/>
                <a:gd name="connsiteX83" fmla="*/ 1255343 w 1914992"/>
                <a:gd name="connsiteY83" fmla="*/ 2428814 h 3421111"/>
                <a:gd name="connsiteX84" fmla="*/ 1322497 w 1914992"/>
                <a:gd name="connsiteY84" fmla="*/ 2191116 h 3421111"/>
                <a:gd name="connsiteX85" fmla="*/ 1382134 w 1914992"/>
                <a:gd name="connsiteY85" fmla="*/ 2098779 h 3421111"/>
                <a:gd name="connsiteX86" fmla="*/ 1358515 w 1914992"/>
                <a:gd name="connsiteY86" fmla="*/ 1915205 h 3421111"/>
                <a:gd name="connsiteX87" fmla="*/ 1358515 w 1914992"/>
                <a:gd name="connsiteY87" fmla="*/ 1915205 h 3421111"/>
                <a:gd name="connsiteX88" fmla="*/ 1422486 w 1914992"/>
                <a:gd name="connsiteY88" fmla="*/ 1630954 h 3421111"/>
                <a:gd name="connsiteX89" fmla="*/ 1446572 w 1914992"/>
                <a:gd name="connsiteY89" fmla="*/ 1549152 h 3421111"/>
                <a:gd name="connsiteX90" fmla="*/ 1339367 w 1914992"/>
                <a:gd name="connsiteY90" fmla="*/ 1404393 h 3421111"/>
                <a:gd name="connsiteX91" fmla="*/ 1332235 w 1914992"/>
                <a:gd name="connsiteY91" fmla="*/ 1383984 h 3421111"/>
                <a:gd name="connsiteX92" fmla="*/ 1349106 w 1914992"/>
                <a:gd name="connsiteY92" fmla="*/ 1369664 h 3421111"/>
                <a:gd name="connsiteX93" fmla="*/ 1630311 w 1914992"/>
                <a:gd name="connsiteY93" fmla="*/ 1711330 h 3421111"/>
                <a:gd name="connsiteX94" fmla="*/ 1723772 w 1914992"/>
                <a:gd name="connsiteY94" fmla="*/ 1993139 h 3421111"/>
                <a:gd name="connsiteX95" fmla="*/ 1760613 w 1914992"/>
                <a:gd name="connsiteY95" fmla="*/ 1957998 h 3421111"/>
                <a:gd name="connsiteX96" fmla="*/ 1780501 w 1914992"/>
                <a:gd name="connsiteY96" fmla="*/ 1931225 h 3421111"/>
                <a:gd name="connsiteX97" fmla="*/ 1788951 w 1914992"/>
                <a:gd name="connsiteY97" fmla="*/ 1855759 h 3421111"/>
                <a:gd name="connsiteX98" fmla="*/ 1824612 w 1914992"/>
                <a:gd name="connsiteY98" fmla="*/ 1698519 h 3421111"/>
                <a:gd name="connsiteX99" fmla="*/ 1858793 w 1914992"/>
                <a:gd name="connsiteY99" fmla="*/ 1649937 h 3421111"/>
                <a:gd name="connsiteX100" fmla="*/ 1888035 w 1914992"/>
                <a:gd name="connsiteY100" fmla="*/ 1391089 h 3421111"/>
                <a:gd name="connsiteX101" fmla="*/ 732599 w 1914992"/>
                <a:gd name="connsiteY101" fmla="*/ 16169 h 3421111"/>
                <a:gd name="connsiteX102" fmla="*/ 697623 w 1914992"/>
                <a:gd name="connsiteY102" fmla="*/ 27661 h 3421111"/>
                <a:gd name="connsiteX103" fmla="*/ 694962 w 1914992"/>
                <a:gd name="connsiteY103" fmla="*/ 36716 h 3421111"/>
                <a:gd name="connsiteX104" fmla="*/ 603806 w 1914992"/>
                <a:gd name="connsiteY104" fmla="*/ 213927 h 3421111"/>
                <a:gd name="connsiteX105" fmla="*/ 372197 w 1914992"/>
                <a:gd name="connsiteY105" fmla="*/ 215600 h 3421111"/>
                <a:gd name="connsiteX106" fmla="*/ 371566 w 1914992"/>
                <a:gd name="connsiteY106" fmla="*/ 215353 h 3421111"/>
                <a:gd name="connsiteX107" fmla="*/ 282001 w 1914992"/>
                <a:gd name="connsiteY107" fmla="*/ 220840 h 3421111"/>
                <a:gd name="connsiteX108" fmla="*/ 238933 w 1914992"/>
                <a:gd name="connsiteY108" fmla="*/ 475189 h 3421111"/>
                <a:gd name="connsiteX109" fmla="*/ 294620 w 1914992"/>
                <a:gd name="connsiteY109" fmla="*/ 619673 h 3421111"/>
                <a:gd name="connsiteX110" fmla="*/ 416720 w 1914992"/>
                <a:gd name="connsiteY110" fmla="*/ 485257 h 3421111"/>
                <a:gd name="connsiteX111" fmla="*/ 454713 w 1914992"/>
                <a:gd name="connsiteY111" fmla="*/ 431106 h 3421111"/>
                <a:gd name="connsiteX112" fmla="*/ 514103 w 1914992"/>
                <a:gd name="connsiteY112" fmla="*/ 431106 h 3421111"/>
                <a:gd name="connsiteX113" fmla="*/ 537804 w 1914992"/>
                <a:gd name="connsiteY113" fmla="*/ 641619 h 3421111"/>
                <a:gd name="connsiteX114" fmla="*/ 511607 w 1914992"/>
                <a:gd name="connsiteY114" fmla="*/ 687348 h 3421111"/>
                <a:gd name="connsiteX115" fmla="*/ 373761 w 1914992"/>
                <a:gd name="connsiteY115" fmla="*/ 715192 h 3421111"/>
                <a:gd name="connsiteX116" fmla="*/ 208181 w 1914992"/>
                <a:gd name="connsiteY116" fmla="*/ 770248 h 3421111"/>
                <a:gd name="connsiteX117" fmla="*/ 232047 w 1914992"/>
                <a:gd name="connsiteY117" fmla="*/ 903458 h 3421111"/>
                <a:gd name="connsiteX118" fmla="*/ 341775 w 1914992"/>
                <a:gd name="connsiteY118" fmla="*/ 926967 h 3421111"/>
                <a:gd name="connsiteX119" fmla="*/ 473147 w 1914992"/>
                <a:gd name="connsiteY119" fmla="*/ 929710 h 3421111"/>
                <a:gd name="connsiteX120" fmla="*/ 658971 w 1914992"/>
                <a:gd name="connsiteY120" fmla="*/ 986714 h 3421111"/>
                <a:gd name="connsiteX121" fmla="*/ 764064 w 1914992"/>
                <a:gd name="connsiteY121" fmla="*/ 1007617 h 3421111"/>
                <a:gd name="connsiteX122" fmla="*/ 832644 w 1914992"/>
                <a:gd name="connsiteY122" fmla="*/ 879592 h 3421111"/>
                <a:gd name="connsiteX123" fmla="*/ 869155 w 1914992"/>
                <a:gd name="connsiteY123" fmla="*/ 808406 h 3421111"/>
                <a:gd name="connsiteX124" fmla="*/ 974412 w 1914992"/>
                <a:gd name="connsiteY124" fmla="*/ 877287 h 3421111"/>
                <a:gd name="connsiteX125" fmla="*/ 1012817 w 1914992"/>
                <a:gd name="connsiteY125" fmla="*/ 986165 h 3421111"/>
                <a:gd name="connsiteX126" fmla="*/ 943880 w 1914992"/>
                <a:gd name="connsiteY126" fmla="*/ 1067830 h 3421111"/>
                <a:gd name="connsiteX127" fmla="*/ 884984 w 1914992"/>
                <a:gd name="connsiteY127" fmla="*/ 1176077 h 3421111"/>
                <a:gd name="connsiteX128" fmla="*/ 968596 w 1914992"/>
                <a:gd name="connsiteY128" fmla="*/ 1244657 h 3421111"/>
                <a:gd name="connsiteX129" fmla="*/ 1032047 w 1914992"/>
                <a:gd name="connsiteY129" fmla="*/ 1292498 h 3421111"/>
                <a:gd name="connsiteX130" fmla="*/ 1012158 w 1914992"/>
                <a:gd name="connsiteY130" fmla="*/ 1350462 h 3421111"/>
                <a:gd name="connsiteX131" fmla="*/ 782278 w 1914992"/>
                <a:gd name="connsiteY131" fmla="*/ 1354110 h 3421111"/>
                <a:gd name="connsiteX132" fmla="*/ 658450 w 1914992"/>
                <a:gd name="connsiteY132" fmla="*/ 1342671 h 3421111"/>
                <a:gd name="connsiteX133" fmla="*/ 585536 w 1914992"/>
                <a:gd name="connsiteY133" fmla="*/ 1339050 h 3421111"/>
                <a:gd name="connsiteX134" fmla="*/ 536460 w 1914992"/>
                <a:gd name="connsiteY134" fmla="*/ 1274914 h 3421111"/>
                <a:gd name="connsiteX135" fmla="*/ 445331 w 1914992"/>
                <a:gd name="connsiteY135" fmla="*/ 1223699 h 3421111"/>
                <a:gd name="connsiteX136" fmla="*/ 339416 w 1914992"/>
                <a:gd name="connsiteY136" fmla="*/ 1289947 h 3421111"/>
                <a:gd name="connsiteX137" fmla="*/ 205438 w 1914992"/>
                <a:gd name="connsiteY137" fmla="*/ 1373944 h 3421111"/>
                <a:gd name="connsiteX138" fmla="*/ 13414 w 1914992"/>
                <a:gd name="connsiteY138" fmla="*/ 1547259 h 3421111"/>
                <a:gd name="connsiteX139" fmla="*/ 24387 w 1914992"/>
                <a:gd name="connsiteY139" fmla="*/ 1624069 h 3421111"/>
                <a:gd name="connsiteX140" fmla="*/ 33001 w 1914992"/>
                <a:gd name="connsiteY140" fmla="*/ 1795738 h 3421111"/>
                <a:gd name="connsiteX141" fmla="*/ 78757 w 1914992"/>
                <a:gd name="connsiteY141" fmla="*/ 2079248 h 3421111"/>
                <a:gd name="connsiteX142" fmla="*/ 324219 w 1914992"/>
                <a:gd name="connsiteY142" fmla="*/ 2127419 h 3421111"/>
                <a:gd name="connsiteX143" fmla="*/ 450159 w 1914992"/>
                <a:gd name="connsiteY143" fmla="*/ 2116363 h 3421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1914992" h="3421111">
                  <a:moveTo>
                    <a:pt x="679408" y="3421112"/>
                  </a:moveTo>
                  <a:cubicBezTo>
                    <a:pt x="665308" y="3421112"/>
                    <a:pt x="651976" y="3414062"/>
                    <a:pt x="640126" y="3400154"/>
                  </a:cubicBezTo>
                  <a:cubicBezTo>
                    <a:pt x="578541" y="3327898"/>
                    <a:pt x="563837" y="3058817"/>
                    <a:pt x="657819" y="2921301"/>
                  </a:cubicBezTo>
                  <a:cubicBezTo>
                    <a:pt x="765737" y="2763429"/>
                    <a:pt x="693947" y="2640232"/>
                    <a:pt x="658094" y="2594586"/>
                  </a:cubicBezTo>
                  <a:cubicBezTo>
                    <a:pt x="630470" y="2559445"/>
                    <a:pt x="626053" y="2405305"/>
                    <a:pt x="627205" y="2282190"/>
                  </a:cubicBezTo>
                  <a:lnTo>
                    <a:pt x="627205" y="2275250"/>
                  </a:lnTo>
                  <a:cubicBezTo>
                    <a:pt x="627205" y="2273741"/>
                    <a:pt x="627425" y="2271382"/>
                    <a:pt x="627726" y="2268309"/>
                  </a:cubicBezTo>
                  <a:cubicBezTo>
                    <a:pt x="629647" y="2249299"/>
                    <a:pt x="634118" y="2204804"/>
                    <a:pt x="598319" y="2171173"/>
                  </a:cubicBezTo>
                  <a:cubicBezTo>
                    <a:pt x="553303" y="2128928"/>
                    <a:pt x="461790" y="2118860"/>
                    <a:pt x="326276" y="2141217"/>
                  </a:cubicBezTo>
                  <a:cubicBezTo>
                    <a:pt x="208566" y="2160639"/>
                    <a:pt x="122045" y="2143137"/>
                    <a:pt x="69101" y="2089096"/>
                  </a:cubicBezTo>
                  <a:cubicBezTo>
                    <a:pt x="11192" y="2030117"/>
                    <a:pt x="-5431" y="1930758"/>
                    <a:pt x="19723" y="1793818"/>
                  </a:cubicBezTo>
                  <a:cubicBezTo>
                    <a:pt x="31876" y="1727597"/>
                    <a:pt x="20848" y="1674297"/>
                    <a:pt x="11137" y="1627278"/>
                  </a:cubicBezTo>
                  <a:cubicBezTo>
                    <a:pt x="5404" y="1599517"/>
                    <a:pt x="0" y="1573320"/>
                    <a:pt x="0" y="1547725"/>
                  </a:cubicBezTo>
                  <a:cubicBezTo>
                    <a:pt x="0" y="1468721"/>
                    <a:pt x="108713" y="1403241"/>
                    <a:pt x="199924" y="1362203"/>
                  </a:cubicBezTo>
                  <a:cubicBezTo>
                    <a:pt x="254788" y="1337514"/>
                    <a:pt x="293742" y="1308134"/>
                    <a:pt x="331324" y="1279742"/>
                  </a:cubicBezTo>
                  <a:cubicBezTo>
                    <a:pt x="366190" y="1253408"/>
                    <a:pt x="399108" y="1228527"/>
                    <a:pt x="440256" y="1211766"/>
                  </a:cubicBezTo>
                  <a:cubicBezTo>
                    <a:pt x="499729" y="1187543"/>
                    <a:pt x="524225" y="1228719"/>
                    <a:pt x="547927" y="1268550"/>
                  </a:cubicBezTo>
                  <a:cubicBezTo>
                    <a:pt x="560930" y="1290496"/>
                    <a:pt x="574344" y="1312962"/>
                    <a:pt x="594013" y="1329202"/>
                  </a:cubicBezTo>
                  <a:cubicBezTo>
                    <a:pt x="616397" y="1347636"/>
                    <a:pt x="630909" y="1341025"/>
                    <a:pt x="652854" y="1330958"/>
                  </a:cubicBezTo>
                  <a:cubicBezTo>
                    <a:pt x="682700" y="1317242"/>
                    <a:pt x="719843" y="1300261"/>
                    <a:pt x="789273" y="1343220"/>
                  </a:cubicBezTo>
                  <a:cubicBezTo>
                    <a:pt x="872941" y="1394957"/>
                    <a:pt x="966539" y="1372325"/>
                    <a:pt x="1003435" y="1340751"/>
                  </a:cubicBezTo>
                  <a:cubicBezTo>
                    <a:pt x="1012817" y="1332741"/>
                    <a:pt x="1027411" y="1316529"/>
                    <a:pt x="1019675" y="1298149"/>
                  </a:cubicBezTo>
                  <a:cubicBezTo>
                    <a:pt x="1009772" y="1274585"/>
                    <a:pt x="988540" y="1266740"/>
                    <a:pt x="963933" y="1257687"/>
                  </a:cubicBezTo>
                  <a:cubicBezTo>
                    <a:pt x="931837" y="1245836"/>
                    <a:pt x="895353" y="1232395"/>
                    <a:pt x="872749" y="1181920"/>
                  </a:cubicBezTo>
                  <a:cubicBezTo>
                    <a:pt x="847813" y="1126397"/>
                    <a:pt x="892445" y="1091394"/>
                    <a:pt x="935596" y="1057653"/>
                  </a:cubicBezTo>
                  <a:cubicBezTo>
                    <a:pt x="964317" y="1035159"/>
                    <a:pt x="994026" y="1011896"/>
                    <a:pt x="999704" y="983861"/>
                  </a:cubicBezTo>
                  <a:cubicBezTo>
                    <a:pt x="1005191" y="956429"/>
                    <a:pt x="992243" y="920767"/>
                    <a:pt x="964043" y="886121"/>
                  </a:cubicBezTo>
                  <a:cubicBezTo>
                    <a:pt x="934197" y="849636"/>
                    <a:pt x="893405" y="822149"/>
                    <a:pt x="869128" y="822149"/>
                  </a:cubicBezTo>
                  <a:cubicBezTo>
                    <a:pt x="854342" y="822149"/>
                    <a:pt x="850419" y="849801"/>
                    <a:pt x="845838" y="881841"/>
                  </a:cubicBezTo>
                  <a:cubicBezTo>
                    <a:pt x="838788" y="931520"/>
                    <a:pt x="829077" y="999579"/>
                    <a:pt x="768425" y="1020592"/>
                  </a:cubicBezTo>
                  <a:cubicBezTo>
                    <a:pt x="729280" y="1034308"/>
                    <a:pt x="697431" y="1019495"/>
                    <a:pt x="653375" y="999223"/>
                  </a:cubicBezTo>
                  <a:cubicBezTo>
                    <a:pt x="610252" y="979362"/>
                    <a:pt x="556568" y="954646"/>
                    <a:pt x="471364" y="943316"/>
                  </a:cubicBezTo>
                  <a:cubicBezTo>
                    <a:pt x="418502" y="936321"/>
                    <a:pt x="376367" y="938653"/>
                    <a:pt x="342434" y="940573"/>
                  </a:cubicBezTo>
                  <a:cubicBezTo>
                    <a:pt x="291355" y="943316"/>
                    <a:pt x="254459" y="945483"/>
                    <a:pt x="222336" y="913141"/>
                  </a:cubicBezTo>
                  <a:cubicBezTo>
                    <a:pt x="183109" y="873612"/>
                    <a:pt x="171093" y="803632"/>
                    <a:pt x="196660" y="763362"/>
                  </a:cubicBezTo>
                  <a:cubicBezTo>
                    <a:pt x="228179" y="713710"/>
                    <a:pt x="286472" y="693712"/>
                    <a:pt x="374803" y="702162"/>
                  </a:cubicBezTo>
                  <a:cubicBezTo>
                    <a:pt x="432795" y="707648"/>
                    <a:pt x="476905" y="699281"/>
                    <a:pt x="502335" y="677774"/>
                  </a:cubicBezTo>
                  <a:cubicBezTo>
                    <a:pt x="522635" y="660602"/>
                    <a:pt x="524280" y="641317"/>
                    <a:pt x="524280" y="640494"/>
                  </a:cubicBezTo>
                  <a:cubicBezTo>
                    <a:pt x="544278" y="501935"/>
                    <a:pt x="525378" y="456234"/>
                    <a:pt x="506038" y="442216"/>
                  </a:cubicBezTo>
                  <a:cubicBezTo>
                    <a:pt x="491444" y="431627"/>
                    <a:pt x="473120" y="436922"/>
                    <a:pt x="460446" y="443231"/>
                  </a:cubicBezTo>
                  <a:cubicBezTo>
                    <a:pt x="455481" y="445974"/>
                    <a:pt x="440887" y="470526"/>
                    <a:pt x="427994" y="492224"/>
                  </a:cubicBezTo>
                  <a:cubicBezTo>
                    <a:pt x="392333" y="552355"/>
                    <a:pt x="344107" y="633554"/>
                    <a:pt x="299064" y="633554"/>
                  </a:cubicBezTo>
                  <a:cubicBezTo>
                    <a:pt x="296567" y="633557"/>
                    <a:pt x="294043" y="633302"/>
                    <a:pt x="291602" y="632786"/>
                  </a:cubicBezTo>
                  <a:cubicBezTo>
                    <a:pt x="259287" y="626038"/>
                    <a:pt x="237616" y="575179"/>
                    <a:pt x="225381" y="476862"/>
                  </a:cubicBezTo>
                  <a:cubicBezTo>
                    <a:pt x="207825" y="335944"/>
                    <a:pt x="224174" y="246132"/>
                    <a:pt x="273963" y="209977"/>
                  </a:cubicBezTo>
                  <a:cubicBezTo>
                    <a:pt x="318129" y="177881"/>
                    <a:pt x="371429" y="200759"/>
                    <a:pt x="376614" y="203119"/>
                  </a:cubicBezTo>
                  <a:cubicBezTo>
                    <a:pt x="470486" y="235763"/>
                    <a:pt x="544443" y="235625"/>
                    <a:pt x="596372" y="202652"/>
                  </a:cubicBezTo>
                  <a:cubicBezTo>
                    <a:pt x="656118" y="164741"/>
                    <a:pt x="675595" y="90757"/>
                    <a:pt x="681411" y="35317"/>
                  </a:cubicBezTo>
                  <a:cubicBezTo>
                    <a:pt x="683688" y="13665"/>
                    <a:pt x="703082" y="-2051"/>
                    <a:pt x="724726" y="218"/>
                  </a:cubicBezTo>
                  <a:cubicBezTo>
                    <a:pt x="729472" y="717"/>
                    <a:pt x="734108" y="2078"/>
                    <a:pt x="738387" y="4237"/>
                  </a:cubicBezTo>
                  <a:cubicBezTo>
                    <a:pt x="1298686" y="287746"/>
                    <a:pt x="1722291" y="791837"/>
                    <a:pt x="1900599" y="1387248"/>
                  </a:cubicBezTo>
                  <a:cubicBezTo>
                    <a:pt x="1927427" y="1477417"/>
                    <a:pt x="1916454" y="1574636"/>
                    <a:pt x="1870177" y="1656548"/>
                  </a:cubicBezTo>
                  <a:cubicBezTo>
                    <a:pt x="1860054" y="1674653"/>
                    <a:pt x="1848094" y="1691689"/>
                    <a:pt x="1834515" y="1707352"/>
                  </a:cubicBezTo>
                  <a:cubicBezTo>
                    <a:pt x="1788841" y="1759254"/>
                    <a:pt x="1795918" y="1809537"/>
                    <a:pt x="1802145" y="1853894"/>
                  </a:cubicBezTo>
                  <a:cubicBezTo>
                    <a:pt x="1806726" y="1886565"/>
                    <a:pt x="1811061" y="1917454"/>
                    <a:pt x="1790350" y="1940223"/>
                  </a:cubicBezTo>
                  <a:cubicBezTo>
                    <a:pt x="1783574" y="1948233"/>
                    <a:pt x="1777319" y="1956654"/>
                    <a:pt x="1771641" y="1965487"/>
                  </a:cubicBezTo>
                  <a:cubicBezTo>
                    <a:pt x="1756718" y="1987433"/>
                    <a:pt x="1741274" y="2010339"/>
                    <a:pt x="1721056" y="2006251"/>
                  </a:cubicBezTo>
                  <a:cubicBezTo>
                    <a:pt x="1697602" y="2001533"/>
                    <a:pt x="1666906" y="1963101"/>
                    <a:pt x="1617144" y="1713964"/>
                  </a:cubicBezTo>
                  <a:cubicBezTo>
                    <a:pt x="1553529" y="1395368"/>
                    <a:pt x="1409538" y="1376330"/>
                    <a:pt x="1350532" y="1382941"/>
                  </a:cubicBezTo>
                  <a:cubicBezTo>
                    <a:pt x="1347926" y="1383125"/>
                    <a:pt x="1345704" y="1384958"/>
                    <a:pt x="1345046" y="1387495"/>
                  </a:cubicBezTo>
                  <a:cubicBezTo>
                    <a:pt x="1344332" y="1389811"/>
                    <a:pt x="1345238" y="1392320"/>
                    <a:pt x="1347240" y="1393667"/>
                  </a:cubicBezTo>
                  <a:cubicBezTo>
                    <a:pt x="1385316" y="1422032"/>
                    <a:pt x="1450549" y="1479667"/>
                    <a:pt x="1459712" y="1547287"/>
                  </a:cubicBezTo>
                  <a:cubicBezTo>
                    <a:pt x="1464128" y="1579684"/>
                    <a:pt x="1455103" y="1610572"/>
                    <a:pt x="1432938" y="1639101"/>
                  </a:cubicBezTo>
                  <a:cubicBezTo>
                    <a:pt x="1348530" y="1747705"/>
                    <a:pt x="1325953" y="1843086"/>
                    <a:pt x="1369515" y="1907688"/>
                  </a:cubicBezTo>
                  <a:cubicBezTo>
                    <a:pt x="1412282" y="1971166"/>
                    <a:pt x="1418454" y="2018459"/>
                    <a:pt x="1394917" y="2102456"/>
                  </a:cubicBezTo>
                  <a:cubicBezTo>
                    <a:pt x="1386304" y="2133097"/>
                    <a:pt x="1360298" y="2165384"/>
                    <a:pt x="1332811" y="2199565"/>
                  </a:cubicBezTo>
                  <a:cubicBezTo>
                    <a:pt x="1280059" y="2265072"/>
                    <a:pt x="1220340" y="2339303"/>
                    <a:pt x="1266974" y="2422313"/>
                  </a:cubicBezTo>
                  <a:cubicBezTo>
                    <a:pt x="1344332" y="2560104"/>
                    <a:pt x="1160429" y="2985162"/>
                    <a:pt x="1034900" y="3080681"/>
                  </a:cubicBezTo>
                  <a:cubicBezTo>
                    <a:pt x="976442" y="3125203"/>
                    <a:pt x="923389" y="3189064"/>
                    <a:pt x="872118" y="3250759"/>
                  </a:cubicBezTo>
                  <a:cubicBezTo>
                    <a:pt x="812947" y="3322082"/>
                    <a:pt x="756904" y="3389318"/>
                    <a:pt x="700531" y="3415954"/>
                  </a:cubicBezTo>
                  <a:cubicBezTo>
                    <a:pt x="693947" y="3419219"/>
                    <a:pt x="686733" y="3420975"/>
                    <a:pt x="679408" y="3421112"/>
                  </a:cubicBezTo>
                  <a:close/>
                  <a:moveTo>
                    <a:pt x="450159" y="2116363"/>
                  </a:moveTo>
                  <a:cubicBezTo>
                    <a:pt x="522854" y="2116363"/>
                    <a:pt x="575551" y="2131424"/>
                    <a:pt x="607536" y="2161434"/>
                  </a:cubicBezTo>
                  <a:cubicBezTo>
                    <a:pt x="648163" y="2199565"/>
                    <a:pt x="643034" y="2250479"/>
                    <a:pt x="641086" y="2269653"/>
                  </a:cubicBezTo>
                  <a:cubicBezTo>
                    <a:pt x="640839" y="2272122"/>
                    <a:pt x="640647" y="2274043"/>
                    <a:pt x="640647" y="2275140"/>
                  </a:cubicBezTo>
                  <a:lnTo>
                    <a:pt x="640647" y="2282190"/>
                  </a:lnTo>
                  <a:cubicBezTo>
                    <a:pt x="639056" y="2450732"/>
                    <a:pt x="649260" y="2561530"/>
                    <a:pt x="668655" y="2586219"/>
                  </a:cubicBezTo>
                  <a:cubicBezTo>
                    <a:pt x="706347" y="2634170"/>
                    <a:pt x="781812" y="2763539"/>
                    <a:pt x="668929" y="2928735"/>
                  </a:cubicBezTo>
                  <a:cubicBezTo>
                    <a:pt x="577800" y="3062054"/>
                    <a:pt x="591160" y="3321890"/>
                    <a:pt x="650358" y="3391348"/>
                  </a:cubicBezTo>
                  <a:cubicBezTo>
                    <a:pt x="664074" y="3407423"/>
                    <a:pt x="678613" y="3411510"/>
                    <a:pt x="694852" y="3403857"/>
                  </a:cubicBezTo>
                  <a:cubicBezTo>
                    <a:pt x="748674" y="3378482"/>
                    <a:pt x="803648" y="3312289"/>
                    <a:pt x="861858" y="3242228"/>
                  </a:cubicBezTo>
                  <a:cubicBezTo>
                    <a:pt x="913623" y="3179875"/>
                    <a:pt x="967142" y="3115437"/>
                    <a:pt x="1026835" y="3069982"/>
                  </a:cubicBezTo>
                  <a:cubicBezTo>
                    <a:pt x="1086527" y="3024527"/>
                    <a:pt x="1162157" y="2900288"/>
                    <a:pt x="1215128" y="2760741"/>
                  </a:cubicBezTo>
                  <a:cubicBezTo>
                    <a:pt x="1272351" y="2609865"/>
                    <a:pt x="1287384" y="2485818"/>
                    <a:pt x="1255343" y="2428814"/>
                  </a:cubicBezTo>
                  <a:cubicBezTo>
                    <a:pt x="1204320" y="2337904"/>
                    <a:pt x="1267112" y="2259915"/>
                    <a:pt x="1322497" y="2191116"/>
                  </a:cubicBezTo>
                  <a:cubicBezTo>
                    <a:pt x="1349133" y="2158033"/>
                    <a:pt x="1374288" y="2126788"/>
                    <a:pt x="1382134" y="2098779"/>
                  </a:cubicBezTo>
                  <a:cubicBezTo>
                    <a:pt x="1407152" y="2009625"/>
                    <a:pt x="1394451" y="1968560"/>
                    <a:pt x="1358515" y="1915205"/>
                  </a:cubicBezTo>
                  <a:lnTo>
                    <a:pt x="1358515" y="1915205"/>
                  </a:lnTo>
                  <a:cubicBezTo>
                    <a:pt x="1331302" y="1874797"/>
                    <a:pt x="1303432" y="1784134"/>
                    <a:pt x="1422486" y="1630954"/>
                  </a:cubicBezTo>
                  <a:cubicBezTo>
                    <a:pt x="1442374" y="1605360"/>
                    <a:pt x="1450467" y="1577846"/>
                    <a:pt x="1446572" y="1549152"/>
                  </a:cubicBezTo>
                  <a:cubicBezTo>
                    <a:pt x="1438040" y="1486333"/>
                    <a:pt x="1375742" y="1431496"/>
                    <a:pt x="1339367" y="1404393"/>
                  </a:cubicBezTo>
                  <a:cubicBezTo>
                    <a:pt x="1332921" y="1399771"/>
                    <a:pt x="1330068" y="1391610"/>
                    <a:pt x="1332235" y="1383984"/>
                  </a:cubicBezTo>
                  <a:cubicBezTo>
                    <a:pt x="1334347" y="1376182"/>
                    <a:pt x="1341068" y="1370493"/>
                    <a:pt x="1349106" y="1369664"/>
                  </a:cubicBezTo>
                  <a:cubicBezTo>
                    <a:pt x="1411706" y="1362587"/>
                    <a:pt x="1564529" y="1381872"/>
                    <a:pt x="1630311" y="1711330"/>
                  </a:cubicBezTo>
                  <a:cubicBezTo>
                    <a:pt x="1666631" y="1893149"/>
                    <a:pt x="1698068" y="1987954"/>
                    <a:pt x="1723772" y="1993139"/>
                  </a:cubicBezTo>
                  <a:cubicBezTo>
                    <a:pt x="1735238" y="1995443"/>
                    <a:pt x="1748735" y="1975555"/>
                    <a:pt x="1760613" y="1957998"/>
                  </a:cubicBezTo>
                  <a:cubicBezTo>
                    <a:pt x="1766648" y="1948644"/>
                    <a:pt x="1773287" y="1939701"/>
                    <a:pt x="1780501" y="1931225"/>
                  </a:cubicBezTo>
                  <a:cubicBezTo>
                    <a:pt x="1796960" y="1913092"/>
                    <a:pt x="1793449" y="1887773"/>
                    <a:pt x="1788951" y="1855759"/>
                  </a:cubicBezTo>
                  <a:cubicBezTo>
                    <a:pt x="1782641" y="1810881"/>
                    <a:pt x="1774796" y="1755029"/>
                    <a:pt x="1824612" y="1698519"/>
                  </a:cubicBezTo>
                  <a:cubicBezTo>
                    <a:pt x="1837642" y="1683541"/>
                    <a:pt x="1849082" y="1667247"/>
                    <a:pt x="1858793" y="1649937"/>
                  </a:cubicBezTo>
                  <a:cubicBezTo>
                    <a:pt x="1903260" y="1571207"/>
                    <a:pt x="1913821" y="1477774"/>
                    <a:pt x="1888035" y="1391089"/>
                  </a:cubicBezTo>
                  <a:cubicBezTo>
                    <a:pt x="1710769" y="799161"/>
                    <a:pt x="1289633" y="298033"/>
                    <a:pt x="732599" y="16169"/>
                  </a:cubicBezTo>
                  <a:cubicBezTo>
                    <a:pt x="719761" y="9685"/>
                    <a:pt x="704097" y="14828"/>
                    <a:pt x="697623" y="27661"/>
                  </a:cubicBezTo>
                  <a:cubicBezTo>
                    <a:pt x="696197" y="30492"/>
                    <a:pt x="695291" y="33561"/>
                    <a:pt x="694962" y="36716"/>
                  </a:cubicBezTo>
                  <a:cubicBezTo>
                    <a:pt x="688845" y="95036"/>
                    <a:pt x="668079" y="173163"/>
                    <a:pt x="603806" y="213927"/>
                  </a:cubicBezTo>
                  <a:cubicBezTo>
                    <a:pt x="548201" y="249232"/>
                    <a:pt x="470267" y="249780"/>
                    <a:pt x="372197" y="215600"/>
                  </a:cubicBezTo>
                  <a:cubicBezTo>
                    <a:pt x="371978" y="215534"/>
                    <a:pt x="371759" y="215452"/>
                    <a:pt x="371566" y="215353"/>
                  </a:cubicBezTo>
                  <a:cubicBezTo>
                    <a:pt x="371073" y="215134"/>
                    <a:pt x="321037" y="192393"/>
                    <a:pt x="282001" y="220840"/>
                  </a:cubicBezTo>
                  <a:cubicBezTo>
                    <a:pt x="250729" y="243636"/>
                    <a:pt x="217892" y="306235"/>
                    <a:pt x="238933" y="475189"/>
                  </a:cubicBezTo>
                  <a:cubicBezTo>
                    <a:pt x="252978" y="587907"/>
                    <a:pt x="276953" y="615970"/>
                    <a:pt x="294620" y="619673"/>
                  </a:cubicBezTo>
                  <a:cubicBezTo>
                    <a:pt x="332284" y="627519"/>
                    <a:pt x="385145" y="538557"/>
                    <a:pt x="416720" y="485257"/>
                  </a:cubicBezTo>
                  <a:cubicBezTo>
                    <a:pt x="436772" y="451460"/>
                    <a:pt x="446758" y="435056"/>
                    <a:pt x="454713" y="431106"/>
                  </a:cubicBezTo>
                  <a:cubicBezTo>
                    <a:pt x="477427" y="419886"/>
                    <a:pt x="498604" y="419941"/>
                    <a:pt x="514103" y="431106"/>
                  </a:cubicBezTo>
                  <a:cubicBezTo>
                    <a:pt x="546610" y="454642"/>
                    <a:pt x="554565" y="525472"/>
                    <a:pt x="537804" y="641619"/>
                  </a:cubicBezTo>
                  <a:cubicBezTo>
                    <a:pt x="537804" y="642085"/>
                    <a:pt x="536076" y="666308"/>
                    <a:pt x="511607" y="687348"/>
                  </a:cubicBezTo>
                  <a:cubicBezTo>
                    <a:pt x="482995" y="711845"/>
                    <a:pt x="436608" y="721227"/>
                    <a:pt x="373761" y="715192"/>
                  </a:cubicBezTo>
                  <a:cubicBezTo>
                    <a:pt x="290862" y="707236"/>
                    <a:pt x="236601" y="725259"/>
                    <a:pt x="208181" y="770248"/>
                  </a:cubicBezTo>
                  <a:cubicBezTo>
                    <a:pt x="186071" y="805086"/>
                    <a:pt x="197428" y="868591"/>
                    <a:pt x="232047" y="903458"/>
                  </a:cubicBezTo>
                  <a:cubicBezTo>
                    <a:pt x="259946" y="931548"/>
                    <a:pt x="292562" y="929737"/>
                    <a:pt x="341775" y="926967"/>
                  </a:cubicBezTo>
                  <a:cubicBezTo>
                    <a:pt x="376175" y="925047"/>
                    <a:pt x="419024" y="922660"/>
                    <a:pt x="473147" y="929710"/>
                  </a:cubicBezTo>
                  <a:cubicBezTo>
                    <a:pt x="560326" y="941286"/>
                    <a:pt x="617330" y="967539"/>
                    <a:pt x="658971" y="986714"/>
                  </a:cubicBezTo>
                  <a:cubicBezTo>
                    <a:pt x="701738" y="1006382"/>
                    <a:pt x="729965" y="1019413"/>
                    <a:pt x="764064" y="1007617"/>
                  </a:cubicBezTo>
                  <a:cubicBezTo>
                    <a:pt x="817007" y="989265"/>
                    <a:pt x="825648" y="928448"/>
                    <a:pt x="832644" y="879592"/>
                  </a:cubicBezTo>
                  <a:cubicBezTo>
                    <a:pt x="838130" y="841379"/>
                    <a:pt x="842766" y="808406"/>
                    <a:pt x="869155" y="808406"/>
                  </a:cubicBezTo>
                  <a:cubicBezTo>
                    <a:pt x="897493" y="808406"/>
                    <a:pt x="941768" y="837374"/>
                    <a:pt x="974412" y="877287"/>
                  </a:cubicBezTo>
                  <a:cubicBezTo>
                    <a:pt x="992545" y="899452"/>
                    <a:pt x="1021622" y="943124"/>
                    <a:pt x="1012817" y="986165"/>
                  </a:cubicBezTo>
                  <a:cubicBezTo>
                    <a:pt x="1006178" y="1019083"/>
                    <a:pt x="974412" y="1043772"/>
                    <a:pt x="943880" y="1067830"/>
                  </a:cubicBezTo>
                  <a:cubicBezTo>
                    <a:pt x="902979" y="1099871"/>
                    <a:pt x="864327" y="1130101"/>
                    <a:pt x="884984" y="1176077"/>
                  </a:cubicBezTo>
                  <a:cubicBezTo>
                    <a:pt x="905366" y="1221422"/>
                    <a:pt x="937516" y="1233300"/>
                    <a:pt x="968596" y="1244657"/>
                  </a:cubicBezTo>
                  <a:cubicBezTo>
                    <a:pt x="994959" y="1254395"/>
                    <a:pt x="1019867" y="1263585"/>
                    <a:pt x="1032047" y="1292498"/>
                  </a:cubicBezTo>
                  <a:cubicBezTo>
                    <a:pt x="1040112" y="1311701"/>
                    <a:pt x="1032842" y="1332768"/>
                    <a:pt x="1012158" y="1350462"/>
                  </a:cubicBezTo>
                  <a:cubicBezTo>
                    <a:pt x="964564" y="1391171"/>
                    <a:pt x="863148" y="1404146"/>
                    <a:pt x="782278" y="1354110"/>
                  </a:cubicBezTo>
                  <a:cubicBezTo>
                    <a:pt x="718938" y="1314965"/>
                    <a:pt x="686788" y="1329669"/>
                    <a:pt x="658450" y="1342671"/>
                  </a:cubicBezTo>
                  <a:cubicBezTo>
                    <a:pt x="635792" y="1353041"/>
                    <a:pt x="614367" y="1362834"/>
                    <a:pt x="585536" y="1339050"/>
                  </a:cubicBezTo>
                  <a:cubicBezTo>
                    <a:pt x="564084" y="1321329"/>
                    <a:pt x="549408" y="1296668"/>
                    <a:pt x="536460" y="1274914"/>
                  </a:cubicBezTo>
                  <a:cubicBezTo>
                    <a:pt x="511909" y="1233629"/>
                    <a:pt x="494133" y="1203783"/>
                    <a:pt x="445331" y="1223699"/>
                  </a:cubicBezTo>
                  <a:cubicBezTo>
                    <a:pt x="405801" y="1239801"/>
                    <a:pt x="373569" y="1264161"/>
                    <a:pt x="339416" y="1289947"/>
                  </a:cubicBezTo>
                  <a:cubicBezTo>
                    <a:pt x="303014" y="1317379"/>
                    <a:pt x="261756" y="1348597"/>
                    <a:pt x="205438" y="1373944"/>
                  </a:cubicBezTo>
                  <a:cubicBezTo>
                    <a:pt x="81610" y="1429658"/>
                    <a:pt x="13414" y="1491216"/>
                    <a:pt x="13414" y="1547259"/>
                  </a:cubicBezTo>
                  <a:cubicBezTo>
                    <a:pt x="13414" y="1571509"/>
                    <a:pt x="18708" y="1597076"/>
                    <a:pt x="24387" y="1624069"/>
                  </a:cubicBezTo>
                  <a:cubicBezTo>
                    <a:pt x="34345" y="1672294"/>
                    <a:pt x="45647" y="1726966"/>
                    <a:pt x="33001" y="1795738"/>
                  </a:cubicBezTo>
                  <a:cubicBezTo>
                    <a:pt x="8669" y="1928152"/>
                    <a:pt x="24058" y="2023424"/>
                    <a:pt x="78757" y="2079248"/>
                  </a:cubicBezTo>
                  <a:cubicBezTo>
                    <a:pt x="128464" y="2129860"/>
                    <a:pt x="211062" y="2146073"/>
                    <a:pt x="324219" y="2127419"/>
                  </a:cubicBezTo>
                  <a:cubicBezTo>
                    <a:pt x="365833" y="2120341"/>
                    <a:pt x="407941" y="2116665"/>
                    <a:pt x="450159" y="2116363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55641C2-C6A1-C3DD-9883-7CE365ABC0C4}"/>
                </a:ext>
              </a:extLst>
            </p:cNvPr>
            <p:cNvSpPr/>
            <p:nvPr/>
          </p:nvSpPr>
          <p:spPr>
            <a:xfrm>
              <a:off x="3683056" y="530048"/>
              <a:ext cx="2009991" cy="2850957"/>
            </a:xfrm>
            <a:custGeom>
              <a:avLst/>
              <a:gdLst>
                <a:gd name="connsiteX0" fmla="*/ 473122 w 1439342"/>
                <a:gd name="connsiteY0" fmla="*/ 2041550 h 2041550"/>
                <a:gd name="connsiteX1" fmla="*/ 433263 w 1439342"/>
                <a:gd name="connsiteY1" fmla="*/ 2030275 h 2041550"/>
                <a:gd name="connsiteX2" fmla="*/ 178365 w 1439342"/>
                <a:gd name="connsiteY2" fmla="*/ 1739908 h 2041550"/>
                <a:gd name="connsiteX3" fmla="*/ 358 w 1439342"/>
                <a:gd name="connsiteY3" fmla="*/ 1295016 h 2041550"/>
                <a:gd name="connsiteX4" fmla="*/ 3102 w 1439342"/>
                <a:gd name="connsiteY4" fmla="*/ 1238725 h 2041550"/>
                <a:gd name="connsiteX5" fmla="*/ 164868 w 1439342"/>
                <a:gd name="connsiteY5" fmla="*/ 668661 h 2041550"/>
                <a:gd name="connsiteX6" fmla="*/ 218169 w 1439342"/>
                <a:gd name="connsiteY6" fmla="*/ 483111 h 2041550"/>
                <a:gd name="connsiteX7" fmla="*/ 294978 w 1439342"/>
                <a:gd name="connsiteY7" fmla="*/ 328559 h 2041550"/>
                <a:gd name="connsiteX8" fmla="*/ 299395 w 1439342"/>
                <a:gd name="connsiteY8" fmla="*/ 333579 h 2041550"/>
                <a:gd name="connsiteX9" fmla="*/ 294978 w 1439342"/>
                <a:gd name="connsiteY9" fmla="*/ 328559 h 2041550"/>
                <a:gd name="connsiteX10" fmla="*/ 467800 w 1439342"/>
                <a:gd name="connsiteY10" fmla="*/ 189890 h 2041550"/>
                <a:gd name="connsiteX11" fmla="*/ 633078 w 1439342"/>
                <a:gd name="connsiteY11" fmla="*/ 148331 h 2041550"/>
                <a:gd name="connsiteX12" fmla="*/ 958970 w 1439342"/>
                <a:gd name="connsiteY12" fmla="*/ 119911 h 2041550"/>
                <a:gd name="connsiteX13" fmla="*/ 1176560 w 1439342"/>
                <a:gd name="connsiteY13" fmla="*/ 30730 h 2041550"/>
                <a:gd name="connsiteX14" fmla="*/ 1289745 w 1439342"/>
                <a:gd name="connsiteY14" fmla="*/ 1432 h 2041550"/>
                <a:gd name="connsiteX15" fmla="*/ 1409348 w 1439342"/>
                <a:gd name="connsiteY15" fmla="*/ 104439 h 2041550"/>
                <a:gd name="connsiteX16" fmla="*/ 1182897 w 1439342"/>
                <a:gd name="connsiteY16" fmla="*/ 209092 h 2041550"/>
                <a:gd name="connsiteX17" fmla="*/ 979407 w 1439342"/>
                <a:gd name="connsiteY17" fmla="*/ 328696 h 2041550"/>
                <a:gd name="connsiteX18" fmla="*/ 965005 w 1439342"/>
                <a:gd name="connsiteY18" fmla="*/ 449644 h 2041550"/>
                <a:gd name="connsiteX19" fmla="*/ 1012599 w 1439342"/>
                <a:gd name="connsiteY19" fmla="*/ 493809 h 2041550"/>
                <a:gd name="connsiteX20" fmla="*/ 1176204 w 1439342"/>
                <a:gd name="connsiteY20" fmla="*/ 422486 h 2041550"/>
                <a:gd name="connsiteX21" fmla="*/ 1431815 w 1439342"/>
                <a:gd name="connsiteY21" fmla="*/ 426518 h 2041550"/>
                <a:gd name="connsiteX22" fmla="*/ 1403368 w 1439342"/>
                <a:gd name="connsiteY22" fmla="*/ 559234 h 2041550"/>
                <a:gd name="connsiteX23" fmla="*/ 1373001 w 1439342"/>
                <a:gd name="connsiteY23" fmla="*/ 631079 h 2041550"/>
                <a:gd name="connsiteX24" fmla="*/ 1360327 w 1439342"/>
                <a:gd name="connsiteY24" fmla="*/ 739902 h 2041550"/>
                <a:gd name="connsiteX25" fmla="*/ 1353579 w 1439342"/>
                <a:gd name="connsiteY25" fmla="*/ 798057 h 2041550"/>
                <a:gd name="connsiteX26" fmla="*/ 1253727 w 1439342"/>
                <a:gd name="connsiteY26" fmla="*/ 852181 h 2041550"/>
                <a:gd name="connsiteX27" fmla="*/ 1161363 w 1439342"/>
                <a:gd name="connsiteY27" fmla="*/ 890147 h 2041550"/>
                <a:gd name="connsiteX28" fmla="*/ 950438 w 1439342"/>
                <a:gd name="connsiteY28" fmla="*/ 1054739 h 2041550"/>
                <a:gd name="connsiteX29" fmla="*/ 830478 w 1439342"/>
                <a:gd name="connsiteY29" fmla="*/ 1165756 h 2041550"/>
                <a:gd name="connsiteX30" fmla="*/ 772295 w 1439342"/>
                <a:gd name="connsiteY30" fmla="*/ 1212774 h 2041550"/>
                <a:gd name="connsiteX31" fmla="*/ 762447 w 1439342"/>
                <a:gd name="connsiteY31" fmla="*/ 1279078 h 2041550"/>
                <a:gd name="connsiteX32" fmla="*/ 715264 w 1439342"/>
                <a:gd name="connsiteY32" fmla="*/ 1414098 h 2041550"/>
                <a:gd name="connsiteX33" fmla="*/ 519536 w 1439342"/>
                <a:gd name="connsiteY33" fmla="*/ 1362443 h 2041550"/>
                <a:gd name="connsiteX34" fmla="*/ 452575 w 1439342"/>
                <a:gd name="connsiteY34" fmla="*/ 1341513 h 2041550"/>
                <a:gd name="connsiteX35" fmla="*/ 412579 w 1439342"/>
                <a:gd name="connsiteY35" fmla="*/ 1374870 h 2041550"/>
                <a:gd name="connsiteX36" fmla="*/ 450161 w 1439342"/>
                <a:gd name="connsiteY36" fmla="*/ 1576358 h 2041550"/>
                <a:gd name="connsiteX37" fmla="*/ 542360 w 1439342"/>
                <a:gd name="connsiteY37" fmla="*/ 1872212 h 2041550"/>
                <a:gd name="connsiteX38" fmla="*/ 499045 w 1439342"/>
                <a:gd name="connsiteY38" fmla="*/ 2034226 h 2041550"/>
                <a:gd name="connsiteX39" fmla="*/ 473122 w 1439342"/>
                <a:gd name="connsiteY39" fmla="*/ 2041550 h 2041550"/>
                <a:gd name="connsiteX40" fmla="*/ 601284 w 1439342"/>
                <a:gd name="connsiteY40" fmla="*/ 159578 h 2041550"/>
                <a:gd name="connsiteX41" fmla="*/ 475673 w 1439342"/>
                <a:gd name="connsiteY41" fmla="*/ 200726 h 2041550"/>
                <a:gd name="connsiteX42" fmla="*/ 303674 w 1439342"/>
                <a:gd name="connsiteY42" fmla="*/ 338654 h 2041550"/>
                <a:gd name="connsiteX43" fmla="*/ 231500 w 1439342"/>
                <a:gd name="connsiteY43" fmla="*/ 484043 h 2041550"/>
                <a:gd name="connsiteX44" fmla="*/ 176197 w 1439342"/>
                <a:gd name="connsiteY44" fmla="*/ 675766 h 2041550"/>
                <a:gd name="connsiteX45" fmla="*/ 16516 w 1439342"/>
                <a:gd name="connsiteY45" fmla="*/ 1239384 h 2041550"/>
                <a:gd name="connsiteX46" fmla="*/ 13773 w 1439342"/>
                <a:gd name="connsiteY46" fmla="*/ 1295729 h 2041550"/>
                <a:gd name="connsiteX47" fmla="*/ 439462 w 1439342"/>
                <a:gd name="connsiteY47" fmla="*/ 2018398 h 2041550"/>
                <a:gd name="connsiteX48" fmla="*/ 492077 w 1439342"/>
                <a:gd name="connsiteY48" fmla="*/ 2023033 h 2041550"/>
                <a:gd name="connsiteX49" fmla="*/ 529001 w 1439342"/>
                <a:gd name="connsiteY49" fmla="*/ 1872541 h 2041550"/>
                <a:gd name="connsiteX50" fmla="*/ 438310 w 1439342"/>
                <a:gd name="connsiteY50" fmla="*/ 1582695 h 2041550"/>
                <a:gd name="connsiteX51" fmla="*/ 399906 w 1439342"/>
                <a:gd name="connsiteY51" fmla="*/ 1370508 h 2041550"/>
                <a:gd name="connsiteX52" fmla="*/ 449557 w 1439342"/>
                <a:gd name="connsiteY52" fmla="*/ 1328647 h 2041550"/>
                <a:gd name="connsiteX53" fmla="*/ 528891 w 1439342"/>
                <a:gd name="connsiteY53" fmla="*/ 1353117 h 2041550"/>
                <a:gd name="connsiteX54" fmla="*/ 708680 w 1439342"/>
                <a:gd name="connsiteY54" fmla="*/ 1402494 h 2041550"/>
                <a:gd name="connsiteX55" fmla="*/ 749005 w 1439342"/>
                <a:gd name="connsiteY55" fmla="*/ 1278364 h 2041550"/>
                <a:gd name="connsiteX56" fmla="*/ 760170 w 1439342"/>
                <a:gd name="connsiteY56" fmla="*/ 1207041 h 2041550"/>
                <a:gd name="connsiteX57" fmla="*/ 823263 w 1439342"/>
                <a:gd name="connsiteY57" fmla="*/ 1154481 h 2041550"/>
                <a:gd name="connsiteX58" fmla="*/ 938478 w 1439342"/>
                <a:gd name="connsiteY58" fmla="*/ 1048704 h 2041550"/>
                <a:gd name="connsiteX59" fmla="*/ 1155712 w 1439342"/>
                <a:gd name="connsiteY59" fmla="*/ 877939 h 2041550"/>
                <a:gd name="connsiteX60" fmla="*/ 1248981 w 1439342"/>
                <a:gd name="connsiteY60" fmla="*/ 839535 h 2041550"/>
                <a:gd name="connsiteX61" fmla="*/ 1341893 w 1439342"/>
                <a:gd name="connsiteY61" fmla="*/ 791474 h 2041550"/>
                <a:gd name="connsiteX62" fmla="*/ 1347023 w 1439342"/>
                <a:gd name="connsiteY62" fmla="*/ 739929 h 2041550"/>
                <a:gd name="connsiteX63" fmla="*/ 1360382 w 1439342"/>
                <a:gd name="connsiteY63" fmla="*/ 626607 h 2041550"/>
                <a:gd name="connsiteX64" fmla="*/ 1391298 w 1439342"/>
                <a:gd name="connsiteY64" fmla="*/ 553446 h 2041550"/>
                <a:gd name="connsiteX65" fmla="*/ 1420979 w 1439342"/>
                <a:gd name="connsiteY65" fmla="*/ 434090 h 2041550"/>
                <a:gd name="connsiteX66" fmla="*/ 1183583 w 1439342"/>
                <a:gd name="connsiteY66" fmla="*/ 433514 h 2041550"/>
                <a:gd name="connsiteX67" fmla="*/ 1009691 w 1439342"/>
                <a:gd name="connsiteY67" fmla="*/ 506702 h 2041550"/>
                <a:gd name="connsiteX68" fmla="*/ 953620 w 1439342"/>
                <a:gd name="connsiteY68" fmla="*/ 456447 h 2041550"/>
                <a:gd name="connsiteX69" fmla="*/ 967748 w 1439342"/>
                <a:gd name="connsiteY69" fmla="*/ 322030 h 2041550"/>
                <a:gd name="connsiteX70" fmla="*/ 1182815 w 1439342"/>
                <a:gd name="connsiteY70" fmla="*/ 195568 h 2041550"/>
                <a:gd name="connsiteX71" fmla="*/ 1396126 w 1439342"/>
                <a:gd name="connsiteY71" fmla="*/ 102766 h 2041550"/>
                <a:gd name="connsiteX72" fmla="*/ 1287934 w 1439342"/>
                <a:gd name="connsiteY72" fmla="*/ 14517 h 2041550"/>
                <a:gd name="connsiteX73" fmla="*/ 1182129 w 1439342"/>
                <a:gd name="connsiteY73" fmla="*/ 42745 h 2041550"/>
                <a:gd name="connsiteX74" fmla="*/ 963660 w 1439342"/>
                <a:gd name="connsiteY74" fmla="*/ 132310 h 2041550"/>
                <a:gd name="connsiteX75" fmla="*/ 631185 w 1439342"/>
                <a:gd name="connsiteY75" fmla="*/ 161662 h 2041550"/>
                <a:gd name="connsiteX76" fmla="*/ 601284 w 1439342"/>
                <a:gd name="connsiteY76" fmla="*/ 159578 h 204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439342" h="2041550">
                  <a:moveTo>
                    <a:pt x="473122" y="2041550"/>
                  </a:moveTo>
                  <a:cubicBezTo>
                    <a:pt x="461161" y="2041550"/>
                    <a:pt x="447876" y="2037792"/>
                    <a:pt x="433263" y="2030275"/>
                  </a:cubicBezTo>
                  <a:cubicBezTo>
                    <a:pt x="389536" y="2007726"/>
                    <a:pt x="279644" y="1890372"/>
                    <a:pt x="178365" y="1739908"/>
                  </a:cubicBezTo>
                  <a:cubicBezTo>
                    <a:pt x="108605" y="1636325"/>
                    <a:pt x="-7268" y="1440899"/>
                    <a:pt x="358" y="1295016"/>
                  </a:cubicBezTo>
                  <a:cubicBezTo>
                    <a:pt x="1382" y="1275539"/>
                    <a:pt x="2298" y="1256775"/>
                    <a:pt x="3102" y="1238725"/>
                  </a:cubicBezTo>
                  <a:cubicBezTo>
                    <a:pt x="13389" y="1028020"/>
                    <a:pt x="19424" y="900708"/>
                    <a:pt x="164868" y="668661"/>
                  </a:cubicBezTo>
                  <a:cubicBezTo>
                    <a:pt x="194851" y="620819"/>
                    <a:pt x="212792" y="558384"/>
                    <a:pt x="218169" y="483111"/>
                  </a:cubicBezTo>
                  <a:cubicBezTo>
                    <a:pt x="222289" y="423454"/>
                    <a:pt x="249916" y="367869"/>
                    <a:pt x="294978" y="328559"/>
                  </a:cubicBezTo>
                  <a:lnTo>
                    <a:pt x="299395" y="333579"/>
                  </a:lnTo>
                  <a:lnTo>
                    <a:pt x="294978" y="328559"/>
                  </a:lnTo>
                  <a:cubicBezTo>
                    <a:pt x="349842" y="280251"/>
                    <a:pt x="408162" y="233589"/>
                    <a:pt x="467800" y="189890"/>
                  </a:cubicBezTo>
                  <a:cubicBezTo>
                    <a:pt x="515337" y="154953"/>
                    <a:pt x="574669" y="140032"/>
                    <a:pt x="633078" y="148331"/>
                  </a:cubicBezTo>
                  <a:cubicBezTo>
                    <a:pt x="754491" y="165338"/>
                    <a:pt x="861120" y="156039"/>
                    <a:pt x="958970" y="119911"/>
                  </a:cubicBezTo>
                  <a:cubicBezTo>
                    <a:pt x="1069356" y="79174"/>
                    <a:pt x="1133876" y="50014"/>
                    <a:pt x="1176560" y="30730"/>
                  </a:cubicBezTo>
                  <a:cubicBezTo>
                    <a:pt x="1233564" y="4943"/>
                    <a:pt x="1252794" y="-3752"/>
                    <a:pt x="1289745" y="1432"/>
                  </a:cubicBezTo>
                  <a:cubicBezTo>
                    <a:pt x="1357419" y="10896"/>
                    <a:pt x="1414423" y="59999"/>
                    <a:pt x="1409348" y="104439"/>
                  </a:cubicBezTo>
                  <a:cubicBezTo>
                    <a:pt x="1401585" y="172580"/>
                    <a:pt x="1325379" y="207776"/>
                    <a:pt x="1182897" y="209092"/>
                  </a:cubicBezTo>
                  <a:cubicBezTo>
                    <a:pt x="1096678" y="209888"/>
                    <a:pt x="1020609" y="254602"/>
                    <a:pt x="979407" y="328696"/>
                  </a:cubicBezTo>
                  <a:cubicBezTo>
                    <a:pt x="953867" y="374562"/>
                    <a:pt x="948216" y="421965"/>
                    <a:pt x="965005" y="449644"/>
                  </a:cubicBezTo>
                  <a:cubicBezTo>
                    <a:pt x="981793" y="477323"/>
                    <a:pt x="995482" y="489914"/>
                    <a:pt x="1012599" y="493809"/>
                  </a:cubicBezTo>
                  <a:cubicBezTo>
                    <a:pt x="1042061" y="500448"/>
                    <a:pt x="1086419" y="481136"/>
                    <a:pt x="1176204" y="422486"/>
                  </a:cubicBezTo>
                  <a:cubicBezTo>
                    <a:pt x="1340439" y="315145"/>
                    <a:pt x="1417962" y="407014"/>
                    <a:pt x="1431815" y="426518"/>
                  </a:cubicBezTo>
                  <a:cubicBezTo>
                    <a:pt x="1451840" y="454664"/>
                    <a:pt x="1428304" y="505468"/>
                    <a:pt x="1403368" y="559234"/>
                  </a:cubicBezTo>
                  <a:cubicBezTo>
                    <a:pt x="1392395" y="583210"/>
                    <a:pt x="1380791" y="607981"/>
                    <a:pt x="1373001" y="631079"/>
                  </a:cubicBezTo>
                  <a:cubicBezTo>
                    <a:pt x="1359285" y="671678"/>
                    <a:pt x="1359861" y="709507"/>
                    <a:pt x="1360327" y="739902"/>
                  </a:cubicBezTo>
                  <a:cubicBezTo>
                    <a:pt x="1360711" y="764755"/>
                    <a:pt x="1361013" y="784424"/>
                    <a:pt x="1353579" y="798057"/>
                  </a:cubicBezTo>
                  <a:cubicBezTo>
                    <a:pt x="1342606" y="818001"/>
                    <a:pt x="1305381" y="832320"/>
                    <a:pt x="1253727" y="852181"/>
                  </a:cubicBezTo>
                  <a:cubicBezTo>
                    <a:pt x="1225856" y="862907"/>
                    <a:pt x="1194254" y="875032"/>
                    <a:pt x="1161363" y="890147"/>
                  </a:cubicBezTo>
                  <a:cubicBezTo>
                    <a:pt x="1061675" y="935958"/>
                    <a:pt x="993123" y="972168"/>
                    <a:pt x="950438" y="1054739"/>
                  </a:cubicBezTo>
                  <a:cubicBezTo>
                    <a:pt x="922869" y="1108121"/>
                    <a:pt x="871654" y="1140080"/>
                    <a:pt x="830478" y="1165756"/>
                  </a:cubicBezTo>
                  <a:cubicBezTo>
                    <a:pt x="803266" y="1182737"/>
                    <a:pt x="779729" y="1197413"/>
                    <a:pt x="772295" y="1212774"/>
                  </a:cubicBezTo>
                  <a:cubicBezTo>
                    <a:pt x="765629" y="1226490"/>
                    <a:pt x="764065" y="1252057"/>
                    <a:pt x="762447" y="1279078"/>
                  </a:cubicBezTo>
                  <a:cubicBezTo>
                    <a:pt x="759265" y="1331802"/>
                    <a:pt x="755644" y="1391549"/>
                    <a:pt x="715264" y="1414098"/>
                  </a:cubicBezTo>
                  <a:cubicBezTo>
                    <a:pt x="662896" y="1443313"/>
                    <a:pt x="560437" y="1402906"/>
                    <a:pt x="519536" y="1362443"/>
                  </a:cubicBezTo>
                  <a:cubicBezTo>
                    <a:pt x="500965" y="1344064"/>
                    <a:pt x="475947" y="1336218"/>
                    <a:pt x="452575" y="1341513"/>
                  </a:cubicBezTo>
                  <a:cubicBezTo>
                    <a:pt x="433372" y="1345792"/>
                    <a:pt x="418559" y="1358274"/>
                    <a:pt x="412579" y="1374870"/>
                  </a:cubicBezTo>
                  <a:cubicBezTo>
                    <a:pt x="394337" y="1425372"/>
                    <a:pt x="407093" y="1493184"/>
                    <a:pt x="450161" y="1576358"/>
                  </a:cubicBezTo>
                  <a:cubicBezTo>
                    <a:pt x="510511" y="1692752"/>
                    <a:pt x="541592" y="1792303"/>
                    <a:pt x="542360" y="1872212"/>
                  </a:cubicBezTo>
                  <a:cubicBezTo>
                    <a:pt x="543238" y="1962738"/>
                    <a:pt x="529055" y="2015737"/>
                    <a:pt x="499045" y="2034226"/>
                  </a:cubicBezTo>
                  <a:cubicBezTo>
                    <a:pt x="491268" y="2039054"/>
                    <a:pt x="482281" y="2041605"/>
                    <a:pt x="473122" y="2041550"/>
                  </a:cubicBezTo>
                  <a:close/>
                  <a:moveTo>
                    <a:pt x="601284" y="159578"/>
                  </a:moveTo>
                  <a:cubicBezTo>
                    <a:pt x="556100" y="159572"/>
                    <a:pt x="512094" y="173988"/>
                    <a:pt x="475673" y="200726"/>
                  </a:cubicBezTo>
                  <a:cubicBezTo>
                    <a:pt x="416255" y="244205"/>
                    <a:pt x="358373" y="290620"/>
                    <a:pt x="303674" y="338654"/>
                  </a:cubicBezTo>
                  <a:cubicBezTo>
                    <a:pt x="261330" y="375660"/>
                    <a:pt x="235376" y="427939"/>
                    <a:pt x="231500" y="484043"/>
                  </a:cubicBezTo>
                  <a:cubicBezTo>
                    <a:pt x="226014" y="561566"/>
                    <a:pt x="207360" y="626059"/>
                    <a:pt x="176197" y="675766"/>
                  </a:cubicBezTo>
                  <a:cubicBezTo>
                    <a:pt x="32591" y="904850"/>
                    <a:pt x="26885" y="1023658"/>
                    <a:pt x="16516" y="1239384"/>
                  </a:cubicBezTo>
                  <a:cubicBezTo>
                    <a:pt x="15638" y="1257489"/>
                    <a:pt x="14733" y="1276225"/>
                    <a:pt x="13773" y="1295729"/>
                  </a:cubicBezTo>
                  <a:cubicBezTo>
                    <a:pt x="605" y="1547362"/>
                    <a:pt x="358785" y="1976811"/>
                    <a:pt x="439462" y="2018398"/>
                  </a:cubicBezTo>
                  <a:cubicBezTo>
                    <a:pt x="461161" y="2029590"/>
                    <a:pt x="478882" y="2031153"/>
                    <a:pt x="492077" y="2023033"/>
                  </a:cubicBezTo>
                  <a:cubicBezTo>
                    <a:pt x="517397" y="2007425"/>
                    <a:pt x="529823" y="1956785"/>
                    <a:pt x="529001" y="1872541"/>
                  </a:cubicBezTo>
                  <a:cubicBezTo>
                    <a:pt x="528260" y="1794744"/>
                    <a:pt x="497755" y="1697223"/>
                    <a:pt x="438310" y="1582695"/>
                  </a:cubicBezTo>
                  <a:cubicBezTo>
                    <a:pt x="393349" y="1496092"/>
                    <a:pt x="380456" y="1424687"/>
                    <a:pt x="399906" y="1370508"/>
                  </a:cubicBezTo>
                  <a:cubicBezTo>
                    <a:pt x="407449" y="1349605"/>
                    <a:pt x="426021" y="1333969"/>
                    <a:pt x="449557" y="1328647"/>
                  </a:cubicBezTo>
                  <a:cubicBezTo>
                    <a:pt x="477373" y="1322365"/>
                    <a:pt x="507165" y="1331391"/>
                    <a:pt x="528891" y="1353117"/>
                  </a:cubicBezTo>
                  <a:cubicBezTo>
                    <a:pt x="571136" y="1394950"/>
                    <a:pt x="665914" y="1426442"/>
                    <a:pt x="708680" y="1402494"/>
                  </a:cubicBezTo>
                  <a:cubicBezTo>
                    <a:pt x="742641" y="1383539"/>
                    <a:pt x="746015" y="1327660"/>
                    <a:pt x="749005" y="1278364"/>
                  </a:cubicBezTo>
                  <a:cubicBezTo>
                    <a:pt x="750816" y="1248738"/>
                    <a:pt x="752352" y="1223171"/>
                    <a:pt x="760170" y="1207041"/>
                  </a:cubicBezTo>
                  <a:cubicBezTo>
                    <a:pt x="769305" y="1188195"/>
                    <a:pt x="794323" y="1172559"/>
                    <a:pt x="823263" y="1154481"/>
                  </a:cubicBezTo>
                  <a:cubicBezTo>
                    <a:pt x="863040" y="1129793"/>
                    <a:pt x="912527" y="1098822"/>
                    <a:pt x="938478" y="1048704"/>
                  </a:cubicBezTo>
                  <a:cubicBezTo>
                    <a:pt x="986484" y="955709"/>
                    <a:pt x="1072511" y="916180"/>
                    <a:pt x="1155712" y="877939"/>
                  </a:cubicBezTo>
                  <a:cubicBezTo>
                    <a:pt x="1189015" y="862660"/>
                    <a:pt x="1220808" y="850507"/>
                    <a:pt x="1248981" y="839535"/>
                  </a:cubicBezTo>
                  <a:cubicBezTo>
                    <a:pt x="1296136" y="821402"/>
                    <a:pt x="1333389" y="807110"/>
                    <a:pt x="1341893" y="791474"/>
                  </a:cubicBezTo>
                  <a:cubicBezTo>
                    <a:pt x="1347654" y="780940"/>
                    <a:pt x="1347379" y="762835"/>
                    <a:pt x="1347023" y="739929"/>
                  </a:cubicBezTo>
                  <a:cubicBezTo>
                    <a:pt x="1346529" y="708520"/>
                    <a:pt x="1345925" y="669401"/>
                    <a:pt x="1360382" y="626607"/>
                  </a:cubicBezTo>
                  <a:cubicBezTo>
                    <a:pt x="1368420" y="602851"/>
                    <a:pt x="1380051" y="577724"/>
                    <a:pt x="1391298" y="553446"/>
                  </a:cubicBezTo>
                  <a:cubicBezTo>
                    <a:pt x="1413518" y="505495"/>
                    <a:pt x="1436506" y="455926"/>
                    <a:pt x="1420979" y="434090"/>
                  </a:cubicBezTo>
                  <a:cubicBezTo>
                    <a:pt x="1408361" y="416341"/>
                    <a:pt x="1337559" y="332866"/>
                    <a:pt x="1183583" y="433514"/>
                  </a:cubicBezTo>
                  <a:cubicBezTo>
                    <a:pt x="1089135" y="495236"/>
                    <a:pt x="1043680" y="514411"/>
                    <a:pt x="1009691" y="506702"/>
                  </a:cubicBezTo>
                  <a:cubicBezTo>
                    <a:pt x="983604" y="500804"/>
                    <a:pt x="966705" y="477981"/>
                    <a:pt x="953620" y="456447"/>
                  </a:cubicBezTo>
                  <a:cubicBezTo>
                    <a:pt x="934418" y="424790"/>
                    <a:pt x="939904" y="372038"/>
                    <a:pt x="967748" y="322030"/>
                  </a:cubicBezTo>
                  <a:cubicBezTo>
                    <a:pt x="1011337" y="243684"/>
                    <a:pt x="1091740" y="196419"/>
                    <a:pt x="1182815" y="195568"/>
                  </a:cubicBezTo>
                  <a:cubicBezTo>
                    <a:pt x="1317479" y="194307"/>
                    <a:pt x="1389241" y="163089"/>
                    <a:pt x="1396126" y="102766"/>
                  </a:cubicBezTo>
                  <a:cubicBezTo>
                    <a:pt x="1400268" y="66446"/>
                    <a:pt x="1346749" y="22747"/>
                    <a:pt x="1287934" y="14517"/>
                  </a:cubicBezTo>
                  <a:cubicBezTo>
                    <a:pt x="1254824" y="9881"/>
                    <a:pt x="1237953" y="17507"/>
                    <a:pt x="1182129" y="42745"/>
                  </a:cubicBezTo>
                  <a:cubicBezTo>
                    <a:pt x="1139253" y="62112"/>
                    <a:pt x="1074513" y="91382"/>
                    <a:pt x="963660" y="132310"/>
                  </a:cubicBezTo>
                  <a:cubicBezTo>
                    <a:pt x="863589" y="169398"/>
                    <a:pt x="754876" y="179000"/>
                    <a:pt x="631185" y="161662"/>
                  </a:cubicBezTo>
                  <a:cubicBezTo>
                    <a:pt x="621279" y="160274"/>
                    <a:pt x="611288" y="159578"/>
                    <a:pt x="601284" y="159578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7AAB115B-8909-DA39-94B5-D96E46BCDC70}"/>
                </a:ext>
              </a:extLst>
            </p:cNvPr>
            <p:cNvSpPr/>
            <p:nvPr/>
          </p:nvSpPr>
          <p:spPr>
            <a:xfrm>
              <a:off x="8435598" y="3745296"/>
              <a:ext cx="910745" cy="1637409"/>
            </a:xfrm>
            <a:custGeom>
              <a:avLst/>
              <a:gdLst>
                <a:gd name="connsiteX0" fmla="*/ 60275 w 652178"/>
                <a:gd name="connsiteY0" fmla="*/ 1172537 h 1172537"/>
                <a:gd name="connsiteX1" fmla="*/ 254 w 652178"/>
                <a:gd name="connsiteY1" fmla="*/ 1113559 h 1172537"/>
                <a:gd name="connsiteX2" fmla="*/ 35 w 652178"/>
                <a:gd name="connsiteY2" fmla="*/ 1061603 h 1172537"/>
                <a:gd name="connsiteX3" fmla="*/ 35 w 652178"/>
                <a:gd name="connsiteY3" fmla="*/ 1045774 h 1172537"/>
                <a:gd name="connsiteX4" fmla="*/ 149896 w 652178"/>
                <a:gd name="connsiteY4" fmla="*/ 864394 h 1172537"/>
                <a:gd name="connsiteX5" fmla="*/ 304777 w 652178"/>
                <a:gd name="connsiteY5" fmla="*/ 633197 h 1172537"/>
                <a:gd name="connsiteX6" fmla="*/ 396509 w 652178"/>
                <a:gd name="connsiteY6" fmla="*/ 474750 h 1172537"/>
                <a:gd name="connsiteX7" fmla="*/ 422707 w 652178"/>
                <a:gd name="connsiteY7" fmla="*/ 452804 h 1172537"/>
                <a:gd name="connsiteX8" fmla="*/ 474581 w 652178"/>
                <a:gd name="connsiteY8" fmla="*/ 221964 h 1172537"/>
                <a:gd name="connsiteX9" fmla="*/ 533121 w 652178"/>
                <a:gd name="connsiteY9" fmla="*/ 92512 h 1172537"/>
                <a:gd name="connsiteX10" fmla="*/ 570401 w 652178"/>
                <a:gd name="connsiteY10" fmla="*/ 40858 h 1172537"/>
                <a:gd name="connsiteX11" fmla="*/ 609931 w 652178"/>
                <a:gd name="connsiteY11" fmla="*/ 697 h 1172537"/>
                <a:gd name="connsiteX12" fmla="*/ 640792 w 652178"/>
                <a:gd name="connsiteY12" fmla="*/ 49526 h 1172537"/>
                <a:gd name="connsiteX13" fmla="*/ 642465 w 652178"/>
                <a:gd name="connsiteY13" fmla="*/ 198619 h 1172537"/>
                <a:gd name="connsiteX14" fmla="*/ 103728 w 652178"/>
                <a:gd name="connsiteY14" fmla="*/ 1153637 h 1172537"/>
                <a:gd name="connsiteX15" fmla="*/ 60275 w 652178"/>
                <a:gd name="connsiteY15" fmla="*/ 1172537 h 1172537"/>
                <a:gd name="connsiteX16" fmla="*/ 604444 w 652178"/>
                <a:gd name="connsiteY16" fmla="*/ 13508 h 1172537"/>
                <a:gd name="connsiteX17" fmla="*/ 582965 w 652178"/>
                <a:gd name="connsiteY17" fmla="*/ 45576 h 1172537"/>
                <a:gd name="connsiteX18" fmla="*/ 537346 w 652178"/>
                <a:gd name="connsiteY18" fmla="*/ 105268 h 1172537"/>
                <a:gd name="connsiteX19" fmla="*/ 487968 w 652178"/>
                <a:gd name="connsiteY19" fmla="*/ 220181 h 1172537"/>
                <a:gd name="connsiteX20" fmla="*/ 431842 w 652178"/>
                <a:gd name="connsiteY20" fmla="*/ 462762 h 1172537"/>
                <a:gd name="connsiteX21" fmla="*/ 405013 w 652178"/>
                <a:gd name="connsiteY21" fmla="*/ 485174 h 1172537"/>
                <a:gd name="connsiteX22" fmla="*/ 318301 w 652178"/>
                <a:gd name="connsiteY22" fmla="*/ 633691 h 1172537"/>
                <a:gd name="connsiteX23" fmla="*/ 156864 w 652178"/>
                <a:gd name="connsiteY23" fmla="*/ 875915 h 1172537"/>
                <a:gd name="connsiteX24" fmla="*/ 13531 w 652178"/>
                <a:gd name="connsiteY24" fmla="*/ 1045774 h 1172537"/>
                <a:gd name="connsiteX25" fmla="*/ 13531 w 652178"/>
                <a:gd name="connsiteY25" fmla="*/ 1061630 h 1172537"/>
                <a:gd name="connsiteX26" fmla="*/ 13778 w 652178"/>
                <a:gd name="connsiteY26" fmla="*/ 1113339 h 1172537"/>
                <a:gd name="connsiteX27" fmla="*/ 61400 w 652178"/>
                <a:gd name="connsiteY27" fmla="*/ 1158986 h 1172537"/>
                <a:gd name="connsiteX28" fmla="*/ 94181 w 652178"/>
                <a:gd name="connsiteY28" fmla="*/ 1144502 h 1172537"/>
                <a:gd name="connsiteX29" fmla="*/ 629736 w 652178"/>
                <a:gd name="connsiteY29" fmla="*/ 195108 h 1172537"/>
                <a:gd name="connsiteX30" fmla="*/ 628145 w 652178"/>
                <a:gd name="connsiteY30" fmla="*/ 53422 h 1172537"/>
                <a:gd name="connsiteX31" fmla="*/ 607242 w 652178"/>
                <a:gd name="connsiteY31" fmla="*/ 13810 h 1172537"/>
                <a:gd name="connsiteX32" fmla="*/ 604444 w 652178"/>
                <a:gd name="connsiteY32" fmla="*/ 13371 h 1172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52178" h="1172537">
                  <a:moveTo>
                    <a:pt x="60275" y="1172537"/>
                  </a:moveTo>
                  <a:cubicBezTo>
                    <a:pt x="27549" y="1172510"/>
                    <a:pt x="858" y="1146285"/>
                    <a:pt x="254" y="1113559"/>
                  </a:cubicBezTo>
                  <a:cubicBezTo>
                    <a:pt x="-48" y="1095700"/>
                    <a:pt x="-20" y="1078364"/>
                    <a:pt x="35" y="1061603"/>
                  </a:cubicBezTo>
                  <a:lnTo>
                    <a:pt x="35" y="1045774"/>
                  </a:lnTo>
                  <a:cubicBezTo>
                    <a:pt x="35" y="953411"/>
                    <a:pt x="93852" y="897642"/>
                    <a:pt x="149896" y="864394"/>
                  </a:cubicBezTo>
                  <a:cubicBezTo>
                    <a:pt x="210246" y="828732"/>
                    <a:pt x="301156" y="730334"/>
                    <a:pt x="304777" y="633197"/>
                  </a:cubicBezTo>
                  <a:cubicBezTo>
                    <a:pt x="308069" y="545689"/>
                    <a:pt x="355060" y="507997"/>
                    <a:pt x="396509" y="474750"/>
                  </a:cubicBezTo>
                  <a:cubicBezTo>
                    <a:pt x="405754" y="467316"/>
                    <a:pt x="414505" y="460320"/>
                    <a:pt x="422707" y="452804"/>
                  </a:cubicBezTo>
                  <a:cubicBezTo>
                    <a:pt x="468655" y="411108"/>
                    <a:pt x="485416" y="300529"/>
                    <a:pt x="474581" y="221964"/>
                  </a:cubicBezTo>
                  <a:cubicBezTo>
                    <a:pt x="462319" y="132892"/>
                    <a:pt x="484676" y="108505"/>
                    <a:pt x="533121" y="92512"/>
                  </a:cubicBezTo>
                  <a:cubicBezTo>
                    <a:pt x="553667" y="85736"/>
                    <a:pt x="562555" y="61898"/>
                    <a:pt x="570401" y="40858"/>
                  </a:cubicBezTo>
                  <a:cubicBezTo>
                    <a:pt x="578630" y="18665"/>
                    <a:pt x="587244" y="-4323"/>
                    <a:pt x="609931" y="697"/>
                  </a:cubicBezTo>
                  <a:cubicBezTo>
                    <a:pt x="621753" y="3440"/>
                    <a:pt x="631547" y="18803"/>
                    <a:pt x="640792" y="49526"/>
                  </a:cubicBezTo>
                  <a:cubicBezTo>
                    <a:pt x="655385" y="98081"/>
                    <a:pt x="655962" y="149763"/>
                    <a:pt x="642465" y="198619"/>
                  </a:cubicBezTo>
                  <a:cubicBezTo>
                    <a:pt x="544834" y="553233"/>
                    <a:pt x="358543" y="883486"/>
                    <a:pt x="103728" y="1153637"/>
                  </a:cubicBezTo>
                  <a:cubicBezTo>
                    <a:pt x="92480" y="1165679"/>
                    <a:pt x="76762" y="1172510"/>
                    <a:pt x="60275" y="1172537"/>
                  </a:cubicBezTo>
                  <a:close/>
                  <a:moveTo>
                    <a:pt x="604444" y="13508"/>
                  </a:moveTo>
                  <a:cubicBezTo>
                    <a:pt x="595885" y="13508"/>
                    <a:pt x="591057" y="23905"/>
                    <a:pt x="582965" y="45576"/>
                  </a:cubicBezTo>
                  <a:cubicBezTo>
                    <a:pt x="574515" y="68262"/>
                    <a:pt x="563982" y="96490"/>
                    <a:pt x="537346" y="105268"/>
                  </a:cubicBezTo>
                  <a:cubicBezTo>
                    <a:pt x="494140" y="119533"/>
                    <a:pt x="476748" y="139503"/>
                    <a:pt x="487968" y="220181"/>
                  </a:cubicBezTo>
                  <a:cubicBezTo>
                    <a:pt x="499516" y="303931"/>
                    <a:pt x="481658" y="417691"/>
                    <a:pt x="431842" y="462762"/>
                  </a:cubicBezTo>
                  <a:cubicBezTo>
                    <a:pt x="423311" y="470498"/>
                    <a:pt x="414011" y="477959"/>
                    <a:pt x="405013" y="485174"/>
                  </a:cubicBezTo>
                  <a:cubicBezTo>
                    <a:pt x="363865" y="518092"/>
                    <a:pt x="321346" y="552300"/>
                    <a:pt x="318301" y="633691"/>
                  </a:cubicBezTo>
                  <a:cubicBezTo>
                    <a:pt x="314460" y="735820"/>
                    <a:pt x="219710" y="838608"/>
                    <a:pt x="156864" y="875915"/>
                  </a:cubicBezTo>
                  <a:cubicBezTo>
                    <a:pt x="103261" y="907736"/>
                    <a:pt x="13531" y="960954"/>
                    <a:pt x="13531" y="1045774"/>
                  </a:cubicBezTo>
                  <a:lnTo>
                    <a:pt x="13531" y="1061630"/>
                  </a:lnTo>
                  <a:cubicBezTo>
                    <a:pt x="13531" y="1078336"/>
                    <a:pt x="13531" y="1095591"/>
                    <a:pt x="13778" y="1113339"/>
                  </a:cubicBezTo>
                  <a:cubicBezTo>
                    <a:pt x="14327" y="1139098"/>
                    <a:pt x="35641" y="1159507"/>
                    <a:pt x="61400" y="1158986"/>
                  </a:cubicBezTo>
                  <a:cubicBezTo>
                    <a:pt x="73799" y="1158712"/>
                    <a:pt x="85622" y="1153500"/>
                    <a:pt x="94181" y="1144502"/>
                  </a:cubicBezTo>
                  <a:cubicBezTo>
                    <a:pt x="347488" y="875943"/>
                    <a:pt x="532682" y="547636"/>
                    <a:pt x="629736" y="195108"/>
                  </a:cubicBezTo>
                  <a:cubicBezTo>
                    <a:pt x="642574" y="148666"/>
                    <a:pt x="642026" y="99562"/>
                    <a:pt x="628145" y="53422"/>
                  </a:cubicBezTo>
                  <a:cubicBezTo>
                    <a:pt x="617419" y="17760"/>
                    <a:pt x="608943" y="14166"/>
                    <a:pt x="607242" y="13810"/>
                  </a:cubicBezTo>
                  <a:cubicBezTo>
                    <a:pt x="606337" y="13563"/>
                    <a:pt x="605376" y="13426"/>
                    <a:pt x="604444" y="13371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CE610F3-C32F-0514-B79D-A497A35BADC5}"/>
                </a:ext>
              </a:extLst>
            </p:cNvPr>
            <p:cNvSpPr/>
            <p:nvPr/>
          </p:nvSpPr>
          <p:spPr>
            <a:xfrm>
              <a:off x="2900423" y="194382"/>
              <a:ext cx="5812510" cy="3132106"/>
            </a:xfrm>
            <a:custGeom>
              <a:avLst/>
              <a:gdLst>
                <a:gd name="connsiteX0" fmla="*/ 4072670 w 4162298"/>
                <a:gd name="connsiteY0" fmla="*/ 2237 h 2242879"/>
                <a:gd name="connsiteX1" fmla="*/ 3074474 w 4162298"/>
                <a:gd name="connsiteY1" fmla="*/ 247369 h 2242879"/>
                <a:gd name="connsiteX2" fmla="*/ 3038374 w 4162298"/>
                <a:gd name="connsiteY2" fmla="*/ 358908 h 2242879"/>
                <a:gd name="connsiteX3" fmla="*/ 3141189 w 4162298"/>
                <a:gd name="connsiteY3" fmla="*/ 471379 h 2242879"/>
                <a:gd name="connsiteX4" fmla="*/ 3137540 w 4162298"/>
                <a:gd name="connsiteY4" fmla="*/ 565386 h 2242879"/>
                <a:gd name="connsiteX5" fmla="*/ 3134523 w 4162298"/>
                <a:gd name="connsiteY5" fmla="*/ 568022 h 2242879"/>
                <a:gd name="connsiteX6" fmla="*/ 2561002 w 4162298"/>
                <a:gd name="connsiteY6" fmla="*/ 1050030 h 2242879"/>
                <a:gd name="connsiteX7" fmla="*/ 2459943 w 4162298"/>
                <a:gd name="connsiteY7" fmla="*/ 1043720 h 2242879"/>
                <a:gd name="connsiteX8" fmla="*/ 1860992 w 4162298"/>
                <a:gd name="connsiteY8" fmla="*/ 390317 h 2242879"/>
                <a:gd name="connsiteX9" fmla="*/ 1759933 w 4162298"/>
                <a:gd name="connsiteY9" fmla="*/ 384008 h 2242879"/>
                <a:gd name="connsiteX10" fmla="*/ 24365 w 4162298"/>
                <a:gd name="connsiteY10" fmla="*/ 1883935 h 2242879"/>
                <a:gd name="connsiteX11" fmla="*/ 15068 w 4162298"/>
                <a:gd name="connsiteY11" fmla="*/ 1977560 h 2242879"/>
                <a:gd name="connsiteX12" fmla="*/ 17781 w 4162298"/>
                <a:gd name="connsiteY12" fmla="*/ 1980660 h 2242879"/>
                <a:gd name="connsiteX13" fmla="*/ 236743 w 4162298"/>
                <a:gd name="connsiteY13" fmla="*/ 2219510 h 2242879"/>
                <a:gd name="connsiteX14" fmla="*/ 337913 w 4162298"/>
                <a:gd name="connsiteY14" fmla="*/ 2225765 h 2242879"/>
                <a:gd name="connsiteX15" fmla="*/ 1716453 w 4162298"/>
                <a:gd name="connsiteY15" fmla="*/ 1026164 h 2242879"/>
                <a:gd name="connsiteX16" fmla="*/ 1817485 w 4162298"/>
                <a:gd name="connsiteY16" fmla="*/ 1032473 h 2242879"/>
                <a:gd name="connsiteX17" fmla="*/ 2416243 w 4162298"/>
                <a:gd name="connsiteY17" fmla="*/ 1685656 h 2242879"/>
                <a:gd name="connsiteX18" fmla="*/ 2517275 w 4162298"/>
                <a:gd name="connsiteY18" fmla="*/ 1691966 h 2242879"/>
                <a:gd name="connsiteX19" fmla="*/ 3447220 w 4162298"/>
                <a:gd name="connsiteY19" fmla="*/ 910675 h 2242879"/>
                <a:gd name="connsiteX20" fmla="*/ 3548334 w 4162298"/>
                <a:gd name="connsiteY20" fmla="*/ 917067 h 2242879"/>
                <a:gd name="connsiteX21" fmla="*/ 3659242 w 4162298"/>
                <a:gd name="connsiteY21" fmla="*/ 1038453 h 2242879"/>
                <a:gd name="connsiteX22" fmla="*/ 3779943 w 4162298"/>
                <a:gd name="connsiteY22" fmla="*/ 1018263 h 2242879"/>
                <a:gd name="connsiteX23" fmla="*/ 4157325 w 4162298"/>
                <a:gd name="connsiteY23" fmla="*/ 93585 h 2242879"/>
                <a:gd name="connsiteX24" fmla="*/ 4072670 w 4162298"/>
                <a:gd name="connsiteY24" fmla="*/ 2237 h 224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162298" h="2242879">
                  <a:moveTo>
                    <a:pt x="4072670" y="2237"/>
                  </a:moveTo>
                  <a:lnTo>
                    <a:pt x="3074474" y="247369"/>
                  </a:lnTo>
                  <a:cubicBezTo>
                    <a:pt x="3022792" y="260070"/>
                    <a:pt x="3003151" y="320475"/>
                    <a:pt x="3038374" y="358908"/>
                  </a:cubicBezTo>
                  <a:lnTo>
                    <a:pt x="3141189" y="471379"/>
                  </a:lnTo>
                  <a:cubicBezTo>
                    <a:pt x="3166152" y="498342"/>
                    <a:pt x="3164506" y="540431"/>
                    <a:pt x="3137540" y="565386"/>
                  </a:cubicBezTo>
                  <a:cubicBezTo>
                    <a:pt x="3136580" y="566294"/>
                    <a:pt x="3135565" y="567174"/>
                    <a:pt x="3134523" y="568022"/>
                  </a:cubicBezTo>
                  <a:lnTo>
                    <a:pt x="2561002" y="1050030"/>
                  </a:lnTo>
                  <a:cubicBezTo>
                    <a:pt x="2530964" y="1075001"/>
                    <a:pt x="2486661" y="1072236"/>
                    <a:pt x="2459943" y="1043720"/>
                  </a:cubicBezTo>
                  <a:lnTo>
                    <a:pt x="1860992" y="390317"/>
                  </a:lnTo>
                  <a:cubicBezTo>
                    <a:pt x="1834273" y="361802"/>
                    <a:pt x="1789971" y="359037"/>
                    <a:pt x="1759933" y="384008"/>
                  </a:cubicBezTo>
                  <a:lnTo>
                    <a:pt x="24365" y="1883935"/>
                  </a:lnTo>
                  <a:cubicBezTo>
                    <a:pt x="-4055" y="1907225"/>
                    <a:pt x="-8216" y="1949141"/>
                    <a:pt x="15068" y="1977560"/>
                  </a:cubicBezTo>
                  <a:cubicBezTo>
                    <a:pt x="15940" y="1978603"/>
                    <a:pt x="16846" y="1979645"/>
                    <a:pt x="17781" y="1980660"/>
                  </a:cubicBezTo>
                  <a:lnTo>
                    <a:pt x="236743" y="2219510"/>
                  </a:lnTo>
                  <a:cubicBezTo>
                    <a:pt x="263479" y="2248067"/>
                    <a:pt x="307861" y="2250810"/>
                    <a:pt x="337913" y="2225765"/>
                  </a:cubicBezTo>
                  <a:lnTo>
                    <a:pt x="1716453" y="1026164"/>
                  </a:lnTo>
                  <a:cubicBezTo>
                    <a:pt x="1746491" y="1001222"/>
                    <a:pt x="1790766" y="1003988"/>
                    <a:pt x="1817485" y="1032473"/>
                  </a:cubicBezTo>
                  <a:lnTo>
                    <a:pt x="2416243" y="1685656"/>
                  </a:lnTo>
                  <a:cubicBezTo>
                    <a:pt x="2442962" y="1714131"/>
                    <a:pt x="2487237" y="1716901"/>
                    <a:pt x="2517275" y="1691966"/>
                  </a:cubicBezTo>
                  <a:lnTo>
                    <a:pt x="3447220" y="910675"/>
                  </a:lnTo>
                  <a:cubicBezTo>
                    <a:pt x="3477286" y="885676"/>
                    <a:pt x="3521643" y="888480"/>
                    <a:pt x="3548334" y="917067"/>
                  </a:cubicBezTo>
                  <a:lnTo>
                    <a:pt x="3659242" y="1038453"/>
                  </a:lnTo>
                  <a:cubicBezTo>
                    <a:pt x="3694602" y="1077160"/>
                    <a:pt x="3760274" y="1066160"/>
                    <a:pt x="3779943" y="1018263"/>
                  </a:cubicBezTo>
                  <a:lnTo>
                    <a:pt x="4157325" y="93585"/>
                  </a:lnTo>
                  <a:cubicBezTo>
                    <a:pt x="4178393" y="41547"/>
                    <a:pt x="4129180" y="-11644"/>
                    <a:pt x="4072670" y="2237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3029F8BB-2760-7FB4-F545-F54D11BC1184}"/>
                </a:ext>
              </a:extLst>
            </p:cNvPr>
            <p:cNvSpPr/>
            <p:nvPr/>
          </p:nvSpPr>
          <p:spPr>
            <a:xfrm>
              <a:off x="4463325" y="4024545"/>
              <a:ext cx="627988" cy="770376"/>
            </a:xfrm>
            <a:custGeom>
              <a:avLst/>
              <a:gdLst>
                <a:gd name="connsiteX0" fmla="*/ 421950 w 449698"/>
                <a:gd name="connsiteY0" fmla="*/ 34395 h 551661"/>
                <a:gd name="connsiteX1" fmla="*/ 312222 w 449698"/>
                <a:gd name="connsiteY1" fmla="*/ 3781 h 551661"/>
                <a:gd name="connsiteX2" fmla="*/ 232148 w 449698"/>
                <a:gd name="connsiteY2" fmla="*/ 79137 h 551661"/>
                <a:gd name="connsiteX3" fmla="*/ 196871 w 449698"/>
                <a:gd name="connsiteY3" fmla="*/ 169470 h 551661"/>
                <a:gd name="connsiteX4" fmla="*/ 54224 w 449698"/>
                <a:gd name="connsiteY4" fmla="*/ 222332 h 551661"/>
                <a:gd name="connsiteX5" fmla="*/ 69421 w 449698"/>
                <a:gd name="connsiteY5" fmla="*/ 525318 h 551661"/>
                <a:gd name="connsiteX6" fmla="*/ 241996 w 449698"/>
                <a:gd name="connsiteY6" fmla="*/ 537471 h 551661"/>
                <a:gd name="connsiteX7" fmla="*/ 413967 w 449698"/>
                <a:gd name="connsiteY7" fmla="*/ 371342 h 551661"/>
                <a:gd name="connsiteX8" fmla="*/ 417095 w 449698"/>
                <a:gd name="connsiteY8" fmla="*/ 188152 h 551661"/>
                <a:gd name="connsiteX9" fmla="*/ 441783 w 449698"/>
                <a:gd name="connsiteY9" fmla="*/ 151228 h 551661"/>
                <a:gd name="connsiteX10" fmla="*/ 421950 w 449698"/>
                <a:gd name="connsiteY10" fmla="*/ 34395 h 55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9698" h="551661">
                  <a:moveTo>
                    <a:pt x="421950" y="34395"/>
                  </a:moveTo>
                  <a:cubicBezTo>
                    <a:pt x="391528" y="1477"/>
                    <a:pt x="346265" y="-5518"/>
                    <a:pt x="312222" y="3781"/>
                  </a:cubicBezTo>
                  <a:cubicBezTo>
                    <a:pt x="269154" y="15549"/>
                    <a:pt x="247455" y="52857"/>
                    <a:pt x="232148" y="79137"/>
                  </a:cubicBezTo>
                  <a:cubicBezTo>
                    <a:pt x="205073" y="125771"/>
                    <a:pt x="218158" y="142450"/>
                    <a:pt x="196871" y="169470"/>
                  </a:cubicBezTo>
                  <a:cubicBezTo>
                    <a:pt x="159206" y="217284"/>
                    <a:pt x="100145" y="187384"/>
                    <a:pt x="54224" y="222332"/>
                  </a:cubicBezTo>
                  <a:cubicBezTo>
                    <a:pt x="-15837" y="275605"/>
                    <a:pt x="-25329" y="456464"/>
                    <a:pt x="69421" y="525318"/>
                  </a:cubicBezTo>
                  <a:cubicBezTo>
                    <a:pt x="132515" y="571239"/>
                    <a:pt x="218597" y="544685"/>
                    <a:pt x="241996" y="537471"/>
                  </a:cubicBezTo>
                  <a:cubicBezTo>
                    <a:pt x="312963" y="515525"/>
                    <a:pt x="401294" y="454324"/>
                    <a:pt x="413967" y="371342"/>
                  </a:cubicBezTo>
                  <a:cubicBezTo>
                    <a:pt x="424474" y="302762"/>
                    <a:pt x="379293" y="245677"/>
                    <a:pt x="417095" y="188152"/>
                  </a:cubicBezTo>
                  <a:cubicBezTo>
                    <a:pt x="426723" y="173503"/>
                    <a:pt x="434679" y="169525"/>
                    <a:pt x="441783" y="151228"/>
                  </a:cubicBezTo>
                  <a:cubicBezTo>
                    <a:pt x="453497" y="121437"/>
                    <a:pt x="456103" y="71346"/>
                    <a:pt x="421950" y="34395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A992CD2-8EAB-08B5-C040-3E5BA429D708}"/>
                </a:ext>
              </a:extLst>
            </p:cNvPr>
            <p:cNvSpPr/>
            <p:nvPr/>
          </p:nvSpPr>
          <p:spPr>
            <a:xfrm>
              <a:off x="4801761" y="3924424"/>
              <a:ext cx="134415" cy="167070"/>
            </a:xfrm>
            <a:custGeom>
              <a:avLst/>
              <a:gdLst>
                <a:gd name="connsiteX0" fmla="*/ 87812 w 96254"/>
                <a:gd name="connsiteY0" fmla="*/ 114321 h 119637"/>
                <a:gd name="connsiteX1" fmla="*/ 83396 w 96254"/>
                <a:gd name="connsiteY1" fmla="*/ 41544 h 119637"/>
                <a:gd name="connsiteX2" fmla="*/ 39340 w 96254"/>
                <a:gd name="connsiteY2" fmla="*/ 39 h 119637"/>
                <a:gd name="connsiteX3" fmla="*/ 1786 w 96254"/>
                <a:gd name="connsiteY3" fmla="*/ 72048 h 119637"/>
                <a:gd name="connsiteX4" fmla="*/ 87812 w 96254"/>
                <a:gd name="connsiteY4" fmla="*/ 114321 h 11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254" h="119637">
                  <a:moveTo>
                    <a:pt x="87812" y="114321"/>
                  </a:moveTo>
                  <a:cubicBezTo>
                    <a:pt x="103997" y="101181"/>
                    <a:pt x="93738" y="62447"/>
                    <a:pt x="83396" y="41544"/>
                  </a:cubicBezTo>
                  <a:cubicBezTo>
                    <a:pt x="79528" y="33726"/>
                    <a:pt x="62164" y="-1332"/>
                    <a:pt x="39340" y="39"/>
                  </a:cubicBezTo>
                  <a:cubicBezTo>
                    <a:pt x="15886" y="1438"/>
                    <a:pt x="-6581" y="40831"/>
                    <a:pt x="1786" y="72048"/>
                  </a:cubicBezTo>
                  <a:cubicBezTo>
                    <a:pt x="12265" y="110947"/>
                    <a:pt x="68857" y="129573"/>
                    <a:pt x="87812" y="114321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082FBD2-D19F-E428-82D4-B376C776238A}"/>
                </a:ext>
              </a:extLst>
            </p:cNvPr>
            <p:cNvSpPr/>
            <p:nvPr/>
          </p:nvSpPr>
          <p:spPr>
            <a:xfrm>
              <a:off x="9323472" y="6512366"/>
              <a:ext cx="190046" cy="260494"/>
            </a:xfrm>
            <a:custGeom>
              <a:avLst/>
              <a:gdLst>
                <a:gd name="connsiteX0" fmla="*/ 0 w 136090"/>
                <a:gd name="connsiteY0" fmla="*/ 21507 h 186537"/>
                <a:gd name="connsiteX1" fmla="*/ 56784 w 136090"/>
                <a:gd name="connsiteY1" fmla="*/ 186538 h 186537"/>
                <a:gd name="connsiteX2" fmla="*/ 136090 w 136090"/>
                <a:gd name="connsiteY2" fmla="*/ 182450 h 186537"/>
                <a:gd name="connsiteX3" fmla="*/ 79443 w 136090"/>
                <a:gd name="connsiteY3" fmla="*/ 0 h 186537"/>
                <a:gd name="connsiteX4" fmla="*/ 0 w 136090"/>
                <a:gd name="connsiteY4" fmla="*/ 21507 h 186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090" h="186537">
                  <a:moveTo>
                    <a:pt x="0" y="21507"/>
                  </a:moveTo>
                  <a:lnTo>
                    <a:pt x="56784" y="186538"/>
                  </a:lnTo>
                  <a:lnTo>
                    <a:pt x="136090" y="182450"/>
                  </a:lnTo>
                  <a:lnTo>
                    <a:pt x="79443" y="0"/>
                  </a:lnTo>
                  <a:lnTo>
                    <a:pt x="0" y="21507"/>
                  </a:ln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48460B6D-BB3F-9D56-9EA4-56FB9FA37D26}"/>
                </a:ext>
              </a:extLst>
            </p:cNvPr>
            <p:cNvSpPr/>
            <p:nvPr/>
          </p:nvSpPr>
          <p:spPr>
            <a:xfrm>
              <a:off x="9314145" y="6503009"/>
              <a:ext cx="208821" cy="279198"/>
            </a:xfrm>
            <a:custGeom>
              <a:avLst/>
              <a:gdLst>
                <a:gd name="connsiteX0" fmla="*/ 63461 w 149536"/>
                <a:gd name="connsiteY0" fmla="*/ 199932 h 199931"/>
                <a:gd name="connsiteX1" fmla="*/ 57152 w 149536"/>
                <a:gd name="connsiteY1" fmla="*/ 195405 h 199931"/>
                <a:gd name="connsiteX2" fmla="*/ 368 w 149536"/>
                <a:gd name="connsiteY2" fmla="*/ 30374 h 199931"/>
                <a:gd name="connsiteX3" fmla="*/ 4482 w 149536"/>
                <a:gd name="connsiteY3" fmla="*/ 21898 h 199931"/>
                <a:gd name="connsiteX4" fmla="*/ 4949 w 149536"/>
                <a:gd name="connsiteY4" fmla="*/ 21760 h 199931"/>
                <a:gd name="connsiteX5" fmla="*/ 84365 w 149536"/>
                <a:gd name="connsiteY5" fmla="*/ 254 h 199931"/>
                <a:gd name="connsiteX6" fmla="*/ 92594 w 149536"/>
                <a:gd name="connsiteY6" fmla="*/ 4725 h 199931"/>
                <a:gd name="connsiteX7" fmla="*/ 149241 w 149536"/>
                <a:gd name="connsiteY7" fmla="*/ 187176 h 199931"/>
                <a:gd name="connsiteX8" fmla="*/ 148336 w 149536"/>
                <a:gd name="connsiteY8" fmla="*/ 192964 h 199931"/>
                <a:gd name="connsiteX9" fmla="*/ 143206 w 149536"/>
                <a:gd name="connsiteY9" fmla="*/ 195707 h 199931"/>
                <a:gd name="connsiteX10" fmla="*/ 63901 w 149536"/>
                <a:gd name="connsiteY10" fmla="*/ 199795 h 199931"/>
                <a:gd name="connsiteX11" fmla="*/ 15345 w 149536"/>
                <a:gd name="connsiteY11" fmla="*/ 32788 h 199931"/>
                <a:gd name="connsiteX12" fmla="*/ 68152 w 149536"/>
                <a:gd name="connsiteY12" fmla="*/ 186407 h 199931"/>
                <a:gd name="connsiteX13" fmla="*/ 133825 w 149536"/>
                <a:gd name="connsiteY13" fmla="*/ 183033 h 199931"/>
                <a:gd name="connsiteX14" fmla="*/ 81704 w 149536"/>
                <a:gd name="connsiteY14" fmla="*/ 14957 h 19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9536" h="199931">
                  <a:moveTo>
                    <a:pt x="63461" y="199932"/>
                  </a:moveTo>
                  <a:cubicBezTo>
                    <a:pt x="60608" y="199932"/>
                    <a:pt x="58057" y="198121"/>
                    <a:pt x="57152" y="195405"/>
                  </a:cubicBezTo>
                  <a:lnTo>
                    <a:pt x="368" y="30374"/>
                  </a:lnTo>
                  <a:cubicBezTo>
                    <a:pt x="-839" y="26891"/>
                    <a:pt x="1026" y="23105"/>
                    <a:pt x="4482" y="21898"/>
                  </a:cubicBezTo>
                  <a:cubicBezTo>
                    <a:pt x="4647" y="21843"/>
                    <a:pt x="4785" y="21788"/>
                    <a:pt x="4949" y="21760"/>
                  </a:cubicBezTo>
                  <a:lnTo>
                    <a:pt x="84365" y="254"/>
                  </a:lnTo>
                  <a:cubicBezTo>
                    <a:pt x="87876" y="-734"/>
                    <a:pt x="91524" y="1241"/>
                    <a:pt x="92594" y="4725"/>
                  </a:cubicBezTo>
                  <a:lnTo>
                    <a:pt x="149241" y="187176"/>
                  </a:lnTo>
                  <a:cubicBezTo>
                    <a:pt x="149845" y="189151"/>
                    <a:pt x="149516" y="191290"/>
                    <a:pt x="148336" y="192964"/>
                  </a:cubicBezTo>
                  <a:cubicBezTo>
                    <a:pt x="147156" y="194637"/>
                    <a:pt x="145236" y="195652"/>
                    <a:pt x="143206" y="195707"/>
                  </a:cubicBezTo>
                  <a:lnTo>
                    <a:pt x="63901" y="199795"/>
                  </a:lnTo>
                  <a:close/>
                  <a:moveTo>
                    <a:pt x="15345" y="32788"/>
                  </a:moveTo>
                  <a:lnTo>
                    <a:pt x="68152" y="186407"/>
                  </a:lnTo>
                  <a:lnTo>
                    <a:pt x="133825" y="183033"/>
                  </a:lnTo>
                  <a:lnTo>
                    <a:pt x="81704" y="14957"/>
                  </a:ln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10C6772E-972F-1C74-2FEE-CDE9996B7F42}"/>
                </a:ext>
              </a:extLst>
            </p:cNvPr>
            <p:cNvSpPr/>
            <p:nvPr/>
          </p:nvSpPr>
          <p:spPr>
            <a:xfrm>
              <a:off x="9359821" y="6725927"/>
              <a:ext cx="418808" cy="183096"/>
            </a:xfrm>
            <a:custGeom>
              <a:avLst/>
              <a:gdLst>
                <a:gd name="connsiteX0" fmla="*/ 6448 w 299906"/>
                <a:gd name="connsiteY0" fmla="*/ 14490 h 131114"/>
                <a:gd name="connsiteX1" fmla="*/ 2 w 299906"/>
                <a:gd name="connsiteY1" fmla="*/ 88776 h 131114"/>
                <a:gd name="connsiteX2" fmla="*/ 29546 w 299906"/>
                <a:gd name="connsiteY2" fmla="*/ 122655 h 131114"/>
                <a:gd name="connsiteX3" fmla="*/ 278464 w 299906"/>
                <a:gd name="connsiteY3" fmla="*/ 127153 h 131114"/>
                <a:gd name="connsiteX4" fmla="*/ 299093 w 299906"/>
                <a:gd name="connsiteY4" fmla="*/ 106004 h 131114"/>
                <a:gd name="connsiteX5" fmla="*/ 115984 w 299906"/>
                <a:gd name="connsiteY5" fmla="*/ 719 h 131114"/>
                <a:gd name="connsiteX6" fmla="*/ 104490 w 299906"/>
                <a:gd name="connsiteY6" fmla="*/ 3051 h 131114"/>
                <a:gd name="connsiteX7" fmla="*/ 93518 w 299906"/>
                <a:gd name="connsiteY7" fmla="*/ 13694 h 131114"/>
                <a:gd name="connsiteX8" fmla="*/ 52370 w 299906"/>
                <a:gd name="connsiteY8" fmla="*/ 21376 h 131114"/>
                <a:gd name="connsiteX9" fmla="*/ 19149 w 299906"/>
                <a:gd name="connsiteY9" fmla="*/ 7111 h 131114"/>
                <a:gd name="connsiteX10" fmla="*/ 7052 w 299906"/>
                <a:gd name="connsiteY10" fmla="*/ 12241 h 131114"/>
                <a:gd name="connsiteX11" fmla="*/ 6448 w 299906"/>
                <a:gd name="connsiteY11" fmla="*/ 14490 h 13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9906" h="131114">
                  <a:moveTo>
                    <a:pt x="6448" y="14490"/>
                  </a:moveTo>
                  <a:cubicBezTo>
                    <a:pt x="2827" y="39096"/>
                    <a:pt x="687" y="63895"/>
                    <a:pt x="2" y="88776"/>
                  </a:cubicBezTo>
                  <a:cubicBezTo>
                    <a:pt x="-163" y="105921"/>
                    <a:pt x="12538" y="120460"/>
                    <a:pt x="29546" y="122655"/>
                  </a:cubicBezTo>
                  <a:cubicBezTo>
                    <a:pt x="77415" y="128827"/>
                    <a:pt x="185908" y="135603"/>
                    <a:pt x="278464" y="127153"/>
                  </a:cubicBezTo>
                  <a:cubicBezTo>
                    <a:pt x="284773" y="126578"/>
                    <a:pt x="295965" y="121942"/>
                    <a:pt x="299093" y="106004"/>
                  </a:cubicBezTo>
                  <a:cubicBezTo>
                    <a:pt x="309572" y="52566"/>
                    <a:pt x="217208" y="39481"/>
                    <a:pt x="115984" y="719"/>
                  </a:cubicBezTo>
                  <a:cubicBezTo>
                    <a:pt x="112034" y="-789"/>
                    <a:pt x="107562" y="116"/>
                    <a:pt x="104490" y="3051"/>
                  </a:cubicBezTo>
                  <a:lnTo>
                    <a:pt x="93518" y="13694"/>
                  </a:lnTo>
                  <a:cubicBezTo>
                    <a:pt x="82627" y="24366"/>
                    <a:pt x="66387" y="27410"/>
                    <a:pt x="52370" y="21376"/>
                  </a:cubicBezTo>
                  <a:lnTo>
                    <a:pt x="19149" y="7111"/>
                  </a:lnTo>
                  <a:cubicBezTo>
                    <a:pt x="14376" y="5191"/>
                    <a:pt x="8972" y="7495"/>
                    <a:pt x="7052" y="12241"/>
                  </a:cubicBezTo>
                  <a:cubicBezTo>
                    <a:pt x="6750" y="12954"/>
                    <a:pt x="6558" y="13722"/>
                    <a:pt x="6448" y="14490"/>
                  </a:cubicBez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6C98462A-B3F7-4F20-353E-D8299F74E6B2}"/>
                </a:ext>
              </a:extLst>
            </p:cNvPr>
            <p:cNvSpPr/>
            <p:nvPr/>
          </p:nvSpPr>
          <p:spPr>
            <a:xfrm>
              <a:off x="9350628" y="6716614"/>
              <a:ext cx="437576" cy="201861"/>
            </a:xfrm>
            <a:custGeom>
              <a:avLst/>
              <a:gdLst>
                <a:gd name="connsiteX0" fmla="*/ 188816 w 313345"/>
                <a:gd name="connsiteY0" fmla="*/ 144546 h 144553"/>
                <a:gd name="connsiteX1" fmla="*/ 35389 w 313345"/>
                <a:gd name="connsiteY1" fmla="*/ 136015 h 144553"/>
                <a:gd name="connsiteX2" fmla="*/ 2 w 313345"/>
                <a:gd name="connsiteY2" fmla="*/ 95443 h 144553"/>
                <a:gd name="connsiteX3" fmla="*/ 6420 w 313345"/>
                <a:gd name="connsiteY3" fmla="*/ 20252 h 144553"/>
                <a:gd name="connsiteX4" fmla="*/ 24471 w 313345"/>
                <a:gd name="connsiteY4" fmla="*/ 6536 h 144553"/>
                <a:gd name="connsiteX5" fmla="*/ 28531 w 313345"/>
                <a:gd name="connsiteY5" fmla="*/ 7661 h 144553"/>
                <a:gd name="connsiteX6" fmla="*/ 61724 w 313345"/>
                <a:gd name="connsiteY6" fmla="*/ 21925 h 144553"/>
                <a:gd name="connsiteX7" fmla="*/ 95547 w 313345"/>
                <a:gd name="connsiteY7" fmla="*/ 15616 h 144553"/>
                <a:gd name="connsiteX8" fmla="*/ 106520 w 313345"/>
                <a:gd name="connsiteY8" fmla="*/ 4973 h 144553"/>
                <a:gd name="connsiteX9" fmla="*/ 125091 w 313345"/>
                <a:gd name="connsiteY9" fmla="*/ 1159 h 144553"/>
                <a:gd name="connsiteX10" fmla="*/ 193260 w 313345"/>
                <a:gd name="connsiteY10" fmla="*/ 24916 h 144553"/>
                <a:gd name="connsiteX11" fmla="*/ 312370 w 313345"/>
                <a:gd name="connsiteY11" fmla="*/ 113987 h 144553"/>
                <a:gd name="connsiteX12" fmla="*/ 285788 w 313345"/>
                <a:gd name="connsiteY12" fmla="*/ 140514 h 144553"/>
                <a:gd name="connsiteX13" fmla="*/ 188816 w 313345"/>
                <a:gd name="connsiteY13" fmla="*/ 144546 h 144553"/>
                <a:gd name="connsiteX14" fmla="*/ 22276 w 313345"/>
                <a:gd name="connsiteY14" fmla="*/ 19758 h 144553"/>
                <a:gd name="connsiteX15" fmla="*/ 19533 w 313345"/>
                <a:gd name="connsiteY15" fmla="*/ 22090 h 144553"/>
                <a:gd name="connsiteX16" fmla="*/ 19533 w 313345"/>
                <a:gd name="connsiteY16" fmla="*/ 22090 h 144553"/>
                <a:gd name="connsiteX17" fmla="*/ 13251 w 313345"/>
                <a:gd name="connsiteY17" fmla="*/ 95581 h 144553"/>
                <a:gd name="connsiteX18" fmla="*/ 36980 w 313345"/>
                <a:gd name="connsiteY18" fmla="*/ 122738 h 144553"/>
                <a:gd name="connsiteX19" fmla="*/ 284417 w 313345"/>
                <a:gd name="connsiteY19" fmla="*/ 127210 h 144553"/>
                <a:gd name="connsiteX20" fmla="*/ 299120 w 313345"/>
                <a:gd name="connsiteY20" fmla="*/ 111436 h 144553"/>
                <a:gd name="connsiteX21" fmla="*/ 188926 w 313345"/>
                <a:gd name="connsiteY21" fmla="*/ 37644 h 144553"/>
                <a:gd name="connsiteX22" fmla="*/ 120181 w 313345"/>
                <a:gd name="connsiteY22" fmla="*/ 13668 h 144553"/>
                <a:gd name="connsiteX23" fmla="*/ 115737 w 313345"/>
                <a:gd name="connsiteY23" fmla="*/ 14574 h 144553"/>
                <a:gd name="connsiteX24" fmla="*/ 104764 w 313345"/>
                <a:gd name="connsiteY24" fmla="*/ 25217 h 144553"/>
                <a:gd name="connsiteX25" fmla="*/ 56347 w 313345"/>
                <a:gd name="connsiteY25" fmla="*/ 34242 h 144553"/>
                <a:gd name="connsiteX26" fmla="*/ 23127 w 313345"/>
                <a:gd name="connsiteY26" fmla="*/ 19978 h 144553"/>
                <a:gd name="connsiteX27" fmla="*/ 22276 w 313345"/>
                <a:gd name="connsiteY27" fmla="*/ 19758 h 144553"/>
                <a:gd name="connsiteX28" fmla="*/ 13032 w 313345"/>
                <a:gd name="connsiteY28" fmla="*/ 21157 h 144553"/>
                <a:gd name="connsiteX29" fmla="*/ 13032 w 313345"/>
                <a:gd name="connsiteY29" fmla="*/ 21157 h 144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13345" h="144553">
                  <a:moveTo>
                    <a:pt x="188816" y="144546"/>
                  </a:moveTo>
                  <a:cubicBezTo>
                    <a:pt x="137546" y="144711"/>
                    <a:pt x="86330" y="141858"/>
                    <a:pt x="35389" y="136015"/>
                  </a:cubicBezTo>
                  <a:cubicBezTo>
                    <a:pt x="15007" y="133437"/>
                    <a:pt x="-190" y="115990"/>
                    <a:pt x="2" y="95443"/>
                  </a:cubicBezTo>
                  <a:cubicBezTo>
                    <a:pt x="633" y="70261"/>
                    <a:pt x="2772" y="45160"/>
                    <a:pt x="6420" y="20252"/>
                  </a:cubicBezTo>
                  <a:cubicBezTo>
                    <a:pt x="7627" y="11474"/>
                    <a:pt x="15693" y="5356"/>
                    <a:pt x="24471" y="6536"/>
                  </a:cubicBezTo>
                  <a:cubicBezTo>
                    <a:pt x="25870" y="6728"/>
                    <a:pt x="27242" y="7112"/>
                    <a:pt x="28531" y="7661"/>
                  </a:cubicBezTo>
                  <a:lnTo>
                    <a:pt x="61724" y="21925"/>
                  </a:lnTo>
                  <a:cubicBezTo>
                    <a:pt x="73245" y="26863"/>
                    <a:pt x="86604" y="24367"/>
                    <a:pt x="95547" y="15616"/>
                  </a:cubicBezTo>
                  <a:lnTo>
                    <a:pt x="106520" y="4973"/>
                  </a:lnTo>
                  <a:cubicBezTo>
                    <a:pt x="111430" y="199"/>
                    <a:pt x="118673" y="-1282"/>
                    <a:pt x="125091" y="1159"/>
                  </a:cubicBezTo>
                  <a:cubicBezTo>
                    <a:pt x="148656" y="10184"/>
                    <a:pt x="171342" y="17618"/>
                    <a:pt x="193260" y="24916"/>
                  </a:cubicBezTo>
                  <a:cubicBezTo>
                    <a:pt x="264940" y="48589"/>
                    <a:pt x="321532" y="67298"/>
                    <a:pt x="312370" y="113987"/>
                  </a:cubicBezTo>
                  <a:cubicBezTo>
                    <a:pt x="308831" y="132093"/>
                    <a:pt x="295910" y="139582"/>
                    <a:pt x="285788" y="140514"/>
                  </a:cubicBezTo>
                  <a:cubicBezTo>
                    <a:pt x="254269" y="143422"/>
                    <a:pt x="220966" y="144546"/>
                    <a:pt x="188816" y="144546"/>
                  </a:cubicBezTo>
                  <a:close/>
                  <a:moveTo>
                    <a:pt x="22276" y="19758"/>
                  </a:moveTo>
                  <a:cubicBezTo>
                    <a:pt x="20905" y="19731"/>
                    <a:pt x="19725" y="20746"/>
                    <a:pt x="19533" y="22090"/>
                  </a:cubicBezTo>
                  <a:lnTo>
                    <a:pt x="19533" y="22090"/>
                  </a:lnTo>
                  <a:cubicBezTo>
                    <a:pt x="16022" y="46449"/>
                    <a:pt x="13909" y="70974"/>
                    <a:pt x="13251" y="95581"/>
                  </a:cubicBezTo>
                  <a:cubicBezTo>
                    <a:pt x="13141" y="109351"/>
                    <a:pt x="23319" y="121010"/>
                    <a:pt x="36980" y="122738"/>
                  </a:cubicBezTo>
                  <a:cubicBezTo>
                    <a:pt x="86358" y="129130"/>
                    <a:pt x="192958" y="135576"/>
                    <a:pt x="284417" y="127210"/>
                  </a:cubicBezTo>
                  <a:cubicBezTo>
                    <a:pt x="286392" y="127045"/>
                    <a:pt x="296377" y="125426"/>
                    <a:pt x="299120" y="111436"/>
                  </a:cubicBezTo>
                  <a:cubicBezTo>
                    <a:pt x="305676" y="77942"/>
                    <a:pt x="263705" y="62333"/>
                    <a:pt x="188926" y="37644"/>
                  </a:cubicBezTo>
                  <a:cubicBezTo>
                    <a:pt x="166980" y="30347"/>
                    <a:pt x="144020" y="22803"/>
                    <a:pt x="120181" y="13668"/>
                  </a:cubicBezTo>
                  <a:cubicBezTo>
                    <a:pt x="118645" y="13065"/>
                    <a:pt x="116917" y="13422"/>
                    <a:pt x="115737" y="14574"/>
                  </a:cubicBezTo>
                  <a:lnTo>
                    <a:pt x="104764" y="25217"/>
                  </a:lnTo>
                  <a:cubicBezTo>
                    <a:pt x="91954" y="37754"/>
                    <a:pt x="72833" y="41320"/>
                    <a:pt x="56347" y="34242"/>
                  </a:cubicBezTo>
                  <a:lnTo>
                    <a:pt x="23127" y="19978"/>
                  </a:lnTo>
                  <a:cubicBezTo>
                    <a:pt x="22852" y="19841"/>
                    <a:pt x="22578" y="19786"/>
                    <a:pt x="22276" y="19758"/>
                  </a:cubicBezTo>
                  <a:close/>
                  <a:moveTo>
                    <a:pt x="13032" y="21157"/>
                  </a:moveTo>
                  <a:lnTo>
                    <a:pt x="13032" y="21157"/>
                  </a:ln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56907A7B-01E4-DC7B-0005-D301AE0ED517}"/>
                </a:ext>
              </a:extLst>
            </p:cNvPr>
            <p:cNvSpPr/>
            <p:nvPr/>
          </p:nvSpPr>
          <p:spPr>
            <a:xfrm>
              <a:off x="9360052" y="6844229"/>
              <a:ext cx="418454" cy="64869"/>
            </a:xfrm>
            <a:custGeom>
              <a:avLst/>
              <a:gdLst>
                <a:gd name="connsiteX0" fmla="*/ 2 w 299652"/>
                <a:gd name="connsiteY0" fmla="*/ 0 h 46452"/>
                <a:gd name="connsiteX1" fmla="*/ 2 w 299652"/>
                <a:gd name="connsiteY1" fmla="*/ 4115 h 46452"/>
                <a:gd name="connsiteX2" fmla="*/ 29546 w 299652"/>
                <a:gd name="connsiteY2" fmla="*/ 37994 h 46452"/>
                <a:gd name="connsiteX3" fmla="*/ 278464 w 299652"/>
                <a:gd name="connsiteY3" fmla="*/ 42492 h 46452"/>
                <a:gd name="connsiteX4" fmla="*/ 299093 w 299652"/>
                <a:gd name="connsiteY4" fmla="*/ 21342 h 46452"/>
                <a:gd name="connsiteX5" fmla="*/ 299477 w 299652"/>
                <a:gd name="connsiteY5" fmla="*/ 7626 h 46452"/>
                <a:gd name="connsiteX6" fmla="*/ 292893 w 299652"/>
                <a:gd name="connsiteY6" fmla="*/ 7955 h 46452"/>
                <a:gd name="connsiteX7" fmla="*/ 12675 w 299652"/>
                <a:gd name="connsiteY7" fmla="*/ 1207 h 46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9652" h="46452">
                  <a:moveTo>
                    <a:pt x="2" y="0"/>
                  </a:moveTo>
                  <a:cubicBezTo>
                    <a:pt x="2" y="0"/>
                    <a:pt x="2" y="2743"/>
                    <a:pt x="2" y="4115"/>
                  </a:cubicBezTo>
                  <a:cubicBezTo>
                    <a:pt x="-163" y="21260"/>
                    <a:pt x="12538" y="35799"/>
                    <a:pt x="29546" y="37994"/>
                  </a:cubicBezTo>
                  <a:cubicBezTo>
                    <a:pt x="77415" y="44166"/>
                    <a:pt x="185908" y="50941"/>
                    <a:pt x="278464" y="42492"/>
                  </a:cubicBezTo>
                  <a:cubicBezTo>
                    <a:pt x="284773" y="41916"/>
                    <a:pt x="295965" y="37280"/>
                    <a:pt x="299093" y="21342"/>
                  </a:cubicBezTo>
                  <a:cubicBezTo>
                    <a:pt x="299669" y="16788"/>
                    <a:pt x="299806" y="12207"/>
                    <a:pt x="299477" y="7626"/>
                  </a:cubicBezTo>
                  <a:lnTo>
                    <a:pt x="292893" y="7955"/>
                  </a:lnTo>
                  <a:cubicBezTo>
                    <a:pt x="199460" y="12592"/>
                    <a:pt x="105780" y="10342"/>
                    <a:pt x="12675" y="1207"/>
                  </a:cubicBez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D189084E-CCDD-E1E4-2D39-6397E0036934}"/>
                </a:ext>
              </a:extLst>
            </p:cNvPr>
            <p:cNvSpPr/>
            <p:nvPr/>
          </p:nvSpPr>
          <p:spPr>
            <a:xfrm>
              <a:off x="9350628" y="6834909"/>
              <a:ext cx="437044" cy="83570"/>
            </a:xfrm>
            <a:custGeom>
              <a:avLst/>
              <a:gdLst>
                <a:gd name="connsiteX0" fmla="*/ 188816 w 312964"/>
                <a:gd name="connsiteY0" fmla="*/ 59837 h 59844"/>
                <a:gd name="connsiteX1" fmla="*/ 35389 w 312964"/>
                <a:gd name="connsiteY1" fmla="*/ 51306 h 59844"/>
                <a:gd name="connsiteX2" fmla="*/ 2 w 312964"/>
                <a:gd name="connsiteY2" fmla="*/ 10734 h 59844"/>
                <a:gd name="connsiteX3" fmla="*/ 2 w 312964"/>
                <a:gd name="connsiteY3" fmla="*/ 6565 h 59844"/>
                <a:gd name="connsiteX4" fmla="*/ 2251 w 312964"/>
                <a:gd name="connsiteY4" fmla="*/ 1682 h 59844"/>
                <a:gd name="connsiteX5" fmla="*/ 7353 w 312964"/>
                <a:gd name="connsiteY5" fmla="*/ 36 h 59844"/>
                <a:gd name="connsiteX6" fmla="*/ 19972 w 312964"/>
                <a:gd name="connsiteY6" fmla="*/ 1271 h 59844"/>
                <a:gd name="connsiteX7" fmla="*/ 299202 w 312964"/>
                <a:gd name="connsiteY7" fmla="*/ 7991 h 59844"/>
                <a:gd name="connsiteX8" fmla="*/ 305759 w 312964"/>
                <a:gd name="connsiteY8" fmla="*/ 7662 h 59844"/>
                <a:gd name="connsiteX9" fmla="*/ 312782 w 312964"/>
                <a:gd name="connsiteY9" fmla="*/ 13916 h 59844"/>
                <a:gd name="connsiteX10" fmla="*/ 312287 w 312964"/>
                <a:gd name="connsiteY10" fmla="*/ 29306 h 59844"/>
                <a:gd name="connsiteX11" fmla="*/ 285706 w 312964"/>
                <a:gd name="connsiteY11" fmla="*/ 55832 h 59844"/>
                <a:gd name="connsiteX12" fmla="*/ 188816 w 312964"/>
                <a:gd name="connsiteY12" fmla="*/ 59837 h 59844"/>
                <a:gd name="connsiteX13" fmla="*/ 13526 w 312964"/>
                <a:gd name="connsiteY13" fmla="*/ 14081 h 59844"/>
                <a:gd name="connsiteX14" fmla="*/ 37090 w 312964"/>
                <a:gd name="connsiteY14" fmla="*/ 38029 h 59844"/>
                <a:gd name="connsiteX15" fmla="*/ 284526 w 312964"/>
                <a:gd name="connsiteY15" fmla="*/ 42501 h 59844"/>
                <a:gd name="connsiteX16" fmla="*/ 299230 w 312964"/>
                <a:gd name="connsiteY16" fmla="*/ 26728 h 59844"/>
                <a:gd name="connsiteX17" fmla="*/ 299642 w 312964"/>
                <a:gd name="connsiteY17" fmla="*/ 21378 h 59844"/>
                <a:gd name="connsiteX18" fmla="*/ 18710 w 312964"/>
                <a:gd name="connsiteY18" fmla="*/ 14575 h 59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12964" h="59844">
                  <a:moveTo>
                    <a:pt x="188816" y="59837"/>
                  </a:moveTo>
                  <a:cubicBezTo>
                    <a:pt x="137546" y="60002"/>
                    <a:pt x="86330" y="57149"/>
                    <a:pt x="35389" y="51306"/>
                  </a:cubicBezTo>
                  <a:cubicBezTo>
                    <a:pt x="15007" y="48728"/>
                    <a:pt x="-190" y="31281"/>
                    <a:pt x="2" y="10734"/>
                  </a:cubicBezTo>
                  <a:lnTo>
                    <a:pt x="2" y="6565"/>
                  </a:lnTo>
                  <a:cubicBezTo>
                    <a:pt x="57" y="4700"/>
                    <a:pt x="852" y="2916"/>
                    <a:pt x="2251" y="1682"/>
                  </a:cubicBezTo>
                  <a:cubicBezTo>
                    <a:pt x="3650" y="420"/>
                    <a:pt x="5488" y="-156"/>
                    <a:pt x="7353" y="36"/>
                  </a:cubicBezTo>
                  <a:lnTo>
                    <a:pt x="19972" y="1271"/>
                  </a:lnTo>
                  <a:cubicBezTo>
                    <a:pt x="112747" y="10351"/>
                    <a:pt x="206098" y="12600"/>
                    <a:pt x="299202" y="7991"/>
                  </a:cubicBezTo>
                  <a:lnTo>
                    <a:pt x="305759" y="7662"/>
                  </a:lnTo>
                  <a:cubicBezTo>
                    <a:pt x="309434" y="7470"/>
                    <a:pt x="312562" y="10241"/>
                    <a:pt x="312782" y="13916"/>
                  </a:cubicBezTo>
                  <a:cubicBezTo>
                    <a:pt x="313138" y="19046"/>
                    <a:pt x="312973" y="24203"/>
                    <a:pt x="312287" y="29306"/>
                  </a:cubicBezTo>
                  <a:cubicBezTo>
                    <a:pt x="308748" y="47411"/>
                    <a:pt x="295828" y="54900"/>
                    <a:pt x="285706" y="55832"/>
                  </a:cubicBezTo>
                  <a:cubicBezTo>
                    <a:pt x="254269" y="58713"/>
                    <a:pt x="220966" y="59837"/>
                    <a:pt x="188816" y="59837"/>
                  </a:cubicBezTo>
                  <a:close/>
                  <a:moveTo>
                    <a:pt x="13526" y="14081"/>
                  </a:moveTo>
                  <a:cubicBezTo>
                    <a:pt x="14897" y="26535"/>
                    <a:pt x="24636" y="36439"/>
                    <a:pt x="37090" y="38029"/>
                  </a:cubicBezTo>
                  <a:cubicBezTo>
                    <a:pt x="86468" y="44421"/>
                    <a:pt x="193068" y="50867"/>
                    <a:pt x="284526" y="42501"/>
                  </a:cubicBezTo>
                  <a:cubicBezTo>
                    <a:pt x="286501" y="42336"/>
                    <a:pt x="296486" y="40717"/>
                    <a:pt x="299230" y="26728"/>
                  </a:cubicBezTo>
                  <a:cubicBezTo>
                    <a:pt x="299504" y="24971"/>
                    <a:pt x="299642" y="23161"/>
                    <a:pt x="299642" y="21378"/>
                  </a:cubicBezTo>
                  <a:cubicBezTo>
                    <a:pt x="205961" y="25987"/>
                    <a:pt x="112061" y="23710"/>
                    <a:pt x="18710" y="14575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A81A7D8D-B291-379D-ECF7-9277AF577295}"/>
                </a:ext>
              </a:extLst>
            </p:cNvPr>
            <p:cNvSpPr/>
            <p:nvPr/>
          </p:nvSpPr>
          <p:spPr>
            <a:xfrm>
              <a:off x="9545044" y="6748332"/>
              <a:ext cx="68390" cy="68583"/>
            </a:xfrm>
            <a:custGeom>
              <a:avLst/>
              <a:gdLst>
                <a:gd name="connsiteX0" fmla="*/ 6666 w 48974"/>
                <a:gd name="connsiteY0" fmla="*/ 49112 h 49112"/>
                <a:gd name="connsiteX1" fmla="*/ 0 w 48974"/>
                <a:gd name="connsiteY1" fmla="*/ 42391 h 49112"/>
                <a:gd name="connsiteX2" fmla="*/ 1920 w 48974"/>
                <a:gd name="connsiteY2" fmla="*/ 37728 h 49112"/>
                <a:gd name="connsiteX3" fmla="*/ 37445 w 48974"/>
                <a:gd name="connsiteY3" fmla="*/ 2066 h 49112"/>
                <a:gd name="connsiteX4" fmla="*/ 46909 w 48974"/>
                <a:gd name="connsiteY4" fmla="*/ 1847 h 49112"/>
                <a:gd name="connsiteX5" fmla="*/ 47128 w 48974"/>
                <a:gd name="connsiteY5" fmla="*/ 11311 h 49112"/>
                <a:gd name="connsiteX6" fmla="*/ 46936 w 48974"/>
                <a:gd name="connsiteY6" fmla="*/ 11503 h 49112"/>
                <a:gd name="connsiteX7" fmla="*/ 11412 w 48974"/>
                <a:gd name="connsiteY7" fmla="*/ 47164 h 49112"/>
                <a:gd name="connsiteX8" fmla="*/ 6666 w 48974"/>
                <a:gd name="connsiteY8" fmla="*/ 49112 h 4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974" h="49112">
                  <a:moveTo>
                    <a:pt x="6666" y="49112"/>
                  </a:moveTo>
                  <a:cubicBezTo>
                    <a:pt x="2962" y="49084"/>
                    <a:pt x="-27" y="46095"/>
                    <a:pt x="0" y="42391"/>
                  </a:cubicBezTo>
                  <a:cubicBezTo>
                    <a:pt x="0" y="40636"/>
                    <a:pt x="686" y="38962"/>
                    <a:pt x="1920" y="37728"/>
                  </a:cubicBezTo>
                  <a:lnTo>
                    <a:pt x="37445" y="2066"/>
                  </a:lnTo>
                  <a:cubicBezTo>
                    <a:pt x="39996" y="-595"/>
                    <a:pt x="44248" y="-704"/>
                    <a:pt x="46909" y="1847"/>
                  </a:cubicBezTo>
                  <a:cubicBezTo>
                    <a:pt x="49569" y="4398"/>
                    <a:pt x="49679" y="8650"/>
                    <a:pt x="47128" y="11311"/>
                  </a:cubicBezTo>
                  <a:cubicBezTo>
                    <a:pt x="47073" y="11393"/>
                    <a:pt x="46991" y="11448"/>
                    <a:pt x="46936" y="11503"/>
                  </a:cubicBezTo>
                  <a:lnTo>
                    <a:pt x="11412" y="47164"/>
                  </a:lnTo>
                  <a:cubicBezTo>
                    <a:pt x="10150" y="48426"/>
                    <a:pt x="8449" y="49139"/>
                    <a:pt x="6666" y="49112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7AEE143-0839-3338-E779-80FFB5897400}"/>
                </a:ext>
              </a:extLst>
            </p:cNvPr>
            <p:cNvSpPr/>
            <p:nvPr/>
          </p:nvSpPr>
          <p:spPr>
            <a:xfrm>
              <a:off x="9593731" y="6761599"/>
              <a:ext cx="58687" cy="60488"/>
            </a:xfrm>
            <a:custGeom>
              <a:avLst/>
              <a:gdLst>
                <a:gd name="connsiteX0" fmla="*/ 6694 w 42025"/>
                <a:gd name="connsiteY0" fmla="*/ 43314 h 43314"/>
                <a:gd name="connsiteX1" fmla="*/ 1 w 42025"/>
                <a:gd name="connsiteY1" fmla="*/ 36676 h 43314"/>
                <a:gd name="connsiteX2" fmla="*/ 1866 w 42025"/>
                <a:gd name="connsiteY2" fmla="*/ 32012 h 43314"/>
                <a:gd name="connsiteX3" fmla="*/ 30258 w 42025"/>
                <a:gd name="connsiteY3" fmla="*/ 2331 h 43314"/>
                <a:gd name="connsiteX4" fmla="*/ 39695 w 42025"/>
                <a:gd name="connsiteY4" fmla="*/ 1618 h 43314"/>
                <a:gd name="connsiteX5" fmla="*/ 40408 w 42025"/>
                <a:gd name="connsiteY5" fmla="*/ 11054 h 43314"/>
                <a:gd name="connsiteX6" fmla="*/ 39914 w 42025"/>
                <a:gd name="connsiteY6" fmla="*/ 11575 h 43314"/>
                <a:gd name="connsiteX7" fmla="*/ 11522 w 42025"/>
                <a:gd name="connsiteY7" fmla="*/ 41284 h 43314"/>
                <a:gd name="connsiteX8" fmla="*/ 6694 w 42025"/>
                <a:gd name="connsiteY8" fmla="*/ 43314 h 43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25" h="43314">
                  <a:moveTo>
                    <a:pt x="6694" y="43314"/>
                  </a:moveTo>
                  <a:cubicBezTo>
                    <a:pt x="3018" y="43342"/>
                    <a:pt x="1" y="40379"/>
                    <a:pt x="1" y="36676"/>
                  </a:cubicBezTo>
                  <a:cubicBezTo>
                    <a:pt x="-27" y="34947"/>
                    <a:pt x="659" y="33274"/>
                    <a:pt x="1866" y="32012"/>
                  </a:cubicBezTo>
                  <a:lnTo>
                    <a:pt x="30258" y="2331"/>
                  </a:lnTo>
                  <a:cubicBezTo>
                    <a:pt x="32672" y="-467"/>
                    <a:pt x="36897" y="-797"/>
                    <a:pt x="39695" y="1618"/>
                  </a:cubicBezTo>
                  <a:cubicBezTo>
                    <a:pt x="42493" y="4031"/>
                    <a:pt x="42822" y="8256"/>
                    <a:pt x="40408" y="11054"/>
                  </a:cubicBezTo>
                  <a:cubicBezTo>
                    <a:pt x="40243" y="11246"/>
                    <a:pt x="40079" y="11411"/>
                    <a:pt x="39914" y="11575"/>
                  </a:cubicBezTo>
                  <a:lnTo>
                    <a:pt x="11522" y="41284"/>
                  </a:lnTo>
                  <a:cubicBezTo>
                    <a:pt x="10260" y="42601"/>
                    <a:pt x="8504" y="43342"/>
                    <a:pt x="6694" y="43314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2BE6D91-D983-6C08-1739-26ADDE776B0A}"/>
                </a:ext>
              </a:extLst>
            </p:cNvPr>
            <p:cNvSpPr/>
            <p:nvPr/>
          </p:nvSpPr>
          <p:spPr>
            <a:xfrm>
              <a:off x="8768311" y="6569600"/>
              <a:ext cx="93049" cy="197552"/>
            </a:xfrm>
            <a:custGeom>
              <a:avLst/>
              <a:gdLst>
                <a:gd name="connsiteX0" fmla="*/ 66632 w 66632"/>
                <a:gd name="connsiteY0" fmla="*/ 0 h 141466"/>
                <a:gd name="connsiteX1" fmla="*/ 55906 w 66632"/>
                <a:gd name="connsiteY1" fmla="*/ 141466 h 141466"/>
                <a:gd name="connsiteX2" fmla="*/ 0 w 66632"/>
                <a:gd name="connsiteY2" fmla="*/ 141466 h 141466"/>
                <a:gd name="connsiteX3" fmla="*/ 7379 w 66632"/>
                <a:gd name="connsiteY3" fmla="*/ 3758 h 141466"/>
                <a:gd name="connsiteX4" fmla="*/ 66632 w 66632"/>
                <a:gd name="connsiteY4" fmla="*/ 0 h 141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32" h="141466">
                  <a:moveTo>
                    <a:pt x="66632" y="0"/>
                  </a:moveTo>
                  <a:lnTo>
                    <a:pt x="55906" y="141466"/>
                  </a:lnTo>
                  <a:lnTo>
                    <a:pt x="0" y="141466"/>
                  </a:lnTo>
                  <a:lnTo>
                    <a:pt x="7379" y="3758"/>
                  </a:lnTo>
                  <a:lnTo>
                    <a:pt x="66632" y="0"/>
                  </a:ln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1090B5AE-14D9-6F87-A5C3-DBF73328BFFD}"/>
                </a:ext>
              </a:extLst>
            </p:cNvPr>
            <p:cNvSpPr/>
            <p:nvPr/>
          </p:nvSpPr>
          <p:spPr>
            <a:xfrm>
              <a:off x="8759079" y="6560273"/>
              <a:ext cx="111767" cy="216225"/>
            </a:xfrm>
            <a:custGeom>
              <a:avLst/>
              <a:gdLst>
                <a:gd name="connsiteX0" fmla="*/ 62600 w 80035"/>
                <a:gd name="connsiteY0" fmla="*/ 154838 h 154837"/>
                <a:gd name="connsiteX1" fmla="*/ 6693 w 80035"/>
                <a:gd name="connsiteY1" fmla="*/ 154838 h 154837"/>
                <a:gd name="connsiteX2" fmla="*/ 0 w 80035"/>
                <a:gd name="connsiteY2" fmla="*/ 148144 h 154837"/>
                <a:gd name="connsiteX3" fmla="*/ 0 w 80035"/>
                <a:gd name="connsiteY3" fmla="*/ 147787 h 154837"/>
                <a:gd name="connsiteX4" fmla="*/ 7407 w 80035"/>
                <a:gd name="connsiteY4" fmla="*/ 10079 h 154837"/>
                <a:gd name="connsiteX5" fmla="*/ 13661 w 80035"/>
                <a:gd name="connsiteY5" fmla="*/ 3742 h 154837"/>
                <a:gd name="connsiteX6" fmla="*/ 72914 w 80035"/>
                <a:gd name="connsiteY6" fmla="*/ 11 h 154837"/>
                <a:gd name="connsiteX7" fmla="*/ 78099 w 80035"/>
                <a:gd name="connsiteY7" fmla="*/ 1987 h 154837"/>
                <a:gd name="connsiteX8" fmla="*/ 80019 w 80035"/>
                <a:gd name="connsiteY8" fmla="*/ 7198 h 154837"/>
                <a:gd name="connsiteX9" fmla="*/ 69266 w 80035"/>
                <a:gd name="connsiteY9" fmla="*/ 148638 h 154837"/>
                <a:gd name="connsiteX10" fmla="*/ 62600 w 80035"/>
                <a:gd name="connsiteY10" fmla="*/ 154838 h 154837"/>
                <a:gd name="connsiteX11" fmla="*/ 13743 w 80035"/>
                <a:gd name="connsiteY11" fmla="*/ 141450 h 154837"/>
                <a:gd name="connsiteX12" fmla="*/ 56400 w 80035"/>
                <a:gd name="connsiteY12" fmla="*/ 141450 h 154837"/>
                <a:gd name="connsiteX13" fmla="*/ 66084 w 80035"/>
                <a:gd name="connsiteY13" fmla="*/ 13837 h 154837"/>
                <a:gd name="connsiteX14" fmla="*/ 20437 w 80035"/>
                <a:gd name="connsiteY14" fmla="*/ 16580 h 15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35" h="154837">
                  <a:moveTo>
                    <a:pt x="62600" y="154838"/>
                  </a:moveTo>
                  <a:lnTo>
                    <a:pt x="6693" y="154838"/>
                  </a:lnTo>
                  <a:cubicBezTo>
                    <a:pt x="2990" y="154838"/>
                    <a:pt x="0" y="151847"/>
                    <a:pt x="0" y="148144"/>
                  </a:cubicBezTo>
                  <a:cubicBezTo>
                    <a:pt x="0" y="148035"/>
                    <a:pt x="0" y="147897"/>
                    <a:pt x="0" y="147787"/>
                  </a:cubicBezTo>
                  <a:lnTo>
                    <a:pt x="7407" y="10079"/>
                  </a:lnTo>
                  <a:cubicBezTo>
                    <a:pt x="7571" y="6677"/>
                    <a:pt x="10260" y="3962"/>
                    <a:pt x="13661" y="3742"/>
                  </a:cubicBezTo>
                  <a:lnTo>
                    <a:pt x="72914" y="11"/>
                  </a:lnTo>
                  <a:cubicBezTo>
                    <a:pt x="74834" y="-98"/>
                    <a:pt x="76727" y="615"/>
                    <a:pt x="78099" y="1987"/>
                  </a:cubicBezTo>
                  <a:cubicBezTo>
                    <a:pt x="79443" y="3358"/>
                    <a:pt x="80156" y="5278"/>
                    <a:pt x="80019" y="7198"/>
                  </a:cubicBezTo>
                  <a:lnTo>
                    <a:pt x="69266" y="148638"/>
                  </a:lnTo>
                  <a:cubicBezTo>
                    <a:pt x="68991" y="152122"/>
                    <a:pt x="66084" y="154810"/>
                    <a:pt x="62600" y="154838"/>
                  </a:cubicBezTo>
                  <a:close/>
                  <a:moveTo>
                    <a:pt x="13743" y="141450"/>
                  </a:moveTo>
                  <a:lnTo>
                    <a:pt x="56400" y="141450"/>
                  </a:lnTo>
                  <a:lnTo>
                    <a:pt x="66084" y="13837"/>
                  </a:lnTo>
                  <a:lnTo>
                    <a:pt x="20437" y="16580"/>
                  </a:ln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ECB3E91B-E6F2-5BDF-E7D1-9A7170331631}"/>
                </a:ext>
              </a:extLst>
            </p:cNvPr>
            <p:cNvSpPr/>
            <p:nvPr/>
          </p:nvSpPr>
          <p:spPr>
            <a:xfrm>
              <a:off x="8707128" y="6691495"/>
              <a:ext cx="164156" cy="232024"/>
            </a:xfrm>
            <a:custGeom>
              <a:avLst/>
              <a:gdLst>
                <a:gd name="connsiteX0" fmla="*/ 40852 w 117551"/>
                <a:gd name="connsiteY0" fmla="*/ 164346 h 166150"/>
                <a:gd name="connsiteX1" fmla="*/ 280 w 117551"/>
                <a:gd name="connsiteY1" fmla="*/ 125941 h 166150"/>
                <a:gd name="connsiteX2" fmla="*/ 33472 w 117551"/>
                <a:gd name="connsiteY2" fmla="*/ 3649 h 166150"/>
                <a:gd name="connsiteX3" fmla="*/ 41867 w 117551"/>
                <a:gd name="connsiteY3" fmla="*/ 2552 h 166150"/>
                <a:gd name="connsiteX4" fmla="*/ 43293 w 117551"/>
                <a:gd name="connsiteY4" fmla="*/ 4142 h 166150"/>
                <a:gd name="connsiteX5" fmla="*/ 43897 w 117551"/>
                <a:gd name="connsiteY5" fmla="*/ 4691 h 166150"/>
                <a:gd name="connsiteX6" fmla="*/ 57969 w 117551"/>
                <a:gd name="connsiteY6" fmla="*/ 4691 h 166150"/>
                <a:gd name="connsiteX7" fmla="*/ 70369 w 117551"/>
                <a:gd name="connsiteY7" fmla="*/ 0 h 166150"/>
                <a:gd name="connsiteX8" fmla="*/ 76843 w 117551"/>
                <a:gd name="connsiteY8" fmla="*/ 0 h 166150"/>
                <a:gd name="connsiteX9" fmla="*/ 95085 w 117551"/>
                <a:gd name="connsiteY9" fmla="*/ 10095 h 166150"/>
                <a:gd name="connsiteX10" fmla="*/ 102135 w 117551"/>
                <a:gd name="connsiteY10" fmla="*/ 11495 h 166150"/>
                <a:gd name="connsiteX11" fmla="*/ 103150 w 117551"/>
                <a:gd name="connsiteY11" fmla="*/ 10589 h 166150"/>
                <a:gd name="connsiteX12" fmla="*/ 106826 w 117551"/>
                <a:gd name="connsiteY12" fmla="*/ 6447 h 166150"/>
                <a:gd name="connsiteX13" fmla="*/ 112449 w 117551"/>
                <a:gd name="connsiteY13" fmla="*/ 6529 h 166150"/>
                <a:gd name="connsiteX14" fmla="*/ 113574 w 117551"/>
                <a:gd name="connsiteY14" fmla="*/ 9190 h 166150"/>
                <a:gd name="connsiteX15" fmla="*/ 117552 w 117551"/>
                <a:gd name="connsiteY15" fmla="*/ 138120 h 166150"/>
                <a:gd name="connsiteX16" fmla="*/ 40852 w 117551"/>
                <a:gd name="connsiteY16" fmla="*/ 164346 h 16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7551" h="166150">
                  <a:moveTo>
                    <a:pt x="40852" y="164346"/>
                  </a:moveTo>
                  <a:cubicBezTo>
                    <a:pt x="15395" y="160148"/>
                    <a:pt x="1048" y="141742"/>
                    <a:pt x="280" y="125941"/>
                  </a:cubicBezTo>
                  <a:cubicBezTo>
                    <a:pt x="-2052" y="78812"/>
                    <a:pt x="10293" y="34044"/>
                    <a:pt x="33472" y="3649"/>
                  </a:cubicBezTo>
                  <a:cubicBezTo>
                    <a:pt x="35475" y="1043"/>
                    <a:pt x="39233" y="549"/>
                    <a:pt x="41867" y="2552"/>
                  </a:cubicBezTo>
                  <a:cubicBezTo>
                    <a:pt x="42415" y="2990"/>
                    <a:pt x="42909" y="3539"/>
                    <a:pt x="43293" y="4142"/>
                  </a:cubicBezTo>
                  <a:lnTo>
                    <a:pt x="43897" y="4691"/>
                  </a:lnTo>
                  <a:cubicBezTo>
                    <a:pt x="47902" y="8285"/>
                    <a:pt x="53964" y="8285"/>
                    <a:pt x="57969" y="4691"/>
                  </a:cubicBezTo>
                  <a:cubicBezTo>
                    <a:pt x="61426" y="1729"/>
                    <a:pt x="65815" y="55"/>
                    <a:pt x="70369" y="0"/>
                  </a:cubicBezTo>
                  <a:lnTo>
                    <a:pt x="76843" y="0"/>
                  </a:lnTo>
                  <a:cubicBezTo>
                    <a:pt x="84249" y="27"/>
                    <a:pt x="91135" y="3841"/>
                    <a:pt x="95085" y="10095"/>
                  </a:cubicBezTo>
                  <a:cubicBezTo>
                    <a:pt x="96648" y="12427"/>
                    <a:pt x="99803" y="13058"/>
                    <a:pt x="102135" y="11495"/>
                  </a:cubicBezTo>
                  <a:cubicBezTo>
                    <a:pt x="102491" y="11247"/>
                    <a:pt x="102848" y="10945"/>
                    <a:pt x="103150" y="10589"/>
                  </a:cubicBezTo>
                  <a:lnTo>
                    <a:pt x="106826" y="6447"/>
                  </a:lnTo>
                  <a:cubicBezTo>
                    <a:pt x="108389" y="4910"/>
                    <a:pt x="110913" y="4965"/>
                    <a:pt x="112449" y="6529"/>
                  </a:cubicBezTo>
                  <a:cubicBezTo>
                    <a:pt x="113135" y="7242"/>
                    <a:pt x="113547" y="8202"/>
                    <a:pt x="113574" y="9190"/>
                  </a:cubicBezTo>
                  <a:lnTo>
                    <a:pt x="117552" y="138120"/>
                  </a:lnTo>
                  <a:cubicBezTo>
                    <a:pt x="115604" y="163084"/>
                    <a:pt x="74154" y="169887"/>
                    <a:pt x="40852" y="164346"/>
                  </a:cubicBez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17F8C077-652D-3302-1DBB-979C3353BA42}"/>
                </a:ext>
              </a:extLst>
            </p:cNvPr>
            <p:cNvSpPr/>
            <p:nvPr/>
          </p:nvSpPr>
          <p:spPr>
            <a:xfrm>
              <a:off x="8697771" y="6681841"/>
              <a:ext cx="182773" cy="250992"/>
            </a:xfrm>
            <a:custGeom>
              <a:avLst/>
              <a:gdLst>
                <a:gd name="connsiteX0" fmla="*/ 69690 w 130883"/>
                <a:gd name="connsiteY0" fmla="*/ 179735 h 179734"/>
                <a:gd name="connsiteX1" fmla="*/ 46455 w 130883"/>
                <a:gd name="connsiteY1" fmla="*/ 177869 h 179734"/>
                <a:gd name="connsiteX2" fmla="*/ 287 w 130883"/>
                <a:gd name="connsiteY2" fmla="*/ 133128 h 179734"/>
                <a:gd name="connsiteX3" fmla="*/ 34851 w 130883"/>
                <a:gd name="connsiteY3" fmla="*/ 6447 h 179734"/>
                <a:gd name="connsiteX4" fmla="*/ 45467 w 130883"/>
                <a:gd name="connsiteY4" fmla="*/ 1481 h 179734"/>
                <a:gd name="connsiteX5" fmla="*/ 55041 w 130883"/>
                <a:gd name="connsiteY5" fmla="*/ 6557 h 179734"/>
                <a:gd name="connsiteX6" fmla="*/ 55041 w 130883"/>
                <a:gd name="connsiteY6" fmla="*/ 6557 h 179734"/>
                <a:gd name="connsiteX7" fmla="*/ 60253 w 130883"/>
                <a:gd name="connsiteY7" fmla="*/ 6309 h 179734"/>
                <a:gd name="connsiteX8" fmla="*/ 76932 w 130883"/>
                <a:gd name="connsiteY8" fmla="*/ 0 h 179734"/>
                <a:gd name="connsiteX9" fmla="*/ 83406 w 130883"/>
                <a:gd name="connsiteY9" fmla="*/ 0 h 179734"/>
                <a:gd name="connsiteX10" fmla="*/ 106119 w 130883"/>
                <a:gd name="connsiteY10" fmla="*/ 11357 h 179734"/>
                <a:gd name="connsiteX11" fmla="*/ 108451 w 130883"/>
                <a:gd name="connsiteY11" fmla="*/ 8614 h 179734"/>
                <a:gd name="connsiteX12" fmla="*/ 123539 w 130883"/>
                <a:gd name="connsiteY12" fmla="*/ 8120 h 179734"/>
                <a:gd name="connsiteX13" fmla="*/ 126913 w 130883"/>
                <a:gd name="connsiteY13" fmla="*/ 15609 h 179734"/>
                <a:gd name="connsiteX14" fmla="*/ 130863 w 130883"/>
                <a:gd name="connsiteY14" fmla="*/ 144540 h 179734"/>
                <a:gd name="connsiteX15" fmla="*/ 130863 w 130883"/>
                <a:gd name="connsiteY15" fmla="*/ 145253 h 179734"/>
                <a:gd name="connsiteX16" fmla="*/ 118903 w 130883"/>
                <a:gd name="connsiteY16" fmla="*/ 166649 h 179734"/>
                <a:gd name="connsiteX17" fmla="*/ 69690 w 130883"/>
                <a:gd name="connsiteY17" fmla="*/ 179735 h 179734"/>
                <a:gd name="connsiteX18" fmla="*/ 45001 w 130883"/>
                <a:gd name="connsiteY18" fmla="*/ 15335 h 179734"/>
                <a:gd name="connsiteX19" fmla="*/ 13756 w 130883"/>
                <a:gd name="connsiteY19" fmla="*/ 132469 h 179734"/>
                <a:gd name="connsiteX20" fmla="*/ 48759 w 130883"/>
                <a:gd name="connsiteY20" fmla="*/ 164674 h 179734"/>
                <a:gd name="connsiteX21" fmla="*/ 110810 w 130883"/>
                <a:gd name="connsiteY21" fmla="*/ 156143 h 179734"/>
                <a:gd name="connsiteX22" fmla="*/ 117641 w 130883"/>
                <a:gd name="connsiteY22" fmla="*/ 144595 h 179734"/>
                <a:gd name="connsiteX23" fmla="*/ 113910 w 130883"/>
                <a:gd name="connsiteY23" fmla="*/ 22714 h 179734"/>
                <a:gd name="connsiteX24" fmla="*/ 105050 w 130883"/>
                <a:gd name="connsiteY24" fmla="*/ 25622 h 179734"/>
                <a:gd name="connsiteX25" fmla="*/ 96244 w 130883"/>
                <a:gd name="connsiteY25" fmla="*/ 20273 h 179734"/>
                <a:gd name="connsiteX26" fmla="*/ 83762 w 130883"/>
                <a:gd name="connsiteY26" fmla="*/ 13332 h 179734"/>
                <a:gd name="connsiteX27" fmla="*/ 77288 w 130883"/>
                <a:gd name="connsiteY27" fmla="*/ 13332 h 179734"/>
                <a:gd name="connsiteX28" fmla="*/ 69059 w 130883"/>
                <a:gd name="connsiteY28" fmla="*/ 16432 h 179734"/>
                <a:gd name="connsiteX29" fmla="*/ 46126 w 130883"/>
                <a:gd name="connsiteY29" fmla="*/ 16432 h 179734"/>
                <a:gd name="connsiteX30" fmla="*/ 45522 w 130883"/>
                <a:gd name="connsiteY30" fmla="*/ 15883 h 179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0883" h="179734">
                  <a:moveTo>
                    <a:pt x="69690" y="179735"/>
                  </a:moveTo>
                  <a:cubicBezTo>
                    <a:pt x="61899" y="179735"/>
                    <a:pt x="54136" y="179104"/>
                    <a:pt x="46455" y="177869"/>
                  </a:cubicBezTo>
                  <a:cubicBezTo>
                    <a:pt x="17349" y="173041"/>
                    <a:pt x="1219" y="151727"/>
                    <a:pt x="287" y="133128"/>
                  </a:cubicBezTo>
                  <a:cubicBezTo>
                    <a:pt x="-2100" y="84573"/>
                    <a:pt x="10491" y="38405"/>
                    <a:pt x="34851" y="6447"/>
                  </a:cubicBezTo>
                  <a:cubicBezTo>
                    <a:pt x="37348" y="3128"/>
                    <a:pt x="41325" y="1290"/>
                    <a:pt x="45467" y="1481"/>
                  </a:cubicBezTo>
                  <a:cubicBezTo>
                    <a:pt x="49253" y="1674"/>
                    <a:pt x="52764" y="3539"/>
                    <a:pt x="55041" y="6557"/>
                  </a:cubicBezTo>
                  <a:lnTo>
                    <a:pt x="55041" y="6557"/>
                  </a:lnTo>
                  <a:cubicBezTo>
                    <a:pt x="56577" y="7818"/>
                    <a:pt x="58827" y="7709"/>
                    <a:pt x="60253" y="6309"/>
                  </a:cubicBezTo>
                  <a:cubicBezTo>
                    <a:pt x="64916" y="2332"/>
                    <a:pt x="70814" y="82"/>
                    <a:pt x="76932" y="0"/>
                  </a:cubicBezTo>
                  <a:lnTo>
                    <a:pt x="83406" y="0"/>
                  </a:lnTo>
                  <a:cubicBezTo>
                    <a:pt x="92321" y="82"/>
                    <a:pt x="100688" y="4280"/>
                    <a:pt x="106119" y="11357"/>
                  </a:cubicBezTo>
                  <a:lnTo>
                    <a:pt x="108451" y="8614"/>
                  </a:lnTo>
                  <a:cubicBezTo>
                    <a:pt x="112484" y="4307"/>
                    <a:pt x="119232" y="4088"/>
                    <a:pt x="123539" y="8120"/>
                  </a:cubicBezTo>
                  <a:cubicBezTo>
                    <a:pt x="125624" y="10068"/>
                    <a:pt x="126831" y="12756"/>
                    <a:pt x="126913" y="15609"/>
                  </a:cubicBezTo>
                  <a:lnTo>
                    <a:pt x="130863" y="144540"/>
                  </a:lnTo>
                  <a:cubicBezTo>
                    <a:pt x="130891" y="144786"/>
                    <a:pt x="130891" y="145006"/>
                    <a:pt x="130863" y="145253"/>
                  </a:cubicBezTo>
                  <a:cubicBezTo>
                    <a:pt x="130122" y="153784"/>
                    <a:pt x="125788" y="161575"/>
                    <a:pt x="118903" y="166649"/>
                  </a:cubicBezTo>
                  <a:cubicBezTo>
                    <a:pt x="106503" y="176360"/>
                    <a:pt x="87575" y="179735"/>
                    <a:pt x="69690" y="179735"/>
                  </a:cubicBezTo>
                  <a:close/>
                  <a:moveTo>
                    <a:pt x="45001" y="15335"/>
                  </a:moveTo>
                  <a:cubicBezTo>
                    <a:pt x="23055" y="44797"/>
                    <a:pt x="11534" y="87426"/>
                    <a:pt x="13756" y="132469"/>
                  </a:cubicBezTo>
                  <a:cubicBezTo>
                    <a:pt x="14387" y="145390"/>
                    <a:pt x="26868" y="161054"/>
                    <a:pt x="48759" y="164674"/>
                  </a:cubicBezTo>
                  <a:cubicBezTo>
                    <a:pt x="73640" y="168789"/>
                    <a:pt x="99152" y="165278"/>
                    <a:pt x="110810" y="156143"/>
                  </a:cubicBezTo>
                  <a:cubicBezTo>
                    <a:pt x="114651" y="153455"/>
                    <a:pt x="117147" y="149258"/>
                    <a:pt x="117641" y="144595"/>
                  </a:cubicBezTo>
                  <a:lnTo>
                    <a:pt x="113910" y="22714"/>
                  </a:lnTo>
                  <a:cubicBezTo>
                    <a:pt x="111469" y="24854"/>
                    <a:pt x="108287" y="25896"/>
                    <a:pt x="105050" y="25622"/>
                  </a:cubicBezTo>
                  <a:cubicBezTo>
                    <a:pt x="101429" y="25348"/>
                    <a:pt x="98164" y="23372"/>
                    <a:pt x="96244" y="20273"/>
                  </a:cubicBezTo>
                  <a:cubicBezTo>
                    <a:pt x="93556" y="15966"/>
                    <a:pt x="88837" y="13332"/>
                    <a:pt x="83762" y="13332"/>
                  </a:cubicBezTo>
                  <a:lnTo>
                    <a:pt x="77288" y="13332"/>
                  </a:lnTo>
                  <a:cubicBezTo>
                    <a:pt x="74271" y="13387"/>
                    <a:pt x="71363" y="14484"/>
                    <a:pt x="69059" y="16432"/>
                  </a:cubicBezTo>
                  <a:cubicBezTo>
                    <a:pt x="62557" y="22303"/>
                    <a:pt x="52627" y="22303"/>
                    <a:pt x="46126" y="16432"/>
                  </a:cubicBezTo>
                  <a:lnTo>
                    <a:pt x="45522" y="15883"/>
                  </a:ln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CF4EF493-5585-6028-1CF0-043D7472E809}"/>
                </a:ext>
              </a:extLst>
            </p:cNvPr>
            <p:cNvSpPr/>
            <p:nvPr/>
          </p:nvSpPr>
          <p:spPr>
            <a:xfrm>
              <a:off x="8707220" y="6832965"/>
              <a:ext cx="164408" cy="90592"/>
            </a:xfrm>
            <a:custGeom>
              <a:avLst/>
              <a:gdLst>
                <a:gd name="connsiteX0" fmla="*/ 116414 w 117731"/>
                <a:gd name="connsiteY0" fmla="*/ 2057 h 64873"/>
                <a:gd name="connsiteX1" fmla="*/ 112821 w 117731"/>
                <a:gd name="connsiteY1" fmla="*/ 9957 h 64873"/>
                <a:gd name="connsiteX2" fmla="*/ 57957 w 117731"/>
                <a:gd name="connsiteY2" fmla="*/ 30998 h 64873"/>
                <a:gd name="connsiteX3" fmla="*/ 350 w 117731"/>
                <a:gd name="connsiteY3" fmla="*/ 0 h 64873"/>
                <a:gd name="connsiteX4" fmla="*/ 350 w 117731"/>
                <a:gd name="connsiteY4" fmla="*/ 24689 h 64873"/>
                <a:gd name="connsiteX5" fmla="*/ 40922 w 117731"/>
                <a:gd name="connsiteY5" fmla="*/ 63094 h 64873"/>
                <a:gd name="connsiteX6" fmla="*/ 117731 w 117731"/>
                <a:gd name="connsiteY6" fmla="*/ 36594 h 6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31" h="64873">
                  <a:moveTo>
                    <a:pt x="116414" y="2057"/>
                  </a:moveTo>
                  <a:cubicBezTo>
                    <a:pt x="115701" y="4883"/>
                    <a:pt x="114494" y="7571"/>
                    <a:pt x="112821" y="9957"/>
                  </a:cubicBezTo>
                  <a:cubicBezTo>
                    <a:pt x="107088" y="17995"/>
                    <a:pt x="91451" y="33741"/>
                    <a:pt x="57957" y="30998"/>
                  </a:cubicBezTo>
                  <a:cubicBezTo>
                    <a:pt x="35161" y="29517"/>
                    <a:pt x="14148" y="18215"/>
                    <a:pt x="350" y="0"/>
                  </a:cubicBezTo>
                  <a:cubicBezTo>
                    <a:pt x="-117" y="8230"/>
                    <a:pt x="-117" y="16459"/>
                    <a:pt x="350" y="24689"/>
                  </a:cubicBezTo>
                  <a:cubicBezTo>
                    <a:pt x="1118" y="40545"/>
                    <a:pt x="15465" y="58951"/>
                    <a:pt x="40922" y="63094"/>
                  </a:cubicBezTo>
                  <a:cubicBezTo>
                    <a:pt x="74224" y="68580"/>
                    <a:pt x="115674" y="61832"/>
                    <a:pt x="117731" y="36594"/>
                  </a:cubicBez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C7A6DFD-5AD9-722C-A93E-01E08FD3FBF2}"/>
                </a:ext>
              </a:extLst>
            </p:cNvPr>
            <p:cNvSpPr/>
            <p:nvPr/>
          </p:nvSpPr>
          <p:spPr>
            <a:xfrm>
              <a:off x="8697683" y="6823641"/>
              <a:ext cx="182758" cy="109194"/>
            </a:xfrm>
            <a:custGeom>
              <a:avLst/>
              <a:gdLst>
                <a:gd name="connsiteX0" fmla="*/ 69753 w 130871"/>
                <a:gd name="connsiteY0" fmla="*/ 78193 h 78193"/>
                <a:gd name="connsiteX1" fmla="*/ 46518 w 130871"/>
                <a:gd name="connsiteY1" fmla="*/ 76328 h 78193"/>
                <a:gd name="connsiteX2" fmla="*/ 350 w 130871"/>
                <a:gd name="connsiteY2" fmla="*/ 31586 h 78193"/>
                <a:gd name="connsiteX3" fmla="*/ 350 w 130871"/>
                <a:gd name="connsiteY3" fmla="*/ 6294 h 78193"/>
                <a:gd name="connsiteX4" fmla="*/ 7427 w 130871"/>
                <a:gd name="connsiteY4" fmla="*/ 12 h 78193"/>
                <a:gd name="connsiteX5" fmla="*/ 12639 w 130871"/>
                <a:gd name="connsiteY5" fmla="*/ 3030 h 78193"/>
                <a:gd name="connsiteX6" fmla="*/ 65309 w 130871"/>
                <a:gd name="connsiteY6" fmla="*/ 31010 h 78193"/>
                <a:gd name="connsiteX7" fmla="*/ 114083 w 130871"/>
                <a:gd name="connsiteY7" fmla="*/ 12768 h 78193"/>
                <a:gd name="connsiteX8" fmla="*/ 116662 w 130871"/>
                <a:gd name="connsiteY8" fmla="*/ 7062 h 78193"/>
                <a:gd name="connsiteX9" fmla="*/ 124836 w 130871"/>
                <a:gd name="connsiteY9" fmla="*/ 2262 h 78193"/>
                <a:gd name="connsiteX10" fmla="*/ 129829 w 130871"/>
                <a:gd name="connsiteY10" fmla="*/ 8544 h 78193"/>
                <a:gd name="connsiteX11" fmla="*/ 130871 w 130871"/>
                <a:gd name="connsiteY11" fmla="*/ 43026 h 78193"/>
                <a:gd name="connsiteX12" fmla="*/ 130871 w 130871"/>
                <a:gd name="connsiteY12" fmla="*/ 43739 h 78193"/>
                <a:gd name="connsiteX13" fmla="*/ 118911 w 130871"/>
                <a:gd name="connsiteY13" fmla="*/ 65136 h 78193"/>
                <a:gd name="connsiteX14" fmla="*/ 69753 w 130871"/>
                <a:gd name="connsiteY14" fmla="*/ 78193 h 78193"/>
                <a:gd name="connsiteX15" fmla="*/ 13462 w 130871"/>
                <a:gd name="connsiteY15" fmla="*/ 23329 h 78193"/>
                <a:gd name="connsiteX16" fmla="*/ 13709 w 130871"/>
                <a:gd name="connsiteY16" fmla="*/ 30900 h 78193"/>
                <a:gd name="connsiteX17" fmla="*/ 48712 w 130871"/>
                <a:gd name="connsiteY17" fmla="*/ 63106 h 78193"/>
                <a:gd name="connsiteX18" fmla="*/ 110764 w 130871"/>
                <a:gd name="connsiteY18" fmla="*/ 54575 h 78193"/>
                <a:gd name="connsiteX19" fmla="*/ 117594 w 130871"/>
                <a:gd name="connsiteY19" fmla="*/ 43026 h 78193"/>
                <a:gd name="connsiteX20" fmla="*/ 117183 w 130871"/>
                <a:gd name="connsiteY20" fmla="*/ 29310 h 78193"/>
                <a:gd name="connsiteX21" fmla="*/ 64321 w 130871"/>
                <a:gd name="connsiteY21" fmla="*/ 44425 h 78193"/>
                <a:gd name="connsiteX22" fmla="*/ 13462 w 130871"/>
                <a:gd name="connsiteY22" fmla="*/ 23357 h 7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0871" h="78193">
                  <a:moveTo>
                    <a:pt x="69753" y="78193"/>
                  </a:moveTo>
                  <a:cubicBezTo>
                    <a:pt x="61962" y="78193"/>
                    <a:pt x="54199" y="77562"/>
                    <a:pt x="46518" y="76328"/>
                  </a:cubicBezTo>
                  <a:cubicBezTo>
                    <a:pt x="17412" y="71500"/>
                    <a:pt x="1282" y="50185"/>
                    <a:pt x="350" y="31586"/>
                  </a:cubicBezTo>
                  <a:cubicBezTo>
                    <a:pt x="-117" y="23165"/>
                    <a:pt x="-117" y="14716"/>
                    <a:pt x="350" y="6294"/>
                  </a:cubicBezTo>
                  <a:cubicBezTo>
                    <a:pt x="569" y="2591"/>
                    <a:pt x="3724" y="-207"/>
                    <a:pt x="7427" y="12"/>
                  </a:cubicBezTo>
                  <a:cubicBezTo>
                    <a:pt x="9540" y="122"/>
                    <a:pt x="11487" y="1247"/>
                    <a:pt x="12639" y="3030"/>
                  </a:cubicBezTo>
                  <a:cubicBezTo>
                    <a:pt x="13298" y="4045"/>
                    <a:pt x="29674" y="28102"/>
                    <a:pt x="65309" y="31010"/>
                  </a:cubicBezTo>
                  <a:cubicBezTo>
                    <a:pt x="94716" y="33425"/>
                    <a:pt x="108487" y="20613"/>
                    <a:pt x="114083" y="12768"/>
                  </a:cubicBezTo>
                  <a:cubicBezTo>
                    <a:pt x="115290" y="11040"/>
                    <a:pt x="116168" y="9120"/>
                    <a:pt x="116662" y="7062"/>
                  </a:cubicBezTo>
                  <a:cubicBezTo>
                    <a:pt x="117594" y="3496"/>
                    <a:pt x="121243" y="1329"/>
                    <a:pt x="124836" y="2262"/>
                  </a:cubicBezTo>
                  <a:cubicBezTo>
                    <a:pt x="127689" y="3030"/>
                    <a:pt x="129746" y="5581"/>
                    <a:pt x="129829" y="8544"/>
                  </a:cubicBezTo>
                  <a:lnTo>
                    <a:pt x="130871" y="43026"/>
                  </a:lnTo>
                  <a:cubicBezTo>
                    <a:pt x="130871" y="43272"/>
                    <a:pt x="130871" y="43492"/>
                    <a:pt x="130871" y="43739"/>
                  </a:cubicBezTo>
                  <a:cubicBezTo>
                    <a:pt x="130130" y="52270"/>
                    <a:pt x="125796" y="60061"/>
                    <a:pt x="118911" y="65136"/>
                  </a:cubicBezTo>
                  <a:cubicBezTo>
                    <a:pt x="106566" y="74819"/>
                    <a:pt x="87638" y="78193"/>
                    <a:pt x="69753" y="78193"/>
                  </a:cubicBezTo>
                  <a:close/>
                  <a:moveTo>
                    <a:pt x="13462" y="23329"/>
                  </a:moveTo>
                  <a:cubicBezTo>
                    <a:pt x="13462" y="25853"/>
                    <a:pt x="13462" y="28377"/>
                    <a:pt x="13709" y="30900"/>
                  </a:cubicBezTo>
                  <a:cubicBezTo>
                    <a:pt x="14340" y="43822"/>
                    <a:pt x="26822" y="59485"/>
                    <a:pt x="48712" y="63106"/>
                  </a:cubicBezTo>
                  <a:cubicBezTo>
                    <a:pt x="73593" y="67220"/>
                    <a:pt x="99105" y="63710"/>
                    <a:pt x="110764" y="54575"/>
                  </a:cubicBezTo>
                  <a:cubicBezTo>
                    <a:pt x="114604" y="51886"/>
                    <a:pt x="117100" y="47689"/>
                    <a:pt x="117594" y="43026"/>
                  </a:cubicBezTo>
                  <a:lnTo>
                    <a:pt x="117183" y="29310"/>
                  </a:lnTo>
                  <a:cubicBezTo>
                    <a:pt x="107773" y="37539"/>
                    <a:pt x="91122" y="46646"/>
                    <a:pt x="64321" y="44425"/>
                  </a:cubicBezTo>
                  <a:cubicBezTo>
                    <a:pt x="45530" y="43053"/>
                    <a:pt x="27699" y="35674"/>
                    <a:pt x="13462" y="23357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38B069D4-8325-33BE-5607-6454AFA7C003}"/>
                </a:ext>
              </a:extLst>
            </p:cNvPr>
            <p:cNvSpPr/>
            <p:nvPr/>
          </p:nvSpPr>
          <p:spPr>
            <a:xfrm>
              <a:off x="8757563" y="6776547"/>
              <a:ext cx="82902" cy="18704"/>
            </a:xfrm>
            <a:custGeom>
              <a:avLst/>
              <a:gdLst>
                <a:gd name="connsiteX0" fmla="*/ 53096 w 59365"/>
                <a:gd name="connsiteY0" fmla="*/ 13380 h 13394"/>
                <a:gd name="connsiteX1" fmla="*/ 7120 w 59365"/>
                <a:gd name="connsiteY1" fmla="*/ 13380 h 13394"/>
                <a:gd name="connsiteX2" fmla="*/ 15 w 59365"/>
                <a:gd name="connsiteY2" fmla="*/ 7125 h 13394"/>
                <a:gd name="connsiteX3" fmla="*/ 6269 w 59365"/>
                <a:gd name="connsiteY3" fmla="*/ 21 h 13394"/>
                <a:gd name="connsiteX4" fmla="*/ 7120 w 59365"/>
                <a:gd name="connsiteY4" fmla="*/ 21 h 13394"/>
                <a:gd name="connsiteX5" fmla="*/ 53096 w 59365"/>
                <a:gd name="connsiteY5" fmla="*/ 21 h 13394"/>
                <a:gd name="connsiteX6" fmla="*/ 59351 w 59365"/>
                <a:gd name="connsiteY6" fmla="*/ 7125 h 13394"/>
                <a:gd name="connsiteX7" fmla="*/ 53096 w 59365"/>
                <a:gd name="connsiteY7" fmla="*/ 13380 h 1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365" h="13394">
                  <a:moveTo>
                    <a:pt x="53096" y="13380"/>
                  </a:moveTo>
                  <a:lnTo>
                    <a:pt x="7120" y="13380"/>
                  </a:lnTo>
                  <a:cubicBezTo>
                    <a:pt x="3444" y="13627"/>
                    <a:pt x="262" y="10829"/>
                    <a:pt x="15" y="7125"/>
                  </a:cubicBezTo>
                  <a:cubicBezTo>
                    <a:pt x="-232" y="3450"/>
                    <a:pt x="2566" y="267"/>
                    <a:pt x="6269" y="21"/>
                  </a:cubicBezTo>
                  <a:cubicBezTo>
                    <a:pt x="6544" y="-7"/>
                    <a:pt x="6846" y="-7"/>
                    <a:pt x="7120" y="21"/>
                  </a:cubicBezTo>
                  <a:lnTo>
                    <a:pt x="53096" y="21"/>
                  </a:lnTo>
                  <a:cubicBezTo>
                    <a:pt x="56772" y="267"/>
                    <a:pt x="59597" y="3450"/>
                    <a:pt x="59351" y="7125"/>
                  </a:cubicBezTo>
                  <a:cubicBezTo>
                    <a:pt x="59131" y="10499"/>
                    <a:pt x="56443" y="13160"/>
                    <a:pt x="53096" y="13380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02D7BFD-42B4-4704-D88D-F19427E3EA44}"/>
                </a:ext>
              </a:extLst>
            </p:cNvPr>
            <p:cNvSpPr/>
            <p:nvPr/>
          </p:nvSpPr>
          <p:spPr>
            <a:xfrm>
              <a:off x="8765379" y="6743954"/>
              <a:ext cx="82902" cy="18704"/>
            </a:xfrm>
            <a:custGeom>
              <a:avLst/>
              <a:gdLst>
                <a:gd name="connsiteX0" fmla="*/ 52246 w 59365"/>
                <a:gd name="connsiteY0" fmla="*/ 13374 h 13394"/>
                <a:gd name="connsiteX1" fmla="*/ 6270 w 59365"/>
                <a:gd name="connsiteY1" fmla="*/ 13374 h 13394"/>
                <a:gd name="connsiteX2" fmla="*/ 15 w 59365"/>
                <a:gd name="connsiteY2" fmla="*/ 6269 h 13394"/>
                <a:gd name="connsiteX3" fmla="*/ 6270 w 59365"/>
                <a:gd name="connsiteY3" fmla="*/ 15 h 13394"/>
                <a:gd name="connsiteX4" fmla="*/ 52246 w 59365"/>
                <a:gd name="connsiteY4" fmla="*/ 15 h 13394"/>
                <a:gd name="connsiteX5" fmla="*/ 59350 w 59365"/>
                <a:gd name="connsiteY5" fmla="*/ 6269 h 13394"/>
                <a:gd name="connsiteX6" fmla="*/ 53096 w 59365"/>
                <a:gd name="connsiteY6" fmla="*/ 13374 h 13394"/>
                <a:gd name="connsiteX7" fmla="*/ 52246 w 59365"/>
                <a:gd name="connsiteY7" fmla="*/ 13374 h 1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365" h="13394">
                  <a:moveTo>
                    <a:pt x="52246" y="13374"/>
                  </a:moveTo>
                  <a:lnTo>
                    <a:pt x="6270" y="13374"/>
                  </a:lnTo>
                  <a:cubicBezTo>
                    <a:pt x="2594" y="13127"/>
                    <a:pt x="-232" y="9945"/>
                    <a:pt x="15" y="6269"/>
                  </a:cubicBezTo>
                  <a:cubicBezTo>
                    <a:pt x="235" y="2895"/>
                    <a:pt x="2923" y="234"/>
                    <a:pt x="6270" y="15"/>
                  </a:cubicBezTo>
                  <a:lnTo>
                    <a:pt x="52246" y="15"/>
                  </a:lnTo>
                  <a:cubicBezTo>
                    <a:pt x="55921" y="-232"/>
                    <a:pt x="59104" y="2566"/>
                    <a:pt x="59350" y="6269"/>
                  </a:cubicBezTo>
                  <a:cubicBezTo>
                    <a:pt x="59598" y="9945"/>
                    <a:pt x="56799" y="13127"/>
                    <a:pt x="53096" y="13374"/>
                  </a:cubicBezTo>
                  <a:cubicBezTo>
                    <a:pt x="52822" y="13402"/>
                    <a:pt x="52520" y="13402"/>
                    <a:pt x="52246" y="13374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025AF0D0-C0DA-E472-7267-78CA2BCE4058}"/>
                </a:ext>
              </a:extLst>
            </p:cNvPr>
            <p:cNvSpPr/>
            <p:nvPr/>
          </p:nvSpPr>
          <p:spPr>
            <a:xfrm>
              <a:off x="8743125" y="5226679"/>
              <a:ext cx="752172" cy="1444363"/>
            </a:xfrm>
            <a:custGeom>
              <a:avLst/>
              <a:gdLst>
                <a:gd name="connsiteX0" fmla="*/ 519740 w 538625"/>
                <a:gd name="connsiteY0" fmla="*/ 1031608 h 1034298"/>
                <a:gd name="connsiteX1" fmla="*/ 538586 w 538625"/>
                <a:gd name="connsiteY1" fmla="*/ 1010321 h 1034298"/>
                <a:gd name="connsiteX2" fmla="*/ 538394 w 538625"/>
                <a:gd name="connsiteY2" fmla="*/ 1008427 h 1034298"/>
                <a:gd name="connsiteX3" fmla="*/ 483009 w 538625"/>
                <a:gd name="connsiteY3" fmla="*/ 571463 h 1034298"/>
                <a:gd name="connsiteX4" fmla="*/ 414648 w 538625"/>
                <a:gd name="connsiteY4" fmla="*/ 41834 h 1034298"/>
                <a:gd name="connsiteX5" fmla="*/ 342996 w 538625"/>
                <a:gd name="connsiteY5" fmla="*/ 36759 h 1034298"/>
                <a:gd name="connsiteX6" fmla="*/ 350348 w 538625"/>
                <a:gd name="connsiteY6" fmla="*/ 15197 h 1034298"/>
                <a:gd name="connsiteX7" fmla="*/ 89359 w 538625"/>
                <a:gd name="connsiteY7" fmla="*/ 0 h 1034298"/>
                <a:gd name="connsiteX8" fmla="*/ 9066 w 538625"/>
                <a:gd name="connsiteY8" fmla="*/ 1005684 h 1034298"/>
                <a:gd name="connsiteX9" fmla="*/ 21822 w 538625"/>
                <a:gd name="connsiteY9" fmla="*/ 1019400 h 1034298"/>
                <a:gd name="connsiteX10" fmla="*/ 82886 w 538625"/>
                <a:gd name="connsiteY10" fmla="*/ 1022143 h 1034298"/>
                <a:gd name="connsiteX11" fmla="*/ 95916 w 538625"/>
                <a:gd name="connsiteY11" fmla="*/ 1007961 h 1034298"/>
                <a:gd name="connsiteX12" fmla="*/ 228303 w 538625"/>
                <a:gd name="connsiteY12" fmla="*/ 398971 h 1034298"/>
                <a:gd name="connsiteX13" fmla="*/ 428776 w 538625"/>
                <a:gd name="connsiteY13" fmla="*/ 1020991 h 1034298"/>
                <a:gd name="connsiteX14" fmla="*/ 447978 w 538625"/>
                <a:gd name="connsiteY14" fmla="*/ 1034296 h 1034298"/>
                <a:gd name="connsiteX15" fmla="*/ 519740 w 538625"/>
                <a:gd name="connsiteY15" fmla="*/ 1031608 h 103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38625" h="1034298">
                  <a:moveTo>
                    <a:pt x="519740" y="1031608"/>
                  </a:moveTo>
                  <a:cubicBezTo>
                    <a:pt x="530823" y="1030950"/>
                    <a:pt x="539272" y="1021403"/>
                    <a:pt x="538586" y="1010321"/>
                  </a:cubicBezTo>
                  <a:cubicBezTo>
                    <a:pt x="538559" y="1009690"/>
                    <a:pt x="538504" y="1009059"/>
                    <a:pt x="538394" y="1008427"/>
                  </a:cubicBezTo>
                  <a:cubicBezTo>
                    <a:pt x="526242" y="929560"/>
                    <a:pt x="485231" y="658341"/>
                    <a:pt x="483009" y="571463"/>
                  </a:cubicBezTo>
                  <a:cubicBezTo>
                    <a:pt x="480266" y="469361"/>
                    <a:pt x="414648" y="41834"/>
                    <a:pt x="414648" y="41834"/>
                  </a:cubicBezTo>
                  <a:lnTo>
                    <a:pt x="342996" y="36759"/>
                  </a:lnTo>
                  <a:cubicBezTo>
                    <a:pt x="347714" y="22823"/>
                    <a:pt x="350348" y="15197"/>
                    <a:pt x="350348" y="15197"/>
                  </a:cubicBezTo>
                  <a:lnTo>
                    <a:pt x="89359" y="0"/>
                  </a:lnTo>
                  <a:cubicBezTo>
                    <a:pt x="-31725" y="198772"/>
                    <a:pt x="3388" y="904954"/>
                    <a:pt x="9066" y="1005684"/>
                  </a:cubicBezTo>
                  <a:cubicBezTo>
                    <a:pt x="9560" y="1012680"/>
                    <a:pt x="14854" y="1018413"/>
                    <a:pt x="21822" y="1019400"/>
                  </a:cubicBezTo>
                  <a:cubicBezTo>
                    <a:pt x="53451" y="1023899"/>
                    <a:pt x="72214" y="1023570"/>
                    <a:pt x="82886" y="1022143"/>
                  </a:cubicBezTo>
                  <a:cubicBezTo>
                    <a:pt x="90128" y="1021294"/>
                    <a:pt x="95669" y="1015259"/>
                    <a:pt x="95916" y="1007961"/>
                  </a:cubicBezTo>
                  <a:cubicBezTo>
                    <a:pt x="100854" y="863779"/>
                    <a:pt x="165456" y="612694"/>
                    <a:pt x="228303" y="398971"/>
                  </a:cubicBezTo>
                  <a:cubicBezTo>
                    <a:pt x="282673" y="609375"/>
                    <a:pt x="403237" y="949586"/>
                    <a:pt x="428776" y="1020991"/>
                  </a:cubicBezTo>
                  <a:cubicBezTo>
                    <a:pt x="431656" y="1029084"/>
                    <a:pt x="439392" y="1034434"/>
                    <a:pt x="447978" y="1034296"/>
                  </a:cubicBezTo>
                  <a:cubicBezTo>
                    <a:pt x="472228" y="1034269"/>
                    <a:pt x="500593" y="1032760"/>
                    <a:pt x="519740" y="1031608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9EB0B97-DAF8-73E7-40B1-1F3C94EA3166}"/>
                </a:ext>
              </a:extLst>
            </p:cNvPr>
            <p:cNvSpPr/>
            <p:nvPr/>
          </p:nvSpPr>
          <p:spPr>
            <a:xfrm>
              <a:off x="8176571" y="5604433"/>
              <a:ext cx="612466" cy="514359"/>
            </a:xfrm>
            <a:custGeom>
              <a:avLst/>
              <a:gdLst>
                <a:gd name="connsiteX0" fmla="*/ 420478 w 438582"/>
                <a:gd name="connsiteY0" fmla="*/ 368330 h 368329"/>
                <a:gd name="connsiteX1" fmla="*/ 36430 w 438582"/>
                <a:gd name="connsiteY1" fmla="*/ 368330 h 368329"/>
                <a:gd name="connsiteX2" fmla="*/ 0 w 438582"/>
                <a:gd name="connsiteY2" fmla="*/ 331955 h 368329"/>
                <a:gd name="connsiteX3" fmla="*/ 768 w 438582"/>
                <a:gd name="connsiteY3" fmla="*/ 324438 h 368329"/>
                <a:gd name="connsiteX4" fmla="*/ 59006 w 438582"/>
                <a:gd name="connsiteY4" fmla="*/ 40956 h 368329"/>
                <a:gd name="connsiteX5" fmla="*/ 109179 w 438582"/>
                <a:gd name="connsiteY5" fmla="*/ 0 h 368329"/>
                <a:gd name="connsiteX6" fmla="*/ 438583 w 438582"/>
                <a:gd name="connsiteY6" fmla="*/ 0 h 36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582" h="368329">
                  <a:moveTo>
                    <a:pt x="420478" y="368330"/>
                  </a:moveTo>
                  <a:lnTo>
                    <a:pt x="36430" y="368330"/>
                  </a:lnTo>
                  <a:cubicBezTo>
                    <a:pt x="16322" y="368357"/>
                    <a:pt x="0" y="352062"/>
                    <a:pt x="0" y="331955"/>
                  </a:cubicBezTo>
                  <a:cubicBezTo>
                    <a:pt x="0" y="329431"/>
                    <a:pt x="247" y="326907"/>
                    <a:pt x="768" y="324438"/>
                  </a:cubicBezTo>
                  <a:lnTo>
                    <a:pt x="59006" y="40956"/>
                  </a:lnTo>
                  <a:cubicBezTo>
                    <a:pt x="63889" y="17145"/>
                    <a:pt x="84847" y="27"/>
                    <a:pt x="109179" y="0"/>
                  </a:cubicBezTo>
                  <a:lnTo>
                    <a:pt x="438583" y="0"/>
                  </a:ln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07CD8253-10F5-3369-7EF4-8F61F12E5FF1}"/>
                </a:ext>
              </a:extLst>
            </p:cNvPr>
            <p:cNvSpPr/>
            <p:nvPr/>
          </p:nvSpPr>
          <p:spPr>
            <a:xfrm>
              <a:off x="8167301" y="5595277"/>
              <a:ext cx="631082" cy="532863"/>
            </a:xfrm>
            <a:custGeom>
              <a:avLst/>
              <a:gdLst>
                <a:gd name="connsiteX0" fmla="*/ 427116 w 451914"/>
                <a:gd name="connsiteY0" fmla="*/ 381579 h 381579"/>
                <a:gd name="connsiteX1" fmla="*/ 43068 w 451914"/>
                <a:gd name="connsiteY1" fmla="*/ 381579 h 381579"/>
                <a:gd name="connsiteX2" fmla="*/ 0 w 451914"/>
                <a:gd name="connsiteY2" fmla="*/ 338401 h 381579"/>
                <a:gd name="connsiteX3" fmla="*/ 878 w 451914"/>
                <a:gd name="connsiteY3" fmla="*/ 329760 h 381579"/>
                <a:gd name="connsiteX4" fmla="*/ 59144 w 451914"/>
                <a:gd name="connsiteY4" fmla="*/ 46278 h 381579"/>
                <a:gd name="connsiteX5" fmla="*/ 115846 w 451914"/>
                <a:gd name="connsiteY5" fmla="*/ 0 h 381579"/>
                <a:gd name="connsiteX6" fmla="*/ 445222 w 451914"/>
                <a:gd name="connsiteY6" fmla="*/ 0 h 381579"/>
                <a:gd name="connsiteX7" fmla="*/ 451915 w 451914"/>
                <a:gd name="connsiteY7" fmla="*/ 6639 h 381579"/>
                <a:gd name="connsiteX8" fmla="*/ 451915 w 451914"/>
                <a:gd name="connsiteY8" fmla="*/ 6995 h 381579"/>
                <a:gd name="connsiteX9" fmla="*/ 433755 w 451914"/>
                <a:gd name="connsiteY9" fmla="*/ 375215 h 381579"/>
                <a:gd name="connsiteX10" fmla="*/ 427116 w 451914"/>
                <a:gd name="connsiteY10" fmla="*/ 381579 h 381579"/>
                <a:gd name="connsiteX11" fmla="*/ 116038 w 451914"/>
                <a:gd name="connsiteY11" fmla="*/ 13360 h 381579"/>
                <a:gd name="connsiteX12" fmla="*/ 72421 w 451914"/>
                <a:gd name="connsiteY12" fmla="*/ 49021 h 381579"/>
                <a:gd name="connsiteX13" fmla="*/ 14182 w 451914"/>
                <a:gd name="connsiteY13" fmla="*/ 332503 h 381579"/>
                <a:gd name="connsiteX14" fmla="*/ 37390 w 451914"/>
                <a:gd name="connsiteY14" fmla="*/ 367562 h 381579"/>
                <a:gd name="connsiteX15" fmla="*/ 43260 w 451914"/>
                <a:gd name="connsiteY15" fmla="*/ 368165 h 381579"/>
                <a:gd name="connsiteX16" fmla="*/ 420862 w 451914"/>
                <a:gd name="connsiteY16" fmla="*/ 368165 h 381579"/>
                <a:gd name="connsiteX17" fmla="*/ 438364 w 451914"/>
                <a:gd name="connsiteY17" fmla="*/ 13332 h 381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51914" h="381579">
                  <a:moveTo>
                    <a:pt x="427116" y="381579"/>
                  </a:moveTo>
                  <a:lnTo>
                    <a:pt x="43068" y="381579"/>
                  </a:lnTo>
                  <a:cubicBezTo>
                    <a:pt x="19257" y="381552"/>
                    <a:pt x="-27" y="362212"/>
                    <a:pt x="0" y="338401"/>
                  </a:cubicBezTo>
                  <a:cubicBezTo>
                    <a:pt x="0" y="335494"/>
                    <a:pt x="302" y="332613"/>
                    <a:pt x="878" y="329760"/>
                  </a:cubicBezTo>
                  <a:lnTo>
                    <a:pt x="59144" y="46278"/>
                  </a:lnTo>
                  <a:cubicBezTo>
                    <a:pt x="64712" y="19395"/>
                    <a:pt x="88386" y="83"/>
                    <a:pt x="115846" y="0"/>
                  </a:cubicBezTo>
                  <a:lnTo>
                    <a:pt x="445222" y="0"/>
                  </a:lnTo>
                  <a:cubicBezTo>
                    <a:pt x="448897" y="-27"/>
                    <a:pt x="451915" y="2936"/>
                    <a:pt x="451915" y="6639"/>
                  </a:cubicBezTo>
                  <a:cubicBezTo>
                    <a:pt x="451915" y="6748"/>
                    <a:pt x="451915" y="6886"/>
                    <a:pt x="451915" y="6995"/>
                  </a:cubicBezTo>
                  <a:lnTo>
                    <a:pt x="433755" y="375215"/>
                  </a:lnTo>
                  <a:cubicBezTo>
                    <a:pt x="433563" y="378754"/>
                    <a:pt x="430655" y="381552"/>
                    <a:pt x="427116" y="381579"/>
                  </a:cubicBezTo>
                  <a:close/>
                  <a:moveTo>
                    <a:pt x="116038" y="13360"/>
                  </a:moveTo>
                  <a:cubicBezTo>
                    <a:pt x="94888" y="13442"/>
                    <a:pt x="76700" y="28310"/>
                    <a:pt x="72421" y="49021"/>
                  </a:cubicBezTo>
                  <a:lnTo>
                    <a:pt x="14182" y="332503"/>
                  </a:lnTo>
                  <a:cubicBezTo>
                    <a:pt x="10918" y="348606"/>
                    <a:pt x="21315" y="364297"/>
                    <a:pt x="37390" y="367562"/>
                  </a:cubicBezTo>
                  <a:cubicBezTo>
                    <a:pt x="39338" y="367973"/>
                    <a:pt x="41285" y="368165"/>
                    <a:pt x="43260" y="368165"/>
                  </a:cubicBezTo>
                  <a:lnTo>
                    <a:pt x="420862" y="368165"/>
                  </a:lnTo>
                  <a:lnTo>
                    <a:pt x="438364" y="13332"/>
                  </a:ln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389C7ACF-ECE4-26D6-B0CA-70EFA9FC9934}"/>
                </a:ext>
              </a:extLst>
            </p:cNvPr>
            <p:cNvSpPr/>
            <p:nvPr/>
          </p:nvSpPr>
          <p:spPr>
            <a:xfrm>
              <a:off x="8677484" y="5604433"/>
              <a:ext cx="196365" cy="514359"/>
            </a:xfrm>
            <a:custGeom>
              <a:avLst/>
              <a:gdLst>
                <a:gd name="connsiteX0" fmla="*/ 110935 w 140616"/>
                <a:gd name="connsiteY0" fmla="*/ 368330 h 368329"/>
                <a:gd name="connsiteX1" fmla="*/ 36430 w 140616"/>
                <a:gd name="connsiteY1" fmla="*/ 368330 h 368329"/>
                <a:gd name="connsiteX2" fmla="*/ 0 w 140616"/>
                <a:gd name="connsiteY2" fmla="*/ 331955 h 368329"/>
                <a:gd name="connsiteX3" fmla="*/ 768 w 140616"/>
                <a:gd name="connsiteY3" fmla="*/ 324438 h 368329"/>
                <a:gd name="connsiteX4" fmla="*/ 64932 w 140616"/>
                <a:gd name="connsiteY4" fmla="*/ 12207 h 368329"/>
                <a:gd name="connsiteX5" fmla="*/ 79855 w 140616"/>
                <a:gd name="connsiteY5" fmla="*/ 0 h 368329"/>
                <a:gd name="connsiteX6" fmla="*/ 99057 w 140616"/>
                <a:gd name="connsiteY6" fmla="*/ 0 h 368329"/>
                <a:gd name="connsiteX7" fmla="*/ 114254 w 140616"/>
                <a:gd name="connsiteY7" fmla="*/ 14045 h 368329"/>
                <a:gd name="connsiteX8" fmla="*/ 140507 w 140616"/>
                <a:gd name="connsiteY8" fmla="*/ 336124 h 368329"/>
                <a:gd name="connsiteX9" fmla="*/ 113459 w 140616"/>
                <a:gd name="connsiteY9" fmla="*/ 368220 h 368329"/>
                <a:gd name="connsiteX10" fmla="*/ 110935 w 140616"/>
                <a:gd name="connsiteY10" fmla="*/ 368330 h 36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616" h="368329">
                  <a:moveTo>
                    <a:pt x="110935" y="368330"/>
                  </a:moveTo>
                  <a:lnTo>
                    <a:pt x="36430" y="368330"/>
                  </a:lnTo>
                  <a:cubicBezTo>
                    <a:pt x="16322" y="368357"/>
                    <a:pt x="0" y="352062"/>
                    <a:pt x="0" y="331955"/>
                  </a:cubicBezTo>
                  <a:cubicBezTo>
                    <a:pt x="0" y="329431"/>
                    <a:pt x="247" y="326907"/>
                    <a:pt x="768" y="324438"/>
                  </a:cubicBezTo>
                  <a:lnTo>
                    <a:pt x="64932" y="12207"/>
                  </a:lnTo>
                  <a:cubicBezTo>
                    <a:pt x="66385" y="5102"/>
                    <a:pt x="72612" y="0"/>
                    <a:pt x="79855" y="0"/>
                  </a:cubicBezTo>
                  <a:lnTo>
                    <a:pt x="99057" y="0"/>
                  </a:lnTo>
                  <a:cubicBezTo>
                    <a:pt x="107012" y="27"/>
                    <a:pt x="113623" y="6117"/>
                    <a:pt x="114254" y="14045"/>
                  </a:cubicBezTo>
                  <a:lnTo>
                    <a:pt x="140507" y="336124"/>
                  </a:lnTo>
                  <a:cubicBezTo>
                    <a:pt x="141906" y="352446"/>
                    <a:pt x="129781" y="366821"/>
                    <a:pt x="113459" y="368220"/>
                  </a:cubicBezTo>
                  <a:cubicBezTo>
                    <a:pt x="112608" y="368302"/>
                    <a:pt x="111785" y="368330"/>
                    <a:pt x="110935" y="368330"/>
                  </a:cubicBez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ECC48A07-8A9F-7A83-0ED4-BF823610B438}"/>
                </a:ext>
              </a:extLst>
            </p:cNvPr>
            <p:cNvSpPr/>
            <p:nvPr/>
          </p:nvSpPr>
          <p:spPr>
            <a:xfrm>
              <a:off x="8668176" y="5595277"/>
              <a:ext cx="215156" cy="532863"/>
            </a:xfrm>
            <a:custGeom>
              <a:avLst/>
              <a:gdLst>
                <a:gd name="connsiteX0" fmla="*/ 117601 w 154072"/>
                <a:gd name="connsiteY0" fmla="*/ 381579 h 381579"/>
                <a:gd name="connsiteX1" fmla="*/ 43096 w 154072"/>
                <a:gd name="connsiteY1" fmla="*/ 381579 h 381579"/>
                <a:gd name="connsiteX2" fmla="*/ 0 w 154072"/>
                <a:gd name="connsiteY2" fmla="*/ 338484 h 381579"/>
                <a:gd name="connsiteX3" fmla="*/ 905 w 154072"/>
                <a:gd name="connsiteY3" fmla="*/ 329760 h 381579"/>
                <a:gd name="connsiteX4" fmla="*/ 65069 w 154072"/>
                <a:gd name="connsiteY4" fmla="*/ 17529 h 381579"/>
                <a:gd name="connsiteX5" fmla="*/ 86548 w 154072"/>
                <a:gd name="connsiteY5" fmla="*/ 0 h 381579"/>
                <a:gd name="connsiteX6" fmla="*/ 105750 w 154072"/>
                <a:gd name="connsiteY6" fmla="*/ 0 h 381579"/>
                <a:gd name="connsiteX7" fmla="*/ 127696 w 154072"/>
                <a:gd name="connsiteY7" fmla="*/ 20163 h 381579"/>
                <a:gd name="connsiteX8" fmla="*/ 153948 w 154072"/>
                <a:gd name="connsiteY8" fmla="*/ 342242 h 381579"/>
                <a:gd name="connsiteX9" fmla="*/ 120646 w 154072"/>
                <a:gd name="connsiteY9" fmla="*/ 381470 h 381579"/>
                <a:gd name="connsiteX10" fmla="*/ 117711 w 154072"/>
                <a:gd name="connsiteY10" fmla="*/ 381579 h 381579"/>
                <a:gd name="connsiteX11" fmla="*/ 86548 w 154072"/>
                <a:gd name="connsiteY11" fmla="*/ 13359 h 381579"/>
                <a:gd name="connsiteX12" fmla="*/ 78154 w 154072"/>
                <a:gd name="connsiteY12" fmla="*/ 20217 h 381579"/>
                <a:gd name="connsiteX13" fmla="*/ 13991 w 154072"/>
                <a:gd name="connsiteY13" fmla="*/ 332449 h 381579"/>
                <a:gd name="connsiteX14" fmla="*/ 37198 w 154072"/>
                <a:gd name="connsiteY14" fmla="*/ 367507 h 381579"/>
                <a:gd name="connsiteX15" fmla="*/ 43096 w 154072"/>
                <a:gd name="connsiteY15" fmla="*/ 368110 h 381579"/>
                <a:gd name="connsiteX16" fmla="*/ 117601 w 154072"/>
                <a:gd name="connsiteY16" fmla="*/ 368110 h 381579"/>
                <a:gd name="connsiteX17" fmla="*/ 140589 w 154072"/>
                <a:gd name="connsiteY17" fmla="*/ 345232 h 381579"/>
                <a:gd name="connsiteX18" fmla="*/ 140507 w 154072"/>
                <a:gd name="connsiteY18" fmla="*/ 343257 h 381579"/>
                <a:gd name="connsiteX19" fmla="*/ 114254 w 154072"/>
                <a:gd name="connsiteY19" fmla="*/ 21177 h 381579"/>
                <a:gd name="connsiteX20" fmla="*/ 105723 w 154072"/>
                <a:gd name="connsiteY20" fmla="*/ 13277 h 381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4072" h="381579">
                  <a:moveTo>
                    <a:pt x="117601" y="381579"/>
                  </a:moveTo>
                  <a:lnTo>
                    <a:pt x="43096" y="381579"/>
                  </a:lnTo>
                  <a:cubicBezTo>
                    <a:pt x="19285" y="381579"/>
                    <a:pt x="0" y="362267"/>
                    <a:pt x="0" y="338484"/>
                  </a:cubicBezTo>
                  <a:cubicBezTo>
                    <a:pt x="27" y="335548"/>
                    <a:pt x="302" y="332613"/>
                    <a:pt x="905" y="329760"/>
                  </a:cubicBezTo>
                  <a:lnTo>
                    <a:pt x="65069" y="17529"/>
                  </a:lnTo>
                  <a:cubicBezTo>
                    <a:pt x="67154" y="7325"/>
                    <a:pt x="76124" y="0"/>
                    <a:pt x="86548" y="0"/>
                  </a:cubicBezTo>
                  <a:lnTo>
                    <a:pt x="105750" y="0"/>
                  </a:lnTo>
                  <a:cubicBezTo>
                    <a:pt x="117217" y="-27"/>
                    <a:pt x="126764" y="8751"/>
                    <a:pt x="127696" y="20163"/>
                  </a:cubicBezTo>
                  <a:lnTo>
                    <a:pt x="153948" y="342242"/>
                  </a:lnTo>
                  <a:cubicBezTo>
                    <a:pt x="155595" y="362267"/>
                    <a:pt x="140671" y="379823"/>
                    <a:pt x="120646" y="381470"/>
                  </a:cubicBezTo>
                  <a:cubicBezTo>
                    <a:pt x="119686" y="381552"/>
                    <a:pt x="118698" y="381579"/>
                    <a:pt x="117711" y="381579"/>
                  </a:cubicBezTo>
                  <a:close/>
                  <a:moveTo>
                    <a:pt x="86548" y="13359"/>
                  </a:moveTo>
                  <a:cubicBezTo>
                    <a:pt x="82488" y="13387"/>
                    <a:pt x="78977" y="16240"/>
                    <a:pt x="78154" y="20217"/>
                  </a:cubicBezTo>
                  <a:lnTo>
                    <a:pt x="13991" y="332449"/>
                  </a:lnTo>
                  <a:cubicBezTo>
                    <a:pt x="10726" y="348551"/>
                    <a:pt x="21123" y="364242"/>
                    <a:pt x="37198" y="367507"/>
                  </a:cubicBezTo>
                  <a:cubicBezTo>
                    <a:pt x="39146" y="367918"/>
                    <a:pt x="41121" y="368110"/>
                    <a:pt x="43096" y="368110"/>
                  </a:cubicBezTo>
                  <a:lnTo>
                    <a:pt x="117601" y="368110"/>
                  </a:lnTo>
                  <a:cubicBezTo>
                    <a:pt x="130275" y="368137"/>
                    <a:pt x="140562" y="357905"/>
                    <a:pt x="140589" y="345232"/>
                  </a:cubicBezTo>
                  <a:cubicBezTo>
                    <a:pt x="140589" y="344573"/>
                    <a:pt x="140562" y="343915"/>
                    <a:pt x="140507" y="343257"/>
                  </a:cubicBezTo>
                  <a:lnTo>
                    <a:pt x="114254" y="21177"/>
                  </a:lnTo>
                  <a:cubicBezTo>
                    <a:pt x="113898" y="16734"/>
                    <a:pt x="110194" y="13305"/>
                    <a:pt x="105723" y="13277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1513B12-EDD5-27E9-9037-C67D68C6FBE3}"/>
                </a:ext>
              </a:extLst>
            </p:cNvPr>
            <p:cNvSpPr/>
            <p:nvPr/>
          </p:nvSpPr>
          <p:spPr>
            <a:xfrm>
              <a:off x="8273720" y="5625491"/>
              <a:ext cx="459463" cy="196259"/>
            </a:xfrm>
            <a:custGeom>
              <a:avLst/>
              <a:gdLst>
                <a:gd name="connsiteX0" fmla="*/ 277036 w 329017"/>
                <a:gd name="connsiteY0" fmla="*/ 140541 h 140540"/>
                <a:gd name="connsiteX1" fmla="*/ 6694 w 329017"/>
                <a:gd name="connsiteY1" fmla="*/ 140541 h 140540"/>
                <a:gd name="connsiteX2" fmla="*/ 0 w 329017"/>
                <a:gd name="connsiteY2" fmla="*/ 133847 h 140540"/>
                <a:gd name="connsiteX3" fmla="*/ 6694 w 329017"/>
                <a:gd name="connsiteY3" fmla="*/ 127154 h 140540"/>
                <a:gd name="connsiteX4" fmla="*/ 277036 w 329017"/>
                <a:gd name="connsiteY4" fmla="*/ 127154 h 140540"/>
                <a:gd name="connsiteX5" fmla="*/ 289243 w 329017"/>
                <a:gd name="connsiteY5" fmla="*/ 117498 h 140540"/>
                <a:gd name="connsiteX6" fmla="*/ 315742 w 329017"/>
                <a:gd name="connsiteY6" fmla="*/ 5493 h 140540"/>
                <a:gd name="connsiteX7" fmla="*/ 323533 w 329017"/>
                <a:gd name="connsiteY7" fmla="*/ 116 h 140540"/>
                <a:gd name="connsiteX8" fmla="*/ 328910 w 329017"/>
                <a:gd name="connsiteY8" fmla="*/ 7880 h 140540"/>
                <a:gd name="connsiteX9" fmla="*/ 328745 w 329017"/>
                <a:gd name="connsiteY9" fmla="*/ 8593 h 140540"/>
                <a:gd name="connsiteX10" fmla="*/ 302246 w 329017"/>
                <a:gd name="connsiteY10" fmla="*/ 120570 h 140540"/>
                <a:gd name="connsiteX11" fmla="*/ 277036 w 329017"/>
                <a:gd name="connsiteY11" fmla="*/ 140541 h 14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017" h="140540">
                  <a:moveTo>
                    <a:pt x="277036" y="140541"/>
                  </a:moveTo>
                  <a:lnTo>
                    <a:pt x="6694" y="140541"/>
                  </a:lnTo>
                  <a:cubicBezTo>
                    <a:pt x="2990" y="140541"/>
                    <a:pt x="0" y="137551"/>
                    <a:pt x="0" y="133847"/>
                  </a:cubicBezTo>
                  <a:cubicBezTo>
                    <a:pt x="0" y="130144"/>
                    <a:pt x="2990" y="127154"/>
                    <a:pt x="6694" y="127154"/>
                  </a:cubicBezTo>
                  <a:lnTo>
                    <a:pt x="277036" y="127154"/>
                  </a:lnTo>
                  <a:cubicBezTo>
                    <a:pt x="282851" y="127154"/>
                    <a:pt x="287926" y="123176"/>
                    <a:pt x="289243" y="117498"/>
                  </a:cubicBezTo>
                  <a:lnTo>
                    <a:pt x="315742" y="5493"/>
                  </a:lnTo>
                  <a:cubicBezTo>
                    <a:pt x="316401" y="1845"/>
                    <a:pt x="319885" y="-569"/>
                    <a:pt x="323533" y="116"/>
                  </a:cubicBezTo>
                  <a:cubicBezTo>
                    <a:pt x="327154" y="775"/>
                    <a:pt x="329568" y="4259"/>
                    <a:pt x="328910" y="7880"/>
                  </a:cubicBezTo>
                  <a:cubicBezTo>
                    <a:pt x="328882" y="8126"/>
                    <a:pt x="328800" y="8374"/>
                    <a:pt x="328745" y="8593"/>
                  </a:cubicBezTo>
                  <a:lnTo>
                    <a:pt x="302246" y="120570"/>
                  </a:lnTo>
                  <a:cubicBezTo>
                    <a:pt x="299530" y="132284"/>
                    <a:pt x="289078" y="140568"/>
                    <a:pt x="277036" y="140541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2BABE7EF-EBC5-82F3-F0C1-E8209BF6CF9B}"/>
                </a:ext>
              </a:extLst>
            </p:cNvPr>
            <p:cNvSpPr/>
            <p:nvPr/>
          </p:nvSpPr>
          <p:spPr>
            <a:xfrm>
              <a:off x="8402665" y="5812405"/>
              <a:ext cx="125880" cy="61214"/>
            </a:xfrm>
            <a:custGeom>
              <a:avLst/>
              <a:gdLst>
                <a:gd name="connsiteX0" fmla="*/ 90142 w 90141"/>
                <a:gd name="connsiteY0" fmla="*/ 0 h 43836"/>
                <a:gd name="connsiteX1" fmla="*/ 81747 w 90141"/>
                <a:gd name="connsiteY1" fmla="*/ 34015 h 43836"/>
                <a:gd name="connsiteX2" fmla="*/ 69321 w 90141"/>
                <a:gd name="connsiteY2" fmla="*/ 43836 h 43836"/>
                <a:gd name="connsiteX3" fmla="*/ 9793 w 90141"/>
                <a:gd name="connsiteY3" fmla="*/ 43836 h 43836"/>
                <a:gd name="connsiteX4" fmla="*/ 0 w 90141"/>
                <a:gd name="connsiteY4" fmla="*/ 33988 h 43836"/>
                <a:gd name="connsiteX5" fmla="*/ 357 w 90141"/>
                <a:gd name="connsiteY5" fmla="*/ 31382 h 43836"/>
                <a:gd name="connsiteX6" fmla="*/ 9080 w 90141"/>
                <a:gd name="connsiteY6" fmla="*/ 0 h 43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141" h="43836">
                  <a:moveTo>
                    <a:pt x="90142" y="0"/>
                  </a:moveTo>
                  <a:lnTo>
                    <a:pt x="81747" y="34015"/>
                  </a:lnTo>
                  <a:cubicBezTo>
                    <a:pt x="80376" y="39776"/>
                    <a:pt x="75246" y="43836"/>
                    <a:pt x="69321" y="43836"/>
                  </a:cubicBezTo>
                  <a:lnTo>
                    <a:pt x="9793" y="43836"/>
                  </a:lnTo>
                  <a:cubicBezTo>
                    <a:pt x="4362" y="43836"/>
                    <a:pt x="-27" y="39420"/>
                    <a:pt x="0" y="33988"/>
                  </a:cubicBezTo>
                  <a:cubicBezTo>
                    <a:pt x="0" y="33110"/>
                    <a:pt x="110" y="32233"/>
                    <a:pt x="357" y="31382"/>
                  </a:cubicBezTo>
                  <a:lnTo>
                    <a:pt x="9080" y="0"/>
                  </a:lnTo>
                  <a:close/>
                </a:path>
              </a:pathLst>
            </a:custGeom>
            <a:solidFill>
              <a:srgbClr val="FFFFFF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5352DB4-18D5-D372-9659-EA0F375F92D6}"/>
                </a:ext>
              </a:extLst>
            </p:cNvPr>
            <p:cNvSpPr/>
            <p:nvPr/>
          </p:nvSpPr>
          <p:spPr>
            <a:xfrm>
              <a:off x="8393662" y="5803211"/>
              <a:ext cx="144236" cy="79719"/>
            </a:xfrm>
            <a:custGeom>
              <a:avLst/>
              <a:gdLst>
                <a:gd name="connsiteX0" fmla="*/ 75850 w 103287"/>
                <a:gd name="connsiteY0" fmla="*/ 57086 h 57086"/>
                <a:gd name="connsiteX1" fmla="*/ 16323 w 103287"/>
                <a:gd name="connsiteY1" fmla="*/ 57086 h 57086"/>
                <a:gd name="connsiteX2" fmla="*/ 1 w 103287"/>
                <a:gd name="connsiteY2" fmla="*/ 40490 h 57086"/>
                <a:gd name="connsiteX3" fmla="*/ 577 w 103287"/>
                <a:gd name="connsiteY3" fmla="*/ 36292 h 57086"/>
                <a:gd name="connsiteX4" fmla="*/ 9300 w 103287"/>
                <a:gd name="connsiteY4" fmla="*/ 4910 h 57086"/>
                <a:gd name="connsiteX5" fmla="*/ 15747 w 103287"/>
                <a:gd name="connsiteY5" fmla="*/ 0 h 57086"/>
                <a:gd name="connsiteX6" fmla="*/ 96589 w 103287"/>
                <a:gd name="connsiteY6" fmla="*/ 0 h 57086"/>
                <a:gd name="connsiteX7" fmla="*/ 101856 w 103287"/>
                <a:gd name="connsiteY7" fmla="*/ 2578 h 57086"/>
                <a:gd name="connsiteX8" fmla="*/ 103090 w 103287"/>
                <a:gd name="connsiteY8" fmla="*/ 8312 h 57086"/>
                <a:gd name="connsiteX9" fmla="*/ 94669 w 103287"/>
                <a:gd name="connsiteY9" fmla="*/ 42300 h 57086"/>
                <a:gd name="connsiteX10" fmla="*/ 75850 w 103287"/>
                <a:gd name="connsiteY10" fmla="*/ 57086 h 57086"/>
                <a:gd name="connsiteX11" fmla="*/ 20684 w 103287"/>
                <a:gd name="connsiteY11" fmla="*/ 13195 h 57086"/>
                <a:gd name="connsiteX12" fmla="*/ 13333 w 103287"/>
                <a:gd name="connsiteY12" fmla="*/ 39667 h 57086"/>
                <a:gd name="connsiteX13" fmla="*/ 15500 w 103287"/>
                <a:gd name="connsiteY13" fmla="*/ 43535 h 57086"/>
                <a:gd name="connsiteX14" fmla="*/ 16323 w 103287"/>
                <a:gd name="connsiteY14" fmla="*/ 43644 h 57086"/>
                <a:gd name="connsiteX15" fmla="*/ 75850 w 103287"/>
                <a:gd name="connsiteY15" fmla="*/ 43644 h 57086"/>
                <a:gd name="connsiteX16" fmla="*/ 81748 w 103287"/>
                <a:gd name="connsiteY16" fmla="*/ 38953 h 57086"/>
                <a:gd name="connsiteX17" fmla="*/ 88140 w 103287"/>
                <a:gd name="connsiteY17" fmla="*/ 13195 h 5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3287" h="57086">
                  <a:moveTo>
                    <a:pt x="75850" y="57086"/>
                  </a:moveTo>
                  <a:lnTo>
                    <a:pt x="16323" y="57086"/>
                  </a:lnTo>
                  <a:cubicBezTo>
                    <a:pt x="7243" y="57004"/>
                    <a:pt x="-82" y="49597"/>
                    <a:pt x="1" y="40490"/>
                  </a:cubicBezTo>
                  <a:cubicBezTo>
                    <a:pt x="1" y="39063"/>
                    <a:pt x="193" y="37664"/>
                    <a:pt x="577" y="36292"/>
                  </a:cubicBezTo>
                  <a:lnTo>
                    <a:pt x="9300" y="4910"/>
                  </a:lnTo>
                  <a:cubicBezTo>
                    <a:pt x="10095" y="2002"/>
                    <a:pt x="12729" y="0"/>
                    <a:pt x="15747" y="0"/>
                  </a:cubicBezTo>
                  <a:lnTo>
                    <a:pt x="96589" y="0"/>
                  </a:lnTo>
                  <a:cubicBezTo>
                    <a:pt x="98646" y="0"/>
                    <a:pt x="100594" y="960"/>
                    <a:pt x="101856" y="2578"/>
                  </a:cubicBezTo>
                  <a:cubicBezTo>
                    <a:pt x="103145" y="4197"/>
                    <a:pt x="103584" y="6309"/>
                    <a:pt x="103090" y="8312"/>
                  </a:cubicBezTo>
                  <a:lnTo>
                    <a:pt x="94669" y="42300"/>
                  </a:lnTo>
                  <a:cubicBezTo>
                    <a:pt x="92611" y="51023"/>
                    <a:pt x="84793" y="57141"/>
                    <a:pt x="75850" y="57086"/>
                  </a:cubicBezTo>
                  <a:close/>
                  <a:moveTo>
                    <a:pt x="20684" y="13195"/>
                  </a:moveTo>
                  <a:lnTo>
                    <a:pt x="13333" y="39667"/>
                  </a:lnTo>
                  <a:cubicBezTo>
                    <a:pt x="12866" y="41340"/>
                    <a:pt x="13826" y="43068"/>
                    <a:pt x="15500" y="43535"/>
                  </a:cubicBezTo>
                  <a:cubicBezTo>
                    <a:pt x="15774" y="43589"/>
                    <a:pt x="16048" y="43644"/>
                    <a:pt x="16323" y="43644"/>
                  </a:cubicBezTo>
                  <a:lnTo>
                    <a:pt x="75850" y="43644"/>
                  </a:lnTo>
                  <a:cubicBezTo>
                    <a:pt x="78675" y="43672"/>
                    <a:pt x="81117" y="41697"/>
                    <a:pt x="81748" y="38953"/>
                  </a:cubicBezTo>
                  <a:lnTo>
                    <a:pt x="88140" y="13195"/>
                  </a:ln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61E2AD9C-9067-3E18-A5C9-180E60A0DC8B}"/>
                </a:ext>
              </a:extLst>
            </p:cNvPr>
            <p:cNvSpPr/>
            <p:nvPr/>
          </p:nvSpPr>
          <p:spPr>
            <a:xfrm>
              <a:off x="8402817" y="5503911"/>
              <a:ext cx="312639" cy="98031"/>
            </a:xfrm>
            <a:custGeom>
              <a:avLst/>
              <a:gdLst>
                <a:gd name="connsiteX0" fmla="*/ 216438 w 223879"/>
                <a:gd name="connsiteY0" fmla="*/ 70198 h 70198"/>
                <a:gd name="connsiteX1" fmla="*/ 223351 w 223879"/>
                <a:gd name="connsiteY1" fmla="*/ 34702 h 70198"/>
                <a:gd name="connsiteX2" fmla="*/ 197894 w 223879"/>
                <a:gd name="connsiteY2" fmla="*/ 0 h 70198"/>
                <a:gd name="connsiteX3" fmla="*/ 42574 w 223879"/>
                <a:gd name="connsiteY3" fmla="*/ 0 h 70198"/>
                <a:gd name="connsiteX4" fmla="*/ 6913 w 223879"/>
                <a:gd name="connsiteY4" fmla="*/ 34702 h 70198"/>
                <a:gd name="connsiteX5" fmla="*/ 0 w 223879"/>
                <a:gd name="connsiteY5" fmla="*/ 70198 h 70198"/>
                <a:gd name="connsiteX6" fmla="*/ 24936 w 223879"/>
                <a:gd name="connsiteY6" fmla="*/ 70198 h 70198"/>
                <a:gd name="connsiteX7" fmla="*/ 30971 w 223879"/>
                <a:gd name="connsiteY7" fmla="*/ 40023 h 70198"/>
                <a:gd name="connsiteX8" fmla="*/ 54398 w 223879"/>
                <a:gd name="connsiteY8" fmla="*/ 20162 h 70198"/>
                <a:gd name="connsiteX9" fmla="*/ 185166 w 223879"/>
                <a:gd name="connsiteY9" fmla="*/ 20162 h 70198"/>
                <a:gd name="connsiteX10" fmla="*/ 197675 w 223879"/>
                <a:gd name="connsiteY10" fmla="*/ 40023 h 70198"/>
                <a:gd name="connsiteX11" fmla="*/ 191640 w 223879"/>
                <a:gd name="connsiteY11" fmla="*/ 70198 h 7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3879" h="70198">
                  <a:moveTo>
                    <a:pt x="216438" y="70198"/>
                  </a:moveTo>
                  <a:lnTo>
                    <a:pt x="223351" y="34702"/>
                  </a:lnTo>
                  <a:cubicBezTo>
                    <a:pt x="226561" y="12427"/>
                    <a:pt x="214792" y="0"/>
                    <a:pt x="197894" y="0"/>
                  </a:cubicBezTo>
                  <a:lnTo>
                    <a:pt x="42574" y="0"/>
                  </a:lnTo>
                  <a:cubicBezTo>
                    <a:pt x="25649" y="0"/>
                    <a:pt x="9656" y="17748"/>
                    <a:pt x="6913" y="34702"/>
                  </a:cubicBezTo>
                  <a:lnTo>
                    <a:pt x="0" y="70198"/>
                  </a:lnTo>
                  <a:lnTo>
                    <a:pt x="24936" y="70198"/>
                  </a:lnTo>
                  <a:lnTo>
                    <a:pt x="30971" y="40023"/>
                  </a:lnTo>
                  <a:cubicBezTo>
                    <a:pt x="33193" y="26829"/>
                    <a:pt x="41230" y="20162"/>
                    <a:pt x="54398" y="20162"/>
                  </a:cubicBezTo>
                  <a:lnTo>
                    <a:pt x="185166" y="20162"/>
                  </a:lnTo>
                  <a:cubicBezTo>
                    <a:pt x="198333" y="20162"/>
                    <a:pt x="199897" y="26829"/>
                    <a:pt x="197675" y="40023"/>
                  </a:cubicBezTo>
                  <a:lnTo>
                    <a:pt x="191640" y="70198"/>
                  </a:ln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5286D91E-379C-F64E-3E7A-79887B0EFA67}"/>
                </a:ext>
              </a:extLst>
            </p:cNvPr>
            <p:cNvSpPr/>
            <p:nvPr/>
          </p:nvSpPr>
          <p:spPr>
            <a:xfrm>
              <a:off x="8393449" y="5494694"/>
              <a:ext cx="331561" cy="116900"/>
            </a:xfrm>
            <a:custGeom>
              <a:avLst/>
              <a:gdLst>
                <a:gd name="connsiteX0" fmla="*/ 223146 w 237429"/>
                <a:gd name="connsiteY0" fmla="*/ 83492 h 83711"/>
                <a:gd name="connsiteX1" fmla="*/ 198238 w 237429"/>
                <a:gd name="connsiteY1" fmla="*/ 83492 h 83711"/>
                <a:gd name="connsiteX2" fmla="*/ 193080 w 237429"/>
                <a:gd name="connsiteY2" fmla="*/ 81051 h 83711"/>
                <a:gd name="connsiteX3" fmla="*/ 191681 w 237429"/>
                <a:gd name="connsiteY3" fmla="*/ 75564 h 83711"/>
                <a:gd name="connsiteX4" fmla="*/ 197717 w 237429"/>
                <a:gd name="connsiteY4" fmla="*/ 45389 h 83711"/>
                <a:gd name="connsiteX5" fmla="*/ 197717 w 237429"/>
                <a:gd name="connsiteY5" fmla="*/ 34718 h 83711"/>
                <a:gd name="connsiteX6" fmla="*/ 191736 w 237429"/>
                <a:gd name="connsiteY6" fmla="*/ 33511 h 83711"/>
                <a:gd name="connsiteX7" fmla="*/ 61078 w 237429"/>
                <a:gd name="connsiteY7" fmla="*/ 33511 h 83711"/>
                <a:gd name="connsiteX8" fmla="*/ 44234 w 237429"/>
                <a:gd name="connsiteY8" fmla="*/ 47803 h 83711"/>
                <a:gd name="connsiteX9" fmla="*/ 38172 w 237429"/>
                <a:gd name="connsiteY9" fmla="*/ 78225 h 83711"/>
                <a:gd name="connsiteX10" fmla="*/ 31616 w 237429"/>
                <a:gd name="connsiteY10" fmla="*/ 83712 h 83711"/>
                <a:gd name="connsiteX11" fmla="*/ 6680 w 237429"/>
                <a:gd name="connsiteY11" fmla="*/ 83712 h 83711"/>
                <a:gd name="connsiteX12" fmla="*/ 1523 w 237429"/>
                <a:gd name="connsiteY12" fmla="*/ 81270 h 83711"/>
                <a:gd name="connsiteX13" fmla="*/ 124 w 237429"/>
                <a:gd name="connsiteY13" fmla="*/ 75784 h 83711"/>
                <a:gd name="connsiteX14" fmla="*/ 7037 w 237429"/>
                <a:gd name="connsiteY14" fmla="*/ 40122 h 83711"/>
                <a:gd name="connsiteX15" fmla="*/ 49392 w 237429"/>
                <a:gd name="connsiteY15" fmla="*/ 17 h 83711"/>
                <a:gd name="connsiteX16" fmla="*/ 204712 w 237429"/>
                <a:gd name="connsiteY16" fmla="*/ 17 h 83711"/>
                <a:gd name="connsiteX17" fmla="*/ 229400 w 237429"/>
                <a:gd name="connsiteY17" fmla="*/ 10523 h 83711"/>
                <a:gd name="connsiteX18" fmla="*/ 236834 w 237429"/>
                <a:gd name="connsiteY18" fmla="*/ 42344 h 83711"/>
                <a:gd name="connsiteX19" fmla="*/ 229839 w 237429"/>
                <a:gd name="connsiteY19" fmla="*/ 78198 h 83711"/>
                <a:gd name="connsiteX20" fmla="*/ 223146 w 237429"/>
                <a:gd name="connsiteY20" fmla="*/ 83492 h 83711"/>
                <a:gd name="connsiteX21" fmla="*/ 206385 w 237429"/>
                <a:gd name="connsiteY21" fmla="*/ 70105 h 83711"/>
                <a:gd name="connsiteX22" fmla="*/ 217632 w 237429"/>
                <a:gd name="connsiteY22" fmla="*/ 70105 h 83711"/>
                <a:gd name="connsiteX23" fmla="*/ 223502 w 237429"/>
                <a:gd name="connsiteY23" fmla="*/ 39930 h 83711"/>
                <a:gd name="connsiteX24" fmla="*/ 219168 w 237429"/>
                <a:gd name="connsiteY24" fmla="*/ 19109 h 83711"/>
                <a:gd name="connsiteX25" fmla="*/ 204602 w 237429"/>
                <a:gd name="connsiteY25" fmla="*/ 13211 h 83711"/>
                <a:gd name="connsiteX26" fmla="*/ 49282 w 237429"/>
                <a:gd name="connsiteY26" fmla="*/ 13211 h 83711"/>
                <a:gd name="connsiteX27" fmla="*/ 20094 w 237429"/>
                <a:gd name="connsiteY27" fmla="*/ 42317 h 83711"/>
                <a:gd name="connsiteX28" fmla="*/ 14608 w 237429"/>
                <a:gd name="connsiteY28" fmla="*/ 70023 h 83711"/>
                <a:gd name="connsiteX29" fmla="*/ 25937 w 237429"/>
                <a:gd name="connsiteY29" fmla="*/ 70023 h 83711"/>
                <a:gd name="connsiteX30" fmla="*/ 30902 w 237429"/>
                <a:gd name="connsiteY30" fmla="*/ 45334 h 83711"/>
                <a:gd name="connsiteX31" fmla="*/ 60886 w 237429"/>
                <a:gd name="connsiteY31" fmla="*/ 20097 h 83711"/>
                <a:gd name="connsiteX32" fmla="*/ 191654 w 237429"/>
                <a:gd name="connsiteY32" fmla="*/ 20097 h 83711"/>
                <a:gd name="connsiteX33" fmla="*/ 207839 w 237429"/>
                <a:gd name="connsiteY33" fmla="*/ 26022 h 83711"/>
                <a:gd name="connsiteX34" fmla="*/ 210774 w 237429"/>
                <a:gd name="connsiteY34" fmla="*/ 47748 h 83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37429" h="83711">
                  <a:moveTo>
                    <a:pt x="223146" y="83492"/>
                  </a:moveTo>
                  <a:lnTo>
                    <a:pt x="198238" y="83492"/>
                  </a:lnTo>
                  <a:cubicBezTo>
                    <a:pt x="196235" y="83492"/>
                    <a:pt x="194342" y="82587"/>
                    <a:pt x="193080" y="81051"/>
                  </a:cubicBezTo>
                  <a:cubicBezTo>
                    <a:pt x="191846" y="79514"/>
                    <a:pt x="191325" y="77512"/>
                    <a:pt x="191681" y="75564"/>
                  </a:cubicBezTo>
                  <a:lnTo>
                    <a:pt x="197717" y="45389"/>
                  </a:lnTo>
                  <a:cubicBezTo>
                    <a:pt x="199061" y="37351"/>
                    <a:pt x="198183" y="35239"/>
                    <a:pt x="197717" y="34718"/>
                  </a:cubicBezTo>
                  <a:cubicBezTo>
                    <a:pt x="197250" y="34197"/>
                    <a:pt x="195385" y="33511"/>
                    <a:pt x="191736" y="33511"/>
                  </a:cubicBezTo>
                  <a:lnTo>
                    <a:pt x="61078" y="33511"/>
                  </a:lnTo>
                  <a:cubicBezTo>
                    <a:pt x="51092" y="33511"/>
                    <a:pt x="45908" y="37928"/>
                    <a:pt x="44234" y="47803"/>
                  </a:cubicBezTo>
                  <a:lnTo>
                    <a:pt x="38172" y="78225"/>
                  </a:lnTo>
                  <a:cubicBezTo>
                    <a:pt x="37596" y="81380"/>
                    <a:pt x="34825" y="83712"/>
                    <a:pt x="31616" y="83712"/>
                  </a:cubicBezTo>
                  <a:lnTo>
                    <a:pt x="6680" y="83712"/>
                  </a:lnTo>
                  <a:cubicBezTo>
                    <a:pt x="4677" y="83712"/>
                    <a:pt x="2785" y="82806"/>
                    <a:pt x="1523" y="81270"/>
                  </a:cubicBezTo>
                  <a:cubicBezTo>
                    <a:pt x="261" y="79734"/>
                    <a:pt x="-260" y="77731"/>
                    <a:pt x="124" y="75784"/>
                  </a:cubicBezTo>
                  <a:lnTo>
                    <a:pt x="7037" y="40122"/>
                  </a:lnTo>
                  <a:cubicBezTo>
                    <a:pt x="10219" y="21249"/>
                    <a:pt x="28406" y="17"/>
                    <a:pt x="49392" y="17"/>
                  </a:cubicBezTo>
                  <a:lnTo>
                    <a:pt x="204712" y="17"/>
                  </a:lnTo>
                  <a:cubicBezTo>
                    <a:pt x="214093" y="-285"/>
                    <a:pt x="223118" y="3555"/>
                    <a:pt x="229400" y="10523"/>
                  </a:cubicBezTo>
                  <a:cubicBezTo>
                    <a:pt x="234091" y="16009"/>
                    <a:pt x="239194" y="25858"/>
                    <a:pt x="236834" y="42344"/>
                  </a:cubicBezTo>
                  <a:lnTo>
                    <a:pt x="229839" y="78198"/>
                  </a:lnTo>
                  <a:cubicBezTo>
                    <a:pt x="229181" y="81352"/>
                    <a:pt x="226355" y="83574"/>
                    <a:pt x="223146" y="83492"/>
                  </a:cubicBezTo>
                  <a:close/>
                  <a:moveTo>
                    <a:pt x="206385" y="70105"/>
                  </a:moveTo>
                  <a:lnTo>
                    <a:pt x="217632" y="70105"/>
                  </a:lnTo>
                  <a:lnTo>
                    <a:pt x="223502" y="39930"/>
                  </a:lnTo>
                  <a:cubicBezTo>
                    <a:pt x="224765" y="31152"/>
                    <a:pt x="223283" y="23828"/>
                    <a:pt x="219168" y="19109"/>
                  </a:cubicBezTo>
                  <a:cubicBezTo>
                    <a:pt x="215438" y="15077"/>
                    <a:pt x="210088" y="12909"/>
                    <a:pt x="204602" y="13211"/>
                  </a:cubicBezTo>
                  <a:lnTo>
                    <a:pt x="49282" y="13211"/>
                  </a:lnTo>
                  <a:cubicBezTo>
                    <a:pt x="35566" y="13211"/>
                    <a:pt x="22344" y="28848"/>
                    <a:pt x="20094" y="42317"/>
                  </a:cubicBezTo>
                  <a:lnTo>
                    <a:pt x="14608" y="70023"/>
                  </a:lnTo>
                  <a:lnTo>
                    <a:pt x="25937" y="70023"/>
                  </a:lnTo>
                  <a:lnTo>
                    <a:pt x="30902" y="45334"/>
                  </a:lnTo>
                  <a:cubicBezTo>
                    <a:pt x="33646" y="29122"/>
                    <a:pt x="44289" y="20097"/>
                    <a:pt x="60886" y="20097"/>
                  </a:cubicBezTo>
                  <a:lnTo>
                    <a:pt x="191654" y="20097"/>
                  </a:lnTo>
                  <a:cubicBezTo>
                    <a:pt x="199170" y="20097"/>
                    <a:pt x="204465" y="22045"/>
                    <a:pt x="207839" y="26022"/>
                  </a:cubicBezTo>
                  <a:cubicBezTo>
                    <a:pt x="212667" y="31728"/>
                    <a:pt x="212091" y="39738"/>
                    <a:pt x="210774" y="47748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1BD9B7E-177E-B3E2-98EA-DF8F98AA76F7}"/>
                </a:ext>
              </a:extLst>
            </p:cNvPr>
            <p:cNvSpPr/>
            <p:nvPr/>
          </p:nvSpPr>
          <p:spPr>
            <a:xfrm>
              <a:off x="8462763" y="5495705"/>
              <a:ext cx="213367" cy="42847"/>
            </a:xfrm>
            <a:custGeom>
              <a:avLst/>
              <a:gdLst>
                <a:gd name="connsiteX0" fmla="*/ 144625 w 152791"/>
                <a:gd name="connsiteY0" fmla="*/ 7 h 30682"/>
                <a:gd name="connsiteX1" fmla="*/ 13309 w 152791"/>
                <a:gd name="connsiteY1" fmla="*/ 7 h 30682"/>
                <a:gd name="connsiteX2" fmla="*/ 2116 w 152791"/>
                <a:gd name="connsiteY2" fmla="*/ 9581 h 30682"/>
                <a:gd name="connsiteX3" fmla="*/ 196 w 152791"/>
                <a:gd name="connsiteY3" fmla="*/ 21075 h 30682"/>
                <a:gd name="connsiteX4" fmla="*/ 6148 w 152791"/>
                <a:gd name="connsiteY4" fmla="*/ 30484 h 30682"/>
                <a:gd name="connsiteX5" fmla="*/ 8151 w 152791"/>
                <a:gd name="connsiteY5" fmla="*/ 30676 h 30682"/>
                <a:gd name="connsiteX6" fmla="*/ 139468 w 152791"/>
                <a:gd name="connsiteY6" fmla="*/ 30676 h 30682"/>
                <a:gd name="connsiteX7" fmla="*/ 150660 w 152791"/>
                <a:gd name="connsiteY7" fmla="*/ 21075 h 30682"/>
                <a:gd name="connsiteX8" fmla="*/ 152608 w 152791"/>
                <a:gd name="connsiteY8" fmla="*/ 9581 h 30682"/>
                <a:gd name="connsiteX9" fmla="*/ 146573 w 152791"/>
                <a:gd name="connsiteY9" fmla="*/ 172 h 30682"/>
                <a:gd name="connsiteX10" fmla="*/ 144625 w 152791"/>
                <a:gd name="connsiteY10" fmla="*/ 7 h 30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791" h="30682">
                  <a:moveTo>
                    <a:pt x="144625" y="7"/>
                  </a:moveTo>
                  <a:lnTo>
                    <a:pt x="13309" y="7"/>
                  </a:lnTo>
                  <a:cubicBezTo>
                    <a:pt x="7795" y="172"/>
                    <a:pt x="3131" y="4149"/>
                    <a:pt x="2116" y="9581"/>
                  </a:cubicBezTo>
                  <a:lnTo>
                    <a:pt x="196" y="21075"/>
                  </a:lnTo>
                  <a:cubicBezTo>
                    <a:pt x="-764" y="25327"/>
                    <a:pt x="1897" y="29524"/>
                    <a:pt x="6148" y="30484"/>
                  </a:cubicBezTo>
                  <a:cubicBezTo>
                    <a:pt x="6807" y="30649"/>
                    <a:pt x="7465" y="30703"/>
                    <a:pt x="8151" y="30676"/>
                  </a:cubicBezTo>
                  <a:lnTo>
                    <a:pt x="139468" y="30676"/>
                  </a:lnTo>
                  <a:cubicBezTo>
                    <a:pt x="144982" y="30484"/>
                    <a:pt x="149645" y="26506"/>
                    <a:pt x="150660" y="21075"/>
                  </a:cubicBezTo>
                  <a:lnTo>
                    <a:pt x="152608" y="9581"/>
                  </a:lnTo>
                  <a:cubicBezTo>
                    <a:pt x="153541" y="5329"/>
                    <a:pt x="150825" y="1104"/>
                    <a:pt x="146573" y="172"/>
                  </a:cubicBezTo>
                  <a:cubicBezTo>
                    <a:pt x="145942" y="34"/>
                    <a:pt x="145284" y="-21"/>
                    <a:pt x="144625" y="7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4AD14298-4905-7E32-DE88-3EF237D8881C}"/>
                </a:ext>
              </a:extLst>
            </p:cNvPr>
            <p:cNvSpPr/>
            <p:nvPr/>
          </p:nvSpPr>
          <p:spPr>
            <a:xfrm>
              <a:off x="8718054" y="5653313"/>
              <a:ext cx="90560" cy="412270"/>
            </a:xfrm>
            <a:custGeom>
              <a:avLst/>
              <a:gdLst>
                <a:gd name="connsiteX0" fmla="*/ 6694 w 64849"/>
                <a:gd name="connsiteY0" fmla="*/ 295223 h 295223"/>
                <a:gd name="connsiteX1" fmla="*/ 0 w 64849"/>
                <a:gd name="connsiteY1" fmla="*/ 288530 h 295223"/>
                <a:gd name="connsiteX2" fmla="*/ 3374 w 64849"/>
                <a:gd name="connsiteY2" fmla="*/ 282714 h 295223"/>
                <a:gd name="connsiteX3" fmla="*/ 51462 w 64849"/>
                <a:gd name="connsiteY3" fmla="*/ 255282 h 295223"/>
                <a:gd name="connsiteX4" fmla="*/ 51462 w 64849"/>
                <a:gd name="connsiteY4" fmla="*/ 6693 h 295223"/>
                <a:gd name="connsiteX5" fmla="*/ 58156 w 64849"/>
                <a:gd name="connsiteY5" fmla="*/ 0 h 295223"/>
                <a:gd name="connsiteX6" fmla="*/ 64849 w 64849"/>
                <a:gd name="connsiteY6" fmla="*/ 6693 h 295223"/>
                <a:gd name="connsiteX7" fmla="*/ 64849 w 64849"/>
                <a:gd name="connsiteY7" fmla="*/ 259068 h 295223"/>
                <a:gd name="connsiteX8" fmla="*/ 61475 w 64849"/>
                <a:gd name="connsiteY8" fmla="*/ 264883 h 295223"/>
                <a:gd name="connsiteX9" fmla="*/ 9985 w 64849"/>
                <a:gd name="connsiteY9" fmla="*/ 294236 h 295223"/>
                <a:gd name="connsiteX10" fmla="*/ 6694 w 64849"/>
                <a:gd name="connsiteY10" fmla="*/ 295223 h 29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849" h="295223">
                  <a:moveTo>
                    <a:pt x="6694" y="295223"/>
                  </a:moveTo>
                  <a:cubicBezTo>
                    <a:pt x="2990" y="295223"/>
                    <a:pt x="0" y="292233"/>
                    <a:pt x="0" y="288530"/>
                  </a:cubicBezTo>
                  <a:cubicBezTo>
                    <a:pt x="0" y="286116"/>
                    <a:pt x="1289" y="283894"/>
                    <a:pt x="3374" y="282714"/>
                  </a:cubicBezTo>
                  <a:lnTo>
                    <a:pt x="51462" y="255282"/>
                  </a:lnTo>
                  <a:lnTo>
                    <a:pt x="51462" y="6693"/>
                  </a:lnTo>
                  <a:cubicBezTo>
                    <a:pt x="51462" y="2990"/>
                    <a:pt x="54452" y="0"/>
                    <a:pt x="58156" y="0"/>
                  </a:cubicBezTo>
                  <a:cubicBezTo>
                    <a:pt x="61859" y="0"/>
                    <a:pt x="64849" y="2990"/>
                    <a:pt x="64849" y="6693"/>
                  </a:cubicBezTo>
                  <a:lnTo>
                    <a:pt x="64849" y="259068"/>
                  </a:lnTo>
                  <a:cubicBezTo>
                    <a:pt x="64849" y="261482"/>
                    <a:pt x="63560" y="263676"/>
                    <a:pt x="61475" y="264883"/>
                  </a:cubicBezTo>
                  <a:lnTo>
                    <a:pt x="9985" y="294236"/>
                  </a:lnTo>
                  <a:cubicBezTo>
                    <a:pt x="8998" y="294867"/>
                    <a:pt x="7873" y="295196"/>
                    <a:pt x="6694" y="295223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B23B698-0FAB-2840-2955-9EA5883D15D7}"/>
                </a:ext>
              </a:extLst>
            </p:cNvPr>
            <p:cNvSpPr/>
            <p:nvPr/>
          </p:nvSpPr>
          <p:spPr>
            <a:xfrm>
              <a:off x="8964799" y="4227531"/>
              <a:ext cx="131771" cy="273795"/>
            </a:xfrm>
            <a:custGeom>
              <a:avLst/>
              <a:gdLst>
                <a:gd name="connsiteX0" fmla="*/ 24 w 94362"/>
                <a:gd name="connsiteY0" fmla="*/ 160011 h 196063"/>
                <a:gd name="connsiteX1" fmla="*/ 2767 w 94362"/>
                <a:gd name="connsiteY1" fmla="*/ 0 h 196063"/>
                <a:gd name="connsiteX2" fmla="*/ 94198 w 94362"/>
                <a:gd name="connsiteY2" fmla="*/ 62929 h 196063"/>
                <a:gd name="connsiteX3" fmla="*/ 94363 w 94362"/>
                <a:gd name="connsiteY3" fmla="*/ 158667 h 196063"/>
                <a:gd name="connsiteX4" fmla="*/ 79193 w 94362"/>
                <a:gd name="connsiteY4" fmla="*/ 186456 h 196063"/>
                <a:gd name="connsiteX5" fmla="*/ 15852 w 94362"/>
                <a:gd name="connsiteY5" fmla="*/ 185441 h 196063"/>
                <a:gd name="connsiteX6" fmla="*/ 11298 w 94362"/>
                <a:gd name="connsiteY6" fmla="*/ 182560 h 196063"/>
                <a:gd name="connsiteX7" fmla="*/ 24 w 94362"/>
                <a:gd name="connsiteY7" fmla="*/ 160011 h 196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362" h="196063">
                  <a:moveTo>
                    <a:pt x="24" y="160011"/>
                  </a:moveTo>
                  <a:lnTo>
                    <a:pt x="2767" y="0"/>
                  </a:lnTo>
                  <a:lnTo>
                    <a:pt x="94198" y="62929"/>
                  </a:lnTo>
                  <a:lnTo>
                    <a:pt x="94363" y="158667"/>
                  </a:lnTo>
                  <a:cubicBezTo>
                    <a:pt x="93978" y="176360"/>
                    <a:pt x="79193" y="186456"/>
                    <a:pt x="79193" y="186456"/>
                  </a:cubicBezTo>
                  <a:cubicBezTo>
                    <a:pt x="60868" y="200446"/>
                    <a:pt x="34917" y="198334"/>
                    <a:pt x="15852" y="185441"/>
                  </a:cubicBezTo>
                  <a:lnTo>
                    <a:pt x="11298" y="182560"/>
                  </a:lnTo>
                  <a:cubicBezTo>
                    <a:pt x="3919" y="177485"/>
                    <a:pt x="-360" y="168954"/>
                    <a:pt x="24" y="160011"/>
                  </a:cubicBez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BCBE9611-2C3C-FF61-5FE9-0C59544C1959}"/>
                </a:ext>
              </a:extLst>
            </p:cNvPr>
            <p:cNvSpPr/>
            <p:nvPr/>
          </p:nvSpPr>
          <p:spPr>
            <a:xfrm>
              <a:off x="8955533" y="4218184"/>
              <a:ext cx="150460" cy="292638"/>
            </a:xfrm>
            <a:custGeom>
              <a:avLst/>
              <a:gdLst>
                <a:gd name="connsiteX0" fmla="*/ 56337 w 107744"/>
                <a:gd name="connsiteY0" fmla="*/ 209553 h 209556"/>
                <a:gd name="connsiteX1" fmla="*/ 18755 w 107744"/>
                <a:gd name="connsiteY1" fmla="*/ 197675 h 209556"/>
                <a:gd name="connsiteX2" fmla="*/ 14366 w 107744"/>
                <a:gd name="connsiteY2" fmla="*/ 194685 h 209556"/>
                <a:gd name="connsiteX3" fmla="*/ 19 w 107744"/>
                <a:gd name="connsiteY3" fmla="*/ 166539 h 209556"/>
                <a:gd name="connsiteX4" fmla="*/ 2762 w 107744"/>
                <a:gd name="connsiteY4" fmla="*/ 6584 h 209556"/>
                <a:gd name="connsiteX5" fmla="*/ 6411 w 107744"/>
                <a:gd name="connsiteY5" fmla="*/ 741 h 209556"/>
                <a:gd name="connsiteX6" fmla="*/ 13242 w 107744"/>
                <a:gd name="connsiteY6" fmla="*/ 1179 h 209556"/>
                <a:gd name="connsiteX7" fmla="*/ 104672 w 107744"/>
                <a:gd name="connsiteY7" fmla="*/ 64108 h 209556"/>
                <a:gd name="connsiteX8" fmla="*/ 107553 w 107744"/>
                <a:gd name="connsiteY8" fmla="*/ 69595 h 209556"/>
                <a:gd name="connsiteX9" fmla="*/ 107745 w 107744"/>
                <a:gd name="connsiteY9" fmla="*/ 165333 h 209556"/>
                <a:gd name="connsiteX10" fmla="*/ 89640 w 107744"/>
                <a:gd name="connsiteY10" fmla="*/ 198690 h 209556"/>
                <a:gd name="connsiteX11" fmla="*/ 56337 w 107744"/>
                <a:gd name="connsiteY11" fmla="*/ 209553 h 209556"/>
                <a:gd name="connsiteX12" fmla="*/ 15847 w 107744"/>
                <a:gd name="connsiteY12" fmla="*/ 19175 h 209556"/>
                <a:gd name="connsiteX13" fmla="*/ 13324 w 107744"/>
                <a:gd name="connsiteY13" fmla="*/ 166759 h 209556"/>
                <a:gd name="connsiteX14" fmla="*/ 13324 w 107744"/>
                <a:gd name="connsiteY14" fmla="*/ 166759 h 209556"/>
                <a:gd name="connsiteX15" fmla="*/ 21800 w 107744"/>
                <a:gd name="connsiteY15" fmla="*/ 183438 h 209556"/>
                <a:gd name="connsiteX16" fmla="*/ 26162 w 107744"/>
                <a:gd name="connsiteY16" fmla="*/ 186510 h 209556"/>
                <a:gd name="connsiteX17" fmla="*/ 81684 w 107744"/>
                <a:gd name="connsiteY17" fmla="*/ 187772 h 209556"/>
                <a:gd name="connsiteX18" fmla="*/ 94221 w 107744"/>
                <a:gd name="connsiteY18" fmla="*/ 165113 h 209556"/>
                <a:gd name="connsiteX19" fmla="*/ 94056 w 107744"/>
                <a:gd name="connsiteY19" fmla="*/ 73051 h 209556"/>
                <a:gd name="connsiteX20" fmla="*/ 6658 w 107744"/>
                <a:gd name="connsiteY20" fmla="*/ 166622 h 209556"/>
                <a:gd name="connsiteX21" fmla="*/ 6658 w 107744"/>
                <a:gd name="connsiteY21" fmla="*/ 166622 h 209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7744" h="209556">
                  <a:moveTo>
                    <a:pt x="56337" y="209553"/>
                  </a:moveTo>
                  <a:cubicBezTo>
                    <a:pt x="42895" y="209416"/>
                    <a:pt x="29810" y="205273"/>
                    <a:pt x="18755" y="197675"/>
                  </a:cubicBezTo>
                  <a:lnTo>
                    <a:pt x="14366" y="194685"/>
                  </a:lnTo>
                  <a:cubicBezTo>
                    <a:pt x="5067" y="188403"/>
                    <a:pt x="-365" y="177759"/>
                    <a:pt x="19" y="166539"/>
                  </a:cubicBezTo>
                  <a:lnTo>
                    <a:pt x="2762" y="6584"/>
                  </a:lnTo>
                  <a:cubicBezTo>
                    <a:pt x="2817" y="4115"/>
                    <a:pt x="4216" y="1865"/>
                    <a:pt x="6411" y="741"/>
                  </a:cubicBezTo>
                  <a:cubicBezTo>
                    <a:pt x="8605" y="-384"/>
                    <a:pt x="11212" y="-220"/>
                    <a:pt x="13242" y="1179"/>
                  </a:cubicBezTo>
                  <a:lnTo>
                    <a:pt x="104672" y="64108"/>
                  </a:lnTo>
                  <a:cubicBezTo>
                    <a:pt x="106483" y="65343"/>
                    <a:pt x="107553" y="67400"/>
                    <a:pt x="107553" y="69595"/>
                  </a:cubicBezTo>
                  <a:lnTo>
                    <a:pt x="107745" y="165333"/>
                  </a:lnTo>
                  <a:cubicBezTo>
                    <a:pt x="107278" y="186400"/>
                    <a:pt x="90353" y="198251"/>
                    <a:pt x="89640" y="198690"/>
                  </a:cubicBezTo>
                  <a:cubicBezTo>
                    <a:pt x="80038" y="205877"/>
                    <a:pt x="68325" y="209690"/>
                    <a:pt x="56337" y="209553"/>
                  </a:cubicBezTo>
                  <a:close/>
                  <a:moveTo>
                    <a:pt x="15847" y="19175"/>
                  </a:moveTo>
                  <a:lnTo>
                    <a:pt x="13324" y="166759"/>
                  </a:lnTo>
                  <a:lnTo>
                    <a:pt x="13324" y="166759"/>
                  </a:lnTo>
                  <a:cubicBezTo>
                    <a:pt x="13077" y="173425"/>
                    <a:pt x="16286" y="179734"/>
                    <a:pt x="21800" y="183438"/>
                  </a:cubicBezTo>
                  <a:lnTo>
                    <a:pt x="26162" y="186510"/>
                  </a:lnTo>
                  <a:cubicBezTo>
                    <a:pt x="43993" y="198580"/>
                    <a:pt x="66816" y="199101"/>
                    <a:pt x="81684" y="187772"/>
                  </a:cubicBezTo>
                  <a:cubicBezTo>
                    <a:pt x="82041" y="187497"/>
                    <a:pt x="93919" y="179049"/>
                    <a:pt x="94221" y="165113"/>
                  </a:cubicBezTo>
                  <a:lnTo>
                    <a:pt x="94056" y="73051"/>
                  </a:lnTo>
                  <a:close/>
                  <a:moveTo>
                    <a:pt x="6658" y="166622"/>
                  </a:moveTo>
                  <a:lnTo>
                    <a:pt x="6658" y="166622"/>
                  </a:ln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31D56E7C-453E-FDD4-4405-FCD74C5322F4}"/>
                </a:ext>
              </a:extLst>
            </p:cNvPr>
            <p:cNvSpPr/>
            <p:nvPr/>
          </p:nvSpPr>
          <p:spPr>
            <a:xfrm>
              <a:off x="8924205" y="4038361"/>
              <a:ext cx="326407" cy="347791"/>
            </a:xfrm>
            <a:custGeom>
              <a:avLst/>
              <a:gdLst>
                <a:gd name="connsiteX0" fmla="*/ 208991 w 233737"/>
                <a:gd name="connsiteY0" fmla="*/ 44087 h 249050"/>
                <a:gd name="connsiteX1" fmla="*/ 132182 w 233737"/>
                <a:gd name="connsiteY1" fmla="*/ 11882 h 249050"/>
                <a:gd name="connsiteX2" fmla="*/ 97069 w 233737"/>
                <a:gd name="connsiteY2" fmla="*/ 28945 h 249050"/>
                <a:gd name="connsiteX3" fmla="*/ 43604 w 233737"/>
                <a:gd name="connsiteY3" fmla="*/ 86 h 249050"/>
                <a:gd name="connsiteX4" fmla="*/ 920 w 233737"/>
                <a:gd name="connsiteY4" fmla="*/ 26174 h 249050"/>
                <a:gd name="connsiteX5" fmla="*/ 18476 w 233737"/>
                <a:gd name="connsiteY5" fmla="*/ 116508 h 249050"/>
                <a:gd name="connsiteX6" fmla="*/ 31891 w 233737"/>
                <a:gd name="connsiteY6" fmla="*/ 167833 h 249050"/>
                <a:gd name="connsiteX7" fmla="*/ 66976 w 233737"/>
                <a:gd name="connsiteY7" fmla="*/ 172688 h 249050"/>
                <a:gd name="connsiteX8" fmla="*/ 79238 w 233737"/>
                <a:gd name="connsiteY8" fmla="*/ 228567 h 249050"/>
                <a:gd name="connsiteX9" fmla="*/ 152976 w 233737"/>
                <a:gd name="connsiteY9" fmla="*/ 248318 h 249050"/>
                <a:gd name="connsiteX10" fmla="*/ 166554 w 233737"/>
                <a:gd name="connsiteY10" fmla="*/ 234739 h 249050"/>
                <a:gd name="connsiteX11" fmla="*/ 168447 w 233737"/>
                <a:gd name="connsiteY11" fmla="*/ 202479 h 249050"/>
                <a:gd name="connsiteX12" fmla="*/ 166527 w 233737"/>
                <a:gd name="connsiteY12" fmla="*/ 121802 h 249050"/>
                <a:gd name="connsiteX13" fmla="*/ 225725 w 233737"/>
                <a:gd name="connsiteY13" fmla="*/ 117797 h 249050"/>
                <a:gd name="connsiteX14" fmla="*/ 208991 w 233737"/>
                <a:gd name="connsiteY14" fmla="*/ 44087 h 24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3737" h="249050">
                  <a:moveTo>
                    <a:pt x="208991" y="44087"/>
                  </a:moveTo>
                  <a:cubicBezTo>
                    <a:pt x="186854" y="34129"/>
                    <a:pt x="206550" y="68282"/>
                    <a:pt x="132182" y="11882"/>
                  </a:cubicBezTo>
                  <a:cubicBezTo>
                    <a:pt x="102555" y="-10585"/>
                    <a:pt x="104750" y="34733"/>
                    <a:pt x="97069" y="28945"/>
                  </a:cubicBezTo>
                  <a:cubicBezTo>
                    <a:pt x="68622" y="7493"/>
                    <a:pt x="60722" y="1952"/>
                    <a:pt x="43604" y="86"/>
                  </a:cubicBezTo>
                  <a:cubicBezTo>
                    <a:pt x="32275" y="-1148"/>
                    <a:pt x="2758" y="11059"/>
                    <a:pt x="920" y="26174"/>
                  </a:cubicBezTo>
                  <a:cubicBezTo>
                    <a:pt x="-5006" y="75908"/>
                    <a:pt x="19683" y="71601"/>
                    <a:pt x="18476" y="116508"/>
                  </a:cubicBezTo>
                  <a:cubicBezTo>
                    <a:pt x="17626" y="148027"/>
                    <a:pt x="22262" y="159493"/>
                    <a:pt x="31891" y="167833"/>
                  </a:cubicBezTo>
                  <a:cubicBezTo>
                    <a:pt x="41519" y="176172"/>
                    <a:pt x="55646" y="164294"/>
                    <a:pt x="66976" y="172688"/>
                  </a:cubicBezTo>
                  <a:cubicBezTo>
                    <a:pt x="81625" y="183661"/>
                    <a:pt x="67717" y="210682"/>
                    <a:pt x="79238" y="228567"/>
                  </a:cubicBezTo>
                  <a:cubicBezTo>
                    <a:pt x="86507" y="239842"/>
                    <a:pt x="108618" y="252214"/>
                    <a:pt x="152976" y="248318"/>
                  </a:cubicBezTo>
                  <a:cubicBezTo>
                    <a:pt x="160190" y="247660"/>
                    <a:pt x="165896" y="241954"/>
                    <a:pt x="166554" y="234739"/>
                  </a:cubicBezTo>
                  <a:cubicBezTo>
                    <a:pt x="167405" y="225467"/>
                    <a:pt x="168419" y="213754"/>
                    <a:pt x="168447" y="202479"/>
                  </a:cubicBezTo>
                  <a:cubicBezTo>
                    <a:pt x="168612" y="148713"/>
                    <a:pt x="155883" y="131677"/>
                    <a:pt x="166527" y="121802"/>
                  </a:cubicBezTo>
                  <a:cubicBezTo>
                    <a:pt x="182821" y="106687"/>
                    <a:pt x="214122" y="130909"/>
                    <a:pt x="225725" y="117797"/>
                  </a:cubicBezTo>
                  <a:cubicBezTo>
                    <a:pt x="237713" y="104191"/>
                    <a:pt x="239276" y="57693"/>
                    <a:pt x="208991" y="44087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5134CBE-69CC-7BA6-8B25-AA70C1333102}"/>
                </a:ext>
              </a:extLst>
            </p:cNvPr>
            <p:cNvSpPr/>
            <p:nvPr/>
          </p:nvSpPr>
          <p:spPr>
            <a:xfrm>
              <a:off x="9063322" y="4160273"/>
              <a:ext cx="115575" cy="160464"/>
            </a:xfrm>
            <a:custGeom>
              <a:avLst/>
              <a:gdLst>
                <a:gd name="connsiteX0" fmla="*/ 0 w 82762"/>
                <a:gd name="connsiteY0" fmla="*/ 7620 h 114909"/>
                <a:gd name="connsiteX1" fmla="*/ 1920 w 82762"/>
                <a:gd name="connsiteY1" fmla="*/ 22186 h 114909"/>
                <a:gd name="connsiteX2" fmla="*/ 3237 w 82762"/>
                <a:gd name="connsiteY2" fmla="*/ 42842 h 114909"/>
                <a:gd name="connsiteX3" fmla="*/ 4142 w 82762"/>
                <a:gd name="connsiteY3" fmla="*/ 90629 h 114909"/>
                <a:gd name="connsiteX4" fmla="*/ 62353 w 82762"/>
                <a:gd name="connsiteY4" fmla="*/ 108926 h 114909"/>
                <a:gd name="connsiteX5" fmla="*/ 68964 w 82762"/>
                <a:gd name="connsiteY5" fmla="*/ 100477 h 114909"/>
                <a:gd name="connsiteX6" fmla="*/ 75630 w 82762"/>
                <a:gd name="connsiteY6" fmla="*/ 100312 h 114909"/>
                <a:gd name="connsiteX7" fmla="*/ 82762 w 82762"/>
                <a:gd name="connsiteY7" fmla="*/ 93345 h 114909"/>
                <a:gd name="connsiteX8" fmla="*/ 82543 w 82762"/>
                <a:gd name="connsiteY8" fmla="*/ 91561 h 114909"/>
                <a:gd name="connsiteX9" fmla="*/ 74670 w 82762"/>
                <a:gd name="connsiteY9" fmla="*/ 11844 h 114909"/>
                <a:gd name="connsiteX10" fmla="*/ 0 w 82762"/>
                <a:gd name="connsiteY10" fmla="*/ 7620 h 11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2762" h="114909">
                  <a:moveTo>
                    <a:pt x="0" y="7620"/>
                  </a:moveTo>
                  <a:lnTo>
                    <a:pt x="1920" y="22186"/>
                  </a:lnTo>
                  <a:cubicBezTo>
                    <a:pt x="2826" y="29044"/>
                    <a:pt x="3265" y="35929"/>
                    <a:pt x="3237" y="42842"/>
                  </a:cubicBezTo>
                  <a:cubicBezTo>
                    <a:pt x="3237" y="55817"/>
                    <a:pt x="3895" y="78092"/>
                    <a:pt x="4142" y="90629"/>
                  </a:cubicBezTo>
                  <a:cubicBezTo>
                    <a:pt x="5020" y="130899"/>
                    <a:pt x="62353" y="108926"/>
                    <a:pt x="62353" y="108926"/>
                  </a:cubicBezTo>
                  <a:lnTo>
                    <a:pt x="68964" y="100477"/>
                  </a:lnTo>
                  <a:lnTo>
                    <a:pt x="75630" y="100312"/>
                  </a:lnTo>
                  <a:cubicBezTo>
                    <a:pt x="79526" y="100339"/>
                    <a:pt x="82708" y="97240"/>
                    <a:pt x="82762" y="93345"/>
                  </a:cubicBezTo>
                  <a:cubicBezTo>
                    <a:pt x="82762" y="92741"/>
                    <a:pt x="82680" y="92137"/>
                    <a:pt x="82543" y="91561"/>
                  </a:cubicBezTo>
                  <a:cubicBezTo>
                    <a:pt x="78703" y="75514"/>
                    <a:pt x="71570" y="40017"/>
                    <a:pt x="74670" y="11844"/>
                  </a:cubicBezTo>
                  <a:cubicBezTo>
                    <a:pt x="52148" y="-2283"/>
                    <a:pt x="23976" y="-3875"/>
                    <a:pt x="0" y="7620"/>
                  </a:cubicBez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9787159-37E6-BBDA-2C34-DADCEE2D3EA4}"/>
                </a:ext>
              </a:extLst>
            </p:cNvPr>
            <p:cNvSpPr/>
            <p:nvPr/>
          </p:nvSpPr>
          <p:spPr>
            <a:xfrm>
              <a:off x="9053968" y="4150846"/>
              <a:ext cx="134173" cy="179324"/>
            </a:xfrm>
            <a:custGeom>
              <a:avLst/>
              <a:gdLst>
                <a:gd name="connsiteX0" fmla="*/ 38600 w 96080"/>
                <a:gd name="connsiteY0" fmla="*/ 128377 h 128412"/>
                <a:gd name="connsiteX1" fmla="*/ 16380 w 96080"/>
                <a:gd name="connsiteY1" fmla="*/ 122644 h 128412"/>
                <a:gd name="connsiteX2" fmla="*/ 4173 w 96080"/>
                <a:gd name="connsiteY2" fmla="*/ 97516 h 128412"/>
                <a:gd name="connsiteX3" fmla="*/ 3871 w 96080"/>
                <a:gd name="connsiteY3" fmla="*/ 85227 h 128412"/>
                <a:gd name="connsiteX4" fmla="*/ 3240 w 96080"/>
                <a:gd name="connsiteY4" fmla="*/ 49565 h 128412"/>
                <a:gd name="connsiteX5" fmla="*/ 1979 w 96080"/>
                <a:gd name="connsiteY5" fmla="*/ 29814 h 128412"/>
                <a:gd name="connsiteX6" fmla="*/ 58 w 96080"/>
                <a:gd name="connsiteY6" fmla="*/ 15248 h 128412"/>
                <a:gd name="connsiteX7" fmla="*/ 3871 w 96080"/>
                <a:gd name="connsiteY7" fmla="*/ 8307 h 128412"/>
                <a:gd name="connsiteX8" fmla="*/ 85235 w 96080"/>
                <a:gd name="connsiteY8" fmla="*/ 13135 h 128412"/>
                <a:gd name="connsiteX9" fmla="*/ 87978 w 96080"/>
                <a:gd name="connsiteY9" fmla="*/ 19335 h 128412"/>
                <a:gd name="connsiteX10" fmla="*/ 95686 w 96080"/>
                <a:gd name="connsiteY10" fmla="*/ 96748 h 128412"/>
                <a:gd name="connsiteX11" fmla="*/ 89432 w 96080"/>
                <a:gd name="connsiteY11" fmla="*/ 111781 h 128412"/>
                <a:gd name="connsiteX12" fmla="*/ 82409 w 96080"/>
                <a:gd name="connsiteY12" fmla="*/ 113756 h 128412"/>
                <a:gd name="connsiteX13" fmla="*/ 78925 w 96080"/>
                <a:gd name="connsiteY13" fmla="*/ 113756 h 128412"/>
                <a:gd name="connsiteX14" fmla="*/ 74289 w 96080"/>
                <a:gd name="connsiteY14" fmla="*/ 119709 h 128412"/>
                <a:gd name="connsiteX15" fmla="*/ 71381 w 96080"/>
                <a:gd name="connsiteY15" fmla="*/ 121848 h 128412"/>
                <a:gd name="connsiteX16" fmla="*/ 38600 w 96080"/>
                <a:gd name="connsiteY16" fmla="*/ 128377 h 128412"/>
                <a:gd name="connsiteX17" fmla="*/ 13911 w 96080"/>
                <a:gd name="connsiteY17" fmla="*/ 18649 h 128412"/>
                <a:gd name="connsiteX18" fmla="*/ 15173 w 96080"/>
                <a:gd name="connsiteY18" fmla="*/ 28196 h 128412"/>
                <a:gd name="connsiteX19" fmla="*/ 16518 w 96080"/>
                <a:gd name="connsiteY19" fmla="*/ 49784 h 128412"/>
                <a:gd name="connsiteX20" fmla="*/ 17149 w 96080"/>
                <a:gd name="connsiteY20" fmla="*/ 85035 h 128412"/>
                <a:gd name="connsiteX21" fmla="*/ 17450 w 96080"/>
                <a:gd name="connsiteY21" fmla="*/ 97379 h 128412"/>
                <a:gd name="connsiteX22" fmla="*/ 23759 w 96080"/>
                <a:gd name="connsiteY22" fmla="*/ 111671 h 128412"/>
                <a:gd name="connsiteX23" fmla="*/ 64907 w 96080"/>
                <a:gd name="connsiteY23" fmla="*/ 110190 h 128412"/>
                <a:gd name="connsiteX24" fmla="*/ 70394 w 96080"/>
                <a:gd name="connsiteY24" fmla="*/ 103249 h 128412"/>
                <a:gd name="connsiteX25" fmla="*/ 75524 w 96080"/>
                <a:gd name="connsiteY25" fmla="*/ 100671 h 128412"/>
                <a:gd name="connsiteX26" fmla="*/ 82190 w 96080"/>
                <a:gd name="connsiteY26" fmla="*/ 100671 h 128412"/>
                <a:gd name="connsiteX27" fmla="*/ 82739 w 96080"/>
                <a:gd name="connsiteY27" fmla="*/ 100122 h 128412"/>
                <a:gd name="connsiteX28" fmla="*/ 74317 w 96080"/>
                <a:gd name="connsiteY28" fmla="*/ 22380 h 128412"/>
                <a:gd name="connsiteX29" fmla="*/ 13994 w 96080"/>
                <a:gd name="connsiteY29" fmla="*/ 18512 h 128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6080" h="128412">
                  <a:moveTo>
                    <a:pt x="38600" y="128377"/>
                  </a:moveTo>
                  <a:cubicBezTo>
                    <a:pt x="30782" y="128706"/>
                    <a:pt x="23046" y="126704"/>
                    <a:pt x="16380" y="122644"/>
                  </a:cubicBezTo>
                  <a:cubicBezTo>
                    <a:pt x="10894" y="118996"/>
                    <a:pt x="4475" y="111671"/>
                    <a:pt x="4173" y="97516"/>
                  </a:cubicBezTo>
                  <a:lnTo>
                    <a:pt x="3871" y="85227"/>
                  </a:lnTo>
                  <a:cubicBezTo>
                    <a:pt x="3569" y="73568"/>
                    <a:pt x="3185" y="59029"/>
                    <a:pt x="3240" y="49565"/>
                  </a:cubicBezTo>
                  <a:cubicBezTo>
                    <a:pt x="3268" y="42954"/>
                    <a:pt x="2856" y="36370"/>
                    <a:pt x="1979" y="29814"/>
                  </a:cubicBezTo>
                  <a:lnTo>
                    <a:pt x="58" y="15248"/>
                  </a:lnTo>
                  <a:cubicBezTo>
                    <a:pt x="-326" y="12340"/>
                    <a:pt x="1210" y="9542"/>
                    <a:pt x="3871" y="8307"/>
                  </a:cubicBezTo>
                  <a:cubicBezTo>
                    <a:pt x="29987" y="-4284"/>
                    <a:pt x="60793" y="-2473"/>
                    <a:pt x="85235" y="13135"/>
                  </a:cubicBezTo>
                  <a:cubicBezTo>
                    <a:pt x="87210" y="14562"/>
                    <a:pt x="88252" y="16921"/>
                    <a:pt x="87978" y="19335"/>
                  </a:cubicBezTo>
                  <a:cubicBezTo>
                    <a:pt x="84851" y="46767"/>
                    <a:pt x="92340" y="82648"/>
                    <a:pt x="95686" y="96748"/>
                  </a:cubicBezTo>
                  <a:cubicBezTo>
                    <a:pt x="97113" y="102591"/>
                    <a:pt x="94589" y="108681"/>
                    <a:pt x="89432" y="111781"/>
                  </a:cubicBezTo>
                  <a:cubicBezTo>
                    <a:pt x="87319" y="113043"/>
                    <a:pt x="84878" y="113729"/>
                    <a:pt x="82409" y="113756"/>
                  </a:cubicBezTo>
                  <a:lnTo>
                    <a:pt x="78925" y="113756"/>
                  </a:lnTo>
                  <a:lnTo>
                    <a:pt x="74289" y="119709"/>
                  </a:lnTo>
                  <a:cubicBezTo>
                    <a:pt x="73521" y="120669"/>
                    <a:pt x="72534" y="121409"/>
                    <a:pt x="71381" y="121848"/>
                  </a:cubicBezTo>
                  <a:cubicBezTo>
                    <a:pt x="60902" y="125826"/>
                    <a:pt x="49820" y="128021"/>
                    <a:pt x="38600" y="128377"/>
                  </a:cubicBezTo>
                  <a:close/>
                  <a:moveTo>
                    <a:pt x="13911" y="18649"/>
                  </a:moveTo>
                  <a:lnTo>
                    <a:pt x="15173" y="28196"/>
                  </a:lnTo>
                  <a:cubicBezTo>
                    <a:pt x="16106" y="35355"/>
                    <a:pt x="16572" y="42570"/>
                    <a:pt x="16518" y="49784"/>
                  </a:cubicBezTo>
                  <a:cubicBezTo>
                    <a:pt x="16518" y="59029"/>
                    <a:pt x="16847" y="73458"/>
                    <a:pt x="17149" y="85035"/>
                  </a:cubicBezTo>
                  <a:lnTo>
                    <a:pt x="17450" y="97379"/>
                  </a:lnTo>
                  <a:cubicBezTo>
                    <a:pt x="17450" y="104237"/>
                    <a:pt x="19672" y="108928"/>
                    <a:pt x="23759" y="111671"/>
                  </a:cubicBezTo>
                  <a:cubicBezTo>
                    <a:pt x="34101" y="118639"/>
                    <a:pt x="55882" y="113290"/>
                    <a:pt x="64907" y="110190"/>
                  </a:cubicBezTo>
                  <a:lnTo>
                    <a:pt x="70394" y="103249"/>
                  </a:lnTo>
                  <a:cubicBezTo>
                    <a:pt x="71628" y="101658"/>
                    <a:pt x="73521" y="100698"/>
                    <a:pt x="75524" y="100671"/>
                  </a:cubicBezTo>
                  <a:lnTo>
                    <a:pt x="82190" y="100671"/>
                  </a:lnTo>
                  <a:lnTo>
                    <a:pt x="82739" y="100122"/>
                  </a:lnTo>
                  <a:cubicBezTo>
                    <a:pt x="78569" y="82675"/>
                    <a:pt x="72149" y="50114"/>
                    <a:pt x="74317" y="22380"/>
                  </a:cubicBezTo>
                  <a:cubicBezTo>
                    <a:pt x="55828" y="12093"/>
                    <a:pt x="33663" y="10666"/>
                    <a:pt x="13994" y="18512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01917A5E-35F9-D339-2518-1DC3DD8E389B}"/>
                </a:ext>
              </a:extLst>
            </p:cNvPr>
            <p:cNvSpPr/>
            <p:nvPr/>
          </p:nvSpPr>
          <p:spPr>
            <a:xfrm>
              <a:off x="9014589" y="4192599"/>
              <a:ext cx="39346" cy="46514"/>
            </a:xfrm>
            <a:custGeom>
              <a:avLst/>
              <a:gdLst>
                <a:gd name="connsiteX0" fmla="*/ 28177 w 28176"/>
                <a:gd name="connsiteY0" fmla="*/ 30144 h 33308"/>
                <a:gd name="connsiteX1" fmla="*/ 8206 w 28176"/>
                <a:gd name="connsiteY1" fmla="*/ 573 h 33308"/>
                <a:gd name="connsiteX2" fmla="*/ 28177 w 28176"/>
                <a:gd name="connsiteY2" fmla="*/ 30144 h 3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76" h="33308">
                  <a:moveTo>
                    <a:pt x="28177" y="30144"/>
                  </a:moveTo>
                  <a:cubicBezTo>
                    <a:pt x="28177" y="30144"/>
                    <a:pt x="23596" y="-4859"/>
                    <a:pt x="8206" y="573"/>
                  </a:cubicBezTo>
                  <a:cubicBezTo>
                    <a:pt x="-7183" y="6004"/>
                    <a:pt x="-1148" y="44436"/>
                    <a:pt x="28177" y="30144"/>
                  </a:cubicBez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3058AC56-80F5-F630-03EF-E1C8CC8768D9}"/>
                </a:ext>
              </a:extLst>
            </p:cNvPr>
            <p:cNvSpPr/>
            <p:nvPr/>
          </p:nvSpPr>
          <p:spPr>
            <a:xfrm>
              <a:off x="8496113" y="5295326"/>
              <a:ext cx="162178" cy="287732"/>
            </a:xfrm>
            <a:custGeom>
              <a:avLst/>
              <a:gdLst>
                <a:gd name="connsiteX0" fmla="*/ 1278 w 116135"/>
                <a:gd name="connsiteY0" fmla="*/ 130796 h 206043"/>
                <a:gd name="connsiteX1" fmla="*/ 8465 w 116135"/>
                <a:gd name="connsiteY1" fmla="*/ 97878 h 206043"/>
                <a:gd name="connsiteX2" fmla="*/ 8053 w 116135"/>
                <a:gd name="connsiteY2" fmla="*/ 14676 h 206043"/>
                <a:gd name="connsiteX3" fmla="*/ 64481 w 116135"/>
                <a:gd name="connsiteY3" fmla="*/ 0 h 206043"/>
                <a:gd name="connsiteX4" fmla="*/ 72244 w 116135"/>
                <a:gd name="connsiteY4" fmla="*/ 72695 h 206043"/>
                <a:gd name="connsiteX5" fmla="*/ 116136 w 116135"/>
                <a:gd name="connsiteY5" fmla="*/ 141631 h 206043"/>
                <a:gd name="connsiteX6" fmla="*/ 96110 w 116135"/>
                <a:gd name="connsiteY6" fmla="*/ 141631 h 206043"/>
                <a:gd name="connsiteX7" fmla="*/ 73616 w 116135"/>
                <a:gd name="connsiteY7" fmla="*/ 152138 h 206043"/>
                <a:gd name="connsiteX8" fmla="*/ 62972 w 116135"/>
                <a:gd name="connsiteY8" fmla="*/ 173425 h 206043"/>
                <a:gd name="connsiteX9" fmla="*/ 92215 w 116135"/>
                <a:gd name="connsiteY9" fmla="*/ 174413 h 206043"/>
                <a:gd name="connsiteX10" fmla="*/ 59955 w 116135"/>
                <a:gd name="connsiteY10" fmla="*/ 206042 h 206043"/>
                <a:gd name="connsiteX11" fmla="*/ 1278 w 116135"/>
                <a:gd name="connsiteY11" fmla="*/ 130796 h 206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6135" h="206043">
                  <a:moveTo>
                    <a:pt x="1278" y="130796"/>
                  </a:moveTo>
                  <a:cubicBezTo>
                    <a:pt x="3034" y="120536"/>
                    <a:pt x="5749" y="108082"/>
                    <a:pt x="8465" y="97878"/>
                  </a:cubicBezTo>
                  <a:cubicBezTo>
                    <a:pt x="11949" y="84820"/>
                    <a:pt x="8053" y="14676"/>
                    <a:pt x="8053" y="14676"/>
                  </a:cubicBezTo>
                  <a:lnTo>
                    <a:pt x="64481" y="0"/>
                  </a:lnTo>
                  <a:cubicBezTo>
                    <a:pt x="64481" y="0"/>
                    <a:pt x="52384" y="59747"/>
                    <a:pt x="72244" y="72695"/>
                  </a:cubicBezTo>
                  <a:cubicBezTo>
                    <a:pt x="96056" y="88359"/>
                    <a:pt x="112021" y="113432"/>
                    <a:pt x="116136" y="141631"/>
                  </a:cubicBezTo>
                  <a:lnTo>
                    <a:pt x="96110" y="141631"/>
                  </a:lnTo>
                  <a:cubicBezTo>
                    <a:pt x="87414" y="141549"/>
                    <a:pt x="79130" y="145417"/>
                    <a:pt x="73616" y="152138"/>
                  </a:cubicBezTo>
                  <a:cubicBezTo>
                    <a:pt x="69501" y="157213"/>
                    <a:pt x="62972" y="173425"/>
                    <a:pt x="62972" y="173425"/>
                  </a:cubicBezTo>
                  <a:lnTo>
                    <a:pt x="92215" y="174413"/>
                  </a:lnTo>
                  <a:cubicBezTo>
                    <a:pt x="92215" y="174413"/>
                    <a:pt x="85576" y="206261"/>
                    <a:pt x="59955" y="206042"/>
                  </a:cubicBezTo>
                  <a:cubicBezTo>
                    <a:pt x="38366" y="205877"/>
                    <a:pt x="-8296" y="186922"/>
                    <a:pt x="1278" y="130796"/>
                  </a:cubicBez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F79A3FB2-3E50-0BB1-BCFD-B941D6DC6FCA}"/>
                </a:ext>
              </a:extLst>
            </p:cNvPr>
            <p:cNvSpPr/>
            <p:nvPr/>
          </p:nvSpPr>
          <p:spPr>
            <a:xfrm>
              <a:off x="8486753" y="5286138"/>
              <a:ext cx="180729" cy="306266"/>
            </a:xfrm>
            <a:custGeom>
              <a:avLst/>
              <a:gdLst>
                <a:gd name="connsiteX0" fmla="*/ 66793 w 129419"/>
                <a:gd name="connsiteY0" fmla="*/ 219313 h 219313"/>
                <a:gd name="connsiteX1" fmla="*/ 66491 w 129419"/>
                <a:gd name="connsiteY1" fmla="*/ 219313 h 219313"/>
                <a:gd name="connsiteX2" fmla="*/ 14727 w 129419"/>
                <a:gd name="connsiteY2" fmla="*/ 194323 h 219313"/>
                <a:gd name="connsiteX3" fmla="*/ 1340 w 129419"/>
                <a:gd name="connsiteY3" fmla="*/ 136249 h 219313"/>
                <a:gd name="connsiteX4" fmla="*/ 8637 w 129419"/>
                <a:gd name="connsiteY4" fmla="*/ 102837 h 219313"/>
                <a:gd name="connsiteX5" fmla="*/ 8034 w 129419"/>
                <a:gd name="connsiteY5" fmla="*/ 21720 h 219313"/>
                <a:gd name="connsiteX6" fmla="*/ 13026 w 129419"/>
                <a:gd name="connsiteY6" fmla="*/ 14890 h 219313"/>
                <a:gd name="connsiteX7" fmla="*/ 69427 w 129419"/>
                <a:gd name="connsiteY7" fmla="*/ 214 h 219313"/>
                <a:gd name="connsiteX8" fmla="*/ 75708 w 129419"/>
                <a:gd name="connsiteY8" fmla="*/ 1832 h 219313"/>
                <a:gd name="connsiteX9" fmla="*/ 77684 w 129419"/>
                <a:gd name="connsiteY9" fmla="*/ 8032 h 219313"/>
                <a:gd name="connsiteX10" fmla="*/ 82539 w 129419"/>
                <a:gd name="connsiteY10" fmla="*/ 73869 h 219313"/>
                <a:gd name="connsiteX11" fmla="*/ 129393 w 129419"/>
                <a:gd name="connsiteY11" fmla="*/ 147935 h 219313"/>
                <a:gd name="connsiteX12" fmla="*/ 123330 w 129419"/>
                <a:gd name="connsiteY12" fmla="*/ 155205 h 219313"/>
                <a:gd name="connsiteX13" fmla="*/ 122727 w 129419"/>
                <a:gd name="connsiteY13" fmla="*/ 155232 h 219313"/>
                <a:gd name="connsiteX14" fmla="*/ 122727 w 129419"/>
                <a:gd name="connsiteY14" fmla="*/ 155232 h 219313"/>
                <a:gd name="connsiteX15" fmla="*/ 102702 w 129419"/>
                <a:gd name="connsiteY15" fmla="*/ 155232 h 219313"/>
                <a:gd name="connsiteX16" fmla="*/ 85419 w 129419"/>
                <a:gd name="connsiteY16" fmla="*/ 163270 h 219313"/>
                <a:gd name="connsiteX17" fmla="*/ 79631 w 129419"/>
                <a:gd name="connsiteY17" fmla="*/ 173968 h 219313"/>
                <a:gd name="connsiteX18" fmla="*/ 99053 w 129419"/>
                <a:gd name="connsiteY18" fmla="*/ 174626 h 219313"/>
                <a:gd name="connsiteX19" fmla="*/ 104073 w 129419"/>
                <a:gd name="connsiteY19" fmla="*/ 177205 h 219313"/>
                <a:gd name="connsiteX20" fmla="*/ 105362 w 129419"/>
                <a:gd name="connsiteY20" fmla="*/ 182692 h 219313"/>
                <a:gd name="connsiteX21" fmla="*/ 66793 w 129419"/>
                <a:gd name="connsiteY21" fmla="*/ 219313 h 219313"/>
                <a:gd name="connsiteX22" fmla="*/ 21667 w 129419"/>
                <a:gd name="connsiteY22" fmla="*/ 26466 h 219313"/>
                <a:gd name="connsiteX23" fmla="*/ 21667 w 129419"/>
                <a:gd name="connsiteY23" fmla="*/ 106294 h 219313"/>
                <a:gd name="connsiteX24" fmla="*/ 14617 w 129419"/>
                <a:gd name="connsiteY24" fmla="*/ 138499 h 219313"/>
                <a:gd name="connsiteX25" fmla="*/ 25041 w 129419"/>
                <a:gd name="connsiteY25" fmla="*/ 185736 h 219313"/>
                <a:gd name="connsiteX26" fmla="*/ 66683 w 129419"/>
                <a:gd name="connsiteY26" fmla="*/ 205954 h 219313"/>
                <a:gd name="connsiteX27" fmla="*/ 66875 w 129419"/>
                <a:gd name="connsiteY27" fmla="*/ 205954 h 219313"/>
                <a:gd name="connsiteX28" fmla="*/ 89754 w 129419"/>
                <a:gd name="connsiteY28" fmla="*/ 187382 h 219313"/>
                <a:gd name="connsiteX29" fmla="*/ 69427 w 129419"/>
                <a:gd name="connsiteY29" fmla="*/ 186669 h 219313"/>
                <a:gd name="connsiteX30" fmla="*/ 63940 w 129419"/>
                <a:gd name="connsiteY30" fmla="*/ 183652 h 219313"/>
                <a:gd name="connsiteX31" fmla="*/ 63337 w 129419"/>
                <a:gd name="connsiteY31" fmla="*/ 177507 h 219313"/>
                <a:gd name="connsiteX32" fmla="*/ 74968 w 129419"/>
                <a:gd name="connsiteY32" fmla="*/ 154519 h 219313"/>
                <a:gd name="connsiteX33" fmla="*/ 102702 w 129419"/>
                <a:gd name="connsiteY33" fmla="*/ 141544 h 219313"/>
                <a:gd name="connsiteX34" fmla="*/ 114662 w 129419"/>
                <a:gd name="connsiteY34" fmla="*/ 141544 h 219313"/>
                <a:gd name="connsiteX35" fmla="*/ 75215 w 129419"/>
                <a:gd name="connsiteY35" fmla="*/ 84924 h 219313"/>
                <a:gd name="connsiteX36" fmla="*/ 62733 w 129419"/>
                <a:gd name="connsiteY36" fmla="*/ 15713 h 219313"/>
                <a:gd name="connsiteX37" fmla="*/ 7951 w 129419"/>
                <a:gd name="connsiteY37" fmla="*/ 137374 h 219313"/>
                <a:gd name="connsiteX38" fmla="*/ 7951 w 129419"/>
                <a:gd name="connsiteY38" fmla="*/ 137374 h 21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9419" h="219313">
                  <a:moveTo>
                    <a:pt x="66793" y="219313"/>
                  </a:moveTo>
                  <a:lnTo>
                    <a:pt x="66491" y="219313"/>
                  </a:lnTo>
                  <a:cubicBezTo>
                    <a:pt x="46521" y="218490"/>
                    <a:pt x="27785" y="209438"/>
                    <a:pt x="14727" y="194323"/>
                  </a:cubicBezTo>
                  <a:cubicBezTo>
                    <a:pt x="2081" y="179235"/>
                    <a:pt x="-2555" y="159155"/>
                    <a:pt x="1340" y="136249"/>
                  </a:cubicBezTo>
                  <a:cubicBezTo>
                    <a:pt x="3096" y="125907"/>
                    <a:pt x="5812" y="113426"/>
                    <a:pt x="8637" y="102837"/>
                  </a:cubicBezTo>
                  <a:cubicBezTo>
                    <a:pt x="10996" y="94059"/>
                    <a:pt x="9515" y="48439"/>
                    <a:pt x="8034" y="21720"/>
                  </a:cubicBezTo>
                  <a:cubicBezTo>
                    <a:pt x="7841" y="18539"/>
                    <a:pt x="9954" y="15686"/>
                    <a:pt x="13026" y="14890"/>
                  </a:cubicBezTo>
                  <a:lnTo>
                    <a:pt x="69427" y="214"/>
                  </a:lnTo>
                  <a:cubicBezTo>
                    <a:pt x="71648" y="-362"/>
                    <a:pt x="74035" y="241"/>
                    <a:pt x="75708" y="1832"/>
                  </a:cubicBezTo>
                  <a:cubicBezTo>
                    <a:pt x="77382" y="3424"/>
                    <a:pt x="78122" y="5755"/>
                    <a:pt x="77684" y="8032"/>
                  </a:cubicBezTo>
                  <a:cubicBezTo>
                    <a:pt x="73047" y="30992"/>
                    <a:pt x="71484" y="66572"/>
                    <a:pt x="82539" y="73869"/>
                  </a:cubicBezTo>
                  <a:cubicBezTo>
                    <a:pt x="108133" y="90630"/>
                    <a:pt x="125223" y="117623"/>
                    <a:pt x="129393" y="147935"/>
                  </a:cubicBezTo>
                  <a:cubicBezTo>
                    <a:pt x="129722" y="151611"/>
                    <a:pt x="127006" y="154875"/>
                    <a:pt x="123330" y="155205"/>
                  </a:cubicBezTo>
                  <a:cubicBezTo>
                    <a:pt x="123138" y="155232"/>
                    <a:pt x="122919" y="155232"/>
                    <a:pt x="122727" y="155232"/>
                  </a:cubicBezTo>
                  <a:lnTo>
                    <a:pt x="122727" y="155232"/>
                  </a:lnTo>
                  <a:lnTo>
                    <a:pt x="102702" y="155232"/>
                  </a:lnTo>
                  <a:cubicBezTo>
                    <a:pt x="96035" y="155232"/>
                    <a:pt x="89726" y="158195"/>
                    <a:pt x="85419" y="163270"/>
                  </a:cubicBezTo>
                  <a:cubicBezTo>
                    <a:pt x="83170" y="166644"/>
                    <a:pt x="81222" y="170237"/>
                    <a:pt x="79631" y="173968"/>
                  </a:cubicBezTo>
                  <a:lnTo>
                    <a:pt x="99053" y="174626"/>
                  </a:lnTo>
                  <a:cubicBezTo>
                    <a:pt x="101028" y="174709"/>
                    <a:pt x="102866" y="175641"/>
                    <a:pt x="104073" y="177205"/>
                  </a:cubicBezTo>
                  <a:cubicBezTo>
                    <a:pt x="105307" y="178741"/>
                    <a:pt x="105774" y="180771"/>
                    <a:pt x="105362" y="182692"/>
                  </a:cubicBezTo>
                  <a:cubicBezTo>
                    <a:pt x="102674" y="195173"/>
                    <a:pt x="91180" y="219313"/>
                    <a:pt x="66793" y="219313"/>
                  </a:cubicBezTo>
                  <a:close/>
                  <a:moveTo>
                    <a:pt x="21667" y="26466"/>
                  </a:moveTo>
                  <a:cubicBezTo>
                    <a:pt x="22572" y="44105"/>
                    <a:pt x="24740" y="94360"/>
                    <a:pt x="21667" y="106294"/>
                  </a:cubicBezTo>
                  <a:cubicBezTo>
                    <a:pt x="18924" y="116333"/>
                    <a:pt x="16181" y="128678"/>
                    <a:pt x="14617" y="138499"/>
                  </a:cubicBezTo>
                  <a:cubicBezTo>
                    <a:pt x="11353" y="157701"/>
                    <a:pt x="14864" y="173584"/>
                    <a:pt x="25041" y="185736"/>
                  </a:cubicBezTo>
                  <a:cubicBezTo>
                    <a:pt x="35603" y="197862"/>
                    <a:pt x="50636" y="205158"/>
                    <a:pt x="66683" y="205954"/>
                  </a:cubicBezTo>
                  <a:lnTo>
                    <a:pt x="66875" y="205954"/>
                  </a:lnTo>
                  <a:cubicBezTo>
                    <a:pt x="79604" y="205954"/>
                    <a:pt x="86462" y="195146"/>
                    <a:pt x="89754" y="187382"/>
                  </a:cubicBezTo>
                  <a:lnTo>
                    <a:pt x="69427" y="186669"/>
                  </a:lnTo>
                  <a:cubicBezTo>
                    <a:pt x="67204" y="186642"/>
                    <a:pt x="65147" y="185517"/>
                    <a:pt x="63940" y="183652"/>
                  </a:cubicBezTo>
                  <a:cubicBezTo>
                    <a:pt x="62760" y="181814"/>
                    <a:pt x="62541" y="179537"/>
                    <a:pt x="63337" y="177507"/>
                  </a:cubicBezTo>
                  <a:cubicBezTo>
                    <a:pt x="64489" y="174764"/>
                    <a:pt x="70469" y="160088"/>
                    <a:pt x="74968" y="154519"/>
                  </a:cubicBezTo>
                  <a:cubicBezTo>
                    <a:pt x="81826" y="146262"/>
                    <a:pt x="91976" y="141516"/>
                    <a:pt x="102702" y="141544"/>
                  </a:cubicBezTo>
                  <a:lnTo>
                    <a:pt x="114662" y="141544"/>
                  </a:lnTo>
                  <a:cubicBezTo>
                    <a:pt x="109175" y="118336"/>
                    <a:pt x="95075" y="98091"/>
                    <a:pt x="75215" y="84924"/>
                  </a:cubicBezTo>
                  <a:cubicBezTo>
                    <a:pt x="57027" y="73073"/>
                    <a:pt x="59825" y="35546"/>
                    <a:pt x="62733" y="15713"/>
                  </a:cubicBezTo>
                  <a:close/>
                  <a:moveTo>
                    <a:pt x="7951" y="137374"/>
                  </a:moveTo>
                  <a:lnTo>
                    <a:pt x="7951" y="137374"/>
                  </a:ln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C398AE05-9FDD-DEBE-7364-9023E257E1F9}"/>
                </a:ext>
              </a:extLst>
            </p:cNvPr>
            <p:cNvSpPr/>
            <p:nvPr/>
          </p:nvSpPr>
          <p:spPr>
            <a:xfrm>
              <a:off x="8831503" y="4450630"/>
              <a:ext cx="421911" cy="628408"/>
            </a:xfrm>
            <a:custGeom>
              <a:avLst/>
              <a:gdLst>
                <a:gd name="connsiteX0" fmla="*/ 11451 w 302128"/>
                <a:gd name="connsiteY0" fmla="*/ 26834 h 449999"/>
                <a:gd name="connsiteX1" fmla="*/ 249342 w 302128"/>
                <a:gd name="connsiteY1" fmla="*/ 7988 h 449999"/>
                <a:gd name="connsiteX2" fmla="*/ 156923 w 302128"/>
                <a:gd name="connsiteY2" fmla="*/ 450000 h 449999"/>
                <a:gd name="connsiteX3" fmla="*/ 11451 w 302128"/>
                <a:gd name="connsiteY3" fmla="*/ 26834 h 449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2128" h="449999">
                  <a:moveTo>
                    <a:pt x="11451" y="26834"/>
                  </a:moveTo>
                  <a:cubicBezTo>
                    <a:pt x="11451" y="26834"/>
                    <a:pt x="90154" y="-17716"/>
                    <a:pt x="249342" y="7988"/>
                  </a:cubicBezTo>
                  <a:cubicBezTo>
                    <a:pt x="408530" y="33692"/>
                    <a:pt x="156923" y="450000"/>
                    <a:pt x="156923" y="450000"/>
                  </a:cubicBezTo>
                  <a:cubicBezTo>
                    <a:pt x="156923" y="450000"/>
                    <a:pt x="-50161" y="119335"/>
                    <a:pt x="11451" y="26834"/>
                  </a:cubicBez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17916A6-034F-EAAF-8493-638CC96C804F}"/>
                </a:ext>
              </a:extLst>
            </p:cNvPr>
            <p:cNvSpPr/>
            <p:nvPr/>
          </p:nvSpPr>
          <p:spPr>
            <a:xfrm>
              <a:off x="8967053" y="4503003"/>
              <a:ext cx="160549" cy="507885"/>
            </a:xfrm>
            <a:custGeom>
              <a:avLst/>
              <a:gdLst>
                <a:gd name="connsiteX0" fmla="*/ 65508 w 114967"/>
                <a:gd name="connsiteY0" fmla="*/ 83860 h 363693"/>
                <a:gd name="connsiteX1" fmla="*/ 114968 w 114967"/>
                <a:gd name="connsiteY1" fmla="*/ 257751 h 363693"/>
                <a:gd name="connsiteX2" fmla="*/ 53931 w 114967"/>
                <a:gd name="connsiteY2" fmla="*/ 363693 h 363693"/>
                <a:gd name="connsiteX3" fmla="*/ 0 w 114967"/>
                <a:gd name="connsiteY3" fmla="*/ 259973 h 363693"/>
                <a:gd name="connsiteX4" fmla="*/ 40654 w 114967"/>
                <a:gd name="connsiteY4" fmla="*/ 84436 h 363693"/>
                <a:gd name="connsiteX5" fmla="*/ 11851 w 114967"/>
                <a:gd name="connsiteY5" fmla="*/ 34427 h 363693"/>
                <a:gd name="connsiteX6" fmla="*/ 41066 w 114967"/>
                <a:gd name="connsiteY6" fmla="*/ 549 h 363693"/>
                <a:gd name="connsiteX7" fmla="*/ 62435 w 114967"/>
                <a:gd name="connsiteY7" fmla="*/ 0 h 363693"/>
                <a:gd name="connsiteX8" fmla="*/ 88194 w 114967"/>
                <a:gd name="connsiteY8" fmla="*/ 35881 h 363693"/>
                <a:gd name="connsiteX9" fmla="*/ 65508 w 114967"/>
                <a:gd name="connsiteY9" fmla="*/ 83860 h 36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967" h="363693">
                  <a:moveTo>
                    <a:pt x="65508" y="83860"/>
                  </a:moveTo>
                  <a:lnTo>
                    <a:pt x="114968" y="257751"/>
                  </a:lnTo>
                  <a:lnTo>
                    <a:pt x="53931" y="363693"/>
                  </a:lnTo>
                  <a:lnTo>
                    <a:pt x="0" y="259973"/>
                  </a:lnTo>
                  <a:lnTo>
                    <a:pt x="40654" y="84436"/>
                  </a:lnTo>
                  <a:lnTo>
                    <a:pt x="11851" y="34427"/>
                  </a:lnTo>
                  <a:lnTo>
                    <a:pt x="41066" y="549"/>
                  </a:lnTo>
                  <a:lnTo>
                    <a:pt x="62435" y="0"/>
                  </a:lnTo>
                  <a:lnTo>
                    <a:pt x="88194" y="35881"/>
                  </a:lnTo>
                  <a:lnTo>
                    <a:pt x="65508" y="83860"/>
                  </a:ln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B8A5DA38-73A3-B1A9-F3DF-954AEE470DC0}"/>
                </a:ext>
              </a:extLst>
            </p:cNvPr>
            <p:cNvSpPr/>
            <p:nvPr/>
          </p:nvSpPr>
          <p:spPr>
            <a:xfrm>
              <a:off x="8475373" y="4444427"/>
              <a:ext cx="1190488" cy="1016159"/>
            </a:xfrm>
            <a:custGeom>
              <a:avLst/>
              <a:gdLst>
                <a:gd name="connsiteX0" fmla="*/ 677240 w 852500"/>
                <a:gd name="connsiteY0" fmla="*/ 50560 h 727665"/>
                <a:gd name="connsiteX1" fmla="*/ 462750 w 852500"/>
                <a:gd name="connsiteY1" fmla="*/ 195 h 727665"/>
                <a:gd name="connsiteX2" fmla="*/ 461543 w 852500"/>
                <a:gd name="connsiteY2" fmla="*/ 195 h 727665"/>
                <a:gd name="connsiteX3" fmla="*/ 415347 w 852500"/>
                <a:gd name="connsiteY3" fmla="*/ 345015 h 727665"/>
                <a:gd name="connsiteX4" fmla="*/ 318649 w 852500"/>
                <a:gd name="connsiteY4" fmla="*/ 9001 h 727665"/>
                <a:gd name="connsiteX5" fmla="*/ 316592 w 852500"/>
                <a:gd name="connsiteY5" fmla="*/ 9357 h 727665"/>
                <a:gd name="connsiteX6" fmla="*/ 188622 w 852500"/>
                <a:gd name="connsiteY6" fmla="*/ 54675 h 727665"/>
                <a:gd name="connsiteX7" fmla="*/ 188402 w 852500"/>
                <a:gd name="connsiteY7" fmla="*/ 54127 h 727665"/>
                <a:gd name="connsiteX8" fmla="*/ 3565 w 852500"/>
                <a:gd name="connsiteY8" fmla="*/ 672800 h 727665"/>
                <a:gd name="connsiteX9" fmla="*/ 103198 w 852500"/>
                <a:gd name="connsiteY9" fmla="*/ 655546 h 727665"/>
                <a:gd name="connsiteX10" fmla="*/ 215669 w 852500"/>
                <a:gd name="connsiteY10" fmla="*/ 335963 h 727665"/>
                <a:gd name="connsiteX11" fmla="*/ 197400 w 852500"/>
                <a:gd name="connsiteY11" fmla="*/ 711232 h 727665"/>
                <a:gd name="connsiteX12" fmla="*/ 204998 w 852500"/>
                <a:gd name="connsiteY12" fmla="*/ 720038 h 727665"/>
                <a:gd name="connsiteX13" fmla="*/ 205382 w 852500"/>
                <a:gd name="connsiteY13" fmla="*/ 720066 h 727665"/>
                <a:gd name="connsiteX14" fmla="*/ 390109 w 852500"/>
                <a:gd name="connsiteY14" fmla="*/ 723330 h 727665"/>
                <a:gd name="connsiteX15" fmla="*/ 416719 w 852500"/>
                <a:gd name="connsiteY15" fmla="*/ 637139 h 727665"/>
                <a:gd name="connsiteX16" fmla="*/ 452133 w 852500"/>
                <a:gd name="connsiteY16" fmla="*/ 724427 h 727665"/>
                <a:gd name="connsiteX17" fmla="*/ 648821 w 852500"/>
                <a:gd name="connsiteY17" fmla="*/ 727664 h 727665"/>
                <a:gd name="connsiteX18" fmla="*/ 654691 w 852500"/>
                <a:gd name="connsiteY18" fmla="*/ 722013 h 727665"/>
                <a:gd name="connsiteX19" fmla="*/ 654664 w 852500"/>
                <a:gd name="connsiteY19" fmla="*/ 721382 h 727665"/>
                <a:gd name="connsiteX20" fmla="*/ 632718 w 852500"/>
                <a:gd name="connsiteY20" fmla="*/ 441329 h 727665"/>
                <a:gd name="connsiteX21" fmla="*/ 837498 w 852500"/>
                <a:gd name="connsiteY21" fmla="*/ 490432 h 727665"/>
                <a:gd name="connsiteX22" fmla="*/ 677240 w 852500"/>
                <a:gd name="connsiteY22" fmla="*/ 50560 h 727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52500" h="727665">
                  <a:moveTo>
                    <a:pt x="677240" y="50560"/>
                  </a:moveTo>
                  <a:cubicBezTo>
                    <a:pt x="615025" y="19151"/>
                    <a:pt x="538243" y="3514"/>
                    <a:pt x="462750" y="195"/>
                  </a:cubicBezTo>
                  <a:cubicBezTo>
                    <a:pt x="462366" y="195"/>
                    <a:pt x="461405" y="-244"/>
                    <a:pt x="461543" y="195"/>
                  </a:cubicBezTo>
                  <a:cubicBezTo>
                    <a:pt x="506696" y="113736"/>
                    <a:pt x="415347" y="345015"/>
                    <a:pt x="415347" y="345015"/>
                  </a:cubicBezTo>
                  <a:cubicBezTo>
                    <a:pt x="415347" y="345015"/>
                    <a:pt x="310776" y="110005"/>
                    <a:pt x="318649" y="9001"/>
                  </a:cubicBezTo>
                  <a:cubicBezTo>
                    <a:pt x="318649" y="8287"/>
                    <a:pt x="317278" y="9220"/>
                    <a:pt x="316592" y="9357"/>
                  </a:cubicBezTo>
                  <a:cubicBezTo>
                    <a:pt x="263785" y="18712"/>
                    <a:pt x="218495" y="34375"/>
                    <a:pt x="188622" y="54675"/>
                  </a:cubicBezTo>
                  <a:lnTo>
                    <a:pt x="188402" y="54127"/>
                  </a:lnTo>
                  <a:cubicBezTo>
                    <a:pt x="188402" y="54127"/>
                    <a:pt x="-30313" y="168490"/>
                    <a:pt x="3565" y="672800"/>
                  </a:cubicBezTo>
                  <a:lnTo>
                    <a:pt x="103198" y="655546"/>
                  </a:lnTo>
                  <a:cubicBezTo>
                    <a:pt x="103198" y="655546"/>
                    <a:pt x="122949" y="455292"/>
                    <a:pt x="215669" y="335963"/>
                  </a:cubicBezTo>
                  <a:cubicBezTo>
                    <a:pt x="218029" y="461327"/>
                    <a:pt x="211911" y="586691"/>
                    <a:pt x="197400" y="711232"/>
                  </a:cubicBezTo>
                  <a:cubicBezTo>
                    <a:pt x="197071" y="715759"/>
                    <a:pt x="200472" y="719709"/>
                    <a:pt x="204998" y="720038"/>
                  </a:cubicBezTo>
                  <a:cubicBezTo>
                    <a:pt x="205136" y="720066"/>
                    <a:pt x="205245" y="720066"/>
                    <a:pt x="205382" y="720066"/>
                  </a:cubicBezTo>
                  <a:lnTo>
                    <a:pt x="390109" y="723330"/>
                  </a:lnTo>
                  <a:lnTo>
                    <a:pt x="416719" y="637139"/>
                  </a:lnTo>
                  <a:lnTo>
                    <a:pt x="452133" y="724427"/>
                  </a:lnTo>
                  <a:lnTo>
                    <a:pt x="648821" y="727664"/>
                  </a:lnTo>
                  <a:cubicBezTo>
                    <a:pt x="652003" y="727719"/>
                    <a:pt x="654636" y="725196"/>
                    <a:pt x="654691" y="722013"/>
                  </a:cubicBezTo>
                  <a:cubicBezTo>
                    <a:pt x="654691" y="721794"/>
                    <a:pt x="654691" y="721602"/>
                    <a:pt x="654664" y="721382"/>
                  </a:cubicBezTo>
                  <a:cubicBezTo>
                    <a:pt x="652140" y="692442"/>
                    <a:pt x="638397" y="553005"/>
                    <a:pt x="632718" y="441329"/>
                  </a:cubicBezTo>
                  <a:cubicBezTo>
                    <a:pt x="677954" y="523131"/>
                    <a:pt x="763020" y="590312"/>
                    <a:pt x="837498" y="490432"/>
                  </a:cubicBezTo>
                  <a:cubicBezTo>
                    <a:pt x="889921" y="420097"/>
                    <a:pt x="797393" y="111267"/>
                    <a:pt x="677240" y="50560"/>
                  </a:cubicBez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DDBE63CB-A44D-182C-096F-0AE37E04114B}"/>
                </a:ext>
              </a:extLst>
            </p:cNvPr>
            <p:cNvSpPr/>
            <p:nvPr/>
          </p:nvSpPr>
          <p:spPr>
            <a:xfrm>
              <a:off x="8466308" y="4435266"/>
              <a:ext cx="1209174" cy="1035087"/>
            </a:xfrm>
            <a:custGeom>
              <a:avLst/>
              <a:gdLst>
                <a:gd name="connsiteX0" fmla="*/ 655395 w 865881"/>
                <a:gd name="connsiteY0" fmla="*/ 740862 h 741219"/>
                <a:gd name="connsiteX1" fmla="*/ 655176 w 865881"/>
                <a:gd name="connsiteY1" fmla="*/ 740862 h 741219"/>
                <a:gd name="connsiteX2" fmla="*/ 458515 w 865881"/>
                <a:gd name="connsiteY2" fmla="*/ 737625 h 741219"/>
                <a:gd name="connsiteX3" fmla="*/ 452426 w 865881"/>
                <a:gd name="connsiteY3" fmla="*/ 733456 h 741219"/>
                <a:gd name="connsiteX4" fmla="*/ 424088 w 865881"/>
                <a:gd name="connsiteY4" fmla="*/ 663532 h 741219"/>
                <a:gd name="connsiteX5" fmla="*/ 402993 w 865881"/>
                <a:gd name="connsiteY5" fmla="*/ 731810 h 741219"/>
                <a:gd name="connsiteX6" fmla="*/ 396492 w 865881"/>
                <a:gd name="connsiteY6" fmla="*/ 736528 h 741219"/>
                <a:gd name="connsiteX7" fmla="*/ 211902 w 865881"/>
                <a:gd name="connsiteY7" fmla="*/ 733319 h 741219"/>
                <a:gd name="connsiteX8" fmla="*/ 201176 w 865881"/>
                <a:gd name="connsiteY8" fmla="*/ 728463 h 741219"/>
                <a:gd name="connsiteX9" fmla="*/ 197363 w 865881"/>
                <a:gd name="connsiteY9" fmla="*/ 717271 h 741219"/>
                <a:gd name="connsiteX10" fmla="*/ 198954 w 865881"/>
                <a:gd name="connsiteY10" fmla="*/ 702101 h 741219"/>
                <a:gd name="connsiteX11" fmla="*/ 215879 w 865881"/>
                <a:gd name="connsiteY11" fmla="*/ 362658 h 741219"/>
                <a:gd name="connsiteX12" fmla="*/ 116466 w 865881"/>
                <a:gd name="connsiteY12" fmla="*/ 662764 h 741219"/>
                <a:gd name="connsiteX13" fmla="*/ 110979 w 865881"/>
                <a:gd name="connsiteY13" fmla="*/ 668689 h 741219"/>
                <a:gd name="connsiteX14" fmla="*/ 11346 w 865881"/>
                <a:gd name="connsiteY14" fmla="*/ 685944 h 741219"/>
                <a:gd name="connsiteX15" fmla="*/ 6052 w 865881"/>
                <a:gd name="connsiteY15" fmla="*/ 684599 h 741219"/>
                <a:gd name="connsiteX16" fmla="*/ 3528 w 865881"/>
                <a:gd name="connsiteY16" fmla="*/ 679799 h 741219"/>
                <a:gd name="connsiteX17" fmla="*/ 84041 w 865881"/>
                <a:gd name="connsiteY17" fmla="*/ 177793 h 741219"/>
                <a:gd name="connsiteX18" fmla="*/ 191931 w 865881"/>
                <a:gd name="connsiteY18" fmla="*/ 54871 h 741219"/>
                <a:gd name="connsiteX19" fmla="*/ 193879 w 865881"/>
                <a:gd name="connsiteY19" fmla="*/ 54212 h 741219"/>
                <a:gd name="connsiteX20" fmla="*/ 321547 w 865881"/>
                <a:gd name="connsiteY20" fmla="*/ 9525 h 741219"/>
                <a:gd name="connsiteX21" fmla="*/ 329119 w 865881"/>
                <a:gd name="connsiteY21" fmla="*/ 10019 h 741219"/>
                <a:gd name="connsiteX22" fmla="*/ 331862 w 865881"/>
                <a:gd name="connsiteY22" fmla="*/ 16191 h 741219"/>
                <a:gd name="connsiteX23" fmla="*/ 421427 w 865881"/>
                <a:gd name="connsiteY23" fmla="*/ 333744 h 741219"/>
                <a:gd name="connsiteX24" fmla="*/ 461889 w 865881"/>
                <a:gd name="connsiteY24" fmla="*/ 9333 h 741219"/>
                <a:gd name="connsiteX25" fmla="*/ 463069 w 865881"/>
                <a:gd name="connsiteY25" fmla="*/ 2338 h 741219"/>
                <a:gd name="connsiteX26" fmla="*/ 470119 w 865881"/>
                <a:gd name="connsiteY26" fmla="*/ 253 h 741219"/>
                <a:gd name="connsiteX27" fmla="*/ 686832 w 865881"/>
                <a:gd name="connsiteY27" fmla="*/ 51332 h 741219"/>
                <a:gd name="connsiteX28" fmla="*/ 852686 w 865881"/>
                <a:gd name="connsiteY28" fmla="*/ 332976 h 741219"/>
                <a:gd name="connsiteX29" fmla="*/ 849503 w 865881"/>
                <a:gd name="connsiteY29" fmla="*/ 501079 h 741219"/>
                <a:gd name="connsiteX30" fmla="*/ 756920 w 865881"/>
                <a:gd name="connsiteY30" fmla="*/ 553612 h 741219"/>
                <a:gd name="connsiteX31" fmla="*/ 647495 w 865881"/>
                <a:gd name="connsiteY31" fmla="*/ 474224 h 741219"/>
                <a:gd name="connsiteX32" fmla="*/ 666121 w 865881"/>
                <a:gd name="connsiteY32" fmla="*/ 707396 h 741219"/>
                <a:gd name="connsiteX33" fmla="*/ 667959 w 865881"/>
                <a:gd name="connsiteY33" fmla="*/ 727503 h 741219"/>
                <a:gd name="connsiteX34" fmla="*/ 656766 w 865881"/>
                <a:gd name="connsiteY34" fmla="*/ 741164 h 741219"/>
                <a:gd name="connsiteX35" fmla="*/ 655532 w 865881"/>
                <a:gd name="connsiteY35" fmla="*/ 741219 h 741219"/>
                <a:gd name="connsiteX36" fmla="*/ 463179 w 865881"/>
                <a:gd name="connsiteY36" fmla="*/ 724403 h 741219"/>
                <a:gd name="connsiteX37" fmla="*/ 654407 w 865881"/>
                <a:gd name="connsiteY37" fmla="*/ 727558 h 741219"/>
                <a:gd name="connsiteX38" fmla="*/ 652651 w 865881"/>
                <a:gd name="connsiteY38" fmla="*/ 708493 h 741219"/>
                <a:gd name="connsiteX39" fmla="*/ 632544 w 865881"/>
                <a:gd name="connsiteY39" fmla="*/ 448245 h 741219"/>
                <a:gd name="connsiteX40" fmla="*/ 638826 w 865881"/>
                <a:gd name="connsiteY40" fmla="*/ 441223 h 741219"/>
                <a:gd name="connsiteX41" fmla="*/ 645053 w 865881"/>
                <a:gd name="connsiteY41" fmla="*/ 444679 h 741219"/>
                <a:gd name="connsiteX42" fmla="*/ 757689 w 865881"/>
                <a:gd name="connsiteY42" fmla="*/ 540197 h 741219"/>
                <a:gd name="connsiteX43" fmla="*/ 838640 w 865881"/>
                <a:gd name="connsiteY43" fmla="*/ 493014 h 741219"/>
                <a:gd name="connsiteX44" fmla="*/ 839546 w 865881"/>
                <a:gd name="connsiteY44" fmla="*/ 335939 h 741219"/>
                <a:gd name="connsiteX45" fmla="*/ 680687 w 865881"/>
                <a:gd name="connsiteY45" fmla="*/ 63182 h 741219"/>
                <a:gd name="connsiteX46" fmla="*/ 477690 w 865881"/>
                <a:gd name="connsiteY46" fmla="*/ 13805 h 741219"/>
                <a:gd name="connsiteX47" fmla="*/ 428066 w 865881"/>
                <a:gd name="connsiteY47" fmla="*/ 353961 h 741219"/>
                <a:gd name="connsiteX48" fmla="*/ 422003 w 865881"/>
                <a:gd name="connsiteY48" fmla="*/ 358186 h 741219"/>
                <a:gd name="connsiteX49" fmla="*/ 415749 w 865881"/>
                <a:gd name="connsiteY49" fmla="*/ 354236 h 741219"/>
                <a:gd name="connsiteX50" fmla="*/ 318063 w 865881"/>
                <a:gd name="connsiteY50" fmla="*/ 23543 h 741219"/>
                <a:gd name="connsiteX51" fmla="*/ 198871 w 865881"/>
                <a:gd name="connsiteY51" fmla="*/ 66666 h 741219"/>
                <a:gd name="connsiteX52" fmla="*/ 195881 w 865881"/>
                <a:gd name="connsiteY52" fmla="*/ 67791 h 741219"/>
                <a:gd name="connsiteX53" fmla="*/ 16257 w 865881"/>
                <a:gd name="connsiteY53" fmla="*/ 671295 h 741219"/>
                <a:gd name="connsiteX54" fmla="*/ 103600 w 865881"/>
                <a:gd name="connsiteY54" fmla="*/ 656180 h 741219"/>
                <a:gd name="connsiteX55" fmla="*/ 216894 w 865881"/>
                <a:gd name="connsiteY55" fmla="*/ 338216 h 741219"/>
                <a:gd name="connsiteX56" fmla="*/ 226249 w 865881"/>
                <a:gd name="connsiteY56" fmla="*/ 336981 h 741219"/>
                <a:gd name="connsiteX57" fmla="*/ 228855 w 865881"/>
                <a:gd name="connsiteY57" fmla="*/ 342193 h 741219"/>
                <a:gd name="connsiteX58" fmla="*/ 212148 w 865881"/>
                <a:gd name="connsiteY58" fmla="*/ 703390 h 741219"/>
                <a:gd name="connsiteX59" fmla="*/ 210585 w 865881"/>
                <a:gd name="connsiteY59" fmla="*/ 718149 h 741219"/>
                <a:gd name="connsiteX60" fmla="*/ 210969 w 865881"/>
                <a:gd name="connsiteY60" fmla="*/ 719274 h 741219"/>
                <a:gd name="connsiteX61" fmla="*/ 212011 w 865881"/>
                <a:gd name="connsiteY61" fmla="*/ 719740 h 741219"/>
                <a:gd name="connsiteX62" fmla="*/ 391719 w 865881"/>
                <a:gd name="connsiteY62" fmla="*/ 722922 h 741219"/>
                <a:gd name="connsiteX63" fmla="*/ 416846 w 865881"/>
                <a:gd name="connsiteY63" fmla="*/ 641531 h 741219"/>
                <a:gd name="connsiteX64" fmla="*/ 425213 w 865881"/>
                <a:gd name="connsiteY64" fmla="*/ 637115 h 741219"/>
                <a:gd name="connsiteX65" fmla="*/ 429438 w 865881"/>
                <a:gd name="connsiteY65" fmla="*/ 640982 h 74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865881" h="741219">
                  <a:moveTo>
                    <a:pt x="655395" y="740862"/>
                  </a:moveTo>
                  <a:lnTo>
                    <a:pt x="655176" y="740862"/>
                  </a:lnTo>
                  <a:lnTo>
                    <a:pt x="458515" y="737625"/>
                  </a:lnTo>
                  <a:cubicBezTo>
                    <a:pt x="455827" y="737571"/>
                    <a:pt x="453441" y="735925"/>
                    <a:pt x="452426" y="733456"/>
                  </a:cubicBezTo>
                  <a:lnTo>
                    <a:pt x="424088" y="663532"/>
                  </a:lnTo>
                  <a:lnTo>
                    <a:pt x="402993" y="731810"/>
                  </a:lnTo>
                  <a:cubicBezTo>
                    <a:pt x="402060" y="734608"/>
                    <a:pt x="399454" y="736528"/>
                    <a:pt x="396492" y="736528"/>
                  </a:cubicBezTo>
                  <a:lnTo>
                    <a:pt x="211902" y="733319"/>
                  </a:lnTo>
                  <a:cubicBezTo>
                    <a:pt x="207814" y="733264"/>
                    <a:pt x="203919" y="731481"/>
                    <a:pt x="201176" y="728463"/>
                  </a:cubicBezTo>
                  <a:cubicBezTo>
                    <a:pt x="198432" y="725418"/>
                    <a:pt x="197033" y="721358"/>
                    <a:pt x="197363" y="717271"/>
                  </a:cubicBezTo>
                  <a:cubicBezTo>
                    <a:pt x="197610" y="714391"/>
                    <a:pt x="198186" y="709288"/>
                    <a:pt x="198954" y="702101"/>
                  </a:cubicBezTo>
                  <a:cubicBezTo>
                    <a:pt x="211600" y="589411"/>
                    <a:pt x="217251" y="476034"/>
                    <a:pt x="215879" y="362658"/>
                  </a:cubicBezTo>
                  <a:cubicBezTo>
                    <a:pt x="135311" y="480286"/>
                    <a:pt x="116658" y="660871"/>
                    <a:pt x="116466" y="662764"/>
                  </a:cubicBezTo>
                  <a:cubicBezTo>
                    <a:pt x="116164" y="665754"/>
                    <a:pt x="113942" y="668168"/>
                    <a:pt x="110979" y="668689"/>
                  </a:cubicBezTo>
                  <a:lnTo>
                    <a:pt x="11346" y="685944"/>
                  </a:lnTo>
                  <a:cubicBezTo>
                    <a:pt x="9481" y="686245"/>
                    <a:pt x="7561" y="685779"/>
                    <a:pt x="6052" y="684599"/>
                  </a:cubicBezTo>
                  <a:cubicBezTo>
                    <a:pt x="4571" y="683447"/>
                    <a:pt x="3638" y="681692"/>
                    <a:pt x="3528" y="679799"/>
                  </a:cubicBezTo>
                  <a:cubicBezTo>
                    <a:pt x="-14083" y="417686"/>
                    <a:pt x="37599" y="262064"/>
                    <a:pt x="84041" y="177793"/>
                  </a:cubicBezTo>
                  <a:cubicBezTo>
                    <a:pt x="134873" y="85457"/>
                    <a:pt x="189627" y="56077"/>
                    <a:pt x="191931" y="54871"/>
                  </a:cubicBezTo>
                  <a:cubicBezTo>
                    <a:pt x="192534" y="54541"/>
                    <a:pt x="193193" y="54322"/>
                    <a:pt x="193879" y="54212"/>
                  </a:cubicBezTo>
                  <a:cubicBezTo>
                    <a:pt x="224054" y="34461"/>
                    <a:pt x="267945" y="19044"/>
                    <a:pt x="321547" y="9525"/>
                  </a:cubicBezTo>
                  <a:cubicBezTo>
                    <a:pt x="323961" y="8318"/>
                    <a:pt x="326869" y="8510"/>
                    <a:pt x="329119" y="10019"/>
                  </a:cubicBezTo>
                  <a:cubicBezTo>
                    <a:pt x="331012" y="11500"/>
                    <a:pt x="332026" y="13805"/>
                    <a:pt x="331862" y="16191"/>
                  </a:cubicBezTo>
                  <a:cubicBezTo>
                    <a:pt x="325360" y="99694"/>
                    <a:pt x="398714" y="280197"/>
                    <a:pt x="421427" y="333744"/>
                  </a:cubicBezTo>
                  <a:cubicBezTo>
                    <a:pt x="440630" y="280334"/>
                    <a:pt x="498868" y="102383"/>
                    <a:pt x="461889" y="9333"/>
                  </a:cubicBezTo>
                  <a:cubicBezTo>
                    <a:pt x="460957" y="6974"/>
                    <a:pt x="461396" y="4258"/>
                    <a:pt x="463069" y="2338"/>
                  </a:cubicBezTo>
                  <a:cubicBezTo>
                    <a:pt x="464825" y="363"/>
                    <a:pt x="467568" y="-460"/>
                    <a:pt x="470119" y="253"/>
                  </a:cubicBezTo>
                  <a:cubicBezTo>
                    <a:pt x="553046" y="3957"/>
                    <a:pt x="627935" y="21623"/>
                    <a:pt x="686832" y="51332"/>
                  </a:cubicBezTo>
                  <a:cubicBezTo>
                    <a:pt x="764464" y="90532"/>
                    <a:pt x="827229" y="224784"/>
                    <a:pt x="852686" y="332976"/>
                  </a:cubicBezTo>
                  <a:cubicBezTo>
                    <a:pt x="871339" y="412090"/>
                    <a:pt x="870160" y="473373"/>
                    <a:pt x="849503" y="501079"/>
                  </a:cubicBezTo>
                  <a:cubicBezTo>
                    <a:pt x="821798" y="538250"/>
                    <a:pt x="790634" y="555943"/>
                    <a:pt x="756920" y="553612"/>
                  </a:cubicBezTo>
                  <a:cubicBezTo>
                    <a:pt x="719201" y="551061"/>
                    <a:pt x="679453" y="521873"/>
                    <a:pt x="647495" y="474224"/>
                  </a:cubicBezTo>
                  <a:cubicBezTo>
                    <a:pt x="652761" y="563076"/>
                    <a:pt x="661979" y="662517"/>
                    <a:pt x="666121" y="707396"/>
                  </a:cubicBezTo>
                  <a:cubicBezTo>
                    <a:pt x="666943" y="716284"/>
                    <a:pt x="667575" y="723169"/>
                    <a:pt x="667959" y="727503"/>
                  </a:cubicBezTo>
                  <a:cubicBezTo>
                    <a:pt x="668644" y="734361"/>
                    <a:pt x="663624" y="740478"/>
                    <a:pt x="656766" y="741164"/>
                  </a:cubicBezTo>
                  <a:cubicBezTo>
                    <a:pt x="656355" y="741192"/>
                    <a:pt x="655944" y="741219"/>
                    <a:pt x="655532" y="741219"/>
                  </a:cubicBezTo>
                  <a:close/>
                  <a:moveTo>
                    <a:pt x="463179" y="724403"/>
                  </a:moveTo>
                  <a:lnTo>
                    <a:pt x="654407" y="727558"/>
                  </a:lnTo>
                  <a:cubicBezTo>
                    <a:pt x="654023" y="723196"/>
                    <a:pt x="653420" y="716722"/>
                    <a:pt x="652651" y="708493"/>
                  </a:cubicBezTo>
                  <a:cubicBezTo>
                    <a:pt x="648070" y="659115"/>
                    <a:pt x="637345" y="543270"/>
                    <a:pt x="632544" y="448245"/>
                  </a:cubicBezTo>
                  <a:cubicBezTo>
                    <a:pt x="632325" y="444569"/>
                    <a:pt x="635150" y="441415"/>
                    <a:pt x="638826" y="441223"/>
                  </a:cubicBezTo>
                  <a:cubicBezTo>
                    <a:pt x="641405" y="441058"/>
                    <a:pt x="643818" y="442430"/>
                    <a:pt x="645053" y="444679"/>
                  </a:cubicBezTo>
                  <a:cubicBezTo>
                    <a:pt x="676682" y="501847"/>
                    <a:pt x="718790" y="537564"/>
                    <a:pt x="757689" y="540197"/>
                  </a:cubicBezTo>
                  <a:cubicBezTo>
                    <a:pt x="786575" y="542145"/>
                    <a:pt x="813814" y="526289"/>
                    <a:pt x="838640" y="493014"/>
                  </a:cubicBezTo>
                  <a:cubicBezTo>
                    <a:pt x="856664" y="468847"/>
                    <a:pt x="856992" y="410115"/>
                    <a:pt x="839546" y="335939"/>
                  </a:cubicBezTo>
                  <a:cubicBezTo>
                    <a:pt x="813979" y="227363"/>
                    <a:pt x="751188" y="98789"/>
                    <a:pt x="680687" y="63182"/>
                  </a:cubicBezTo>
                  <a:cubicBezTo>
                    <a:pt x="625439" y="35284"/>
                    <a:pt x="555405" y="18331"/>
                    <a:pt x="477690" y="13805"/>
                  </a:cubicBezTo>
                  <a:cubicBezTo>
                    <a:pt x="515108" y="131022"/>
                    <a:pt x="431742" y="344662"/>
                    <a:pt x="428066" y="353961"/>
                  </a:cubicBezTo>
                  <a:cubicBezTo>
                    <a:pt x="427078" y="356458"/>
                    <a:pt x="424692" y="358131"/>
                    <a:pt x="422003" y="358186"/>
                  </a:cubicBezTo>
                  <a:cubicBezTo>
                    <a:pt x="419315" y="358268"/>
                    <a:pt x="416846" y="356705"/>
                    <a:pt x="415749" y="354236"/>
                  </a:cubicBezTo>
                  <a:cubicBezTo>
                    <a:pt x="411552" y="344827"/>
                    <a:pt x="316006" y="128772"/>
                    <a:pt x="318063" y="23543"/>
                  </a:cubicBezTo>
                  <a:cubicBezTo>
                    <a:pt x="268220" y="32952"/>
                    <a:pt x="226084" y="48232"/>
                    <a:pt x="198871" y="66666"/>
                  </a:cubicBezTo>
                  <a:cubicBezTo>
                    <a:pt x="197994" y="67297"/>
                    <a:pt x="196951" y="67681"/>
                    <a:pt x="195881" y="67791"/>
                  </a:cubicBezTo>
                  <a:cubicBezTo>
                    <a:pt x="173744" y="81507"/>
                    <a:pt x="-12602" y="210904"/>
                    <a:pt x="16257" y="671295"/>
                  </a:cubicBezTo>
                  <a:lnTo>
                    <a:pt x="103600" y="656180"/>
                  </a:lnTo>
                  <a:cubicBezTo>
                    <a:pt x="107386" y="623508"/>
                    <a:pt x="131032" y="448574"/>
                    <a:pt x="216894" y="338216"/>
                  </a:cubicBezTo>
                  <a:cubicBezTo>
                    <a:pt x="219144" y="335280"/>
                    <a:pt x="223313" y="334732"/>
                    <a:pt x="226249" y="336981"/>
                  </a:cubicBezTo>
                  <a:cubicBezTo>
                    <a:pt x="227867" y="338216"/>
                    <a:pt x="228827" y="340136"/>
                    <a:pt x="228855" y="342193"/>
                  </a:cubicBezTo>
                  <a:cubicBezTo>
                    <a:pt x="231159" y="462839"/>
                    <a:pt x="225563" y="583485"/>
                    <a:pt x="212148" y="703390"/>
                  </a:cubicBezTo>
                  <a:cubicBezTo>
                    <a:pt x="211381" y="710386"/>
                    <a:pt x="210832" y="715351"/>
                    <a:pt x="210585" y="718149"/>
                  </a:cubicBezTo>
                  <a:cubicBezTo>
                    <a:pt x="210558" y="718560"/>
                    <a:pt x="210695" y="718972"/>
                    <a:pt x="210969" y="719274"/>
                  </a:cubicBezTo>
                  <a:cubicBezTo>
                    <a:pt x="211243" y="719575"/>
                    <a:pt x="211600" y="719740"/>
                    <a:pt x="212011" y="719740"/>
                  </a:cubicBezTo>
                  <a:lnTo>
                    <a:pt x="391719" y="722922"/>
                  </a:lnTo>
                  <a:lnTo>
                    <a:pt x="416846" y="641531"/>
                  </a:lnTo>
                  <a:cubicBezTo>
                    <a:pt x="417943" y="637992"/>
                    <a:pt x="421702" y="636017"/>
                    <a:pt x="425213" y="637115"/>
                  </a:cubicBezTo>
                  <a:cubicBezTo>
                    <a:pt x="427133" y="637718"/>
                    <a:pt x="428669" y="639117"/>
                    <a:pt x="429438" y="640982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DF1231DE-EF1F-F5AB-E616-9734DEB3BA6F}"/>
                </a:ext>
              </a:extLst>
            </p:cNvPr>
            <p:cNvSpPr/>
            <p:nvPr/>
          </p:nvSpPr>
          <p:spPr>
            <a:xfrm>
              <a:off x="8906009" y="4414666"/>
              <a:ext cx="128849" cy="202303"/>
            </a:xfrm>
            <a:custGeom>
              <a:avLst/>
              <a:gdLst>
                <a:gd name="connsiteX0" fmla="*/ 25196 w 92267"/>
                <a:gd name="connsiteY0" fmla="*/ 144868 h 144868"/>
                <a:gd name="connsiteX1" fmla="*/ 10739 w 92267"/>
                <a:gd name="connsiteY1" fmla="*/ 33220 h 144868"/>
                <a:gd name="connsiteX2" fmla="*/ 41491 w 92267"/>
                <a:gd name="connsiteY2" fmla="*/ 0 h 144868"/>
                <a:gd name="connsiteX3" fmla="*/ 92267 w 92267"/>
                <a:gd name="connsiteY3" fmla="*/ 63477 h 14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267" h="144868">
                  <a:moveTo>
                    <a:pt x="25196" y="144868"/>
                  </a:moveTo>
                  <a:cubicBezTo>
                    <a:pt x="4896" y="108905"/>
                    <a:pt x="-11700" y="62572"/>
                    <a:pt x="10739" y="33220"/>
                  </a:cubicBezTo>
                  <a:lnTo>
                    <a:pt x="41491" y="0"/>
                  </a:lnTo>
                  <a:cubicBezTo>
                    <a:pt x="41491" y="0"/>
                    <a:pt x="43960" y="58814"/>
                    <a:pt x="92267" y="63477"/>
                  </a:cubicBez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6F4906E3-4521-B57E-D7E5-9B072EB262A8}"/>
                </a:ext>
              </a:extLst>
            </p:cNvPr>
            <p:cNvSpPr/>
            <p:nvPr/>
          </p:nvSpPr>
          <p:spPr>
            <a:xfrm>
              <a:off x="8896595" y="4405342"/>
              <a:ext cx="147568" cy="220936"/>
            </a:xfrm>
            <a:custGeom>
              <a:avLst/>
              <a:gdLst>
                <a:gd name="connsiteX0" fmla="*/ 31937 w 105673"/>
                <a:gd name="connsiteY0" fmla="*/ 158212 h 158211"/>
                <a:gd name="connsiteX1" fmla="*/ 31333 w 105673"/>
                <a:gd name="connsiteY1" fmla="*/ 158212 h 158211"/>
                <a:gd name="connsiteX2" fmla="*/ 26093 w 105673"/>
                <a:gd name="connsiteY2" fmla="*/ 154810 h 158211"/>
                <a:gd name="connsiteX3" fmla="*/ 12186 w 105673"/>
                <a:gd name="connsiteY3" fmla="*/ 35838 h 158211"/>
                <a:gd name="connsiteX4" fmla="*/ 43321 w 105673"/>
                <a:gd name="connsiteY4" fmla="*/ 2124 h 158211"/>
                <a:gd name="connsiteX5" fmla="*/ 52785 w 105673"/>
                <a:gd name="connsiteY5" fmla="*/ 1794 h 158211"/>
                <a:gd name="connsiteX6" fmla="*/ 54897 w 105673"/>
                <a:gd name="connsiteY6" fmla="*/ 6375 h 158211"/>
                <a:gd name="connsiteX7" fmla="*/ 99666 w 105673"/>
                <a:gd name="connsiteY7" fmla="*/ 63489 h 158211"/>
                <a:gd name="connsiteX8" fmla="*/ 105153 w 105673"/>
                <a:gd name="connsiteY8" fmla="*/ 67604 h 158211"/>
                <a:gd name="connsiteX9" fmla="*/ 104138 w 105673"/>
                <a:gd name="connsiteY9" fmla="*/ 74407 h 158211"/>
                <a:gd name="connsiteX10" fmla="*/ 37066 w 105673"/>
                <a:gd name="connsiteY10" fmla="*/ 155798 h 158211"/>
                <a:gd name="connsiteX11" fmla="*/ 31937 w 105673"/>
                <a:gd name="connsiteY11" fmla="*/ 158212 h 158211"/>
                <a:gd name="connsiteX12" fmla="*/ 43540 w 105673"/>
                <a:gd name="connsiteY12" fmla="*/ 21600 h 158211"/>
                <a:gd name="connsiteX13" fmla="*/ 22390 w 105673"/>
                <a:gd name="connsiteY13" fmla="*/ 44451 h 158211"/>
                <a:gd name="connsiteX14" fmla="*/ 33089 w 105673"/>
                <a:gd name="connsiteY14" fmla="*/ 139613 h 158211"/>
                <a:gd name="connsiteX15" fmla="*/ 86718 w 105673"/>
                <a:gd name="connsiteY15" fmla="*/ 74544 h 158211"/>
                <a:gd name="connsiteX16" fmla="*/ 43677 w 105673"/>
                <a:gd name="connsiteY16" fmla="*/ 21600 h 15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673" h="158211">
                  <a:moveTo>
                    <a:pt x="31937" y="158212"/>
                  </a:moveTo>
                  <a:lnTo>
                    <a:pt x="31333" y="158212"/>
                  </a:lnTo>
                  <a:cubicBezTo>
                    <a:pt x="29138" y="157992"/>
                    <a:pt x="27191" y="156730"/>
                    <a:pt x="26093" y="154810"/>
                  </a:cubicBezTo>
                  <a:cubicBezTo>
                    <a:pt x="5767" y="118792"/>
                    <a:pt x="-13162" y="68865"/>
                    <a:pt x="12186" y="35838"/>
                  </a:cubicBezTo>
                  <a:lnTo>
                    <a:pt x="43321" y="2124"/>
                  </a:lnTo>
                  <a:cubicBezTo>
                    <a:pt x="45845" y="-565"/>
                    <a:pt x="50069" y="-730"/>
                    <a:pt x="52785" y="1794"/>
                  </a:cubicBezTo>
                  <a:cubicBezTo>
                    <a:pt x="54047" y="3001"/>
                    <a:pt x="54815" y="4647"/>
                    <a:pt x="54897" y="6375"/>
                  </a:cubicBezTo>
                  <a:cubicBezTo>
                    <a:pt x="54897" y="8543"/>
                    <a:pt x="57778" y="59456"/>
                    <a:pt x="99666" y="63489"/>
                  </a:cubicBezTo>
                  <a:cubicBezTo>
                    <a:pt x="102108" y="63763"/>
                    <a:pt x="104220" y="65327"/>
                    <a:pt x="105153" y="67604"/>
                  </a:cubicBezTo>
                  <a:cubicBezTo>
                    <a:pt x="106113" y="69880"/>
                    <a:pt x="105729" y="72514"/>
                    <a:pt x="104138" y="74407"/>
                  </a:cubicBezTo>
                  <a:lnTo>
                    <a:pt x="37066" y="155798"/>
                  </a:lnTo>
                  <a:cubicBezTo>
                    <a:pt x="35805" y="157306"/>
                    <a:pt x="33912" y="158212"/>
                    <a:pt x="31937" y="158212"/>
                  </a:cubicBezTo>
                  <a:close/>
                  <a:moveTo>
                    <a:pt x="43540" y="21600"/>
                  </a:moveTo>
                  <a:lnTo>
                    <a:pt x="22390" y="44451"/>
                  </a:lnTo>
                  <a:cubicBezTo>
                    <a:pt x="2941" y="69826"/>
                    <a:pt x="18769" y="112016"/>
                    <a:pt x="33089" y="139613"/>
                  </a:cubicBezTo>
                  <a:lnTo>
                    <a:pt x="86718" y="74544"/>
                  </a:lnTo>
                  <a:cubicBezTo>
                    <a:pt x="60137" y="66589"/>
                    <a:pt x="47957" y="41681"/>
                    <a:pt x="43677" y="21600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E2533ED4-C67C-3561-6809-F6A32E8EF3DA}"/>
                </a:ext>
              </a:extLst>
            </p:cNvPr>
            <p:cNvSpPr/>
            <p:nvPr/>
          </p:nvSpPr>
          <p:spPr>
            <a:xfrm>
              <a:off x="9046350" y="4419724"/>
              <a:ext cx="116572" cy="203645"/>
            </a:xfrm>
            <a:custGeom>
              <a:avLst/>
              <a:gdLst>
                <a:gd name="connsiteX0" fmla="*/ 0 w 83476"/>
                <a:gd name="connsiteY0" fmla="*/ 59884 h 145828"/>
                <a:gd name="connsiteX1" fmla="*/ 38268 w 83476"/>
                <a:gd name="connsiteY1" fmla="*/ 0 h 145828"/>
                <a:gd name="connsiteX2" fmla="*/ 80623 w 83476"/>
                <a:gd name="connsiteY2" fmla="*/ 59144 h 145828"/>
                <a:gd name="connsiteX3" fmla="*/ 69979 w 83476"/>
                <a:gd name="connsiteY3" fmla="*/ 145829 h 14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476" h="145828">
                  <a:moveTo>
                    <a:pt x="0" y="59884"/>
                  </a:moveTo>
                  <a:cubicBezTo>
                    <a:pt x="34400" y="57141"/>
                    <a:pt x="38268" y="0"/>
                    <a:pt x="38268" y="0"/>
                  </a:cubicBezTo>
                  <a:cubicBezTo>
                    <a:pt x="38268" y="0"/>
                    <a:pt x="73600" y="23893"/>
                    <a:pt x="80623" y="59144"/>
                  </a:cubicBezTo>
                  <a:cubicBezTo>
                    <a:pt x="90937" y="110962"/>
                    <a:pt x="69979" y="145829"/>
                    <a:pt x="69979" y="145829"/>
                  </a:cubicBez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40C1B120-359B-5860-9EF5-65416FDEDD1E}"/>
                </a:ext>
              </a:extLst>
            </p:cNvPr>
            <p:cNvSpPr/>
            <p:nvPr/>
          </p:nvSpPr>
          <p:spPr>
            <a:xfrm>
              <a:off x="9036939" y="4410316"/>
              <a:ext cx="135346" cy="222396"/>
            </a:xfrm>
            <a:custGeom>
              <a:avLst/>
              <a:gdLst>
                <a:gd name="connsiteX0" fmla="*/ 76719 w 96921"/>
                <a:gd name="connsiteY0" fmla="*/ 159258 h 159257"/>
                <a:gd name="connsiteX1" fmla="*/ 71535 w 96921"/>
                <a:gd name="connsiteY1" fmla="*/ 156789 h 159257"/>
                <a:gd name="connsiteX2" fmla="*/ 1555 w 96921"/>
                <a:gd name="connsiteY2" fmla="*/ 70872 h 159257"/>
                <a:gd name="connsiteX3" fmla="*/ 2406 w 96921"/>
                <a:gd name="connsiteY3" fmla="*/ 61435 h 159257"/>
                <a:gd name="connsiteX4" fmla="*/ 6219 w 96921"/>
                <a:gd name="connsiteY4" fmla="*/ 59899 h 159257"/>
                <a:gd name="connsiteX5" fmla="*/ 38342 w 96921"/>
                <a:gd name="connsiteY5" fmla="*/ 6242 h 159257"/>
                <a:gd name="connsiteX6" fmla="*/ 45474 w 96921"/>
                <a:gd name="connsiteY6" fmla="*/ 15 h 159257"/>
                <a:gd name="connsiteX7" fmla="*/ 48766 w 96921"/>
                <a:gd name="connsiteY7" fmla="*/ 1140 h 159257"/>
                <a:gd name="connsiteX8" fmla="*/ 93919 w 96921"/>
                <a:gd name="connsiteY8" fmla="*/ 64535 h 159257"/>
                <a:gd name="connsiteX9" fmla="*/ 82452 w 96921"/>
                <a:gd name="connsiteY9" fmla="*/ 155966 h 159257"/>
                <a:gd name="connsiteX10" fmla="*/ 77213 w 96921"/>
                <a:gd name="connsiteY10" fmla="*/ 159175 h 159257"/>
                <a:gd name="connsiteX11" fmla="*/ 18591 w 96921"/>
                <a:gd name="connsiteY11" fmla="*/ 70598 h 159257"/>
                <a:gd name="connsiteX12" fmla="*/ 75155 w 96921"/>
                <a:gd name="connsiteY12" fmla="*/ 140055 h 159257"/>
                <a:gd name="connsiteX13" fmla="*/ 80807 w 96921"/>
                <a:gd name="connsiteY13" fmla="*/ 67196 h 159257"/>
                <a:gd name="connsiteX14" fmla="*/ 50055 w 96921"/>
                <a:gd name="connsiteY14" fmla="*/ 19327 h 159257"/>
                <a:gd name="connsiteX15" fmla="*/ 18591 w 96921"/>
                <a:gd name="connsiteY15" fmla="*/ 70598 h 15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6921" h="159257">
                  <a:moveTo>
                    <a:pt x="76719" y="159258"/>
                  </a:moveTo>
                  <a:cubicBezTo>
                    <a:pt x="74716" y="159258"/>
                    <a:pt x="72796" y="158353"/>
                    <a:pt x="71535" y="156789"/>
                  </a:cubicBezTo>
                  <a:lnTo>
                    <a:pt x="1555" y="70872"/>
                  </a:lnTo>
                  <a:cubicBezTo>
                    <a:pt x="-804" y="68046"/>
                    <a:pt x="-447" y="63822"/>
                    <a:pt x="2406" y="61435"/>
                  </a:cubicBezTo>
                  <a:cubicBezTo>
                    <a:pt x="3476" y="60530"/>
                    <a:pt x="4820" y="60009"/>
                    <a:pt x="6219" y="59899"/>
                  </a:cubicBezTo>
                  <a:cubicBezTo>
                    <a:pt x="34419" y="57732"/>
                    <a:pt x="38314" y="6736"/>
                    <a:pt x="38342" y="6242"/>
                  </a:cubicBezTo>
                  <a:cubicBezTo>
                    <a:pt x="38589" y="2566"/>
                    <a:pt x="41771" y="-232"/>
                    <a:pt x="45474" y="15"/>
                  </a:cubicBezTo>
                  <a:cubicBezTo>
                    <a:pt x="46654" y="97"/>
                    <a:pt x="47778" y="481"/>
                    <a:pt x="48766" y="1140"/>
                  </a:cubicBezTo>
                  <a:cubicBezTo>
                    <a:pt x="50302" y="2182"/>
                    <a:pt x="86457" y="27008"/>
                    <a:pt x="93919" y="64535"/>
                  </a:cubicBezTo>
                  <a:cubicBezTo>
                    <a:pt x="104618" y="118247"/>
                    <a:pt x="83358" y="154457"/>
                    <a:pt x="82452" y="155966"/>
                  </a:cubicBezTo>
                  <a:cubicBezTo>
                    <a:pt x="81328" y="157831"/>
                    <a:pt x="79380" y="159038"/>
                    <a:pt x="77213" y="159175"/>
                  </a:cubicBezTo>
                  <a:close/>
                  <a:moveTo>
                    <a:pt x="18591" y="70598"/>
                  </a:moveTo>
                  <a:lnTo>
                    <a:pt x="75155" y="140055"/>
                  </a:lnTo>
                  <a:cubicBezTo>
                    <a:pt x="83934" y="116793"/>
                    <a:pt x="85881" y="91528"/>
                    <a:pt x="80807" y="67196"/>
                  </a:cubicBezTo>
                  <a:cubicBezTo>
                    <a:pt x="76527" y="45689"/>
                    <a:pt x="60342" y="28407"/>
                    <a:pt x="50055" y="19327"/>
                  </a:cubicBezTo>
                  <a:cubicBezTo>
                    <a:pt x="47120" y="35210"/>
                    <a:pt x="39192" y="61874"/>
                    <a:pt x="18591" y="70598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4E05691C-2BA6-6F7B-AF8A-B5888144A24F}"/>
                </a:ext>
              </a:extLst>
            </p:cNvPr>
            <p:cNvSpPr/>
            <p:nvPr/>
          </p:nvSpPr>
          <p:spPr>
            <a:xfrm>
              <a:off x="9332967" y="5003572"/>
              <a:ext cx="35772" cy="70029"/>
            </a:xfrm>
            <a:custGeom>
              <a:avLst/>
              <a:gdLst>
                <a:gd name="connsiteX0" fmla="*/ 18929 w 25616"/>
                <a:gd name="connsiteY0" fmla="*/ 50147 h 50147"/>
                <a:gd name="connsiteX1" fmla="*/ 12593 w 25616"/>
                <a:gd name="connsiteY1" fmla="*/ 45593 h 50147"/>
                <a:gd name="connsiteX2" fmla="*/ 6557 w 25616"/>
                <a:gd name="connsiteY2" fmla="*/ 28256 h 50147"/>
                <a:gd name="connsiteX3" fmla="*/ 193 w 25616"/>
                <a:gd name="connsiteY3" fmla="*/ 8313 h 50147"/>
                <a:gd name="connsiteX4" fmla="*/ 5076 w 25616"/>
                <a:gd name="connsiteY4" fmla="*/ 193 h 50147"/>
                <a:gd name="connsiteX5" fmla="*/ 13196 w 25616"/>
                <a:gd name="connsiteY5" fmla="*/ 5104 h 50147"/>
                <a:gd name="connsiteX6" fmla="*/ 19176 w 25616"/>
                <a:gd name="connsiteY6" fmla="*/ 23757 h 50147"/>
                <a:gd name="connsiteX7" fmla="*/ 25266 w 25616"/>
                <a:gd name="connsiteY7" fmla="*/ 41341 h 50147"/>
                <a:gd name="connsiteX8" fmla="*/ 21069 w 25616"/>
                <a:gd name="connsiteY8" fmla="*/ 49791 h 50147"/>
                <a:gd name="connsiteX9" fmla="*/ 21041 w 25616"/>
                <a:gd name="connsiteY9" fmla="*/ 49791 h 50147"/>
                <a:gd name="connsiteX10" fmla="*/ 18929 w 25616"/>
                <a:gd name="connsiteY10" fmla="*/ 50147 h 50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16" h="50147">
                  <a:moveTo>
                    <a:pt x="18929" y="50147"/>
                  </a:moveTo>
                  <a:cubicBezTo>
                    <a:pt x="16049" y="50147"/>
                    <a:pt x="13498" y="48309"/>
                    <a:pt x="12593" y="45593"/>
                  </a:cubicBezTo>
                  <a:cubicBezTo>
                    <a:pt x="10151" y="38324"/>
                    <a:pt x="8176" y="32810"/>
                    <a:pt x="6557" y="28256"/>
                  </a:cubicBezTo>
                  <a:cubicBezTo>
                    <a:pt x="4089" y="21727"/>
                    <a:pt x="1949" y="15062"/>
                    <a:pt x="193" y="8313"/>
                  </a:cubicBezTo>
                  <a:cubicBezTo>
                    <a:pt x="-685" y="4720"/>
                    <a:pt x="1510" y="1099"/>
                    <a:pt x="5076" y="193"/>
                  </a:cubicBezTo>
                  <a:cubicBezTo>
                    <a:pt x="8670" y="-684"/>
                    <a:pt x="12318" y="1510"/>
                    <a:pt x="13196" y="5104"/>
                  </a:cubicBezTo>
                  <a:cubicBezTo>
                    <a:pt x="14869" y="11413"/>
                    <a:pt x="16844" y="17640"/>
                    <a:pt x="19176" y="23757"/>
                  </a:cubicBezTo>
                  <a:cubicBezTo>
                    <a:pt x="20795" y="28393"/>
                    <a:pt x="22797" y="33962"/>
                    <a:pt x="25266" y="41341"/>
                  </a:cubicBezTo>
                  <a:cubicBezTo>
                    <a:pt x="26445" y="44825"/>
                    <a:pt x="24553" y="48611"/>
                    <a:pt x="21069" y="49791"/>
                  </a:cubicBezTo>
                  <a:cubicBezTo>
                    <a:pt x="21069" y="49791"/>
                    <a:pt x="21041" y="49791"/>
                    <a:pt x="21041" y="49791"/>
                  </a:cubicBezTo>
                  <a:cubicBezTo>
                    <a:pt x="20356" y="50037"/>
                    <a:pt x="19642" y="50147"/>
                    <a:pt x="18929" y="50147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C686C09-D40D-C17B-ACC3-FE7B5A01B7B2}"/>
                </a:ext>
              </a:extLst>
            </p:cNvPr>
            <p:cNvSpPr/>
            <p:nvPr/>
          </p:nvSpPr>
          <p:spPr>
            <a:xfrm>
              <a:off x="9425305" y="4863193"/>
              <a:ext cx="140931" cy="44494"/>
            </a:xfrm>
            <a:custGeom>
              <a:avLst/>
              <a:gdLst>
                <a:gd name="connsiteX0" fmla="*/ 94246 w 100920"/>
                <a:gd name="connsiteY0" fmla="*/ 31862 h 31862"/>
                <a:gd name="connsiteX1" fmla="*/ 92106 w 100920"/>
                <a:gd name="connsiteY1" fmla="*/ 31506 h 31862"/>
                <a:gd name="connsiteX2" fmla="*/ 5559 w 100920"/>
                <a:gd name="connsiteY2" fmla="*/ 13291 h 31862"/>
                <a:gd name="connsiteX3" fmla="*/ 99 w 100920"/>
                <a:gd name="connsiteY3" fmla="*/ 5555 h 31862"/>
                <a:gd name="connsiteX4" fmla="*/ 7122 w 100920"/>
                <a:gd name="connsiteY4" fmla="*/ 14 h 31862"/>
                <a:gd name="connsiteX5" fmla="*/ 96358 w 100920"/>
                <a:gd name="connsiteY5" fmla="*/ 18832 h 31862"/>
                <a:gd name="connsiteX6" fmla="*/ 100583 w 100920"/>
                <a:gd name="connsiteY6" fmla="*/ 27254 h 31862"/>
                <a:gd name="connsiteX7" fmla="*/ 100583 w 100920"/>
                <a:gd name="connsiteY7" fmla="*/ 27281 h 31862"/>
                <a:gd name="connsiteX8" fmla="*/ 94246 w 100920"/>
                <a:gd name="connsiteY8" fmla="*/ 31862 h 31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920" h="31862">
                  <a:moveTo>
                    <a:pt x="94246" y="31862"/>
                  </a:moveTo>
                  <a:cubicBezTo>
                    <a:pt x="93505" y="31862"/>
                    <a:pt x="92792" y="31725"/>
                    <a:pt x="92106" y="31506"/>
                  </a:cubicBezTo>
                  <a:cubicBezTo>
                    <a:pt x="63961" y="22508"/>
                    <a:pt x="34938" y="16418"/>
                    <a:pt x="5559" y="13291"/>
                  </a:cubicBezTo>
                  <a:cubicBezTo>
                    <a:pt x="1910" y="12660"/>
                    <a:pt x="-532" y="9204"/>
                    <a:pt x="99" y="5555"/>
                  </a:cubicBezTo>
                  <a:cubicBezTo>
                    <a:pt x="676" y="2181"/>
                    <a:pt x="3693" y="-205"/>
                    <a:pt x="7122" y="14"/>
                  </a:cubicBezTo>
                  <a:cubicBezTo>
                    <a:pt x="37435" y="3224"/>
                    <a:pt x="67335" y="9533"/>
                    <a:pt x="96358" y="18832"/>
                  </a:cubicBezTo>
                  <a:cubicBezTo>
                    <a:pt x="99842" y="19985"/>
                    <a:pt x="101735" y="23770"/>
                    <a:pt x="100583" y="27254"/>
                  </a:cubicBezTo>
                  <a:cubicBezTo>
                    <a:pt x="100583" y="27254"/>
                    <a:pt x="100583" y="27281"/>
                    <a:pt x="100583" y="27281"/>
                  </a:cubicBezTo>
                  <a:cubicBezTo>
                    <a:pt x="99650" y="29997"/>
                    <a:pt x="97127" y="31835"/>
                    <a:pt x="94246" y="31862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43B4015-63AF-1837-801F-0DF372D7C152}"/>
                </a:ext>
              </a:extLst>
            </p:cNvPr>
            <p:cNvSpPr/>
            <p:nvPr/>
          </p:nvSpPr>
          <p:spPr>
            <a:xfrm>
              <a:off x="9182980" y="4750358"/>
              <a:ext cx="196356" cy="266162"/>
            </a:xfrm>
            <a:custGeom>
              <a:avLst/>
              <a:gdLst>
                <a:gd name="connsiteX0" fmla="*/ 14878 w 140608"/>
                <a:gd name="connsiteY0" fmla="*/ 190597 h 190597"/>
                <a:gd name="connsiteX1" fmla="*/ 85159 w 140608"/>
                <a:gd name="connsiteY1" fmla="*/ 190597 h 190597"/>
                <a:gd name="connsiteX2" fmla="*/ 99670 w 140608"/>
                <a:gd name="connsiteY2" fmla="*/ 179268 h 190597"/>
                <a:gd name="connsiteX3" fmla="*/ 140160 w 140608"/>
                <a:gd name="connsiteY3" fmla="*/ 18654 h 190597"/>
                <a:gd name="connsiteX4" fmla="*/ 129242 w 140608"/>
                <a:gd name="connsiteY4" fmla="*/ 439 h 190597"/>
                <a:gd name="connsiteX5" fmla="*/ 125621 w 140608"/>
                <a:gd name="connsiteY5" fmla="*/ 0 h 190597"/>
                <a:gd name="connsiteX6" fmla="*/ 55313 w 140608"/>
                <a:gd name="connsiteY6" fmla="*/ 0 h 190597"/>
                <a:gd name="connsiteX7" fmla="*/ 40774 w 140608"/>
                <a:gd name="connsiteY7" fmla="*/ 11329 h 190597"/>
                <a:gd name="connsiteX8" fmla="*/ 449 w 140608"/>
                <a:gd name="connsiteY8" fmla="*/ 171944 h 190597"/>
                <a:gd name="connsiteX9" fmla="*/ 11367 w 140608"/>
                <a:gd name="connsiteY9" fmla="*/ 190158 h 190597"/>
                <a:gd name="connsiteX10" fmla="*/ 14878 w 140608"/>
                <a:gd name="connsiteY10" fmla="*/ 190597 h 19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608" h="190597">
                  <a:moveTo>
                    <a:pt x="14878" y="190597"/>
                  </a:moveTo>
                  <a:lnTo>
                    <a:pt x="85159" y="190597"/>
                  </a:lnTo>
                  <a:cubicBezTo>
                    <a:pt x="92017" y="190597"/>
                    <a:pt x="97997" y="185934"/>
                    <a:pt x="99670" y="179268"/>
                  </a:cubicBezTo>
                  <a:lnTo>
                    <a:pt x="140160" y="18654"/>
                  </a:lnTo>
                  <a:cubicBezTo>
                    <a:pt x="142162" y="10616"/>
                    <a:pt x="137279" y="2469"/>
                    <a:pt x="129242" y="439"/>
                  </a:cubicBezTo>
                  <a:cubicBezTo>
                    <a:pt x="128063" y="164"/>
                    <a:pt x="126856" y="0"/>
                    <a:pt x="125621" y="0"/>
                  </a:cubicBezTo>
                  <a:lnTo>
                    <a:pt x="55313" y="0"/>
                  </a:lnTo>
                  <a:cubicBezTo>
                    <a:pt x="48455" y="0"/>
                    <a:pt x="42448" y="4663"/>
                    <a:pt x="40774" y="11329"/>
                  </a:cubicBezTo>
                  <a:lnTo>
                    <a:pt x="449" y="171944"/>
                  </a:lnTo>
                  <a:cubicBezTo>
                    <a:pt x="-1553" y="179981"/>
                    <a:pt x="3329" y="188129"/>
                    <a:pt x="11367" y="190158"/>
                  </a:cubicBezTo>
                  <a:cubicBezTo>
                    <a:pt x="12519" y="190433"/>
                    <a:pt x="13699" y="190597"/>
                    <a:pt x="14878" y="190597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976E920-4E0C-53D4-C7A3-D3B44CC0C065}"/>
                </a:ext>
              </a:extLst>
            </p:cNvPr>
            <p:cNvSpPr/>
            <p:nvPr/>
          </p:nvSpPr>
          <p:spPr>
            <a:xfrm>
              <a:off x="9210277" y="4814119"/>
              <a:ext cx="191476" cy="143638"/>
            </a:xfrm>
            <a:custGeom>
              <a:avLst/>
              <a:gdLst>
                <a:gd name="connsiteX0" fmla="*/ 111233 w 137114"/>
                <a:gd name="connsiteY0" fmla="*/ 8576 h 102858"/>
                <a:gd name="connsiteX1" fmla="*/ 104677 w 137114"/>
                <a:gd name="connsiteY1" fmla="*/ 36008 h 102858"/>
                <a:gd name="connsiteX2" fmla="*/ 81085 w 137114"/>
                <a:gd name="connsiteY2" fmla="*/ 28135 h 102858"/>
                <a:gd name="connsiteX3" fmla="*/ 43915 w 137114"/>
                <a:gd name="connsiteY3" fmla="*/ 10908 h 102858"/>
                <a:gd name="connsiteX4" fmla="*/ 30364 w 137114"/>
                <a:gd name="connsiteY4" fmla="*/ 2678 h 102858"/>
                <a:gd name="connsiteX5" fmla="*/ 4907 w 137114"/>
                <a:gd name="connsiteY5" fmla="*/ 8932 h 102858"/>
                <a:gd name="connsiteX6" fmla="*/ 3233 w 137114"/>
                <a:gd name="connsiteY6" fmla="*/ 12499 h 102858"/>
                <a:gd name="connsiteX7" fmla="*/ 81497 w 137114"/>
                <a:gd name="connsiteY7" fmla="*/ 100857 h 102858"/>
                <a:gd name="connsiteX8" fmla="*/ 135730 w 137114"/>
                <a:gd name="connsiteY8" fmla="*/ 21085 h 102858"/>
                <a:gd name="connsiteX9" fmla="*/ 125690 w 137114"/>
                <a:gd name="connsiteY9" fmla="*/ 3638 h 102858"/>
                <a:gd name="connsiteX10" fmla="*/ 112961 w 137114"/>
                <a:gd name="connsiteY10" fmla="*/ 5037 h 102858"/>
                <a:gd name="connsiteX11" fmla="*/ 111233 w 137114"/>
                <a:gd name="connsiteY11" fmla="*/ 8576 h 102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114" h="102858">
                  <a:moveTo>
                    <a:pt x="111233" y="8576"/>
                  </a:moveTo>
                  <a:lnTo>
                    <a:pt x="104677" y="36008"/>
                  </a:lnTo>
                  <a:lnTo>
                    <a:pt x="81085" y="28135"/>
                  </a:lnTo>
                  <a:cubicBezTo>
                    <a:pt x="68083" y="23801"/>
                    <a:pt x="55629" y="18013"/>
                    <a:pt x="43915" y="10908"/>
                  </a:cubicBezTo>
                  <a:lnTo>
                    <a:pt x="30364" y="2678"/>
                  </a:lnTo>
                  <a:cubicBezTo>
                    <a:pt x="21613" y="-2616"/>
                    <a:pt x="10201" y="182"/>
                    <a:pt x="4907" y="8932"/>
                  </a:cubicBezTo>
                  <a:cubicBezTo>
                    <a:pt x="4221" y="10057"/>
                    <a:pt x="3672" y="11264"/>
                    <a:pt x="3233" y="12499"/>
                  </a:cubicBezTo>
                  <a:cubicBezTo>
                    <a:pt x="-4996" y="36200"/>
                    <a:pt x="-3460" y="75921"/>
                    <a:pt x="81497" y="100857"/>
                  </a:cubicBezTo>
                  <a:cubicBezTo>
                    <a:pt x="128378" y="114573"/>
                    <a:pt x="141847" y="54497"/>
                    <a:pt x="135730" y="21085"/>
                  </a:cubicBezTo>
                  <a:cubicBezTo>
                    <a:pt x="134688" y="14227"/>
                    <a:pt x="131094" y="8000"/>
                    <a:pt x="125690" y="3638"/>
                  </a:cubicBezTo>
                  <a:cubicBezTo>
                    <a:pt x="121795" y="511"/>
                    <a:pt x="116089" y="1142"/>
                    <a:pt x="112961" y="5037"/>
                  </a:cubicBezTo>
                  <a:cubicBezTo>
                    <a:pt x="112139" y="6080"/>
                    <a:pt x="111535" y="7287"/>
                    <a:pt x="111233" y="8576"/>
                  </a:cubicBez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F3D7DB7-D776-3D66-1186-5A20BAFC4069}"/>
                </a:ext>
              </a:extLst>
            </p:cNvPr>
            <p:cNvSpPr/>
            <p:nvPr/>
          </p:nvSpPr>
          <p:spPr>
            <a:xfrm>
              <a:off x="9200849" y="4804886"/>
              <a:ext cx="210235" cy="162370"/>
            </a:xfrm>
            <a:custGeom>
              <a:avLst/>
              <a:gdLst>
                <a:gd name="connsiteX0" fmla="*/ 101303 w 150548"/>
                <a:gd name="connsiteY0" fmla="*/ 116272 h 116272"/>
                <a:gd name="connsiteX1" fmla="*/ 86353 w 150548"/>
                <a:gd name="connsiteY1" fmla="*/ 113995 h 116272"/>
                <a:gd name="connsiteX2" fmla="*/ 5977 w 150548"/>
                <a:gd name="connsiteY2" fmla="*/ 62122 h 116272"/>
                <a:gd name="connsiteX3" fmla="*/ 3673 w 150548"/>
                <a:gd name="connsiteY3" fmla="*/ 16996 h 116272"/>
                <a:gd name="connsiteX4" fmla="*/ 19062 w 150548"/>
                <a:gd name="connsiteY4" fmla="*/ 1469 h 116272"/>
                <a:gd name="connsiteX5" fmla="*/ 40596 w 150548"/>
                <a:gd name="connsiteY5" fmla="*/ 3664 h 116272"/>
                <a:gd name="connsiteX6" fmla="*/ 54120 w 150548"/>
                <a:gd name="connsiteY6" fmla="*/ 11893 h 116272"/>
                <a:gd name="connsiteX7" fmla="*/ 89974 w 150548"/>
                <a:gd name="connsiteY7" fmla="*/ 28353 h 116272"/>
                <a:gd name="connsiteX8" fmla="*/ 106625 w 150548"/>
                <a:gd name="connsiteY8" fmla="*/ 33839 h 116272"/>
                <a:gd name="connsiteX9" fmla="*/ 111480 w 150548"/>
                <a:gd name="connsiteY9" fmla="*/ 13457 h 116272"/>
                <a:gd name="connsiteX10" fmla="*/ 111480 w 150548"/>
                <a:gd name="connsiteY10" fmla="*/ 13457 h 116272"/>
                <a:gd name="connsiteX11" fmla="*/ 130628 w 150548"/>
                <a:gd name="connsiteY11" fmla="*/ 2073 h 116272"/>
                <a:gd name="connsiteX12" fmla="*/ 136608 w 150548"/>
                <a:gd name="connsiteY12" fmla="*/ 5063 h 116272"/>
                <a:gd name="connsiteX13" fmla="*/ 149035 w 150548"/>
                <a:gd name="connsiteY13" fmla="*/ 26515 h 116272"/>
                <a:gd name="connsiteX14" fmla="*/ 128461 w 150548"/>
                <a:gd name="connsiteY14" fmla="*/ 105766 h 116272"/>
                <a:gd name="connsiteX15" fmla="*/ 101303 w 150548"/>
                <a:gd name="connsiteY15" fmla="*/ 116272 h 116272"/>
                <a:gd name="connsiteX16" fmla="*/ 27539 w 150548"/>
                <a:gd name="connsiteY16" fmla="*/ 13265 h 116272"/>
                <a:gd name="connsiteX17" fmla="*/ 23561 w 150548"/>
                <a:gd name="connsiteY17" fmla="*/ 13978 h 116272"/>
                <a:gd name="connsiteX18" fmla="*/ 16291 w 150548"/>
                <a:gd name="connsiteY18" fmla="*/ 21330 h 116272"/>
                <a:gd name="connsiteX19" fmla="*/ 17882 w 150548"/>
                <a:gd name="connsiteY19" fmla="*/ 55922 h 116272"/>
                <a:gd name="connsiteX20" fmla="*/ 90111 w 150548"/>
                <a:gd name="connsiteY20" fmla="*/ 101048 h 116272"/>
                <a:gd name="connsiteX21" fmla="*/ 119546 w 150548"/>
                <a:gd name="connsiteY21" fmla="*/ 95808 h 116272"/>
                <a:gd name="connsiteX22" fmla="*/ 136005 w 150548"/>
                <a:gd name="connsiteY22" fmla="*/ 28874 h 116272"/>
                <a:gd name="connsiteX23" fmla="*/ 128351 w 150548"/>
                <a:gd name="connsiteY23" fmla="*/ 15460 h 116272"/>
                <a:gd name="connsiteX24" fmla="*/ 126102 w 150548"/>
                <a:gd name="connsiteY24" fmla="*/ 15048 h 116272"/>
                <a:gd name="connsiteX25" fmla="*/ 124565 w 150548"/>
                <a:gd name="connsiteY25" fmla="*/ 16694 h 116272"/>
                <a:gd name="connsiteX26" fmla="*/ 118009 w 150548"/>
                <a:gd name="connsiteY26" fmla="*/ 44126 h 116272"/>
                <a:gd name="connsiteX27" fmla="*/ 114772 w 150548"/>
                <a:gd name="connsiteY27" fmla="*/ 48433 h 116272"/>
                <a:gd name="connsiteX28" fmla="*/ 109286 w 150548"/>
                <a:gd name="connsiteY28" fmla="*/ 48927 h 116272"/>
                <a:gd name="connsiteX29" fmla="*/ 85694 w 150548"/>
                <a:gd name="connsiteY29" fmla="*/ 41054 h 116272"/>
                <a:gd name="connsiteX30" fmla="*/ 47152 w 150548"/>
                <a:gd name="connsiteY30" fmla="*/ 23223 h 116272"/>
                <a:gd name="connsiteX31" fmla="*/ 33628 w 150548"/>
                <a:gd name="connsiteY31" fmla="*/ 14993 h 116272"/>
                <a:gd name="connsiteX32" fmla="*/ 27539 w 150548"/>
                <a:gd name="connsiteY32" fmla="*/ 13265 h 116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0548" h="116272">
                  <a:moveTo>
                    <a:pt x="101303" y="116272"/>
                  </a:moveTo>
                  <a:cubicBezTo>
                    <a:pt x="96228" y="116217"/>
                    <a:pt x="91208" y="115449"/>
                    <a:pt x="86353" y="113995"/>
                  </a:cubicBezTo>
                  <a:cubicBezTo>
                    <a:pt x="44327" y="101651"/>
                    <a:pt x="17279" y="84204"/>
                    <a:pt x="5977" y="62122"/>
                  </a:cubicBezTo>
                  <a:cubicBezTo>
                    <a:pt x="-1100" y="48076"/>
                    <a:pt x="-1923" y="31699"/>
                    <a:pt x="3673" y="16996"/>
                  </a:cubicBezTo>
                  <a:cubicBezTo>
                    <a:pt x="6196" y="9754"/>
                    <a:pt x="11848" y="4048"/>
                    <a:pt x="19062" y="1469"/>
                  </a:cubicBezTo>
                  <a:cubicBezTo>
                    <a:pt x="26194" y="-1082"/>
                    <a:pt x="34122" y="-286"/>
                    <a:pt x="40596" y="3664"/>
                  </a:cubicBezTo>
                  <a:lnTo>
                    <a:pt x="54120" y="11893"/>
                  </a:lnTo>
                  <a:cubicBezTo>
                    <a:pt x="65422" y="18697"/>
                    <a:pt x="77437" y="24210"/>
                    <a:pt x="89974" y="28353"/>
                  </a:cubicBezTo>
                  <a:lnTo>
                    <a:pt x="106625" y="33839"/>
                  </a:lnTo>
                  <a:lnTo>
                    <a:pt x="111480" y="13457"/>
                  </a:lnTo>
                  <a:cubicBezTo>
                    <a:pt x="111480" y="13457"/>
                    <a:pt x="111480" y="13457"/>
                    <a:pt x="111480" y="13457"/>
                  </a:cubicBezTo>
                  <a:cubicBezTo>
                    <a:pt x="113620" y="5035"/>
                    <a:pt x="122179" y="-67"/>
                    <a:pt x="130628" y="2073"/>
                  </a:cubicBezTo>
                  <a:cubicBezTo>
                    <a:pt x="132795" y="2621"/>
                    <a:pt x="134852" y="3636"/>
                    <a:pt x="136608" y="5063"/>
                  </a:cubicBezTo>
                  <a:cubicBezTo>
                    <a:pt x="143247" y="10440"/>
                    <a:pt x="147663" y="18093"/>
                    <a:pt x="149035" y="26515"/>
                  </a:cubicBezTo>
                  <a:cubicBezTo>
                    <a:pt x="153643" y="51835"/>
                    <a:pt x="147992" y="88209"/>
                    <a:pt x="128461" y="105766"/>
                  </a:cubicBezTo>
                  <a:cubicBezTo>
                    <a:pt x="121054" y="112569"/>
                    <a:pt x="111371" y="116327"/>
                    <a:pt x="101303" y="116272"/>
                  </a:cubicBezTo>
                  <a:close/>
                  <a:moveTo>
                    <a:pt x="27539" y="13265"/>
                  </a:moveTo>
                  <a:cubicBezTo>
                    <a:pt x="26194" y="13265"/>
                    <a:pt x="24823" y="13512"/>
                    <a:pt x="23561" y="13978"/>
                  </a:cubicBezTo>
                  <a:cubicBezTo>
                    <a:pt x="20159" y="15185"/>
                    <a:pt x="17471" y="17901"/>
                    <a:pt x="16291" y="21330"/>
                  </a:cubicBezTo>
                  <a:cubicBezTo>
                    <a:pt x="11875" y="32550"/>
                    <a:pt x="12451" y="45141"/>
                    <a:pt x="17882" y="55922"/>
                  </a:cubicBezTo>
                  <a:cubicBezTo>
                    <a:pt x="27456" y="74603"/>
                    <a:pt x="51761" y="89800"/>
                    <a:pt x="90111" y="101048"/>
                  </a:cubicBezTo>
                  <a:cubicBezTo>
                    <a:pt x="102071" y="104559"/>
                    <a:pt x="111700" y="102858"/>
                    <a:pt x="119546" y="95808"/>
                  </a:cubicBezTo>
                  <a:cubicBezTo>
                    <a:pt x="134688" y="82092"/>
                    <a:pt x="139845" y="50463"/>
                    <a:pt x="136005" y="28874"/>
                  </a:cubicBezTo>
                  <a:cubicBezTo>
                    <a:pt x="135182" y="23607"/>
                    <a:pt x="132466" y="18834"/>
                    <a:pt x="128351" y="15460"/>
                  </a:cubicBezTo>
                  <a:cubicBezTo>
                    <a:pt x="127720" y="14966"/>
                    <a:pt x="126870" y="14801"/>
                    <a:pt x="126102" y="15048"/>
                  </a:cubicBezTo>
                  <a:cubicBezTo>
                    <a:pt x="125333" y="15295"/>
                    <a:pt x="124757" y="15926"/>
                    <a:pt x="124565" y="16694"/>
                  </a:cubicBezTo>
                  <a:lnTo>
                    <a:pt x="118009" y="44126"/>
                  </a:lnTo>
                  <a:cubicBezTo>
                    <a:pt x="117571" y="45964"/>
                    <a:pt x="116418" y="47528"/>
                    <a:pt x="114772" y="48433"/>
                  </a:cubicBezTo>
                  <a:cubicBezTo>
                    <a:pt x="113099" y="49366"/>
                    <a:pt x="111096" y="49530"/>
                    <a:pt x="109286" y="48927"/>
                  </a:cubicBezTo>
                  <a:lnTo>
                    <a:pt x="85694" y="41054"/>
                  </a:lnTo>
                  <a:cubicBezTo>
                    <a:pt x="72225" y="36555"/>
                    <a:pt x="59305" y="30575"/>
                    <a:pt x="47152" y="23223"/>
                  </a:cubicBezTo>
                  <a:lnTo>
                    <a:pt x="33628" y="14993"/>
                  </a:lnTo>
                  <a:cubicBezTo>
                    <a:pt x="31791" y="13869"/>
                    <a:pt x="29678" y="13265"/>
                    <a:pt x="27539" y="13265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1E8EFD7-337E-05AB-A2CD-C8913B10836D}"/>
                </a:ext>
              </a:extLst>
            </p:cNvPr>
            <p:cNvSpPr/>
            <p:nvPr/>
          </p:nvSpPr>
          <p:spPr>
            <a:xfrm>
              <a:off x="3063698" y="5426739"/>
              <a:ext cx="476128" cy="310180"/>
            </a:xfrm>
            <a:custGeom>
              <a:avLst/>
              <a:gdLst>
                <a:gd name="connsiteX0" fmla="*/ 3594 w 340952"/>
                <a:gd name="connsiteY0" fmla="*/ 88730 h 222118"/>
                <a:gd name="connsiteX1" fmla="*/ 0 w 340952"/>
                <a:gd name="connsiteY1" fmla="*/ 19574 h 222118"/>
                <a:gd name="connsiteX2" fmla="*/ 136584 w 340952"/>
                <a:gd name="connsiteY2" fmla="*/ 17298 h 222118"/>
                <a:gd name="connsiteX3" fmla="*/ 306361 w 340952"/>
                <a:gd name="connsiteY3" fmla="*/ 34086 h 222118"/>
                <a:gd name="connsiteX4" fmla="*/ 340952 w 340952"/>
                <a:gd name="connsiteY4" fmla="*/ 70872 h 222118"/>
                <a:gd name="connsiteX5" fmla="*/ 61996 w 340952"/>
                <a:gd name="connsiteY5" fmla="*/ 152071 h 22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0952" h="222118">
                  <a:moveTo>
                    <a:pt x="3594" y="88730"/>
                  </a:moveTo>
                  <a:lnTo>
                    <a:pt x="0" y="19574"/>
                  </a:lnTo>
                  <a:cubicBezTo>
                    <a:pt x="24552" y="235"/>
                    <a:pt x="124459" y="-11533"/>
                    <a:pt x="136584" y="17298"/>
                  </a:cubicBezTo>
                  <a:cubicBezTo>
                    <a:pt x="204725" y="179146"/>
                    <a:pt x="279505" y="78636"/>
                    <a:pt x="306361" y="34086"/>
                  </a:cubicBezTo>
                  <a:lnTo>
                    <a:pt x="340952" y="70872"/>
                  </a:lnTo>
                  <a:cubicBezTo>
                    <a:pt x="340952" y="70872"/>
                    <a:pt x="232843" y="347935"/>
                    <a:pt x="61996" y="152071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A411321-4D21-8264-E512-51A914CB64B7}"/>
                </a:ext>
              </a:extLst>
            </p:cNvPr>
            <p:cNvSpPr/>
            <p:nvPr/>
          </p:nvSpPr>
          <p:spPr>
            <a:xfrm>
              <a:off x="2887385" y="5800621"/>
              <a:ext cx="401927" cy="99816"/>
            </a:xfrm>
            <a:custGeom>
              <a:avLst/>
              <a:gdLst>
                <a:gd name="connsiteX0" fmla="*/ 14 w 287817"/>
                <a:gd name="connsiteY0" fmla="*/ 45720 h 71477"/>
                <a:gd name="connsiteX1" fmla="*/ 151027 w 287817"/>
                <a:gd name="connsiteY1" fmla="*/ 70408 h 71477"/>
                <a:gd name="connsiteX2" fmla="*/ 287803 w 287817"/>
                <a:gd name="connsiteY2" fmla="*/ 30577 h 71477"/>
                <a:gd name="connsiteX3" fmla="*/ 146939 w 287817"/>
                <a:gd name="connsiteY3" fmla="*/ 786 h 71477"/>
                <a:gd name="connsiteX4" fmla="*/ 14 w 287817"/>
                <a:gd name="connsiteY4" fmla="*/ 45720 h 71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7817" h="71477">
                  <a:moveTo>
                    <a:pt x="14" y="45720"/>
                  </a:moveTo>
                  <a:cubicBezTo>
                    <a:pt x="1138" y="64922"/>
                    <a:pt x="75150" y="74907"/>
                    <a:pt x="151027" y="70408"/>
                  </a:cubicBezTo>
                  <a:cubicBezTo>
                    <a:pt x="226904" y="65909"/>
                    <a:pt x="288927" y="49807"/>
                    <a:pt x="287803" y="30577"/>
                  </a:cubicBezTo>
                  <a:cubicBezTo>
                    <a:pt x="286678" y="11347"/>
                    <a:pt x="222816" y="-3658"/>
                    <a:pt x="146939" y="786"/>
                  </a:cubicBezTo>
                  <a:cubicBezTo>
                    <a:pt x="71062" y="5230"/>
                    <a:pt x="-1139" y="26517"/>
                    <a:pt x="14" y="45720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CBCF750E-6AAE-5070-9ED5-29F3FF071B0C}"/>
                </a:ext>
              </a:extLst>
            </p:cNvPr>
            <p:cNvSpPr/>
            <p:nvPr/>
          </p:nvSpPr>
          <p:spPr>
            <a:xfrm>
              <a:off x="2670862" y="6548032"/>
              <a:ext cx="118474" cy="118225"/>
            </a:xfrm>
            <a:custGeom>
              <a:avLst/>
              <a:gdLst>
                <a:gd name="connsiteX0" fmla="*/ 40563 w 84838"/>
                <a:gd name="connsiteY0" fmla="*/ 0 h 84660"/>
                <a:gd name="connsiteX1" fmla="*/ 3393 w 84838"/>
                <a:gd name="connsiteY1" fmla="*/ 48829 h 84660"/>
                <a:gd name="connsiteX2" fmla="*/ 9071 w 84838"/>
                <a:gd name="connsiteY2" fmla="*/ 77002 h 84660"/>
                <a:gd name="connsiteX3" fmla="*/ 19797 w 84838"/>
                <a:gd name="connsiteY3" fmla="*/ 82735 h 84660"/>
                <a:gd name="connsiteX4" fmla="*/ 45446 w 84838"/>
                <a:gd name="connsiteY4" fmla="*/ 73490 h 84660"/>
                <a:gd name="connsiteX5" fmla="*/ 84838 w 84838"/>
                <a:gd name="connsiteY5" fmla="*/ 22494 h 84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838" h="84660">
                  <a:moveTo>
                    <a:pt x="40563" y="0"/>
                  </a:moveTo>
                  <a:lnTo>
                    <a:pt x="3393" y="48829"/>
                  </a:lnTo>
                  <a:cubicBezTo>
                    <a:pt x="-2834" y="59144"/>
                    <a:pt x="-228" y="72036"/>
                    <a:pt x="9071" y="77002"/>
                  </a:cubicBezTo>
                  <a:lnTo>
                    <a:pt x="19797" y="82735"/>
                  </a:lnTo>
                  <a:cubicBezTo>
                    <a:pt x="28520" y="87399"/>
                    <a:pt x="39850" y="83311"/>
                    <a:pt x="45446" y="73490"/>
                  </a:cubicBezTo>
                  <a:lnTo>
                    <a:pt x="84838" y="22494"/>
                  </a:ln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C8AB955B-3BB1-7904-F2F7-34AD17E3FF0A}"/>
                </a:ext>
              </a:extLst>
            </p:cNvPr>
            <p:cNvSpPr/>
            <p:nvPr/>
          </p:nvSpPr>
          <p:spPr>
            <a:xfrm>
              <a:off x="2661715" y="6538760"/>
              <a:ext cx="136957" cy="136796"/>
            </a:xfrm>
            <a:custGeom>
              <a:avLst/>
              <a:gdLst>
                <a:gd name="connsiteX0" fmla="*/ 34275 w 98073"/>
                <a:gd name="connsiteY0" fmla="*/ 97960 h 97959"/>
                <a:gd name="connsiteX1" fmla="*/ 23302 w 98073"/>
                <a:gd name="connsiteY1" fmla="*/ 95216 h 97959"/>
                <a:gd name="connsiteX2" fmla="*/ 12576 w 98073"/>
                <a:gd name="connsiteY2" fmla="*/ 89483 h 97959"/>
                <a:gd name="connsiteX3" fmla="*/ 945 w 98073"/>
                <a:gd name="connsiteY3" fmla="*/ 74642 h 97959"/>
                <a:gd name="connsiteX4" fmla="*/ 4346 w 98073"/>
                <a:gd name="connsiteY4" fmla="*/ 51984 h 97959"/>
                <a:gd name="connsiteX5" fmla="*/ 4730 w 98073"/>
                <a:gd name="connsiteY5" fmla="*/ 51380 h 97959"/>
                <a:gd name="connsiteX6" fmla="*/ 41901 w 98073"/>
                <a:gd name="connsiteY6" fmla="*/ 2578 h 97959"/>
                <a:gd name="connsiteX7" fmla="*/ 50130 w 98073"/>
                <a:gd name="connsiteY7" fmla="*/ 686 h 97959"/>
                <a:gd name="connsiteX8" fmla="*/ 94433 w 98073"/>
                <a:gd name="connsiteY8" fmla="*/ 23125 h 97959"/>
                <a:gd name="connsiteX9" fmla="*/ 97917 w 98073"/>
                <a:gd name="connsiteY9" fmla="*/ 27624 h 97959"/>
                <a:gd name="connsiteX10" fmla="*/ 96682 w 98073"/>
                <a:gd name="connsiteY10" fmla="*/ 33111 h 97959"/>
                <a:gd name="connsiteX11" fmla="*/ 57537 w 98073"/>
                <a:gd name="connsiteY11" fmla="*/ 83777 h 97959"/>
                <a:gd name="connsiteX12" fmla="*/ 34275 w 98073"/>
                <a:gd name="connsiteY12" fmla="*/ 97960 h 97959"/>
                <a:gd name="connsiteX13" fmla="*/ 15648 w 98073"/>
                <a:gd name="connsiteY13" fmla="*/ 59171 h 97959"/>
                <a:gd name="connsiteX14" fmla="*/ 13865 w 98073"/>
                <a:gd name="connsiteY14" fmla="*/ 71104 h 97959"/>
                <a:gd name="connsiteX15" fmla="*/ 18913 w 98073"/>
                <a:gd name="connsiteY15" fmla="*/ 77688 h 97959"/>
                <a:gd name="connsiteX16" fmla="*/ 29639 w 98073"/>
                <a:gd name="connsiteY16" fmla="*/ 83421 h 97959"/>
                <a:gd name="connsiteX17" fmla="*/ 46317 w 98073"/>
                <a:gd name="connsiteY17" fmla="*/ 76782 h 97959"/>
                <a:gd name="connsiteX18" fmla="*/ 46838 w 98073"/>
                <a:gd name="connsiteY18" fmla="*/ 75987 h 97959"/>
                <a:gd name="connsiteX19" fmla="*/ 81293 w 98073"/>
                <a:gd name="connsiteY19" fmla="*/ 31382 h 97959"/>
                <a:gd name="connsiteX20" fmla="*/ 49198 w 98073"/>
                <a:gd name="connsiteY20" fmla="*/ 15115 h 97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073" h="97959">
                  <a:moveTo>
                    <a:pt x="34275" y="97960"/>
                  </a:moveTo>
                  <a:cubicBezTo>
                    <a:pt x="30445" y="97960"/>
                    <a:pt x="26676" y="97027"/>
                    <a:pt x="23302" y="95216"/>
                  </a:cubicBezTo>
                  <a:lnTo>
                    <a:pt x="12576" y="89483"/>
                  </a:lnTo>
                  <a:cubicBezTo>
                    <a:pt x="6812" y="86356"/>
                    <a:pt x="2602" y="80979"/>
                    <a:pt x="945" y="74642"/>
                  </a:cubicBezTo>
                  <a:cubicBezTo>
                    <a:pt x="-1066" y="66934"/>
                    <a:pt x="163" y="58759"/>
                    <a:pt x="4346" y="51984"/>
                  </a:cubicBezTo>
                  <a:cubicBezTo>
                    <a:pt x="4459" y="51764"/>
                    <a:pt x="4588" y="51572"/>
                    <a:pt x="4730" y="51380"/>
                  </a:cubicBezTo>
                  <a:lnTo>
                    <a:pt x="41901" y="2578"/>
                  </a:lnTo>
                  <a:cubicBezTo>
                    <a:pt x="43848" y="82"/>
                    <a:pt x="47286" y="-713"/>
                    <a:pt x="50130" y="686"/>
                  </a:cubicBezTo>
                  <a:lnTo>
                    <a:pt x="94433" y="23125"/>
                  </a:lnTo>
                  <a:cubicBezTo>
                    <a:pt x="96200" y="24030"/>
                    <a:pt x="97475" y="25676"/>
                    <a:pt x="97917" y="27624"/>
                  </a:cubicBezTo>
                  <a:cubicBezTo>
                    <a:pt x="98342" y="29544"/>
                    <a:pt x="97889" y="31547"/>
                    <a:pt x="96682" y="33111"/>
                  </a:cubicBezTo>
                  <a:lnTo>
                    <a:pt x="57537" y="83777"/>
                  </a:lnTo>
                  <a:cubicBezTo>
                    <a:pt x="52810" y="92254"/>
                    <a:pt x="43980" y="97658"/>
                    <a:pt x="34275" y="97960"/>
                  </a:cubicBezTo>
                  <a:close/>
                  <a:moveTo>
                    <a:pt x="15648" y="59171"/>
                  </a:moveTo>
                  <a:cubicBezTo>
                    <a:pt x="13487" y="62764"/>
                    <a:pt x="12845" y="67044"/>
                    <a:pt x="13865" y="71104"/>
                  </a:cubicBezTo>
                  <a:cubicBezTo>
                    <a:pt x="14567" y="73902"/>
                    <a:pt x="16394" y="76289"/>
                    <a:pt x="18913" y="77688"/>
                  </a:cubicBezTo>
                  <a:lnTo>
                    <a:pt x="29639" y="83421"/>
                  </a:lnTo>
                  <a:cubicBezTo>
                    <a:pt x="35125" y="86328"/>
                    <a:pt x="42559" y="83421"/>
                    <a:pt x="46317" y="76782"/>
                  </a:cubicBezTo>
                  <a:cubicBezTo>
                    <a:pt x="46465" y="76508"/>
                    <a:pt x="46641" y="76234"/>
                    <a:pt x="46838" y="75987"/>
                  </a:cubicBezTo>
                  <a:lnTo>
                    <a:pt x="81293" y="31382"/>
                  </a:lnTo>
                  <a:lnTo>
                    <a:pt x="49198" y="15115"/>
                  </a:ln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932FC12-42C4-AAF2-57C6-1F4057CC6670}"/>
                </a:ext>
              </a:extLst>
            </p:cNvPr>
            <p:cNvSpPr/>
            <p:nvPr/>
          </p:nvSpPr>
          <p:spPr>
            <a:xfrm>
              <a:off x="2587391" y="6601414"/>
              <a:ext cx="169730" cy="268488"/>
            </a:xfrm>
            <a:custGeom>
              <a:avLst/>
              <a:gdLst>
                <a:gd name="connsiteX0" fmla="*/ 6244 w 121543"/>
                <a:gd name="connsiteY0" fmla="*/ 37376 h 192263"/>
                <a:gd name="connsiteX1" fmla="*/ 1855 w 121543"/>
                <a:gd name="connsiteY1" fmla="*/ 58306 h 192263"/>
                <a:gd name="connsiteX2" fmla="*/ 52330 w 121543"/>
                <a:gd name="connsiteY2" fmla="*/ 154867 h 192263"/>
                <a:gd name="connsiteX3" fmla="*/ 105576 w 121543"/>
                <a:gd name="connsiteY3" fmla="*/ 192257 h 192263"/>
                <a:gd name="connsiteX4" fmla="*/ 119950 w 121543"/>
                <a:gd name="connsiteY4" fmla="*/ 120934 h 192263"/>
                <a:gd name="connsiteX5" fmla="*/ 118716 w 121543"/>
                <a:gd name="connsiteY5" fmla="*/ 37184 h 192263"/>
                <a:gd name="connsiteX6" fmla="*/ 89583 w 121543"/>
                <a:gd name="connsiteY6" fmla="*/ 31368 h 192263"/>
                <a:gd name="connsiteX7" fmla="*/ 70381 w 121543"/>
                <a:gd name="connsiteY7" fmla="*/ 17488 h 192263"/>
                <a:gd name="connsiteX8" fmla="*/ 66238 w 121543"/>
                <a:gd name="connsiteY8" fmla="*/ 4019 h 192263"/>
                <a:gd name="connsiteX9" fmla="*/ 59479 w 121543"/>
                <a:gd name="connsiteY9" fmla="*/ 205 h 192263"/>
                <a:gd name="connsiteX10" fmla="*/ 58009 w 121543"/>
                <a:gd name="connsiteY10" fmla="*/ 864 h 192263"/>
                <a:gd name="connsiteX11" fmla="*/ 6244 w 121543"/>
                <a:gd name="connsiteY11" fmla="*/ 37376 h 19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1543" h="192263">
                  <a:moveTo>
                    <a:pt x="6244" y="37376"/>
                  </a:moveTo>
                  <a:cubicBezTo>
                    <a:pt x="48" y="42451"/>
                    <a:pt x="-1777" y="51174"/>
                    <a:pt x="1855" y="58306"/>
                  </a:cubicBezTo>
                  <a:cubicBezTo>
                    <a:pt x="14474" y="83352"/>
                    <a:pt x="43003" y="139725"/>
                    <a:pt x="52330" y="154867"/>
                  </a:cubicBezTo>
                  <a:cubicBezTo>
                    <a:pt x="64345" y="174536"/>
                    <a:pt x="87635" y="191571"/>
                    <a:pt x="105576" y="192257"/>
                  </a:cubicBezTo>
                  <a:cubicBezTo>
                    <a:pt x="123516" y="192943"/>
                    <a:pt x="122913" y="142578"/>
                    <a:pt x="119950" y="120934"/>
                  </a:cubicBezTo>
                  <a:cubicBezTo>
                    <a:pt x="115506" y="88783"/>
                    <a:pt x="124641" y="46675"/>
                    <a:pt x="118716" y="37184"/>
                  </a:cubicBezTo>
                  <a:cubicBezTo>
                    <a:pt x="115259" y="31697"/>
                    <a:pt x="100940" y="30984"/>
                    <a:pt x="89583" y="31368"/>
                  </a:cubicBezTo>
                  <a:cubicBezTo>
                    <a:pt x="80794" y="31560"/>
                    <a:pt x="72948" y="25882"/>
                    <a:pt x="70381" y="17488"/>
                  </a:cubicBezTo>
                  <a:lnTo>
                    <a:pt x="66238" y="4019"/>
                  </a:lnTo>
                  <a:cubicBezTo>
                    <a:pt x="65424" y="1111"/>
                    <a:pt x="62398" y="-618"/>
                    <a:pt x="59479" y="205"/>
                  </a:cubicBezTo>
                  <a:cubicBezTo>
                    <a:pt x="58960" y="343"/>
                    <a:pt x="58464" y="562"/>
                    <a:pt x="58009" y="864"/>
                  </a:cubicBezTo>
                  <a:cubicBezTo>
                    <a:pt x="39925" y="11809"/>
                    <a:pt x="22627" y="24016"/>
                    <a:pt x="6244" y="37376"/>
                  </a:cubicBez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89BBC39A-E6B2-6ADA-B085-5A3DAC0CF31E}"/>
                </a:ext>
              </a:extLst>
            </p:cNvPr>
            <p:cNvSpPr/>
            <p:nvPr/>
          </p:nvSpPr>
          <p:spPr>
            <a:xfrm>
              <a:off x="2578096" y="6592238"/>
              <a:ext cx="188195" cy="287000"/>
            </a:xfrm>
            <a:custGeom>
              <a:avLst/>
              <a:gdLst>
                <a:gd name="connsiteX0" fmla="*/ 112616 w 134765"/>
                <a:gd name="connsiteY0" fmla="*/ 205519 h 205519"/>
                <a:gd name="connsiteX1" fmla="*/ 111985 w 134765"/>
                <a:gd name="connsiteY1" fmla="*/ 205519 h 205519"/>
                <a:gd name="connsiteX2" fmla="*/ 53280 w 134765"/>
                <a:gd name="connsiteY2" fmla="*/ 164921 h 205519"/>
                <a:gd name="connsiteX3" fmla="*/ 2531 w 134765"/>
                <a:gd name="connsiteY3" fmla="*/ 67893 h 205519"/>
                <a:gd name="connsiteX4" fmla="*/ 8703 w 134765"/>
                <a:gd name="connsiteY4" fmla="*/ 38733 h 205519"/>
                <a:gd name="connsiteX5" fmla="*/ 8703 w 134765"/>
                <a:gd name="connsiteY5" fmla="*/ 38733 h 205519"/>
                <a:gd name="connsiteX6" fmla="*/ 61235 w 134765"/>
                <a:gd name="connsiteY6" fmla="*/ 1728 h 205519"/>
                <a:gd name="connsiteX7" fmla="*/ 77933 w 134765"/>
                <a:gd name="connsiteY7" fmla="*/ 5952 h 205519"/>
                <a:gd name="connsiteX8" fmla="*/ 79121 w 134765"/>
                <a:gd name="connsiteY8" fmla="*/ 8640 h 205519"/>
                <a:gd name="connsiteX9" fmla="*/ 83263 w 134765"/>
                <a:gd name="connsiteY9" fmla="*/ 22109 h 205519"/>
                <a:gd name="connsiteX10" fmla="*/ 95937 w 134765"/>
                <a:gd name="connsiteY10" fmla="*/ 31271 h 205519"/>
                <a:gd name="connsiteX11" fmla="*/ 130968 w 134765"/>
                <a:gd name="connsiteY11" fmla="*/ 40242 h 205519"/>
                <a:gd name="connsiteX12" fmla="*/ 133135 w 134765"/>
                <a:gd name="connsiteY12" fmla="*/ 77714 h 205519"/>
                <a:gd name="connsiteX13" fmla="*/ 133135 w 134765"/>
                <a:gd name="connsiteY13" fmla="*/ 126598 h 205519"/>
                <a:gd name="connsiteX14" fmla="*/ 124384 w 134765"/>
                <a:gd name="connsiteY14" fmla="*/ 200033 h 205519"/>
                <a:gd name="connsiteX15" fmla="*/ 112616 w 134765"/>
                <a:gd name="connsiteY15" fmla="*/ 205519 h 205519"/>
                <a:gd name="connsiteX16" fmla="*/ 17125 w 134765"/>
                <a:gd name="connsiteY16" fmla="*/ 49157 h 205519"/>
                <a:gd name="connsiteX17" fmla="*/ 14382 w 134765"/>
                <a:gd name="connsiteY17" fmla="*/ 61886 h 205519"/>
                <a:gd name="connsiteX18" fmla="*/ 64610 w 134765"/>
                <a:gd name="connsiteY18" fmla="*/ 157898 h 205519"/>
                <a:gd name="connsiteX19" fmla="*/ 112396 w 134765"/>
                <a:gd name="connsiteY19" fmla="*/ 192106 h 205519"/>
                <a:gd name="connsiteX20" fmla="*/ 114481 w 134765"/>
                <a:gd name="connsiteY20" fmla="*/ 190981 h 205519"/>
                <a:gd name="connsiteX21" fmla="*/ 119967 w 134765"/>
                <a:gd name="connsiteY21" fmla="*/ 128381 h 205519"/>
                <a:gd name="connsiteX22" fmla="*/ 119967 w 134765"/>
                <a:gd name="connsiteY22" fmla="*/ 76809 h 205519"/>
                <a:gd name="connsiteX23" fmla="*/ 119803 w 134765"/>
                <a:gd name="connsiteY23" fmla="*/ 47264 h 205519"/>
                <a:gd name="connsiteX24" fmla="*/ 96568 w 134765"/>
                <a:gd name="connsiteY24" fmla="*/ 44521 h 205519"/>
                <a:gd name="connsiteX25" fmla="*/ 70672 w 134765"/>
                <a:gd name="connsiteY25" fmla="*/ 25922 h 205519"/>
                <a:gd name="connsiteX26" fmla="*/ 66969 w 134765"/>
                <a:gd name="connsiteY26" fmla="*/ 13880 h 205519"/>
                <a:gd name="connsiteX27" fmla="*/ 17125 w 134765"/>
                <a:gd name="connsiteY27" fmla="*/ 49130 h 205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4765" h="205519">
                  <a:moveTo>
                    <a:pt x="112616" y="205519"/>
                  </a:moveTo>
                  <a:lnTo>
                    <a:pt x="111985" y="205519"/>
                  </a:lnTo>
                  <a:cubicBezTo>
                    <a:pt x="92179" y="204751"/>
                    <a:pt x="66941" y="187305"/>
                    <a:pt x="53280" y="164921"/>
                  </a:cubicBezTo>
                  <a:cubicBezTo>
                    <a:pt x="44200" y="150052"/>
                    <a:pt x="17618" y="97740"/>
                    <a:pt x="2531" y="67893"/>
                  </a:cubicBezTo>
                  <a:cubicBezTo>
                    <a:pt x="-2459" y="57936"/>
                    <a:pt x="100" y="45838"/>
                    <a:pt x="8703" y="38733"/>
                  </a:cubicBezTo>
                  <a:lnTo>
                    <a:pt x="8703" y="38733"/>
                  </a:lnTo>
                  <a:cubicBezTo>
                    <a:pt x="25321" y="25182"/>
                    <a:pt x="42875" y="12810"/>
                    <a:pt x="61235" y="1728"/>
                  </a:cubicBezTo>
                  <a:cubicBezTo>
                    <a:pt x="67015" y="-1729"/>
                    <a:pt x="74490" y="164"/>
                    <a:pt x="77933" y="5952"/>
                  </a:cubicBezTo>
                  <a:cubicBezTo>
                    <a:pt x="78435" y="6802"/>
                    <a:pt x="78836" y="7708"/>
                    <a:pt x="79121" y="8640"/>
                  </a:cubicBezTo>
                  <a:lnTo>
                    <a:pt x="83263" y="22109"/>
                  </a:lnTo>
                  <a:cubicBezTo>
                    <a:pt x="84901" y="27706"/>
                    <a:pt x="90116" y="31464"/>
                    <a:pt x="95937" y="31271"/>
                  </a:cubicBezTo>
                  <a:cubicBezTo>
                    <a:pt x="121778" y="30394"/>
                    <a:pt x="128307" y="35963"/>
                    <a:pt x="130968" y="40242"/>
                  </a:cubicBezTo>
                  <a:cubicBezTo>
                    <a:pt x="134890" y="46524"/>
                    <a:pt x="134397" y="57414"/>
                    <a:pt x="133135" y="77714"/>
                  </a:cubicBezTo>
                  <a:cubicBezTo>
                    <a:pt x="132147" y="93433"/>
                    <a:pt x="131022" y="111236"/>
                    <a:pt x="133135" y="126598"/>
                  </a:cubicBezTo>
                  <a:cubicBezTo>
                    <a:pt x="135110" y="140972"/>
                    <a:pt x="137771" y="185275"/>
                    <a:pt x="124384" y="200033"/>
                  </a:cubicBezTo>
                  <a:cubicBezTo>
                    <a:pt x="121432" y="203462"/>
                    <a:pt x="117145" y="205465"/>
                    <a:pt x="112616" y="205519"/>
                  </a:cubicBezTo>
                  <a:close/>
                  <a:moveTo>
                    <a:pt x="17125" y="49157"/>
                  </a:moveTo>
                  <a:cubicBezTo>
                    <a:pt x="13347" y="52230"/>
                    <a:pt x="12209" y="57524"/>
                    <a:pt x="14382" y="61886"/>
                  </a:cubicBezTo>
                  <a:cubicBezTo>
                    <a:pt x="26424" y="85779"/>
                    <a:pt x="55530" y="142975"/>
                    <a:pt x="64610" y="157898"/>
                  </a:cubicBezTo>
                  <a:cubicBezTo>
                    <a:pt x="75747" y="176167"/>
                    <a:pt x="97199" y="191502"/>
                    <a:pt x="112396" y="192106"/>
                  </a:cubicBezTo>
                  <a:cubicBezTo>
                    <a:pt x="113233" y="192078"/>
                    <a:pt x="114009" y="191667"/>
                    <a:pt x="114481" y="190981"/>
                  </a:cubicBezTo>
                  <a:cubicBezTo>
                    <a:pt x="122025" y="182751"/>
                    <a:pt x="122710" y="148900"/>
                    <a:pt x="119967" y="128381"/>
                  </a:cubicBezTo>
                  <a:cubicBezTo>
                    <a:pt x="117663" y="111675"/>
                    <a:pt x="118843" y="93158"/>
                    <a:pt x="119967" y="76809"/>
                  </a:cubicBezTo>
                  <a:cubicBezTo>
                    <a:pt x="120681" y="65671"/>
                    <a:pt x="121641" y="50392"/>
                    <a:pt x="119803" y="47264"/>
                  </a:cubicBezTo>
                  <a:cubicBezTo>
                    <a:pt x="119803" y="47264"/>
                    <a:pt x="116072" y="43918"/>
                    <a:pt x="96568" y="44521"/>
                  </a:cubicBezTo>
                  <a:cubicBezTo>
                    <a:pt x="84728" y="44878"/>
                    <a:pt x="74120" y="37252"/>
                    <a:pt x="70672" y="25922"/>
                  </a:cubicBezTo>
                  <a:lnTo>
                    <a:pt x="66969" y="13880"/>
                  </a:lnTo>
                  <a:cubicBezTo>
                    <a:pt x="49563" y="24468"/>
                    <a:pt x="32909" y="36237"/>
                    <a:pt x="17125" y="49130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9EEFA49E-4500-78A7-EE6F-481EE2ECB3AE}"/>
                </a:ext>
              </a:extLst>
            </p:cNvPr>
            <p:cNvSpPr/>
            <p:nvPr/>
          </p:nvSpPr>
          <p:spPr>
            <a:xfrm>
              <a:off x="2685090" y="6704799"/>
              <a:ext cx="55267" cy="22591"/>
            </a:xfrm>
            <a:custGeom>
              <a:avLst/>
              <a:gdLst>
                <a:gd name="connsiteX0" fmla="*/ 32763 w 39576"/>
                <a:gd name="connsiteY0" fmla="*/ 16122 h 16177"/>
                <a:gd name="connsiteX1" fmla="*/ 32050 w 39576"/>
                <a:gd name="connsiteY1" fmla="*/ 16122 h 16177"/>
                <a:gd name="connsiteX2" fmla="*/ 6181 w 39576"/>
                <a:gd name="connsiteY2" fmla="*/ 13378 h 16177"/>
                <a:gd name="connsiteX3" fmla="*/ 20 w 39576"/>
                <a:gd name="connsiteY3" fmla="*/ 6191 h 16177"/>
                <a:gd name="connsiteX4" fmla="*/ 7207 w 39576"/>
                <a:gd name="connsiteY4" fmla="*/ 19 h 16177"/>
                <a:gd name="connsiteX5" fmla="*/ 7608 w 39576"/>
                <a:gd name="connsiteY5" fmla="*/ 74 h 16177"/>
                <a:gd name="connsiteX6" fmla="*/ 33476 w 39576"/>
                <a:gd name="connsiteY6" fmla="*/ 2817 h 16177"/>
                <a:gd name="connsiteX7" fmla="*/ 39549 w 39576"/>
                <a:gd name="connsiteY7" fmla="*/ 10087 h 16177"/>
                <a:gd name="connsiteX8" fmla="*/ 32763 w 39576"/>
                <a:gd name="connsiteY8" fmla="*/ 16177 h 16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576" h="16177">
                  <a:moveTo>
                    <a:pt x="32763" y="16122"/>
                  </a:moveTo>
                  <a:lnTo>
                    <a:pt x="32050" y="16122"/>
                  </a:lnTo>
                  <a:lnTo>
                    <a:pt x="6181" y="13378"/>
                  </a:lnTo>
                  <a:cubicBezTo>
                    <a:pt x="2494" y="13104"/>
                    <a:pt x="-263" y="9867"/>
                    <a:pt x="20" y="6191"/>
                  </a:cubicBezTo>
                  <a:cubicBezTo>
                    <a:pt x="305" y="2515"/>
                    <a:pt x="3523" y="-255"/>
                    <a:pt x="7207" y="19"/>
                  </a:cubicBezTo>
                  <a:cubicBezTo>
                    <a:pt x="7341" y="46"/>
                    <a:pt x="7476" y="46"/>
                    <a:pt x="7608" y="74"/>
                  </a:cubicBezTo>
                  <a:lnTo>
                    <a:pt x="33476" y="2817"/>
                  </a:lnTo>
                  <a:cubicBezTo>
                    <a:pt x="37157" y="3146"/>
                    <a:pt x="39879" y="6383"/>
                    <a:pt x="39549" y="10087"/>
                  </a:cubicBezTo>
                  <a:cubicBezTo>
                    <a:pt x="39239" y="13571"/>
                    <a:pt x="36274" y="16231"/>
                    <a:pt x="32763" y="16177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BE444120-1F7E-2F3F-60B6-3315505631F8}"/>
                </a:ext>
              </a:extLst>
            </p:cNvPr>
            <p:cNvSpPr/>
            <p:nvPr/>
          </p:nvSpPr>
          <p:spPr>
            <a:xfrm>
              <a:off x="3092416" y="6690958"/>
              <a:ext cx="71264" cy="98229"/>
            </a:xfrm>
            <a:custGeom>
              <a:avLst/>
              <a:gdLst>
                <a:gd name="connsiteX0" fmla="*/ 3437 w 51031"/>
                <a:gd name="connsiteY0" fmla="*/ 10260 h 70342"/>
                <a:gd name="connsiteX1" fmla="*/ 8 w 51031"/>
                <a:gd name="connsiteY1" fmla="*/ 50173 h 70342"/>
                <a:gd name="connsiteX2" fmla="*/ 18552 w 51031"/>
                <a:gd name="connsiteY2" fmla="*/ 70335 h 70342"/>
                <a:gd name="connsiteX3" fmla="*/ 30512 w 51031"/>
                <a:gd name="connsiteY3" fmla="*/ 69979 h 70342"/>
                <a:gd name="connsiteX4" fmla="*/ 47931 w 51031"/>
                <a:gd name="connsiteY4" fmla="*/ 50584 h 70342"/>
                <a:gd name="connsiteX5" fmla="*/ 51031 w 51031"/>
                <a:gd name="connsiteY5" fmla="*/ 0 h 70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031" h="70342">
                  <a:moveTo>
                    <a:pt x="3437" y="10260"/>
                  </a:moveTo>
                  <a:lnTo>
                    <a:pt x="8" y="50173"/>
                  </a:lnTo>
                  <a:cubicBezTo>
                    <a:pt x="-294" y="61420"/>
                    <a:pt x="8237" y="70637"/>
                    <a:pt x="18552" y="70335"/>
                  </a:cubicBezTo>
                  <a:lnTo>
                    <a:pt x="30512" y="69979"/>
                  </a:lnTo>
                  <a:cubicBezTo>
                    <a:pt x="40607" y="69293"/>
                    <a:pt x="48326" y="60707"/>
                    <a:pt x="47931" y="50584"/>
                  </a:cubicBezTo>
                  <a:lnTo>
                    <a:pt x="51031" y="0"/>
                  </a:ln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A692BD1-134A-D74E-470A-EB6CE585B88D}"/>
                </a:ext>
              </a:extLst>
            </p:cNvPr>
            <p:cNvSpPr/>
            <p:nvPr/>
          </p:nvSpPr>
          <p:spPr>
            <a:xfrm>
              <a:off x="3083063" y="6681552"/>
              <a:ext cx="90175" cy="116974"/>
            </a:xfrm>
            <a:custGeom>
              <a:avLst/>
              <a:gdLst>
                <a:gd name="connsiteX0" fmla="*/ 24757 w 64574"/>
                <a:gd name="connsiteY0" fmla="*/ 83765 h 83765"/>
                <a:gd name="connsiteX1" fmla="*/ 7804 w 64574"/>
                <a:gd name="connsiteY1" fmla="*/ 76632 h 83765"/>
                <a:gd name="connsiteX2" fmla="*/ 13 w 64574"/>
                <a:gd name="connsiteY2" fmla="*/ 56744 h 83765"/>
                <a:gd name="connsiteX3" fmla="*/ 3497 w 64574"/>
                <a:gd name="connsiteY3" fmla="*/ 16419 h 83765"/>
                <a:gd name="connsiteX4" fmla="*/ 8737 w 64574"/>
                <a:gd name="connsiteY4" fmla="*/ 10467 h 83765"/>
                <a:gd name="connsiteX5" fmla="*/ 56331 w 64574"/>
                <a:gd name="connsiteY5" fmla="*/ 180 h 83765"/>
                <a:gd name="connsiteX6" fmla="*/ 64399 w 64574"/>
                <a:gd name="connsiteY6" fmla="*/ 5199 h 83765"/>
                <a:gd name="connsiteX7" fmla="*/ 64561 w 64574"/>
                <a:gd name="connsiteY7" fmla="*/ 7147 h 83765"/>
                <a:gd name="connsiteX8" fmla="*/ 61434 w 64574"/>
                <a:gd name="connsiteY8" fmla="*/ 57732 h 83765"/>
                <a:gd name="connsiteX9" fmla="*/ 37568 w 64574"/>
                <a:gd name="connsiteY9" fmla="*/ 83408 h 83765"/>
                <a:gd name="connsiteX10" fmla="*/ 25580 w 64574"/>
                <a:gd name="connsiteY10" fmla="*/ 83765 h 83765"/>
                <a:gd name="connsiteX11" fmla="*/ 16527 w 64574"/>
                <a:gd name="connsiteY11" fmla="*/ 22509 h 83765"/>
                <a:gd name="connsiteX12" fmla="*/ 13510 w 64574"/>
                <a:gd name="connsiteY12" fmla="*/ 57485 h 83765"/>
                <a:gd name="connsiteX13" fmla="*/ 17405 w 64574"/>
                <a:gd name="connsiteY13" fmla="*/ 67169 h 83765"/>
                <a:gd name="connsiteX14" fmla="*/ 25196 w 64574"/>
                <a:gd name="connsiteY14" fmla="*/ 70378 h 83765"/>
                <a:gd name="connsiteX15" fmla="*/ 37156 w 64574"/>
                <a:gd name="connsiteY15" fmla="*/ 70022 h 83765"/>
                <a:gd name="connsiteX16" fmla="*/ 48129 w 64574"/>
                <a:gd name="connsiteY16" fmla="*/ 57320 h 83765"/>
                <a:gd name="connsiteX17" fmla="*/ 50708 w 64574"/>
                <a:gd name="connsiteY17" fmla="*/ 15130 h 83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4574" h="83765">
                  <a:moveTo>
                    <a:pt x="24757" y="83765"/>
                  </a:moveTo>
                  <a:cubicBezTo>
                    <a:pt x="18382" y="83738"/>
                    <a:pt x="12278" y="81186"/>
                    <a:pt x="7804" y="76632"/>
                  </a:cubicBezTo>
                  <a:cubicBezTo>
                    <a:pt x="2597" y="71338"/>
                    <a:pt x="-220" y="64151"/>
                    <a:pt x="13" y="56744"/>
                  </a:cubicBezTo>
                  <a:lnTo>
                    <a:pt x="3497" y="16419"/>
                  </a:lnTo>
                  <a:cubicBezTo>
                    <a:pt x="3744" y="13511"/>
                    <a:pt x="5870" y="11070"/>
                    <a:pt x="8737" y="10467"/>
                  </a:cubicBezTo>
                  <a:lnTo>
                    <a:pt x="56331" y="180"/>
                  </a:lnTo>
                  <a:cubicBezTo>
                    <a:pt x="59947" y="-671"/>
                    <a:pt x="63560" y="1578"/>
                    <a:pt x="64399" y="5199"/>
                  </a:cubicBezTo>
                  <a:cubicBezTo>
                    <a:pt x="64547" y="5830"/>
                    <a:pt x="64602" y="6489"/>
                    <a:pt x="64561" y="7147"/>
                  </a:cubicBezTo>
                  <a:lnTo>
                    <a:pt x="61434" y="57732"/>
                  </a:lnTo>
                  <a:cubicBezTo>
                    <a:pt x="61733" y="71338"/>
                    <a:pt x="51158" y="82722"/>
                    <a:pt x="37568" y="83408"/>
                  </a:cubicBezTo>
                  <a:lnTo>
                    <a:pt x="25580" y="83765"/>
                  </a:lnTo>
                  <a:close/>
                  <a:moveTo>
                    <a:pt x="16527" y="22509"/>
                  </a:moveTo>
                  <a:lnTo>
                    <a:pt x="13510" y="57485"/>
                  </a:lnTo>
                  <a:cubicBezTo>
                    <a:pt x="13455" y="61106"/>
                    <a:pt x="14857" y="64590"/>
                    <a:pt x="17405" y="67169"/>
                  </a:cubicBezTo>
                  <a:cubicBezTo>
                    <a:pt x="19430" y="69281"/>
                    <a:pt x="22261" y="70460"/>
                    <a:pt x="25196" y="70378"/>
                  </a:cubicBezTo>
                  <a:lnTo>
                    <a:pt x="37156" y="70022"/>
                  </a:lnTo>
                  <a:cubicBezTo>
                    <a:pt x="43655" y="69472"/>
                    <a:pt x="48524" y="63822"/>
                    <a:pt x="48129" y="57320"/>
                  </a:cubicBezTo>
                  <a:lnTo>
                    <a:pt x="50708" y="15130"/>
                  </a:ln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DB98E9F3-1D75-AD98-041E-FF47CA542AB7}"/>
                </a:ext>
              </a:extLst>
            </p:cNvPr>
            <p:cNvSpPr/>
            <p:nvPr/>
          </p:nvSpPr>
          <p:spPr>
            <a:xfrm>
              <a:off x="3045290" y="6751307"/>
              <a:ext cx="255195" cy="130208"/>
            </a:xfrm>
            <a:custGeom>
              <a:avLst/>
              <a:gdLst>
                <a:gd name="connsiteX0" fmla="*/ 31890 w 182742"/>
                <a:gd name="connsiteY0" fmla="*/ 2376 h 93241"/>
                <a:gd name="connsiteX1" fmla="*/ 22297 w 182742"/>
                <a:gd name="connsiteY1" fmla="*/ 1636 h 93241"/>
                <a:gd name="connsiteX2" fmla="*/ 21549 w 182742"/>
                <a:gd name="connsiteY2" fmla="*/ 2376 h 93241"/>
                <a:gd name="connsiteX3" fmla="*/ 5611 w 182742"/>
                <a:gd name="connsiteY3" fmla="*/ 30850 h 93241"/>
                <a:gd name="connsiteX4" fmla="*/ 7174 w 182742"/>
                <a:gd name="connsiteY4" fmla="*/ 91914 h 93241"/>
                <a:gd name="connsiteX5" fmla="*/ 164936 w 182742"/>
                <a:gd name="connsiteY5" fmla="*/ 89994 h 93241"/>
                <a:gd name="connsiteX6" fmla="*/ 182731 w 182742"/>
                <a:gd name="connsiteY6" fmla="*/ 70901 h 93241"/>
                <a:gd name="connsiteX7" fmla="*/ 178240 w 182742"/>
                <a:gd name="connsiteY7" fmla="*/ 59462 h 93241"/>
                <a:gd name="connsiteX8" fmla="*/ 137805 w 182742"/>
                <a:gd name="connsiteY8" fmla="*/ 33841 h 93241"/>
                <a:gd name="connsiteX9" fmla="*/ 92872 w 182742"/>
                <a:gd name="connsiteY9" fmla="*/ 5201 h 93241"/>
                <a:gd name="connsiteX10" fmla="*/ 76687 w 182742"/>
                <a:gd name="connsiteY10" fmla="*/ 2458 h 93241"/>
                <a:gd name="connsiteX11" fmla="*/ 60749 w 182742"/>
                <a:gd name="connsiteY11" fmla="*/ 12251 h 93241"/>
                <a:gd name="connsiteX12" fmla="*/ 37103 w 182742"/>
                <a:gd name="connsiteY12" fmla="*/ 8521 h 93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2742" h="93241">
                  <a:moveTo>
                    <a:pt x="31890" y="2376"/>
                  </a:moveTo>
                  <a:cubicBezTo>
                    <a:pt x="29449" y="-477"/>
                    <a:pt x="25156" y="-806"/>
                    <a:pt x="22297" y="1636"/>
                  </a:cubicBezTo>
                  <a:cubicBezTo>
                    <a:pt x="22029" y="1855"/>
                    <a:pt x="21779" y="2102"/>
                    <a:pt x="21549" y="2376"/>
                  </a:cubicBezTo>
                  <a:cubicBezTo>
                    <a:pt x="16062" y="8575"/>
                    <a:pt x="8217" y="19219"/>
                    <a:pt x="5611" y="30850"/>
                  </a:cubicBezTo>
                  <a:cubicBezTo>
                    <a:pt x="1496" y="49175"/>
                    <a:pt x="-5362" y="87717"/>
                    <a:pt x="7174" y="91914"/>
                  </a:cubicBezTo>
                  <a:cubicBezTo>
                    <a:pt x="16556" y="95041"/>
                    <a:pt x="115805" y="91914"/>
                    <a:pt x="164936" y="89994"/>
                  </a:cubicBezTo>
                  <a:cubicBezTo>
                    <a:pt x="175127" y="89637"/>
                    <a:pt x="183093" y="81078"/>
                    <a:pt x="182731" y="70901"/>
                  </a:cubicBezTo>
                  <a:cubicBezTo>
                    <a:pt x="182583" y="66677"/>
                    <a:pt x="180997" y="62644"/>
                    <a:pt x="178240" y="59462"/>
                  </a:cubicBezTo>
                  <a:cubicBezTo>
                    <a:pt x="170450" y="50656"/>
                    <a:pt x="155417" y="41521"/>
                    <a:pt x="137805" y="33841"/>
                  </a:cubicBezTo>
                  <a:cubicBezTo>
                    <a:pt x="111388" y="22291"/>
                    <a:pt x="98825" y="12114"/>
                    <a:pt x="92872" y="5201"/>
                  </a:cubicBezTo>
                  <a:cubicBezTo>
                    <a:pt x="88883" y="428"/>
                    <a:pt x="82022" y="-724"/>
                    <a:pt x="76687" y="2458"/>
                  </a:cubicBezTo>
                  <a:lnTo>
                    <a:pt x="60749" y="12251"/>
                  </a:lnTo>
                  <a:cubicBezTo>
                    <a:pt x="53021" y="16997"/>
                    <a:pt x="42995" y="15406"/>
                    <a:pt x="37103" y="8521"/>
                  </a:cubicBez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FFDF927E-BA95-9FCD-57C2-74509A3C49B3}"/>
                </a:ext>
              </a:extLst>
            </p:cNvPr>
            <p:cNvSpPr/>
            <p:nvPr/>
          </p:nvSpPr>
          <p:spPr>
            <a:xfrm>
              <a:off x="3035890" y="6741909"/>
              <a:ext cx="273863" cy="148823"/>
            </a:xfrm>
            <a:custGeom>
              <a:avLst/>
              <a:gdLst>
                <a:gd name="connsiteX0" fmla="*/ 43723 w 196112"/>
                <a:gd name="connsiteY0" fmla="*/ 106573 h 106572"/>
                <a:gd name="connsiteX1" fmla="*/ 11792 w 196112"/>
                <a:gd name="connsiteY1" fmla="*/ 104955 h 106572"/>
                <a:gd name="connsiteX2" fmla="*/ 5812 w 196112"/>
                <a:gd name="connsiteY2" fmla="*/ 36045 h 106572"/>
                <a:gd name="connsiteX3" fmla="*/ 23231 w 196112"/>
                <a:gd name="connsiteY3" fmla="*/ 4636 h 106572"/>
                <a:gd name="connsiteX4" fmla="*/ 33436 w 196112"/>
                <a:gd name="connsiteY4" fmla="*/ 0 h 106572"/>
                <a:gd name="connsiteX5" fmla="*/ 33436 w 196112"/>
                <a:gd name="connsiteY5" fmla="*/ 0 h 106572"/>
                <a:gd name="connsiteX6" fmla="*/ 43640 w 196112"/>
                <a:gd name="connsiteY6" fmla="*/ 4746 h 106572"/>
                <a:gd name="connsiteX7" fmla="*/ 48852 w 196112"/>
                <a:gd name="connsiteY7" fmla="*/ 10863 h 106572"/>
                <a:gd name="connsiteX8" fmla="*/ 63913 w 196112"/>
                <a:gd name="connsiteY8" fmla="*/ 13249 h 106572"/>
                <a:gd name="connsiteX9" fmla="*/ 79823 w 196112"/>
                <a:gd name="connsiteY9" fmla="*/ 3456 h 106572"/>
                <a:gd name="connsiteX10" fmla="*/ 104512 w 196112"/>
                <a:gd name="connsiteY10" fmla="*/ 7516 h 106572"/>
                <a:gd name="connsiteX11" fmla="*/ 147086 w 196112"/>
                <a:gd name="connsiteY11" fmla="*/ 34372 h 106572"/>
                <a:gd name="connsiteX12" fmla="*/ 189853 w 196112"/>
                <a:gd name="connsiteY12" fmla="*/ 61804 h 106572"/>
                <a:gd name="connsiteX13" fmla="*/ 194050 w 196112"/>
                <a:gd name="connsiteY13" fmla="*/ 88111 h 106572"/>
                <a:gd name="connsiteX14" fmla="*/ 171775 w 196112"/>
                <a:gd name="connsiteY14" fmla="*/ 103473 h 106572"/>
                <a:gd name="connsiteX15" fmla="*/ 43723 w 196112"/>
                <a:gd name="connsiteY15" fmla="*/ 106573 h 106572"/>
                <a:gd name="connsiteX16" fmla="*/ 33436 w 196112"/>
                <a:gd name="connsiteY16" fmla="*/ 13304 h 106572"/>
                <a:gd name="connsiteX17" fmla="*/ 18869 w 196112"/>
                <a:gd name="connsiteY17" fmla="*/ 38898 h 106572"/>
                <a:gd name="connsiteX18" fmla="*/ 16126 w 196112"/>
                <a:gd name="connsiteY18" fmla="*/ 92171 h 106572"/>
                <a:gd name="connsiteX19" fmla="*/ 171528 w 196112"/>
                <a:gd name="connsiteY19" fmla="*/ 89895 h 106572"/>
                <a:gd name="connsiteX20" fmla="*/ 182007 w 196112"/>
                <a:gd name="connsiteY20" fmla="*/ 82652 h 106572"/>
                <a:gd name="connsiteX21" fmla="*/ 180087 w 196112"/>
                <a:gd name="connsiteY21" fmla="*/ 70500 h 106572"/>
                <a:gd name="connsiteX22" fmla="*/ 141984 w 196112"/>
                <a:gd name="connsiteY22" fmla="*/ 46552 h 106572"/>
                <a:gd name="connsiteX23" fmla="*/ 94636 w 196112"/>
                <a:gd name="connsiteY23" fmla="*/ 16157 h 106572"/>
                <a:gd name="connsiteX24" fmla="*/ 87038 w 196112"/>
                <a:gd name="connsiteY24" fmla="*/ 14786 h 106572"/>
                <a:gd name="connsiteX25" fmla="*/ 71100 w 196112"/>
                <a:gd name="connsiteY25" fmla="*/ 24579 h 106572"/>
                <a:gd name="connsiteX26" fmla="*/ 38867 w 196112"/>
                <a:gd name="connsiteY26" fmla="*/ 19476 h 106572"/>
                <a:gd name="connsiteX27" fmla="*/ 33655 w 196112"/>
                <a:gd name="connsiteY27" fmla="*/ 13359 h 106572"/>
                <a:gd name="connsiteX28" fmla="*/ 33655 w 196112"/>
                <a:gd name="connsiteY28" fmla="*/ 13359 h 106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96112" h="106572">
                  <a:moveTo>
                    <a:pt x="43723" y="106573"/>
                  </a:moveTo>
                  <a:cubicBezTo>
                    <a:pt x="16675" y="106573"/>
                    <a:pt x="13355" y="105476"/>
                    <a:pt x="11792" y="104955"/>
                  </a:cubicBezTo>
                  <a:cubicBezTo>
                    <a:pt x="6854" y="103309"/>
                    <a:pt x="-8179" y="98288"/>
                    <a:pt x="5812" y="36045"/>
                  </a:cubicBezTo>
                  <a:cubicBezTo>
                    <a:pt x="8692" y="23317"/>
                    <a:pt x="16784" y="11933"/>
                    <a:pt x="23231" y="4636"/>
                  </a:cubicBezTo>
                  <a:cubicBezTo>
                    <a:pt x="25818" y="1700"/>
                    <a:pt x="29529" y="27"/>
                    <a:pt x="33436" y="0"/>
                  </a:cubicBezTo>
                  <a:lnTo>
                    <a:pt x="33436" y="0"/>
                  </a:lnTo>
                  <a:cubicBezTo>
                    <a:pt x="37364" y="27"/>
                    <a:pt x="41086" y="1755"/>
                    <a:pt x="43640" y="4746"/>
                  </a:cubicBezTo>
                  <a:lnTo>
                    <a:pt x="48852" y="10863"/>
                  </a:lnTo>
                  <a:cubicBezTo>
                    <a:pt x="52578" y="15307"/>
                    <a:pt x="59000" y="16322"/>
                    <a:pt x="63913" y="13249"/>
                  </a:cubicBezTo>
                  <a:lnTo>
                    <a:pt x="79823" y="3456"/>
                  </a:lnTo>
                  <a:cubicBezTo>
                    <a:pt x="87927" y="-1481"/>
                    <a:pt x="98414" y="246"/>
                    <a:pt x="104512" y="7516"/>
                  </a:cubicBezTo>
                  <a:cubicBezTo>
                    <a:pt x="109752" y="13579"/>
                    <a:pt x="121383" y="23152"/>
                    <a:pt x="147086" y="34372"/>
                  </a:cubicBezTo>
                  <a:cubicBezTo>
                    <a:pt x="166563" y="42876"/>
                    <a:pt x="181761" y="52587"/>
                    <a:pt x="189853" y="61804"/>
                  </a:cubicBezTo>
                  <a:cubicBezTo>
                    <a:pt x="196269" y="68991"/>
                    <a:pt x="197907" y="79278"/>
                    <a:pt x="194050" y="88111"/>
                  </a:cubicBezTo>
                  <a:cubicBezTo>
                    <a:pt x="190267" y="97136"/>
                    <a:pt x="181566" y="103144"/>
                    <a:pt x="171775" y="103473"/>
                  </a:cubicBezTo>
                  <a:cubicBezTo>
                    <a:pt x="104677" y="105805"/>
                    <a:pt x="66080" y="106573"/>
                    <a:pt x="43723" y="106573"/>
                  </a:cubicBezTo>
                  <a:close/>
                  <a:moveTo>
                    <a:pt x="33436" y="13304"/>
                  </a:moveTo>
                  <a:cubicBezTo>
                    <a:pt x="28937" y="18379"/>
                    <a:pt x="21228" y="28364"/>
                    <a:pt x="18869" y="38898"/>
                  </a:cubicBezTo>
                  <a:cubicBezTo>
                    <a:pt x="10201" y="77303"/>
                    <a:pt x="13767" y="91403"/>
                    <a:pt x="16126" y="92171"/>
                  </a:cubicBezTo>
                  <a:cubicBezTo>
                    <a:pt x="18485" y="92939"/>
                    <a:pt x="37605" y="94914"/>
                    <a:pt x="171528" y="89895"/>
                  </a:cubicBezTo>
                  <a:cubicBezTo>
                    <a:pt x="176151" y="89785"/>
                    <a:pt x="180266" y="86932"/>
                    <a:pt x="182007" y="82652"/>
                  </a:cubicBezTo>
                  <a:cubicBezTo>
                    <a:pt x="183843" y="78592"/>
                    <a:pt x="183088" y="73819"/>
                    <a:pt x="180087" y="70500"/>
                  </a:cubicBezTo>
                  <a:cubicBezTo>
                    <a:pt x="173366" y="62901"/>
                    <a:pt x="159486" y="54178"/>
                    <a:pt x="141984" y="46552"/>
                  </a:cubicBezTo>
                  <a:cubicBezTo>
                    <a:pt x="119490" y="36731"/>
                    <a:pt x="103579" y="26527"/>
                    <a:pt x="94636" y="16157"/>
                  </a:cubicBezTo>
                  <a:cubicBezTo>
                    <a:pt x="92790" y="13881"/>
                    <a:pt x="89562" y="13304"/>
                    <a:pt x="87038" y="14786"/>
                  </a:cubicBezTo>
                  <a:lnTo>
                    <a:pt x="71100" y="24579"/>
                  </a:lnTo>
                  <a:cubicBezTo>
                    <a:pt x="60574" y="31107"/>
                    <a:pt x="46864" y="28913"/>
                    <a:pt x="38867" y="19476"/>
                  </a:cubicBezTo>
                  <a:lnTo>
                    <a:pt x="33655" y="13359"/>
                  </a:lnTo>
                  <a:lnTo>
                    <a:pt x="33655" y="13359"/>
                  </a:ln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F005D1A5-606A-4D06-73C8-FF79090AA0FF}"/>
                </a:ext>
              </a:extLst>
            </p:cNvPr>
            <p:cNvSpPr/>
            <p:nvPr/>
          </p:nvSpPr>
          <p:spPr>
            <a:xfrm>
              <a:off x="3153807" y="6791450"/>
              <a:ext cx="51970" cy="41743"/>
            </a:xfrm>
            <a:custGeom>
              <a:avLst/>
              <a:gdLst>
                <a:gd name="connsiteX0" fmla="*/ 6713 w 37216"/>
                <a:gd name="connsiteY0" fmla="*/ 29893 h 29892"/>
                <a:gd name="connsiteX1" fmla="*/ 0 w 37216"/>
                <a:gd name="connsiteY1" fmla="*/ 23227 h 29892"/>
                <a:gd name="connsiteX2" fmla="*/ 2900 w 37216"/>
                <a:gd name="connsiteY2" fmla="*/ 17686 h 29892"/>
                <a:gd name="connsiteX3" fmla="*/ 27040 w 37216"/>
                <a:gd name="connsiteY3" fmla="*/ 980 h 29892"/>
                <a:gd name="connsiteX4" fmla="*/ 36238 w 37216"/>
                <a:gd name="connsiteY4" fmla="*/ 3201 h 29892"/>
                <a:gd name="connsiteX5" fmla="*/ 34666 w 37216"/>
                <a:gd name="connsiteY5" fmla="*/ 11953 h 29892"/>
                <a:gd name="connsiteX6" fmla="*/ 10498 w 37216"/>
                <a:gd name="connsiteY6" fmla="*/ 28658 h 29892"/>
                <a:gd name="connsiteX7" fmla="*/ 6713 w 37216"/>
                <a:gd name="connsiteY7" fmla="*/ 29893 h 29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16" h="29892">
                  <a:moveTo>
                    <a:pt x="6713" y="29893"/>
                  </a:moveTo>
                  <a:cubicBezTo>
                    <a:pt x="3015" y="29893"/>
                    <a:pt x="11" y="26903"/>
                    <a:pt x="0" y="23227"/>
                  </a:cubicBezTo>
                  <a:cubicBezTo>
                    <a:pt x="-6" y="21005"/>
                    <a:pt x="1078" y="18947"/>
                    <a:pt x="2900" y="17686"/>
                  </a:cubicBezTo>
                  <a:lnTo>
                    <a:pt x="27040" y="980"/>
                  </a:lnTo>
                  <a:cubicBezTo>
                    <a:pt x="30197" y="-941"/>
                    <a:pt x="34315" y="47"/>
                    <a:pt x="36238" y="3201"/>
                  </a:cubicBezTo>
                  <a:cubicBezTo>
                    <a:pt x="38002" y="6109"/>
                    <a:pt x="37324" y="9868"/>
                    <a:pt x="34666" y="11953"/>
                  </a:cubicBezTo>
                  <a:lnTo>
                    <a:pt x="10498" y="28658"/>
                  </a:lnTo>
                  <a:cubicBezTo>
                    <a:pt x="9395" y="29454"/>
                    <a:pt x="8073" y="29893"/>
                    <a:pt x="6713" y="29893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36BA12A3-513B-1813-5A69-D0E8279DAF60}"/>
                </a:ext>
              </a:extLst>
            </p:cNvPr>
            <p:cNvSpPr/>
            <p:nvPr/>
          </p:nvSpPr>
          <p:spPr>
            <a:xfrm>
              <a:off x="3061724" y="5756591"/>
              <a:ext cx="194993" cy="971181"/>
            </a:xfrm>
            <a:custGeom>
              <a:avLst/>
              <a:gdLst>
                <a:gd name="connsiteX0" fmla="*/ 139479 w 139632"/>
                <a:gd name="connsiteY0" fmla="*/ 218523 h 695456"/>
                <a:gd name="connsiteX1" fmla="*/ 113912 w 139632"/>
                <a:gd name="connsiteY1" fmla="*/ 394088 h 695456"/>
                <a:gd name="connsiteX2" fmla="*/ 90951 w 139632"/>
                <a:gd name="connsiteY2" fmla="*/ 625477 h 695456"/>
                <a:gd name="connsiteX3" fmla="*/ 76467 w 139632"/>
                <a:gd name="connsiteY3" fmla="*/ 693838 h 695456"/>
                <a:gd name="connsiteX4" fmla="*/ 20232 w 139632"/>
                <a:gd name="connsiteY4" fmla="*/ 695456 h 695456"/>
                <a:gd name="connsiteX5" fmla="*/ 16419 w 139632"/>
                <a:gd name="connsiteY5" fmla="*/ 452985 h 695456"/>
                <a:gd name="connsiteX6" fmla="*/ 1523 w 139632"/>
                <a:gd name="connsiteY6" fmla="*/ 242856 h 695456"/>
                <a:gd name="connsiteX7" fmla="*/ 39325 w 139632"/>
                <a:gd name="connsiteY7" fmla="*/ 0 h 695456"/>
                <a:gd name="connsiteX8" fmla="*/ 134130 w 139632"/>
                <a:gd name="connsiteY8" fmla="*/ 28118 h 695456"/>
                <a:gd name="connsiteX9" fmla="*/ 139479 w 139632"/>
                <a:gd name="connsiteY9" fmla="*/ 218523 h 69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632" h="695456">
                  <a:moveTo>
                    <a:pt x="139479" y="218523"/>
                  </a:moveTo>
                  <a:cubicBezTo>
                    <a:pt x="139479" y="218523"/>
                    <a:pt x="129164" y="317279"/>
                    <a:pt x="113912" y="394088"/>
                  </a:cubicBezTo>
                  <a:cubicBezTo>
                    <a:pt x="101760" y="455536"/>
                    <a:pt x="109468" y="535774"/>
                    <a:pt x="90951" y="625477"/>
                  </a:cubicBezTo>
                  <a:cubicBezTo>
                    <a:pt x="85465" y="652552"/>
                    <a:pt x="76467" y="693810"/>
                    <a:pt x="76467" y="693838"/>
                  </a:cubicBezTo>
                  <a:lnTo>
                    <a:pt x="20232" y="695456"/>
                  </a:lnTo>
                  <a:cubicBezTo>
                    <a:pt x="16254" y="688351"/>
                    <a:pt x="-6706" y="560655"/>
                    <a:pt x="16419" y="452985"/>
                  </a:cubicBezTo>
                  <a:cubicBezTo>
                    <a:pt x="30135" y="389397"/>
                    <a:pt x="-7913" y="300655"/>
                    <a:pt x="1523" y="242856"/>
                  </a:cubicBezTo>
                  <a:cubicBezTo>
                    <a:pt x="8957" y="197126"/>
                    <a:pt x="39325" y="0"/>
                    <a:pt x="39325" y="0"/>
                  </a:cubicBezTo>
                  <a:lnTo>
                    <a:pt x="134130" y="28118"/>
                  </a:lnTo>
                  <a:cubicBezTo>
                    <a:pt x="134130" y="28118"/>
                    <a:pt x="140713" y="139492"/>
                    <a:pt x="139479" y="218523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E1D85B86-A75E-175D-8958-4B0A3E432091}"/>
                </a:ext>
              </a:extLst>
            </p:cNvPr>
            <p:cNvSpPr/>
            <p:nvPr/>
          </p:nvSpPr>
          <p:spPr>
            <a:xfrm>
              <a:off x="2705128" y="5747161"/>
              <a:ext cx="453635" cy="871202"/>
            </a:xfrm>
            <a:custGeom>
              <a:avLst/>
              <a:gdLst>
                <a:gd name="connsiteX0" fmla="*/ 322771 w 324845"/>
                <a:gd name="connsiteY0" fmla="*/ 34952 h 623862"/>
                <a:gd name="connsiteX1" fmla="*/ 145094 w 324845"/>
                <a:gd name="connsiteY1" fmla="*/ 166324 h 623862"/>
                <a:gd name="connsiteX2" fmla="*/ 113328 w 324845"/>
                <a:gd name="connsiteY2" fmla="*/ 359281 h 623862"/>
                <a:gd name="connsiteX3" fmla="*/ 97747 w 324845"/>
                <a:gd name="connsiteY3" fmla="*/ 402074 h 623862"/>
                <a:gd name="connsiteX4" fmla="*/ 6 w 324845"/>
                <a:gd name="connsiteY4" fmla="*/ 581343 h 623862"/>
                <a:gd name="connsiteX5" fmla="*/ 37780 w 324845"/>
                <a:gd name="connsiteY5" fmla="*/ 623862 h 623862"/>
                <a:gd name="connsiteX6" fmla="*/ 196502 w 324845"/>
                <a:gd name="connsiteY6" fmla="*/ 427202 h 623862"/>
                <a:gd name="connsiteX7" fmla="*/ 297260 w 324845"/>
                <a:gd name="connsiteY7" fmla="*/ 151977 h 623862"/>
                <a:gd name="connsiteX8" fmla="*/ 322771 w 324845"/>
                <a:gd name="connsiteY8" fmla="*/ 34952 h 6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845" h="623862">
                  <a:moveTo>
                    <a:pt x="322771" y="34952"/>
                  </a:moveTo>
                  <a:cubicBezTo>
                    <a:pt x="304803" y="-46686"/>
                    <a:pt x="173761" y="21839"/>
                    <a:pt x="145094" y="166324"/>
                  </a:cubicBezTo>
                  <a:cubicBezTo>
                    <a:pt x="133875" y="222944"/>
                    <a:pt x="111792" y="317611"/>
                    <a:pt x="113328" y="359281"/>
                  </a:cubicBezTo>
                  <a:cubicBezTo>
                    <a:pt x="113781" y="374999"/>
                    <a:pt x="108209" y="390306"/>
                    <a:pt x="97747" y="402074"/>
                  </a:cubicBezTo>
                  <a:cubicBezTo>
                    <a:pt x="24311" y="485523"/>
                    <a:pt x="27822" y="495041"/>
                    <a:pt x="6" y="581343"/>
                  </a:cubicBezTo>
                  <a:cubicBezTo>
                    <a:pt x="-433" y="582714"/>
                    <a:pt x="21952" y="618787"/>
                    <a:pt x="37780" y="623862"/>
                  </a:cubicBezTo>
                  <a:cubicBezTo>
                    <a:pt x="101368" y="575308"/>
                    <a:pt x="162678" y="465854"/>
                    <a:pt x="196502" y="427202"/>
                  </a:cubicBezTo>
                  <a:cubicBezTo>
                    <a:pt x="230325" y="388551"/>
                    <a:pt x="297260" y="151977"/>
                    <a:pt x="297260" y="151977"/>
                  </a:cubicBezTo>
                  <a:cubicBezTo>
                    <a:pt x="297260" y="151977"/>
                    <a:pt x="333799" y="84988"/>
                    <a:pt x="322771" y="34952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028ECC42-DD07-46B0-021F-A096449B057C}"/>
                </a:ext>
              </a:extLst>
            </p:cNvPr>
            <p:cNvSpPr/>
            <p:nvPr/>
          </p:nvSpPr>
          <p:spPr>
            <a:xfrm>
              <a:off x="2695777" y="5751109"/>
              <a:ext cx="452314" cy="876601"/>
            </a:xfrm>
            <a:custGeom>
              <a:avLst/>
              <a:gdLst>
                <a:gd name="connsiteX0" fmla="*/ 44475 w 323899"/>
                <a:gd name="connsiteY0" fmla="*/ 627728 h 627728"/>
                <a:gd name="connsiteX1" fmla="*/ 42445 w 323899"/>
                <a:gd name="connsiteY1" fmla="*/ 627399 h 627728"/>
                <a:gd name="connsiteX2" fmla="*/ 1297 w 323899"/>
                <a:gd name="connsiteY2" fmla="*/ 583124 h 627728"/>
                <a:gd name="connsiteX3" fmla="*/ 282 w 323899"/>
                <a:gd name="connsiteY3" fmla="*/ 576458 h 627728"/>
                <a:gd name="connsiteX4" fmla="*/ 9143 w 323899"/>
                <a:gd name="connsiteY4" fmla="*/ 548395 h 627728"/>
                <a:gd name="connsiteX5" fmla="*/ 99367 w 323899"/>
                <a:gd name="connsiteY5" fmla="*/ 394776 h 627728"/>
                <a:gd name="connsiteX6" fmla="*/ 113302 w 323899"/>
                <a:gd name="connsiteY6" fmla="*/ 356618 h 627728"/>
                <a:gd name="connsiteX7" fmla="*/ 137991 w 323899"/>
                <a:gd name="connsiteY7" fmla="*/ 197512 h 627728"/>
                <a:gd name="connsiteX8" fmla="*/ 145260 w 323899"/>
                <a:gd name="connsiteY8" fmla="*/ 162125 h 627728"/>
                <a:gd name="connsiteX9" fmla="*/ 269198 w 323899"/>
                <a:gd name="connsiteY9" fmla="*/ 2 h 627728"/>
                <a:gd name="connsiteX10" fmla="*/ 313611 w 323899"/>
                <a:gd name="connsiteY10" fmla="*/ 37584 h 627728"/>
                <a:gd name="connsiteX11" fmla="*/ 323760 w 323899"/>
                <a:gd name="connsiteY11" fmla="*/ 43070 h 627728"/>
                <a:gd name="connsiteX12" fmla="*/ 318576 w 323899"/>
                <a:gd name="connsiteY12" fmla="*/ 50998 h 627728"/>
                <a:gd name="connsiteX13" fmla="*/ 315640 w 323899"/>
                <a:gd name="connsiteY13" fmla="*/ 50998 h 627728"/>
                <a:gd name="connsiteX14" fmla="*/ 313364 w 323899"/>
                <a:gd name="connsiteY14" fmla="*/ 51162 h 627728"/>
                <a:gd name="connsiteX15" fmla="*/ 301897 w 323899"/>
                <a:gd name="connsiteY15" fmla="*/ 45923 h 627728"/>
                <a:gd name="connsiteX16" fmla="*/ 269692 w 323899"/>
                <a:gd name="connsiteY16" fmla="*/ 13526 h 627728"/>
                <a:gd name="connsiteX17" fmla="*/ 269335 w 323899"/>
                <a:gd name="connsiteY17" fmla="*/ 13526 h 627728"/>
                <a:gd name="connsiteX18" fmla="*/ 158373 w 323899"/>
                <a:gd name="connsiteY18" fmla="*/ 164896 h 627728"/>
                <a:gd name="connsiteX19" fmla="*/ 151103 w 323899"/>
                <a:gd name="connsiteY19" fmla="*/ 200393 h 627728"/>
                <a:gd name="connsiteX20" fmla="*/ 126744 w 323899"/>
                <a:gd name="connsiteY20" fmla="*/ 356289 h 627728"/>
                <a:gd name="connsiteX21" fmla="*/ 109489 w 323899"/>
                <a:gd name="connsiteY21" fmla="*/ 403746 h 627728"/>
                <a:gd name="connsiteX22" fmla="*/ 22008 w 323899"/>
                <a:gd name="connsiteY22" fmla="*/ 552455 h 627728"/>
                <a:gd name="connsiteX23" fmla="*/ 13779 w 323899"/>
                <a:gd name="connsiteY23" fmla="*/ 578241 h 627728"/>
                <a:gd name="connsiteX24" fmla="*/ 43488 w 323899"/>
                <a:gd name="connsiteY24" fmla="*/ 613354 h 627728"/>
                <a:gd name="connsiteX25" fmla="*/ 156590 w 323899"/>
                <a:gd name="connsiteY25" fmla="*/ 476606 h 627728"/>
                <a:gd name="connsiteX26" fmla="*/ 198122 w 323899"/>
                <a:gd name="connsiteY26" fmla="*/ 420068 h 627728"/>
                <a:gd name="connsiteX27" fmla="*/ 264480 w 323899"/>
                <a:gd name="connsiteY27" fmla="*/ 255970 h 627728"/>
                <a:gd name="connsiteX28" fmla="*/ 264946 w 323899"/>
                <a:gd name="connsiteY28" fmla="*/ 254516 h 627728"/>
                <a:gd name="connsiteX29" fmla="*/ 297673 w 323899"/>
                <a:gd name="connsiteY29" fmla="*/ 211969 h 627728"/>
                <a:gd name="connsiteX30" fmla="*/ 306563 w 323899"/>
                <a:gd name="connsiteY30" fmla="*/ 215206 h 627728"/>
                <a:gd name="connsiteX31" fmla="*/ 303315 w 323899"/>
                <a:gd name="connsiteY31" fmla="*/ 224121 h 627728"/>
                <a:gd name="connsiteX32" fmla="*/ 302967 w 323899"/>
                <a:gd name="connsiteY32" fmla="*/ 224259 h 627728"/>
                <a:gd name="connsiteX33" fmla="*/ 277730 w 323899"/>
                <a:gd name="connsiteY33" fmla="*/ 258466 h 627728"/>
                <a:gd name="connsiteX34" fmla="*/ 277236 w 323899"/>
                <a:gd name="connsiteY34" fmla="*/ 260085 h 627728"/>
                <a:gd name="connsiteX35" fmla="*/ 208189 w 323899"/>
                <a:gd name="connsiteY35" fmla="*/ 428874 h 627728"/>
                <a:gd name="connsiteX36" fmla="*/ 167563 w 323899"/>
                <a:gd name="connsiteY36" fmla="*/ 484231 h 627728"/>
                <a:gd name="connsiteX37" fmla="*/ 48480 w 323899"/>
                <a:gd name="connsiteY37" fmla="*/ 626439 h 627728"/>
                <a:gd name="connsiteX38" fmla="*/ 44475 w 323899"/>
                <a:gd name="connsiteY38" fmla="*/ 627728 h 627728"/>
                <a:gd name="connsiteX39" fmla="*/ 310758 w 323899"/>
                <a:gd name="connsiteY39" fmla="*/ 46170 h 627728"/>
                <a:gd name="connsiteX40" fmla="*/ 310758 w 323899"/>
                <a:gd name="connsiteY40" fmla="*/ 46170 h 627728"/>
                <a:gd name="connsiteX41" fmla="*/ 310758 w 323899"/>
                <a:gd name="connsiteY41" fmla="*/ 45841 h 627728"/>
                <a:gd name="connsiteX42" fmla="*/ 310758 w 323899"/>
                <a:gd name="connsiteY42" fmla="*/ 46170 h 627728"/>
                <a:gd name="connsiteX43" fmla="*/ 310648 w 323899"/>
                <a:gd name="connsiteY43" fmla="*/ 45923 h 627728"/>
                <a:gd name="connsiteX44" fmla="*/ 310758 w 323899"/>
                <a:gd name="connsiteY44" fmla="*/ 45841 h 627728"/>
                <a:gd name="connsiteX45" fmla="*/ 310758 w 323899"/>
                <a:gd name="connsiteY45" fmla="*/ 45841 h 627728"/>
                <a:gd name="connsiteX46" fmla="*/ 315037 w 323899"/>
                <a:gd name="connsiteY46" fmla="*/ 43098 h 627728"/>
                <a:gd name="connsiteX47" fmla="*/ 315037 w 323899"/>
                <a:gd name="connsiteY47" fmla="*/ 43098 h 62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23899" h="627728">
                  <a:moveTo>
                    <a:pt x="44475" y="627728"/>
                  </a:moveTo>
                  <a:cubicBezTo>
                    <a:pt x="43784" y="627728"/>
                    <a:pt x="43101" y="627619"/>
                    <a:pt x="42445" y="627399"/>
                  </a:cubicBezTo>
                  <a:cubicBezTo>
                    <a:pt x="24505" y="621639"/>
                    <a:pt x="3848" y="588007"/>
                    <a:pt x="1297" y="583124"/>
                  </a:cubicBezTo>
                  <a:cubicBezTo>
                    <a:pt x="49" y="581149"/>
                    <a:pt x="-319" y="578735"/>
                    <a:pt x="282" y="576458"/>
                  </a:cubicBezTo>
                  <a:cubicBezTo>
                    <a:pt x="3629" y="566089"/>
                    <a:pt x="6537" y="556816"/>
                    <a:pt x="9143" y="548395"/>
                  </a:cubicBezTo>
                  <a:cubicBezTo>
                    <a:pt x="28619" y="486042"/>
                    <a:pt x="33832" y="469281"/>
                    <a:pt x="99367" y="394776"/>
                  </a:cubicBezTo>
                  <a:cubicBezTo>
                    <a:pt x="108724" y="384297"/>
                    <a:pt x="113711" y="370663"/>
                    <a:pt x="113302" y="356618"/>
                  </a:cubicBezTo>
                  <a:cubicBezTo>
                    <a:pt x="112013" y="322026"/>
                    <a:pt x="126387" y="252980"/>
                    <a:pt x="137991" y="197512"/>
                  </a:cubicBezTo>
                  <a:cubicBezTo>
                    <a:pt x="140734" y="184756"/>
                    <a:pt x="143148" y="172824"/>
                    <a:pt x="145260" y="162125"/>
                  </a:cubicBezTo>
                  <a:cubicBezTo>
                    <a:pt x="165286" y="61230"/>
                    <a:pt x="223990" y="468"/>
                    <a:pt x="269198" y="2"/>
                  </a:cubicBezTo>
                  <a:cubicBezTo>
                    <a:pt x="290815" y="-190"/>
                    <a:pt x="306670" y="13389"/>
                    <a:pt x="313611" y="37584"/>
                  </a:cubicBezTo>
                  <a:cubicBezTo>
                    <a:pt x="317561" y="37337"/>
                    <a:pt x="322608" y="37584"/>
                    <a:pt x="323760" y="43070"/>
                  </a:cubicBezTo>
                  <a:cubicBezTo>
                    <a:pt x="324504" y="46691"/>
                    <a:pt x="322188" y="50230"/>
                    <a:pt x="318576" y="50998"/>
                  </a:cubicBezTo>
                  <a:cubicBezTo>
                    <a:pt x="317610" y="51245"/>
                    <a:pt x="316606" y="51245"/>
                    <a:pt x="315640" y="50998"/>
                  </a:cubicBezTo>
                  <a:lnTo>
                    <a:pt x="313364" y="51162"/>
                  </a:lnTo>
                  <a:cubicBezTo>
                    <a:pt x="309304" y="51492"/>
                    <a:pt x="303214" y="51958"/>
                    <a:pt x="301897" y="45923"/>
                  </a:cubicBezTo>
                  <a:cubicBezTo>
                    <a:pt x="298633" y="31137"/>
                    <a:pt x="290403" y="13526"/>
                    <a:pt x="269692" y="13526"/>
                  </a:cubicBezTo>
                  <a:lnTo>
                    <a:pt x="269335" y="13526"/>
                  </a:lnTo>
                  <a:cubicBezTo>
                    <a:pt x="230327" y="13937"/>
                    <a:pt x="176835" y="71929"/>
                    <a:pt x="158373" y="164896"/>
                  </a:cubicBezTo>
                  <a:cubicBezTo>
                    <a:pt x="156261" y="175567"/>
                    <a:pt x="153764" y="187610"/>
                    <a:pt x="151103" y="200393"/>
                  </a:cubicBezTo>
                  <a:cubicBezTo>
                    <a:pt x="139719" y="255257"/>
                    <a:pt x="125537" y="323288"/>
                    <a:pt x="126744" y="356289"/>
                  </a:cubicBezTo>
                  <a:cubicBezTo>
                    <a:pt x="127309" y="373736"/>
                    <a:pt x="121128" y="390743"/>
                    <a:pt x="109489" y="403746"/>
                  </a:cubicBezTo>
                  <a:cubicBezTo>
                    <a:pt x="45847" y="476057"/>
                    <a:pt x="41266" y="490733"/>
                    <a:pt x="22008" y="552455"/>
                  </a:cubicBezTo>
                  <a:cubicBezTo>
                    <a:pt x="19567" y="560273"/>
                    <a:pt x="16906" y="568777"/>
                    <a:pt x="13779" y="578241"/>
                  </a:cubicBezTo>
                  <a:cubicBezTo>
                    <a:pt x="17756" y="585428"/>
                    <a:pt x="32762" y="606990"/>
                    <a:pt x="43488" y="613354"/>
                  </a:cubicBezTo>
                  <a:cubicBezTo>
                    <a:pt x="84389" y="580792"/>
                    <a:pt x="124330" y="523158"/>
                    <a:pt x="156590" y="476606"/>
                  </a:cubicBezTo>
                  <a:cubicBezTo>
                    <a:pt x="172802" y="453179"/>
                    <a:pt x="186765" y="432961"/>
                    <a:pt x="198122" y="420068"/>
                  </a:cubicBezTo>
                  <a:cubicBezTo>
                    <a:pt x="207915" y="408848"/>
                    <a:pt x="227392" y="371294"/>
                    <a:pt x="264480" y="255970"/>
                  </a:cubicBezTo>
                  <a:lnTo>
                    <a:pt x="264946" y="254516"/>
                  </a:lnTo>
                  <a:cubicBezTo>
                    <a:pt x="267689" y="245546"/>
                    <a:pt x="275069" y="221597"/>
                    <a:pt x="297673" y="211969"/>
                  </a:cubicBezTo>
                  <a:cubicBezTo>
                    <a:pt x="301025" y="210405"/>
                    <a:pt x="305005" y="211859"/>
                    <a:pt x="306563" y="215206"/>
                  </a:cubicBezTo>
                  <a:cubicBezTo>
                    <a:pt x="308121" y="218580"/>
                    <a:pt x="306667" y="222558"/>
                    <a:pt x="303315" y="224121"/>
                  </a:cubicBezTo>
                  <a:cubicBezTo>
                    <a:pt x="303200" y="224149"/>
                    <a:pt x="303085" y="224204"/>
                    <a:pt x="302967" y="224259"/>
                  </a:cubicBezTo>
                  <a:cubicBezTo>
                    <a:pt x="286014" y="231555"/>
                    <a:pt x="280006" y="251114"/>
                    <a:pt x="277730" y="258466"/>
                  </a:cubicBezTo>
                  <a:lnTo>
                    <a:pt x="277236" y="260085"/>
                  </a:lnTo>
                  <a:cubicBezTo>
                    <a:pt x="246868" y="354396"/>
                    <a:pt x="223634" y="411207"/>
                    <a:pt x="208189" y="428874"/>
                  </a:cubicBezTo>
                  <a:cubicBezTo>
                    <a:pt x="197381" y="441218"/>
                    <a:pt x="183501" y="461134"/>
                    <a:pt x="167563" y="484231"/>
                  </a:cubicBezTo>
                  <a:cubicBezTo>
                    <a:pt x="133958" y="532732"/>
                    <a:pt x="92125" y="593109"/>
                    <a:pt x="48480" y="626439"/>
                  </a:cubicBezTo>
                  <a:cubicBezTo>
                    <a:pt x="47314" y="627290"/>
                    <a:pt x="45913" y="627728"/>
                    <a:pt x="44475" y="627728"/>
                  </a:cubicBezTo>
                  <a:close/>
                  <a:moveTo>
                    <a:pt x="310758" y="46170"/>
                  </a:moveTo>
                  <a:lnTo>
                    <a:pt x="310758" y="46170"/>
                  </a:lnTo>
                  <a:close/>
                  <a:moveTo>
                    <a:pt x="310758" y="45841"/>
                  </a:moveTo>
                  <a:cubicBezTo>
                    <a:pt x="310747" y="45951"/>
                    <a:pt x="310747" y="46060"/>
                    <a:pt x="310758" y="46170"/>
                  </a:cubicBezTo>
                  <a:cubicBezTo>
                    <a:pt x="310714" y="46088"/>
                    <a:pt x="310678" y="46005"/>
                    <a:pt x="310648" y="45923"/>
                  </a:cubicBezTo>
                  <a:close/>
                  <a:moveTo>
                    <a:pt x="310758" y="45841"/>
                  </a:moveTo>
                  <a:lnTo>
                    <a:pt x="310758" y="45841"/>
                  </a:lnTo>
                  <a:close/>
                  <a:moveTo>
                    <a:pt x="315037" y="43098"/>
                  </a:moveTo>
                  <a:lnTo>
                    <a:pt x="315037" y="43098"/>
                  </a:ln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D36AFAF0-A913-EDEF-EFDF-D211AE97D04B}"/>
                </a:ext>
              </a:extLst>
            </p:cNvPr>
            <p:cNvSpPr/>
            <p:nvPr/>
          </p:nvSpPr>
          <p:spPr>
            <a:xfrm>
              <a:off x="2895651" y="5139066"/>
              <a:ext cx="310283" cy="489756"/>
            </a:xfrm>
            <a:custGeom>
              <a:avLst/>
              <a:gdLst>
                <a:gd name="connsiteX0" fmla="*/ 163020 w 222192"/>
                <a:gd name="connsiteY0" fmla="*/ 349403 h 350712"/>
                <a:gd name="connsiteX1" fmla="*/ 47312 w 222192"/>
                <a:gd name="connsiteY1" fmla="*/ 340734 h 350712"/>
                <a:gd name="connsiteX2" fmla="*/ 815 w 222192"/>
                <a:gd name="connsiteY2" fmla="*/ 213011 h 350712"/>
                <a:gd name="connsiteX3" fmla="*/ 30551 w 222192"/>
                <a:gd name="connsiteY3" fmla="*/ 177349 h 350712"/>
                <a:gd name="connsiteX4" fmla="*/ 65445 w 222192"/>
                <a:gd name="connsiteY4" fmla="*/ 46663 h 350712"/>
                <a:gd name="connsiteX5" fmla="*/ 194018 w 222192"/>
                <a:gd name="connsiteY5" fmla="*/ 9794 h 350712"/>
                <a:gd name="connsiteX6" fmla="*/ 204004 w 222192"/>
                <a:gd name="connsiteY6" fmla="*/ 112308 h 350712"/>
                <a:gd name="connsiteX7" fmla="*/ 163020 w 222192"/>
                <a:gd name="connsiteY7" fmla="*/ 349403 h 350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2192" h="350712">
                  <a:moveTo>
                    <a:pt x="163020" y="349403"/>
                  </a:moveTo>
                  <a:cubicBezTo>
                    <a:pt x="151417" y="350253"/>
                    <a:pt x="71699" y="354587"/>
                    <a:pt x="47312" y="340734"/>
                  </a:cubicBezTo>
                  <a:cubicBezTo>
                    <a:pt x="22925" y="326881"/>
                    <a:pt x="-5165" y="237809"/>
                    <a:pt x="815" y="213011"/>
                  </a:cubicBezTo>
                  <a:cubicBezTo>
                    <a:pt x="6082" y="191230"/>
                    <a:pt x="7042" y="202642"/>
                    <a:pt x="30551" y="177349"/>
                  </a:cubicBezTo>
                  <a:cubicBezTo>
                    <a:pt x="67722" y="137573"/>
                    <a:pt x="33020" y="92310"/>
                    <a:pt x="65445" y="46663"/>
                  </a:cubicBezTo>
                  <a:cubicBezTo>
                    <a:pt x="94056" y="6448"/>
                    <a:pt x="160030" y="-13221"/>
                    <a:pt x="194018" y="9794"/>
                  </a:cubicBezTo>
                  <a:cubicBezTo>
                    <a:pt x="250940" y="48364"/>
                    <a:pt x="204004" y="112308"/>
                    <a:pt x="204004" y="112308"/>
                  </a:cubicBezTo>
                  <a:cubicBezTo>
                    <a:pt x="163295" y="175401"/>
                    <a:pt x="203428" y="286419"/>
                    <a:pt x="163020" y="349403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D5AC81C6-B349-B2B0-83AC-766B88785543}"/>
                </a:ext>
              </a:extLst>
            </p:cNvPr>
            <p:cNvSpPr/>
            <p:nvPr/>
          </p:nvSpPr>
          <p:spPr>
            <a:xfrm>
              <a:off x="2978079" y="5097390"/>
              <a:ext cx="95231" cy="95306"/>
            </a:xfrm>
            <a:custGeom>
              <a:avLst/>
              <a:gdLst>
                <a:gd name="connsiteX0" fmla="*/ 68196 w 68195"/>
                <a:gd name="connsiteY0" fmla="*/ 34125 h 68250"/>
                <a:gd name="connsiteX1" fmla="*/ 34098 w 68195"/>
                <a:gd name="connsiteY1" fmla="*/ 68251 h 68250"/>
                <a:gd name="connsiteX2" fmla="*/ 0 w 68195"/>
                <a:gd name="connsiteY2" fmla="*/ 34125 h 68250"/>
                <a:gd name="connsiteX3" fmla="*/ 34098 w 68195"/>
                <a:gd name="connsiteY3" fmla="*/ 0 h 68250"/>
                <a:gd name="connsiteX4" fmla="*/ 68196 w 68195"/>
                <a:gd name="connsiteY4" fmla="*/ 34125 h 6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195" h="68250">
                  <a:moveTo>
                    <a:pt x="68196" y="34125"/>
                  </a:moveTo>
                  <a:cubicBezTo>
                    <a:pt x="68196" y="52972"/>
                    <a:pt x="52930" y="68251"/>
                    <a:pt x="34098" y="68251"/>
                  </a:cubicBezTo>
                  <a:cubicBezTo>
                    <a:pt x="15266" y="68251"/>
                    <a:pt x="0" y="52972"/>
                    <a:pt x="0" y="34125"/>
                  </a:cubicBezTo>
                  <a:cubicBezTo>
                    <a:pt x="0" y="15279"/>
                    <a:pt x="15266" y="0"/>
                    <a:pt x="34098" y="0"/>
                  </a:cubicBezTo>
                  <a:cubicBezTo>
                    <a:pt x="52930" y="0"/>
                    <a:pt x="68196" y="15279"/>
                    <a:pt x="68196" y="34125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9651A082-C53F-7257-C9AD-FDA481608F18}"/>
                </a:ext>
              </a:extLst>
            </p:cNvPr>
            <p:cNvSpPr/>
            <p:nvPr/>
          </p:nvSpPr>
          <p:spPr>
            <a:xfrm>
              <a:off x="2554472" y="5453806"/>
              <a:ext cx="413727" cy="542322"/>
            </a:xfrm>
            <a:custGeom>
              <a:avLst/>
              <a:gdLst>
                <a:gd name="connsiteX0" fmla="*/ 0 w 296267"/>
                <a:gd name="connsiteY0" fmla="*/ 364846 h 388354"/>
                <a:gd name="connsiteX1" fmla="*/ 296266 w 296267"/>
                <a:gd name="connsiteY1" fmla="*/ 0 h 388354"/>
                <a:gd name="connsiteX2" fmla="*/ 244529 w 296267"/>
                <a:gd name="connsiteY2" fmla="*/ 219236 h 388354"/>
                <a:gd name="connsiteX3" fmla="*/ 21178 w 296267"/>
                <a:gd name="connsiteY3" fmla="*/ 388355 h 388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267" h="388354">
                  <a:moveTo>
                    <a:pt x="0" y="364846"/>
                  </a:moveTo>
                  <a:cubicBezTo>
                    <a:pt x="121195" y="246394"/>
                    <a:pt x="231197" y="25676"/>
                    <a:pt x="296266" y="0"/>
                  </a:cubicBezTo>
                  <a:cubicBezTo>
                    <a:pt x="296266" y="0"/>
                    <a:pt x="297335" y="112005"/>
                    <a:pt x="244529" y="219236"/>
                  </a:cubicBezTo>
                  <a:cubicBezTo>
                    <a:pt x="191722" y="326468"/>
                    <a:pt x="21178" y="388355"/>
                    <a:pt x="21178" y="388355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A1A06A21-7F01-9949-503C-B287299E508E}"/>
                </a:ext>
              </a:extLst>
            </p:cNvPr>
            <p:cNvSpPr/>
            <p:nvPr/>
          </p:nvSpPr>
          <p:spPr>
            <a:xfrm>
              <a:off x="2413153" y="5950353"/>
              <a:ext cx="165626" cy="81135"/>
            </a:xfrm>
            <a:custGeom>
              <a:avLst/>
              <a:gdLst>
                <a:gd name="connsiteX0" fmla="*/ 103666 w 118604"/>
                <a:gd name="connsiteY0" fmla="*/ 6446 h 58100"/>
                <a:gd name="connsiteX1" fmla="*/ 44248 w 118604"/>
                <a:gd name="connsiteY1" fmla="*/ 0 h 58100"/>
                <a:gd name="connsiteX2" fmla="*/ 0 w 118604"/>
                <a:gd name="connsiteY2" fmla="*/ 25758 h 58100"/>
                <a:gd name="connsiteX3" fmla="*/ 8669 w 118604"/>
                <a:gd name="connsiteY3" fmla="*/ 33824 h 58100"/>
                <a:gd name="connsiteX4" fmla="*/ 24963 w 118604"/>
                <a:gd name="connsiteY4" fmla="*/ 33357 h 58100"/>
                <a:gd name="connsiteX5" fmla="*/ 50365 w 118604"/>
                <a:gd name="connsiteY5" fmla="*/ 25127 h 58100"/>
                <a:gd name="connsiteX6" fmla="*/ 67976 w 118604"/>
                <a:gd name="connsiteY6" fmla="*/ 34537 h 58100"/>
                <a:gd name="connsiteX7" fmla="*/ 57607 w 118604"/>
                <a:gd name="connsiteY7" fmla="*/ 58101 h 58100"/>
                <a:gd name="connsiteX8" fmla="*/ 103501 w 118604"/>
                <a:gd name="connsiteY8" fmla="*/ 40133 h 58100"/>
                <a:gd name="connsiteX9" fmla="*/ 113322 w 118604"/>
                <a:gd name="connsiteY9" fmla="*/ 34948 h 58100"/>
                <a:gd name="connsiteX10" fmla="*/ 103666 w 118604"/>
                <a:gd name="connsiteY10" fmla="*/ 6446 h 5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604" h="58100">
                  <a:moveTo>
                    <a:pt x="103666" y="6446"/>
                  </a:moveTo>
                  <a:lnTo>
                    <a:pt x="44248" y="0"/>
                  </a:lnTo>
                  <a:lnTo>
                    <a:pt x="0" y="25758"/>
                  </a:lnTo>
                  <a:cubicBezTo>
                    <a:pt x="2096" y="29187"/>
                    <a:pt x="5094" y="31985"/>
                    <a:pt x="8669" y="33824"/>
                  </a:cubicBezTo>
                  <a:cubicBezTo>
                    <a:pt x="13771" y="35908"/>
                    <a:pt x="20217" y="34180"/>
                    <a:pt x="24963" y="33357"/>
                  </a:cubicBezTo>
                  <a:cubicBezTo>
                    <a:pt x="29709" y="32534"/>
                    <a:pt x="50365" y="25127"/>
                    <a:pt x="50365" y="25127"/>
                  </a:cubicBezTo>
                  <a:cubicBezTo>
                    <a:pt x="55975" y="28721"/>
                    <a:pt x="61862" y="31876"/>
                    <a:pt x="67976" y="34537"/>
                  </a:cubicBezTo>
                  <a:cubicBezTo>
                    <a:pt x="59198" y="41312"/>
                    <a:pt x="57607" y="58101"/>
                    <a:pt x="57607" y="58101"/>
                  </a:cubicBezTo>
                  <a:lnTo>
                    <a:pt x="103501" y="40133"/>
                  </a:lnTo>
                  <a:cubicBezTo>
                    <a:pt x="107133" y="39200"/>
                    <a:pt x="110496" y="37417"/>
                    <a:pt x="113322" y="34948"/>
                  </a:cubicBezTo>
                  <a:cubicBezTo>
                    <a:pt x="123828" y="25484"/>
                    <a:pt x="117656" y="7955"/>
                    <a:pt x="103666" y="6446"/>
                  </a:cubicBez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BE88ECB-C905-B3B3-FABB-CE9BF5F431D5}"/>
                </a:ext>
              </a:extLst>
            </p:cNvPr>
            <p:cNvSpPr/>
            <p:nvPr/>
          </p:nvSpPr>
          <p:spPr>
            <a:xfrm>
              <a:off x="2403815" y="5941020"/>
              <a:ext cx="184340" cy="99737"/>
            </a:xfrm>
            <a:custGeom>
              <a:avLst/>
              <a:gdLst>
                <a:gd name="connsiteX0" fmla="*/ 64294 w 132004"/>
                <a:gd name="connsiteY0" fmla="*/ 71422 h 71421"/>
                <a:gd name="connsiteX1" fmla="*/ 57628 w 132004"/>
                <a:gd name="connsiteY1" fmla="*/ 64646 h 71421"/>
                <a:gd name="connsiteX2" fmla="*/ 57655 w 132004"/>
                <a:gd name="connsiteY2" fmla="*/ 64097 h 71421"/>
                <a:gd name="connsiteX3" fmla="*/ 64047 w 132004"/>
                <a:gd name="connsiteY3" fmla="*/ 43496 h 71421"/>
                <a:gd name="connsiteX4" fmla="*/ 56256 w 132004"/>
                <a:gd name="connsiteY4" fmla="*/ 39162 h 71421"/>
                <a:gd name="connsiteX5" fmla="*/ 32774 w 132004"/>
                <a:gd name="connsiteY5" fmla="*/ 46651 h 71421"/>
                <a:gd name="connsiteX6" fmla="*/ 30799 w 132004"/>
                <a:gd name="connsiteY6" fmla="*/ 47007 h 71421"/>
                <a:gd name="connsiteX7" fmla="*/ 12804 w 132004"/>
                <a:gd name="connsiteY7" fmla="*/ 46678 h 71421"/>
                <a:gd name="connsiteX8" fmla="*/ 953 w 132004"/>
                <a:gd name="connsiteY8" fmla="*/ 35870 h 71421"/>
                <a:gd name="connsiteX9" fmla="*/ 3252 w 132004"/>
                <a:gd name="connsiteY9" fmla="*/ 26680 h 71421"/>
                <a:gd name="connsiteX10" fmla="*/ 3313 w 132004"/>
                <a:gd name="connsiteY10" fmla="*/ 26653 h 71421"/>
                <a:gd name="connsiteX11" fmla="*/ 47560 w 132004"/>
                <a:gd name="connsiteY11" fmla="*/ 921 h 71421"/>
                <a:gd name="connsiteX12" fmla="*/ 51648 w 132004"/>
                <a:gd name="connsiteY12" fmla="*/ 44 h 71421"/>
                <a:gd name="connsiteX13" fmla="*/ 111065 w 132004"/>
                <a:gd name="connsiteY13" fmla="*/ 6463 h 71421"/>
                <a:gd name="connsiteX14" fmla="*/ 130844 w 132004"/>
                <a:gd name="connsiteY14" fmla="*/ 22675 h 71421"/>
                <a:gd name="connsiteX15" fmla="*/ 124480 w 132004"/>
                <a:gd name="connsiteY15" fmla="*/ 46541 h 71421"/>
                <a:gd name="connsiteX16" fmla="*/ 112327 w 132004"/>
                <a:gd name="connsiteY16" fmla="*/ 53097 h 71421"/>
                <a:gd name="connsiteX17" fmla="*/ 66735 w 132004"/>
                <a:gd name="connsiteY17" fmla="*/ 70955 h 71421"/>
                <a:gd name="connsiteX18" fmla="*/ 64294 w 132004"/>
                <a:gd name="connsiteY18" fmla="*/ 71422 h 71421"/>
                <a:gd name="connsiteX19" fmla="*/ 57107 w 132004"/>
                <a:gd name="connsiteY19" fmla="*/ 25089 h 71421"/>
                <a:gd name="connsiteX20" fmla="*/ 60810 w 132004"/>
                <a:gd name="connsiteY20" fmla="*/ 26214 h 71421"/>
                <a:gd name="connsiteX21" fmla="*/ 77269 w 132004"/>
                <a:gd name="connsiteY21" fmla="*/ 35020 h 71421"/>
                <a:gd name="connsiteX22" fmla="*/ 80748 w 132004"/>
                <a:gd name="connsiteY22" fmla="*/ 43825 h 71421"/>
                <a:gd name="connsiteX23" fmla="*/ 78696 w 132004"/>
                <a:gd name="connsiteY23" fmla="*/ 46459 h 71421"/>
                <a:gd name="connsiteX24" fmla="*/ 73785 w 132004"/>
                <a:gd name="connsiteY24" fmla="*/ 53810 h 71421"/>
                <a:gd name="connsiteX25" fmla="*/ 107691 w 132004"/>
                <a:gd name="connsiteY25" fmla="*/ 40533 h 71421"/>
                <a:gd name="connsiteX26" fmla="*/ 108377 w 132004"/>
                <a:gd name="connsiteY26" fmla="*/ 40314 h 71421"/>
                <a:gd name="connsiteX27" fmla="*/ 115509 w 132004"/>
                <a:gd name="connsiteY27" fmla="*/ 36583 h 71421"/>
                <a:gd name="connsiteX28" fmla="*/ 118061 w 132004"/>
                <a:gd name="connsiteY28" fmla="*/ 26763 h 71421"/>
                <a:gd name="connsiteX29" fmla="*/ 109584 w 132004"/>
                <a:gd name="connsiteY29" fmla="*/ 19767 h 71421"/>
                <a:gd name="connsiteX30" fmla="*/ 52333 w 132004"/>
                <a:gd name="connsiteY30" fmla="*/ 13568 h 71421"/>
                <a:gd name="connsiteX31" fmla="*/ 17220 w 132004"/>
                <a:gd name="connsiteY31" fmla="*/ 34005 h 71421"/>
                <a:gd name="connsiteX32" fmla="*/ 17851 w 132004"/>
                <a:gd name="connsiteY32" fmla="*/ 34306 h 71421"/>
                <a:gd name="connsiteX33" fmla="*/ 28248 w 132004"/>
                <a:gd name="connsiteY33" fmla="*/ 33867 h 71421"/>
                <a:gd name="connsiteX34" fmla="*/ 30443 w 132004"/>
                <a:gd name="connsiteY34" fmla="*/ 33456 h 71421"/>
                <a:gd name="connsiteX35" fmla="*/ 54720 w 132004"/>
                <a:gd name="connsiteY35" fmla="*/ 25473 h 71421"/>
                <a:gd name="connsiteX36" fmla="*/ 57107 w 132004"/>
                <a:gd name="connsiteY36" fmla="*/ 25089 h 7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32004" h="71421">
                  <a:moveTo>
                    <a:pt x="64294" y="71422"/>
                  </a:moveTo>
                  <a:cubicBezTo>
                    <a:pt x="60582" y="71394"/>
                    <a:pt x="57598" y="68350"/>
                    <a:pt x="57628" y="64646"/>
                  </a:cubicBezTo>
                  <a:cubicBezTo>
                    <a:pt x="57631" y="64454"/>
                    <a:pt x="57639" y="64290"/>
                    <a:pt x="57655" y="64097"/>
                  </a:cubicBezTo>
                  <a:cubicBezTo>
                    <a:pt x="58396" y="56883"/>
                    <a:pt x="60569" y="49860"/>
                    <a:pt x="64047" y="43496"/>
                  </a:cubicBezTo>
                  <a:cubicBezTo>
                    <a:pt x="60783" y="41823"/>
                    <a:pt x="58122" y="40287"/>
                    <a:pt x="56256" y="39162"/>
                  </a:cubicBezTo>
                  <a:cubicBezTo>
                    <a:pt x="49837" y="41439"/>
                    <a:pt x="37054" y="45910"/>
                    <a:pt x="32774" y="46651"/>
                  </a:cubicBezTo>
                  <a:lnTo>
                    <a:pt x="30799" y="47007"/>
                  </a:lnTo>
                  <a:cubicBezTo>
                    <a:pt x="25834" y="47940"/>
                    <a:pt x="19058" y="49257"/>
                    <a:pt x="12804" y="46678"/>
                  </a:cubicBezTo>
                  <a:cubicBezTo>
                    <a:pt x="7888" y="44292"/>
                    <a:pt x="3768" y="40561"/>
                    <a:pt x="953" y="35870"/>
                  </a:cubicBezTo>
                  <a:cubicBezTo>
                    <a:pt x="-948" y="32688"/>
                    <a:pt x="84" y="28601"/>
                    <a:pt x="3252" y="26680"/>
                  </a:cubicBezTo>
                  <a:cubicBezTo>
                    <a:pt x="3274" y="26680"/>
                    <a:pt x="3293" y="26653"/>
                    <a:pt x="3313" y="26653"/>
                  </a:cubicBezTo>
                  <a:lnTo>
                    <a:pt x="47560" y="921"/>
                  </a:lnTo>
                  <a:cubicBezTo>
                    <a:pt x="48789" y="181"/>
                    <a:pt x="50227" y="-121"/>
                    <a:pt x="51648" y="44"/>
                  </a:cubicBezTo>
                  <a:lnTo>
                    <a:pt x="111065" y="6463"/>
                  </a:lnTo>
                  <a:cubicBezTo>
                    <a:pt x="120313" y="7423"/>
                    <a:pt x="128098" y="13787"/>
                    <a:pt x="130844" y="22675"/>
                  </a:cubicBezTo>
                  <a:cubicBezTo>
                    <a:pt x="133694" y="31179"/>
                    <a:pt x="131190" y="40588"/>
                    <a:pt x="124480" y="46541"/>
                  </a:cubicBezTo>
                  <a:cubicBezTo>
                    <a:pt x="120979" y="49613"/>
                    <a:pt x="116823" y="51863"/>
                    <a:pt x="112327" y="53097"/>
                  </a:cubicBezTo>
                  <a:lnTo>
                    <a:pt x="66735" y="70955"/>
                  </a:lnTo>
                  <a:cubicBezTo>
                    <a:pt x="65956" y="71257"/>
                    <a:pt x="65130" y="71422"/>
                    <a:pt x="64294" y="71422"/>
                  </a:cubicBezTo>
                  <a:close/>
                  <a:moveTo>
                    <a:pt x="57107" y="25089"/>
                  </a:moveTo>
                  <a:cubicBezTo>
                    <a:pt x="58426" y="25089"/>
                    <a:pt x="59713" y="25473"/>
                    <a:pt x="60810" y="26214"/>
                  </a:cubicBezTo>
                  <a:cubicBezTo>
                    <a:pt x="66063" y="29561"/>
                    <a:pt x="71566" y="32496"/>
                    <a:pt x="77269" y="35020"/>
                  </a:cubicBezTo>
                  <a:cubicBezTo>
                    <a:pt x="80660" y="36501"/>
                    <a:pt x="82218" y="40424"/>
                    <a:pt x="80748" y="43825"/>
                  </a:cubicBezTo>
                  <a:cubicBezTo>
                    <a:pt x="80298" y="44868"/>
                    <a:pt x="79590" y="45773"/>
                    <a:pt x="78696" y="46459"/>
                  </a:cubicBezTo>
                  <a:cubicBezTo>
                    <a:pt x="76452" y="48434"/>
                    <a:pt x="74759" y="50985"/>
                    <a:pt x="73785" y="53810"/>
                  </a:cubicBezTo>
                  <a:lnTo>
                    <a:pt x="107691" y="40533"/>
                  </a:lnTo>
                  <a:lnTo>
                    <a:pt x="108377" y="40314"/>
                  </a:lnTo>
                  <a:cubicBezTo>
                    <a:pt x="111010" y="39628"/>
                    <a:pt x="113449" y="38366"/>
                    <a:pt x="115509" y="36583"/>
                  </a:cubicBezTo>
                  <a:cubicBezTo>
                    <a:pt x="118275" y="34142"/>
                    <a:pt x="119281" y="30246"/>
                    <a:pt x="118061" y="26763"/>
                  </a:cubicBezTo>
                  <a:cubicBezTo>
                    <a:pt x="116875" y="22949"/>
                    <a:pt x="113548" y="20206"/>
                    <a:pt x="109584" y="19767"/>
                  </a:cubicBezTo>
                  <a:lnTo>
                    <a:pt x="52333" y="13568"/>
                  </a:lnTo>
                  <a:lnTo>
                    <a:pt x="17220" y="34005"/>
                  </a:lnTo>
                  <a:lnTo>
                    <a:pt x="17851" y="34306"/>
                  </a:lnTo>
                  <a:cubicBezTo>
                    <a:pt x="20403" y="35349"/>
                    <a:pt x="24764" y="34526"/>
                    <a:pt x="28248" y="33867"/>
                  </a:cubicBezTo>
                  <a:lnTo>
                    <a:pt x="30443" y="33456"/>
                  </a:lnTo>
                  <a:cubicBezTo>
                    <a:pt x="33323" y="32962"/>
                    <a:pt x="46381" y="28491"/>
                    <a:pt x="54720" y="25473"/>
                  </a:cubicBezTo>
                  <a:cubicBezTo>
                    <a:pt x="55485" y="25199"/>
                    <a:pt x="56295" y="25062"/>
                    <a:pt x="57107" y="25089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85E965D4-7C93-6280-6AA2-4D81856D29E9}"/>
                </a:ext>
              </a:extLst>
            </p:cNvPr>
            <p:cNvSpPr/>
            <p:nvPr/>
          </p:nvSpPr>
          <p:spPr>
            <a:xfrm>
              <a:off x="2888131" y="5425904"/>
              <a:ext cx="403120" cy="431895"/>
            </a:xfrm>
            <a:custGeom>
              <a:avLst/>
              <a:gdLst>
                <a:gd name="connsiteX0" fmla="*/ 261509 w 288673"/>
                <a:gd name="connsiteY0" fmla="*/ 22037 h 309276"/>
                <a:gd name="connsiteX1" fmla="*/ 285732 w 288673"/>
                <a:gd name="connsiteY1" fmla="*/ 297042 h 309276"/>
                <a:gd name="connsiteX2" fmla="*/ 0 w 288673"/>
                <a:gd name="connsiteY2" fmla="*/ 309277 h 309276"/>
                <a:gd name="connsiteX3" fmla="*/ 47457 w 288673"/>
                <a:gd name="connsiteY3" fmla="*/ 35423 h 309276"/>
                <a:gd name="connsiteX4" fmla="*/ 60707 w 288673"/>
                <a:gd name="connsiteY4" fmla="*/ 18498 h 309276"/>
                <a:gd name="connsiteX5" fmla="*/ 236958 w 288673"/>
                <a:gd name="connsiteY5" fmla="*/ 1051 h 309276"/>
                <a:gd name="connsiteX6" fmla="*/ 261509 w 288673"/>
                <a:gd name="connsiteY6" fmla="*/ 22037 h 309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8673" h="309276">
                  <a:moveTo>
                    <a:pt x="261509" y="22037"/>
                  </a:moveTo>
                  <a:cubicBezTo>
                    <a:pt x="278545" y="102604"/>
                    <a:pt x="295690" y="191868"/>
                    <a:pt x="285732" y="297042"/>
                  </a:cubicBezTo>
                  <a:cubicBezTo>
                    <a:pt x="243075" y="274713"/>
                    <a:pt x="102212" y="301898"/>
                    <a:pt x="0" y="309277"/>
                  </a:cubicBezTo>
                  <a:cubicBezTo>
                    <a:pt x="22615" y="219300"/>
                    <a:pt x="38479" y="127759"/>
                    <a:pt x="47457" y="35423"/>
                  </a:cubicBezTo>
                  <a:cubicBezTo>
                    <a:pt x="48140" y="27660"/>
                    <a:pt x="53333" y="21021"/>
                    <a:pt x="60707" y="18498"/>
                  </a:cubicBezTo>
                  <a:cubicBezTo>
                    <a:pt x="109097" y="2258"/>
                    <a:pt x="169036" y="-2351"/>
                    <a:pt x="236958" y="1051"/>
                  </a:cubicBezTo>
                  <a:cubicBezTo>
                    <a:pt x="248951" y="1682"/>
                    <a:pt x="259027" y="10296"/>
                    <a:pt x="261509" y="22037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48DDC3A1-7DA2-E161-4FB8-401227A514C3}"/>
                </a:ext>
              </a:extLst>
            </p:cNvPr>
            <p:cNvSpPr/>
            <p:nvPr/>
          </p:nvSpPr>
          <p:spPr>
            <a:xfrm>
              <a:off x="3464702" y="5345074"/>
              <a:ext cx="137903" cy="200861"/>
            </a:xfrm>
            <a:custGeom>
              <a:avLst/>
              <a:gdLst>
                <a:gd name="connsiteX0" fmla="*/ 69430 w 98751"/>
                <a:gd name="connsiteY0" fmla="*/ 101454 h 143835"/>
                <a:gd name="connsiteX1" fmla="*/ 55714 w 98751"/>
                <a:gd name="connsiteY1" fmla="*/ 98710 h 143835"/>
                <a:gd name="connsiteX2" fmla="*/ 54535 w 98751"/>
                <a:gd name="connsiteY2" fmla="*/ 98271 h 143835"/>
                <a:gd name="connsiteX3" fmla="*/ 38405 w 98751"/>
                <a:gd name="connsiteY3" fmla="*/ 143836 h 143835"/>
                <a:gd name="connsiteX4" fmla="*/ 0 w 98751"/>
                <a:gd name="connsiteY4" fmla="*/ 124112 h 143835"/>
                <a:gd name="connsiteX5" fmla="*/ 33988 w 98751"/>
                <a:gd name="connsiteY5" fmla="*/ 66697 h 143835"/>
                <a:gd name="connsiteX6" fmla="*/ 44961 w 98751"/>
                <a:gd name="connsiteY6" fmla="*/ 44230 h 143835"/>
                <a:gd name="connsiteX7" fmla="*/ 60680 w 98751"/>
                <a:gd name="connsiteY7" fmla="*/ 29390 h 143835"/>
                <a:gd name="connsiteX8" fmla="*/ 75438 w 98751"/>
                <a:gd name="connsiteY8" fmla="*/ 147 h 143835"/>
                <a:gd name="connsiteX9" fmla="*/ 83668 w 98751"/>
                <a:gd name="connsiteY9" fmla="*/ 6292 h 143835"/>
                <a:gd name="connsiteX10" fmla="*/ 79717 w 98751"/>
                <a:gd name="connsiteY10" fmla="*/ 27826 h 143835"/>
                <a:gd name="connsiteX11" fmla="*/ 72558 w 98751"/>
                <a:gd name="connsiteY11" fmla="*/ 40088 h 143835"/>
                <a:gd name="connsiteX12" fmla="*/ 98728 w 98751"/>
                <a:gd name="connsiteY12" fmla="*/ 55917 h 143835"/>
                <a:gd name="connsiteX13" fmla="*/ 95463 w 98751"/>
                <a:gd name="connsiteY13" fmla="*/ 80605 h 143835"/>
                <a:gd name="connsiteX14" fmla="*/ 85835 w 98751"/>
                <a:gd name="connsiteY14" fmla="*/ 99149 h 143835"/>
                <a:gd name="connsiteX15" fmla="*/ 69430 w 98751"/>
                <a:gd name="connsiteY15" fmla="*/ 101454 h 143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8751" h="143835">
                  <a:moveTo>
                    <a:pt x="69430" y="101454"/>
                  </a:moveTo>
                  <a:cubicBezTo>
                    <a:pt x="64803" y="100850"/>
                    <a:pt x="60221" y="99917"/>
                    <a:pt x="55714" y="98710"/>
                  </a:cubicBezTo>
                  <a:lnTo>
                    <a:pt x="54535" y="98271"/>
                  </a:lnTo>
                  <a:cubicBezTo>
                    <a:pt x="50626" y="113935"/>
                    <a:pt x="45224" y="129187"/>
                    <a:pt x="38405" y="143836"/>
                  </a:cubicBezTo>
                  <a:lnTo>
                    <a:pt x="0" y="124112"/>
                  </a:lnTo>
                  <a:cubicBezTo>
                    <a:pt x="15757" y="107955"/>
                    <a:pt x="27413" y="88286"/>
                    <a:pt x="33988" y="66697"/>
                  </a:cubicBezTo>
                  <a:cubicBezTo>
                    <a:pt x="33988" y="66697"/>
                    <a:pt x="38460" y="51582"/>
                    <a:pt x="44961" y="44230"/>
                  </a:cubicBezTo>
                  <a:cubicBezTo>
                    <a:pt x="51819" y="36440"/>
                    <a:pt x="54617" y="36001"/>
                    <a:pt x="60680" y="29390"/>
                  </a:cubicBezTo>
                  <a:cubicBezTo>
                    <a:pt x="73490" y="15481"/>
                    <a:pt x="68251" y="1958"/>
                    <a:pt x="75438" y="147"/>
                  </a:cubicBezTo>
                  <a:cubicBezTo>
                    <a:pt x="79169" y="-786"/>
                    <a:pt x="82625" y="2890"/>
                    <a:pt x="83668" y="6292"/>
                  </a:cubicBezTo>
                  <a:cubicBezTo>
                    <a:pt x="86109" y="13260"/>
                    <a:pt x="81363" y="24891"/>
                    <a:pt x="79717" y="27826"/>
                  </a:cubicBezTo>
                  <a:cubicBezTo>
                    <a:pt x="77825" y="31228"/>
                    <a:pt x="74725" y="36549"/>
                    <a:pt x="72558" y="40088"/>
                  </a:cubicBezTo>
                  <a:cubicBezTo>
                    <a:pt x="74121" y="39567"/>
                    <a:pt x="99633" y="35699"/>
                    <a:pt x="98728" y="55917"/>
                  </a:cubicBezTo>
                  <a:cubicBezTo>
                    <a:pt x="98185" y="64201"/>
                    <a:pt x="97096" y="72458"/>
                    <a:pt x="95463" y="80605"/>
                  </a:cubicBezTo>
                  <a:cubicBezTo>
                    <a:pt x="93927" y="89713"/>
                    <a:pt x="90773" y="96379"/>
                    <a:pt x="85835" y="99149"/>
                  </a:cubicBezTo>
                  <a:cubicBezTo>
                    <a:pt x="81775" y="101591"/>
                    <a:pt x="79224" y="102770"/>
                    <a:pt x="69430" y="101454"/>
                  </a:cubicBez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6C84BB6-5B19-5426-1A11-498201852E9C}"/>
                </a:ext>
              </a:extLst>
            </p:cNvPr>
            <p:cNvSpPr/>
            <p:nvPr/>
          </p:nvSpPr>
          <p:spPr>
            <a:xfrm>
              <a:off x="3455523" y="5335775"/>
              <a:ext cx="156923" cy="219513"/>
            </a:xfrm>
            <a:custGeom>
              <a:avLst/>
              <a:gdLst>
                <a:gd name="connsiteX0" fmla="*/ 45059 w 112372"/>
                <a:gd name="connsiteY0" fmla="*/ 157188 h 157192"/>
                <a:gd name="connsiteX1" fmla="*/ 42014 w 112372"/>
                <a:gd name="connsiteY1" fmla="*/ 156447 h 157192"/>
                <a:gd name="connsiteX2" fmla="*/ 3609 w 112372"/>
                <a:gd name="connsiteY2" fmla="*/ 136724 h 157192"/>
                <a:gd name="connsiteX3" fmla="*/ 764 w 112372"/>
                <a:gd name="connsiteY3" fmla="*/ 127644 h 157192"/>
                <a:gd name="connsiteX4" fmla="*/ 1826 w 112372"/>
                <a:gd name="connsiteY4" fmla="*/ 126162 h 157192"/>
                <a:gd name="connsiteX5" fmla="*/ 34251 w 112372"/>
                <a:gd name="connsiteY5" fmla="*/ 71518 h 157192"/>
                <a:gd name="connsiteX6" fmla="*/ 46623 w 112372"/>
                <a:gd name="connsiteY6" fmla="*/ 46445 h 157192"/>
                <a:gd name="connsiteX7" fmla="*/ 56032 w 112372"/>
                <a:gd name="connsiteY7" fmla="*/ 37475 h 157192"/>
                <a:gd name="connsiteX8" fmla="*/ 62451 w 112372"/>
                <a:gd name="connsiteY8" fmla="*/ 31522 h 157192"/>
                <a:gd name="connsiteX9" fmla="*/ 70680 w 112372"/>
                <a:gd name="connsiteY9" fmla="*/ 14048 h 157192"/>
                <a:gd name="connsiteX10" fmla="*/ 80583 w 112372"/>
                <a:gd name="connsiteY10" fmla="*/ 332 h 157192"/>
                <a:gd name="connsiteX11" fmla="*/ 96823 w 112372"/>
                <a:gd name="connsiteY11" fmla="*/ 10784 h 157192"/>
                <a:gd name="connsiteX12" fmla="*/ 92407 w 112372"/>
                <a:gd name="connsiteY12" fmla="*/ 37777 h 157192"/>
                <a:gd name="connsiteX13" fmla="*/ 91282 w 112372"/>
                <a:gd name="connsiteY13" fmla="*/ 39752 h 157192"/>
                <a:gd name="connsiteX14" fmla="*/ 104367 w 112372"/>
                <a:gd name="connsiteY14" fmla="*/ 44635 h 157192"/>
                <a:gd name="connsiteX15" fmla="*/ 112267 w 112372"/>
                <a:gd name="connsiteY15" fmla="*/ 62904 h 157192"/>
                <a:gd name="connsiteX16" fmla="*/ 108893 w 112372"/>
                <a:gd name="connsiteY16" fmla="*/ 88443 h 157192"/>
                <a:gd name="connsiteX17" fmla="*/ 95918 w 112372"/>
                <a:gd name="connsiteY17" fmla="*/ 111706 h 157192"/>
                <a:gd name="connsiteX18" fmla="*/ 75124 w 112372"/>
                <a:gd name="connsiteY18" fmla="*/ 114751 h 157192"/>
                <a:gd name="connsiteX19" fmla="*/ 66017 w 112372"/>
                <a:gd name="connsiteY19" fmla="*/ 113105 h 157192"/>
                <a:gd name="connsiteX20" fmla="*/ 51176 w 112372"/>
                <a:gd name="connsiteY20" fmla="*/ 153320 h 157192"/>
                <a:gd name="connsiteX21" fmla="*/ 47281 w 112372"/>
                <a:gd name="connsiteY21" fmla="*/ 156859 h 157192"/>
                <a:gd name="connsiteX22" fmla="*/ 45059 w 112372"/>
                <a:gd name="connsiteY22" fmla="*/ 157188 h 157192"/>
                <a:gd name="connsiteX23" fmla="*/ 17627 w 112372"/>
                <a:gd name="connsiteY23" fmla="*/ 128796 h 157192"/>
                <a:gd name="connsiteX24" fmla="*/ 41959 w 112372"/>
                <a:gd name="connsiteY24" fmla="*/ 141305 h 157192"/>
                <a:gd name="connsiteX25" fmla="*/ 54797 w 112372"/>
                <a:gd name="connsiteY25" fmla="*/ 103476 h 157192"/>
                <a:gd name="connsiteX26" fmla="*/ 62860 w 112372"/>
                <a:gd name="connsiteY26" fmla="*/ 98456 h 157192"/>
                <a:gd name="connsiteX27" fmla="*/ 63027 w 112372"/>
                <a:gd name="connsiteY27" fmla="*/ 98484 h 157192"/>
                <a:gd name="connsiteX28" fmla="*/ 64179 w 112372"/>
                <a:gd name="connsiteY28" fmla="*/ 98813 h 157192"/>
                <a:gd name="connsiteX29" fmla="*/ 76935 w 112372"/>
                <a:gd name="connsiteY29" fmla="*/ 101556 h 157192"/>
                <a:gd name="connsiteX30" fmla="*/ 89389 w 112372"/>
                <a:gd name="connsiteY30" fmla="*/ 100102 h 157192"/>
                <a:gd name="connsiteX31" fmla="*/ 95698 w 112372"/>
                <a:gd name="connsiteY31" fmla="*/ 86386 h 157192"/>
                <a:gd name="connsiteX32" fmla="*/ 98908 w 112372"/>
                <a:gd name="connsiteY32" fmla="*/ 62493 h 157192"/>
                <a:gd name="connsiteX33" fmla="*/ 96604 w 112372"/>
                <a:gd name="connsiteY33" fmla="*/ 55717 h 157192"/>
                <a:gd name="connsiteX34" fmla="*/ 81132 w 112372"/>
                <a:gd name="connsiteY34" fmla="*/ 53385 h 157192"/>
                <a:gd name="connsiteX35" fmla="*/ 73972 w 112372"/>
                <a:gd name="connsiteY35" fmla="*/ 51163 h 157192"/>
                <a:gd name="connsiteX36" fmla="*/ 73698 w 112372"/>
                <a:gd name="connsiteY36" fmla="*/ 43427 h 157192"/>
                <a:gd name="connsiteX37" fmla="*/ 80721 w 112372"/>
                <a:gd name="connsiteY37" fmla="*/ 31440 h 157192"/>
                <a:gd name="connsiteX38" fmla="*/ 84177 w 112372"/>
                <a:gd name="connsiteY38" fmla="*/ 15337 h 157192"/>
                <a:gd name="connsiteX39" fmla="*/ 84177 w 112372"/>
                <a:gd name="connsiteY39" fmla="*/ 15337 h 157192"/>
                <a:gd name="connsiteX40" fmla="*/ 83793 w 112372"/>
                <a:gd name="connsiteY40" fmla="*/ 17148 h 157192"/>
                <a:gd name="connsiteX41" fmla="*/ 72381 w 112372"/>
                <a:gd name="connsiteY41" fmla="*/ 40876 h 157192"/>
                <a:gd name="connsiteX42" fmla="*/ 64618 w 112372"/>
                <a:gd name="connsiteY42" fmla="*/ 48064 h 157192"/>
                <a:gd name="connsiteX43" fmla="*/ 56745 w 112372"/>
                <a:gd name="connsiteY43" fmla="*/ 55580 h 157192"/>
                <a:gd name="connsiteX44" fmla="*/ 47171 w 112372"/>
                <a:gd name="connsiteY44" fmla="*/ 75523 h 157192"/>
                <a:gd name="connsiteX45" fmla="*/ 17490 w 112372"/>
                <a:gd name="connsiteY45" fmla="*/ 128796 h 15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12372" h="157192">
                  <a:moveTo>
                    <a:pt x="45059" y="157188"/>
                  </a:moveTo>
                  <a:cubicBezTo>
                    <a:pt x="44000" y="157188"/>
                    <a:pt x="42955" y="156941"/>
                    <a:pt x="42014" y="156447"/>
                  </a:cubicBezTo>
                  <a:lnTo>
                    <a:pt x="3609" y="136724"/>
                  </a:lnTo>
                  <a:cubicBezTo>
                    <a:pt x="320" y="134995"/>
                    <a:pt x="-953" y="130936"/>
                    <a:pt x="764" y="127644"/>
                  </a:cubicBezTo>
                  <a:cubicBezTo>
                    <a:pt x="1050" y="127122"/>
                    <a:pt x="1406" y="126601"/>
                    <a:pt x="1826" y="126162"/>
                  </a:cubicBezTo>
                  <a:cubicBezTo>
                    <a:pt x="16834" y="110801"/>
                    <a:pt x="27952" y="92065"/>
                    <a:pt x="34251" y="71518"/>
                  </a:cubicBezTo>
                  <a:cubicBezTo>
                    <a:pt x="34772" y="69762"/>
                    <a:pt x="39353" y="54675"/>
                    <a:pt x="46623" y="46445"/>
                  </a:cubicBezTo>
                  <a:cubicBezTo>
                    <a:pt x="49481" y="43181"/>
                    <a:pt x="52630" y="40163"/>
                    <a:pt x="56032" y="37475"/>
                  </a:cubicBezTo>
                  <a:cubicBezTo>
                    <a:pt x="58320" y="35664"/>
                    <a:pt x="60468" y="33662"/>
                    <a:pt x="62451" y="31522"/>
                  </a:cubicBezTo>
                  <a:cubicBezTo>
                    <a:pt x="66867" y="26639"/>
                    <a:pt x="69734" y="20549"/>
                    <a:pt x="70680" y="14048"/>
                  </a:cubicBezTo>
                  <a:cubicBezTo>
                    <a:pt x="71778" y="9000"/>
                    <a:pt x="73259" y="2115"/>
                    <a:pt x="80583" y="332"/>
                  </a:cubicBezTo>
                  <a:cubicBezTo>
                    <a:pt x="87908" y="-1451"/>
                    <a:pt x="94546" y="4227"/>
                    <a:pt x="96823" y="10784"/>
                  </a:cubicBezTo>
                  <a:cubicBezTo>
                    <a:pt x="100719" y="21948"/>
                    <a:pt x="92489" y="37612"/>
                    <a:pt x="92407" y="37777"/>
                  </a:cubicBezTo>
                  <a:lnTo>
                    <a:pt x="91282" y="39752"/>
                  </a:lnTo>
                  <a:cubicBezTo>
                    <a:pt x="95995" y="40218"/>
                    <a:pt x="100507" y="41891"/>
                    <a:pt x="104367" y="44635"/>
                  </a:cubicBezTo>
                  <a:cubicBezTo>
                    <a:pt x="109993" y="48941"/>
                    <a:pt x="112983" y="55854"/>
                    <a:pt x="112267" y="62904"/>
                  </a:cubicBezTo>
                  <a:cubicBezTo>
                    <a:pt x="111697" y="71491"/>
                    <a:pt x="110569" y="80022"/>
                    <a:pt x="108893" y="88443"/>
                  </a:cubicBezTo>
                  <a:cubicBezTo>
                    <a:pt x="106918" y="100184"/>
                    <a:pt x="102556" y="108002"/>
                    <a:pt x="95918" y="111706"/>
                  </a:cubicBezTo>
                  <a:cubicBezTo>
                    <a:pt x="89965" y="115052"/>
                    <a:pt x="85768" y="116205"/>
                    <a:pt x="75124" y="114751"/>
                  </a:cubicBezTo>
                  <a:cubicBezTo>
                    <a:pt x="72079" y="114339"/>
                    <a:pt x="69035" y="113791"/>
                    <a:pt x="66017" y="113105"/>
                  </a:cubicBezTo>
                  <a:cubicBezTo>
                    <a:pt x="62119" y="126876"/>
                    <a:pt x="57156" y="140317"/>
                    <a:pt x="51176" y="153320"/>
                  </a:cubicBezTo>
                  <a:cubicBezTo>
                    <a:pt x="50408" y="154966"/>
                    <a:pt x="49004" y="156255"/>
                    <a:pt x="47281" y="156859"/>
                  </a:cubicBezTo>
                  <a:cubicBezTo>
                    <a:pt x="46565" y="157106"/>
                    <a:pt x="45813" y="157216"/>
                    <a:pt x="45059" y="157188"/>
                  </a:cubicBezTo>
                  <a:close/>
                  <a:moveTo>
                    <a:pt x="17627" y="128796"/>
                  </a:moveTo>
                  <a:lnTo>
                    <a:pt x="41959" y="141305"/>
                  </a:lnTo>
                  <a:cubicBezTo>
                    <a:pt x="47270" y="129070"/>
                    <a:pt x="51563" y="116424"/>
                    <a:pt x="54797" y="103476"/>
                  </a:cubicBezTo>
                  <a:cubicBezTo>
                    <a:pt x="55634" y="99855"/>
                    <a:pt x="59244" y="97606"/>
                    <a:pt x="62860" y="98456"/>
                  </a:cubicBezTo>
                  <a:cubicBezTo>
                    <a:pt x="62914" y="98456"/>
                    <a:pt x="62972" y="98456"/>
                    <a:pt x="63027" y="98484"/>
                  </a:cubicBezTo>
                  <a:lnTo>
                    <a:pt x="64179" y="98813"/>
                  </a:lnTo>
                  <a:cubicBezTo>
                    <a:pt x="68360" y="100020"/>
                    <a:pt x="72623" y="100953"/>
                    <a:pt x="76935" y="101556"/>
                  </a:cubicBezTo>
                  <a:cubicBezTo>
                    <a:pt x="84863" y="102653"/>
                    <a:pt x="86097" y="101940"/>
                    <a:pt x="89389" y="100102"/>
                  </a:cubicBezTo>
                  <a:cubicBezTo>
                    <a:pt x="92132" y="98539"/>
                    <a:pt x="94491" y="93491"/>
                    <a:pt x="95698" y="86386"/>
                  </a:cubicBezTo>
                  <a:cubicBezTo>
                    <a:pt x="97284" y="78486"/>
                    <a:pt x="98357" y="70530"/>
                    <a:pt x="98908" y="62493"/>
                  </a:cubicBezTo>
                  <a:cubicBezTo>
                    <a:pt x="99355" y="59996"/>
                    <a:pt x="98485" y="57418"/>
                    <a:pt x="96604" y="55717"/>
                  </a:cubicBezTo>
                  <a:cubicBezTo>
                    <a:pt x="92489" y="52233"/>
                    <a:pt x="83354" y="52974"/>
                    <a:pt x="81132" y="53385"/>
                  </a:cubicBezTo>
                  <a:cubicBezTo>
                    <a:pt x="78515" y="54263"/>
                    <a:pt x="75637" y="53358"/>
                    <a:pt x="73972" y="51163"/>
                  </a:cubicBezTo>
                  <a:cubicBezTo>
                    <a:pt x="72272" y="48886"/>
                    <a:pt x="72162" y="45814"/>
                    <a:pt x="73698" y="43427"/>
                  </a:cubicBezTo>
                  <a:cubicBezTo>
                    <a:pt x="75810" y="39971"/>
                    <a:pt x="78855" y="34759"/>
                    <a:pt x="80721" y="31440"/>
                  </a:cubicBezTo>
                  <a:cubicBezTo>
                    <a:pt x="82586" y="28120"/>
                    <a:pt x="85466" y="19013"/>
                    <a:pt x="84177" y="15337"/>
                  </a:cubicBezTo>
                  <a:lnTo>
                    <a:pt x="84177" y="15337"/>
                  </a:lnTo>
                  <a:cubicBezTo>
                    <a:pt x="84177" y="15941"/>
                    <a:pt x="83903" y="16572"/>
                    <a:pt x="83793" y="17148"/>
                  </a:cubicBezTo>
                  <a:cubicBezTo>
                    <a:pt x="82334" y="25981"/>
                    <a:pt x="78375" y="34210"/>
                    <a:pt x="72381" y="40876"/>
                  </a:cubicBezTo>
                  <a:cubicBezTo>
                    <a:pt x="69981" y="43455"/>
                    <a:pt x="67386" y="45869"/>
                    <a:pt x="64618" y="48064"/>
                  </a:cubicBezTo>
                  <a:cubicBezTo>
                    <a:pt x="61765" y="50313"/>
                    <a:pt x="59129" y="52837"/>
                    <a:pt x="56745" y="55580"/>
                  </a:cubicBezTo>
                  <a:cubicBezTo>
                    <a:pt x="52219" y="60710"/>
                    <a:pt x="48296" y="71710"/>
                    <a:pt x="47171" y="75523"/>
                  </a:cubicBezTo>
                  <a:cubicBezTo>
                    <a:pt x="41169" y="95192"/>
                    <a:pt x="31052" y="113352"/>
                    <a:pt x="17490" y="128796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0A4BE81E-584E-6C92-1BB6-08E33CF297BD}"/>
                </a:ext>
              </a:extLst>
            </p:cNvPr>
            <p:cNvSpPr/>
            <p:nvPr/>
          </p:nvSpPr>
          <p:spPr>
            <a:xfrm>
              <a:off x="3545777" y="5395874"/>
              <a:ext cx="39746" cy="94399"/>
            </a:xfrm>
            <a:custGeom>
              <a:avLst/>
              <a:gdLst>
                <a:gd name="connsiteX0" fmla="*/ 15516 w 28462"/>
                <a:gd name="connsiteY0" fmla="*/ 67599 h 67598"/>
                <a:gd name="connsiteX1" fmla="*/ 12005 w 28462"/>
                <a:gd name="connsiteY1" fmla="*/ 66611 h 67598"/>
                <a:gd name="connsiteX2" fmla="*/ 1169 w 28462"/>
                <a:gd name="connsiteY2" fmla="*/ 41621 h 67598"/>
                <a:gd name="connsiteX3" fmla="*/ 5558 w 28462"/>
                <a:gd name="connsiteY3" fmla="*/ 17371 h 67598"/>
                <a:gd name="connsiteX4" fmla="*/ 20865 w 28462"/>
                <a:gd name="connsiteY4" fmla="*/ 61 h 67598"/>
                <a:gd name="connsiteX5" fmla="*/ 28401 w 28462"/>
                <a:gd name="connsiteY5" fmla="*/ 5795 h 67598"/>
                <a:gd name="connsiteX6" fmla="*/ 23444 w 28462"/>
                <a:gd name="connsiteY6" fmla="*/ 13174 h 67598"/>
                <a:gd name="connsiteX7" fmla="*/ 18945 w 28462"/>
                <a:gd name="connsiteY7" fmla="*/ 17481 h 67598"/>
                <a:gd name="connsiteX8" fmla="*/ 13706 w 28462"/>
                <a:gd name="connsiteY8" fmla="*/ 46284 h 67598"/>
                <a:gd name="connsiteX9" fmla="*/ 19192 w 28462"/>
                <a:gd name="connsiteY9" fmla="*/ 55227 h 67598"/>
                <a:gd name="connsiteX10" fmla="*/ 21326 w 28462"/>
                <a:gd name="connsiteY10" fmla="*/ 64444 h 67598"/>
                <a:gd name="connsiteX11" fmla="*/ 15653 w 28462"/>
                <a:gd name="connsiteY11" fmla="*/ 67599 h 6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462" h="67598">
                  <a:moveTo>
                    <a:pt x="15516" y="67599"/>
                  </a:moveTo>
                  <a:cubicBezTo>
                    <a:pt x="14276" y="67599"/>
                    <a:pt x="13058" y="67269"/>
                    <a:pt x="12005" y="66611"/>
                  </a:cubicBezTo>
                  <a:cubicBezTo>
                    <a:pt x="1910" y="60357"/>
                    <a:pt x="-2232" y="50783"/>
                    <a:pt x="1169" y="41621"/>
                  </a:cubicBezTo>
                  <a:cubicBezTo>
                    <a:pt x="4275" y="33912"/>
                    <a:pt x="5767" y="25683"/>
                    <a:pt x="5558" y="17371"/>
                  </a:cubicBezTo>
                  <a:cubicBezTo>
                    <a:pt x="5558" y="5986"/>
                    <a:pt x="15626" y="1076"/>
                    <a:pt x="20865" y="61"/>
                  </a:cubicBezTo>
                  <a:cubicBezTo>
                    <a:pt x="24528" y="-433"/>
                    <a:pt x="27902" y="2118"/>
                    <a:pt x="28401" y="5795"/>
                  </a:cubicBezTo>
                  <a:cubicBezTo>
                    <a:pt x="28859" y="9141"/>
                    <a:pt x="26728" y="12323"/>
                    <a:pt x="23444" y="13174"/>
                  </a:cubicBezTo>
                  <a:cubicBezTo>
                    <a:pt x="22676" y="13366"/>
                    <a:pt x="18973" y="14326"/>
                    <a:pt x="18945" y="17481"/>
                  </a:cubicBezTo>
                  <a:cubicBezTo>
                    <a:pt x="19126" y="27329"/>
                    <a:pt x="17346" y="37122"/>
                    <a:pt x="13706" y="46284"/>
                  </a:cubicBezTo>
                  <a:cubicBezTo>
                    <a:pt x="12224" y="50262"/>
                    <a:pt x="16449" y="53608"/>
                    <a:pt x="19192" y="55227"/>
                  </a:cubicBezTo>
                  <a:cubicBezTo>
                    <a:pt x="22328" y="57175"/>
                    <a:pt x="23285" y="61317"/>
                    <a:pt x="21326" y="64444"/>
                  </a:cubicBezTo>
                  <a:cubicBezTo>
                    <a:pt x="20106" y="66419"/>
                    <a:pt x="17960" y="67599"/>
                    <a:pt x="15653" y="67599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9C630339-ABE7-9FD5-A495-C53C4888EC0D}"/>
                </a:ext>
              </a:extLst>
            </p:cNvPr>
            <p:cNvSpPr/>
            <p:nvPr/>
          </p:nvSpPr>
          <p:spPr>
            <a:xfrm>
              <a:off x="3057297" y="5342214"/>
              <a:ext cx="102113" cy="141699"/>
            </a:xfrm>
            <a:custGeom>
              <a:avLst/>
              <a:gdLst>
                <a:gd name="connsiteX0" fmla="*/ 0 w 73122"/>
                <a:gd name="connsiteY0" fmla="*/ 0 h 101470"/>
                <a:gd name="connsiteX1" fmla="*/ 3676 w 73122"/>
                <a:gd name="connsiteY1" fmla="*/ 47402 h 101470"/>
                <a:gd name="connsiteX2" fmla="*/ 43096 w 73122"/>
                <a:gd name="connsiteY2" fmla="*/ 98316 h 101470"/>
                <a:gd name="connsiteX3" fmla="*/ 54974 w 73122"/>
                <a:gd name="connsiteY3" fmla="*/ 101279 h 101470"/>
                <a:gd name="connsiteX4" fmla="*/ 72933 w 73122"/>
                <a:gd name="connsiteY4" fmla="*/ 88166 h 101470"/>
                <a:gd name="connsiteX5" fmla="*/ 72887 w 73122"/>
                <a:gd name="connsiteY5" fmla="*/ 83036 h 101470"/>
                <a:gd name="connsiteX6" fmla="*/ 62847 w 73122"/>
                <a:gd name="connsiteY6" fmla="*/ 23756 h 1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122" h="101470">
                  <a:moveTo>
                    <a:pt x="0" y="0"/>
                  </a:moveTo>
                  <a:lnTo>
                    <a:pt x="3676" y="47402"/>
                  </a:lnTo>
                  <a:cubicBezTo>
                    <a:pt x="5344" y="70774"/>
                    <a:pt x="20890" y="90855"/>
                    <a:pt x="43096" y="98316"/>
                  </a:cubicBezTo>
                  <a:cubicBezTo>
                    <a:pt x="46980" y="99578"/>
                    <a:pt x="50949" y="100565"/>
                    <a:pt x="54974" y="101279"/>
                  </a:cubicBezTo>
                  <a:cubicBezTo>
                    <a:pt x="63549" y="102623"/>
                    <a:pt x="71592" y="96752"/>
                    <a:pt x="72933" y="88166"/>
                  </a:cubicBezTo>
                  <a:cubicBezTo>
                    <a:pt x="73200" y="86465"/>
                    <a:pt x="73186" y="84737"/>
                    <a:pt x="72887" y="83036"/>
                  </a:cubicBezTo>
                  <a:lnTo>
                    <a:pt x="62847" y="23756"/>
                  </a:ln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BE6FA6CF-E9ED-D411-FA84-7BB248D61D49}"/>
                </a:ext>
              </a:extLst>
            </p:cNvPr>
            <p:cNvSpPr/>
            <p:nvPr/>
          </p:nvSpPr>
          <p:spPr>
            <a:xfrm>
              <a:off x="3047960" y="5332874"/>
              <a:ext cx="120764" cy="160427"/>
            </a:xfrm>
            <a:custGeom>
              <a:avLst/>
              <a:gdLst>
                <a:gd name="connsiteX0" fmla="*/ 64321 w 86478"/>
                <a:gd name="connsiteY0" fmla="*/ 114881 h 114880"/>
                <a:gd name="connsiteX1" fmla="*/ 60536 w 86478"/>
                <a:gd name="connsiteY1" fmla="*/ 114552 h 114880"/>
                <a:gd name="connsiteX2" fmla="*/ 47725 w 86478"/>
                <a:gd name="connsiteY2" fmla="*/ 111370 h 114880"/>
                <a:gd name="connsiteX3" fmla="*/ 3697 w 86478"/>
                <a:gd name="connsiteY3" fmla="*/ 54613 h 114880"/>
                <a:gd name="connsiteX4" fmla="*/ 21 w 86478"/>
                <a:gd name="connsiteY4" fmla="*/ 7210 h 114880"/>
                <a:gd name="connsiteX5" fmla="*/ 6174 w 86478"/>
                <a:gd name="connsiteY5" fmla="*/ 23 h 114880"/>
                <a:gd name="connsiteX6" fmla="*/ 9073 w 86478"/>
                <a:gd name="connsiteY6" fmla="*/ 435 h 114880"/>
                <a:gd name="connsiteX7" fmla="*/ 71893 w 86478"/>
                <a:gd name="connsiteY7" fmla="*/ 24191 h 114880"/>
                <a:gd name="connsiteX8" fmla="*/ 76117 w 86478"/>
                <a:gd name="connsiteY8" fmla="*/ 29321 h 114880"/>
                <a:gd name="connsiteX9" fmla="*/ 86157 w 86478"/>
                <a:gd name="connsiteY9" fmla="*/ 88601 h 114880"/>
                <a:gd name="connsiteX10" fmla="*/ 79848 w 86478"/>
                <a:gd name="connsiteY10" fmla="*/ 108380 h 114880"/>
                <a:gd name="connsiteX11" fmla="*/ 64321 w 86478"/>
                <a:gd name="connsiteY11" fmla="*/ 114881 h 114880"/>
                <a:gd name="connsiteX12" fmla="*/ 14176 w 86478"/>
                <a:gd name="connsiteY12" fmla="*/ 16674 h 114880"/>
                <a:gd name="connsiteX13" fmla="*/ 16919 w 86478"/>
                <a:gd name="connsiteY13" fmla="*/ 53570 h 114880"/>
                <a:gd name="connsiteX14" fmla="*/ 51757 w 86478"/>
                <a:gd name="connsiteY14" fmla="*/ 98641 h 114880"/>
                <a:gd name="connsiteX15" fmla="*/ 62730 w 86478"/>
                <a:gd name="connsiteY15" fmla="*/ 101384 h 114880"/>
                <a:gd name="connsiteX16" fmla="*/ 70329 w 86478"/>
                <a:gd name="connsiteY16" fmla="*/ 98916 h 114880"/>
                <a:gd name="connsiteX17" fmla="*/ 72935 w 86478"/>
                <a:gd name="connsiteY17" fmla="*/ 90850 h 114880"/>
                <a:gd name="connsiteX18" fmla="*/ 63526 w 86478"/>
                <a:gd name="connsiteY18" fmla="*/ 35356 h 114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6478" h="114880">
                  <a:moveTo>
                    <a:pt x="64321" y="114881"/>
                  </a:moveTo>
                  <a:cubicBezTo>
                    <a:pt x="63051" y="114881"/>
                    <a:pt x="61787" y="114771"/>
                    <a:pt x="60536" y="114552"/>
                  </a:cubicBezTo>
                  <a:cubicBezTo>
                    <a:pt x="56193" y="113811"/>
                    <a:pt x="51911" y="112741"/>
                    <a:pt x="47725" y="111370"/>
                  </a:cubicBezTo>
                  <a:cubicBezTo>
                    <a:pt x="22888" y="103140"/>
                    <a:pt x="5488" y="80728"/>
                    <a:pt x="3697" y="54613"/>
                  </a:cubicBezTo>
                  <a:lnTo>
                    <a:pt x="21" y="7210"/>
                  </a:lnTo>
                  <a:cubicBezTo>
                    <a:pt x="-267" y="3535"/>
                    <a:pt x="2490" y="297"/>
                    <a:pt x="6174" y="23"/>
                  </a:cubicBezTo>
                  <a:cubicBezTo>
                    <a:pt x="7158" y="-59"/>
                    <a:pt x="8149" y="78"/>
                    <a:pt x="9073" y="435"/>
                  </a:cubicBezTo>
                  <a:lnTo>
                    <a:pt x="71893" y="24191"/>
                  </a:lnTo>
                  <a:cubicBezTo>
                    <a:pt x="74106" y="25041"/>
                    <a:pt x="75711" y="26989"/>
                    <a:pt x="76117" y="29321"/>
                  </a:cubicBezTo>
                  <a:lnTo>
                    <a:pt x="86157" y="88601"/>
                  </a:lnTo>
                  <a:cubicBezTo>
                    <a:pt x="87389" y="95816"/>
                    <a:pt x="85038" y="103195"/>
                    <a:pt x="79848" y="108380"/>
                  </a:cubicBezTo>
                  <a:cubicBezTo>
                    <a:pt x="75741" y="112522"/>
                    <a:pt x="70156" y="114853"/>
                    <a:pt x="64321" y="114881"/>
                  </a:cubicBezTo>
                  <a:close/>
                  <a:moveTo>
                    <a:pt x="14176" y="16674"/>
                  </a:moveTo>
                  <a:lnTo>
                    <a:pt x="16919" y="53570"/>
                  </a:lnTo>
                  <a:cubicBezTo>
                    <a:pt x="18299" y="74281"/>
                    <a:pt x="32067" y="92085"/>
                    <a:pt x="51757" y="98641"/>
                  </a:cubicBezTo>
                  <a:cubicBezTo>
                    <a:pt x="55343" y="99821"/>
                    <a:pt x="59010" y="100726"/>
                    <a:pt x="62730" y="101384"/>
                  </a:cubicBezTo>
                  <a:cubicBezTo>
                    <a:pt x="65515" y="101878"/>
                    <a:pt x="68359" y="100946"/>
                    <a:pt x="70329" y="98916"/>
                  </a:cubicBezTo>
                  <a:cubicBezTo>
                    <a:pt x="72471" y="96831"/>
                    <a:pt x="73445" y="93813"/>
                    <a:pt x="72935" y="90850"/>
                  </a:cubicBezTo>
                  <a:lnTo>
                    <a:pt x="63526" y="35356"/>
                  </a:ln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0FF9601F-944B-36DB-08EB-2BD1649FDF61}"/>
                </a:ext>
              </a:extLst>
            </p:cNvPr>
            <p:cNvSpPr/>
            <p:nvPr/>
          </p:nvSpPr>
          <p:spPr>
            <a:xfrm>
              <a:off x="3015365" y="5202960"/>
              <a:ext cx="188035" cy="192599"/>
            </a:xfrm>
            <a:custGeom>
              <a:avLst/>
              <a:gdLst>
                <a:gd name="connsiteX0" fmla="*/ 112598 w 134650"/>
                <a:gd name="connsiteY0" fmla="*/ 31 h 137919"/>
                <a:gd name="connsiteX1" fmla="*/ 124586 w 134650"/>
                <a:gd name="connsiteY1" fmla="*/ 123475 h 137919"/>
                <a:gd name="connsiteX2" fmla="*/ 28574 w 134650"/>
                <a:gd name="connsiteY2" fmla="*/ 112255 h 137919"/>
                <a:gd name="connsiteX3" fmla="*/ 813 w 134650"/>
                <a:gd name="connsiteY3" fmla="*/ 90310 h 137919"/>
                <a:gd name="connsiteX4" fmla="*/ 29424 w 134650"/>
                <a:gd name="connsiteY4" fmla="*/ 76292 h 137919"/>
                <a:gd name="connsiteX5" fmla="*/ 34362 w 134650"/>
                <a:gd name="connsiteY5" fmla="*/ 76292 h 137919"/>
                <a:gd name="connsiteX6" fmla="*/ 69064 w 134650"/>
                <a:gd name="connsiteY6" fmla="*/ 4722 h 137919"/>
                <a:gd name="connsiteX7" fmla="*/ 112598 w 134650"/>
                <a:gd name="connsiteY7" fmla="*/ 31 h 137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4650" h="137919">
                  <a:moveTo>
                    <a:pt x="112598" y="31"/>
                  </a:moveTo>
                  <a:cubicBezTo>
                    <a:pt x="119045" y="-2054"/>
                    <a:pt x="150454" y="102242"/>
                    <a:pt x="124586" y="123475"/>
                  </a:cubicBezTo>
                  <a:cubicBezTo>
                    <a:pt x="98718" y="144707"/>
                    <a:pt x="46597" y="143802"/>
                    <a:pt x="28574" y="112255"/>
                  </a:cubicBezTo>
                  <a:cubicBezTo>
                    <a:pt x="28574" y="112255"/>
                    <a:pt x="7643" y="119058"/>
                    <a:pt x="813" y="90310"/>
                  </a:cubicBezTo>
                  <a:cubicBezTo>
                    <a:pt x="-4921" y="66169"/>
                    <a:pt x="21277" y="73494"/>
                    <a:pt x="29424" y="76292"/>
                  </a:cubicBezTo>
                  <a:cubicBezTo>
                    <a:pt x="31026" y="76840"/>
                    <a:pt x="32760" y="76840"/>
                    <a:pt x="34362" y="76292"/>
                  </a:cubicBezTo>
                  <a:cubicBezTo>
                    <a:pt x="54305" y="67047"/>
                    <a:pt x="21167" y="41289"/>
                    <a:pt x="69064" y="4722"/>
                  </a:cubicBezTo>
                  <a:cubicBezTo>
                    <a:pt x="83742" y="6313"/>
                    <a:pt x="98597" y="4722"/>
                    <a:pt x="112598" y="31"/>
                  </a:cubicBez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C422C006-DE0D-BA4C-8803-12E7EF31C34B}"/>
                </a:ext>
              </a:extLst>
            </p:cNvPr>
            <p:cNvSpPr/>
            <p:nvPr/>
          </p:nvSpPr>
          <p:spPr>
            <a:xfrm>
              <a:off x="3005914" y="5193529"/>
              <a:ext cx="206702" cy="211320"/>
            </a:xfrm>
            <a:custGeom>
              <a:avLst/>
              <a:gdLst>
                <a:gd name="connsiteX0" fmla="*/ 86805 w 148017"/>
                <a:gd name="connsiteY0" fmla="*/ 151324 h 151323"/>
                <a:gd name="connsiteX1" fmla="*/ 71635 w 148017"/>
                <a:gd name="connsiteY1" fmla="*/ 149980 h 151323"/>
                <a:gd name="connsiteX2" fmla="*/ 31996 w 148017"/>
                <a:gd name="connsiteY2" fmla="*/ 126306 h 151323"/>
                <a:gd name="connsiteX3" fmla="*/ 17018 w 148017"/>
                <a:gd name="connsiteY3" fmla="*/ 123041 h 151323"/>
                <a:gd name="connsiteX4" fmla="*/ 998 w 148017"/>
                <a:gd name="connsiteY4" fmla="*/ 98545 h 151323"/>
                <a:gd name="connsiteX5" fmla="*/ 5277 w 148017"/>
                <a:gd name="connsiteY5" fmla="*/ 77696 h 151323"/>
                <a:gd name="connsiteX6" fmla="*/ 38195 w 148017"/>
                <a:gd name="connsiteY6" fmla="*/ 76681 h 151323"/>
                <a:gd name="connsiteX7" fmla="*/ 38662 w 148017"/>
                <a:gd name="connsiteY7" fmla="*/ 76681 h 151323"/>
                <a:gd name="connsiteX8" fmla="*/ 41405 w 148017"/>
                <a:gd name="connsiteY8" fmla="*/ 65297 h 151323"/>
                <a:gd name="connsiteX9" fmla="*/ 71580 w 148017"/>
                <a:gd name="connsiteY9" fmla="*/ 6099 h 151323"/>
                <a:gd name="connsiteX10" fmla="*/ 76710 w 148017"/>
                <a:gd name="connsiteY10" fmla="*/ 4810 h 151323"/>
                <a:gd name="connsiteX11" fmla="*/ 117145 w 148017"/>
                <a:gd name="connsiteY11" fmla="*/ 393 h 151323"/>
                <a:gd name="connsiteX12" fmla="*/ 128282 w 148017"/>
                <a:gd name="connsiteY12" fmla="*/ 7004 h 151323"/>
                <a:gd name="connsiteX13" fmla="*/ 135414 w 148017"/>
                <a:gd name="connsiteY13" fmla="*/ 135358 h 151323"/>
                <a:gd name="connsiteX14" fmla="*/ 86805 w 148017"/>
                <a:gd name="connsiteY14" fmla="*/ 151324 h 151323"/>
                <a:gd name="connsiteX15" fmla="*/ 35205 w 148017"/>
                <a:gd name="connsiteY15" fmla="*/ 112316 h 151323"/>
                <a:gd name="connsiteX16" fmla="*/ 41076 w 148017"/>
                <a:gd name="connsiteY16" fmla="*/ 115662 h 151323"/>
                <a:gd name="connsiteX17" fmla="*/ 73994 w 148017"/>
                <a:gd name="connsiteY17" fmla="*/ 136812 h 151323"/>
                <a:gd name="connsiteX18" fmla="*/ 126993 w 148017"/>
                <a:gd name="connsiteY18" fmla="*/ 125044 h 151323"/>
                <a:gd name="connsiteX19" fmla="*/ 134262 w 148017"/>
                <a:gd name="connsiteY19" fmla="*/ 104964 h 151323"/>
                <a:gd name="connsiteX20" fmla="*/ 117172 w 148017"/>
                <a:gd name="connsiteY20" fmla="*/ 14438 h 151323"/>
                <a:gd name="connsiteX21" fmla="*/ 77643 w 148017"/>
                <a:gd name="connsiteY21" fmla="*/ 18416 h 151323"/>
                <a:gd name="connsiteX22" fmla="*/ 54737 w 148017"/>
                <a:gd name="connsiteY22" fmla="*/ 64666 h 151323"/>
                <a:gd name="connsiteX23" fmla="*/ 43764 w 148017"/>
                <a:gd name="connsiteY23" fmla="*/ 89108 h 151323"/>
                <a:gd name="connsiteX24" fmla="*/ 42996 w 148017"/>
                <a:gd name="connsiteY24" fmla="*/ 89410 h 151323"/>
                <a:gd name="connsiteX25" fmla="*/ 33834 w 148017"/>
                <a:gd name="connsiteY25" fmla="*/ 89410 h 151323"/>
                <a:gd name="connsiteX26" fmla="*/ 14137 w 148017"/>
                <a:gd name="connsiteY26" fmla="*/ 87682 h 151323"/>
                <a:gd name="connsiteX27" fmla="*/ 13891 w 148017"/>
                <a:gd name="connsiteY27" fmla="*/ 95527 h 151323"/>
                <a:gd name="connsiteX28" fmla="*/ 23300 w 148017"/>
                <a:gd name="connsiteY28" fmla="*/ 111383 h 151323"/>
                <a:gd name="connsiteX29" fmla="*/ 33148 w 148017"/>
                <a:gd name="connsiteY29" fmla="*/ 112672 h 151323"/>
                <a:gd name="connsiteX30" fmla="*/ 35260 w 148017"/>
                <a:gd name="connsiteY30" fmla="*/ 112316 h 151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48017" h="151323">
                  <a:moveTo>
                    <a:pt x="86805" y="151324"/>
                  </a:moveTo>
                  <a:cubicBezTo>
                    <a:pt x="81719" y="151324"/>
                    <a:pt x="76641" y="150885"/>
                    <a:pt x="71635" y="149980"/>
                  </a:cubicBezTo>
                  <a:cubicBezTo>
                    <a:pt x="54462" y="146798"/>
                    <a:pt x="40554" y="138486"/>
                    <a:pt x="31996" y="126306"/>
                  </a:cubicBezTo>
                  <a:cubicBezTo>
                    <a:pt x="26789" y="126718"/>
                    <a:pt x="21580" y="125593"/>
                    <a:pt x="17018" y="123041"/>
                  </a:cubicBezTo>
                  <a:cubicBezTo>
                    <a:pt x="9200" y="118652"/>
                    <a:pt x="3796" y="110395"/>
                    <a:pt x="998" y="98545"/>
                  </a:cubicBezTo>
                  <a:cubicBezTo>
                    <a:pt x="-1197" y="89273"/>
                    <a:pt x="229" y="82250"/>
                    <a:pt x="5277" y="77696"/>
                  </a:cubicBezTo>
                  <a:cubicBezTo>
                    <a:pt x="13506" y="70262"/>
                    <a:pt x="27744" y="73033"/>
                    <a:pt x="38195" y="76681"/>
                  </a:cubicBezTo>
                  <a:cubicBezTo>
                    <a:pt x="38349" y="76709"/>
                    <a:pt x="38508" y="76709"/>
                    <a:pt x="38662" y="76681"/>
                  </a:cubicBezTo>
                  <a:cubicBezTo>
                    <a:pt x="41405" y="75255"/>
                    <a:pt x="41761" y="73636"/>
                    <a:pt x="41405" y="65297"/>
                  </a:cubicBezTo>
                  <a:cubicBezTo>
                    <a:pt x="40719" y="51581"/>
                    <a:pt x="39677" y="30541"/>
                    <a:pt x="71580" y="6099"/>
                  </a:cubicBezTo>
                  <a:cubicBezTo>
                    <a:pt x="73042" y="4974"/>
                    <a:pt x="74897" y="4508"/>
                    <a:pt x="76710" y="4810"/>
                  </a:cubicBezTo>
                  <a:cubicBezTo>
                    <a:pt x="90349" y="6236"/>
                    <a:pt x="104134" y="4727"/>
                    <a:pt x="117145" y="393"/>
                  </a:cubicBezTo>
                  <a:cubicBezTo>
                    <a:pt x="121369" y="-979"/>
                    <a:pt x="125127" y="1243"/>
                    <a:pt x="128282" y="7004"/>
                  </a:cubicBezTo>
                  <a:cubicBezTo>
                    <a:pt x="136512" y="22064"/>
                    <a:pt x="163806" y="112069"/>
                    <a:pt x="135414" y="135358"/>
                  </a:cubicBezTo>
                  <a:cubicBezTo>
                    <a:pt x="123125" y="145590"/>
                    <a:pt x="105075" y="151324"/>
                    <a:pt x="86805" y="151324"/>
                  </a:cubicBezTo>
                  <a:close/>
                  <a:moveTo>
                    <a:pt x="35205" y="112316"/>
                  </a:moveTo>
                  <a:cubicBezTo>
                    <a:pt x="37616" y="112316"/>
                    <a:pt x="39849" y="113577"/>
                    <a:pt x="41076" y="115662"/>
                  </a:cubicBezTo>
                  <a:cubicBezTo>
                    <a:pt x="47275" y="126635"/>
                    <a:pt x="58989" y="134042"/>
                    <a:pt x="73994" y="136812"/>
                  </a:cubicBezTo>
                  <a:cubicBezTo>
                    <a:pt x="92867" y="140296"/>
                    <a:pt x="114182" y="135551"/>
                    <a:pt x="126993" y="125044"/>
                  </a:cubicBezTo>
                  <a:cubicBezTo>
                    <a:pt x="130888" y="121862"/>
                    <a:pt x="133384" y="114922"/>
                    <a:pt x="134262" y="104964"/>
                  </a:cubicBezTo>
                  <a:cubicBezTo>
                    <a:pt x="137005" y="73170"/>
                    <a:pt x="123097" y="26344"/>
                    <a:pt x="117172" y="14438"/>
                  </a:cubicBezTo>
                  <a:cubicBezTo>
                    <a:pt x="104339" y="18114"/>
                    <a:pt x="90950" y="19458"/>
                    <a:pt x="77643" y="18416"/>
                  </a:cubicBezTo>
                  <a:cubicBezTo>
                    <a:pt x="53393" y="37783"/>
                    <a:pt x="54133" y="52651"/>
                    <a:pt x="54737" y="64666"/>
                  </a:cubicBezTo>
                  <a:cubicBezTo>
                    <a:pt x="55148" y="73115"/>
                    <a:pt x="55669" y="83594"/>
                    <a:pt x="43764" y="89108"/>
                  </a:cubicBezTo>
                  <a:cubicBezTo>
                    <a:pt x="43517" y="89245"/>
                    <a:pt x="43262" y="89328"/>
                    <a:pt x="42996" y="89410"/>
                  </a:cubicBezTo>
                  <a:cubicBezTo>
                    <a:pt x="40020" y="90370"/>
                    <a:pt x="36810" y="90370"/>
                    <a:pt x="33834" y="89410"/>
                  </a:cubicBezTo>
                  <a:cubicBezTo>
                    <a:pt x="23574" y="85871"/>
                    <a:pt x="16167" y="85871"/>
                    <a:pt x="14137" y="87682"/>
                  </a:cubicBezTo>
                  <a:cubicBezTo>
                    <a:pt x="13068" y="88669"/>
                    <a:pt x="12985" y="91659"/>
                    <a:pt x="13891" y="95527"/>
                  </a:cubicBezTo>
                  <a:cubicBezTo>
                    <a:pt x="15783" y="103537"/>
                    <a:pt x="18965" y="108859"/>
                    <a:pt x="23300" y="111383"/>
                  </a:cubicBezTo>
                  <a:cubicBezTo>
                    <a:pt x="26295" y="113056"/>
                    <a:pt x="29820" y="113523"/>
                    <a:pt x="33148" y="112672"/>
                  </a:cubicBezTo>
                  <a:cubicBezTo>
                    <a:pt x="33828" y="112453"/>
                    <a:pt x="34541" y="112316"/>
                    <a:pt x="35260" y="112316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2F0B197F-646B-5376-2D40-3B5564A41F8F}"/>
                </a:ext>
              </a:extLst>
            </p:cNvPr>
            <p:cNvSpPr/>
            <p:nvPr/>
          </p:nvSpPr>
          <p:spPr>
            <a:xfrm>
              <a:off x="2554545" y="5425904"/>
              <a:ext cx="985277" cy="570377"/>
            </a:xfrm>
            <a:custGeom>
              <a:avLst/>
              <a:gdLst>
                <a:gd name="connsiteX0" fmla="*/ 296156 w 705550"/>
                <a:gd name="connsiteY0" fmla="*/ 20061 h 408443"/>
                <a:gd name="connsiteX1" fmla="*/ 299585 w 705550"/>
                <a:gd name="connsiteY1" fmla="*/ 18498 h 408443"/>
                <a:gd name="connsiteX2" fmla="*/ 475835 w 705550"/>
                <a:gd name="connsiteY2" fmla="*/ 1051 h 408443"/>
                <a:gd name="connsiteX3" fmla="*/ 494160 w 705550"/>
                <a:gd name="connsiteY3" fmla="*/ 9829 h 408443"/>
                <a:gd name="connsiteX4" fmla="*/ 501183 w 705550"/>
                <a:gd name="connsiteY4" fmla="*/ 17894 h 408443"/>
                <a:gd name="connsiteX5" fmla="*/ 670959 w 705550"/>
                <a:gd name="connsiteY5" fmla="*/ 34683 h 408443"/>
                <a:gd name="connsiteX6" fmla="*/ 705551 w 705550"/>
                <a:gd name="connsiteY6" fmla="*/ 71469 h 408443"/>
                <a:gd name="connsiteX7" fmla="*/ 527408 w 705550"/>
                <a:gd name="connsiteY7" fmla="*/ 220809 h 408443"/>
                <a:gd name="connsiteX8" fmla="*/ 524664 w 705550"/>
                <a:gd name="connsiteY8" fmla="*/ 297042 h 408443"/>
                <a:gd name="connsiteX9" fmla="*/ 238933 w 705550"/>
                <a:gd name="connsiteY9" fmla="*/ 309277 h 408443"/>
                <a:gd name="connsiteX10" fmla="*/ 264198 w 705550"/>
                <a:gd name="connsiteY10" fmla="*/ 192691 h 408443"/>
                <a:gd name="connsiteX11" fmla="*/ 244474 w 705550"/>
                <a:gd name="connsiteY11" fmla="*/ 239325 h 408443"/>
                <a:gd name="connsiteX12" fmla="*/ 21123 w 705550"/>
                <a:gd name="connsiteY12" fmla="*/ 408444 h 408443"/>
                <a:gd name="connsiteX13" fmla="*/ 0 w 705550"/>
                <a:gd name="connsiteY13" fmla="*/ 384852 h 408443"/>
                <a:gd name="connsiteX14" fmla="*/ 296156 w 705550"/>
                <a:gd name="connsiteY14" fmla="*/ 20061 h 408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5550" h="408443">
                  <a:moveTo>
                    <a:pt x="296156" y="20061"/>
                  </a:moveTo>
                  <a:cubicBezTo>
                    <a:pt x="297242" y="19430"/>
                    <a:pt x="298392" y="18909"/>
                    <a:pt x="299585" y="18498"/>
                  </a:cubicBezTo>
                  <a:cubicBezTo>
                    <a:pt x="347975" y="2258"/>
                    <a:pt x="407914" y="-2351"/>
                    <a:pt x="475835" y="1051"/>
                  </a:cubicBezTo>
                  <a:cubicBezTo>
                    <a:pt x="482869" y="1408"/>
                    <a:pt x="489466" y="4589"/>
                    <a:pt x="494160" y="9829"/>
                  </a:cubicBezTo>
                  <a:cubicBezTo>
                    <a:pt x="497238" y="11777"/>
                    <a:pt x="499677" y="14575"/>
                    <a:pt x="501183" y="17894"/>
                  </a:cubicBezTo>
                  <a:cubicBezTo>
                    <a:pt x="569324" y="179743"/>
                    <a:pt x="644103" y="79232"/>
                    <a:pt x="670959" y="34683"/>
                  </a:cubicBezTo>
                  <a:lnTo>
                    <a:pt x="705551" y="71469"/>
                  </a:lnTo>
                  <a:cubicBezTo>
                    <a:pt x="705551" y="71469"/>
                    <a:pt x="638836" y="242425"/>
                    <a:pt x="527408" y="220809"/>
                  </a:cubicBezTo>
                  <a:cubicBezTo>
                    <a:pt x="527954" y="246238"/>
                    <a:pt x="527037" y="271695"/>
                    <a:pt x="524664" y="297042"/>
                  </a:cubicBezTo>
                  <a:cubicBezTo>
                    <a:pt x="482008" y="274713"/>
                    <a:pt x="341144" y="301898"/>
                    <a:pt x="238933" y="309277"/>
                  </a:cubicBezTo>
                  <a:cubicBezTo>
                    <a:pt x="248534" y="270515"/>
                    <a:pt x="256956" y="231672"/>
                    <a:pt x="264198" y="192691"/>
                  </a:cubicBezTo>
                  <a:cubicBezTo>
                    <a:pt x="258483" y="208574"/>
                    <a:pt x="251900" y="224155"/>
                    <a:pt x="244474" y="239325"/>
                  </a:cubicBezTo>
                  <a:cubicBezTo>
                    <a:pt x="191695" y="346529"/>
                    <a:pt x="21123" y="408444"/>
                    <a:pt x="21123" y="408444"/>
                  </a:cubicBezTo>
                  <a:lnTo>
                    <a:pt x="0" y="384852"/>
                  </a:lnTo>
                  <a:cubicBezTo>
                    <a:pt x="121140" y="266373"/>
                    <a:pt x="231142" y="45655"/>
                    <a:pt x="296156" y="20061"/>
                  </a:cubicBez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8B4794CA-F6C5-0FD6-986D-1A79F40057E0}"/>
                </a:ext>
              </a:extLst>
            </p:cNvPr>
            <p:cNvSpPr/>
            <p:nvPr/>
          </p:nvSpPr>
          <p:spPr>
            <a:xfrm>
              <a:off x="2545124" y="5416601"/>
              <a:ext cx="1003918" cy="588953"/>
            </a:xfrm>
            <a:custGeom>
              <a:avLst/>
              <a:gdLst>
                <a:gd name="connsiteX0" fmla="*/ 27816 w 718898"/>
                <a:gd name="connsiteY0" fmla="*/ 421745 h 421745"/>
                <a:gd name="connsiteX1" fmla="*/ 22851 w 718898"/>
                <a:gd name="connsiteY1" fmla="*/ 419523 h 421745"/>
                <a:gd name="connsiteX2" fmla="*/ 1728 w 718898"/>
                <a:gd name="connsiteY2" fmla="*/ 395959 h 421745"/>
                <a:gd name="connsiteX3" fmla="*/ 2030 w 718898"/>
                <a:gd name="connsiteY3" fmla="*/ 386715 h 421745"/>
                <a:gd name="connsiteX4" fmla="*/ 163110 w 718898"/>
                <a:gd name="connsiteY4" fmla="*/ 180975 h 421745"/>
                <a:gd name="connsiteX5" fmla="*/ 300270 w 718898"/>
                <a:gd name="connsiteY5" fmla="*/ 20580 h 421745"/>
                <a:gd name="connsiteX6" fmla="*/ 304221 w 718898"/>
                <a:gd name="connsiteY6" fmla="*/ 18852 h 421745"/>
                <a:gd name="connsiteX7" fmla="*/ 482913 w 718898"/>
                <a:gd name="connsiteY7" fmla="*/ 1076 h 421745"/>
                <a:gd name="connsiteX8" fmla="*/ 505352 w 718898"/>
                <a:gd name="connsiteY8" fmla="*/ 11472 h 421745"/>
                <a:gd name="connsiteX9" fmla="*/ 514103 w 718898"/>
                <a:gd name="connsiteY9" fmla="*/ 22006 h 421745"/>
                <a:gd name="connsiteX10" fmla="*/ 588608 w 718898"/>
                <a:gd name="connsiteY10" fmla="*/ 106497 h 421745"/>
                <a:gd name="connsiteX11" fmla="*/ 671974 w 718898"/>
                <a:gd name="connsiteY11" fmla="*/ 37917 h 421745"/>
                <a:gd name="connsiteX12" fmla="*/ 676994 w 718898"/>
                <a:gd name="connsiteY12" fmla="*/ 34707 h 421745"/>
                <a:gd name="connsiteX13" fmla="*/ 682480 w 718898"/>
                <a:gd name="connsiteY13" fmla="*/ 36792 h 421745"/>
                <a:gd name="connsiteX14" fmla="*/ 717100 w 718898"/>
                <a:gd name="connsiteY14" fmla="*/ 73579 h 421745"/>
                <a:gd name="connsiteX15" fmla="*/ 718444 w 718898"/>
                <a:gd name="connsiteY15" fmla="*/ 80601 h 421745"/>
                <a:gd name="connsiteX16" fmla="*/ 553852 w 718898"/>
                <a:gd name="connsiteY16" fmla="*/ 236113 h 421745"/>
                <a:gd name="connsiteX17" fmla="*/ 540931 w 718898"/>
                <a:gd name="connsiteY17" fmla="*/ 235318 h 421745"/>
                <a:gd name="connsiteX18" fmla="*/ 537969 w 718898"/>
                <a:gd name="connsiteY18" fmla="*/ 304364 h 421745"/>
                <a:gd name="connsiteX19" fmla="*/ 534512 w 718898"/>
                <a:gd name="connsiteY19" fmla="*/ 309603 h 421745"/>
                <a:gd name="connsiteX20" fmla="*/ 528203 w 718898"/>
                <a:gd name="connsiteY20" fmla="*/ 309603 h 421745"/>
                <a:gd name="connsiteX21" fmla="*/ 340541 w 718898"/>
                <a:gd name="connsiteY21" fmla="*/ 312977 h 421745"/>
                <a:gd name="connsiteX22" fmla="*/ 246065 w 718898"/>
                <a:gd name="connsiteY22" fmla="*/ 322606 h 421745"/>
                <a:gd name="connsiteX23" fmla="*/ 240578 w 718898"/>
                <a:gd name="connsiteY23" fmla="*/ 320219 h 421745"/>
                <a:gd name="connsiteX24" fmla="*/ 239207 w 718898"/>
                <a:gd name="connsiteY24" fmla="*/ 314322 h 421745"/>
                <a:gd name="connsiteX25" fmla="*/ 252237 w 718898"/>
                <a:gd name="connsiteY25" fmla="*/ 258388 h 421745"/>
                <a:gd name="connsiteX26" fmla="*/ 30202 w 718898"/>
                <a:gd name="connsiteY26" fmla="*/ 421334 h 421745"/>
                <a:gd name="connsiteX27" fmla="*/ 27816 w 718898"/>
                <a:gd name="connsiteY27" fmla="*/ 421745 h 421745"/>
                <a:gd name="connsiteX28" fmla="*/ 15938 w 718898"/>
                <a:gd name="connsiteY28" fmla="*/ 391762 h 421745"/>
                <a:gd name="connsiteX29" fmla="*/ 29654 w 718898"/>
                <a:gd name="connsiteY29" fmla="*/ 407179 h 421745"/>
                <a:gd name="connsiteX30" fmla="*/ 245105 w 718898"/>
                <a:gd name="connsiteY30" fmla="*/ 242999 h 421745"/>
                <a:gd name="connsiteX31" fmla="*/ 264527 w 718898"/>
                <a:gd name="connsiteY31" fmla="*/ 197105 h 421745"/>
                <a:gd name="connsiteX32" fmla="*/ 273000 w 718898"/>
                <a:gd name="connsiteY32" fmla="*/ 192962 h 421745"/>
                <a:gd name="connsiteX33" fmla="*/ 277365 w 718898"/>
                <a:gd name="connsiteY33" fmla="*/ 200589 h 421745"/>
                <a:gd name="connsiteX34" fmla="*/ 254240 w 718898"/>
                <a:gd name="connsiteY34" fmla="*/ 308588 h 421745"/>
                <a:gd name="connsiteX35" fmla="*/ 338950 w 718898"/>
                <a:gd name="connsiteY35" fmla="*/ 299700 h 421745"/>
                <a:gd name="connsiteX36" fmla="*/ 525487 w 718898"/>
                <a:gd name="connsiteY36" fmla="*/ 294214 h 421745"/>
                <a:gd name="connsiteX37" fmla="*/ 527490 w 718898"/>
                <a:gd name="connsiteY37" fmla="*/ 227719 h 421745"/>
                <a:gd name="connsiteX38" fmla="*/ 534090 w 718898"/>
                <a:gd name="connsiteY38" fmla="*/ 220888 h 421745"/>
                <a:gd name="connsiteX39" fmla="*/ 535473 w 718898"/>
                <a:gd name="connsiteY39" fmla="*/ 220998 h 421745"/>
                <a:gd name="connsiteX40" fmla="*/ 704481 w 718898"/>
                <a:gd name="connsiteY40" fmla="*/ 79668 h 421745"/>
                <a:gd name="connsiteX41" fmla="*/ 678832 w 718898"/>
                <a:gd name="connsiteY41" fmla="*/ 52373 h 421745"/>
                <a:gd name="connsiteX42" fmla="*/ 587676 w 718898"/>
                <a:gd name="connsiteY42" fmla="*/ 119911 h 421745"/>
                <a:gd name="connsiteX43" fmla="*/ 501813 w 718898"/>
                <a:gd name="connsiteY43" fmla="*/ 27273 h 421745"/>
                <a:gd name="connsiteX44" fmla="*/ 497150 w 718898"/>
                <a:gd name="connsiteY44" fmla="*/ 22116 h 421745"/>
                <a:gd name="connsiteX45" fmla="*/ 495970 w 718898"/>
                <a:gd name="connsiteY45" fmla="*/ 21074 h 421745"/>
                <a:gd name="connsiteX46" fmla="*/ 482254 w 718898"/>
                <a:gd name="connsiteY46" fmla="*/ 14517 h 421745"/>
                <a:gd name="connsiteX47" fmla="*/ 308473 w 718898"/>
                <a:gd name="connsiteY47" fmla="*/ 31607 h 421745"/>
                <a:gd name="connsiteX48" fmla="*/ 306223 w 718898"/>
                <a:gd name="connsiteY48" fmla="*/ 32650 h 421745"/>
                <a:gd name="connsiteX49" fmla="*/ 304742 w 718898"/>
                <a:gd name="connsiteY49" fmla="*/ 33281 h 421745"/>
                <a:gd name="connsiteX50" fmla="*/ 174111 w 718898"/>
                <a:gd name="connsiteY50" fmla="*/ 188656 h 421745"/>
                <a:gd name="connsiteX51" fmla="*/ 15938 w 718898"/>
                <a:gd name="connsiteY51" fmla="*/ 391762 h 42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718898" h="421745">
                  <a:moveTo>
                    <a:pt x="27816" y="421745"/>
                  </a:moveTo>
                  <a:cubicBezTo>
                    <a:pt x="25918" y="421745"/>
                    <a:pt x="24110" y="420950"/>
                    <a:pt x="22851" y="419523"/>
                  </a:cubicBezTo>
                  <a:lnTo>
                    <a:pt x="1728" y="395959"/>
                  </a:lnTo>
                  <a:cubicBezTo>
                    <a:pt x="-689" y="393298"/>
                    <a:pt x="-554" y="389211"/>
                    <a:pt x="2030" y="386715"/>
                  </a:cubicBezTo>
                  <a:cubicBezTo>
                    <a:pt x="59308" y="330726"/>
                    <a:pt x="114501" y="251146"/>
                    <a:pt x="163110" y="180975"/>
                  </a:cubicBezTo>
                  <a:cubicBezTo>
                    <a:pt x="217426" y="102602"/>
                    <a:pt x="264362" y="34899"/>
                    <a:pt x="300270" y="20580"/>
                  </a:cubicBezTo>
                  <a:cubicBezTo>
                    <a:pt x="301532" y="19894"/>
                    <a:pt x="302855" y="19318"/>
                    <a:pt x="304221" y="18852"/>
                  </a:cubicBezTo>
                  <a:cubicBezTo>
                    <a:pt x="350855" y="3215"/>
                    <a:pt x="409313" y="-2628"/>
                    <a:pt x="482913" y="1076"/>
                  </a:cubicBezTo>
                  <a:cubicBezTo>
                    <a:pt x="491461" y="1487"/>
                    <a:pt x="499509" y="5218"/>
                    <a:pt x="505352" y="11472"/>
                  </a:cubicBezTo>
                  <a:cubicBezTo>
                    <a:pt x="509193" y="14106"/>
                    <a:pt x="512224" y="17754"/>
                    <a:pt x="514103" y="22006"/>
                  </a:cubicBezTo>
                  <a:cubicBezTo>
                    <a:pt x="536899" y="76130"/>
                    <a:pt x="561972" y="104577"/>
                    <a:pt x="588608" y="106497"/>
                  </a:cubicBezTo>
                  <a:cubicBezTo>
                    <a:pt x="623529" y="108911"/>
                    <a:pt x="655871" y="64608"/>
                    <a:pt x="671974" y="37917"/>
                  </a:cubicBezTo>
                  <a:cubicBezTo>
                    <a:pt x="673052" y="36134"/>
                    <a:pt x="674912" y="34927"/>
                    <a:pt x="676994" y="34707"/>
                  </a:cubicBezTo>
                  <a:cubicBezTo>
                    <a:pt x="679049" y="34515"/>
                    <a:pt x="681079" y="35283"/>
                    <a:pt x="682480" y="36792"/>
                  </a:cubicBezTo>
                  <a:lnTo>
                    <a:pt x="717100" y="73579"/>
                  </a:lnTo>
                  <a:cubicBezTo>
                    <a:pt x="718853" y="75471"/>
                    <a:pt x="719374" y="78187"/>
                    <a:pt x="718444" y="80601"/>
                  </a:cubicBezTo>
                  <a:cubicBezTo>
                    <a:pt x="715701" y="87349"/>
                    <a:pt x="656502" y="236086"/>
                    <a:pt x="553852" y="236113"/>
                  </a:cubicBezTo>
                  <a:cubicBezTo>
                    <a:pt x="549531" y="236113"/>
                    <a:pt x="545216" y="235839"/>
                    <a:pt x="540931" y="235318"/>
                  </a:cubicBezTo>
                  <a:cubicBezTo>
                    <a:pt x="541134" y="258360"/>
                    <a:pt x="540144" y="281403"/>
                    <a:pt x="537969" y="304364"/>
                  </a:cubicBezTo>
                  <a:cubicBezTo>
                    <a:pt x="537763" y="306586"/>
                    <a:pt x="536466" y="308533"/>
                    <a:pt x="534512" y="309603"/>
                  </a:cubicBezTo>
                  <a:cubicBezTo>
                    <a:pt x="532537" y="310646"/>
                    <a:pt x="530175" y="310646"/>
                    <a:pt x="528203" y="309603"/>
                  </a:cubicBezTo>
                  <a:cubicBezTo>
                    <a:pt x="499619" y="294626"/>
                    <a:pt x="418749" y="303952"/>
                    <a:pt x="340541" y="312977"/>
                  </a:cubicBezTo>
                  <a:cubicBezTo>
                    <a:pt x="308582" y="316653"/>
                    <a:pt x="275499" y="320467"/>
                    <a:pt x="246065" y="322606"/>
                  </a:cubicBezTo>
                  <a:cubicBezTo>
                    <a:pt x="243964" y="322716"/>
                    <a:pt x="241934" y="321838"/>
                    <a:pt x="240578" y="320219"/>
                  </a:cubicBezTo>
                  <a:cubicBezTo>
                    <a:pt x="239199" y="318601"/>
                    <a:pt x="238688" y="316406"/>
                    <a:pt x="239207" y="314322"/>
                  </a:cubicBezTo>
                  <a:cubicBezTo>
                    <a:pt x="243780" y="295832"/>
                    <a:pt x="248122" y="277179"/>
                    <a:pt x="252237" y="258388"/>
                  </a:cubicBezTo>
                  <a:cubicBezTo>
                    <a:pt x="194163" y="360874"/>
                    <a:pt x="37060" y="418838"/>
                    <a:pt x="30202" y="421334"/>
                  </a:cubicBezTo>
                  <a:cubicBezTo>
                    <a:pt x="29437" y="421608"/>
                    <a:pt x="28631" y="421745"/>
                    <a:pt x="27816" y="421745"/>
                  </a:cubicBezTo>
                  <a:close/>
                  <a:moveTo>
                    <a:pt x="15938" y="391762"/>
                  </a:moveTo>
                  <a:lnTo>
                    <a:pt x="29654" y="407179"/>
                  </a:lnTo>
                  <a:cubicBezTo>
                    <a:pt x="55989" y="396837"/>
                    <a:pt x="198662" y="337310"/>
                    <a:pt x="245105" y="242999"/>
                  </a:cubicBezTo>
                  <a:cubicBezTo>
                    <a:pt x="252415" y="228075"/>
                    <a:pt x="258898" y="212741"/>
                    <a:pt x="264527" y="197105"/>
                  </a:cubicBezTo>
                  <a:cubicBezTo>
                    <a:pt x="265725" y="193621"/>
                    <a:pt x="269519" y="191783"/>
                    <a:pt x="273000" y="192962"/>
                  </a:cubicBezTo>
                  <a:cubicBezTo>
                    <a:pt x="276158" y="194060"/>
                    <a:pt x="278023" y="197324"/>
                    <a:pt x="277365" y="200589"/>
                  </a:cubicBezTo>
                  <a:cubicBezTo>
                    <a:pt x="270671" y="236689"/>
                    <a:pt x="262881" y="272982"/>
                    <a:pt x="254240" y="308588"/>
                  </a:cubicBezTo>
                  <a:cubicBezTo>
                    <a:pt x="281013" y="306394"/>
                    <a:pt x="310420" y="303102"/>
                    <a:pt x="338950" y="299700"/>
                  </a:cubicBezTo>
                  <a:cubicBezTo>
                    <a:pt x="415759" y="290840"/>
                    <a:pt x="488920" y="282418"/>
                    <a:pt x="525487" y="294214"/>
                  </a:cubicBezTo>
                  <a:cubicBezTo>
                    <a:pt x="527270" y="272104"/>
                    <a:pt x="527940" y="249911"/>
                    <a:pt x="527490" y="227719"/>
                  </a:cubicBezTo>
                  <a:cubicBezTo>
                    <a:pt x="527424" y="224016"/>
                    <a:pt x="530378" y="220943"/>
                    <a:pt x="534090" y="220888"/>
                  </a:cubicBezTo>
                  <a:cubicBezTo>
                    <a:pt x="534553" y="220861"/>
                    <a:pt x="535017" y="220916"/>
                    <a:pt x="535473" y="220998"/>
                  </a:cubicBezTo>
                  <a:cubicBezTo>
                    <a:pt x="631100" y="239542"/>
                    <a:pt x="693837" y="104494"/>
                    <a:pt x="704481" y="79668"/>
                  </a:cubicBezTo>
                  <a:lnTo>
                    <a:pt x="678832" y="52373"/>
                  </a:lnTo>
                  <a:cubicBezTo>
                    <a:pt x="657133" y="86307"/>
                    <a:pt x="624928" y="122545"/>
                    <a:pt x="587676" y="119911"/>
                  </a:cubicBezTo>
                  <a:cubicBezTo>
                    <a:pt x="555607" y="117607"/>
                    <a:pt x="526722" y="86417"/>
                    <a:pt x="501813" y="27273"/>
                  </a:cubicBezTo>
                  <a:cubicBezTo>
                    <a:pt x="500779" y="25134"/>
                    <a:pt x="499163" y="23350"/>
                    <a:pt x="497150" y="22116"/>
                  </a:cubicBezTo>
                  <a:cubicBezTo>
                    <a:pt x="496714" y="21814"/>
                    <a:pt x="496316" y="21458"/>
                    <a:pt x="495970" y="21074"/>
                  </a:cubicBezTo>
                  <a:cubicBezTo>
                    <a:pt x="492473" y="17123"/>
                    <a:pt x="487524" y="14764"/>
                    <a:pt x="482254" y="14517"/>
                  </a:cubicBezTo>
                  <a:cubicBezTo>
                    <a:pt x="410355" y="10896"/>
                    <a:pt x="353489" y="16492"/>
                    <a:pt x="308473" y="31607"/>
                  </a:cubicBezTo>
                  <a:cubicBezTo>
                    <a:pt x="307696" y="31882"/>
                    <a:pt x="306945" y="32238"/>
                    <a:pt x="306223" y="32650"/>
                  </a:cubicBezTo>
                  <a:cubicBezTo>
                    <a:pt x="305760" y="32924"/>
                    <a:pt x="305263" y="33144"/>
                    <a:pt x="304742" y="33281"/>
                  </a:cubicBezTo>
                  <a:cubicBezTo>
                    <a:pt x="272619" y="46558"/>
                    <a:pt x="226945" y="112450"/>
                    <a:pt x="174111" y="188656"/>
                  </a:cubicBezTo>
                  <a:cubicBezTo>
                    <a:pt x="126379" y="257428"/>
                    <a:pt x="72448" y="335225"/>
                    <a:pt x="15938" y="391762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A745881D-752E-E1EC-4E55-E04102190C58}"/>
                </a:ext>
              </a:extLst>
            </p:cNvPr>
            <p:cNvSpPr/>
            <p:nvPr/>
          </p:nvSpPr>
          <p:spPr>
            <a:xfrm>
              <a:off x="3258766" y="5552984"/>
              <a:ext cx="41600" cy="190618"/>
            </a:xfrm>
            <a:custGeom>
              <a:avLst/>
              <a:gdLst>
                <a:gd name="connsiteX0" fmla="*/ 23121 w 29790"/>
                <a:gd name="connsiteY0" fmla="*/ 136500 h 136500"/>
                <a:gd name="connsiteX1" fmla="*/ 16482 w 29790"/>
                <a:gd name="connsiteY1" fmla="*/ 130685 h 136500"/>
                <a:gd name="connsiteX2" fmla="*/ 23 w 29790"/>
                <a:gd name="connsiteY2" fmla="*/ 7241 h 136500"/>
                <a:gd name="connsiteX3" fmla="*/ 6143 w 29790"/>
                <a:gd name="connsiteY3" fmla="*/ 26 h 136500"/>
                <a:gd name="connsiteX4" fmla="*/ 13273 w 29790"/>
                <a:gd name="connsiteY4" fmla="*/ 5457 h 136500"/>
                <a:gd name="connsiteX5" fmla="*/ 29732 w 29790"/>
                <a:gd name="connsiteY5" fmla="*/ 128901 h 136500"/>
                <a:gd name="connsiteX6" fmla="*/ 24001 w 29790"/>
                <a:gd name="connsiteY6" fmla="*/ 136391 h 136500"/>
                <a:gd name="connsiteX7" fmla="*/ 23971 w 29790"/>
                <a:gd name="connsiteY7" fmla="*/ 136391 h 136500"/>
                <a:gd name="connsiteX8" fmla="*/ 23121 w 29790"/>
                <a:gd name="connsiteY8" fmla="*/ 136500 h 13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90" h="136500">
                  <a:moveTo>
                    <a:pt x="23121" y="136500"/>
                  </a:moveTo>
                  <a:cubicBezTo>
                    <a:pt x="19766" y="136500"/>
                    <a:pt x="16935" y="134004"/>
                    <a:pt x="16482" y="130685"/>
                  </a:cubicBezTo>
                  <a:lnTo>
                    <a:pt x="23" y="7241"/>
                  </a:lnTo>
                  <a:cubicBezTo>
                    <a:pt x="-281" y="3565"/>
                    <a:pt x="2459" y="328"/>
                    <a:pt x="6143" y="26"/>
                  </a:cubicBezTo>
                  <a:cubicBezTo>
                    <a:pt x="9561" y="-276"/>
                    <a:pt x="12642" y="2083"/>
                    <a:pt x="13273" y="5457"/>
                  </a:cubicBezTo>
                  <a:lnTo>
                    <a:pt x="29732" y="128901"/>
                  </a:lnTo>
                  <a:cubicBezTo>
                    <a:pt x="30218" y="132550"/>
                    <a:pt x="27650" y="135897"/>
                    <a:pt x="24001" y="136391"/>
                  </a:cubicBezTo>
                  <a:cubicBezTo>
                    <a:pt x="23990" y="136391"/>
                    <a:pt x="23982" y="136391"/>
                    <a:pt x="23971" y="136391"/>
                  </a:cubicBezTo>
                  <a:cubicBezTo>
                    <a:pt x="23691" y="136445"/>
                    <a:pt x="23406" y="136500"/>
                    <a:pt x="23121" y="136500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5223DBCF-2656-76E8-58D1-C5A7D7D95864}"/>
                </a:ext>
              </a:extLst>
            </p:cNvPr>
            <p:cNvSpPr/>
            <p:nvPr/>
          </p:nvSpPr>
          <p:spPr>
            <a:xfrm>
              <a:off x="2914069" y="5501353"/>
              <a:ext cx="67388" cy="203140"/>
            </a:xfrm>
            <a:custGeom>
              <a:avLst/>
              <a:gdLst>
                <a:gd name="connsiteX0" fmla="*/ 6692 w 48256"/>
                <a:gd name="connsiteY0" fmla="*/ 145467 h 145467"/>
                <a:gd name="connsiteX1" fmla="*/ 4333 w 48256"/>
                <a:gd name="connsiteY1" fmla="*/ 145056 h 145467"/>
                <a:gd name="connsiteX2" fmla="*/ 424 w 48256"/>
                <a:gd name="connsiteY2" fmla="*/ 136469 h 145467"/>
                <a:gd name="connsiteX3" fmla="*/ 438 w 48256"/>
                <a:gd name="connsiteY3" fmla="*/ 136442 h 145467"/>
                <a:gd name="connsiteX4" fmla="*/ 2385 w 48256"/>
                <a:gd name="connsiteY4" fmla="*/ 131203 h 145467"/>
                <a:gd name="connsiteX5" fmla="*/ 34892 w 48256"/>
                <a:gd name="connsiteY5" fmla="*/ 6140 h 145467"/>
                <a:gd name="connsiteX6" fmla="*/ 42118 w 48256"/>
                <a:gd name="connsiteY6" fmla="*/ 23 h 145467"/>
                <a:gd name="connsiteX7" fmla="*/ 48232 w 48256"/>
                <a:gd name="connsiteY7" fmla="*/ 7265 h 145467"/>
                <a:gd name="connsiteX8" fmla="*/ 48224 w 48256"/>
                <a:gd name="connsiteY8" fmla="*/ 7347 h 145467"/>
                <a:gd name="connsiteX9" fmla="*/ 14894 w 48256"/>
                <a:gd name="connsiteY9" fmla="*/ 135948 h 145467"/>
                <a:gd name="connsiteX10" fmla="*/ 12947 w 48256"/>
                <a:gd name="connsiteY10" fmla="*/ 141133 h 145467"/>
                <a:gd name="connsiteX11" fmla="*/ 6692 w 48256"/>
                <a:gd name="connsiteY11" fmla="*/ 145467 h 14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256" h="145467">
                  <a:moveTo>
                    <a:pt x="6692" y="145467"/>
                  </a:moveTo>
                  <a:cubicBezTo>
                    <a:pt x="5888" y="145467"/>
                    <a:pt x="5090" y="145330"/>
                    <a:pt x="4333" y="145056"/>
                  </a:cubicBezTo>
                  <a:cubicBezTo>
                    <a:pt x="885" y="143766"/>
                    <a:pt x="-865" y="139926"/>
                    <a:pt x="424" y="136469"/>
                  </a:cubicBezTo>
                  <a:cubicBezTo>
                    <a:pt x="429" y="136469"/>
                    <a:pt x="432" y="136442"/>
                    <a:pt x="438" y="136442"/>
                  </a:cubicBezTo>
                  <a:lnTo>
                    <a:pt x="2385" y="131203"/>
                  </a:lnTo>
                  <a:cubicBezTo>
                    <a:pt x="12096" y="105526"/>
                    <a:pt x="30201" y="57712"/>
                    <a:pt x="34892" y="6140"/>
                  </a:cubicBezTo>
                  <a:cubicBezTo>
                    <a:pt x="35200" y="2464"/>
                    <a:pt x="38434" y="-279"/>
                    <a:pt x="42118" y="23"/>
                  </a:cubicBezTo>
                  <a:cubicBezTo>
                    <a:pt x="45802" y="324"/>
                    <a:pt x="48540" y="3562"/>
                    <a:pt x="48232" y="7265"/>
                  </a:cubicBezTo>
                  <a:cubicBezTo>
                    <a:pt x="48230" y="7292"/>
                    <a:pt x="48227" y="7320"/>
                    <a:pt x="48224" y="7347"/>
                  </a:cubicBezTo>
                  <a:cubicBezTo>
                    <a:pt x="43341" y="60730"/>
                    <a:pt x="24852" y="109668"/>
                    <a:pt x="14894" y="135948"/>
                  </a:cubicBezTo>
                  <a:lnTo>
                    <a:pt x="12947" y="141133"/>
                  </a:lnTo>
                  <a:cubicBezTo>
                    <a:pt x="11978" y="143739"/>
                    <a:pt x="9479" y="145467"/>
                    <a:pt x="6692" y="145467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CBE640E4-261F-4D9A-7CE1-9FEE29197B91}"/>
                </a:ext>
              </a:extLst>
            </p:cNvPr>
            <p:cNvSpPr/>
            <p:nvPr/>
          </p:nvSpPr>
          <p:spPr>
            <a:xfrm>
              <a:off x="4113025" y="6652421"/>
              <a:ext cx="140358" cy="160510"/>
            </a:xfrm>
            <a:custGeom>
              <a:avLst/>
              <a:gdLst>
                <a:gd name="connsiteX0" fmla="*/ 100511 w 100510"/>
                <a:gd name="connsiteY0" fmla="*/ 114940 h 114940"/>
                <a:gd name="connsiteX1" fmla="*/ 0 w 100510"/>
                <a:gd name="connsiteY1" fmla="*/ 106711 h 114940"/>
                <a:gd name="connsiteX2" fmla="*/ 3895 w 100510"/>
                <a:gd name="connsiteY2" fmla="*/ 95930 h 114940"/>
                <a:gd name="connsiteX3" fmla="*/ 15828 w 100510"/>
                <a:gd name="connsiteY3" fmla="*/ 16624 h 114940"/>
                <a:gd name="connsiteX4" fmla="*/ 15060 w 100510"/>
                <a:gd name="connsiteY4" fmla="*/ 0 h 114940"/>
                <a:gd name="connsiteX5" fmla="*/ 86959 w 100510"/>
                <a:gd name="connsiteY5" fmla="*/ 13277 h 11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510" h="114940">
                  <a:moveTo>
                    <a:pt x="100511" y="114940"/>
                  </a:moveTo>
                  <a:lnTo>
                    <a:pt x="0" y="106711"/>
                  </a:lnTo>
                  <a:lnTo>
                    <a:pt x="3895" y="95930"/>
                  </a:lnTo>
                  <a:cubicBezTo>
                    <a:pt x="13060" y="70528"/>
                    <a:pt x="17115" y="43590"/>
                    <a:pt x="15828" y="16624"/>
                  </a:cubicBezTo>
                  <a:lnTo>
                    <a:pt x="15060" y="0"/>
                  </a:lnTo>
                  <a:lnTo>
                    <a:pt x="86959" y="13277"/>
                  </a:ln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F70EB9D-2879-5FD0-9532-C2BD7CE82D07}"/>
                </a:ext>
              </a:extLst>
            </p:cNvPr>
            <p:cNvSpPr/>
            <p:nvPr/>
          </p:nvSpPr>
          <p:spPr>
            <a:xfrm>
              <a:off x="4103852" y="6643006"/>
              <a:ext cx="159346" cy="179271"/>
            </a:xfrm>
            <a:custGeom>
              <a:avLst/>
              <a:gdLst>
                <a:gd name="connsiteX0" fmla="*/ 107218 w 114106"/>
                <a:gd name="connsiteY0" fmla="*/ 128376 h 128375"/>
                <a:gd name="connsiteX1" fmla="*/ 106669 w 114106"/>
                <a:gd name="connsiteY1" fmla="*/ 128376 h 128375"/>
                <a:gd name="connsiteX2" fmla="*/ 6131 w 114106"/>
                <a:gd name="connsiteY2" fmla="*/ 120146 h 128375"/>
                <a:gd name="connsiteX3" fmla="*/ 24 w 114106"/>
                <a:gd name="connsiteY3" fmla="*/ 112904 h 128375"/>
                <a:gd name="connsiteX4" fmla="*/ 397 w 114106"/>
                <a:gd name="connsiteY4" fmla="*/ 111203 h 128375"/>
                <a:gd name="connsiteX5" fmla="*/ 4293 w 114106"/>
                <a:gd name="connsiteY5" fmla="*/ 100423 h 128375"/>
                <a:gd name="connsiteX6" fmla="*/ 15842 w 114106"/>
                <a:gd name="connsiteY6" fmla="*/ 23613 h 128375"/>
                <a:gd name="connsiteX7" fmla="*/ 15046 w 114106"/>
                <a:gd name="connsiteY7" fmla="*/ 7016 h 128375"/>
                <a:gd name="connsiteX8" fmla="*/ 17323 w 114106"/>
                <a:gd name="connsiteY8" fmla="*/ 1667 h 128375"/>
                <a:gd name="connsiteX9" fmla="*/ 22947 w 114106"/>
                <a:gd name="connsiteY9" fmla="*/ 104 h 128375"/>
                <a:gd name="connsiteX10" fmla="*/ 94846 w 114106"/>
                <a:gd name="connsiteY10" fmla="*/ 13381 h 128375"/>
                <a:gd name="connsiteX11" fmla="*/ 100332 w 114106"/>
                <a:gd name="connsiteY11" fmla="*/ 19086 h 128375"/>
                <a:gd name="connsiteX12" fmla="*/ 114048 w 114106"/>
                <a:gd name="connsiteY12" fmla="*/ 120722 h 128375"/>
                <a:gd name="connsiteX13" fmla="*/ 108290 w 114106"/>
                <a:gd name="connsiteY13" fmla="*/ 128238 h 128375"/>
                <a:gd name="connsiteX14" fmla="*/ 107437 w 114106"/>
                <a:gd name="connsiteY14" fmla="*/ 128293 h 128375"/>
                <a:gd name="connsiteX15" fmla="*/ 15951 w 114106"/>
                <a:gd name="connsiteY15" fmla="*/ 107527 h 128375"/>
                <a:gd name="connsiteX16" fmla="*/ 99482 w 114106"/>
                <a:gd name="connsiteY16" fmla="*/ 114330 h 128375"/>
                <a:gd name="connsiteX17" fmla="*/ 87631 w 114106"/>
                <a:gd name="connsiteY17" fmla="*/ 25752 h 128375"/>
                <a:gd name="connsiteX18" fmla="*/ 28817 w 114106"/>
                <a:gd name="connsiteY18" fmla="*/ 14779 h 128375"/>
                <a:gd name="connsiteX19" fmla="*/ 29201 w 114106"/>
                <a:gd name="connsiteY19" fmla="*/ 23009 h 128375"/>
                <a:gd name="connsiteX20" fmla="*/ 16857 w 114106"/>
                <a:gd name="connsiteY20" fmla="*/ 104894 h 128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4106" h="128375">
                  <a:moveTo>
                    <a:pt x="107218" y="128376"/>
                  </a:moveTo>
                  <a:lnTo>
                    <a:pt x="106669" y="128376"/>
                  </a:lnTo>
                  <a:lnTo>
                    <a:pt x="6131" y="120146"/>
                  </a:lnTo>
                  <a:cubicBezTo>
                    <a:pt x="2447" y="119844"/>
                    <a:pt x="-288" y="116607"/>
                    <a:pt x="24" y="112904"/>
                  </a:cubicBezTo>
                  <a:cubicBezTo>
                    <a:pt x="74" y="112328"/>
                    <a:pt x="197" y="111752"/>
                    <a:pt x="397" y="111203"/>
                  </a:cubicBezTo>
                  <a:lnTo>
                    <a:pt x="4293" y="100423"/>
                  </a:lnTo>
                  <a:cubicBezTo>
                    <a:pt x="13189" y="75843"/>
                    <a:pt x="17114" y="49728"/>
                    <a:pt x="15842" y="23613"/>
                  </a:cubicBezTo>
                  <a:lnTo>
                    <a:pt x="15046" y="7016"/>
                  </a:lnTo>
                  <a:cubicBezTo>
                    <a:pt x="14934" y="4987"/>
                    <a:pt x="15776" y="3012"/>
                    <a:pt x="17323" y="1667"/>
                  </a:cubicBezTo>
                  <a:cubicBezTo>
                    <a:pt x="18865" y="323"/>
                    <a:pt x="20933" y="-253"/>
                    <a:pt x="22947" y="104"/>
                  </a:cubicBezTo>
                  <a:lnTo>
                    <a:pt x="94846" y="13381"/>
                  </a:lnTo>
                  <a:cubicBezTo>
                    <a:pt x="97729" y="13874"/>
                    <a:pt x="99954" y="16178"/>
                    <a:pt x="100332" y="19086"/>
                  </a:cubicBezTo>
                  <a:lnTo>
                    <a:pt x="114048" y="120722"/>
                  </a:lnTo>
                  <a:cubicBezTo>
                    <a:pt x="114534" y="124398"/>
                    <a:pt x="111955" y="127745"/>
                    <a:pt x="108290" y="128238"/>
                  </a:cubicBezTo>
                  <a:cubicBezTo>
                    <a:pt x="108008" y="128266"/>
                    <a:pt x="107722" y="128293"/>
                    <a:pt x="107437" y="128293"/>
                  </a:cubicBezTo>
                  <a:close/>
                  <a:moveTo>
                    <a:pt x="15951" y="107527"/>
                  </a:moveTo>
                  <a:lnTo>
                    <a:pt x="99482" y="114330"/>
                  </a:lnTo>
                  <a:lnTo>
                    <a:pt x="87631" y="25752"/>
                  </a:lnTo>
                  <a:lnTo>
                    <a:pt x="28817" y="14779"/>
                  </a:lnTo>
                  <a:lnTo>
                    <a:pt x="29201" y="23009"/>
                  </a:lnTo>
                  <a:cubicBezTo>
                    <a:pt x="30559" y="50853"/>
                    <a:pt x="26362" y="78696"/>
                    <a:pt x="16857" y="104894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A41F804-4D0D-94AE-D438-AF17FB31195F}"/>
                </a:ext>
              </a:extLst>
            </p:cNvPr>
            <p:cNvSpPr/>
            <p:nvPr/>
          </p:nvSpPr>
          <p:spPr>
            <a:xfrm>
              <a:off x="3939383" y="6726987"/>
              <a:ext cx="367718" cy="181511"/>
            </a:xfrm>
            <a:custGeom>
              <a:avLst/>
              <a:gdLst>
                <a:gd name="connsiteX0" fmla="*/ 116744 w 263321"/>
                <a:gd name="connsiteY0" fmla="*/ 3689 h 129979"/>
                <a:gd name="connsiteX1" fmla="*/ 100066 w 263321"/>
                <a:gd name="connsiteY1" fmla="*/ 21657 h 129979"/>
                <a:gd name="connsiteX2" fmla="*/ 30580 w 263321"/>
                <a:gd name="connsiteY2" fmla="*/ 67743 h 129979"/>
                <a:gd name="connsiteX3" fmla="*/ 9814 w 263321"/>
                <a:gd name="connsiteY3" fmla="*/ 78030 h 129979"/>
                <a:gd name="connsiteX4" fmla="*/ 158 w 263321"/>
                <a:gd name="connsiteY4" fmla="*/ 100991 h 129979"/>
                <a:gd name="connsiteX5" fmla="*/ 597 w 263321"/>
                <a:gd name="connsiteY5" fmla="*/ 105270 h 129979"/>
                <a:gd name="connsiteX6" fmla="*/ 8827 w 263321"/>
                <a:gd name="connsiteY6" fmla="*/ 117807 h 129979"/>
                <a:gd name="connsiteX7" fmla="*/ 71482 w 263321"/>
                <a:gd name="connsiteY7" fmla="*/ 129959 h 129979"/>
                <a:gd name="connsiteX8" fmla="*/ 200768 w 263321"/>
                <a:gd name="connsiteY8" fmla="*/ 120385 h 129979"/>
                <a:gd name="connsiteX9" fmla="*/ 261119 w 263321"/>
                <a:gd name="connsiteY9" fmla="*/ 101896 h 129979"/>
                <a:gd name="connsiteX10" fmla="*/ 241148 w 263321"/>
                <a:gd name="connsiteY10" fmla="*/ 15128 h 129979"/>
                <a:gd name="connsiteX11" fmla="*/ 232343 w 263321"/>
                <a:gd name="connsiteY11" fmla="*/ 12385 h 129979"/>
                <a:gd name="connsiteX12" fmla="*/ 207462 w 263321"/>
                <a:gd name="connsiteY12" fmla="*/ 27665 h 129979"/>
                <a:gd name="connsiteX13" fmla="*/ 165765 w 263321"/>
                <a:gd name="connsiteY13" fmla="*/ 45413 h 129979"/>
                <a:gd name="connsiteX14" fmla="*/ 140701 w 263321"/>
                <a:gd name="connsiteY14" fmla="*/ 25388 h 129979"/>
                <a:gd name="connsiteX15" fmla="*/ 140665 w 263321"/>
                <a:gd name="connsiteY15" fmla="*/ 25032 h 129979"/>
                <a:gd name="connsiteX16" fmla="*/ 139239 w 263321"/>
                <a:gd name="connsiteY16" fmla="*/ 11809 h 129979"/>
                <a:gd name="connsiteX17" fmla="*/ 124425 w 263321"/>
                <a:gd name="connsiteY17" fmla="*/ 96 h 129979"/>
                <a:gd name="connsiteX18" fmla="*/ 116744 w 263321"/>
                <a:gd name="connsiteY18" fmla="*/ 3689 h 12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63321" h="129979">
                  <a:moveTo>
                    <a:pt x="116744" y="3689"/>
                  </a:moveTo>
                  <a:cubicBezTo>
                    <a:pt x="110803" y="9313"/>
                    <a:pt x="105231" y="15321"/>
                    <a:pt x="100066" y="21657"/>
                  </a:cubicBezTo>
                  <a:cubicBezTo>
                    <a:pt x="83963" y="42012"/>
                    <a:pt x="39441" y="64808"/>
                    <a:pt x="30580" y="67743"/>
                  </a:cubicBezTo>
                  <a:cubicBezTo>
                    <a:pt x="23155" y="70047"/>
                    <a:pt x="16143" y="73504"/>
                    <a:pt x="9814" y="78030"/>
                  </a:cubicBezTo>
                  <a:cubicBezTo>
                    <a:pt x="2827" y="83489"/>
                    <a:pt x="-826" y="92185"/>
                    <a:pt x="158" y="100991"/>
                  </a:cubicBezTo>
                  <a:lnTo>
                    <a:pt x="597" y="105270"/>
                  </a:lnTo>
                  <a:cubicBezTo>
                    <a:pt x="1094" y="110564"/>
                    <a:pt x="4177" y="115255"/>
                    <a:pt x="8827" y="117807"/>
                  </a:cubicBezTo>
                  <a:cubicBezTo>
                    <a:pt x="18620" y="123019"/>
                    <a:pt x="38481" y="130425"/>
                    <a:pt x="71482" y="129959"/>
                  </a:cubicBezTo>
                  <a:cubicBezTo>
                    <a:pt x="122039" y="129218"/>
                    <a:pt x="168728" y="121894"/>
                    <a:pt x="200768" y="120385"/>
                  </a:cubicBezTo>
                  <a:cubicBezTo>
                    <a:pt x="232809" y="118876"/>
                    <a:pt x="252313" y="114103"/>
                    <a:pt x="261119" y="101896"/>
                  </a:cubicBezTo>
                  <a:cubicBezTo>
                    <a:pt x="269019" y="90923"/>
                    <a:pt x="254096" y="32191"/>
                    <a:pt x="241148" y="15128"/>
                  </a:cubicBezTo>
                  <a:cubicBezTo>
                    <a:pt x="239050" y="12495"/>
                    <a:pt x="235563" y="11425"/>
                    <a:pt x="232343" y="12385"/>
                  </a:cubicBezTo>
                  <a:cubicBezTo>
                    <a:pt x="222775" y="15018"/>
                    <a:pt x="214150" y="20341"/>
                    <a:pt x="207462" y="27665"/>
                  </a:cubicBezTo>
                  <a:cubicBezTo>
                    <a:pt x="199781" y="36498"/>
                    <a:pt x="181895" y="43521"/>
                    <a:pt x="165765" y="45413"/>
                  </a:cubicBezTo>
                  <a:cubicBezTo>
                    <a:pt x="153314" y="46812"/>
                    <a:pt x="142092" y="37842"/>
                    <a:pt x="140701" y="25388"/>
                  </a:cubicBezTo>
                  <a:cubicBezTo>
                    <a:pt x="140690" y="25278"/>
                    <a:pt x="140676" y="25141"/>
                    <a:pt x="140665" y="25032"/>
                  </a:cubicBezTo>
                  <a:cubicBezTo>
                    <a:pt x="140253" y="20862"/>
                    <a:pt x="139787" y="16336"/>
                    <a:pt x="139239" y="11809"/>
                  </a:cubicBezTo>
                  <a:cubicBezTo>
                    <a:pt x="138385" y="4485"/>
                    <a:pt x="131752" y="-782"/>
                    <a:pt x="124425" y="96"/>
                  </a:cubicBezTo>
                  <a:cubicBezTo>
                    <a:pt x="121542" y="425"/>
                    <a:pt x="118846" y="1687"/>
                    <a:pt x="116744" y="3689"/>
                  </a:cubicBez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182C4EB-B9BB-B767-D359-4C062EF11E11}"/>
                </a:ext>
              </a:extLst>
            </p:cNvPr>
            <p:cNvSpPr/>
            <p:nvPr/>
          </p:nvSpPr>
          <p:spPr>
            <a:xfrm>
              <a:off x="3929992" y="6717530"/>
              <a:ext cx="386396" cy="200287"/>
            </a:xfrm>
            <a:custGeom>
              <a:avLst/>
              <a:gdLst>
                <a:gd name="connsiteX0" fmla="*/ 75218 w 276695"/>
                <a:gd name="connsiteY0" fmla="*/ 143425 h 143424"/>
                <a:gd name="connsiteX1" fmla="*/ 12481 w 276695"/>
                <a:gd name="connsiteY1" fmla="*/ 130477 h 143424"/>
                <a:gd name="connsiteX2" fmla="*/ 630 w 276695"/>
                <a:gd name="connsiteY2" fmla="*/ 112729 h 143424"/>
                <a:gd name="connsiteX3" fmla="*/ 191 w 276695"/>
                <a:gd name="connsiteY3" fmla="*/ 108449 h 143424"/>
                <a:gd name="connsiteX4" fmla="*/ 12453 w 276695"/>
                <a:gd name="connsiteY4" fmla="*/ 79481 h 143424"/>
                <a:gd name="connsiteX5" fmla="*/ 35139 w 276695"/>
                <a:gd name="connsiteY5" fmla="*/ 68152 h 143424"/>
                <a:gd name="connsiteX6" fmla="*/ 101470 w 276695"/>
                <a:gd name="connsiteY6" fmla="*/ 24260 h 143424"/>
                <a:gd name="connsiteX7" fmla="*/ 118780 w 276695"/>
                <a:gd name="connsiteY7" fmla="*/ 5607 h 143424"/>
                <a:gd name="connsiteX8" fmla="*/ 147133 w 276695"/>
                <a:gd name="connsiteY8" fmla="*/ 6128 h 143424"/>
                <a:gd name="connsiteX9" fmla="*/ 152603 w 276695"/>
                <a:gd name="connsiteY9" fmla="*/ 17676 h 143424"/>
                <a:gd name="connsiteX10" fmla="*/ 154030 w 276695"/>
                <a:gd name="connsiteY10" fmla="*/ 31036 h 143424"/>
                <a:gd name="connsiteX11" fmla="*/ 159955 w 276695"/>
                <a:gd name="connsiteY11" fmla="*/ 42009 h 143424"/>
                <a:gd name="connsiteX12" fmla="*/ 171696 w 276695"/>
                <a:gd name="connsiteY12" fmla="*/ 45438 h 143424"/>
                <a:gd name="connsiteX13" fmla="*/ 209168 w 276695"/>
                <a:gd name="connsiteY13" fmla="*/ 29939 h 143424"/>
                <a:gd name="connsiteX14" fmla="*/ 237231 w 276695"/>
                <a:gd name="connsiteY14" fmla="*/ 12602 h 143424"/>
                <a:gd name="connsiteX15" fmla="*/ 253224 w 276695"/>
                <a:gd name="connsiteY15" fmla="*/ 17814 h 143424"/>
                <a:gd name="connsiteX16" fmla="*/ 273304 w 276695"/>
                <a:gd name="connsiteY16" fmla="*/ 112509 h 143424"/>
                <a:gd name="connsiteX17" fmla="*/ 207906 w 276695"/>
                <a:gd name="connsiteY17" fmla="*/ 133824 h 143424"/>
                <a:gd name="connsiteX18" fmla="*/ 165469 w 276695"/>
                <a:gd name="connsiteY18" fmla="*/ 137390 h 143424"/>
                <a:gd name="connsiteX19" fmla="*/ 78400 w 276695"/>
                <a:gd name="connsiteY19" fmla="*/ 143397 h 143424"/>
                <a:gd name="connsiteX20" fmla="*/ 132633 w 276695"/>
                <a:gd name="connsiteY20" fmla="*/ 13397 h 143424"/>
                <a:gd name="connsiteX21" fmla="*/ 128052 w 276695"/>
                <a:gd name="connsiteY21" fmla="*/ 15290 h 143424"/>
                <a:gd name="connsiteX22" fmla="*/ 128052 w 276695"/>
                <a:gd name="connsiteY22" fmla="*/ 15290 h 143424"/>
                <a:gd name="connsiteX23" fmla="*/ 111976 w 276695"/>
                <a:gd name="connsiteY23" fmla="*/ 32600 h 143424"/>
                <a:gd name="connsiteX24" fmla="*/ 39364 w 276695"/>
                <a:gd name="connsiteY24" fmla="*/ 80852 h 143424"/>
                <a:gd name="connsiteX25" fmla="*/ 20546 w 276695"/>
                <a:gd name="connsiteY25" fmla="*/ 90125 h 143424"/>
                <a:gd name="connsiteX26" fmla="*/ 13496 w 276695"/>
                <a:gd name="connsiteY26" fmla="*/ 107077 h 143424"/>
                <a:gd name="connsiteX27" fmla="*/ 13934 w 276695"/>
                <a:gd name="connsiteY27" fmla="*/ 111357 h 143424"/>
                <a:gd name="connsiteX28" fmla="*/ 18762 w 276695"/>
                <a:gd name="connsiteY28" fmla="*/ 118681 h 143424"/>
                <a:gd name="connsiteX29" fmla="*/ 78208 w 276695"/>
                <a:gd name="connsiteY29" fmla="*/ 130038 h 143424"/>
                <a:gd name="connsiteX30" fmla="*/ 164152 w 276695"/>
                <a:gd name="connsiteY30" fmla="*/ 124113 h 143424"/>
                <a:gd name="connsiteX31" fmla="*/ 207248 w 276695"/>
                <a:gd name="connsiteY31" fmla="*/ 120492 h 143424"/>
                <a:gd name="connsiteX32" fmla="*/ 262413 w 276695"/>
                <a:gd name="connsiteY32" fmla="*/ 104773 h 143424"/>
                <a:gd name="connsiteX33" fmla="*/ 242553 w 276695"/>
                <a:gd name="connsiteY33" fmla="*/ 25933 h 143424"/>
                <a:gd name="connsiteX34" fmla="*/ 240934 w 276695"/>
                <a:gd name="connsiteY34" fmla="*/ 25495 h 143424"/>
                <a:gd name="connsiteX35" fmla="*/ 219236 w 276695"/>
                <a:gd name="connsiteY35" fmla="*/ 38745 h 143424"/>
                <a:gd name="connsiteX36" fmla="*/ 173259 w 276695"/>
                <a:gd name="connsiteY36" fmla="*/ 58743 h 143424"/>
                <a:gd name="connsiteX37" fmla="*/ 140780 w 276695"/>
                <a:gd name="connsiteY37" fmla="*/ 32901 h 143424"/>
                <a:gd name="connsiteX38" fmla="*/ 140725 w 276695"/>
                <a:gd name="connsiteY38" fmla="*/ 32380 h 143424"/>
                <a:gd name="connsiteX39" fmla="*/ 139326 w 276695"/>
                <a:gd name="connsiteY39" fmla="*/ 19323 h 143424"/>
                <a:gd name="connsiteX40" fmla="*/ 134910 w 276695"/>
                <a:gd name="connsiteY40" fmla="*/ 13836 h 143424"/>
                <a:gd name="connsiteX41" fmla="*/ 132825 w 276695"/>
                <a:gd name="connsiteY41" fmla="*/ 13397 h 143424"/>
                <a:gd name="connsiteX42" fmla="*/ 123416 w 276695"/>
                <a:gd name="connsiteY42" fmla="*/ 10462 h 143424"/>
                <a:gd name="connsiteX43" fmla="*/ 123416 w 276695"/>
                <a:gd name="connsiteY43" fmla="*/ 10462 h 14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76695" h="143424">
                  <a:moveTo>
                    <a:pt x="75218" y="143425"/>
                  </a:moveTo>
                  <a:cubicBezTo>
                    <a:pt x="43616" y="143425"/>
                    <a:pt x="23728" y="136457"/>
                    <a:pt x="12481" y="130477"/>
                  </a:cubicBezTo>
                  <a:cubicBezTo>
                    <a:pt x="5817" y="126911"/>
                    <a:pt x="1373" y="120245"/>
                    <a:pt x="630" y="112729"/>
                  </a:cubicBezTo>
                  <a:lnTo>
                    <a:pt x="191" y="108449"/>
                  </a:lnTo>
                  <a:cubicBezTo>
                    <a:pt x="-1024" y="97312"/>
                    <a:pt x="3617" y="86366"/>
                    <a:pt x="12453" y="79481"/>
                  </a:cubicBezTo>
                  <a:cubicBezTo>
                    <a:pt x="19355" y="74516"/>
                    <a:pt x="27017" y="70675"/>
                    <a:pt x="35139" y="68152"/>
                  </a:cubicBezTo>
                  <a:cubicBezTo>
                    <a:pt x="44027" y="65216"/>
                    <a:pt x="86821" y="42805"/>
                    <a:pt x="101470" y="24260"/>
                  </a:cubicBezTo>
                  <a:cubicBezTo>
                    <a:pt x="106844" y="17676"/>
                    <a:pt x="112627" y="11450"/>
                    <a:pt x="118780" y="5607"/>
                  </a:cubicBezTo>
                  <a:cubicBezTo>
                    <a:pt x="126757" y="-2075"/>
                    <a:pt x="139449" y="-1827"/>
                    <a:pt x="147133" y="6128"/>
                  </a:cubicBezTo>
                  <a:cubicBezTo>
                    <a:pt x="150164" y="9283"/>
                    <a:pt x="152087" y="13343"/>
                    <a:pt x="152603" y="17676"/>
                  </a:cubicBezTo>
                  <a:cubicBezTo>
                    <a:pt x="153152" y="22231"/>
                    <a:pt x="153646" y="26839"/>
                    <a:pt x="154030" y="31036"/>
                  </a:cubicBezTo>
                  <a:cubicBezTo>
                    <a:pt x="154458" y="35343"/>
                    <a:pt x="156592" y="39293"/>
                    <a:pt x="159955" y="42009"/>
                  </a:cubicBezTo>
                  <a:cubicBezTo>
                    <a:pt x="163252" y="44670"/>
                    <a:pt x="167482" y="45904"/>
                    <a:pt x="171696" y="45438"/>
                  </a:cubicBezTo>
                  <a:cubicBezTo>
                    <a:pt x="186921" y="43655"/>
                    <a:pt x="203023" y="36989"/>
                    <a:pt x="209168" y="29939"/>
                  </a:cubicBezTo>
                  <a:cubicBezTo>
                    <a:pt x="216712" y="21655"/>
                    <a:pt x="226436" y="15646"/>
                    <a:pt x="237231" y="12602"/>
                  </a:cubicBezTo>
                  <a:cubicBezTo>
                    <a:pt x="243126" y="10901"/>
                    <a:pt x="249468" y="12958"/>
                    <a:pt x="253224" y="17814"/>
                  </a:cubicBezTo>
                  <a:cubicBezTo>
                    <a:pt x="265623" y="34273"/>
                    <a:pt x="284441" y="96928"/>
                    <a:pt x="273304" y="112509"/>
                  </a:cubicBezTo>
                  <a:cubicBezTo>
                    <a:pt x="263730" y="125896"/>
                    <a:pt x="244802" y="132068"/>
                    <a:pt x="207906" y="133824"/>
                  </a:cubicBezTo>
                  <a:cubicBezTo>
                    <a:pt x="195754" y="134400"/>
                    <a:pt x="181736" y="135771"/>
                    <a:pt x="165469" y="137390"/>
                  </a:cubicBezTo>
                  <a:cubicBezTo>
                    <a:pt x="139381" y="139996"/>
                    <a:pt x="109809" y="142876"/>
                    <a:pt x="78400" y="143397"/>
                  </a:cubicBezTo>
                  <a:close/>
                  <a:moveTo>
                    <a:pt x="132633" y="13397"/>
                  </a:moveTo>
                  <a:cubicBezTo>
                    <a:pt x="130918" y="13397"/>
                    <a:pt x="129275" y="14083"/>
                    <a:pt x="128052" y="15290"/>
                  </a:cubicBezTo>
                  <a:lnTo>
                    <a:pt x="128052" y="15290"/>
                  </a:lnTo>
                  <a:cubicBezTo>
                    <a:pt x="122307" y="20694"/>
                    <a:pt x="116939" y="26483"/>
                    <a:pt x="111976" y="32600"/>
                  </a:cubicBezTo>
                  <a:cubicBezTo>
                    <a:pt x="94667" y="54545"/>
                    <a:pt x="48279" y="77890"/>
                    <a:pt x="39364" y="80852"/>
                  </a:cubicBezTo>
                  <a:cubicBezTo>
                    <a:pt x="32635" y="82910"/>
                    <a:pt x="26282" y="86037"/>
                    <a:pt x="20546" y="90125"/>
                  </a:cubicBezTo>
                  <a:cubicBezTo>
                    <a:pt x="15410" y="94157"/>
                    <a:pt x="12741" y="100576"/>
                    <a:pt x="13496" y="107077"/>
                  </a:cubicBezTo>
                  <a:lnTo>
                    <a:pt x="13934" y="111357"/>
                  </a:lnTo>
                  <a:cubicBezTo>
                    <a:pt x="14220" y="114457"/>
                    <a:pt x="16030" y="117200"/>
                    <a:pt x="18762" y="118681"/>
                  </a:cubicBezTo>
                  <a:cubicBezTo>
                    <a:pt x="26992" y="123125"/>
                    <a:pt x="46194" y="130614"/>
                    <a:pt x="78208" y="130038"/>
                  </a:cubicBezTo>
                  <a:cubicBezTo>
                    <a:pt x="109069" y="129599"/>
                    <a:pt x="138339" y="126691"/>
                    <a:pt x="164152" y="124113"/>
                  </a:cubicBezTo>
                  <a:cubicBezTo>
                    <a:pt x="179898" y="122550"/>
                    <a:pt x="194794" y="121068"/>
                    <a:pt x="207248" y="120492"/>
                  </a:cubicBezTo>
                  <a:cubicBezTo>
                    <a:pt x="239124" y="118983"/>
                    <a:pt x="255610" y="114265"/>
                    <a:pt x="262413" y="104773"/>
                  </a:cubicBezTo>
                  <a:cubicBezTo>
                    <a:pt x="267324" y="96983"/>
                    <a:pt x="254925" y="42256"/>
                    <a:pt x="242553" y="25933"/>
                  </a:cubicBezTo>
                  <a:cubicBezTo>
                    <a:pt x="242155" y="25467"/>
                    <a:pt x="241513" y="25303"/>
                    <a:pt x="240934" y="25495"/>
                  </a:cubicBezTo>
                  <a:cubicBezTo>
                    <a:pt x="232606" y="27799"/>
                    <a:pt x="225087" y="32380"/>
                    <a:pt x="219236" y="38745"/>
                  </a:cubicBezTo>
                  <a:cubicBezTo>
                    <a:pt x="209442" y="49991"/>
                    <a:pt x="189060" y="56877"/>
                    <a:pt x="173259" y="58743"/>
                  </a:cubicBezTo>
                  <a:cubicBezTo>
                    <a:pt x="157151" y="60580"/>
                    <a:pt x="142610" y="49004"/>
                    <a:pt x="140780" y="32901"/>
                  </a:cubicBezTo>
                  <a:cubicBezTo>
                    <a:pt x="140761" y="32737"/>
                    <a:pt x="140742" y="32545"/>
                    <a:pt x="140725" y="32380"/>
                  </a:cubicBezTo>
                  <a:cubicBezTo>
                    <a:pt x="140341" y="28265"/>
                    <a:pt x="139847" y="23767"/>
                    <a:pt x="139326" y="19323"/>
                  </a:cubicBezTo>
                  <a:cubicBezTo>
                    <a:pt x="139024" y="16799"/>
                    <a:pt x="137310" y="14659"/>
                    <a:pt x="134910" y="13836"/>
                  </a:cubicBezTo>
                  <a:cubicBezTo>
                    <a:pt x="134240" y="13589"/>
                    <a:pt x="133538" y="13452"/>
                    <a:pt x="132825" y="13397"/>
                  </a:cubicBezTo>
                  <a:close/>
                  <a:moveTo>
                    <a:pt x="123416" y="10462"/>
                  </a:moveTo>
                  <a:lnTo>
                    <a:pt x="123416" y="10462"/>
                  </a:ln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CB55681-80A6-F325-4B35-93D5DDA3F254}"/>
                </a:ext>
              </a:extLst>
            </p:cNvPr>
            <p:cNvSpPr/>
            <p:nvPr/>
          </p:nvSpPr>
          <p:spPr>
            <a:xfrm>
              <a:off x="3956994" y="6845615"/>
              <a:ext cx="324393" cy="39371"/>
            </a:xfrm>
            <a:custGeom>
              <a:avLst/>
              <a:gdLst>
                <a:gd name="connsiteX0" fmla="*/ 73328 w 232297"/>
                <a:gd name="connsiteY0" fmla="*/ 28193 h 28193"/>
                <a:gd name="connsiteX1" fmla="*/ 4940 w 232297"/>
                <a:gd name="connsiteY1" fmla="*/ 21226 h 28193"/>
                <a:gd name="connsiteX2" fmla="*/ 236 w 232297"/>
                <a:gd name="connsiteY2" fmla="*/ 12997 h 28193"/>
                <a:gd name="connsiteX3" fmla="*/ 8452 w 232297"/>
                <a:gd name="connsiteY3" fmla="*/ 8305 h 28193"/>
                <a:gd name="connsiteX4" fmla="*/ 224588 w 232297"/>
                <a:gd name="connsiteY4" fmla="*/ 76 h 28193"/>
                <a:gd name="connsiteX5" fmla="*/ 232220 w 232297"/>
                <a:gd name="connsiteY5" fmla="*/ 5672 h 28193"/>
                <a:gd name="connsiteX6" fmla="*/ 226975 w 232297"/>
                <a:gd name="connsiteY6" fmla="*/ 13243 h 28193"/>
                <a:gd name="connsiteX7" fmla="*/ 73328 w 232297"/>
                <a:gd name="connsiteY7" fmla="*/ 28193 h 2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297" h="28193">
                  <a:moveTo>
                    <a:pt x="73328" y="28193"/>
                  </a:moveTo>
                  <a:cubicBezTo>
                    <a:pt x="47899" y="28193"/>
                    <a:pt x="23758" y="26328"/>
                    <a:pt x="4940" y="21226"/>
                  </a:cubicBezTo>
                  <a:cubicBezTo>
                    <a:pt x="1371" y="20266"/>
                    <a:pt x="-733" y="16590"/>
                    <a:pt x="236" y="12997"/>
                  </a:cubicBezTo>
                  <a:cubicBezTo>
                    <a:pt x="1204" y="9430"/>
                    <a:pt x="4883" y="7345"/>
                    <a:pt x="8452" y="8305"/>
                  </a:cubicBezTo>
                  <a:cubicBezTo>
                    <a:pt x="75989" y="26603"/>
                    <a:pt x="223107" y="323"/>
                    <a:pt x="224588" y="76"/>
                  </a:cubicBezTo>
                  <a:cubicBezTo>
                    <a:pt x="228242" y="-473"/>
                    <a:pt x="231657" y="2024"/>
                    <a:pt x="232220" y="5672"/>
                  </a:cubicBezTo>
                  <a:cubicBezTo>
                    <a:pt x="232758" y="9183"/>
                    <a:pt x="230456" y="12502"/>
                    <a:pt x="226975" y="13243"/>
                  </a:cubicBezTo>
                  <a:cubicBezTo>
                    <a:pt x="222448" y="14039"/>
                    <a:pt x="143115" y="28193"/>
                    <a:pt x="73328" y="28193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EF745BA-D523-010B-5DCE-8F937A48973E}"/>
                </a:ext>
              </a:extLst>
            </p:cNvPr>
            <p:cNvSpPr/>
            <p:nvPr/>
          </p:nvSpPr>
          <p:spPr>
            <a:xfrm>
              <a:off x="3648426" y="6624723"/>
              <a:ext cx="135189" cy="155107"/>
            </a:xfrm>
            <a:custGeom>
              <a:avLst/>
              <a:gdLst>
                <a:gd name="connsiteX0" fmla="*/ 96807 w 96807"/>
                <a:gd name="connsiteY0" fmla="*/ 111072 h 111072"/>
                <a:gd name="connsiteX1" fmla="*/ 0 w 96807"/>
                <a:gd name="connsiteY1" fmla="*/ 102705 h 111072"/>
                <a:gd name="connsiteX2" fmla="*/ 3813 w 96807"/>
                <a:gd name="connsiteY2" fmla="*/ 92336 h 111072"/>
                <a:gd name="connsiteX3" fmla="*/ 15664 w 96807"/>
                <a:gd name="connsiteY3" fmla="*/ 15993 h 111072"/>
                <a:gd name="connsiteX4" fmla="*/ 14978 w 96807"/>
                <a:gd name="connsiteY4" fmla="*/ 0 h 111072"/>
                <a:gd name="connsiteX5" fmla="*/ 84189 w 96807"/>
                <a:gd name="connsiteY5" fmla="*/ 13113 h 111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807" h="111072">
                  <a:moveTo>
                    <a:pt x="96807" y="111072"/>
                  </a:moveTo>
                  <a:lnTo>
                    <a:pt x="0" y="102705"/>
                  </a:lnTo>
                  <a:lnTo>
                    <a:pt x="3813" y="92336"/>
                  </a:lnTo>
                  <a:cubicBezTo>
                    <a:pt x="12759" y="67922"/>
                    <a:pt x="16786" y="41971"/>
                    <a:pt x="15664" y="15993"/>
                  </a:cubicBezTo>
                  <a:lnTo>
                    <a:pt x="14978" y="0"/>
                  </a:lnTo>
                  <a:lnTo>
                    <a:pt x="84189" y="13113"/>
                  </a:ln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C738087-BF41-E836-3479-BE66E4AFC35F}"/>
                </a:ext>
              </a:extLst>
            </p:cNvPr>
            <p:cNvSpPr/>
            <p:nvPr/>
          </p:nvSpPr>
          <p:spPr>
            <a:xfrm>
              <a:off x="3639098" y="6615597"/>
              <a:ext cx="153981" cy="173810"/>
            </a:xfrm>
            <a:custGeom>
              <a:avLst/>
              <a:gdLst>
                <a:gd name="connsiteX0" fmla="*/ 103488 w 110264"/>
                <a:gd name="connsiteY0" fmla="*/ 124301 h 124465"/>
                <a:gd name="connsiteX1" fmla="*/ 102912 w 110264"/>
                <a:gd name="connsiteY1" fmla="*/ 124301 h 124465"/>
                <a:gd name="connsiteX2" fmla="*/ 6105 w 110264"/>
                <a:gd name="connsiteY2" fmla="*/ 116071 h 124465"/>
                <a:gd name="connsiteX3" fmla="*/ 29 w 110264"/>
                <a:gd name="connsiteY3" fmla="*/ 108775 h 124465"/>
                <a:gd name="connsiteX4" fmla="*/ 399 w 110264"/>
                <a:gd name="connsiteY4" fmla="*/ 107101 h 124465"/>
                <a:gd name="connsiteX5" fmla="*/ 4212 w 110264"/>
                <a:gd name="connsiteY5" fmla="*/ 96732 h 124465"/>
                <a:gd name="connsiteX6" fmla="*/ 15679 w 110264"/>
                <a:gd name="connsiteY6" fmla="*/ 22995 h 124465"/>
                <a:gd name="connsiteX7" fmla="*/ 14993 w 110264"/>
                <a:gd name="connsiteY7" fmla="*/ 6974 h 124465"/>
                <a:gd name="connsiteX8" fmla="*/ 21461 w 110264"/>
                <a:gd name="connsiteY8" fmla="*/ 7 h 124465"/>
                <a:gd name="connsiteX9" fmla="*/ 22921 w 110264"/>
                <a:gd name="connsiteY9" fmla="*/ 116 h 124465"/>
                <a:gd name="connsiteX10" fmla="*/ 92104 w 110264"/>
                <a:gd name="connsiteY10" fmla="*/ 13229 h 124465"/>
                <a:gd name="connsiteX11" fmla="*/ 97590 w 110264"/>
                <a:gd name="connsiteY11" fmla="*/ 18962 h 124465"/>
                <a:gd name="connsiteX12" fmla="*/ 110209 w 110264"/>
                <a:gd name="connsiteY12" fmla="*/ 116922 h 124465"/>
                <a:gd name="connsiteX13" fmla="*/ 104421 w 110264"/>
                <a:gd name="connsiteY13" fmla="*/ 124411 h 124465"/>
                <a:gd name="connsiteX14" fmla="*/ 103571 w 110264"/>
                <a:gd name="connsiteY14" fmla="*/ 124466 h 124465"/>
                <a:gd name="connsiteX15" fmla="*/ 15980 w 110264"/>
                <a:gd name="connsiteY15" fmla="*/ 103343 h 124465"/>
                <a:gd name="connsiteX16" fmla="*/ 95780 w 110264"/>
                <a:gd name="connsiteY16" fmla="*/ 110229 h 124465"/>
                <a:gd name="connsiteX17" fmla="*/ 84807 w 110264"/>
                <a:gd name="connsiteY17" fmla="*/ 25190 h 124465"/>
                <a:gd name="connsiteX18" fmla="*/ 28654 w 110264"/>
                <a:gd name="connsiteY18" fmla="*/ 14573 h 124465"/>
                <a:gd name="connsiteX19" fmla="*/ 28983 w 110264"/>
                <a:gd name="connsiteY19" fmla="*/ 22144 h 124465"/>
                <a:gd name="connsiteX20" fmla="*/ 16721 w 110264"/>
                <a:gd name="connsiteY20" fmla="*/ 101066 h 124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0264" h="124465">
                  <a:moveTo>
                    <a:pt x="103488" y="124301"/>
                  </a:moveTo>
                  <a:lnTo>
                    <a:pt x="102912" y="124301"/>
                  </a:lnTo>
                  <a:lnTo>
                    <a:pt x="6105" y="116071"/>
                  </a:lnTo>
                  <a:cubicBezTo>
                    <a:pt x="2410" y="115743"/>
                    <a:pt x="-311" y="112451"/>
                    <a:pt x="29" y="108775"/>
                  </a:cubicBezTo>
                  <a:cubicBezTo>
                    <a:pt x="81" y="108199"/>
                    <a:pt x="207" y="107650"/>
                    <a:pt x="399" y="107101"/>
                  </a:cubicBezTo>
                  <a:lnTo>
                    <a:pt x="4212" y="96732"/>
                  </a:lnTo>
                  <a:cubicBezTo>
                    <a:pt x="12878" y="73168"/>
                    <a:pt x="16776" y="48096"/>
                    <a:pt x="15679" y="22995"/>
                  </a:cubicBezTo>
                  <a:lnTo>
                    <a:pt x="14993" y="6974"/>
                  </a:lnTo>
                  <a:cubicBezTo>
                    <a:pt x="14856" y="3271"/>
                    <a:pt x="17753" y="144"/>
                    <a:pt x="21461" y="7"/>
                  </a:cubicBezTo>
                  <a:cubicBezTo>
                    <a:pt x="21950" y="-20"/>
                    <a:pt x="22441" y="35"/>
                    <a:pt x="22921" y="116"/>
                  </a:cubicBezTo>
                  <a:lnTo>
                    <a:pt x="92104" y="13229"/>
                  </a:lnTo>
                  <a:cubicBezTo>
                    <a:pt x="94987" y="13751"/>
                    <a:pt x="97207" y="16054"/>
                    <a:pt x="97590" y="18962"/>
                  </a:cubicBezTo>
                  <a:lnTo>
                    <a:pt x="110209" y="116922"/>
                  </a:lnTo>
                  <a:cubicBezTo>
                    <a:pt x="110678" y="120598"/>
                    <a:pt x="108086" y="123945"/>
                    <a:pt x="104421" y="124411"/>
                  </a:cubicBezTo>
                  <a:cubicBezTo>
                    <a:pt x="104139" y="124438"/>
                    <a:pt x="103856" y="124466"/>
                    <a:pt x="103571" y="124466"/>
                  </a:cubicBezTo>
                  <a:close/>
                  <a:moveTo>
                    <a:pt x="15980" y="103343"/>
                  </a:moveTo>
                  <a:lnTo>
                    <a:pt x="95780" y="110229"/>
                  </a:lnTo>
                  <a:lnTo>
                    <a:pt x="84807" y="25190"/>
                  </a:lnTo>
                  <a:lnTo>
                    <a:pt x="28654" y="14573"/>
                  </a:lnTo>
                  <a:lnTo>
                    <a:pt x="28983" y="22144"/>
                  </a:lnTo>
                  <a:cubicBezTo>
                    <a:pt x="30163" y="49000"/>
                    <a:pt x="25996" y="75829"/>
                    <a:pt x="16721" y="101066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0F1A07F3-72AB-880A-DAC1-B34C98183B99}"/>
                </a:ext>
              </a:extLst>
            </p:cNvPr>
            <p:cNvSpPr/>
            <p:nvPr/>
          </p:nvSpPr>
          <p:spPr>
            <a:xfrm>
              <a:off x="3458198" y="6692689"/>
              <a:ext cx="375979" cy="183632"/>
            </a:xfrm>
            <a:custGeom>
              <a:avLst/>
              <a:gdLst>
                <a:gd name="connsiteX0" fmla="*/ 121519 w 269236"/>
                <a:gd name="connsiteY0" fmla="*/ 3533 h 131497"/>
                <a:gd name="connsiteX1" fmla="*/ 104045 w 269236"/>
                <a:gd name="connsiteY1" fmla="*/ 21502 h 131497"/>
                <a:gd name="connsiteX2" fmla="*/ 31981 w 269236"/>
                <a:gd name="connsiteY2" fmla="*/ 66929 h 131497"/>
                <a:gd name="connsiteX3" fmla="*/ 10502 w 269236"/>
                <a:gd name="connsiteY3" fmla="*/ 76942 h 131497"/>
                <a:gd name="connsiteX4" fmla="*/ 105 w 269236"/>
                <a:gd name="connsiteY4" fmla="*/ 100149 h 131497"/>
                <a:gd name="connsiteX5" fmla="*/ 434 w 269236"/>
                <a:gd name="connsiteY5" fmla="*/ 104566 h 131497"/>
                <a:gd name="connsiteX6" fmla="*/ 8664 w 269236"/>
                <a:gd name="connsiteY6" fmla="*/ 117541 h 131497"/>
                <a:gd name="connsiteX7" fmla="*/ 72388 w 269236"/>
                <a:gd name="connsiteY7" fmla="*/ 131476 h 131497"/>
                <a:gd name="connsiteX8" fmla="*/ 204720 w 269236"/>
                <a:gd name="connsiteY8" fmla="*/ 124783 h 131497"/>
                <a:gd name="connsiteX9" fmla="*/ 266744 w 269236"/>
                <a:gd name="connsiteY9" fmla="*/ 107309 h 131497"/>
                <a:gd name="connsiteX10" fmla="*/ 248392 w 269236"/>
                <a:gd name="connsiteY10" fmla="*/ 18182 h 131497"/>
                <a:gd name="connsiteX11" fmla="*/ 239476 w 269236"/>
                <a:gd name="connsiteY11" fmla="*/ 15082 h 131497"/>
                <a:gd name="connsiteX12" fmla="*/ 213691 w 269236"/>
                <a:gd name="connsiteY12" fmla="*/ 30115 h 131497"/>
                <a:gd name="connsiteX13" fmla="*/ 170650 w 269236"/>
                <a:gd name="connsiteY13" fmla="*/ 47232 h 131497"/>
                <a:gd name="connsiteX14" fmla="*/ 145527 w 269236"/>
                <a:gd name="connsiteY14" fmla="*/ 26247 h 131497"/>
                <a:gd name="connsiteX15" fmla="*/ 145495 w 269236"/>
                <a:gd name="connsiteY15" fmla="*/ 25835 h 131497"/>
                <a:gd name="connsiteX16" fmla="*/ 144342 w 269236"/>
                <a:gd name="connsiteY16" fmla="*/ 12284 h 131497"/>
                <a:gd name="connsiteX17" fmla="*/ 129263 w 269236"/>
                <a:gd name="connsiteY17" fmla="*/ 77 h 131497"/>
                <a:gd name="connsiteX18" fmla="*/ 121519 w 269236"/>
                <a:gd name="connsiteY18" fmla="*/ 3533 h 131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69236" h="131497">
                  <a:moveTo>
                    <a:pt x="121519" y="3533"/>
                  </a:moveTo>
                  <a:cubicBezTo>
                    <a:pt x="115317" y="9130"/>
                    <a:pt x="109479" y="15137"/>
                    <a:pt x="104045" y="21502"/>
                  </a:cubicBezTo>
                  <a:cubicBezTo>
                    <a:pt x="87119" y="41911"/>
                    <a:pt x="40951" y="64131"/>
                    <a:pt x="31981" y="66929"/>
                  </a:cubicBezTo>
                  <a:cubicBezTo>
                    <a:pt x="24330" y="69096"/>
                    <a:pt x="17080" y="72470"/>
                    <a:pt x="10502" y="76942"/>
                  </a:cubicBezTo>
                  <a:cubicBezTo>
                    <a:pt x="3232" y="82346"/>
                    <a:pt x="-707" y="91124"/>
                    <a:pt x="105" y="100149"/>
                  </a:cubicBezTo>
                  <a:lnTo>
                    <a:pt x="434" y="104566"/>
                  </a:lnTo>
                  <a:cubicBezTo>
                    <a:pt x="837" y="109997"/>
                    <a:pt x="3926" y="114853"/>
                    <a:pt x="8664" y="117541"/>
                  </a:cubicBezTo>
                  <a:cubicBezTo>
                    <a:pt x="18539" y="123027"/>
                    <a:pt x="38647" y="131257"/>
                    <a:pt x="72388" y="131476"/>
                  </a:cubicBezTo>
                  <a:cubicBezTo>
                    <a:pt x="124070" y="131915"/>
                    <a:pt x="171939" y="125551"/>
                    <a:pt x="204720" y="124783"/>
                  </a:cubicBezTo>
                  <a:cubicBezTo>
                    <a:pt x="237501" y="124015"/>
                    <a:pt x="257527" y="119598"/>
                    <a:pt x="266744" y="107309"/>
                  </a:cubicBezTo>
                  <a:cubicBezTo>
                    <a:pt x="274974" y="96336"/>
                    <a:pt x="261258" y="35986"/>
                    <a:pt x="248392" y="18182"/>
                  </a:cubicBezTo>
                  <a:cubicBezTo>
                    <a:pt x="246367" y="15384"/>
                    <a:pt x="242804" y="14150"/>
                    <a:pt x="239476" y="15082"/>
                  </a:cubicBezTo>
                  <a:cubicBezTo>
                    <a:pt x="229634" y="17552"/>
                    <a:pt x="220697" y="22763"/>
                    <a:pt x="213691" y="30115"/>
                  </a:cubicBezTo>
                  <a:cubicBezTo>
                    <a:pt x="205626" y="38948"/>
                    <a:pt x="187191" y="45697"/>
                    <a:pt x="170650" y="47232"/>
                  </a:cubicBezTo>
                  <a:cubicBezTo>
                    <a:pt x="157913" y="48385"/>
                    <a:pt x="146666" y="38975"/>
                    <a:pt x="145527" y="26247"/>
                  </a:cubicBezTo>
                  <a:cubicBezTo>
                    <a:pt x="145514" y="26110"/>
                    <a:pt x="145505" y="25973"/>
                    <a:pt x="145495" y="25835"/>
                  </a:cubicBezTo>
                  <a:cubicBezTo>
                    <a:pt x="145165" y="21556"/>
                    <a:pt x="144781" y="16920"/>
                    <a:pt x="144342" y="12284"/>
                  </a:cubicBezTo>
                  <a:cubicBezTo>
                    <a:pt x="143550" y="4740"/>
                    <a:pt x="136799" y="-719"/>
                    <a:pt x="129263" y="77"/>
                  </a:cubicBezTo>
                  <a:cubicBezTo>
                    <a:pt x="126383" y="379"/>
                    <a:pt x="123672" y="1586"/>
                    <a:pt x="121519" y="3533"/>
                  </a:cubicBez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B8B15C63-44A3-26C5-B9A5-1B35E447F6D8}"/>
                </a:ext>
              </a:extLst>
            </p:cNvPr>
            <p:cNvSpPr/>
            <p:nvPr/>
          </p:nvSpPr>
          <p:spPr>
            <a:xfrm>
              <a:off x="3448796" y="6683281"/>
              <a:ext cx="394710" cy="202358"/>
            </a:xfrm>
            <a:custGeom>
              <a:avLst/>
              <a:gdLst>
                <a:gd name="connsiteX0" fmla="*/ 84525 w 282648"/>
                <a:gd name="connsiteY0" fmla="*/ 144908 h 144907"/>
                <a:gd name="connsiteX1" fmla="*/ 79039 w 282648"/>
                <a:gd name="connsiteY1" fmla="*/ 144908 h 144907"/>
                <a:gd name="connsiteX2" fmla="*/ 12077 w 282648"/>
                <a:gd name="connsiteY2" fmla="*/ 130149 h 144907"/>
                <a:gd name="connsiteX3" fmla="*/ 446 w 282648"/>
                <a:gd name="connsiteY3" fmla="*/ 111852 h 144907"/>
                <a:gd name="connsiteX4" fmla="*/ 117 w 282648"/>
                <a:gd name="connsiteY4" fmla="*/ 107463 h 144907"/>
                <a:gd name="connsiteX5" fmla="*/ 13284 w 282648"/>
                <a:gd name="connsiteY5" fmla="*/ 78275 h 144907"/>
                <a:gd name="connsiteX6" fmla="*/ 36684 w 282648"/>
                <a:gd name="connsiteY6" fmla="*/ 67302 h 144907"/>
                <a:gd name="connsiteX7" fmla="*/ 105593 w 282648"/>
                <a:gd name="connsiteY7" fmla="*/ 23987 h 144907"/>
                <a:gd name="connsiteX8" fmla="*/ 123698 w 282648"/>
                <a:gd name="connsiteY8" fmla="*/ 5361 h 144907"/>
                <a:gd name="connsiteX9" fmla="*/ 152419 w 282648"/>
                <a:gd name="connsiteY9" fmla="*/ 6568 h 144907"/>
                <a:gd name="connsiteX10" fmla="*/ 157686 w 282648"/>
                <a:gd name="connsiteY10" fmla="*/ 18418 h 144907"/>
                <a:gd name="connsiteX11" fmla="*/ 158866 w 282648"/>
                <a:gd name="connsiteY11" fmla="*/ 32134 h 144907"/>
                <a:gd name="connsiteX12" fmla="*/ 164709 w 282648"/>
                <a:gd name="connsiteY12" fmla="*/ 43573 h 144907"/>
                <a:gd name="connsiteX13" fmla="*/ 176724 w 282648"/>
                <a:gd name="connsiteY13" fmla="*/ 47387 h 144907"/>
                <a:gd name="connsiteX14" fmla="*/ 215458 w 282648"/>
                <a:gd name="connsiteY14" fmla="*/ 32381 h 144907"/>
                <a:gd name="connsiteX15" fmla="*/ 244481 w 282648"/>
                <a:gd name="connsiteY15" fmla="*/ 15401 h 144907"/>
                <a:gd name="connsiteX16" fmla="*/ 260529 w 282648"/>
                <a:gd name="connsiteY16" fmla="*/ 21052 h 144907"/>
                <a:gd name="connsiteX17" fmla="*/ 278798 w 282648"/>
                <a:gd name="connsiteY17" fmla="*/ 118106 h 144907"/>
                <a:gd name="connsiteX18" fmla="*/ 211590 w 282648"/>
                <a:gd name="connsiteY18" fmla="*/ 138241 h 144907"/>
                <a:gd name="connsiteX19" fmla="*/ 168138 w 282648"/>
                <a:gd name="connsiteY19" fmla="*/ 140984 h 144907"/>
                <a:gd name="connsiteX20" fmla="*/ 84525 w 282648"/>
                <a:gd name="connsiteY20" fmla="*/ 144908 h 144907"/>
                <a:gd name="connsiteX21" fmla="*/ 137469 w 282648"/>
                <a:gd name="connsiteY21" fmla="*/ 13234 h 144907"/>
                <a:gd name="connsiteX22" fmla="*/ 132778 w 282648"/>
                <a:gd name="connsiteY22" fmla="*/ 15099 h 144907"/>
                <a:gd name="connsiteX23" fmla="*/ 115935 w 282648"/>
                <a:gd name="connsiteY23" fmla="*/ 32409 h 144907"/>
                <a:gd name="connsiteX24" fmla="*/ 40661 w 282648"/>
                <a:gd name="connsiteY24" fmla="*/ 79948 h 144907"/>
                <a:gd name="connsiteX25" fmla="*/ 21157 w 282648"/>
                <a:gd name="connsiteY25" fmla="*/ 88973 h 144907"/>
                <a:gd name="connsiteX26" fmla="*/ 13504 w 282648"/>
                <a:gd name="connsiteY26" fmla="*/ 106256 h 144907"/>
                <a:gd name="connsiteX27" fmla="*/ 13833 w 282648"/>
                <a:gd name="connsiteY27" fmla="*/ 110645 h 144907"/>
                <a:gd name="connsiteX28" fmla="*/ 18688 w 282648"/>
                <a:gd name="connsiteY28" fmla="*/ 118353 h 144907"/>
                <a:gd name="connsiteX29" fmla="*/ 79203 w 282648"/>
                <a:gd name="connsiteY29" fmla="*/ 131411 h 144907"/>
                <a:gd name="connsiteX30" fmla="*/ 167177 w 282648"/>
                <a:gd name="connsiteY30" fmla="*/ 127406 h 144907"/>
                <a:gd name="connsiteX31" fmla="*/ 211316 w 282648"/>
                <a:gd name="connsiteY31" fmla="*/ 124662 h 144907"/>
                <a:gd name="connsiteX32" fmla="*/ 268155 w 282648"/>
                <a:gd name="connsiteY32" fmla="*/ 109849 h 144907"/>
                <a:gd name="connsiteX33" fmla="*/ 249748 w 282648"/>
                <a:gd name="connsiteY33" fmla="*/ 28650 h 144907"/>
                <a:gd name="connsiteX34" fmla="*/ 247937 w 282648"/>
                <a:gd name="connsiteY34" fmla="*/ 28129 h 144907"/>
                <a:gd name="connsiteX35" fmla="*/ 225388 w 282648"/>
                <a:gd name="connsiteY35" fmla="*/ 41187 h 144907"/>
                <a:gd name="connsiteX36" fmla="*/ 178041 w 282648"/>
                <a:gd name="connsiteY36" fmla="*/ 60389 h 144907"/>
                <a:gd name="connsiteX37" fmla="*/ 145512 w 282648"/>
                <a:gd name="connsiteY37" fmla="*/ 33424 h 144907"/>
                <a:gd name="connsiteX38" fmla="*/ 145479 w 282648"/>
                <a:gd name="connsiteY38" fmla="*/ 33067 h 144907"/>
                <a:gd name="connsiteX39" fmla="*/ 144327 w 282648"/>
                <a:gd name="connsiteY39" fmla="*/ 19680 h 144907"/>
                <a:gd name="connsiteX40" fmla="*/ 139883 w 282648"/>
                <a:gd name="connsiteY40" fmla="*/ 13810 h 144907"/>
                <a:gd name="connsiteX41" fmla="*/ 137469 w 282648"/>
                <a:gd name="connsiteY41" fmla="*/ 13344 h 144907"/>
                <a:gd name="connsiteX42" fmla="*/ 128251 w 282648"/>
                <a:gd name="connsiteY42" fmla="*/ 10161 h 144907"/>
                <a:gd name="connsiteX43" fmla="*/ 128251 w 282648"/>
                <a:gd name="connsiteY43" fmla="*/ 10161 h 144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82648" h="144907">
                  <a:moveTo>
                    <a:pt x="84525" y="144908"/>
                  </a:moveTo>
                  <a:lnTo>
                    <a:pt x="79039" y="144908"/>
                  </a:lnTo>
                  <a:cubicBezTo>
                    <a:pt x="44913" y="144606"/>
                    <a:pt x="23791" y="136678"/>
                    <a:pt x="12077" y="130149"/>
                  </a:cubicBezTo>
                  <a:cubicBezTo>
                    <a:pt x="5389" y="126364"/>
                    <a:pt x="1027" y="119506"/>
                    <a:pt x="446" y="111852"/>
                  </a:cubicBezTo>
                  <a:lnTo>
                    <a:pt x="117" y="107463"/>
                  </a:lnTo>
                  <a:cubicBezTo>
                    <a:pt x="-841" y="96106"/>
                    <a:pt x="4141" y="85078"/>
                    <a:pt x="13284" y="78275"/>
                  </a:cubicBezTo>
                  <a:cubicBezTo>
                    <a:pt x="20433" y="73365"/>
                    <a:pt x="28336" y="69661"/>
                    <a:pt x="36684" y="67302"/>
                  </a:cubicBezTo>
                  <a:cubicBezTo>
                    <a:pt x="45846" y="64559"/>
                    <a:pt x="90176" y="42614"/>
                    <a:pt x="105593" y="23987"/>
                  </a:cubicBezTo>
                  <a:cubicBezTo>
                    <a:pt x="111222" y="17404"/>
                    <a:pt x="117268" y="11177"/>
                    <a:pt x="123698" y="5361"/>
                  </a:cubicBezTo>
                  <a:cubicBezTo>
                    <a:pt x="131966" y="-2238"/>
                    <a:pt x="144823" y="-1690"/>
                    <a:pt x="152419" y="6568"/>
                  </a:cubicBezTo>
                  <a:cubicBezTo>
                    <a:pt x="155420" y="9832"/>
                    <a:pt x="157269" y="14002"/>
                    <a:pt x="157686" y="18418"/>
                  </a:cubicBezTo>
                  <a:cubicBezTo>
                    <a:pt x="158152" y="23082"/>
                    <a:pt x="158537" y="27772"/>
                    <a:pt x="158866" y="32134"/>
                  </a:cubicBezTo>
                  <a:cubicBezTo>
                    <a:pt x="159184" y="36579"/>
                    <a:pt x="161293" y="40721"/>
                    <a:pt x="164709" y="43573"/>
                  </a:cubicBezTo>
                  <a:cubicBezTo>
                    <a:pt x="168031" y="46426"/>
                    <a:pt x="172368" y="47798"/>
                    <a:pt x="176724" y="47387"/>
                  </a:cubicBezTo>
                  <a:cubicBezTo>
                    <a:pt x="192333" y="45933"/>
                    <a:pt x="208984" y="39486"/>
                    <a:pt x="215458" y="32381"/>
                  </a:cubicBezTo>
                  <a:cubicBezTo>
                    <a:pt x="223355" y="24124"/>
                    <a:pt x="233409" y="18226"/>
                    <a:pt x="244481" y="15401"/>
                  </a:cubicBezTo>
                  <a:cubicBezTo>
                    <a:pt x="250483" y="13810"/>
                    <a:pt x="256847" y="16060"/>
                    <a:pt x="260529" y="21052"/>
                  </a:cubicBezTo>
                  <a:cubicBezTo>
                    <a:pt x="272818" y="38059"/>
                    <a:pt x="290539" y="102470"/>
                    <a:pt x="278798" y="118106"/>
                  </a:cubicBezTo>
                  <a:cubicBezTo>
                    <a:pt x="268731" y="131520"/>
                    <a:pt x="249282" y="137309"/>
                    <a:pt x="211590" y="138241"/>
                  </a:cubicBezTo>
                  <a:cubicBezTo>
                    <a:pt x="199163" y="138543"/>
                    <a:pt x="184789" y="139640"/>
                    <a:pt x="168138" y="140984"/>
                  </a:cubicBezTo>
                  <a:cubicBezTo>
                    <a:pt x="142983" y="142768"/>
                    <a:pt x="114618" y="144908"/>
                    <a:pt x="84525" y="144908"/>
                  </a:cubicBezTo>
                  <a:close/>
                  <a:moveTo>
                    <a:pt x="137469" y="13234"/>
                  </a:moveTo>
                  <a:cubicBezTo>
                    <a:pt x="135724" y="13234"/>
                    <a:pt x="134048" y="13920"/>
                    <a:pt x="132778" y="15099"/>
                  </a:cubicBezTo>
                  <a:cubicBezTo>
                    <a:pt x="126787" y="20503"/>
                    <a:pt x="121160" y="26264"/>
                    <a:pt x="115935" y="32409"/>
                  </a:cubicBezTo>
                  <a:cubicBezTo>
                    <a:pt x="97775" y="54355"/>
                    <a:pt x="49823" y="77123"/>
                    <a:pt x="40661" y="79948"/>
                  </a:cubicBezTo>
                  <a:cubicBezTo>
                    <a:pt x="33718" y="81896"/>
                    <a:pt x="27134" y="84941"/>
                    <a:pt x="21157" y="88973"/>
                  </a:cubicBezTo>
                  <a:cubicBezTo>
                    <a:pt x="15786" y="93033"/>
                    <a:pt x="12892" y="99562"/>
                    <a:pt x="13504" y="106256"/>
                  </a:cubicBezTo>
                  <a:lnTo>
                    <a:pt x="13833" y="110645"/>
                  </a:lnTo>
                  <a:cubicBezTo>
                    <a:pt x="14077" y="113854"/>
                    <a:pt x="15893" y="116735"/>
                    <a:pt x="18688" y="118353"/>
                  </a:cubicBezTo>
                  <a:cubicBezTo>
                    <a:pt x="27165" y="123099"/>
                    <a:pt x="46257" y="131109"/>
                    <a:pt x="79203" y="131411"/>
                  </a:cubicBezTo>
                  <a:cubicBezTo>
                    <a:pt x="110777" y="131685"/>
                    <a:pt x="140733" y="129408"/>
                    <a:pt x="167177" y="127406"/>
                  </a:cubicBezTo>
                  <a:cubicBezTo>
                    <a:pt x="183308" y="126171"/>
                    <a:pt x="198560" y="125019"/>
                    <a:pt x="211316" y="124662"/>
                  </a:cubicBezTo>
                  <a:cubicBezTo>
                    <a:pt x="243960" y="123867"/>
                    <a:pt x="260967" y="119451"/>
                    <a:pt x="268155" y="109849"/>
                  </a:cubicBezTo>
                  <a:cubicBezTo>
                    <a:pt x="273449" y="102086"/>
                    <a:pt x="262092" y="45768"/>
                    <a:pt x="249748" y="28650"/>
                  </a:cubicBezTo>
                  <a:cubicBezTo>
                    <a:pt x="249304" y="28129"/>
                    <a:pt x="248590" y="27910"/>
                    <a:pt x="247937" y="28129"/>
                  </a:cubicBezTo>
                  <a:cubicBezTo>
                    <a:pt x="239348" y="30297"/>
                    <a:pt x="231536" y="34823"/>
                    <a:pt x="225388" y="41187"/>
                  </a:cubicBezTo>
                  <a:cubicBezTo>
                    <a:pt x="215129" y="52407"/>
                    <a:pt x="194226" y="58963"/>
                    <a:pt x="178041" y="60389"/>
                  </a:cubicBezTo>
                  <a:cubicBezTo>
                    <a:pt x="161614" y="61926"/>
                    <a:pt x="147051" y="49855"/>
                    <a:pt x="145512" y="33424"/>
                  </a:cubicBezTo>
                  <a:cubicBezTo>
                    <a:pt x="145501" y="33314"/>
                    <a:pt x="145490" y="33177"/>
                    <a:pt x="145479" y="33067"/>
                  </a:cubicBezTo>
                  <a:cubicBezTo>
                    <a:pt x="145150" y="28843"/>
                    <a:pt x="144793" y="24262"/>
                    <a:pt x="144327" y="19680"/>
                  </a:cubicBezTo>
                  <a:cubicBezTo>
                    <a:pt x="144110" y="17019"/>
                    <a:pt x="142379" y="14742"/>
                    <a:pt x="139883" y="13810"/>
                  </a:cubicBezTo>
                  <a:cubicBezTo>
                    <a:pt x="139112" y="13508"/>
                    <a:pt x="138294" y="13344"/>
                    <a:pt x="137469" y="13344"/>
                  </a:cubicBezTo>
                  <a:close/>
                  <a:moveTo>
                    <a:pt x="128251" y="10161"/>
                  </a:moveTo>
                  <a:lnTo>
                    <a:pt x="128251" y="10161"/>
                  </a:ln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032EDE14-5C29-66E7-69C6-D18907ABD168}"/>
                </a:ext>
              </a:extLst>
            </p:cNvPr>
            <p:cNvSpPr/>
            <p:nvPr/>
          </p:nvSpPr>
          <p:spPr>
            <a:xfrm>
              <a:off x="3483170" y="6812586"/>
              <a:ext cx="337837" cy="39438"/>
            </a:xfrm>
            <a:custGeom>
              <a:avLst/>
              <a:gdLst>
                <a:gd name="connsiteX0" fmla="*/ 80894 w 241923"/>
                <a:gd name="connsiteY0" fmla="*/ 28200 h 28241"/>
                <a:gd name="connsiteX1" fmla="*/ 4990 w 241923"/>
                <a:gd name="connsiteY1" fmla="*/ 21506 h 28241"/>
                <a:gd name="connsiteX2" fmla="*/ 222 w 241923"/>
                <a:gd name="connsiteY2" fmla="*/ 13332 h 28241"/>
                <a:gd name="connsiteX3" fmla="*/ 7733 w 241923"/>
                <a:gd name="connsiteY3" fmla="*/ 8421 h 28241"/>
                <a:gd name="connsiteX4" fmla="*/ 233663 w 241923"/>
                <a:gd name="connsiteY4" fmla="*/ 192 h 28241"/>
                <a:gd name="connsiteX5" fmla="*/ 241736 w 241923"/>
                <a:gd name="connsiteY5" fmla="*/ 5129 h 28241"/>
                <a:gd name="connsiteX6" fmla="*/ 236793 w 241923"/>
                <a:gd name="connsiteY6" fmla="*/ 13194 h 28241"/>
                <a:gd name="connsiteX7" fmla="*/ 236132 w 241923"/>
                <a:gd name="connsiteY7" fmla="*/ 13332 h 28241"/>
                <a:gd name="connsiteX8" fmla="*/ 80894 w 241923"/>
                <a:gd name="connsiteY8" fmla="*/ 28200 h 2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923" h="28241">
                  <a:moveTo>
                    <a:pt x="80894" y="28200"/>
                  </a:moveTo>
                  <a:cubicBezTo>
                    <a:pt x="55429" y="28583"/>
                    <a:pt x="29994" y="26335"/>
                    <a:pt x="4990" y="21506"/>
                  </a:cubicBezTo>
                  <a:cubicBezTo>
                    <a:pt x="1415" y="20574"/>
                    <a:pt x="-719" y="16897"/>
                    <a:pt x="222" y="13332"/>
                  </a:cubicBezTo>
                  <a:cubicBezTo>
                    <a:pt x="1097" y="10012"/>
                    <a:pt x="4340" y="7900"/>
                    <a:pt x="7733" y="8421"/>
                  </a:cubicBezTo>
                  <a:cubicBezTo>
                    <a:pt x="91456" y="26389"/>
                    <a:pt x="232264" y="411"/>
                    <a:pt x="233663" y="192"/>
                  </a:cubicBezTo>
                  <a:cubicBezTo>
                    <a:pt x="237257" y="-686"/>
                    <a:pt x="240872" y="1536"/>
                    <a:pt x="241736" y="5129"/>
                  </a:cubicBezTo>
                  <a:cubicBezTo>
                    <a:pt x="242600" y="8723"/>
                    <a:pt x="240389" y="12344"/>
                    <a:pt x="236793" y="13194"/>
                  </a:cubicBezTo>
                  <a:cubicBezTo>
                    <a:pt x="236576" y="13249"/>
                    <a:pt x="236354" y="13304"/>
                    <a:pt x="236132" y="13332"/>
                  </a:cubicBezTo>
                  <a:cubicBezTo>
                    <a:pt x="231853" y="14099"/>
                    <a:pt x="155372" y="28200"/>
                    <a:pt x="80894" y="28200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75D4E502-8B9E-3622-BD91-E350549D6DE3}"/>
                </a:ext>
              </a:extLst>
            </p:cNvPr>
            <p:cNvSpPr/>
            <p:nvPr/>
          </p:nvSpPr>
          <p:spPr>
            <a:xfrm>
              <a:off x="3576465" y="5078121"/>
              <a:ext cx="729667" cy="1615481"/>
            </a:xfrm>
            <a:custGeom>
              <a:avLst/>
              <a:gdLst>
                <a:gd name="connsiteX0" fmla="*/ 256888 w 522509"/>
                <a:gd name="connsiteY0" fmla="*/ 374913 h 1156834"/>
                <a:gd name="connsiteX1" fmla="*/ 196236 w 522509"/>
                <a:gd name="connsiteY1" fmla="*/ 689256 h 1156834"/>
                <a:gd name="connsiteX2" fmla="*/ 167514 w 522509"/>
                <a:gd name="connsiteY2" fmla="*/ 1124822 h 1156834"/>
                <a:gd name="connsiteX3" fmla="*/ 159010 w 522509"/>
                <a:gd name="connsiteY3" fmla="*/ 1132832 h 1156834"/>
                <a:gd name="connsiteX4" fmla="*/ 42397 w 522509"/>
                <a:gd name="connsiteY4" fmla="*/ 1132832 h 1156834"/>
                <a:gd name="connsiteX5" fmla="*/ 33948 w 522509"/>
                <a:gd name="connsiteY5" fmla="*/ 1125178 h 1156834"/>
                <a:gd name="connsiteX6" fmla="*/ 508 w 522509"/>
                <a:gd name="connsiteY6" fmla="*/ 578980 h 1156834"/>
                <a:gd name="connsiteX7" fmla="*/ 91473 w 522509"/>
                <a:gd name="connsiteY7" fmla="*/ 176388 h 1156834"/>
                <a:gd name="connsiteX8" fmla="*/ 122361 w 522509"/>
                <a:gd name="connsiteY8" fmla="*/ 0 h 1156834"/>
                <a:gd name="connsiteX9" fmla="*/ 464548 w 522509"/>
                <a:gd name="connsiteY9" fmla="*/ 51462 h 1156834"/>
                <a:gd name="connsiteX10" fmla="*/ 513267 w 522509"/>
                <a:gd name="connsiteY10" fmla="*/ 482447 h 1156834"/>
                <a:gd name="connsiteX11" fmla="*/ 515791 w 522509"/>
                <a:gd name="connsiteY11" fmla="*/ 910139 h 1156834"/>
                <a:gd name="connsiteX12" fmla="*/ 496890 w 522509"/>
                <a:gd name="connsiteY12" fmla="*/ 1134121 h 1156834"/>
                <a:gd name="connsiteX13" fmla="*/ 471406 w 522509"/>
                <a:gd name="connsiteY13" fmla="*/ 1156835 h 1156834"/>
                <a:gd name="connsiteX14" fmla="*/ 380332 w 522509"/>
                <a:gd name="connsiteY14" fmla="*/ 1156835 h 1156834"/>
                <a:gd name="connsiteX15" fmla="*/ 371828 w 522509"/>
                <a:gd name="connsiteY15" fmla="*/ 1148440 h 1156834"/>
                <a:gd name="connsiteX16" fmla="*/ 345109 w 522509"/>
                <a:gd name="connsiteY16" fmla="*/ 835414 h 1156834"/>
                <a:gd name="connsiteX17" fmla="*/ 278943 w 522509"/>
                <a:gd name="connsiteY17" fmla="*/ 430052 h 1156834"/>
                <a:gd name="connsiteX18" fmla="*/ 267175 w 522509"/>
                <a:gd name="connsiteY18" fmla="*/ 344464 h 1156834"/>
                <a:gd name="connsiteX19" fmla="*/ 256888 w 522509"/>
                <a:gd name="connsiteY19" fmla="*/ 374913 h 11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22509" h="1156834">
                  <a:moveTo>
                    <a:pt x="256888" y="374913"/>
                  </a:moveTo>
                  <a:cubicBezTo>
                    <a:pt x="246573" y="405088"/>
                    <a:pt x="207263" y="609292"/>
                    <a:pt x="196236" y="689256"/>
                  </a:cubicBezTo>
                  <a:cubicBezTo>
                    <a:pt x="186223" y="762006"/>
                    <a:pt x="170477" y="1072701"/>
                    <a:pt x="167514" y="1124822"/>
                  </a:cubicBezTo>
                  <a:cubicBezTo>
                    <a:pt x="167240" y="1129320"/>
                    <a:pt x="163515" y="1132832"/>
                    <a:pt x="159010" y="1132832"/>
                  </a:cubicBezTo>
                  <a:lnTo>
                    <a:pt x="42397" y="1132832"/>
                  </a:lnTo>
                  <a:cubicBezTo>
                    <a:pt x="38030" y="1132832"/>
                    <a:pt x="34373" y="1129513"/>
                    <a:pt x="33948" y="1125178"/>
                  </a:cubicBezTo>
                  <a:cubicBezTo>
                    <a:pt x="28461" y="1071110"/>
                    <a:pt x="-4457" y="725412"/>
                    <a:pt x="508" y="578980"/>
                  </a:cubicBezTo>
                  <a:cubicBezTo>
                    <a:pt x="5995" y="419024"/>
                    <a:pt x="77702" y="228783"/>
                    <a:pt x="91473" y="176388"/>
                  </a:cubicBezTo>
                  <a:cubicBezTo>
                    <a:pt x="105244" y="123993"/>
                    <a:pt x="122361" y="0"/>
                    <a:pt x="122361" y="0"/>
                  </a:cubicBezTo>
                  <a:lnTo>
                    <a:pt x="464548" y="51462"/>
                  </a:lnTo>
                  <a:cubicBezTo>
                    <a:pt x="464548" y="51462"/>
                    <a:pt x="507753" y="410822"/>
                    <a:pt x="513267" y="482447"/>
                  </a:cubicBezTo>
                  <a:cubicBezTo>
                    <a:pt x="518781" y="554072"/>
                    <a:pt x="529562" y="786064"/>
                    <a:pt x="515791" y="910139"/>
                  </a:cubicBezTo>
                  <a:cubicBezTo>
                    <a:pt x="506848" y="990542"/>
                    <a:pt x="500127" y="1106223"/>
                    <a:pt x="496890" y="1134121"/>
                  </a:cubicBezTo>
                  <a:cubicBezTo>
                    <a:pt x="495398" y="1147069"/>
                    <a:pt x="484436" y="1156835"/>
                    <a:pt x="471406" y="1156835"/>
                  </a:cubicBezTo>
                  <a:lnTo>
                    <a:pt x="380332" y="1156835"/>
                  </a:lnTo>
                  <a:cubicBezTo>
                    <a:pt x="375685" y="1156807"/>
                    <a:pt x="371902" y="1153077"/>
                    <a:pt x="371828" y="1148440"/>
                  </a:cubicBezTo>
                  <a:cubicBezTo>
                    <a:pt x="371416" y="1114974"/>
                    <a:pt x="366342" y="944539"/>
                    <a:pt x="345109" y="835414"/>
                  </a:cubicBezTo>
                  <a:cubicBezTo>
                    <a:pt x="320283" y="708569"/>
                    <a:pt x="292741" y="510043"/>
                    <a:pt x="278943" y="430052"/>
                  </a:cubicBezTo>
                  <a:cubicBezTo>
                    <a:pt x="274389" y="403635"/>
                    <a:pt x="270439" y="373267"/>
                    <a:pt x="267175" y="344464"/>
                  </a:cubicBezTo>
                  <a:cubicBezTo>
                    <a:pt x="267175" y="344464"/>
                    <a:pt x="267202" y="344656"/>
                    <a:pt x="256888" y="374913"/>
                  </a:cubicBez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691B75DE-32EE-D015-1018-5048C4F87755}"/>
                </a:ext>
              </a:extLst>
            </p:cNvPr>
            <p:cNvSpPr/>
            <p:nvPr/>
          </p:nvSpPr>
          <p:spPr>
            <a:xfrm>
              <a:off x="3567103" y="5068765"/>
              <a:ext cx="748276" cy="1634145"/>
            </a:xfrm>
            <a:custGeom>
              <a:avLst/>
              <a:gdLst>
                <a:gd name="connsiteX0" fmla="*/ 478111 w 535835"/>
                <a:gd name="connsiteY0" fmla="*/ 1170200 h 1170200"/>
                <a:gd name="connsiteX1" fmla="*/ 387037 w 535835"/>
                <a:gd name="connsiteY1" fmla="*/ 1170200 h 1170200"/>
                <a:gd name="connsiteX2" fmla="*/ 371867 w 535835"/>
                <a:gd name="connsiteY2" fmla="*/ 1155223 h 1170200"/>
                <a:gd name="connsiteX3" fmla="*/ 345258 w 535835"/>
                <a:gd name="connsiteY3" fmla="*/ 843403 h 1170200"/>
                <a:gd name="connsiteX4" fmla="*/ 297718 w 535835"/>
                <a:gd name="connsiteY4" fmla="*/ 556218 h 1170200"/>
                <a:gd name="connsiteX5" fmla="*/ 279065 w 535835"/>
                <a:gd name="connsiteY5" fmla="*/ 437904 h 1170200"/>
                <a:gd name="connsiteX6" fmla="*/ 270835 w 535835"/>
                <a:gd name="connsiteY6" fmla="*/ 381339 h 1170200"/>
                <a:gd name="connsiteX7" fmla="*/ 270012 w 535835"/>
                <a:gd name="connsiteY7" fmla="*/ 383780 h 1170200"/>
                <a:gd name="connsiteX8" fmla="*/ 209662 w 535835"/>
                <a:gd name="connsiteY8" fmla="*/ 696889 h 1170200"/>
                <a:gd name="connsiteX9" fmla="*/ 182888 w 535835"/>
                <a:gd name="connsiteY9" fmla="*/ 1096409 h 1170200"/>
                <a:gd name="connsiteX10" fmla="*/ 180968 w 535835"/>
                <a:gd name="connsiteY10" fmla="*/ 1131905 h 1170200"/>
                <a:gd name="connsiteX11" fmla="*/ 165798 w 535835"/>
                <a:gd name="connsiteY11" fmla="*/ 1146225 h 1170200"/>
                <a:gd name="connsiteX12" fmla="*/ 49102 w 535835"/>
                <a:gd name="connsiteY12" fmla="*/ 1146225 h 1170200"/>
                <a:gd name="connsiteX13" fmla="*/ 33987 w 535835"/>
                <a:gd name="connsiteY13" fmla="*/ 1132509 h 1170200"/>
                <a:gd name="connsiteX14" fmla="*/ 520 w 535835"/>
                <a:gd name="connsiteY14" fmla="*/ 585378 h 1170200"/>
                <a:gd name="connsiteX15" fmla="*/ 77549 w 535835"/>
                <a:gd name="connsiteY15" fmla="*/ 227720 h 1170200"/>
                <a:gd name="connsiteX16" fmla="*/ 91731 w 535835"/>
                <a:gd name="connsiteY16" fmla="*/ 181332 h 1170200"/>
                <a:gd name="connsiteX17" fmla="*/ 122428 w 535835"/>
                <a:gd name="connsiteY17" fmla="*/ 5767 h 1170200"/>
                <a:gd name="connsiteX18" fmla="*/ 129942 w 535835"/>
                <a:gd name="connsiteY18" fmla="*/ 61 h 1170200"/>
                <a:gd name="connsiteX19" fmla="*/ 130054 w 535835"/>
                <a:gd name="connsiteY19" fmla="*/ 89 h 1170200"/>
                <a:gd name="connsiteX20" fmla="*/ 472241 w 535835"/>
                <a:gd name="connsiteY20" fmla="*/ 51551 h 1170200"/>
                <a:gd name="connsiteX21" fmla="*/ 477892 w 535835"/>
                <a:gd name="connsiteY21" fmla="*/ 57367 h 1170200"/>
                <a:gd name="connsiteX22" fmla="*/ 526638 w 535835"/>
                <a:gd name="connsiteY22" fmla="*/ 488653 h 1170200"/>
                <a:gd name="connsiteX23" fmla="*/ 529135 w 535835"/>
                <a:gd name="connsiteY23" fmla="*/ 917579 h 1170200"/>
                <a:gd name="connsiteX24" fmla="*/ 515419 w 535835"/>
                <a:gd name="connsiteY24" fmla="*/ 1076685 h 1170200"/>
                <a:gd name="connsiteX25" fmla="*/ 510124 w 535835"/>
                <a:gd name="connsiteY25" fmla="*/ 1141671 h 1170200"/>
                <a:gd name="connsiteX26" fmla="*/ 478111 w 535835"/>
                <a:gd name="connsiteY26" fmla="*/ 1170200 h 1170200"/>
                <a:gd name="connsiteX27" fmla="*/ 280601 w 535835"/>
                <a:gd name="connsiteY27" fmla="*/ 350670 h 1170200"/>
                <a:gd name="connsiteX28" fmla="*/ 292287 w 535835"/>
                <a:gd name="connsiteY28" fmla="*/ 435709 h 1170200"/>
                <a:gd name="connsiteX29" fmla="*/ 310995 w 535835"/>
                <a:gd name="connsiteY29" fmla="*/ 554270 h 1170200"/>
                <a:gd name="connsiteX30" fmla="*/ 358425 w 535835"/>
                <a:gd name="connsiteY30" fmla="*/ 840907 h 1170200"/>
                <a:gd name="connsiteX31" fmla="*/ 385281 w 535835"/>
                <a:gd name="connsiteY31" fmla="*/ 1155140 h 1170200"/>
                <a:gd name="connsiteX32" fmla="*/ 387092 w 535835"/>
                <a:gd name="connsiteY32" fmla="*/ 1156924 h 1170200"/>
                <a:gd name="connsiteX33" fmla="*/ 478166 w 535835"/>
                <a:gd name="connsiteY33" fmla="*/ 1156924 h 1170200"/>
                <a:gd name="connsiteX34" fmla="*/ 497012 w 535835"/>
                <a:gd name="connsiteY34" fmla="*/ 1140135 h 1170200"/>
                <a:gd name="connsiteX35" fmla="*/ 502224 w 535835"/>
                <a:gd name="connsiteY35" fmla="*/ 1075725 h 1170200"/>
                <a:gd name="connsiteX36" fmla="*/ 515940 w 535835"/>
                <a:gd name="connsiteY36" fmla="*/ 916208 h 1170200"/>
                <a:gd name="connsiteX37" fmla="*/ 513416 w 535835"/>
                <a:gd name="connsiteY37" fmla="*/ 489750 h 1170200"/>
                <a:gd name="connsiteX38" fmla="*/ 465328 w 535835"/>
                <a:gd name="connsiteY38" fmla="*/ 64115 h 1170200"/>
                <a:gd name="connsiteX39" fmla="*/ 134827 w 535835"/>
                <a:gd name="connsiteY39" fmla="*/ 14298 h 1170200"/>
                <a:gd name="connsiteX40" fmla="*/ 104652 w 535835"/>
                <a:gd name="connsiteY40" fmla="*/ 184788 h 1170200"/>
                <a:gd name="connsiteX41" fmla="*/ 90305 w 535835"/>
                <a:gd name="connsiteY41" fmla="*/ 231834 h 1170200"/>
                <a:gd name="connsiteX42" fmla="*/ 13907 w 535835"/>
                <a:gd name="connsiteY42" fmla="*/ 585899 h 1170200"/>
                <a:gd name="connsiteX43" fmla="*/ 47319 w 535835"/>
                <a:gd name="connsiteY43" fmla="*/ 1131220 h 1170200"/>
                <a:gd name="connsiteX44" fmla="*/ 49102 w 535835"/>
                <a:gd name="connsiteY44" fmla="*/ 1132838 h 1170200"/>
                <a:gd name="connsiteX45" fmla="*/ 165716 w 535835"/>
                <a:gd name="connsiteY45" fmla="*/ 1132838 h 1170200"/>
                <a:gd name="connsiteX46" fmla="*/ 167526 w 535835"/>
                <a:gd name="connsiteY46" fmla="*/ 1131165 h 1170200"/>
                <a:gd name="connsiteX47" fmla="*/ 169474 w 535835"/>
                <a:gd name="connsiteY47" fmla="*/ 1095668 h 1170200"/>
                <a:gd name="connsiteX48" fmla="*/ 196330 w 535835"/>
                <a:gd name="connsiteY48" fmla="*/ 695161 h 1170200"/>
                <a:gd name="connsiteX49" fmla="*/ 257256 w 535835"/>
                <a:gd name="connsiteY49" fmla="*/ 379556 h 1170200"/>
                <a:gd name="connsiteX50" fmla="*/ 267434 w 535835"/>
                <a:gd name="connsiteY50" fmla="*/ 349517 h 1170200"/>
                <a:gd name="connsiteX51" fmla="*/ 275666 w 535835"/>
                <a:gd name="connsiteY51" fmla="*/ 344854 h 1170200"/>
                <a:gd name="connsiteX52" fmla="*/ 280518 w 535835"/>
                <a:gd name="connsiteY52" fmla="*/ 350395 h 1170200"/>
                <a:gd name="connsiteX53" fmla="*/ 280546 w 535835"/>
                <a:gd name="connsiteY53" fmla="*/ 350670 h 117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35835" h="1170200">
                  <a:moveTo>
                    <a:pt x="478111" y="1170200"/>
                  </a:moveTo>
                  <a:lnTo>
                    <a:pt x="387037" y="1170200"/>
                  </a:lnTo>
                  <a:cubicBezTo>
                    <a:pt x="378744" y="1170174"/>
                    <a:pt x="372001" y="1163507"/>
                    <a:pt x="371867" y="1155223"/>
                  </a:cubicBezTo>
                  <a:cubicBezTo>
                    <a:pt x="371264" y="1106531"/>
                    <a:pt x="365064" y="944737"/>
                    <a:pt x="345258" y="843403"/>
                  </a:cubicBezTo>
                  <a:cubicBezTo>
                    <a:pt x="329046" y="760531"/>
                    <a:pt x="311681" y="647237"/>
                    <a:pt x="297718" y="556218"/>
                  </a:cubicBezTo>
                  <a:cubicBezTo>
                    <a:pt x="290284" y="507608"/>
                    <a:pt x="283838" y="465692"/>
                    <a:pt x="279065" y="437904"/>
                  </a:cubicBezTo>
                  <a:cubicBezTo>
                    <a:pt x="276321" y="421444"/>
                    <a:pt x="273578" y="402599"/>
                    <a:pt x="270835" y="381339"/>
                  </a:cubicBezTo>
                  <a:cubicBezTo>
                    <a:pt x="270561" y="382134"/>
                    <a:pt x="270286" y="382930"/>
                    <a:pt x="270012" y="383780"/>
                  </a:cubicBezTo>
                  <a:cubicBezTo>
                    <a:pt x="260027" y="413023"/>
                    <a:pt x="220635" y="617857"/>
                    <a:pt x="209662" y="696889"/>
                  </a:cubicBezTo>
                  <a:cubicBezTo>
                    <a:pt x="201048" y="759215"/>
                    <a:pt x="188347" y="995486"/>
                    <a:pt x="182888" y="1096409"/>
                  </a:cubicBezTo>
                  <a:cubicBezTo>
                    <a:pt x="182038" y="1112347"/>
                    <a:pt x="181379" y="1124636"/>
                    <a:pt x="180968" y="1131905"/>
                  </a:cubicBezTo>
                  <a:cubicBezTo>
                    <a:pt x="180502" y="1139943"/>
                    <a:pt x="173849" y="1146225"/>
                    <a:pt x="165798" y="1146225"/>
                  </a:cubicBezTo>
                  <a:lnTo>
                    <a:pt x="49102" y="1146225"/>
                  </a:lnTo>
                  <a:cubicBezTo>
                    <a:pt x="41281" y="1146225"/>
                    <a:pt x="34736" y="1140300"/>
                    <a:pt x="33987" y="1132509"/>
                  </a:cubicBezTo>
                  <a:cubicBezTo>
                    <a:pt x="33603" y="1128614"/>
                    <a:pt x="-4884" y="742234"/>
                    <a:pt x="520" y="585378"/>
                  </a:cubicBezTo>
                  <a:cubicBezTo>
                    <a:pt x="4964" y="456447"/>
                    <a:pt x="52202" y="307711"/>
                    <a:pt x="77549" y="227720"/>
                  </a:cubicBezTo>
                  <a:cubicBezTo>
                    <a:pt x="83941" y="207584"/>
                    <a:pt x="88988" y="191646"/>
                    <a:pt x="91731" y="181332"/>
                  </a:cubicBezTo>
                  <a:cubicBezTo>
                    <a:pt x="105255" y="129924"/>
                    <a:pt x="122263" y="6947"/>
                    <a:pt x="122428" y="5767"/>
                  </a:cubicBezTo>
                  <a:cubicBezTo>
                    <a:pt x="122930" y="2118"/>
                    <a:pt x="126293" y="-432"/>
                    <a:pt x="129942" y="61"/>
                  </a:cubicBezTo>
                  <a:cubicBezTo>
                    <a:pt x="129977" y="89"/>
                    <a:pt x="130016" y="89"/>
                    <a:pt x="130054" y="89"/>
                  </a:cubicBezTo>
                  <a:lnTo>
                    <a:pt x="472241" y="51551"/>
                  </a:lnTo>
                  <a:cubicBezTo>
                    <a:pt x="475217" y="51990"/>
                    <a:pt x="477530" y="54377"/>
                    <a:pt x="477892" y="57367"/>
                  </a:cubicBezTo>
                  <a:cubicBezTo>
                    <a:pt x="478331" y="60960"/>
                    <a:pt x="521180" y="417631"/>
                    <a:pt x="526638" y="488653"/>
                  </a:cubicBezTo>
                  <a:cubicBezTo>
                    <a:pt x="532097" y="559674"/>
                    <a:pt x="542878" y="793806"/>
                    <a:pt x="529135" y="917579"/>
                  </a:cubicBezTo>
                  <a:cubicBezTo>
                    <a:pt x="523648" y="966765"/>
                    <a:pt x="518958" y="1030270"/>
                    <a:pt x="515419" y="1076685"/>
                  </a:cubicBezTo>
                  <a:cubicBezTo>
                    <a:pt x="513169" y="1106860"/>
                    <a:pt x="511414" y="1130726"/>
                    <a:pt x="510124" y="1141671"/>
                  </a:cubicBezTo>
                  <a:cubicBezTo>
                    <a:pt x="508196" y="1157911"/>
                    <a:pt x="494458" y="1170146"/>
                    <a:pt x="478111" y="1170200"/>
                  </a:cubicBezTo>
                  <a:close/>
                  <a:moveTo>
                    <a:pt x="280601" y="350670"/>
                  </a:moveTo>
                  <a:cubicBezTo>
                    <a:pt x="284359" y="383807"/>
                    <a:pt x="288282" y="412392"/>
                    <a:pt x="292287" y="435709"/>
                  </a:cubicBezTo>
                  <a:cubicBezTo>
                    <a:pt x="297088" y="463580"/>
                    <a:pt x="303534" y="505606"/>
                    <a:pt x="310995" y="554270"/>
                  </a:cubicBezTo>
                  <a:cubicBezTo>
                    <a:pt x="324931" y="645180"/>
                    <a:pt x="342268" y="758309"/>
                    <a:pt x="358425" y="840907"/>
                  </a:cubicBezTo>
                  <a:cubicBezTo>
                    <a:pt x="382291" y="962842"/>
                    <a:pt x="385254" y="1153248"/>
                    <a:pt x="385281" y="1155140"/>
                  </a:cubicBezTo>
                  <a:cubicBezTo>
                    <a:pt x="385295" y="1156128"/>
                    <a:pt x="386102" y="1156924"/>
                    <a:pt x="387092" y="1156924"/>
                  </a:cubicBezTo>
                  <a:lnTo>
                    <a:pt x="478166" y="1156924"/>
                  </a:lnTo>
                  <a:cubicBezTo>
                    <a:pt x="487798" y="1156924"/>
                    <a:pt x="495898" y="1149709"/>
                    <a:pt x="497012" y="1140135"/>
                  </a:cubicBezTo>
                  <a:cubicBezTo>
                    <a:pt x="498246" y="1129492"/>
                    <a:pt x="500002" y="1105763"/>
                    <a:pt x="502224" y="1075725"/>
                  </a:cubicBezTo>
                  <a:cubicBezTo>
                    <a:pt x="505680" y="1029255"/>
                    <a:pt x="510454" y="965613"/>
                    <a:pt x="515940" y="916208"/>
                  </a:cubicBezTo>
                  <a:cubicBezTo>
                    <a:pt x="529656" y="793367"/>
                    <a:pt x="518875" y="560634"/>
                    <a:pt x="513416" y="489750"/>
                  </a:cubicBezTo>
                  <a:cubicBezTo>
                    <a:pt x="508341" y="423639"/>
                    <a:pt x="470595" y="108061"/>
                    <a:pt x="465328" y="64115"/>
                  </a:cubicBezTo>
                  <a:lnTo>
                    <a:pt x="134827" y="14298"/>
                  </a:lnTo>
                  <a:cubicBezTo>
                    <a:pt x="131042" y="41045"/>
                    <a:pt x="116777" y="139004"/>
                    <a:pt x="104652" y="184788"/>
                  </a:cubicBezTo>
                  <a:cubicBezTo>
                    <a:pt x="101909" y="195432"/>
                    <a:pt x="96752" y="211480"/>
                    <a:pt x="90305" y="231834"/>
                  </a:cubicBezTo>
                  <a:cubicBezTo>
                    <a:pt x="65123" y="311195"/>
                    <a:pt x="18269" y="458916"/>
                    <a:pt x="13907" y="585899"/>
                  </a:cubicBezTo>
                  <a:cubicBezTo>
                    <a:pt x="8420" y="741877"/>
                    <a:pt x="46825" y="1127352"/>
                    <a:pt x="47319" y="1131220"/>
                  </a:cubicBezTo>
                  <a:cubicBezTo>
                    <a:pt x="47390" y="1132153"/>
                    <a:pt x="48172" y="1132866"/>
                    <a:pt x="49102" y="1132838"/>
                  </a:cubicBezTo>
                  <a:lnTo>
                    <a:pt x="165716" y="1132838"/>
                  </a:lnTo>
                  <a:cubicBezTo>
                    <a:pt x="166665" y="1132838"/>
                    <a:pt x="167455" y="1132098"/>
                    <a:pt x="167526" y="1131165"/>
                  </a:cubicBezTo>
                  <a:cubicBezTo>
                    <a:pt x="167938" y="1123895"/>
                    <a:pt x="168596" y="1111633"/>
                    <a:pt x="169474" y="1095668"/>
                  </a:cubicBezTo>
                  <a:cubicBezTo>
                    <a:pt x="174960" y="994608"/>
                    <a:pt x="187661" y="757925"/>
                    <a:pt x="196330" y="695161"/>
                  </a:cubicBezTo>
                  <a:cubicBezTo>
                    <a:pt x="207577" y="613550"/>
                    <a:pt x="246887" y="410033"/>
                    <a:pt x="257256" y="379556"/>
                  </a:cubicBezTo>
                  <a:cubicBezTo>
                    <a:pt x="265870" y="354345"/>
                    <a:pt x="267241" y="350148"/>
                    <a:pt x="267434" y="349517"/>
                  </a:cubicBezTo>
                  <a:cubicBezTo>
                    <a:pt x="268416" y="345951"/>
                    <a:pt x="272102" y="343867"/>
                    <a:pt x="275666" y="344854"/>
                  </a:cubicBezTo>
                  <a:cubicBezTo>
                    <a:pt x="278247" y="345567"/>
                    <a:pt x="280159" y="347735"/>
                    <a:pt x="280518" y="350395"/>
                  </a:cubicBezTo>
                  <a:cubicBezTo>
                    <a:pt x="280518" y="350395"/>
                    <a:pt x="280546" y="350532"/>
                    <a:pt x="280546" y="350670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0872E4BB-1DE0-404E-676E-689BE68DF278}"/>
                </a:ext>
              </a:extLst>
            </p:cNvPr>
            <p:cNvSpPr/>
            <p:nvPr/>
          </p:nvSpPr>
          <p:spPr>
            <a:xfrm>
              <a:off x="3878605" y="5416773"/>
              <a:ext cx="77306" cy="182795"/>
            </a:xfrm>
            <a:custGeom>
              <a:avLst/>
              <a:gdLst>
                <a:gd name="connsiteX0" fmla="*/ 48594 w 55358"/>
                <a:gd name="connsiteY0" fmla="*/ 130898 h 130897"/>
                <a:gd name="connsiteX1" fmla="*/ 41983 w 55358"/>
                <a:gd name="connsiteY1" fmla="*/ 124972 h 130897"/>
                <a:gd name="connsiteX2" fmla="*/ 36496 w 55358"/>
                <a:gd name="connsiteY2" fmla="*/ 72001 h 130897"/>
                <a:gd name="connsiteX3" fmla="*/ 2700 w 55358"/>
                <a:gd name="connsiteY3" fmla="*/ 12035 h 130897"/>
                <a:gd name="connsiteX4" fmla="*/ 1315 w 55358"/>
                <a:gd name="connsiteY4" fmla="*/ 2708 h 130897"/>
                <a:gd name="connsiteX5" fmla="*/ 10656 w 55358"/>
                <a:gd name="connsiteY5" fmla="*/ 1309 h 130897"/>
                <a:gd name="connsiteX6" fmla="*/ 49828 w 55358"/>
                <a:gd name="connsiteY6" fmla="*/ 70739 h 130897"/>
                <a:gd name="connsiteX7" fmla="*/ 55315 w 55358"/>
                <a:gd name="connsiteY7" fmla="*/ 123464 h 130897"/>
                <a:gd name="connsiteX8" fmla="*/ 49420 w 55358"/>
                <a:gd name="connsiteY8" fmla="*/ 130870 h 130897"/>
                <a:gd name="connsiteX9" fmla="*/ 49417 w 55358"/>
                <a:gd name="connsiteY9" fmla="*/ 130870 h 13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8" h="130897">
                  <a:moveTo>
                    <a:pt x="48594" y="130898"/>
                  </a:moveTo>
                  <a:cubicBezTo>
                    <a:pt x="45203" y="130898"/>
                    <a:pt x="42359" y="128347"/>
                    <a:pt x="41983" y="124972"/>
                  </a:cubicBezTo>
                  <a:cubicBezTo>
                    <a:pt x="39651" y="104481"/>
                    <a:pt x="37868" y="85882"/>
                    <a:pt x="36496" y="72001"/>
                  </a:cubicBezTo>
                  <a:cubicBezTo>
                    <a:pt x="34247" y="48135"/>
                    <a:pt x="21960" y="26327"/>
                    <a:pt x="2700" y="12035"/>
                  </a:cubicBezTo>
                  <a:cubicBezTo>
                    <a:pt x="-262" y="9840"/>
                    <a:pt x="-882" y="5643"/>
                    <a:pt x="1315" y="2708"/>
                  </a:cubicBezTo>
                  <a:cubicBezTo>
                    <a:pt x="3512" y="-255"/>
                    <a:pt x="7693" y="-886"/>
                    <a:pt x="10656" y="1309"/>
                  </a:cubicBezTo>
                  <a:cubicBezTo>
                    <a:pt x="32966" y="17850"/>
                    <a:pt x="47203" y="43088"/>
                    <a:pt x="49828" y="70739"/>
                  </a:cubicBezTo>
                  <a:cubicBezTo>
                    <a:pt x="51118" y="84455"/>
                    <a:pt x="52901" y="103082"/>
                    <a:pt x="55315" y="123464"/>
                  </a:cubicBezTo>
                  <a:cubicBezTo>
                    <a:pt x="55732" y="127139"/>
                    <a:pt x="53093" y="130459"/>
                    <a:pt x="49420" y="130870"/>
                  </a:cubicBezTo>
                  <a:cubicBezTo>
                    <a:pt x="49420" y="130870"/>
                    <a:pt x="49417" y="130870"/>
                    <a:pt x="49417" y="130870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3B57B6BB-735B-E695-9331-ED42E4C9D11D}"/>
                </a:ext>
              </a:extLst>
            </p:cNvPr>
            <p:cNvSpPr/>
            <p:nvPr/>
          </p:nvSpPr>
          <p:spPr>
            <a:xfrm>
              <a:off x="4115547" y="5266484"/>
              <a:ext cx="119605" cy="108562"/>
            </a:xfrm>
            <a:custGeom>
              <a:avLst/>
              <a:gdLst>
                <a:gd name="connsiteX0" fmla="*/ 79311 w 85649"/>
                <a:gd name="connsiteY0" fmla="*/ 77740 h 77740"/>
                <a:gd name="connsiteX1" fmla="*/ 79147 w 85649"/>
                <a:gd name="connsiteY1" fmla="*/ 77740 h 77740"/>
                <a:gd name="connsiteX2" fmla="*/ 472 w 85649"/>
                <a:gd name="connsiteY2" fmla="*/ 9160 h 77740"/>
                <a:gd name="connsiteX3" fmla="*/ 4232 w 85649"/>
                <a:gd name="connsiteY3" fmla="*/ 464 h 77740"/>
                <a:gd name="connsiteX4" fmla="*/ 12920 w 85649"/>
                <a:gd name="connsiteY4" fmla="*/ 4222 h 77740"/>
                <a:gd name="connsiteX5" fmla="*/ 13063 w 85649"/>
                <a:gd name="connsiteY5" fmla="*/ 4634 h 77740"/>
                <a:gd name="connsiteX6" fmla="*/ 79448 w 85649"/>
                <a:gd name="connsiteY6" fmla="*/ 64243 h 77740"/>
                <a:gd name="connsiteX7" fmla="*/ 85632 w 85649"/>
                <a:gd name="connsiteY7" fmla="*/ 71403 h 77740"/>
                <a:gd name="connsiteX8" fmla="*/ 79311 w 85649"/>
                <a:gd name="connsiteY8" fmla="*/ 77603 h 77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649" h="77740">
                  <a:moveTo>
                    <a:pt x="79311" y="77740"/>
                  </a:moveTo>
                  <a:lnTo>
                    <a:pt x="79147" y="77740"/>
                  </a:lnTo>
                  <a:cubicBezTo>
                    <a:pt x="29988" y="76588"/>
                    <a:pt x="7823" y="29487"/>
                    <a:pt x="472" y="9160"/>
                  </a:cubicBezTo>
                  <a:cubicBezTo>
                    <a:pt x="-889" y="5731"/>
                    <a:pt x="795" y="1836"/>
                    <a:pt x="4232" y="464"/>
                  </a:cubicBezTo>
                  <a:cubicBezTo>
                    <a:pt x="7670" y="-880"/>
                    <a:pt x="11560" y="793"/>
                    <a:pt x="12920" y="4222"/>
                  </a:cubicBezTo>
                  <a:cubicBezTo>
                    <a:pt x="12972" y="4360"/>
                    <a:pt x="13019" y="4497"/>
                    <a:pt x="13063" y="4634"/>
                  </a:cubicBezTo>
                  <a:cubicBezTo>
                    <a:pt x="19400" y="22245"/>
                    <a:pt x="38575" y="63283"/>
                    <a:pt x="79448" y="64243"/>
                  </a:cubicBezTo>
                  <a:cubicBezTo>
                    <a:pt x="83135" y="64518"/>
                    <a:pt x="85903" y="67727"/>
                    <a:pt x="85632" y="71403"/>
                  </a:cubicBezTo>
                  <a:cubicBezTo>
                    <a:pt x="85385" y="74778"/>
                    <a:pt x="82677" y="77438"/>
                    <a:pt x="79311" y="77603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4B8DC4CB-7E98-3C32-E9A4-86BA1F6C2B57}"/>
                </a:ext>
              </a:extLst>
            </p:cNvPr>
            <p:cNvSpPr/>
            <p:nvPr/>
          </p:nvSpPr>
          <p:spPr>
            <a:xfrm>
              <a:off x="3710333" y="5256634"/>
              <a:ext cx="86290" cy="108717"/>
            </a:xfrm>
            <a:custGeom>
              <a:avLst/>
              <a:gdLst>
                <a:gd name="connsiteX0" fmla="*/ 6585 w 61791"/>
                <a:gd name="connsiteY0" fmla="*/ 77852 h 77851"/>
                <a:gd name="connsiteX1" fmla="*/ 1 w 61791"/>
                <a:gd name="connsiteY1" fmla="*/ 71049 h 77851"/>
                <a:gd name="connsiteX2" fmla="*/ 5844 w 61791"/>
                <a:gd name="connsiteY2" fmla="*/ 64520 h 77851"/>
                <a:gd name="connsiteX3" fmla="*/ 48391 w 61791"/>
                <a:gd name="connsiteY3" fmla="*/ 7297 h 77851"/>
                <a:gd name="connsiteX4" fmla="*/ 54462 w 61791"/>
                <a:gd name="connsiteY4" fmla="*/ 27 h 77851"/>
                <a:gd name="connsiteX5" fmla="*/ 61726 w 61791"/>
                <a:gd name="connsiteY5" fmla="*/ 6090 h 77851"/>
                <a:gd name="connsiteX6" fmla="*/ 61750 w 61791"/>
                <a:gd name="connsiteY6" fmla="*/ 6803 h 77851"/>
                <a:gd name="connsiteX7" fmla="*/ 7353 w 61791"/>
                <a:gd name="connsiteY7" fmla="*/ 77797 h 7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791" h="77851">
                  <a:moveTo>
                    <a:pt x="6585" y="77852"/>
                  </a:moveTo>
                  <a:cubicBezTo>
                    <a:pt x="2890" y="77797"/>
                    <a:pt x="-59" y="74752"/>
                    <a:pt x="1" y="71049"/>
                  </a:cubicBezTo>
                  <a:cubicBezTo>
                    <a:pt x="53" y="67729"/>
                    <a:pt x="2544" y="64931"/>
                    <a:pt x="5844" y="64520"/>
                  </a:cubicBezTo>
                  <a:cubicBezTo>
                    <a:pt x="49735" y="59527"/>
                    <a:pt x="48446" y="9409"/>
                    <a:pt x="48391" y="7297"/>
                  </a:cubicBezTo>
                  <a:cubicBezTo>
                    <a:pt x="48062" y="3621"/>
                    <a:pt x="50780" y="356"/>
                    <a:pt x="54462" y="27"/>
                  </a:cubicBezTo>
                  <a:cubicBezTo>
                    <a:pt x="58143" y="-302"/>
                    <a:pt x="61394" y="2414"/>
                    <a:pt x="61726" y="6090"/>
                  </a:cubicBezTo>
                  <a:cubicBezTo>
                    <a:pt x="61745" y="6337"/>
                    <a:pt x="61753" y="6556"/>
                    <a:pt x="61750" y="6803"/>
                  </a:cubicBezTo>
                  <a:cubicBezTo>
                    <a:pt x="62546" y="29160"/>
                    <a:pt x="52177" y="72639"/>
                    <a:pt x="7353" y="77797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8E781576-83CB-2C35-14B6-0DEDCE070B0E}"/>
                </a:ext>
              </a:extLst>
            </p:cNvPr>
            <p:cNvSpPr/>
            <p:nvPr/>
          </p:nvSpPr>
          <p:spPr>
            <a:xfrm>
              <a:off x="4253051" y="5215450"/>
              <a:ext cx="138216" cy="340514"/>
            </a:xfrm>
            <a:custGeom>
              <a:avLst/>
              <a:gdLst>
                <a:gd name="connsiteX0" fmla="*/ 33899 w 98975"/>
                <a:gd name="connsiteY0" fmla="*/ 7712 h 243840"/>
                <a:gd name="connsiteX1" fmla="*/ 25669 w 98975"/>
                <a:gd name="connsiteY1" fmla="*/ 100652 h 243840"/>
                <a:gd name="connsiteX2" fmla="*/ 9374 w 98975"/>
                <a:gd name="connsiteY2" fmla="*/ 146737 h 243840"/>
                <a:gd name="connsiteX3" fmla="*/ 1145 w 98975"/>
                <a:gd name="connsiteY3" fmla="*/ 160179 h 243840"/>
                <a:gd name="connsiteX4" fmla="*/ 2025 w 98975"/>
                <a:gd name="connsiteY4" fmla="*/ 167640 h 243840"/>
                <a:gd name="connsiteX5" fmla="*/ 5095 w 98975"/>
                <a:gd name="connsiteY5" fmla="*/ 168793 h 243840"/>
                <a:gd name="connsiteX6" fmla="*/ 23831 w 98975"/>
                <a:gd name="connsiteY6" fmla="*/ 171947 h 243840"/>
                <a:gd name="connsiteX7" fmla="*/ 36724 w 98975"/>
                <a:gd name="connsiteY7" fmla="*/ 162648 h 243840"/>
                <a:gd name="connsiteX8" fmla="*/ 98885 w 98975"/>
                <a:gd name="connsiteY8" fmla="*/ 165665 h 243840"/>
                <a:gd name="connsiteX9" fmla="*/ 80313 w 98975"/>
                <a:gd name="connsiteY9" fmla="*/ 117467 h 243840"/>
                <a:gd name="connsiteX10" fmla="*/ 89311 w 98975"/>
                <a:gd name="connsiteY10" fmla="*/ 48887 h 243840"/>
                <a:gd name="connsiteX11" fmla="*/ 33899 w 98975"/>
                <a:gd name="connsiteY11" fmla="*/ 7712 h 24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975" h="243840">
                  <a:moveTo>
                    <a:pt x="33899" y="7712"/>
                  </a:moveTo>
                  <a:cubicBezTo>
                    <a:pt x="34639" y="21044"/>
                    <a:pt x="28549" y="70586"/>
                    <a:pt x="25669" y="100652"/>
                  </a:cubicBezTo>
                  <a:cubicBezTo>
                    <a:pt x="24092" y="117111"/>
                    <a:pt x="18496" y="132939"/>
                    <a:pt x="9374" y="146737"/>
                  </a:cubicBezTo>
                  <a:cubicBezTo>
                    <a:pt x="5095" y="153211"/>
                    <a:pt x="3531" y="157134"/>
                    <a:pt x="1145" y="160179"/>
                  </a:cubicBezTo>
                  <a:cubicBezTo>
                    <a:pt x="-677" y="162483"/>
                    <a:pt x="-282" y="165830"/>
                    <a:pt x="2025" y="167640"/>
                  </a:cubicBezTo>
                  <a:cubicBezTo>
                    <a:pt x="2903" y="168354"/>
                    <a:pt x="3978" y="168738"/>
                    <a:pt x="5095" y="168793"/>
                  </a:cubicBezTo>
                  <a:lnTo>
                    <a:pt x="23831" y="171947"/>
                  </a:lnTo>
                  <a:cubicBezTo>
                    <a:pt x="23831" y="171947"/>
                    <a:pt x="36861" y="160673"/>
                    <a:pt x="36724" y="162648"/>
                  </a:cubicBezTo>
                  <a:cubicBezTo>
                    <a:pt x="28110" y="295090"/>
                    <a:pt x="101902" y="242914"/>
                    <a:pt x="98885" y="165665"/>
                  </a:cubicBezTo>
                  <a:cubicBezTo>
                    <a:pt x="97897" y="140044"/>
                    <a:pt x="81081" y="127809"/>
                    <a:pt x="80313" y="117467"/>
                  </a:cubicBezTo>
                  <a:cubicBezTo>
                    <a:pt x="78805" y="96674"/>
                    <a:pt x="87501" y="77417"/>
                    <a:pt x="89311" y="48887"/>
                  </a:cubicBezTo>
                  <a:cubicBezTo>
                    <a:pt x="90463" y="30316"/>
                    <a:pt x="32472" y="-18870"/>
                    <a:pt x="33899" y="7712"/>
                  </a:cubicBez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1ED648EE-3CAE-E7A6-734B-87977E64C3FE}"/>
                </a:ext>
              </a:extLst>
            </p:cNvPr>
            <p:cNvSpPr/>
            <p:nvPr/>
          </p:nvSpPr>
          <p:spPr>
            <a:xfrm>
              <a:off x="4243707" y="5206125"/>
              <a:ext cx="156914" cy="359193"/>
            </a:xfrm>
            <a:custGeom>
              <a:avLst/>
              <a:gdLst>
                <a:gd name="connsiteX0" fmla="*/ 66677 w 112364"/>
                <a:gd name="connsiteY0" fmla="*/ 257216 h 257215"/>
                <a:gd name="connsiteX1" fmla="*/ 55705 w 112364"/>
                <a:gd name="connsiteY1" fmla="*/ 254033 h 257215"/>
                <a:gd name="connsiteX2" fmla="*/ 36118 w 112364"/>
                <a:gd name="connsiteY2" fmla="*/ 182710 h 257215"/>
                <a:gd name="connsiteX3" fmla="*/ 34884 w 112364"/>
                <a:gd name="connsiteY3" fmla="*/ 183753 h 257215"/>
                <a:gd name="connsiteX4" fmla="*/ 29397 w 112364"/>
                <a:gd name="connsiteY4" fmla="*/ 185316 h 257215"/>
                <a:gd name="connsiteX5" fmla="*/ 10990 w 112364"/>
                <a:gd name="connsiteY5" fmla="*/ 182189 h 257215"/>
                <a:gd name="connsiteX6" fmla="*/ 42 w 112364"/>
                <a:gd name="connsiteY6" fmla="*/ 169241 h 257215"/>
                <a:gd name="connsiteX7" fmla="*/ 2596 w 112364"/>
                <a:gd name="connsiteY7" fmla="*/ 162795 h 257215"/>
                <a:gd name="connsiteX8" fmla="*/ 5559 w 112364"/>
                <a:gd name="connsiteY8" fmla="*/ 157994 h 257215"/>
                <a:gd name="connsiteX9" fmla="*/ 10497 w 112364"/>
                <a:gd name="connsiteY9" fmla="*/ 149764 h 257215"/>
                <a:gd name="connsiteX10" fmla="*/ 25721 w 112364"/>
                <a:gd name="connsiteY10" fmla="*/ 106696 h 257215"/>
                <a:gd name="connsiteX11" fmla="*/ 28657 w 112364"/>
                <a:gd name="connsiteY11" fmla="*/ 78359 h 257215"/>
                <a:gd name="connsiteX12" fmla="*/ 33951 w 112364"/>
                <a:gd name="connsiteY12" fmla="*/ 14772 h 257215"/>
                <a:gd name="connsiteX13" fmla="*/ 39712 w 112364"/>
                <a:gd name="connsiteY13" fmla="*/ 1714 h 257215"/>
                <a:gd name="connsiteX14" fmla="*/ 62590 w 112364"/>
                <a:gd name="connsiteY14" fmla="*/ 5911 h 257215"/>
                <a:gd name="connsiteX15" fmla="*/ 102668 w 112364"/>
                <a:gd name="connsiteY15" fmla="*/ 56057 h 257215"/>
                <a:gd name="connsiteX16" fmla="*/ 97429 w 112364"/>
                <a:gd name="connsiteY16" fmla="*/ 91060 h 257215"/>
                <a:gd name="connsiteX17" fmla="*/ 93670 w 112364"/>
                <a:gd name="connsiteY17" fmla="*/ 123676 h 257215"/>
                <a:gd name="connsiteX18" fmla="*/ 98800 w 112364"/>
                <a:gd name="connsiteY18" fmla="*/ 133963 h 257215"/>
                <a:gd name="connsiteX19" fmla="*/ 112269 w 112364"/>
                <a:gd name="connsiteY19" fmla="*/ 172094 h 257215"/>
                <a:gd name="connsiteX20" fmla="*/ 79516 w 112364"/>
                <a:gd name="connsiteY20" fmla="*/ 253485 h 257215"/>
                <a:gd name="connsiteX21" fmla="*/ 66677 w 112364"/>
                <a:gd name="connsiteY21" fmla="*/ 257216 h 257215"/>
                <a:gd name="connsiteX22" fmla="*/ 43195 w 112364"/>
                <a:gd name="connsiteY22" fmla="*/ 162301 h 257215"/>
                <a:gd name="connsiteX23" fmla="*/ 46268 w 112364"/>
                <a:gd name="connsiteY23" fmla="*/ 163124 h 257215"/>
                <a:gd name="connsiteX24" fmla="*/ 50053 w 112364"/>
                <a:gd name="connsiteY24" fmla="*/ 169762 h 257215"/>
                <a:gd name="connsiteX25" fmla="*/ 62727 w 112364"/>
                <a:gd name="connsiteY25" fmla="*/ 242677 h 257215"/>
                <a:gd name="connsiteX26" fmla="*/ 72767 w 112364"/>
                <a:gd name="connsiteY26" fmla="*/ 241908 h 257215"/>
                <a:gd name="connsiteX27" fmla="*/ 98883 w 112364"/>
                <a:gd name="connsiteY27" fmla="*/ 172588 h 257215"/>
                <a:gd name="connsiteX28" fmla="*/ 87416 w 112364"/>
                <a:gd name="connsiteY28" fmla="*/ 140986 h 257215"/>
                <a:gd name="connsiteX29" fmla="*/ 80311 w 112364"/>
                <a:gd name="connsiteY29" fmla="*/ 124527 h 257215"/>
                <a:gd name="connsiteX30" fmla="*/ 84289 w 112364"/>
                <a:gd name="connsiteY30" fmla="*/ 88289 h 257215"/>
                <a:gd name="connsiteX31" fmla="*/ 89226 w 112364"/>
                <a:gd name="connsiteY31" fmla="*/ 55124 h 257215"/>
                <a:gd name="connsiteX32" fmla="*/ 70024 w 112364"/>
                <a:gd name="connsiteY32" fmla="*/ 28488 h 257215"/>
                <a:gd name="connsiteX33" fmla="*/ 47118 w 112364"/>
                <a:gd name="connsiteY33" fmla="*/ 13427 h 257215"/>
                <a:gd name="connsiteX34" fmla="*/ 47118 w 112364"/>
                <a:gd name="connsiteY34" fmla="*/ 13976 h 257215"/>
                <a:gd name="connsiteX35" fmla="*/ 41632 w 112364"/>
                <a:gd name="connsiteY35" fmla="*/ 79813 h 257215"/>
                <a:gd name="connsiteX36" fmla="*/ 38724 w 112364"/>
                <a:gd name="connsiteY36" fmla="*/ 108013 h 257215"/>
                <a:gd name="connsiteX37" fmla="*/ 21332 w 112364"/>
                <a:gd name="connsiteY37" fmla="*/ 157171 h 257215"/>
                <a:gd name="connsiteX38" fmla="*/ 16861 w 112364"/>
                <a:gd name="connsiteY38" fmla="*/ 164550 h 257215"/>
                <a:gd name="connsiteX39" fmla="*/ 14118 w 112364"/>
                <a:gd name="connsiteY39" fmla="*/ 169186 h 257215"/>
                <a:gd name="connsiteX40" fmla="*/ 28190 w 112364"/>
                <a:gd name="connsiteY40" fmla="*/ 171573 h 257215"/>
                <a:gd name="connsiteX41" fmla="*/ 43195 w 112364"/>
                <a:gd name="connsiteY41" fmla="*/ 162301 h 257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2364" h="257215">
                  <a:moveTo>
                    <a:pt x="66677" y="257216"/>
                  </a:moveTo>
                  <a:cubicBezTo>
                    <a:pt x="62796" y="257188"/>
                    <a:pt x="58994" y="256091"/>
                    <a:pt x="55705" y="254033"/>
                  </a:cubicBezTo>
                  <a:cubicBezTo>
                    <a:pt x="41989" y="245502"/>
                    <a:pt x="35185" y="220923"/>
                    <a:pt x="36118" y="182710"/>
                  </a:cubicBezTo>
                  <a:lnTo>
                    <a:pt x="34884" y="183753"/>
                  </a:lnTo>
                  <a:cubicBezTo>
                    <a:pt x="33380" y="185069"/>
                    <a:pt x="31367" y="185645"/>
                    <a:pt x="29397" y="185316"/>
                  </a:cubicBezTo>
                  <a:lnTo>
                    <a:pt x="10990" y="182189"/>
                  </a:lnTo>
                  <a:cubicBezTo>
                    <a:pt x="4393" y="181640"/>
                    <a:pt x="-509" y="175852"/>
                    <a:pt x="42" y="169241"/>
                  </a:cubicBezTo>
                  <a:cubicBezTo>
                    <a:pt x="240" y="166882"/>
                    <a:pt x="1129" y="164633"/>
                    <a:pt x="2596" y="162795"/>
                  </a:cubicBezTo>
                  <a:cubicBezTo>
                    <a:pt x="3691" y="161258"/>
                    <a:pt x="4681" y="159667"/>
                    <a:pt x="5559" y="157994"/>
                  </a:cubicBezTo>
                  <a:cubicBezTo>
                    <a:pt x="6821" y="155772"/>
                    <a:pt x="8302" y="153111"/>
                    <a:pt x="10497" y="149764"/>
                  </a:cubicBezTo>
                  <a:cubicBezTo>
                    <a:pt x="19009" y="136871"/>
                    <a:pt x="24235" y="122086"/>
                    <a:pt x="25721" y="106696"/>
                  </a:cubicBezTo>
                  <a:cubicBezTo>
                    <a:pt x="26517" y="98467"/>
                    <a:pt x="27587" y="88536"/>
                    <a:pt x="28657" y="78359"/>
                  </a:cubicBezTo>
                  <a:cubicBezTo>
                    <a:pt x="31400" y="52820"/>
                    <a:pt x="34445" y="23879"/>
                    <a:pt x="33951" y="14772"/>
                  </a:cubicBezTo>
                  <a:cubicBezTo>
                    <a:pt x="33540" y="7063"/>
                    <a:pt x="36859" y="3415"/>
                    <a:pt x="39712" y="1714"/>
                  </a:cubicBezTo>
                  <a:cubicBezTo>
                    <a:pt x="45198" y="-1551"/>
                    <a:pt x="52605" y="-152"/>
                    <a:pt x="62590" y="5911"/>
                  </a:cubicBezTo>
                  <a:cubicBezTo>
                    <a:pt x="77540" y="15046"/>
                    <a:pt x="103738" y="39597"/>
                    <a:pt x="102668" y="56057"/>
                  </a:cubicBezTo>
                  <a:cubicBezTo>
                    <a:pt x="101757" y="67825"/>
                    <a:pt x="100005" y="79538"/>
                    <a:pt x="97429" y="91060"/>
                  </a:cubicBezTo>
                  <a:cubicBezTo>
                    <a:pt x="95015" y="102965"/>
                    <a:pt x="92930" y="113252"/>
                    <a:pt x="93670" y="123676"/>
                  </a:cubicBezTo>
                  <a:cubicBezTo>
                    <a:pt x="94765" y="127380"/>
                    <a:pt x="96501" y="130864"/>
                    <a:pt x="98800" y="133963"/>
                  </a:cubicBezTo>
                  <a:cubicBezTo>
                    <a:pt x="104287" y="142632"/>
                    <a:pt x="111584" y="154510"/>
                    <a:pt x="112269" y="172094"/>
                  </a:cubicBezTo>
                  <a:cubicBezTo>
                    <a:pt x="113806" y="211678"/>
                    <a:pt x="96551" y="243582"/>
                    <a:pt x="79516" y="253485"/>
                  </a:cubicBezTo>
                  <a:cubicBezTo>
                    <a:pt x="75645" y="255844"/>
                    <a:pt x="71212" y="257133"/>
                    <a:pt x="66677" y="257216"/>
                  </a:cubicBezTo>
                  <a:close/>
                  <a:moveTo>
                    <a:pt x="43195" y="162301"/>
                  </a:moveTo>
                  <a:cubicBezTo>
                    <a:pt x="44271" y="162328"/>
                    <a:pt x="45324" y="162603"/>
                    <a:pt x="46268" y="163124"/>
                  </a:cubicBezTo>
                  <a:cubicBezTo>
                    <a:pt x="48723" y="164413"/>
                    <a:pt x="50204" y="166992"/>
                    <a:pt x="50053" y="169762"/>
                  </a:cubicBezTo>
                  <a:cubicBezTo>
                    <a:pt x="47063" y="215875"/>
                    <a:pt x="54635" y="237657"/>
                    <a:pt x="62727" y="242677"/>
                  </a:cubicBezTo>
                  <a:cubicBezTo>
                    <a:pt x="63769" y="243307"/>
                    <a:pt x="66979" y="245420"/>
                    <a:pt x="72767" y="241908"/>
                  </a:cubicBezTo>
                  <a:cubicBezTo>
                    <a:pt x="86483" y="233844"/>
                    <a:pt x="100199" y="205698"/>
                    <a:pt x="98883" y="172588"/>
                  </a:cubicBezTo>
                  <a:cubicBezTo>
                    <a:pt x="98334" y="158542"/>
                    <a:pt x="92271" y="148804"/>
                    <a:pt x="87416" y="140986"/>
                  </a:cubicBezTo>
                  <a:cubicBezTo>
                    <a:pt x="83822" y="135198"/>
                    <a:pt x="80723" y="130233"/>
                    <a:pt x="80311" y="124527"/>
                  </a:cubicBezTo>
                  <a:cubicBezTo>
                    <a:pt x="79406" y="112265"/>
                    <a:pt x="81792" y="100634"/>
                    <a:pt x="84289" y="88289"/>
                  </a:cubicBezTo>
                  <a:cubicBezTo>
                    <a:pt x="86733" y="77371"/>
                    <a:pt x="88382" y="66289"/>
                    <a:pt x="89226" y="55124"/>
                  </a:cubicBezTo>
                  <a:cubicBezTo>
                    <a:pt x="89473" y="51585"/>
                    <a:pt x="83740" y="40996"/>
                    <a:pt x="70024" y="28488"/>
                  </a:cubicBezTo>
                  <a:cubicBezTo>
                    <a:pt x="59216" y="18557"/>
                    <a:pt x="50657" y="14168"/>
                    <a:pt x="47118" y="13427"/>
                  </a:cubicBezTo>
                  <a:cubicBezTo>
                    <a:pt x="47107" y="13619"/>
                    <a:pt x="47107" y="13784"/>
                    <a:pt x="47118" y="13976"/>
                  </a:cubicBezTo>
                  <a:cubicBezTo>
                    <a:pt x="47667" y="24153"/>
                    <a:pt x="44649" y="52381"/>
                    <a:pt x="41632" y="79813"/>
                  </a:cubicBezTo>
                  <a:cubicBezTo>
                    <a:pt x="40562" y="89908"/>
                    <a:pt x="39520" y="99701"/>
                    <a:pt x="38724" y="108013"/>
                  </a:cubicBezTo>
                  <a:cubicBezTo>
                    <a:pt x="37015" y="125569"/>
                    <a:pt x="31046" y="142440"/>
                    <a:pt x="21332" y="157171"/>
                  </a:cubicBezTo>
                  <a:cubicBezTo>
                    <a:pt x="19385" y="160134"/>
                    <a:pt x="18013" y="162657"/>
                    <a:pt x="16861" y="164550"/>
                  </a:cubicBezTo>
                  <a:cubicBezTo>
                    <a:pt x="15709" y="166443"/>
                    <a:pt x="15050" y="167760"/>
                    <a:pt x="14118" y="169186"/>
                  </a:cubicBezTo>
                  <a:lnTo>
                    <a:pt x="28190" y="171573"/>
                  </a:lnTo>
                  <a:cubicBezTo>
                    <a:pt x="36420" y="164852"/>
                    <a:pt x="40151" y="162301"/>
                    <a:pt x="43195" y="162301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FB463F47-0D53-F05B-526E-59994D9932CB}"/>
                </a:ext>
              </a:extLst>
            </p:cNvPr>
            <p:cNvSpPr/>
            <p:nvPr/>
          </p:nvSpPr>
          <p:spPr>
            <a:xfrm>
              <a:off x="4021816" y="4419162"/>
              <a:ext cx="463416" cy="902935"/>
            </a:xfrm>
            <a:custGeom>
              <a:avLst/>
              <a:gdLst>
                <a:gd name="connsiteX0" fmla="*/ 59143 w 331850"/>
                <a:gd name="connsiteY0" fmla="*/ 177942 h 646586"/>
                <a:gd name="connsiteX1" fmla="*/ 146459 w 331850"/>
                <a:gd name="connsiteY1" fmla="*/ 220571 h 646586"/>
                <a:gd name="connsiteX2" fmla="*/ 184343 w 331850"/>
                <a:gd name="connsiteY2" fmla="*/ 477801 h 646586"/>
                <a:gd name="connsiteX3" fmla="*/ 174550 w 331850"/>
                <a:gd name="connsiteY3" fmla="*/ 594908 h 646586"/>
                <a:gd name="connsiteX4" fmla="*/ 225546 w 331850"/>
                <a:gd name="connsiteY4" fmla="*/ 646179 h 646586"/>
                <a:gd name="connsiteX5" fmla="*/ 292288 w 331850"/>
                <a:gd name="connsiteY5" fmla="*/ 594607 h 646586"/>
                <a:gd name="connsiteX6" fmla="*/ 330693 w 331850"/>
                <a:gd name="connsiteY6" fmla="*/ 275765 h 646586"/>
                <a:gd name="connsiteX7" fmla="*/ 0 w 331850"/>
                <a:gd name="connsiteY7" fmla="*/ 8714 h 646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1850" h="646586">
                  <a:moveTo>
                    <a:pt x="59143" y="177942"/>
                  </a:moveTo>
                  <a:cubicBezTo>
                    <a:pt x="75054" y="182551"/>
                    <a:pt x="115050" y="178655"/>
                    <a:pt x="146459" y="220571"/>
                  </a:cubicBezTo>
                  <a:cubicBezTo>
                    <a:pt x="184453" y="271266"/>
                    <a:pt x="186071" y="415668"/>
                    <a:pt x="184343" y="477801"/>
                  </a:cubicBezTo>
                  <a:cubicBezTo>
                    <a:pt x="183136" y="520952"/>
                    <a:pt x="172904" y="572716"/>
                    <a:pt x="174550" y="594908"/>
                  </a:cubicBezTo>
                  <a:cubicBezTo>
                    <a:pt x="176635" y="622944"/>
                    <a:pt x="197812" y="641845"/>
                    <a:pt x="225546" y="646179"/>
                  </a:cubicBezTo>
                  <a:cubicBezTo>
                    <a:pt x="225546" y="646179"/>
                    <a:pt x="268258" y="654628"/>
                    <a:pt x="292288" y="594607"/>
                  </a:cubicBezTo>
                  <a:cubicBezTo>
                    <a:pt x="311490" y="546957"/>
                    <a:pt x="337688" y="411114"/>
                    <a:pt x="330693" y="275765"/>
                  </a:cubicBezTo>
                  <a:cubicBezTo>
                    <a:pt x="323039" y="129058"/>
                    <a:pt x="183410" y="-40609"/>
                    <a:pt x="0" y="8714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DC91A51-91CF-A955-BB21-360D83B86EB0}"/>
                </a:ext>
              </a:extLst>
            </p:cNvPr>
            <p:cNvSpPr/>
            <p:nvPr/>
          </p:nvSpPr>
          <p:spPr>
            <a:xfrm>
              <a:off x="3500756" y="4395537"/>
              <a:ext cx="514316" cy="845461"/>
            </a:xfrm>
            <a:custGeom>
              <a:avLst/>
              <a:gdLst>
                <a:gd name="connsiteX0" fmla="*/ 223678 w 368299"/>
                <a:gd name="connsiteY0" fmla="*/ 234909 h 605430"/>
                <a:gd name="connsiteX1" fmla="*/ 126459 w 368299"/>
                <a:gd name="connsiteY1" fmla="*/ 436781 h 605430"/>
                <a:gd name="connsiteX2" fmla="*/ 111069 w 368299"/>
                <a:gd name="connsiteY2" fmla="*/ 556193 h 605430"/>
                <a:gd name="connsiteX3" fmla="*/ 69428 w 368299"/>
                <a:gd name="connsiteY3" fmla="*/ 604363 h 605430"/>
                <a:gd name="connsiteX4" fmla="*/ 3591 w 368299"/>
                <a:gd name="connsiteY4" fmla="*/ 568455 h 605430"/>
                <a:gd name="connsiteX5" fmla="*/ 12479 w 368299"/>
                <a:gd name="connsiteY5" fmla="*/ 307028 h 605430"/>
                <a:gd name="connsiteX6" fmla="*/ 345503 w 368299"/>
                <a:gd name="connsiteY6" fmla="*/ 9610 h 605430"/>
                <a:gd name="connsiteX7" fmla="*/ 368299 w 368299"/>
                <a:gd name="connsiteY7" fmla="*/ 142491 h 605430"/>
                <a:gd name="connsiteX8" fmla="*/ 223678 w 368299"/>
                <a:gd name="connsiteY8" fmla="*/ 234909 h 60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299" h="605430">
                  <a:moveTo>
                    <a:pt x="223678" y="234909"/>
                  </a:moveTo>
                  <a:cubicBezTo>
                    <a:pt x="187083" y="267334"/>
                    <a:pt x="137733" y="373440"/>
                    <a:pt x="126459" y="436781"/>
                  </a:cubicBezTo>
                  <a:cubicBezTo>
                    <a:pt x="118613" y="480672"/>
                    <a:pt x="115897" y="533424"/>
                    <a:pt x="111069" y="556193"/>
                  </a:cubicBezTo>
                  <a:cubicBezTo>
                    <a:pt x="101907" y="599398"/>
                    <a:pt x="69428" y="604363"/>
                    <a:pt x="69428" y="604363"/>
                  </a:cubicBezTo>
                  <a:cubicBezTo>
                    <a:pt x="40048" y="609054"/>
                    <a:pt x="8145" y="598493"/>
                    <a:pt x="3591" y="568455"/>
                  </a:cubicBezTo>
                  <a:cubicBezTo>
                    <a:pt x="-3651" y="519626"/>
                    <a:pt x="436" y="367598"/>
                    <a:pt x="12479" y="307028"/>
                  </a:cubicBezTo>
                  <a:cubicBezTo>
                    <a:pt x="48634" y="124852"/>
                    <a:pt x="188894" y="-42346"/>
                    <a:pt x="345503" y="9610"/>
                  </a:cubicBezTo>
                  <a:lnTo>
                    <a:pt x="368299" y="142491"/>
                  </a:lnTo>
                  <a:cubicBezTo>
                    <a:pt x="367284" y="142820"/>
                    <a:pt x="295961" y="170883"/>
                    <a:pt x="223678" y="234909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BF589D7-3FE5-5EF7-C7D9-F8FF97D2E6E1}"/>
                </a:ext>
              </a:extLst>
            </p:cNvPr>
            <p:cNvSpPr/>
            <p:nvPr/>
          </p:nvSpPr>
          <p:spPr>
            <a:xfrm>
              <a:off x="3444034" y="5198696"/>
              <a:ext cx="167273" cy="300132"/>
            </a:xfrm>
            <a:custGeom>
              <a:avLst/>
              <a:gdLst>
                <a:gd name="connsiteX0" fmla="*/ 105711 w 119783"/>
                <a:gd name="connsiteY0" fmla="*/ 118793 h 214923"/>
                <a:gd name="connsiteX1" fmla="*/ 102309 w 119783"/>
                <a:gd name="connsiteY1" fmla="*/ 137996 h 214923"/>
                <a:gd name="connsiteX2" fmla="*/ 79897 w 119783"/>
                <a:gd name="connsiteY2" fmla="*/ 204683 h 214923"/>
                <a:gd name="connsiteX3" fmla="*/ 67868 w 119783"/>
                <a:gd name="connsiteY3" fmla="*/ 210827 h 214923"/>
                <a:gd name="connsiteX4" fmla="*/ 61710 w 119783"/>
                <a:gd name="connsiteY4" fmla="*/ 198812 h 214923"/>
                <a:gd name="connsiteX5" fmla="*/ 69692 w 119783"/>
                <a:gd name="connsiteY5" fmla="*/ 172779 h 214923"/>
                <a:gd name="connsiteX6" fmla="*/ 66063 w 119783"/>
                <a:gd name="connsiteY6" fmla="*/ 164166 h 214923"/>
                <a:gd name="connsiteX7" fmla="*/ 61792 w 119783"/>
                <a:gd name="connsiteY7" fmla="*/ 163919 h 214923"/>
                <a:gd name="connsiteX8" fmla="*/ 24539 w 119783"/>
                <a:gd name="connsiteY8" fmla="*/ 199773 h 214923"/>
                <a:gd name="connsiteX9" fmla="*/ 12277 w 119783"/>
                <a:gd name="connsiteY9" fmla="*/ 214229 h 214923"/>
                <a:gd name="connsiteX10" fmla="*/ 10769 w 119783"/>
                <a:gd name="connsiteY10" fmla="*/ 214668 h 214923"/>
                <a:gd name="connsiteX11" fmla="*/ 251 w 119783"/>
                <a:gd name="connsiteY11" fmla="*/ 208304 h 214923"/>
                <a:gd name="connsiteX12" fmla="*/ 180 w 119783"/>
                <a:gd name="connsiteY12" fmla="*/ 204463 h 214923"/>
                <a:gd name="connsiteX13" fmla="*/ 12113 w 119783"/>
                <a:gd name="connsiteY13" fmla="*/ 142769 h 214923"/>
                <a:gd name="connsiteX14" fmla="*/ 23634 w 119783"/>
                <a:gd name="connsiteY14" fmla="*/ 122826 h 214923"/>
                <a:gd name="connsiteX15" fmla="*/ 50764 w 119783"/>
                <a:gd name="connsiteY15" fmla="*/ 100880 h 214923"/>
                <a:gd name="connsiteX16" fmla="*/ 58994 w 119783"/>
                <a:gd name="connsiteY16" fmla="*/ 29557 h 214923"/>
                <a:gd name="connsiteX17" fmla="*/ 88511 w 119783"/>
                <a:gd name="connsiteY17" fmla="*/ 891 h 214923"/>
                <a:gd name="connsiteX18" fmla="*/ 118302 w 119783"/>
                <a:gd name="connsiteY18" fmla="*/ 15896 h 214923"/>
                <a:gd name="connsiteX19" fmla="*/ 119783 w 119783"/>
                <a:gd name="connsiteY19" fmla="*/ 23330 h 21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9783" h="214923">
                  <a:moveTo>
                    <a:pt x="105711" y="118793"/>
                  </a:moveTo>
                  <a:cubicBezTo>
                    <a:pt x="105779" y="125350"/>
                    <a:pt x="104627" y="131851"/>
                    <a:pt x="102309" y="137996"/>
                  </a:cubicBezTo>
                  <a:lnTo>
                    <a:pt x="79897" y="204683"/>
                  </a:lnTo>
                  <a:cubicBezTo>
                    <a:pt x="78276" y="209703"/>
                    <a:pt x="72891" y="212474"/>
                    <a:pt x="67868" y="210827"/>
                  </a:cubicBezTo>
                  <a:cubicBezTo>
                    <a:pt x="62845" y="209209"/>
                    <a:pt x="60089" y="203832"/>
                    <a:pt x="61710" y="198812"/>
                  </a:cubicBezTo>
                  <a:lnTo>
                    <a:pt x="69692" y="172779"/>
                  </a:lnTo>
                  <a:cubicBezTo>
                    <a:pt x="71070" y="169405"/>
                    <a:pt x="69443" y="165538"/>
                    <a:pt x="66063" y="164166"/>
                  </a:cubicBezTo>
                  <a:cubicBezTo>
                    <a:pt x="64705" y="163617"/>
                    <a:pt x="63202" y="163535"/>
                    <a:pt x="61792" y="163919"/>
                  </a:cubicBezTo>
                  <a:cubicBezTo>
                    <a:pt x="45004" y="168829"/>
                    <a:pt x="24539" y="199773"/>
                    <a:pt x="24539" y="199773"/>
                  </a:cubicBezTo>
                  <a:cubicBezTo>
                    <a:pt x="24539" y="199773"/>
                    <a:pt x="17983" y="212446"/>
                    <a:pt x="12277" y="214229"/>
                  </a:cubicBezTo>
                  <a:lnTo>
                    <a:pt x="10769" y="214668"/>
                  </a:lnTo>
                  <a:cubicBezTo>
                    <a:pt x="6105" y="215820"/>
                    <a:pt x="1395" y="212967"/>
                    <a:pt x="251" y="208304"/>
                  </a:cubicBezTo>
                  <a:cubicBezTo>
                    <a:pt x="-59" y="207042"/>
                    <a:pt x="-81" y="205725"/>
                    <a:pt x="180" y="204463"/>
                  </a:cubicBezTo>
                  <a:lnTo>
                    <a:pt x="12113" y="142769"/>
                  </a:lnTo>
                  <a:cubicBezTo>
                    <a:pt x="13506" y="134978"/>
                    <a:pt x="17583" y="127928"/>
                    <a:pt x="23634" y="122826"/>
                  </a:cubicBezTo>
                  <a:lnTo>
                    <a:pt x="50764" y="100880"/>
                  </a:lnTo>
                  <a:cubicBezTo>
                    <a:pt x="67031" y="85765"/>
                    <a:pt x="58994" y="29557"/>
                    <a:pt x="58994" y="29557"/>
                  </a:cubicBezTo>
                  <a:cubicBezTo>
                    <a:pt x="54605" y="11973"/>
                    <a:pt x="76660" y="3908"/>
                    <a:pt x="88511" y="891"/>
                  </a:cubicBezTo>
                  <a:cubicBezTo>
                    <a:pt x="100819" y="-2483"/>
                    <a:pt x="113682" y="3990"/>
                    <a:pt x="118302" y="15896"/>
                  </a:cubicBezTo>
                  <a:cubicBezTo>
                    <a:pt x="119193" y="18282"/>
                    <a:pt x="119693" y="20779"/>
                    <a:pt x="119783" y="23330"/>
                  </a:cubicBez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41A3420-27AF-8472-2402-8AF0DD891B5B}"/>
                </a:ext>
              </a:extLst>
            </p:cNvPr>
            <p:cNvSpPr/>
            <p:nvPr/>
          </p:nvSpPr>
          <p:spPr>
            <a:xfrm>
              <a:off x="3434718" y="5189274"/>
              <a:ext cx="185826" cy="319008"/>
            </a:xfrm>
            <a:custGeom>
              <a:avLst/>
              <a:gdLst>
                <a:gd name="connsiteX0" fmla="*/ 15190 w 133068"/>
                <a:gd name="connsiteY0" fmla="*/ 228437 h 228440"/>
                <a:gd name="connsiteX1" fmla="*/ 5232 w 133068"/>
                <a:gd name="connsiteY1" fmla="*/ 224569 h 228440"/>
                <a:gd name="connsiteX2" fmla="*/ 267 w 133068"/>
                <a:gd name="connsiteY2" fmla="*/ 209976 h 228440"/>
                <a:gd name="connsiteX3" fmla="*/ 12227 w 133068"/>
                <a:gd name="connsiteY3" fmla="*/ 148226 h 228440"/>
                <a:gd name="connsiteX4" fmla="*/ 25943 w 133068"/>
                <a:gd name="connsiteY4" fmla="*/ 124443 h 228440"/>
                <a:gd name="connsiteX5" fmla="*/ 53156 w 133068"/>
                <a:gd name="connsiteY5" fmla="*/ 102497 h 228440"/>
                <a:gd name="connsiteX6" fmla="*/ 58971 w 133068"/>
                <a:gd name="connsiteY6" fmla="*/ 37483 h 228440"/>
                <a:gd name="connsiteX7" fmla="*/ 93399 w 133068"/>
                <a:gd name="connsiteY7" fmla="*/ 1054 h 228440"/>
                <a:gd name="connsiteX8" fmla="*/ 131172 w 133068"/>
                <a:gd name="connsiteY8" fmla="*/ 20256 h 228440"/>
                <a:gd name="connsiteX9" fmla="*/ 133038 w 133068"/>
                <a:gd name="connsiteY9" fmla="*/ 29747 h 228440"/>
                <a:gd name="connsiteX10" fmla="*/ 133038 w 133068"/>
                <a:gd name="connsiteY10" fmla="*/ 30982 h 228440"/>
                <a:gd name="connsiteX11" fmla="*/ 119075 w 133068"/>
                <a:gd name="connsiteY11" fmla="*/ 126171 h 228440"/>
                <a:gd name="connsiteX12" fmla="*/ 115262 w 133068"/>
                <a:gd name="connsiteY12" fmla="*/ 147102 h 228440"/>
                <a:gd name="connsiteX13" fmla="*/ 92905 w 133068"/>
                <a:gd name="connsiteY13" fmla="*/ 213624 h 228440"/>
                <a:gd name="connsiteX14" fmla="*/ 72251 w 133068"/>
                <a:gd name="connsiteY14" fmla="*/ 223664 h 228440"/>
                <a:gd name="connsiteX15" fmla="*/ 61989 w 133068"/>
                <a:gd name="connsiteY15" fmla="*/ 203694 h 228440"/>
                <a:gd name="connsiteX16" fmla="*/ 69972 w 133068"/>
                <a:gd name="connsiteY16" fmla="*/ 177661 h 228440"/>
                <a:gd name="connsiteX17" fmla="*/ 37053 w 133068"/>
                <a:gd name="connsiteY17" fmla="*/ 210003 h 228440"/>
                <a:gd name="connsiteX18" fmla="*/ 21005 w 133068"/>
                <a:gd name="connsiteY18" fmla="*/ 227450 h 228440"/>
                <a:gd name="connsiteX19" fmla="*/ 19442 w 133068"/>
                <a:gd name="connsiteY19" fmla="*/ 227916 h 228440"/>
                <a:gd name="connsiteX20" fmla="*/ 15190 w 133068"/>
                <a:gd name="connsiteY20" fmla="*/ 228437 h 228440"/>
                <a:gd name="connsiteX21" fmla="*/ 101573 w 133068"/>
                <a:gd name="connsiteY21" fmla="*/ 13343 h 228440"/>
                <a:gd name="connsiteX22" fmla="*/ 96800 w 133068"/>
                <a:gd name="connsiteY22" fmla="*/ 13946 h 228440"/>
                <a:gd name="connsiteX23" fmla="*/ 72111 w 133068"/>
                <a:gd name="connsiteY23" fmla="*/ 34520 h 228440"/>
                <a:gd name="connsiteX24" fmla="*/ 72111 w 133068"/>
                <a:gd name="connsiteY24" fmla="*/ 35179 h 228440"/>
                <a:gd name="connsiteX25" fmla="*/ 61852 w 133068"/>
                <a:gd name="connsiteY25" fmla="*/ 112510 h 228440"/>
                <a:gd name="connsiteX26" fmla="*/ 34420 w 133068"/>
                <a:gd name="connsiteY26" fmla="*/ 134785 h 228440"/>
                <a:gd name="connsiteX27" fmla="*/ 25285 w 133068"/>
                <a:gd name="connsiteY27" fmla="*/ 150722 h 228440"/>
                <a:gd name="connsiteX28" fmla="*/ 13407 w 133068"/>
                <a:gd name="connsiteY28" fmla="*/ 212582 h 228440"/>
                <a:gd name="connsiteX29" fmla="*/ 14175 w 133068"/>
                <a:gd name="connsiteY29" fmla="*/ 214721 h 228440"/>
                <a:gd name="connsiteX30" fmla="*/ 15519 w 133068"/>
                <a:gd name="connsiteY30" fmla="*/ 215133 h 228440"/>
                <a:gd name="connsiteX31" fmla="*/ 17028 w 133068"/>
                <a:gd name="connsiteY31" fmla="*/ 214667 h 228440"/>
                <a:gd name="connsiteX32" fmla="*/ 25257 w 133068"/>
                <a:gd name="connsiteY32" fmla="*/ 203694 h 228440"/>
                <a:gd name="connsiteX33" fmla="*/ 25614 w 133068"/>
                <a:gd name="connsiteY33" fmla="*/ 203090 h 228440"/>
                <a:gd name="connsiteX34" fmla="*/ 66570 w 133068"/>
                <a:gd name="connsiteY34" fmla="*/ 164493 h 228440"/>
                <a:gd name="connsiteX35" fmla="*/ 83021 w 133068"/>
                <a:gd name="connsiteY35" fmla="*/ 173546 h 228440"/>
                <a:gd name="connsiteX36" fmla="*/ 82535 w 133068"/>
                <a:gd name="connsiteY36" fmla="*/ 182324 h 228440"/>
                <a:gd name="connsiteX37" fmla="*/ 74772 w 133068"/>
                <a:gd name="connsiteY37" fmla="*/ 207781 h 228440"/>
                <a:gd name="connsiteX38" fmla="*/ 74992 w 133068"/>
                <a:gd name="connsiteY38" fmla="*/ 209976 h 228440"/>
                <a:gd name="connsiteX39" fmla="*/ 76692 w 133068"/>
                <a:gd name="connsiteY39" fmla="*/ 211375 h 228440"/>
                <a:gd name="connsiteX40" fmla="*/ 80185 w 133068"/>
                <a:gd name="connsiteY40" fmla="*/ 209674 h 228440"/>
                <a:gd name="connsiteX41" fmla="*/ 80231 w 133068"/>
                <a:gd name="connsiteY41" fmla="*/ 209537 h 228440"/>
                <a:gd name="connsiteX42" fmla="*/ 102643 w 133068"/>
                <a:gd name="connsiteY42" fmla="*/ 142849 h 228440"/>
                <a:gd name="connsiteX43" fmla="*/ 105716 w 133068"/>
                <a:gd name="connsiteY43" fmla="*/ 125677 h 228440"/>
                <a:gd name="connsiteX44" fmla="*/ 105716 w 133068"/>
                <a:gd name="connsiteY44" fmla="*/ 124827 h 228440"/>
                <a:gd name="connsiteX45" fmla="*/ 119651 w 133068"/>
                <a:gd name="connsiteY45" fmla="*/ 29857 h 228440"/>
                <a:gd name="connsiteX46" fmla="*/ 118609 w 133068"/>
                <a:gd name="connsiteY46" fmla="*/ 25002 h 228440"/>
                <a:gd name="connsiteX47" fmla="*/ 101573 w 133068"/>
                <a:gd name="connsiteY47" fmla="*/ 13343 h 22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33068" h="228440">
                  <a:moveTo>
                    <a:pt x="15190" y="228437"/>
                  </a:moveTo>
                  <a:cubicBezTo>
                    <a:pt x="11508" y="228410"/>
                    <a:pt x="7962" y="227038"/>
                    <a:pt x="5232" y="224569"/>
                  </a:cubicBezTo>
                  <a:cubicBezTo>
                    <a:pt x="1142" y="220894"/>
                    <a:pt x="-740" y="215380"/>
                    <a:pt x="267" y="209976"/>
                  </a:cubicBezTo>
                  <a:lnTo>
                    <a:pt x="12227" y="148226"/>
                  </a:lnTo>
                  <a:cubicBezTo>
                    <a:pt x="13887" y="138954"/>
                    <a:pt x="18740" y="130532"/>
                    <a:pt x="25943" y="124443"/>
                  </a:cubicBezTo>
                  <a:lnTo>
                    <a:pt x="53156" y="102497"/>
                  </a:lnTo>
                  <a:cubicBezTo>
                    <a:pt x="62729" y="93554"/>
                    <a:pt x="61852" y="57975"/>
                    <a:pt x="58971" y="37483"/>
                  </a:cubicBezTo>
                  <a:cubicBezTo>
                    <a:pt x="55076" y="21024"/>
                    <a:pt x="67585" y="7665"/>
                    <a:pt x="93399" y="1054"/>
                  </a:cubicBezTo>
                  <a:cubicBezTo>
                    <a:pt x="109038" y="-3061"/>
                    <a:pt x="125275" y="5196"/>
                    <a:pt x="131172" y="20256"/>
                  </a:cubicBezTo>
                  <a:cubicBezTo>
                    <a:pt x="132267" y="23301"/>
                    <a:pt x="132895" y="26511"/>
                    <a:pt x="133038" y="29747"/>
                  </a:cubicBezTo>
                  <a:cubicBezTo>
                    <a:pt x="133079" y="30159"/>
                    <a:pt x="133079" y="30570"/>
                    <a:pt x="133038" y="30982"/>
                  </a:cubicBezTo>
                  <a:lnTo>
                    <a:pt x="119075" y="126171"/>
                  </a:lnTo>
                  <a:cubicBezTo>
                    <a:pt x="119069" y="133331"/>
                    <a:pt x="117777" y="140408"/>
                    <a:pt x="115262" y="147102"/>
                  </a:cubicBezTo>
                  <a:lnTo>
                    <a:pt x="92905" y="213624"/>
                  </a:lnTo>
                  <a:cubicBezTo>
                    <a:pt x="89975" y="222101"/>
                    <a:pt x="80728" y="226599"/>
                    <a:pt x="72251" y="223664"/>
                  </a:cubicBezTo>
                  <a:cubicBezTo>
                    <a:pt x="64038" y="220839"/>
                    <a:pt x="59514" y="212033"/>
                    <a:pt x="61989" y="203694"/>
                  </a:cubicBezTo>
                  <a:lnTo>
                    <a:pt x="69972" y="177661"/>
                  </a:lnTo>
                  <a:cubicBezTo>
                    <a:pt x="59904" y="180212"/>
                    <a:pt x="44432" y="198811"/>
                    <a:pt x="37053" y="210003"/>
                  </a:cubicBezTo>
                  <a:cubicBezTo>
                    <a:pt x="34557" y="214749"/>
                    <a:pt x="28385" y="225118"/>
                    <a:pt x="21005" y="227450"/>
                  </a:cubicBezTo>
                  <a:lnTo>
                    <a:pt x="19442" y="227916"/>
                  </a:lnTo>
                  <a:cubicBezTo>
                    <a:pt x="18059" y="228300"/>
                    <a:pt x="16625" y="228465"/>
                    <a:pt x="15190" y="228437"/>
                  </a:cubicBezTo>
                  <a:close/>
                  <a:moveTo>
                    <a:pt x="101573" y="13343"/>
                  </a:moveTo>
                  <a:cubicBezTo>
                    <a:pt x="99963" y="13343"/>
                    <a:pt x="98358" y="13535"/>
                    <a:pt x="96800" y="13946"/>
                  </a:cubicBezTo>
                  <a:cubicBezTo>
                    <a:pt x="88378" y="16086"/>
                    <a:pt x="69094" y="22396"/>
                    <a:pt x="72111" y="34520"/>
                  </a:cubicBezTo>
                  <a:cubicBezTo>
                    <a:pt x="72125" y="34740"/>
                    <a:pt x="72125" y="34959"/>
                    <a:pt x="72111" y="35179"/>
                  </a:cubicBezTo>
                  <a:cubicBezTo>
                    <a:pt x="72989" y="41296"/>
                    <a:pt x="80149" y="95529"/>
                    <a:pt x="61852" y="112510"/>
                  </a:cubicBezTo>
                  <a:lnTo>
                    <a:pt x="34420" y="134785"/>
                  </a:lnTo>
                  <a:cubicBezTo>
                    <a:pt x="29614" y="138872"/>
                    <a:pt x="26382" y="144496"/>
                    <a:pt x="25285" y="150722"/>
                  </a:cubicBezTo>
                  <a:lnTo>
                    <a:pt x="13407" y="212582"/>
                  </a:lnTo>
                  <a:cubicBezTo>
                    <a:pt x="13294" y="213377"/>
                    <a:pt x="13582" y="214173"/>
                    <a:pt x="14175" y="214721"/>
                  </a:cubicBezTo>
                  <a:cubicBezTo>
                    <a:pt x="14523" y="215078"/>
                    <a:pt x="15031" y="215243"/>
                    <a:pt x="15519" y="215133"/>
                  </a:cubicBezTo>
                  <a:lnTo>
                    <a:pt x="17028" y="214667"/>
                  </a:lnTo>
                  <a:cubicBezTo>
                    <a:pt x="18619" y="213953"/>
                    <a:pt x="22679" y="208522"/>
                    <a:pt x="25257" y="203694"/>
                  </a:cubicBezTo>
                  <a:cubicBezTo>
                    <a:pt x="25257" y="203474"/>
                    <a:pt x="25504" y="203282"/>
                    <a:pt x="25614" y="203090"/>
                  </a:cubicBezTo>
                  <a:cubicBezTo>
                    <a:pt x="27863" y="199716"/>
                    <a:pt x="47998" y="169952"/>
                    <a:pt x="66570" y="164493"/>
                  </a:cubicBezTo>
                  <a:cubicBezTo>
                    <a:pt x="73612" y="162463"/>
                    <a:pt x="80977" y="166496"/>
                    <a:pt x="83021" y="173546"/>
                  </a:cubicBezTo>
                  <a:cubicBezTo>
                    <a:pt x="83860" y="176454"/>
                    <a:pt x="83688" y="179526"/>
                    <a:pt x="82535" y="182324"/>
                  </a:cubicBezTo>
                  <a:lnTo>
                    <a:pt x="74772" y="207781"/>
                  </a:lnTo>
                  <a:cubicBezTo>
                    <a:pt x="74536" y="208522"/>
                    <a:pt x="74616" y="209317"/>
                    <a:pt x="74992" y="209976"/>
                  </a:cubicBezTo>
                  <a:cubicBezTo>
                    <a:pt x="75337" y="210662"/>
                    <a:pt x="75955" y="211155"/>
                    <a:pt x="76692" y="211375"/>
                  </a:cubicBezTo>
                  <a:cubicBezTo>
                    <a:pt x="78124" y="211868"/>
                    <a:pt x="79688" y="211128"/>
                    <a:pt x="80185" y="209674"/>
                  </a:cubicBezTo>
                  <a:cubicBezTo>
                    <a:pt x="80201" y="209647"/>
                    <a:pt x="80217" y="209592"/>
                    <a:pt x="80231" y="209537"/>
                  </a:cubicBezTo>
                  <a:lnTo>
                    <a:pt x="102643" y="142849"/>
                  </a:lnTo>
                  <a:cubicBezTo>
                    <a:pt x="104703" y="137363"/>
                    <a:pt x="105746" y="131547"/>
                    <a:pt x="105716" y="125677"/>
                  </a:cubicBezTo>
                  <a:cubicBezTo>
                    <a:pt x="105716" y="125403"/>
                    <a:pt x="105716" y="125101"/>
                    <a:pt x="105716" y="124827"/>
                  </a:cubicBezTo>
                  <a:lnTo>
                    <a:pt x="119651" y="29857"/>
                  </a:lnTo>
                  <a:cubicBezTo>
                    <a:pt x="119533" y="28211"/>
                    <a:pt x="119182" y="26565"/>
                    <a:pt x="118609" y="25002"/>
                  </a:cubicBezTo>
                  <a:cubicBezTo>
                    <a:pt x="115939" y="17924"/>
                    <a:pt x="109136" y="13261"/>
                    <a:pt x="101573" y="13343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9A37D6F0-DD8F-4D07-EAA0-939855390EA4}"/>
                </a:ext>
              </a:extLst>
            </p:cNvPr>
            <p:cNvSpPr/>
            <p:nvPr/>
          </p:nvSpPr>
          <p:spPr>
            <a:xfrm>
              <a:off x="3693373" y="4368683"/>
              <a:ext cx="725426" cy="857303"/>
            </a:xfrm>
            <a:custGeom>
              <a:avLst/>
              <a:gdLst>
                <a:gd name="connsiteX0" fmla="*/ 519472 w 519471"/>
                <a:gd name="connsiteY0" fmla="*/ 173626 h 613909"/>
                <a:gd name="connsiteX1" fmla="*/ 122997 w 519471"/>
                <a:gd name="connsiteY1" fmla="*/ 17264 h 613909"/>
                <a:gd name="connsiteX2" fmla="*/ 10526 w 519471"/>
                <a:gd name="connsiteY2" fmla="*/ 613910 h 613909"/>
                <a:gd name="connsiteX3" fmla="*/ 412926 w 519471"/>
                <a:gd name="connsiteY3" fmla="*/ 613005 h 613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9471" h="613909">
                  <a:moveTo>
                    <a:pt x="519472" y="173626"/>
                  </a:moveTo>
                  <a:cubicBezTo>
                    <a:pt x="519472" y="173626"/>
                    <a:pt x="394711" y="-65032"/>
                    <a:pt x="122997" y="17264"/>
                  </a:cubicBezTo>
                  <a:cubicBezTo>
                    <a:pt x="-50894" y="69878"/>
                    <a:pt x="10526" y="613910"/>
                    <a:pt x="10526" y="613910"/>
                  </a:cubicBezTo>
                  <a:lnTo>
                    <a:pt x="412926" y="613005"/>
                  </a:ln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71C2ACA-AE98-6791-AB9F-58F2CD533E39}"/>
                </a:ext>
              </a:extLst>
            </p:cNvPr>
            <p:cNvSpPr/>
            <p:nvPr/>
          </p:nvSpPr>
          <p:spPr>
            <a:xfrm>
              <a:off x="4238297" y="4766183"/>
              <a:ext cx="48617" cy="483785"/>
            </a:xfrm>
            <a:custGeom>
              <a:avLst/>
              <a:gdLst>
                <a:gd name="connsiteX0" fmla="*/ 15715 w 34814"/>
                <a:gd name="connsiteY0" fmla="*/ 346435 h 346435"/>
                <a:gd name="connsiteX1" fmla="*/ 9021 w 34814"/>
                <a:gd name="connsiteY1" fmla="*/ 339824 h 346435"/>
                <a:gd name="connsiteX2" fmla="*/ 16126 w 34814"/>
                <a:gd name="connsiteY2" fmla="*/ 244087 h 346435"/>
                <a:gd name="connsiteX3" fmla="*/ 18869 w 34814"/>
                <a:gd name="connsiteY3" fmla="*/ 215859 h 346435"/>
                <a:gd name="connsiteX4" fmla="*/ 188 w 34814"/>
                <a:gd name="connsiteY4" fmla="*/ 8254 h 346435"/>
                <a:gd name="connsiteX5" fmla="*/ 5123 w 34814"/>
                <a:gd name="connsiteY5" fmla="*/ 189 h 346435"/>
                <a:gd name="connsiteX6" fmla="*/ 12972 w 34814"/>
                <a:gd name="connsiteY6" fmla="*/ 4358 h 346435"/>
                <a:gd name="connsiteX7" fmla="*/ 32174 w 34814"/>
                <a:gd name="connsiteY7" fmla="*/ 217066 h 346435"/>
                <a:gd name="connsiteX8" fmla="*/ 29431 w 34814"/>
                <a:gd name="connsiteY8" fmla="*/ 245376 h 346435"/>
                <a:gd name="connsiteX9" fmla="*/ 22353 w 34814"/>
                <a:gd name="connsiteY9" fmla="*/ 339687 h 346435"/>
                <a:gd name="connsiteX10" fmla="*/ 15770 w 34814"/>
                <a:gd name="connsiteY10" fmla="*/ 346435 h 346435"/>
                <a:gd name="connsiteX11" fmla="*/ 15742 w 34814"/>
                <a:gd name="connsiteY11" fmla="*/ 346435 h 346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814" h="346435">
                  <a:moveTo>
                    <a:pt x="15715" y="346435"/>
                  </a:moveTo>
                  <a:cubicBezTo>
                    <a:pt x="12050" y="346435"/>
                    <a:pt x="9065" y="343500"/>
                    <a:pt x="9021" y="339824"/>
                  </a:cubicBezTo>
                  <a:cubicBezTo>
                    <a:pt x="8829" y="320622"/>
                    <a:pt x="12697" y="279940"/>
                    <a:pt x="16126" y="244087"/>
                  </a:cubicBezTo>
                  <a:cubicBezTo>
                    <a:pt x="17086" y="234184"/>
                    <a:pt x="17992" y="224583"/>
                    <a:pt x="18869" y="215859"/>
                  </a:cubicBezTo>
                  <a:cubicBezTo>
                    <a:pt x="25590" y="142012"/>
                    <a:pt x="19116" y="70223"/>
                    <a:pt x="188" y="8254"/>
                  </a:cubicBezTo>
                  <a:cubicBezTo>
                    <a:pt x="-679" y="4660"/>
                    <a:pt x="1530" y="1039"/>
                    <a:pt x="5123" y="189"/>
                  </a:cubicBezTo>
                  <a:cubicBezTo>
                    <a:pt x="8421" y="-607"/>
                    <a:pt x="11795" y="1176"/>
                    <a:pt x="12972" y="4358"/>
                  </a:cubicBezTo>
                  <a:cubicBezTo>
                    <a:pt x="32421" y="67946"/>
                    <a:pt x="39059" y="141518"/>
                    <a:pt x="32174" y="217066"/>
                  </a:cubicBezTo>
                  <a:cubicBezTo>
                    <a:pt x="31378" y="225817"/>
                    <a:pt x="30446" y="235418"/>
                    <a:pt x="29431" y="245376"/>
                  </a:cubicBezTo>
                  <a:cubicBezTo>
                    <a:pt x="26029" y="281038"/>
                    <a:pt x="22189" y="321143"/>
                    <a:pt x="22353" y="339687"/>
                  </a:cubicBezTo>
                  <a:cubicBezTo>
                    <a:pt x="22400" y="343363"/>
                    <a:pt x="19451" y="346380"/>
                    <a:pt x="15770" y="346435"/>
                  </a:cubicBezTo>
                  <a:cubicBezTo>
                    <a:pt x="15761" y="346435"/>
                    <a:pt x="15750" y="346435"/>
                    <a:pt x="15742" y="346435"/>
                  </a:cubicBez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8DCB3CF2-B989-55A8-347F-A26C61E08707}"/>
                </a:ext>
              </a:extLst>
            </p:cNvPr>
            <p:cNvSpPr/>
            <p:nvPr/>
          </p:nvSpPr>
          <p:spPr>
            <a:xfrm>
              <a:off x="3877436" y="4738442"/>
              <a:ext cx="200817" cy="249695"/>
            </a:xfrm>
            <a:custGeom>
              <a:avLst/>
              <a:gdLst>
                <a:gd name="connsiteX0" fmla="*/ 137130 w 143803"/>
                <a:gd name="connsiteY0" fmla="*/ 178804 h 178804"/>
                <a:gd name="connsiteX1" fmla="*/ 132850 w 143803"/>
                <a:gd name="connsiteY1" fmla="*/ 177241 h 178804"/>
                <a:gd name="connsiteX2" fmla="*/ 655 w 143803"/>
                <a:gd name="connsiteY2" fmla="*/ 9576 h 178804"/>
                <a:gd name="connsiteX3" fmla="*/ 3810 w 143803"/>
                <a:gd name="connsiteY3" fmla="*/ 661 h 178804"/>
                <a:gd name="connsiteX4" fmla="*/ 12479 w 143803"/>
                <a:gd name="connsiteY4" fmla="*/ 3322 h 178804"/>
                <a:gd name="connsiteX5" fmla="*/ 141409 w 143803"/>
                <a:gd name="connsiteY5" fmla="*/ 166981 h 178804"/>
                <a:gd name="connsiteX6" fmla="*/ 142240 w 143803"/>
                <a:gd name="connsiteY6" fmla="*/ 176418 h 178804"/>
                <a:gd name="connsiteX7" fmla="*/ 137102 w 143803"/>
                <a:gd name="connsiteY7" fmla="*/ 178804 h 178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3803" h="178804">
                  <a:moveTo>
                    <a:pt x="137130" y="178804"/>
                  </a:moveTo>
                  <a:cubicBezTo>
                    <a:pt x="135563" y="178804"/>
                    <a:pt x="134046" y="178256"/>
                    <a:pt x="132850" y="177241"/>
                  </a:cubicBezTo>
                  <a:cubicBezTo>
                    <a:pt x="81854" y="134611"/>
                    <a:pt x="36152" y="76620"/>
                    <a:pt x="655" y="9576"/>
                  </a:cubicBezTo>
                  <a:cubicBezTo>
                    <a:pt x="-938" y="6230"/>
                    <a:pt x="474" y="2252"/>
                    <a:pt x="3810" y="661"/>
                  </a:cubicBezTo>
                  <a:cubicBezTo>
                    <a:pt x="6954" y="-848"/>
                    <a:pt x="10726" y="304"/>
                    <a:pt x="12479" y="3322"/>
                  </a:cubicBezTo>
                  <a:cubicBezTo>
                    <a:pt x="47153" y="68857"/>
                    <a:pt x="91757" y="125449"/>
                    <a:pt x="141409" y="166981"/>
                  </a:cubicBezTo>
                  <a:cubicBezTo>
                    <a:pt x="144243" y="169368"/>
                    <a:pt x="144613" y="173565"/>
                    <a:pt x="142240" y="176418"/>
                  </a:cubicBezTo>
                  <a:cubicBezTo>
                    <a:pt x="140965" y="177927"/>
                    <a:pt x="139086" y="178804"/>
                    <a:pt x="137102" y="178804"/>
                  </a:cubicBez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0EE94CDD-DE08-4C5D-DB80-72E6C5768AB3}"/>
                </a:ext>
              </a:extLst>
            </p:cNvPr>
            <p:cNvSpPr/>
            <p:nvPr/>
          </p:nvSpPr>
          <p:spPr>
            <a:xfrm>
              <a:off x="3935928" y="4217303"/>
              <a:ext cx="178975" cy="218844"/>
            </a:xfrm>
            <a:custGeom>
              <a:avLst/>
              <a:gdLst>
                <a:gd name="connsiteX0" fmla="*/ 95902 w 128162"/>
                <a:gd name="connsiteY0" fmla="*/ 0 h 156713"/>
                <a:gd name="connsiteX1" fmla="*/ 99661 w 128162"/>
                <a:gd name="connsiteY1" fmla="*/ 91102 h 156713"/>
                <a:gd name="connsiteX2" fmla="*/ 113760 w 128162"/>
                <a:gd name="connsiteY2" fmla="*/ 129506 h 156713"/>
                <a:gd name="connsiteX3" fmla="*/ 128162 w 128162"/>
                <a:gd name="connsiteY3" fmla="*/ 150821 h 156713"/>
                <a:gd name="connsiteX4" fmla="*/ 66111 w 128162"/>
                <a:gd name="connsiteY4" fmla="*/ 155951 h 156713"/>
                <a:gd name="connsiteX5" fmla="*/ 0 w 128162"/>
                <a:gd name="connsiteY5" fmla="*/ 137407 h 156713"/>
                <a:gd name="connsiteX6" fmla="*/ 11439 w 128162"/>
                <a:gd name="connsiteY6" fmla="*/ 125968 h 156713"/>
                <a:gd name="connsiteX7" fmla="*/ 32946 w 128162"/>
                <a:gd name="connsiteY7" fmla="*/ 116174 h 156713"/>
                <a:gd name="connsiteX8" fmla="*/ 25155 w 128162"/>
                <a:gd name="connsiteY8" fmla="*/ 12536 h 156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8162" h="156713">
                  <a:moveTo>
                    <a:pt x="95902" y="0"/>
                  </a:moveTo>
                  <a:cubicBezTo>
                    <a:pt x="96149" y="1481"/>
                    <a:pt x="96917" y="66330"/>
                    <a:pt x="99661" y="91102"/>
                  </a:cubicBezTo>
                  <a:cubicBezTo>
                    <a:pt x="101177" y="104845"/>
                    <a:pt x="106016" y="118040"/>
                    <a:pt x="113760" y="129506"/>
                  </a:cubicBezTo>
                  <a:lnTo>
                    <a:pt x="128162" y="150821"/>
                  </a:lnTo>
                  <a:cubicBezTo>
                    <a:pt x="114446" y="155347"/>
                    <a:pt x="95655" y="158146"/>
                    <a:pt x="66111" y="155951"/>
                  </a:cubicBezTo>
                  <a:cubicBezTo>
                    <a:pt x="43063" y="154223"/>
                    <a:pt x="20588" y="147913"/>
                    <a:pt x="0" y="137407"/>
                  </a:cubicBezTo>
                  <a:cubicBezTo>
                    <a:pt x="3253" y="133073"/>
                    <a:pt x="7105" y="129232"/>
                    <a:pt x="11439" y="125968"/>
                  </a:cubicBezTo>
                  <a:cubicBezTo>
                    <a:pt x="17839" y="121222"/>
                    <a:pt x="25169" y="117903"/>
                    <a:pt x="32946" y="116174"/>
                  </a:cubicBezTo>
                  <a:cubicBezTo>
                    <a:pt x="29380" y="97877"/>
                    <a:pt x="28749" y="30834"/>
                    <a:pt x="25155" y="12536"/>
                  </a:cubicBez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02CEFDCF-E9C0-31D0-EFB0-BDBBE0E7748F}"/>
                </a:ext>
              </a:extLst>
            </p:cNvPr>
            <p:cNvSpPr/>
            <p:nvPr/>
          </p:nvSpPr>
          <p:spPr>
            <a:xfrm>
              <a:off x="3926716" y="4207993"/>
              <a:ext cx="197773" cy="237596"/>
            </a:xfrm>
            <a:custGeom>
              <a:avLst/>
              <a:gdLst>
                <a:gd name="connsiteX0" fmla="*/ 92185 w 141623"/>
                <a:gd name="connsiteY0" fmla="*/ 170107 h 170140"/>
                <a:gd name="connsiteX1" fmla="*/ 72214 w 141623"/>
                <a:gd name="connsiteY1" fmla="*/ 169311 h 170140"/>
                <a:gd name="connsiteX2" fmla="*/ 3634 w 141623"/>
                <a:gd name="connsiteY2" fmla="*/ 150109 h 170140"/>
                <a:gd name="connsiteX3" fmla="*/ 732 w 141623"/>
                <a:gd name="connsiteY3" fmla="*/ 141139 h 170140"/>
                <a:gd name="connsiteX4" fmla="*/ 1330 w 141623"/>
                <a:gd name="connsiteY4" fmla="*/ 140179 h 170140"/>
                <a:gd name="connsiteX5" fmla="*/ 32136 w 141623"/>
                <a:gd name="connsiteY5" fmla="*/ 118041 h 170140"/>
                <a:gd name="connsiteX6" fmla="*/ 29064 w 141623"/>
                <a:gd name="connsiteY6" fmla="*/ 71407 h 170140"/>
                <a:gd name="connsiteX7" fmla="*/ 25278 w 141623"/>
                <a:gd name="connsiteY7" fmla="*/ 20548 h 170140"/>
                <a:gd name="connsiteX8" fmla="*/ 30526 w 141623"/>
                <a:gd name="connsiteY8" fmla="*/ 12730 h 170140"/>
                <a:gd name="connsiteX9" fmla="*/ 30765 w 141623"/>
                <a:gd name="connsiteY9" fmla="*/ 12675 h 170140"/>
                <a:gd name="connsiteX10" fmla="*/ 101484 w 141623"/>
                <a:gd name="connsiteY10" fmla="*/ 111 h 170140"/>
                <a:gd name="connsiteX11" fmla="*/ 106504 w 141623"/>
                <a:gd name="connsiteY11" fmla="*/ 1236 h 170140"/>
                <a:gd name="connsiteX12" fmla="*/ 109247 w 141623"/>
                <a:gd name="connsiteY12" fmla="*/ 5597 h 170140"/>
                <a:gd name="connsiteX13" fmla="*/ 109632 w 141623"/>
                <a:gd name="connsiteY13" fmla="*/ 17064 h 170140"/>
                <a:gd name="connsiteX14" fmla="*/ 113061 w 141623"/>
                <a:gd name="connsiteY14" fmla="*/ 97056 h 170140"/>
                <a:gd name="connsiteX15" fmla="*/ 126063 w 141623"/>
                <a:gd name="connsiteY15" fmla="*/ 132498 h 170140"/>
                <a:gd name="connsiteX16" fmla="*/ 140465 w 141623"/>
                <a:gd name="connsiteY16" fmla="*/ 153785 h 170140"/>
                <a:gd name="connsiteX17" fmla="*/ 138709 w 141623"/>
                <a:gd name="connsiteY17" fmla="*/ 163057 h 170140"/>
                <a:gd name="connsiteX18" fmla="*/ 137009 w 141623"/>
                <a:gd name="connsiteY18" fmla="*/ 163880 h 170140"/>
                <a:gd name="connsiteX19" fmla="*/ 92185 w 141623"/>
                <a:gd name="connsiteY19" fmla="*/ 170107 h 170140"/>
                <a:gd name="connsiteX20" fmla="*/ 17460 w 141623"/>
                <a:gd name="connsiteY20" fmla="*/ 141907 h 170140"/>
                <a:gd name="connsiteX21" fmla="*/ 73202 w 141623"/>
                <a:gd name="connsiteY21" fmla="*/ 155979 h 170140"/>
                <a:gd name="connsiteX22" fmla="*/ 124006 w 141623"/>
                <a:gd name="connsiteY22" fmla="*/ 153538 h 170140"/>
                <a:gd name="connsiteX23" fmla="*/ 114816 w 141623"/>
                <a:gd name="connsiteY23" fmla="*/ 139822 h 170140"/>
                <a:gd name="connsiteX24" fmla="*/ 99591 w 141623"/>
                <a:gd name="connsiteY24" fmla="*/ 98372 h 170140"/>
                <a:gd name="connsiteX25" fmla="*/ 96080 w 141623"/>
                <a:gd name="connsiteY25" fmla="*/ 17201 h 170140"/>
                <a:gd name="connsiteX26" fmla="*/ 96080 w 141623"/>
                <a:gd name="connsiteY26" fmla="*/ 14458 h 170140"/>
                <a:gd name="connsiteX27" fmla="*/ 39378 w 141623"/>
                <a:gd name="connsiteY27" fmla="*/ 24525 h 170140"/>
                <a:gd name="connsiteX28" fmla="*/ 42396 w 141623"/>
                <a:gd name="connsiteY28" fmla="*/ 70584 h 170140"/>
                <a:gd name="connsiteX29" fmla="*/ 46181 w 141623"/>
                <a:gd name="connsiteY29" fmla="*/ 121443 h 170140"/>
                <a:gd name="connsiteX30" fmla="*/ 41052 w 141623"/>
                <a:gd name="connsiteY30" fmla="*/ 129261 h 170140"/>
                <a:gd name="connsiteX31" fmla="*/ 22069 w 141623"/>
                <a:gd name="connsiteY31" fmla="*/ 137902 h 170140"/>
                <a:gd name="connsiteX32" fmla="*/ 17460 w 141623"/>
                <a:gd name="connsiteY32" fmla="*/ 141907 h 17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1623" h="170140">
                  <a:moveTo>
                    <a:pt x="92185" y="170107"/>
                  </a:moveTo>
                  <a:cubicBezTo>
                    <a:pt x="85930" y="170107"/>
                    <a:pt x="79292" y="169833"/>
                    <a:pt x="72214" y="169311"/>
                  </a:cubicBezTo>
                  <a:cubicBezTo>
                    <a:pt x="48304" y="167529"/>
                    <a:pt x="24987" y="161000"/>
                    <a:pt x="3634" y="150109"/>
                  </a:cubicBezTo>
                  <a:cubicBezTo>
                    <a:pt x="356" y="148436"/>
                    <a:pt x="-944" y="144431"/>
                    <a:pt x="732" y="141139"/>
                  </a:cubicBezTo>
                  <a:cubicBezTo>
                    <a:pt x="902" y="140810"/>
                    <a:pt x="1102" y="140481"/>
                    <a:pt x="1330" y="140179"/>
                  </a:cubicBezTo>
                  <a:cubicBezTo>
                    <a:pt x="9052" y="129782"/>
                    <a:pt x="19819" y="122046"/>
                    <a:pt x="32136" y="118041"/>
                  </a:cubicBezTo>
                  <a:cubicBezTo>
                    <a:pt x="30819" y="107068"/>
                    <a:pt x="29969" y="89676"/>
                    <a:pt x="29064" y="71407"/>
                  </a:cubicBezTo>
                  <a:cubicBezTo>
                    <a:pt x="28021" y="50668"/>
                    <a:pt x="26979" y="29216"/>
                    <a:pt x="25278" y="20548"/>
                  </a:cubicBezTo>
                  <a:cubicBezTo>
                    <a:pt x="24565" y="16927"/>
                    <a:pt x="26916" y="13443"/>
                    <a:pt x="30526" y="12730"/>
                  </a:cubicBezTo>
                  <a:cubicBezTo>
                    <a:pt x="30605" y="12702"/>
                    <a:pt x="30685" y="12675"/>
                    <a:pt x="30765" y="12675"/>
                  </a:cubicBezTo>
                  <a:lnTo>
                    <a:pt x="101484" y="111"/>
                  </a:lnTo>
                  <a:cubicBezTo>
                    <a:pt x="103240" y="-218"/>
                    <a:pt x="105053" y="193"/>
                    <a:pt x="106504" y="1236"/>
                  </a:cubicBezTo>
                  <a:cubicBezTo>
                    <a:pt x="107966" y="2251"/>
                    <a:pt x="108954" y="3842"/>
                    <a:pt x="109247" y="5597"/>
                  </a:cubicBezTo>
                  <a:cubicBezTo>
                    <a:pt x="109247" y="6338"/>
                    <a:pt x="109247" y="6420"/>
                    <a:pt x="109632" y="17064"/>
                  </a:cubicBezTo>
                  <a:cubicBezTo>
                    <a:pt x="110070" y="37007"/>
                    <a:pt x="111003" y="78511"/>
                    <a:pt x="113061" y="97056"/>
                  </a:cubicBezTo>
                  <a:cubicBezTo>
                    <a:pt x="114476" y="109757"/>
                    <a:pt x="118936" y="121909"/>
                    <a:pt x="126063" y="132498"/>
                  </a:cubicBezTo>
                  <a:lnTo>
                    <a:pt x="140465" y="153785"/>
                  </a:lnTo>
                  <a:cubicBezTo>
                    <a:pt x="142539" y="156830"/>
                    <a:pt x="141752" y="160972"/>
                    <a:pt x="138709" y="163057"/>
                  </a:cubicBezTo>
                  <a:cubicBezTo>
                    <a:pt x="138185" y="163414"/>
                    <a:pt x="137612" y="163688"/>
                    <a:pt x="137009" y="163880"/>
                  </a:cubicBezTo>
                  <a:cubicBezTo>
                    <a:pt x="122497" y="168351"/>
                    <a:pt x="107363" y="170436"/>
                    <a:pt x="92185" y="170107"/>
                  </a:cubicBezTo>
                  <a:close/>
                  <a:moveTo>
                    <a:pt x="17460" y="141907"/>
                  </a:moveTo>
                  <a:cubicBezTo>
                    <a:pt x="35085" y="149807"/>
                    <a:pt x="53947" y="154553"/>
                    <a:pt x="73202" y="155979"/>
                  </a:cubicBezTo>
                  <a:cubicBezTo>
                    <a:pt x="93694" y="157488"/>
                    <a:pt x="110098" y="156720"/>
                    <a:pt x="124006" y="153538"/>
                  </a:cubicBezTo>
                  <a:lnTo>
                    <a:pt x="114816" y="139822"/>
                  </a:lnTo>
                  <a:cubicBezTo>
                    <a:pt x="106482" y="127423"/>
                    <a:pt x="101259" y="113213"/>
                    <a:pt x="99591" y="98372"/>
                  </a:cubicBezTo>
                  <a:cubicBezTo>
                    <a:pt x="97507" y="79170"/>
                    <a:pt x="96546" y="37336"/>
                    <a:pt x="96080" y="17201"/>
                  </a:cubicBezTo>
                  <a:cubicBezTo>
                    <a:pt x="96080" y="16241"/>
                    <a:pt x="96080" y="15308"/>
                    <a:pt x="96080" y="14458"/>
                  </a:cubicBezTo>
                  <a:lnTo>
                    <a:pt x="39378" y="24525"/>
                  </a:lnTo>
                  <a:cubicBezTo>
                    <a:pt x="40667" y="35498"/>
                    <a:pt x="41518" y="52643"/>
                    <a:pt x="42396" y="70584"/>
                  </a:cubicBezTo>
                  <a:cubicBezTo>
                    <a:pt x="43411" y="91322"/>
                    <a:pt x="44481" y="112774"/>
                    <a:pt x="46181" y="121443"/>
                  </a:cubicBezTo>
                  <a:cubicBezTo>
                    <a:pt x="46878" y="125009"/>
                    <a:pt x="44601" y="128493"/>
                    <a:pt x="41052" y="129261"/>
                  </a:cubicBezTo>
                  <a:cubicBezTo>
                    <a:pt x="34180" y="130770"/>
                    <a:pt x="27709" y="133705"/>
                    <a:pt x="22069" y="137902"/>
                  </a:cubicBezTo>
                  <a:cubicBezTo>
                    <a:pt x="20447" y="139136"/>
                    <a:pt x="18908" y="140481"/>
                    <a:pt x="17460" y="141907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08E7633-68EC-2741-C76C-228014019808}"/>
                </a:ext>
              </a:extLst>
            </p:cNvPr>
            <p:cNvSpPr/>
            <p:nvPr/>
          </p:nvSpPr>
          <p:spPr>
            <a:xfrm>
              <a:off x="3905649" y="4061448"/>
              <a:ext cx="269490" cy="248952"/>
            </a:xfrm>
            <a:custGeom>
              <a:avLst/>
              <a:gdLst>
                <a:gd name="connsiteX0" fmla="*/ 56275 w 192981"/>
                <a:gd name="connsiteY0" fmla="*/ 26156 h 178273"/>
                <a:gd name="connsiteX1" fmla="*/ 77342 w 192981"/>
                <a:gd name="connsiteY1" fmla="*/ 8490 h 178273"/>
                <a:gd name="connsiteX2" fmla="*/ 95914 w 192981"/>
                <a:gd name="connsiteY2" fmla="*/ 3882 h 178273"/>
                <a:gd name="connsiteX3" fmla="*/ 124251 w 192981"/>
                <a:gd name="connsiteY3" fmla="*/ 3306 h 178273"/>
                <a:gd name="connsiteX4" fmla="*/ 136458 w 192981"/>
                <a:gd name="connsiteY4" fmla="*/ 6049 h 178273"/>
                <a:gd name="connsiteX5" fmla="*/ 149297 w 192981"/>
                <a:gd name="connsiteY5" fmla="*/ 1824 h 178273"/>
                <a:gd name="connsiteX6" fmla="*/ 169267 w 192981"/>
                <a:gd name="connsiteY6" fmla="*/ 1248 h 178273"/>
                <a:gd name="connsiteX7" fmla="*/ 184108 w 192981"/>
                <a:gd name="connsiteY7" fmla="*/ 14141 h 178273"/>
                <a:gd name="connsiteX8" fmla="*/ 186220 w 192981"/>
                <a:gd name="connsiteY8" fmla="*/ 40915 h 178273"/>
                <a:gd name="connsiteX9" fmla="*/ 191953 w 192981"/>
                <a:gd name="connsiteY9" fmla="*/ 75918 h 178273"/>
                <a:gd name="connsiteX10" fmla="*/ 179417 w 192981"/>
                <a:gd name="connsiteY10" fmla="*/ 90951 h 178273"/>
                <a:gd name="connsiteX11" fmla="*/ 158678 w 192981"/>
                <a:gd name="connsiteY11" fmla="*/ 106505 h 178273"/>
                <a:gd name="connsiteX12" fmla="*/ 114787 w 192981"/>
                <a:gd name="connsiteY12" fmla="*/ 112540 h 178273"/>
                <a:gd name="connsiteX13" fmla="*/ 87355 w 192981"/>
                <a:gd name="connsiteY13" fmla="*/ 134897 h 178273"/>
                <a:gd name="connsiteX14" fmla="*/ 83432 w 192981"/>
                <a:gd name="connsiteY14" fmla="*/ 146418 h 178273"/>
                <a:gd name="connsiteX15" fmla="*/ 72459 w 192981"/>
                <a:gd name="connsiteY15" fmla="*/ 170695 h 178273"/>
                <a:gd name="connsiteX16" fmla="*/ 7994 w 192981"/>
                <a:gd name="connsiteY16" fmla="*/ 170174 h 178273"/>
                <a:gd name="connsiteX17" fmla="*/ 176 w 192981"/>
                <a:gd name="connsiteY17" fmla="*/ 156678 h 178273"/>
                <a:gd name="connsiteX18" fmla="*/ 5662 w 192981"/>
                <a:gd name="connsiteY18" fmla="*/ 129822 h 178273"/>
                <a:gd name="connsiteX19" fmla="*/ 26840 w 192981"/>
                <a:gd name="connsiteY19" fmla="*/ 79759 h 178273"/>
                <a:gd name="connsiteX20" fmla="*/ 47387 w 192981"/>
                <a:gd name="connsiteY20" fmla="*/ 40366 h 178273"/>
                <a:gd name="connsiteX21" fmla="*/ 56275 w 192981"/>
                <a:gd name="connsiteY21" fmla="*/ 26156 h 178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2981" h="178273">
                  <a:moveTo>
                    <a:pt x="56275" y="26156"/>
                  </a:moveTo>
                  <a:cubicBezTo>
                    <a:pt x="61654" y="18558"/>
                    <a:pt x="68912" y="12468"/>
                    <a:pt x="77342" y="8490"/>
                  </a:cubicBezTo>
                  <a:cubicBezTo>
                    <a:pt x="83284" y="6076"/>
                    <a:pt x="89536" y="4540"/>
                    <a:pt x="95914" y="3882"/>
                  </a:cubicBezTo>
                  <a:cubicBezTo>
                    <a:pt x="105298" y="2510"/>
                    <a:pt x="114820" y="2291"/>
                    <a:pt x="124251" y="3306"/>
                  </a:cubicBezTo>
                  <a:cubicBezTo>
                    <a:pt x="128174" y="3772"/>
                    <a:pt x="132700" y="5857"/>
                    <a:pt x="136458" y="6049"/>
                  </a:cubicBezTo>
                  <a:cubicBezTo>
                    <a:pt x="140655" y="6049"/>
                    <a:pt x="145374" y="3086"/>
                    <a:pt x="149297" y="1824"/>
                  </a:cubicBezTo>
                  <a:cubicBezTo>
                    <a:pt x="155740" y="-398"/>
                    <a:pt x="162705" y="-590"/>
                    <a:pt x="169267" y="1248"/>
                  </a:cubicBezTo>
                  <a:cubicBezTo>
                    <a:pt x="175870" y="3141"/>
                    <a:pt x="181299" y="7859"/>
                    <a:pt x="184108" y="14141"/>
                  </a:cubicBezTo>
                  <a:cubicBezTo>
                    <a:pt x="187537" y="22371"/>
                    <a:pt x="185040" y="31972"/>
                    <a:pt x="186220" y="40915"/>
                  </a:cubicBezTo>
                  <a:cubicBezTo>
                    <a:pt x="187756" y="52820"/>
                    <a:pt x="195794" y="64534"/>
                    <a:pt x="191953" y="75918"/>
                  </a:cubicBezTo>
                  <a:cubicBezTo>
                    <a:pt x="189841" y="82173"/>
                    <a:pt x="184519" y="86726"/>
                    <a:pt x="179417" y="90951"/>
                  </a:cubicBezTo>
                  <a:cubicBezTo>
                    <a:pt x="172751" y="96437"/>
                    <a:pt x="166469" y="102719"/>
                    <a:pt x="158678" y="106505"/>
                  </a:cubicBezTo>
                  <a:cubicBezTo>
                    <a:pt x="144770" y="113308"/>
                    <a:pt x="129573" y="110372"/>
                    <a:pt x="114787" y="112540"/>
                  </a:cubicBezTo>
                  <a:cubicBezTo>
                    <a:pt x="102168" y="114405"/>
                    <a:pt x="93774" y="124829"/>
                    <a:pt x="87355" y="134897"/>
                  </a:cubicBezTo>
                  <a:cubicBezTo>
                    <a:pt x="85484" y="138518"/>
                    <a:pt x="84162" y="142413"/>
                    <a:pt x="83432" y="146418"/>
                  </a:cubicBezTo>
                  <a:cubicBezTo>
                    <a:pt x="81155" y="154977"/>
                    <a:pt x="79482" y="164469"/>
                    <a:pt x="72459" y="170695"/>
                  </a:cubicBezTo>
                  <a:cubicBezTo>
                    <a:pt x="64230" y="178212"/>
                    <a:pt x="43327" y="183314"/>
                    <a:pt x="7994" y="170174"/>
                  </a:cubicBezTo>
                  <a:cubicBezTo>
                    <a:pt x="2472" y="168144"/>
                    <a:pt x="-817" y="162466"/>
                    <a:pt x="176" y="156678"/>
                  </a:cubicBezTo>
                  <a:cubicBezTo>
                    <a:pt x="1520" y="148942"/>
                    <a:pt x="3276" y="139094"/>
                    <a:pt x="5662" y="129822"/>
                  </a:cubicBezTo>
                  <a:cubicBezTo>
                    <a:pt x="5662" y="112128"/>
                    <a:pt x="17156" y="93612"/>
                    <a:pt x="26840" y="79759"/>
                  </a:cubicBezTo>
                  <a:cubicBezTo>
                    <a:pt x="35316" y="67606"/>
                    <a:pt x="40556" y="53479"/>
                    <a:pt x="47387" y="40366"/>
                  </a:cubicBezTo>
                  <a:cubicBezTo>
                    <a:pt x="49973" y="35401"/>
                    <a:pt x="52944" y="30655"/>
                    <a:pt x="56275" y="26156"/>
                  </a:cubicBez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B42AE0B-F7CD-CFEB-0F54-2B0A1E1576C0}"/>
                </a:ext>
              </a:extLst>
            </p:cNvPr>
            <p:cNvSpPr/>
            <p:nvPr/>
          </p:nvSpPr>
          <p:spPr>
            <a:xfrm>
              <a:off x="3896316" y="4051830"/>
              <a:ext cx="288128" cy="267717"/>
            </a:xfrm>
            <a:custGeom>
              <a:avLst/>
              <a:gdLst>
                <a:gd name="connsiteX0" fmla="*/ 53247 w 206327"/>
                <a:gd name="connsiteY0" fmla="*/ 191710 h 191710"/>
                <a:gd name="connsiteX1" fmla="*/ 12345 w 206327"/>
                <a:gd name="connsiteY1" fmla="*/ 183234 h 191710"/>
                <a:gd name="connsiteX2" fmla="*/ 275 w 206327"/>
                <a:gd name="connsiteY2" fmla="*/ 162303 h 191710"/>
                <a:gd name="connsiteX3" fmla="*/ 5762 w 206327"/>
                <a:gd name="connsiteY3" fmla="*/ 135694 h 191710"/>
                <a:gd name="connsiteX4" fmla="*/ 28119 w 206327"/>
                <a:gd name="connsiteY4" fmla="*/ 82696 h 191710"/>
                <a:gd name="connsiteX5" fmla="*/ 41369 w 206327"/>
                <a:gd name="connsiteY5" fmla="*/ 58007 h 191710"/>
                <a:gd name="connsiteX6" fmla="*/ 48227 w 206327"/>
                <a:gd name="connsiteY6" fmla="*/ 43934 h 191710"/>
                <a:gd name="connsiteX7" fmla="*/ 57608 w 206327"/>
                <a:gd name="connsiteY7" fmla="*/ 28929 h 191710"/>
                <a:gd name="connsiteX8" fmla="*/ 57608 w 206327"/>
                <a:gd name="connsiteY8" fmla="*/ 28929 h 191710"/>
                <a:gd name="connsiteX9" fmla="*/ 81337 w 206327"/>
                <a:gd name="connsiteY9" fmla="*/ 9178 h 191710"/>
                <a:gd name="connsiteX10" fmla="*/ 101664 w 206327"/>
                <a:gd name="connsiteY10" fmla="*/ 4048 h 191710"/>
                <a:gd name="connsiteX11" fmla="*/ 131702 w 206327"/>
                <a:gd name="connsiteY11" fmla="*/ 3472 h 191710"/>
                <a:gd name="connsiteX12" fmla="*/ 138258 w 206327"/>
                <a:gd name="connsiteY12" fmla="*/ 4953 h 191710"/>
                <a:gd name="connsiteX13" fmla="*/ 143279 w 206327"/>
                <a:gd name="connsiteY13" fmla="*/ 6051 h 191710"/>
                <a:gd name="connsiteX14" fmla="*/ 149122 w 206327"/>
                <a:gd name="connsiteY14" fmla="*/ 4075 h 191710"/>
                <a:gd name="connsiteX15" fmla="*/ 153922 w 206327"/>
                <a:gd name="connsiteY15" fmla="*/ 2155 h 191710"/>
                <a:gd name="connsiteX16" fmla="*/ 177925 w 206327"/>
                <a:gd name="connsiteY16" fmla="*/ 1552 h 191710"/>
                <a:gd name="connsiteX17" fmla="*/ 196963 w 206327"/>
                <a:gd name="connsiteY17" fmla="*/ 18285 h 191710"/>
                <a:gd name="connsiteX18" fmla="*/ 199322 w 206327"/>
                <a:gd name="connsiteY18" fmla="*/ 37488 h 191710"/>
                <a:gd name="connsiteX19" fmla="*/ 199514 w 206327"/>
                <a:gd name="connsiteY19" fmla="*/ 46842 h 191710"/>
                <a:gd name="connsiteX20" fmla="*/ 202559 w 206327"/>
                <a:gd name="connsiteY20" fmla="*/ 58308 h 191710"/>
                <a:gd name="connsiteX21" fmla="*/ 204973 w 206327"/>
                <a:gd name="connsiteY21" fmla="*/ 84835 h 191710"/>
                <a:gd name="connsiteX22" fmla="*/ 190379 w 206327"/>
                <a:gd name="connsiteY22" fmla="*/ 102885 h 191710"/>
                <a:gd name="connsiteX23" fmla="*/ 186155 w 206327"/>
                <a:gd name="connsiteY23" fmla="*/ 106452 h 191710"/>
                <a:gd name="connsiteX24" fmla="*/ 168296 w 206327"/>
                <a:gd name="connsiteY24" fmla="*/ 119290 h 191710"/>
                <a:gd name="connsiteX25" fmla="*/ 137024 w 206327"/>
                <a:gd name="connsiteY25" fmla="*/ 124968 h 191710"/>
                <a:gd name="connsiteX26" fmla="*/ 122485 w 206327"/>
                <a:gd name="connsiteY26" fmla="*/ 125928 h 191710"/>
                <a:gd name="connsiteX27" fmla="*/ 99579 w 206327"/>
                <a:gd name="connsiteY27" fmla="*/ 145323 h 191710"/>
                <a:gd name="connsiteX28" fmla="*/ 97083 w 206327"/>
                <a:gd name="connsiteY28" fmla="*/ 152620 h 191710"/>
                <a:gd name="connsiteX29" fmla="*/ 95711 w 206327"/>
                <a:gd name="connsiteY29" fmla="*/ 158106 h 191710"/>
                <a:gd name="connsiteX30" fmla="*/ 83614 w 206327"/>
                <a:gd name="connsiteY30" fmla="*/ 182548 h 191710"/>
                <a:gd name="connsiteX31" fmla="*/ 53247 w 206327"/>
                <a:gd name="connsiteY31" fmla="*/ 191710 h 191710"/>
                <a:gd name="connsiteX32" fmla="*/ 68307 w 206327"/>
                <a:gd name="connsiteY32" fmla="*/ 37049 h 191710"/>
                <a:gd name="connsiteX33" fmla="*/ 60077 w 206327"/>
                <a:gd name="connsiteY33" fmla="*/ 50271 h 191710"/>
                <a:gd name="connsiteX34" fmla="*/ 53493 w 206327"/>
                <a:gd name="connsiteY34" fmla="*/ 63767 h 191710"/>
                <a:gd name="connsiteX35" fmla="*/ 39092 w 206327"/>
                <a:gd name="connsiteY35" fmla="*/ 90349 h 191710"/>
                <a:gd name="connsiteX36" fmla="*/ 19121 w 206327"/>
                <a:gd name="connsiteY36" fmla="*/ 136599 h 191710"/>
                <a:gd name="connsiteX37" fmla="*/ 18902 w 206327"/>
                <a:gd name="connsiteY37" fmla="*/ 138328 h 191710"/>
                <a:gd name="connsiteX38" fmla="*/ 13415 w 206327"/>
                <a:gd name="connsiteY38" fmla="*/ 164607 h 191710"/>
                <a:gd name="connsiteX39" fmla="*/ 16981 w 206327"/>
                <a:gd name="connsiteY39" fmla="*/ 170698 h 191710"/>
                <a:gd name="connsiteX40" fmla="*/ 74589 w 206327"/>
                <a:gd name="connsiteY40" fmla="*/ 172480 h 191710"/>
                <a:gd name="connsiteX41" fmla="*/ 82626 w 206327"/>
                <a:gd name="connsiteY41" fmla="*/ 154705 h 191710"/>
                <a:gd name="connsiteX42" fmla="*/ 83998 w 206327"/>
                <a:gd name="connsiteY42" fmla="*/ 149410 h 191710"/>
                <a:gd name="connsiteX43" fmla="*/ 88222 w 206327"/>
                <a:gd name="connsiteY43" fmla="*/ 138053 h 191710"/>
                <a:gd name="connsiteX44" fmla="*/ 120400 w 206327"/>
                <a:gd name="connsiteY44" fmla="*/ 112706 h 191710"/>
                <a:gd name="connsiteX45" fmla="*/ 136530 w 206327"/>
                <a:gd name="connsiteY45" fmla="*/ 111609 h 191710"/>
                <a:gd name="connsiteX46" fmla="*/ 162316 w 206327"/>
                <a:gd name="connsiteY46" fmla="*/ 107274 h 191710"/>
                <a:gd name="connsiteX47" fmla="*/ 177322 w 206327"/>
                <a:gd name="connsiteY47" fmla="*/ 96302 h 191710"/>
                <a:gd name="connsiteX48" fmla="*/ 181738 w 206327"/>
                <a:gd name="connsiteY48" fmla="*/ 92544 h 191710"/>
                <a:gd name="connsiteX49" fmla="*/ 192190 w 206327"/>
                <a:gd name="connsiteY49" fmla="*/ 80528 h 191710"/>
                <a:gd name="connsiteX50" fmla="*/ 189748 w 206327"/>
                <a:gd name="connsiteY50" fmla="*/ 62423 h 191710"/>
                <a:gd name="connsiteX51" fmla="*/ 186155 w 206327"/>
                <a:gd name="connsiteY51" fmla="*/ 48515 h 191710"/>
                <a:gd name="connsiteX52" fmla="*/ 185826 w 206327"/>
                <a:gd name="connsiteY52" fmla="*/ 37131 h 191710"/>
                <a:gd name="connsiteX53" fmla="*/ 184509 w 206327"/>
                <a:gd name="connsiteY53" fmla="*/ 23415 h 191710"/>
                <a:gd name="connsiteX54" fmla="*/ 173865 w 206327"/>
                <a:gd name="connsiteY54" fmla="*/ 14362 h 191710"/>
                <a:gd name="connsiteX55" fmla="*/ 157900 w 206327"/>
                <a:gd name="connsiteY55" fmla="*/ 14911 h 191710"/>
                <a:gd name="connsiteX56" fmla="*/ 154443 w 206327"/>
                <a:gd name="connsiteY56" fmla="*/ 16338 h 191710"/>
                <a:gd name="connsiteX57" fmla="*/ 142894 w 206327"/>
                <a:gd name="connsiteY57" fmla="*/ 19465 h 191710"/>
                <a:gd name="connsiteX58" fmla="*/ 134500 w 206327"/>
                <a:gd name="connsiteY58" fmla="*/ 17846 h 191710"/>
                <a:gd name="connsiteX59" fmla="*/ 130056 w 206327"/>
                <a:gd name="connsiteY59" fmla="*/ 16776 h 191710"/>
                <a:gd name="connsiteX60" fmla="*/ 103392 w 206327"/>
                <a:gd name="connsiteY60" fmla="*/ 17325 h 191710"/>
                <a:gd name="connsiteX61" fmla="*/ 86576 w 206327"/>
                <a:gd name="connsiteY61" fmla="*/ 21440 h 191710"/>
                <a:gd name="connsiteX62" fmla="*/ 68307 w 206327"/>
                <a:gd name="connsiteY62" fmla="*/ 37049 h 191710"/>
                <a:gd name="connsiteX63" fmla="*/ 12428 w 206327"/>
                <a:gd name="connsiteY63" fmla="*/ 136599 h 191710"/>
                <a:gd name="connsiteX64" fmla="*/ 12428 w 206327"/>
                <a:gd name="connsiteY64" fmla="*/ 136599 h 191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06327" h="191710">
                  <a:moveTo>
                    <a:pt x="53247" y="191710"/>
                  </a:moveTo>
                  <a:cubicBezTo>
                    <a:pt x="39218" y="191326"/>
                    <a:pt x="25370" y="188446"/>
                    <a:pt x="12345" y="183234"/>
                  </a:cubicBezTo>
                  <a:cubicBezTo>
                    <a:pt x="3806" y="180079"/>
                    <a:pt x="-1269" y="171274"/>
                    <a:pt x="275" y="162303"/>
                  </a:cubicBezTo>
                  <a:cubicBezTo>
                    <a:pt x="1757" y="153744"/>
                    <a:pt x="3403" y="144637"/>
                    <a:pt x="5762" y="135694"/>
                  </a:cubicBezTo>
                  <a:cubicBezTo>
                    <a:pt x="6119" y="116492"/>
                    <a:pt x="17859" y="97290"/>
                    <a:pt x="28119" y="82696"/>
                  </a:cubicBezTo>
                  <a:cubicBezTo>
                    <a:pt x="33243" y="74877"/>
                    <a:pt x="37676" y="66593"/>
                    <a:pt x="41369" y="58007"/>
                  </a:cubicBezTo>
                  <a:cubicBezTo>
                    <a:pt x="43591" y="53289"/>
                    <a:pt x="45813" y="48543"/>
                    <a:pt x="48227" y="43934"/>
                  </a:cubicBezTo>
                  <a:cubicBezTo>
                    <a:pt x="50951" y="38694"/>
                    <a:pt x="54089" y="33675"/>
                    <a:pt x="57608" y="28929"/>
                  </a:cubicBezTo>
                  <a:lnTo>
                    <a:pt x="57608" y="28929"/>
                  </a:lnTo>
                  <a:cubicBezTo>
                    <a:pt x="63682" y="20398"/>
                    <a:pt x="71857" y="13594"/>
                    <a:pt x="81337" y="9178"/>
                  </a:cubicBezTo>
                  <a:cubicBezTo>
                    <a:pt x="87841" y="6544"/>
                    <a:pt x="94683" y="4816"/>
                    <a:pt x="101664" y="4048"/>
                  </a:cubicBezTo>
                  <a:cubicBezTo>
                    <a:pt x="111614" y="2594"/>
                    <a:pt x="121703" y="2402"/>
                    <a:pt x="131702" y="3472"/>
                  </a:cubicBezTo>
                  <a:cubicBezTo>
                    <a:pt x="133924" y="3774"/>
                    <a:pt x="136119" y="4268"/>
                    <a:pt x="138258" y="4953"/>
                  </a:cubicBezTo>
                  <a:cubicBezTo>
                    <a:pt x="139891" y="5474"/>
                    <a:pt x="141572" y="5858"/>
                    <a:pt x="143279" y="6051"/>
                  </a:cubicBezTo>
                  <a:cubicBezTo>
                    <a:pt x="145289" y="5612"/>
                    <a:pt x="147248" y="4926"/>
                    <a:pt x="149122" y="4075"/>
                  </a:cubicBezTo>
                  <a:cubicBezTo>
                    <a:pt x="150685" y="3335"/>
                    <a:pt x="152287" y="2704"/>
                    <a:pt x="153922" y="2155"/>
                  </a:cubicBezTo>
                  <a:cubicBezTo>
                    <a:pt x="161672" y="-506"/>
                    <a:pt x="170052" y="-698"/>
                    <a:pt x="177925" y="1552"/>
                  </a:cubicBezTo>
                  <a:cubicBezTo>
                    <a:pt x="186435" y="4048"/>
                    <a:pt x="193405" y="10165"/>
                    <a:pt x="196963" y="18285"/>
                  </a:cubicBezTo>
                  <a:cubicBezTo>
                    <a:pt x="199100" y="24457"/>
                    <a:pt x="199904" y="30986"/>
                    <a:pt x="199322" y="37488"/>
                  </a:cubicBezTo>
                  <a:cubicBezTo>
                    <a:pt x="199163" y="40615"/>
                    <a:pt x="199226" y="43742"/>
                    <a:pt x="199514" y="46842"/>
                  </a:cubicBezTo>
                  <a:cubicBezTo>
                    <a:pt x="200194" y="50737"/>
                    <a:pt x="201212" y="54578"/>
                    <a:pt x="202559" y="58308"/>
                  </a:cubicBezTo>
                  <a:cubicBezTo>
                    <a:pt x="205302" y="66319"/>
                    <a:pt x="208045" y="75426"/>
                    <a:pt x="204973" y="84835"/>
                  </a:cubicBezTo>
                  <a:cubicBezTo>
                    <a:pt x="202230" y="93065"/>
                    <a:pt x="195372" y="98743"/>
                    <a:pt x="190379" y="102885"/>
                  </a:cubicBezTo>
                  <a:lnTo>
                    <a:pt x="186155" y="106452"/>
                  </a:lnTo>
                  <a:cubicBezTo>
                    <a:pt x="180786" y="111499"/>
                    <a:pt x="174784" y="115806"/>
                    <a:pt x="168296" y="119290"/>
                  </a:cubicBezTo>
                  <a:cubicBezTo>
                    <a:pt x="157872" y="124365"/>
                    <a:pt x="147283" y="124776"/>
                    <a:pt x="137024" y="124968"/>
                  </a:cubicBezTo>
                  <a:cubicBezTo>
                    <a:pt x="132163" y="124996"/>
                    <a:pt x="127308" y="125325"/>
                    <a:pt x="122485" y="125928"/>
                  </a:cubicBezTo>
                  <a:cubicBezTo>
                    <a:pt x="112363" y="127437"/>
                    <a:pt x="105230" y="136572"/>
                    <a:pt x="99579" y="145323"/>
                  </a:cubicBezTo>
                  <a:cubicBezTo>
                    <a:pt x="98394" y="147627"/>
                    <a:pt x="97552" y="150069"/>
                    <a:pt x="97083" y="152620"/>
                  </a:cubicBezTo>
                  <a:lnTo>
                    <a:pt x="95711" y="158106"/>
                  </a:lnTo>
                  <a:cubicBezTo>
                    <a:pt x="93599" y="166336"/>
                    <a:pt x="91212" y="175745"/>
                    <a:pt x="83614" y="182548"/>
                  </a:cubicBezTo>
                  <a:cubicBezTo>
                    <a:pt x="80432" y="185291"/>
                    <a:pt x="71242" y="191710"/>
                    <a:pt x="53247" y="191710"/>
                  </a:cubicBezTo>
                  <a:close/>
                  <a:moveTo>
                    <a:pt x="68307" y="37049"/>
                  </a:moveTo>
                  <a:cubicBezTo>
                    <a:pt x="65218" y="41218"/>
                    <a:pt x="62466" y="45662"/>
                    <a:pt x="60077" y="50271"/>
                  </a:cubicBezTo>
                  <a:cubicBezTo>
                    <a:pt x="57746" y="54688"/>
                    <a:pt x="55606" y="59241"/>
                    <a:pt x="53493" y="63767"/>
                  </a:cubicBezTo>
                  <a:cubicBezTo>
                    <a:pt x="49447" y="73012"/>
                    <a:pt x="44627" y="81900"/>
                    <a:pt x="39092" y="90349"/>
                  </a:cubicBezTo>
                  <a:cubicBezTo>
                    <a:pt x="29792" y="103654"/>
                    <a:pt x="19121" y="120963"/>
                    <a:pt x="19121" y="136599"/>
                  </a:cubicBezTo>
                  <a:cubicBezTo>
                    <a:pt x="19118" y="137175"/>
                    <a:pt x="19044" y="137752"/>
                    <a:pt x="18902" y="138328"/>
                  </a:cubicBezTo>
                  <a:cubicBezTo>
                    <a:pt x="16570" y="146996"/>
                    <a:pt x="14924" y="156076"/>
                    <a:pt x="13415" y="164607"/>
                  </a:cubicBezTo>
                  <a:cubicBezTo>
                    <a:pt x="12968" y="167241"/>
                    <a:pt x="14472" y="169792"/>
                    <a:pt x="16981" y="170698"/>
                  </a:cubicBezTo>
                  <a:cubicBezTo>
                    <a:pt x="48117" y="182246"/>
                    <a:pt x="67511" y="178927"/>
                    <a:pt x="74589" y="172480"/>
                  </a:cubicBezTo>
                  <a:cubicBezTo>
                    <a:pt x="79142" y="168393"/>
                    <a:pt x="80843" y="161727"/>
                    <a:pt x="82626" y="154705"/>
                  </a:cubicBezTo>
                  <a:lnTo>
                    <a:pt x="83998" y="149410"/>
                  </a:lnTo>
                  <a:cubicBezTo>
                    <a:pt x="84747" y="145405"/>
                    <a:pt x="86176" y="141564"/>
                    <a:pt x="88222" y="138053"/>
                  </a:cubicBezTo>
                  <a:cubicBezTo>
                    <a:pt x="95080" y="127437"/>
                    <a:pt x="104956" y="114983"/>
                    <a:pt x="120400" y="112706"/>
                  </a:cubicBezTo>
                  <a:cubicBezTo>
                    <a:pt x="125749" y="112021"/>
                    <a:pt x="131137" y="111636"/>
                    <a:pt x="136530" y="111609"/>
                  </a:cubicBezTo>
                  <a:cubicBezTo>
                    <a:pt x="145775" y="111335"/>
                    <a:pt x="154498" y="111088"/>
                    <a:pt x="162316" y="107274"/>
                  </a:cubicBezTo>
                  <a:cubicBezTo>
                    <a:pt x="167762" y="104257"/>
                    <a:pt x="172804" y="100581"/>
                    <a:pt x="177322" y="96302"/>
                  </a:cubicBezTo>
                  <a:lnTo>
                    <a:pt x="181738" y="92544"/>
                  </a:lnTo>
                  <a:cubicBezTo>
                    <a:pt x="186786" y="88374"/>
                    <a:pt x="190736" y="84835"/>
                    <a:pt x="192190" y="80528"/>
                  </a:cubicBezTo>
                  <a:cubicBezTo>
                    <a:pt x="193945" y="75316"/>
                    <a:pt x="191998" y="69364"/>
                    <a:pt x="189748" y="62423"/>
                  </a:cubicBezTo>
                  <a:cubicBezTo>
                    <a:pt x="188111" y="57924"/>
                    <a:pt x="186906" y="53261"/>
                    <a:pt x="186155" y="48515"/>
                  </a:cubicBezTo>
                  <a:cubicBezTo>
                    <a:pt x="185746" y="44730"/>
                    <a:pt x="185636" y="40917"/>
                    <a:pt x="185826" y="37131"/>
                  </a:cubicBezTo>
                  <a:cubicBezTo>
                    <a:pt x="186300" y="32522"/>
                    <a:pt x="185850" y="27859"/>
                    <a:pt x="184509" y="23415"/>
                  </a:cubicBezTo>
                  <a:cubicBezTo>
                    <a:pt x="182443" y="18999"/>
                    <a:pt x="178559" y="15707"/>
                    <a:pt x="173865" y="14362"/>
                  </a:cubicBezTo>
                  <a:cubicBezTo>
                    <a:pt x="168612" y="12936"/>
                    <a:pt x="163043" y="13128"/>
                    <a:pt x="157900" y="14911"/>
                  </a:cubicBezTo>
                  <a:cubicBezTo>
                    <a:pt x="156723" y="15323"/>
                    <a:pt x="155568" y="15789"/>
                    <a:pt x="154443" y="16338"/>
                  </a:cubicBezTo>
                  <a:cubicBezTo>
                    <a:pt x="150872" y="18230"/>
                    <a:pt x="146927" y="19273"/>
                    <a:pt x="142894" y="19465"/>
                  </a:cubicBezTo>
                  <a:cubicBezTo>
                    <a:pt x="140039" y="19300"/>
                    <a:pt x="137216" y="18752"/>
                    <a:pt x="134500" y="17846"/>
                  </a:cubicBezTo>
                  <a:cubicBezTo>
                    <a:pt x="133044" y="17408"/>
                    <a:pt x="131559" y="17051"/>
                    <a:pt x="130056" y="16776"/>
                  </a:cubicBezTo>
                  <a:cubicBezTo>
                    <a:pt x="121179" y="15844"/>
                    <a:pt x="112223" y="16036"/>
                    <a:pt x="103392" y="17325"/>
                  </a:cubicBezTo>
                  <a:cubicBezTo>
                    <a:pt x="97626" y="17929"/>
                    <a:pt x="91970" y="19328"/>
                    <a:pt x="86576" y="21440"/>
                  </a:cubicBezTo>
                  <a:cubicBezTo>
                    <a:pt x="79241" y="24978"/>
                    <a:pt x="72946" y="30355"/>
                    <a:pt x="68307" y="37049"/>
                  </a:cubicBezTo>
                  <a:close/>
                  <a:moveTo>
                    <a:pt x="12428" y="136599"/>
                  </a:moveTo>
                  <a:lnTo>
                    <a:pt x="12428" y="136599"/>
                  </a:ln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E6966A94-079B-FF67-5DA7-75703FB9E6D1}"/>
                </a:ext>
              </a:extLst>
            </p:cNvPr>
            <p:cNvSpPr/>
            <p:nvPr/>
          </p:nvSpPr>
          <p:spPr>
            <a:xfrm>
              <a:off x="3906421" y="4035286"/>
              <a:ext cx="201233" cy="209385"/>
            </a:xfrm>
            <a:custGeom>
              <a:avLst/>
              <a:gdLst>
                <a:gd name="connsiteX0" fmla="*/ 83866 w 144102"/>
                <a:gd name="connsiteY0" fmla="*/ 76712 h 149940"/>
                <a:gd name="connsiteX1" fmla="*/ 74567 w 144102"/>
                <a:gd name="connsiteY1" fmla="*/ 85655 h 149940"/>
                <a:gd name="connsiteX2" fmla="*/ 63128 w 144102"/>
                <a:gd name="connsiteY2" fmla="*/ 142960 h 149940"/>
                <a:gd name="connsiteX3" fmla="*/ 11857 w 144102"/>
                <a:gd name="connsiteY3" fmla="*/ 144853 h 149940"/>
                <a:gd name="connsiteX4" fmla="*/ 11199 w 144102"/>
                <a:gd name="connsiteY4" fmla="*/ 130479 h 149940"/>
                <a:gd name="connsiteX5" fmla="*/ 1927 w 144102"/>
                <a:gd name="connsiteY5" fmla="*/ 125569 h 149940"/>
                <a:gd name="connsiteX6" fmla="*/ 410 w 144102"/>
                <a:gd name="connsiteY6" fmla="*/ 120713 h 149940"/>
                <a:gd name="connsiteX7" fmla="*/ 555 w 144102"/>
                <a:gd name="connsiteY7" fmla="*/ 120466 h 149940"/>
                <a:gd name="connsiteX8" fmla="*/ 18112 w 144102"/>
                <a:gd name="connsiteY8" fmla="*/ 82061 h 149940"/>
                <a:gd name="connsiteX9" fmla="*/ 26506 w 144102"/>
                <a:gd name="connsiteY9" fmla="*/ 38170 h 149940"/>
                <a:gd name="connsiteX10" fmla="*/ 46367 w 144102"/>
                <a:gd name="connsiteY10" fmla="*/ 9449 h 149940"/>
                <a:gd name="connsiteX11" fmla="*/ 79889 w 144102"/>
                <a:gd name="connsiteY11" fmla="*/ 149 h 149940"/>
                <a:gd name="connsiteX12" fmla="*/ 140897 w 144102"/>
                <a:gd name="connsiteY12" fmla="*/ 25963 h 149940"/>
                <a:gd name="connsiteX13" fmla="*/ 143805 w 144102"/>
                <a:gd name="connsiteY13" fmla="*/ 30407 h 149940"/>
                <a:gd name="connsiteX14" fmla="*/ 138977 w 144102"/>
                <a:gd name="connsiteY14" fmla="*/ 38472 h 149940"/>
                <a:gd name="connsiteX15" fmla="*/ 123506 w 144102"/>
                <a:gd name="connsiteY15" fmla="*/ 38472 h 149940"/>
                <a:gd name="connsiteX16" fmla="*/ 98104 w 144102"/>
                <a:gd name="connsiteY16" fmla="*/ 38197 h 149940"/>
                <a:gd name="connsiteX17" fmla="*/ 80547 w 144102"/>
                <a:gd name="connsiteY17" fmla="*/ 43684 h 149940"/>
                <a:gd name="connsiteX18" fmla="*/ 71879 w 144102"/>
                <a:gd name="connsiteY18" fmla="*/ 59238 h 149940"/>
                <a:gd name="connsiteX19" fmla="*/ 76158 w 144102"/>
                <a:gd name="connsiteY19" fmla="*/ 69827 h 149940"/>
                <a:gd name="connsiteX20" fmla="*/ 83866 w 144102"/>
                <a:gd name="connsiteY20" fmla="*/ 75779 h 149940"/>
                <a:gd name="connsiteX21" fmla="*/ 83866 w 144102"/>
                <a:gd name="connsiteY21" fmla="*/ 76712 h 149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4102" h="149940">
                  <a:moveTo>
                    <a:pt x="83866" y="76712"/>
                  </a:moveTo>
                  <a:cubicBezTo>
                    <a:pt x="83263" y="79620"/>
                    <a:pt x="76761" y="83735"/>
                    <a:pt x="74567" y="85655"/>
                  </a:cubicBezTo>
                  <a:cubicBezTo>
                    <a:pt x="74567" y="85655"/>
                    <a:pt x="68285" y="128449"/>
                    <a:pt x="63128" y="142960"/>
                  </a:cubicBezTo>
                  <a:cubicBezTo>
                    <a:pt x="57970" y="157472"/>
                    <a:pt x="11857" y="144853"/>
                    <a:pt x="11857" y="144853"/>
                  </a:cubicBezTo>
                  <a:lnTo>
                    <a:pt x="11199" y="130479"/>
                  </a:lnTo>
                  <a:lnTo>
                    <a:pt x="1927" y="125569"/>
                  </a:lnTo>
                  <a:cubicBezTo>
                    <a:pt x="169" y="124636"/>
                    <a:pt x="-509" y="122469"/>
                    <a:pt x="410" y="120713"/>
                  </a:cubicBezTo>
                  <a:cubicBezTo>
                    <a:pt x="457" y="120631"/>
                    <a:pt x="503" y="120548"/>
                    <a:pt x="555" y="120466"/>
                  </a:cubicBezTo>
                  <a:cubicBezTo>
                    <a:pt x="8343" y="108643"/>
                    <a:pt x="14266" y="95695"/>
                    <a:pt x="18112" y="82061"/>
                  </a:cubicBezTo>
                  <a:cubicBezTo>
                    <a:pt x="22007" y="67660"/>
                    <a:pt x="21870" y="52572"/>
                    <a:pt x="26506" y="38170"/>
                  </a:cubicBezTo>
                  <a:cubicBezTo>
                    <a:pt x="29801" y="26676"/>
                    <a:pt x="36776" y="16581"/>
                    <a:pt x="46367" y="9449"/>
                  </a:cubicBezTo>
                  <a:cubicBezTo>
                    <a:pt x="56078" y="2810"/>
                    <a:pt x="68312" y="726"/>
                    <a:pt x="79889" y="149"/>
                  </a:cubicBezTo>
                  <a:cubicBezTo>
                    <a:pt x="106059" y="-1167"/>
                    <a:pt x="123972" y="6130"/>
                    <a:pt x="140897" y="25963"/>
                  </a:cubicBezTo>
                  <a:cubicBezTo>
                    <a:pt x="142140" y="27252"/>
                    <a:pt x="143128" y="28761"/>
                    <a:pt x="143805" y="30407"/>
                  </a:cubicBezTo>
                  <a:cubicBezTo>
                    <a:pt x="145040" y="34138"/>
                    <a:pt x="142242" y="37182"/>
                    <a:pt x="138977" y="38472"/>
                  </a:cubicBezTo>
                  <a:cubicBezTo>
                    <a:pt x="134094" y="40365"/>
                    <a:pt x="128663" y="39240"/>
                    <a:pt x="123506" y="38472"/>
                  </a:cubicBezTo>
                  <a:cubicBezTo>
                    <a:pt x="115087" y="37265"/>
                    <a:pt x="106544" y="37155"/>
                    <a:pt x="98104" y="38197"/>
                  </a:cubicBezTo>
                  <a:cubicBezTo>
                    <a:pt x="91901" y="38609"/>
                    <a:pt x="85885" y="40502"/>
                    <a:pt x="80547" y="43684"/>
                  </a:cubicBezTo>
                  <a:cubicBezTo>
                    <a:pt x="75184" y="47031"/>
                    <a:pt x="71912" y="52901"/>
                    <a:pt x="71879" y="59238"/>
                  </a:cubicBezTo>
                  <a:cubicBezTo>
                    <a:pt x="72241" y="63106"/>
                    <a:pt x="73727" y="66782"/>
                    <a:pt x="76158" y="69827"/>
                  </a:cubicBezTo>
                  <a:cubicBezTo>
                    <a:pt x="77036" y="70979"/>
                    <a:pt x="83729" y="75313"/>
                    <a:pt x="83866" y="75779"/>
                  </a:cubicBezTo>
                  <a:cubicBezTo>
                    <a:pt x="83938" y="76081"/>
                    <a:pt x="83938" y="76410"/>
                    <a:pt x="83866" y="76712"/>
                  </a:cubicBez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BF275458-7159-5B90-D03B-2840C4DBDF02}"/>
                </a:ext>
              </a:extLst>
            </p:cNvPr>
            <p:cNvSpPr/>
            <p:nvPr/>
          </p:nvSpPr>
          <p:spPr>
            <a:xfrm>
              <a:off x="3897122" y="4025973"/>
              <a:ext cx="219907" cy="228033"/>
            </a:xfrm>
            <a:custGeom>
              <a:avLst/>
              <a:gdLst>
                <a:gd name="connsiteX0" fmla="*/ 51024 w 157473"/>
                <a:gd name="connsiteY0" fmla="*/ 163292 h 163292"/>
                <a:gd name="connsiteX1" fmla="*/ 16651 w 157473"/>
                <a:gd name="connsiteY1" fmla="*/ 157971 h 163292"/>
                <a:gd name="connsiteX2" fmla="*/ 11714 w 157473"/>
                <a:gd name="connsiteY2" fmla="*/ 151826 h 163292"/>
                <a:gd name="connsiteX3" fmla="*/ 11247 w 157473"/>
                <a:gd name="connsiteY3" fmla="*/ 141264 h 163292"/>
                <a:gd name="connsiteX4" fmla="*/ 5487 w 157473"/>
                <a:gd name="connsiteY4" fmla="*/ 138165 h 163292"/>
                <a:gd name="connsiteX5" fmla="*/ 1191 w 157473"/>
                <a:gd name="connsiteY5" fmla="*/ 124257 h 163292"/>
                <a:gd name="connsiteX6" fmla="*/ 1646 w 157473"/>
                <a:gd name="connsiteY6" fmla="*/ 123488 h 163292"/>
                <a:gd name="connsiteX7" fmla="*/ 18352 w 157473"/>
                <a:gd name="connsiteY7" fmla="*/ 86867 h 163292"/>
                <a:gd name="connsiteX8" fmla="*/ 21836 w 157473"/>
                <a:gd name="connsiteY8" fmla="*/ 67664 h 163292"/>
                <a:gd name="connsiteX9" fmla="*/ 26829 w 157473"/>
                <a:gd name="connsiteY9" fmla="*/ 42811 h 163292"/>
                <a:gd name="connsiteX10" fmla="*/ 49295 w 157473"/>
                <a:gd name="connsiteY10" fmla="*/ 10633 h 163292"/>
                <a:gd name="connsiteX11" fmla="*/ 86246 w 157473"/>
                <a:gd name="connsiteY11" fmla="*/ 154 h 163292"/>
                <a:gd name="connsiteX12" fmla="*/ 152659 w 157473"/>
                <a:gd name="connsiteY12" fmla="*/ 28300 h 163292"/>
                <a:gd name="connsiteX13" fmla="*/ 156829 w 157473"/>
                <a:gd name="connsiteY13" fmla="*/ 34993 h 163292"/>
                <a:gd name="connsiteX14" fmla="*/ 148106 w 157473"/>
                <a:gd name="connsiteY14" fmla="*/ 51452 h 163292"/>
                <a:gd name="connsiteX15" fmla="*/ 130823 w 157473"/>
                <a:gd name="connsiteY15" fmla="*/ 52083 h 163292"/>
                <a:gd name="connsiteX16" fmla="*/ 129232 w 157473"/>
                <a:gd name="connsiteY16" fmla="*/ 51864 h 163292"/>
                <a:gd name="connsiteX17" fmla="*/ 105613 w 157473"/>
                <a:gd name="connsiteY17" fmla="*/ 51589 h 163292"/>
                <a:gd name="connsiteX18" fmla="*/ 90992 w 157473"/>
                <a:gd name="connsiteY18" fmla="*/ 56116 h 163292"/>
                <a:gd name="connsiteX19" fmla="*/ 85259 w 157473"/>
                <a:gd name="connsiteY19" fmla="*/ 65772 h 163292"/>
                <a:gd name="connsiteX20" fmla="*/ 88002 w 157473"/>
                <a:gd name="connsiteY20" fmla="*/ 72328 h 163292"/>
                <a:gd name="connsiteX21" fmla="*/ 91239 w 157473"/>
                <a:gd name="connsiteY21" fmla="*/ 74687 h 163292"/>
                <a:gd name="connsiteX22" fmla="*/ 97137 w 157473"/>
                <a:gd name="connsiteY22" fmla="*/ 81134 h 163292"/>
                <a:gd name="connsiteX23" fmla="*/ 97137 w 157473"/>
                <a:gd name="connsiteY23" fmla="*/ 84837 h 163292"/>
                <a:gd name="connsiteX24" fmla="*/ 97137 w 157473"/>
                <a:gd name="connsiteY24" fmla="*/ 84837 h 163292"/>
                <a:gd name="connsiteX25" fmla="*/ 87591 w 157473"/>
                <a:gd name="connsiteY25" fmla="*/ 95810 h 163292"/>
                <a:gd name="connsiteX26" fmla="*/ 87591 w 157473"/>
                <a:gd name="connsiteY26" fmla="*/ 95810 h 163292"/>
                <a:gd name="connsiteX27" fmla="*/ 76206 w 157473"/>
                <a:gd name="connsiteY27" fmla="*/ 151716 h 163292"/>
                <a:gd name="connsiteX28" fmla="*/ 51024 w 157473"/>
                <a:gd name="connsiteY28" fmla="*/ 163292 h 163292"/>
                <a:gd name="connsiteX29" fmla="*/ 24854 w 157473"/>
                <a:gd name="connsiteY29" fmla="*/ 146257 h 163292"/>
                <a:gd name="connsiteX30" fmla="*/ 63258 w 157473"/>
                <a:gd name="connsiteY30" fmla="*/ 147382 h 163292"/>
                <a:gd name="connsiteX31" fmla="*/ 74396 w 157473"/>
                <a:gd name="connsiteY31" fmla="*/ 91366 h 163292"/>
                <a:gd name="connsiteX32" fmla="*/ 76590 w 157473"/>
                <a:gd name="connsiteY32" fmla="*/ 87306 h 163292"/>
                <a:gd name="connsiteX33" fmla="*/ 79334 w 157473"/>
                <a:gd name="connsiteY33" fmla="*/ 85221 h 163292"/>
                <a:gd name="connsiteX34" fmla="*/ 81062 w 157473"/>
                <a:gd name="connsiteY34" fmla="*/ 83904 h 163292"/>
                <a:gd name="connsiteX35" fmla="*/ 77359 w 157473"/>
                <a:gd name="connsiteY35" fmla="*/ 80612 h 163292"/>
                <a:gd name="connsiteX36" fmla="*/ 71872 w 157473"/>
                <a:gd name="connsiteY36" fmla="*/ 66375 h 163292"/>
                <a:gd name="connsiteX37" fmla="*/ 83476 w 157473"/>
                <a:gd name="connsiteY37" fmla="*/ 44923 h 163292"/>
                <a:gd name="connsiteX38" fmla="*/ 103968 w 157473"/>
                <a:gd name="connsiteY38" fmla="*/ 38175 h 163292"/>
                <a:gd name="connsiteX39" fmla="*/ 131125 w 157473"/>
                <a:gd name="connsiteY39" fmla="*/ 38504 h 163292"/>
                <a:gd name="connsiteX40" fmla="*/ 132826 w 157473"/>
                <a:gd name="connsiteY40" fmla="*/ 38751 h 163292"/>
                <a:gd name="connsiteX41" fmla="*/ 143195 w 157473"/>
                <a:gd name="connsiteY41" fmla="*/ 38751 h 163292"/>
                <a:gd name="connsiteX42" fmla="*/ 143771 w 157473"/>
                <a:gd name="connsiteY42" fmla="*/ 38449 h 163292"/>
                <a:gd name="connsiteX43" fmla="*/ 142455 w 157473"/>
                <a:gd name="connsiteY43" fmla="*/ 36803 h 163292"/>
                <a:gd name="connsiteX44" fmla="*/ 86905 w 157473"/>
                <a:gd name="connsiteY44" fmla="*/ 13321 h 163292"/>
                <a:gd name="connsiteX45" fmla="*/ 56730 w 157473"/>
                <a:gd name="connsiteY45" fmla="*/ 21551 h 163292"/>
                <a:gd name="connsiteX46" fmla="*/ 39447 w 157473"/>
                <a:gd name="connsiteY46" fmla="*/ 46816 h 163292"/>
                <a:gd name="connsiteX47" fmla="*/ 34976 w 157473"/>
                <a:gd name="connsiteY47" fmla="*/ 69393 h 163292"/>
                <a:gd name="connsiteX48" fmla="*/ 31163 w 157473"/>
                <a:gd name="connsiteY48" fmla="*/ 90296 h 163292"/>
                <a:gd name="connsiteX49" fmla="*/ 14567 w 157473"/>
                <a:gd name="connsiteY49" fmla="*/ 127823 h 163292"/>
                <a:gd name="connsiteX50" fmla="*/ 20903 w 157473"/>
                <a:gd name="connsiteY50" fmla="*/ 131170 h 163292"/>
                <a:gd name="connsiteX51" fmla="*/ 24442 w 157473"/>
                <a:gd name="connsiteY51" fmla="*/ 136656 h 163292"/>
                <a:gd name="connsiteX52" fmla="*/ 90416 w 157473"/>
                <a:gd name="connsiteY52" fmla="*/ 83383 h 163292"/>
                <a:gd name="connsiteX53" fmla="*/ 90416 w 157473"/>
                <a:gd name="connsiteY53" fmla="*/ 83383 h 163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7473" h="163292">
                  <a:moveTo>
                    <a:pt x="51024" y="163292"/>
                  </a:moveTo>
                  <a:cubicBezTo>
                    <a:pt x="39393" y="162936"/>
                    <a:pt x="27849" y="161153"/>
                    <a:pt x="16651" y="157971"/>
                  </a:cubicBezTo>
                  <a:cubicBezTo>
                    <a:pt x="13851" y="157202"/>
                    <a:pt x="11859" y="154734"/>
                    <a:pt x="11714" y="151826"/>
                  </a:cubicBezTo>
                  <a:lnTo>
                    <a:pt x="11247" y="141264"/>
                  </a:lnTo>
                  <a:lnTo>
                    <a:pt x="5487" y="138165"/>
                  </a:lnTo>
                  <a:cubicBezTo>
                    <a:pt x="461" y="135504"/>
                    <a:pt x="-1459" y="129277"/>
                    <a:pt x="1191" y="124257"/>
                  </a:cubicBezTo>
                  <a:cubicBezTo>
                    <a:pt x="1331" y="124010"/>
                    <a:pt x="1484" y="123735"/>
                    <a:pt x="1646" y="123488"/>
                  </a:cubicBezTo>
                  <a:cubicBezTo>
                    <a:pt x="9066" y="112214"/>
                    <a:pt x="14701" y="99870"/>
                    <a:pt x="18352" y="86867"/>
                  </a:cubicBezTo>
                  <a:cubicBezTo>
                    <a:pt x="19916" y="80557"/>
                    <a:pt x="21079" y="74138"/>
                    <a:pt x="21836" y="67664"/>
                  </a:cubicBezTo>
                  <a:cubicBezTo>
                    <a:pt x="22758" y="59243"/>
                    <a:pt x="24429" y="50931"/>
                    <a:pt x="26829" y="42811"/>
                  </a:cubicBezTo>
                  <a:cubicBezTo>
                    <a:pt x="30011" y="32935"/>
                    <a:pt x="36512" y="19357"/>
                    <a:pt x="49295" y="10633"/>
                  </a:cubicBezTo>
                  <a:cubicBezTo>
                    <a:pt x="61475" y="2404"/>
                    <a:pt x="76206" y="675"/>
                    <a:pt x="86246" y="154"/>
                  </a:cubicBezTo>
                  <a:cubicBezTo>
                    <a:pt x="114693" y="-1272"/>
                    <a:pt x="134582" y="7122"/>
                    <a:pt x="152659" y="28300"/>
                  </a:cubicBezTo>
                  <a:cubicBezTo>
                    <a:pt x="154475" y="30247"/>
                    <a:pt x="155893" y="32497"/>
                    <a:pt x="156829" y="34993"/>
                  </a:cubicBezTo>
                  <a:cubicBezTo>
                    <a:pt x="159051" y="41631"/>
                    <a:pt x="155375" y="48544"/>
                    <a:pt x="148106" y="51452"/>
                  </a:cubicBezTo>
                  <a:cubicBezTo>
                    <a:pt x="142510" y="53235"/>
                    <a:pt x="136535" y="53454"/>
                    <a:pt x="130823" y="52083"/>
                  </a:cubicBezTo>
                  <a:lnTo>
                    <a:pt x="129232" y="51864"/>
                  </a:lnTo>
                  <a:cubicBezTo>
                    <a:pt x="121406" y="50711"/>
                    <a:pt x="113464" y="50629"/>
                    <a:pt x="105613" y="51589"/>
                  </a:cubicBezTo>
                  <a:cubicBezTo>
                    <a:pt x="100448" y="51891"/>
                    <a:pt x="95433" y="53454"/>
                    <a:pt x="90992" y="56116"/>
                  </a:cubicBezTo>
                  <a:cubicBezTo>
                    <a:pt x="87585" y="58173"/>
                    <a:pt x="85432" y="61794"/>
                    <a:pt x="85259" y="65772"/>
                  </a:cubicBezTo>
                  <a:cubicBezTo>
                    <a:pt x="85536" y="68185"/>
                    <a:pt x="86488" y="70435"/>
                    <a:pt x="88002" y="72328"/>
                  </a:cubicBezTo>
                  <a:cubicBezTo>
                    <a:pt x="88743" y="72959"/>
                    <a:pt x="90032" y="73837"/>
                    <a:pt x="91239" y="74687"/>
                  </a:cubicBezTo>
                  <a:cubicBezTo>
                    <a:pt x="94970" y="77430"/>
                    <a:pt x="96506" y="78445"/>
                    <a:pt x="97137" y="81134"/>
                  </a:cubicBezTo>
                  <a:cubicBezTo>
                    <a:pt x="97411" y="82340"/>
                    <a:pt x="97411" y="83630"/>
                    <a:pt x="97137" y="84837"/>
                  </a:cubicBezTo>
                  <a:lnTo>
                    <a:pt x="97137" y="84837"/>
                  </a:lnTo>
                  <a:cubicBezTo>
                    <a:pt x="96232" y="89116"/>
                    <a:pt x="92446" y="92271"/>
                    <a:pt x="87591" y="95810"/>
                  </a:cubicBezTo>
                  <a:lnTo>
                    <a:pt x="87591" y="95810"/>
                  </a:lnTo>
                  <a:cubicBezTo>
                    <a:pt x="86109" y="105521"/>
                    <a:pt x="80842" y="138741"/>
                    <a:pt x="76206" y="151716"/>
                  </a:cubicBezTo>
                  <a:cubicBezTo>
                    <a:pt x="72832" y="160631"/>
                    <a:pt x="62463" y="163292"/>
                    <a:pt x="51024" y="163292"/>
                  </a:cubicBezTo>
                  <a:close/>
                  <a:moveTo>
                    <a:pt x="24854" y="146257"/>
                  </a:moveTo>
                  <a:cubicBezTo>
                    <a:pt x="44632" y="151003"/>
                    <a:pt x="62079" y="150975"/>
                    <a:pt x="63258" y="147382"/>
                  </a:cubicBezTo>
                  <a:cubicBezTo>
                    <a:pt x="68141" y="133666"/>
                    <a:pt x="74231" y="91777"/>
                    <a:pt x="74396" y="91366"/>
                  </a:cubicBezTo>
                  <a:cubicBezTo>
                    <a:pt x="74618" y="89802"/>
                    <a:pt x="75397" y="88348"/>
                    <a:pt x="76590" y="87306"/>
                  </a:cubicBezTo>
                  <a:cubicBezTo>
                    <a:pt x="77221" y="86757"/>
                    <a:pt x="78154" y="86044"/>
                    <a:pt x="79334" y="85221"/>
                  </a:cubicBezTo>
                  <a:lnTo>
                    <a:pt x="81062" y="83904"/>
                  </a:lnTo>
                  <a:cubicBezTo>
                    <a:pt x="79666" y="82999"/>
                    <a:pt x="78417" y="81901"/>
                    <a:pt x="77359" y="80612"/>
                  </a:cubicBezTo>
                  <a:cubicBezTo>
                    <a:pt x="74157" y="76525"/>
                    <a:pt x="72245" y="71560"/>
                    <a:pt x="71872" y="66375"/>
                  </a:cubicBezTo>
                  <a:cubicBezTo>
                    <a:pt x="71735" y="57679"/>
                    <a:pt x="76132" y="49559"/>
                    <a:pt x="83476" y="44923"/>
                  </a:cubicBezTo>
                  <a:cubicBezTo>
                    <a:pt x="89689" y="41110"/>
                    <a:pt x="96706" y="38806"/>
                    <a:pt x="103968" y="38175"/>
                  </a:cubicBezTo>
                  <a:cubicBezTo>
                    <a:pt x="112995" y="37105"/>
                    <a:pt x="122125" y="37215"/>
                    <a:pt x="131125" y="38504"/>
                  </a:cubicBezTo>
                  <a:lnTo>
                    <a:pt x="132826" y="38751"/>
                  </a:lnTo>
                  <a:cubicBezTo>
                    <a:pt x="136233" y="39574"/>
                    <a:pt x="139788" y="39574"/>
                    <a:pt x="143195" y="38751"/>
                  </a:cubicBezTo>
                  <a:cubicBezTo>
                    <a:pt x="143401" y="38669"/>
                    <a:pt x="143596" y="38587"/>
                    <a:pt x="143771" y="38449"/>
                  </a:cubicBezTo>
                  <a:cubicBezTo>
                    <a:pt x="143363" y="37873"/>
                    <a:pt x="142924" y="37324"/>
                    <a:pt x="142455" y="36803"/>
                  </a:cubicBezTo>
                  <a:cubicBezTo>
                    <a:pt x="126983" y="18671"/>
                    <a:pt x="111374" y="12115"/>
                    <a:pt x="86905" y="13321"/>
                  </a:cubicBezTo>
                  <a:cubicBezTo>
                    <a:pt x="73518" y="14007"/>
                    <a:pt x="63972" y="16586"/>
                    <a:pt x="56730" y="21551"/>
                  </a:cubicBezTo>
                  <a:cubicBezTo>
                    <a:pt x="47046" y="28162"/>
                    <a:pt x="41999" y="38943"/>
                    <a:pt x="39447" y="46816"/>
                  </a:cubicBezTo>
                  <a:cubicBezTo>
                    <a:pt x="37294" y="54195"/>
                    <a:pt x="35799" y="61739"/>
                    <a:pt x="34976" y="69393"/>
                  </a:cubicBezTo>
                  <a:cubicBezTo>
                    <a:pt x="34128" y="76443"/>
                    <a:pt x="32856" y="83410"/>
                    <a:pt x="31163" y="90296"/>
                  </a:cubicBezTo>
                  <a:cubicBezTo>
                    <a:pt x="27468" y="103545"/>
                    <a:pt x="21877" y="116191"/>
                    <a:pt x="14567" y="127823"/>
                  </a:cubicBezTo>
                  <a:lnTo>
                    <a:pt x="20903" y="131170"/>
                  </a:lnTo>
                  <a:cubicBezTo>
                    <a:pt x="22953" y="132267"/>
                    <a:pt x="24289" y="134352"/>
                    <a:pt x="24442" y="136656"/>
                  </a:cubicBezTo>
                  <a:close/>
                  <a:moveTo>
                    <a:pt x="90416" y="83383"/>
                  </a:moveTo>
                  <a:lnTo>
                    <a:pt x="90416" y="83383"/>
                  </a:ln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54C08BA5-B405-F523-DADA-32BA69158DCB}"/>
                </a:ext>
              </a:extLst>
            </p:cNvPr>
            <p:cNvSpPr/>
            <p:nvPr/>
          </p:nvSpPr>
          <p:spPr>
            <a:xfrm>
              <a:off x="4018062" y="4166551"/>
              <a:ext cx="34895" cy="36412"/>
            </a:xfrm>
            <a:custGeom>
              <a:avLst/>
              <a:gdLst>
                <a:gd name="connsiteX0" fmla="*/ 0 w 24988"/>
                <a:gd name="connsiteY0" fmla="*/ 21175 h 26074"/>
                <a:gd name="connsiteX1" fmla="*/ 21671 w 24988"/>
                <a:gd name="connsiteY1" fmla="*/ 1149 h 26074"/>
                <a:gd name="connsiteX2" fmla="*/ 0 w 24988"/>
                <a:gd name="connsiteY2" fmla="*/ 21175 h 2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988" h="26074">
                  <a:moveTo>
                    <a:pt x="0" y="21175"/>
                  </a:moveTo>
                  <a:cubicBezTo>
                    <a:pt x="0" y="21175"/>
                    <a:pt x="11796" y="-5818"/>
                    <a:pt x="21671" y="1149"/>
                  </a:cubicBezTo>
                  <a:cubicBezTo>
                    <a:pt x="31547" y="8117"/>
                    <a:pt x="17913" y="37579"/>
                    <a:pt x="0" y="21175"/>
                  </a:cubicBez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31180DB6-D6C8-6165-B8AF-D2A00325B768}"/>
                </a:ext>
              </a:extLst>
            </p:cNvPr>
            <p:cNvSpPr/>
            <p:nvPr/>
          </p:nvSpPr>
          <p:spPr>
            <a:xfrm>
              <a:off x="3881821" y="4109706"/>
              <a:ext cx="52752" cy="87867"/>
            </a:xfrm>
            <a:custGeom>
              <a:avLst/>
              <a:gdLst>
                <a:gd name="connsiteX0" fmla="*/ 14990 w 37775"/>
                <a:gd name="connsiteY0" fmla="*/ 62895 h 62922"/>
                <a:gd name="connsiteX1" fmla="*/ 10436 w 37775"/>
                <a:gd name="connsiteY1" fmla="*/ 61112 h 62922"/>
                <a:gd name="connsiteX2" fmla="*/ 122 w 37775"/>
                <a:gd name="connsiteY2" fmla="*/ 33680 h 62922"/>
                <a:gd name="connsiteX3" fmla="*/ 3386 w 37775"/>
                <a:gd name="connsiteY3" fmla="*/ 12173 h 62922"/>
                <a:gd name="connsiteX4" fmla="*/ 17706 w 37775"/>
                <a:gd name="connsiteY4" fmla="*/ 21 h 62922"/>
                <a:gd name="connsiteX5" fmla="*/ 37704 w 37775"/>
                <a:gd name="connsiteY5" fmla="*/ 23722 h 62922"/>
                <a:gd name="connsiteX6" fmla="*/ 32053 w 37775"/>
                <a:gd name="connsiteY6" fmla="*/ 31321 h 62922"/>
                <a:gd name="connsiteX7" fmla="*/ 24564 w 37775"/>
                <a:gd name="connsiteY7" fmla="*/ 26218 h 62922"/>
                <a:gd name="connsiteX8" fmla="*/ 18309 w 37775"/>
                <a:gd name="connsiteY8" fmla="*/ 13380 h 62922"/>
                <a:gd name="connsiteX9" fmla="*/ 13481 w 37775"/>
                <a:gd name="connsiteY9" fmla="*/ 32994 h 62922"/>
                <a:gd name="connsiteX10" fmla="*/ 19544 w 37775"/>
                <a:gd name="connsiteY10" fmla="*/ 51346 h 62922"/>
                <a:gd name="connsiteX11" fmla="*/ 19848 w 37775"/>
                <a:gd name="connsiteY11" fmla="*/ 60810 h 62922"/>
                <a:gd name="connsiteX12" fmla="*/ 14990 w 37775"/>
                <a:gd name="connsiteY12" fmla="*/ 62922 h 6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775" h="62922">
                  <a:moveTo>
                    <a:pt x="14990" y="62895"/>
                  </a:moveTo>
                  <a:cubicBezTo>
                    <a:pt x="13303" y="62895"/>
                    <a:pt x="11676" y="62264"/>
                    <a:pt x="10436" y="61112"/>
                  </a:cubicBezTo>
                  <a:cubicBezTo>
                    <a:pt x="4566" y="55625"/>
                    <a:pt x="725" y="45421"/>
                    <a:pt x="122" y="33680"/>
                  </a:cubicBezTo>
                  <a:cubicBezTo>
                    <a:pt x="-391" y="26356"/>
                    <a:pt x="722" y="19004"/>
                    <a:pt x="3386" y="12173"/>
                  </a:cubicBezTo>
                  <a:cubicBezTo>
                    <a:pt x="7665" y="2024"/>
                    <a:pt x="14194" y="213"/>
                    <a:pt x="17706" y="21"/>
                  </a:cubicBezTo>
                  <a:cubicBezTo>
                    <a:pt x="27032" y="-500"/>
                    <a:pt x="34878" y="8854"/>
                    <a:pt x="37704" y="23722"/>
                  </a:cubicBezTo>
                  <a:cubicBezTo>
                    <a:pt x="38241" y="27371"/>
                    <a:pt x="35709" y="30772"/>
                    <a:pt x="32053" y="31321"/>
                  </a:cubicBezTo>
                  <a:cubicBezTo>
                    <a:pt x="28610" y="31815"/>
                    <a:pt x="25356" y="29592"/>
                    <a:pt x="24564" y="26218"/>
                  </a:cubicBezTo>
                  <a:cubicBezTo>
                    <a:pt x="22973" y="17742"/>
                    <a:pt x="19489" y="13655"/>
                    <a:pt x="18309" y="13380"/>
                  </a:cubicBezTo>
                  <a:cubicBezTo>
                    <a:pt x="16855" y="13929"/>
                    <a:pt x="12823" y="20814"/>
                    <a:pt x="13481" y="32994"/>
                  </a:cubicBezTo>
                  <a:cubicBezTo>
                    <a:pt x="13947" y="42157"/>
                    <a:pt x="16937" y="48932"/>
                    <a:pt x="19544" y="51346"/>
                  </a:cubicBezTo>
                  <a:cubicBezTo>
                    <a:pt x="22240" y="53870"/>
                    <a:pt x="22377" y="58122"/>
                    <a:pt x="19848" y="60810"/>
                  </a:cubicBezTo>
                  <a:cubicBezTo>
                    <a:pt x="18589" y="62154"/>
                    <a:pt x="16830" y="62922"/>
                    <a:pt x="14990" y="62922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34B3356-F03E-5A59-97AD-750C21B56FA4}"/>
                </a:ext>
              </a:extLst>
            </p:cNvPr>
            <p:cNvSpPr/>
            <p:nvPr/>
          </p:nvSpPr>
          <p:spPr>
            <a:xfrm>
              <a:off x="3930418" y="4108630"/>
              <a:ext cx="65715" cy="94196"/>
            </a:xfrm>
            <a:custGeom>
              <a:avLst/>
              <a:gdLst>
                <a:gd name="connsiteX0" fmla="*/ 24382 w 47058"/>
                <a:gd name="connsiteY0" fmla="*/ 67453 h 67453"/>
                <a:gd name="connsiteX1" fmla="*/ 105 w 47058"/>
                <a:gd name="connsiteY1" fmla="*/ 34946 h 67453"/>
                <a:gd name="connsiteX2" fmla="*/ 4823 w 47058"/>
                <a:gd name="connsiteY2" fmla="*/ 12013 h 67453"/>
                <a:gd name="connsiteX3" fmla="*/ 21776 w 47058"/>
                <a:gd name="connsiteY3" fmla="*/ 25 h 67453"/>
                <a:gd name="connsiteX4" fmla="*/ 46959 w 47058"/>
                <a:gd name="connsiteY4" fmla="*/ 32532 h 67453"/>
                <a:gd name="connsiteX5" fmla="*/ 42213 w 47058"/>
                <a:gd name="connsiteY5" fmla="*/ 55465 h 67453"/>
                <a:gd name="connsiteX6" fmla="*/ 25260 w 47058"/>
                <a:gd name="connsiteY6" fmla="*/ 67426 h 67453"/>
                <a:gd name="connsiteX7" fmla="*/ 22654 w 47058"/>
                <a:gd name="connsiteY7" fmla="*/ 13385 h 67453"/>
                <a:gd name="connsiteX8" fmla="*/ 22462 w 47058"/>
                <a:gd name="connsiteY8" fmla="*/ 13385 h 67453"/>
                <a:gd name="connsiteX9" fmla="*/ 16564 w 47058"/>
                <a:gd name="connsiteY9" fmla="*/ 18460 h 67453"/>
                <a:gd name="connsiteX10" fmla="*/ 13464 w 47058"/>
                <a:gd name="connsiteY10" fmla="*/ 34233 h 67453"/>
                <a:gd name="connsiteX11" fmla="*/ 24437 w 47058"/>
                <a:gd name="connsiteY11" fmla="*/ 54066 h 67453"/>
                <a:gd name="connsiteX12" fmla="*/ 30362 w 47058"/>
                <a:gd name="connsiteY12" fmla="*/ 49019 h 67453"/>
                <a:gd name="connsiteX13" fmla="*/ 33462 w 47058"/>
                <a:gd name="connsiteY13" fmla="*/ 33218 h 67453"/>
                <a:gd name="connsiteX14" fmla="*/ 22791 w 47058"/>
                <a:gd name="connsiteY14" fmla="*/ 13330 h 67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7058" h="67453">
                  <a:moveTo>
                    <a:pt x="24382" y="67453"/>
                  </a:moveTo>
                  <a:cubicBezTo>
                    <a:pt x="11626" y="67453"/>
                    <a:pt x="1065" y="53408"/>
                    <a:pt x="105" y="34946"/>
                  </a:cubicBezTo>
                  <a:cubicBezTo>
                    <a:pt x="-447" y="27018"/>
                    <a:pt x="1186" y="19090"/>
                    <a:pt x="4823" y="12013"/>
                  </a:cubicBezTo>
                  <a:cubicBezTo>
                    <a:pt x="8828" y="4744"/>
                    <a:pt x="15028" y="382"/>
                    <a:pt x="21776" y="25"/>
                  </a:cubicBezTo>
                  <a:cubicBezTo>
                    <a:pt x="34779" y="-688"/>
                    <a:pt x="45971" y="13741"/>
                    <a:pt x="46959" y="32532"/>
                  </a:cubicBezTo>
                  <a:cubicBezTo>
                    <a:pt x="47496" y="40460"/>
                    <a:pt x="45856" y="48388"/>
                    <a:pt x="42213" y="55465"/>
                  </a:cubicBezTo>
                  <a:cubicBezTo>
                    <a:pt x="38208" y="62707"/>
                    <a:pt x="32036" y="67069"/>
                    <a:pt x="25260" y="67426"/>
                  </a:cubicBezTo>
                  <a:close/>
                  <a:moveTo>
                    <a:pt x="22654" y="13385"/>
                  </a:moveTo>
                  <a:lnTo>
                    <a:pt x="22462" y="13385"/>
                  </a:lnTo>
                  <a:cubicBezTo>
                    <a:pt x="20432" y="13385"/>
                    <a:pt x="18265" y="15332"/>
                    <a:pt x="16564" y="18460"/>
                  </a:cubicBezTo>
                  <a:cubicBezTo>
                    <a:pt x="14136" y="23343"/>
                    <a:pt x="13064" y="28801"/>
                    <a:pt x="13464" y="34233"/>
                  </a:cubicBezTo>
                  <a:cubicBezTo>
                    <a:pt x="14040" y="45699"/>
                    <a:pt x="19911" y="54258"/>
                    <a:pt x="24437" y="54066"/>
                  </a:cubicBezTo>
                  <a:cubicBezTo>
                    <a:pt x="26494" y="54066"/>
                    <a:pt x="28634" y="52119"/>
                    <a:pt x="30362" y="49019"/>
                  </a:cubicBezTo>
                  <a:cubicBezTo>
                    <a:pt x="32787" y="44136"/>
                    <a:pt x="33860" y="38677"/>
                    <a:pt x="33462" y="33218"/>
                  </a:cubicBezTo>
                  <a:cubicBezTo>
                    <a:pt x="33023" y="21861"/>
                    <a:pt x="27290" y="13330"/>
                    <a:pt x="22791" y="13330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A6E2982F-ED32-A40A-CE0F-5FA8D4BEADB1}"/>
                </a:ext>
              </a:extLst>
            </p:cNvPr>
            <p:cNvSpPr/>
            <p:nvPr/>
          </p:nvSpPr>
          <p:spPr>
            <a:xfrm>
              <a:off x="3974678" y="4126361"/>
              <a:ext cx="48824" cy="20838"/>
            </a:xfrm>
            <a:custGeom>
              <a:avLst/>
              <a:gdLst>
                <a:gd name="connsiteX0" fmla="*/ 6569 w 34963"/>
                <a:gd name="connsiteY0" fmla="*/ 14922 h 14922"/>
                <a:gd name="connsiteX1" fmla="*/ 1 w 34963"/>
                <a:gd name="connsiteY1" fmla="*/ 8092 h 14922"/>
                <a:gd name="connsiteX2" fmla="*/ 6102 w 34963"/>
                <a:gd name="connsiteY2" fmla="*/ 1563 h 14922"/>
                <a:gd name="connsiteX3" fmla="*/ 27417 w 34963"/>
                <a:gd name="connsiteY3" fmla="*/ 55 h 14922"/>
                <a:gd name="connsiteX4" fmla="*/ 34908 w 34963"/>
                <a:gd name="connsiteY4" fmla="*/ 5843 h 14922"/>
                <a:gd name="connsiteX5" fmla="*/ 29120 w 34963"/>
                <a:gd name="connsiteY5" fmla="*/ 13331 h 14922"/>
                <a:gd name="connsiteX6" fmla="*/ 28350 w 34963"/>
                <a:gd name="connsiteY6" fmla="*/ 13386 h 14922"/>
                <a:gd name="connsiteX7" fmla="*/ 7062 w 34963"/>
                <a:gd name="connsiteY7" fmla="*/ 14895 h 14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963" h="14922">
                  <a:moveTo>
                    <a:pt x="6569" y="14922"/>
                  </a:moveTo>
                  <a:cubicBezTo>
                    <a:pt x="2873" y="14840"/>
                    <a:pt x="-67" y="11795"/>
                    <a:pt x="1" y="8092"/>
                  </a:cubicBezTo>
                  <a:cubicBezTo>
                    <a:pt x="67" y="4690"/>
                    <a:pt x="2698" y="1865"/>
                    <a:pt x="6102" y="1563"/>
                  </a:cubicBezTo>
                  <a:lnTo>
                    <a:pt x="27417" y="55"/>
                  </a:lnTo>
                  <a:cubicBezTo>
                    <a:pt x="31085" y="-412"/>
                    <a:pt x="34437" y="2166"/>
                    <a:pt x="34908" y="5843"/>
                  </a:cubicBezTo>
                  <a:cubicBezTo>
                    <a:pt x="35378" y="9518"/>
                    <a:pt x="32785" y="12865"/>
                    <a:pt x="29120" y="13331"/>
                  </a:cubicBezTo>
                  <a:cubicBezTo>
                    <a:pt x="28865" y="13359"/>
                    <a:pt x="28607" y="13386"/>
                    <a:pt x="28350" y="13386"/>
                  </a:cubicBezTo>
                  <a:lnTo>
                    <a:pt x="7062" y="14895"/>
                  </a:ln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0AED86EA-2629-91F9-43D7-AF30721C8306}"/>
                </a:ext>
              </a:extLst>
            </p:cNvPr>
            <p:cNvSpPr/>
            <p:nvPr/>
          </p:nvSpPr>
          <p:spPr>
            <a:xfrm>
              <a:off x="7355164" y="5068352"/>
              <a:ext cx="671882" cy="204876"/>
            </a:xfrm>
            <a:custGeom>
              <a:avLst/>
              <a:gdLst>
                <a:gd name="connsiteX0" fmla="*/ 253 w 481129"/>
                <a:gd name="connsiteY0" fmla="*/ 67291 h 146710"/>
                <a:gd name="connsiteX1" fmla="*/ 252847 w 481129"/>
                <a:gd name="connsiteY1" fmla="*/ 144731 h 146710"/>
                <a:gd name="connsiteX2" fmla="*/ 478283 w 481129"/>
                <a:gd name="connsiteY2" fmla="*/ 82900 h 146710"/>
                <a:gd name="connsiteX3" fmla="*/ 194060 w 481129"/>
                <a:gd name="connsiteY3" fmla="*/ 0 h 146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1129" h="146710">
                  <a:moveTo>
                    <a:pt x="253" y="67291"/>
                  </a:moveTo>
                  <a:cubicBezTo>
                    <a:pt x="253" y="67291"/>
                    <a:pt x="-17879" y="129562"/>
                    <a:pt x="252847" y="144731"/>
                  </a:cubicBezTo>
                  <a:cubicBezTo>
                    <a:pt x="523573" y="159901"/>
                    <a:pt x="478283" y="82900"/>
                    <a:pt x="478283" y="82900"/>
                  </a:cubicBezTo>
                  <a:lnTo>
                    <a:pt x="194060" y="0"/>
                  </a:ln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D7DFC331-5C70-BC06-096B-3D3CF69A4FB4}"/>
                </a:ext>
              </a:extLst>
            </p:cNvPr>
            <p:cNvSpPr/>
            <p:nvPr/>
          </p:nvSpPr>
          <p:spPr>
            <a:xfrm>
              <a:off x="7634592" y="6519032"/>
              <a:ext cx="98986" cy="192189"/>
            </a:xfrm>
            <a:custGeom>
              <a:avLst/>
              <a:gdLst>
                <a:gd name="connsiteX0" fmla="*/ 70884 w 70884"/>
                <a:gd name="connsiteY0" fmla="*/ 4856 h 137626"/>
                <a:gd name="connsiteX1" fmla="*/ 67455 w 70884"/>
                <a:gd name="connsiteY1" fmla="*/ 132744 h 137626"/>
                <a:gd name="connsiteX2" fmla="*/ 22330 w 70884"/>
                <a:gd name="connsiteY2" fmla="*/ 137627 h 137626"/>
                <a:gd name="connsiteX3" fmla="*/ 0 w 70884"/>
                <a:gd name="connsiteY3" fmla="*/ 0 h 137626"/>
                <a:gd name="connsiteX4" fmla="*/ 70884 w 70884"/>
                <a:gd name="connsiteY4" fmla="*/ 4856 h 137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884" h="137626">
                  <a:moveTo>
                    <a:pt x="70884" y="4856"/>
                  </a:moveTo>
                  <a:lnTo>
                    <a:pt x="67455" y="132744"/>
                  </a:lnTo>
                  <a:lnTo>
                    <a:pt x="22330" y="137627"/>
                  </a:lnTo>
                  <a:lnTo>
                    <a:pt x="0" y="0"/>
                  </a:lnTo>
                  <a:lnTo>
                    <a:pt x="70884" y="4856"/>
                  </a:ln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3E8FA836-6113-CF9C-9694-D10197D36BCF}"/>
                </a:ext>
              </a:extLst>
            </p:cNvPr>
            <p:cNvSpPr/>
            <p:nvPr/>
          </p:nvSpPr>
          <p:spPr>
            <a:xfrm>
              <a:off x="7625255" y="6509992"/>
              <a:ext cx="117749" cy="210848"/>
            </a:xfrm>
            <a:custGeom>
              <a:avLst/>
              <a:gdLst>
                <a:gd name="connsiteX0" fmla="*/ 29015 w 84320"/>
                <a:gd name="connsiteY0" fmla="*/ 150794 h 150985"/>
                <a:gd name="connsiteX1" fmla="*/ 22404 w 84320"/>
                <a:gd name="connsiteY1" fmla="*/ 145307 h 150985"/>
                <a:gd name="connsiteX2" fmla="*/ 74 w 84320"/>
                <a:gd name="connsiteY2" fmla="*/ 7681 h 150985"/>
                <a:gd name="connsiteX3" fmla="*/ 1747 w 84320"/>
                <a:gd name="connsiteY3" fmla="*/ 2195 h 150985"/>
                <a:gd name="connsiteX4" fmla="*/ 7234 w 84320"/>
                <a:gd name="connsiteY4" fmla="*/ 28 h 150985"/>
                <a:gd name="connsiteX5" fmla="*/ 78091 w 84320"/>
                <a:gd name="connsiteY5" fmla="*/ 4883 h 150985"/>
                <a:gd name="connsiteX6" fmla="*/ 84318 w 84320"/>
                <a:gd name="connsiteY6" fmla="*/ 11741 h 150985"/>
                <a:gd name="connsiteX7" fmla="*/ 80889 w 84320"/>
                <a:gd name="connsiteY7" fmla="*/ 139629 h 150985"/>
                <a:gd name="connsiteX8" fmla="*/ 74936 w 84320"/>
                <a:gd name="connsiteY8" fmla="*/ 146103 h 150985"/>
                <a:gd name="connsiteX9" fmla="*/ 29810 w 84320"/>
                <a:gd name="connsiteY9" fmla="*/ 150986 h 150985"/>
                <a:gd name="connsiteX10" fmla="*/ 14641 w 84320"/>
                <a:gd name="connsiteY10" fmla="*/ 13634 h 150985"/>
                <a:gd name="connsiteX11" fmla="*/ 34611 w 84320"/>
                <a:gd name="connsiteY11" fmla="*/ 136694 h 150985"/>
                <a:gd name="connsiteX12" fmla="*/ 67529 w 84320"/>
                <a:gd name="connsiteY12" fmla="*/ 133128 h 150985"/>
                <a:gd name="connsiteX13" fmla="*/ 70629 w 84320"/>
                <a:gd name="connsiteY13" fmla="*/ 17474 h 15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4320" h="150985">
                  <a:moveTo>
                    <a:pt x="29015" y="150794"/>
                  </a:moveTo>
                  <a:cubicBezTo>
                    <a:pt x="25778" y="150794"/>
                    <a:pt x="23007" y="148489"/>
                    <a:pt x="22404" y="145307"/>
                  </a:cubicBezTo>
                  <a:lnTo>
                    <a:pt x="74" y="7681"/>
                  </a:lnTo>
                  <a:cubicBezTo>
                    <a:pt x="-228" y="5706"/>
                    <a:pt x="403" y="3676"/>
                    <a:pt x="1747" y="2195"/>
                  </a:cubicBezTo>
                  <a:cubicBezTo>
                    <a:pt x="3119" y="658"/>
                    <a:pt x="5176" y="-165"/>
                    <a:pt x="7234" y="28"/>
                  </a:cubicBezTo>
                  <a:lnTo>
                    <a:pt x="78091" y="4883"/>
                  </a:lnTo>
                  <a:cubicBezTo>
                    <a:pt x="81684" y="5130"/>
                    <a:pt x="84428" y="8147"/>
                    <a:pt x="84318" y="11741"/>
                  </a:cubicBezTo>
                  <a:lnTo>
                    <a:pt x="80889" y="139629"/>
                  </a:lnTo>
                  <a:cubicBezTo>
                    <a:pt x="80807" y="142975"/>
                    <a:pt x="78255" y="145746"/>
                    <a:pt x="74936" y="146103"/>
                  </a:cubicBezTo>
                  <a:lnTo>
                    <a:pt x="29810" y="150986"/>
                  </a:lnTo>
                  <a:close/>
                  <a:moveTo>
                    <a:pt x="14641" y="13634"/>
                  </a:moveTo>
                  <a:lnTo>
                    <a:pt x="34611" y="136694"/>
                  </a:lnTo>
                  <a:lnTo>
                    <a:pt x="67529" y="133128"/>
                  </a:lnTo>
                  <a:lnTo>
                    <a:pt x="70629" y="17474"/>
                  </a:ln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A8471040-79C9-566F-67B4-D3DE5B971272}"/>
                </a:ext>
              </a:extLst>
            </p:cNvPr>
            <p:cNvSpPr/>
            <p:nvPr/>
          </p:nvSpPr>
          <p:spPr>
            <a:xfrm>
              <a:off x="7988174" y="6584463"/>
              <a:ext cx="113008" cy="149057"/>
            </a:xfrm>
            <a:custGeom>
              <a:avLst/>
              <a:gdLst>
                <a:gd name="connsiteX0" fmla="*/ 73710 w 80924"/>
                <a:gd name="connsiteY0" fmla="*/ 0 h 106738"/>
                <a:gd name="connsiteX1" fmla="*/ 80924 w 80924"/>
                <a:gd name="connsiteY1" fmla="*/ 101855 h 106738"/>
                <a:gd name="connsiteX2" fmla="*/ 21287 w 80924"/>
                <a:gd name="connsiteY2" fmla="*/ 106738 h 106738"/>
                <a:gd name="connsiteX3" fmla="*/ 0 w 80924"/>
                <a:gd name="connsiteY3" fmla="*/ 0 h 106738"/>
                <a:gd name="connsiteX4" fmla="*/ 73710 w 80924"/>
                <a:gd name="connsiteY4" fmla="*/ 0 h 10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924" h="106738">
                  <a:moveTo>
                    <a:pt x="73710" y="0"/>
                  </a:moveTo>
                  <a:lnTo>
                    <a:pt x="80924" y="101855"/>
                  </a:lnTo>
                  <a:lnTo>
                    <a:pt x="21287" y="106738"/>
                  </a:lnTo>
                  <a:lnTo>
                    <a:pt x="0" y="0"/>
                  </a:lnTo>
                  <a:lnTo>
                    <a:pt x="73710" y="0"/>
                  </a:ln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91746EDA-FAEE-4347-44EC-6CAD5D0CC4F4}"/>
                </a:ext>
              </a:extLst>
            </p:cNvPr>
            <p:cNvSpPr/>
            <p:nvPr/>
          </p:nvSpPr>
          <p:spPr>
            <a:xfrm>
              <a:off x="7978840" y="6574963"/>
              <a:ext cx="131671" cy="167903"/>
            </a:xfrm>
            <a:custGeom>
              <a:avLst/>
              <a:gdLst>
                <a:gd name="connsiteX0" fmla="*/ 27970 w 94289"/>
                <a:gd name="connsiteY0" fmla="*/ 120235 h 120234"/>
                <a:gd name="connsiteX1" fmla="*/ 21414 w 94289"/>
                <a:gd name="connsiteY1" fmla="*/ 114748 h 120234"/>
                <a:gd name="connsiteX2" fmla="*/ 127 w 94289"/>
                <a:gd name="connsiteY2" fmla="*/ 7982 h 120234"/>
                <a:gd name="connsiteX3" fmla="*/ 5394 w 94289"/>
                <a:gd name="connsiteY3" fmla="*/ 137 h 120234"/>
                <a:gd name="connsiteX4" fmla="*/ 6683 w 94289"/>
                <a:gd name="connsiteY4" fmla="*/ 0 h 120234"/>
                <a:gd name="connsiteX5" fmla="*/ 80393 w 94289"/>
                <a:gd name="connsiteY5" fmla="*/ 0 h 120234"/>
                <a:gd name="connsiteX6" fmla="*/ 87059 w 94289"/>
                <a:gd name="connsiteY6" fmla="*/ 6227 h 120234"/>
                <a:gd name="connsiteX7" fmla="*/ 94274 w 94289"/>
                <a:gd name="connsiteY7" fmla="*/ 108082 h 120234"/>
                <a:gd name="connsiteX8" fmla="*/ 88156 w 94289"/>
                <a:gd name="connsiteY8" fmla="*/ 115214 h 120234"/>
                <a:gd name="connsiteX9" fmla="*/ 28519 w 94289"/>
                <a:gd name="connsiteY9" fmla="*/ 120097 h 120234"/>
                <a:gd name="connsiteX10" fmla="*/ 14831 w 94289"/>
                <a:gd name="connsiteY10" fmla="*/ 13469 h 120234"/>
                <a:gd name="connsiteX11" fmla="*/ 33375 w 94289"/>
                <a:gd name="connsiteY11" fmla="*/ 106381 h 120234"/>
                <a:gd name="connsiteX12" fmla="*/ 80475 w 94289"/>
                <a:gd name="connsiteY12" fmla="*/ 102541 h 120234"/>
                <a:gd name="connsiteX13" fmla="*/ 74166 w 94289"/>
                <a:gd name="connsiteY13" fmla="*/ 13469 h 120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289" h="120234">
                  <a:moveTo>
                    <a:pt x="27970" y="120235"/>
                  </a:moveTo>
                  <a:cubicBezTo>
                    <a:pt x="24761" y="120235"/>
                    <a:pt x="21990" y="117903"/>
                    <a:pt x="21414" y="114748"/>
                  </a:cubicBezTo>
                  <a:lnTo>
                    <a:pt x="127" y="7982"/>
                  </a:lnTo>
                  <a:cubicBezTo>
                    <a:pt x="-586" y="4362"/>
                    <a:pt x="1773" y="851"/>
                    <a:pt x="5394" y="137"/>
                  </a:cubicBezTo>
                  <a:cubicBezTo>
                    <a:pt x="5833" y="55"/>
                    <a:pt x="6244" y="0"/>
                    <a:pt x="6683" y="0"/>
                  </a:cubicBezTo>
                  <a:lnTo>
                    <a:pt x="80393" y="0"/>
                  </a:lnTo>
                  <a:cubicBezTo>
                    <a:pt x="83904" y="0"/>
                    <a:pt x="86812" y="2716"/>
                    <a:pt x="87059" y="6227"/>
                  </a:cubicBezTo>
                  <a:lnTo>
                    <a:pt x="94274" y="108082"/>
                  </a:lnTo>
                  <a:cubicBezTo>
                    <a:pt x="94520" y="111730"/>
                    <a:pt x="91805" y="114913"/>
                    <a:pt x="88156" y="115214"/>
                  </a:cubicBezTo>
                  <a:lnTo>
                    <a:pt x="28519" y="120097"/>
                  </a:lnTo>
                  <a:close/>
                  <a:moveTo>
                    <a:pt x="14831" y="13469"/>
                  </a:moveTo>
                  <a:lnTo>
                    <a:pt x="33375" y="106381"/>
                  </a:lnTo>
                  <a:lnTo>
                    <a:pt x="80475" y="102541"/>
                  </a:lnTo>
                  <a:lnTo>
                    <a:pt x="74166" y="13469"/>
                  </a:ln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5131239-8E74-8F9B-CCD6-B4916C18BD4F}"/>
                </a:ext>
              </a:extLst>
            </p:cNvPr>
            <p:cNvSpPr/>
            <p:nvPr/>
          </p:nvSpPr>
          <p:spPr>
            <a:xfrm>
              <a:off x="7985976" y="6658622"/>
              <a:ext cx="301019" cy="216072"/>
            </a:xfrm>
            <a:custGeom>
              <a:avLst/>
              <a:gdLst>
                <a:gd name="connsiteX0" fmla="*/ 6922 w 215556"/>
                <a:gd name="connsiteY0" fmla="*/ 97524 h 154728"/>
                <a:gd name="connsiteX1" fmla="*/ 146 w 215556"/>
                <a:gd name="connsiteY1" fmla="*/ 85152 h 154728"/>
                <a:gd name="connsiteX2" fmla="*/ 5632 w 215556"/>
                <a:gd name="connsiteY2" fmla="*/ 26393 h 154728"/>
                <a:gd name="connsiteX3" fmla="*/ 46561 w 215556"/>
                <a:gd name="connsiteY3" fmla="*/ 32647 h 154728"/>
                <a:gd name="connsiteX4" fmla="*/ 77175 w 215556"/>
                <a:gd name="connsiteY4" fmla="*/ 250 h 154728"/>
                <a:gd name="connsiteX5" fmla="*/ 151708 w 215556"/>
                <a:gd name="connsiteY5" fmla="*/ 51219 h 154728"/>
                <a:gd name="connsiteX6" fmla="*/ 214802 w 215556"/>
                <a:gd name="connsiteY6" fmla="*/ 125532 h 154728"/>
                <a:gd name="connsiteX7" fmla="*/ 198452 w 215556"/>
                <a:gd name="connsiteY7" fmla="*/ 153513 h 154728"/>
                <a:gd name="connsiteX8" fmla="*/ 194255 w 215556"/>
                <a:gd name="connsiteY8" fmla="*/ 154199 h 154728"/>
                <a:gd name="connsiteX9" fmla="*/ 6922 w 215556"/>
                <a:gd name="connsiteY9" fmla="*/ 97524 h 154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556" h="154728">
                  <a:moveTo>
                    <a:pt x="6922" y="97524"/>
                  </a:moveTo>
                  <a:cubicBezTo>
                    <a:pt x="2807" y="94726"/>
                    <a:pt x="283" y="90117"/>
                    <a:pt x="146" y="85152"/>
                  </a:cubicBezTo>
                  <a:cubicBezTo>
                    <a:pt x="-238" y="70201"/>
                    <a:pt x="-293" y="38353"/>
                    <a:pt x="5632" y="26393"/>
                  </a:cubicBezTo>
                  <a:cubicBezTo>
                    <a:pt x="13615" y="10537"/>
                    <a:pt x="46561" y="32647"/>
                    <a:pt x="46561" y="32647"/>
                  </a:cubicBezTo>
                  <a:cubicBezTo>
                    <a:pt x="46561" y="32647"/>
                    <a:pt x="65763" y="5874"/>
                    <a:pt x="77175" y="250"/>
                  </a:cubicBezTo>
                  <a:cubicBezTo>
                    <a:pt x="83018" y="-2657"/>
                    <a:pt x="117226" y="20138"/>
                    <a:pt x="151708" y="51219"/>
                  </a:cubicBezTo>
                  <a:cubicBezTo>
                    <a:pt x="189509" y="85289"/>
                    <a:pt x="206572" y="96153"/>
                    <a:pt x="214802" y="125532"/>
                  </a:cubicBezTo>
                  <a:cubicBezTo>
                    <a:pt x="218011" y="137767"/>
                    <a:pt x="210687" y="150303"/>
                    <a:pt x="198452" y="153513"/>
                  </a:cubicBezTo>
                  <a:cubicBezTo>
                    <a:pt x="197080" y="153869"/>
                    <a:pt x="195681" y="154089"/>
                    <a:pt x="194255" y="154199"/>
                  </a:cubicBezTo>
                  <a:cubicBezTo>
                    <a:pt x="159581" y="156667"/>
                    <a:pt x="89519" y="152525"/>
                    <a:pt x="6922" y="97524"/>
                  </a:cubicBez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A2B80519-9893-10B3-C5EF-31FBD1462582}"/>
                </a:ext>
              </a:extLst>
            </p:cNvPr>
            <p:cNvSpPr/>
            <p:nvPr/>
          </p:nvSpPr>
          <p:spPr>
            <a:xfrm>
              <a:off x="7976607" y="6649597"/>
              <a:ext cx="320080" cy="234433"/>
            </a:xfrm>
            <a:custGeom>
              <a:avLst/>
              <a:gdLst>
                <a:gd name="connsiteX0" fmla="*/ 185740 w 229208"/>
                <a:gd name="connsiteY0" fmla="*/ 167876 h 167875"/>
                <a:gd name="connsiteX1" fmla="*/ 9928 w 229208"/>
                <a:gd name="connsiteY1" fmla="*/ 109528 h 167875"/>
                <a:gd name="connsiteX2" fmla="*/ 162 w 229208"/>
                <a:gd name="connsiteY2" fmla="*/ 91780 h 167875"/>
                <a:gd name="connsiteX3" fmla="*/ 6472 w 229208"/>
                <a:gd name="connsiteY3" fmla="*/ 29839 h 167875"/>
                <a:gd name="connsiteX4" fmla="*/ 17280 w 229208"/>
                <a:gd name="connsiteY4" fmla="*/ 21115 h 167875"/>
                <a:gd name="connsiteX5" fmla="*/ 51707 w 229208"/>
                <a:gd name="connsiteY5" fmla="*/ 30195 h 167875"/>
                <a:gd name="connsiteX6" fmla="*/ 81004 w 229208"/>
                <a:gd name="connsiteY6" fmla="*/ 733 h 167875"/>
                <a:gd name="connsiteX7" fmla="*/ 163026 w 229208"/>
                <a:gd name="connsiteY7" fmla="*/ 52717 h 167875"/>
                <a:gd name="connsiteX8" fmla="*/ 179485 w 229208"/>
                <a:gd name="connsiteY8" fmla="*/ 67228 h 167875"/>
                <a:gd name="connsiteX9" fmla="*/ 228122 w 229208"/>
                <a:gd name="connsiteY9" fmla="*/ 130322 h 167875"/>
                <a:gd name="connsiteX10" fmla="*/ 223788 w 229208"/>
                <a:gd name="connsiteY10" fmla="*/ 155011 h 167875"/>
                <a:gd name="connsiteX11" fmla="*/ 201623 w 229208"/>
                <a:gd name="connsiteY11" fmla="*/ 167575 h 167875"/>
                <a:gd name="connsiteX12" fmla="*/ 185740 w 229208"/>
                <a:gd name="connsiteY12" fmla="*/ 167876 h 167875"/>
                <a:gd name="connsiteX13" fmla="*/ 22986 w 229208"/>
                <a:gd name="connsiteY13" fmla="*/ 33706 h 167875"/>
                <a:gd name="connsiteX14" fmla="*/ 20681 w 229208"/>
                <a:gd name="connsiteY14" fmla="*/ 33981 h 167875"/>
                <a:gd name="connsiteX15" fmla="*/ 18405 w 229208"/>
                <a:gd name="connsiteY15" fmla="*/ 35791 h 167875"/>
                <a:gd name="connsiteX16" fmla="*/ 13549 w 229208"/>
                <a:gd name="connsiteY16" fmla="*/ 91341 h 167875"/>
                <a:gd name="connsiteX17" fmla="*/ 17335 w 229208"/>
                <a:gd name="connsiteY17" fmla="*/ 98336 h 167875"/>
                <a:gd name="connsiteX18" fmla="*/ 200526 w 229208"/>
                <a:gd name="connsiteY18" fmla="*/ 153886 h 167875"/>
                <a:gd name="connsiteX19" fmla="*/ 212733 w 229208"/>
                <a:gd name="connsiteY19" fmla="*/ 146973 h 167875"/>
                <a:gd name="connsiteX20" fmla="*/ 215119 w 229208"/>
                <a:gd name="connsiteY20" fmla="*/ 133696 h 167875"/>
                <a:gd name="connsiteX21" fmla="*/ 170515 w 229208"/>
                <a:gd name="connsiteY21" fmla="*/ 77186 h 167875"/>
                <a:gd name="connsiteX22" fmla="*/ 154056 w 229208"/>
                <a:gd name="connsiteY22" fmla="*/ 62565 h 167875"/>
                <a:gd name="connsiteX23" fmla="*/ 85942 w 229208"/>
                <a:gd name="connsiteY23" fmla="*/ 13187 h 167875"/>
                <a:gd name="connsiteX24" fmla="*/ 58812 w 229208"/>
                <a:gd name="connsiteY24" fmla="*/ 42924 h 167875"/>
                <a:gd name="connsiteX25" fmla="*/ 49677 w 229208"/>
                <a:gd name="connsiteY25" fmla="*/ 44569 h 167875"/>
                <a:gd name="connsiteX26" fmla="*/ 22986 w 229208"/>
                <a:gd name="connsiteY26" fmla="*/ 33706 h 167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29208" h="167875">
                  <a:moveTo>
                    <a:pt x="185740" y="167876"/>
                  </a:moveTo>
                  <a:cubicBezTo>
                    <a:pt x="147061" y="167876"/>
                    <a:pt x="83199" y="158330"/>
                    <a:pt x="9928" y="109528"/>
                  </a:cubicBezTo>
                  <a:cubicBezTo>
                    <a:pt x="3975" y="105551"/>
                    <a:pt x="327" y="98940"/>
                    <a:pt x="162" y="91780"/>
                  </a:cubicBezTo>
                  <a:cubicBezTo>
                    <a:pt x="-386" y="70328"/>
                    <a:pt x="162" y="42183"/>
                    <a:pt x="6472" y="29839"/>
                  </a:cubicBezTo>
                  <a:cubicBezTo>
                    <a:pt x="8612" y="25477"/>
                    <a:pt x="12562" y="22295"/>
                    <a:pt x="17280" y="21115"/>
                  </a:cubicBezTo>
                  <a:cubicBezTo>
                    <a:pt x="28417" y="18207"/>
                    <a:pt x="43423" y="25394"/>
                    <a:pt x="51707" y="30195"/>
                  </a:cubicBezTo>
                  <a:cubicBezTo>
                    <a:pt x="58209" y="21718"/>
                    <a:pt x="71431" y="5506"/>
                    <a:pt x="81004" y="733"/>
                  </a:cubicBezTo>
                  <a:cubicBezTo>
                    <a:pt x="96202" y="-6838"/>
                    <a:pt x="156223" y="46599"/>
                    <a:pt x="163026" y="52717"/>
                  </a:cubicBezTo>
                  <a:cubicBezTo>
                    <a:pt x="168952" y="58203"/>
                    <a:pt x="174410" y="62866"/>
                    <a:pt x="179485" y="67228"/>
                  </a:cubicBezTo>
                  <a:cubicBezTo>
                    <a:pt x="206095" y="90655"/>
                    <a:pt x="220633" y="103548"/>
                    <a:pt x="228122" y="130322"/>
                  </a:cubicBezTo>
                  <a:cubicBezTo>
                    <a:pt x="230509" y="138771"/>
                    <a:pt x="228918" y="147879"/>
                    <a:pt x="223788" y="155011"/>
                  </a:cubicBezTo>
                  <a:cubicBezTo>
                    <a:pt x="218686" y="162335"/>
                    <a:pt x="210539" y="166944"/>
                    <a:pt x="201623" y="167575"/>
                  </a:cubicBezTo>
                  <a:cubicBezTo>
                    <a:pt x="196850" y="167657"/>
                    <a:pt x="191583" y="167876"/>
                    <a:pt x="185740" y="167876"/>
                  </a:cubicBezTo>
                  <a:close/>
                  <a:moveTo>
                    <a:pt x="22986" y="33706"/>
                  </a:moveTo>
                  <a:cubicBezTo>
                    <a:pt x="22218" y="33706"/>
                    <a:pt x="21450" y="33789"/>
                    <a:pt x="20681" y="33981"/>
                  </a:cubicBezTo>
                  <a:cubicBezTo>
                    <a:pt x="19666" y="34172"/>
                    <a:pt x="18816" y="34858"/>
                    <a:pt x="18405" y="35791"/>
                  </a:cubicBezTo>
                  <a:cubicBezTo>
                    <a:pt x="14647" y="43253"/>
                    <a:pt x="12918" y="64019"/>
                    <a:pt x="13549" y="91341"/>
                  </a:cubicBezTo>
                  <a:cubicBezTo>
                    <a:pt x="13577" y="94139"/>
                    <a:pt x="15003" y="96772"/>
                    <a:pt x="17335" y="98336"/>
                  </a:cubicBezTo>
                  <a:cubicBezTo>
                    <a:pt x="98369" y="152295"/>
                    <a:pt x="166894" y="156300"/>
                    <a:pt x="200526" y="153886"/>
                  </a:cubicBezTo>
                  <a:cubicBezTo>
                    <a:pt x="205436" y="153557"/>
                    <a:pt x="209935" y="151006"/>
                    <a:pt x="212733" y="146973"/>
                  </a:cubicBezTo>
                  <a:cubicBezTo>
                    <a:pt x="215476" y="143132"/>
                    <a:pt x="216354" y="138250"/>
                    <a:pt x="215119" y="133696"/>
                  </a:cubicBezTo>
                  <a:cubicBezTo>
                    <a:pt x="208783" y="110872"/>
                    <a:pt x="196795" y="100311"/>
                    <a:pt x="170515" y="77186"/>
                  </a:cubicBezTo>
                  <a:cubicBezTo>
                    <a:pt x="165523" y="72797"/>
                    <a:pt x="160064" y="67969"/>
                    <a:pt x="154056" y="62565"/>
                  </a:cubicBezTo>
                  <a:cubicBezTo>
                    <a:pt x="119793" y="31676"/>
                    <a:pt x="92855" y="14860"/>
                    <a:pt x="85942" y="13187"/>
                  </a:cubicBezTo>
                  <a:cubicBezTo>
                    <a:pt x="78536" y="17713"/>
                    <a:pt x="65588" y="33569"/>
                    <a:pt x="58812" y="42924"/>
                  </a:cubicBezTo>
                  <a:cubicBezTo>
                    <a:pt x="56700" y="45859"/>
                    <a:pt x="52667" y="46572"/>
                    <a:pt x="49677" y="44569"/>
                  </a:cubicBezTo>
                  <a:cubicBezTo>
                    <a:pt x="42408" y="39824"/>
                    <a:pt x="30173" y="33706"/>
                    <a:pt x="22986" y="33706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9294DA5E-105D-6D52-B632-5B1E59FFBB0E}"/>
                </a:ext>
              </a:extLst>
            </p:cNvPr>
            <p:cNvSpPr/>
            <p:nvPr/>
          </p:nvSpPr>
          <p:spPr>
            <a:xfrm>
              <a:off x="7993471" y="6751735"/>
              <a:ext cx="277156" cy="94354"/>
            </a:xfrm>
            <a:custGeom>
              <a:avLst/>
              <a:gdLst>
                <a:gd name="connsiteX0" fmla="*/ 156437 w 198469"/>
                <a:gd name="connsiteY0" fmla="*/ 67551 h 67566"/>
                <a:gd name="connsiteX1" fmla="*/ 3174 w 198469"/>
                <a:gd name="connsiteY1" fmla="*/ 12385 h 67566"/>
                <a:gd name="connsiteX2" fmla="*/ 1007 w 198469"/>
                <a:gd name="connsiteY2" fmla="*/ 3168 h 67566"/>
                <a:gd name="connsiteX3" fmla="*/ 10224 w 198469"/>
                <a:gd name="connsiteY3" fmla="*/ 1001 h 67566"/>
                <a:gd name="connsiteX4" fmla="*/ 11404 w 198469"/>
                <a:gd name="connsiteY4" fmla="*/ 1933 h 67566"/>
                <a:gd name="connsiteX5" fmla="*/ 190261 w 198469"/>
                <a:gd name="connsiteY5" fmla="*/ 51091 h 67566"/>
                <a:gd name="connsiteX6" fmla="*/ 198298 w 198469"/>
                <a:gd name="connsiteY6" fmla="*/ 56057 h 67566"/>
                <a:gd name="connsiteX7" fmla="*/ 193306 w 198469"/>
                <a:gd name="connsiteY7" fmla="*/ 64094 h 67566"/>
                <a:gd name="connsiteX8" fmla="*/ 156437 w 198469"/>
                <a:gd name="connsiteY8" fmla="*/ 67551 h 67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469" h="67566">
                  <a:moveTo>
                    <a:pt x="156437" y="67551"/>
                  </a:moveTo>
                  <a:cubicBezTo>
                    <a:pt x="119815" y="67551"/>
                    <a:pt x="61083" y="58663"/>
                    <a:pt x="3174" y="12385"/>
                  </a:cubicBezTo>
                  <a:cubicBezTo>
                    <a:pt x="19" y="10437"/>
                    <a:pt x="-941" y="6322"/>
                    <a:pt x="1007" y="3168"/>
                  </a:cubicBezTo>
                  <a:cubicBezTo>
                    <a:pt x="2955" y="40"/>
                    <a:pt x="7097" y="-947"/>
                    <a:pt x="10224" y="1001"/>
                  </a:cubicBezTo>
                  <a:cubicBezTo>
                    <a:pt x="10663" y="1275"/>
                    <a:pt x="11047" y="1576"/>
                    <a:pt x="11404" y="1933"/>
                  </a:cubicBezTo>
                  <a:cubicBezTo>
                    <a:pt x="98500" y="71501"/>
                    <a:pt x="189355" y="51311"/>
                    <a:pt x="190261" y="51091"/>
                  </a:cubicBezTo>
                  <a:cubicBezTo>
                    <a:pt x="193854" y="50241"/>
                    <a:pt x="197448" y="52490"/>
                    <a:pt x="198298" y="56057"/>
                  </a:cubicBezTo>
                  <a:cubicBezTo>
                    <a:pt x="199121" y="59650"/>
                    <a:pt x="196899" y="63244"/>
                    <a:pt x="193306" y="64094"/>
                  </a:cubicBezTo>
                  <a:cubicBezTo>
                    <a:pt x="181180" y="66563"/>
                    <a:pt x="168809" y="67715"/>
                    <a:pt x="156437" y="67551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23AB89D0-75BE-39DD-5601-39F90B60A6FB}"/>
                </a:ext>
              </a:extLst>
            </p:cNvPr>
            <p:cNvSpPr/>
            <p:nvPr/>
          </p:nvSpPr>
          <p:spPr>
            <a:xfrm>
              <a:off x="7544553" y="6631284"/>
              <a:ext cx="214006" cy="255793"/>
            </a:xfrm>
            <a:custGeom>
              <a:avLst/>
              <a:gdLst>
                <a:gd name="connsiteX0" fmla="*/ 153246 w 153248"/>
                <a:gd name="connsiteY0" fmla="*/ 83469 h 183172"/>
                <a:gd name="connsiteX1" fmla="*/ 152588 w 153248"/>
                <a:gd name="connsiteY1" fmla="*/ 13435 h 183172"/>
                <a:gd name="connsiteX2" fmla="*/ 119313 w 153248"/>
                <a:gd name="connsiteY2" fmla="*/ 9457 h 183172"/>
                <a:gd name="connsiteX3" fmla="*/ 68536 w 153248"/>
                <a:gd name="connsiteY3" fmla="*/ 15630 h 183172"/>
                <a:gd name="connsiteX4" fmla="*/ 1547 w 153248"/>
                <a:gd name="connsiteY4" fmla="*/ 153805 h 183172"/>
                <a:gd name="connsiteX5" fmla="*/ 13343 w 153248"/>
                <a:gd name="connsiteY5" fmla="*/ 181539 h 183172"/>
                <a:gd name="connsiteX6" fmla="*/ 20749 w 153248"/>
                <a:gd name="connsiteY6" fmla="*/ 183075 h 183172"/>
                <a:gd name="connsiteX7" fmla="*/ 81621 w 153248"/>
                <a:gd name="connsiteY7" fmla="*/ 174296 h 183172"/>
                <a:gd name="connsiteX8" fmla="*/ 146498 w 153248"/>
                <a:gd name="connsiteY8" fmla="*/ 103522 h 183172"/>
                <a:gd name="connsiteX9" fmla="*/ 153246 w 153248"/>
                <a:gd name="connsiteY9" fmla="*/ 83469 h 18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3248" h="183172">
                  <a:moveTo>
                    <a:pt x="153246" y="83469"/>
                  </a:moveTo>
                  <a:lnTo>
                    <a:pt x="152588" y="13435"/>
                  </a:lnTo>
                  <a:cubicBezTo>
                    <a:pt x="152588" y="13435"/>
                    <a:pt x="138543" y="-7797"/>
                    <a:pt x="119313" y="9457"/>
                  </a:cubicBezTo>
                  <a:cubicBezTo>
                    <a:pt x="119313" y="9457"/>
                    <a:pt x="101537" y="-15478"/>
                    <a:pt x="68536" y="15630"/>
                  </a:cubicBezTo>
                  <a:cubicBezTo>
                    <a:pt x="68536" y="15630"/>
                    <a:pt x="22121" y="102260"/>
                    <a:pt x="1547" y="153805"/>
                  </a:cubicBezTo>
                  <a:cubicBezTo>
                    <a:pt x="-2842" y="164723"/>
                    <a:pt x="2425" y="177149"/>
                    <a:pt x="13343" y="181539"/>
                  </a:cubicBezTo>
                  <a:cubicBezTo>
                    <a:pt x="15702" y="182499"/>
                    <a:pt x="18226" y="183020"/>
                    <a:pt x="20749" y="183075"/>
                  </a:cubicBezTo>
                  <a:cubicBezTo>
                    <a:pt x="42064" y="183569"/>
                    <a:pt x="69633" y="182416"/>
                    <a:pt x="81621" y="174296"/>
                  </a:cubicBezTo>
                  <a:cubicBezTo>
                    <a:pt x="100385" y="161596"/>
                    <a:pt x="132507" y="121572"/>
                    <a:pt x="146498" y="103522"/>
                  </a:cubicBezTo>
                  <a:cubicBezTo>
                    <a:pt x="150942" y="97789"/>
                    <a:pt x="153328" y="90711"/>
                    <a:pt x="153246" y="83469"/>
                  </a:cubicBez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DC5510E6-A199-E491-1CF7-B3DF290154B5}"/>
                </a:ext>
              </a:extLst>
            </p:cNvPr>
            <p:cNvSpPr/>
            <p:nvPr/>
          </p:nvSpPr>
          <p:spPr>
            <a:xfrm>
              <a:off x="7535167" y="6622093"/>
              <a:ext cx="232621" cy="274312"/>
            </a:xfrm>
            <a:custGeom>
              <a:avLst/>
              <a:gdLst>
                <a:gd name="connsiteX0" fmla="*/ 35810 w 166579"/>
                <a:gd name="connsiteY0" fmla="*/ 196431 h 196431"/>
                <a:gd name="connsiteX1" fmla="*/ 27224 w 166579"/>
                <a:gd name="connsiteY1" fmla="*/ 196431 h 196431"/>
                <a:gd name="connsiteX2" fmla="*/ 11 w 166579"/>
                <a:gd name="connsiteY2" fmla="*/ 167655 h 196431"/>
                <a:gd name="connsiteX3" fmla="*/ 2014 w 166579"/>
                <a:gd name="connsiteY3" fmla="*/ 158026 h 196431"/>
                <a:gd name="connsiteX4" fmla="*/ 69305 w 166579"/>
                <a:gd name="connsiteY4" fmla="*/ 19166 h 196431"/>
                <a:gd name="connsiteX5" fmla="*/ 70622 w 166579"/>
                <a:gd name="connsiteY5" fmla="*/ 17437 h 196431"/>
                <a:gd name="connsiteX6" fmla="*/ 109520 w 166579"/>
                <a:gd name="connsiteY6" fmla="*/ 156 h 196431"/>
                <a:gd name="connsiteX7" fmla="*/ 126555 w 166579"/>
                <a:gd name="connsiteY7" fmla="*/ 7288 h 196431"/>
                <a:gd name="connsiteX8" fmla="*/ 144167 w 166579"/>
                <a:gd name="connsiteY8" fmla="*/ 2899 h 196431"/>
                <a:gd name="connsiteX9" fmla="*/ 164823 w 166579"/>
                <a:gd name="connsiteY9" fmla="*/ 16450 h 196431"/>
                <a:gd name="connsiteX10" fmla="*/ 165921 w 166579"/>
                <a:gd name="connsiteY10" fmla="*/ 20071 h 196431"/>
                <a:gd name="connsiteX11" fmla="*/ 166579 w 166579"/>
                <a:gd name="connsiteY11" fmla="*/ 90105 h 196431"/>
                <a:gd name="connsiteX12" fmla="*/ 158349 w 166579"/>
                <a:gd name="connsiteY12" fmla="*/ 114327 h 196431"/>
                <a:gd name="connsiteX13" fmla="*/ 91936 w 166579"/>
                <a:gd name="connsiteY13" fmla="*/ 186529 h 196431"/>
                <a:gd name="connsiteX14" fmla="*/ 35810 w 166579"/>
                <a:gd name="connsiteY14" fmla="*/ 196431 h 196431"/>
                <a:gd name="connsiteX15" fmla="*/ 80580 w 166579"/>
                <a:gd name="connsiteY15" fmla="*/ 26353 h 196431"/>
                <a:gd name="connsiteX16" fmla="*/ 14441 w 166579"/>
                <a:gd name="connsiteY16" fmla="*/ 162909 h 196431"/>
                <a:gd name="connsiteX17" fmla="*/ 15812 w 166579"/>
                <a:gd name="connsiteY17" fmla="*/ 176625 h 196431"/>
                <a:gd name="connsiteX18" fmla="*/ 27553 w 166579"/>
                <a:gd name="connsiteY18" fmla="*/ 183100 h 196431"/>
                <a:gd name="connsiteX19" fmla="*/ 84502 w 166579"/>
                <a:gd name="connsiteY19" fmla="*/ 175473 h 196431"/>
                <a:gd name="connsiteX20" fmla="*/ 147870 w 166579"/>
                <a:gd name="connsiteY20" fmla="*/ 106153 h 196431"/>
                <a:gd name="connsiteX21" fmla="*/ 153356 w 166579"/>
                <a:gd name="connsiteY21" fmla="*/ 90242 h 196431"/>
                <a:gd name="connsiteX22" fmla="*/ 152726 w 166579"/>
                <a:gd name="connsiteY22" fmla="*/ 22458 h 196431"/>
                <a:gd name="connsiteX23" fmla="*/ 142521 w 166579"/>
                <a:gd name="connsiteY23" fmla="*/ 16203 h 196431"/>
                <a:gd name="connsiteX24" fmla="*/ 130588 w 166579"/>
                <a:gd name="connsiteY24" fmla="*/ 21168 h 196431"/>
                <a:gd name="connsiteX25" fmla="*/ 125403 w 166579"/>
                <a:gd name="connsiteY25" fmla="*/ 22842 h 196431"/>
                <a:gd name="connsiteX26" fmla="*/ 120685 w 166579"/>
                <a:gd name="connsiteY26" fmla="*/ 20099 h 196431"/>
                <a:gd name="connsiteX27" fmla="*/ 108149 w 166579"/>
                <a:gd name="connsiteY27" fmla="*/ 13515 h 196431"/>
                <a:gd name="connsiteX28" fmla="*/ 80580 w 166579"/>
                <a:gd name="connsiteY28" fmla="*/ 26325 h 196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6579" h="196431">
                  <a:moveTo>
                    <a:pt x="35810" y="196431"/>
                  </a:moveTo>
                  <a:lnTo>
                    <a:pt x="27224" y="196431"/>
                  </a:lnTo>
                  <a:cubicBezTo>
                    <a:pt x="11752" y="195993"/>
                    <a:pt x="-427" y="183100"/>
                    <a:pt x="11" y="167655"/>
                  </a:cubicBezTo>
                  <a:cubicBezTo>
                    <a:pt x="121" y="164336"/>
                    <a:pt x="780" y="161099"/>
                    <a:pt x="2014" y="158026"/>
                  </a:cubicBezTo>
                  <a:cubicBezTo>
                    <a:pt x="22478" y="106729"/>
                    <a:pt x="68839" y="20017"/>
                    <a:pt x="69305" y="19166"/>
                  </a:cubicBezTo>
                  <a:cubicBezTo>
                    <a:pt x="69661" y="18535"/>
                    <a:pt x="70100" y="17932"/>
                    <a:pt x="70622" y="17437"/>
                  </a:cubicBezTo>
                  <a:cubicBezTo>
                    <a:pt x="84091" y="4764"/>
                    <a:pt x="97121" y="-1052"/>
                    <a:pt x="109520" y="156"/>
                  </a:cubicBezTo>
                  <a:cubicBezTo>
                    <a:pt x="115775" y="787"/>
                    <a:pt x="121700" y="3283"/>
                    <a:pt x="126555" y="7288"/>
                  </a:cubicBezTo>
                  <a:cubicBezTo>
                    <a:pt x="131713" y="3749"/>
                    <a:pt x="137967" y="2186"/>
                    <a:pt x="144167" y="2899"/>
                  </a:cubicBezTo>
                  <a:cubicBezTo>
                    <a:pt x="156594" y="4517"/>
                    <a:pt x="164028" y="15243"/>
                    <a:pt x="164823" y="16450"/>
                  </a:cubicBezTo>
                  <a:cubicBezTo>
                    <a:pt x="165536" y="17520"/>
                    <a:pt x="165921" y="18782"/>
                    <a:pt x="165921" y="20071"/>
                  </a:cubicBezTo>
                  <a:lnTo>
                    <a:pt x="166579" y="90105"/>
                  </a:lnTo>
                  <a:cubicBezTo>
                    <a:pt x="166634" y="98884"/>
                    <a:pt x="163726" y="107415"/>
                    <a:pt x="158349" y="114327"/>
                  </a:cubicBezTo>
                  <a:cubicBezTo>
                    <a:pt x="141698" y="135779"/>
                    <a:pt x="110919" y="173663"/>
                    <a:pt x="91936" y="186529"/>
                  </a:cubicBezTo>
                  <a:cubicBezTo>
                    <a:pt x="82171" y="193085"/>
                    <a:pt x="63297" y="196431"/>
                    <a:pt x="35810" y="196431"/>
                  </a:cubicBezTo>
                  <a:close/>
                  <a:moveTo>
                    <a:pt x="80580" y="26353"/>
                  </a:moveTo>
                  <a:cubicBezTo>
                    <a:pt x="75422" y="36064"/>
                    <a:pt x="33451" y="115205"/>
                    <a:pt x="14441" y="162909"/>
                  </a:cubicBezTo>
                  <a:cubicBezTo>
                    <a:pt x="12576" y="167409"/>
                    <a:pt x="13097" y="172566"/>
                    <a:pt x="15812" y="176625"/>
                  </a:cubicBezTo>
                  <a:cubicBezTo>
                    <a:pt x="18419" y="180604"/>
                    <a:pt x="22808" y="183017"/>
                    <a:pt x="27553" y="183100"/>
                  </a:cubicBezTo>
                  <a:cubicBezTo>
                    <a:pt x="56000" y="183758"/>
                    <a:pt x="76273" y="181070"/>
                    <a:pt x="84502" y="175473"/>
                  </a:cubicBezTo>
                  <a:cubicBezTo>
                    <a:pt x="102635" y="163211"/>
                    <a:pt x="134840" y="122914"/>
                    <a:pt x="147870" y="106153"/>
                  </a:cubicBezTo>
                  <a:cubicBezTo>
                    <a:pt x="151436" y="101599"/>
                    <a:pt x="153356" y="96003"/>
                    <a:pt x="153356" y="90242"/>
                  </a:cubicBezTo>
                  <a:lnTo>
                    <a:pt x="152726" y="22458"/>
                  </a:lnTo>
                  <a:cubicBezTo>
                    <a:pt x="150175" y="19221"/>
                    <a:pt x="146553" y="17026"/>
                    <a:pt x="142521" y="16203"/>
                  </a:cubicBezTo>
                  <a:cubicBezTo>
                    <a:pt x="138790" y="15737"/>
                    <a:pt x="134785" y="17410"/>
                    <a:pt x="130588" y="21168"/>
                  </a:cubicBezTo>
                  <a:cubicBezTo>
                    <a:pt x="129162" y="22430"/>
                    <a:pt x="127296" y="23034"/>
                    <a:pt x="125403" y="22842"/>
                  </a:cubicBezTo>
                  <a:cubicBezTo>
                    <a:pt x="123510" y="22650"/>
                    <a:pt x="121810" y="21635"/>
                    <a:pt x="120685" y="20099"/>
                  </a:cubicBezTo>
                  <a:cubicBezTo>
                    <a:pt x="117558" y="16313"/>
                    <a:pt x="113032" y="13954"/>
                    <a:pt x="108149" y="13515"/>
                  </a:cubicBezTo>
                  <a:cubicBezTo>
                    <a:pt x="100029" y="12664"/>
                    <a:pt x="90565" y="17136"/>
                    <a:pt x="80580" y="26325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2B259B99-8499-6B4D-99EC-BF29AAB46AF9}"/>
                </a:ext>
              </a:extLst>
            </p:cNvPr>
            <p:cNvSpPr/>
            <p:nvPr/>
          </p:nvSpPr>
          <p:spPr>
            <a:xfrm>
              <a:off x="7701763" y="6634585"/>
              <a:ext cx="18706" cy="71963"/>
            </a:xfrm>
            <a:custGeom>
              <a:avLst/>
              <a:gdLst>
                <a:gd name="connsiteX0" fmla="*/ 6708 w 13395"/>
                <a:gd name="connsiteY0" fmla="*/ 51533 h 51532"/>
                <a:gd name="connsiteX1" fmla="*/ 15 w 13395"/>
                <a:gd name="connsiteY1" fmla="*/ 44866 h 51532"/>
                <a:gd name="connsiteX2" fmla="*/ 15 w 13395"/>
                <a:gd name="connsiteY2" fmla="*/ 7120 h 51532"/>
                <a:gd name="connsiteX3" fmla="*/ 6269 w 13395"/>
                <a:gd name="connsiteY3" fmla="*/ 15 h 51532"/>
                <a:gd name="connsiteX4" fmla="*/ 13375 w 13395"/>
                <a:gd name="connsiteY4" fmla="*/ 6270 h 51532"/>
                <a:gd name="connsiteX5" fmla="*/ 13375 w 13395"/>
                <a:gd name="connsiteY5" fmla="*/ 7120 h 51532"/>
                <a:gd name="connsiteX6" fmla="*/ 13375 w 13395"/>
                <a:gd name="connsiteY6" fmla="*/ 44866 h 51532"/>
                <a:gd name="connsiteX7" fmla="*/ 6708 w 13395"/>
                <a:gd name="connsiteY7" fmla="*/ 51533 h 51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95" h="51532">
                  <a:moveTo>
                    <a:pt x="6708" y="51533"/>
                  </a:moveTo>
                  <a:cubicBezTo>
                    <a:pt x="3033" y="51533"/>
                    <a:pt x="42" y="48542"/>
                    <a:pt x="15" y="44866"/>
                  </a:cubicBezTo>
                  <a:lnTo>
                    <a:pt x="15" y="7120"/>
                  </a:lnTo>
                  <a:cubicBezTo>
                    <a:pt x="-232" y="3444"/>
                    <a:pt x="2566" y="262"/>
                    <a:pt x="6269" y="15"/>
                  </a:cubicBezTo>
                  <a:cubicBezTo>
                    <a:pt x="9946" y="-232"/>
                    <a:pt x="13127" y="2566"/>
                    <a:pt x="13375" y="6270"/>
                  </a:cubicBezTo>
                  <a:cubicBezTo>
                    <a:pt x="13402" y="6544"/>
                    <a:pt x="13402" y="6846"/>
                    <a:pt x="13375" y="7120"/>
                  </a:cubicBezTo>
                  <a:lnTo>
                    <a:pt x="13375" y="44866"/>
                  </a:lnTo>
                  <a:cubicBezTo>
                    <a:pt x="13347" y="48542"/>
                    <a:pt x="10384" y="51505"/>
                    <a:pt x="6708" y="51533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3B26C38-9041-0309-8E6C-C8C3916741FF}"/>
                </a:ext>
              </a:extLst>
            </p:cNvPr>
            <p:cNvSpPr/>
            <p:nvPr/>
          </p:nvSpPr>
          <p:spPr>
            <a:xfrm>
              <a:off x="7410815" y="5124595"/>
              <a:ext cx="712725" cy="1477510"/>
            </a:xfrm>
            <a:custGeom>
              <a:avLst/>
              <a:gdLst>
                <a:gd name="connsiteX0" fmla="*/ 505257 w 510377"/>
                <a:gd name="connsiteY0" fmla="*/ 1051190 h 1058034"/>
                <a:gd name="connsiteX1" fmla="*/ 494284 w 510377"/>
                <a:gd name="connsiteY1" fmla="*/ 562763 h 1058034"/>
                <a:gd name="connsiteX2" fmla="*/ 362611 w 510377"/>
                <a:gd name="connsiteY2" fmla="*/ 1175 h 1058034"/>
                <a:gd name="connsiteX3" fmla="*/ 169544 w 510377"/>
                <a:gd name="connsiteY3" fmla="*/ 7045 h 1058034"/>
                <a:gd name="connsiteX4" fmla="*/ 56058 w 510377"/>
                <a:gd name="connsiteY4" fmla="*/ 6716 h 1058034"/>
                <a:gd name="connsiteX5" fmla="*/ 289 w 510377"/>
                <a:gd name="connsiteY5" fmla="*/ 207134 h 1058034"/>
                <a:gd name="connsiteX6" fmla="*/ 141536 w 510377"/>
                <a:gd name="connsiteY6" fmla="*/ 1019368 h 1058034"/>
                <a:gd name="connsiteX7" fmla="*/ 250880 w 510377"/>
                <a:gd name="connsiteY7" fmla="*/ 1031411 h 1058034"/>
                <a:gd name="connsiteX8" fmla="*/ 225313 w 510377"/>
                <a:gd name="connsiteY8" fmla="*/ 287675 h 1058034"/>
                <a:gd name="connsiteX9" fmla="*/ 303083 w 510377"/>
                <a:gd name="connsiteY9" fmla="*/ 545535 h 1058034"/>
                <a:gd name="connsiteX10" fmla="*/ 358468 w 510377"/>
                <a:gd name="connsiteY10" fmla="*/ 686344 h 1058034"/>
                <a:gd name="connsiteX11" fmla="*/ 402552 w 510377"/>
                <a:gd name="connsiteY11" fmla="*/ 1050120 h 1058034"/>
                <a:gd name="connsiteX12" fmla="*/ 505257 w 510377"/>
                <a:gd name="connsiteY12" fmla="*/ 1051190 h 1058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0377" h="1058034">
                  <a:moveTo>
                    <a:pt x="505257" y="1051190"/>
                  </a:moveTo>
                  <a:cubicBezTo>
                    <a:pt x="505257" y="1051190"/>
                    <a:pt x="522265" y="794042"/>
                    <a:pt x="494284" y="562763"/>
                  </a:cubicBezTo>
                  <a:cubicBezTo>
                    <a:pt x="466303" y="331483"/>
                    <a:pt x="362611" y="1175"/>
                    <a:pt x="362611" y="1175"/>
                  </a:cubicBezTo>
                  <a:cubicBezTo>
                    <a:pt x="362611" y="1175"/>
                    <a:pt x="250880" y="-3900"/>
                    <a:pt x="169544" y="7045"/>
                  </a:cubicBezTo>
                  <a:cubicBezTo>
                    <a:pt x="88208" y="17991"/>
                    <a:pt x="56058" y="6716"/>
                    <a:pt x="56058" y="6716"/>
                  </a:cubicBezTo>
                  <a:cubicBezTo>
                    <a:pt x="56058" y="6716"/>
                    <a:pt x="-4676" y="76311"/>
                    <a:pt x="289" y="207134"/>
                  </a:cubicBezTo>
                  <a:cubicBezTo>
                    <a:pt x="5254" y="337957"/>
                    <a:pt x="146913" y="889835"/>
                    <a:pt x="141536" y="1019368"/>
                  </a:cubicBezTo>
                  <a:cubicBezTo>
                    <a:pt x="175936" y="1034346"/>
                    <a:pt x="214066" y="1038571"/>
                    <a:pt x="250880" y="1031411"/>
                  </a:cubicBezTo>
                  <a:lnTo>
                    <a:pt x="225313" y="287675"/>
                  </a:lnTo>
                  <a:cubicBezTo>
                    <a:pt x="225313" y="287675"/>
                    <a:pt x="278230" y="440773"/>
                    <a:pt x="303083" y="545535"/>
                  </a:cubicBezTo>
                  <a:cubicBezTo>
                    <a:pt x="323328" y="631041"/>
                    <a:pt x="358468" y="686344"/>
                    <a:pt x="358468" y="686344"/>
                  </a:cubicBezTo>
                  <a:cubicBezTo>
                    <a:pt x="358468" y="686344"/>
                    <a:pt x="356960" y="885144"/>
                    <a:pt x="402552" y="1050120"/>
                  </a:cubicBezTo>
                  <a:cubicBezTo>
                    <a:pt x="402634" y="1050257"/>
                    <a:pt x="456373" y="1067127"/>
                    <a:pt x="505257" y="1051190"/>
                  </a:cubicBez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7491DB69-994C-DE62-4A16-529905A47068}"/>
                </a:ext>
              </a:extLst>
            </p:cNvPr>
            <p:cNvSpPr/>
            <p:nvPr/>
          </p:nvSpPr>
          <p:spPr>
            <a:xfrm>
              <a:off x="7401229" y="5115026"/>
              <a:ext cx="731422" cy="1496485"/>
            </a:xfrm>
            <a:custGeom>
              <a:avLst/>
              <a:gdLst>
                <a:gd name="connsiteX0" fmla="*/ 465323 w 523766"/>
                <a:gd name="connsiteY0" fmla="*/ 1071621 h 1071623"/>
                <a:gd name="connsiteX1" fmla="*/ 407414 w 523766"/>
                <a:gd name="connsiteY1" fmla="*/ 1063392 h 1071623"/>
                <a:gd name="connsiteX2" fmla="*/ 402970 w 523766"/>
                <a:gd name="connsiteY2" fmla="*/ 1058783 h 1071623"/>
                <a:gd name="connsiteX3" fmla="*/ 358640 w 523766"/>
                <a:gd name="connsiteY3" fmla="*/ 695117 h 1071623"/>
                <a:gd name="connsiteX4" fmla="*/ 303447 w 523766"/>
                <a:gd name="connsiteY4" fmla="*/ 553952 h 1071623"/>
                <a:gd name="connsiteX5" fmla="*/ 240353 w 523766"/>
                <a:gd name="connsiteY5" fmla="*/ 339982 h 1071623"/>
                <a:gd name="connsiteX6" fmla="*/ 264356 w 523766"/>
                <a:gd name="connsiteY6" fmla="*/ 1037880 h 1071623"/>
                <a:gd name="connsiteX7" fmla="*/ 258870 w 523766"/>
                <a:gd name="connsiteY7" fmla="*/ 1044683 h 1071623"/>
                <a:gd name="connsiteX8" fmla="*/ 145247 w 523766"/>
                <a:gd name="connsiteY8" fmla="*/ 1032037 h 1071623"/>
                <a:gd name="connsiteX9" fmla="*/ 141570 w 523766"/>
                <a:gd name="connsiteY9" fmla="*/ 1025782 h 1071623"/>
                <a:gd name="connsiteX10" fmla="*/ 65090 w 523766"/>
                <a:gd name="connsiteY10" fmla="*/ 574361 h 1071623"/>
                <a:gd name="connsiteX11" fmla="*/ 296 w 523766"/>
                <a:gd name="connsiteY11" fmla="*/ 214097 h 1071623"/>
                <a:gd name="connsiteX12" fmla="*/ 57711 w 523766"/>
                <a:gd name="connsiteY12" fmla="*/ 9015 h 1071623"/>
                <a:gd name="connsiteX13" fmla="*/ 64953 w 523766"/>
                <a:gd name="connsiteY13" fmla="*/ 7095 h 1071623"/>
                <a:gd name="connsiteX14" fmla="*/ 175367 w 523766"/>
                <a:gd name="connsiteY14" fmla="*/ 7095 h 1071623"/>
                <a:gd name="connsiteX15" fmla="*/ 369613 w 523766"/>
                <a:gd name="connsiteY15" fmla="*/ 1170 h 1071623"/>
                <a:gd name="connsiteX16" fmla="*/ 375675 w 523766"/>
                <a:gd name="connsiteY16" fmla="*/ 5860 h 1071623"/>
                <a:gd name="connsiteX17" fmla="*/ 507706 w 523766"/>
                <a:gd name="connsiteY17" fmla="*/ 568628 h 1071623"/>
                <a:gd name="connsiteX18" fmla="*/ 518678 w 523766"/>
                <a:gd name="connsiteY18" fmla="*/ 1058316 h 1071623"/>
                <a:gd name="connsiteX19" fmla="*/ 514070 w 523766"/>
                <a:gd name="connsiteY19" fmla="*/ 1064215 h 1071623"/>
                <a:gd name="connsiteX20" fmla="*/ 465323 w 523766"/>
                <a:gd name="connsiteY20" fmla="*/ 1071621 h 1071623"/>
                <a:gd name="connsiteX21" fmla="*/ 414848 w 523766"/>
                <a:gd name="connsiteY21" fmla="*/ 1051678 h 1071623"/>
                <a:gd name="connsiteX22" fmla="*/ 505730 w 523766"/>
                <a:gd name="connsiteY22" fmla="*/ 1052995 h 1071623"/>
                <a:gd name="connsiteX23" fmla="*/ 494593 w 523766"/>
                <a:gd name="connsiteY23" fmla="*/ 570411 h 1071623"/>
                <a:gd name="connsiteX24" fmla="*/ 364483 w 523766"/>
                <a:gd name="connsiteY24" fmla="*/ 14529 h 1071623"/>
                <a:gd name="connsiteX25" fmla="*/ 177314 w 523766"/>
                <a:gd name="connsiteY25" fmla="*/ 20509 h 1071623"/>
                <a:gd name="connsiteX26" fmla="*/ 65419 w 523766"/>
                <a:gd name="connsiteY26" fmla="*/ 21195 h 1071623"/>
                <a:gd name="connsiteX27" fmla="*/ 13847 w 523766"/>
                <a:gd name="connsiteY27" fmla="*/ 213740 h 1071623"/>
                <a:gd name="connsiteX28" fmla="*/ 78340 w 523766"/>
                <a:gd name="connsiteY28" fmla="*/ 571810 h 1071623"/>
                <a:gd name="connsiteX29" fmla="*/ 155149 w 523766"/>
                <a:gd name="connsiteY29" fmla="*/ 1021942 h 1071623"/>
                <a:gd name="connsiteX30" fmla="*/ 250805 w 523766"/>
                <a:gd name="connsiteY30" fmla="*/ 1032695 h 1071623"/>
                <a:gd name="connsiteX31" fmla="*/ 225430 w 523766"/>
                <a:gd name="connsiteY31" fmla="*/ 294774 h 1071623"/>
                <a:gd name="connsiteX32" fmla="*/ 231932 w 523766"/>
                <a:gd name="connsiteY32" fmla="*/ 287889 h 1071623"/>
                <a:gd name="connsiteX33" fmla="*/ 238433 w 523766"/>
                <a:gd name="connsiteY33" fmla="*/ 292360 h 1071623"/>
                <a:gd name="connsiteX34" fmla="*/ 316395 w 523766"/>
                <a:gd name="connsiteY34" fmla="*/ 551017 h 1071623"/>
                <a:gd name="connsiteX35" fmla="*/ 370929 w 523766"/>
                <a:gd name="connsiteY35" fmla="*/ 689795 h 1071623"/>
                <a:gd name="connsiteX36" fmla="*/ 371972 w 523766"/>
                <a:gd name="connsiteY36" fmla="*/ 693416 h 1071623"/>
                <a:gd name="connsiteX37" fmla="*/ 414985 w 523766"/>
                <a:gd name="connsiteY37" fmla="*/ 1051678 h 1071623"/>
                <a:gd name="connsiteX38" fmla="*/ 512122 w 523766"/>
                <a:gd name="connsiteY38" fmla="*/ 1058043 h 1071623"/>
                <a:gd name="connsiteX39" fmla="*/ 512122 w 523766"/>
                <a:gd name="connsiteY39" fmla="*/ 1058043 h 1071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23766" h="1071623">
                  <a:moveTo>
                    <a:pt x="465323" y="1071621"/>
                  </a:moveTo>
                  <a:cubicBezTo>
                    <a:pt x="445736" y="1071566"/>
                    <a:pt x="426232" y="1068796"/>
                    <a:pt x="407414" y="1063392"/>
                  </a:cubicBezTo>
                  <a:cubicBezTo>
                    <a:pt x="405247" y="1062706"/>
                    <a:pt x="403574" y="1060977"/>
                    <a:pt x="402970" y="1058783"/>
                  </a:cubicBezTo>
                  <a:cubicBezTo>
                    <a:pt x="360066" y="903490"/>
                    <a:pt x="358640" y="716239"/>
                    <a:pt x="358640" y="695117"/>
                  </a:cubicBezTo>
                  <a:cubicBezTo>
                    <a:pt x="352495" y="685049"/>
                    <a:pt x="322018" y="632353"/>
                    <a:pt x="303447" y="553952"/>
                  </a:cubicBezTo>
                  <a:cubicBezTo>
                    <a:pt x="286988" y="484604"/>
                    <a:pt x="257965" y="393173"/>
                    <a:pt x="240353" y="339982"/>
                  </a:cubicBezTo>
                  <a:lnTo>
                    <a:pt x="264356" y="1037880"/>
                  </a:lnTo>
                  <a:cubicBezTo>
                    <a:pt x="264466" y="1041199"/>
                    <a:pt x="262134" y="1044079"/>
                    <a:pt x="258870" y="1044683"/>
                  </a:cubicBezTo>
                  <a:cubicBezTo>
                    <a:pt x="220602" y="1052199"/>
                    <a:pt x="180936" y="1047783"/>
                    <a:pt x="145247" y="1032037"/>
                  </a:cubicBezTo>
                  <a:cubicBezTo>
                    <a:pt x="142887" y="1030857"/>
                    <a:pt x="141461" y="1028416"/>
                    <a:pt x="141570" y="1025782"/>
                  </a:cubicBezTo>
                  <a:cubicBezTo>
                    <a:pt x="144314" y="955831"/>
                    <a:pt x="104099" y="761914"/>
                    <a:pt x="65090" y="574361"/>
                  </a:cubicBezTo>
                  <a:cubicBezTo>
                    <a:pt x="32940" y="419892"/>
                    <a:pt x="2573" y="273981"/>
                    <a:pt x="296" y="214097"/>
                  </a:cubicBezTo>
                  <a:cubicBezTo>
                    <a:pt x="-4697" y="82122"/>
                    <a:pt x="55160" y="11950"/>
                    <a:pt x="57711" y="9015"/>
                  </a:cubicBezTo>
                  <a:cubicBezTo>
                    <a:pt x="59494" y="6958"/>
                    <a:pt x="62374" y="6190"/>
                    <a:pt x="64953" y="7095"/>
                  </a:cubicBezTo>
                  <a:cubicBezTo>
                    <a:pt x="65227" y="7095"/>
                    <a:pt x="97241" y="17629"/>
                    <a:pt x="175367" y="7095"/>
                  </a:cubicBezTo>
                  <a:cubicBezTo>
                    <a:pt x="256346" y="-3878"/>
                    <a:pt x="368488" y="1142"/>
                    <a:pt x="369613" y="1170"/>
                  </a:cubicBezTo>
                  <a:cubicBezTo>
                    <a:pt x="372411" y="1307"/>
                    <a:pt x="374852" y="3172"/>
                    <a:pt x="375675" y="5860"/>
                  </a:cubicBezTo>
                  <a:cubicBezTo>
                    <a:pt x="376718" y="9152"/>
                    <a:pt x="479917" y="339379"/>
                    <a:pt x="507706" y="568628"/>
                  </a:cubicBezTo>
                  <a:cubicBezTo>
                    <a:pt x="535494" y="797877"/>
                    <a:pt x="518815" y="1055738"/>
                    <a:pt x="518678" y="1058316"/>
                  </a:cubicBezTo>
                  <a:cubicBezTo>
                    <a:pt x="518486" y="1061032"/>
                    <a:pt x="516676" y="1063364"/>
                    <a:pt x="514070" y="1064215"/>
                  </a:cubicBezTo>
                  <a:cubicBezTo>
                    <a:pt x="498296" y="1069207"/>
                    <a:pt x="481865" y="1071704"/>
                    <a:pt x="465323" y="1071621"/>
                  </a:cubicBezTo>
                  <a:close/>
                  <a:moveTo>
                    <a:pt x="414848" y="1051678"/>
                  </a:moveTo>
                  <a:cubicBezTo>
                    <a:pt x="426781" y="1054805"/>
                    <a:pt x="467600" y="1063803"/>
                    <a:pt x="505730" y="1052995"/>
                  </a:cubicBezTo>
                  <a:cubicBezTo>
                    <a:pt x="507815" y="1017333"/>
                    <a:pt x="520077" y="781583"/>
                    <a:pt x="494593" y="570411"/>
                  </a:cubicBezTo>
                  <a:cubicBezTo>
                    <a:pt x="468807" y="356908"/>
                    <a:pt x="376937" y="54881"/>
                    <a:pt x="364483" y="14529"/>
                  </a:cubicBezTo>
                  <a:cubicBezTo>
                    <a:pt x="342537" y="13733"/>
                    <a:pt x="247760" y="11045"/>
                    <a:pt x="177314" y="20509"/>
                  </a:cubicBezTo>
                  <a:cubicBezTo>
                    <a:pt x="111615" y="29370"/>
                    <a:pt x="77215" y="23938"/>
                    <a:pt x="65419" y="21195"/>
                  </a:cubicBezTo>
                  <a:cubicBezTo>
                    <a:pt x="54172" y="36118"/>
                    <a:pt x="9623" y="102696"/>
                    <a:pt x="13847" y="213740"/>
                  </a:cubicBezTo>
                  <a:cubicBezTo>
                    <a:pt x="16069" y="272527"/>
                    <a:pt x="46327" y="417889"/>
                    <a:pt x="78340" y="571810"/>
                  </a:cubicBezTo>
                  <a:cubicBezTo>
                    <a:pt x="116745" y="756263"/>
                    <a:pt x="156384" y="946888"/>
                    <a:pt x="155149" y="1021942"/>
                  </a:cubicBezTo>
                  <a:cubicBezTo>
                    <a:pt x="185517" y="1033985"/>
                    <a:pt x="218545" y="1037687"/>
                    <a:pt x="250805" y="1032695"/>
                  </a:cubicBezTo>
                  <a:lnTo>
                    <a:pt x="225430" y="294774"/>
                  </a:lnTo>
                  <a:cubicBezTo>
                    <a:pt x="225320" y="291071"/>
                    <a:pt x="228228" y="287999"/>
                    <a:pt x="231932" y="287889"/>
                  </a:cubicBezTo>
                  <a:cubicBezTo>
                    <a:pt x="234839" y="287807"/>
                    <a:pt x="237473" y="289617"/>
                    <a:pt x="238433" y="292360"/>
                  </a:cubicBezTo>
                  <a:cubicBezTo>
                    <a:pt x="238982" y="293897"/>
                    <a:pt x="291761" y="446994"/>
                    <a:pt x="316395" y="551017"/>
                  </a:cubicBezTo>
                  <a:cubicBezTo>
                    <a:pt x="336146" y="634465"/>
                    <a:pt x="370573" y="689246"/>
                    <a:pt x="370929" y="689795"/>
                  </a:cubicBezTo>
                  <a:cubicBezTo>
                    <a:pt x="371615" y="690865"/>
                    <a:pt x="371972" y="692127"/>
                    <a:pt x="371972" y="693416"/>
                  </a:cubicBezTo>
                  <a:cubicBezTo>
                    <a:pt x="371999" y="695364"/>
                    <a:pt x="371094" y="890241"/>
                    <a:pt x="414985" y="1051678"/>
                  </a:cubicBezTo>
                  <a:close/>
                  <a:moveTo>
                    <a:pt x="512122" y="1058043"/>
                  </a:moveTo>
                  <a:lnTo>
                    <a:pt x="512122" y="1058043"/>
                  </a:ln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88532037-78C8-BA86-132B-75AA23E1A1ED}"/>
                </a:ext>
              </a:extLst>
            </p:cNvPr>
            <p:cNvSpPr/>
            <p:nvPr/>
          </p:nvSpPr>
          <p:spPr>
            <a:xfrm>
              <a:off x="7927365" y="6112993"/>
              <a:ext cx="73593" cy="98772"/>
            </a:xfrm>
            <a:custGeom>
              <a:avLst/>
              <a:gdLst>
                <a:gd name="connsiteX0" fmla="*/ 46041 w 52699"/>
                <a:gd name="connsiteY0" fmla="*/ 70730 h 70730"/>
                <a:gd name="connsiteX1" fmla="*/ 40555 w 52699"/>
                <a:gd name="connsiteY1" fmla="*/ 67822 h 70730"/>
                <a:gd name="connsiteX2" fmla="*/ 1547 w 52699"/>
                <a:gd name="connsiteY2" fmla="*/ 10983 h 70730"/>
                <a:gd name="connsiteX3" fmla="*/ 2397 w 52699"/>
                <a:gd name="connsiteY3" fmla="*/ 1546 h 70730"/>
                <a:gd name="connsiteX4" fmla="*/ 11834 w 52699"/>
                <a:gd name="connsiteY4" fmla="*/ 2397 h 70730"/>
                <a:gd name="connsiteX5" fmla="*/ 12519 w 52699"/>
                <a:gd name="connsiteY5" fmla="*/ 3412 h 70730"/>
                <a:gd name="connsiteX6" fmla="*/ 51528 w 52699"/>
                <a:gd name="connsiteY6" fmla="*/ 60251 h 70730"/>
                <a:gd name="connsiteX7" fmla="*/ 49799 w 52699"/>
                <a:gd name="connsiteY7" fmla="*/ 69551 h 70730"/>
                <a:gd name="connsiteX8" fmla="*/ 46041 w 52699"/>
                <a:gd name="connsiteY8" fmla="*/ 70730 h 70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699" h="70730">
                  <a:moveTo>
                    <a:pt x="46041" y="70730"/>
                  </a:moveTo>
                  <a:cubicBezTo>
                    <a:pt x="43847" y="70730"/>
                    <a:pt x="41789" y="69633"/>
                    <a:pt x="40555" y="67822"/>
                  </a:cubicBezTo>
                  <a:lnTo>
                    <a:pt x="1547" y="10983"/>
                  </a:lnTo>
                  <a:cubicBezTo>
                    <a:pt x="-813" y="8130"/>
                    <a:pt x="-429" y="3933"/>
                    <a:pt x="2397" y="1546"/>
                  </a:cubicBezTo>
                  <a:cubicBezTo>
                    <a:pt x="5250" y="-813"/>
                    <a:pt x="9474" y="-429"/>
                    <a:pt x="11834" y="2397"/>
                  </a:cubicBezTo>
                  <a:cubicBezTo>
                    <a:pt x="12080" y="2726"/>
                    <a:pt x="12327" y="3055"/>
                    <a:pt x="12519" y="3412"/>
                  </a:cubicBezTo>
                  <a:lnTo>
                    <a:pt x="51528" y="60251"/>
                  </a:lnTo>
                  <a:cubicBezTo>
                    <a:pt x="53612" y="63296"/>
                    <a:pt x="52844" y="67466"/>
                    <a:pt x="49799" y="69551"/>
                  </a:cubicBezTo>
                  <a:cubicBezTo>
                    <a:pt x="48675" y="70319"/>
                    <a:pt x="47385" y="70730"/>
                    <a:pt x="46041" y="70730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5ED8699-6977-0469-57DE-D43A1A62F9A0}"/>
                </a:ext>
              </a:extLst>
            </p:cNvPr>
            <p:cNvSpPr/>
            <p:nvPr/>
          </p:nvSpPr>
          <p:spPr>
            <a:xfrm>
              <a:off x="7555811" y="5982336"/>
              <a:ext cx="110541" cy="36280"/>
            </a:xfrm>
            <a:custGeom>
              <a:avLst/>
              <a:gdLst>
                <a:gd name="connsiteX0" fmla="*/ 49775 w 79157"/>
                <a:gd name="connsiteY0" fmla="*/ 25978 h 25980"/>
                <a:gd name="connsiteX1" fmla="*/ 2702 w 79157"/>
                <a:gd name="connsiteY1" fmla="*/ 12070 h 25980"/>
                <a:gd name="connsiteX2" fmla="*/ 1331 w 79157"/>
                <a:gd name="connsiteY2" fmla="*/ 2716 h 25980"/>
                <a:gd name="connsiteX3" fmla="*/ 10685 w 79157"/>
                <a:gd name="connsiteY3" fmla="*/ 1317 h 25980"/>
                <a:gd name="connsiteX4" fmla="*/ 70404 w 79157"/>
                <a:gd name="connsiteY4" fmla="*/ 10370 h 25980"/>
                <a:gd name="connsiteX5" fmla="*/ 78826 w 79157"/>
                <a:gd name="connsiteY5" fmla="*/ 14676 h 25980"/>
                <a:gd name="connsiteX6" fmla="*/ 74519 w 79157"/>
                <a:gd name="connsiteY6" fmla="*/ 23098 h 25980"/>
                <a:gd name="connsiteX7" fmla="*/ 73696 w 79157"/>
                <a:gd name="connsiteY7" fmla="*/ 23317 h 25980"/>
                <a:gd name="connsiteX8" fmla="*/ 49775 w 79157"/>
                <a:gd name="connsiteY8" fmla="*/ 25978 h 25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157" h="25980">
                  <a:moveTo>
                    <a:pt x="49775" y="25978"/>
                  </a:moveTo>
                  <a:cubicBezTo>
                    <a:pt x="35675" y="25978"/>
                    <a:pt x="17707" y="23235"/>
                    <a:pt x="2702" y="12070"/>
                  </a:cubicBezTo>
                  <a:cubicBezTo>
                    <a:pt x="-261" y="9876"/>
                    <a:pt x="-892" y="5678"/>
                    <a:pt x="1331" y="2716"/>
                  </a:cubicBezTo>
                  <a:cubicBezTo>
                    <a:pt x="3525" y="-274"/>
                    <a:pt x="7722" y="-878"/>
                    <a:pt x="10685" y="1317"/>
                  </a:cubicBezTo>
                  <a:cubicBezTo>
                    <a:pt x="34633" y="19120"/>
                    <a:pt x="70048" y="10452"/>
                    <a:pt x="70404" y="10370"/>
                  </a:cubicBezTo>
                  <a:cubicBezTo>
                    <a:pt x="73916" y="9245"/>
                    <a:pt x="77701" y="11165"/>
                    <a:pt x="78826" y="14676"/>
                  </a:cubicBezTo>
                  <a:cubicBezTo>
                    <a:pt x="79978" y="18188"/>
                    <a:pt x="78030" y="21973"/>
                    <a:pt x="74519" y="23098"/>
                  </a:cubicBezTo>
                  <a:cubicBezTo>
                    <a:pt x="74245" y="23208"/>
                    <a:pt x="73971" y="23262"/>
                    <a:pt x="73696" y="23317"/>
                  </a:cubicBezTo>
                  <a:cubicBezTo>
                    <a:pt x="65850" y="25128"/>
                    <a:pt x="57813" y="26033"/>
                    <a:pt x="49775" y="25978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5869B166-F5E7-D80E-A6C4-5ED6F10DC089}"/>
                </a:ext>
              </a:extLst>
            </p:cNvPr>
            <p:cNvSpPr/>
            <p:nvPr/>
          </p:nvSpPr>
          <p:spPr>
            <a:xfrm>
              <a:off x="7884395" y="4645356"/>
              <a:ext cx="471535" cy="430839"/>
            </a:xfrm>
            <a:custGeom>
              <a:avLst/>
              <a:gdLst>
                <a:gd name="connsiteX0" fmla="*/ 0 w 337663"/>
                <a:gd name="connsiteY0" fmla="*/ 132990 h 308521"/>
                <a:gd name="connsiteX1" fmla="*/ 164839 w 337663"/>
                <a:gd name="connsiteY1" fmla="*/ 302904 h 308521"/>
                <a:gd name="connsiteX2" fmla="*/ 337660 w 337663"/>
                <a:gd name="connsiteY2" fmla="*/ 154771 h 308521"/>
                <a:gd name="connsiteX3" fmla="*/ 302932 w 337663"/>
                <a:gd name="connsiteY3" fmla="*/ 143250 h 308521"/>
                <a:gd name="connsiteX4" fmla="*/ 187717 w 337663"/>
                <a:gd name="connsiteY4" fmla="*/ 211418 h 308521"/>
                <a:gd name="connsiteX5" fmla="*/ 71323 w 337663"/>
                <a:gd name="connsiteY5" fmla="*/ 0 h 30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663" h="308521">
                  <a:moveTo>
                    <a:pt x="0" y="132990"/>
                  </a:moveTo>
                  <a:cubicBezTo>
                    <a:pt x="0" y="132990"/>
                    <a:pt x="62655" y="274073"/>
                    <a:pt x="164839" y="302904"/>
                  </a:cubicBezTo>
                  <a:cubicBezTo>
                    <a:pt x="267023" y="331735"/>
                    <a:pt x="338182" y="244638"/>
                    <a:pt x="337660" y="154771"/>
                  </a:cubicBezTo>
                  <a:lnTo>
                    <a:pt x="302932" y="143250"/>
                  </a:lnTo>
                  <a:cubicBezTo>
                    <a:pt x="302932" y="143250"/>
                    <a:pt x="267270" y="235394"/>
                    <a:pt x="187717" y="211418"/>
                  </a:cubicBezTo>
                  <a:cubicBezTo>
                    <a:pt x="108165" y="187443"/>
                    <a:pt x="71323" y="0"/>
                    <a:pt x="71323" y="0"/>
                  </a:cubicBez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7EA48234-6644-ED74-6584-0D7DDDA82904}"/>
                </a:ext>
              </a:extLst>
            </p:cNvPr>
            <p:cNvSpPr/>
            <p:nvPr/>
          </p:nvSpPr>
          <p:spPr>
            <a:xfrm>
              <a:off x="7874991" y="4635955"/>
              <a:ext cx="489944" cy="449669"/>
            </a:xfrm>
            <a:custGeom>
              <a:avLst/>
              <a:gdLst>
                <a:gd name="connsiteX0" fmla="*/ 210857 w 350845"/>
                <a:gd name="connsiteY0" fmla="*/ 322007 h 322006"/>
                <a:gd name="connsiteX1" fmla="*/ 169709 w 350845"/>
                <a:gd name="connsiteY1" fmla="*/ 316082 h 322006"/>
                <a:gd name="connsiteX2" fmla="*/ 564 w 350845"/>
                <a:gd name="connsiteY2" fmla="*/ 142437 h 322006"/>
                <a:gd name="connsiteX3" fmla="*/ 783 w 350845"/>
                <a:gd name="connsiteY3" fmla="*/ 136539 h 322006"/>
                <a:gd name="connsiteX4" fmla="*/ 72107 w 350845"/>
                <a:gd name="connsiteY4" fmla="*/ 3521 h 322006"/>
                <a:gd name="connsiteX5" fmla="*/ 81186 w 350845"/>
                <a:gd name="connsiteY5" fmla="*/ 806 h 322006"/>
                <a:gd name="connsiteX6" fmla="*/ 84560 w 350845"/>
                <a:gd name="connsiteY6" fmla="*/ 5387 h 322006"/>
                <a:gd name="connsiteX7" fmla="*/ 196318 w 350845"/>
                <a:gd name="connsiteY7" fmla="*/ 211675 h 322006"/>
                <a:gd name="connsiteX8" fmla="*/ 303303 w 350845"/>
                <a:gd name="connsiteY8" fmla="*/ 147512 h 322006"/>
                <a:gd name="connsiteX9" fmla="*/ 311533 w 350845"/>
                <a:gd name="connsiteY9" fmla="*/ 143562 h 322006"/>
                <a:gd name="connsiteX10" fmla="*/ 346262 w 350845"/>
                <a:gd name="connsiteY10" fmla="*/ 155111 h 322006"/>
                <a:gd name="connsiteX11" fmla="*/ 350843 w 350845"/>
                <a:gd name="connsiteY11" fmla="*/ 161420 h 322006"/>
                <a:gd name="connsiteX12" fmla="*/ 288435 w 350845"/>
                <a:gd name="connsiteY12" fmla="*/ 295535 h 322006"/>
                <a:gd name="connsiteX13" fmla="*/ 210857 w 350845"/>
                <a:gd name="connsiteY13" fmla="*/ 322007 h 322006"/>
                <a:gd name="connsiteX14" fmla="*/ 14225 w 350845"/>
                <a:gd name="connsiteY14" fmla="*/ 139913 h 322006"/>
                <a:gd name="connsiteX15" fmla="*/ 173330 w 350845"/>
                <a:gd name="connsiteY15" fmla="*/ 303188 h 322006"/>
                <a:gd name="connsiteX16" fmla="*/ 280590 w 350845"/>
                <a:gd name="connsiteY16" fmla="*/ 284892 h 322006"/>
                <a:gd name="connsiteX17" fmla="*/ 337676 w 350845"/>
                <a:gd name="connsiteY17" fmla="*/ 166248 h 322006"/>
                <a:gd name="connsiteX18" fmla="*/ 313288 w 350845"/>
                <a:gd name="connsiteY18" fmla="*/ 158019 h 322006"/>
                <a:gd name="connsiteX19" fmla="*/ 192588 w 350845"/>
                <a:gd name="connsiteY19" fmla="*/ 224349 h 322006"/>
                <a:gd name="connsiteX20" fmla="*/ 75508 w 350845"/>
                <a:gd name="connsiteY20" fmla="*/ 25549 h 32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0845" h="322006">
                  <a:moveTo>
                    <a:pt x="210857" y="322007"/>
                  </a:moveTo>
                  <a:cubicBezTo>
                    <a:pt x="196922" y="321925"/>
                    <a:pt x="183096" y="319949"/>
                    <a:pt x="169709" y="316082"/>
                  </a:cubicBezTo>
                  <a:cubicBezTo>
                    <a:pt x="65715" y="286729"/>
                    <a:pt x="3197" y="148308"/>
                    <a:pt x="564" y="142437"/>
                  </a:cubicBezTo>
                  <a:cubicBezTo>
                    <a:pt x="-259" y="140544"/>
                    <a:pt x="-177" y="138377"/>
                    <a:pt x="783" y="136539"/>
                  </a:cubicBezTo>
                  <a:lnTo>
                    <a:pt x="72107" y="3521"/>
                  </a:lnTo>
                  <a:cubicBezTo>
                    <a:pt x="73862" y="257"/>
                    <a:pt x="77922" y="-950"/>
                    <a:pt x="81186" y="806"/>
                  </a:cubicBezTo>
                  <a:cubicBezTo>
                    <a:pt x="82942" y="1766"/>
                    <a:pt x="84176" y="3439"/>
                    <a:pt x="84560" y="5387"/>
                  </a:cubicBezTo>
                  <a:cubicBezTo>
                    <a:pt x="84917" y="7225"/>
                    <a:pt x="121594" y="189181"/>
                    <a:pt x="196318" y="211675"/>
                  </a:cubicBezTo>
                  <a:cubicBezTo>
                    <a:pt x="269096" y="233621"/>
                    <a:pt x="301932" y="151023"/>
                    <a:pt x="303303" y="147512"/>
                  </a:cubicBezTo>
                  <a:cubicBezTo>
                    <a:pt x="304565" y="144220"/>
                    <a:pt x="308186" y="142492"/>
                    <a:pt x="311533" y="143562"/>
                  </a:cubicBezTo>
                  <a:lnTo>
                    <a:pt x="346262" y="155111"/>
                  </a:lnTo>
                  <a:cubicBezTo>
                    <a:pt x="349005" y="155989"/>
                    <a:pt x="350843" y="158540"/>
                    <a:pt x="350843" y="161420"/>
                  </a:cubicBezTo>
                  <a:cubicBezTo>
                    <a:pt x="351117" y="214638"/>
                    <a:pt x="327197" y="266018"/>
                    <a:pt x="288435" y="295535"/>
                  </a:cubicBezTo>
                  <a:cubicBezTo>
                    <a:pt x="266215" y="312680"/>
                    <a:pt x="238920" y="321979"/>
                    <a:pt x="210857" y="322007"/>
                  </a:cubicBezTo>
                  <a:close/>
                  <a:moveTo>
                    <a:pt x="14225" y="139913"/>
                  </a:moveTo>
                  <a:cubicBezTo>
                    <a:pt x="23853" y="160076"/>
                    <a:pt x="83463" y="277841"/>
                    <a:pt x="173330" y="303188"/>
                  </a:cubicBezTo>
                  <a:cubicBezTo>
                    <a:pt x="223504" y="317343"/>
                    <a:pt x="259357" y="301049"/>
                    <a:pt x="280590" y="284892"/>
                  </a:cubicBezTo>
                  <a:cubicBezTo>
                    <a:pt x="314934" y="258749"/>
                    <a:pt x="336523" y="213568"/>
                    <a:pt x="337676" y="166248"/>
                  </a:cubicBezTo>
                  <a:lnTo>
                    <a:pt x="313288" y="158019"/>
                  </a:lnTo>
                  <a:cubicBezTo>
                    <a:pt x="303358" y="178730"/>
                    <a:pt x="264761" y="246130"/>
                    <a:pt x="192588" y="224349"/>
                  </a:cubicBezTo>
                  <a:cubicBezTo>
                    <a:pt x="124227" y="203747"/>
                    <a:pt x="87057" y="73775"/>
                    <a:pt x="75508" y="25549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9C1CB297-C1F4-41C6-D7E7-4AE7CDDEA155}"/>
                </a:ext>
              </a:extLst>
            </p:cNvPr>
            <p:cNvSpPr/>
            <p:nvPr/>
          </p:nvSpPr>
          <p:spPr>
            <a:xfrm>
              <a:off x="7355518" y="4545044"/>
              <a:ext cx="667553" cy="670544"/>
            </a:xfrm>
            <a:custGeom>
              <a:avLst/>
              <a:gdLst>
                <a:gd name="connsiteX0" fmla="*/ 0 w 478030"/>
                <a:gd name="connsiteY0" fmla="*/ 68651 h 480172"/>
                <a:gd name="connsiteX1" fmla="*/ 240332 w 478030"/>
                <a:gd name="connsiteY1" fmla="*/ 1909 h 480172"/>
                <a:gd name="connsiteX2" fmla="*/ 468429 w 478030"/>
                <a:gd name="connsiteY2" fmla="*/ 62260 h 480172"/>
                <a:gd name="connsiteX3" fmla="*/ 413098 w 478030"/>
                <a:gd name="connsiteY3" fmla="*/ 174484 h 480172"/>
                <a:gd name="connsiteX4" fmla="*/ 478030 w 478030"/>
                <a:gd name="connsiteY4" fmla="*/ 457747 h 480172"/>
                <a:gd name="connsiteX5" fmla="*/ 329733 w 478030"/>
                <a:gd name="connsiteY5" fmla="*/ 473877 h 480172"/>
                <a:gd name="connsiteX6" fmla="*/ 0 w 478030"/>
                <a:gd name="connsiteY6" fmla="*/ 442138 h 480172"/>
                <a:gd name="connsiteX7" fmla="*/ 65837 w 478030"/>
                <a:gd name="connsiteY7" fmla="*/ 171850 h 48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8030" h="480172">
                  <a:moveTo>
                    <a:pt x="0" y="68651"/>
                  </a:moveTo>
                  <a:cubicBezTo>
                    <a:pt x="0" y="68651"/>
                    <a:pt x="62819" y="-13425"/>
                    <a:pt x="240332" y="1909"/>
                  </a:cubicBezTo>
                  <a:cubicBezTo>
                    <a:pt x="452271" y="20206"/>
                    <a:pt x="468429" y="62260"/>
                    <a:pt x="468429" y="62260"/>
                  </a:cubicBezTo>
                  <a:lnTo>
                    <a:pt x="413098" y="174484"/>
                  </a:lnTo>
                  <a:lnTo>
                    <a:pt x="478030" y="457747"/>
                  </a:lnTo>
                  <a:cubicBezTo>
                    <a:pt x="478030" y="457747"/>
                    <a:pt x="433672" y="494533"/>
                    <a:pt x="329733" y="473877"/>
                  </a:cubicBezTo>
                  <a:cubicBezTo>
                    <a:pt x="225793" y="453221"/>
                    <a:pt x="47183" y="427873"/>
                    <a:pt x="0" y="442138"/>
                  </a:cubicBezTo>
                  <a:lnTo>
                    <a:pt x="65837" y="171850"/>
                  </a:ln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051CA668-C4A9-0057-AAD8-DFDA3C32ACC3}"/>
                </a:ext>
              </a:extLst>
            </p:cNvPr>
            <p:cNvSpPr/>
            <p:nvPr/>
          </p:nvSpPr>
          <p:spPr>
            <a:xfrm>
              <a:off x="7926076" y="4558243"/>
              <a:ext cx="631465" cy="453296"/>
            </a:xfrm>
            <a:custGeom>
              <a:avLst/>
              <a:gdLst>
                <a:gd name="connsiteX0" fmla="*/ 273086 w 452188"/>
                <a:gd name="connsiteY0" fmla="*/ 324603 h 324602"/>
                <a:gd name="connsiteX1" fmla="*/ 0 w 452188"/>
                <a:gd name="connsiteY1" fmla="*/ 324603 h 324602"/>
                <a:gd name="connsiteX2" fmla="*/ 179104 w 452188"/>
                <a:gd name="connsiteY2" fmla="*/ 0 h 324602"/>
                <a:gd name="connsiteX3" fmla="*/ 452189 w 452188"/>
                <a:gd name="connsiteY3" fmla="*/ 0 h 324602"/>
                <a:gd name="connsiteX4" fmla="*/ 273086 w 452188"/>
                <a:gd name="connsiteY4" fmla="*/ 324603 h 32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188" h="324602">
                  <a:moveTo>
                    <a:pt x="273086" y="324603"/>
                  </a:moveTo>
                  <a:lnTo>
                    <a:pt x="0" y="324603"/>
                  </a:lnTo>
                  <a:lnTo>
                    <a:pt x="179104" y="0"/>
                  </a:lnTo>
                  <a:lnTo>
                    <a:pt x="452189" y="0"/>
                  </a:lnTo>
                  <a:lnTo>
                    <a:pt x="273086" y="324603"/>
                  </a:ln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153C53A-D5BA-2300-528B-F748AFBFA7A2}"/>
                </a:ext>
              </a:extLst>
            </p:cNvPr>
            <p:cNvSpPr/>
            <p:nvPr/>
          </p:nvSpPr>
          <p:spPr>
            <a:xfrm>
              <a:off x="7916767" y="4548897"/>
              <a:ext cx="650122" cy="471990"/>
            </a:xfrm>
            <a:custGeom>
              <a:avLst/>
              <a:gdLst>
                <a:gd name="connsiteX0" fmla="*/ 279752 w 465548"/>
                <a:gd name="connsiteY0" fmla="*/ 337990 h 337989"/>
                <a:gd name="connsiteX1" fmla="*/ 6666 w 465548"/>
                <a:gd name="connsiteY1" fmla="*/ 337990 h 337989"/>
                <a:gd name="connsiteX2" fmla="*/ 0 w 465548"/>
                <a:gd name="connsiteY2" fmla="*/ 331269 h 337989"/>
                <a:gd name="connsiteX3" fmla="*/ 823 w 465548"/>
                <a:gd name="connsiteY3" fmla="*/ 328060 h 337989"/>
                <a:gd name="connsiteX4" fmla="*/ 179927 w 465548"/>
                <a:gd name="connsiteY4" fmla="*/ 3456 h 337989"/>
                <a:gd name="connsiteX5" fmla="*/ 185770 w 465548"/>
                <a:gd name="connsiteY5" fmla="*/ 0 h 337989"/>
                <a:gd name="connsiteX6" fmla="*/ 458855 w 465548"/>
                <a:gd name="connsiteY6" fmla="*/ 0 h 337989"/>
                <a:gd name="connsiteX7" fmla="*/ 465549 w 465548"/>
                <a:gd name="connsiteY7" fmla="*/ 6639 h 337989"/>
                <a:gd name="connsiteX8" fmla="*/ 464698 w 465548"/>
                <a:gd name="connsiteY8" fmla="*/ 9903 h 337989"/>
                <a:gd name="connsiteX9" fmla="*/ 285595 w 465548"/>
                <a:gd name="connsiteY9" fmla="*/ 334506 h 337989"/>
                <a:gd name="connsiteX10" fmla="*/ 279752 w 465548"/>
                <a:gd name="connsiteY10" fmla="*/ 337990 h 337989"/>
                <a:gd name="connsiteX11" fmla="*/ 17995 w 465548"/>
                <a:gd name="connsiteY11" fmla="*/ 324603 h 337989"/>
                <a:gd name="connsiteX12" fmla="*/ 275856 w 465548"/>
                <a:gd name="connsiteY12" fmla="*/ 324603 h 337989"/>
                <a:gd name="connsiteX13" fmla="*/ 447580 w 465548"/>
                <a:gd name="connsiteY13" fmla="*/ 13359 h 337989"/>
                <a:gd name="connsiteX14" fmla="*/ 189720 w 465548"/>
                <a:gd name="connsiteY14" fmla="*/ 13359 h 337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65548" h="337989">
                  <a:moveTo>
                    <a:pt x="279752" y="337990"/>
                  </a:moveTo>
                  <a:lnTo>
                    <a:pt x="6666" y="337990"/>
                  </a:lnTo>
                  <a:cubicBezTo>
                    <a:pt x="2963" y="337990"/>
                    <a:pt x="-27" y="334972"/>
                    <a:pt x="0" y="331269"/>
                  </a:cubicBezTo>
                  <a:cubicBezTo>
                    <a:pt x="0" y="330144"/>
                    <a:pt x="274" y="329047"/>
                    <a:pt x="823" y="328060"/>
                  </a:cubicBezTo>
                  <a:lnTo>
                    <a:pt x="179927" y="3456"/>
                  </a:lnTo>
                  <a:cubicBezTo>
                    <a:pt x="181106" y="1317"/>
                    <a:pt x="183328" y="0"/>
                    <a:pt x="185770" y="0"/>
                  </a:cubicBezTo>
                  <a:lnTo>
                    <a:pt x="458855" y="0"/>
                  </a:lnTo>
                  <a:cubicBezTo>
                    <a:pt x="462531" y="0"/>
                    <a:pt x="465521" y="2963"/>
                    <a:pt x="465549" y="6639"/>
                  </a:cubicBezTo>
                  <a:cubicBezTo>
                    <a:pt x="465549" y="7791"/>
                    <a:pt x="465247" y="8915"/>
                    <a:pt x="464698" y="9903"/>
                  </a:cubicBezTo>
                  <a:lnTo>
                    <a:pt x="285595" y="334506"/>
                  </a:lnTo>
                  <a:cubicBezTo>
                    <a:pt x="284415" y="336646"/>
                    <a:pt x="282193" y="337962"/>
                    <a:pt x="279752" y="337990"/>
                  </a:cubicBezTo>
                  <a:close/>
                  <a:moveTo>
                    <a:pt x="17995" y="324603"/>
                  </a:moveTo>
                  <a:lnTo>
                    <a:pt x="275856" y="324603"/>
                  </a:lnTo>
                  <a:lnTo>
                    <a:pt x="447580" y="13359"/>
                  </a:lnTo>
                  <a:lnTo>
                    <a:pt x="189720" y="13359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397AF35B-3CCC-E0CA-CF2E-FEE34A4CD00C}"/>
                </a:ext>
              </a:extLst>
            </p:cNvPr>
            <p:cNvSpPr/>
            <p:nvPr/>
          </p:nvSpPr>
          <p:spPr>
            <a:xfrm>
              <a:off x="8313003" y="4818274"/>
              <a:ext cx="75982" cy="178975"/>
            </a:xfrm>
            <a:custGeom>
              <a:avLst/>
              <a:gdLst>
                <a:gd name="connsiteX0" fmla="*/ 2292 w 54410"/>
                <a:gd name="connsiteY0" fmla="*/ 128164 h 128163"/>
                <a:gd name="connsiteX1" fmla="*/ 2292 w 54410"/>
                <a:gd name="connsiteY1" fmla="*/ 83285 h 128163"/>
                <a:gd name="connsiteX2" fmla="*/ 48323 w 54410"/>
                <a:gd name="connsiteY2" fmla="*/ 742 h 128163"/>
                <a:gd name="connsiteX3" fmla="*/ 2292 w 54410"/>
                <a:gd name="connsiteY3" fmla="*/ 128164 h 12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410" h="128163">
                  <a:moveTo>
                    <a:pt x="2292" y="128164"/>
                  </a:moveTo>
                  <a:cubicBezTo>
                    <a:pt x="2292" y="128164"/>
                    <a:pt x="-2865" y="101226"/>
                    <a:pt x="2292" y="83285"/>
                  </a:cubicBezTo>
                  <a:cubicBezTo>
                    <a:pt x="7449" y="65344"/>
                    <a:pt x="39216" y="11962"/>
                    <a:pt x="48323" y="742"/>
                  </a:cubicBezTo>
                  <a:cubicBezTo>
                    <a:pt x="57431" y="-10478"/>
                    <a:pt x="65139" y="108907"/>
                    <a:pt x="2292" y="128164"/>
                  </a:cubicBez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04265A7-12C1-650F-0CDD-AD56862A7981}"/>
                </a:ext>
              </a:extLst>
            </p:cNvPr>
            <p:cNvSpPr/>
            <p:nvPr/>
          </p:nvSpPr>
          <p:spPr>
            <a:xfrm>
              <a:off x="8303536" y="4808757"/>
              <a:ext cx="94618" cy="197805"/>
            </a:xfrm>
            <a:custGeom>
              <a:avLst/>
              <a:gdLst>
                <a:gd name="connsiteX0" fmla="*/ 9071 w 67756"/>
                <a:gd name="connsiteY0" fmla="*/ 141645 h 141645"/>
                <a:gd name="connsiteX1" fmla="*/ 5615 w 67756"/>
                <a:gd name="connsiteY1" fmla="*/ 140685 h 141645"/>
                <a:gd name="connsiteX2" fmla="*/ 2488 w 67756"/>
                <a:gd name="connsiteY2" fmla="*/ 136214 h 141645"/>
                <a:gd name="connsiteX3" fmla="*/ 2488 w 67756"/>
                <a:gd name="connsiteY3" fmla="*/ 88263 h 141645"/>
                <a:gd name="connsiteX4" fmla="*/ 49781 w 67756"/>
                <a:gd name="connsiteY4" fmla="*/ 3223 h 141645"/>
                <a:gd name="connsiteX5" fmla="*/ 58861 w 67756"/>
                <a:gd name="connsiteY5" fmla="*/ 480 h 141645"/>
                <a:gd name="connsiteX6" fmla="*/ 67666 w 67756"/>
                <a:gd name="connsiteY6" fmla="*/ 37706 h 141645"/>
                <a:gd name="connsiteX7" fmla="*/ 10882 w 67756"/>
                <a:gd name="connsiteY7" fmla="*/ 141234 h 141645"/>
                <a:gd name="connsiteX8" fmla="*/ 9071 w 67756"/>
                <a:gd name="connsiteY8" fmla="*/ 141645 h 141645"/>
                <a:gd name="connsiteX9" fmla="*/ 53923 w 67756"/>
                <a:gd name="connsiteY9" fmla="*/ 20780 h 141645"/>
                <a:gd name="connsiteX10" fmla="*/ 15518 w 67756"/>
                <a:gd name="connsiteY10" fmla="*/ 91938 h 141645"/>
                <a:gd name="connsiteX11" fmla="*/ 14476 w 67756"/>
                <a:gd name="connsiteY11" fmla="*/ 125652 h 141645"/>
                <a:gd name="connsiteX12" fmla="*/ 44376 w 67756"/>
                <a:gd name="connsiteY12" fmla="*/ 89415 h 141645"/>
                <a:gd name="connsiteX13" fmla="*/ 53923 w 67756"/>
                <a:gd name="connsiteY13" fmla="*/ 20780 h 141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7756" h="141645">
                  <a:moveTo>
                    <a:pt x="9071" y="141645"/>
                  </a:moveTo>
                  <a:cubicBezTo>
                    <a:pt x="7865" y="141645"/>
                    <a:pt x="6657" y="141316"/>
                    <a:pt x="5615" y="140685"/>
                  </a:cubicBezTo>
                  <a:cubicBezTo>
                    <a:pt x="3969" y="139725"/>
                    <a:pt x="2845" y="138079"/>
                    <a:pt x="2488" y="136214"/>
                  </a:cubicBezTo>
                  <a:cubicBezTo>
                    <a:pt x="2268" y="135062"/>
                    <a:pt x="-2998" y="107520"/>
                    <a:pt x="2488" y="88263"/>
                  </a:cubicBezTo>
                  <a:cubicBezTo>
                    <a:pt x="7974" y="69444"/>
                    <a:pt x="39768" y="15650"/>
                    <a:pt x="49781" y="3223"/>
                  </a:cubicBezTo>
                  <a:cubicBezTo>
                    <a:pt x="51866" y="398"/>
                    <a:pt x="55569" y="-727"/>
                    <a:pt x="58861" y="480"/>
                  </a:cubicBezTo>
                  <a:cubicBezTo>
                    <a:pt x="65362" y="2894"/>
                    <a:pt x="68325" y="15403"/>
                    <a:pt x="67666" y="37706"/>
                  </a:cubicBezTo>
                  <a:cubicBezTo>
                    <a:pt x="66404" y="79731"/>
                    <a:pt x="50851" y="128972"/>
                    <a:pt x="10882" y="141234"/>
                  </a:cubicBezTo>
                  <a:cubicBezTo>
                    <a:pt x="10306" y="141453"/>
                    <a:pt x="9703" y="141590"/>
                    <a:pt x="9071" y="141645"/>
                  </a:cubicBezTo>
                  <a:close/>
                  <a:moveTo>
                    <a:pt x="53923" y="20780"/>
                  </a:moveTo>
                  <a:cubicBezTo>
                    <a:pt x="41359" y="39818"/>
                    <a:pt x="19441" y="78058"/>
                    <a:pt x="15518" y="91938"/>
                  </a:cubicBezTo>
                  <a:cubicBezTo>
                    <a:pt x="12500" y="102472"/>
                    <a:pt x="13433" y="116792"/>
                    <a:pt x="14476" y="125652"/>
                  </a:cubicBezTo>
                  <a:cubicBezTo>
                    <a:pt x="27259" y="119288"/>
                    <a:pt x="37299" y="107136"/>
                    <a:pt x="44376" y="89415"/>
                  </a:cubicBezTo>
                  <a:cubicBezTo>
                    <a:pt x="52524" y="67497"/>
                    <a:pt x="55788" y="44070"/>
                    <a:pt x="53923" y="20780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D9902B26-12D9-29D3-D0F0-D798833D603A}"/>
                </a:ext>
              </a:extLst>
            </p:cNvPr>
            <p:cNvSpPr/>
            <p:nvPr/>
          </p:nvSpPr>
          <p:spPr>
            <a:xfrm>
              <a:off x="7364751" y="4655470"/>
              <a:ext cx="599593" cy="413794"/>
            </a:xfrm>
            <a:custGeom>
              <a:avLst/>
              <a:gdLst>
                <a:gd name="connsiteX0" fmla="*/ 109865 w 429365"/>
                <a:gd name="connsiteY0" fmla="*/ 175126 h 296315"/>
                <a:gd name="connsiteX1" fmla="*/ 320132 w 429365"/>
                <a:gd name="connsiteY1" fmla="*/ 73627 h 296315"/>
                <a:gd name="connsiteX2" fmla="*/ 429366 w 429365"/>
                <a:gd name="connsiteY2" fmla="*/ 92830 h 296315"/>
                <a:gd name="connsiteX3" fmla="*/ 406213 w 429365"/>
                <a:gd name="connsiteY3" fmla="*/ 101553 h 296315"/>
                <a:gd name="connsiteX4" fmla="*/ 357028 w 429365"/>
                <a:gd name="connsiteY4" fmla="*/ 117683 h 296315"/>
                <a:gd name="connsiteX5" fmla="*/ 322107 w 429365"/>
                <a:gd name="connsiteY5" fmla="*/ 122895 h 296315"/>
                <a:gd name="connsiteX6" fmla="*/ 96369 w 429365"/>
                <a:gd name="connsiteY6" fmla="*/ 295717 h 296315"/>
                <a:gd name="connsiteX7" fmla="*/ 0 w 429365"/>
                <a:gd name="connsiteY7" fmla="*/ 0 h 296315"/>
                <a:gd name="connsiteX8" fmla="*/ 104434 w 429365"/>
                <a:gd name="connsiteY8" fmla="*/ 92720 h 296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9365" h="296315">
                  <a:moveTo>
                    <a:pt x="109865" y="175126"/>
                  </a:moveTo>
                  <a:lnTo>
                    <a:pt x="320132" y="73627"/>
                  </a:lnTo>
                  <a:lnTo>
                    <a:pt x="429366" y="92830"/>
                  </a:lnTo>
                  <a:cubicBezTo>
                    <a:pt x="423962" y="99935"/>
                    <a:pt x="414964" y="103309"/>
                    <a:pt x="406213" y="101553"/>
                  </a:cubicBezTo>
                  <a:cubicBezTo>
                    <a:pt x="390687" y="98810"/>
                    <a:pt x="370030" y="103336"/>
                    <a:pt x="357028" y="117683"/>
                  </a:cubicBezTo>
                  <a:cubicBezTo>
                    <a:pt x="344025" y="132030"/>
                    <a:pt x="322107" y="122895"/>
                    <a:pt x="322107" y="122895"/>
                  </a:cubicBezTo>
                  <a:cubicBezTo>
                    <a:pt x="322107" y="122895"/>
                    <a:pt x="203162" y="275856"/>
                    <a:pt x="96369" y="295717"/>
                  </a:cubicBezTo>
                  <a:cubicBezTo>
                    <a:pt x="9574" y="311765"/>
                    <a:pt x="0" y="0"/>
                    <a:pt x="0" y="0"/>
                  </a:cubicBezTo>
                  <a:lnTo>
                    <a:pt x="104434" y="92720"/>
                  </a:ln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A1A251F4-4A0C-2DA3-2A93-5A5987130046}"/>
                </a:ext>
              </a:extLst>
            </p:cNvPr>
            <p:cNvSpPr/>
            <p:nvPr/>
          </p:nvSpPr>
          <p:spPr>
            <a:xfrm>
              <a:off x="7355479" y="4646197"/>
              <a:ext cx="618058" cy="432343"/>
            </a:xfrm>
            <a:custGeom>
              <a:avLst/>
              <a:gdLst>
                <a:gd name="connsiteX0" fmla="*/ 96617 w 442587"/>
                <a:gd name="connsiteY0" fmla="*/ 309598 h 309598"/>
                <a:gd name="connsiteX1" fmla="*/ 69981 w 442587"/>
                <a:gd name="connsiteY1" fmla="*/ 299586 h 309598"/>
                <a:gd name="connsiteX2" fmla="*/ 2 w 442587"/>
                <a:gd name="connsiteY2" fmla="*/ 6804 h 309598"/>
                <a:gd name="connsiteX3" fmla="*/ 6531 w 442587"/>
                <a:gd name="connsiteY3" fmla="*/ 1 h 309598"/>
                <a:gd name="connsiteX4" fmla="*/ 10974 w 442587"/>
                <a:gd name="connsiteY4" fmla="*/ 1592 h 309598"/>
                <a:gd name="connsiteX5" fmla="*/ 115408 w 442587"/>
                <a:gd name="connsiteY5" fmla="*/ 94312 h 309598"/>
                <a:gd name="connsiteX6" fmla="*/ 117658 w 442587"/>
                <a:gd name="connsiteY6" fmla="*/ 98866 h 309598"/>
                <a:gd name="connsiteX7" fmla="*/ 122403 w 442587"/>
                <a:gd name="connsiteY7" fmla="*/ 171314 h 309598"/>
                <a:gd name="connsiteX8" fmla="*/ 323754 w 442587"/>
                <a:gd name="connsiteY8" fmla="*/ 74177 h 309598"/>
                <a:gd name="connsiteX9" fmla="*/ 327814 w 442587"/>
                <a:gd name="connsiteY9" fmla="*/ 73628 h 309598"/>
                <a:gd name="connsiteX10" fmla="*/ 437076 w 442587"/>
                <a:gd name="connsiteY10" fmla="*/ 92968 h 309598"/>
                <a:gd name="connsiteX11" fmla="*/ 442480 w 442587"/>
                <a:gd name="connsiteY11" fmla="*/ 100731 h 309598"/>
                <a:gd name="connsiteX12" fmla="*/ 441465 w 442587"/>
                <a:gd name="connsiteY12" fmla="*/ 103282 h 309598"/>
                <a:gd name="connsiteX13" fmla="*/ 411619 w 442587"/>
                <a:gd name="connsiteY13" fmla="*/ 114886 h 309598"/>
                <a:gd name="connsiteX14" fmla="*/ 368496 w 442587"/>
                <a:gd name="connsiteY14" fmla="*/ 128876 h 309598"/>
                <a:gd name="connsiteX15" fmla="*/ 330996 w 442587"/>
                <a:gd name="connsiteY15" fmla="*/ 137380 h 309598"/>
                <a:gd name="connsiteX16" fmla="*/ 104133 w 442587"/>
                <a:gd name="connsiteY16" fmla="*/ 308885 h 309598"/>
                <a:gd name="connsiteX17" fmla="*/ 96617 w 442587"/>
                <a:gd name="connsiteY17" fmla="*/ 309598 h 309598"/>
                <a:gd name="connsiteX18" fmla="*/ 14074 w 442587"/>
                <a:gd name="connsiteY18" fmla="*/ 22111 h 309598"/>
                <a:gd name="connsiteX19" fmla="*/ 78402 w 442587"/>
                <a:gd name="connsiteY19" fmla="*/ 289162 h 309598"/>
                <a:gd name="connsiteX20" fmla="*/ 101829 w 442587"/>
                <a:gd name="connsiteY20" fmla="*/ 295718 h 309598"/>
                <a:gd name="connsiteX21" fmla="*/ 323480 w 442587"/>
                <a:gd name="connsiteY21" fmla="*/ 125640 h 309598"/>
                <a:gd name="connsiteX22" fmla="*/ 331325 w 442587"/>
                <a:gd name="connsiteY22" fmla="*/ 123555 h 309598"/>
                <a:gd name="connsiteX23" fmla="*/ 358757 w 442587"/>
                <a:gd name="connsiteY23" fmla="*/ 120043 h 309598"/>
                <a:gd name="connsiteX24" fmla="*/ 405392 w 442587"/>
                <a:gd name="connsiteY24" fmla="*/ 101033 h 309598"/>
                <a:gd name="connsiteX25" fmla="*/ 327842 w 442587"/>
                <a:gd name="connsiteY25" fmla="*/ 87317 h 309598"/>
                <a:gd name="connsiteX26" fmla="*/ 119523 w 442587"/>
                <a:gd name="connsiteY26" fmla="*/ 187828 h 309598"/>
                <a:gd name="connsiteX27" fmla="*/ 113241 w 442587"/>
                <a:gd name="connsiteY27" fmla="*/ 187554 h 309598"/>
                <a:gd name="connsiteX28" fmla="*/ 109949 w 442587"/>
                <a:gd name="connsiteY28" fmla="*/ 182232 h 309598"/>
                <a:gd name="connsiteX29" fmla="*/ 104709 w 442587"/>
                <a:gd name="connsiteY29" fmla="*/ 102679 h 30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42587" h="309598">
                  <a:moveTo>
                    <a:pt x="96617" y="309598"/>
                  </a:moveTo>
                  <a:cubicBezTo>
                    <a:pt x="86851" y="309489"/>
                    <a:pt x="77415" y="305923"/>
                    <a:pt x="69981" y="299586"/>
                  </a:cubicBezTo>
                  <a:cubicBezTo>
                    <a:pt x="8121" y="249687"/>
                    <a:pt x="303" y="16679"/>
                    <a:pt x="2" y="6804"/>
                  </a:cubicBezTo>
                  <a:cubicBezTo>
                    <a:pt x="-81" y="3128"/>
                    <a:pt x="2854" y="83"/>
                    <a:pt x="6531" y="1"/>
                  </a:cubicBezTo>
                  <a:cubicBezTo>
                    <a:pt x="8149" y="-27"/>
                    <a:pt x="9740" y="549"/>
                    <a:pt x="10974" y="1592"/>
                  </a:cubicBezTo>
                  <a:lnTo>
                    <a:pt x="115408" y="94312"/>
                  </a:lnTo>
                  <a:cubicBezTo>
                    <a:pt x="116725" y="95492"/>
                    <a:pt x="117520" y="97110"/>
                    <a:pt x="117658" y="98866"/>
                  </a:cubicBezTo>
                  <a:lnTo>
                    <a:pt x="122403" y="171314"/>
                  </a:lnTo>
                  <a:lnTo>
                    <a:pt x="323754" y="74177"/>
                  </a:lnTo>
                  <a:cubicBezTo>
                    <a:pt x="325016" y="73574"/>
                    <a:pt x="326443" y="73382"/>
                    <a:pt x="327814" y="73628"/>
                  </a:cubicBezTo>
                  <a:lnTo>
                    <a:pt x="437076" y="92968"/>
                  </a:lnTo>
                  <a:cubicBezTo>
                    <a:pt x="440724" y="93626"/>
                    <a:pt x="443138" y="97083"/>
                    <a:pt x="442480" y="100731"/>
                  </a:cubicBezTo>
                  <a:cubicBezTo>
                    <a:pt x="442343" y="101637"/>
                    <a:pt x="441986" y="102514"/>
                    <a:pt x="441465" y="103282"/>
                  </a:cubicBezTo>
                  <a:cubicBezTo>
                    <a:pt x="434552" y="112555"/>
                    <a:pt x="422976" y="117053"/>
                    <a:pt x="411619" y="114886"/>
                  </a:cubicBezTo>
                  <a:cubicBezTo>
                    <a:pt x="398534" y="112609"/>
                    <a:pt x="380127" y="116093"/>
                    <a:pt x="368496" y="128876"/>
                  </a:cubicBezTo>
                  <a:cubicBezTo>
                    <a:pt x="356865" y="141660"/>
                    <a:pt x="339363" y="139630"/>
                    <a:pt x="330996" y="137380"/>
                  </a:cubicBezTo>
                  <a:cubicBezTo>
                    <a:pt x="311602" y="161521"/>
                    <a:pt x="204123" y="290396"/>
                    <a:pt x="104133" y="308885"/>
                  </a:cubicBezTo>
                  <a:cubicBezTo>
                    <a:pt x="101665" y="309352"/>
                    <a:pt x="99141" y="309571"/>
                    <a:pt x="96617" y="309598"/>
                  </a:cubicBezTo>
                  <a:close/>
                  <a:moveTo>
                    <a:pt x="14074" y="22111"/>
                  </a:moveTo>
                  <a:cubicBezTo>
                    <a:pt x="16818" y="75741"/>
                    <a:pt x="29957" y="250126"/>
                    <a:pt x="78402" y="289162"/>
                  </a:cubicBezTo>
                  <a:cubicBezTo>
                    <a:pt x="84767" y="294840"/>
                    <a:pt x="93435" y="297282"/>
                    <a:pt x="101829" y="295718"/>
                  </a:cubicBezTo>
                  <a:cubicBezTo>
                    <a:pt x="204864" y="276680"/>
                    <a:pt x="322300" y="127011"/>
                    <a:pt x="323480" y="125640"/>
                  </a:cubicBezTo>
                  <a:cubicBezTo>
                    <a:pt x="325318" y="123253"/>
                    <a:pt x="328527" y="122403"/>
                    <a:pt x="331325" y="123555"/>
                  </a:cubicBezTo>
                  <a:cubicBezTo>
                    <a:pt x="331490" y="123555"/>
                    <a:pt x="349101" y="130632"/>
                    <a:pt x="358757" y="120043"/>
                  </a:cubicBezTo>
                  <a:cubicBezTo>
                    <a:pt x="371321" y="106327"/>
                    <a:pt x="389810" y="100841"/>
                    <a:pt x="405392" y="101033"/>
                  </a:cubicBezTo>
                  <a:lnTo>
                    <a:pt x="327842" y="87317"/>
                  </a:lnTo>
                  <a:lnTo>
                    <a:pt x="119523" y="187828"/>
                  </a:lnTo>
                  <a:cubicBezTo>
                    <a:pt x="117520" y="188761"/>
                    <a:pt x="115161" y="188678"/>
                    <a:pt x="113241" y="187554"/>
                  </a:cubicBezTo>
                  <a:cubicBezTo>
                    <a:pt x="111321" y="186456"/>
                    <a:pt x="110086" y="184454"/>
                    <a:pt x="109949" y="182232"/>
                  </a:cubicBezTo>
                  <a:lnTo>
                    <a:pt x="104709" y="102679"/>
                  </a:ln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A2B964AC-449A-2266-142E-F6298036C7CA}"/>
                </a:ext>
              </a:extLst>
            </p:cNvPr>
            <p:cNvSpPr/>
            <p:nvPr/>
          </p:nvSpPr>
          <p:spPr>
            <a:xfrm>
              <a:off x="7438263" y="4051934"/>
              <a:ext cx="477367" cy="430013"/>
            </a:xfrm>
            <a:custGeom>
              <a:avLst/>
              <a:gdLst>
                <a:gd name="connsiteX0" fmla="*/ 298105 w 341839"/>
                <a:gd name="connsiteY0" fmla="*/ 227873 h 307929"/>
                <a:gd name="connsiteX1" fmla="*/ 56703 w 341839"/>
                <a:gd name="connsiteY1" fmla="*/ 286056 h 307929"/>
                <a:gd name="connsiteX2" fmla="*/ 41451 w 341839"/>
                <a:gd name="connsiteY2" fmla="*/ 51952 h 307929"/>
                <a:gd name="connsiteX3" fmla="*/ 287927 w 341839"/>
                <a:gd name="connsiteY3" fmla="*/ 33490 h 307929"/>
                <a:gd name="connsiteX4" fmla="*/ 298105 w 341839"/>
                <a:gd name="connsiteY4" fmla="*/ 227873 h 307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1839" h="307929">
                  <a:moveTo>
                    <a:pt x="298105" y="227873"/>
                  </a:moveTo>
                  <a:cubicBezTo>
                    <a:pt x="235615" y="286797"/>
                    <a:pt x="123829" y="338863"/>
                    <a:pt x="56703" y="286056"/>
                  </a:cubicBezTo>
                  <a:cubicBezTo>
                    <a:pt x="-10423" y="233250"/>
                    <a:pt x="-21012" y="110903"/>
                    <a:pt x="41451" y="51952"/>
                  </a:cubicBezTo>
                  <a:cubicBezTo>
                    <a:pt x="103914" y="-7000"/>
                    <a:pt x="220691" y="-19371"/>
                    <a:pt x="287927" y="33490"/>
                  </a:cubicBezTo>
                  <a:cubicBezTo>
                    <a:pt x="355163" y="86351"/>
                    <a:pt x="360595" y="168949"/>
                    <a:pt x="298105" y="227873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949C4BB7-1EAA-113D-861B-1EAC51A99521}"/>
                </a:ext>
              </a:extLst>
            </p:cNvPr>
            <p:cNvSpPr/>
            <p:nvPr/>
          </p:nvSpPr>
          <p:spPr>
            <a:xfrm>
              <a:off x="7434120" y="4157522"/>
              <a:ext cx="53813" cy="46303"/>
            </a:xfrm>
            <a:custGeom>
              <a:avLst/>
              <a:gdLst>
                <a:gd name="connsiteX0" fmla="*/ 33501 w 38535"/>
                <a:gd name="connsiteY0" fmla="*/ 27750 h 33157"/>
                <a:gd name="connsiteX1" fmla="*/ 6288 w 38535"/>
                <a:gd name="connsiteY1" fmla="*/ 28820 h 33157"/>
                <a:gd name="connsiteX2" fmla="*/ 2804 w 38535"/>
                <a:gd name="connsiteY2" fmla="*/ 7889 h 33157"/>
                <a:gd name="connsiteX3" fmla="*/ 5054 w 38535"/>
                <a:gd name="connsiteY3" fmla="*/ 5393 h 33157"/>
                <a:gd name="connsiteX4" fmla="*/ 32266 w 38535"/>
                <a:gd name="connsiteY4" fmla="*/ 4350 h 33157"/>
                <a:gd name="connsiteX5" fmla="*/ 35722 w 38535"/>
                <a:gd name="connsiteY5" fmla="*/ 25281 h 33157"/>
                <a:gd name="connsiteX6" fmla="*/ 33501 w 38535"/>
                <a:gd name="connsiteY6" fmla="*/ 27750 h 33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535" h="33157">
                  <a:moveTo>
                    <a:pt x="33501" y="27750"/>
                  </a:moveTo>
                  <a:cubicBezTo>
                    <a:pt x="25847" y="34525"/>
                    <a:pt x="14463" y="34992"/>
                    <a:pt x="6288" y="28820"/>
                  </a:cubicBezTo>
                  <a:cubicBezTo>
                    <a:pt x="-460" y="23992"/>
                    <a:pt x="-2024" y="14637"/>
                    <a:pt x="2804" y="7889"/>
                  </a:cubicBezTo>
                  <a:cubicBezTo>
                    <a:pt x="3462" y="6983"/>
                    <a:pt x="4203" y="6133"/>
                    <a:pt x="5054" y="5393"/>
                  </a:cubicBezTo>
                  <a:cubicBezTo>
                    <a:pt x="12734" y="-1383"/>
                    <a:pt x="24091" y="-1822"/>
                    <a:pt x="32266" y="4350"/>
                  </a:cubicBezTo>
                  <a:cubicBezTo>
                    <a:pt x="39014" y="9178"/>
                    <a:pt x="40550" y="18560"/>
                    <a:pt x="35722" y="25281"/>
                  </a:cubicBezTo>
                  <a:cubicBezTo>
                    <a:pt x="35064" y="26186"/>
                    <a:pt x="34323" y="27009"/>
                    <a:pt x="33501" y="27750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6D5EA66E-E559-071F-C2CC-2E692F12EA95}"/>
                </a:ext>
              </a:extLst>
            </p:cNvPr>
            <p:cNvSpPr/>
            <p:nvPr/>
          </p:nvSpPr>
          <p:spPr>
            <a:xfrm>
              <a:off x="7415735" y="4201753"/>
              <a:ext cx="81846" cy="70442"/>
            </a:xfrm>
            <a:custGeom>
              <a:avLst/>
              <a:gdLst>
                <a:gd name="connsiteX0" fmla="*/ 7712 w 58609"/>
                <a:gd name="connsiteY0" fmla="*/ 8200 h 50443"/>
                <a:gd name="connsiteX1" fmla="*/ 5709 w 58609"/>
                <a:gd name="connsiteY1" fmla="*/ 40378 h 50443"/>
                <a:gd name="connsiteX2" fmla="*/ 9577 w 58609"/>
                <a:gd name="connsiteY2" fmla="*/ 43862 h 50443"/>
                <a:gd name="connsiteX3" fmla="*/ 50917 w 58609"/>
                <a:gd name="connsiteY3" fmla="*/ 42243 h 50443"/>
                <a:gd name="connsiteX4" fmla="*/ 52865 w 58609"/>
                <a:gd name="connsiteY4" fmla="*/ 10038 h 50443"/>
                <a:gd name="connsiteX5" fmla="*/ 49052 w 58609"/>
                <a:gd name="connsiteY5" fmla="*/ 6582 h 50443"/>
                <a:gd name="connsiteX6" fmla="*/ 7712 w 58609"/>
                <a:gd name="connsiteY6" fmla="*/ 8200 h 50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609" h="50443">
                  <a:moveTo>
                    <a:pt x="7712" y="8200"/>
                  </a:moveTo>
                  <a:cubicBezTo>
                    <a:pt x="-1725" y="16539"/>
                    <a:pt x="-2630" y="30941"/>
                    <a:pt x="5709" y="40378"/>
                  </a:cubicBezTo>
                  <a:cubicBezTo>
                    <a:pt x="6861" y="41695"/>
                    <a:pt x="8151" y="42847"/>
                    <a:pt x="9577" y="43862"/>
                  </a:cubicBezTo>
                  <a:cubicBezTo>
                    <a:pt x="22004" y="53216"/>
                    <a:pt x="39258" y="52530"/>
                    <a:pt x="50917" y="42243"/>
                  </a:cubicBezTo>
                  <a:cubicBezTo>
                    <a:pt x="60354" y="33876"/>
                    <a:pt x="61231" y="19475"/>
                    <a:pt x="52865" y="10038"/>
                  </a:cubicBezTo>
                  <a:cubicBezTo>
                    <a:pt x="51740" y="8749"/>
                    <a:pt x="50451" y="7569"/>
                    <a:pt x="49052" y="6582"/>
                  </a:cubicBezTo>
                  <a:cubicBezTo>
                    <a:pt x="36625" y="-2773"/>
                    <a:pt x="19370" y="-2087"/>
                    <a:pt x="7712" y="8200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7C70A5F7-D575-CD69-736F-D8852304A433}"/>
                </a:ext>
              </a:extLst>
            </p:cNvPr>
            <p:cNvSpPr/>
            <p:nvPr/>
          </p:nvSpPr>
          <p:spPr>
            <a:xfrm>
              <a:off x="7412086" y="4256410"/>
              <a:ext cx="97903" cy="84253"/>
            </a:xfrm>
            <a:custGeom>
              <a:avLst/>
              <a:gdLst>
                <a:gd name="connsiteX0" fmla="*/ 33477 w 70107"/>
                <a:gd name="connsiteY0" fmla="*/ 33 h 60333"/>
                <a:gd name="connsiteX1" fmla="*/ 37 w 70107"/>
                <a:gd name="connsiteY1" fmla="*/ 31525 h 60333"/>
                <a:gd name="connsiteX2" fmla="*/ 36631 w 70107"/>
                <a:gd name="connsiteY2" fmla="*/ 60301 h 60333"/>
                <a:gd name="connsiteX3" fmla="*/ 70071 w 70107"/>
                <a:gd name="connsiteY3" fmla="*/ 28809 h 60333"/>
                <a:gd name="connsiteX4" fmla="*/ 33477 w 70107"/>
                <a:gd name="connsiteY4" fmla="*/ 33 h 6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107" h="60333">
                  <a:moveTo>
                    <a:pt x="33477" y="33"/>
                  </a:moveTo>
                  <a:cubicBezTo>
                    <a:pt x="14109" y="773"/>
                    <a:pt x="-841" y="14873"/>
                    <a:pt x="37" y="31525"/>
                  </a:cubicBezTo>
                  <a:cubicBezTo>
                    <a:pt x="915" y="48176"/>
                    <a:pt x="17292" y="61069"/>
                    <a:pt x="36631" y="60301"/>
                  </a:cubicBezTo>
                  <a:cubicBezTo>
                    <a:pt x="55971" y="59532"/>
                    <a:pt x="70949" y="45460"/>
                    <a:pt x="70071" y="28809"/>
                  </a:cubicBezTo>
                  <a:cubicBezTo>
                    <a:pt x="69193" y="12158"/>
                    <a:pt x="52816" y="-736"/>
                    <a:pt x="33477" y="33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2A22B313-96AD-F106-932B-3AA76ADE1426}"/>
                </a:ext>
              </a:extLst>
            </p:cNvPr>
            <p:cNvSpPr/>
            <p:nvPr/>
          </p:nvSpPr>
          <p:spPr>
            <a:xfrm>
              <a:off x="7441948" y="4322340"/>
              <a:ext cx="111155" cy="95642"/>
            </a:xfrm>
            <a:custGeom>
              <a:avLst/>
              <a:gdLst>
                <a:gd name="connsiteX0" fmla="*/ 10420 w 79598"/>
                <a:gd name="connsiteY0" fmla="*/ 11142 h 68488"/>
                <a:gd name="connsiteX1" fmla="*/ 12971 w 79598"/>
                <a:gd name="connsiteY1" fmla="*/ 59532 h 68488"/>
                <a:gd name="connsiteX2" fmla="*/ 69179 w 79598"/>
                <a:gd name="connsiteY2" fmla="*/ 57337 h 68488"/>
                <a:gd name="connsiteX3" fmla="*/ 66628 w 79598"/>
                <a:gd name="connsiteY3" fmla="*/ 8947 h 68488"/>
                <a:gd name="connsiteX4" fmla="*/ 10420 w 79598"/>
                <a:gd name="connsiteY4" fmla="*/ 11142 h 6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598" h="68488">
                  <a:moveTo>
                    <a:pt x="10420" y="11142"/>
                  </a:moveTo>
                  <a:cubicBezTo>
                    <a:pt x="-4394" y="25104"/>
                    <a:pt x="-3296" y="46803"/>
                    <a:pt x="12971" y="59532"/>
                  </a:cubicBezTo>
                  <a:cubicBezTo>
                    <a:pt x="29841" y="72260"/>
                    <a:pt x="53351" y="71327"/>
                    <a:pt x="69179" y="57337"/>
                  </a:cubicBezTo>
                  <a:cubicBezTo>
                    <a:pt x="83992" y="43374"/>
                    <a:pt x="82895" y="21675"/>
                    <a:pt x="66628" y="8947"/>
                  </a:cubicBezTo>
                  <a:cubicBezTo>
                    <a:pt x="50361" y="-3782"/>
                    <a:pt x="25233" y="-2821"/>
                    <a:pt x="10420" y="11142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C03CC065-F962-0E00-FFAD-A75395ABAC4C}"/>
                </a:ext>
              </a:extLst>
            </p:cNvPr>
            <p:cNvSpPr/>
            <p:nvPr/>
          </p:nvSpPr>
          <p:spPr>
            <a:xfrm>
              <a:off x="7483735" y="4367239"/>
              <a:ext cx="122585" cy="105499"/>
            </a:xfrm>
            <a:custGeom>
              <a:avLst/>
              <a:gdLst>
                <a:gd name="connsiteX0" fmla="*/ 87782 w 87782"/>
                <a:gd name="connsiteY0" fmla="*/ 37774 h 75547"/>
                <a:gd name="connsiteX1" fmla="*/ 43891 w 87782"/>
                <a:gd name="connsiteY1" fmla="*/ 75548 h 75547"/>
                <a:gd name="connsiteX2" fmla="*/ 0 w 87782"/>
                <a:gd name="connsiteY2" fmla="*/ 37774 h 75547"/>
                <a:gd name="connsiteX3" fmla="*/ 43891 w 87782"/>
                <a:gd name="connsiteY3" fmla="*/ 0 h 75547"/>
                <a:gd name="connsiteX4" fmla="*/ 87782 w 87782"/>
                <a:gd name="connsiteY4" fmla="*/ 37774 h 75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782" h="75547">
                  <a:moveTo>
                    <a:pt x="87782" y="37774"/>
                  </a:moveTo>
                  <a:cubicBezTo>
                    <a:pt x="87782" y="58636"/>
                    <a:pt x="68132" y="75548"/>
                    <a:pt x="43891" y="75548"/>
                  </a:cubicBezTo>
                  <a:cubicBezTo>
                    <a:pt x="19651" y="75548"/>
                    <a:pt x="0" y="58636"/>
                    <a:pt x="0" y="37774"/>
                  </a:cubicBezTo>
                  <a:cubicBezTo>
                    <a:pt x="0" y="16912"/>
                    <a:pt x="19651" y="0"/>
                    <a:pt x="43891" y="0"/>
                  </a:cubicBezTo>
                  <a:cubicBezTo>
                    <a:pt x="68132" y="0"/>
                    <a:pt x="87782" y="16912"/>
                    <a:pt x="87782" y="37774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6449A26F-3CA5-8615-4358-5753D2F248C9}"/>
                </a:ext>
              </a:extLst>
            </p:cNvPr>
            <p:cNvSpPr/>
            <p:nvPr/>
          </p:nvSpPr>
          <p:spPr>
            <a:xfrm>
              <a:off x="7473070" y="4078309"/>
              <a:ext cx="99954" cy="86067"/>
            </a:xfrm>
            <a:custGeom>
              <a:avLst/>
              <a:gdLst>
                <a:gd name="connsiteX0" fmla="*/ 62229 w 71577"/>
                <a:gd name="connsiteY0" fmla="*/ 51582 h 61631"/>
                <a:gd name="connsiteX1" fmla="*/ 11671 w 71577"/>
                <a:gd name="connsiteY1" fmla="*/ 53557 h 61631"/>
                <a:gd name="connsiteX2" fmla="*/ 9367 w 71577"/>
                <a:gd name="connsiteY2" fmla="*/ 10050 h 61631"/>
                <a:gd name="connsiteX3" fmla="*/ 59952 w 71577"/>
                <a:gd name="connsiteY3" fmla="*/ 8075 h 61631"/>
                <a:gd name="connsiteX4" fmla="*/ 62229 w 71577"/>
                <a:gd name="connsiteY4" fmla="*/ 51582 h 61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577" h="61631">
                  <a:moveTo>
                    <a:pt x="62229" y="51582"/>
                  </a:moveTo>
                  <a:cubicBezTo>
                    <a:pt x="47991" y="64201"/>
                    <a:pt x="26841" y="65024"/>
                    <a:pt x="11671" y="53557"/>
                  </a:cubicBezTo>
                  <a:cubicBezTo>
                    <a:pt x="-2950" y="42090"/>
                    <a:pt x="-3965" y="22614"/>
                    <a:pt x="9367" y="10050"/>
                  </a:cubicBezTo>
                  <a:cubicBezTo>
                    <a:pt x="23604" y="-2569"/>
                    <a:pt x="44782" y="-3392"/>
                    <a:pt x="59952" y="8075"/>
                  </a:cubicBezTo>
                  <a:cubicBezTo>
                    <a:pt x="74546" y="19541"/>
                    <a:pt x="75506" y="39018"/>
                    <a:pt x="62229" y="51582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BAAC2BAD-A3C4-D732-CB6B-1284CD73641D}"/>
                </a:ext>
              </a:extLst>
            </p:cNvPr>
            <p:cNvSpPr/>
            <p:nvPr/>
          </p:nvSpPr>
          <p:spPr>
            <a:xfrm>
              <a:off x="7529380" y="4053334"/>
              <a:ext cx="108642" cy="93455"/>
            </a:xfrm>
            <a:custGeom>
              <a:avLst/>
              <a:gdLst>
                <a:gd name="connsiteX0" fmla="*/ 40669 w 77798"/>
                <a:gd name="connsiteY0" fmla="*/ 66888 h 66923"/>
                <a:gd name="connsiteX1" fmla="*/ 42 w 77798"/>
                <a:gd name="connsiteY1" fmla="*/ 34984 h 66923"/>
                <a:gd name="connsiteX2" fmla="*/ 37130 w 77798"/>
                <a:gd name="connsiteY2" fmla="*/ 36 h 66923"/>
                <a:gd name="connsiteX3" fmla="*/ 77757 w 77798"/>
                <a:gd name="connsiteY3" fmla="*/ 31967 h 66923"/>
                <a:gd name="connsiteX4" fmla="*/ 40669 w 77798"/>
                <a:gd name="connsiteY4" fmla="*/ 66888 h 66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798" h="66923">
                  <a:moveTo>
                    <a:pt x="40669" y="66888"/>
                  </a:moveTo>
                  <a:cubicBezTo>
                    <a:pt x="19217" y="67738"/>
                    <a:pt x="1030" y="53446"/>
                    <a:pt x="42" y="34984"/>
                  </a:cubicBezTo>
                  <a:cubicBezTo>
                    <a:pt x="-946" y="16523"/>
                    <a:pt x="15678" y="887"/>
                    <a:pt x="37130" y="36"/>
                  </a:cubicBezTo>
                  <a:cubicBezTo>
                    <a:pt x="58582" y="-814"/>
                    <a:pt x="76769" y="13505"/>
                    <a:pt x="77757" y="31967"/>
                  </a:cubicBezTo>
                  <a:cubicBezTo>
                    <a:pt x="78744" y="50429"/>
                    <a:pt x="62120" y="66065"/>
                    <a:pt x="40669" y="66888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108DEBD8-C59E-3700-F077-15363CEC12C5}"/>
                </a:ext>
              </a:extLst>
            </p:cNvPr>
            <p:cNvSpPr/>
            <p:nvPr/>
          </p:nvSpPr>
          <p:spPr>
            <a:xfrm>
              <a:off x="7455236" y="4129311"/>
              <a:ext cx="62057" cy="53401"/>
            </a:xfrm>
            <a:custGeom>
              <a:avLst/>
              <a:gdLst>
                <a:gd name="connsiteX0" fmla="*/ 44440 w 44439"/>
                <a:gd name="connsiteY0" fmla="*/ 19120 h 38240"/>
                <a:gd name="connsiteX1" fmla="*/ 22220 w 44439"/>
                <a:gd name="connsiteY1" fmla="*/ 38240 h 38240"/>
                <a:gd name="connsiteX2" fmla="*/ 0 w 44439"/>
                <a:gd name="connsiteY2" fmla="*/ 19120 h 38240"/>
                <a:gd name="connsiteX3" fmla="*/ 22220 w 44439"/>
                <a:gd name="connsiteY3" fmla="*/ 0 h 38240"/>
                <a:gd name="connsiteX4" fmla="*/ 44440 w 44439"/>
                <a:gd name="connsiteY4" fmla="*/ 19120 h 38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39" h="38240">
                  <a:moveTo>
                    <a:pt x="44440" y="19120"/>
                  </a:moveTo>
                  <a:cubicBezTo>
                    <a:pt x="44440" y="29680"/>
                    <a:pt x="34492" y="38240"/>
                    <a:pt x="22220" y="38240"/>
                  </a:cubicBezTo>
                  <a:cubicBezTo>
                    <a:pt x="9948" y="38240"/>
                    <a:pt x="0" y="29680"/>
                    <a:pt x="0" y="19120"/>
                  </a:cubicBezTo>
                  <a:cubicBezTo>
                    <a:pt x="0" y="8561"/>
                    <a:pt x="9948" y="0"/>
                    <a:pt x="22220" y="0"/>
                  </a:cubicBezTo>
                  <a:cubicBezTo>
                    <a:pt x="34492" y="0"/>
                    <a:pt x="44440" y="8561"/>
                    <a:pt x="44440" y="19120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2F049E00-CE8B-69EA-466D-0A131EBCB50F}"/>
                </a:ext>
              </a:extLst>
            </p:cNvPr>
            <p:cNvSpPr/>
            <p:nvPr/>
          </p:nvSpPr>
          <p:spPr>
            <a:xfrm>
              <a:off x="7791932" y="4314250"/>
              <a:ext cx="84152" cy="72386"/>
            </a:xfrm>
            <a:custGeom>
              <a:avLst/>
              <a:gdLst>
                <a:gd name="connsiteX0" fmla="*/ 52388 w 60260"/>
                <a:gd name="connsiteY0" fmla="*/ 43405 h 51835"/>
                <a:gd name="connsiteX1" fmla="*/ 9814 w 60260"/>
                <a:gd name="connsiteY1" fmla="*/ 45051 h 51835"/>
                <a:gd name="connsiteX2" fmla="*/ 4382 w 60260"/>
                <a:gd name="connsiteY2" fmla="*/ 12325 h 51835"/>
                <a:gd name="connsiteX3" fmla="*/ 7894 w 60260"/>
                <a:gd name="connsiteY3" fmla="*/ 8430 h 51835"/>
                <a:gd name="connsiteX4" fmla="*/ 50441 w 60260"/>
                <a:gd name="connsiteY4" fmla="*/ 6784 h 51835"/>
                <a:gd name="connsiteX5" fmla="*/ 55900 w 60260"/>
                <a:gd name="connsiteY5" fmla="*/ 39510 h 51835"/>
                <a:gd name="connsiteX6" fmla="*/ 52388 w 60260"/>
                <a:gd name="connsiteY6" fmla="*/ 43405 h 5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60" h="51835">
                  <a:moveTo>
                    <a:pt x="52388" y="43405"/>
                  </a:moveTo>
                  <a:cubicBezTo>
                    <a:pt x="40400" y="53994"/>
                    <a:pt x="22597" y="54680"/>
                    <a:pt x="9814" y="45051"/>
                  </a:cubicBezTo>
                  <a:cubicBezTo>
                    <a:pt x="-720" y="37507"/>
                    <a:pt x="-3161" y="22859"/>
                    <a:pt x="4382" y="12325"/>
                  </a:cubicBezTo>
                  <a:cubicBezTo>
                    <a:pt x="5397" y="10899"/>
                    <a:pt x="6577" y="9582"/>
                    <a:pt x="7894" y="8430"/>
                  </a:cubicBezTo>
                  <a:cubicBezTo>
                    <a:pt x="19881" y="-2159"/>
                    <a:pt x="37657" y="-2845"/>
                    <a:pt x="50441" y="6784"/>
                  </a:cubicBezTo>
                  <a:cubicBezTo>
                    <a:pt x="60974" y="14300"/>
                    <a:pt x="63416" y="28949"/>
                    <a:pt x="55900" y="39510"/>
                  </a:cubicBezTo>
                  <a:cubicBezTo>
                    <a:pt x="54885" y="40936"/>
                    <a:pt x="53705" y="42226"/>
                    <a:pt x="52388" y="43405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634138FB-4E04-E44D-9217-BC57852A975E}"/>
                </a:ext>
              </a:extLst>
            </p:cNvPr>
            <p:cNvSpPr/>
            <p:nvPr/>
          </p:nvSpPr>
          <p:spPr>
            <a:xfrm>
              <a:off x="7561313" y="4423619"/>
              <a:ext cx="84112" cy="72386"/>
            </a:xfrm>
            <a:custGeom>
              <a:avLst/>
              <a:gdLst>
                <a:gd name="connsiteX0" fmla="*/ 52364 w 60233"/>
                <a:gd name="connsiteY0" fmla="*/ 43405 h 51835"/>
                <a:gd name="connsiteX1" fmla="*/ 9790 w 60233"/>
                <a:gd name="connsiteY1" fmla="*/ 45052 h 51835"/>
                <a:gd name="connsiteX2" fmla="*/ 4413 w 60233"/>
                <a:gd name="connsiteY2" fmla="*/ 12270 h 51835"/>
                <a:gd name="connsiteX3" fmla="*/ 7870 w 60233"/>
                <a:gd name="connsiteY3" fmla="*/ 8430 h 51835"/>
                <a:gd name="connsiteX4" fmla="*/ 50444 w 60233"/>
                <a:gd name="connsiteY4" fmla="*/ 6784 h 51835"/>
                <a:gd name="connsiteX5" fmla="*/ 55821 w 60233"/>
                <a:gd name="connsiteY5" fmla="*/ 39565 h 51835"/>
                <a:gd name="connsiteX6" fmla="*/ 52364 w 60233"/>
                <a:gd name="connsiteY6" fmla="*/ 43405 h 5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33" h="51835">
                  <a:moveTo>
                    <a:pt x="52364" y="43405"/>
                  </a:moveTo>
                  <a:cubicBezTo>
                    <a:pt x="40376" y="53994"/>
                    <a:pt x="22573" y="54680"/>
                    <a:pt x="9790" y="45052"/>
                  </a:cubicBezTo>
                  <a:cubicBezTo>
                    <a:pt x="-744" y="37480"/>
                    <a:pt x="-3158" y="22831"/>
                    <a:pt x="4413" y="12270"/>
                  </a:cubicBezTo>
                  <a:cubicBezTo>
                    <a:pt x="5401" y="10871"/>
                    <a:pt x="6580" y="9582"/>
                    <a:pt x="7870" y="8430"/>
                  </a:cubicBezTo>
                  <a:cubicBezTo>
                    <a:pt x="19857" y="-2159"/>
                    <a:pt x="37661" y="-2845"/>
                    <a:pt x="50444" y="6784"/>
                  </a:cubicBezTo>
                  <a:cubicBezTo>
                    <a:pt x="60978" y="14355"/>
                    <a:pt x="63392" y="29004"/>
                    <a:pt x="55821" y="39565"/>
                  </a:cubicBezTo>
                  <a:cubicBezTo>
                    <a:pt x="54833" y="40964"/>
                    <a:pt x="53653" y="42254"/>
                    <a:pt x="52364" y="43405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2E3FF403-3E8B-523F-436E-8A96F35B6F5D}"/>
                </a:ext>
              </a:extLst>
            </p:cNvPr>
            <p:cNvSpPr/>
            <p:nvPr/>
          </p:nvSpPr>
          <p:spPr>
            <a:xfrm>
              <a:off x="7825980" y="4283997"/>
              <a:ext cx="89103" cy="76691"/>
            </a:xfrm>
            <a:custGeom>
              <a:avLst/>
              <a:gdLst>
                <a:gd name="connsiteX0" fmla="*/ 63807 w 63806"/>
                <a:gd name="connsiteY0" fmla="*/ 27459 h 54918"/>
                <a:gd name="connsiteX1" fmla="*/ 31903 w 63806"/>
                <a:gd name="connsiteY1" fmla="*/ 54919 h 54918"/>
                <a:gd name="connsiteX2" fmla="*/ 0 w 63806"/>
                <a:gd name="connsiteY2" fmla="*/ 27459 h 54918"/>
                <a:gd name="connsiteX3" fmla="*/ 31903 w 63806"/>
                <a:gd name="connsiteY3" fmla="*/ 0 h 54918"/>
                <a:gd name="connsiteX4" fmla="*/ 63807 w 63806"/>
                <a:gd name="connsiteY4" fmla="*/ 27459 h 54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806" h="54918">
                  <a:moveTo>
                    <a:pt x="63807" y="27459"/>
                  </a:moveTo>
                  <a:cubicBezTo>
                    <a:pt x="63807" y="42625"/>
                    <a:pt x="49523" y="54919"/>
                    <a:pt x="31903" y="54919"/>
                  </a:cubicBezTo>
                  <a:cubicBezTo>
                    <a:pt x="14284" y="54919"/>
                    <a:pt x="0" y="42625"/>
                    <a:pt x="0" y="27459"/>
                  </a:cubicBezTo>
                  <a:cubicBezTo>
                    <a:pt x="0" y="12294"/>
                    <a:pt x="14284" y="0"/>
                    <a:pt x="31903" y="0"/>
                  </a:cubicBezTo>
                  <a:cubicBezTo>
                    <a:pt x="49523" y="0"/>
                    <a:pt x="63807" y="12294"/>
                    <a:pt x="63807" y="27459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4E4C54D4-C438-D460-AEF4-213D9E9D0D53}"/>
                </a:ext>
              </a:extLst>
            </p:cNvPr>
            <p:cNvSpPr/>
            <p:nvPr/>
          </p:nvSpPr>
          <p:spPr>
            <a:xfrm>
              <a:off x="7835405" y="4235991"/>
              <a:ext cx="94216" cy="81289"/>
            </a:xfrm>
            <a:custGeom>
              <a:avLst/>
              <a:gdLst>
                <a:gd name="connsiteX0" fmla="*/ 58675 w 67468"/>
                <a:gd name="connsiteY0" fmla="*/ 48752 h 58210"/>
                <a:gd name="connsiteX1" fmla="*/ 10971 w 67468"/>
                <a:gd name="connsiteY1" fmla="*/ 50617 h 58210"/>
                <a:gd name="connsiteX2" fmla="*/ 8831 w 67468"/>
                <a:gd name="connsiteY2" fmla="*/ 9469 h 58210"/>
                <a:gd name="connsiteX3" fmla="*/ 56508 w 67468"/>
                <a:gd name="connsiteY3" fmla="*/ 7604 h 58210"/>
                <a:gd name="connsiteX4" fmla="*/ 58675 w 67468"/>
                <a:gd name="connsiteY4" fmla="*/ 48752 h 5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8" h="58210">
                  <a:moveTo>
                    <a:pt x="58675" y="48752"/>
                  </a:moveTo>
                  <a:cubicBezTo>
                    <a:pt x="45233" y="60630"/>
                    <a:pt x="25290" y="61398"/>
                    <a:pt x="10971" y="50617"/>
                  </a:cubicBezTo>
                  <a:cubicBezTo>
                    <a:pt x="-2745" y="39782"/>
                    <a:pt x="-3761" y="21430"/>
                    <a:pt x="8831" y="9469"/>
                  </a:cubicBezTo>
                  <a:cubicBezTo>
                    <a:pt x="22245" y="-2409"/>
                    <a:pt x="42188" y="-3204"/>
                    <a:pt x="56508" y="7604"/>
                  </a:cubicBezTo>
                  <a:cubicBezTo>
                    <a:pt x="70279" y="18522"/>
                    <a:pt x="71156" y="36901"/>
                    <a:pt x="58675" y="48752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F93BF19F-9E6C-1BA7-8F03-A134E9AA1BF6}"/>
                </a:ext>
              </a:extLst>
            </p:cNvPr>
            <p:cNvSpPr/>
            <p:nvPr/>
          </p:nvSpPr>
          <p:spPr>
            <a:xfrm>
              <a:off x="7843628" y="4182785"/>
              <a:ext cx="88165" cy="75971"/>
            </a:xfrm>
            <a:custGeom>
              <a:avLst/>
              <a:gdLst>
                <a:gd name="connsiteX0" fmla="*/ 8209 w 63134"/>
                <a:gd name="connsiteY0" fmla="*/ 8863 h 54402"/>
                <a:gd name="connsiteX1" fmla="*/ 6289 w 63134"/>
                <a:gd name="connsiteY1" fmla="*/ 43729 h 54402"/>
                <a:gd name="connsiteX2" fmla="*/ 10239 w 63134"/>
                <a:gd name="connsiteY2" fmla="*/ 47268 h 54402"/>
                <a:gd name="connsiteX3" fmla="*/ 54925 w 63134"/>
                <a:gd name="connsiteY3" fmla="*/ 45539 h 54402"/>
                <a:gd name="connsiteX4" fmla="*/ 56846 w 63134"/>
                <a:gd name="connsiteY4" fmla="*/ 10673 h 54402"/>
                <a:gd name="connsiteX5" fmla="*/ 52895 w 63134"/>
                <a:gd name="connsiteY5" fmla="*/ 7135 h 54402"/>
                <a:gd name="connsiteX6" fmla="*/ 8209 w 63134"/>
                <a:gd name="connsiteY6" fmla="*/ 8863 h 54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134" h="54402">
                  <a:moveTo>
                    <a:pt x="8209" y="8863"/>
                  </a:moveTo>
                  <a:cubicBezTo>
                    <a:pt x="-1941" y="17970"/>
                    <a:pt x="-2792" y="33579"/>
                    <a:pt x="6289" y="43729"/>
                  </a:cubicBezTo>
                  <a:cubicBezTo>
                    <a:pt x="7495" y="45045"/>
                    <a:pt x="8812" y="46225"/>
                    <a:pt x="10239" y="47268"/>
                  </a:cubicBezTo>
                  <a:cubicBezTo>
                    <a:pt x="23653" y="57390"/>
                    <a:pt x="42334" y="56677"/>
                    <a:pt x="54925" y="45539"/>
                  </a:cubicBezTo>
                  <a:cubicBezTo>
                    <a:pt x="65075" y="36432"/>
                    <a:pt x="65926" y="20823"/>
                    <a:pt x="56846" y="10673"/>
                  </a:cubicBezTo>
                  <a:cubicBezTo>
                    <a:pt x="55639" y="9357"/>
                    <a:pt x="54322" y="8177"/>
                    <a:pt x="52895" y="7135"/>
                  </a:cubicBezTo>
                  <a:cubicBezTo>
                    <a:pt x="39481" y="-2988"/>
                    <a:pt x="20800" y="-2275"/>
                    <a:pt x="8209" y="8863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717A30D2-EE9C-C8EE-D939-6C9A5F28A48D}"/>
                </a:ext>
              </a:extLst>
            </p:cNvPr>
            <p:cNvSpPr/>
            <p:nvPr/>
          </p:nvSpPr>
          <p:spPr>
            <a:xfrm>
              <a:off x="7854543" y="4142860"/>
              <a:ext cx="60543" cy="52102"/>
            </a:xfrm>
            <a:custGeom>
              <a:avLst/>
              <a:gdLst>
                <a:gd name="connsiteX0" fmla="*/ 37674 w 43354"/>
                <a:gd name="connsiteY0" fmla="*/ 31225 h 37310"/>
                <a:gd name="connsiteX1" fmla="*/ 7060 w 43354"/>
                <a:gd name="connsiteY1" fmla="*/ 32432 h 37310"/>
                <a:gd name="connsiteX2" fmla="*/ 3165 w 43354"/>
                <a:gd name="connsiteY2" fmla="*/ 8868 h 37310"/>
                <a:gd name="connsiteX3" fmla="*/ 5661 w 43354"/>
                <a:gd name="connsiteY3" fmla="*/ 6070 h 37310"/>
                <a:gd name="connsiteX4" fmla="*/ 36303 w 43354"/>
                <a:gd name="connsiteY4" fmla="*/ 4891 h 37310"/>
                <a:gd name="connsiteX5" fmla="*/ 40198 w 43354"/>
                <a:gd name="connsiteY5" fmla="*/ 28427 h 37310"/>
                <a:gd name="connsiteX6" fmla="*/ 37674 w 43354"/>
                <a:gd name="connsiteY6" fmla="*/ 31225 h 37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354" h="37310">
                  <a:moveTo>
                    <a:pt x="37674" y="31225"/>
                  </a:moveTo>
                  <a:cubicBezTo>
                    <a:pt x="29061" y="38851"/>
                    <a:pt x="16250" y="39372"/>
                    <a:pt x="7060" y="32432"/>
                  </a:cubicBezTo>
                  <a:cubicBezTo>
                    <a:pt x="-539" y="27001"/>
                    <a:pt x="-2267" y="16439"/>
                    <a:pt x="3165" y="8868"/>
                  </a:cubicBezTo>
                  <a:cubicBezTo>
                    <a:pt x="3878" y="7826"/>
                    <a:pt x="4728" y="6893"/>
                    <a:pt x="5661" y="6070"/>
                  </a:cubicBezTo>
                  <a:cubicBezTo>
                    <a:pt x="14302" y="-1556"/>
                    <a:pt x="27113" y="-2050"/>
                    <a:pt x="36303" y="4891"/>
                  </a:cubicBezTo>
                  <a:cubicBezTo>
                    <a:pt x="43874" y="10322"/>
                    <a:pt x="45629" y="20856"/>
                    <a:pt x="40198" y="28427"/>
                  </a:cubicBezTo>
                  <a:cubicBezTo>
                    <a:pt x="39457" y="29442"/>
                    <a:pt x="38607" y="30403"/>
                    <a:pt x="37674" y="31225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1C6FA21-7A96-7417-F14A-08A82E91273D}"/>
                </a:ext>
              </a:extLst>
            </p:cNvPr>
            <p:cNvSpPr/>
            <p:nvPr/>
          </p:nvSpPr>
          <p:spPr>
            <a:xfrm>
              <a:off x="7813478" y="4098354"/>
              <a:ext cx="76444" cy="65798"/>
            </a:xfrm>
            <a:custGeom>
              <a:avLst/>
              <a:gdLst>
                <a:gd name="connsiteX0" fmla="*/ 47576 w 54741"/>
                <a:gd name="connsiteY0" fmla="*/ 39449 h 47118"/>
                <a:gd name="connsiteX1" fmla="*/ 8897 w 54741"/>
                <a:gd name="connsiteY1" fmla="*/ 40958 h 47118"/>
                <a:gd name="connsiteX2" fmla="*/ 4014 w 54741"/>
                <a:gd name="connsiteY2" fmla="*/ 11139 h 47118"/>
                <a:gd name="connsiteX3" fmla="*/ 7141 w 54741"/>
                <a:gd name="connsiteY3" fmla="*/ 7655 h 47118"/>
                <a:gd name="connsiteX4" fmla="*/ 45820 w 54741"/>
                <a:gd name="connsiteY4" fmla="*/ 6174 h 47118"/>
                <a:gd name="connsiteX5" fmla="*/ 50758 w 54741"/>
                <a:gd name="connsiteY5" fmla="*/ 35910 h 47118"/>
                <a:gd name="connsiteX6" fmla="*/ 47576 w 54741"/>
                <a:gd name="connsiteY6" fmla="*/ 39449 h 47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41" h="47118">
                  <a:moveTo>
                    <a:pt x="47576" y="39449"/>
                  </a:moveTo>
                  <a:cubicBezTo>
                    <a:pt x="36685" y="49077"/>
                    <a:pt x="20501" y="49708"/>
                    <a:pt x="8897" y="40958"/>
                  </a:cubicBezTo>
                  <a:cubicBezTo>
                    <a:pt x="-677" y="34072"/>
                    <a:pt x="-2871" y="20713"/>
                    <a:pt x="4014" y="11139"/>
                  </a:cubicBezTo>
                  <a:cubicBezTo>
                    <a:pt x="4919" y="9849"/>
                    <a:pt x="5962" y="8698"/>
                    <a:pt x="7141" y="7655"/>
                  </a:cubicBezTo>
                  <a:cubicBezTo>
                    <a:pt x="18032" y="-1974"/>
                    <a:pt x="34217" y="-2577"/>
                    <a:pt x="45820" y="6174"/>
                  </a:cubicBezTo>
                  <a:cubicBezTo>
                    <a:pt x="55394" y="13032"/>
                    <a:pt x="57616" y="26336"/>
                    <a:pt x="50758" y="35910"/>
                  </a:cubicBezTo>
                  <a:cubicBezTo>
                    <a:pt x="49825" y="37199"/>
                    <a:pt x="48755" y="38379"/>
                    <a:pt x="47576" y="39449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2657F995-3B89-A8DA-FB86-8C82A04B7DF3}"/>
                </a:ext>
              </a:extLst>
            </p:cNvPr>
            <p:cNvSpPr/>
            <p:nvPr/>
          </p:nvSpPr>
          <p:spPr>
            <a:xfrm>
              <a:off x="7739248" y="4065988"/>
              <a:ext cx="103430" cy="89026"/>
            </a:xfrm>
            <a:custGeom>
              <a:avLst/>
              <a:gdLst>
                <a:gd name="connsiteX0" fmla="*/ 74066 w 74066"/>
                <a:gd name="connsiteY0" fmla="*/ 31876 h 63751"/>
                <a:gd name="connsiteX1" fmla="*/ 37033 w 74066"/>
                <a:gd name="connsiteY1" fmla="*/ 63752 h 63751"/>
                <a:gd name="connsiteX2" fmla="*/ 0 w 74066"/>
                <a:gd name="connsiteY2" fmla="*/ 31876 h 63751"/>
                <a:gd name="connsiteX3" fmla="*/ 37033 w 74066"/>
                <a:gd name="connsiteY3" fmla="*/ 0 h 63751"/>
                <a:gd name="connsiteX4" fmla="*/ 74066 w 74066"/>
                <a:gd name="connsiteY4" fmla="*/ 31876 h 6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066" h="63751">
                  <a:moveTo>
                    <a:pt x="74066" y="31876"/>
                  </a:moveTo>
                  <a:cubicBezTo>
                    <a:pt x="74066" y="49481"/>
                    <a:pt x="57486" y="63752"/>
                    <a:pt x="37033" y="63752"/>
                  </a:cubicBezTo>
                  <a:cubicBezTo>
                    <a:pt x="16580" y="63752"/>
                    <a:pt x="0" y="49481"/>
                    <a:pt x="0" y="31876"/>
                  </a:cubicBezTo>
                  <a:cubicBezTo>
                    <a:pt x="0" y="14271"/>
                    <a:pt x="16580" y="0"/>
                    <a:pt x="37033" y="0"/>
                  </a:cubicBezTo>
                  <a:cubicBezTo>
                    <a:pt x="57486" y="0"/>
                    <a:pt x="74066" y="14271"/>
                    <a:pt x="74066" y="31876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D632077-298A-4D11-B01C-AA78E60D553D}"/>
                </a:ext>
              </a:extLst>
            </p:cNvPr>
            <p:cNvSpPr/>
            <p:nvPr/>
          </p:nvSpPr>
          <p:spPr>
            <a:xfrm>
              <a:off x="7698236" y="4037323"/>
              <a:ext cx="92251" cy="79395"/>
            </a:xfrm>
            <a:custGeom>
              <a:avLst/>
              <a:gdLst>
                <a:gd name="connsiteX0" fmla="*/ 55292 w 66061"/>
                <a:gd name="connsiteY0" fmla="*/ 7414 h 56854"/>
                <a:gd name="connsiteX1" fmla="*/ 57404 w 66061"/>
                <a:gd name="connsiteY1" fmla="*/ 47630 h 56854"/>
                <a:gd name="connsiteX2" fmla="*/ 10770 w 66061"/>
                <a:gd name="connsiteY2" fmla="*/ 49440 h 56854"/>
                <a:gd name="connsiteX3" fmla="*/ 8658 w 66061"/>
                <a:gd name="connsiteY3" fmla="*/ 9225 h 56854"/>
                <a:gd name="connsiteX4" fmla="*/ 55292 w 66061"/>
                <a:gd name="connsiteY4" fmla="*/ 7414 h 5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61" h="56854">
                  <a:moveTo>
                    <a:pt x="55292" y="7414"/>
                  </a:moveTo>
                  <a:cubicBezTo>
                    <a:pt x="68788" y="18003"/>
                    <a:pt x="69721" y="36026"/>
                    <a:pt x="57404" y="47630"/>
                  </a:cubicBezTo>
                  <a:cubicBezTo>
                    <a:pt x="44264" y="59206"/>
                    <a:pt x="24788" y="59974"/>
                    <a:pt x="10770" y="49440"/>
                  </a:cubicBezTo>
                  <a:cubicBezTo>
                    <a:pt x="-2727" y="38851"/>
                    <a:pt x="-3659" y="20829"/>
                    <a:pt x="8658" y="9225"/>
                  </a:cubicBezTo>
                  <a:cubicBezTo>
                    <a:pt x="21797" y="-2352"/>
                    <a:pt x="41274" y="-3120"/>
                    <a:pt x="55292" y="7414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0221801-4190-47E1-CD84-AABA7BE7D804}"/>
                </a:ext>
              </a:extLst>
            </p:cNvPr>
            <p:cNvSpPr/>
            <p:nvPr/>
          </p:nvSpPr>
          <p:spPr>
            <a:xfrm>
              <a:off x="7643158" y="4023039"/>
              <a:ext cx="100495" cy="86613"/>
            </a:xfrm>
            <a:custGeom>
              <a:avLst/>
              <a:gdLst>
                <a:gd name="connsiteX0" fmla="*/ 60250 w 71963"/>
                <a:gd name="connsiteY0" fmla="*/ 8041 h 62023"/>
                <a:gd name="connsiteX1" fmla="*/ 62555 w 71963"/>
                <a:gd name="connsiteY1" fmla="*/ 51933 h 62023"/>
                <a:gd name="connsiteX2" fmla="*/ 11723 w 71963"/>
                <a:gd name="connsiteY2" fmla="*/ 53908 h 62023"/>
                <a:gd name="connsiteX3" fmla="*/ 9419 w 71963"/>
                <a:gd name="connsiteY3" fmla="*/ 10154 h 62023"/>
                <a:gd name="connsiteX4" fmla="*/ 60250 w 71963"/>
                <a:gd name="connsiteY4" fmla="*/ 8041 h 62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963" h="62023">
                  <a:moveTo>
                    <a:pt x="60250" y="8041"/>
                  </a:moveTo>
                  <a:cubicBezTo>
                    <a:pt x="74926" y="19590"/>
                    <a:pt x="75942" y="39177"/>
                    <a:pt x="62555" y="51933"/>
                  </a:cubicBezTo>
                  <a:cubicBezTo>
                    <a:pt x="48235" y="64606"/>
                    <a:pt x="26975" y="65429"/>
                    <a:pt x="11723" y="53908"/>
                  </a:cubicBezTo>
                  <a:cubicBezTo>
                    <a:pt x="-2953" y="42386"/>
                    <a:pt x="-3995" y="22800"/>
                    <a:pt x="9419" y="10154"/>
                  </a:cubicBezTo>
                  <a:cubicBezTo>
                    <a:pt x="23711" y="-2547"/>
                    <a:pt x="44971" y="-3425"/>
                    <a:pt x="60250" y="8041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7AD03BA2-8883-3352-56B5-98A72A2B3134}"/>
                </a:ext>
              </a:extLst>
            </p:cNvPr>
            <p:cNvSpPr/>
            <p:nvPr/>
          </p:nvSpPr>
          <p:spPr>
            <a:xfrm>
              <a:off x="7582956" y="4023682"/>
              <a:ext cx="68292" cy="58641"/>
            </a:xfrm>
            <a:custGeom>
              <a:avLst/>
              <a:gdLst>
                <a:gd name="connsiteX0" fmla="*/ 42490 w 48903"/>
                <a:gd name="connsiteY0" fmla="*/ 35178 h 41991"/>
                <a:gd name="connsiteX1" fmla="*/ 7953 w 48903"/>
                <a:gd name="connsiteY1" fmla="*/ 36522 h 41991"/>
                <a:gd name="connsiteX2" fmla="*/ 3564 w 48903"/>
                <a:gd name="connsiteY2" fmla="*/ 9968 h 41991"/>
                <a:gd name="connsiteX3" fmla="*/ 6389 w 48903"/>
                <a:gd name="connsiteY3" fmla="*/ 6813 h 41991"/>
                <a:gd name="connsiteX4" fmla="*/ 40926 w 48903"/>
                <a:gd name="connsiteY4" fmla="*/ 5469 h 41991"/>
                <a:gd name="connsiteX5" fmla="*/ 45370 w 48903"/>
                <a:gd name="connsiteY5" fmla="*/ 31996 h 41991"/>
                <a:gd name="connsiteX6" fmla="*/ 42490 w 48903"/>
                <a:gd name="connsiteY6" fmla="*/ 35178 h 4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903" h="41991">
                  <a:moveTo>
                    <a:pt x="42490" y="35178"/>
                  </a:moveTo>
                  <a:cubicBezTo>
                    <a:pt x="32751" y="43737"/>
                    <a:pt x="18322" y="44286"/>
                    <a:pt x="7953" y="36522"/>
                  </a:cubicBezTo>
                  <a:cubicBezTo>
                    <a:pt x="-606" y="30405"/>
                    <a:pt x="-2554" y="18499"/>
                    <a:pt x="3564" y="9968"/>
                  </a:cubicBezTo>
                  <a:cubicBezTo>
                    <a:pt x="4387" y="8816"/>
                    <a:pt x="5319" y="7746"/>
                    <a:pt x="6389" y="6813"/>
                  </a:cubicBezTo>
                  <a:cubicBezTo>
                    <a:pt x="16128" y="-1745"/>
                    <a:pt x="30557" y="-2294"/>
                    <a:pt x="40926" y="5469"/>
                  </a:cubicBezTo>
                  <a:cubicBezTo>
                    <a:pt x="49485" y="11559"/>
                    <a:pt x="51460" y="23437"/>
                    <a:pt x="45370" y="31996"/>
                  </a:cubicBezTo>
                  <a:cubicBezTo>
                    <a:pt x="44520" y="33148"/>
                    <a:pt x="43560" y="34218"/>
                    <a:pt x="42490" y="35178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AE6A17E9-C4FC-D37E-5BD6-AFFE173F4AAF}"/>
                </a:ext>
              </a:extLst>
            </p:cNvPr>
            <p:cNvSpPr/>
            <p:nvPr/>
          </p:nvSpPr>
          <p:spPr>
            <a:xfrm>
              <a:off x="7627330" y="4214968"/>
              <a:ext cx="221635" cy="363729"/>
            </a:xfrm>
            <a:custGeom>
              <a:avLst/>
              <a:gdLst>
                <a:gd name="connsiteX0" fmla="*/ 158379 w 158712"/>
                <a:gd name="connsiteY0" fmla="*/ 146897 h 260464"/>
                <a:gd name="connsiteX1" fmla="*/ 149162 w 158712"/>
                <a:gd name="connsiteY1" fmla="*/ 115542 h 260464"/>
                <a:gd name="connsiteX2" fmla="*/ 156953 w 158712"/>
                <a:gd name="connsiteY2" fmla="*/ 94255 h 260464"/>
                <a:gd name="connsiteX3" fmla="*/ 156679 w 158712"/>
                <a:gd name="connsiteY3" fmla="*/ 72748 h 260464"/>
                <a:gd name="connsiteX4" fmla="*/ 52821 w 158712"/>
                <a:gd name="connsiteY4" fmla="*/ 2275 h 260464"/>
                <a:gd name="connsiteX5" fmla="*/ 11673 w 158712"/>
                <a:gd name="connsiteY5" fmla="*/ 52476 h 260464"/>
                <a:gd name="connsiteX6" fmla="*/ 18943 w 158712"/>
                <a:gd name="connsiteY6" fmla="*/ 126295 h 260464"/>
                <a:gd name="connsiteX7" fmla="*/ 1057 w 158712"/>
                <a:gd name="connsiteY7" fmla="*/ 237340 h 260464"/>
                <a:gd name="connsiteX8" fmla="*/ 82612 w 158712"/>
                <a:gd name="connsiteY8" fmla="*/ 250343 h 260464"/>
                <a:gd name="connsiteX9" fmla="*/ 82612 w 158712"/>
                <a:gd name="connsiteY9" fmla="*/ 193229 h 260464"/>
                <a:gd name="connsiteX10" fmla="*/ 111361 w 158712"/>
                <a:gd name="connsiteY10" fmla="*/ 199100 h 260464"/>
                <a:gd name="connsiteX11" fmla="*/ 140384 w 158712"/>
                <a:gd name="connsiteY11" fmla="*/ 153782 h 260464"/>
                <a:gd name="connsiteX12" fmla="*/ 148614 w 158712"/>
                <a:gd name="connsiteY12" fmla="*/ 150792 h 260464"/>
                <a:gd name="connsiteX13" fmla="*/ 158379 w 158712"/>
                <a:gd name="connsiteY13" fmla="*/ 146897 h 260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712" h="260464">
                  <a:moveTo>
                    <a:pt x="158379" y="146897"/>
                  </a:moveTo>
                  <a:cubicBezTo>
                    <a:pt x="160766" y="143166"/>
                    <a:pt x="149546" y="122921"/>
                    <a:pt x="149162" y="115542"/>
                  </a:cubicBezTo>
                  <a:cubicBezTo>
                    <a:pt x="148778" y="108163"/>
                    <a:pt x="154649" y="101991"/>
                    <a:pt x="156953" y="94255"/>
                  </a:cubicBezTo>
                  <a:cubicBezTo>
                    <a:pt x="159257" y="86519"/>
                    <a:pt x="156679" y="72748"/>
                    <a:pt x="156679" y="72748"/>
                  </a:cubicBezTo>
                  <a:cubicBezTo>
                    <a:pt x="153387" y="-19670"/>
                    <a:pt x="52821" y="2275"/>
                    <a:pt x="52821" y="2275"/>
                  </a:cubicBezTo>
                  <a:cubicBezTo>
                    <a:pt x="29751" y="9271"/>
                    <a:pt x="16145" y="35194"/>
                    <a:pt x="11673" y="52476"/>
                  </a:cubicBezTo>
                  <a:cubicBezTo>
                    <a:pt x="3059" y="85888"/>
                    <a:pt x="18943" y="126295"/>
                    <a:pt x="18943" y="126295"/>
                  </a:cubicBezTo>
                  <a:cubicBezTo>
                    <a:pt x="18257" y="127804"/>
                    <a:pt x="1770" y="236023"/>
                    <a:pt x="1057" y="237340"/>
                  </a:cubicBezTo>
                  <a:cubicBezTo>
                    <a:pt x="-9395" y="257448"/>
                    <a:pt x="60584" y="270588"/>
                    <a:pt x="82612" y="250343"/>
                  </a:cubicBezTo>
                  <a:cubicBezTo>
                    <a:pt x="90046" y="243512"/>
                    <a:pt x="80527" y="193284"/>
                    <a:pt x="82612" y="193229"/>
                  </a:cubicBezTo>
                  <a:cubicBezTo>
                    <a:pt x="90842" y="193010"/>
                    <a:pt x="100964" y="201871"/>
                    <a:pt x="111361" y="199100"/>
                  </a:cubicBezTo>
                  <a:cubicBezTo>
                    <a:pt x="126668" y="195040"/>
                    <a:pt x="138189" y="156635"/>
                    <a:pt x="140384" y="153782"/>
                  </a:cubicBezTo>
                  <a:cubicBezTo>
                    <a:pt x="141427" y="152438"/>
                    <a:pt x="144993" y="151642"/>
                    <a:pt x="148614" y="150792"/>
                  </a:cubicBezTo>
                  <a:cubicBezTo>
                    <a:pt x="152235" y="149942"/>
                    <a:pt x="157063" y="148872"/>
                    <a:pt x="158379" y="146897"/>
                  </a:cubicBez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FD45B676-48A9-A709-5A89-CD6E1AB79D14}"/>
                </a:ext>
              </a:extLst>
            </p:cNvPr>
            <p:cNvSpPr/>
            <p:nvPr/>
          </p:nvSpPr>
          <p:spPr>
            <a:xfrm>
              <a:off x="7618214" y="4205719"/>
              <a:ext cx="240375" cy="382288"/>
            </a:xfrm>
            <a:custGeom>
              <a:avLst/>
              <a:gdLst>
                <a:gd name="connsiteX0" fmla="*/ 53864 w 172131"/>
                <a:gd name="connsiteY0" fmla="*/ 273755 h 273754"/>
                <a:gd name="connsiteX1" fmla="*/ 7888 w 172131"/>
                <a:gd name="connsiteY1" fmla="*/ 261904 h 273754"/>
                <a:gd name="connsiteX2" fmla="*/ 1414 w 172131"/>
                <a:gd name="connsiteY2" fmla="*/ 241742 h 273754"/>
                <a:gd name="connsiteX3" fmla="*/ 10549 w 172131"/>
                <a:gd name="connsiteY3" fmla="*/ 184574 h 273754"/>
                <a:gd name="connsiteX4" fmla="*/ 18779 w 172131"/>
                <a:gd name="connsiteY4" fmla="*/ 133523 h 273754"/>
                <a:gd name="connsiteX5" fmla="*/ 11976 w 172131"/>
                <a:gd name="connsiteY5" fmla="*/ 57453 h 273754"/>
                <a:gd name="connsiteX6" fmla="*/ 57622 w 172131"/>
                <a:gd name="connsiteY6" fmla="*/ 2589 h 273754"/>
                <a:gd name="connsiteX7" fmla="*/ 142278 w 172131"/>
                <a:gd name="connsiteY7" fmla="*/ 17128 h 273754"/>
                <a:gd name="connsiteX8" fmla="*/ 170011 w 172131"/>
                <a:gd name="connsiteY8" fmla="*/ 78659 h 273754"/>
                <a:gd name="connsiteX9" fmla="*/ 170011 w 172131"/>
                <a:gd name="connsiteY9" fmla="*/ 102936 h 273754"/>
                <a:gd name="connsiteX10" fmla="*/ 165896 w 172131"/>
                <a:gd name="connsiteY10" fmla="*/ 112317 h 273754"/>
                <a:gd name="connsiteX11" fmla="*/ 162550 w 172131"/>
                <a:gd name="connsiteY11" fmla="*/ 121891 h 273754"/>
                <a:gd name="connsiteX12" fmla="*/ 166911 w 172131"/>
                <a:gd name="connsiteY12" fmla="*/ 134784 h 273754"/>
                <a:gd name="connsiteX13" fmla="*/ 170752 w 172131"/>
                <a:gd name="connsiteY13" fmla="*/ 157169 h 273754"/>
                <a:gd name="connsiteX14" fmla="*/ 170752 w 172131"/>
                <a:gd name="connsiteY14" fmla="*/ 157169 h 273754"/>
                <a:gd name="connsiteX15" fmla="*/ 157036 w 172131"/>
                <a:gd name="connsiteY15" fmla="*/ 164027 h 273754"/>
                <a:gd name="connsiteX16" fmla="*/ 152290 w 172131"/>
                <a:gd name="connsiteY16" fmla="*/ 165206 h 273754"/>
                <a:gd name="connsiteX17" fmla="*/ 150754 w 172131"/>
                <a:gd name="connsiteY17" fmla="*/ 169157 h 273754"/>
                <a:gd name="connsiteX18" fmla="*/ 119920 w 172131"/>
                <a:gd name="connsiteY18" fmla="*/ 212280 h 273754"/>
                <a:gd name="connsiteX19" fmla="*/ 98140 w 172131"/>
                <a:gd name="connsiteY19" fmla="*/ 209098 h 273754"/>
                <a:gd name="connsiteX20" fmla="*/ 96411 w 172131"/>
                <a:gd name="connsiteY20" fmla="*/ 208412 h 273754"/>
                <a:gd name="connsiteX21" fmla="*/ 96850 w 172131"/>
                <a:gd name="connsiteY21" fmla="*/ 212691 h 273754"/>
                <a:gd name="connsiteX22" fmla="*/ 94107 w 172131"/>
                <a:gd name="connsiteY22" fmla="*/ 262069 h 273754"/>
                <a:gd name="connsiteX23" fmla="*/ 53864 w 172131"/>
                <a:gd name="connsiteY23" fmla="*/ 273755 h 273754"/>
                <a:gd name="connsiteX24" fmla="*/ 31919 w 172131"/>
                <a:gd name="connsiteY24" fmla="*/ 134757 h 273754"/>
                <a:gd name="connsiteX25" fmla="*/ 23689 w 172131"/>
                <a:gd name="connsiteY25" fmla="*/ 186631 h 273754"/>
                <a:gd name="connsiteX26" fmla="*/ 13594 w 172131"/>
                <a:gd name="connsiteY26" fmla="*/ 246981 h 273754"/>
                <a:gd name="connsiteX27" fmla="*/ 15926 w 172131"/>
                <a:gd name="connsiteY27" fmla="*/ 251178 h 273754"/>
                <a:gd name="connsiteX28" fmla="*/ 84698 w 172131"/>
                <a:gd name="connsiteY28" fmla="*/ 251974 h 273754"/>
                <a:gd name="connsiteX29" fmla="*/ 83326 w 172131"/>
                <a:gd name="connsiteY29" fmla="*/ 213953 h 273754"/>
                <a:gd name="connsiteX30" fmla="*/ 84067 w 172131"/>
                <a:gd name="connsiteY30" fmla="*/ 195409 h 273754"/>
                <a:gd name="connsiteX31" fmla="*/ 89032 w 172131"/>
                <a:gd name="connsiteY31" fmla="*/ 193077 h 273754"/>
                <a:gd name="connsiteX32" fmla="*/ 102748 w 172131"/>
                <a:gd name="connsiteY32" fmla="*/ 196479 h 273754"/>
                <a:gd name="connsiteX33" fmla="*/ 116190 w 172131"/>
                <a:gd name="connsiteY33" fmla="*/ 199222 h 273754"/>
                <a:gd name="connsiteX34" fmla="*/ 138135 w 172131"/>
                <a:gd name="connsiteY34" fmla="*/ 164082 h 273754"/>
                <a:gd name="connsiteX35" fmla="*/ 141757 w 172131"/>
                <a:gd name="connsiteY35" fmla="*/ 156318 h 273754"/>
                <a:gd name="connsiteX36" fmla="*/ 153552 w 172131"/>
                <a:gd name="connsiteY36" fmla="*/ 150832 h 273754"/>
                <a:gd name="connsiteX37" fmla="*/ 158133 w 172131"/>
                <a:gd name="connsiteY37" fmla="*/ 149680 h 273754"/>
                <a:gd name="connsiteX38" fmla="*/ 154375 w 172131"/>
                <a:gd name="connsiteY38" fmla="*/ 139530 h 273754"/>
                <a:gd name="connsiteX39" fmla="*/ 149081 w 172131"/>
                <a:gd name="connsiteY39" fmla="*/ 122358 h 273754"/>
                <a:gd name="connsiteX40" fmla="*/ 153909 w 172131"/>
                <a:gd name="connsiteY40" fmla="*/ 105898 h 273754"/>
                <a:gd name="connsiteX41" fmla="*/ 157146 w 172131"/>
                <a:gd name="connsiteY41" fmla="*/ 98684 h 273754"/>
                <a:gd name="connsiteX42" fmla="*/ 156679 w 172131"/>
                <a:gd name="connsiteY42" fmla="*/ 80414 h 273754"/>
                <a:gd name="connsiteX43" fmla="*/ 156679 w 172131"/>
                <a:gd name="connsiteY43" fmla="*/ 79372 h 273754"/>
                <a:gd name="connsiteX44" fmla="*/ 134075 w 172131"/>
                <a:gd name="connsiteY44" fmla="*/ 27415 h 273754"/>
                <a:gd name="connsiteX45" fmla="*/ 60997 w 172131"/>
                <a:gd name="connsiteY45" fmla="*/ 15236 h 273754"/>
                <a:gd name="connsiteX46" fmla="*/ 24923 w 172131"/>
                <a:gd name="connsiteY46" fmla="*/ 60581 h 273754"/>
                <a:gd name="connsiteX47" fmla="*/ 31946 w 172131"/>
                <a:gd name="connsiteY47" fmla="*/ 130285 h 273754"/>
                <a:gd name="connsiteX48" fmla="*/ 31919 w 172131"/>
                <a:gd name="connsiteY48" fmla="*/ 134757 h 273754"/>
                <a:gd name="connsiteX49" fmla="*/ 164854 w 172131"/>
                <a:gd name="connsiteY49" fmla="*/ 153520 h 273754"/>
                <a:gd name="connsiteX50" fmla="*/ 164854 w 172131"/>
                <a:gd name="connsiteY50" fmla="*/ 153520 h 273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2131" h="273754">
                  <a:moveTo>
                    <a:pt x="53864" y="273755"/>
                  </a:moveTo>
                  <a:cubicBezTo>
                    <a:pt x="35677" y="273755"/>
                    <a:pt x="17188" y="269036"/>
                    <a:pt x="7888" y="261904"/>
                  </a:cubicBezTo>
                  <a:cubicBezTo>
                    <a:pt x="564" y="256418"/>
                    <a:pt x="-1823" y="248846"/>
                    <a:pt x="1414" y="241742"/>
                  </a:cubicBezTo>
                  <a:cubicBezTo>
                    <a:pt x="2347" y="236996"/>
                    <a:pt x="6901" y="208028"/>
                    <a:pt x="10549" y="184574"/>
                  </a:cubicBezTo>
                  <a:cubicBezTo>
                    <a:pt x="16035" y="150256"/>
                    <a:pt x="17846" y="138158"/>
                    <a:pt x="18779" y="133523"/>
                  </a:cubicBezTo>
                  <a:cubicBezTo>
                    <a:pt x="15679" y="124881"/>
                    <a:pt x="3911" y="88781"/>
                    <a:pt x="11976" y="57453"/>
                  </a:cubicBezTo>
                  <a:cubicBezTo>
                    <a:pt x="17270" y="36879"/>
                    <a:pt x="32413" y="10161"/>
                    <a:pt x="57622" y="2589"/>
                  </a:cubicBezTo>
                  <a:cubicBezTo>
                    <a:pt x="60366" y="1986"/>
                    <a:pt x="109442" y="-8383"/>
                    <a:pt x="142278" y="17128"/>
                  </a:cubicBezTo>
                  <a:cubicBezTo>
                    <a:pt x="159615" y="30598"/>
                    <a:pt x="168941" y="51309"/>
                    <a:pt x="170011" y="78659"/>
                  </a:cubicBezTo>
                  <a:cubicBezTo>
                    <a:pt x="170588" y="81731"/>
                    <a:pt x="172754" y="94487"/>
                    <a:pt x="170011" y="102936"/>
                  </a:cubicBezTo>
                  <a:cubicBezTo>
                    <a:pt x="168914" y="106173"/>
                    <a:pt x="167542" y="109327"/>
                    <a:pt x="165896" y="112317"/>
                  </a:cubicBezTo>
                  <a:cubicBezTo>
                    <a:pt x="164031" y="115198"/>
                    <a:pt x="162879" y="118462"/>
                    <a:pt x="162550" y="121891"/>
                  </a:cubicBezTo>
                  <a:cubicBezTo>
                    <a:pt x="163592" y="126308"/>
                    <a:pt x="165046" y="130642"/>
                    <a:pt x="166911" y="134784"/>
                  </a:cubicBezTo>
                  <a:cubicBezTo>
                    <a:pt x="171603" y="146553"/>
                    <a:pt x="173742" y="152423"/>
                    <a:pt x="170752" y="157169"/>
                  </a:cubicBezTo>
                  <a:lnTo>
                    <a:pt x="170752" y="157169"/>
                  </a:lnTo>
                  <a:cubicBezTo>
                    <a:pt x="168009" y="161503"/>
                    <a:pt x="162522" y="162655"/>
                    <a:pt x="157036" y="164027"/>
                  </a:cubicBezTo>
                  <a:cubicBezTo>
                    <a:pt x="155418" y="164384"/>
                    <a:pt x="153470" y="164850"/>
                    <a:pt x="152290" y="165206"/>
                  </a:cubicBezTo>
                  <a:cubicBezTo>
                    <a:pt x="151989" y="166029"/>
                    <a:pt x="151440" y="167429"/>
                    <a:pt x="150754" y="169157"/>
                  </a:cubicBezTo>
                  <a:cubicBezTo>
                    <a:pt x="142524" y="189456"/>
                    <a:pt x="133307" y="208713"/>
                    <a:pt x="119920" y="212280"/>
                  </a:cubicBezTo>
                  <a:cubicBezTo>
                    <a:pt x="111691" y="214447"/>
                    <a:pt x="104202" y="211484"/>
                    <a:pt x="98140" y="209098"/>
                  </a:cubicBezTo>
                  <a:lnTo>
                    <a:pt x="96411" y="208412"/>
                  </a:lnTo>
                  <a:cubicBezTo>
                    <a:pt x="96411" y="209811"/>
                    <a:pt x="96713" y="211155"/>
                    <a:pt x="96850" y="212691"/>
                  </a:cubicBezTo>
                  <a:cubicBezTo>
                    <a:pt x="100005" y="242071"/>
                    <a:pt x="100334" y="256144"/>
                    <a:pt x="94107" y="262069"/>
                  </a:cubicBezTo>
                  <a:cubicBezTo>
                    <a:pt x="84643" y="270299"/>
                    <a:pt x="69336" y="273755"/>
                    <a:pt x="53864" y="273755"/>
                  </a:cubicBezTo>
                  <a:close/>
                  <a:moveTo>
                    <a:pt x="31919" y="134757"/>
                  </a:moveTo>
                  <a:cubicBezTo>
                    <a:pt x="31288" y="137774"/>
                    <a:pt x="27228" y="163698"/>
                    <a:pt x="23689" y="186631"/>
                  </a:cubicBezTo>
                  <a:cubicBezTo>
                    <a:pt x="14472" y="245390"/>
                    <a:pt x="14390" y="245555"/>
                    <a:pt x="13594" y="246981"/>
                  </a:cubicBezTo>
                  <a:cubicBezTo>
                    <a:pt x="13265" y="247612"/>
                    <a:pt x="12689" y="248710"/>
                    <a:pt x="15926" y="251178"/>
                  </a:cubicBezTo>
                  <a:cubicBezTo>
                    <a:pt x="28819" y="261054"/>
                    <a:pt x="70543" y="264894"/>
                    <a:pt x="84698" y="251974"/>
                  </a:cubicBezTo>
                  <a:cubicBezTo>
                    <a:pt x="86947" y="247749"/>
                    <a:pt x="84314" y="223198"/>
                    <a:pt x="83326" y="213953"/>
                  </a:cubicBezTo>
                  <a:cubicBezTo>
                    <a:pt x="81900" y="200621"/>
                    <a:pt x="81625" y="198235"/>
                    <a:pt x="84067" y="195409"/>
                  </a:cubicBezTo>
                  <a:cubicBezTo>
                    <a:pt x="85329" y="193982"/>
                    <a:pt x="87139" y="193160"/>
                    <a:pt x="89032" y="193077"/>
                  </a:cubicBezTo>
                  <a:cubicBezTo>
                    <a:pt x="93778" y="193297"/>
                    <a:pt x="98441" y="194449"/>
                    <a:pt x="102748" y="196479"/>
                  </a:cubicBezTo>
                  <a:cubicBezTo>
                    <a:pt x="107631" y="198399"/>
                    <a:pt x="112240" y="200237"/>
                    <a:pt x="116190" y="199222"/>
                  </a:cubicBezTo>
                  <a:cubicBezTo>
                    <a:pt x="124913" y="196918"/>
                    <a:pt x="134789" y="172202"/>
                    <a:pt x="138135" y="164082"/>
                  </a:cubicBezTo>
                  <a:cubicBezTo>
                    <a:pt x="138986" y="161338"/>
                    <a:pt x="140220" y="158732"/>
                    <a:pt x="141757" y="156318"/>
                  </a:cubicBezTo>
                  <a:cubicBezTo>
                    <a:pt x="144225" y="153082"/>
                    <a:pt x="148532" y="152094"/>
                    <a:pt x="153552" y="150832"/>
                  </a:cubicBezTo>
                  <a:cubicBezTo>
                    <a:pt x="154814" y="150558"/>
                    <a:pt x="156707" y="150119"/>
                    <a:pt x="158133" y="149680"/>
                  </a:cubicBezTo>
                  <a:cubicBezTo>
                    <a:pt x="157310" y="146937"/>
                    <a:pt x="155555" y="142465"/>
                    <a:pt x="154375" y="139530"/>
                  </a:cubicBezTo>
                  <a:cubicBezTo>
                    <a:pt x="151632" y="132672"/>
                    <a:pt x="149300" y="126774"/>
                    <a:pt x="149081" y="122358"/>
                  </a:cubicBezTo>
                  <a:cubicBezTo>
                    <a:pt x="149163" y="116542"/>
                    <a:pt x="150836" y="110836"/>
                    <a:pt x="153909" y="105898"/>
                  </a:cubicBezTo>
                  <a:cubicBezTo>
                    <a:pt x="155198" y="103594"/>
                    <a:pt x="156268" y="101180"/>
                    <a:pt x="157146" y="98684"/>
                  </a:cubicBezTo>
                  <a:cubicBezTo>
                    <a:pt x="158709" y="93664"/>
                    <a:pt x="157310" y="83569"/>
                    <a:pt x="156679" y="80414"/>
                  </a:cubicBezTo>
                  <a:cubicBezTo>
                    <a:pt x="156652" y="80057"/>
                    <a:pt x="156652" y="79728"/>
                    <a:pt x="156679" y="79372"/>
                  </a:cubicBezTo>
                  <a:cubicBezTo>
                    <a:pt x="155829" y="55917"/>
                    <a:pt x="148230" y="38416"/>
                    <a:pt x="134075" y="27415"/>
                  </a:cubicBezTo>
                  <a:cubicBezTo>
                    <a:pt x="106122" y="5717"/>
                    <a:pt x="61436" y="15153"/>
                    <a:pt x="60997" y="15236"/>
                  </a:cubicBezTo>
                  <a:cubicBezTo>
                    <a:pt x="40203" y="21545"/>
                    <a:pt x="28490" y="46728"/>
                    <a:pt x="24923" y="60581"/>
                  </a:cubicBezTo>
                  <a:cubicBezTo>
                    <a:pt x="16968" y="91442"/>
                    <a:pt x="31781" y="129901"/>
                    <a:pt x="31946" y="130285"/>
                  </a:cubicBezTo>
                  <a:cubicBezTo>
                    <a:pt x="32467" y="131739"/>
                    <a:pt x="32440" y="133303"/>
                    <a:pt x="31919" y="134757"/>
                  </a:cubicBezTo>
                  <a:close/>
                  <a:moveTo>
                    <a:pt x="164854" y="153520"/>
                  </a:moveTo>
                  <a:lnTo>
                    <a:pt x="164854" y="153520"/>
                  </a:ln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ED0DCD9-9A1A-DA44-E0F9-C38F7FEE20D1}"/>
                </a:ext>
              </a:extLst>
            </p:cNvPr>
            <p:cNvSpPr/>
            <p:nvPr/>
          </p:nvSpPr>
          <p:spPr>
            <a:xfrm>
              <a:off x="7614308" y="4199918"/>
              <a:ext cx="281131" cy="192099"/>
            </a:xfrm>
            <a:custGeom>
              <a:avLst/>
              <a:gdLst>
                <a:gd name="connsiteX0" fmla="*/ 192998 w 201316"/>
                <a:gd name="connsiteY0" fmla="*/ 16646 h 137560"/>
                <a:gd name="connsiteX1" fmla="*/ 132456 w 201316"/>
                <a:gd name="connsiteY1" fmla="*/ 10995 h 137560"/>
                <a:gd name="connsiteX2" fmla="*/ 64150 w 201316"/>
                <a:gd name="connsiteY2" fmla="*/ 1037 h 137560"/>
                <a:gd name="connsiteX3" fmla="*/ 31835 w 201316"/>
                <a:gd name="connsiteY3" fmla="*/ 13492 h 137560"/>
                <a:gd name="connsiteX4" fmla="*/ 2675 w 201316"/>
                <a:gd name="connsiteY4" fmla="*/ 60428 h 137560"/>
                <a:gd name="connsiteX5" fmla="*/ 8518 w 201316"/>
                <a:gd name="connsiteY5" fmla="*/ 132876 h 137560"/>
                <a:gd name="connsiteX6" fmla="*/ 15623 w 201316"/>
                <a:gd name="connsiteY6" fmla="*/ 137539 h 137560"/>
                <a:gd name="connsiteX7" fmla="*/ 38144 w 201316"/>
                <a:gd name="connsiteY7" fmla="*/ 134275 h 137560"/>
                <a:gd name="connsiteX8" fmla="*/ 42177 w 201316"/>
                <a:gd name="connsiteY8" fmla="*/ 128212 h 137560"/>
                <a:gd name="connsiteX9" fmla="*/ 41902 w 201316"/>
                <a:gd name="connsiteY9" fmla="*/ 127280 h 137560"/>
                <a:gd name="connsiteX10" fmla="*/ 41025 w 201316"/>
                <a:gd name="connsiteY10" fmla="*/ 124728 h 137560"/>
                <a:gd name="connsiteX11" fmla="*/ 53534 w 201316"/>
                <a:gd name="connsiteY11" fmla="*/ 98229 h 137560"/>
                <a:gd name="connsiteX12" fmla="*/ 78222 w 201316"/>
                <a:gd name="connsiteY12" fmla="*/ 114140 h 137560"/>
                <a:gd name="connsiteX13" fmla="*/ 78771 w 201316"/>
                <a:gd name="connsiteY13" fmla="*/ 116581 h 137560"/>
                <a:gd name="connsiteX14" fmla="*/ 114735 w 201316"/>
                <a:gd name="connsiteY14" fmla="*/ 85939 h 137560"/>
                <a:gd name="connsiteX15" fmla="*/ 134458 w 201316"/>
                <a:gd name="connsiteY15" fmla="*/ 81468 h 137560"/>
                <a:gd name="connsiteX16" fmla="*/ 177252 w 201316"/>
                <a:gd name="connsiteY16" fmla="*/ 91975 h 137560"/>
                <a:gd name="connsiteX17" fmla="*/ 192998 w 201316"/>
                <a:gd name="connsiteY17" fmla="*/ 16646 h 137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1316" h="137560">
                  <a:moveTo>
                    <a:pt x="192998" y="16646"/>
                  </a:moveTo>
                  <a:cubicBezTo>
                    <a:pt x="182876" y="6414"/>
                    <a:pt x="172616" y="16646"/>
                    <a:pt x="132456" y="10995"/>
                  </a:cubicBezTo>
                  <a:cubicBezTo>
                    <a:pt x="99071" y="6304"/>
                    <a:pt x="89442" y="-3132"/>
                    <a:pt x="64150" y="1037"/>
                  </a:cubicBezTo>
                  <a:cubicBezTo>
                    <a:pt x="52519" y="2464"/>
                    <a:pt x="41409" y="6743"/>
                    <a:pt x="31835" y="13492"/>
                  </a:cubicBezTo>
                  <a:cubicBezTo>
                    <a:pt x="13264" y="27208"/>
                    <a:pt x="6351" y="46190"/>
                    <a:pt x="2675" y="60428"/>
                  </a:cubicBezTo>
                  <a:cubicBezTo>
                    <a:pt x="-4458" y="88216"/>
                    <a:pt x="4485" y="120613"/>
                    <a:pt x="8518" y="132876"/>
                  </a:cubicBezTo>
                  <a:cubicBezTo>
                    <a:pt x="9533" y="135866"/>
                    <a:pt x="12468" y="137786"/>
                    <a:pt x="15623" y="137539"/>
                  </a:cubicBezTo>
                  <a:cubicBezTo>
                    <a:pt x="23194" y="136936"/>
                    <a:pt x="30710" y="135838"/>
                    <a:pt x="38144" y="134275"/>
                  </a:cubicBezTo>
                  <a:cubicBezTo>
                    <a:pt x="40942" y="133699"/>
                    <a:pt x="42753" y="130983"/>
                    <a:pt x="42177" y="128212"/>
                  </a:cubicBezTo>
                  <a:cubicBezTo>
                    <a:pt x="42122" y="127883"/>
                    <a:pt x="42012" y="127581"/>
                    <a:pt x="41902" y="127280"/>
                  </a:cubicBezTo>
                  <a:cubicBezTo>
                    <a:pt x="41573" y="126456"/>
                    <a:pt x="41272" y="125606"/>
                    <a:pt x="41025" y="124728"/>
                  </a:cubicBezTo>
                  <a:cubicBezTo>
                    <a:pt x="37678" y="113015"/>
                    <a:pt x="43302" y="101137"/>
                    <a:pt x="53534" y="98229"/>
                  </a:cubicBezTo>
                  <a:cubicBezTo>
                    <a:pt x="63766" y="95321"/>
                    <a:pt x="74793" y="102426"/>
                    <a:pt x="78222" y="114140"/>
                  </a:cubicBezTo>
                  <a:cubicBezTo>
                    <a:pt x="78442" y="114963"/>
                    <a:pt x="78634" y="115785"/>
                    <a:pt x="78771" y="116581"/>
                  </a:cubicBezTo>
                  <a:cubicBezTo>
                    <a:pt x="93529" y="105416"/>
                    <a:pt x="101101" y="92743"/>
                    <a:pt x="114735" y="85939"/>
                  </a:cubicBezTo>
                  <a:cubicBezTo>
                    <a:pt x="120934" y="83114"/>
                    <a:pt x="127655" y="81605"/>
                    <a:pt x="134458" y="81468"/>
                  </a:cubicBezTo>
                  <a:cubicBezTo>
                    <a:pt x="158159" y="80645"/>
                    <a:pt x="166032" y="94690"/>
                    <a:pt x="177252" y="91975"/>
                  </a:cubicBezTo>
                  <a:cubicBezTo>
                    <a:pt x="196756" y="87119"/>
                    <a:pt x="211131" y="34998"/>
                    <a:pt x="192998" y="16646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22770C57-951F-1F45-90A8-6DF56537F4C4}"/>
                </a:ext>
              </a:extLst>
            </p:cNvPr>
            <p:cNvSpPr/>
            <p:nvPr/>
          </p:nvSpPr>
          <p:spPr>
            <a:xfrm>
              <a:off x="7681752" y="4429301"/>
              <a:ext cx="73819" cy="65083"/>
            </a:xfrm>
            <a:custGeom>
              <a:avLst/>
              <a:gdLst>
                <a:gd name="connsiteX0" fmla="*/ 46140 w 52862"/>
                <a:gd name="connsiteY0" fmla="*/ 46468 h 46605"/>
                <a:gd name="connsiteX1" fmla="*/ 44110 w 52862"/>
                <a:gd name="connsiteY1" fmla="*/ 46139 h 46605"/>
                <a:gd name="connsiteX2" fmla="*/ 54 w 52862"/>
                <a:gd name="connsiteY2" fmla="*/ 7542 h 46605"/>
                <a:gd name="connsiteX3" fmla="*/ 5842 w 52862"/>
                <a:gd name="connsiteY3" fmla="*/ 53 h 46605"/>
                <a:gd name="connsiteX4" fmla="*/ 13112 w 52862"/>
                <a:gd name="connsiteY4" fmla="*/ 4799 h 46605"/>
                <a:gd name="connsiteX5" fmla="*/ 48142 w 52862"/>
                <a:gd name="connsiteY5" fmla="*/ 33520 h 46605"/>
                <a:gd name="connsiteX6" fmla="*/ 52559 w 52862"/>
                <a:gd name="connsiteY6" fmla="*/ 41887 h 46605"/>
                <a:gd name="connsiteX7" fmla="*/ 46140 w 52862"/>
                <a:gd name="connsiteY7" fmla="*/ 46605 h 46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862" h="46605">
                  <a:moveTo>
                    <a:pt x="46140" y="46468"/>
                  </a:moveTo>
                  <a:cubicBezTo>
                    <a:pt x="45454" y="46468"/>
                    <a:pt x="44768" y="46359"/>
                    <a:pt x="44110" y="46139"/>
                  </a:cubicBezTo>
                  <a:cubicBezTo>
                    <a:pt x="6199" y="34206"/>
                    <a:pt x="219" y="8612"/>
                    <a:pt x="54" y="7542"/>
                  </a:cubicBezTo>
                  <a:cubicBezTo>
                    <a:pt x="-412" y="3867"/>
                    <a:pt x="2194" y="520"/>
                    <a:pt x="5842" y="53"/>
                  </a:cubicBezTo>
                  <a:cubicBezTo>
                    <a:pt x="9107" y="-358"/>
                    <a:pt x="12179" y="1644"/>
                    <a:pt x="13112" y="4799"/>
                  </a:cubicBezTo>
                  <a:cubicBezTo>
                    <a:pt x="13331" y="5704"/>
                    <a:pt x="18186" y="24002"/>
                    <a:pt x="48142" y="33520"/>
                  </a:cubicBezTo>
                  <a:cubicBezTo>
                    <a:pt x="51681" y="34618"/>
                    <a:pt x="53656" y="38376"/>
                    <a:pt x="52559" y="41887"/>
                  </a:cubicBezTo>
                  <a:cubicBezTo>
                    <a:pt x="51681" y="44713"/>
                    <a:pt x="49075" y="46605"/>
                    <a:pt x="46140" y="46605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5E1E53C-FCD4-6163-0681-F1A9CECDBE55}"/>
                </a:ext>
              </a:extLst>
            </p:cNvPr>
            <p:cNvSpPr/>
            <p:nvPr/>
          </p:nvSpPr>
          <p:spPr>
            <a:xfrm>
              <a:off x="6384603" y="3981866"/>
              <a:ext cx="876178" cy="761173"/>
            </a:xfrm>
            <a:custGeom>
              <a:avLst/>
              <a:gdLst>
                <a:gd name="connsiteX0" fmla="*/ 63178 w 627425"/>
                <a:gd name="connsiteY0" fmla="*/ 32586 h 545071"/>
                <a:gd name="connsiteX1" fmla="*/ 1182 w 627425"/>
                <a:gd name="connsiteY1" fmla="*/ 114059 h 545071"/>
                <a:gd name="connsiteX2" fmla="*/ 73822 w 627425"/>
                <a:gd name="connsiteY2" fmla="*/ 184230 h 545071"/>
                <a:gd name="connsiteX3" fmla="*/ 270893 w 627425"/>
                <a:gd name="connsiteY3" fmla="*/ 521644 h 545071"/>
                <a:gd name="connsiteX4" fmla="*/ 573194 w 627425"/>
                <a:gd name="connsiteY4" fmla="*/ 447578 h 545071"/>
                <a:gd name="connsiteX5" fmla="*/ 564087 w 627425"/>
                <a:gd name="connsiteY5" fmla="*/ 155317 h 545071"/>
                <a:gd name="connsiteX6" fmla="*/ 359773 w 627425"/>
                <a:gd name="connsiteY6" fmla="*/ 127336 h 545071"/>
                <a:gd name="connsiteX7" fmla="*/ 245985 w 627425"/>
                <a:gd name="connsiteY7" fmla="*/ 6636 h 545071"/>
                <a:gd name="connsiteX8" fmla="*/ 63178 w 627425"/>
                <a:gd name="connsiteY8" fmla="*/ 32586 h 54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7425" h="545071">
                  <a:moveTo>
                    <a:pt x="63178" y="32586"/>
                  </a:moveTo>
                  <a:cubicBezTo>
                    <a:pt x="28943" y="30803"/>
                    <a:pt x="-7020" y="63804"/>
                    <a:pt x="1182" y="114059"/>
                  </a:cubicBezTo>
                  <a:cubicBezTo>
                    <a:pt x="7903" y="155207"/>
                    <a:pt x="52014" y="163876"/>
                    <a:pt x="73822" y="184230"/>
                  </a:cubicBezTo>
                  <a:cubicBezTo>
                    <a:pt x="144377" y="250067"/>
                    <a:pt x="167722" y="465436"/>
                    <a:pt x="270893" y="521644"/>
                  </a:cubicBezTo>
                  <a:cubicBezTo>
                    <a:pt x="353189" y="566523"/>
                    <a:pt x="498881" y="549597"/>
                    <a:pt x="573194" y="447578"/>
                  </a:cubicBezTo>
                  <a:cubicBezTo>
                    <a:pt x="643859" y="350633"/>
                    <a:pt x="650168" y="213692"/>
                    <a:pt x="564087" y="155317"/>
                  </a:cubicBezTo>
                  <a:cubicBezTo>
                    <a:pt x="486729" y="102840"/>
                    <a:pt x="441630" y="175754"/>
                    <a:pt x="359773" y="127336"/>
                  </a:cubicBezTo>
                  <a:cubicBezTo>
                    <a:pt x="279096" y="79577"/>
                    <a:pt x="295418" y="25125"/>
                    <a:pt x="245985" y="6636"/>
                  </a:cubicBezTo>
                  <a:cubicBezTo>
                    <a:pt x="178393" y="-18821"/>
                    <a:pt x="160178" y="37524"/>
                    <a:pt x="63178" y="32586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6DBD6AC-9D4C-17F5-0B21-E7AA4B1A214C}"/>
                </a:ext>
              </a:extLst>
            </p:cNvPr>
            <p:cNvSpPr/>
            <p:nvPr/>
          </p:nvSpPr>
          <p:spPr>
            <a:xfrm>
              <a:off x="6209653" y="4422521"/>
              <a:ext cx="1069897" cy="1547737"/>
            </a:xfrm>
            <a:custGeom>
              <a:avLst/>
              <a:gdLst>
                <a:gd name="connsiteX0" fmla="*/ 64165 w 766146"/>
                <a:gd name="connsiteY0" fmla="*/ 252868 h 1108323"/>
                <a:gd name="connsiteX1" fmla="*/ 18847 w 766146"/>
                <a:gd name="connsiteY1" fmla="*/ 501457 h 1108323"/>
                <a:gd name="connsiteX2" fmla="*/ 495 w 766146"/>
                <a:gd name="connsiteY2" fmla="*/ 629866 h 1108323"/>
                <a:gd name="connsiteX3" fmla="*/ 176800 w 766146"/>
                <a:gd name="connsiteY3" fmla="*/ 1085237 h 1108323"/>
                <a:gd name="connsiteX4" fmla="*/ 386107 w 766146"/>
                <a:gd name="connsiteY4" fmla="*/ 1068558 h 1108323"/>
                <a:gd name="connsiteX5" fmla="*/ 605014 w 766146"/>
                <a:gd name="connsiteY5" fmla="*/ 1104796 h 1108323"/>
                <a:gd name="connsiteX6" fmla="*/ 765409 w 766146"/>
                <a:gd name="connsiteY6" fmla="*/ 630414 h 1108323"/>
                <a:gd name="connsiteX7" fmla="*/ 556404 w 766146"/>
                <a:gd name="connsiteY7" fmla="*/ 107835 h 1108323"/>
                <a:gd name="connsiteX8" fmla="*/ 449420 w 766146"/>
                <a:gd name="connsiteY8" fmla="*/ 1097 h 1108323"/>
                <a:gd name="connsiteX9" fmla="*/ 317280 w 766146"/>
                <a:gd name="connsiteY9" fmla="*/ 28282 h 1108323"/>
                <a:gd name="connsiteX10" fmla="*/ 137875 w 766146"/>
                <a:gd name="connsiteY10" fmla="*/ 55275 h 1108323"/>
                <a:gd name="connsiteX11" fmla="*/ 64165 w 766146"/>
                <a:gd name="connsiteY11" fmla="*/ 252868 h 110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6146" h="1108323">
                  <a:moveTo>
                    <a:pt x="64165" y="252868"/>
                  </a:moveTo>
                  <a:cubicBezTo>
                    <a:pt x="27954" y="475067"/>
                    <a:pt x="23730" y="478194"/>
                    <a:pt x="18847" y="501457"/>
                  </a:cubicBezTo>
                  <a:cubicBezTo>
                    <a:pt x="18847" y="501457"/>
                    <a:pt x="4473" y="566854"/>
                    <a:pt x="495" y="629866"/>
                  </a:cubicBezTo>
                  <a:cubicBezTo>
                    <a:pt x="-2962" y="684538"/>
                    <a:pt x="7298" y="1012817"/>
                    <a:pt x="176800" y="1085237"/>
                  </a:cubicBezTo>
                  <a:cubicBezTo>
                    <a:pt x="238028" y="1111325"/>
                    <a:pt x="255750" y="1063291"/>
                    <a:pt x="386107" y="1068558"/>
                  </a:cubicBezTo>
                  <a:cubicBezTo>
                    <a:pt x="519673" y="1073880"/>
                    <a:pt x="546748" y="1121475"/>
                    <a:pt x="605014" y="1104796"/>
                  </a:cubicBezTo>
                  <a:cubicBezTo>
                    <a:pt x="731201" y="1068723"/>
                    <a:pt x="772349" y="797805"/>
                    <a:pt x="765409" y="630414"/>
                  </a:cubicBezTo>
                  <a:cubicBezTo>
                    <a:pt x="759730" y="494050"/>
                    <a:pt x="691974" y="365312"/>
                    <a:pt x="556404" y="107835"/>
                  </a:cubicBezTo>
                  <a:cubicBezTo>
                    <a:pt x="535748" y="68607"/>
                    <a:pt x="502693" y="8723"/>
                    <a:pt x="449420" y="1097"/>
                  </a:cubicBezTo>
                  <a:cubicBezTo>
                    <a:pt x="425033" y="-2387"/>
                    <a:pt x="415267" y="1344"/>
                    <a:pt x="317280" y="28282"/>
                  </a:cubicBezTo>
                  <a:cubicBezTo>
                    <a:pt x="210679" y="57579"/>
                    <a:pt x="183631" y="26416"/>
                    <a:pt x="137875" y="55275"/>
                  </a:cubicBezTo>
                  <a:cubicBezTo>
                    <a:pt x="90636" y="84984"/>
                    <a:pt x="82297" y="141686"/>
                    <a:pt x="64165" y="252868"/>
                  </a:cubicBez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75F99C8E-58C4-C5AF-4A6D-33CFBA4F1407}"/>
                </a:ext>
              </a:extLst>
            </p:cNvPr>
            <p:cNvSpPr/>
            <p:nvPr/>
          </p:nvSpPr>
          <p:spPr>
            <a:xfrm>
              <a:off x="6200131" y="4413044"/>
              <a:ext cx="1088758" cy="1566461"/>
            </a:xfrm>
            <a:custGeom>
              <a:avLst/>
              <a:gdLst>
                <a:gd name="connsiteX0" fmla="*/ 587500 w 779651"/>
                <a:gd name="connsiteY0" fmla="*/ 1121733 h 1121732"/>
                <a:gd name="connsiteX1" fmla="*/ 530633 w 779651"/>
                <a:gd name="connsiteY1" fmla="*/ 1108675 h 1121732"/>
                <a:gd name="connsiteX2" fmla="*/ 392650 w 779651"/>
                <a:gd name="connsiteY2" fmla="*/ 1081902 h 1121732"/>
                <a:gd name="connsiteX3" fmla="*/ 264789 w 779651"/>
                <a:gd name="connsiteY3" fmla="*/ 1097675 h 1121732"/>
                <a:gd name="connsiteX4" fmla="*/ 181012 w 779651"/>
                <a:gd name="connsiteY4" fmla="*/ 1098059 h 1121732"/>
                <a:gd name="connsiteX5" fmla="*/ 647 w 779651"/>
                <a:gd name="connsiteY5" fmla="*/ 636241 h 1121732"/>
                <a:gd name="connsiteX6" fmla="*/ 19136 w 779651"/>
                <a:gd name="connsiteY6" fmla="*/ 506817 h 1121732"/>
                <a:gd name="connsiteX7" fmla="*/ 21715 w 779651"/>
                <a:gd name="connsiteY7" fmla="*/ 495598 h 1121732"/>
                <a:gd name="connsiteX8" fmla="*/ 64399 w 779651"/>
                <a:gd name="connsiteY8" fmla="*/ 258585 h 1121732"/>
                <a:gd name="connsiteX9" fmla="*/ 65523 w 779651"/>
                <a:gd name="connsiteY9" fmla="*/ 251672 h 1121732"/>
                <a:gd name="connsiteX10" fmla="*/ 141154 w 779651"/>
                <a:gd name="connsiteY10" fmla="*/ 56301 h 1121732"/>
                <a:gd name="connsiteX11" fmla="*/ 210694 w 779651"/>
                <a:gd name="connsiteY11" fmla="*/ 41900 h 1121732"/>
                <a:gd name="connsiteX12" fmla="*/ 322342 w 779651"/>
                <a:gd name="connsiteY12" fmla="*/ 28513 h 1121732"/>
                <a:gd name="connsiteX13" fmla="*/ 347689 w 779651"/>
                <a:gd name="connsiteY13" fmla="*/ 21518 h 1121732"/>
                <a:gd name="connsiteX14" fmla="*/ 457225 w 779651"/>
                <a:gd name="connsiteY14" fmla="*/ 1163 h 1121732"/>
                <a:gd name="connsiteX15" fmla="*/ 569120 w 779651"/>
                <a:gd name="connsiteY15" fmla="*/ 111385 h 1121732"/>
                <a:gd name="connsiteX16" fmla="*/ 778893 w 779651"/>
                <a:gd name="connsiteY16" fmla="*/ 636817 h 1121732"/>
                <a:gd name="connsiteX17" fmla="*/ 613670 w 779651"/>
                <a:gd name="connsiteY17" fmla="*/ 1117920 h 1121732"/>
                <a:gd name="connsiteX18" fmla="*/ 587500 w 779651"/>
                <a:gd name="connsiteY18" fmla="*/ 1121733 h 1121732"/>
                <a:gd name="connsiteX19" fmla="*/ 373530 w 779651"/>
                <a:gd name="connsiteY19" fmla="*/ 1068158 h 1121732"/>
                <a:gd name="connsiteX20" fmla="*/ 393116 w 779651"/>
                <a:gd name="connsiteY20" fmla="*/ 1068542 h 1121732"/>
                <a:gd name="connsiteX21" fmla="*/ 534913 w 779651"/>
                <a:gd name="connsiteY21" fmla="*/ 1095974 h 1121732"/>
                <a:gd name="connsiteX22" fmla="*/ 609939 w 779651"/>
                <a:gd name="connsiteY22" fmla="*/ 1104999 h 1121732"/>
                <a:gd name="connsiteX23" fmla="*/ 765478 w 779651"/>
                <a:gd name="connsiteY23" fmla="*/ 637311 h 1121732"/>
                <a:gd name="connsiteX24" fmla="*/ 557242 w 779651"/>
                <a:gd name="connsiteY24" fmla="*/ 117557 h 1121732"/>
                <a:gd name="connsiteX25" fmla="*/ 455277 w 779651"/>
                <a:gd name="connsiteY25" fmla="*/ 14330 h 1121732"/>
                <a:gd name="connsiteX26" fmla="*/ 351036 w 779651"/>
                <a:gd name="connsiteY26" fmla="*/ 34356 h 1121732"/>
                <a:gd name="connsiteX27" fmla="*/ 325935 w 779651"/>
                <a:gd name="connsiteY27" fmla="*/ 41488 h 1121732"/>
                <a:gd name="connsiteX28" fmla="*/ 210447 w 779651"/>
                <a:gd name="connsiteY28" fmla="*/ 55369 h 1121732"/>
                <a:gd name="connsiteX29" fmla="*/ 148313 w 779651"/>
                <a:gd name="connsiteY29" fmla="*/ 67686 h 1121732"/>
                <a:gd name="connsiteX30" fmla="*/ 78746 w 779651"/>
                <a:gd name="connsiteY30" fmla="*/ 253894 h 1121732"/>
                <a:gd name="connsiteX31" fmla="*/ 77621 w 779651"/>
                <a:gd name="connsiteY31" fmla="*/ 260807 h 1121732"/>
                <a:gd name="connsiteX32" fmla="*/ 34745 w 779651"/>
                <a:gd name="connsiteY32" fmla="*/ 498807 h 1121732"/>
                <a:gd name="connsiteX33" fmla="*/ 32248 w 779651"/>
                <a:gd name="connsiteY33" fmla="*/ 509780 h 1121732"/>
                <a:gd name="connsiteX34" fmla="*/ 14006 w 779651"/>
                <a:gd name="connsiteY34" fmla="*/ 637202 h 1121732"/>
                <a:gd name="connsiteX35" fmla="*/ 186279 w 779651"/>
                <a:gd name="connsiteY35" fmla="*/ 1085879 h 1121732"/>
                <a:gd name="connsiteX36" fmla="*/ 261141 w 779651"/>
                <a:gd name="connsiteY36" fmla="*/ 1084947 h 1121732"/>
                <a:gd name="connsiteX37" fmla="*/ 373585 w 779651"/>
                <a:gd name="connsiteY37" fmla="*/ 1068158 h 1121732"/>
                <a:gd name="connsiteX38" fmla="*/ 70928 w 779651"/>
                <a:gd name="connsiteY38" fmla="*/ 259655 h 1121732"/>
                <a:gd name="connsiteX39" fmla="*/ 70928 w 779651"/>
                <a:gd name="connsiteY39" fmla="*/ 259655 h 112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79651" h="1121732">
                  <a:moveTo>
                    <a:pt x="587500" y="1121733"/>
                  </a:moveTo>
                  <a:cubicBezTo>
                    <a:pt x="568873" y="1121733"/>
                    <a:pt x="551838" y="1115890"/>
                    <a:pt x="530633" y="1108675"/>
                  </a:cubicBezTo>
                  <a:cubicBezTo>
                    <a:pt x="499196" y="1097949"/>
                    <a:pt x="460051" y="1084617"/>
                    <a:pt x="392650" y="1081902"/>
                  </a:cubicBezTo>
                  <a:cubicBezTo>
                    <a:pt x="328980" y="1079378"/>
                    <a:pt x="293401" y="1089500"/>
                    <a:pt x="264789" y="1097675"/>
                  </a:cubicBezTo>
                  <a:cubicBezTo>
                    <a:pt x="235300" y="1106069"/>
                    <a:pt x="213985" y="1112132"/>
                    <a:pt x="181012" y="1098059"/>
                  </a:cubicBezTo>
                  <a:cubicBezTo>
                    <a:pt x="13238" y="1026516"/>
                    <a:pt x="-4072" y="710582"/>
                    <a:pt x="647" y="636241"/>
                  </a:cubicBezTo>
                  <a:cubicBezTo>
                    <a:pt x="4597" y="573450"/>
                    <a:pt x="18999" y="507475"/>
                    <a:pt x="19136" y="506817"/>
                  </a:cubicBezTo>
                  <a:cubicBezTo>
                    <a:pt x="19959" y="502922"/>
                    <a:pt x="20754" y="499548"/>
                    <a:pt x="21715" y="495598"/>
                  </a:cubicBezTo>
                  <a:cubicBezTo>
                    <a:pt x="26406" y="476039"/>
                    <a:pt x="34251" y="443312"/>
                    <a:pt x="64399" y="258585"/>
                  </a:cubicBezTo>
                  <a:lnTo>
                    <a:pt x="65523" y="251672"/>
                  </a:lnTo>
                  <a:cubicBezTo>
                    <a:pt x="83382" y="142081"/>
                    <a:pt x="92324" y="87080"/>
                    <a:pt x="141154" y="56301"/>
                  </a:cubicBezTo>
                  <a:cubicBezTo>
                    <a:pt x="165403" y="40994"/>
                    <a:pt x="185429" y="41406"/>
                    <a:pt x="210694" y="41900"/>
                  </a:cubicBezTo>
                  <a:cubicBezTo>
                    <a:pt x="248385" y="43545"/>
                    <a:pt x="286104" y="39019"/>
                    <a:pt x="322342" y="28513"/>
                  </a:cubicBezTo>
                  <a:lnTo>
                    <a:pt x="347689" y="21518"/>
                  </a:lnTo>
                  <a:cubicBezTo>
                    <a:pt x="422277" y="944"/>
                    <a:pt x="433716" y="-2211"/>
                    <a:pt x="457225" y="1163"/>
                  </a:cubicBezTo>
                  <a:cubicBezTo>
                    <a:pt x="515491" y="9393"/>
                    <a:pt x="550494" y="75778"/>
                    <a:pt x="569120" y="111385"/>
                  </a:cubicBezTo>
                  <a:cubicBezTo>
                    <a:pt x="704991" y="369438"/>
                    <a:pt x="773187" y="498944"/>
                    <a:pt x="778893" y="636817"/>
                  </a:cubicBezTo>
                  <a:cubicBezTo>
                    <a:pt x="785778" y="802561"/>
                    <a:pt x="746989" y="1079762"/>
                    <a:pt x="613670" y="1117920"/>
                  </a:cubicBezTo>
                  <a:cubicBezTo>
                    <a:pt x="605166" y="1120416"/>
                    <a:pt x="596360" y="1121706"/>
                    <a:pt x="587500" y="1121733"/>
                  </a:cubicBezTo>
                  <a:close/>
                  <a:moveTo>
                    <a:pt x="373530" y="1068158"/>
                  </a:moveTo>
                  <a:cubicBezTo>
                    <a:pt x="379785" y="1068158"/>
                    <a:pt x="386313" y="1068158"/>
                    <a:pt x="393116" y="1068542"/>
                  </a:cubicBezTo>
                  <a:cubicBezTo>
                    <a:pt x="462492" y="1071285"/>
                    <a:pt x="504353" y="1085605"/>
                    <a:pt x="534913" y="1095974"/>
                  </a:cubicBezTo>
                  <a:cubicBezTo>
                    <a:pt x="564182" y="1105960"/>
                    <a:pt x="583522" y="1112433"/>
                    <a:pt x="609939" y="1104999"/>
                  </a:cubicBezTo>
                  <a:cubicBezTo>
                    <a:pt x="729186" y="1070874"/>
                    <a:pt x="772693" y="810956"/>
                    <a:pt x="765478" y="637311"/>
                  </a:cubicBezTo>
                  <a:cubicBezTo>
                    <a:pt x="759992" y="502456"/>
                    <a:pt x="692153" y="373964"/>
                    <a:pt x="557242" y="117557"/>
                  </a:cubicBezTo>
                  <a:cubicBezTo>
                    <a:pt x="539603" y="84063"/>
                    <a:pt x="506795" y="21710"/>
                    <a:pt x="455277" y="14330"/>
                  </a:cubicBezTo>
                  <a:cubicBezTo>
                    <a:pt x="434539" y="11368"/>
                    <a:pt x="425102" y="13974"/>
                    <a:pt x="351036" y="34356"/>
                  </a:cubicBezTo>
                  <a:lnTo>
                    <a:pt x="325935" y="41488"/>
                  </a:lnTo>
                  <a:cubicBezTo>
                    <a:pt x="288436" y="52296"/>
                    <a:pt x="249428" y="56987"/>
                    <a:pt x="210447" y="55369"/>
                  </a:cubicBezTo>
                  <a:cubicBezTo>
                    <a:pt x="185593" y="54875"/>
                    <a:pt x="169299" y="54518"/>
                    <a:pt x="148313" y="67686"/>
                  </a:cubicBezTo>
                  <a:cubicBezTo>
                    <a:pt x="104587" y="95282"/>
                    <a:pt x="95946" y="148281"/>
                    <a:pt x="78746" y="253894"/>
                  </a:cubicBezTo>
                  <a:lnTo>
                    <a:pt x="77621" y="260807"/>
                  </a:lnTo>
                  <a:cubicBezTo>
                    <a:pt x="47446" y="446028"/>
                    <a:pt x="39490" y="479056"/>
                    <a:pt x="34745" y="498807"/>
                  </a:cubicBezTo>
                  <a:cubicBezTo>
                    <a:pt x="33840" y="502620"/>
                    <a:pt x="33044" y="505885"/>
                    <a:pt x="32248" y="509780"/>
                  </a:cubicBezTo>
                  <a:cubicBezTo>
                    <a:pt x="32084" y="510465"/>
                    <a:pt x="17929" y="575480"/>
                    <a:pt x="14006" y="637202"/>
                  </a:cubicBezTo>
                  <a:cubicBezTo>
                    <a:pt x="9425" y="709704"/>
                    <a:pt x="25665" y="1017382"/>
                    <a:pt x="186279" y="1085879"/>
                  </a:cubicBezTo>
                  <a:cubicBezTo>
                    <a:pt x="214918" y="1098114"/>
                    <a:pt x="233298" y="1092874"/>
                    <a:pt x="261141" y="1084947"/>
                  </a:cubicBezTo>
                  <a:cubicBezTo>
                    <a:pt x="297543" y="1073590"/>
                    <a:pt x="335454" y="1067939"/>
                    <a:pt x="373585" y="1068158"/>
                  </a:cubicBezTo>
                  <a:close/>
                  <a:moveTo>
                    <a:pt x="70928" y="259655"/>
                  </a:moveTo>
                  <a:lnTo>
                    <a:pt x="70928" y="259655"/>
                  </a:ln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B9E5B97C-4258-56F5-3DE8-A5ED8184C6D5}"/>
                </a:ext>
              </a:extLst>
            </p:cNvPr>
            <p:cNvSpPr/>
            <p:nvPr/>
          </p:nvSpPr>
          <p:spPr>
            <a:xfrm>
              <a:off x="6570935" y="6571284"/>
              <a:ext cx="86267" cy="149936"/>
            </a:xfrm>
            <a:custGeom>
              <a:avLst/>
              <a:gdLst>
                <a:gd name="connsiteX0" fmla="*/ 0 w 61776"/>
                <a:gd name="connsiteY0" fmla="*/ 0 h 107368"/>
                <a:gd name="connsiteX1" fmla="*/ 0 w 61776"/>
                <a:gd name="connsiteY1" fmla="*/ 107369 h 107368"/>
                <a:gd name="connsiteX2" fmla="*/ 51627 w 61776"/>
                <a:gd name="connsiteY2" fmla="*/ 104242 h 107368"/>
                <a:gd name="connsiteX3" fmla="*/ 61777 w 61776"/>
                <a:gd name="connsiteY3" fmla="*/ 0 h 107368"/>
                <a:gd name="connsiteX4" fmla="*/ 0 w 61776"/>
                <a:gd name="connsiteY4" fmla="*/ 0 h 10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76" h="107368">
                  <a:moveTo>
                    <a:pt x="0" y="0"/>
                  </a:moveTo>
                  <a:lnTo>
                    <a:pt x="0" y="107369"/>
                  </a:lnTo>
                  <a:lnTo>
                    <a:pt x="51627" y="104242"/>
                  </a:lnTo>
                  <a:lnTo>
                    <a:pt x="6177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53930F00-B128-0623-7ABA-3FC19F27A607}"/>
                </a:ext>
              </a:extLst>
            </p:cNvPr>
            <p:cNvSpPr/>
            <p:nvPr/>
          </p:nvSpPr>
          <p:spPr>
            <a:xfrm>
              <a:off x="6561705" y="6561938"/>
              <a:ext cx="104926" cy="168629"/>
            </a:xfrm>
            <a:custGeom>
              <a:avLst/>
              <a:gdLst>
                <a:gd name="connsiteX0" fmla="*/ 6666 w 75136"/>
                <a:gd name="connsiteY0" fmla="*/ 120756 h 120755"/>
                <a:gd name="connsiteX1" fmla="*/ 0 w 75136"/>
                <a:gd name="connsiteY1" fmla="*/ 114144 h 120755"/>
                <a:gd name="connsiteX2" fmla="*/ 0 w 75136"/>
                <a:gd name="connsiteY2" fmla="*/ 114062 h 120755"/>
                <a:gd name="connsiteX3" fmla="*/ 0 w 75136"/>
                <a:gd name="connsiteY3" fmla="*/ 6693 h 120755"/>
                <a:gd name="connsiteX4" fmla="*/ 6639 w 75136"/>
                <a:gd name="connsiteY4" fmla="*/ 0 h 120755"/>
                <a:gd name="connsiteX5" fmla="*/ 6666 w 75136"/>
                <a:gd name="connsiteY5" fmla="*/ 0 h 120755"/>
                <a:gd name="connsiteX6" fmla="*/ 68443 w 75136"/>
                <a:gd name="connsiteY6" fmla="*/ 0 h 120755"/>
                <a:gd name="connsiteX7" fmla="*/ 75136 w 75136"/>
                <a:gd name="connsiteY7" fmla="*/ 6693 h 120755"/>
                <a:gd name="connsiteX8" fmla="*/ 75109 w 75136"/>
                <a:gd name="connsiteY8" fmla="*/ 7324 h 120755"/>
                <a:gd name="connsiteX9" fmla="*/ 64959 w 75136"/>
                <a:gd name="connsiteY9" fmla="*/ 111566 h 120755"/>
                <a:gd name="connsiteX10" fmla="*/ 58705 w 75136"/>
                <a:gd name="connsiteY10" fmla="*/ 117601 h 120755"/>
                <a:gd name="connsiteX11" fmla="*/ 7078 w 75136"/>
                <a:gd name="connsiteY11" fmla="*/ 120756 h 120755"/>
                <a:gd name="connsiteX12" fmla="*/ 13360 w 75136"/>
                <a:gd name="connsiteY12" fmla="*/ 13359 h 120755"/>
                <a:gd name="connsiteX13" fmla="*/ 13360 w 75136"/>
                <a:gd name="connsiteY13" fmla="*/ 106957 h 120755"/>
                <a:gd name="connsiteX14" fmla="*/ 52176 w 75136"/>
                <a:gd name="connsiteY14" fmla="*/ 104598 h 120755"/>
                <a:gd name="connsiteX15" fmla="*/ 61091 w 75136"/>
                <a:gd name="connsiteY15" fmla="*/ 13359 h 120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5136" h="120755">
                  <a:moveTo>
                    <a:pt x="6666" y="120756"/>
                  </a:moveTo>
                  <a:cubicBezTo>
                    <a:pt x="2991" y="120783"/>
                    <a:pt x="28" y="117820"/>
                    <a:pt x="0" y="114144"/>
                  </a:cubicBezTo>
                  <a:cubicBezTo>
                    <a:pt x="0" y="114117"/>
                    <a:pt x="0" y="114089"/>
                    <a:pt x="0" y="114062"/>
                  </a:cubicBezTo>
                  <a:lnTo>
                    <a:pt x="0" y="6693"/>
                  </a:lnTo>
                  <a:cubicBezTo>
                    <a:pt x="-27" y="3017"/>
                    <a:pt x="2963" y="27"/>
                    <a:pt x="6639" y="0"/>
                  </a:cubicBezTo>
                  <a:cubicBezTo>
                    <a:pt x="6639" y="0"/>
                    <a:pt x="6666" y="0"/>
                    <a:pt x="6666" y="0"/>
                  </a:cubicBezTo>
                  <a:lnTo>
                    <a:pt x="68443" y="0"/>
                  </a:lnTo>
                  <a:cubicBezTo>
                    <a:pt x="72146" y="0"/>
                    <a:pt x="75136" y="2990"/>
                    <a:pt x="75136" y="6693"/>
                  </a:cubicBezTo>
                  <a:cubicBezTo>
                    <a:pt x="75136" y="6913"/>
                    <a:pt x="75136" y="7104"/>
                    <a:pt x="75109" y="7324"/>
                  </a:cubicBezTo>
                  <a:lnTo>
                    <a:pt x="64959" y="111566"/>
                  </a:lnTo>
                  <a:cubicBezTo>
                    <a:pt x="64630" y="114830"/>
                    <a:pt x="61997" y="117408"/>
                    <a:pt x="58705" y="117601"/>
                  </a:cubicBezTo>
                  <a:lnTo>
                    <a:pt x="7078" y="120756"/>
                  </a:lnTo>
                  <a:close/>
                  <a:moveTo>
                    <a:pt x="13360" y="13359"/>
                  </a:moveTo>
                  <a:lnTo>
                    <a:pt x="13360" y="106957"/>
                  </a:lnTo>
                  <a:lnTo>
                    <a:pt x="52176" y="104598"/>
                  </a:lnTo>
                  <a:lnTo>
                    <a:pt x="61091" y="13359"/>
                  </a:ln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6DDB5D36-9B5E-FA34-0F48-53076B1DFBBE}"/>
                </a:ext>
              </a:extLst>
            </p:cNvPr>
            <p:cNvSpPr/>
            <p:nvPr/>
          </p:nvSpPr>
          <p:spPr>
            <a:xfrm>
              <a:off x="6494367" y="6669925"/>
              <a:ext cx="187468" cy="240914"/>
            </a:xfrm>
            <a:custGeom>
              <a:avLst/>
              <a:gdLst>
                <a:gd name="connsiteX0" fmla="*/ 114193 w 134245"/>
                <a:gd name="connsiteY0" fmla="*/ 170654 h 172517"/>
                <a:gd name="connsiteX1" fmla="*/ 18703 w 134245"/>
                <a:gd name="connsiteY1" fmla="*/ 167445 h 172517"/>
                <a:gd name="connsiteX2" fmla="*/ 323 w 134245"/>
                <a:gd name="connsiteY2" fmla="*/ 141522 h 172517"/>
                <a:gd name="connsiteX3" fmla="*/ 844 w 134245"/>
                <a:gd name="connsiteY3" fmla="*/ 139245 h 172517"/>
                <a:gd name="connsiteX4" fmla="*/ 46573 w 134245"/>
                <a:gd name="connsiteY4" fmla="*/ 4828 h 172517"/>
                <a:gd name="connsiteX5" fmla="*/ 56092 w 134245"/>
                <a:gd name="connsiteY5" fmla="*/ 22247 h 172517"/>
                <a:gd name="connsiteX6" fmla="*/ 63718 w 134245"/>
                <a:gd name="connsiteY6" fmla="*/ 3840 h 172517"/>
                <a:gd name="connsiteX7" fmla="*/ 69808 w 134245"/>
                <a:gd name="connsiteY7" fmla="*/ 0 h 172517"/>
                <a:gd name="connsiteX8" fmla="*/ 97240 w 134245"/>
                <a:gd name="connsiteY8" fmla="*/ 165 h 172517"/>
                <a:gd name="connsiteX9" fmla="*/ 107033 w 134245"/>
                <a:gd name="connsiteY9" fmla="*/ 7955 h 172517"/>
                <a:gd name="connsiteX10" fmla="*/ 112520 w 134245"/>
                <a:gd name="connsiteY10" fmla="*/ 22247 h 172517"/>
                <a:gd name="connsiteX11" fmla="*/ 120036 w 134245"/>
                <a:gd name="connsiteY11" fmla="*/ 2880 h 172517"/>
                <a:gd name="connsiteX12" fmla="*/ 134136 w 134245"/>
                <a:gd name="connsiteY12" fmla="*/ 146158 h 172517"/>
                <a:gd name="connsiteX13" fmla="*/ 114193 w 134245"/>
                <a:gd name="connsiteY13" fmla="*/ 170654 h 17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245" h="172517">
                  <a:moveTo>
                    <a:pt x="114193" y="170654"/>
                  </a:moveTo>
                  <a:cubicBezTo>
                    <a:pt x="82372" y="173946"/>
                    <a:pt x="50249" y="172877"/>
                    <a:pt x="18703" y="167445"/>
                  </a:cubicBezTo>
                  <a:cubicBezTo>
                    <a:pt x="6468" y="165360"/>
                    <a:pt x="-1762" y="153757"/>
                    <a:pt x="323" y="141522"/>
                  </a:cubicBezTo>
                  <a:cubicBezTo>
                    <a:pt x="460" y="140754"/>
                    <a:pt x="625" y="139986"/>
                    <a:pt x="844" y="139245"/>
                  </a:cubicBezTo>
                  <a:cubicBezTo>
                    <a:pt x="10912" y="103446"/>
                    <a:pt x="30745" y="36731"/>
                    <a:pt x="46573" y="4828"/>
                  </a:cubicBezTo>
                  <a:lnTo>
                    <a:pt x="56092" y="22247"/>
                  </a:lnTo>
                  <a:lnTo>
                    <a:pt x="63718" y="3840"/>
                  </a:lnTo>
                  <a:cubicBezTo>
                    <a:pt x="65035" y="1673"/>
                    <a:pt x="67285" y="247"/>
                    <a:pt x="69808" y="0"/>
                  </a:cubicBezTo>
                  <a:lnTo>
                    <a:pt x="97240" y="165"/>
                  </a:lnTo>
                  <a:cubicBezTo>
                    <a:pt x="105470" y="165"/>
                    <a:pt x="105964" y="4581"/>
                    <a:pt x="107033" y="7955"/>
                  </a:cubicBezTo>
                  <a:lnTo>
                    <a:pt x="112520" y="22247"/>
                  </a:lnTo>
                  <a:lnTo>
                    <a:pt x="120036" y="2880"/>
                  </a:lnTo>
                  <a:lnTo>
                    <a:pt x="134136" y="146158"/>
                  </a:lnTo>
                  <a:cubicBezTo>
                    <a:pt x="135343" y="158420"/>
                    <a:pt x="126455" y="169365"/>
                    <a:pt x="114193" y="170654"/>
                  </a:cubicBez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32EF2786-AE2E-26DB-C919-7CC21D64C947}"/>
                </a:ext>
              </a:extLst>
            </p:cNvPr>
            <p:cNvSpPr/>
            <p:nvPr/>
          </p:nvSpPr>
          <p:spPr>
            <a:xfrm>
              <a:off x="6485072" y="6660619"/>
              <a:ext cx="205734" cy="259575"/>
            </a:xfrm>
            <a:custGeom>
              <a:avLst/>
              <a:gdLst>
                <a:gd name="connsiteX0" fmla="*/ 84969 w 147326"/>
                <a:gd name="connsiteY0" fmla="*/ 185879 h 185879"/>
                <a:gd name="connsiteX1" fmla="*/ 24234 w 147326"/>
                <a:gd name="connsiteY1" fmla="*/ 180722 h 185879"/>
                <a:gd name="connsiteX2" fmla="*/ 423 w 147326"/>
                <a:gd name="connsiteY2" fmla="*/ 147063 h 185879"/>
                <a:gd name="connsiteX3" fmla="*/ 1081 w 147326"/>
                <a:gd name="connsiteY3" fmla="*/ 144100 h 185879"/>
                <a:gd name="connsiteX4" fmla="*/ 47222 w 147326"/>
                <a:gd name="connsiteY4" fmla="*/ 8504 h 185879"/>
                <a:gd name="connsiteX5" fmla="*/ 53093 w 147326"/>
                <a:gd name="connsiteY5" fmla="*/ 4773 h 185879"/>
                <a:gd name="connsiteX6" fmla="*/ 59100 w 147326"/>
                <a:gd name="connsiteY6" fmla="*/ 8257 h 185879"/>
                <a:gd name="connsiteX7" fmla="*/ 61843 w 147326"/>
                <a:gd name="connsiteY7" fmla="*/ 13414 h 185879"/>
                <a:gd name="connsiteX8" fmla="*/ 64120 w 147326"/>
                <a:gd name="connsiteY8" fmla="*/ 7928 h 185879"/>
                <a:gd name="connsiteX9" fmla="*/ 64559 w 147326"/>
                <a:gd name="connsiteY9" fmla="*/ 7050 h 185879"/>
                <a:gd name="connsiteX10" fmla="*/ 75752 w 147326"/>
                <a:gd name="connsiteY10" fmla="*/ 0 h 185879"/>
                <a:gd name="connsiteX11" fmla="*/ 103814 w 147326"/>
                <a:gd name="connsiteY11" fmla="*/ 0 h 185879"/>
                <a:gd name="connsiteX12" fmla="*/ 103814 w 147326"/>
                <a:gd name="connsiteY12" fmla="*/ 0 h 185879"/>
                <a:gd name="connsiteX13" fmla="*/ 119094 w 147326"/>
                <a:gd name="connsiteY13" fmla="*/ 9930 h 185879"/>
                <a:gd name="connsiteX14" fmla="*/ 120219 w 147326"/>
                <a:gd name="connsiteY14" fmla="*/ 6995 h 185879"/>
                <a:gd name="connsiteX15" fmla="*/ 127351 w 147326"/>
                <a:gd name="connsiteY15" fmla="*/ 2771 h 185879"/>
                <a:gd name="connsiteX16" fmla="*/ 133112 w 147326"/>
                <a:gd name="connsiteY16" fmla="*/ 8751 h 185879"/>
                <a:gd name="connsiteX17" fmla="*/ 147184 w 147326"/>
                <a:gd name="connsiteY17" fmla="*/ 152028 h 185879"/>
                <a:gd name="connsiteX18" fmla="*/ 121398 w 147326"/>
                <a:gd name="connsiteY18" fmla="*/ 183849 h 185879"/>
                <a:gd name="connsiteX19" fmla="*/ 84969 w 147326"/>
                <a:gd name="connsiteY19" fmla="*/ 185879 h 185879"/>
                <a:gd name="connsiteX20" fmla="*/ 53778 w 147326"/>
                <a:gd name="connsiteY20" fmla="*/ 26389 h 185879"/>
                <a:gd name="connsiteX21" fmla="*/ 13947 w 147326"/>
                <a:gd name="connsiteY21" fmla="*/ 147721 h 185879"/>
                <a:gd name="connsiteX22" fmla="*/ 15785 w 147326"/>
                <a:gd name="connsiteY22" fmla="*/ 160367 h 185879"/>
                <a:gd name="connsiteX23" fmla="*/ 26511 w 147326"/>
                <a:gd name="connsiteY23" fmla="*/ 167527 h 185879"/>
                <a:gd name="connsiteX24" fmla="*/ 120136 w 147326"/>
                <a:gd name="connsiteY24" fmla="*/ 170654 h 185879"/>
                <a:gd name="connsiteX25" fmla="*/ 120136 w 147326"/>
                <a:gd name="connsiteY25" fmla="*/ 170654 h 185879"/>
                <a:gd name="connsiteX26" fmla="*/ 134045 w 147326"/>
                <a:gd name="connsiteY26" fmla="*/ 153454 h 185879"/>
                <a:gd name="connsiteX27" fmla="*/ 122386 w 147326"/>
                <a:gd name="connsiteY27" fmla="*/ 34701 h 185879"/>
                <a:gd name="connsiteX28" fmla="*/ 119094 w 147326"/>
                <a:gd name="connsiteY28" fmla="*/ 35579 h 185879"/>
                <a:gd name="connsiteX29" fmla="*/ 119094 w 147326"/>
                <a:gd name="connsiteY29" fmla="*/ 35579 h 185879"/>
                <a:gd name="connsiteX30" fmla="*/ 112867 w 147326"/>
                <a:gd name="connsiteY30" fmla="*/ 31245 h 185879"/>
                <a:gd name="connsiteX31" fmla="*/ 107024 w 147326"/>
                <a:gd name="connsiteY31" fmla="*/ 15664 h 185879"/>
                <a:gd name="connsiteX32" fmla="*/ 106338 w 147326"/>
                <a:gd name="connsiteY32" fmla="*/ 13743 h 185879"/>
                <a:gd name="connsiteX33" fmla="*/ 103924 w 147326"/>
                <a:gd name="connsiteY33" fmla="*/ 13496 h 185879"/>
                <a:gd name="connsiteX34" fmla="*/ 76492 w 147326"/>
                <a:gd name="connsiteY34" fmla="*/ 13332 h 185879"/>
                <a:gd name="connsiteX35" fmla="*/ 76327 w 147326"/>
                <a:gd name="connsiteY35" fmla="*/ 13689 h 185879"/>
                <a:gd name="connsiteX36" fmla="*/ 68976 w 147326"/>
                <a:gd name="connsiteY36" fmla="*/ 31437 h 185879"/>
                <a:gd name="connsiteX37" fmla="*/ 60225 w 147326"/>
                <a:gd name="connsiteY37" fmla="*/ 35058 h 185879"/>
                <a:gd name="connsiteX38" fmla="*/ 56933 w 147326"/>
                <a:gd name="connsiteY38" fmla="*/ 32095 h 18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7326" h="185879">
                  <a:moveTo>
                    <a:pt x="84969" y="185879"/>
                  </a:moveTo>
                  <a:cubicBezTo>
                    <a:pt x="64614" y="185879"/>
                    <a:pt x="44287" y="184151"/>
                    <a:pt x="24234" y="180722"/>
                  </a:cubicBezTo>
                  <a:cubicBezTo>
                    <a:pt x="8351" y="178006"/>
                    <a:pt x="-2293" y="162918"/>
                    <a:pt x="423" y="147063"/>
                  </a:cubicBezTo>
                  <a:cubicBezTo>
                    <a:pt x="588" y="146048"/>
                    <a:pt x="807" y="145088"/>
                    <a:pt x="1081" y="144100"/>
                  </a:cubicBezTo>
                  <a:cubicBezTo>
                    <a:pt x="9311" y="114665"/>
                    <a:pt x="30379" y="42602"/>
                    <a:pt x="47222" y="8504"/>
                  </a:cubicBezTo>
                  <a:cubicBezTo>
                    <a:pt x="48347" y="6255"/>
                    <a:pt x="50596" y="4828"/>
                    <a:pt x="53093" y="4773"/>
                  </a:cubicBezTo>
                  <a:cubicBezTo>
                    <a:pt x="55589" y="4746"/>
                    <a:pt x="57893" y="6090"/>
                    <a:pt x="59100" y="8257"/>
                  </a:cubicBezTo>
                  <a:lnTo>
                    <a:pt x="61843" y="13414"/>
                  </a:lnTo>
                  <a:lnTo>
                    <a:pt x="64120" y="7928"/>
                  </a:lnTo>
                  <a:cubicBezTo>
                    <a:pt x="64230" y="7626"/>
                    <a:pt x="64395" y="7324"/>
                    <a:pt x="64559" y="7050"/>
                  </a:cubicBezTo>
                  <a:cubicBezTo>
                    <a:pt x="66973" y="3072"/>
                    <a:pt x="71115" y="439"/>
                    <a:pt x="75752" y="0"/>
                  </a:cubicBezTo>
                  <a:lnTo>
                    <a:pt x="103814" y="0"/>
                  </a:lnTo>
                  <a:lnTo>
                    <a:pt x="103814" y="0"/>
                  </a:lnTo>
                  <a:cubicBezTo>
                    <a:pt x="114348" y="0"/>
                    <a:pt x="117530" y="5980"/>
                    <a:pt x="119094" y="9930"/>
                  </a:cubicBezTo>
                  <a:lnTo>
                    <a:pt x="120219" y="6995"/>
                  </a:lnTo>
                  <a:cubicBezTo>
                    <a:pt x="121316" y="4087"/>
                    <a:pt x="124279" y="2331"/>
                    <a:pt x="127351" y="2771"/>
                  </a:cubicBezTo>
                  <a:cubicBezTo>
                    <a:pt x="130423" y="3209"/>
                    <a:pt x="132810" y="5678"/>
                    <a:pt x="133112" y="8751"/>
                  </a:cubicBezTo>
                  <a:lnTo>
                    <a:pt x="147184" y="152028"/>
                  </a:lnTo>
                  <a:cubicBezTo>
                    <a:pt x="148748" y="167911"/>
                    <a:pt x="137254" y="182066"/>
                    <a:pt x="121398" y="183849"/>
                  </a:cubicBezTo>
                  <a:cubicBezTo>
                    <a:pt x="109301" y="185166"/>
                    <a:pt x="97148" y="185852"/>
                    <a:pt x="84969" y="185879"/>
                  </a:cubicBezTo>
                  <a:close/>
                  <a:moveTo>
                    <a:pt x="53778" y="26389"/>
                  </a:moveTo>
                  <a:cubicBezTo>
                    <a:pt x="38526" y="62380"/>
                    <a:pt x="21217" y="121798"/>
                    <a:pt x="13947" y="147721"/>
                  </a:cubicBezTo>
                  <a:cubicBezTo>
                    <a:pt x="12712" y="152000"/>
                    <a:pt x="13371" y="156609"/>
                    <a:pt x="15785" y="160367"/>
                  </a:cubicBezTo>
                  <a:cubicBezTo>
                    <a:pt x="18171" y="164180"/>
                    <a:pt x="22067" y="166786"/>
                    <a:pt x="26511" y="167527"/>
                  </a:cubicBezTo>
                  <a:cubicBezTo>
                    <a:pt x="57427" y="172849"/>
                    <a:pt x="88919" y="173891"/>
                    <a:pt x="120136" y="170654"/>
                  </a:cubicBezTo>
                  <a:lnTo>
                    <a:pt x="120136" y="170654"/>
                  </a:lnTo>
                  <a:cubicBezTo>
                    <a:pt x="128695" y="169694"/>
                    <a:pt x="134922" y="162040"/>
                    <a:pt x="134045" y="153454"/>
                  </a:cubicBezTo>
                  <a:lnTo>
                    <a:pt x="122386" y="34701"/>
                  </a:lnTo>
                  <a:cubicBezTo>
                    <a:pt x="121371" y="35277"/>
                    <a:pt x="120246" y="35579"/>
                    <a:pt x="119094" y="35579"/>
                  </a:cubicBezTo>
                  <a:lnTo>
                    <a:pt x="119094" y="35579"/>
                  </a:lnTo>
                  <a:cubicBezTo>
                    <a:pt x="116323" y="35552"/>
                    <a:pt x="113854" y="33823"/>
                    <a:pt x="112867" y="31245"/>
                  </a:cubicBezTo>
                  <a:lnTo>
                    <a:pt x="107024" y="15664"/>
                  </a:lnTo>
                  <a:cubicBezTo>
                    <a:pt x="106859" y="15005"/>
                    <a:pt x="106640" y="14347"/>
                    <a:pt x="106338" y="13743"/>
                  </a:cubicBezTo>
                  <a:cubicBezTo>
                    <a:pt x="105543" y="13551"/>
                    <a:pt x="104747" y="13469"/>
                    <a:pt x="103924" y="13496"/>
                  </a:cubicBezTo>
                  <a:lnTo>
                    <a:pt x="76492" y="13332"/>
                  </a:lnTo>
                  <a:cubicBezTo>
                    <a:pt x="76684" y="13332"/>
                    <a:pt x="76492" y="13469"/>
                    <a:pt x="76327" y="13689"/>
                  </a:cubicBezTo>
                  <a:lnTo>
                    <a:pt x="68976" y="31437"/>
                  </a:lnTo>
                  <a:cubicBezTo>
                    <a:pt x="67549" y="34839"/>
                    <a:pt x="63626" y="36457"/>
                    <a:pt x="60225" y="35058"/>
                  </a:cubicBezTo>
                  <a:cubicBezTo>
                    <a:pt x="58826" y="34454"/>
                    <a:pt x="57674" y="33412"/>
                    <a:pt x="56933" y="32095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609EDA0-BA38-15CB-7EE4-5A40B399B411}"/>
                </a:ext>
              </a:extLst>
            </p:cNvPr>
            <p:cNvSpPr/>
            <p:nvPr/>
          </p:nvSpPr>
          <p:spPr>
            <a:xfrm>
              <a:off x="6521444" y="6859284"/>
              <a:ext cx="146527" cy="26903"/>
            </a:xfrm>
            <a:custGeom>
              <a:avLst/>
              <a:gdLst>
                <a:gd name="connsiteX0" fmla="*/ 52915 w 104927"/>
                <a:gd name="connsiteY0" fmla="*/ 19256 h 19265"/>
                <a:gd name="connsiteX1" fmla="*/ 4992 w 104927"/>
                <a:gd name="connsiteY1" fmla="*/ 13166 h 19265"/>
                <a:gd name="connsiteX2" fmla="*/ 218 w 104927"/>
                <a:gd name="connsiteY2" fmla="*/ 4992 h 19265"/>
                <a:gd name="connsiteX3" fmla="*/ 8393 w 104927"/>
                <a:gd name="connsiteY3" fmla="*/ 219 h 19265"/>
                <a:gd name="connsiteX4" fmla="*/ 96560 w 104927"/>
                <a:gd name="connsiteY4" fmla="*/ 219 h 19265"/>
                <a:gd name="connsiteX5" fmla="*/ 104707 w 104927"/>
                <a:gd name="connsiteY5" fmla="*/ 5019 h 19265"/>
                <a:gd name="connsiteX6" fmla="*/ 100565 w 104927"/>
                <a:gd name="connsiteY6" fmla="*/ 12974 h 19265"/>
                <a:gd name="connsiteX7" fmla="*/ 52915 w 104927"/>
                <a:gd name="connsiteY7" fmla="*/ 19256 h 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927" h="19265">
                  <a:moveTo>
                    <a:pt x="52915" y="19256"/>
                  </a:moveTo>
                  <a:cubicBezTo>
                    <a:pt x="36758" y="19284"/>
                    <a:pt x="20628" y="17254"/>
                    <a:pt x="4992" y="13166"/>
                  </a:cubicBezTo>
                  <a:cubicBezTo>
                    <a:pt x="1425" y="12233"/>
                    <a:pt x="-714" y="8558"/>
                    <a:pt x="218" y="4992"/>
                  </a:cubicBezTo>
                  <a:cubicBezTo>
                    <a:pt x="1151" y="1425"/>
                    <a:pt x="4827" y="-714"/>
                    <a:pt x="8393" y="219"/>
                  </a:cubicBezTo>
                  <a:cubicBezTo>
                    <a:pt x="37307" y="7762"/>
                    <a:pt x="67646" y="7762"/>
                    <a:pt x="96560" y="219"/>
                  </a:cubicBezTo>
                  <a:cubicBezTo>
                    <a:pt x="100126" y="-714"/>
                    <a:pt x="103802" y="1425"/>
                    <a:pt x="104707" y="5019"/>
                  </a:cubicBezTo>
                  <a:cubicBezTo>
                    <a:pt x="105585" y="8338"/>
                    <a:pt x="103774" y="11795"/>
                    <a:pt x="100565" y="12974"/>
                  </a:cubicBezTo>
                  <a:cubicBezTo>
                    <a:pt x="85065" y="17309"/>
                    <a:pt x="69018" y="19421"/>
                    <a:pt x="52915" y="19256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AB3E1CB1-CDFC-4460-1977-4A3477A40294}"/>
                </a:ext>
              </a:extLst>
            </p:cNvPr>
            <p:cNvSpPr/>
            <p:nvPr/>
          </p:nvSpPr>
          <p:spPr>
            <a:xfrm>
              <a:off x="6549578" y="6789610"/>
              <a:ext cx="85658" cy="18711"/>
            </a:xfrm>
            <a:custGeom>
              <a:avLst/>
              <a:gdLst>
                <a:gd name="connsiteX0" fmla="*/ 54138 w 61340"/>
                <a:gd name="connsiteY0" fmla="*/ 13380 h 13400"/>
                <a:gd name="connsiteX1" fmla="*/ 7120 w 61340"/>
                <a:gd name="connsiteY1" fmla="*/ 13380 h 13400"/>
                <a:gd name="connsiteX2" fmla="*/ 15 w 61340"/>
                <a:gd name="connsiteY2" fmla="*/ 7126 h 13400"/>
                <a:gd name="connsiteX3" fmla="*/ 6269 w 61340"/>
                <a:gd name="connsiteY3" fmla="*/ 21 h 13400"/>
                <a:gd name="connsiteX4" fmla="*/ 7120 w 61340"/>
                <a:gd name="connsiteY4" fmla="*/ 21 h 13400"/>
                <a:gd name="connsiteX5" fmla="*/ 54221 w 61340"/>
                <a:gd name="connsiteY5" fmla="*/ 21 h 13400"/>
                <a:gd name="connsiteX6" fmla="*/ 61326 w 61340"/>
                <a:gd name="connsiteY6" fmla="*/ 6275 h 13400"/>
                <a:gd name="connsiteX7" fmla="*/ 55071 w 61340"/>
                <a:gd name="connsiteY7" fmla="*/ 13380 h 13400"/>
                <a:gd name="connsiteX8" fmla="*/ 54221 w 61340"/>
                <a:gd name="connsiteY8" fmla="*/ 13380 h 1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340" h="13400">
                  <a:moveTo>
                    <a:pt x="54138" y="13380"/>
                  </a:moveTo>
                  <a:lnTo>
                    <a:pt x="7120" y="13380"/>
                  </a:lnTo>
                  <a:cubicBezTo>
                    <a:pt x="3444" y="13627"/>
                    <a:pt x="262" y="10829"/>
                    <a:pt x="15" y="7126"/>
                  </a:cubicBezTo>
                  <a:cubicBezTo>
                    <a:pt x="-232" y="3450"/>
                    <a:pt x="2566" y="268"/>
                    <a:pt x="6269" y="21"/>
                  </a:cubicBezTo>
                  <a:cubicBezTo>
                    <a:pt x="6544" y="-7"/>
                    <a:pt x="6846" y="-7"/>
                    <a:pt x="7120" y="21"/>
                  </a:cubicBezTo>
                  <a:lnTo>
                    <a:pt x="54221" y="21"/>
                  </a:lnTo>
                  <a:cubicBezTo>
                    <a:pt x="57897" y="-227"/>
                    <a:pt x="61079" y="2572"/>
                    <a:pt x="61326" y="6275"/>
                  </a:cubicBezTo>
                  <a:cubicBezTo>
                    <a:pt x="61572" y="9951"/>
                    <a:pt x="58774" y="13133"/>
                    <a:pt x="55071" y="13380"/>
                  </a:cubicBezTo>
                  <a:cubicBezTo>
                    <a:pt x="54797" y="13407"/>
                    <a:pt x="54495" y="13407"/>
                    <a:pt x="54221" y="13380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17A30ACC-438B-1DDA-9525-C97207546250}"/>
                </a:ext>
              </a:extLst>
            </p:cNvPr>
            <p:cNvSpPr/>
            <p:nvPr/>
          </p:nvSpPr>
          <p:spPr>
            <a:xfrm>
              <a:off x="7101155" y="6491910"/>
              <a:ext cx="88874" cy="180812"/>
            </a:xfrm>
            <a:custGeom>
              <a:avLst/>
              <a:gdLst>
                <a:gd name="connsiteX0" fmla="*/ 0 w 63642"/>
                <a:gd name="connsiteY0" fmla="*/ 0 h 129478"/>
                <a:gd name="connsiteX1" fmla="*/ 15252 w 63642"/>
                <a:gd name="connsiteY1" fmla="*/ 129479 h 129478"/>
                <a:gd name="connsiteX2" fmla="*/ 63642 w 63642"/>
                <a:gd name="connsiteY2" fmla="*/ 127805 h 129478"/>
                <a:gd name="connsiteX3" fmla="*/ 63642 w 63642"/>
                <a:gd name="connsiteY3" fmla="*/ 0 h 129478"/>
                <a:gd name="connsiteX4" fmla="*/ 0 w 63642"/>
                <a:gd name="connsiteY4" fmla="*/ 0 h 129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642" h="129478">
                  <a:moveTo>
                    <a:pt x="0" y="0"/>
                  </a:moveTo>
                  <a:lnTo>
                    <a:pt x="15252" y="129479"/>
                  </a:lnTo>
                  <a:lnTo>
                    <a:pt x="63642" y="127805"/>
                  </a:lnTo>
                  <a:lnTo>
                    <a:pt x="6364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0B3EF019-B6A3-F8CB-0F8A-70B554353465}"/>
                </a:ext>
              </a:extLst>
            </p:cNvPr>
            <p:cNvSpPr/>
            <p:nvPr/>
          </p:nvSpPr>
          <p:spPr>
            <a:xfrm>
              <a:off x="7092008" y="6482601"/>
              <a:ext cx="107520" cy="199468"/>
            </a:xfrm>
            <a:custGeom>
              <a:avLst/>
              <a:gdLst>
                <a:gd name="connsiteX0" fmla="*/ 21939 w 76994"/>
                <a:gd name="connsiteY0" fmla="*/ 142838 h 142838"/>
                <a:gd name="connsiteX1" fmla="*/ 15300 w 76994"/>
                <a:gd name="connsiteY1" fmla="*/ 136941 h 142838"/>
                <a:gd name="connsiteX2" fmla="*/ 48 w 76994"/>
                <a:gd name="connsiteY2" fmla="*/ 7462 h 142838"/>
                <a:gd name="connsiteX3" fmla="*/ 5864 w 76994"/>
                <a:gd name="connsiteY3" fmla="*/ 55 h 142838"/>
                <a:gd name="connsiteX4" fmla="*/ 6687 w 76994"/>
                <a:gd name="connsiteY4" fmla="*/ 0 h 142838"/>
                <a:gd name="connsiteX5" fmla="*/ 70329 w 76994"/>
                <a:gd name="connsiteY5" fmla="*/ 0 h 142838"/>
                <a:gd name="connsiteX6" fmla="*/ 76995 w 76994"/>
                <a:gd name="connsiteY6" fmla="*/ 6666 h 142838"/>
                <a:gd name="connsiteX7" fmla="*/ 76995 w 76994"/>
                <a:gd name="connsiteY7" fmla="*/ 134471 h 142838"/>
                <a:gd name="connsiteX8" fmla="*/ 70548 w 76994"/>
                <a:gd name="connsiteY8" fmla="*/ 141165 h 142838"/>
                <a:gd name="connsiteX9" fmla="*/ 22186 w 76994"/>
                <a:gd name="connsiteY9" fmla="*/ 142838 h 142838"/>
                <a:gd name="connsiteX10" fmla="*/ 14203 w 76994"/>
                <a:gd name="connsiteY10" fmla="*/ 13359 h 142838"/>
                <a:gd name="connsiteX11" fmla="*/ 27919 w 76994"/>
                <a:gd name="connsiteY11" fmla="*/ 129260 h 142838"/>
                <a:gd name="connsiteX12" fmla="*/ 63581 w 76994"/>
                <a:gd name="connsiteY12" fmla="*/ 127998 h 142838"/>
                <a:gd name="connsiteX13" fmla="*/ 63581 w 76994"/>
                <a:gd name="connsiteY13" fmla="*/ 13387 h 142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994" h="142838">
                  <a:moveTo>
                    <a:pt x="21939" y="142838"/>
                  </a:moveTo>
                  <a:cubicBezTo>
                    <a:pt x="18565" y="142838"/>
                    <a:pt x="15712" y="140315"/>
                    <a:pt x="15300" y="136941"/>
                  </a:cubicBezTo>
                  <a:lnTo>
                    <a:pt x="48" y="7462"/>
                  </a:lnTo>
                  <a:cubicBezTo>
                    <a:pt x="-391" y="3813"/>
                    <a:pt x="2215" y="494"/>
                    <a:pt x="5864" y="55"/>
                  </a:cubicBezTo>
                  <a:cubicBezTo>
                    <a:pt x="6138" y="27"/>
                    <a:pt x="6412" y="0"/>
                    <a:pt x="6687" y="0"/>
                  </a:cubicBezTo>
                  <a:lnTo>
                    <a:pt x="70329" y="0"/>
                  </a:lnTo>
                  <a:cubicBezTo>
                    <a:pt x="74005" y="0"/>
                    <a:pt x="76995" y="2990"/>
                    <a:pt x="76995" y="6666"/>
                  </a:cubicBezTo>
                  <a:lnTo>
                    <a:pt x="76995" y="134471"/>
                  </a:lnTo>
                  <a:cubicBezTo>
                    <a:pt x="76995" y="138065"/>
                    <a:pt x="74142" y="141028"/>
                    <a:pt x="70548" y="141165"/>
                  </a:cubicBezTo>
                  <a:lnTo>
                    <a:pt x="22186" y="142838"/>
                  </a:lnTo>
                  <a:close/>
                  <a:moveTo>
                    <a:pt x="14203" y="13359"/>
                  </a:moveTo>
                  <a:lnTo>
                    <a:pt x="27919" y="129260"/>
                  </a:lnTo>
                  <a:lnTo>
                    <a:pt x="63581" y="127998"/>
                  </a:lnTo>
                  <a:lnTo>
                    <a:pt x="63581" y="13387"/>
                  </a:ln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ACCA254D-F53B-33CA-682C-9CC5AF0AAF54}"/>
                </a:ext>
              </a:extLst>
            </p:cNvPr>
            <p:cNvSpPr/>
            <p:nvPr/>
          </p:nvSpPr>
          <p:spPr>
            <a:xfrm>
              <a:off x="7099876" y="6626946"/>
              <a:ext cx="197152" cy="274016"/>
            </a:xfrm>
            <a:custGeom>
              <a:avLst/>
              <a:gdLst>
                <a:gd name="connsiteX0" fmla="*/ 4675 w 141179"/>
                <a:gd name="connsiteY0" fmla="*/ 1893 h 196221"/>
                <a:gd name="connsiteX1" fmla="*/ 368 w 141179"/>
                <a:gd name="connsiteY1" fmla="*/ 82515 h 196221"/>
                <a:gd name="connsiteX2" fmla="*/ 37209 w 141179"/>
                <a:gd name="connsiteY2" fmla="*/ 176168 h 196221"/>
                <a:gd name="connsiteX3" fmla="*/ 63653 w 141179"/>
                <a:gd name="connsiteY3" fmla="*/ 194932 h 196221"/>
                <a:gd name="connsiteX4" fmla="*/ 111303 w 141179"/>
                <a:gd name="connsiteY4" fmla="*/ 196221 h 196221"/>
                <a:gd name="connsiteX5" fmla="*/ 139174 w 141179"/>
                <a:gd name="connsiteY5" fmla="*/ 150190 h 196221"/>
                <a:gd name="connsiteX6" fmla="*/ 104088 w 141179"/>
                <a:gd name="connsiteY6" fmla="*/ 76617 h 196221"/>
                <a:gd name="connsiteX7" fmla="*/ 72157 w 141179"/>
                <a:gd name="connsiteY7" fmla="*/ 0 h 196221"/>
                <a:gd name="connsiteX8" fmla="*/ 32765 w 141179"/>
                <a:gd name="connsiteY8" fmla="*/ 0 h 196221"/>
                <a:gd name="connsiteX9" fmla="*/ 25029 w 141179"/>
                <a:gd name="connsiteY9" fmla="*/ 32781 h 19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179" h="196221">
                  <a:moveTo>
                    <a:pt x="4675" y="1893"/>
                  </a:moveTo>
                  <a:cubicBezTo>
                    <a:pt x="4675" y="1893"/>
                    <a:pt x="-1553" y="59500"/>
                    <a:pt x="368" y="82515"/>
                  </a:cubicBezTo>
                  <a:cubicBezTo>
                    <a:pt x="1739" y="98974"/>
                    <a:pt x="24426" y="149065"/>
                    <a:pt x="37209" y="176168"/>
                  </a:cubicBezTo>
                  <a:cubicBezTo>
                    <a:pt x="41818" y="186866"/>
                    <a:pt x="52022" y="194109"/>
                    <a:pt x="63653" y="194932"/>
                  </a:cubicBezTo>
                  <a:cubicBezTo>
                    <a:pt x="77205" y="195535"/>
                    <a:pt x="96105" y="196221"/>
                    <a:pt x="111303" y="196221"/>
                  </a:cubicBezTo>
                  <a:cubicBezTo>
                    <a:pt x="132261" y="196221"/>
                    <a:pt x="146663" y="172410"/>
                    <a:pt x="139174" y="150190"/>
                  </a:cubicBezTo>
                  <a:cubicBezTo>
                    <a:pt x="130423" y="124376"/>
                    <a:pt x="118655" y="99660"/>
                    <a:pt x="104088" y="76617"/>
                  </a:cubicBezTo>
                  <a:cubicBezTo>
                    <a:pt x="91113" y="56016"/>
                    <a:pt x="72157" y="0"/>
                    <a:pt x="72157" y="0"/>
                  </a:cubicBezTo>
                  <a:lnTo>
                    <a:pt x="32765" y="0"/>
                  </a:lnTo>
                  <a:lnTo>
                    <a:pt x="25029" y="32781"/>
                  </a:ln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4B5BEF8D-2E7B-31AC-A6B7-BBF6BB368FC1}"/>
                </a:ext>
              </a:extLst>
            </p:cNvPr>
            <p:cNvSpPr/>
            <p:nvPr/>
          </p:nvSpPr>
          <p:spPr>
            <a:xfrm>
              <a:off x="7090615" y="6617484"/>
              <a:ext cx="215733" cy="292825"/>
            </a:xfrm>
            <a:custGeom>
              <a:avLst/>
              <a:gdLst>
                <a:gd name="connsiteX0" fmla="*/ 117989 w 154484"/>
                <a:gd name="connsiteY0" fmla="*/ 209690 h 209690"/>
                <a:gd name="connsiteX1" fmla="*/ 117989 w 154484"/>
                <a:gd name="connsiteY1" fmla="*/ 209690 h 209690"/>
                <a:gd name="connsiteX2" fmla="*/ 70038 w 154484"/>
                <a:gd name="connsiteY2" fmla="*/ 208401 h 209690"/>
                <a:gd name="connsiteX3" fmla="*/ 37860 w 154484"/>
                <a:gd name="connsiteY3" fmla="*/ 185797 h 209690"/>
                <a:gd name="connsiteX4" fmla="*/ 388 w 154484"/>
                <a:gd name="connsiteY4" fmla="*/ 89785 h 209690"/>
                <a:gd name="connsiteX5" fmla="*/ 4695 w 154484"/>
                <a:gd name="connsiteY5" fmla="*/ 7873 h 209690"/>
                <a:gd name="connsiteX6" fmla="*/ 12074 w 154484"/>
                <a:gd name="connsiteY6" fmla="*/ 1948 h 209690"/>
                <a:gd name="connsiteX7" fmla="*/ 16930 w 154484"/>
                <a:gd name="connsiteY7" fmla="*/ 4910 h 209690"/>
                <a:gd name="connsiteX8" fmla="*/ 28725 w 154484"/>
                <a:gd name="connsiteY8" fmla="*/ 22823 h 209690"/>
                <a:gd name="connsiteX9" fmla="*/ 32922 w 154484"/>
                <a:gd name="connsiteY9" fmla="*/ 5157 h 209690"/>
                <a:gd name="connsiteX10" fmla="*/ 39424 w 154484"/>
                <a:gd name="connsiteY10" fmla="*/ 0 h 209690"/>
                <a:gd name="connsiteX11" fmla="*/ 78843 w 154484"/>
                <a:gd name="connsiteY11" fmla="*/ 0 h 209690"/>
                <a:gd name="connsiteX12" fmla="*/ 85180 w 154484"/>
                <a:gd name="connsiteY12" fmla="*/ 4553 h 209690"/>
                <a:gd name="connsiteX13" fmla="*/ 116425 w 154484"/>
                <a:gd name="connsiteY13" fmla="*/ 79744 h 209690"/>
                <a:gd name="connsiteX14" fmla="*/ 152087 w 154484"/>
                <a:gd name="connsiteY14" fmla="*/ 154744 h 209690"/>
                <a:gd name="connsiteX15" fmla="*/ 146408 w 154484"/>
                <a:gd name="connsiteY15" fmla="*/ 194438 h 209690"/>
                <a:gd name="connsiteX16" fmla="*/ 117989 w 154484"/>
                <a:gd name="connsiteY16" fmla="*/ 209690 h 209690"/>
                <a:gd name="connsiteX17" fmla="*/ 16134 w 154484"/>
                <a:gd name="connsiteY17" fmla="*/ 28173 h 209690"/>
                <a:gd name="connsiteX18" fmla="*/ 13665 w 154484"/>
                <a:gd name="connsiteY18" fmla="*/ 88742 h 209690"/>
                <a:gd name="connsiteX19" fmla="*/ 49903 w 154484"/>
                <a:gd name="connsiteY19" fmla="*/ 180091 h 209690"/>
                <a:gd name="connsiteX20" fmla="*/ 70559 w 154484"/>
                <a:gd name="connsiteY20" fmla="*/ 195041 h 209690"/>
                <a:gd name="connsiteX21" fmla="*/ 117961 w 154484"/>
                <a:gd name="connsiteY21" fmla="*/ 196303 h 209690"/>
                <a:gd name="connsiteX22" fmla="*/ 117961 w 154484"/>
                <a:gd name="connsiteY22" fmla="*/ 196303 h 209690"/>
                <a:gd name="connsiteX23" fmla="*/ 135573 w 154484"/>
                <a:gd name="connsiteY23" fmla="*/ 186702 h 209690"/>
                <a:gd name="connsiteX24" fmla="*/ 139441 w 154484"/>
                <a:gd name="connsiteY24" fmla="*/ 159106 h 209690"/>
                <a:gd name="connsiteX25" fmla="*/ 105041 w 154484"/>
                <a:gd name="connsiteY25" fmla="*/ 86959 h 209690"/>
                <a:gd name="connsiteX26" fmla="*/ 73988 w 154484"/>
                <a:gd name="connsiteY26" fmla="*/ 13469 h 209690"/>
                <a:gd name="connsiteX27" fmla="*/ 44636 w 154484"/>
                <a:gd name="connsiteY27" fmla="*/ 13469 h 209690"/>
                <a:gd name="connsiteX28" fmla="*/ 38107 w 154484"/>
                <a:gd name="connsiteY28" fmla="*/ 41093 h 209690"/>
                <a:gd name="connsiteX29" fmla="*/ 30042 w 154484"/>
                <a:gd name="connsiteY29" fmla="*/ 46058 h 209690"/>
                <a:gd name="connsiteX30" fmla="*/ 26009 w 154484"/>
                <a:gd name="connsiteY30" fmla="*/ 43233 h 209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484" h="209690">
                  <a:moveTo>
                    <a:pt x="117989" y="209690"/>
                  </a:moveTo>
                  <a:lnTo>
                    <a:pt x="117989" y="209690"/>
                  </a:lnTo>
                  <a:cubicBezTo>
                    <a:pt x="102655" y="209690"/>
                    <a:pt x="83452" y="208977"/>
                    <a:pt x="70038" y="208401"/>
                  </a:cubicBezTo>
                  <a:cubicBezTo>
                    <a:pt x="55938" y="207440"/>
                    <a:pt x="43566" y="198717"/>
                    <a:pt x="37860" y="185797"/>
                  </a:cubicBezTo>
                  <a:cubicBezTo>
                    <a:pt x="21401" y="151205"/>
                    <a:pt x="1760" y="106491"/>
                    <a:pt x="388" y="89785"/>
                  </a:cubicBezTo>
                  <a:cubicBezTo>
                    <a:pt x="-1560" y="66275"/>
                    <a:pt x="4448" y="10232"/>
                    <a:pt x="4695" y="7873"/>
                  </a:cubicBezTo>
                  <a:cubicBezTo>
                    <a:pt x="5106" y="4197"/>
                    <a:pt x="8398" y="1536"/>
                    <a:pt x="12074" y="1948"/>
                  </a:cubicBezTo>
                  <a:cubicBezTo>
                    <a:pt x="14049" y="2167"/>
                    <a:pt x="15832" y="3264"/>
                    <a:pt x="16930" y="4910"/>
                  </a:cubicBezTo>
                  <a:lnTo>
                    <a:pt x="28725" y="22823"/>
                  </a:lnTo>
                  <a:lnTo>
                    <a:pt x="32922" y="5157"/>
                  </a:lnTo>
                  <a:cubicBezTo>
                    <a:pt x="33636" y="2140"/>
                    <a:pt x="36324" y="0"/>
                    <a:pt x="39424" y="0"/>
                  </a:cubicBezTo>
                  <a:lnTo>
                    <a:pt x="78843" y="0"/>
                  </a:lnTo>
                  <a:cubicBezTo>
                    <a:pt x="81724" y="0"/>
                    <a:pt x="84247" y="1838"/>
                    <a:pt x="85180" y="4553"/>
                  </a:cubicBezTo>
                  <a:cubicBezTo>
                    <a:pt x="85372" y="5102"/>
                    <a:pt x="104026" y="60048"/>
                    <a:pt x="116425" y="79744"/>
                  </a:cubicBezTo>
                  <a:cubicBezTo>
                    <a:pt x="131238" y="103254"/>
                    <a:pt x="143199" y="128436"/>
                    <a:pt x="152087" y="154744"/>
                  </a:cubicBezTo>
                  <a:cubicBezTo>
                    <a:pt x="156695" y="168103"/>
                    <a:pt x="154583" y="182889"/>
                    <a:pt x="146408" y="194438"/>
                  </a:cubicBezTo>
                  <a:cubicBezTo>
                    <a:pt x="139962" y="203847"/>
                    <a:pt x="129373" y="209525"/>
                    <a:pt x="117989" y="209690"/>
                  </a:cubicBezTo>
                  <a:close/>
                  <a:moveTo>
                    <a:pt x="16134" y="28173"/>
                  </a:moveTo>
                  <a:cubicBezTo>
                    <a:pt x="14488" y="46853"/>
                    <a:pt x="12485" y="74807"/>
                    <a:pt x="13665" y="88742"/>
                  </a:cubicBezTo>
                  <a:cubicBezTo>
                    <a:pt x="14598" y="99990"/>
                    <a:pt x="27793" y="133292"/>
                    <a:pt x="49903" y="180091"/>
                  </a:cubicBezTo>
                  <a:cubicBezTo>
                    <a:pt x="53496" y="188513"/>
                    <a:pt x="61424" y="194273"/>
                    <a:pt x="70559" y="195041"/>
                  </a:cubicBezTo>
                  <a:cubicBezTo>
                    <a:pt x="83836" y="195617"/>
                    <a:pt x="102846" y="196303"/>
                    <a:pt x="117961" y="196303"/>
                  </a:cubicBezTo>
                  <a:lnTo>
                    <a:pt x="117961" y="196303"/>
                  </a:lnTo>
                  <a:cubicBezTo>
                    <a:pt x="125066" y="196194"/>
                    <a:pt x="131650" y="192600"/>
                    <a:pt x="135573" y="186702"/>
                  </a:cubicBezTo>
                  <a:cubicBezTo>
                    <a:pt x="141224" y="178664"/>
                    <a:pt x="142678" y="168377"/>
                    <a:pt x="139441" y="159106"/>
                  </a:cubicBezTo>
                  <a:cubicBezTo>
                    <a:pt x="130854" y="133786"/>
                    <a:pt x="119306" y="109563"/>
                    <a:pt x="105041" y="86959"/>
                  </a:cubicBezTo>
                  <a:cubicBezTo>
                    <a:pt x="93849" y="69183"/>
                    <a:pt x="78843" y="27405"/>
                    <a:pt x="73988" y="13469"/>
                  </a:cubicBezTo>
                  <a:lnTo>
                    <a:pt x="44636" y="13469"/>
                  </a:lnTo>
                  <a:lnTo>
                    <a:pt x="38107" y="41093"/>
                  </a:lnTo>
                  <a:cubicBezTo>
                    <a:pt x="37256" y="44687"/>
                    <a:pt x="33636" y="46908"/>
                    <a:pt x="30042" y="46058"/>
                  </a:cubicBezTo>
                  <a:cubicBezTo>
                    <a:pt x="28396" y="45674"/>
                    <a:pt x="26942" y="44659"/>
                    <a:pt x="26009" y="43233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466241F5-9191-C519-32E9-08D4CF7AD638}"/>
                </a:ext>
              </a:extLst>
            </p:cNvPr>
            <p:cNvSpPr/>
            <p:nvPr/>
          </p:nvSpPr>
          <p:spPr>
            <a:xfrm>
              <a:off x="7130826" y="6763265"/>
              <a:ext cx="139343" cy="112642"/>
            </a:xfrm>
            <a:custGeom>
              <a:avLst/>
              <a:gdLst>
                <a:gd name="connsiteX0" fmla="*/ 59101 w 99782"/>
                <a:gd name="connsiteY0" fmla="*/ 80635 h 80662"/>
                <a:gd name="connsiteX1" fmla="*/ 23440 w 99782"/>
                <a:gd name="connsiteY1" fmla="*/ 53669 h 80662"/>
                <a:gd name="connsiteX2" fmla="*/ 890 w 99782"/>
                <a:gd name="connsiteY2" fmla="*/ 10025 h 80662"/>
                <a:gd name="connsiteX3" fmla="*/ 3359 w 99782"/>
                <a:gd name="connsiteY3" fmla="*/ 890 h 80662"/>
                <a:gd name="connsiteX4" fmla="*/ 12494 w 99782"/>
                <a:gd name="connsiteY4" fmla="*/ 3359 h 80662"/>
                <a:gd name="connsiteX5" fmla="*/ 12768 w 99782"/>
                <a:gd name="connsiteY5" fmla="*/ 3880 h 80662"/>
                <a:gd name="connsiteX6" fmla="*/ 35098 w 99782"/>
                <a:gd name="connsiteY6" fmla="*/ 47141 h 80662"/>
                <a:gd name="connsiteX7" fmla="*/ 59074 w 99782"/>
                <a:gd name="connsiteY7" fmla="*/ 67275 h 80662"/>
                <a:gd name="connsiteX8" fmla="*/ 59074 w 99782"/>
                <a:gd name="connsiteY8" fmla="*/ 67275 h 80662"/>
                <a:gd name="connsiteX9" fmla="*/ 93089 w 99782"/>
                <a:gd name="connsiteY9" fmla="*/ 67275 h 80662"/>
                <a:gd name="connsiteX10" fmla="*/ 93089 w 99782"/>
                <a:gd name="connsiteY10" fmla="*/ 67275 h 80662"/>
                <a:gd name="connsiteX11" fmla="*/ 99783 w 99782"/>
                <a:gd name="connsiteY11" fmla="*/ 73969 h 80662"/>
                <a:gd name="connsiteX12" fmla="*/ 93089 w 99782"/>
                <a:gd name="connsiteY12" fmla="*/ 80663 h 80662"/>
                <a:gd name="connsiteX13" fmla="*/ 59019 w 99782"/>
                <a:gd name="connsiteY13" fmla="*/ 80663 h 80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782" h="80662">
                  <a:moveTo>
                    <a:pt x="59101" y="80635"/>
                  </a:moveTo>
                  <a:cubicBezTo>
                    <a:pt x="40282" y="80635"/>
                    <a:pt x="25113" y="56412"/>
                    <a:pt x="23440" y="53669"/>
                  </a:cubicBezTo>
                  <a:lnTo>
                    <a:pt x="890" y="10025"/>
                  </a:lnTo>
                  <a:cubicBezTo>
                    <a:pt x="-948" y="6816"/>
                    <a:pt x="149" y="2728"/>
                    <a:pt x="3359" y="890"/>
                  </a:cubicBezTo>
                  <a:cubicBezTo>
                    <a:pt x="6569" y="-948"/>
                    <a:pt x="10656" y="149"/>
                    <a:pt x="12494" y="3359"/>
                  </a:cubicBezTo>
                  <a:cubicBezTo>
                    <a:pt x="12604" y="3523"/>
                    <a:pt x="12686" y="3688"/>
                    <a:pt x="12768" y="3880"/>
                  </a:cubicBezTo>
                  <a:lnTo>
                    <a:pt x="35098" y="47141"/>
                  </a:lnTo>
                  <a:cubicBezTo>
                    <a:pt x="38116" y="52079"/>
                    <a:pt x="49472" y="67275"/>
                    <a:pt x="59074" y="67275"/>
                  </a:cubicBezTo>
                  <a:lnTo>
                    <a:pt x="59074" y="67275"/>
                  </a:lnTo>
                  <a:lnTo>
                    <a:pt x="93089" y="67275"/>
                  </a:lnTo>
                  <a:lnTo>
                    <a:pt x="93089" y="67275"/>
                  </a:lnTo>
                  <a:cubicBezTo>
                    <a:pt x="96793" y="67275"/>
                    <a:pt x="99783" y="70266"/>
                    <a:pt x="99783" y="73969"/>
                  </a:cubicBezTo>
                  <a:cubicBezTo>
                    <a:pt x="99783" y="77672"/>
                    <a:pt x="96793" y="80663"/>
                    <a:pt x="93089" y="80663"/>
                  </a:cubicBezTo>
                  <a:lnTo>
                    <a:pt x="59019" y="80663"/>
                  </a:ln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FD5C25B4-C194-63FC-D00E-6F092BFAF82E}"/>
                </a:ext>
              </a:extLst>
            </p:cNvPr>
            <p:cNvSpPr/>
            <p:nvPr/>
          </p:nvSpPr>
          <p:spPr>
            <a:xfrm>
              <a:off x="7177502" y="6791862"/>
              <a:ext cx="78953" cy="18693"/>
            </a:xfrm>
            <a:custGeom>
              <a:avLst/>
              <a:gdLst>
                <a:gd name="connsiteX0" fmla="*/ 49844 w 56537"/>
                <a:gd name="connsiteY0" fmla="*/ 13386 h 13386"/>
                <a:gd name="connsiteX1" fmla="*/ 6694 w 56537"/>
                <a:gd name="connsiteY1" fmla="*/ 13386 h 13386"/>
                <a:gd name="connsiteX2" fmla="*/ 0 w 56537"/>
                <a:gd name="connsiteY2" fmla="*/ 6693 h 13386"/>
                <a:gd name="connsiteX3" fmla="*/ 6694 w 56537"/>
                <a:gd name="connsiteY3" fmla="*/ 0 h 13386"/>
                <a:gd name="connsiteX4" fmla="*/ 49844 w 56537"/>
                <a:gd name="connsiteY4" fmla="*/ 0 h 13386"/>
                <a:gd name="connsiteX5" fmla="*/ 56538 w 56537"/>
                <a:gd name="connsiteY5" fmla="*/ 6693 h 13386"/>
                <a:gd name="connsiteX6" fmla="*/ 49844 w 56537"/>
                <a:gd name="connsiteY6" fmla="*/ 13386 h 13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537" h="13386">
                  <a:moveTo>
                    <a:pt x="49844" y="13386"/>
                  </a:moveTo>
                  <a:lnTo>
                    <a:pt x="6694" y="13386"/>
                  </a:lnTo>
                  <a:cubicBezTo>
                    <a:pt x="2990" y="13386"/>
                    <a:pt x="0" y="10396"/>
                    <a:pt x="0" y="6693"/>
                  </a:cubicBezTo>
                  <a:cubicBezTo>
                    <a:pt x="0" y="2990"/>
                    <a:pt x="2990" y="0"/>
                    <a:pt x="6694" y="0"/>
                  </a:cubicBezTo>
                  <a:lnTo>
                    <a:pt x="49844" y="0"/>
                  </a:lnTo>
                  <a:cubicBezTo>
                    <a:pt x="53547" y="0"/>
                    <a:pt x="56538" y="2990"/>
                    <a:pt x="56538" y="6693"/>
                  </a:cubicBezTo>
                  <a:cubicBezTo>
                    <a:pt x="56538" y="10396"/>
                    <a:pt x="53547" y="13386"/>
                    <a:pt x="49844" y="13386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ED546F19-737B-0C15-548A-7F04018C31CC}"/>
                </a:ext>
              </a:extLst>
            </p:cNvPr>
            <p:cNvSpPr/>
            <p:nvPr/>
          </p:nvSpPr>
          <p:spPr>
            <a:xfrm>
              <a:off x="6455167" y="4989321"/>
              <a:ext cx="754044" cy="1645403"/>
            </a:xfrm>
            <a:custGeom>
              <a:avLst/>
              <a:gdLst>
                <a:gd name="connsiteX0" fmla="*/ 0 w 539966"/>
                <a:gd name="connsiteY0" fmla="*/ 59198 h 1178262"/>
                <a:gd name="connsiteX1" fmla="*/ 21726 w 539966"/>
                <a:gd name="connsiteY1" fmla="*/ 711586 h 1178262"/>
                <a:gd name="connsiteX2" fmla="*/ 71104 w 539966"/>
                <a:gd name="connsiteY2" fmla="*/ 1165531 h 1178262"/>
                <a:gd name="connsiteX3" fmla="*/ 164373 w 539966"/>
                <a:gd name="connsiteY3" fmla="*/ 1175187 h 1178262"/>
                <a:gd name="connsiteX4" fmla="*/ 201927 w 539966"/>
                <a:gd name="connsiteY4" fmla="*/ 873243 h 1178262"/>
                <a:gd name="connsiteX5" fmla="*/ 188869 w 539966"/>
                <a:gd name="connsiteY5" fmla="*/ 696690 h 1178262"/>
                <a:gd name="connsiteX6" fmla="*/ 215753 w 539966"/>
                <a:gd name="connsiteY6" fmla="*/ 358646 h 1178262"/>
                <a:gd name="connsiteX7" fmla="*/ 452244 w 539966"/>
                <a:gd name="connsiteY7" fmla="*/ 1119390 h 1178262"/>
                <a:gd name="connsiteX8" fmla="*/ 539862 w 539966"/>
                <a:gd name="connsiteY8" fmla="*/ 1108418 h 1178262"/>
                <a:gd name="connsiteX9" fmla="*/ 535857 w 539966"/>
                <a:gd name="connsiteY9" fmla="*/ 825511 h 1178262"/>
                <a:gd name="connsiteX10" fmla="*/ 461790 w 539966"/>
                <a:gd name="connsiteY10" fmla="*/ 611788 h 1178262"/>
                <a:gd name="connsiteX11" fmla="*/ 419188 w 539966"/>
                <a:gd name="connsiteY11" fmla="*/ 238137 h 1178262"/>
                <a:gd name="connsiteX12" fmla="*/ 339005 w 539966"/>
                <a:gd name="connsiteY12" fmla="*/ 0 h 117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9966" h="1178262">
                  <a:moveTo>
                    <a:pt x="0" y="59198"/>
                  </a:moveTo>
                  <a:cubicBezTo>
                    <a:pt x="0" y="59198"/>
                    <a:pt x="5130" y="454219"/>
                    <a:pt x="21726" y="711586"/>
                  </a:cubicBezTo>
                  <a:cubicBezTo>
                    <a:pt x="38322" y="968953"/>
                    <a:pt x="71104" y="1165531"/>
                    <a:pt x="71104" y="1165531"/>
                  </a:cubicBezTo>
                  <a:cubicBezTo>
                    <a:pt x="71104" y="1165531"/>
                    <a:pt x="127394" y="1185803"/>
                    <a:pt x="164373" y="1175187"/>
                  </a:cubicBezTo>
                  <a:cubicBezTo>
                    <a:pt x="164373" y="1175187"/>
                    <a:pt x="194987" y="949531"/>
                    <a:pt x="201927" y="873243"/>
                  </a:cubicBezTo>
                  <a:cubicBezTo>
                    <a:pt x="208867" y="796954"/>
                    <a:pt x="190433" y="759126"/>
                    <a:pt x="188869" y="696690"/>
                  </a:cubicBezTo>
                  <a:cubicBezTo>
                    <a:pt x="187306" y="634255"/>
                    <a:pt x="215753" y="358646"/>
                    <a:pt x="215753" y="358646"/>
                  </a:cubicBezTo>
                  <a:cubicBezTo>
                    <a:pt x="215753" y="358646"/>
                    <a:pt x="427967" y="981764"/>
                    <a:pt x="452244" y="1119390"/>
                  </a:cubicBezTo>
                  <a:cubicBezTo>
                    <a:pt x="452244" y="1119390"/>
                    <a:pt x="503651" y="1128114"/>
                    <a:pt x="539862" y="1108418"/>
                  </a:cubicBezTo>
                  <a:cubicBezTo>
                    <a:pt x="539862" y="1108418"/>
                    <a:pt x="540986" y="863367"/>
                    <a:pt x="535857" y="825511"/>
                  </a:cubicBezTo>
                  <a:cubicBezTo>
                    <a:pt x="526338" y="755368"/>
                    <a:pt x="471611" y="686294"/>
                    <a:pt x="461790" y="611788"/>
                  </a:cubicBezTo>
                  <a:cubicBezTo>
                    <a:pt x="451970" y="537283"/>
                    <a:pt x="446264" y="350307"/>
                    <a:pt x="419188" y="238137"/>
                  </a:cubicBezTo>
                  <a:cubicBezTo>
                    <a:pt x="392113" y="125968"/>
                    <a:pt x="339005" y="0"/>
                    <a:pt x="339005" y="0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91C804B4-EAE4-3548-6DAF-54C17AB22551}"/>
                </a:ext>
              </a:extLst>
            </p:cNvPr>
            <p:cNvSpPr/>
            <p:nvPr/>
          </p:nvSpPr>
          <p:spPr>
            <a:xfrm>
              <a:off x="6839051" y="5184771"/>
              <a:ext cx="115311" cy="96035"/>
            </a:xfrm>
            <a:custGeom>
              <a:avLst/>
              <a:gdLst>
                <a:gd name="connsiteX0" fmla="*/ 75767 w 82574"/>
                <a:gd name="connsiteY0" fmla="*/ 68744 h 68771"/>
                <a:gd name="connsiteX1" fmla="*/ 73243 w 82574"/>
                <a:gd name="connsiteY1" fmla="*/ 68223 h 68771"/>
                <a:gd name="connsiteX2" fmla="*/ 1234 w 82574"/>
                <a:gd name="connsiteY2" fmla="*/ 10616 h 68771"/>
                <a:gd name="connsiteX3" fmla="*/ 2825 w 82574"/>
                <a:gd name="connsiteY3" fmla="*/ 1234 h 68771"/>
                <a:gd name="connsiteX4" fmla="*/ 12207 w 82574"/>
                <a:gd name="connsiteY4" fmla="*/ 2825 h 68771"/>
                <a:gd name="connsiteX5" fmla="*/ 78400 w 82574"/>
                <a:gd name="connsiteY5" fmla="*/ 55879 h 68771"/>
                <a:gd name="connsiteX6" fmla="*/ 82076 w 82574"/>
                <a:gd name="connsiteY6" fmla="*/ 64602 h 68771"/>
                <a:gd name="connsiteX7" fmla="*/ 75849 w 82574"/>
                <a:gd name="connsiteY7" fmla="*/ 68772 h 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574" h="68771">
                  <a:moveTo>
                    <a:pt x="75767" y="68744"/>
                  </a:moveTo>
                  <a:cubicBezTo>
                    <a:pt x="74889" y="68744"/>
                    <a:pt x="74039" y="68580"/>
                    <a:pt x="73243" y="68223"/>
                  </a:cubicBezTo>
                  <a:cubicBezTo>
                    <a:pt x="44220" y="56290"/>
                    <a:pt x="19229" y="36320"/>
                    <a:pt x="1234" y="10616"/>
                  </a:cubicBezTo>
                  <a:cubicBezTo>
                    <a:pt x="-906" y="7598"/>
                    <a:pt x="-192" y="3374"/>
                    <a:pt x="2825" y="1234"/>
                  </a:cubicBezTo>
                  <a:cubicBezTo>
                    <a:pt x="5843" y="-906"/>
                    <a:pt x="10067" y="-192"/>
                    <a:pt x="12207" y="2825"/>
                  </a:cubicBezTo>
                  <a:cubicBezTo>
                    <a:pt x="28748" y="26472"/>
                    <a:pt x="51709" y="44878"/>
                    <a:pt x="78400" y="55879"/>
                  </a:cubicBezTo>
                  <a:cubicBezTo>
                    <a:pt x="81829" y="57278"/>
                    <a:pt x="83475" y="61173"/>
                    <a:pt x="82076" y="64602"/>
                  </a:cubicBezTo>
                  <a:cubicBezTo>
                    <a:pt x="81034" y="67126"/>
                    <a:pt x="78592" y="68772"/>
                    <a:pt x="75849" y="68772"/>
                  </a:cubicBez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C83B604D-FB22-0B4D-0391-D3FF5D4F1995}"/>
                </a:ext>
              </a:extLst>
            </p:cNvPr>
            <p:cNvSpPr/>
            <p:nvPr/>
          </p:nvSpPr>
          <p:spPr>
            <a:xfrm>
              <a:off x="6488456" y="5173815"/>
              <a:ext cx="65862" cy="104809"/>
            </a:xfrm>
            <a:custGeom>
              <a:avLst/>
              <a:gdLst>
                <a:gd name="connsiteX0" fmla="*/ 6694 w 47163"/>
                <a:gd name="connsiteY0" fmla="*/ 75053 h 75053"/>
                <a:gd name="connsiteX1" fmla="*/ 0 w 47163"/>
                <a:gd name="connsiteY1" fmla="*/ 68360 h 75053"/>
                <a:gd name="connsiteX2" fmla="*/ 2112 w 47163"/>
                <a:gd name="connsiteY2" fmla="*/ 63477 h 75053"/>
                <a:gd name="connsiteX3" fmla="*/ 32617 w 47163"/>
                <a:gd name="connsiteY3" fmla="*/ 10286 h 75053"/>
                <a:gd name="connsiteX4" fmla="*/ 34043 w 47163"/>
                <a:gd name="connsiteY4" fmla="*/ 4800 h 75053"/>
                <a:gd name="connsiteX5" fmla="*/ 42355 w 47163"/>
                <a:gd name="connsiteY5" fmla="*/ 273 h 75053"/>
                <a:gd name="connsiteX6" fmla="*/ 46991 w 47163"/>
                <a:gd name="connsiteY6" fmla="*/ 8174 h 75053"/>
                <a:gd name="connsiteX7" fmla="*/ 45565 w 47163"/>
                <a:gd name="connsiteY7" fmla="*/ 13660 h 75053"/>
                <a:gd name="connsiteX8" fmla="*/ 11302 w 47163"/>
                <a:gd name="connsiteY8" fmla="*/ 73297 h 75053"/>
                <a:gd name="connsiteX9" fmla="*/ 6694 w 47163"/>
                <a:gd name="connsiteY9" fmla="*/ 75053 h 75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163" h="75053">
                  <a:moveTo>
                    <a:pt x="6694" y="75053"/>
                  </a:moveTo>
                  <a:cubicBezTo>
                    <a:pt x="2990" y="75053"/>
                    <a:pt x="0" y="72063"/>
                    <a:pt x="0" y="68360"/>
                  </a:cubicBezTo>
                  <a:cubicBezTo>
                    <a:pt x="0" y="66522"/>
                    <a:pt x="768" y="64739"/>
                    <a:pt x="2112" y="63477"/>
                  </a:cubicBezTo>
                  <a:cubicBezTo>
                    <a:pt x="24469" y="42409"/>
                    <a:pt x="27542" y="30339"/>
                    <a:pt x="32617" y="10286"/>
                  </a:cubicBezTo>
                  <a:lnTo>
                    <a:pt x="34043" y="4800"/>
                  </a:lnTo>
                  <a:cubicBezTo>
                    <a:pt x="35086" y="1261"/>
                    <a:pt x="38816" y="-769"/>
                    <a:pt x="42355" y="273"/>
                  </a:cubicBezTo>
                  <a:cubicBezTo>
                    <a:pt x="45757" y="1261"/>
                    <a:pt x="47787" y="4717"/>
                    <a:pt x="46991" y="8174"/>
                  </a:cubicBezTo>
                  <a:lnTo>
                    <a:pt x="45565" y="13660"/>
                  </a:lnTo>
                  <a:cubicBezTo>
                    <a:pt x="40298" y="34509"/>
                    <a:pt x="36457" y="49569"/>
                    <a:pt x="11302" y="73297"/>
                  </a:cubicBezTo>
                  <a:cubicBezTo>
                    <a:pt x="10040" y="74450"/>
                    <a:pt x="8394" y="75081"/>
                    <a:pt x="6694" y="75053"/>
                  </a:cubicBez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222A0B40-7AA8-D5B2-5594-954D1F394614}"/>
                </a:ext>
              </a:extLst>
            </p:cNvPr>
            <p:cNvSpPr/>
            <p:nvPr/>
          </p:nvSpPr>
          <p:spPr>
            <a:xfrm>
              <a:off x="5675349" y="4598654"/>
              <a:ext cx="287300" cy="240654"/>
            </a:xfrm>
            <a:custGeom>
              <a:avLst/>
              <a:gdLst>
                <a:gd name="connsiteX0" fmla="*/ 26187 w 205733"/>
                <a:gd name="connsiteY0" fmla="*/ 12649 h 172331"/>
                <a:gd name="connsiteX1" fmla="*/ 61849 w 205733"/>
                <a:gd name="connsiteY1" fmla="*/ 31413 h 172331"/>
                <a:gd name="connsiteX2" fmla="*/ 77567 w 205733"/>
                <a:gd name="connsiteY2" fmla="*/ 32922 h 172331"/>
                <a:gd name="connsiteX3" fmla="*/ 198268 w 205733"/>
                <a:gd name="connsiteY3" fmla="*/ 104245 h 172331"/>
                <a:gd name="connsiteX4" fmla="*/ 205730 w 205733"/>
                <a:gd name="connsiteY4" fmla="*/ 172331 h 172331"/>
                <a:gd name="connsiteX5" fmla="*/ 98745 w 205733"/>
                <a:gd name="connsiteY5" fmla="*/ 129043 h 172331"/>
                <a:gd name="connsiteX6" fmla="*/ 34335 w 205733"/>
                <a:gd name="connsiteY6" fmla="*/ 109100 h 172331"/>
                <a:gd name="connsiteX7" fmla="*/ 42400 w 205733"/>
                <a:gd name="connsiteY7" fmla="*/ 57364 h 172331"/>
                <a:gd name="connsiteX8" fmla="*/ 20454 w 205733"/>
                <a:gd name="connsiteY8" fmla="*/ 47461 h 172331"/>
                <a:gd name="connsiteX9" fmla="*/ 26187 w 205733"/>
                <a:gd name="connsiteY9" fmla="*/ 12649 h 17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5733" h="172331">
                  <a:moveTo>
                    <a:pt x="26187" y="12649"/>
                  </a:moveTo>
                  <a:cubicBezTo>
                    <a:pt x="34417" y="21208"/>
                    <a:pt x="50080" y="29108"/>
                    <a:pt x="61849" y="31413"/>
                  </a:cubicBezTo>
                  <a:cubicBezTo>
                    <a:pt x="67006" y="32537"/>
                    <a:pt x="72273" y="33059"/>
                    <a:pt x="77567" y="32922"/>
                  </a:cubicBezTo>
                  <a:cubicBezTo>
                    <a:pt x="119209" y="31358"/>
                    <a:pt x="109334" y="90309"/>
                    <a:pt x="198268" y="104245"/>
                  </a:cubicBezTo>
                  <a:cubicBezTo>
                    <a:pt x="201395" y="104739"/>
                    <a:pt x="205894" y="158368"/>
                    <a:pt x="205730" y="172331"/>
                  </a:cubicBezTo>
                  <a:cubicBezTo>
                    <a:pt x="169382" y="156859"/>
                    <a:pt x="121322" y="122734"/>
                    <a:pt x="98745" y="129043"/>
                  </a:cubicBezTo>
                  <a:cubicBezTo>
                    <a:pt x="56911" y="140674"/>
                    <a:pt x="43085" y="119058"/>
                    <a:pt x="34335" y="109100"/>
                  </a:cubicBezTo>
                  <a:cubicBezTo>
                    <a:pt x="11319" y="82930"/>
                    <a:pt x="42400" y="57364"/>
                    <a:pt x="42400" y="57364"/>
                  </a:cubicBezTo>
                  <a:cubicBezTo>
                    <a:pt x="42400" y="57364"/>
                    <a:pt x="37105" y="56431"/>
                    <a:pt x="20454" y="47461"/>
                  </a:cubicBezTo>
                  <a:cubicBezTo>
                    <a:pt x="-4948" y="33772"/>
                    <a:pt x="-10599" y="-25591"/>
                    <a:pt x="26187" y="12649"/>
                  </a:cubicBezTo>
                  <a:close/>
                </a:path>
              </a:pathLst>
            </a:custGeom>
            <a:solidFill>
              <a:srgbClr val="FFFFFF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BD63DEE1-3EA8-2533-54F0-D3C92F3D77B5}"/>
                </a:ext>
              </a:extLst>
            </p:cNvPr>
            <p:cNvSpPr/>
            <p:nvPr/>
          </p:nvSpPr>
          <p:spPr>
            <a:xfrm>
              <a:off x="5665816" y="4589310"/>
              <a:ext cx="305628" cy="259347"/>
            </a:xfrm>
            <a:custGeom>
              <a:avLst/>
              <a:gdLst>
                <a:gd name="connsiteX0" fmla="*/ 212391 w 218857"/>
                <a:gd name="connsiteY0" fmla="*/ 185716 h 185718"/>
                <a:gd name="connsiteX1" fmla="*/ 209648 w 218857"/>
                <a:gd name="connsiteY1" fmla="*/ 185167 h 185718"/>
                <a:gd name="connsiteX2" fmla="*/ 172368 w 218857"/>
                <a:gd name="connsiteY2" fmla="*/ 166568 h 185718"/>
                <a:gd name="connsiteX3" fmla="*/ 106943 w 218857"/>
                <a:gd name="connsiteY3" fmla="*/ 142181 h 185718"/>
                <a:gd name="connsiteX4" fmla="*/ 37787 w 218857"/>
                <a:gd name="connsiteY4" fmla="*/ 122622 h 185718"/>
                <a:gd name="connsiteX5" fmla="*/ 35729 w 218857"/>
                <a:gd name="connsiteY5" fmla="*/ 120208 h 185718"/>
                <a:gd name="connsiteX6" fmla="*/ 25689 w 218857"/>
                <a:gd name="connsiteY6" fmla="*/ 92365 h 185718"/>
                <a:gd name="connsiteX7" fmla="*/ 37018 w 218857"/>
                <a:gd name="connsiteY7" fmla="*/ 66688 h 185718"/>
                <a:gd name="connsiteX8" fmla="*/ 23796 w 218857"/>
                <a:gd name="connsiteY8" fmla="*/ 60023 h 185718"/>
                <a:gd name="connsiteX9" fmla="*/ 68 w 218857"/>
                <a:gd name="connsiteY9" fmla="*/ 15007 h 185718"/>
                <a:gd name="connsiteX10" fmla="*/ 9148 w 218857"/>
                <a:gd name="connsiteY10" fmla="*/ 770 h 185718"/>
                <a:gd name="connsiteX11" fmla="*/ 37677 w 218857"/>
                <a:gd name="connsiteY11" fmla="*/ 14677 h 185718"/>
                <a:gd name="connsiteX12" fmla="*/ 69772 w 218857"/>
                <a:gd name="connsiteY12" fmla="*/ 31548 h 185718"/>
                <a:gd name="connsiteX13" fmla="*/ 83900 w 218857"/>
                <a:gd name="connsiteY13" fmla="*/ 32920 h 185718"/>
                <a:gd name="connsiteX14" fmla="*/ 126172 w 218857"/>
                <a:gd name="connsiteY14" fmla="*/ 58239 h 185718"/>
                <a:gd name="connsiteX15" fmla="*/ 205725 w 218857"/>
                <a:gd name="connsiteY15" fmla="*/ 104325 h 185718"/>
                <a:gd name="connsiteX16" fmla="*/ 216287 w 218857"/>
                <a:gd name="connsiteY16" fmla="*/ 139274 h 185718"/>
                <a:gd name="connsiteX17" fmla="*/ 218838 w 218857"/>
                <a:gd name="connsiteY17" fmla="*/ 179105 h 185718"/>
                <a:gd name="connsiteX18" fmla="*/ 212145 w 218857"/>
                <a:gd name="connsiteY18" fmla="*/ 185716 h 185718"/>
                <a:gd name="connsiteX19" fmla="*/ 111387 w 218857"/>
                <a:gd name="connsiteY19" fmla="*/ 128301 h 185718"/>
                <a:gd name="connsiteX20" fmla="*/ 178815 w 218857"/>
                <a:gd name="connsiteY20" fmla="*/ 154773 h 185718"/>
                <a:gd name="connsiteX21" fmla="*/ 205396 w 218857"/>
                <a:gd name="connsiteY21" fmla="*/ 168489 h 185718"/>
                <a:gd name="connsiteX22" fmla="*/ 200157 w 218857"/>
                <a:gd name="connsiteY22" fmla="*/ 116917 h 185718"/>
                <a:gd name="connsiteX23" fmla="*/ 115940 w 218857"/>
                <a:gd name="connsiteY23" fmla="*/ 66661 h 185718"/>
                <a:gd name="connsiteX24" fmla="*/ 84531 w 218857"/>
                <a:gd name="connsiteY24" fmla="*/ 46307 h 185718"/>
                <a:gd name="connsiteX25" fmla="*/ 67194 w 218857"/>
                <a:gd name="connsiteY25" fmla="*/ 44661 h 185718"/>
                <a:gd name="connsiteX26" fmla="*/ 28185 w 218857"/>
                <a:gd name="connsiteY26" fmla="*/ 23977 h 185718"/>
                <a:gd name="connsiteX27" fmla="*/ 14058 w 218857"/>
                <a:gd name="connsiteY27" fmla="*/ 13443 h 185718"/>
                <a:gd name="connsiteX28" fmla="*/ 14058 w 218857"/>
                <a:gd name="connsiteY28" fmla="*/ 22962 h 185718"/>
                <a:gd name="connsiteX29" fmla="*/ 30270 w 218857"/>
                <a:gd name="connsiteY29" fmla="*/ 48282 h 185718"/>
                <a:gd name="connsiteX30" fmla="*/ 50241 w 218857"/>
                <a:gd name="connsiteY30" fmla="*/ 57499 h 185718"/>
                <a:gd name="connsiteX31" fmla="*/ 55343 w 218857"/>
                <a:gd name="connsiteY31" fmla="*/ 62492 h 185718"/>
                <a:gd name="connsiteX32" fmla="*/ 53148 w 218857"/>
                <a:gd name="connsiteY32" fmla="*/ 69212 h 185718"/>
                <a:gd name="connsiteX33" fmla="*/ 39103 w 218857"/>
                <a:gd name="connsiteY33" fmla="*/ 93517 h 185718"/>
                <a:gd name="connsiteX34" fmla="*/ 45852 w 218857"/>
                <a:gd name="connsiteY34" fmla="*/ 111375 h 185718"/>
                <a:gd name="connsiteX35" fmla="*/ 48101 w 218857"/>
                <a:gd name="connsiteY35" fmla="*/ 114118 h 185718"/>
                <a:gd name="connsiteX36" fmla="*/ 103459 w 218857"/>
                <a:gd name="connsiteY36" fmla="*/ 129398 h 185718"/>
                <a:gd name="connsiteX37" fmla="*/ 111387 w 218857"/>
                <a:gd name="connsiteY37" fmla="*/ 128301 h 185718"/>
                <a:gd name="connsiteX38" fmla="*/ 203888 w 218857"/>
                <a:gd name="connsiteY38" fmla="*/ 117547 h 185718"/>
                <a:gd name="connsiteX39" fmla="*/ 203888 w 218857"/>
                <a:gd name="connsiteY39" fmla="*/ 117547 h 185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18857" h="185718">
                  <a:moveTo>
                    <a:pt x="212391" y="185716"/>
                  </a:moveTo>
                  <a:cubicBezTo>
                    <a:pt x="211459" y="185743"/>
                    <a:pt x="210498" y="185551"/>
                    <a:pt x="209648" y="185167"/>
                  </a:cubicBezTo>
                  <a:cubicBezTo>
                    <a:pt x="197907" y="180175"/>
                    <a:pt x="184959" y="173262"/>
                    <a:pt x="172368" y="166568"/>
                  </a:cubicBezTo>
                  <a:cubicBezTo>
                    <a:pt x="147679" y="153456"/>
                    <a:pt x="119891" y="138588"/>
                    <a:pt x="106943" y="142181"/>
                  </a:cubicBezTo>
                  <a:cubicBezTo>
                    <a:pt x="64259" y="154060"/>
                    <a:pt x="47031" y="133595"/>
                    <a:pt x="37787" y="122622"/>
                  </a:cubicBezTo>
                  <a:cubicBezTo>
                    <a:pt x="37073" y="121772"/>
                    <a:pt x="36388" y="120949"/>
                    <a:pt x="35729" y="120208"/>
                  </a:cubicBezTo>
                  <a:cubicBezTo>
                    <a:pt x="28624" y="112747"/>
                    <a:pt x="25003" y="102652"/>
                    <a:pt x="25689" y="92365"/>
                  </a:cubicBezTo>
                  <a:cubicBezTo>
                    <a:pt x="26814" y="82873"/>
                    <a:pt x="30764" y="73930"/>
                    <a:pt x="37018" y="66688"/>
                  </a:cubicBezTo>
                  <a:cubicBezTo>
                    <a:pt x="33617" y="65152"/>
                    <a:pt x="29283" y="63013"/>
                    <a:pt x="23796" y="60023"/>
                  </a:cubicBezTo>
                  <a:cubicBezTo>
                    <a:pt x="8435" y="51793"/>
                    <a:pt x="-892" y="29601"/>
                    <a:pt x="68" y="15007"/>
                  </a:cubicBezTo>
                  <a:cubicBezTo>
                    <a:pt x="808" y="5186"/>
                    <a:pt x="6075" y="1894"/>
                    <a:pt x="9148" y="770"/>
                  </a:cubicBezTo>
                  <a:cubicBezTo>
                    <a:pt x="16719" y="-1974"/>
                    <a:pt x="26046" y="2607"/>
                    <a:pt x="37677" y="14677"/>
                  </a:cubicBezTo>
                  <a:cubicBezTo>
                    <a:pt x="46729" y="22989"/>
                    <a:pt x="57785" y="28805"/>
                    <a:pt x="69772" y="31548"/>
                  </a:cubicBezTo>
                  <a:cubicBezTo>
                    <a:pt x="74408" y="32591"/>
                    <a:pt x="79154" y="33057"/>
                    <a:pt x="83900" y="32920"/>
                  </a:cubicBezTo>
                  <a:cubicBezTo>
                    <a:pt x="105023" y="32179"/>
                    <a:pt x="115282" y="44825"/>
                    <a:pt x="126172" y="58239"/>
                  </a:cubicBezTo>
                  <a:cubicBezTo>
                    <a:pt x="140081" y="75384"/>
                    <a:pt x="157418" y="96644"/>
                    <a:pt x="205725" y="104325"/>
                  </a:cubicBezTo>
                  <a:cubicBezTo>
                    <a:pt x="211514" y="105230"/>
                    <a:pt x="213297" y="108797"/>
                    <a:pt x="216287" y="139274"/>
                  </a:cubicBezTo>
                  <a:cubicBezTo>
                    <a:pt x="217823" y="154773"/>
                    <a:pt x="219030" y="171890"/>
                    <a:pt x="218838" y="179105"/>
                  </a:cubicBezTo>
                  <a:cubicBezTo>
                    <a:pt x="218783" y="182781"/>
                    <a:pt x="215820" y="185716"/>
                    <a:pt x="212145" y="185716"/>
                  </a:cubicBezTo>
                  <a:close/>
                  <a:moveTo>
                    <a:pt x="111387" y="128301"/>
                  </a:moveTo>
                  <a:cubicBezTo>
                    <a:pt x="129163" y="128301"/>
                    <a:pt x="153385" y="141194"/>
                    <a:pt x="178815" y="154773"/>
                  </a:cubicBezTo>
                  <a:cubicBezTo>
                    <a:pt x="187703" y="159518"/>
                    <a:pt x="196810" y="164374"/>
                    <a:pt x="205396" y="168489"/>
                  </a:cubicBezTo>
                  <a:cubicBezTo>
                    <a:pt x="204546" y="151207"/>
                    <a:pt x="202790" y="134007"/>
                    <a:pt x="200157" y="116917"/>
                  </a:cubicBezTo>
                  <a:cubicBezTo>
                    <a:pt x="149462" y="108001"/>
                    <a:pt x="130123" y="84163"/>
                    <a:pt x="115940" y="66661"/>
                  </a:cubicBezTo>
                  <a:cubicBezTo>
                    <a:pt x="105708" y="54070"/>
                    <a:pt x="98933" y="45648"/>
                    <a:pt x="84531" y="46307"/>
                  </a:cubicBezTo>
                  <a:cubicBezTo>
                    <a:pt x="78715" y="46444"/>
                    <a:pt x="72900" y="45895"/>
                    <a:pt x="67194" y="44661"/>
                  </a:cubicBezTo>
                  <a:cubicBezTo>
                    <a:pt x="55343" y="42192"/>
                    <a:pt x="38143" y="34291"/>
                    <a:pt x="28185" y="23977"/>
                  </a:cubicBezTo>
                  <a:cubicBezTo>
                    <a:pt x="19682" y="15144"/>
                    <a:pt x="15320" y="13690"/>
                    <a:pt x="14058" y="13443"/>
                  </a:cubicBezTo>
                  <a:cubicBezTo>
                    <a:pt x="13208" y="16570"/>
                    <a:pt x="13208" y="19835"/>
                    <a:pt x="14058" y="22962"/>
                  </a:cubicBezTo>
                  <a:cubicBezTo>
                    <a:pt x="15841" y="31877"/>
                    <a:pt x="21684" y="43618"/>
                    <a:pt x="30270" y="48282"/>
                  </a:cubicBezTo>
                  <a:cubicBezTo>
                    <a:pt x="44946" y="56237"/>
                    <a:pt x="50021" y="57444"/>
                    <a:pt x="50241" y="57499"/>
                  </a:cubicBezTo>
                  <a:cubicBezTo>
                    <a:pt x="52737" y="58075"/>
                    <a:pt x="54712" y="59995"/>
                    <a:pt x="55343" y="62492"/>
                  </a:cubicBezTo>
                  <a:cubicBezTo>
                    <a:pt x="55947" y="64960"/>
                    <a:pt x="55096" y="67566"/>
                    <a:pt x="53148" y="69212"/>
                  </a:cubicBezTo>
                  <a:cubicBezTo>
                    <a:pt x="53148" y="69212"/>
                    <a:pt x="40146" y="80185"/>
                    <a:pt x="39103" y="93517"/>
                  </a:cubicBezTo>
                  <a:cubicBezTo>
                    <a:pt x="38719" y="100156"/>
                    <a:pt x="41188" y="106630"/>
                    <a:pt x="45852" y="111375"/>
                  </a:cubicBezTo>
                  <a:cubicBezTo>
                    <a:pt x="46565" y="112171"/>
                    <a:pt x="47305" y="113076"/>
                    <a:pt x="48101" y="114118"/>
                  </a:cubicBezTo>
                  <a:cubicBezTo>
                    <a:pt x="56934" y="124598"/>
                    <a:pt x="69032" y="138972"/>
                    <a:pt x="103459" y="129398"/>
                  </a:cubicBezTo>
                  <a:cubicBezTo>
                    <a:pt x="106037" y="128657"/>
                    <a:pt x="108698" y="128301"/>
                    <a:pt x="111387" y="128301"/>
                  </a:cubicBezTo>
                  <a:close/>
                  <a:moveTo>
                    <a:pt x="203888" y="117547"/>
                  </a:moveTo>
                  <a:lnTo>
                    <a:pt x="203888" y="117547"/>
                  </a:ln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56ACB870-9C03-4FAF-23B6-C54CAB9D8EA3}"/>
                </a:ext>
              </a:extLst>
            </p:cNvPr>
            <p:cNvSpPr/>
            <p:nvPr/>
          </p:nvSpPr>
          <p:spPr>
            <a:xfrm>
              <a:off x="5713349" y="4660473"/>
              <a:ext cx="92338" cy="88236"/>
            </a:xfrm>
            <a:custGeom>
              <a:avLst/>
              <a:gdLst>
                <a:gd name="connsiteX0" fmla="*/ 47036 w 66122"/>
                <a:gd name="connsiteY0" fmla="*/ 63186 h 63185"/>
                <a:gd name="connsiteX1" fmla="*/ 40370 w 66122"/>
                <a:gd name="connsiteY1" fmla="*/ 56465 h 63185"/>
                <a:gd name="connsiteX2" fmla="*/ 45253 w 66122"/>
                <a:gd name="connsiteY2" fmla="*/ 50046 h 63185"/>
                <a:gd name="connsiteX3" fmla="*/ 52193 w 66122"/>
                <a:gd name="connsiteY3" fmla="*/ 44148 h 63185"/>
                <a:gd name="connsiteX4" fmla="*/ 45061 w 66122"/>
                <a:gd name="connsiteY4" fmla="*/ 21681 h 63185"/>
                <a:gd name="connsiteX5" fmla="*/ 30714 w 66122"/>
                <a:gd name="connsiteY5" fmla="*/ 13451 h 63185"/>
                <a:gd name="connsiteX6" fmla="*/ 12005 w 66122"/>
                <a:gd name="connsiteY6" fmla="*/ 24698 h 63185"/>
                <a:gd name="connsiteX7" fmla="*/ 2596 w 66122"/>
                <a:gd name="connsiteY7" fmla="*/ 25878 h 63185"/>
                <a:gd name="connsiteX8" fmla="*/ 1417 w 66122"/>
                <a:gd name="connsiteY8" fmla="*/ 16469 h 63185"/>
                <a:gd name="connsiteX9" fmla="*/ 30439 w 66122"/>
                <a:gd name="connsiteY9" fmla="*/ 10 h 63185"/>
                <a:gd name="connsiteX10" fmla="*/ 55403 w 66122"/>
                <a:gd name="connsiteY10" fmla="*/ 13205 h 63185"/>
                <a:gd name="connsiteX11" fmla="*/ 64949 w 66122"/>
                <a:gd name="connsiteY11" fmla="*/ 48208 h 63185"/>
                <a:gd name="connsiteX12" fmla="*/ 48819 w 66122"/>
                <a:gd name="connsiteY12" fmla="*/ 62966 h 63185"/>
                <a:gd name="connsiteX13" fmla="*/ 47036 w 66122"/>
                <a:gd name="connsiteY13" fmla="*/ 63186 h 6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122" h="63185">
                  <a:moveTo>
                    <a:pt x="47036" y="63186"/>
                  </a:moveTo>
                  <a:cubicBezTo>
                    <a:pt x="43333" y="63186"/>
                    <a:pt x="40342" y="60168"/>
                    <a:pt x="40370" y="56465"/>
                  </a:cubicBezTo>
                  <a:cubicBezTo>
                    <a:pt x="40370" y="53475"/>
                    <a:pt x="42373" y="50841"/>
                    <a:pt x="45253" y="50046"/>
                  </a:cubicBezTo>
                  <a:cubicBezTo>
                    <a:pt x="48490" y="49524"/>
                    <a:pt x="51151" y="47247"/>
                    <a:pt x="52193" y="44148"/>
                  </a:cubicBezTo>
                  <a:cubicBezTo>
                    <a:pt x="54004" y="38359"/>
                    <a:pt x="51013" y="28923"/>
                    <a:pt x="45061" y="21681"/>
                  </a:cubicBezTo>
                  <a:cubicBezTo>
                    <a:pt x="40397" y="16003"/>
                    <a:pt x="35871" y="13451"/>
                    <a:pt x="30714" y="13451"/>
                  </a:cubicBezTo>
                  <a:cubicBezTo>
                    <a:pt x="22484" y="13451"/>
                    <a:pt x="14255" y="21681"/>
                    <a:pt x="12005" y="24698"/>
                  </a:cubicBezTo>
                  <a:cubicBezTo>
                    <a:pt x="9728" y="27634"/>
                    <a:pt x="5531" y="28155"/>
                    <a:pt x="2596" y="25878"/>
                  </a:cubicBezTo>
                  <a:cubicBezTo>
                    <a:pt x="-339" y="23601"/>
                    <a:pt x="-860" y="19404"/>
                    <a:pt x="1417" y="16469"/>
                  </a:cubicBezTo>
                  <a:cubicBezTo>
                    <a:pt x="1910" y="15810"/>
                    <a:pt x="13980" y="311"/>
                    <a:pt x="30439" y="10"/>
                  </a:cubicBezTo>
                  <a:cubicBezTo>
                    <a:pt x="39684" y="-237"/>
                    <a:pt x="48051" y="4289"/>
                    <a:pt x="55403" y="13205"/>
                  </a:cubicBezTo>
                  <a:cubicBezTo>
                    <a:pt x="62261" y="21434"/>
                    <a:pt x="68872" y="35754"/>
                    <a:pt x="64949" y="48208"/>
                  </a:cubicBezTo>
                  <a:cubicBezTo>
                    <a:pt x="62508" y="55614"/>
                    <a:pt x="56390" y="61211"/>
                    <a:pt x="48819" y="62966"/>
                  </a:cubicBezTo>
                  <a:cubicBezTo>
                    <a:pt x="48243" y="63131"/>
                    <a:pt x="47639" y="63186"/>
                    <a:pt x="47036" y="63186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4AD02EF1-1F55-7001-752D-1F93EE37D032}"/>
                </a:ext>
              </a:extLst>
            </p:cNvPr>
            <p:cNvSpPr/>
            <p:nvPr/>
          </p:nvSpPr>
          <p:spPr>
            <a:xfrm>
              <a:off x="6324571" y="4431752"/>
              <a:ext cx="656526" cy="732893"/>
            </a:xfrm>
            <a:custGeom>
              <a:avLst/>
              <a:gdLst>
                <a:gd name="connsiteX0" fmla="*/ 54896 w 470134"/>
                <a:gd name="connsiteY0" fmla="*/ 21781 h 524820"/>
                <a:gd name="connsiteX1" fmla="*/ 306228 w 470134"/>
                <a:gd name="connsiteY1" fmla="*/ 0 h 524820"/>
                <a:gd name="connsiteX2" fmla="*/ 470134 w 470134"/>
                <a:gd name="connsiteY2" fmla="*/ 465850 h 524820"/>
                <a:gd name="connsiteX3" fmla="*/ 313772 w 470134"/>
                <a:gd name="connsiteY3" fmla="*/ 506175 h 524820"/>
                <a:gd name="connsiteX4" fmla="*/ 38821 w 470134"/>
                <a:gd name="connsiteY4" fmla="*/ 466454 h 524820"/>
                <a:gd name="connsiteX5" fmla="*/ 54896 w 470134"/>
                <a:gd name="connsiteY5" fmla="*/ 21781 h 524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0134" h="524820">
                  <a:moveTo>
                    <a:pt x="54896" y="21781"/>
                  </a:moveTo>
                  <a:cubicBezTo>
                    <a:pt x="54896" y="21781"/>
                    <a:pt x="181549" y="3648"/>
                    <a:pt x="306228" y="0"/>
                  </a:cubicBezTo>
                  <a:cubicBezTo>
                    <a:pt x="306228" y="0"/>
                    <a:pt x="470134" y="438309"/>
                    <a:pt x="470134" y="465850"/>
                  </a:cubicBezTo>
                  <a:cubicBezTo>
                    <a:pt x="470134" y="493392"/>
                    <a:pt x="391624" y="555937"/>
                    <a:pt x="313772" y="506175"/>
                  </a:cubicBezTo>
                  <a:cubicBezTo>
                    <a:pt x="183936" y="423194"/>
                    <a:pt x="102820" y="451503"/>
                    <a:pt x="38821" y="466454"/>
                  </a:cubicBezTo>
                  <a:cubicBezTo>
                    <a:pt x="-57082" y="488948"/>
                    <a:pt x="54896" y="21781"/>
                    <a:pt x="54896" y="21781"/>
                  </a:cubicBez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465ADD60-4D62-3F9A-E71C-7E564DBA4F89}"/>
                </a:ext>
              </a:extLst>
            </p:cNvPr>
            <p:cNvSpPr/>
            <p:nvPr/>
          </p:nvSpPr>
          <p:spPr>
            <a:xfrm>
              <a:off x="6315146" y="4422278"/>
              <a:ext cx="675066" cy="751725"/>
            </a:xfrm>
            <a:custGeom>
              <a:avLst/>
              <a:gdLst>
                <a:gd name="connsiteX0" fmla="*/ 381665 w 483410"/>
                <a:gd name="connsiteY0" fmla="*/ 538306 h 538305"/>
                <a:gd name="connsiteX1" fmla="*/ 316926 w 483410"/>
                <a:gd name="connsiteY1" fmla="*/ 518582 h 538305"/>
                <a:gd name="connsiteX2" fmla="*/ 60711 w 483410"/>
                <a:gd name="connsiteY2" fmla="*/ 476474 h 538305"/>
                <a:gd name="connsiteX3" fmla="*/ 46995 w 483410"/>
                <a:gd name="connsiteY3" fmla="*/ 479738 h 538305"/>
                <a:gd name="connsiteX4" fmla="*/ 19124 w 483410"/>
                <a:gd name="connsiteY4" fmla="*/ 472277 h 538305"/>
                <a:gd name="connsiteX5" fmla="*/ 55060 w 483410"/>
                <a:gd name="connsiteY5" fmla="*/ 27001 h 538305"/>
                <a:gd name="connsiteX6" fmla="*/ 60546 w 483410"/>
                <a:gd name="connsiteY6" fmla="*/ 21953 h 538305"/>
                <a:gd name="connsiteX7" fmla="*/ 312592 w 483410"/>
                <a:gd name="connsiteY7" fmla="*/ 8 h 538305"/>
                <a:gd name="connsiteX8" fmla="*/ 319066 w 483410"/>
                <a:gd name="connsiteY8" fmla="*/ 4342 h 538305"/>
                <a:gd name="connsiteX9" fmla="*/ 483411 w 483410"/>
                <a:gd name="connsiteY9" fmla="*/ 472524 h 538305"/>
                <a:gd name="connsiteX10" fmla="*/ 440480 w 483410"/>
                <a:gd name="connsiteY10" fmla="*/ 522861 h 538305"/>
                <a:gd name="connsiteX11" fmla="*/ 381665 w 483410"/>
                <a:gd name="connsiteY11" fmla="*/ 538306 h 538305"/>
                <a:gd name="connsiteX12" fmla="*/ 150770 w 483410"/>
                <a:gd name="connsiteY12" fmla="*/ 449398 h 538305"/>
                <a:gd name="connsiteX13" fmla="*/ 324140 w 483410"/>
                <a:gd name="connsiteY13" fmla="*/ 507307 h 538305"/>
                <a:gd name="connsiteX14" fmla="*/ 434225 w 483410"/>
                <a:gd name="connsiteY14" fmla="*/ 511230 h 538305"/>
                <a:gd name="connsiteX15" fmla="*/ 470188 w 483410"/>
                <a:gd name="connsiteY15" fmla="*/ 472633 h 538305"/>
                <a:gd name="connsiteX16" fmla="*/ 308340 w 483410"/>
                <a:gd name="connsiteY16" fmla="*/ 13614 h 538305"/>
                <a:gd name="connsiteX17" fmla="*/ 67075 w 483410"/>
                <a:gd name="connsiteY17" fmla="*/ 34572 h 538305"/>
                <a:gd name="connsiteX18" fmla="*/ 28670 w 483410"/>
                <a:gd name="connsiteY18" fmla="*/ 462840 h 538305"/>
                <a:gd name="connsiteX19" fmla="*/ 44005 w 483410"/>
                <a:gd name="connsiteY19" fmla="*/ 466736 h 538305"/>
                <a:gd name="connsiteX20" fmla="*/ 57502 w 483410"/>
                <a:gd name="connsiteY20" fmla="*/ 463471 h 538305"/>
                <a:gd name="connsiteX21" fmla="*/ 150770 w 483410"/>
                <a:gd name="connsiteY21" fmla="*/ 449398 h 53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83410" h="538305">
                  <a:moveTo>
                    <a:pt x="381665" y="538306"/>
                  </a:moveTo>
                  <a:cubicBezTo>
                    <a:pt x="358622" y="538168"/>
                    <a:pt x="336128" y="531310"/>
                    <a:pt x="316926" y="518582"/>
                  </a:cubicBezTo>
                  <a:cubicBezTo>
                    <a:pt x="198475" y="442897"/>
                    <a:pt x="122159" y="461523"/>
                    <a:pt x="60711" y="476474"/>
                  </a:cubicBezTo>
                  <a:cubicBezTo>
                    <a:pt x="56075" y="477599"/>
                    <a:pt x="51549" y="478696"/>
                    <a:pt x="46995" y="479738"/>
                  </a:cubicBezTo>
                  <a:cubicBezTo>
                    <a:pt x="37037" y="482536"/>
                    <a:pt x="26339" y="479683"/>
                    <a:pt x="19124" y="472277"/>
                  </a:cubicBezTo>
                  <a:cubicBezTo>
                    <a:pt x="-36344" y="416507"/>
                    <a:pt x="45541" y="66695"/>
                    <a:pt x="55060" y="27001"/>
                  </a:cubicBezTo>
                  <a:cubicBezTo>
                    <a:pt x="55691" y="24367"/>
                    <a:pt x="57858" y="22364"/>
                    <a:pt x="60546" y="21953"/>
                  </a:cubicBezTo>
                  <a:cubicBezTo>
                    <a:pt x="61808" y="21761"/>
                    <a:pt x="188983" y="3711"/>
                    <a:pt x="312592" y="8"/>
                  </a:cubicBezTo>
                  <a:cubicBezTo>
                    <a:pt x="315472" y="-130"/>
                    <a:pt x="318106" y="1626"/>
                    <a:pt x="319066" y="4342"/>
                  </a:cubicBezTo>
                  <a:cubicBezTo>
                    <a:pt x="335881" y="49330"/>
                    <a:pt x="483411" y="444570"/>
                    <a:pt x="483411" y="472524"/>
                  </a:cubicBezTo>
                  <a:cubicBezTo>
                    <a:pt x="483411" y="488325"/>
                    <a:pt x="465744" y="509036"/>
                    <a:pt x="440480" y="522861"/>
                  </a:cubicBezTo>
                  <a:cubicBezTo>
                    <a:pt x="422429" y="532764"/>
                    <a:pt x="402239" y="538059"/>
                    <a:pt x="381665" y="538306"/>
                  </a:cubicBezTo>
                  <a:close/>
                  <a:moveTo>
                    <a:pt x="150770" y="449398"/>
                  </a:moveTo>
                  <a:cubicBezTo>
                    <a:pt x="197816" y="449398"/>
                    <a:pt x="253860" y="462401"/>
                    <a:pt x="324140" y="507307"/>
                  </a:cubicBezTo>
                  <a:cubicBezTo>
                    <a:pt x="372942" y="538525"/>
                    <a:pt x="417409" y="520447"/>
                    <a:pt x="434225" y="511230"/>
                  </a:cubicBezTo>
                  <a:cubicBezTo>
                    <a:pt x="456417" y="499078"/>
                    <a:pt x="470188" y="481741"/>
                    <a:pt x="470188" y="472633"/>
                  </a:cubicBezTo>
                  <a:cubicBezTo>
                    <a:pt x="470188" y="453431"/>
                    <a:pt x="374176" y="189398"/>
                    <a:pt x="308340" y="13614"/>
                  </a:cubicBezTo>
                  <a:cubicBezTo>
                    <a:pt x="200120" y="17098"/>
                    <a:pt x="90365" y="31390"/>
                    <a:pt x="67075" y="34572"/>
                  </a:cubicBezTo>
                  <a:cubicBezTo>
                    <a:pt x="41207" y="143724"/>
                    <a:pt x="-13246" y="420705"/>
                    <a:pt x="28670" y="462840"/>
                  </a:cubicBezTo>
                  <a:cubicBezTo>
                    <a:pt x="32620" y="466955"/>
                    <a:pt x="38573" y="468464"/>
                    <a:pt x="44005" y="466736"/>
                  </a:cubicBezTo>
                  <a:lnTo>
                    <a:pt x="57502" y="463471"/>
                  </a:lnTo>
                  <a:cubicBezTo>
                    <a:pt x="84988" y="456805"/>
                    <a:pt x="115328" y="449398"/>
                    <a:pt x="150770" y="449398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29EC10CC-C05E-BD79-B424-4544525E5118}"/>
                </a:ext>
              </a:extLst>
            </p:cNvPr>
            <p:cNvSpPr/>
            <p:nvPr/>
          </p:nvSpPr>
          <p:spPr>
            <a:xfrm>
              <a:off x="6956274" y="4802188"/>
              <a:ext cx="105417" cy="234712"/>
            </a:xfrm>
            <a:custGeom>
              <a:avLst/>
              <a:gdLst>
                <a:gd name="connsiteX0" fmla="*/ 6666 w 75488"/>
                <a:gd name="connsiteY0" fmla="*/ 168076 h 168076"/>
                <a:gd name="connsiteX1" fmla="*/ 0 w 75488"/>
                <a:gd name="connsiteY1" fmla="*/ 161355 h 168076"/>
                <a:gd name="connsiteX2" fmla="*/ 2332 w 75488"/>
                <a:gd name="connsiteY2" fmla="*/ 156308 h 168076"/>
                <a:gd name="connsiteX3" fmla="*/ 61942 w 75488"/>
                <a:gd name="connsiteY3" fmla="*/ 6749 h 168076"/>
                <a:gd name="connsiteX4" fmla="*/ 68580 w 75488"/>
                <a:gd name="connsiteY4" fmla="*/ 0 h 168076"/>
                <a:gd name="connsiteX5" fmla="*/ 75274 w 75488"/>
                <a:gd name="connsiteY5" fmla="*/ 5843 h 168076"/>
                <a:gd name="connsiteX6" fmla="*/ 11028 w 75488"/>
                <a:gd name="connsiteY6" fmla="*/ 166485 h 168076"/>
                <a:gd name="connsiteX7" fmla="*/ 6666 w 75488"/>
                <a:gd name="connsiteY7" fmla="*/ 168076 h 168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488" h="168076">
                  <a:moveTo>
                    <a:pt x="6666" y="168076"/>
                  </a:moveTo>
                  <a:cubicBezTo>
                    <a:pt x="2963" y="168049"/>
                    <a:pt x="-27" y="165059"/>
                    <a:pt x="0" y="161355"/>
                  </a:cubicBezTo>
                  <a:cubicBezTo>
                    <a:pt x="0" y="159408"/>
                    <a:pt x="851" y="157570"/>
                    <a:pt x="2332" y="156308"/>
                  </a:cubicBezTo>
                  <a:cubicBezTo>
                    <a:pt x="67346" y="100785"/>
                    <a:pt x="61997" y="7681"/>
                    <a:pt x="61942" y="6749"/>
                  </a:cubicBezTo>
                  <a:cubicBezTo>
                    <a:pt x="61914" y="3045"/>
                    <a:pt x="64877" y="28"/>
                    <a:pt x="68580" y="0"/>
                  </a:cubicBezTo>
                  <a:cubicBezTo>
                    <a:pt x="71982" y="-27"/>
                    <a:pt x="74835" y="2497"/>
                    <a:pt x="75274" y="5843"/>
                  </a:cubicBezTo>
                  <a:cubicBezTo>
                    <a:pt x="75548" y="9931"/>
                    <a:pt x="81227" y="106519"/>
                    <a:pt x="11028" y="166485"/>
                  </a:cubicBezTo>
                  <a:cubicBezTo>
                    <a:pt x="9821" y="167528"/>
                    <a:pt x="8257" y="168076"/>
                    <a:pt x="6666" y="168076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7242F7F-FB71-B23D-138C-213B4F9F0E33}"/>
                </a:ext>
              </a:extLst>
            </p:cNvPr>
            <p:cNvSpPr/>
            <p:nvPr/>
          </p:nvSpPr>
          <p:spPr>
            <a:xfrm>
              <a:off x="6407991" y="4153745"/>
              <a:ext cx="282732" cy="333338"/>
            </a:xfrm>
            <a:custGeom>
              <a:avLst/>
              <a:gdLst>
                <a:gd name="connsiteX0" fmla="*/ 111251 w 202462"/>
                <a:gd name="connsiteY0" fmla="*/ 48201 h 238701"/>
                <a:gd name="connsiteX1" fmla="*/ 104996 w 202462"/>
                <a:gd name="connsiteY1" fmla="*/ 46692 h 238701"/>
                <a:gd name="connsiteX2" fmla="*/ 104640 w 202462"/>
                <a:gd name="connsiteY2" fmla="*/ 45979 h 238701"/>
                <a:gd name="connsiteX3" fmla="*/ 74712 w 202462"/>
                <a:gd name="connsiteY3" fmla="*/ 5407 h 238701"/>
                <a:gd name="connsiteX4" fmla="*/ 15788 w 202462"/>
                <a:gd name="connsiteY4" fmla="*/ 10894 h 238701"/>
                <a:gd name="connsiteX5" fmla="*/ 645 w 202462"/>
                <a:gd name="connsiteY5" fmla="*/ 69845 h 238701"/>
                <a:gd name="connsiteX6" fmla="*/ 2291 w 202462"/>
                <a:gd name="connsiteY6" fmla="*/ 75880 h 238701"/>
                <a:gd name="connsiteX7" fmla="*/ 12112 w 202462"/>
                <a:gd name="connsiteY7" fmla="*/ 84110 h 238701"/>
                <a:gd name="connsiteX8" fmla="*/ 16199 w 202462"/>
                <a:gd name="connsiteY8" fmla="*/ 93574 h 238701"/>
                <a:gd name="connsiteX9" fmla="*/ 28022 w 202462"/>
                <a:gd name="connsiteY9" fmla="*/ 131814 h 238701"/>
                <a:gd name="connsiteX10" fmla="*/ 60447 w 202462"/>
                <a:gd name="connsiteY10" fmla="*/ 134557 h 238701"/>
                <a:gd name="connsiteX11" fmla="*/ 74904 w 202462"/>
                <a:gd name="connsiteY11" fmla="*/ 198282 h 238701"/>
                <a:gd name="connsiteX12" fmla="*/ 71365 w 202462"/>
                <a:gd name="connsiteY12" fmla="*/ 204756 h 238701"/>
                <a:gd name="connsiteX13" fmla="*/ 71228 w 202462"/>
                <a:gd name="connsiteY13" fmla="*/ 204783 h 238701"/>
                <a:gd name="connsiteX14" fmla="*/ 45414 w 202462"/>
                <a:gd name="connsiteY14" fmla="*/ 213561 h 238701"/>
                <a:gd name="connsiteX15" fmla="*/ 130838 w 202462"/>
                <a:gd name="connsiteY15" fmla="*/ 238250 h 238701"/>
                <a:gd name="connsiteX16" fmla="*/ 202462 w 202462"/>
                <a:gd name="connsiteY16" fmla="*/ 206264 h 238701"/>
                <a:gd name="connsiteX17" fmla="*/ 111196 w 202462"/>
                <a:gd name="connsiteY17" fmla="*/ 99691 h 238701"/>
                <a:gd name="connsiteX18" fmla="*/ 113528 w 202462"/>
                <a:gd name="connsiteY18" fmla="*/ 94205 h 238701"/>
                <a:gd name="connsiteX19" fmla="*/ 134184 w 202462"/>
                <a:gd name="connsiteY19" fmla="*/ 60765 h 238701"/>
                <a:gd name="connsiteX20" fmla="*/ 111251 w 202462"/>
                <a:gd name="connsiteY20" fmla="*/ 48201 h 238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2462" h="238701">
                  <a:moveTo>
                    <a:pt x="111251" y="48201"/>
                  </a:moveTo>
                  <a:cubicBezTo>
                    <a:pt x="109111" y="49518"/>
                    <a:pt x="106313" y="48832"/>
                    <a:pt x="104996" y="46692"/>
                  </a:cubicBezTo>
                  <a:cubicBezTo>
                    <a:pt x="104859" y="46473"/>
                    <a:pt x="104750" y="46226"/>
                    <a:pt x="104640" y="45979"/>
                  </a:cubicBezTo>
                  <a:cubicBezTo>
                    <a:pt x="99537" y="33470"/>
                    <a:pt x="91390" y="9275"/>
                    <a:pt x="74712" y="5407"/>
                  </a:cubicBezTo>
                  <a:cubicBezTo>
                    <a:pt x="53342" y="470"/>
                    <a:pt x="18750" y="-5895"/>
                    <a:pt x="15788" y="10894"/>
                  </a:cubicBezTo>
                  <a:cubicBezTo>
                    <a:pt x="13044" y="25734"/>
                    <a:pt x="16254" y="51329"/>
                    <a:pt x="645" y="69845"/>
                  </a:cubicBezTo>
                  <a:cubicBezTo>
                    <a:pt x="-836" y="71628"/>
                    <a:pt x="453" y="74481"/>
                    <a:pt x="2291" y="75880"/>
                  </a:cubicBezTo>
                  <a:lnTo>
                    <a:pt x="12112" y="84110"/>
                  </a:lnTo>
                  <a:cubicBezTo>
                    <a:pt x="14388" y="86771"/>
                    <a:pt x="15815" y="90090"/>
                    <a:pt x="16199" y="93574"/>
                  </a:cubicBezTo>
                  <a:cubicBezTo>
                    <a:pt x="16995" y="101611"/>
                    <a:pt x="25252" y="129592"/>
                    <a:pt x="28022" y="131814"/>
                  </a:cubicBezTo>
                  <a:cubicBezTo>
                    <a:pt x="33509" y="136121"/>
                    <a:pt x="60447" y="134557"/>
                    <a:pt x="60447" y="134557"/>
                  </a:cubicBezTo>
                  <a:lnTo>
                    <a:pt x="74904" y="198282"/>
                  </a:lnTo>
                  <a:cubicBezTo>
                    <a:pt x="75699" y="201052"/>
                    <a:pt x="74135" y="203933"/>
                    <a:pt x="71365" y="204756"/>
                  </a:cubicBezTo>
                  <a:cubicBezTo>
                    <a:pt x="71310" y="204756"/>
                    <a:pt x="71283" y="204783"/>
                    <a:pt x="71228" y="204783"/>
                  </a:cubicBezTo>
                  <a:lnTo>
                    <a:pt x="45414" y="213561"/>
                  </a:lnTo>
                  <a:cubicBezTo>
                    <a:pt x="45414" y="213561"/>
                    <a:pt x="66126" y="242639"/>
                    <a:pt x="130838" y="238250"/>
                  </a:cubicBezTo>
                  <a:cubicBezTo>
                    <a:pt x="172177" y="235507"/>
                    <a:pt x="202462" y="206264"/>
                    <a:pt x="202462" y="206264"/>
                  </a:cubicBezTo>
                  <a:cubicBezTo>
                    <a:pt x="202462" y="206264"/>
                    <a:pt x="122059" y="194825"/>
                    <a:pt x="111196" y="99691"/>
                  </a:cubicBezTo>
                  <a:cubicBezTo>
                    <a:pt x="110949" y="97579"/>
                    <a:pt x="111827" y="95494"/>
                    <a:pt x="113528" y="94205"/>
                  </a:cubicBezTo>
                  <a:cubicBezTo>
                    <a:pt x="119947" y="89377"/>
                    <a:pt x="137229" y="75167"/>
                    <a:pt x="134184" y="60765"/>
                  </a:cubicBezTo>
                  <a:cubicBezTo>
                    <a:pt x="130865" y="45568"/>
                    <a:pt x="119481" y="43373"/>
                    <a:pt x="111251" y="48201"/>
                  </a:cubicBez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C09D2D21-6C8B-73A4-1CB2-E4E21CD0CBEE}"/>
                </a:ext>
              </a:extLst>
            </p:cNvPr>
            <p:cNvSpPr/>
            <p:nvPr/>
          </p:nvSpPr>
          <p:spPr>
            <a:xfrm>
              <a:off x="6398484" y="4144046"/>
              <a:ext cx="301410" cy="352447"/>
            </a:xfrm>
            <a:custGeom>
              <a:avLst/>
              <a:gdLst>
                <a:gd name="connsiteX0" fmla="*/ 124559 w 215838"/>
                <a:gd name="connsiteY0" fmla="*/ 252385 h 252384"/>
                <a:gd name="connsiteX1" fmla="*/ 46680 w 215838"/>
                <a:gd name="connsiteY1" fmla="*/ 224459 h 252384"/>
                <a:gd name="connsiteX2" fmla="*/ 48216 w 215838"/>
                <a:gd name="connsiteY2" fmla="*/ 215160 h 252384"/>
                <a:gd name="connsiteX3" fmla="*/ 49972 w 215838"/>
                <a:gd name="connsiteY3" fmla="*/ 214254 h 252384"/>
                <a:gd name="connsiteX4" fmla="*/ 74853 w 215838"/>
                <a:gd name="connsiteY4" fmla="*/ 205778 h 252384"/>
                <a:gd name="connsiteX5" fmla="*/ 61877 w 215838"/>
                <a:gd name="connsiteY5" fmla="*/ 148500 h 252384"/>
                <a:gd name="connsiteX6" fmla="*/ 30550 w 215838"/>
                <a:gd name="connsiteY6" fmla="*/ 144138 h 252384"/>
                <a:gd name="connsiteX7" fmla="*/ 16258 w 215838"/>
                <a:gd name="connsiteY7" fmla="*/ 101317 h 252384"/>
                <a:gd name="connsiteX8" fmla="*/ 14420 w 215838"/>
                <a:gd name="connsiteY8" fmla="*/ 96214 h 252384"/>
                <a:gd name="connsiteX9" fmla="*/ 4682 w 215838"/>
                <a:gd name="connsiteY9" fmla="*/ 87985 h 252384"/>
                <a:gd name="connsiteX10" fmla="*/ 73 w 215838"/>
                <a:gd name="connsiteY10" fmla="*/ 79755 h 252384"/>
                <a:gd name="connsiteX11" fmla="*/ 2240 w 215838"/>
                <a:gd name="connsiteY11" fmla="*/ 72458 h 252384"/>
                <a:gd name="connsiteX12" fmla="*/ 14530 w 215838"/>
                <a:gd name="connsiteY12" fmla="*/ 30241 h 252384"/>
                <a:gd name="connsiteX13" fmla="*/ 15901 w 215838"/>
                <a:gd name="connsiteY13" fmla="*/ 16525 h 252384"/>
                <a:gd name="connsiteX14" fmla="*/ 23664 w 215838"/>
                <a:gd name="connsiteY14" fmla="*/ 4784 h 252384"/>
                <a:gd name="connsiteX15" fmla="*/ 82917 w 215838"/>
                <a:gd name="connsiteY15" fmla="*/ 5579 h 252384"/>
                <a:gd name="connsiteX16" fmla="*/ 116165 w 215838"/>
                <a:gd name="connsiteY16" fmla="*/ 46727 h 252384"/>
                <a:gd name="connsiteX17" fmla="*/ 116659 w 215838"/>
                <a:gd name="connsiteY17" fmla="*/ 48017 h 252384"/>
                <a:gd name="connsiteX18" fmla="*/ 134051 w 215838"/>
                <a:gd name="connsiteY18" fmla="*/ 47523 h 252384"/>
                <a:gd name="connsiteX19" fmla="*/ 147438 w 215838"/>
                <a:gd name="connsiteY19" fmla="*/ 66204 h 252384"/>
                <a:gd name="connsiteX20" fmla="*/ 124587 w 215838"/>
                <a:gd name="connsiteY20" fmla="*/ 106117 h 252384"/>
                <a:gd name="connsiteX21" fmla="*/ 210093 w 215838"/>
                <a:gd name="connsiteY21" fmla="*/ 206409 h 252384"/>
                <a:gd name="connsiteX22" fmla="*/ 215771 w 215838"/>
                <a:gd name="connsiteY22" fmla="*/ 213980 h 252384"/>
                <a:gd name="connsiteX23" fmla="*/ 213796 w 215838"/>
                <a:gd name="connsiteY23" fmla="*/ 217848 h 252384"/>
                <a:gd name="connsiteX24" fmla="*/ 137974 w 215838"/>
                <a:gd name="connsiteY24" fmla="*/ 251672 h 252384"/>
                <a:gd name="connsiteX25" fmla="*/ 124559 w 215838"/>
                <a:gd name="connsiteY25" fmla="*/ 252385 h 252384"/>
                <a:gd name="connsiteX26" fmla="*/ 64895 w 215838"/>
                <a:gd name="connsiteY26" fmla="*/ 223280 h 252384"/>
                <a:gd name="connsiteX27" fmla="*/ 137069 w 215838"/>
                <a:gd name="connsiteY27" fmla="*/ 238587 h 252384"/>
                <a:gd name="connsiteX28" fmla="*/ 194676 w 215838"/>
                <a:gd name="connsiteY28" fmla="*/ 216367 h 252384"/>
                <a:gd name="connsiteX29" fmla="*/ 111227 w 215838"/>
                <a:gd name="connsiteY29" fmla="*/ 107462 h 252384"/>
                <a:gd name="connsiteX30" fmla="*/ 116192 w 215838"/>
                <a:gd name="connsiteY30" fmla="*/ 95940 h 252384"/>
                <a:gd name="connsiteX31" fmla="*/ 134325 w 215838"/>
                <a:gd name="connsiteY31" fmla="*/ 69194 h 252384"/>
                <a:gd name="connsiteX32" fmla="*/ 128647 w 215838"/>
                <a:gd name="connsiteY32" fmla="*/ 60032 h 252384"/>
                <a:gd name="connsiteX33" fmla="*/ 121350 w 215838"/>
                <a:gd name="connsiteY33" fmla="*/ 60882 h 252384"/>
                <a:gd name="connsiteX34" fmla="*/ 105933 w 215838"/>
                <a:gd name="connsiteY34" fmla="*/ 57069 h 252384"/>
                <a:gd name="connsiteX35" fmla="*/ 105110 w 215838"/>
                <a:gd name="connsiteY35" fmla="*/ 55396 h 252384"/>
                <a:gd name="connsiteX36" fmla="*/ 103684 w 215838"/>
                <a:gd name="connsiteY36" fmla="*/ 51857 h 252384"/>
                <a:gd name="connsiteX37" fmla="*/ 79900 w 215838"/>
                <a:gd name="connsiteY37" fmla="*/ 18939 h 252384"/>
                <a:gd name="connsiteX38" fmla="*/ 31016 w 215838"/>
                <a:gd name="connsiteY38" fmla="*/ 16196 h 252384"/>
                <a:gd name="connsiteX39" fmla="*/ 29041 w 215838"/>
                <a:gd name="connsiteY39" fmla="*/ 19131 h 252384"/>
                <a:gd name="connsiteX40" fmla="*/ 27862 w 215838"/>
                <a:gd name="connsiteY40" fmla="*/ 31310 h 252384"/>
                <a:gd name="connsiteX41" fmla="*/ 14392 w 215838"/>
                <a:gd name="connsiteY41" fmla="*/ 78768 h 252384"/>
                <a:gd name="connsiteX42" fmla="*/ 23088 w 215838"/>
                <a:gd name="connsiteY42" fmla="*/ 86120 h 252384"/>
                <a:gd name="connsiteX43" fmla="*/ 29535 w 215838"/>
                <a:gd name="connsiteY43" fmla="*/ 100028 h 252384"/>
                <a:gd name="connsiteX44" fmla="*/ 39328 w 215838"/>
                <a:gd name="connsiteY44" fmla="*/ 133879 h 252384"/>
                <a:gd name="connsiteX45" fmla="*/ 66760 w 215838"/>
                <a:gd name="connsiteY45" fmla="*/ 134866 h 252384"/>
                <a:gd name="connsiteX46" fmla="*/ 73700 w 215838"/>
                <a:gd name="connsiteY46" fmla="*/ 140078 h 252384"/>
                <a:gd name="connsiteX47" fmla="*/ 88130 w 215838"/>
                <a:gd name="connsiteY47" fmla="*/ 203803 h 252384"/>
                <a:gd name="connsiteX48" fmla="*/ 86950 w 215838"/>
                <a:gd name="connsiteY48" fmla="*/ 212691 h 252384"/>
                <a:gd name="connsiteX49" fmla="*/ 79571 w 215838"/>
                <a:gd name="connsiteY49" fmla="*/ 218177 h 252384"/>
                <a:gd name="connsiteX50" fmla="*/ 75127 w 215838"/>
                <a:gd name="connsiteY50" fmla="*/ 206985 h 252384"/>
                <a:gd name="connsiteX51" fmla="*/ 75127 w 215838"/>
                <a:gd name="connsiteY51" fmla="*/ 207150 h 252384"/>
                <a:gd name="connsiteX52" fmla="*/ 13021 w 215838"/>
                <a:gd name="connsiteY52" fmla="*/ 77588 h 252384"/>
                <a:gd name="connsiteX53" fmla="*/ 13021 w 215838"/>
                <a:gd name="connsiteY53" fmla="*/ 77588 h 252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15838" h="252384">
                  <a:moveTo>
                    <a:pt x="124559" y="252385"/>
                  </a:moveTo>
                  <a:cubicBezTo>
                    <a:pt x="67281" y="252385"/>
                    <a:pt x="47530" y="225666"/>
                    <a:pt x="46680" y="224459"/>
                  </a:cubicBezTo>
                  <a:cubicBezTo>
                    <a:pt x="44540" y="221469"/>
                    <a:pt x="45226" y="217299"/>
                    <a:pt x="48216" y="215160"/>
                  </a:cubicBezTo>
                  <a:cubicBezTo>
                    <a:pt x="48737" y="214776"/>
                    <a:pt x="49341" y="214474"/>
                    <a:pt x="49972" y="214254"/>
                  </a:cubicBezTo>
                  <a:lnTo>
                    <a:pt x="74853" y="205778"/>
                  </a:lnTo>
                  <a:lnTo>
                    <a:pt x="61877" y="148500"/>
                  </a:lnTo>
                  <a:cubicBezTo>
                    <a:pt x="50905" y="148911"/>
                    <a:pt x="36009" y="148500"/>
                    <a:pt x="30550" y="144138"/>
                  </a:cubicBezTo>
                  <a:cubicBezTo>
                    <a:pt x="24542" y="139365"/>
                    <a:pt x="16834" y="106447"/>
                    <a:pt x="16258" y="101317"/>
                  </a:cubicBezTo>
                  <a:cubicBezTo>
                    <a:pt x="15956" y="99507"/>
                    <a:pt x="15325" y="97778"/>
                    <a:pt x="14420" y="96214"/>
                  </a:cubicBezTo>
                  <a:lnTo>
                    <a:pt x="4682" y="87985"/>
                  </a:lnTo>
                  <a:cubicBezTo>
                    <a:pt x="2103" y="85955"/>
                    <a:pt x="457" y="82992"/>
                    <a:pt x="73" y="79755"/>
                  </a:cubicBezTo>
                  <a:cubicBezTo>
                    <a:pt x="-256" y="77122"/>
                    <a:pt x="539" y="74489"/>
                    <a:pt x="2240" y="72458"/>
                  </a:cubicBezTo>
                  <a:cubicBezTo>
                    <a:pt x="12500" y="60224"/>
                    <a:pt x="13597" y="44286"/>
                    <a:pt x="14530" y="30241"/>
                  </a:cubicBezTo>
                  <a:cubicBezTo>
                    <a:pt x="14749" y="25659"/>
                    <a:pt x="15215" y="21078"/>
                    <a:pt x="15901" y="16525"/>
                  </a:cubicBezTo>
                  <a:cubicBezTo>
                    <a:pt x="16724" y="11697"/>
                    <a:pt x="19550" y="7417"/>
                    <a:pt x="23664" y="4784"/>
                  </a:cubicBezTo>
                  <a:cubicBezTo>
                    <a:pt x="33650" y="-1827"/>
                    <a:pt x="51920" y="-1608"/>
                    <a:pt x="82917" y="5579"/>
                  </a:cubicBezTo>
                  <a:cubicBezTo>
                    <a:pt x="101571" y="9886"/>
                    <a:pt x="110706" y="33011"/>
                    <a:pt x="116165" y="46727"/>
                  </a:cubicBezTo>
                  <a:lnTo>
                    <a:pt x="116659" y="48017"/>
                  </a:lnTo>
                  <a:cubicBezTo>
                    <a:pt x="122118" y="45328"/>
                    <a:pt x="128455" y="45136"/>
                    <a:pt x="134051" y="47523"/>
                  </a:cubicBezTo>
                  <a:cubicBezTo>
                    <a:pt x="140772" y="50486"/>
                    <a:pt x="145517" y="57096"/>
                    <a:pt x="147438" y="66204"/>
                  </a:cubicBezTo>
                  <a:cubicBezTo>
                    <a:pt x="150976" y="83102"/>
                    <a:pt x="134819" y="98354"/>
                    <a:pt x="124587" y="106117"/>
                  </a:cubicBezTo>
                  <a:cubicBezTo>
                    <a:pt x="134929" y="194723"/>
                    <a:pt x="209352" y="206299"/>
                    <a:pt x="210093" y="206409"/>
                  </a:cubicBezTo>
                  <a:cubicBezTo>
                    <a:pt x="213741" y="206930"/>
                    <a:pt x="216292" y="210332"/>
                    <a:pt x="215771" y="213980"/>
                  </a:cubicBezTo>
                  <a:cubicBezTo>
                    <a:pt x="215551" y="215461"/>
                    <a:pt x="214866" y="216805"/>
                    <a:pt x="213796" y="217848"/>
                  </a:cubicBezTo>
                  <a:cubicBezTo>
                    <a:pt x="212479" y="219110"/>
                    <a:pt x="181261" y="248736"/>
                    <a:pt x="137974" y="251672"/>
                  </a:cubicBezTo>
                  <a:cubicBezTo>
                    <a:pt x="133283" y="252248"/>
                    <a:pt x="128811" y="252385"/>
                    <a:pt x="124559" y="252385"/>
                  </a:cubicBezTo>
                  <a:close/>
                  <a:moveTo>
                    <a:pt x="64895" y="223280"/>
                  </a:moveTo>
                  <a:cubicBezTo>
                    <a:pt x="75182" y="230659"/>
                    <a:pt x="97265" y="241302"/>
                    <a:pt x="137069" y="238587"/>
                  </a:cubicBezTo>
                  <a:cubicBezTo>
                    <a:pt x="162169" y="236886"/>
                    <a:pt x="183099" y="224706"/>
                    <a:pt x="194676" y="216367"/>
                  </a:cubicBezTo>
                  <a:cubicBezTo>
                    <a:pt x="169987" y="208137"/>
                    <a:pt x="119759" y="182214"/>
                    <a:pt x="111227" y="107462"/>
                  </a:cubicBezTo>
                  <a:cubicBezTo>
                    <a:pt x="110706" y="103018"/>
                    <a:pt x="112599" y="98629"/>
                    <a:pt x="116192" y="95940"/>
                  </a:cubicBezTo>
                  <a:cubicBezTo>
                    <a:pt x="129031" y="86257"/>
                    <a:pt x="135806" y="76271"/>
                    <a:pt x="134325" y="69194"/>
                  </a:cubicBezTo>
                  <a:cubicBezTo>
                    <a:pt x="133310" y="64448"/>
                    <a:pt x="131308" y="61184"/>
                    <a:pt x="128647" y="60032"/>
                  </a:cubicBezTo>
                  <a:cubicBezTo>
                    <a:pt x="126233" y="59126"/>
                    <a:pt x="123489" y="59428"/>
                    <a:pt x="121350" y="60882"/>
                  </a:cubicBezTo>
                  <a:cubicBezTo>
                    <a:pt x="116056" y="64092"/>
                    <a:pt x="109143" y="62391"/>
                    <a:pt x="105933" y="57069"/>
                  </a:cubicBezTo>
                  <a:cubicBezTo>
                    <a:pt x="105631" y="56548"/>
                    <a:pt x="105330" y="55972"/>
                    <a:pt x="105110" y="55396"/>
                  </a:cubicBezTo>
                  <a:lnTo>
                    <a:pt x="103684" y="51857"/>
                  </a:lnTo>
                  <a:cubicBezTo>
                    <a:pt x="99212" y="40528"/>
                    <a:pt x="91696" y="21682"/>
                    <a:pt x="79900" y="18939"/>
                  </a:cubicBezTo>
                  <a:cubicBezTo>
                    <a:pt x="47476" y="11450"/>
                    <a:pt x="35433" y="13452"/>
                    <a:pt x="31016" y="16196"/>
                  </a:cubicBezTo>
                  <a:cubicBezTo>
                    <a:pt x="29946" y="16826"/>
                    <a:pt x="29233" y="17896"/>
                    <a:pt x="29041" y="19131"/>
                  </a:cubicBezTo>
                  <a:cubicBezTo>
                    <a:pt x="28438" y="23163"/>
                    <a:pt x="28053" y="27223"/>
                    <a:pt x="27862" y="31310"/>
                  </a:cubicBezTo>
                  <a:cubicBezTo>
                    <a:pt x="26929" y="45026"/>
                    <a:pt x="25667" y="63598"/>
                    <a:pt x="14392" y="78768"/>
                  </a:cubicBezTo>
                  <a:lnTo>
                    <a:pt x="23088" y="86120"/>
                  </a:lnTo>
                  <a:cubicBezTo>
                    <a:pt x="27176" y="89192"/>
                    <a:pt x="29233" y="96845"/>
                    <a:pt x="29535" y="100028"/>
                  </a:cubicBezTo>
                  <a:cubicBezTo>
                    <a:pt x="31647" y="111604"/>
                    <a:pt x="34939" y="122961"/>
                    <a:pt x="39328" y="133879"/>
                  </a:cubicBezTo>
                  <a:cubicBezTo>
                    <a:pt x="42702" y="135058"/>
                    <a:pt x="55102" y="135579"/>
                    <a:pt x="66760" y="134866"/>
                  </a:cubicBezTo>
                  <a:cubicBezTo>
                    <a:pt x="70052" y="134647"/>
                    <a:pt x="72987" y="136869"/>
                    <a:pt x="73700" y="140078"/>
                  </a:cubicBezTo>
                  <a:lnTo>
                    <a:pt x="88130" y="203803"/>
                  </a:lnTo>
                  <a:cubicBezTo>
                    <a:pt x="88925" y="206793"/>
                    <a:pt x="88514" y="210002"/>
                    <a:pt x="86950" y="212691"/>
                  </a:cubicBezTo>
                  <a:cubicBezTo>
                    <a:pt x="85331" y="215434"/>
                    <a:pt x="82671" y="217409"/>
                    <a:pt x="79571" y="218177"/>
                  </a:cubicBezTo>
                  <a:close/>
                  <a:moveTo>
                    <a:pt x="75127" y="206985"/>
                  </a:moveTo>
                  <a:cubicBezTo>
                    <a:pt x="75127" y="206985"/>
                    <a:pt x="75127" y="206985"/>
                    <a:pt x="75127" y="207150"/>
                  </a:cubicBezTo>
                  <a:close/>
                  <a:moveTo>
                    <a:pt x="13021" y="77588"/>
                  </a:moveTo>
                  <a:lnTo>
                    <a:pt x="13021" y="77588"/>
                  </a:ln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4A22757D-0BAA-7093-2D46-D5EE005E5CAA}"/>
                </a:ext>
              </a:extLst>
            </p:cNvPr>
            <p:cNvSpPr/>
            <p:nvPr/>
          </p:nvSpPr>
          <p:spPr>
            <a:xfrm>
              <a:off x="6266845" y="4634592"/>
              <a:ext cx="279037" cy="437767"/>
            </a:xfrm>
            <a:custGeom>
              <a:avLst/>
              <a:gdLst>
                <a:gd name="connsiteX0" fmla="*/ 106546 w 199816"/>
                <a:gd name="connsiteY0" fmla="*/ 0 h 313481"/>
                <a:gd name="connsiteX1" fmla="*/ 164510 w 199816"/>
                <a:gd name="connsiteY1" fmla="*/ 119384 h 313481"/>
                <a:gd name="connsiteX2" fmla="*/ 199595 w 199816"/>
                <a:gd name="connsiteY2" fmla="*/ 228289 h 313481"/>
                <a:gd name="connsiteX3" fmla="*/ 88551 w 199816"/>
                <a:gd name="connsiteY3" fmla="*/ 309762 h 313481"/>
                <a:gd name="connsiteX4" fmla="*/ 22357 w 199816"/>
                <a:gd name="connsiteY4" fmla="*/ 267270 h 313481"/>
                <a:gd name="connsiteX5" fmla="*/ 87343 w 199816"/>
                <a:gd name="connsiteY5" fmla="*/ 243048 h 313481"/>
                <a:gd name="connsiteX6" fmla="*/ 0 w 199816"/>
                <a:gd name="connsiteY6" fmla="*/ 73765 h 31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9816" h="313481">
                  <a:moveTo>
                    <a:pt x="106546" y="0"/>
                  </a:moveTo>
                  <a:cubicBezTo>
                    <a:pt x="106546" y="0"/>
                    <a:pt x="135651" y="58129"/>
                    <a:pt x="164510" y="119384"/>
                  </a:cubicBezTo>
                  <a:cubicBezTo>
                    <a:pt x="181902" y="156335"/>
                    <a:pt x="196770" y="201104"/>
                    <a:pt x="199595" y="228289"/>
                  </a:cubicBezTo>
                  <a:cubicBezTo>
                    <a:pt x="204094" y="271714"/>
                    <a:pt x="138916" y="328636"/>
                    <a:pt x="88551" y="309762"/>
                  </a:cubicBezTo>
                  <a:cubicBezTo>
                    <a:pt x="41093" y="291959"/>
                    <a:pt x="22357" y="267270"/>
                    <a:pt x="22357" y="267270"/>
                  </a:cubicBezTo>
                  <a:cubicBezTo>
                    <a:pt x="22357" y="267270"/>
                    <a:pt x="66084" y="258656"/>
                    <a:pt x="87343" y="243048"/>
                  </a:cubicBezTo>
                  <a:cubicBezTo>
                    <a:pt x="108603" y="227439"/>
                    <a:pt x="0" y="73765"/>
                    <a:pt x="0" y="73765"/>
                  </a:cubicBez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3863E59C-651E-A892-02E5-3F22E7950855}"/>
                </a:ext>
              </a:extLst>
            </p:cNvPr>
            <p:cNvSpPr/>
            <p:nvPr/>
          </p:nvSpPr>
          <p:spPr>
            <a:xfrm>
              <a:off x="6257500" y="4625249"/>
              <a:ext cx="297701" cy="456400"/>
            </a:xfrm>
            <a:custGeom>
              <a:avLst/>
              <a:gdLst>
                <a:gd name="connsiteX0" fmla="*/ 116312 w 213180"/>
                <a:gd name="connsiteY0" fmla="*/ 326823 h 326824"/>
                <a:gd name="connsiteX1" fmla="*/ 92885 w 213180"/>
                <a:gd name="connsiteY1" fmla="*/ 322708 h 326824"/>
                <a:gd name="connsiteX2" fmla="*/ 23729 w 213180"/>
                <a:gd name="connsiteY2" fmla="*/ 278021 h 326824"/>
                <a:gd name="connsiteX3" fmla="*/ 25018 w 213180"/>
                <a:gd name="connsiteY3" fmla="*/ 268639 h 326824"/>
                <a:gd name="connsiteX4" fmla="*/ 27761 w 213180"/>
                <a:gd name="connsiteY4" fmla="*/ 267405 h 326824"/>
                <a:gd name="connsiteX5" fmla="*/ 90087 w 213180"/>
                <a:gd name="connsiteY5" fmla="*/ 244334 h 326824"/>
                <a:gd name="connsiteX6" fmla="*/ 1234 w 213180"/>
                <a:gd name="connsiteY6" fmla="*/ 84324 h 326824"/>
                <a:gd name="connsiteX7" fmla="*/ 2825 w 213180"/>
                <a:gd name="connsiteY7" fmla="*/ 75024 h 326824"/>
                <a:gd name="connsiteX8" fmla="*/ 2908 w 213180"/>
                <a:gd name="connsiteY8" fmla="*/ 74969 h 326824"/>
                <a:gd name="connsiteX9" fmla="*/ 109454 w 213180"/>
                <a:gd name="connsiteY9" fmla="*/ 1204 h 326824"/>
                <a:gd name="connsiteX10" fmla="*/ 114940 w 213180"/>
                <a:gd name="connsiteY10" fmla="*/ 217 h 326824"/>
                <a:gd name="connsiteX11" fmla="*/ 119247 w 213180"/>
                <a:gd name="connsiteY11" fmla="*/ 3701 h 326824"/>
                <a:gd name="connsiteX12" fmla="*/ 177266 w 213180"/>
                <a:gd name="connsiteY12" fmla="*/ 123222 h 326824"/>
                <a:gd name="connsiteX13" fmla="*/ 212927 w 213180"/>
                <a:gd name="connsiteY13" fmla="*/ 234294 h 326824"/>
                <a:gd name="connsiteX14" fmla="*/ 174714 w 213180"/>
                <a:gd name="connsiteY14" fmla="*/ 304932 h 326824"/>
                <a:gd name="connsiteX15" fmla="*/ 116312 w 213180"/>
                <a:gd name="connsiteY15" fmla="*/ 326823 h 326824"/>
                <a:gd name="connsiteX16" fmla="*/ 42245 w 213180"/>
                <a:gd name="connsiteY16" fmla="*/ 277829 h 326824"/>
                <a:gd name="connsiteX17" fmla="*/ 97713 w 213180"/>
                <a:gd name="connsiteY17" fmla="*/ 310171 h 326824"/>
                <a:gd name="connsiteX18" fmla="*/ 166677 w 213180"/>
                <a:gd name="connsiteY18" fmla="*/ 294343 h 326824"/>
                <a:gd name="connsiteX19" fmla="*/ 199760 w 213180"/>
                <a:gd name="connsiteY19" fmla="*/ 235666 h 326824"/>
                <a:gd name="connsiteX20" fmla="*/ 165278 w 213180"/>
                <a:gd name="connsiteY20" fmla="*/ 128928 h 326824"/>
                <a:gd name="connsiteX21" fmla="*/ 110852 w 213180"/>
                <a:gd name="connsiteY21" fmla="*/ 16457 h 326824"/>
                <a:gd name="connsiteX22" fmla="*/ 16020 w 213180"/>
                <a:gd name="connsiteY22" fmla="*/ 82129 h 326824"/>
                <a:gd name="connsiteX23" fmla="*/ 64054 w 213180"/>
                <a:gd name="connsiteY23" fmla="*/ 155784 h 326824"/>
                <a:gd name="connsiteX24" fmla="*/ 97987 w 213180"/>
                <a:gd name="connsiteY24" fmla="*/ 255115 h 326824"/>
                <a:gd name="connsiteX25" fmla="*/ 42108 w 213180"/>
                <a:gd name="connsiteY25" fmla="*/ 277829 h 32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13180" h="326824">
                  <a:moveTo>
                    <a:pt x="116312" y="326823"/>
                  </a:moveTo>
                  <a:cubicBezTo>
                    <a:pt x="108329" y="326877"/>
                    <a:pt x="100374" y="325478"/>
                    <a:pt x="92885" y="322708"/>
                  </a:cubicBezTo>
                  <a:cubicBezTo>
                    <a:pt x="44193" y="304438"/>
                    <a:pt x="24551" y="279091"/>
                    <a:pt x="23729" y="278021"/>
                  </a:cubicBezTo>
                  <a:cubicBezTo>
                    <a:pt x="21479" y="275086"/>
                    <a:pt x="22055" y="270889"/>
                    <a:pt x="25018" y="268639"/>
                  </a:cubicBezTo>
                  <a:cubicBezTo>
                    <a:pt x="25813" y="268036"/>
                    <a:pt x="26774" y="267597"/>
                    <a:pt x="27761" y="267405"/>
                  </a:cubicBezTo>
                  <a:cubicBezTo>
                    <a:pt x="28173" y="267405"/>
                    <a:pt x="70281" y="258873"/>
                    <a:pt x="90087" y="244334"/>
                  </a:cubicBezTo>
                  <a:cubicBezTo>
                    <a:pt x="95573" y="233965"/>
                    <a:pt x="55138" y="160585"/>
                    <a:pt x="1234" y="84324"/>
                  </a:cubicBezTo>
                  <a:cubicBezTo>
                    <a:pt x="-906" y="81334"/>
                    <a:pt x="-192" y="77164"/>
                    <a:pt x="2825" y="75024"/>
                  </a:cubicBezTo>
                  <a:cubicBezTo>
                    <a:pt x="2853" y="74997"/>
                    <a:pt x="2880" y="74997"/>
                    <a:pt x="2908" y="74969"/>
                  </a:cubicBezTo>
                  <a:lnTo>
                    <a:pt x="109454" y="1204"/>
                  </a:lnTo>
                  <a:cubicBezTo>
                    <a:pt x="111045" y="80"/>
                    <a:pt x="113047" y="-277"/>
                    <a:pt x="114940" y="217"/>
                  </a:cubicBezTo>
                  <a:cubicBezTo>
                    <a:pt x="116805" y="683"/>
                    <a:pt x="118396" y="1973"/>
                    <a:pt x="119247" y="3701"/>
                  </a:cubicBezTo>
                  <a:cubicBezTo>
                    <a:pt x="119548" y="4277"/>
                    <a:pt x="148709" y="62597"/>
                    <a:pt x="177266" y="123222"/>
                  </a:cubicBezTo>
                  <a:cubicBezTo>
                    <a:pt x="195810" y="162615"/>
                    <a:pt x="210184" y="207246"/>
                    <a:pt x="212927" y="234294"/>
                  </a:cubicBezTo>
                  <a:cubicBezTo>
                    <a:pt x="215341" y="257419"/>
                    <a:pt x="200336" y="285153"/>
                    <a:pt x="174714" y="304932"/>
                  </a:cubicBezTo>
                  <a:cubicBezTo>
                    <a:pt x="156143" y="319279"/>
                    <a:pt x="135514" y="326823"/>
                    <a:pt x="116312" y="326823"/>
                  </a:cubicBezTo>
                  <a:close/>
                  <a:moveTo>
                    <a:pt x="42245" y="277829"/>
                  </a:moveTo>
                  <a:cubicBezTo>
                    <a:pt x="51407" y="286059"/>
                    <a:pt x="69183" y="299473"/>
                    <a:pt x="97713" y="310171"/>
                  </a:cubicBezTo>
                  <a:cubicBezTo>
                    <a:pt x="118149" y="317852"/>
                    <a:pt x="143936" y="311927"/>
                    <a:pt x="166677" y="294343"/>
                  </a:cubicBezTo>
                  <a:cubicBezTo>
                    <a:pt x="188375" y="277582"/>
                    <a:pt x="201680" y="254018"/>
                    <a:pt x="199760" y="235666"/>
                  </a:cubicBezTo>
                  <a:cubicBezTo>
                    <a:pt x="197016" y="210373"/>
                    <a:pt x="182971" y="166482"/>
                    <a:pt x="165278" y="128928"/>
                  </a:cubicBezTo>
                  <a:cubicBezTo>
                    <a:pt x="142537" y="80620"/>
                    <a:pt x="119384" y="33766"/>
                    <a:pt x="110852" y="16457"/>
                  </a:cubicBezTo>
                  <a:lnTo>
                    <a:pt x="16020" y="82129"/>
                  </a:lnTo>
                  <a:cubicBezTo>
                    <a:pt x="24442" y="94281"/>
                    <a:pt x="45153" y="124594"/>
                    <a:pt x="64054" y="155784"/>
                  </a:cubicBezTo>
                  <a:cubicBezTo>
                    <a:pt x="109920" y="231332"/>
                    <a:pt x="107451" y="248175"/>
                    <a:pt x="97987" y="255115"/>
                  </a:cubicBezTo>
                  <a:cubicBezTo>
                    <a:pt x="82625" y="266417"/>
                    <a:pt x="57168" y="274071"/>
                    <a:pt x="42108" y="277829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CAA193C3-709D-C79C-78E3-C7F32A844BB8}"/>
                </a:ext>
              </a:extLst>
            </p:cNvPr>
            <p:cNvSpPr/>
            <p:nvPr/>
          </p:nvSpPr>
          <p:spPr>
            <a:xfrm>
              <a:off x="5660626" y="6576532"/>
              <a:ext cx="93049" cy="140475"/>
            </a:xfrm>
            <a:custGeom>
              <a:avLst/>
              <a:gdLst>
                <a:gd name="connsiteX0" fmla="*/ 0 w 66632"/>
                <a:gd name="connsiteY0" fmla="*/ 5679 h 100593"/>
                <a:gd name="connsiteX1" fmla="*/ 4609 w 66632"/>
                <a:gd name="connsiteY1" fmla="*/ 90965 h 100593"/>
                <a:gd name="connsiteX2" fmla="*/ 61558 w 66632"/>
                <a:gd name="connsiteY2" fmla="*/ 100594 h 100593"/>
                <a:gd name="connsiteX3" fmla="*/ 66632 w 66632"/>
                <a:gd name="connsiteY3" fmla="*/ 0 h 100593"/>
                <a:gd name="connsiteX4" fmla="*/ 0 w 66632"/>
                <a:gd name="connsiteY4" fmla="*/ 5679 h 100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32" h="100593">
                  <a:moveTo>
                    <a:pt x="0" y="5679"/>
                  </a:moveTo>
                  <a:lnTo>
                    <a:pt x="4609" y="90965"/>
                  </a:lnTo>
                  <a:lnTo>
                    <a:pt x="61558" y="100594"/>
                  </a:lnTo>
                  <a:lnTo>
                    <a:pt x="66632" y="0"/>
                  </a:lnTo>
                  <a:lnTo>
                    <a:pt x="0" y="5679"/>
                  </a:ln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0E73A62-B45D-C6BE-678E-F4807F9EAD92}"/>
                </a:ext>
              </a:extLst>
            </p:cNvPr>
            <p:cNvSpPr/>
            <p:nvPr/>
          </p:nvSpPr>
          <p:spPr>
            <a:xfrm>
              <a:off x="5651378" y="6567306"/>
              <a:ext cx="111733" cy="159039"/>
            </a:xfrm>
            <a:custGeom>
              <a:avLst/>
              <a:gdLst>
                <a:gd name="connsiteX0" fmla="*/ 68178 w 80012"/>
                <a:gd name="connsiteY0" fmla="*/ 113867 h 113887"/>
                <a:gd name="connsiteX1" fmla="*/ 67081 w 80012"/>
                <a:gd name="connsiteY1" fmla="*/ 113867 h 113887"/>
                <a:gd name="connsiteX2" fmla="*/ 10132 w 80012"/>
                <a:gd name="connsiteY2" fmla="*/ 104238 h 113887"/>
                <a:gd name="connsiteX3" fmla="*/ 4646 w 80012"/>
                <a:gd name="connsiteY3" fmla="*/ 98011 h 113887"/>
                <a:gd name="connsiteX4" fmla="*/ 10 w 80012"/>
                <a:gd name="connsiteY4" fmla="*/ 12752 h 113887"/>
                <a:gd name="connsiteX5" fmla="*/ 6127 w 80012"/>
                <a:gd name="connsiteY5" fmla="*/ 5703 h 113887"/>
                <a:gd name="connsiteX6" fmla="*/ 72759 w 80012"/>
                <a:gd name="connsiteY6" fmla="*/ 24 h 113887"/>
                <a:gd name="connsiteX7" fmla="*/ 77971 w 80012"/>
                <a:gd name="connsiteY7" fmla="*/ 1889 h 113887"/>
                <a:gd name="connsiteX8" fmla="*/ 80001 w 80012"/>
                <a:gd name="connsiteY8" fmla="*/ 7019 h 113887"/>
                <a:gd name="connsiteX9" fmla="*/ 74954 w 80012"/>
                <a:gd name="connsiteY9" fmla="*/ 107612 h 113887"/>
                <a:gd name="connsiteX10" fmla="*/ 72458 w 80012"/>
                <a:gd name="connsiteY10" fmla="*/ 112495 h 113887"/>
                <a:gd name="connsiteX11" fmla="*/ 68178 w 80012"/>
                <a:gd name="connsiteY11" fmla="*/ 113867 h 113887"/>
                <a:gd name="connsiteX12" fmla="*/ 17621 w 80012"/>
                <a:gd name="connsiteY12" fmla="*/ 91921 h 113887"/>
                <a:gd name="connsiteX13" fmla="*/ 61896 w 80012"/>
                <a:gd name="connsiteY13" fmla="*/ 99410 h 113887"/>
                <a:gd name="connsiteX14" fmla="*/ 66203 w 80012"/>
                <a:gd name="connsiteY14" fmla="*/ 13987 h 113887"/>
                <a:gd name="connsiteX15" fmla="*/ 13644 w 80012"/>
                <a:gd name="connsiteY15" fmla="*/ 18458 h 11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0012" h="113887">
                  <a:moveTo>
                    <a:pt x="68178" y="113867"/>
                  </a:moveTo>
                  <a:cubicBezTo>
                    <a:pt x="67822" y="113894"/>
                    <a:pt x="67438" y="113894"/>
                    <a:pt x="67081" y="113867"/>
                  </a:cubicBezTo>
                  <a:lnTo>
                    <a:pt x="10132" y="104238"/>
                  </a:lnTo>
                  <a:cubicBezTo>
                    <a:pt x="7087" y="103690"/>
                    <a:pt x="4810" y="101111"/>
                    <a:pt x="4646" y="98011"/>
                  </a:cubicBezTo>
                  <a:lnTo>
                    <a:pt x="10" y="12752"/>
                  </a:lnTo>
                  <a:cubicBezTo>
                    <a:pt x="-182" y="9132"/>
                    <a:pt x="2533" y="6032"/>
                    <a:pt x="6127" y="5703"/>
                  </a:cubicBezTo>
                  <a:lnTo>
                    <a:pt x="72759" y="24"/>
                  </a:lnTo>
                  <a:cubicBezTo>
                    <a:pt x="74680" y="-141"/>
                    <a:pt x="76600" y="545"/>
                    <a:pt x="77971" y="1889"/>
                  </a:cubicBezTo>
                  <a:cubicBezTo>
                    <a:pt x="79370" y="3206"/>
                    <a:pt x="80111" y="5099"/>
                    <a:pt x="80001" y="7019"/>
                  </a:cubicBezTo>
                  <a:lnTo>
                    <a:pt x="74954" y="107612"/>
                  </a:lnTo>
                  <a:cubicBezTo>
                    <a:pt x="74844" y="109505"/>
                    <a:pt x="73939" y="111288"/>
                    <a:pt x="72458" y="112495"/>
                  </a:cubicBezTo>
                  <a:cubicBezTo>
                    <a:pt x="71223" y="113428"/>
                    <a:pt x="69714" y="113922"/>
                    <a:pt x="68178" y="113867"/>
                  </a:cubicBezTo>
                  <a:close/>
                  <a:moveTo>
                    <a:pt x="17621" y="91921"/>
                  </a:moveTo>
                  <a:lnTo>
                    <a:pt x="61896" y="99410"/>
                  </a:lnTo>
                  <a:lnTo>
                    <a:pt x="66203" y="13987"/>
                  </a:lnTo>
                  <a:lnTo>
                    <a:pt x="13644" y="18458"/>
                  </a:ln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368CAF8F-E738-6485-C62A-BA71D884A145}"/>
                </a:ext>
              </a:extLst>
            </p:cNvPr>
            <p:cNvSpPr/>
            <p:nvPr/>
          </p:nvSpPr>
          <p:spPr>
            <a:xfrm>
              <a:off x="5567405" y="6651963"/>
              <a:ext cx="213858" cy="271070"/>
            </a:xfrm>
            <a:custGeom>
              <a:avLst/>
              <a:gdLst>
                <a:gd name="connsiteX0" fmla="*/ 129903 w 153143"/>
                <a:gd name="connsiteY0" fmla="*/ 190761 h 194112"/>
                <a:gd name="connsiteX1" fmla="*/ 20888 w 153143"/>
                <a:gd name="connsiteY1" fmla="*/ 189142 h 194112"/>
                <a:gd name="connsiteX2" fmla="*/ 451 w 153143"/>
                <a:gd name="connsiteY2" fmla="*/ 159187 h 194112"/>
                <a:gd name="connsiteX3" fmla="*/ 1082 w 153143"/>
                <a:gd name="connsiteY3" fmla="*/ 156580 h 194112"/>
                <a:gd name="connsiteX4" fmla="*/ 66398 w 153143"/>
                <a:gd name="connsiteY4" fmla="*/ 3976 h 194112"/>
                <a:gd name="connsiteX5" fmla="*/ 73283 w 153143"/>
                <a:gd name="connsiteY5" fmla="*/ 20957 h 194112"/>
                <a:gd name="connsiteX6" fmla="*/ 84064 w 153143"/>
                <a:gd name="connsiteY6" fmla="*/ 6006 h 194112"/>
                <a:gd name="connsiteX7" fmla="*/ 91086 w 153143"/>
                <a:gd name="connsiteY7" fmla="*/ 1754 h 194112"/>
                <a:gd name="connsiteX8" fmla="*/ 113718 w 153143"/>
                <a:gd name="connsiteY8" fmla="*/ 26 h 194112"/>
                <a:gd name="connsiteX9" fmla="*/ 123401 w 153143"/>
                <a:gd name="connsiteY9" fmla="*/ 7679 h 194112"/>
                <a:gd name="connsiteX10" fmla="*/ 124032 w 153143"/>
                <a:gd name="connsiteY10" fmla="*/ 17912 h 194112"/>
                <a:gd name="connsiteX11" fmla="*/ 139230 w 153143"/>
                <a:gd name="connsiteY11" fmla="*/ 3153 h 194112"/>
                <a:gd name="connsiteX12" fmla="*/ 143098 w 153143"/>
                <a:gd name="connsiteY12" fmla="*/ 93323 h 194112"/>
                <a:gd name="connsiteX13" fmla="*/ 149078 w 153143"/>
                <a:gd name="connsiteY13" fmla="*/ 141740 h 194112"/>
                <a:gd name="connsiteX14" fmla="*/ 153056 w 153143"/>
                <a:gd name="connsiteY14" fmla="*/ 163164 h 194112"/>
                <a:gd name="connsiteX15" fmla="*/ 129903 w 153143"/>
                <a:gd name="connsiteY15" fmla="*/ 190761 h 194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3143" h="194112">
                  <a:moveTo>
                    <a:pt x="129903" y="190761"/>
                  </a:moveTo>
                  <a:cubicBezTo>
                    <a:pt x="105845" y="192928"/>
                    <a:pt x="66535" y="197838"/>
                    <a:pt x="20888" y="189142"/>
                  </a:cubicBezTo>
                  <a:cubicBezTo>
                    <a:pt x="6980" y="186509"/>
                    <a:pt x="-2182" y="173094"/>
                    <a:pt x="451" y="159187"/>
                  </a:cubicBezTo>
                  <a:cubicBezTo>
                    <a:pt x="616" y="158309"/>
                    <a:pt x="835" y="157431"/>
                    <a:pt x="1082" y="156580"/>
                  </a:cubicBezTo>
                  <a:cubicBezTo>
                    <a:pt x="13262" y="115926"/>
                    <a:pt x="34659" y="38623"/>
                    <a:pt x="66398" y="3976"/>
                  </a:cubicBezTo>
                  <a:lnTo>
                    <a:pt x="73283" y="20957"/>
                  </a:lnTo>
                  <a:lnTo>
                    <a:pt x="84064" y="6006"/>
                  </a:lnTo>
                  <a:cubicBezTo>
                    <a:pt x="85600" y="3538"/>
                    <a:pt x="88206" y="1974"/>
                    <a:pt x="91086" y="1754"/>
                  </a:cubicBezTo>
                  <a:lnTo>
                    <a:pt x="113718" y="26"/>
                  </a:lnTo>
                  <a:cubicBezTo>
                    <a:pt x="118436" y="-331"/>
                    <a:pt x="122661" y="2988"/>
                    <a:pt x="123401" y="7679"/>
                  </a:cubicBezTo>
                  <a:lnTo>
                    <a:pt x="124032" y="17912"/>
                  </a:lnTo>
                  <a:lnTo>
                    <a:pt x="139230" y="3153"/>
                  </a:lnTo>
                  <a:lnTo>
                    <a:pt x="143098" y="93323"/>
                  </a:lnTo>
                  <a:cubicBezTo>
                    <a:pt x="143838" y="109590"/>
                    <a:pt x="145841" y="125774"/>
                    <a:pt x="149078" y="141740"/>
                  </a:cubicBezTo>
                  <a:lnTo>
                    <a:pt x="153056" y="163164"/>
                  </a:lnTo>
                  <a:cubicBezTo>
                    <a:pt x="154208" y="177154"/>
                    <a:pt x="143893" y="189471"/>
                    <a:pt x="129903" y="190761"/>
                  </a:cubicBez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EC69384-B37D-61FC-82FC-E31E37132C4F}"/>
                </a:ext>
              </a:extLst>
            </p:cNvPr>
            <p:cNvSpPr/>
            <p:nvPr/>
          </p:nvSpPr>
          <p:spPr>
            <a:xfrm>
              <a:off x="5558007" y="6642482"/>
              <a:ext cx="232783" cy="289895"/>
            </a:xfrm>
            <a:custGeom>
              <a:avLst/>
              <a:gdLst>
                <a:gd name="connsiteX0" fmla="*/ 82453 w 166694"/>
                <a:gd name="connsiteY0" fmla="*/ 207590 h 207592"/>
                <a:gd name="connsiteX1" fmla="*/ 26355 w 166694"/>
                <a:gd name="connsiteY1" fmla="*/ 202487 h 207592"/>
                <a:gd name="connsiteX2" fmla="*/ 569 w 166694"/>
                <a:gd name="connsiteY2" fmla="*/ 164658 h 207592"/>
                <a:gd name="connsiteX3" fmla="*/ 1391 w 166694"/>
                <a:gd name="connsiteY3" fmla="*/ 161339 h 207592"/>
                <a:gd name="connsiteX4" fmla="*/ 4135 w 166694"/>
                <a:gd name="connsiteY4" fmla="*/ 152561 h 207592"/>
                <a:gd name="connsiteX5" fmla="*/ 68298 w 166694"/>
                <a:gd name="connsiteY5" fmla="*/ 6129 h 207592"/>
                <a:gd name="connsiteX6" fmla="*/ 74443 w 166694"/>
                <a:gd name="connsiteY6" fmla="*/ 4072 h 207592"/>
                <a:gd name="connsiteX7" fmla="*/ 79436 w 166694"/>
                <a:gd name="connsiteY7" fmla="*/ 8132 h 207592"/>
                <a:gd name="connsiteX8" fmla="*/ 81767 w 166694"/>
                <a:gd name="connsiteY8" fmla="*/ 13892 h 207592"/>
                <a:gd name="connsiteX9" fmla="*/ 85471 w 166694"/>
                <a:gd name="connsiteY9" fmla="*/ 8790 h 207592"/>
                <a:gd name="connsiteX10" fmla="*/ 97431 w 166694"/>
                <a:gd name="connsiteY10" fmla="*/ 1768 h 207592"/>
                <a:gd name="connsiteX11" fmla="*/ 120062 w 166694"/>
                <a:gd name="connsiteY11" fmla="*/ 40 h 207592"/>
                <a:gd name="connsiteX12" fmla="*/ 136028 w 166694"/>
                <a:gd name="connsiteY12" fmla="*/ 10272 h 207592"/>
                <a:gd name="connsiteX13" fmla="*/ 141514 w 166694"/>
                <a:gd name="connsiteY13" fmla="*/ 5032 h 207592"/>
                <a:gd name="connsiteX14" fmla="*/ 148647 w 166694"/>
                <a:gd name="connsiteY14" fmla="*/ 3633 h 207592"/>
                <a:gd name="connsiteX15" fmla="*/ 152871 w 166694"/>
                <a:gd name="connsiteY15" fmla="*/ 9558 h 207592"/>
                <a:gd name="connsiteX16" fmla="*/ 156739 w 166694"/>
                <a:gd name="connsiteY16" fmla="*/ 99700 h 207592"/>
                <a:gd name="connsiteX17" fmla="*/ 162582 w 166694"/>
                <a:gd name="connsiteY17" fmla="*/ 147212 h 207592"/>
                <a:gd name="connsiteX18" fmla="*/ 166587 w 166694"/>
                <a:gd name="connsiteY18" fmla="*/ 168609 h 207592"/>
                <a:gd name="connsiteX19" fmla="*/ 166587 w 166694"/>
                <a:gd name="connsiteY19" fmla="*/ 169295 h 207592"/>
                <a:gd name="connsiteX20" fmla="*/ 137372 w 166694"/>
                <a:gd name="connsiteY20" fmla="*/ 204106 h 207592"/>
                <a:gd name="connsiteX21" fmla="*/ 130981 w 166694"/>
                <a:gd name="connsiteY21" fmla="*/ 204709 h 207592"/>
                <a:gd name="connsiteX22" fmla="*/ 82453 w 166694"/>
                <a:gd name="connsiteY22" fmla="*/ 207590 h 207592"/>
                <a:gd name="connsiteX23" fmla="*/ 71179 w 166694"/>
                <a:gd name="connsiteY23" fmla="*/ 23796 h 207592"/>
                <a:gd name="connsiteX24" fmla="*/ 16836 w 166694"/>
                <a:gd name="connsiteY24" fmla="*/ 156566 h 207592"/>
                <a:gd name="connsiteX25" fmla="*/ 14093 w 166694"/>
                <a:gd name="connsiteY25" fmla="*/ 165372 h 207592"/>
                <a:gd name="connsiteX26" fmla="*/ 26931 w 166694"/>
                <a:gd name="connsiteY26" fmla="*/ 188991 h 207592"/>
                <a:gd name="connsiteX27" fmla="*/ 28741 w 166694"/>
                <a:gd name="connsiteY27" fmla="*/ 189430 h 207592"/>
                <a:gd name="connsiteX28" fmla="*/ 129472 w 166694"/>
                <a:gd name="connsiteY28" fmla="*/ 191569 h 207592"/>
                <a:gd name="connsiteX29" fmla="*/ 135918 w 166694"/>
                <a:gd name="connsiteY29" fmla="*/ 190966 h 207592"/>
                <a:gd name="connsiteX30" fmla="*/ 153036 w 166694"/>
                <a:gd name="connsiteY30" fmla="*/ 170886 h 207592"/>
                <a:gd name="connsiteX31" fmla="*/ 149113 w 166694"/>
                <a:gd name="connsiteY31" fmla="*/ 149845 h 207592"/>
                <a:gd name="connsiteX32" fmla="*/ 143023 w 166694"/>
                <a:gd name="connsiteY32" fmla="*/ 100468 h 207592"/>
                <a:gd name="connsiteX33" fmla="*/ 139814 w 166694"/>
                <a:gd name="connsiteY33" fmla="*/ 25222 h 207592"/>
                <a:gd name="connsiteX34" fmla="*/ 135315 w 166694"/>
                <a:gd name="connsiteY34" fmla="*/ 29583 h 207592"/>
                <a:gd name="connsiteX35" fmla="*/ 125878 w 166694"/>
                <a:gd name="connsiteY35" fmla="*/ 29502 h 207592"/>
                <a:gd name="connsiteX36" fmla="*/ 123985 w 166694"/>
                <a:gd name="connsiteY36" fmla="*/ 25195 h 207592"/>
                <a:gd name="connsiteX37" fmla="*/ 123354 w 166694"/>
                <a:gd name="connsiteY37" fmla="*/ 14990 h 207592"/>
                <a:gd name="connsiteX38" fmla="*/ 120858 w 166694"/>
                <a:gd name="connsiteY38" fmla="*/ 13563 h 207592"/>
                <a:gd name="connsiteX39" fmla="*/ 98199 w 166694"/>
                <a:gd name="connsiteY39" fmla="*/ 15291 h 207592"/>
                <a:gd name="connsiteX40" fmla="*/ 96361 w 166694"/>
                <a:gd name="connsiteY40" fmla="*/ 16416 h 207592"/>
                <a:gd name="connsiteX41" fmla="*/ 85388 w 166694"/>
                <a:gd name="connsiteY41" fmla="*/ 31723 h 207592"/>
                <a:gd name="connsiteX42" fmla="*/ 76034 w 166694"/>
                <a:gd name="connsiteY42" fmla="*/ 33232 h 207592"/>
                <a:gd name="connsiteX43" fmla="*/ 73757 w 166694"/>
                <a:gd name="connsiteY43" fmla="*/ 30324 h 20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66694" h="207592">
                  <a:moveTo>
                    <a:pt x="82453" y="207590"/>
                  </a:moveTo>
                  <a:cubicBezTo>
                    <a:pt x="63635" y="207672"/>
                    <a:pt x="44844" y="205971"/>
                    <a:pt x="26355" y="202487"/>
                  </a:cubicBezTo>
                  <a:cubicBezTo>
                    <a:pt x="8798" y="199168"/>
                    <a:pt x="-2750" y="182215"/>
                    <a:pt x="569" y="164658"/>
                  </a:cubicBezTo>
                  <a:cubicBezTo>
                    <a:pt x="788" y="163534"/>
                    <a:pt x="1062" y="162437"/>
                    <a:pt x="1391" y="161339"/>
                  </a:cubicBezTo>
                  <a:lnTo>
                    <a:pt x="4135" y="152561"/>
                  </a:lnTo>
                  <a:cubicBezTo>
                    <a:pt x="16671" y="110316"/>
                    <a:pt x="37684" y="39596"/>
                    <a:pt x="68298" y="6129"/>
                  </a:cubicBezTo>
                  <a:cubicBezTo>
                    <a:pt x="69862" y="4456"/>
                    <a:pt x="72166" y="3660"/>
                    <a:pt x="74443" y="4072"/>
                  </a:cubicBezTo>
                  <a:cubicBezTo>
                    <a:pt x="76693" y="4483"/>
                    <a:pt x="78585" y="6020"/>
                    <a:pt x="79436" y="8132"/>
                  </a:cubicBezTo>
                  <a:lnTo>
                    <a:pt x="81767" y="13892"/>
                  </a:lnTo>
                  <a:lnTo>
                    <a:pt x="85471" y="8790"/>
                  </a:lnTo>
                  <a:cubicBezTo>
                    <a:pt x="88131" y="4703"/>
                    <a:pt x="92548" y="2097"/>
                    <a:pt x="97431" y="1768"/>
                  </a:cubicBezTo>
                  <a:lnTo>
                    <a:pt x="120062" y="40"/>
                  </a:lnTo>
                  <a:cubicBezTo>
                    <a:pt x="127058" y="-455"/>
                    <a:pt x="133559" y="3715"/>
                    <a:pt x="136028" y="10272"/>
                  </a:cubicBezTo>
                  <a:lnTo>
                    <a:pt x="141514" y="5032"/>
                  </a:lnTo>
                  <a:cubicBezTo>
                    <a:pt x="143407" y="3194"/>
                    <a:pt x="146205" y="2646"/>
                    <a:pt x="148647" y="3633"/>
                  </a:cubicBezTo>
                  <a:cubicBezTo>
                    <a:pt x="151088" y="4621"/>
                    <a:pt x="152734" y="6924"/>
                    <a:pt x="152871" y="9558"/>
                  </a:cubicBezTo>
                  <a:lnTo>
                    <a:pt x="156739" y="99700"/>
                  </a:lnTo>
                  <a:cubicBezTo>
                    <a:pt x="157480" y="115665"/>
                    <a:pt x="159428" y="131548"/>
                    <a:pt x="162582" y="147212"/>
                  </a:cubicBezTo>
                  <a:lnTo>
                    <a:pt x="166587" y="168609"/>
                  </a:lnTo>
                  <a:lnTo>
                    <a:pt x="166587" y="169295"/>
                  </a:lnTo>
                  <a:cubicBezTo>
                    <a:pt x="168014" y="186934"/>
                    <a:pt x="154984" y="202432"/>
                    <a:pt x="137372" y="204106"/>
                  </a:cubicBezTo>
                  <a:lnTo>
                    <a:pt x="130981" y="204709"/>
                  </a:lnTo>
                  <a:cubicBezTo>
                    <a:pt x="117868" y="206136"/>
                    <a:pt x="101381" y="207590"/>
                    <a:pt x="82453" y="207590"/>
                  </a:cubicBezTo>
                  <a:close/>
                  <a:moveTo>
                    <a:pt x="71179" y="23796"/>
                  </a:moveTo>
                  <a:cubicBezTo>
                    <a:pt x="46188" y="57729"/>
                    <a:pt x="28056" y="118820"/>
                    <a:pt x="16836" y="156566"/>
                  </a:cubicBezTo>
                  <a:lnTo>
                    <a:pt x="14093" y="165372"/>
                  </a:lnTo>
                  <a:cubicBezTo>
                    <a:pt x="11130" y="175440"/>
                    <a:pt x="16863" y="186028"/>
                    <a:pt x="26931" y="188991"/>
                  </a:cubicBezTo>
                  <a:cubicBezTo>
                    <a:pt x="27534" y="189156"/>
                    <a:pt x="28138" y="189320"/>
                    <a:pt x="28741" y="189430"/>
                  </a:cubicBezTo>
                  <a:cubicBezTo>
                    <a:pt x="69615" y="197221"/>
                    <a:pt x="105551" y="193819"/>
                    <a:pt x="129472" y="191569"/>
                  </a:cubicBezTo>
                  <a:lnTo>
                    <a:pt x="135918" y="190966"/>
                  </a:lnTo>
                  <a:cubicBezTo>
                    <a:pt x="146123" y="190006"/>
                    <a:pt x="153694" y="181091"/>
                    <a:pt x="153036" y="170886"/>
                  </a:cubicBezTo>
                  <a:lnTo>
                    <a:pt x="149113" y="149845"/>
                  </a:lnTo>
                  <a:cubicBezTo>
                    <a:pt x="145848" y="133551"/>
                    <a:pt x="143819" y="117064"/>
                    <a:pt x="143023" y="100468"/>
                  </a:cubicBezTo>
                  <a:lnTo>
                    <a:pt x="139814" y="25222"/>
                  </a:lnTo>
                  <a:lnTo>
                    <a:pt x="135315" y="29583"/>
                  </a:lnTo>
                  <a:cubicBezTo>
                    <a:pt x="132681" y="32162"/>
                    <a:pt x="128457" y="32135"/>
                    <a:pt x="125878" y="29502"/>
                  </a:cubicBezTo>
                  <a:cubicBezTo>
                    <a:pt x="124753" y="28349"/>
                    <a:pt x="124068" y="26813"/>
                    <a:pt x="123985" y="25195"/>
                  </a:cubicBezTo>
                  <a:lnTo>
                    <a:pt x="123354" y="14990"/>
                  </a:lnTo>
                  <a:cubicBezTo>
                    <a:pt x="122888" y="14030"/>
                    <a:pt x="121900" y="13481"/>
                    <a:pt x="120858" y="13563"/>
                  </a:cubicBezTo>
                  <a:lnTo>
                    <a:pt x="98199" y="15291"/>
                  </a:lnTo>
                  <a:cubicBezTo>
                    <a:pt x="97431" y="15346"/>
                    <a:pt x="96745" y="15758"/>
                    <a:pt x="96361" y="16416"/>
                  </a:cubicBezTo>
                  <a:lnTo>
                    <a:pt x="85388" y="31723"/>
                  </a:lnTo>
                  <a:cubicBezTo>
                    <a:pt x="83221" y="34713"/>
                    <a:pt x="79052" y="35399"/>
                    <a:pt x="76034" y="33232"/>
                  </a:cubicBezTo>
                  <a:cubicBezTo>
                    <a:pt x="75019" y="32491"/>
                    <a:pt x="74224" y="31504"/>
                    <a:pt x="73757" y="30324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1324BA90-6D49-7973-3067-B8359094D1FE}"/>
                </a:ext>
              </a:extLst>
            </p:cNvPr>
            <p:cNvSpPr/>
            <p:nvPr/>
          </p:nvSpPr>
          <p:spPr>
            <a:xfrm>
              <a:off x="5581895" y="6866212"/>
              <a:ext cx="182658" cy="29668"/>
            </a:xfrm>
            <a:custGeom>
              <a:avLst/>
              <a:gdLst>
                <a:gd name="connsiteX0" fmla="*/ 67733 w 130801"/>
                <a:gd name="connsiteY0" fmla="*/ 21236 h 21245"/>
                <a:gd name="connsiteX1" fmla="*/ 5243 w 130801"/>
                <a:gd name="connsiteY1" fmla="*/ 13226 h 21245"/>
                <a:gd name="connsiteX2" fmla="*/ 168 w 130801"/>
                <a:gd name="connsiteY2" fmla="*/ 5243 h 21245"/>
                <a:gd name="connsiteX3" fmla="*/ 8124 w 130801"/>
                <a:gd name="connsiteY3" fmla="*/ 168 h 21245"/>
                <a:gd name="connsiteX4" fmla="*/ 8864 w 130801"/>
                <a:gd name="connsiteY4" fmla="*/ 360 h 21245"/>
                <a:gd name="connsiteX5" fmla="*/ 122871 w 130801"/>
                <a:gd name="connsiteY5" fmla="*/ 2335 h 21245"/>
                <a:gd name="connsiteX6" fmla="*/ 130689 w 130801"/>
                <a:gd name="connsiteY6" fmla="*/ 7685 h 21245"/>
                <a:gd name="connsiteX7" fmla="*/ 125889 w 130801"/>
                <a:gd name="connsiteY7" fmla="*/ 15366 h 21245"/>
                <a:gd name="connsiteX8" fmla="*/ 67733 w 130801"/>
                <a:gd name="connsiteY8" fmla="*/ 21236 h 2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0801" h="21245">
                  <a:moveTo>
                    <a:pt x="67733" y="21236"/>
                  </a:moveTo>
                  <a:cubicBezTo>
                    <a:pt x="46638" y="21428"/>
                    <a:pt x="25598" y="18740"/>
                    <a:pt x="5243" y="13226"/>
                  </a:cubicBezTo>
                  <a:cubicBezTo>
                    <a:pt x="1622" y="12430"/>
                    <a:pt x="-655" y="8864"/>
                    <a:pt x="168" y="5243"/>
                  </a:cubicBezTo>
                  <a:cubicBezTo>
                    <a:pt x="964" y="1622"/>
                    <a:pt x="4530" y="-655"/>
                    <a:pt x="8124" y="168"/>
                  </a:cubicBezTo>
                  <a:cubicBezTo>
                    <a:pt x="8370" y="223"/>
                    <a:pt x="8617" y="278"/>
                    <a:pt x="8864" y="360"/>
                  </a:cubicBezTo>
                  <a:cubicBezTo>
                    <a:pt x="63454" y="15749"/>
                    <a:pt x="122268" y="2472"/>
                    <a:pt x="122871" y="2335"/>
                  </a:cubicBezTo>
                  <a:cubicBezTo>
                    <a:pt x="126493" y="1650"/>
                    <a:pt x="130004" y="4036"/>
                    <a:pt x="130689" y="7685"/>
                  </a:cubicBezTo>
                  <a:cubicBezTo>
                    <a:pt x="131321" y="11086"/>
                    <a:pt x="129236" y="14433"/>
                    <a:pt x="125889" y="15366"/>
                  </a:cubicBezTo>
                  <a:cubicBezTo>
                    <a:pt x="106769" y="19343"/>
                    <a:pt x="87265" y="21291"/>
                    <a:pt x="67733" y="21236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B9587F60-ED41-A884-1747-2748752493D3}"/>
                </a:ext>
              </a:extLst>
            </p:cNvPr>
            <p:cNvSpPr/>
            <p:nvPr/>
          </p:nvSpPr>
          <p:spPr>
            <a:xfrm>
              <a:off x="5633771" y="6787762"/>
              <a:ext cx="93261" cy="19996"/>
            </a:xfrm>
            <a:custGeom>
              <a:avLst/>
              <a:gdLst>
                <a:gd name="connsiteX0" fmla="*/ 60488 w 66784"/>
                <a:gd name="connsiteY0" fmla="*/ 14319 h 14319"/>
                <a:gd name="connsiteX1" fmla="*/ 60488 w 66784"/>
                <a:gd name="connsiteY1" fmla="*/ 14319 h 14319"/>
                <a:gd name="connsiteX2" fmla="*/ 6694 w 66784"/>
                <a:gd name="connsiteY2" fmla="*/ 13386 h 14319"/>
                <a:gd name="connsiteX3" fmla="*/ 0 w 66784"/>
                <a:gd name="connsiteY3" fmla="*/ 6693 h 14319"/>
                <a:gd name="connsiteX4" fmla="*/ 6694 w 66784"/>
                <a:gd name="connsiteY4" fmla="*/ 0 h 14319"/>
                <a:gd name="connsiteX5" fmla="*/ 6694 w 66784"/>
                <a:gd name="connsiteY5" fmla="*/ 0 h 14319"/>
                <a:gd name="connsiteX6" fmla="*/ 60515 w 66784"/>
                <a:gd name="connsiteY6" fmla="*/ 960 h 14319"/>
                <a:gd name="connsiteX7" fmla="*/ 66770 w 66784"/>
                <a:gd name="connsiteY7" fmla="*/ 8065 h 14319"/>
                <a:gd name="connsiteX8" fmla="*/ 60515 w 66784"/>
                <a:gd name="connsiteY8" fmla="*/ 14319 h 1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784" h="14319">
                  <a:moveTo>
                    <a:pt x="60488" y="14319"/>
                  </a:moveTo>
                  <a:lnTo>
                    <a:pt x="60488" y="14319"/>
                  </a:lnTo>
                  <a:lnTo>
                    <a:pt x="6694" y="13386"/>
                  </a:lnTo>
                  <a:cubicBezTo>
                    <a:pt x="2990" y="13386"/>
                    <a:pt x="0" y="10397"/>
                    <a:pt x="0" y="6693"/>
                  </a:cubicBezTo>
                  <a:cubicBezTo>
                    <a:pt x="0" y="2990"/>
                    <a:pt x="2990" y="0"/>
                    <a:pt x="6694" y="0"/>
                  </a:cubicBezTo>
                  <a:lnTo>
                    <a:pt x="6694" y="0"/>
                  </a:lnTo>
                  <a:lnTo>
                    <a:pt x="60515" y="960"/>
                  </a:lnTo>
                  <a:cubicBezTo>
                    <a:pt x="64191" y="1207"/>
                    <a:pt x="67017" y="4389"/>
                    <a:pt x="66770" y="8065"/>
                  </a:cubicBezTo>
                  <a:cubicBezTo>
                    <a:pt x="66550" y="11439"/>
                    <a:pt x="63862" y="14100"/>
                    <a:pt x="60515" y="14319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6FBB2AAF-6CBF-2022-8222-0672700979D0}"/>
                </a:ext>
              </a:extLst>
            </p:cNvPr>
            <p:cNvSpPr/>
            <p:nvPr/>
          </p:nvSpPr>
          <p:spPr>
            <a:xfrm>
              <a:off x="6038531" y="6540330"/>
              <a:ext cx="112740" cy="178322"/>
            </a:xfrm>
            <a:custGeom>
              <a:avLst/>
              <a:gdLst>
                <a:gd name="connsiteX0" fmla="*/ 0 w 80732"/>
                <a:gd name="connsiteY0" fmla="*/ 0 h 127696"/>
                <a:gd name="connsiteX1" fmla="*/ 2359 w 80732"/>
                <a:gd name="connsiteY1" fmla="*/ 124212 h 127696"/>
                <a:gd name="connsiteX2" fmla="*/ 71296 w 80732"/>
                <a:gd name="connsiteY2" fmla="*/ 127696 h 127696"/>
                <a:gd name="connsiteX3" fmla="*/ 80733 w 80732"/>
                <a:gd name="connsiteY3" fmla="*/ 4060 h 127696"/>
                <a:gd name="connsiteX4" fmla="*/ 0 w 80732"/>
                <a:gd name="connsiteY4" fmla="*/ 0 h 127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732" h="127696">
                  <a:moveTo>
                    <a:pt x="0" y="0"/>
                  </a:moveTo>
                  <a:lnTo>
                    <a:pt x="2359" y="124212"/>
                  </a:lnTo>
                  <a:lnTo>
                    <a:pt x="71296" y="127696"/>
                  </a:lnTo>
                  <a:lnTo>
                    <a:pt x="80733" y="40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F67A5E9E-A334-4892-62C5-CEFE872011BF}"/>
                </a:ext>
              </a:extLst>
            </p:cNvPr>
            <p:cNvSpPr/>
            <p:nvPr/>
          </p:nvSpPr>
          <p:spPr>
            <a:xfrm>
              <a:off x="6029222" y="6531007"/>
              <a:ext cx="131445" cy="196995"/>
            </a:xfrm>
            <a:custGeom>
              <a:avLst/>
              <a:gdLst>
                <a:gd name="connsiteX0" fmla="*/ 77990 w 94126"/>
                <a:gd name="connsiteY0" fmla="*/ 141067 h 141066"/>
                <a:gd name="connsiteX1" fmla="*/ 77661 w 94126"/>
                <a:gd name="connsiteY1" fmla="*/ 141067 h 141066"/>
                <a:gd name="connsiteX2" fmla="*/ 8724 w 94126"/>
                <a:gd name="connsiteY2" fmla="*/ 137610 h 141066"/>
                <a:gd name="connsiteX3" fmla="*/ 2360 w 94126"/>
                <a:gd name="connsiteY3" fmla="*/ 131054 h 141066"/>
                <a:gd name="connsiteX4" fmla="*/ 1 w 94126"/>
                <a:gd name="connsiteY4" fmla="*/ 6842 h 141066"/>
                <a:gd name="connsiteX5" fmla="*/ 2058 w 94126"/>
                <a:gd name="connsiteY5" fmla="*/ 1904 h 141066"/>
                <a:gd name="connsiteX6" fmla="*/ 7023 w 94126"/>
                <a:gd name="connsiteY6" fmla="*/ 11 h 141066"/>
                <a:gd name="connsiteX7" fmla="*/ 87756 w 94126"/>
                <a:gd name="connsiteY7" fmla="*/ 4099 h 141066"/>
                <a:gd name="connsiteX8" fmla="*/ 94120 w 94126"/>
                <a:gd name="connsiteY8" fmla="*/ 11067 h 141066"/>
                <a:gd name="connsiteX9" fmla="*/ 94093 w 94126"/>
                <a:gd name="connsiteY9" fmla="*/ 11286 h 141066"/>
                <a:gd name="connsiteX10" fmla="*/ 84656 w 94126"/>
                <a:gd name="connsiteY10" fmla="*/ 134922 h 141066"/>
                <a:gd name="connsiteX11" fmla="*/ 77990 w 94126"/>
                <a:gd name="connsiteY11" fmla="*/ 141067 h 141066"/>
                <a:gd name="connsiteX12" fmla="*/ 15610 w 94126"/>
                <a:gd name="connsiteY12" fmla="*/ 124607 h 141066"/>
                <a:gd name="connsiteX13" fmla="*/ 71818 w 94126"/>
                <a:gd name="connsiteY13" fmla="*/ 127351 h 141066"/>
                <a:gd name="connsiteX14" fmla="*/ 80239 w 94126"/>
                <a:gd name="connsiteY14" fmla="*/ 17047 h 141066"/>
                <a:gd name="connsiteX15" fmla="*/ 13525 w 94126"/>
                <a:gd name="connsiteY15" fmla="*/ 13700 h 141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4126" h="141066">
                  <a:moveTo>
                    <a:pt x="77990" y="141067"/>
                  </a:moveTo>
                  <a:lnTo>
                    <a:pt x="77661" y="141067"/>
                  </a:lnTo>
                  <a:lnTo>
                    <a:pt x="8724" y="137610"/>
                  </a:lnTo>
                  <a:cubicBezTo>
                    <a:pt x="5213" y="137419"/>
                    <a:pt x="2442" y="134566"/>
                    <a:pt x="2360" y="131054"/>
                  </a:cubicBezTo>
                  <a:lnTo>
                    <a:pt x="1" y="6842"/>
                  </a:lnTo>
                  <a:cubicBezTo>
                    <a:pt x="-26" y="4977"/>
                    <a:pt x="714" y="3193"/>
                    <a:pt x="2058" y="1904"/>
                  </a:cubicBezTo>
                  <a:cubicBezTo>
                    <a:pt x="3375" y="587"/>
                    <a:pt x="5185" y="-98"/>
                    <a:pt x="7023" y="11"/>
                  </a:cubicBezTo>
                  <a:lnTo>
                    <a:pt x="87756" y="4099"/>
                  </a:lnTo>
                  <a:cubicBezTo>
                    <a:pt x="91432" y="4264"/>
                    <a:pt x="94284" y="7390"/>
                    <a:pt x="94120" y="11067"/>
                  </a:cubicBezTo>
                  <a:cubicBezTo>
                    <a:pt x="94093" y="11149"/>
                    <a:pt x="94093" y="11204"/>
                    <a:pt x="94093" y="11286"/>
                  </a:cubicBezTo>
                  <a:lnTo>
                    <a:pt x="84656" y="134922"/>
                  </a:lnTo>
                  <a:cubicBezTo>
                    <a:pt x="84382" y="138406"/>
                    <a:pt x="81474" y="141067"/>
                    <a:pt x="77990" y="141067"/>
                  </a:cubicBezTo>
                  <a:close/>
                  <a:moveTo>
                    <a:pt x="15610" y="124607"/>
                  </a:moveTo>
                  <a:lnTo>
                    <a:pt x="71818" y="127351"/>
                  </a:lnTo>
                  <a:lnTo>
                    <a:pt x="80239" y="17047"/>
                  </a:lnTo>
                  <a:lnTo>
                    <a:pt x="13525" y="13700"/>
                  </a:ln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FBA1FA02-FAA3-DF69-347D-3C24CA8D7DDB}"/>
                </a:ext>
              </a:extLst>
            </p:cNvPr>
            <p:cNvSpPr/>
            <p:nvPr/>
          </p:nvSpPr>
          <p:spPr>
            <a:xfrm>
              <a:off x="6011642" y="6642332"/>
              <a:ext cx="372594" cy="264520"/>
            </a:xfrm>
            <a:custGeom>
              <a:avLst/>
              <a:gdLst>
                <a:gd name="connsiteX0" fmla="*/ 54 w 266811"/>
                <a:gd name="connsiteY0" fmla="*/ 120162 h 189420"/>
                <a:gd name="connsiteX1" fmla="*/ 18022 w 266811"/>
                <a:gd name="connsiteY1" fmla="*/ 145756 h 189420"/>
                <a:gd name="connsiteX2" fmla="*/ 170708 w 266811"/>
                <a:gd name="connsiteY2" fmla="*/ 187151 h 189420"/>
                <a:gd name="connsiteX3" fmla="*/ 263100 w 266811"/>
                <a:gd name="connsiteY3" fmla="*/ 167181 h 189420"/>
                <a:gd name="connsiteX4" fmla="*/ 201295 w 266811"/>
                <a:gd name="connsiteY4" fmla="*/ 81483 h 189420"/>
                <a:gd name="connsiteX5" fmla="*/ 110770 w 266811"/>
                <a:gd name="connsiteY5" fmla="*/ 147 h 189420"/>
                <a:gd name="connsiteX6" fmla="*/ 62462 w 266811"/>
                <a:gd name="connsiteY6" fmla="*/ 42255 h 189420"/>
                <a:gd name="connsiteX7" fmla="*/ 14483 w 266811"/>
                <a:gd name="connsiteY7" fmla="*/ 19185 h 189420"/>
                <a:gd name="connsiteX8" fmla="*/ 54 w 266811"/>
                <a:gd name="connsiteY8" fmla="*/ 120162 h 18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6811" h="189420">
                  <a:moveTo>
                    <a:pt x="54" y="120162"/>
                  </a:moveTo>
                  <a:cubicBezTo>
                    <a:pt x="-714" y="131848"/>
                    <a:pt x="6775" y="142519"/>
                    <a:pt x="18022" y="145756"/>
                  </a:cubicBezTo>
                  <a:cubicBezTo>
                    <a:pt x="57195" y="157003"/>
                    <a:pt x="145444" y="182076"/>
                    <a:pt x="170708" y="187151"/>
                  </a:cubicBezTo>
                  <a:cubicBezTo>
                    <a:pt x="203627" y="193735"/>
                    <a:pt x="244775" y="185670"/>
                    <a:pt x="263100" y="167181"/>
                  </a:cubicBezTo>
                  <a:cubicBezTo>
                    <a:pt x="281424" y="148691"/>
                    <a:pt x="227301" y="99643"/>
                    <a:pt x="201295" y="81483"/>
                  </a:cubicBezTo>
                  <a:cubicBezTo>
                    <a:pt x="162671" y="54490"/>
                    <a:pt x="126817" y="3192"/>
                    <a:pt x="110770" y="147"/>
                  </a:cubicBezTo>
                  <a:cubicBezTo>
                    <a:pt x="94722" y="-2898"/>
                    <a:pt x="62462" y="42255"/>
                    <a:pt x="62462" y="42255"/>
                  </a:cubicBezTo>
                  <a:lnTo>
                    <a:pt x="14483" y="19185"/>
                  </a:lnTo>
                  <a:cubicBezTo>
                    <a:pt x="6857" y="52377"/>
                    <a:pt x="2029" y="86146"/>
                    <a:pt x="54" y="120162"/>
                  </a:cubicBez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A6504166-8025-AF00-C23D-4E670D1476F9}"/>
                </a:ext>
              </a:extLst>
            </p:cNvPr>
            <p:cNvSpPr/>
            <p:nvPr/>
          </p:nvSpPr>
          <p:spPr>
            <a:xfrm>
              <a:off x="6002357" y="6633039"/>
              <a:ext cx="391371" cy="283132"/>
            </a:xfrm>
            <a:custGeom>
              <a:avLst/>
              <a:gdLst>
                <a:gd name="connsiteX0" fmla="*/ 201030 w 280258"/>
                <a:gd name="connsiteY0" fmla="*/ 202749 h 202749"/>
                <a:gd name="connsiteX1" fmla="*/ 176067 w 280258"/>
                <a:gd name="connsiteY1" fmla="*/ 200362 h 202749"/>
                <a:gd name="connsiteX2" fmla="*/ 22859 w 280258"/>
                <a:gd name="connsiteY2" fmla="*/ 158858 h 202749"/>
                <a:gd name="connsiteX3" fmla="*/ 63 w 280258"/>
                <a:gd name="connsiteY3" fmla="*/ 126378 h 202749"/>
                <a:gd name="connsiteX4" fmla="*/ 14794 w 280258"/>
                <a:gd name="connsiteY4" fmla="*/ 24166 h 202749"/>
                <a:gd name="connsiteX5" fmla="*/ 22942 w 280258"/>
                <a:gd name="connsiteY5" fmla="*/ 19366 h 202749"/>
                <a:gd name="connsiteX6" fmla="*/ 24149 w 280258"/>
                <a:gd name="connsiteY6" fmla="*/ 19805 h 202749"/>
                <a:gd name="connsiteX7" fmla="*/ 67135 w 280258"/>
                <a:gd name="connsiteY7" fmla="*/ 40488 h 202749"/>
                <a:gd name="connsiteX8" fmla="*/ 118789 w 280258"/>
                <a:gd name="connsiteY8" fmla="*/ 246 h 202749"/>
                <a:gd name="connsiteX9" fmla="*/ 159224 w 280258"/>
                <a:gd name="connsiteY9" fmla="*/ 33987 h 202749"/>
                <a:gd name="connsiteX10" fmla="*/ 211784 w 280258"/>
                <a:gd name="connsiteY10" fmla="*/ 82652 h 202749"/>
                <a:gd name="connsiteX11" fmla="*/ 280089 w 280258"/>
                <a:gd name="connsiteY11" fmla="*/ 162204 h 202749"/>
                <a:gd name="connsiteX12" fmla="*/ 274603 w 280258"/>
                <a:gd name="connsiteY12" fmla="*/ 178664 h 202749"/>
                <a:gd name="connsiteX13" fmla="*/ 201030 w 280258"/>
                <a:gd name="connsiteY13" fmla="*/ 202749 h 202749"/>
                <a:gd name="connsiteX14" fmla="*/ 25904 w 280258"/>
                <a:gd name="connsiteY14" fmla="*/ 35414 h 202749"/>
                <a:gd name="connsiteX15" fmla="*/ 13395 w 280258"/>
                <a:gd name="connsiteY15" fmla="*/ 127146 h 202749"/>
                <a:gd name="connsiteX16" fmla="*/ 26535 w 280258"/>
                <a:gd name="connsiteY16" fmla="*/ 145910 h 202749"/>
                <a:gd name="connsiteX17" fmla="*/ 178700 w 280258"/>
                <a:gd name="connsiteY17" fmla="*/ 187058 h 202749"/>
                <a:gd name="connsiteX18" fmla="*/ 265029 w 280258"/>
                <a:gd name="connsiteY18" fmla="*/ 168925 h 202749"/>
                <a:gd name="connsiteX19" fmla="*/ 266785 w 280258"/>
                <a:gd name="connsiteY19" fmla="*/ 163192 h 202749"/>
                <a:gd name="connsiteX20" fmla="*/ 204130 w 280258"/>
                <a:gd name="connsiteY20" fmla="*/ 93432 h 202749"/>
                <a:gd name="connsiteX21" fmla="*/ 149540 w 280258"/>
                <a:gd name="connsiteY21" fmla="*/ 43040 h 202749"/>
                <a:gd name="connsiteX22" fmla="*/ 116293 w 280258"/>
                <a:gd name="connsiteY22" fmla="*/ 13194 h 202749"/>
                <a:gd name="connsiteX23" fmla="*/ 74679 w 280258"/>
                <a:gd name="connsiteY23" fmla="*/ 52614 h 202749"/>
                <a:gd name="connsiteX24" fmla="*/ 66449 w 280258"/>
                <a:gd name="connsiteY24" fmla="*/ 54753 h 202749"/>
                <a:gd name="connsiteX25" fmla="*/ 6702 w 280258"/>
                <a:gd name="connsiteY25" fmla="*/ 126735 h 202749"/>
                <a:gd name="connsiteX26" fmla="*/ 6702 w 280258"/>
                <a:gd name="connsiteY26" fmla="*/ 126735 h 202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80258" h="202749">
                  <a:moveTo>
                    <a:pt x="201030" y="202749"/>
                  </a:moveTo>
                  <a:cubicBezTo>
                    <a:pt x="192664" y="202776"/>
                    <a:pt x="184297" y="201981"/>
                    <a:pt x="176067" y="200362"/>
                  </a:cubicBezTo>
                  <a:cubicBezTo>
                    <a:pt x="150391" y="195205"/>
                    <a:pt x="60359" y="169611"/>
                    <a:pt x="22859" y="158858"/>
                  </a:cubicBezTo>
                  <a:cubicBezTo>
                    <a:pt x="8595" y="154688"/>
                    <a:pt x="-869" y="141192"/>
                    <a:pt x="63" y="126378"/>
                  </a:cubicBezTo>
                  <a:cubicBezTo>
                    <a:pt x="2066" y="91951"/>
                    <a:pt x="7004" y="57771"/>
                    <a:pt x="14794" y="24166"/>
                  </a:cubicBezTo>
                  <a:cubicBezTo>
                    <a:pt x="15727" y="20600"/>
                    <a:pt x="19375" y="18434"/>
                    <a:pt x="22942" y="19366"/>
                  </a:cubicBezTo>
                  <a:cubicBezTo>
                    <a:pt x="23353" y="19476"/>
                    <a:pt x="23765" y="19613"/>
                    <a:pt x="24149" y="19805"/>
                  </a:cubicBezTo>
                  <a:lnTo>
                    <a:pt x="67135" y="40488"/>
                  </a:lnTo>
                  <a:cubicBezTo>
                    <a:pt x="78108" y="26059"/>
                    <a:pt x="102111" y="-2964"/>
                    <a:pt x="118789" y="246"/>
                  </a:cubicBezTo>
                  <a:cubicBezTo>
                    <a:pt x="128445" y="2056"/>
                    <a:pt x="139857" y="13660"/>
                    <a:pt x="159224" y="33987"/>
                  </a:cubicBezTo>
                  <a:cubicBezTo>
                    <a:pt x="175080" y="50666"/>
                    <a:pt x="193075" y="69649"/>
                    <a:pt x="211784" y="82652"/>
                  </a:cubicBezTo>
                  <a:cubicBezTo>
                    <a:pt x="228736" y="94475"/>
                    <a:pt x="277620" y="134525"/>
                    <a:pt x="280089" y="162204"/>
                  </a:cubicBezTo>
                  <a:cubicBezTo>
                    <a:pt x="280885" y="168239"/>
                    <a:pt x="278855" y="174302"/>
                    <a:pt x="274603" y="178664"/>
                  </a:cubicBezTo>
                  <a:cubicBezTo>
                    <a:pt x="259488" y="193696"/>
                    <a:pt x="230135" y="202749"/>
                    <a:pt x="201030" y="202749"/>
                  </a:cubicBezTo>
                  <a:close/>
                  <a:moveTo>
                    <a:pt x="25904" y="35414"/>
                  </a:moveTo>
                  <a:cubicBezTo>
                    <a:pt x="19567" y="65644"/>
                    <a:pt x="15371" y="96313"/>
                    <a:pt x="13395" y="127146"/>
                  </a:cubicBezTo>
                  <a:cubicBezTo>
                    <a:pt x="12847" y="135705"/>
                    <a:pt x="18306" y="143496"/>
                    <a:pt x="26535" y="145910"/>
                  </a:cubicBezTo>
                  <a:cubicBezTo>
                    <a:pt x="63898" y="156636"/>
                    <a:pt x="153518" y="182093"/>
                    <a:pt x="178700" y="187058"/>
                  </a:cubicBezTo>
                  <a:cubicBezTo>
                    <a:pt x="210028" y="193340"/>
                    <a:pt x="248762" y="185220"/>
                    <a:pt x="265029" y="168925"/>
                  </a:cubicBezTo>
                  <a:cubicBezTo>
                    <a:pt x="266510" y="167416"/>
                    <a:pt x="267169" y="165276"/>
                    <a:pt x="266785" y="163192"/>
                  </a:cubicBezTo>
                  <a:cubicBezTo>
                    <a:pt x="265194" y="145361"/>
                    <a:pt x="228736" y="110605"/>
                    <a:pt x="204130" y="93432"/>
                  </a:cubicBezTo>
                  <a:cubicBezTo>
                    <a:pt x="184324" y="79579"/>
                    <a:pt x="165725" y="60158"/>
                    <a:pt x="149540" y="43040"/>
                  </a:cubicBezTo>
                  <a:cubicBezTo>
                    <a:pt x="136702" y="29570"/>
                    <a:pt x="122108" y="14291"/>
                    <a:pt x="116293" y="13194"/>
                  </a:cubicBezTo>
                  <a:cubicBezTo>
                    <a:pt x="110477" y="12097"/>
                    <a:pt x="90589" y="30421"/>
                    <a:pt x="74679" y="52614"/>
                  </a:cubicBezTo>
                  <a:cubicBezTo>
                    <a:pt x="72786" y="55192"/>
                    <a:pt x="69357" y="56098"/>
                    <a:pt x="66449" y="54753"/>
                  </a:cubicBezTo>
                  <a:close/>
                  <a:moveTo>
                    <a:pt x="6702" y="126735"/>
                  </a:moveTo>
                  <a:lnTo>
                    <a:pt x="6702" y="126735"/>
                  </a:ln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A44D933C-48EA-03A4-71E7-B0C1C5C3D32E}"/>
                </a:ext>
              </a:extLst>
            </p:cNvPr>
            <p:cNvSpPr/>
            <p:nvPr/>
          </p:nvSpPr>
          <p:spPr>
            <a:xfrm>
              <a:off x="6039746" y="6799817"/>
              <a:ext cx="312889" cy="71760"/>
            </a:xfrm>
            <a:custGeom>
              <a:avLst/>
              <a:gdLst>
                <a:gd name="connsiteX0" fmla="*/ 176670 w 224057"/>
                <a:gd name="connsiteY0" fmla="*/ 51388 h 51387"/>
                <a:gd name="connsiteX1" fmla="*/ 4370 w 224057"/>
                <a:gd name="connsiteY1" fmla="*/ 12983 h 51387"/>
                <a:gd name="connsiteX2" fmla="*/ 420 w 224057"/>
                <a:gd name="connsiteY2" fmla="*/ 4370 h 51387"/>
                <a:gd name="connsiteX3" fmla="*/ 9006 w 224057"/>
                <a:gd name="connsiteY3" fmla="*/ 420 h 51387"/>
                <a:gd name="connsiteX4" fmla="*/ 214005 w 224057"/>
                <a:gd name="connsiteY4" fmla="*/ 30979 h 51387"/>
                <a:gd name="connsiteX5" fmla="*/ 223140 w 224057"/>
                <a:gd name="connsiteY5" fmla="*/ 33366 h 51387"/>
                <a:gd name="connsiteX6" fmla="*/ 220754 w 224057"/>
                <a:gd name="connsiteY6" fmla="*/ 42500 h 51387"/>
                <a:gd name="connsiteX7" fmla="*/ 176670 w 224057"/>
                <a:gd name="connsiteY7" fmla="*/ 51388 h 51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4057" h="51387">
                  <a:moveTo>
                    <a:pt x="176670" y="51388"/>
                  </a:moveTo>
                  <a:cubicBezTo>
                    <a:pt x="109434" y="51388"/>
                    <a:pt x="9664" y="14904"/>
                    <a:pt x="4370" y="12983"/>
                  </a:cubicBezTo>
                  <a:cubicBezTo>
                    <a:pt x="914" y="11694"/>
                    <a:pt x="-870" y="7854"/>
                    <a:pt x="420" y="4370"/>
                  </a:cubicBezTo>
                  <a:cubicBezTo>
                    <a:pt x="1682" y="913"/>
                    <a:pt x="5549" y="-869"/>
                    <a:pt x="9006" y="420"/>
                  </a:cubicBezTo>
                  <a:cubicBezTo>
                    <a:pt x="52897" y="16632"/>
                    <a:pt x="175244" y="53692"/>
                    <a:pt x="214005" y="30979"/>
                  </a:cubicBezTo>
                  <a:cubicBezTo>
                    <a:pt x="217187" y="29113"/>
                    <a:pt x="221275" y="30183"/>
                    <a:pt x="223140" y="33366"/>
                  </a:cubicBezTo>
                  <a:cubicBezTo>
                    <a:pt x="225005" y="36547"/>
                    <a:pt x="223936" y="40635"/>
                    <a:pt x="220754" y="42500"/>
                  </a:cubicBezTo>
                  <a:cubicBezTo>
                    <a:pt x="209890" y="48864"/>
                    <a:pt x="194419" y="51388"/>
                    <a:pt x="176670" y="51388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015A6F19-1BE4-F437-34BF-FDB08491E9F4}"/>
                </a:ext>
              </a:extLst>
            </p:cNvPr>
            <p:cNvSpPr/>
            <p:nvPr/>
          </p:nvSpPr>
          <p:spPr>
            <a:xfrm>
              <a:off x="6163989" y="6713476"/>
              <a:ext cx="70127" cy="60610"/>
            </a:xfrm>
            <a:custGeom>
              <a:avLst/>
              <a:gdLst>
                <a:gd name="connsiteX0" fmla="*/ 6694 w 50217"/>
                <a:gd name="connsiteY0" fmla="*/ 43403 h 43402"/>
                <a:gd name="connsiteX1" fmla="*/ 1 w 50217"/>
                <a:gd name="connsiteY1" fmla="*/ 36764 h 43402"/>
                <a:gd name="connsiteX2" fmla="*/ 2470 w 50217"/>
                <a:gd name="connsiteY2" fmla="*/ 31552 h 43402"/>
                <a:gd name="connsiteX3" fmla="*/ 39091 w 50217"/>
                <a:gd name="connsiteY3" fmla="*/ 1679 h 43402"/>
                <a:gd name="connsiteX4" fmla="*/ 48528 w 50217"/>
                <a:gd name="connsiteY4" fmla="*/ 2255 h 43402"/>
                <a:gd name="connsiteX5" fmla="*/ 47952 w 50217"/>
                <a:gd name="connsiteY5" fmla="*/ 11691 h 43402"/>
                <a:gd name="connsiteX6" fmla="*/ 47540 w 50217"/>
                <a:gd name="connsiteY6" fmla="*/ 12048 h 43402"/>
                <a:gd name="connsiteX7" fmla="*/ 10891 w 50217"/>
                <a:gd name="connsiteY7" fmla="*/ 41949 h 43402"/>
                <a:gd name="connsiteX8" fmla="*/ 6694 w 50217"/>
                <a:gd name="connsiteY8" fmla="*/ 43403 h 43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217" h="43402">
                  <a:moveTo>
                    <a:pt x="6694" y="43403"/>
                  </a:moveTo>
                  <a:cubicBezTo>
                    <a:pt x="3018" y="43430"/>
                    <a:pt x="1" y="40440"/>
                    <a:pt x="1" y="36764"/>
                  </a:cubicBezTo>
                  <a:cubicBezTo>
                    <a:pt x="-27" y="34734"/>
                    <a:pt x="906" y="32814"/>
                    <a:pt x="2470" y="31552"/>
                  </a:cubicBezTo>
                  <a:lnTo>
                    <a:pt x="39091" y="1679"/>
                  </a:lnTo>
                  <a:cubicBezTo>
                    <a:pt x="41862" y="-763"/>
                    <a:pt x="46086" y="-516"/>
                    <a:pt x="48528" y="2255"/>
                  </a:cubicBezTo>
                  <a:cubicBezTo>
                    <a:pt x="50997" y="5025"/>
                    <a:pt x="50722" y="9250"/>
                    <a:pt x="47952" y="11691"/>
                  </a:cubicBezTo>
                  <a:cubicBezTo>
                    <a:pt x="47815" y="11828"/>
                    <a:pt x="47677" y="11938"/>
                    <a:pt x="47540" y="12048"/>
                  </a:cubicBezTo>
                  <a:lnTo>
                    <a:pt x="10891" y="41949"/>
                  </a:lnTo>
                  <a:cubicBezTo>
                    <a:pt x="9684" y="42882"/>
                    <a:pt x="8203" y="43403"/>
                    <a:pt x="6694" y="43403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822CB411-248E-9C58-AAD8-9B4DBDD29114}"/>
                </a:ext>
              </a:extLst>
            </p:cNvPr>
            <p:cNvSpPr/>
            <p:nvPr/>
          </p:nvSpPr>
          <p:spPr>
            <a:xfrm>
              <a:off x="5602543" y="5393087"/>
              <a:ext cx="695142" cy="1226921"/>
            </a:xfrm>
            <a:custGeom>
              <a:avLst/>
              <a:gdLst>
                <a:gd name="connsiteX0" fmla="*/ 64964 w 497785"/>
                <a:gd name="connsiteY0" fmla="*/ 0 h 878590"/>
                <a:gd name="connsiteX1" fmla="*/ 6204 w 497785"/>
                <a:gd name="connsiteY1" fmla="*/ 518931 h 878590"/>
                <a:gd name="connsiteX2" fmla="*/ 14791 w 497785"/>
                <a:gd name="connsiteY2" fmla="*/ 868552 h 878590"/>
                <a:gd name="connsiteX3" fmla="*/ 121501 w 497785"/>
                <a:gd name="connsiteY3" fmla="*/ 868333 h 878590"/>
                <a:gd name="connsiteX4" fmla="*/ 148137 w 497785"/>
                <a:gd name="connsiteY4" fmla="*/ 576127 h 878590"/>
                <a:gd name="connsiteX5" fmla="*/ 168053 w 497785"/>
                <a:gd name="connsiteY5" fmla="*/ 505298 h 878590"/>
                <a:gd name="connsiteX6" fmla="*/ 221134 w 497785"/>
                <a:gd name="connsiteY6" fmla="*/ 352501 h 878590"/>
                <a:gd name="connsiteX7" fmla="*/ 291223 w 497785"/>
                <a:gd name="connsiteY7" fmla="*/ 129342 h 878590"/>
                <a:gd name="connsiteX8" fmla="*/ 293966 w 497785"/>
                <a:gd name="connsiteY8" fmla="*/ 876782 h 878590"/>
                <a:gd name="connsiteX9" fmla="*/ 408083 w 497785"/>
                <a:gd name="connsiteY9" fmla="*/ 867372 h 878590"/>
                <a:gd name="connsiteX10" fmla="*/ 473097 w 497785"/>
                <a:gd name="connsiteY10" fmla="*/ 480581 h 878590"/>
                <a:gd name="connsiteX11" fmla="*/ 497786 w 497785"/>
                <a:gd name="connsiteY11" fmla="*/ 2853 h 87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7785" h="878590">
                  <a:moveTo>
                    <a:pt x="64964" y="0"/>
                  </a:moveTo>
                  <a:cubicBezTo>
                    <a:pt x="64964" y="0"/>
                    <a:pt x="24090" y="385914"/>
                    <a:pt x="6204" y="518931"/>
                  </a:cubicBezTo>
                  <a:cubicBezTo>
                    <a:pt x="-11681" y="651949"/>
                    <a:pt x="14791" y="868552"/>
                    <a:pt x="14791" y="868552"/>
                  </a:cubicBezTo>
                  <a:lnTo>
                    <a:pt x="121501" y="868333"/>
                  </a:lnTo>
                  <a:cubicBezTo>
                    <a:pt x="121501" y="868333"/>
                    <a:pt x="136561" y="676117"/>
                    <a:pt x="148137" y="576127"/>
                  </a:cubicBezTo>
                  <a:cubicBezTo>
                    <a:pt x="151018" y="551630"/>
                    <a:pt x="157739" y="527709"/>
                    <a:pt x="168053" y="505298"/>
                  </a:cubicBezTo>
                  <a:cubicBezTo>
                    <a:pt x="184211" y="470075"/>
                    <a:pt x="209530" y="409286"/>
                    <a:pt x="221134" y="352501"/>
                  </a:cubicBezTo>
                  <a:cubicBezTo>
                    <a:pt x="238855" y="265514"/>
                    <a:pt x="291223" y="129342"/>
                    <a:pt x="291223" y="129342"/>
                  </a:cubicBezTo>
                  <a:cubicBezTo>
                    <a:pt x="291223" y="129342"/>
                    <a:pt x="293253" y="822302"/>
                    <a:pt x="293966" y="876782"/>
                  </a:cubicBezTo>
                  <a:cubicBezTo>
                    <a:pt x="293966" y="876782"/>
                    <a:pt x="377222" y="884709"/>
                    <a:pt x="408083" y="867372"/>
                  </a:cubicBezTo>
                  <a:cubicBezTo>
                    <a:pt x="408083" y="867372"/>
                    <a:pt x="473920" y="618071"/>
                    <a:pt x="473097" y="480581"/>
                  </a:cubicBezTo>
                  <a:cubicBezTo>
                    <a:pt x="472274" y="343092"/>
                    <a:pt x="497786" y="2853"/>
                    <a:pt x="497786" y="2853"/>
                  </a:cubicBez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8625A503-9473-DE55-6152-EAF4F7C5EA0B}"/>
                </a:ext>
              </a:extLst>
            </p:cNvPr>
            <p:cNvSpPr/>
            <p:nvPr/>
          </p:nvSpPr>
          <p:spPr>
            <a:xfrm>
              <a:off x="5593290" y="5383739"/>
              <a:ext cx="714088" cy="1245617"/>
            </a:xfrm>
            <a:custGeom>
              <a:avLst/>
              <a:gdLst>
                <a:gd name="connsiteX0" fmla="*/ 342592 w 511353"/>
                <a:gd name="connsiteY0" fmla="*/ 891979 h 891978"/>
                <a:gd name="connsiteX1" fmla="*/ 300072 w 511353"/>
                <a:gd name="connsiteY1" fmla="*/ 890141 h 891978"/>
                <a:gd name="connsiteX2" fmla="*/ 294010 w 511353"/>
                <a:gd name="connsiteY2" fmla="*/ 883585 h 891978"/>
                <a:gd name="connsiteX3" fmla="*/ 291266 w 511353"/>
                <a:gd name="connsiteY3" fmla="*/ 173096 h 891978"/>
                <a:gd name="connsiteX4" fmla="*/ 234317 w 511353"/>
                <a:gd name="connsiteY4" fmla="*/ 360539 h 891978"/>
                <a:gd name="connsiteX5" fmla="*/ 180743 w 511353"/>
                <a:gd name="connsiteY5" fmla="*/ 514789 h 891978"/>
                <a:gd name="connsiteX6" fmla="*/ 161403 w 511353"/>
                <a:gd name="connsiteY6" fmla="*/ 583588 h 891978"/>
                <a:gd name="connsiteX7" fmla="*/ 134794 w 511353"/>
                <a:gd name="connsiteY7" fmla="*/ 875547 h 891978"/>
                <a:gd name="connsiteX8" fmla="*/ 128128 w 511353"/>
                <a:gd name="connsiteY8" fmla="*/ 881719 h 891978"/>
                <a:gd name="connsiteX9" fmla="*/ 21445 w 511353"/>
                <a:gd name="connsiteY9" fmla="*/ 881939 h 891978"/>
                <a:gd name="connsiteX10" fmla="*/ 21445 w 511353"/>
                <a:gd name="connsiteY10" fmla="*/ 881939 h 891978"/>
                <a:gd name="connsiteX11" fmla="*/ 14807 w 511353"/>
                <a:gd name="connsiteY11" fmla="*/ 876068 h 891978"/>
                <a:gd name="connsiteX12" fmla="*/ 6221 w 511353"/>
                <a:gd name="connsiteY12" fmla="*/ 524719 h 891978"/>
                <a:gd name="connsiteX13" fmla="*/ 64952 w 511353"/>
                <a:gd name="connsiteY13" fmla="*/ 5980 h 891978"/>
                <a:gd name="connsiteX14" fmla="*/ 71618 w 511353"/>
                <a:gd name="connsiteY14" fmla="*/ 0 h 891978"/>
                <a:gd name="connsiteX15" fmla="*/ 71618 w 511353"/>
                <a:gd name="connsiteY15" fmla="*/ 0 h 891978"/>
                <a:gd name="connsiteX16" fmla="*/ 504687 w 511353"/>
                <a:gd name="connsiteY16" fmla="*/ 2743 h 891978"/>
                <a:gd name="connsiteX17" fmla="*/ 511354 w 511353"/>
                <a:gd name="connsiteY17" fmla="*/ 9519 h 891978"/>
                <a:gd name="connsiteX18" fmla="*/ 511326 w 511353"/>
                <a:gd name="connsiteY18" fmla="*/ 9930 h 891978"/>
                <a:gd name="connsiteX19" fmla="*/ 486637 w 511353"/>
                <a:gd name="connsiteY19" fmla="*/ 487247 h 891978"/>
                <a:gd name="connsiteX20" fmla="*/ 421404 w 511353"/>
                <a:gd name="connsiteY20" fmla="*/ 875794 h 891978"/>
                <a:gd name="connsiteX21" fmla="*/ 418222 w 511353"/>
                <a:gd name="connsiteY21" fmla="*/ 879936 h 891978"/>
                <a:gd name="connsiteX22" fmla="*/ 342592 w 511353"/>
                <a:gd name="connsiteY22" fmla="*/ 891979 h 891978"/>
                <a:gd name="connsiteX23" fmla="*/ 307314 w 511353"/>
                <a:gd name="connsiteY23" fmla="*/ 877303 h 891978"/>
                <a:gd name="connsiteX24" fmla="*/ 409114 w 511353"/>
                <a:gd name="connsiteY24" fmla="*/ 869512 h 891978"/>
                <a:gd name="connsiteX25" fmla="*/ 473141 w 511353"/>
                <a:gd name="connsiteY25" fmla="*/ 487302 h 891978"/>
                <a:gd name="connsiteX26" fmla="*/ 497445 w 511353"/>
                <a:gd name="connsiteY26" fmla="*/ 16185 h 891978"/>
                <a:gd name="connsiteX27" fmla="*/ 77736 w 511353"/>
                <a:gd name="connsiteY27" fmla="*/ 13442 h 891978"/>
                <a:gd name="connsiteX28" fmla="*/ 19580 w 511353"/>
                <a:gd name="connsiteY28" fmla="*/ 526420 h 891978"/>
                <a:gd name="connsiteX29" fmla="*/ 27508 w 511353"/>
                <a:gd name="connsiteY29" fmla="*/ 868470 h 891978"/>
                <a:gd name="connsiteX30" fmla="*/ 122066 w 511353"/>
                <a:gd name="connsiteY30" fmla="*/ 868278 h 891978"/>
                <a:gd name="connsiteX31" fmla="*/ 148263 w 511353"/>
                <a:gd name="connsiteY31" fmla="*/ 581970 h 891978"/>
                <a:gd name="connsiteX32" fmla="*/ 168728 w 511353"/>
                <a:gd name="connsiteY32" fmla="*/ 509138 h 891978"/>
                <a:gd name="connsiteX33" fmla="*/ 221342 w 511353"/>
                <a:gd name="connsiteY33" fmla="*/ 357768 h 891978"/>
                <a:gd name="connsiteX34" fmla="*/ 291733 w 511353"/>
                <a:gd name="connsiteY34" fmla="*/ 133566 h 891978"/>
                <a:gd name="connsiteX35" fmla="*/ 300374 w 511353"/>
                <a:gd name="connsiteY35" fmla="*/ 129699 h 891978"/>
                <a:gd name="connsiteX36" fmla="*/ 304681 w 511353"/>
                <a:gd name="connsiteY36" fmla="*/ 135925 h 891978"/>
                <a:gd name="connsiteX37" fmla="*/ 307314 w 511353"/>
                <a:gd name="connsiteY37" fmla="*/ 877303 h 89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11353" h="891978">
                  <a:moveTo>
                    <a:pt x="342592" y="891979"/>
                  </a:moveTo>
                  <a:cubicBezTo>
                    <a:pt x="320070" y="891979"/>
                    <a:pt x="301691" y="890278"/>
                    <a:pt x="300072" y="890141"/>
                  </a:cubicBezTo>
                  <a:cubicBezTo>
                    <a:pt x="296671" y="889811"/>
                    <a:pt x="294064" y="886987"/>
                    <a:pt x="294010" y="883585"/>
                  </a:cubicBezTo>
                  <a:cubicBezTo>
                    <a:pt x="293324" y="836951"/>
                    <a:pt x="291705" y="317580"/>
                    <a:pt x="291266" y="173096"/>
                  </a:cubicBezTo>
                  <a:cubicBezTo>
                    <a:pt x="274643" y="219209"/>
                    <a:pt x="246306" y="301697"/>
                    <a:pt x="234317" y="360539"/>
                  </a:cubicBezTo>
                  <a:cubicBezTo>
                    <a:pt x="222330" y="419380"/>
                    <a:pt x="195611" y="482364"/>
                    <a:pt x="180743" y="514789"/>
                  </a:cubicBezTo>
                  <a:cubicBezTo>
                    <a:pt x="170730" y="536570"/>
                    <a:pt x="164201" y="559777"/>
                    <a:pt x="161403" y="583588"/>
                  </a:cubicBezTo>
                  <a:cubicBezTo>
                    <a:pt x="149992" y="682344"/>
                    <a:pt x="134931" y="873627"/>
                    <a:pt x="134794" y="875547"/>
                  </a:cubicBezTo>
                  <a:cubicBezTo>
                    <a:pt x="134520" y="879031"/>
                    <a:pt x="131612" y="881719"/>
                    <a:pt x="128128" y="881719"/>
                  </a:cubicBezTo>
                  <a:lnTo>
                    <a:pt x="21445" y="881939"/>
                  </a:lnTo>
                  <a:lnTo>
                    <a:pt x="21445" y="881939"/>
                  </a:lnTo>
                  <a:cubicBezTo>
                    <a:pt x="18071" y="881939"/>
                    <a:pt x="15218" y="879415"/>
                    <a:pt x="14807" y="876068"/>
                  </a:cubicBezTo>
                  <a:cubicBezTo>
                    <a:pt x="14532" y="873901"/>
                    <a:pt x="-11610" y="657079"/>
                    <a:pt x="6221" y="524719"/>
                  </a:cubicBezTo>
                  <a:cubicBezTo>
                    <a:pt x="23914" y="393320"/>
                    <a:pt x="64541" y="9848"/>
                    <a:pt x="64952" y="5980"/>
                  </a:cubicBezTo>
                  <a:cubicBezTo>
                    <a:pt x="65336" y="2578"/>
                    <a:pt x="68189" y="0"/>
                    <a:pt x="71618" y="0"/>
                  </a:cubicBezTo>
                  <a:lnTo>
                    <a:pt x="71618" y="0"/>
                  </a:lnTo>
                  <a:lnTo>
                    <a:pt x="504687" y="2743"/>
                  </a:lnTo>
                  <a:cubicBezTo>
                    <a:pt x="508391" y="2771"/>
                    <a:pt x="511381" y="5816"/>
                    <a:pt x="511354" y="9519"/>
                  </a:cubicBezTo>
                  <a:cubicBezTo>
                    <a:pt x="511354" y="9656"/>
                    <a:pt x="511326" y="9793"/>
                    <a:pt x="511326" y="9930"/>
                  </a:cubicBezTo>
                  <a:cubicBezTo>
                    <a:pt x="511051" y="13332"/>
                    <a:pt x="485814" y="351459"/>
                    <a:pt x="486637" y="487247"/>
                  </a:cubicBezTo>
                  <a:cubicBezTo>
                    <a:pt x="487323" y="624051"/>
                    <a:pt x="422062" y="873298"/>
                    <a:pt x="421404" y="875794"/>
                  </a:cubicBezTo>
                  <a:cubicBezTo>
                    <a:pt x="420937" y="877549"/>
                    <a:pt x="419786" y="879031"/>
                    <a:pt x="418222" y="879936"/>
                  </a:cubicBezTo>
                  <a:cubicBezTo>
                    <a:pt x="400720" y="889675"/>
                    <a:pt x="368844" y="891979"/>
                    <a:pt x="342592" y="891979"/>
                  </a:cubicBezTo>
                  <a:close/>
                  <a:moveTo>
                    <a:pt x="307314" y="877303"/>
                  </a:moveTo>
                  <a:cubicBezTo>
                    <a:pt x="325995" y="878647"/>
                    <a:pt x="383575" y="881582"/>
                    <a:pt x="409114" y="869512"/>
                  </a:cubicBezTo>
                  <a:cubicBezTo>
                    <a:pt x="416357" y="841367"/>
                    <a:pt x="473799" y="614394"/>
                    <a:pt x="473141" y="487302"/>
                  </a:cubicBezTo>
                  <a:cubicBezTo>
                    <a:pt x="472510" y="362130"/>
                    <a:pt x="493797" y="65974"/>
                    <a:pt x="497445" y="16185"/>
                  </a:cubicBezTo>
                  <a:lnTo>
                    <a:pt x="77736" y="13442"/>
                  </a:lnTo>
                  <a:cubicBezTo>
                    <a:pt x="72469" y="63066"/>
                    <a:pt x="36094" y="404019"/>
                    <a:pt x="19580" y="526420"/>
                  </a:cubicBezTo>
                  <a:cubicBezTo>
                    <a:pt x="3642" y="644926"/>
                    <a:pt x="23475" y="832918"/>
                    <a:pt x="27508" y="868470"/>
                  </a:cubicBezTo>
                  <a:lnTo>
                    <a:pt x="122066" y="868278"/>
                  </a:lnTo>
                  <a:cubicBezTo>
                    <a:pt x="124809" y="834564"/>
                    <a:pt x="137976" y="670767"/>
                    <a:pt x="148263" y="581970"/>
                  </a:cubicBezTo>
                  <a:cubicBezTo>
                    <a:pt x="151226" y="556760"/>
                    <a:pt x="158112" y="532181"/>
                    <a:pt x="168728" y="509138"/>
                  </a:cubicBezTo>
                  <a:cubicBezTo>
                    <a:pt x="183349" y="477234"/>
                    <a:pt x="209629" y="415156"/>
                    <a:pt x="221342" y="357768"/>
                  </a:cubicBezTo>
                  <a:cubicBezTo>
                    <a:pt x="238981" y="271248"/>
                    <a:pt x="291212" y="134910"/>
                    <a:pt x="291733" y="133566"/>
                  </a:cubicBezTo>
                  <a:cubicBezTo>
                    <a:pt x="293049" y="130110"/>
                    <a:pt x="296917" y="128382"/>
                    <a:pt x="300374" y="129699"/>
                  </a:cubicBezTo>
                  <a:cubicBezTo>
                    <a:pt x="302952" y="130686"/>
                    <a:pt x="304681" y="133155"/>
                    <a:pt x="304681" y="135925"/>
                  </a:cubicBezTo>
                  <a:cubicBezTo>
                    <a:pt x="304544" y="142756"/>
                    <a:pt x="306464" y="791139"/>
                    <a:pt x="307314" y="877303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826BE0B4-C259-BC07-9E74-3424F858D172}"/>
                </a:ext>
              </a:extLst>
            </p:cNvPr>
            <p:cNvSpPr/>
            <p:nvPr/>
          </p:nvSpPr>
          <p:spPr>
            <a:xfrm>
              <a:off x="5697526" y="6122950"/>
              <a:ext cx="80176" cy="29972"/>
            </a:xfrm>
            <a:custGeom>
              <a:avLst/>
              <a:gdLst>
                <a:gd name="connsiteX0" fmla="*/ 33925 w 57413"/>
                <a:gd name="connsiteY0" fmla="*/ 21465 h 21464"/>
                <a:gd name="connsiteX1" fmla="*/ 3174 w 57413"/>
                <a:gd name="connsiteY1" fmla="*/ 12385 h 21464"/>
                <a:gd name="connsiteX2" fmla="*/ 1007 w 57413"/>
                <a:gd name="connsiteY2" fmla="*/ 3168 h 21464"/>
                <a:gd name="connsiteX3" fmla="*/ 10224 w 57413"/>
                <a:gd name="connsiteY3" fmla="*/ 1000 h 21464"/>
                <a:gd name="connsiteX4" fmla="*/ 10471 w 57413"/>
                <a:gd name="connsiteY4" fmla="*/ 1165 h 21464"/>
                <a:gd name="connsiteX5" fmla="*/ 48437 w 57413"/>
                <a:gd name="connsiteY5" fmla="*/ 5554 h 21464"/>
                <a:gd name="connsiteX6" fmla="*/ 57023 w 57413"/>
                <a:gd name="connsiteY6" fmla="*/ 9559 h 21464"/>
                <a:gd name="connsiteX7" fmla="*/ 52991 w 57413"/>
                <a:gd name="connsiteY7" fmla="*/ 18145 h 21464"/>
                <a:gd name="connsiteX8" fmla="*/ 33925 w 57413"/>
                <a:gd name="connsiteY8" fmla="*/ 21465 h 21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13" h="21464">
                  <a:moveTo>
                    <a:pt x="33925" y="21465"/>
                  </a:moveTo>
                  <a:cubicBezTo>
                    <a:pt x="23007" y="21465"/>
                    <a:pt x="12336" y="18310"/>
                    <a:pt x="3174" y="12385"/>
                  </a:cubicBezTo>
                  <a:cubicBezTo>
                    <a:pt x="19" y="10437"/>
                    <a:pt x="-941" y="6322"/>
                    <a:pt x="1007" y="3168"/>
                  </a:cubicBezTo>
                  <a:cubicBezTo>
                    <a:pt x="2955" y="40"/>
                    <a:pt x="7097" y="-947"/>
                    <a:pt x="10224" y="1000"/>
                  </a:cubicBezTo>
                  <a:cubicBezTo>
                    <a:pt x="10306" y="1055"/>
                    <a:pt x="10389" y="1110"/>
                    <a:pt x="10471" y="1165"/>
                  </a:cubicBezTo>
                  <a:cubicBezTo>
                    <a:pt x="21746" y="8462"/>
                    <a:pt x="35791" y="10108"/>
                    <a:pt x="48437" y="5554"/>
                  </a:cubicBezTo>
                  <a:cubicBezTo>
                    <a:pt x="51921" y="4292"/>
                    <a:pt x="55761" y="6103"/>
                    <a:pt x="57023" y="9559"/>
                  </a:cubicBezTo>
                  <a:cubicBezTo>
                    <a:pt x="58258" y="13043"/>
                    <a:pt x="56474" y="16884"/>
                    <a:pt x="52991" y="18145"/>
                  </a:cubicBezTo>
                  <a:cubicBezTo>
                    <a:pt x="46873" y="20340"/>
                    <a:pt x="40427" y="21465"/>
                    <a:pt x="33925" y="21465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98B22A80-ABC7-D07A-9769-84A239BA935D}"/>
                </a:ext>
              </a:extLst>
            </p:cNvPr>
            <p:cNvSpPr/>
            <p:nvPr/>
          </p:nvSpPr>
          <p:spPr>
            <a:xfrm>
              <a:off x="5701115" y="5476050"/>
              <a:ext cx="83487" cy="82145"/>
            </a:xfrm>
            <a:custGeom>
              <a:avLst/>
              <a:gdLst>
                <a:gd name="connsiteX0" fmla="*/ 6776 w 59784"/>
                <a:gd name="connsiteY0" fmla="*/ 58769 h 58823"/>
                <a:gd name="connsiteX1" fmla="*/ 1 w 59784"/>
                <a:gd name="connsiteY1" fmla="*/ 52157 h 58823"/>
                <a:gd name="connsiteX2" fmla="*/ 6091 w 59784"/>
                <a:gd name="connsiteY2" fmla="*/ 45409 h 58823"/>
                <a:gd name="connsiteX3" fmla="*/ 46525 w 59784"/>
                <a:gd name="connsiteY3" fmla="*/ 5331 h 58823"/>
                <a:gd name="connsiteX4" fmla="*/ 54453 w 59784"/>
                <a:gd name="connsiteY4" fmla="*/ 146 h 58823"/>
                <a:gd name="connsiteX5" fmla="*/ 59638 w 59784"/>
                <a:gd name="connsiteY5" fmla="*/ 8074 h 58823"/>
                <a:gd name="connsiteX6" fmla="*/ 7517 w 59784"/>
                <a:gd name="connsiteY6" fmla="*/ 58824 h 5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84" h="58823">
                  <a:moveTo>
                    <a:pt x="6776" y="58769"/>
                  </a:moveTo>
                  <a:cubicBezTo>
                    <a:pt x="3073" y="58824"/>
                    <a:pt x="55" y="55861"/>
                    <a:pt x="1" y="52157"/>
                  </a:cubicBezTo>
                  <a:cubicBezTo>
                    <a:pt x="-54" y="48673"/>
                    <a:pt x="2607" y="45711"/>
                    <a:pt x="6091" y="45409"/>
                  </a:cubicBezTo>
                  <a:cubicBezTo>
                    <a:pt x="22056" y="43736"/>
                    <a:pt x="41066" y="32324"/>
                    <a:pt x="46525" y="5331"/>
                  </a:cubicBezTo>
                  <a:cubicBezTo>
                    <a:pt x="47294" y="1710"/>
                    <a:pt x="50832" y="-622"/>
                    <a:pt x="54453" y="146"/>
                  </a:cubicBezTo>
                  <a:cubicBezTo>
                    <a:pt x="58074" y="914"/>
                    <a:pt x="60406" y="4453"/>
                    <a:pt x="59638" y="8074"/>
                  </a:cubicBezTo>
                  <a:cubicBezTo>
                    <a:pt x="52753" y="42200"/>
                    <a:pt x="28173" y="56656"/>
                    <a:pt x="7517" y="58824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5BFFE37-0395-10E2-72E9-DF3B84C84BB9}"/>
                </a:ext>
              </a:extLst>
            </p:cNvPr>
            <p:cNvSpPr/>
            <p:nvPr/>
          </p:nvSpPr>
          <p:spPr>
            <a:xfrm>
              <a:off x="6089613" y="6179394"/>
              <a:ext cx="133967" cy="266468"/>
            </a:xfrm>
            <a:custGeom>
              <a:avLst/>
              <a:gdLst>
                <a:gd name="connsiteX0" fmla="*/ 6709 w 95932"/>
                <a:gd name="connsiteY0" fmla="*/ 190817 h 190816"/>
                <a:gd name="connsiteX1" fmla="*/ 6242 w 95932"/>
                <a:gd name="connsiteY1" fmla="*/ 190817 h 190816"/>
                <a:gd name="connsiteX2" fmla="*/ 15 w 95932"/>
                <a:gd name="connsiteY2" fmla="*/ 183739 h 190816"/>
                <a:gd name="connsiteX3" fmla="*/ 15 w 95932"/>
                <a:gd name="connsiteY3" fmla="*/ 183684 h 190816"/>
                <a:gd name="connsiteX4" fmla="*/ 84039 w 95932"/>
                <a:gd name="connsiteY4" fmla="*/ 2468 h 190816"/>
                <a:gd name="connsiteX5" fmla="*/ 93449 w 95932"/>
                <a:gd name="connsiteY5" fmla="*/ 1508 h 190816"/>
                <a:gd name="connsiteX6" fmla="*/ 95012 w 95932"/>
                <a:gd name="connsiteY6" fmla="*/ 10067 h 190816"/>
                <a:gd name="connsiteX7" fmla="*/ 13320 w 95932"/>
                <a:gd name="connsiteY7" fmla="*/ 184617 h 190816"/>
                <a:gd name="connsiteX8" fmla="*/ 6709 w 95932"/>
                <a:gd name="connsiteY8" fmla="*/ 190817 h 190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932" h="190816">
                  <a:moveTo>
                    <a:pt x="6709" y="190817"/>
                  </a:moveTo>
                  <a:lnTo>
                    <a:pt x="6242" y="190817"/>
                  </a:lnTo>
                  <a:cubicBezTo>
                    <a:pt x="2566" y="190597"/>
                    <a:pt x="-232" y="187415"/>
                    <a:pt x="15" y="183739"/>
                  </a:cubicBezTo>
                  <a:cubicBezTo>
                    <a:pt x="15" y="183711"/>
                    <a:pt x="15" y="183711"/>
                    <a:pt x="15" y="183684"/>
                  </a:cubicBezTo>
                  <a:cubicBezTo>
                    <a:pt x="4459" y="118944"/>
                    <a:pt x="80775" y="7214"/>
                    <a:pt x="84039" y="2468"/>
                  </a:cubicBezTo>
                  <a:cubicBezTo>
                    <a:pt x="86371" y="-412"/>
                    <a:pt x="90596" y="-823"/>
                    <a:pt x="93449" y="1508"/>
                  </a:cubicBezTo>
                  <a:cubicBezTo>
                    <a:pt x="96027" y="3593"/>
                    <a:pt x="96685" y="7214"/>
                    <a:pt x="95012" y="10067"/>
                  </a:cubicBezTo>
                  <a:cubicBezTo>
                    <a:pt x="94217" y="11192"/>
                    <a:pt x="17517" y="123498"/>
                    <a:pt x="13320" y="184617"/>
                  </a:cubicBezTo>
                  <a:cubicBezTo>
                    <a:pt x="13073" y="188101"/>
                    <a:pt x="10193" y="190789"/>
                    <a:pt x="6709" y="190817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81279BF8-EB31-D14C-A8A7-88557329C54C}"/>
                </a:ext>
              </a:extLst>
            </p:cNvPr>
            <p:cNvSpPr/>
            <p:nvPr/>
          </p:nvSpPr>
          <p:spPr>
            <a:xfrm>
              <a:off x="5593959" y="4324791"/>
              <a:ext cx="874654" cy="1206950"/>
            </a:xfrm>
            <a:custGeom>
              <a:avLst/>
              <a:gdLst>
                <a:gd name="connsiteX0" fmla="*/ 664 w 626333"/>
                <a:gd name="connsiteY0" fmla="*/ 305157 h 864289"/>
                <a:gd name="connsiteX1" fmla="*/ 126851 w 626333"/>
                <a:gd name="connsiteY1" fmla="*/ 35308 h 864289"/>
                <a:gd name="connsiteX2" fmla="*/ 521872 w 626333"/>
                <a:gd name="connsiteY2" fmla="*/ 48229 h 864289"/>
                <a:gd name="connsiteX3" fmla="*/ 626333 w 626333"/>
                <a:gd name="connsiteY3" fmla="*/ 251774 h 864289"/>
                <a:gd name="connsiteX4" fmla="*/ 536548 w 626333"/>
                <a:gd name="connsiteY4" fmla="*/ 347210 h 864289"/>
                <a:gd name="connsiteX5" fmla="*/ 515755 w 626333"/>
                <a:gd name="connsiteY5" fmla="*/ 862932 h 864289"/>
                <a:gd name="connsiteX6" fmla="*/ 344332 w 626333"/>
                <a:gd name="connsiteY6" fmla="*/ 848173 h 864289"/>
                <a:gd name="connsiteX7" fmla="*/ 45186 w 626333"/>
                <a:gd name="connsiteY7" fmla="*/ 821591 h 864289"/>
                <a:gd name="connsiteX8" fmla="*/ 85813 w 626333"/>
                <a:gd name="connsiteY8" fmla="*/ 301920 h 864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6333" h="864289">
                  <a:moveTo>
                    <a:pt x="664" y="305157"/>
                  </a:moveTo>
                  <a:cubicBezTo>
                    <a:pt x="664" y="305157"/>
                    <a:pt x="-16755" y="90145"/>
                    <a:pt x="126851" y="35308"/>
                  </a:cubicBezTo>
                  <a:cubicBezTo>
                    <a:pt x="256248" y="-14070"/>
                    <a:pt x="428905" y="-13356"/>
                    <a:pt x="521872" y="48229"/>
                  </a:cubicBezTo>
                  <a:cubicBezTo>
                    <a:pt x="567739" y="78651"/>
                    <a:pt x="626333" y="251774"/>
                    <a:pt x="626333" y="251774"/>
                  </a:cubicBezTo>
                  <a:lnTo>
                    <a:pt x="536548" y="347210"/>
                  </a:lnTo>
                  <a:cubicBezTo>
                    <a:pt x="536548" y="347210"/>
                    <a:pt x="540773" y="756304"/>
                    <a:pt x="515755" y="862932"/>
                  </a:cubicBezTo>
                  <a:cubicBezTo>
                    <a:pt x="515755" y="862932"/>
                    <a:pt x="394450" y="870914"/>
                    <a:pt x="344332" y="848173"/>
                  </a:cubicBezTo>
                  <a:cubicBezTo>
                    <a:pt x="294214" y="825432"/>
                    <a:pt x="127455" y="788673"/>
                    <a:pt x="45186" y="821591"/>
                  </a:cubicBezTo>
                  <a:lnTo>
                    <a:pt x="85813" y="301920"/>
                  </a:ln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C4971E55-DA06-D5F6-94C2-40D9C3BDA271}"/>
                </a:ext>
              </a:extLst>
            </p:cNvPr>
            <p:cNvSpPr/>
            <p:nvPr/>
          </p:nvSpPr>
          <p:spPr>
            <a:xfrm>
              <a:off x="5809796" y="5102204"/>
              <a:ext cx="380738" cy="238554"/>
            </a:xfrm>
            <a:custGeom>
              <a:avLst/>
              <a:gdLst>
                <a:gd name="connsiteX0" fmla="*/ 6666 w 272644"/>
                <a:gd name="connsiteY0" fmla="*/ 170828 h 170827"/>
                <a:gd name="connsiteX1" fmla="*/ 0 w 272644"/>
                <a:gd name="connsiteY1" fmla="*/ 164107 h 170827"/>
                <a:gd name="connsiteX2" fmla="*/ 5843 w 272644"/>
                <a:gd name="connsiteY2" fmla="*/ 157496 h 170827"/>
                <a:gd name="connsiteX3" fmla="*/ 259863 w 272644"/>
                <a:gd name="connsiteY3" fmla="*/ 3876 h 170827"/>
                <a:gd name="connsiteX4" fmla="*/ 268779 w 272644"/>
                <a:gd name="connsiteY4" fmla="*/ 612 h 170827"/>
                <a:gd name="connsiteX5" fmla="*/ 272015 w 272644"/>
                <a:gd name="connsiteY5" fmla="*/ 9527 h 170827"/>
                <a:gd name="connsiteX6" fmla="*/ 7516 w 272644"/>
                <a:gd name="connsiteY6" fmla="*/ 170828 h 17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2644" h="170827">
                  <a:moveTo>
                    <a:pt x="6666" y="170828"/>
                  </a:moveTo>
                  <a:cubicBezTo>
                    <a:pt x="2963" y="170800"/>
                    <a:pt x="0" y="167810"/>
                    <a:pt x="0" y="164107"/>
                  </a:cubicBezTo>
                  <a:cubicBezTo>
                    <a:pt x="27" y="160760"/>
                    <a:pt x="2524" y="157935"/>
                    <a:pt x="5843" y="157496"/>
                  </a:cubicBezTo>
                  <a:cubicBezTo>
                    <a:pt x="197620" y="133465"/>
                    <a:pt x="259260" y="5111"/>
                    <a:pt x="259863" y="3876"/>
                  </a:cubicBezTo>
                  <a:cubicBezTo>
                    <a:pt x="261427" y="530"/>
                    <a:pt x="265405" y="-924"/>
                    <a:pt x="268779" y="612"/>
                  </a:cubicBezTo>
                  <a:cubicBezTo>
                    <a:pt x="272125" y="2176"/>
                    <a:pt x="273579" y="6181"/>
                    <a:pt x="272015" y="9527"/>
                  </a:cubicBezTo>
                  <a:cubicBezTo>
                    <a:pt x="271385" y="10872"/>
                    <a:pt x="206563" y="145864"/>
                    <a:pt x="7516" y="170828"/>
                  </a:cubicBez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551234C-98D6-763C-564F-C1C803E76B63}"/>
                </a:ext>
              </a:extLst>
            </p:cNvPr>
            <p:cNvSpPr/>
            <p:nvPr/>
          </p:nvSpPr>
          <p:spPr>
            <a:xfrm>
              <a:off x="5973144" y="4502446"/>
              <a:ext cx="459403" cy="541230"/>
            </a:xfrm>
            <a:custGeom>
              <a:avLst/>
              <a:gdLst>
                <a:gd name="connsiteX0" fmla="*/ 179128 w 328975"/>
                <a:gd name="connsiteY0" fmla="*/ 77923 h 387571"/>
                <a:gd name="connsiteX1" fmla="*/ 280791 w 328975"/>
                <a:gd name="connsiteY1" fmla="*/ 227070 h 387571"/>
                <a:gd name="connsiteX2" fmla="*/ 303258 w 328975"/>
                <a:gd name="connsiteY2" fmla="*/ 376876 h 387571"/>
                <a:gd name="connsiteX3" fmla="*/ 45397 w 328975"/>
                <a:gd name="connsiteY3" fmla="*/ 209541 h 387571"/>
                <a:gd name="connsiteX4" fmla="*/ 72829 w 328975"/>
                <a:gd name="connsiteY4" fmla="*/ 537 h 387571"/>
                <a:gd name="connsiteX5" fmla="*/ 179128 w 328975"/>
                <a:gd name="connsiteY5" fmla="*/ 77923 h 38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975" h="387571">
                  <a:moveTo>
                    <a:pt x="179128" y="77923"/>
                  </a:moveTo>
                  <a:cubicBezTo>
                    <a:pt x="179128" y="77923"/>
                    <a:pt x="217011" y="141345"/>
                    <a:pt x="280791" y="227070"/>
                  </a:cubicBezTo>
                  <a:cubicBezTo>
                    <a:pt x="344570" y="312795"/>
                    <a:pt x="337411" y="343547"/>
                    <a:pt x="303258" y="376876"/>
                  </a:cubicBezTo>
                  <a:cubicBezTo>
                    <a:pt x="269105" y="410206"/>
                    <a:pt x="147060" y="368647"/>
                    <a:pt x="45397" y="209541"/>
                  </a:cubicBezTo>
                  <a:cubicBezTo>
                    <a:pt x="-56266" y="50436"/>
                    <a:pt x="39910" y="4816"/>
                    <a:pt x="72829" y="537"/>
                  </a:cubicBezTo>
                  <a:cubicBezTo>
                    <a:pt x="134441" y="-7528"/>
                    <a:pt x="179128" y="77923"/>
                    <a:pt x="179128" y="77923"/>
                  </a:cubicBez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BA5A1273-189A-55EC-097F-6F4D6205C2A3}"/>
                </a:ext>
              </a:extLst>
            </p:cNvPr>
            <p:cNvSpPr/>
            <p:nvPr/>
          </p:nvSpPr>
          <p:spPr>
            <a:xfrm>
              <a:off x="5963701" y="4493022"/>
              <a:ext cx="478378" cy="560004"/>
            </a:xfrm>
            <a:custGeom>
              <a:avLst/>
              <a:gdLst>
                <a:gd name="connsiteX0" fmla="*/ 277978 w 342563"/>
                <a:gd name="connsiteY0" fmla="*/ 401017 h 401016"/>
                <a:gd name="connsiteX1" fmla="*/ 267005 w 342563"/>
                <a:gd name="connsiteY1" fmla="*/ 400331 h 401016"/>
                <a:gd name="connsiteX2" fmla="*/ 46589 w 342563"/>
                <a:gd name="connsiteY2" fmla="*/ 219829 h 401016"/>
                <a:gd name="connsiteX3" fmla="*/ 8870 w 342563"/>
                <a:gd name="connsiteY3" fmla="*/ 51890 h 401016"/>
                <a:gd name="connsiteX4" fmla="*/ 78684 w 342563"/>
                <a:gd name="connsiteY4" fmla="*/ 592 h 401016"/>
                <a:gd name="connsiteX5" fmla="*/ 191841 w 342563"/>
                <a:gd name="connsiteY5" fmla="*/ 81380 h 401016"/>
                <a:gd name="connsiteX6" fmla="*/ 293038 w 342563"/>
                <a:gd name="connsiteY6" fmla="*/ 229814 h 401016"/>
                <a:gd name="connsiteX7" fmla="*/ 314792 w 342563"/>
                <a:gd name="connsiteY7" fmla="*/ 388398 h 401016"/>
                <a:gd name="connsiteX8" fmla="*/ 277978 w 342563"/>
                <a:gd name="connsiteY8" fmla="*/ 401017 h 401016"/>
                <a:gd name="connsiteX9" fmla="*/ 87572 w 342563"/>
                <a:gd name="connsiteY9" fmla="*/ 13403 h 401016"/>
                <a:gd name="connsiteX10" fmla="*/ 80303 w 342563"/>
                <a:gd name="connsiteY10" fmla="*/ 13869 h 401016"/>
                <a:gd name="connsiteX11" fmla="*/ 20858 w 342563"/>
                <a:gd name="connsiteY11" fmla="*/ 57541 h 401016"/>
                <a:gd name="connsiteX12" fmla="*/ 57754 w 342563"/>
                <a:gd name="connsiteY12" fmla="*/ 212614 h 401016"/>
                <a:gd name="connsiteX13" fmla="*/ 268404 w 342563"/>
                <a:gd name="connsiteY13" fmla="*/ 387054 h 401016"/>
                <a:gd name="connsiteX14" fmla="*/ 305355 w 342563"/>
                <a:gd name="connsiteY14" fmla="*/ 378825 h 401016"/>
                <a:gd name="connsiteX15" fmla="*/ 282202 w 342563"/>
                <a:gd name="connsiteY15" fmla="*/ 237824 h 401016"/>
                <a:gd name="connsiteX16" fmla="*/ 180155 w 342563"/>
                <a:gd name="connsiteY16" fmla="*/ 88100 h 401016"/>
                <a:gd name="connsiteX17" fmla="*/ 179963 w 342563"/>
                <a:gd name="connsiteY17" fmla="*/ 87771 h 401016"/>
                <a:gd name="connsiteX18" fmla="*/ 87572 w 342563"/>
                <a:gd name="connsiteY18" fmla="*/ 13403 h 40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563" h="401016">
                  <a:moveTo>
                    <a:pt x="277978" y="401017"/>
                  </a:moveTo>
                  <a:cubicBezTo>
                    <a:pt x="274302" y="401017"/>
                    <a:pt x="270654" y="400770"/>
                    <a:pt x="267005" y="400331"/>
                  </a:cubicBezTo>
                  <a:cubicBezTo>
                    <a:pt x="214665" y="394324"/>
                    <a:pt x="125538" y="343437"/>
                    <a:pt x="46589" y="219829"/>
                  </a:cubicBezTo>
                  <a:cubicBezTo>
                    <a:pt x="2067" y="150124"/>
                    <a:pt x="-10634" y="93642"/>
                    <a:pt x="8870" y="51890"/>
                  </a:cubicBezTo>
                  <a:cubicBezTo>
                    <a:pt x="25329" y="16420"/>
                    <a:pt x="60552" y="2951"/>
                    <a:pt x="78684" y="592"/>
                  </a:cubicBezTo>
                  <a:cubicBezTo>
                    <a:pt x="143506" y="-7802"/>
                    <a:pt x="188851" y="75728"/>
                    <a:pt x="191841" y="81380"/>
                  </a:cubicBezTo>
                  <a:cubicBezTo>
                    <a:pt x="193926" y="84891"/>
                    <a:pt x="231700" y="147381"/>
                    <a:pt x="293038" y="229814"/>
                  </a:cubicBezTo>
                  <a:cubicBezTo>
                    <a:pt x="358573" y="317871"/>
                    <a:pt x="351770" y="352325"/>
                    <a:pt x="314792" y="388398"/>
                  </a:cubicBezTo>
                  <a:cubicBezTo>
                    <a:pt x="306178" y="396710"/>
                    <a:pt x="293614" y="401017"/>
                    <a:pt x="277978" y="401017"/>
                  </a:cubicBezTo>
                  <a:close/>
                  <a:moveTo>
                    <a:pt x="87572" y="13403"/>
                  </a:moveTo>
                  <a:cubicBezTo>
                    <a:pt x="85131" y="13403"/>
                    <a:pt x="82717" y="13540"/>
                    <a:pt x="80303" y="13869"/>
                  </a:cubicBezTo>
                  <a:cubicBezTo>
                    <a:pt x="65928" y="15735"/>
                    <a:pt x="34985" y="27256"/>
                    <a:pt x="20858" y="57541"/>
                  </a:cubicBezTo>
                  <a:cubicBezTo>
                    <a:pt x="3685" y="94327"/>
                    <a:pt x="16441" y="148067"/>
                    <a:pt x="57754" y="212614"/>
                  </a:cubicBezTo>
                  <a:cubicBezTo>
                    <a:pt x="134179" y="332273"/>
                    <a:pt x="218999" y="381376"/>
                    <a:pt x="268404" y="387054"/>
                  </a:cubicBezTo>
                  <a:cubicBezTo>
                    <a:pt x="284863" y="388947"/>
                    <a:pt x="297976" y="386012"/>
                    <a:pt x="305355" y="378825"/>
                  </a:cubicBezTo>
                  <a:cubicBezTo>
                    <a:pt x="333966" y="350899"/>
                    <a:pt x="347820" y="325991"/>
                    <a:pt x="282202" y="237824"/>
                  </a:cubicBezTo>
                  <a:cubicBezTo>
                    <a:pt x="218944" y="152785"/>
                    <a:pt x="180539" y="88731"/>
                    <a:pt x="180155" y="88100"/>
                  </a:cubicBezTo>
                  <a:lnTo>
                    <a:pt x="179963" y="87771"/>
                  </a:lnTo>
                  <a:cubicBezTo>
                    <a:pt x="179552" y="87003"/>
                    <a:pt x="140324" y="13403"/>
                    <a:pt x="87572" y="13403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A09EA562-5E7B-F482-8EF8-8F9608183A1C}"/>
                </a:ext>
              </a:extLst>
            </p:cNvPr>
            <p:cNvSpPr/>
            <p:nvPr/>
          </p:nvSpPr>
          <p:spPr>
            <a:xfrm>
              <a:off x="6062348" y="4545294"/>
              <a:ext cx="144035" cy="143596"/>
            </a:xfrm>
            <a:custGeom>
              <a:avLst/>
              <a:gdLst>
                <a:gd name="connsiteX0" fmla="*/ 70454 w 103142"/>
                <a:gd name="connsiteY0" fmla="*/ 11166 h 102828"/>
                <a:gd name="connsiteX1" fmla="*/ 103016 w 103142"/>
                <a:gd name="connsiteY1" fmla="*/ 70228 h 102828"/>
                <a:gd name="connsiteX2" fmla="*/ 31308 w 103142"/>
                <a:gd name="connsiteY2" fmla="*/ 89430 h 102828"/>
                <a:gd name="connsiteX3" fmla="*/ 11475 w 103142"/>
                <a:gd name="connsiteY3" fmla="*/ 15665 h 102828"/>
                <a:gd name="connsiteX4" fmla="*/ 70454 w 103142"/>
                <a:gd name="connsiteY4" fmla="*/ 11166 h 102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142" h="102828">
                  <a:moveTo>
                    <a:pt x="70454" y="11166"/>
                  </a:moveTo>
                  <a:cubicBezTo>
                    <a:pt x="70454" y="11166"/>
                    <a:pt x="100629" y="40354"/>
                    <a:pt x="103016" y="70228"/>
                  </a:cubicBezTo>
                  <a:cubicBezTo>
                    <a:pt x="105402" y="100101"/>
                    <a:pt x="73828" y="115737"/>
                    <a:pt x="31308" y="89430"/>
                  </a:cubicBezTo>
                  <a:cubicBezTo>
                    <a:pt x="-11211" y="63123"/>
                    <a:pt x="-2488" y="30616"/>
                    <a:pt x="11475" y="15665"/>
                  </a:cubicBezTo>
                  <a:cubicBezTo>
                    <a:pt x="41595" y="-16732"/>
                    <a:pt x="70454" y="11166"/>
                    <a:pt x="70454" y="11166"/>
                  </a:cubicBez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273D7B48-D3B7-A31B-FA3B-5EF241957188}"/>
                </a:ext>
              </a:extLst>
            </p:cNvPr>
            <p:cNvSpPr/>
            <p:nvPr/>
          </p:nvSpPr>
          <p:spPr>
            <a:xfrm>
              <a:off x="6053109" y="4535911"/>
              <a:ext cx="162594" cy="162207"/>
            </a:xfrm>
            <a:custGeom>
              <a:avLst/>
              <a:gdLst>
                <a:gd name="connsiteX0" fmla="*/ 78304 w 116433"/>
                <a:gd name="connsiteY0" fmla="*/ 116147 h 116156"/>
                <a:gd name="connsiteX1" fmla="*/ 34413 w 116433"/>
                <a:gd name="connsiteY1" fmla="*/ 101691 h 116156"/>
                <a:gd name="connsiteX2" fmla="*/ 342 w 116433"/>
                <a:gd name="connsiteY2" fmla="*/ 56757 h 116156"/>
                <a:gd name="connsiteX3" fmla="*/ 13208 w 116433"/>
                <a:gd name="connsiteY3" fmla="*/ 17694 h 116156"/>
                <a:gd name="connsiteX4" fmla="*/ 48266 w 116433"/>
                <a:gd name="connsiteY4" fmla="*/ 0 h 116156"/>
                <a:gd name="connsiteX5" fmla="*/ 81705 w 116433"/>
                <a:gd name="connsiteY5" fmla="*/ 13085 h 116156"/>
                <a:gd name="connsiteX6" fmla="*/ 116297 w 116433"/>
                <a:gd name="connsiteY6" fmla="*/ 76426 h 116156"/>
                <a:gd name="connsiteX7" fmla="*/ 100112 w 116433"/>
                <a:gd name="connsiteY7" fmla="*/ 110524 h 116156"/>
                <a:gd name="connsiteX8" fmla="*/ 78304 w 116433"/>
                <a:gd name="connsiteY8" fmla="*/ 116147 h 116156"/>
                <a:gd name="connsiteX9" fmla="*/ 49308 w 116433"/>
                <a:gd name="connsiteY9" fmla="*/ 13359 h 116156"/>
                <a:gd name="connsiteX10" fmla="*/ 48485 w 116433"/>
                <a:gd name="connsiteY10" fmla="*/ 13359 h 116156"/>
                <a:gd name="connsiteX11" fmla="*/ 22974 w 116433"/>
                <a:gd name="connsiteY11" fmla="*/ 26774 h 116156"/>
                <a:gd name="connsiteX12" fmla="*/ 13592 w 116433"/>
                <a:gd name="connsiteY12" fmla="*/ 54974 h 116156"/>
                <a:gd name="connsiteX13" fmla="*/ 41463 w 116433"/>
                <a:gd name="connsiteY13" fmla="*/ 90306 h 116156"/>
                <a:gd name="connsiteX14" fmla="*/ 93172 w 116433"/>
                <a:gd name="connsiteY14" fmla="*/ 99057 h 116156"/>
                <a:gd name="connsiteX15" fmla="*/ 102965 w 116433"/>
                <a:gd name="connsiteY15" fmla="*/ 77441 h 116156"/>
                <a:gd name="connsiteX16" fmla="*/ 72433 w 116433"/>
                <a:gd name="connsiteY16" fmla="*/ 22577 h 116156"/>
                <a:gd name="connsiteX17" fmla="*/ 49308 w 116433"/>
                <a:gd name="connsiteY17" fmla="*/ 13359 h 11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433" h="116156">
                  <a:moveTo>
                    <a:pt x="78304" y="116147"/>
                  </a:moveTo>
                  <a:cubicBezTo>
                    <a:pt x="65027" y="116147"/>
                    <a:pt x="49775" y="111264"/>
                    <a:pt x="34413" y="101691"/>
                  </a:cubicBezTo>
                  <a:cubicBezTo>
                    <a:pt x="9066" y="85945"/>
                    <a:pt x="1906" y="68553"/>
                    <a:pt x="342" y="56757"/>
                  </a:cubicBezTo>
                  <a:cubicBezTo>
                    <a:pt x="-1358" y="42465"/>
                    <a:pt x="3332" y="28173"/>
                    <a:pt x="13208" y="17694"/>
                  </a:cubicBezTo>
                  <a:cubicBezTo>
                    <a:pt x="23851" y="6282"/>
                    <a:pt x="35647" y="329"/>
                    <a:pt x="48266" y="0"/>
                  </a:cubicBezTo>
                  <a:cubicBezTo>
                    <a:pt x="60638" y="110"/>
                    <a:pt x="72543" y="4773"/>
                    <a:pt x="81705" y="13085"/>
                  </a:cubicBezTo>
                  <a:cubicBezTo>
                    <a:pt x="83022" y="14347"/>
                    <a:pt x="113856" y="44385"/>
                    <a:pt x="116297" y="76426"/>
                  </a:cubicBezTo>
                  <a:cubicBezTo>
                    <a:pt x="117422" y="91184"/>
                    <a:pt x="111524" y="103611"/>
                    <a:pt x="100112" y="110524"/>
                  </a:cubicBezTo>
                  <a:cubicBezTo>
                    <a:pt x="93501" y="114364"/>
                    <a:pt x="85957" y="116312"/>
                    <a:pt x="78304" y="116147"/>
                  </a:cubicBezTo>
                  <a:close/>
                  <a:moveTo>
                    <a:pt x="49308" y="13359"/>
                  </a:moveTo>
                  <a:lnTo>
                    <a:pt x="48485" y="13359"/>
                  </a:lnTo>
                  <a:cubicBezTo>
                    <a:pt x="39625" y="13607"/>
                    <a:pt x="31039" y="18133"/>
                    <a:pt x="22974" y="26774"/>
                  </a:cubicBezTo>
                  <a:cubicBezTo>
                    <a:pt x="15896" y="34372"/>
                    <a:pt x="12467" y="44659"/>
                    <a:pt x="13592" y="54974"/>
                  </a:cubicBezTo>
                  <a:cubicBezTo>
                    <a:pt x="15293" y="67812"/>
                    <a:pt x="24921" y="80019"/>
                    <a:pt x="41463" y="90306"/>
                  </a:cubicBezTo>
                  <a:cubicBezTo>
                    <a:pt x="61927" y="103035"/>
                    <a:pt x="81267" y="106326"/>
                    <a:pt x="93172" y="99057"/>
                  </a:cubicBezTo>
                  <a:cubicBezTo>
                    <a:pt x="100222" y="94778"/>
                    <a:pt x="103706" y="87097"/>
                    <a:pt x="102965" y="77441"/>
                  </a:cubicBezTo>
                  <a:cubicBezTo>
                    <a:pt x="100908" y="50557"/>
                    <a:pt x="73037" y="23263"/>
                    <a:pt x="72433" y="22577"/>
                  </a:cubicBezTo>
                  <a:cubicBezTo>
                    <a:pt x="65987" y="16953"/>
                    <a:pt x="57840" y="13716"/>
                    <a:pt x="49308" y="13359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E390B65A-F730-D113-9C25-551411390AD0}"/>
                </a:ext>
              </a:extLst>
            </p:cNvPr>
            <p:cNvSpPr/>
            <p:nvPr/>
          </p:nvSpPr>
          <p:spPr>
            <a:xfrm>
              <a:off x="5621896" y="4737141"/>
              <a:ext cx="634456" cy="243331"/>
            </a:xfrm>
            <a:custGeom>
              <a:avLst/>
              <a:gdLst>
                <a:gd name="connsiteX0" fmla="*/ 0 w 454329"/>
                <a:gd name="connsiteY0" fmla="*/ 4938 h 174248"/>
                <a:gd name="connsiteX1" fmla="*/ 109564 w 454329"/>
                <a:gd name="connsiteY1" fmla="*/ 0 h 174248"/>
                <a:gd name="connsiteX2" fmla="*/ 120289 w 454329"/>
                <a:gd name="connsiteY2" fmla="*/ 94010 h 174248"/>
                <a:gd name="connsiteX3" fmla="*/ 277255 w 454329"/>
                <a:gd name="connsiteY3" fmla="*/ 94394 h 174248"/>
                <a:gd name="connsiteX4" fmla="*/ 310366 w 454329"/>
                <a:gd name="connsiteY4" fmla="*/ 62984 h 174248"/>
                <a:gd name="connsiteX5" fmla="*/ 336673 w 454329"/>
                <a:gd name="connsiteY5" fmla="*/ 25238 h 174248"/>
                <a:gd name="connsiteX6" fmla="*/ 352391 w 454329"/>
                <a:gd name="connsiteY6" fmla="*/ 67867 h 174248"/>
                <a:gd name="connsiteX7" fmla="*/ 423084 w 454329"/>
                <a:gd name="connsiteY7" fmla="*/ 65700 h 174248"/>
                <a:gd name="connsiteX8" fmla="*/ 427884 w 454329"/>
                <a:gd name="connsiteY8" fmla="*/ 119110 h 174248"/>
                <a:gd name="connsiteX9" fmla="*/ 342461 w 454329"/>
                <a:gd name="connsiteY9" fmla="*/ 144457 h 174248"/>
                <a:gd name="connsiteX10" fmla="*/ 31300 w 454329"/>
                <a:gd name="connsiteY10" fmla="*/ 168241 h 174248"/>
                <a:gd name="connsiteX11" fmla="*/ 0 w 454329"/>
                <a:gd name="connsiteY11" fmla="*/ 4938 h 174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4329" h="174248">
                  <a:moveTo>
                    <a:pt x="0" y="4938"/>
                  </a:moveTo>
                  <a:lnTo>
                    <a:pt x="109564" y="0"/>
                  </a:lnTo>
                  <a:cubicBezTo>
                    <a:pt x="109564" y="0"/>
                    <a:pt x="110386" y="92364"/>
                    <a:pt x="120289" y="94010"/>
                  </a:cubicBezTo>
                  <a:cubicBezTo>
                    <a:pt x="155512" y="99880"/>
                    <a:pt x="229277" y="100182"/>
                    <a:pt x="277255" y="94394"/>
                  </a:cubicBezTo>
                  <a:cubicBezTo>
                    <a:pt x="293961" y="92254"/>
                    <a:pt x="307348" y="79553"/>
                    <a:pt x="310366" y="62984"/>
                  </a:cubicBezTo>
                  <a:cubicBezTo>
                    <a:pt x="312725" y="50475"/>
                    <a:pt x="315331" y="31602"/>
                    <a:pt x="336673" y="25238"/>
                  </a:cubicBezTo>
                  <a:cubicBezTo>
                    <a:pt x="355327" y="19751"/>
                    <a:pt x="336893" y="47183"/>
                    <a:pt x="352391" y="67867"/>
                  </a:cubicBezTo>
                  <a:cubicBezTo>
                    <a:pt x="360621" y="78840"/>
                    <a:pt x="387120" y="74066"/>
                    <a:pt x="423084" y="65700"/>
                  </a:cubicBezTo>
                  <a:cubicBezTo>
                    <a:pt x="459047" y="57333"/>
                    <a:pt x="468210" y="95875"/>
                    <a:pt x="427884" y="119110"/>
                  </a:cubicBezTo>
                  <a:cubicBezTo>
                    <a:pt x="384185" y="144320"/>
                    <a:pt x="356397" y="141494"/>
                    <a:pt x="342461" y="144457"/>
                  </a:cubicBezTo>
                  <a:cubicBezTo>
                    <a:pt x="314700" y="150328"/>
                    <a:pt x="69211" y="188842"/>
                    <a:pt x="31300" y="168241"/>
                  </a:cubicBezTo>
                  <a:cubicBezTo>
                    <a:pt x="2085" y="152303"/>
                    <a:pt x="0" y="4938"/>
                    <a:pt x="0" y="4938"/>
                  </a:cubicBez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6851FA20-AB11-DCA1-3507-28A9CB8E1AAE}"/>
                </a:ext>
              </a:extLst>
            </p:cNvPr>
            <p:cNvSpPr/>
            <p:nvPr/>
          </p:nvSpPr>
          <p:spPr>
            <a:xfrm>
              <a:off x="5612662" y="4727791"/>
              <a:ext cx="653345" cy="261837"/>
            </a:xfrm>
            <a:custGeom>
              <a:avLst/>
              <a:gdLst>
                <a:gd name="connsiteX0" fmla="*/ 85506 w 467856"/>
                <a:gd name="connsiteY0" fmla="*/ 187501 h 187500"/>
                <a:gd name="connsiteX1" fmla="*/ 34785 w 467856"/>
                <a:gd name="connsiteY1" fmla="*/ 180807 h 187500"/>
                <a:gd name="connsiteX2" fmla="*/ 1 w 467856"/>
                <a:gd name="connsiteY2" fmla="*/ 11744 h 187500"/>
                <a:gd name="connsiteX3" fmla="*/ 6365 w 467856"/>
                <a:gd name="connsiteY3" fmla="*/ 4968 h 187500"/>
                <a:gd name="connsiteX4" fmla="*/ 115928 w 467856"/>
                <a:gd name="connsiteY4" fmla="*/ 3 h 187500"/>
                <a:gd name="connsiteX5" fmla="*/ 120839 w 467856"/>
                <a:gd name="connsiteY5" fmla="*/ 1841 h 187500"/>
                <a:gd name="connsiteX6" fmla="*/ 122924 w 467856"/>
                <a:gd name="connsiteY6" fmla="*/ 6642 h 187500"/>
                <a:gd name="connsiteX7" fmla="*/ 130083 w 467856"/>
                <a:gd name="connsiteY7" fmla="*/ 94424 h 187500"/>
                <a:gd name="connsiteX8" fmla="*/ 283127 w 467856"/>
                <a:gd name="connsiteY8" fmla="*/ 94424 h 187500"/>
                <a:gd name="connsiteX9" fmla="*/ 310559 w 467856"/>
                <a:gd name="connsiteY9" fmla="*/ 68418 h 187500"/>
                <a:gd name="connsiteX10" fmla="*/ 310888 w 467856"/>
                <a:gd name="connsiteY10" fmla="*/ 66745 h 187500"/>
                <a:gd name="connsiteX11" fmla="*/ 341529 w 467856"/>
                <a:gd name="connsiteY11" fmla="*/ 25597 h 187500"/>
                <a:gd name="connsiteX12" fmla="*/ 354642 w 467856"/>
                <a:gd name="connsiteY12" fmla="*/ 26859 h 187500"/>
                <a:gd name="connsiteX13" fmla="*/ 359141 w 467856"/>
                <a:gd name="connsiteY13" fmla="*/ 44525 h 187500"/>
                <a:gd name="connsiteX14" fmla="*/ 364627 w 467856"/>
                <a:gd name="connsiteY14" fmla="*/ 70641 h 187500"/>
                <a:gd name="connsiteX15" fmla="*/ 428434 w 467856"/>
                <a:gd name="connsiteY15" fmla="*/ 65977 h 187500"/>
                <a:gd name="connsiteX16" fmla="*/ 466071 w 467856"/>
                <a:gd name="connsiteY16" fmla="*/ 80763 h 187500"/>
                <a:gd name="connsiteX17" fmla="*/ 438090 w 467856"/>
                <a:gd name="connsiteY17" fmla="*/ 131677 h 187500"/>
                <a:gd name="connsiteX18" fmla="*/ 360869 w 467856"/>
                <a:gd name="connsiteY18" fmla="*/ 156366 h 187500"/>
                <a:gd name="connsiteX19" fmla="*/ 350719 w 467856"/>
                <a:gd name="connsiteY19" fmla="*/ 157682 h 187500"/>
                <a:gd name="connsiteX20" fmla="*/ 85506 w 467856"/>
                <a:gd name="connsiteY20" fmla="*/ 187501 h 187500"/>
                <a:gd name="connsiteX21" fmla="*/ 13497 w 467856"/>
                <a:gd name="connsiteY21" fmla="*/ 18026 h 187500"/>
                <a:gd name="connsiteX22" fmla="*/ 41176 w 467856"/>
                <a:gd name="connsiteY22" fmla="*/ 169067 h 187500"/>
                <a:gd name="connsiteX23" fmla="*/ 347756 w 467856"/>
                <a:gd name="connsiteY23" fmla="*/ 144597 h 187500"/>
                <a:gd name="connsiteX24" fmla="*/ 359305 w 467856"/>
                <a:gd name="connsiteY24" fmla="*/ 143061 h 187500"/>
                <a:gd name="connsiteX25" fmla="*/ 431205 w 467856"/>
                <a:gd name="connsiteY25" fmla="*/ 120018 h 187500"/>
                <a:gd name="connsiteX26" fmla="*/ 453452 w 467856"/>
                <a:gd name="connsiteY26" fmla="*/ 85591 h 187500"/>
                <a:gd name="connsiteX27" fmla="*/ 431259 w 467856"/>
                <a:gd name="connsiteY27" fmla="*/ 78925 h 187500"/>
                <a:gd name="connsiteX28" fmla="*/ 353709 w 467856"/>
                <a:gd name="connsiteY28" fmla="*/ 78568 h 187500"/>
                <a:gd name="connsiteX29" fmla="*/ 345671 w 467856"/>
                <a:gd name="connsiteY29" fmla="*/ 43922 h 187500"/>
                <a:gd name="connsiteX30" fmla="*/ 345671 w 467856"/>
                <a:gd name="connsiteY30" fmla="*/ 38188 h 187500"/>
                <a:gd name="connsiteX31" fmla="*/ 345123 w 467856"/>
                <a:gd name="connsiteY31" fmla="*/ 38188 h 187500"/>
                <a:gd name="connsiteX32" fmla="*/ 323808 w 467856"/>
                <a:gd name="connsiteY32" fmla="*/ 69104 h 187500"/>
                <a:gd name="connsiteX33" fmla="*/ 323479 w 467856"/>
                <a:gd name="connsiteY33" fmla="*/ 70805 h 187500"/>
                <a:gd name="connsiteX34" fmla="*/ 284635 w 467856"/>
                <a:gd name="connsiteY34" fmla="*/ 107591 h 187500"/>
                <a:gd name="connsiteX35" fmla="*/ 125749 w 467856"/>
                <a:gd name="connsiteY35" fmla="*/ 107180 h 187500"/>
                <a:gd name="connsiteX36" fmla="*/ 109509 w 467856"/>
                <a:gd name="connsiteY36" fmla="*/ 13554 h 18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67856" h="187500">
                  <a:moveTo>
                    <a:pt x="85506" y="187501"/>
                  </a:moveTo>
                  <a:cubicBezTo>
                    <a:pt x="61915" y="187501"/>
                    <a:pt x="43590" y="185608"/>
                    <a:pt x="34785" y="180807"/>
                  </a:cubicBezTo>
                  <a:cubicBezTo>
                    <a:pt x="3649" y="163854"/>
                    <a:pt x="330" y="36981"/>
                    <a:pt x="1" y="11744"/>
                  </a:cubicBezTo>
                  <a:cubicBezTo>
                    <a:pt x="-54" y="8123"/>
                    <a:pt x="2771" y="5133"/>
                    <a:pt x="6365" y="4968"/>
                  </a:cubicBezTo>
                  <a:lnTo>
                    <a:pt x="115928" y="3"/>
                  </a:lnTo>
                  <a:cubicBezTo>
                    <a:pt x="117739" y="-52"/>
                    <a:pt x="119522" y="607"/>
                    <a:pt x="120839" y="1841"/>
                  </a:cubicBezTo>
                  <a:cubicBezTo>
                    <a:pt x="122156" y="3076"/>
                    <a:pt x="122924" y="4831"/>
                    <a:pt x="122924" y="6642"/>
                  </a:cubicBezTo>
                  <a:cubicBezTo>
                    <a:pt x="123253" y="42852"/>
                    <a:pt x="126051" y="85317"/>
                    <a:pt x="130083" y="94424"/>
                  </a:cubicBezTo>
                  <a:cubicBezTo>
                    <a:pt x="165526" y="99910"/>
                    <a:pt x="237535" y="99910"/>
                    <a:pt x="283127" y="94424"/>
                  </a:cubicBezTo>
                  <a:cubicBezTo>
                    <a:pt x="296980" y="92696"/>
                    <a:pt x="308117" y="82162"/>
                    <a:pt x="310559" y="68418"/>
                  </a:cubicBezTo>
                  <a:lnTo>
                    <a:pt x="310888" y="66745"/>
                  </a:lnTo>
                  <a:cubicBezTo>
                    <a:pt x="313247" y="54044"/>
                    <a:pt x="317224" y="32757"/>
                    <a:pt x="341529" y="25597"/>
                  </a:cubicBezTo>
                  <a:cubicBezTo>
                    <a:pt x="343587" y="24966"/>
                    <a:pt x="349759" y="23101"/>
                    <a:pt x="354642" y="26859"/>
                  </a:cubicBezTo>
                  <a:cubicBezTo>
                    <a:pt x="359525" y="30617"/>
                    <a:pt x="359415" y="37448"/>
                    <a:pt x="359141" y="44525"/>
                  </a:cubicBezTo>
                  <a:cubicBezTo>
                    <a:pt x="358839" y="52535"/>
                    <a:pt x="358427" y="62493"/>
                    <a:pt x="364627" y="70641"/>
                  </a:cubicBezTo>
                  <a:cubicBezTo>
                    <a:pt x="371101" y="79281"/>
                    <a:pt x="405610" y="71271"/>
                    <a:pt x="428434" y="65977"/>
                  </a:cubicBezTo>
                  <a:cubicBezTo>
                    <a:pt x="446155" y="61862"/>
                    <a:pt x="460913" y="67678"/>
                    <a:pt x="466071" y="80763"/>
                  </a:cubicBezTo>
                  <a:cubicBezTo>
                    <a:pt x="471557" y="94479"/>
                    <a:pt x="465001" y="116178"/>
                    <a:pt x="438090" y="131677"/>
                  </a:cubicBezTo>
                  <a:cubicBezTo>
                    <a:pt x="402428" y="152223"/>
                    <a:pt x="376423" y="154884"/>
                    <a:pt x="360869" y="156366"/>
                  </a:cubicBezTo>
                  <a:cubicBezTo>
                    <a:pt x="356809" y="156777"/>
                    <a:pt x="353325" y="157133"/>
                    <a:pt x="350719" y="157682"/>
                  </a:cubicBezTo>
                  <a:cubicBezTo>
                    <a:pt x="336564" y="160645"/>
                    <a:pt x="173920" y="187501"/>
                    <a:pt x="85506" y="187501"/>
                  </a:cubicBezTo>
                  <a:close/>
                  <a:moveTo>
                    <a:pt x="13497" y="18026"/>
                  </a:moveTo>
                  <a:cubicBezTo>
                    <a:pt x="14842" y="77306"/>
                    <a:pt x="24004" y="159712"/>
                    <a:pt x="41176" y="169067"/>
                  </a:cubicBezTo>
                  <a:cubicBezTo>
                    <a:pt x="74780" y="187364"/>
                    <a:pt x="309516" y="152607"/>
                    <a:pt x="347756" y="144597"/>
                  </a:cubicBezTo>
                  <a:cubicBezTo>
                    <a:pt x="351076" y="143911"/>
                    <a:pt x="354889" y="143527"/>
                    <a:pt x="359305" y="143061"/>
                  </a:cubicBezTo>
                  <a:cubicBezTo>
                    <a:pt x="374749" y="141497"/>
                    <a:pt x="398094" y="139138"/>
                    <a:pt x="431205" y="120018"/>
                  </a:cubicBezTo>
                  <a:cubicBezTo>
                    <a:pt x="450407" y="109045"/>
                    <a:pt x="456908" y="94342"/>
                    <a:pt x="453452" y="85591"/>
                  </a:cubicBezTo>
                  <a:cubicBezTo>
                    <a:pt x="450709" y="78925"/>
                    <a:pt x="442314" y="76374"/>
                    <a:pt x="431259" y="78925"/>
                  </a:cubicBezTo>
                  <a:cubicBezTo>
                    <a:pt x="391511" y="88142"/>
                    <a:pt x="364627" y="93107"/>
                    <a:pt x="353709" y="78568"/>
                  </a:cubicBezTo>
                  <a:cubicBezTo>
                    <a:pt x="344766" y="66635"/>
                    <a:pt x="345315" y="52974"/>
                    <a:pt x="345671" y="43922"/>
                  </a:cubicBezTo>
                  <a:cubicBezTo>
                    <a:pt x="345671" y="42111"/>
                    <a:pt x="345836" y="39807"/>
                    <a:pt x="345671" y="38188"/>
                  </a:cubicBezTo>
                  <a:lnTo>
                    <a:pt x="345123" y="38188"/>
                  </a:lnTo>
                  <a:cubicBezTo>
                    <a:pt x="328664" y="43126"/>
                    <a:pt x="326085" y="56925"/>
                    <a:pt x="323808" y="69104"/>
                  </a:cubicBezTo>
                  <a:lnTo>
                    <a:pt x="323479" y="70805"/>
                  </a:lnTo>
                  <a:cubicBezTo>
                    <a:pt x="319968" y="90227"/>
                    <a:pt x="304222" y="105150"/>
                    <a:pt x="284635" y="107591"/>
                  </a:cubicBezTo>
                  <a:cubicBezTo>
                    <a:pt x="236273" y="113407"/>
                    <a:pt x="162042" y="113078"/>
                    <a:pt x="125749" y="107180"/>
                  </a:cubicBezTo>
                  <a:cubicBezTo>
                    <a:pt x="120482" y="106302"/>
                    <a:pt x="110799" y="104683"/>
                    <a:pt x="109509" y="13554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B7A890FE-9EA1-A48B-40D6-9E92DCCA0FA6}"/>
                </a:ext>
              </a:extLst>
            </p:cNvPr>
            <p:cNvSpPr/>
            <p:nvPr/>
          </p:nvSpPr>
          <p:spPr>
            <a:xfrm>
              <a:off x="6302232" y="4958495"/>
              <a:ext cx="175582" cy="127506"/>
            </a:xfrm>
            <a:custGeom>
              <a:avLst/>
              <a:gdLst>
                <a:gd name="connsiteX0" fmla="*/ 99915 w 125733"/>
                <a:gd name="connsiteY0" fmla="*/ 5999 h 91306"/>
                <a:gd name="connsiteX1" fmla="*/ 99915 w 125733"/>
                <a:gd name="connsiteY1" fmla="*/ 6191 h 91306"/>
                <a:gd name="connsiteX2" fmla="*/ 69329 w 125733"/>
                <a:gd name="connsiteY2" fmla="*/ 23035 h 91306"/>
                <a:gd name="connsiteX3" fmla="*/ 69219 w 125733"/>
                <a:gd name="connsiteY3" fmla="*/ 23007 h 91306"/>
                <a:gd name="connsiteX4" fmla="*/ 42555 w 125733"/>
                <a:gd name="connsiteY4" fmla="*/ 11897 h 91306"/>
                <a:gd name="connsiteX5" fmla="*/ 28839 w 125733"/>
                <a:gd name="connsiteY5" fmla="*/ 4546 h 91306"/>
                <a:gd name="connsiteX6" fmla="*/ 1215 w 125733"/>
                <a:gd name="connsiteY6" fmla="*/ 12775 h 91306"/>
                <a:gd name="connsiteX7" fmla="*/ 68945 w 125733"/>
                <a:gd name="connsiteY7" fmla="*/ 86842 h 91306"/>
                <a:gd name="connsiteX8" fmla="*/ 124632 w 125733"/>
                <a:gd name="connsiteY8" fmla="*/ 17109 h 91306"/>
                <a:gd name="connsiteX9" fmla="*/ 114619 w 125733"/>
                <a:gd name="connsiteY9" fmla="*/ 1638 h 91306"/>
                <a:gd name="connsiteX10" fmla="*/ 99915 w 125733"/>
                <a:gd name="connsiteY10" fmla="*/ 5999 h 91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5733" h="91306">
                  <a:moveTo>
                    <a:pt x="99915" y="5999"/>
                  </a:moveTo>
                  <a:lnTo>
                    <a:pt x="99915" y="6191"/>
                  </a:lnTo>
                  <a:cubicBezTo>
                    <a:pt x="96130" y="19276"/>
                    <a:pt x="82441" y="26820"/>
                    <a:pt x="69329" y="23035"/>
                  </a:cubicBezTo>
                  <a:cubicBezTo>
                    <a:pt x="69301" y="23035"/>
                    <a:pt x="69246" y="23007"/>
                    <a:pt x="69219" y="23007"/>
                  </a:cubicBezTo>
                  <a:cubicBezTo>
                    <a:pt x="59837" y="20593"/>
                    <a:pt x="50867" y="16862"/>
                    <a:pt x="42555" y="11897"/>
                  </a:cubicBezTo>
                  <a:lnTo>
                    <a:pt x="28839" y="4546"/>
                  </a:lnTo>
                  <a:cubicBezTo>
                    <a:pt x="18634" y="-941"/>
                    <a:pt x="2998" y="2461"/>
                    <a:pt x="1215" y="12775"/>
                  </a:cubicBezTo>
                  <a:cubicBezTo>
                    <a:pt x="-1281" y="27479"/>
                    <a:pt x="-7015" y="50000"/>
                    <a:pt x="68945" y="86842"/>
                  </a:cubicBezTo>
                  <a:cubicBezTo>
                    <a:pt x="113055" y="108376"/>
                    <a:pt x="130502" y="46599"/>
                    <a:pt x="124632" y="17109"/>
                  </a:cubicBezTo>
                  <a:cubicBezTo>
                    <a:pt x="123452" y="10827"/>
                    <a:pt x="119858" y="5286"/>
                    <a:pt x="114619" y="1638"/>
                  </a:cubicBezTo>
                  <a:cubicBezTo>
                    <a:pt x="109434" y="-1791"/>
                    <a:pt x="101616" y="403"/>
                    <a:pt x="99915" y="5999"/>
                  </a:cubicBez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21B5C0D0-519F-AFBB-63B6-18E7585418C5}"/>
                </a:ext>
              </a:extLst>
            </p:cNvPr>
            <p:cNvSpPr/>
            <p:nvPr/>
          </p:nvSpPr>
          <p:spPr>
            <a:xfrm>
              <a:off x="6293068" y="4949351"/>
              <a:ext cx="194146" cy="146352"/>
            </a:xfrm>
            <a:custGeom>
              <a:avLst/>
              <a:gdLst>
                <a:gd name="connsiteX0" fmla="*/ 92843 w 139027"/>
                <a:gd name="connsiteY0" fmla="*/ 104801 h 104801"/>
                <a:gd name="connsiteX1" fmla="*/ 72571 w 139027"/>
                <a:gd name="connsiteY1" fmla="*/ 99672 h 104801"/>
                <a:gd name="connsiteX2" fmla="*/ 1028 w 139027"/>
                <a:gd name="connsiteY2" fmla="*/ 19214 h 104801"/>
                <a:gd name="connsiteX3" fmla="*/ 1193 w 139027"/>
                <a:gd name="connsiteY3" fmla="*/ 18336 h 104801"/>
                <a:gd name="connsiteX4" fmla="*/ 12166 w 139027"/>
                <a:gd name="connsiteY4" fmla="*/ 4620 h 104801"/>
                <a:gd name="connsiteX5" fmla="*/ 38665 w 139027"/>
                <a:gd name="connsiteY5" fmla="*/ 5278 h 104801"/>
                <a:gd name="connsiteX6" fmla="*/ 52381 w 139027"/>
                <a:gd name="connsiteY6" fmla="*/ 12657 h 104801"/>
                <a:gd name="connsiteX7" fmla="*/ 77811 w 139027"/>
                <a:gd name="connsiteY7" fmla="*/ 23219 h 104801"/>
                <a:gd name="connsiteX8" fmla="*/ 100058 w 139027"/>
                <a:gd name="connsiteY8" fmla="*/ 11258 h 104801"/>
                <a:gd name="connsiteX9" fmla="*/ 100140 w 139027"/>
                <a:gd name="connsiteY9" fmla="*/ 10984 h 104801"/>
                <a:gd name="connsiteX10" fmla="*/ 100140 w 139027"/>
                <a:gd name="connsiteY10" fmla="*/ 10682 h 104801"/>
                <a:gd name="connsiteX11" fmla="*/ 109906 w 139027"/>
                <a:gd name="connsiteY11" fmla="*/ 916 h 104801"/>
                <a:gd name="connsiteX12" fmla="*/ 125131 w 139027"/>
                <a:gd name="connsiteY12" fmla="*/ 3056 h 104801"/>
                <a:gd name="connsiteX13" fmla="*/ 137859 w 139027"/>
                <a:gd name="connsiteY13" fmla="*/ 22670 h 104801"/>
                <a:gd name="connsiteX14" fmla="*/ 114679 w 139027"/>
                <a:gd name="connsiteY14" fmla="*/ 97340 h 104801"/>
                <a:gd name="connsiteX15" fmla="*/ 92843 w 139027"/>
                <a:gd name="connsiteY15" fmla="*/ 104801 h 104801"/>
                <a:gd name="connsiteX16" fmla="*/ 24565 w 139027"/>
                <a:gd name="connsiteY16" fmla="*/ 15181 h 104801"/>
                <a:gd name="connsiteX17" fmla="*/ 17954 w 139027"/>
                <a:gd name="connsiteY17" fmla="*/ 16580 h 104801"/>
                <a:gd name="connsiteX18" fmla="*/ 14360 w 139027"/>
                <a:gd name="connsiteY18" fmla="*/ 20585 h 104801"/>
                <a:gd name="connsiteX19" fmla="*/ 14360 w 139027"/>
                <a:gd name="connsiteY19" fmla="*/ 21518 h 104801"/>
                <a:gd name="connsiteX20" fmla="*/ 78551 w 139027"/>
                <a:gd name="connsiteY20" fmla="*/ 87629 h 104801"/>
                <a:gd name="connsiteX21" fmla="*/ 106559 w 139027"/>
                <a:gd name="connsiteY21" fmla="*/ 86669 h 104801"/>
                <a:gd name="connsiteX22" fmla="*/ 124774 w 139027"/>
                <a:gd name="connsiteY22" fmla="*/ 25221 h 104801"/>
                <a:gd name="connsiteX23" fmla="*/ 117422 w 139027"/>
                <a:gd name="connsiteY23" fmla="*/ 13892 h 104801"/>
                <a:gd name="connsiteX24" fmla="*/ 114268 w 139027"/>
                <a:gd name="connsiteY24" fmla="*/ 13508 h 104801"/>
                <a:gd name="connsiteX25" fmla="*/ 113006 w 139027"/>
                <a:gd name="connsiteY25" fmla="*/ 14468 h 104801"/>
                <a:gd name="connsiteX26" fmla="*/ 113006 w 139027"/>
                <a:gd name="connsiteY26" fmla="*/ 14468 h 104801"/>
                <a:gd name="connsiteX27" fmla="*/ 74464 w 139027"/>
                <a:gd name="connsiteY27" fmla="*/ 35975 h 104801"/>
                <a:gd name="connsiteX28" fmla="*/ 73970 w 139027"/>
                <a:gd name="connsiteY28" fmla="*/ 35837 h 104801"/>
                <a:gd name="connsiteX29" fmla="*/ 46044 w 139027"/>
                <a:gd name="connsiteY29" fmla="*/ 24234 h 104801"/>
                <a:gd name="connsiteX30" fmla="*/ 32328 w 139027"/>
                <a:gd name="connsiteY30" fmla="*/ 16855 h 104801"/>
                <a:gd name="connsiteX31" fmla="*/ 24565 w 139027"/>
                <a:gd name="connsiteY31" fmla="*/ 15181 h 104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9027" h="104801">
                  <a:moveTo>
                    <a:pt x="92843" y="104801"/>
                  </a:moveTo>
                  <a:cubicBezTo>
                    <a:pt x="85793" y="104664"/>
                    <a:pt x="78853" y="102909"/>
                    <a:pt x="72571" y="99672"/>
                  </a:cubicBezTo>
                  <a:cubicBezTo>
                    <a:pt x="-151" y="64230"/>
                    <a:pt x="-2648" y="40501"/>
                    <a:pt x="1028" y="19214"/>
                  </a:cubicBezTo>
                  <a:lnTo>
                    <a:pt x="1193" y="18336"/>
                  </a:lnTo>
                  <a:cubicBezTo>
                    <a:pt x="2373" y="12246"/>
                    <a:pt x="6487" y="7116"/>
                    <a:pt x="12166" y="4620"/>
                  </a:cubicBezTo>
                  <a:cubicBezTo>
                    <a:pt x="20642" y="779"/>
                    <a:pt x="30408" y="999"/>
                    <a:pt x="38665" y="5278"/>
                  </a:cubicBezTo>
                  <a:lnTo>
                    <a:pt x="52381" y="12657"/>
                  </a:lnTo>
                  <a:cubicBezTo>
                    <a:pt x="60309" y="17403"/>
                    <a:pt x="68868" y="20942"/>
                    <a:pt x="77811" y="23219"/>
                  </a:cubicBezTo>
                  <a:cubicBezTo>
                    <a:pt x="87247" y="26072"/>
                    <a:pt x="97205" y="20723"/>
                    <a:pt x="100058" y="11258"/>
                  </a:cubicBezTo>
                  <a:cubicBezTo>
                    <a:pt x="100085" y="11176"/>
                    <a:pt x="100113" y="11066"/>
                    <a:pt x="100140" y="10984"/>
                  </a:cubicBezTo>
                  <a:cubicBezTo>
                    <a:pt x="100167" y="10874"/>
                    <a:pt x="100167" y="10792"/>
                    <a:pt x="100140" y="10682"/>
                  </a:cubicBezTo>
                  <a:cubicBezTo>
                    <a:pt x="101621" y="6046"/>
                    <a:pt x="105270" y="2398"/>
                    <a:pt x="109906" y="916"/>
                  </a:cubicBezTo>
                  <a:cubicBezTo>
                    <a:pt x="115036" y="-839"/>
                    <a:pt x="120687" y="-44"/>
                    <a:pt x="125131" y="3056"/>
                  </a:cubicBezTo>
                  <a:cubicBezTo>
                    <a:pt x="131742" y="7692"/>
                    <a:pt x="136323" y="14742"/>
                    <a:pt x="137859" y="22670"/>
                  </a:cubicBezTo>
                  <a:cubicBezTo>
                    <a:pt x="141864" y="42805"/>
                    <a:pt x="135911" y="80963"/>
                    <a:pt x="114679" y="97340"/>
                  </a:cubicBezTo>
                  <a:cubicBezTo>
                    <a:pt x="108452" y="102196"/>
                    <a:pt x="100744" y="104829"/>
                    <a:pt x="92843" y="104801"/>
                  </a:cubicBezTo>
                  <a:close/>
                  <a:moveTo>
                    <a:pt x="24565" y="15181"/>
                  </a:moveTo>
                  <a:cubicBezTo>
                    <a:pt x="22288" y="15154"/>
                    <a:pt x="20039" y="15620"/>
                    <a:pt x="17954" y="16580"/>
                  </a:cubicBezTo>
                  <a:cubicBezTo>
                    <a:pt x="16171" y="17239"/>
                    <a:pt x="14799" y="18720"/>
                    <a:pt x="14360" y="20585"/>
                  </a:cubicBezTo>
                  <a:lnTo>
                    <a:pt x="14360" y="21518"/>
                  </a:lnTo>
                  <a:cubicBezTo>
                    <a:pt x="12138" y="34301"/>
                    <a:pt x="8874" y="53641"/>
                    <a:pt x="78551" y="87629"/>
                  </a:cubicBezTo>
                  <a:cubicBezTo>
                    <a:pt x="89524" y="93115"/>
                    <a:pt x="98741" y="92677"/>
                    <a:pt x="106559" y="86669"/>
                  </a:cubicBezTo>
                  <a:cubicBezTo>
                    <a:pt x="121427" y="75203"/>
                    <a:pt x="128505" y="44204"/>
                    <a:pt x="124774" y="25221"/>
                  </a:cubicBezTo>
                  <a:cubicBezTo>
                    <a:pt x="123924" y="20613"/>
                    <a:pt x="121290" y="16553"/>
                    <a:pt x="117422" y="13892"/>
                  </a:cubicBezTo>
                  <a:cubicBezTo>
                    <a:pt x="116490" y="13288"/>
                    <a:pt x="115310" y="13151"/>
                    <a:pt x="114268" y="13508"/>
                  </a:cubicBezTo>
                  <a:cubicBezTo>
                    <a:pt x="113746" y="13645"/>
                    <a:pt x="113280" y="13974"/>
                    <a:pt x="113006" y="14468"/>
                  </a:cubicBezTo>
                  <a:lnTo>
                    <a:pt x="113006" y="14468"/>
                  </a:lnTo>
                  <a:cubicBezTo>
                    <a:pt x="108288" y="31064"/>
                    <a:pt x="91033" y="40693"/>
                    <a:pt x="74464" y="35975"/>
                  </a:cubicBezTo>
                  <a:cubicBezTo>
                    <a:pt x="74299" y="35920"/>
                    <a:pt x="74135" y="35892"/>
                    <a:pt x="73970" y="35837"/>
                  </a:cubicBezTo>
                  <a:cubicBezTo>
                    <a:pt x="64149" y="33314"/>
                    <a:pt x="54768" y="29391"/>
                    <a:pt x="46044" y="24234"/>
                  </a:cubicBezTo>
                  <a:lnTo>
                    <a:pt x="32328" y="16855"/>
                  </a:lnTo>
                  <a:cubicBezTo>
                    <a:pt x="29914" y="15675"/>
                    <a:pt x="27253" y="15099"/>
                    <a:pt x="24565" y="15181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C9C75AC9-7311-14A9-4F26-E7B7680B7BC8}"/>
                </a:ext>
              </a:extLst>
            </p:cNvPr>
            <p:cNvSpPr/>
            <p:nvPr/>
          </p:nvSpPr>
          <p:spPr>
            <a:xfrm>
              <a:off x="5981604" y="3978050"/>
              <a:ext cx="284704" cy="228326"/>
            </a:xfrm>
            <a:custGeom>
              <a:avLst/>
              <a:gdLst>
                <a:gd name="connsiteX0" fmla="*/ 134775 w 203874"/>
                <a:gd name="connsiteY0" fmla="*/ 133527 h 163503"/>
                <a:gd name="connsiteX1" fmla="*/ 163441 w 203874"/>
                <a:gd name="connsiteY1" fmla="*/ 134460 h 163503"/>
                <a:gd name="connsiteX2" fmla="*/ 201325 w 203874"/>
                <a:gd name="connsiteY2" fmla="*/ 104833 h 163503"/>
                <a:gd name="connsiteX3" fmla="*/ 191175 w 203874"/>
                <a:gd name="connsiteY3" fmla="*/ 54386 h 163503"/>
                <a:gd name="connsiteX4" fmla="*/ 160725 w 203874"/>
                <a:gd name="connsiteY4" fmla="*/ 23772 h 163503"/>
                <a:gd name="connsiteX5" fmla="*/ 110607 w 203874"/>
                <a:gd name="connsiteY5" fmla="*/ 20754 h 163503"/>
                <a:gd name="connsiteX6" fmla="*/ 77524 w 203874"/>
                <a:gd name="connsiteY6" fmla="*/ 1552 h 163503"/>
                <a:gd name="connsiteX7" fmla="*/ 16351 w 203874"/>
                <a:gd name="connsiteY7" fmla="*/ 20754 h 163503"/>
                <a:gd name="connsiteX8" fmla="*/ 16790 w 203874"/>
                <a:gd name="connsiteY8" fmla="*/ 61381 h 163503"/>
                <a:gd name="connsiteX9" fmla="*/ 3513 w 203874"/>
                <a:gd name="connsiteY9" fmla="*/ 83546 h 163503"/>
                <a:gd name="connsiteX10" fmla="*/ 30341 w 203874"/>
                <a:gd name="connsiteY10" fmla="*/ 158518 h 163503"/>
                <a:gd name="connsiteX11" fmla="*/ 134775 w 203874"/>
                <a:gd name="connsiteY11" fmla="*/ 133527 h 163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3874" h="163503">
                  <a:moveTo>
                    <a:pt x="134775" y="133527"/>
                  </a:moveTo>
                  <a:cubicBezTo>
                    <a:pt x="144294" y="129193"/>
                    <a:pt x="149232" y="136270"/>
                    <a:pt x="163441" y="134460"/>
                  </a:cubicBezTo>
                  <a:cubicBezTo>
                    <a:pt x="180339" y="131826"/>
                    <a:pt x="194686" y="120607"/>
                    <a:pt x="201325" y="104833"/>
                  </a:cubicBezTo>
                  <a:cubicBezTo>
                    <a:pt x="208841" y="85082"/>
                    <a:pt x="198005" y="66264"/>
                    <a:pt x="191175" y="54386"/>
                  </a:cubicBezTo>
                  <a:cubicBezTo>
                    <a:pt x="184344" y="42508"/>
                    <a:pt x="175731" y="29450"/>
                    <a:pt x="160725" y="23772"/>
                  </a:cubicBezTo>
                  <a:cubicBezTo>
                    <a:pt x="141166" y="16365"/>
                    <a:pt x="132992" y="27722"/>
                    <a:pt x="110607" y="20754"/>
                  </a:cubicBezTo>
                  <a:cubicBezTo>
                    <a:pt x="92392" y="15076"/>
                    <a:pt x="93709" y="6297"/>
                    <a:pt x="77524" y="1552"/>
                  </a:cubicBezTo>
                  <a:cubicBezTo>
                    <a:pt x="64000" y="-2289"/>
                    <a:pt x="25047" y="-94"/>
                    <a:pt x="16351" y="20754"/>
                  </a:cubicBezTo>
                  <a:cubicBezTo>
                    <a:pt x="10864" y="33894"/>
                    <a:pt x="22743" y="41904"/>
                    <a:pt x="16790" y="61381"/>
                  </a:cubicBezTo>
                  <a:cubicBezTo>
                    <a:pt x="13223" y="73094"/>
                    <a:pt x="7628" y="74521"/>
                    <a:pt x="3513" y="83546"/>
                  </a:cubicBezTo>
                  <a:cubicBezTo>
                    <a:pt x="-6637" y="105958"/>
                    <a:pt x="6091" y="145323"/>
                    <a:pt x="30341" y="158518"/>
                  </a:cubicBezTo>
                  <a:cubicBezTo>
                    <a:pt x="63205" y="176403"/>
                    <a:pt x="118343" y="140988"/>
                    <a:pt x="134775" y="133527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E3DAAB5D-FD86-7D5F-674E-F25E4C14602F}"/>
                </a:ext>
              </a:extLst>
            </p:cNvPr>
            <p:cNvSpPr/>
            <p:nvPr/>
          </p:nvSpPr>
          <p:spPr>
            <a:xfrm>
              <a:off x="5918475" y="4164017"/>
              <a:ext cx="295239" cy="237005"/>
            </a:xfrm>
            <a:custGeom>
              <a:avLst/>
              <a:gdLst>
                <a:gd name="connsiteX0" fmla="*/ 149751 w 211418"/>
                <a:gd name="connsiteY0" fmla="*/ 37938 h 169718"/>
                <a:gd name="connsiteX1" fmla="*/ 157405 w 211418"/>
                <a:gd name="connsiteY1" fmla="*/ 100813 h 169718"/>
                <a:gd name="connsiteX2" fmla="*/ 179131 w 211418"/>
                <a:gd name="connsiteY2" fmla="*/ 125666 h 169718"/>
                <a:gd name="connsiteX3" fmla="*/ 211418 w 211418"/>
                <a:gd name="connsiteY3" fmla="*/ 134115 h 169718"/>
                <a:gd name="connsiteX4" fmla="*/ 206864 w 211418"/>
                <a:gd name="connsiteY4" fmla="*/ 137572 h 169718"/>
                <a:gd name="connsiteX5" fmla="*/ 16733 w 211418"/>
                <a:gd name="connsiteY5" fmla="*/ 137736 h 169718"/>
                <a:gd name="connsiteX6" fmla="*/ 0 w 211418"/>
                <a:gd name="connsiteY6" fmla="*/ 125035 h 169718"/>
                <a:gd name="connsiteX7" fmla="*/ 40133 w 211418"/>
                <a:gd name="connsiteY7" fmla="*/ 116065 h 169718"/>
                <a:gd name="connsiteX8" fmla="*/ 62600 w 211418"/>
                <a:gd name="connsiteY8" fmla="*/ 92610 h 169718"/>
                <a:gd name="connsiteX9" fmla="*/ 79279 w 211418"/>
                <a:gd name="connsiteY9" fmla="*/ 0 h 16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1418" h="169718">
                  <a:moveTo>
                    <a:pt x="149751" y="37938"/>
                  </a:moveTo>
                  <a:lnTo>
                    <a:pt x="157405" y="100813"/>
                  </a:lnTo>
                  <a:cubicBezTo>
                    <a:pt x="158858" y="112773"/>
                    <a:pt x="167472" y="122621"/>
                    <a:pt x="179131" y="125666"/>
                  </a:cubicBezTo>
                  <a:lnTo>
                    <a:pt x="211418" y="134115"/>
                  </a:lnTo>
                  <a:lnTo>
                    <a:pt x="206864" y="137572"/>
                  </a:lnTo>
                  <a:cubicBezTo>
                    <a:pt x="150739" y="180365"/>
                    <a:pt x="72942" y="180448"/>
                    <a:pt x="16733" y="137736"/>
                  </a:cubicBezTo>
                  <a:lnTo>
                    <a:pt x="0" y="125035"/>
                  </a:lnTo>
                  <a:lnTo>
                    <a:pt x="40133" y="116065"/>
                  </a:lnTo>
                  <a:cubicBezTo>
                    <a:pt x="51654" y="113486"/>
                    <a:pt x="60515" y="104242"/>
                    <a:pt x="62600" y="92610"/>
                  </a:cubicBezTo>
                  <a:lnTo>
                    <a:pt x="79279" y="0"/>
                  </a:ln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A106F7D3-99F5-6CF2-F7B5-DF12B969C681}"/>
                </a:ext>
              </a:extLst>
            </p:cNvPr>
            <p:cNvSpPr/>
            <p:nvPr/>
          </p:nvSpPr>
          <p:spPr>
            <a:xfrm>
              <a:off x="5909163" y="4154595"/>
              <a:ext cx="313921" cy="255591"/>
            </a:xfrm>
            <a:custGeom>
              <a:avLst/>
              <a:gdLst>
                <a:gd name="connsiteX0" fmla="*/ 118344 w 224795"/>
                <a:gd name="connsiteY0" fmla="*/ 183026 h 183026"/>
                <a:gd name="connsiteX1" fmla="*/ 19370 w 224795"/>
                <a:gd name="connsiteY1" fmla="*/ 149806 h 183026"/>
                <a:gd name="connsiteX2" fmla="*/ 2636 w 224795"/>
                <a:gd name="connsiteY2" fmla="*/ 137105 h 183026"/>
                <a:gd name="connsiteX3" fmla="*/ 1374 w 224795"/>
                <a:gd name="connsiteY3" fmla="*/ 127723 h 183026"/>
                <a:gd name="connsiteX4" fmla="*/ 5215 w 224795"/>
                <a:gd name="connsiteY4" fmla="*/ 125254 h 183026"/>
                <a:gd name="connsiteX5" fmla="*/ 45320 w 224795"/>
                <a:gd name="connsiteY5" fmla="*/ 116284 h 183026"/>
                <a:gd name="connsiteX6" fmla="*/ 62684 w 224795"/>
                <a:gd name="connsiteY6" fmla="*/ 98179 h 183026"/>
                <a:gd name="connsiteX7" fmla="*/ 79363 w 224795"/>
                <a:gd name="connsiteY7" fmla="*/ 5569 h 183026"/>
                <a:gd name="connsiteX8" fmla="*/ 83039 w 224795"/>
                <a:gd name="connsiteY8" fmla="*/ 741 h 183026"/>
                <a:gd name="connsiteX9" fmla="*/ 89129 w 224795"/>
                <a:gd name="connsiteY9" fmla="*/ 741 h 183026"/>
                <a:gd name="connsiteX10" fmla="*/ 159574 w 224795"/>
                <a:gd name="connsiteY10" fmla="*/ 38679 h 183026"/>
                <a:gd name="connsiteX11" fmla="*/ 163058 w 224795"/>
                <a:gd name="connsiteY11" fmla="*/ 43754 h 183026"/>
                <a:gd name="connsiteX12" fmla="*/ 170712 w 224795"/>
                <a:gd name="connsiteY12" fmla="*/ 106601 h 183026"/>
                <a:gd name="connsiteX13" fmla="*/ 187473 w 224795"/>
                <a:gd name="connsiteY13" fmla="*/ 125803 h 183026"/>
                <a:gd name="connsiteX14" fmla="*/ 219788 w 224795"/>
                <a:gd name="connsiteY14" fmla="*/ 134225 h 183026"/>
                <a:gd name="connsiteX15" fmla="*/ 224588 w 224795"/>
                <a:gd name="connsiteY15" fmla="*/ 142345 h 183026"/>
                <a:gd name="connsiteX16" fmla="*/ 222147 w 224795"/>
                <a:gd name="connsiteY16" fmla="*/ 145993 h 183026"/>
                <a:gd name="connsiteX17" fmla="*/ 217593 w 224795"/>
                <a:gd name="connsiteY17" fmla="*/ 149477 h 183026"/>
                <a:gd name="connsiteX18" fmla="*/ 118344 w 224795"/>
                <a:gd name="connsiteY18" fmla="*/ 183026 h 183026"/>
                <a:gd name="connsiteX19" fmla="*/ 22332 w 224795"/>
                <a:gd name="connsiteY19" fmla="*/ 135158 h 183026"/>
                <a:gd name="connsiteX20" fmla="*/ 27599 w 224795"/>
                <a:gd name="connsiteY20" fmla="*/ 139163 h 183026"/>
                <a:gd name="connsiteX21" fmla="*/ 202972 w 224795"/>
                <a:gd name="connsiteY21" fmla="*/ 143771 h 183026"/>
                <a:gd name="connsiteX22" fmla="*/ 184236 w 224795"/>
                <a:gd name="connsiteY22" fmla="*/ 138888 h 183026"/>
                <a:gd name="connsiteX23" fmla="*/ 157572 w 224795"/>
                <a:gd name="connsiteY23" fmla="*/ 108357 h 183026"/>
                <a:gd name="connsiteX24" fmla="*/ 150330 w 224795"/>
                <a:gd name="connsiteY24" fmla="*/ 48939 h 183026"/>
                <a:gd name="connsiteX25" fmla="*/ 91022 w 224795"/>
                <a:gd name="connsiteY25" fmla="*/ 17008 h 183026"/>
                <a:gd name="connsiteX26" fmla="*/ 75989 w 224795"/>
                <a:gd name="connsiteY26" fmla="*/ 100539 h 183026"/>
                <a:gd name="connsiteX27" fmla="*/ 48392 w 224795"/>
                <a:gd name="connsiteY27" fmla="*/ 129342 h 18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795" h="183026">
                  <a:moveTo>
                    <a:pt x="118344" y="183026"/>
                  </a:moveTo>
                  <a:cubicBezTo>
                    <a:pt x="82600" y="183081"/>
                    <a:pt x="47844" y="171423"/>
                    <a:pt x="19370" y="149806"/>
                  </a:cubicBezTo>
                  <a:lnTo>
                    <a:pt x="2636" y="137105"/>
                  </a:lnTo>
                  <a:cubicBezTo>
                    <a:pt x="-299" y="134856"/>
                    <a:pt x="-875" y="130659"/>
                    <a:pt x="1374" y="127723"/>
                  </a:cubicBezTo>
                  <a:cubicBezTo>
                    <a:pt x="2334" y="126489"/>
                    <a:pt x="3678" y="125611"/>
                    <a:pt x="5215" y="125254"/>
                  </a:cubicBezTo>
                  <a:lnTo>
                    <a:pt x="45320" y="116284"/>
                  </a:lnTo>
                  <a:cubicBezTo>
                    <a:pt x="54236" y="114309"/>
                    <a:pt x="61094" y="107177"/>
                    <a:pt x="62684" y="98179"/>
                  </a:cubicBezTo>
                  <a:lnTo>
                    <a:pt x="79363" y="5569"/>
                  </a:lnTo>
                  <a:cubicBezTo>
                    <a:pt x="79747" y="3457"/>
                    <a:pt x="81119" y="1673"/>
                    <a:pt x="83039" y="741"/>
                  </a:cubicBezTo>
                  <a:cubicBezTo>
                    <a:pt x="84959" y="-247"/>
                    <a:pt x="87209" y="-247"/>
                    <a:pt x="89129" y="741"/>
                  </a:cubicBezTo>
                  <a:lnTo>
                    <a:pt x="159574" y="38679"/>
                  </a:lnTo>
                  <a:cubicBezTo>
                    <a:pt x="161495" y="39694"/>
                    <a:pt x="162784" y="41587"/>
                    <a:pt x="163058" y="43754"/>
                  </a:cubicBezTo>
                  <a:lnTo>
                    <a:pt x="170712" y="106601"/>
                  </a:lnTo>
                  <a:cubicBezTo>
                    <a:pt x="171809" y="115845"/>
                    <a:pt x="178448" y="123472"/>
                    <a:pt x="187473" y="125803"/>
                  </a:cubicBezTo>
                  <a:lnTo>
                    <a:pt x="219788" y="134225"/>
                  </a:lnTo>
                  <a:cubicBezTo>
                    <a:pt x="223354" y="135158"/>
                    <a:pt x="225494" y="138779"/>
                    <a:pt x="224588" y="142345"/>
                  </a:cubicBezTo>
                  <a:cubicBezTo>
                    <a:pt x="224204" y="143799"/>
                    <a:pt x="223354" y="145088"/>
                    <a:pt x="222147" y="145993"/>
                  </a:cubicBezTo>
                  <a:lnTo>
                    <a:pt x="217593" y="149477"/>
                  </a:lnTo>
                  <a:cubicBezTo>
                    <a:pt x="189091" y="171231"/>
                    <a:pt x="154198" y="183026"/>
                    <a:pt x="118344" y="183026"/>
                  </a:cubicBezTo>
                  <a:close/>
                  <a:moveTo>
                    <a:pt x="22332" y="135158"/>
                  </a:moveTo>
                  <a:lnTo>
                    <a:pt x="27599" y="139163"/>
                  </a:lnTo>
                  <a:cubicBezTo>
                    <a:pt x="79062" y="178006"/>
                    <a:pt x="149534" y="179872"/>
                    <a:pt x="202972" y="143771"/>
                  </a:cubicBezTo>
                  <a:lnTo>
                    <a:pt x="184236" y="138888"/>
                  </a:lnTo>
                  <a:cubicBezTo>
                    <a:pt x="169889" y="135212"/>
                    <a:pt x="159300" y="123060"/>
                    <a:pt x="157572" y="108357"/>
                  </a:cubicBezTo>
                  <a:lnTo>
                    <a:pt x="150330" y="48939"/>
                  </a:lnTo>
                  <a:lnTo>
                    <a:pt x="91022" y="17008"/>
                  </a:lnTo>
                  <a:lnTo>
                    <a:pt x="75989" y="100539"/>
                  </a:lnTo>
                  <a:cubicBezTo>
                    <a:pt x="73438" y="114830"/>
                    <a:pt x="62547" y="126187"/>
                    <a:pt x="48392" y="129342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47349B47-C02D-962A-BDDE-C07E6C405CCC}"/>
                </a:ext>
              </a:extLst>
            </p:cNvPr>
            <p:cNvSpPr/>
            <p:nvPr/>
          </p:nvSpPr>
          <p:spPr>
            <a:xfrm>
              <a:off x="6015886" y="4083282"/>
              <a:ext cx="178479" cy="203876"/>
            </a:xfrm>
            <a:custGeom>
              <a:avLst/>
              <a:gdLst>
                <a:gd name="connsiteX0" fmla="*/ 17532 w 127809"/>
                <a:gd name="connsiteY0" fmla="*/ 70597 h 145994"/>
                <a:gd name="connsiteX1" fmla="*/ 2061 w 127809"/>
                <a:gd name="connsiteY1" fmla="*/ 40723 h 145994"/>
                <a:gd name="connsiteX2" fmla="*/ 26530 w 127809"/>
                <a:gd name="connsiteY2" fmla="*/ 35237 h 145994"/>
                <a:gd name="connsiteX3" fmla="*/ 70202 w 127809"/>
                <a:gd name="connsiteY3" fmla="*/ 4650 h 145994"/>
                <a:gd name="connsiteX4" fmla="*/ 127809 w 127809"/>
                <a:gd name="connsiteY4" fmla="*/ 31835 h 145994"/>
                <a:gd name="connsiteX5" fmla="*/ 98677 w 127809"/>
                <a:gd name="connsiteY5" fmla="*/ 116490 h 145994"/>
                <a:gd name="connsiteX6" fmla="*/ 56239 w 127809"/>
                <a:gd name="connsiteY6" fmla="*/ 144252 h 145994"/>
                <a:gd name="connsiteX7" fmla="*/ 17532 w 127809"/>
                <a:gd name="connsiteY7" fmla="*/ 70597 h 14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809" h="145994">
                  <a:moveTo>
                    <a:pt x="17532" y="70597"/>
                  </a:moveTo>
                  <a:cubicBezTo>
                    <a:pt x="17532" y="70597"/>
                    <a:pt x="-7156" y="61242"/>
                    <a:pt x="2061" y="40723"/>
                  </a:cubicBezTo>
                  <a:cubicBezTo>
                    <a:pt x="11278" y="20204"/>
                    <a:pt x="26530" y="35237"/>
                    <a:pt x="26530" y="35237"/>
                  </a:cubicBezTo>
                  <a:cubicBezTo>
                    <a:pt x="26530" y="35237"/>
                    <a:pt x="40603" y="-15266"/>
                    <a:pt x="70202" y="4650"/>
                  </a:cubicBezTo>
                  <a:cubicBezTo>
                    <a:pt x="87896" y="16610"/>
                    <a:pt x="107317" y="25773"/>
                    <a:pt x="127809" y="31835"/>
                  </a:cubicBezTo>
                  <a:cubicBezTo>
                    <a:pt x="127809" y="31835"/>
                    <a:pt x="117412" y="82667"/>
                    <a:pt x="98677" y="116490"/>
                  </a:cubicBezTo>
                  <a:cubicBezTo>
                    <a:pt x="87402" y="136872"/>
                    <a:pt x="73082" y="151110"/>
                    <a:pt x="56239" y="144252"/>
                  </a:cubicBezTo>
                  <a:cubicBezTo>
                    <a:pt x="10099" y="125598"/>
                    <a:pt x="17532" y="70597"/>
                    <a:pt x="17532" y="70597"/>
                  </a:cubicBez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48A004FD-12EE-4CEC-F280-AB692E16904E}"/>
                </a:ext>
              </a:extLst>
            </p:cNvPr>
            <p:cNvSpPr/>
            <p:nvPr/>
          </p:nvSpPr>
          <p:spPr>
            <a:xfrm>
              <a:off x="6006654" y="4074059"/>
              <a:ext cx="197173" cy="222579"/>
            </a:xfrm>
            <a:custGeom>
              <a:avLst/>
              <a:gdLst>
                <a:gd name="connsiteX0" fmla="*/ 71381 w 141194"/>
                <a:gd name="connsiteY0" fmla="*/ 159389 h 159388"/>
                <a:gd name="connsiteX1" fmla="*/ 60408 w 141194"/>
                <a:gd name="connsiteY1" fmla="*/ 157167 h 159388"/>
                <a:gd name="connsiteX2" fmla="*/ 17257 w 141194"/>
                <a:gd name="connsiteY2" fmla="*/ 81263 h 159388"/>
                <a:gd name="connsiteX3" fmla="*/ 1786 w 141194"/>
                <a:gd name="connsiteY3" fmla="*/ 65297 h 159388"/>
                <a:gd name="connsiteX4" fmla="*/ 2664 w 141194"/>
                <a:gd name="connsiteY4" fmla="*/ 44558 h 159388"/>
                <a:gd name="connsiteX5" fmla="*/ 18410 w 141194"/>
                <a:gd name="connsiteY5" fmla="*/ 30184 h 159388"/>
                <a:gd name="connsiteX6" fmla="*/ 29712 w 141194"/>
                <a:gd name="connsiteY6" fmla="*/ 31693 h 159388"/>
                <a:gd name="connsiteX7" fmla="*/ 55031 w 141194"/>
                <a:gd name="connsiteY7" fmla="*/ 1517 h 159388"/>
                <a:gd name="connsiteX8" fmla="*/ 80625 w 141194"/>
                <a:gd name="connsiteY8" fmla="*/ 5770 h 159388"/>
                <a:gd name="connsiteX9" fmla="*/ 136202 w 141194"/>
                <a:gd name="connsiteY9" fmla="*/ 32022 h 159388"/>
                <a:gd name="connsiteX10" fmla="*/ 141058 w 141194"/>
                <a:gd name="connsiteY10" fmla="*/ 39840 h 159388"/>
                <a:gd name="connsiteX11" fmla="*/ 111239 w 141194"/>
                <a:gd name="connsiteY11" fmla="*/ 126388 h 159388"/>
                <a:gd name="connsiteX12" fmla="*/ 71381 w 141194"/>
                <a:gd name="connsiteY12" fmla="*/ 159389 h 159388"/>
                <a:gd name="connsiteX13" fmla="*/ 21427 w 141194"/>
                <a:gd name="connsiteY13" fmla="*/ 43269 h 159388"/>
                <a:gd name="connsiteX14" fmla="*/ 20686 w 141194"/>
                <a:gd name="connsiteY14" fmla="*/ 43269 h 159388"/>
                <a:gd name="connsiteX15" fmla="*/ 14761 w 141194"/>
                <a:gd name="connsiteY15" fmla="*/ 50017 h 159388"/>
                <a:gd name="connsiteX16" fmla="*/ 14076 w 141194"/>
                <a:gd name="connsiteY16" fmla="*/ 60113 h 159388"/>
                <a:gd name="connsiteX17" fmla="*/ 26502 w 141194"/>
                <a:gd name="connsiteY17" fmla="*/ 70838 h 159388"/>
                <a:gd name="connsiteX18" fmla="*/ 30781 w 141194"/>
                <a:gd name="connsiteY18" fmla="*/ 77998 h 159388"/>
                <a:gd name="connsiteX19" fmla="*/ 65373 w 141194"/>
                <a:gd name="connsiteY19" fmla="*/ 144685 h 159388"/>
                <a:gd name="connsiteX20" fmla="*/ 99444 w 141194"/>
                <a:gd name="connsiteY20" fmla="*/ 119996 h 159388"/>
                <a:gd name="connsiteX21" fmla="*/ 126547 w 141194"/>
                <a:gd name="connsiteY21" fmla="*/ 43187 h 159388"/>
                <a:gd name="connsiteX22" fmla="*/ 73081 w 141194"/>
                <a:gd name="connsiteY22" fmla="*/ 16962 h 159388"/>
                <a:gd name="connsiteX23" fmla="*/ 59558 w 141194"/>
                <a:gd name="connsiteY23" fmla="*/ 14219 h 159388"/>
                <a:gd name="connsiteX24" fmla="*/ 39587 w 141194"/>
                <a:gd name="connsiteY24" fmla="*/ 43873 h 159388"/>
                <a:gd name="connsiteX25" fmla="*/ 31275 w 141194"/>
                <a:gd name="connsiteY25" fmla="*/ 48509 h 159388"/>
                <a:gd name="connsiteX26" fmla="*/ 28395 w 141194"/>
                <a:gd name="connsiteY26" fmla="*/ 46808 h 159388"/>
                <a:gd name="connsiteX27" fmla="*/ 21427 w 141194"/>
                <a:gd name="connsiteY27" fmla="*/ 43269 h 159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41194" h="159388">
                  <a:moveTo>
                    <a:pt x="71381" y="159389"/>
                  </a:moveTo>
                  <a:cubicBezTo>
                    <a:pt x="67622" y="159361"/>
                    <a:pt x="63892" y="158593"/>
                    <a:pt x="60408" y="157167"/>
                  </a:cubicBezTo>
                  <a:cubicBezTo>
                    <a:pt x="18629" y="140159"/>
                    <a:pt x="16517" y="96131"/>
                    <a:pt x="17257" y="81263"/>
                  </a:cubicBezTo>
                  <a:cubicBezTo>
                    <a:pt x="10454" y="77834"/>
                    <a:pt x="4995" y="72210"/>
                    <a:pt x="1786" y="65297"/>
                  </a:cubicBezTo>
                  <a:cubicBezTo>
                    <a:pt x="-875" y="58576"/>
                    <a:pt x="-546" y="51032"/>
                    <a:pt x="2664" y="44558"/>
                  </a:cubicBezTo>
                  <a:cubicBezTo>
                    <a:pt x="6449" y="36329"/>
                    <a:pt x="11744" y="31391"/>
                    <a:pt x="18410" y="30184"/>
                  </a:cubicBezTo>
                  <a:cubicBezTo>
                    <a:pt x="22250" y="29553"/>
                    <a:pt x="26173" y="30074"/>
                    <a:pt x="29712" y="31693"/>
                  </a:cubicBezTo>
                  <a:cubicBezTo>
                    <a:pt x="33689" y="21817"/>
                    <a:pt x="41782" y="6455"/>
                    <a:pt x="55031" y="1517"/>
                  </a:cubicBezTo>
                  <a:cubicBezTo>
                    <a:pt x="60710" y="-594"/>
                    <a:pt x="69762" y="-1527"/>
                    <a:pt x="80625" y="5770"/>
                  </a:cubicBezTo>
                  <a:cubicBezTo>
                    <a:pt x="97716" y="17264"/>
                    <a:pt x="116452" y="26124"/>
                    <a:pt x="136202" y="32022"/>
                  </a:cubicBezTo>
                  <a:cubicBezTo>
                    <a:pt x="139631" y="32927"/>
                    <a:pt x="141771" y="36356"/>
                    <a:pt x="141058" y="39840"/>
                  </a:cubicBezTo>
                  <a:cubicBezTo>
                    <a:pt x="140619" y="41953"/>
                    <a:pt x="130085" y="91961"/>
                    <a:pt x="111239" y="126388"/>
                  </a:cubicBezTo>
                  <a:cubicBezTo>
                    <a:pt x="96893" y="152064"/>
                    <a:pt x="82847" y="159389"/>
                    <a:pt x="71381" y="159389"/>
                  </a:cubicBezTo>
                  <a:close/>
                  <a:moveTo>
                    <a:pt x="21427" y="43269"/>
                  </a:moveTo>
                  <a:lnTo>
                    <a:pt x="20686" y="43269"/>
                  </a:lnTo>
                  <a:cubicBezTo>
                    <a:pt x="17943" y="43763"/>
                    <a:pt x="15803" y="47713"/>
                    <a:pt x="14761" y="50017"/>
                  </a:cubicBezTo>
                  <a:cubicBezTo>
                    <a:pt x="13088" y="53117"/>
                    <a:pt x="12841" y="56793"/>
                    <a:pt x="14076" y="60113"/>
                  </a:cubicBezTo>
                  <a:cubicBezTo>
                    <a:pt x="16489" y="65956"/>
                    <a:pt x="24060" y="69933"/>
                    <a:pt x="26502" y="70838"/>
                  </a:cubicBezTo>
                  <a:cubicBezTo>
                    <a:pt x="29410" y="71936"/>
                    <a:pt x="31193" y="74898"/>
                    <a:pt x="30781" y="77998"/>
                  </a:cubicBezTo>
                  <a:cubicBezTo>
                    <a:pt x="30507" y="80028"/>
                    <a:pt x="24692" y="128144"/>
                    <a:pt x="65373" y="144685"/>
                  </a:cubicBezTo>
                  <a:cubicBezTo>
                    <a:pt x="76346" y="149157"/>
                    <a:pt x="87867" y="140817"/>
                    <a:pt x="99444" y="119996"/>
                  </a:cubicBezTo>
                  <a:cubicBezTo>
                    <a:pt x="113763" y="94128"/>
                    <a:pt x="123227" y="57397"/>
                    <a:pt x="126547" y="43187"/>
                  </a:cubicBezTo>
                  <a:cubicBezTo>
                    <a:pt x="107619" y="36877"/>
                    <a:pt x="89650" y="28072"/>
                    <a:pt x="73081" y="16962"/>
                  </a:cubicBezTo>
                  <a:cubicBezTo>
                    <a:pt x="68034" y="13560"/>
                    <a:pt x="63645" y="12655"/>
                    <a:pt x="59558" y="14219"/>
                  </a:cubicBezTo>
                  <a:cubicBezTo>
                    <a:pt x="48914" y="18169"/>
                    <a:pt x="41370" y="37426"/>
                    <a:pt x="39587" y="43873"/>
                  </a:cubicBezTo>
                  <a:cubicBezTo>
                    <a:pt x="38572" y="47439"/>
                    <a:pt x="34841" y="49523"/>
                    <a:pt x="31275" y="48509"/>
                  </a:cubicBezTo>
                  <a:cubicBezTo>
                    <a:pt x="30205" y="48179"/>
                    <a:pt x="29190" y="47603"/>
                    <a:pt x="28395" y="46808"/>
                  </a:cubicBezTo>
                  <a:cubicBezTo>
                    <a:pt x="26529" y="44915"/>
                    <a:pt x="24060" y="43653"/>
                    <a:pt x="21427" y="43269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BC40A22E-9CE3-E482-0737-AC106FB65655}"/>
                </a:ext>
              </a:extLst>
            </p:cNvPr>
            <p:cNvSpPr/>
            <p:nvPr/>
          </p:nvSpPr>
          <p:spPr>
            <a:xfrm>
              <a:off x="6433272" y="4776524"/>
              <a:ext cx="238489" cy="179373"/>
            </a:xfrm>
            <a:custGeom>
              <a:avLst/>
              <a:gdLst>
                <a:gd name="connsiteX0" fmla="*/ 100088 w 170780"/>
                <a:gd name="connsiteY0" fmla="*/ 0 h 128447"/>
                <a:gd name="connsiteX1" fmla="*/ 104176 w 170780"/>
                <a:gd name="connsiteY1" fmla="*/ 25951 h 128447"/>
                <a:gd name="connsiteX2" fmla="*/ 86071 w 170780"/>
                <a:gd name="connsiteY2" fmla="*/ 45043 h 128447"/>
                <a:gd name="connsiteX3" fmla="*/ 82230 w 170780"/>
                <a:gd name="connsiteY3" fmla="*/ 44741 h 128447"/>
                <a:gd name="connsiteX4" fmla="*/ 18368 w 170780"/>
                <a:gd name="connsiteY4" fmla="*/ 33138 h 128447"/>
                <a:gd name="connsiteX5" fmla="*/ 263 w 170780"/>
                <a:gd name="connsiteY5" fmla="*/ 45565 h 128447"/>
                <a:gd name="connsiteX6" fmla="*/ 16 w 170780"/>
                <a:gd name="connsiteY6" fmla="*/ 49131 h 128447"/>
                <a:gd name="connsiteX7" fmla="*/ 9974 w 170780"/>
                <a:gd name="connsiteY7" fmla="*/ 68333 h 128447"/>
                <a:gd name="connsiteX8" fmla="*/ 113420 w 170780"/>
                <a:gd name="connsiteY8" fmla="*/ 106902 h 128447"/>
                <a:gd name="connsiteX9" fmla="*/ 157641 w 170780"/>
                <a:gd name="connsiteY9" fmla="*/ 128409 h 128447"/>
                <a:gd name="connsiteX10" fmla="*/ 170781 w 170780"/>
                <a:gd name="connsiteY10" fmla="*/ 94668 h 128447"/>
                <a:gd name="connsiteX11" fmla="*/ 133583 w 170780"/>
                <a:gd name="connsiteY11" fmla="*/ 63889 h 128447"/>
                <a:gd name="connsiteX12" fmla="*/ 128618 w 170780"/>
                <a:gd name="connsiteY12" fmla="*/ 26609 h 128447"/>
                <a:gd name="connsiteX13" fmla="*/ 100088 w 170780"/>
                <a:gd name="connsiteY13" fmla="*/ 0 h 12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0780" h="128447">
                  <a:moveTo>
                    <a:pt x="100088" y="0"/>
                  </a:moveTo>
                  <a:lnTo>
                    <a:pt x="104176" y="25951"/>
                  </a:lnTo>
                  <a:cubicBezTo>
                    <a:pt x="104450" y="36210"/>
                    <a:pt x="96358" y="44769"/>
                    <a:pt x="86071" y="45043"/>
                  </a:cubicBezTo>
                  <a:cubicBezTo>
                    <a:pt x="84781" y="45071"/>
                    <a:pt x="83492" y="44961"/>
                    <a:pt x="82230" y="44741"/>
                  </a:cubicBezTo>
                  <a:lnTo>
                    <a:pt x="18368" y="33138"/>
                  </a:lnTo>
                  <a:cubicBezTo>
                    <a:pt x="9947" y="31574"/>
                    <a:pt x="1827" y="37116"/>
                    <a:pt x="263" y="45565"/>
                  </a:cubicBezTo>
                  <a:cubicBezTo>
                    <a:pt x="44" y="46744"/>
                    <a:pt x="-38" y="47924"/>
                    <a:pt x="16" y="49131"/>
                  </a:cubicBezTo>
                  <a:cubicBezTo>
                    <a:pt x="346" y="54837"/>
                    <a:pt x="2760" y="61448"/>
                    <a:pt x="9974" y="68333"/>
                  </a:cubicBezTo>
                  <a:cubicBezTo>
                    <a:pt x="13266" y="71543"/>
                    <a:pt x="69913" y="114748"/>
                    <a:pt x="113420" y="106902"/>
                  </a:cubicBezTo>
                  <a:cubicBezTo>
                    <a:pt x="115313" y="106573"/>
                    <a:pt x="156077" y="129506"/>
                    <a:pt x="157641" y="128409"/>
                  </a:cubicBezTo>
                  <a:cubicBezTo>
                    <a:pt x="164471" y="123499"/>
                    <a:pt x="169244" y="107835"/>
                    <a:pt x="170781" y="94668"/>
                  </a:cubicBezTo>
                  <a:cubicBezTo>
                    <a:pt x="170781" y="93516"/>
                    <a:pt x="136984" y="74396"/>
                    <a:pt x="133583" y="63889"/>
                  </a:cubicBezTo>
                  <a:cubicBezTo>
                    <a:pt x="130181" y="53383"/>
                    <a:pt x="132897" y="45126"/>
                    <a:pt x="128618" y="26609"/>
                  </a:cubicBezTo>
                  <a:cubicBezTo>
                    <a:pt x="123597" y="4856"/>
                    <a:pt x="100088" y="0"/>
                    <a:pt x="100088" y="0"/>
                  </a:cubicBez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D1E96393-5F83-94C8-D5DA-7FC3381BDA2D}"/>
                </a:ext>
              </a:extLst>
            </p:cNvPr>
            <p:cNvSpPr/>
            <p:nvPr/>
          </p:nvSpPr>
          <p:spPr>
            <a:xfrm>
              <a:off x="6423968" y="4767063"/>
              <a:ext cx="257197" cy="198318"/>
            </a:xfrm>
            <a:custGeom>
              <a:avLst/>
              <a:gdLst>
                <a:gd name="connsiteX0" fmla="*/ 164550 w 184177"/>
                <a:gd name="connsiteY0" fmla="*/ 142015 h 142014"/>
                <a:gd name="connsiteX1" fmla="*/ 136268 w 184177"/>
                <a:gd name="connsiteY1" fmla="*/ 129067 h 142014"/>
                <a:gd name="connsiteX2" fmla="*/ 119534 w 184177"/>
                <a:gd name="connsiteY2" fmla="*/ 120535 h 142014"/>
                <a:gd name="connsiteX3" fmla="*/ 12001 w 184177"/>
                <a:gd name="connsiteY3" fmla="*/ 79881 h 142014"/>
                <a:gd name="connsiteX4" fmla="*/ 40 w 184177"/>
                <a:gd name="connsiteY4" fmla="*/ 56290 h 142014"/>
                <a:gd name="connsiteX5" fmla="*/ 7447 w 184177"/>
                <a:gd name="connsiteY5" fmla="*/ 38596 h 142014"/>
                <a:gd name="connsiteX6" fmla="*/ 26265 w 184177"/>
                <a:gd name="connsiteY6" fmla="*/ 33329 h 142014"/>
                <a:gd name="connsiteX7" fmla="*/ 90100 w 184177"/>
                <a:gd name="connsiteY7" fmla="*/ 44933 h 142014"/>
                <a:gd name="connsiteX8" fmla="*/ 99975 w 184177"/>
                <a:gd name="connsiteY8" fmla="*/ 42190 h 142014"/>
                <a:gd name="connsiteX9" fmla="*/ 104145 w 184177"/>
                <a:gd name="connsiteY9" fmla="*/ 33192 h 142014"/>
                <a:gd name="connsiteX10" fmla="*/ 100167 w 184177"/>
                <a:gd name="connsiteY10" fmla="*/ 7735 h 142014"/>
                <a:gd name="connsiteX11" fmla="*/ 102142 w 184177"/>
                <a:gd name="connsiteY11" fmla="*/ 1865 h 142014"/>
                <a:gd name="connsiteX12" fmla="*/ 108123 w 184177"/>
                <a:gd name="connsiteY12" fmla="*/ 136 h 142014"/>
                <a:gd name="connsiteX13" fmla="*/ 141809 w 184177"/>
                <a:gd name="connsiteY13" fmla="*/ 31766 h 142014"/>
                <a:gd name="connsiteX14" fmla="*/ 144772 w 184177"/>
                <a:gd name="connsiteY14" fmla="*/ 55000 h 142014"/>
                <a:gd name="connsiteX15" fmla="*/ 146610 w 184177"/>
                <a:gd name="connsiteY15" fmla="*/ 68497 h 142014"/>
                <a:gd name="connsiteX16" fmla="*/ 174755 w 184177"/>
                <a:gd name="connsiteY16" fmla="*/ 91211 h 142014"/>
                <a:gd name="connsiteX17" fmla="*/ 184109 w 184177"/>
                <a:gd name="connsiteY17" fmla="*/ 102184 h 142014"/>
                <a:gd name="connsiteX18" fmla="*/ 168226 w 184177"/>
                <a:gd name="connsiteY18" fmla="*/ 140588 h 142014"/>
                <a:gd name="connsiteX19" fmla="*/ 164550 w 184177"/>
                <a:gd name="connsiteY19" fmla="*/ 142015 h 142014"/>
                <a:gd name="connsiteX20" fmla="*/ 120302 w 184177"/>
                <a:gd name="connsiteY20" fmla="*/ 106929 h 142014"/>
                <a:gd name="connsiteX21" fmla="*/ 142495 w 184177"/>
                <a:gd name="connsiteY21" fmla="*/ 117216 h 142014"/>
                <a:gd name="connsiteX22" fmla="*/ 162548 w 184177"/>
                <a:gd name="connsiteY22" fmla="*/ 127448 h 142014"/>
                <a:gd name="connsiteX23" fmla="*/ 170311 w 184177"/>
                <a:gd name="connsiteY23" fmla="*/ 104378 h 142014"/>
                <a:gd name="connsiteX24" fmla="*/ 167403 w 184177"/>
                <a:gd name="connsiteY24" fmla="*/ 102458 h 142014"/>
                <a:gd name="connsiteX25" fmla="*/ 133909 w 184177"/>
                <a:gd name="connsiteY25" fmla="*/ 72722 h 142014"/>
                <a:gd name="connsiteX26" fmla="*/ 131412 w 184177"/>
                <a:gd name="connsiteY26" fmla="*/ 55714 h 142014"/>
                <a:gd name="connsiteX27" fmla="*/ 128669 w 184177"/>
                <a:gd name="connsiteY27" fmla="*/ 34865 h 142014"/>
                <a:gd name="connsiteX28" fmla="*/ 114953 w 184177"/>
                <a:gd name="connsiteY28" fmla="*/ 17309 h 142014"/>
                <a:gd name="connsiteX29" fmla="*/ 117202 w 184177"/>
                <a:gd name="connsiteY29" fmla="*/ 31711 h 142014"/>
                <a:gd name="connsiteX30" fmla="*/ 117202 w 184177"/>
                <a:gd name="connsiteY30" fmla="*/ 32561 h 142014"/>
                <a:gd name="connsiteX31" fmla="*/ 92569 w 184177"/>
                <a:gd name="connsiteY31" fmla="*/ 58512 h 142014"/>
                <a:gd name="connsiteX32" fmla="*/ 87384 w 184177"/>
                <a:gd name="connsiteY32" fmla="*/ 58100 h 142014"/>
                <a:gd name="connsiteX33" fmla="*/ 23550 w 184177"/>
                <a:gd name="connsiteY33" fmla="*/ 46497 h 142014"/>
                <a:gd name="connsiteX34" fmla="*/ 15978 w 184177"/>
                <a:gd name="connsiteY34" fmla="*/ 48609 h 142014"/>
                <a:gd name="connsiteX35" fmla="*/ 13043 w 184177"/>
                <a:gd name="connsiteY35" fmla="*/ 55522 h 142014"/>
                <a:gd name="connsiteX36" fmla="*/ 20999 w 184177"/>
                <a:gd name="connsiteY36" fmla="*/ 70308 h 142014"/>
                <a:gd name="connsiteX37" fmla="*/ 118602 w 184177"/>
                <a:gd name="connsiteY37" fmla="*/ 107066 h 142014"/>
                <a:gd name="connsiteX38" fmla="*/ 120302 w 184177"/>
                <a:gd name="connsiteY38" fmla="*/ 106929 h 14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4177" h="142014">
                  <a:moveTo>
                    <a:pt x="164550" y="142015"/>
                  </a:moveTo>
                  <a:cubicBezTo>
                    <a:pt x="161012" y="142015"/>
                    <a:pt x="154812" y="138778"/>
                    <a:pt x="136268" y="129067"/>
                  </a:cubicBezTo>
                  <a:cubicBezTo>
                    <a:pt x="130397" y="125994"/>
                    <a:pt x="122552" y="121907"/>
                    <a:pt x="119534" y="120535"/>
                  </a:cubicBezTo>
                  <a:cubicBezTo>
                    <a:pt x="74628" y="127311"/>
                    <a:pt x="18036" y="85834"/>
                    <a:pt x="12001" y="79881"/>
                  </a:cubicBezTo>
                  <a:cubicBezTo>
                    <a:pt x="5143" y="73846"/>
                    <a:pt x="864" y="65397"/>
                    <a:pt x="40" y="56290"/>
                  </a:cubicBezTo>
                  <a:cubicBezTo>
                    <a:pt x="-371" y="49569"/>
                    <a:pt x="2372" y="43013"/>
                    <a:pt x="7447" y="38596"/>
                  </a:cubicBezTo>
                  <a:cubicBezTo>
                    <a:pt x="12577" y="34015"/>
                    <a:pt x="19517" y="32095"/>
                    <a:pt x="26265" y="33329"/>
                  </a:cubicBezTo>
                  <a:lnTo>
                    <a:pt x="90100" y="44933"/>
                  </a:lnTo>
                  <a:cubicBezTo>
                    <a:pt x="93638" y="45564"/>
                    <a:pt x="97287" y="44576"/>
                    <a:pt x="99975" y="42190"/>
                  </a:cubicBezTo>
                  <a:cubicBezTo>
                    <a:pt x="102609" y="39940"/>
                    <a:pt x="104117" y="36649"/>
                    <a:pt x="104145" y="33192"/>
                  </a:cubicBezTo>
                  <a:lnTo>
                    <a:pt x="100167" y="7735"/>
                  </a:lnTo>
                  <a:cubicBezTo>
                    <a:pt x="99811" y="5568"/>
                    <a:pt x="100551" y="3374"/>
                    <a:pt x="102142" y="1865"/>
                  </a:cubicBezTo>
                  <a:cubicBezTo>
                    <a:pt x="103734" y="329"/>
                    <a:pt x="105955" y="-302"/>
                    <a:pt x="108123" y="136"/>
                  </a:cubicBezTo>
                  <a:cubicBezTo>
                    <a:pt x="109247" y="384"/>
                    <a:pt x="135884" y="6144"/>
                    <a:pt x="141809" y="31766"/>
                  </a:cubicBezTo>
                  <a:cubicBezTo>
                    <a:pt x="143565" y="39392"/>
                    <a:pt x="144552" y="47182"/>
                    <a:pt x="144772" y="55000"/>
                  </a:cubicBezTo>
                  <a:cubicBezTo>
                    <a:pt x="144744" y="59554"/>
                    <a:pt x="145375" y="64108"/>
                    <a:pt x="146610" y="68497"/>
                  </a:cubicBezTo>
                  <a:cubicBezTo>
                    <a:pt x="147789" y="72036"/>
                    <a:pt x="157253" y="79689"/>
                    <a:pt x="174755" y="91211"/>
                  </a:cubicBezTo>
                  <a:cubicBezTo>
                    <a:pt x="182518" y="96313"/>
                    <a:pt x="184603" y="97685"/>
                    <a:pt x="184109" y="102184"/>
                  </a:cubicBezTo>
                  <a:cubicBezTo>
                    <a:pt x="182546" y="115900"/>
                    <a:pt x="177443" y="133977"/>
                    <a:pt x="168226" y="140588"/>
                  </a:cubicBezTo>
                  <a:cubicBezTo>
                    <a:pt x="167211" y="141466"/>
                    <a:pt x="165894" y="141960"/>
                    <a:pt x="164550" y="142015"/>
                  </a:cubicBezTo>
                  <a:close/>
                  <a:moveTo>
                    <a:pt x="120302" y="106929"/>
                  </a:moveTo>
                  <a:cubicBezTo>
                    <a:pt x="122716" y="106929"/>
                    <a:pt x="126008" y="108603"/>
                    <a:pt x="142495" y="117216"/>
                  </a:cubicBezTo>
                  <a:cubicBezTo>
                    <a:pt x="148859" y="120563"/>
                    <a:pt x="157775" y="125226"/>
                    <a:pt x="162548" y="127448"/>
                  </a:cubicBezTo>
                  <a:cubicBezTo>
                    <a:pt x="166690" y="120371"/>
                    <a:pt x="169351" y="112526"/>
                    <a:pt x="170311" y="104378"/>
                  </a:cubicBezTo>
                  <a:lnTo>
                    <a:pt x="167403" y="102458"/>
                  </a:lnTo>
                  <a:cubicBezTo>
                    <a:pt x="148201" y="89839"/>
                    <a:pt x="136570" y="80924"/>
                    <a:pt x="133909" y="72722"/>
                  </a:cubicBezTo>
                  <a:cubicBezTo>
                    <a:pt x="132263" y="67208"/>
                    <a:pt x="131412" y="61474"/>
                    <a:pt x="131412" y="55714"/>
                  </a:cubicBezTo>
                  <a:cubicBezTo>
                    <a:pt x="131193" y="48691"/>
                    <a:pt x="130288" y="41696"/>
                    <a:pt x="128669" y="34865"/>
                  </a:cubicBezTo>
                  <a:cubicBezTo>
                    <a:pt x="126776" y="27349"/>
                    <a:pt x="121811" y="20958"/>
                    <a:pt x="114953" y="17309"/>
                  </a:cubicBezTo>
                  <a:lnTo>
                    <a:pt x="117202" y="31711"/>
                  </a:lnTo>
                  <a:lnTo>
                    <a:pt x="117202" y="32561"/>
                  </a:lnTo>
                  <a:cubicBezTo>
                    <a:pt x="117559" y="46524"/>
                    <a:pt x="106531" y="58128"/>
                    <a:pt x="92569" y="58512"/>
                  </a:cubicBezTo>
                  <a:cubicBezTo>
                    <a:pt x="90840" y="58539"/>
                    <a:pt x="89085" y="58402"/>
                    <a:pt x="87384" y="58100"/>
                  </a:cubicBezTo>
                  <a:lnTo>
                    <a:pt x="23550" y="46497"/>
                  </a:lnTo>
                  <a:cubicBezTo>
                    <a:pt x="20834" y="46003"/>
                    <a:pt x="18036" y="46771"/>
                    <a:pt x="15978" y="48609"/>
                  </a:cubicBezTo>
                  <a:cubicBezTo>
                    <a:pt x="14003" y="50337"/>
                    <a:pt x="12906" y="52888"/>
                    <a:pt x="13043" y="55522"/>
                  </a:cubicBezTo>
                  <a:cubicBezTo>
                    <a:pt x="13756" y="61282"/>
                    <a:pt x="16582" y="66549"/>
                    <a:pt x="20999" y="70308"/>
                  </a:cubicBezTo>
                  <a:cubicBezTo>
                    <a:pt x="27088" y="75958"/>
                    <a:pt x="79703" y="114199"/>
                    <a:pt x="118602" y="107066"/>
                  </a:cubicBezTo>
                  <a:cubicBezTo>
                    <a:pt x="119150" y="106957"/>
                    <a:pt x="119726" y="106902"/>
                    <a:pt x="120302" y="106929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5AEA2D03-9CAB-ACD2-7529-7D0CCEE513F4}"/>
                </a:ext>
              </a:extLst>
            </p:cNvPr>
            <p:cNvSpPr/>
            <p:nvPr/>
          </p:nvSpPr>
          <p:spPr>
            <a:xfrm>
              <a:off x="6616342" y="4628539"/>
              <a:ext cx="437140" cy="439488"/>
            </a:xfrm>
            <a:custGeom>
              <a:avLst/>
              <a:gdLst>
                <a:gd name="connsiteX0" fmla="*/ 311233 w 313034"/>
                <a:gd name="connsiteY0" fmla="*/ 92281 h 314714"/>
                <a:gd name="connsiteX1" fmla="*/ 180547 w 313034"/>
                <a:gd name="connsiteY1" fmla="*/ 311463 h 314714"/>
                <a:gd name="connsiteX2" fmla="*/ 894 w 313034"/>
                <a:gd name="connsiteY2" fmla="*/ 229359 h 314714"/>
                <a:gd name="connsiteX3" fmla="*/ 25940 w 313034"/>
                <a:gd name="connsiteY3" fmla="*/ 182313 h 314714"/>
                <a:gd name="connsiteX4" fmla="*/ 92847 w 313034"/>
                <a:gd name="connsiteY4" fmla="*/ 185413 h 314714"/>
                <a:gd name="connsiteX5" fmla="*/ 148972 w 313034"/>
                <a:gd name="connsiteY5" fmla="*/ 0 h 31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3034" h="314714">
                  <a:moveTo>
                    <a:pt x="311233" y="92281"/>
                  </a:moveTo>
                  <a:cubicBezTo>
                    <a:pt x="320943" y="183383"/>
                    <a:pt x="293347" y="286445"/>
                    <a:pt x="180547" y="311463"/>
                  </a:cubicBezTo>
                  <a:cubicBezTo>
                    <a:pt x="94245" y="330665"/>
                    <a:pt x="25611" y="259836"/>
                    <a:pt x="894" y="229359"/>
                  </a:cubicBezTo>
                  <a:cubicBezTo>
                    <a:pt x="-4757" y="222419"/>
                    <a:pt x="17902" y="181024"/>
                    <a:pt x="25940" y="182313"/>
                  </a:cubicBezTo>
                  <a:cubicBezTo>
                    <a:pt x="54058" y="186894"/>
                    <a:pt x="57953" y="200775"/>
                    <a:pt x="92847" y="185413"/>
                  </a:cubicBezTo>
                  <a:cubicBezTo>
                    <a:pt x="159863" y="155951"/>
                    <a:pt x="158985" y="63834"/>
                    <a:pt x="148972" y="0"/>
                  </a:cubicBez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4C22E92F-677D-4587-EC46-44252A86618A}"/>
                </a:ext>
              </a:extLst>
            </p:cNvPr>
            <p:cNvSpPr/>
            <p:nvPr/>
          </p:nvSpPr>
          <p:spPr>
            <a:xfrm>
              <a:off x="6801991" y="4494648"/>
              <a:ext cx="248980" cy="262950"/>
            </a:xfrm>
            <a:custGeom>
              <a:avLst/>
              <a:gdLst>
                <a:gd name="connsiteX0" fmla="*/ 16032 w 178292"/>
                <a:gd name="connsiteY0" fmla="*/ 95879 h 188297"/>
                <a:gd name="connsiteX1" fmla="*/ 10298 w 178292"/>
                <a:gd name="connsiteY1" fmla="*/ 65704 h 188297"/>
                <a:gd name="connsiteX2" fmla="*/ 395 w 178292"/>
                <a:gd name="connsiteY2" fmla="*/ 30042 h 188297"/>
                <a:gd name="connsiteX3" fmla="*/ 92951 w 178292"/>
                <a:gd name="connsiteY3" fmla="*/ 5957 h 188297"/>
                <a:gd name="connsiteX4" fmla="*/ 146553 w 178292"/>
                <a:gd name="connsiteY4" fmla="*/ 80188 h 188297"/>
                <a:gd name="connsiteX5" fmla="*/ 178292 w 178292"/>
                <a:gd name="connsiteY5" fmla="*/ 188297 h 188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8292" h="188297">
                  <a:moveTo>
                    <a:pt x="16032" y="95879"/>
                  </a:moveTo>
                  <a:cubicBezTo>
                    <a:pt x="14303" y="84906"/>
                    <a:pt x="12274" y="74565"/>
                    <a:pt x="10298" y="65704"/>
                  </a:cubicBezTo>
                  <a:cubicBezTo>
                    <a:pt x="7555" y="53332"/>
                    <a:pt x="4126" y="41289"/>
                    <a:pt x="395" y="30042"/>
                  </a:cubicBezTo>
                  <a:cubicBezTo>
                    <a:pt x="-6463" y="9194"/>
                    <a:pt x="78000" y="-10118"/>
                    <a:pt x="92951" y="5957"/>
                  </a:cubicBezTo>
                  <a:cubicBezTo>
                    <a:pt x="113827" y="28369"/>
                    <a:pt x="131850" y="53305"/>
                    <a:pt x="146553" y="80188"/>
                  </a:cubicBezTo>
                  <a:cubicBezTo>
                    <a:pt x="161833" y="108196"/>
                    <a:pt x="173985" y="147013"/>
                    <a:pt x="178292" y="188297"/>
                  </a:cubicBez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95080C08-E8F9-6BB0-FE4A-D2C3B42F6CF3}"/>
                </a:ext>
              </a:extLst>
            </p:cNvPr>
            <p:cNvSpPr/>
            <p:nvPr/>
          </p:nvSpPr>
          <p:spPr>
            <a:xfrm>
              <a:off x="6607124" y="4527151"/>
              <a:ext cx="455551" cy="550240"/>
            </a:xfrm>
            <a:custGeom>
              <a:avLst/>
              <a:gdLst>
                <a:gd name="connsiteX0" fmla="*/ 157495 w 326217"/>
                <a:gd name="connsiteY0" fmla="*/ 394025 h 394024"/>
                <a:gd name="connsiteX1" fmla="*/ 2313 w 326217"/>
                <a:gd name="connsiteY1" fmla="*/ 306242 h 394024"/>
                <a:gd name="connsiteX2" fmla="*/ 10871 w 326217"/>
                <a:gd name="connsiteY2" fmla="*/ 268880 h 394024"/>
                <a:gd name="connsiteX3" fmla="*/ 33613 w 326217"/>
                <a:gd name="connsiteY3" fmla="*/ 248388 h 394024"/>
                <a:gd name="connsiteX4" fmla="*/ 55558 w 326217"/>
                <a:gd name="connsiteY4" fmla="*/ 254451 h 394024"/>
                <a:gd name="connsiteX5" fmla="*/ 96706 w 326217"/>
                <a:gd name="connsiteY5" fmla="*/ 251954 h 394024"/>
                <a:gd name="connsiteX6" fmla="*/ 143341 w 326217"/>
                <a:gd name="connsiteY6" fmla="*/ 43910 h 394024"/>
                <a:gd name="connsiteX7" fmla="*/ 133602 w 326217"/>
                <a:gd name="connsiteY7" fmla="*/ 8797 h 394024"/>
                <a:gd name="connsiteX8" fmla="*/ 137881 w 326217"/>
                <a:gd name="connsiteY8" fmla="*/ 348 h 394024"/>
                <a:gd name="connsiteX9" fmla="*/ 146331 w 326217"/>
                <a:gd name="connsiteY9" fmla="*/ 4600 h 394024"/>
                <a:gd name="connsiteX10" fmla="*/ 156398 w 326217"/>
                <a:gd name="connsiteY10" fmla="*/ 41002 h 394024"/>
                <a:gd name="connsiteX11" fmla="*/ 102193 w 326217"/>
                <a:gd name="connsiteY11" fmla="*/ 264189 h 394024"/>
                <a:gd name="connsiteX12" fmla="*/ 51032 w 326217"/>
                <a:gd name="connsiteY12" fmla="*/ 266932 h 394024"/>
                <a:gd name="connsiteX13" fmla="*/ 32734 w 326217"/>
                <a:gd name="connsiteY13" fmla="*/ 261693 h 394024"/>
                <a:gd name="connsiteX14" fmla="*/ 13285 w 326217"/>
                <a:gd name="connsiteY14" fmla="*/ 298396 h 394024"/>
                <a:gd name="connsiteX15" fmla="*/ 185750 w 326217"/>
                <a:gd name="connsiteY15" fmla="*/ 377483 h 394024"/>
                <a:gd name="connsiteX16" fmla="*/ 288949 w 326217"/>
                <a:gd name="connsiteY16" fmla="*/ 303005 h 394024"/>
                <a:gd name="connsiteX17" fmla="*/ 294436 w 326217"/>
                <a:gd name="connsiteY17" fmla="*/ 92053 h 394024"/>
                <a:gd name="connsiteX18" fmla="*/ 298441 w 326217"/>
                <a:gd name="connsiteY18" fmla="*/ 83494 h 394024"/>
                <a:gd name="connsiteX19" fmla="*/ 307000 w 326217"/>
                <a:gd name="connsiteY19" fmla="*/ 87527 h 394024"/>
                <a:gd name="connsiteX20" fmla="*/ 300581 w 326217"/>
                <a:gd name="connsiteY20" fmla="*/ 309451 h 394024"/>
                <a:gd name="connsiteX21" fmla="*/ 188548 w 326217"/>
                <a:gd name="connsiteY21" fmla="*/ 390541 h 394024"/>
                <a:gd name="connsiteX22" fmla="*/ 157495 w 326217"/>
                <a:gd name="connsiteY22" fmla="*/ 394025 h 394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26217" h="394024">
                  <a:moveTo>
                    <a:pt x="157495" y="394025"/>
                  </a:moveTo>
                  <a:cubicBezTo>
                    <a:pt x="82441" y="394025"/>
                    <a:pt x="25218" y="334442"/>
                    <a:pt x="2313" y="306242"/>
                  </a:cubicBezTo>
                  <a:cubicBezTo>
                    <a:pt x="-4326" y="298013"/>
                    <a:pt x="4836" y="279304"/>
                    <a:pt x="10871" y="268880"/>
                  </a:cubicBezTo>
                  <a:cubicBezTo>
                    <a:pt x="23709" y="246769"/>
                    <a:pt x="30896" y="247922"/>
                    <a:pt x="33613" y="248388"/>
                  </a:cubicBezTo>
                  <a:cubicBezTo>
                    <a:pt x="41101" y="249677"/>
                    <a:pt x="48453" y="251707"/>
                    <a:pt x="55558" y="254451"/>
                  </a:cubicBezTo>
                  <a:cubicBezTo>
                    <a:pt x="67738" y="258840"/>
                    <a:pt x="75117" y="261500"/>
                    <a:pt x="96706" y="251954"/>
                  </a:cubicBezTo>
                  <a:cubicBezTo>
                    <a:pt x="173022" y="218377"/>
                    <a:pt x="154697" y="95263"/>
                    <a:pt x="143341" y="43910"/>
                  </a:cubicBezTo>
                  <a:cubicBezTo>
                    <a:pt x="140679" y="32059"/>
                    <a:pt x="137443" y="20318"/>
                    <a:pt x="133602" y="8797"/>
                  </a:cubicBezTo>
                  <a:cubicBezTo>
                    <a:pt x="132450" y="5285"/>
                    <a:pt x="134343" y="1500"/>
                    <a:pt x="137881" y="348"/>
                  </a:cubicBezTo>
                  <a:cubicBezTo>
                    <a:pt x="141393" y="-832"/>
                    <a:pt x="145178" y="1089"/>
                    <a:pt x="146331" y="4600"/>
                  </a:cubicBezTo>
                  <a:cubicBezTo>
                    <a:pt x="150418" y="17081"/>
                    <a:pt x="153792" y="29288"/>
                    <a:pt x="156398" y="41002"/>
                  </a:cubicBezTo>
                  <a:cubicBezTo>
                    <a:pt x="168550" y="95592"/>
                    <a:pt x="187561" y="226634"/>
                    <a:pt x="102193" y="264189"/>
                  </a:cubicBezTo>
                  <a:cubicBezTo>
                    <a:pt x="75583" y="275875"/>
                    <a:pt x="64199" y="271787"/>
                    <a:pt x="51032" y="266932"/>
                  </a:cubicBezTo>
                  <a:cubicBezTo>
                    <a:pt x="45106" y="264628"/>
                    <a:pt x="38989" y="262872"/>
                    <a:pt x="32734" y="261693"/>
                  </a:cubicBezTo>
                  <a:cubicBezTo>
                    <a:pt x="26425" y="265999"/>
                    <a:pt x="12929" y="291374"/>
                    <a:pt x="13285" y="298396"/>
                  </a:cubicBezTo>
                  <a:cubicBezTo>
                    <a:pt x="38139" y="328846"/>
                    <a:pt x="103482" y="395698"/>
                    <a:pt x="185750" y="377483"/>
                  </a:cubicBezTo>
                  <a:cubicBezTo>
                    <a:pt x="232769" y="367059"/>
                    <a:pt x="267497" y="341986"/>
                    <a:pt x="288949" y="303005"/>
                  </a:cubicBezTo>
                  <a:cubicBezTo>
                    <a:pt x="325379" y="236812"/>
                    <a:pt x="314708" y="148014"/>
                    <a:pt x="294436" y="92053"/>
                  </a:cubicBezTo>
                  <a:cubicBezTo>
                    <a:pt x="293174" y="88596"/>
                    <a:pt x="294984" y="84756"/>
                    <a:pt x="298441" y="83494"/>
                  </a:cubicBezTo>
                  <a:cubicBezTo>
                    <a:pt x="301925" y="82260"/>
                    <a:pt x="305738" y="84070"/>
                    <a:pt x="307000" y="87527"/>
                  </a:cubicBezTo>
                  <a:cubicBezTo>
                    <a:pt x="328150" y="146094"/>
                    <a:pt x="339150" y="239363"/>
                    <a:pt x="300581" y="309451"/>
                  </a:cubicBezTo>
                  <a:cubicBezTo>
                    <a:pt x="277208" y="351971"/>
                    <a:pt x="239517" y="379239"/>
                    <a:pt x="188548" y="390541"/>
                  </a:cubicBezTo>
                  <a:cubicBezTo>
                    <a:pt x="178343" y="392817"/>
                    <a:pt x="167947" y="393997"/>
                    <a:pt x="157495" y="394025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4C41842F-D0B2-3553-9425-9561626551F3}"/>
                </a:ext>
              </a:extLst>
            </p:cNvPr>
            <p:cNvSpPr/>
            <p:nvPr/>
          </p:nvSpPr>
          <p:spPr>
            <a:xfrm>
              <a:off x="4577829" y="5217604"/>
              <a:ext cx="657663" cy="247693"/>
            </a:xfrm>
            <a:custGeom>
              <a:avLst/>
              <a:gdLst>
                <a:gd name="connsiteX0" fmla="*/ 437282 w 470947"/>
                <a:gd name="connsiteY0" fmla="*/ 63363 h 177372"/>
                <a:gd name="connsiteX1" fmla="*/ 470941 w 470947"/>
                <a:gd name="connsiteY1" fmla="*/ 73705 h 177372"/>
                <a:gd name="connsiteX2" fmla="*/ 430973 w 470947"/>
                <a:gd name="connsiteY2" fmla="*/ 123879 h 177372"/>
                <a:gd name="connsiteX3" fmla="*/ 86290 w 470947"/>
                <a:gd name="connsiteY3" fmla="*/ 162805 h 177372"/>
                <a:gd name="connsiteX4" fmla="*/ 9919 w 470947"/>
                <a:gd name="connsiteY4" fmla="*/ 56259 h 177372"/>
                <a:gd name="connsiteX5" fmla="*/ 248303 w 470947"/>
                <a:gd name="connsiteY5" fmla="*/ 1148 h 17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0947" h="177372">
                  <a:moveTo>
                    <a:pt x="437282" y="63363"/>
                  </a:moveTo>
                  <a:cubicBezTo>
                    <a:pt x="452068" y="68548"/>
                    <a:pt x="470941" y="73705"/>
                    <a:pt x="470941" y="73705"/>
                  </a:cubicBezTo>
                  <a:cubicBezTo>
                    <a:pt x="470941" y="73705"/>
                    <a:pt x="472395" y="97626"/>
                    <a:pt x="430973" y="123879"/>
                  </a:cubicBezTo>
                  <a:cubicBezTo>
                    <a:pt x="397808" y="144891"/>
                    <a:pt x="279000" y="204748"/>
                    <a:pt x="86290" y="162805"/>
                  </a:cubicBezTo>
                  <a:cubicBezTo>
                    <a:pt x="33127" y="151228"/>
                    <a:pt x="-23273" y="107940"/>
                    <a:pt x="9919" y="56259"/>
                  </a:cubicBezTo>
                  <a:cubicBezTo>
                    <a:pt x="54167" y="-12760"/>
                    <a:pt x="248303" y="1148"/>
                    <a:pt x="248303" y="1148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89076F99-F62A-7FA5-C581-3C9EC58AFDB0}"/>
                </a:ext>
              </a:extLst>
            </p:cNvPr>
            <p:cNvSpPr/>
            <p:nvPr/>
          </p:nvSpPr>
          <p:spPr>
            <a:xfrm>
              <a:off x="5009657" y="6579292"/>
              <a:ext cx="81787" cy="152616"/>
            </a:xfrm>
            <a:custGeom>
              <a:avLst/>
              <a:gdLst>
                <a:gd name="connsiteX0" fmla="*/ 58567 w 58567"/>
                <a:gd name="connsiteY0" fmla="*/ 0 h 109288"/>
                <a:gd name="connsiteX1" fmla="*/ 58567 w 58567"/>
                <a:gd name="connsiteY1" fmla="*/ 109289 h 109288"/>
                <a:gd name="connsiteX2" fmla="*/ 9629 w 58567"/>
                <a:gd name="connsiteY2" fmla="*/ 106079 h 109288"/>
                <a:gd name="connsiteX3" fmla="*/ 0 w 58567"/>
                <a:gd name="connsiteY3" fmla="*/ 0 h 109288"/>
                <a:gd name="connsiteX4" fmla="*/ 58567 w 58567"/>
                <a:gd name="connsiteY4" fmla="*/ 0 h 109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567" h="109288">
                  <a:moveTo>
                    <a:pt x="58567" y="0"/>
                  </a:moveTo>
                  <a:lnTo>
                    <a:pt x="58567" y="109289"/>
                  </a:lnTo>
                  <a:lnTo>
                    <a:pt x="9629" y="106079"/>
                  </a:lnTo>
                  <a:lnTo>
                    <a:pt x="0" y="0"/>
                  </a:lnTo>
                  <a:lnTo>
                    <a:pt x="58567" y="0"/>
                  </a:ln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3E9D8EC4-7517-C3CF-4886-DBB3F3125FE5}"/>
                </a:ext>
              </a:extLst>
            </p:cNvPr>
            <p:cNvSpPr/>
            <p:nvPr/>
          </p:nvSpPr>
          <p:spPr>
            <a:xfrm>
              <a:off x="5000348" y="6569981"/>
              <a:ext cx="100482" cy="171274"/>
            </a:xfrm>
            <a:custGeom>
              <a:avLst/>
              <a:gdLst>
                <a:gd name="connsiteX0" fmla="*/ 65234 w 71954"/>
                <a:gd name="connsiteY0" fmla="*/ 122648 h 122648"/>
                <a:gd name="connsiteX1" fmla="*/ 64822 w 71954"/>
                <a:gd name="connsiteY1" fmla="*/ 122648 h 122648"/>
                <a:gd name="connsiteX2" fmla="*/ 15856 w 71954"/>
                <a:gd name="connsiteY2" fmla="*/ 119466 h 122648"/>
                <a:gd name="connsiteX3" fmla="*/ 9629 w 71954"/>
                <a:gd name="connsiteY3" fmla="*/ 113377 h 122648"/>
                <a:gd name="connsiteX4" fmla="*/ 28 w 71954"/>
                <a:gd name="connsiteY4" fmla="*/ 7297 h 122648"/>
                <a:gd name="connsiteX5" fmla="*/ 6090 w 71954"/>
                <a:gd name="connsiteY5" fmla="*/ 27 h 122648"/>
                <a:gd name="connsiteX6" fmla="*/ 6694 w 71954"/>
                <a:gd name="connsiteY6" fmla="*/ 0 h 122648"/>
                <a:gd name="connsiteX7" fmla="*/ 65261 w 71954"/>
                <a:gd name="connsiteY7" fmla="*/ 0 h 122648"/>
                <a:gd name="connsiteX8" fmla="*/ 71955 w 71954"/>
                <a:gd name="connsiteY8" fmla="*/ 6694 h 122648"/>
                <a:gd name="connsiteX9" fmla="*/ 71955 w 71954"/>
                <a:gd name="connsiteY9" fmla="*/ 115955 h 122648"/>
                <a:gd name="connsiteX10" fmla="*/ 65261 w 71954"/>
                <a:gd name="connsiteY10" fmla="*/ 122648 h 122648"/>
                <a:gd name="connsiteX11" fmla="*/ 22440 w 71954"/>
                <a:gd name="connsiteY11" fmla="*/ 106464 h 122648"/>
                <a:gd name="connsiteX12" fmla="*/ 58568 w 71954"/>
                <a:gd name="connsiteY12" fmla="*/ 108823 h 122648"/>
                <a:gd name="connsiteX13" fmla="*/ 58568 w 71954"/>
                <a:gd name="connsiteY13" fmla="*/ 13360 h 122648"/>
                <a:gd name="connsiteX14" fmla="*/ 13963 w 71954"/>
                <a:gd name="connsiteY14" fmla="*/ 13360 h 12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1954" h="122648">
                  <a:moveTo>
                    <a:pt x="65234" y="122648"/>
                  </a:moveTo>
                  <a:lnTo>
                    <a:pt x="64822" y="122648"/>
                  </a:lnTo>
                  <a:lnTo>
                    <a:pt x="15856" y="119466"/>
                  </a:lnTo>
                  <a:cubicBezTo>
                    <a:pt x="12564" y="119247"/>
                    <a:pt x="9920" y="116668"/>
                    <a:pt x="9629" y="113377"/>
                  </a:cubicBezTo>
                  <a:lnTo>
                    <a:pt x="28" y="7297"/>
                  </a:lnTo>
                  <a:cubicBezTo>
                    <a:pt x="-307" y="3621"/>
                    <a:pt x="2409" y="357"/>
                    <a:pt x="6090" y="27"/>
                  </a:cubicBezTo>
                  <a:cubicBezTo>
                    <a:pt x="6291" y="0"/>
                    <a:pt x="6494" y="0"/>
                    <a:pt x="6694" y="0"/>
                  </a:cubicBezTo>
                  <a:lnTo>
                    <a:pt x="65261" y="0"/>
                  </a:lnTo>
                  <a:cubicBezTo>
                    <a:pt x="68959" y="0"/>
                    <a:pt x="71955" y="2990"/>
                    <a:pt x="71955" y="6694"/>
                  </a:cubicBezTo>
                  <a:lnTo>
                    <a:pt x="71955" y="115955"/>
                  </a:lnTo>
                  <a:cubicBezTo>
                    <a:pt x="71955" y="119659"/>
                    <a:pt x="68959" y="122648"/>
                    <a:pt x="65261" y="122648"/>
                  </a:cubicBezTo>
                  <a:close/>
                  <a:moveTo>
                    <a:pt x="22440" y="106464"/>
                  </a:moveTo>
                  <a:lnTo>
                    <a:pt x="58568" y="108823"/>
                  </a:lnTo>
                  <a:lnTo>
                    <a:pt x="58568" y="13360"/>
                  </a:lnTo>
                  <a:lnTo>
                    <a:pt x="13963" y="13360"/>
                  </a:ln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9D10DCDF-3E20-AD51-C109-30D6417F807C}"/>
                </a:ext>
              </a:extLst>
            </p:cNvPr>
            <p:cNvSpPr/>
            <p:nvPr/>
          </p:nvSpPr>
          <p:spPr>
            <a:xfrm>
              <a:off x="4986364" y="6677052"/>
              <a:ext cx="177648" cy="247747"/>
            </a:xfrm>
            <a:custGeom>
              <a:avLst/>
              <a:gdLst>
                <a:gd name="connsiteX0" fmla="*/ 18958 w 127212"/>
                <a:gd name="connsiteY0" fmla="*/ 175538 h 177410"/>
                <a:gd name="connsiteX1" fmla="*/ 109483 w 127212"/>
                <a:gd name="connsiteY1" fmla="*/ 172273 h 177410"/>
                <a:gd name="connsiteX2" fmla="*/ 126409 w 127212"/>
                <a:gd name="connsiteY2" fmla="*/ 143552 h 177410"/>
                <a:gd name="connsiteX3" fmla="*/ 83039 w 127212"/>
                <a:gd name="connsiteY3" fmla="*/ 6776 h 177410"/>
                <a:gd name="connsiteX4" fmla="*/ 74014 w 127212"/>
                <a:gd name="connsiteY4" fmla="*/ 24497 h 177410"/>
                <a:gd name="connsiteX5" fmla="*/ 66799 w 127212"/>
                <a:gd name="connsiteY5" fmla="*/ 5788 h 177410"/>
                <a:gd name="connsiteX6" fmla="*/ 61011 w 127212"/>
                <a:gd name="connsiteY6" fmla="*/ 1866 h 177410"/>
                <a:gd name="connsiteX7" fmla="*/ 42248 w 127212"/>
                <a:gd name="connsiteY7" fmla="*/ 0 h 177410"/>
                <a:gd name="connsiteX8" fmla="*/ 32948 w 127212"/>
                <a:gd name="connsiteY8" fmla="*/ 7901 h 177410"/>
                <a:gd name="connsiteX9" fmla="*/ 20576 w 127212"/>
                <a:gd name="connsiteY9" fmla="*/ 24360 h 177410"/>
                <a:gd name="connsiteX10" fmla="*/ 13444 w 127212"/>
                <a:gd name="connsiteY10" fmla="*/ 4664 h 177410"/>
                <a:gd name="connsiteX11" fmla="*/ 85 w 127212"/>
                <a:gd name="connsiteY11" fmla="*/ 150437 h 177410"/>
                <a:gd name="connsiteX12" fmla="*/ 18958 w 127212"/>
                <a:gd name="connsiteY12" fmla="*/ 175538 h 17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212" h="177410">
                  <a:moveTo>
                    <a:pt x="18958" y="175538"/>
                  </a:moveTo>
                  <a:cubicBezTo>
                    <a:pt x="49130" y="178857"/>
                    <a:pt x="79629" y="177760"/>
                    <a:pt x="109483" y="172273"/>
                  </a:cubicBezTo>
                  <a:cubicBezTo>
                    <a:pt x="121937" y="169969"/>
                    <a:pt x="129838" y="156637"/>
                    <a:pt x="126409" y="143552"/>
                  </a:cubicBezTo>
                  <a:cubicBezTo>
                    <a:pt x="116863" y="107150"/>
                    <a:pt x="98044" y="39310"/>
                    <a:pt x="83039" y="6776"/>
                  </a:cubicBezTo>
                  <a:lnTo>
                    <a:pt x="74014" y="24497"/>
                  </a:lnTo>
                  <a:lnTo>
                    <a:pt x="66799" y="5788"/>
                  </a:lnTo>
                  <a:cubicBezTo>
                    <a:pt x="65620" y="3621"/>
                    <a:pt x="63461" y="2167"/>
                    <a:pt x="61011" y="1866"/>
                  </a:cubicBezTo>
                  <a:lnTo>
                    <a:pt x="42248" y="0"/>
                  </a:lnTo>
                  <a:cubicBezTo>
                    <a:pt x="37702" y="192"/>
                    <a:pt x="33864" y="3456"/>
                    <a:pt x="32948" y="7901"/>
                  </a:cubicBezTo>
                  <a:lnTo>
                    <a:pt x="20576" y="24360"/>
                  </a:lnTo>
                  <a:lnTo>
                    <a:pt x="13444" y="4664"/>
                  </a:lnTo>
                  <a:lnTo>
                    <a:pt x="85" y="150437"/>
                  </a:lnTo>
                  <a:cubicBezTo>
                    <a:pt x="-930" y="163029"/>
                    <a:pt x="7299" y="174193"/>
                    <a:pt x="18958" y="175538"/>
                  </a:cubicBez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1E05E1BC-882A-0B7C-CBE6-5E2EE8523E39}"/>
                </a:ext>
              </a:extLst>
            </p:cNvPr>
            <p:cNvSpPr/>
            <p:nvPr/>
          </p:nvSpPr>
          <p:spPr>
            <a:xfrm>
              <a:off x="4977097" y="6667812"/>
              <a:ext cx="196400" cy="266362"/>
            </a:xfrm>
            <a:custGeom>
              <a:avLst/>
              <a:gdLst>
                <a:gd name="connsiteX0" fmla="*/ 59637 w 140641"/>
                <a:gd name="connsiteY0" fmla="*/ 190740 h 190740"/>
                <a:gd name="connsiteX1" fmla="*/ 24826 w 140641"/>
                <a:gd name="connsiteY1" fmla="*/ 188793 h 190740"/>
                <a:gd name="connsiteX2" fmla="*/ 24826 w 140641"/>
                <a:gd name="connsiteY2" fmla="*/ 188793 h 190740"/>
                <a:gd name="connsiteX3" fmla="*/ 137 w 140641"/>
                <a:gd name="connsiteY3" fmla="*/ 156588 h 190740"/>
                <a:gd name="connsiteX4" fmla="*/ 13497 w 140641"/>
                <a:gd name="connsiteY4" fmla="*/ 10786 h 190740"/>
                <a:gd name="connsiteX5" fmla="*/ 20810 w 140641"/>
                <a:gd name="connsiteY5" fmla="*/ 4779 h 190740"/>
                <a:gd name="connsiteX6" fmla="*/ 26445 w 140641"/>
                <a:gd name="connsiteY6" fmla="*/ 9141 h 190740"/>
                <a:gd name="connsiteX7" fmla="*/ 29352 w 140641"/>
                <a:gd name="connsiteY7" fmla="*/ 17151 h 190740"/>
                <a:gd name="connsiteX8" fmla="*/ 33467 w 140641"/>
                <a:gd name="connsiteY8" fmla="*/ 11664 h 190740"/>
                <a:gd name="connsiteX9" fmla="*/ 49625 w 140641"/>
                <a:gd name="connsiteY9" fmla="*/ 6 h 190740"/>
                <a:gd name="connsiteX10" fmla="*/ 68388 w 140641"/>
                <a:gd name="connsiteY10" fmla="*/ 1898 h 190740"/>
                <a:gd name="connsiteX11" fmla="*/ 79361 w 140641"/>
                <a:gd name="connsiteY11" fmla="*/ 9196 h 190740"/>
                <a:gd name="connsiteX12" fmla="*/ 79772 w 140641"/>
                <a:gd name="connsiteY12" fmla="*/ 10045 h 190740"/>
                <a:gd name="connsiteX13" fmla="*/ 81610 w 140641"/>
                <a:gd name="connsiteY13" fmla="*/ 14792 h 190740"/>
                <a:gd name="connsiteX14" fmla="*/ 83832 w 140641"/>
                <a:gd name="connsiteY14" fmla="*/ 10402 h 190740"/>
                <a:gd name="connsiteX15" fmla="*/ 89922 w 140641"/>
                <a:gd name="connsiteY15" fmla="*/ 6754 h 190740"/>
                <a:gd name="connsiteX16" fmla="*/ 95875 w 140641"/>
                <a:gd name="connsiteY16" fmla="*/ 10650 h 190740"/>
                <a:gd name="connsiteX17" fmla="*/ 139629 w 140641"/>
                <a:gd name="connsiteY17" fmla="*/ 148550 h 190740"/>
                <a:gd name="connsiteX18" fmla="*/ 135898 w 140641"/>
                <a:gd name="connsiteY18" fmla="*/ 172855 h 190740"/>
                <a:gd name="connsiteX19" fmla="*/ 117436 w 140641"/>
                <a:gd name="connsiteY19" fmla="*/ 185529 h 190740"/>
                <a:gd name="connsiteX20" fmla="*/ 59637 w 140641"/>
                <a:gd name="connsiteY20" fmla="*/ 190740 h 190740"/>
                <a:gd name="connsiteX21" fmla="*/ 26362 w 140641"/>
                <a:gd name="connsiteY21" fmla="*/ 175488 h 190740"/>
                <a:gd name="connsiteX22" fmla="*/ 114968 w 140641"/>
                <a:gd name="connsiteY22" fmla="*/ 172306 h 190740"/>
                <a:gd name="connsiteX23" fmla="*/ 124541 w 140641"/>
                <a:gd name="connsiteY23" fmla="*/ 165640 h 190740"/>
                <a:gd name="connsiteX24" fmla="*/ 126626 w 140641"/>
                <a:gd name="connsiteY24" fmla="*/ 151924 h 190740"/>
                <a:gd name="connsiteX25" fmla="*/ 89182 w 140641"/>
                <a:gd name="connsiteY25" fmla="*/ 29275 h 190740"/>
                <a:gd name="connsiteX26" fmla="*/ 86658 w 140641"/>
                <a:gd name="connsiteY26" fmla="*/ 34213 h 190740"/>
                <a:gd name="connsiteX27" fmla="*/ 77638 w 140641"/>
                <a:gd name="connsiteY27" fmla="*/ 37094 h 190740"/>
                <a:gd name="connsiteX28" fmla="*/ 74478 w 140641"/>
                <a:gd name="connsiteY28" fmla="*/ 33582 h 190740"/>
                <a:gd name="connsiteX29" fmla="*/ 67483 w 140641"/>
                <a:gd name="connsiteY29" fmla="*/ 15478 h 190740"/>
                <a:gd name="connsiteX30" fmla="*/ 67016 w 140641"/>
                <a:gd name="connsiteY30" fmla="*/ 15203 h 190740"/>
                <a:gd name="connsiteX31" fmla="*/ 48253 w 140641"/>
                <a:gd name="connsiteY31" fmla="*/ 13310 h 190740"/>
                <a:gd name="connsiteX32" fmla="*/ 46223 w 140641"/>
                <a:gd name="connsiteY32" fmla="*/ 15669 h 190740"/>
                <a:gd name="connsiteX33" fmla="*/ 44989 w 140641"/>
                <a:gd name="connsiteY33" fmla="*/ 18577 h 190740"/>
                <a:gd name="connsiteX34" fmla="*/ 32617 w 140641"/>
                <a:gd name="connsiteY34" fmla="*/ 35174 h 190740"/>
                <a:gd name="connsiteX35" fmla="*/ 26280 w 140641"/>
                <a:gd name="connsiteY35" fmla="*/ 37780 h 190740"/>
                <a:gd name="connsiteX36" fmla="*/ 24470 w 140641"/>
                <a:gd name="connsiteY36" fmla="*/ 37258 h 190740"/>
                <a:gd name="connsiteX37" fmla="*/ 13497 w 140641"/>
                <a:gd name="connsiteY37" fmla="*/ 157959 h 190740"/>
                <a:gd name="connsiteX38" fmla="*/ 26362 w 140641"/>
                <a:gd name="connsiteY38" fmla="*/ 175488 h 19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0641" h="190740">
                  <a:moveTo>
                    <a:pt x="59637" y="190740"/>
                  </a:moveTo>
                  <a:cubicBezTo>
                    <a:pt x="48006" y="190740"/>
                    <a:pt x="36383" y="190110"/>
                    <a:pt x="24826" y="188793"/>
                  </a:cubicBezTo>
                  <a:lnTo>
                    <a:pt x="24826" y="188793"/>
                  </a:lnTo>
                  <a:cubicBezTo>
                    <a:pt x="9738" y="187037"/>
                    <a:pt x="-1372" y="172608"/>
                    <a:pt x="137" y="156588"/>
                  </a:cubicBezTo>
                  <a:lnTo>
                    <a:pt x="13497" y="10786"/>
                  </a:lnTo>
                  <a:cubicBezTo>
                    <a:pt x="13856" y="7111"/>
                    <a:pt x="17131" y="4422"/>
                    <a:pt x="20810" y="4779"/>
                  </a:cubicBezTo>
                  <a:cubicBezTo>
                    <a:pt x="23372" y="5026"/>
                    <a:pt x="25561" y="6726"/>
                    <a:pt x="26445" y="9141"/>
                  </a:cubicBezTo>
                  <a:lnTo>
                    <a:pt x="29352" y="17151"/>
                  </a:lnTo>
                  <a:lnTo>
                    <a:pt x="33467" y="11664"/>
                  </a:lnTo>
                  <a:cubicBezTo>
                    <a:pt x="35623" y="4587"/>
                    <a:pt x="42232" y="-187"/>
                    <a:pt x="49625" y="6"/>
                  </a:cubicBezTo>
                  <a:lnTo>
                    <a:pt x="68388" y="1898"/>
                  </a:lnTo>
                  <a:cubicBezTo>
                    <a:pt x="73024" y="2365"/>
                    <a:pt x="77128" y="5108"/>
                    <a:pt x="79361" y="9196"/>
                  </a:cubicBezTo>
                  <a:cubicBezTo>
                    <a:pt x="79525" y="9470"/>
                    <a:pt x="79663" y="9744"/>
                    <a:pt x="79772" y="10045"/>
                  </a:cubicBezTo>
                  <a:lnTo>
                    <a:pt x="81610" y="14792"/>
                  </a:lnTo>
                  <a:lnTo>
                    <a:pt x="83832" y="10402"/>
                  </a:lnTo>
                  <a:cubicBezTo>
                    <a:pt x="85026" y="8153"/>
                    <a:pt x="87371" y="6754"/>
                    <a:pt x="89922" y="6754"/>
                  </a:cubicBezTo>
                  <a:cubicBezTo>
                    <a:pt x="92487" y="6809"/>
                    <a:pt x="94797" y="8318"/>
                    <a:pt x="95875" y="10650"/>
                  </a:cubicBezTo>
                  <a:cubicBezTo>
                    <a:pt x="111813" y="45213"/>
                    <a:pt x="131784" y="118594"/>
                    <a:pt x="139629" y="148550"/>
                  </a:cubicBezTo>
                  <a:cubicBezTo>
                    <a:pt x="141796" y="156807"/>
                    <a:pt x="140452" y="165613"/>
                    <a:pt x="135898" y="172855"/>
                  </a:cubicBezTo>
                  <a:cubicBezTo>
                    <a:pt x="131811" y="179493"/>
                    <a:pt x="125118" y="184102"/>
                    <a:pt x="117436" y="185529"/>
                  </a:cubicBezTo>
                  <a:cubicBezTo>
                    <a:pt x="98369" y="189012"/>
                    <a:pt x="79023" y="190768"/>
                    <a:pt x="59637" y="190740"/>
                  </a:cubicBezTo>
                  <a:close/>
                  <a:moveTo>
                    <a:pt x="26362" y="175488"/>
                  </a:moveTo>
                  <a:cubicBezTo>
                    <a:pt x="55893" y="178807"/>
                    <a:pt x="85750" y="177738"/>
                    <a:pt x="114968" y="172306"/>
                  </a:cubicBezTo>
                  <a:cubicBezTo>
                    <a:pt x="118945" y="171538"/>
                    <a:pt x="122429" y="169097"/>
                    <a:pt x="124541" y="165640"/>
                  </a:cubicBezTo>
                  <a:cubicBezTo>
                    <a:pt x="127093" y="161553"/>
                    <a:pt x="127861" y="156588"/>
                    <a:pt x="126626" y="151924"/>
                  </a:cubicBezTo>
                  <a:cubicBezTo>
                    <a:pt x="119768" y="125754"/>
                    <a:pt x="103556" y="65980"/>
                    <a:pt x="89182" y="29275"/>
                  </a:cubicBezTo>
                  <a:lnTo>
                    <a:pt x="86658" y="34213"/>
                  </a:lnTo>
                  <a:cubicBezTo>
                    <a:pt x="84963" y="37505"/>
                    <a:pt x="80924" y="38795"/>
                    <a:pt x="77638" y="37094"/>
                  </a:cubicBezTo>
                  <a:cubicBezTo>
                    <a:pt x="76195" y="36353"/>
                    <a:pt x="75071" y="35091"/>
                    <a:pt x="74478" y="33582"/>
                  </a:cubicBezTo>
                  <a:lnTo>
                    <a:pt x="67483" y="15478"/>
                  </a:lnTo>
                  <a:cubicBezTo>
                    <a:pt x="67373" y="15313"/>
                    <a:pt x="67203" y="15230"/>
                    <a:pt x="67016" y="15203"/>
                  </a:cubicBezTo>
                  <a:lnTo>
                    <a:pt x="48253" y="13310"/>
                  </a:lnTo>
                  <a:cubicBezTo>
                    <a:pt x="47342" y="13859"/>
                    <a:pt x="46629" y="14682"/>
                    <a:pt x="46223" y="15669"/>
                  </a:cubicBezTo>
                  <a:cubicBezTo>
                    <a:pt x="46050" y="16712"/>
                    <a:pt x="45625" y="17727"/>
                    <a:pt x="44989" y="18577"/>
                  </a:cubicBezTo>
                  <a:lnTo>
                    <a:pt x="32617" y="35174"/>
                  </a:lnTo>
                  <a:cubicBezTo>
                    <a:pt x="31146" y="37149"/>
                    <a:pt x="28710" y="38136"/>
                    <a:pt x="26280" y="37780"/>
                  </a:cubicBezTo>
                  <a:cubicBezTo>
                    <a:pt x="25654" y="37697"/>
                    <a:pt x="25046" y="37505"/>
                    <a:pt x="24470" y="37258"/>
                  </a:cubicBezTo>
                  <a:lnTo>
                    <a:pt x="13497" y="157959"/>
                  </a:lnTo>
                  <a:cubicBezTo>
                    <a:pt x="12619" y="166655"/>
                    <a:pt x="18434" y="174583"/>
                    <a:pt x="26362" y="175488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DE1FFD60-64CF-5FEA-D70B-81F88FB487CE}"/>
                </a:ext>
              </a:extLst>
            </p:cNvPr>
            <p:cNvSpPr/>
            <p:nvPr/>
          </p:nvSpPr>
          <p:spPr>
            <a:xfrm>
              <a:off x="4998284" y="6872471"/>
              <a:ext cx="155422" cy="27234"/>
            </a:xfrm>
            <a:custGeom>
              <a:avLst/>
              <a:gdLst>
                <a:gd name="connsiteX0" fmla="*/ 57770 w 111297"/>
                <a:gd name="connsiteY0" fmla="*/ 19498 h 19502"/>
                <a:gd name="connsiteX1" fmla="*/ 5128 w 111297"/>
                <a:gd name="connsiteY1" fmla="*/ 13271 h 19502"/>
                <a:gd name="connsiteX2" fmla="*/ 187 w 111297"/>
                <a:gd name="connsiteY2" fmla="*/ 5206 h 19502"/>
                <a:gd name="connsiteX3" fmla="*/ 8263 w 111297"/>
                <a:gd name="connsiteY3" fmla="*/ 268 h 19502"/>
                <a:gd name="connsiteX4" fmla="*/ 8612 w 111297"/>
                <a:gd name="connsiteY4" fmla="*/ 351 h 19502"/>
                <a:gd name="connsiteX5" fmla="*/ 102484 w 111297"/>
                <a:gd name="connsiteY5" fmla="*/ 351 h 19502"/>
                <a:gd name="connsiteX6" fmla="*/ 110960 w 111297"/>
                <a:gd name="connsiteY6" fmla="*/ 4575 h 19502"/>
                <a:gd name="connsiteX7" fmla="*/ 106708 w 111297"/>
                <a:gd name="connsiteY7" fmla="*/ 13051 h 19502"/>
                <a:gd name="connsiteX8" fmla="*/ 106132 w 111297"/>
                <a:gd name="connsiteY8" fmla="*/ 13216 h 19502"/>
                <a:gd name="connsiteX9" fmla="*/ 57770 w 111297"/>
                <a:gd name="connsiteY9" fmla="*/ 19498 h 19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297" h="19502">
                  <a:moveTo>
                    <a:pt x="57770" y="19498"/>
                  </a:moveTo>
                  <a:cubicBezTo>
                    <a:pt x="40035" y="19553"/>
                    <a:pt x="22360" y="17441"/>
                    <a:pt x="5128" y="13271"/>
                  </a:cubicBezTo>
                  <a:cubicBezTo>
                    <a:pt x="1534" y="12393"/>
                    <a:pt x="-677" y="8800"/>
                    <a:pt x="187" y="5206"/>
                  </a:cubicBezTo>
                  <a:cubicBezTo>
                    <a:pt x="1054" y="1612"/>
                    <a:pt x="4670" y="-610"/>
                    <a:pt x="8263" y="268"/>
                  </a:cubicBezTo>
                  <a:cubicBezTo>
                    <a:pt x="8378" y="296"/>
                    <a:pt x="8496" y="323"/>
                    <a:pt x="8612" y="351"/>
                  </a:cubicBezTo>
                  <a:cubicBezTo>
                    <a:pt x="9078" y="488"/>
                    <a:pt x="57358" y="13106"/>
                    <a:pt x="102484" y="351"/>
                  </a:cubicBezTo>
                  <a:cubicBezTo>
                    <a:pt x="105995" y="-829"/>
                    <a:pt x="109781" y="1064"/>
                    <a:pt x="110960" y="4575"/>
                  </a:cubicBezTo>
                  <a:cubicBezTo>
                    <a:pt x="112112" y="8087"/>
                    <a:pt x="110220" y="11872"/>
                    <a:pt x="106708" y="13051"/>
                  </a:cubicBezTo>
                  <a:cubicBezTo>
                    <a:pt x="106516" y="13106"/>
                    <a:pt x="106324" y="13161"/>
                    <a:pt x="106132" y="13216"/>
                  </a:cubicBezTo>
                  <a:cubicBezTo>
                    <a:pt x="90373" y="17496"/>
                    <a:pt x="74103" y="19608"/>
                    <a:pt x="57770" y="19498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44173667-5631-E60C-DAAD-1582305B1CCB}"/>
                </a:ext>
              </a:extLst>
            </p:cNvPr>
            <p:cNvSpPr/>
            <p:nvPr/>
          </p:nvSpPr>
          <p:spPr>
            <a:xfrm>
              <a:off x="5030090" y="6801639"/>
              <a:ext cx="82254" cy="18711"/>
            </a:xfrm>
            <a:custGeom>
              <a:avLst/>
              <a:gdLst>
                <a:gd name="connsiteX0" fmla="*/ 51781 w 58902"/>
                <a:gd name="connsiteY0" fmla="*/ 13380 h 13400"/>
                <a:gd name="connsiteX1" fmla="*/ 7122 w 58902"/>
                <a:gd name="connsiteY1" fmla="*/ 13380 h 13400"/>
                <a:gd name="connsiteX2" fmla="*/ 14 w 58902"/>
                <a:gd name="connsiteY2" fmla="*/ 7126 h 13400"/>
                <a:gd name="connsiteX3" fmla="*/ 6266 w 58902"/>
                <a:gd name="connsiteY3" fmla="*/ 21 h 13400"/>
                <a:gd name="connsiteX4" fmla="*/ 7122 w 58902"/>
                <a:gd name="connsiteY4" fmla="*/ 21 h 13400"/>
                <a:gd name="connsiteX5" fmla="*/ 51781 w 58902"/>
                <a:gd name="connsiteY5" fmla="*/ 21 h 13400"/>
                <a:gd name="connsiteX6" fmla="*/ 58889 w 58902"/>
                <a:gd name="connsiteY6" fmla="*/ 6275 h 13400"/>
                <a:gd name="connsiteX7" fmla="*/ 52637 w 58902"/>
                <a:gd name="connsiteY7" fmla="*/ 13380 h 13400"/>
                <a:gd name="connsiteX8" fmla="*/ 51781 w 58902"/>
                <a:gd name="connsiteY8" fmla="*/ 13380 h 1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902" h="13400">
                  <a:moveTo>
                    <a:pt x="51781" y="13380"/>
                  </a:moveTo>
                  <a:lnTo>
                    <a:pt x="7122" y="13380"/>
                  </a:lnTo>
                  <a:cubicBezTo>
                    <a:pt x="3432" y="13627"/>
                    <a:pt x="250" y="10829"/>
                    <a:pt x="14" y="7126"/>
                  </a:cubicBezTo>
                  <a:cubicBezTo>
                    <a:pt x="-222" y="3450"/>
                    <a:pt x="2576" y="268"/>
                    <a:pt x="6266" y="21"/>
                  </a:cubicBezTo>
                  <a:cubicBezTo>
                    <a:pt x="6551" y="-7"/>
                    <a:pt x="6836" y="-7"/>
                    <a:pt x="7122" y="21"/>
                  </a:cubicBezTo>
                  <a:lnTo>
                    <a:pt x="51781" y="21"/>
                  </a:lnTo>
                  <a:cubicBezTo>
                    <a:pt x="55470" y="-226"/>
                    <a:pt x="58653" y="2572"/>
                    <a:pt x="58889" y="6275"/>
                  </a:cubicBezTo>
                  <a:cubicBezTo>
                    <a:pt x="59124" y="9951"/>
                    <a:pt x="56326" y="13133"/>
                    <a:pt x="52637" y="13380"/>
                  </a:cubicBezTo>
                  <a:cubicBezTo>
                    <a:pt x="52352" y="13408"/>
                    <a:pt x="52066" y="13408"/>
                    <a:pt x="51781" y="13380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7D91E98E-2504-371B-9CFC-E90A2F04B7FC}"/>
                </a:ext>
              </a:extLst>
            </p:cNvPr>
            <p:cNvSpPr/>
            <p:nvPr/>
          </p:nvSpPr>
          <p:spPr>
            <a:xfrm>
              <a:off x="4504302" y="6498577"/>
              <a:ext cx="84277" cy="183993"/>
            </a:xfrm>
            <a:custGeom>
              <a:avLst/>
              <a:gdLst>
                <a:gd name="connsiteX0" fmla="*/ 60350 w 60350"/>
                <a:gd name="connsiteY0" fmla="*/ 0 h 131755"/>
                <a:gd name="connsiteX1" fmla="*/ 45894 w 60350"/>
                <a:gd name="connsiteY1" fmla="*/ 131756 h 131755"/>
                <a:gd name="connsiteX2" fmla="*/ 0 w 60350"/>
                <a:gd name="connsiteY2" fmla="*/ 130027 h 131755"/>
                <a:gd name="connsiteX3" fmla="*/ 0 w 60350"/>
                <a:gd name="connsiteY3" fmla="*/ 0 h 131755"/>
                <a:gd name="connsiteX4" fmla="*/ 60350 w 60350"/>
                <a:gd name="connsiteY4" fmla="*/ 0 h 131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50" h="131755">
                  <a:moveTo>
                    <a:pt x="60350" y="0"/>
                  </a:moveTo>
                  <a:lnTo>
                    <a:pt x="45894" y="131756"/>
                  </a:lnTo>
                  <a:lnTo>
                    <a:pt x="0" y="130027"/>
                  </a:lnTo>
                  <a:lnTo>
                    <a:pt x="0" y="0"/>
                  </a:lnTo>
                  <a:lnTo>
                    <a:pt x="60350" y="0"/>
                  </a:ln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35EBF88A-276C-32D5-276C-E65FD0CF7BBB}"/>
                </a:ext>
              </a:extLst>
            </p:cNvPr>
            <p:cNvSpPr/>
            <p:nvPr/>
          </p:nvSpPr>
          <p:spPr>
            <a:xfrm>
              <a:off x="4494954" y="6489229"/>
              <a:ext cx="102957" cy="202648"/>
            </a:xfrm>
            <a:custGeom>
              <a:avLst/>
              <a:gdLst>
                <a:gd name="connsiteX0" fmla="*/ 52587 w 73726"/>
                <a:gd name="connsiteY0" fmla="*/ 145115 h 145115"/>
                <a:gd name="connsiteX1" fmla="*/ 52313 w 73726"/>
                <a:gd name="connsiteY1" fmla="*/ 145115 h 145115"/>
                <a:gd name="connsiteX2" fmla="*/ 6446 w 73726"/>
                <a:gd name="connsiteY2" fmla="*/ 143414 h 145115"/>
                <a:gd name="connsiteX3" fmla="*/ 0 w 73726"/>
                <a:gd name="connsiteY3" fmla="*/ 136721 h 145115"/>
                <a:gd name="connsiteX4" fmla="*/ 0 w 73726"/>
                <a:gd name="connsiteY4" fmla="*/ 6693 h 145115"/>
                <a:gd name="connsiteX5" fmla="*/ 6693 w 73726"/>
                <a:gd name="connsiteY5" fmla="*/ 0 h 145115"/>
                <a:gd name="connsiteX6" fmla="*/ 67044 w 73726"/>
                <a:gd name="connsiteY6" fmla="*/ 0 h 145115"/>
                <a:gd name="connsiteX7" fmla="*/ 72036 w 73726"/>
                <a:gd name="connsiteY7" fmla="*/ 2221 h 145115"/>
                <a:gd name="connsiteX8" fmla="*/ 73682 w 73726"/>
                <a:gd name="connsiteY8" fmla="*/ 7434 h 145115"/>
                <a:gd name="connsiteX9" fmla="*/ 59226 w 73726"/>
                <a:gd name="connsiteY9" fmla="*/ 139108 h 145115"/>
                <a:gd name="connsiteX10" fmla="*/ 52587 w 73726"/>
                <a:gd name="connsiteY10" fmla="*/ 145115 h 145115"/>
                <a:gd name="connsiteX11" fmla="*/ 13387 w 73726"/>
                <a:gd name="connsiteY11" fmla="*/ 130275 h 145115"/>
                <a:gd name="connsiteX12" fmla="*/ 46607 w 73726"/>
                <a:gd name="connsiteY12" fmla="*/ 131509 h 145115"/>
                <a:gd name="connsiteX13" fmla="*/ 59582 w 73726"/>
                <a:gd name="connsiteY13" fmla="*/ 13386 h 145115"/>
                <a:gd name="connsiteX14" fmla="*/ 13387 w 73726"/>
                <a:gd name="connsiteY14" fmla="*/ 13386 h 14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726" h="145115">
                  <a:moveTo>
                    <a:pt x="52587" y="145115"/>
                  </a:moveTo>
                  <a:lnTo>
                    <a:pt x="52313" y="145115"/>
                  </a:lnTo>
                  <a:lnTo>
                    <a:pt x="6446" y="143414"/>
                  </a:lnTo>
                  <a:cubicBezTo>
                    <a:pt x="2853" y="143277"/>
                    <a:pt x="11" y="140314"/>
                    <a:pt x="0" y="136721"/>
                  </a:cubicBezTo>
                  <a:lnTo>
                    <a:pt x="0" y="6693"/>
                  </a:lnTo>
                  <a:cubicBezTo>
                    <a:pt x="0" y="2990"/>
                    <a:pt x="2996" y="0"/>
                    <a:pt x="6693" y="0"/>
                  </a:cubicBezTo>
                  <a:lnTo>
                    <a:pt x="67044" y="0"/>
                  </a:lnTo>
                  <a:cubicBezTo>
                    <a:pt x="68945" y="0"/>
                    <a:pt x="70753" y="822"/>
                    <a:pt x="72036" y="2221"/>
                  </a:cubicBezTo>
                  <a:cubicBezTo>
                    <a:pt x="73301" y="3648"/>
                    <a:pt x="73902" y="5541"/>
                    <a:pt x="73682" y="7434"/>
                  </a:cubicBezTo>
                  <a:lnTo>
                    <a:pt x="59226" y="139108"/>
                  </a:lnTo>
                  <a:cubicBezTo>
                    <a:pt x="58874" y="142509"/>
                    <a:pt x="56011" y="145115"/>
                    <a:pt x="52587" y="145115"/>
                  </a:cubicBezTo>
                  <a:close/>
                  <a:moveTo>
                    <a:pt x="13387" y="130275"/>
                  </a:moveTo>
                  <a:lnTo>
                    <a:pt x="46607" y="131509"/>
                  </a:lnTo>
                  <a:lnTo>
                    <a:pt x="59582" y="13386"/>
                  </a:lnTo>
                  <a:lnTo>
                    <a:pt x="13387" y="13386"/>
                  </a:ln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9D9B6D61-F8B8-A526-EDA9-73A970A0FA92}"/>
                </a:ext>
              </a:extLst>
            </p:cNvPr>
            <p:cNvSpPr/>
            <p:nvPr/>
          </p:nvSpPr>
          <p:spPr>
            <a:xfrm>
              <a:off x="4402788" y="6636101"/>
              <a:ext cx="187013" cy="278804"/>
            </a:xfrm>
            <a:custGeom>
              <a:avLst/>
              <a:gdLst>
                <a:gd name="connsiteX0" fmla="*/ 129477 w 133918"/>
                <a:gd name="connsiteY0" fmla="*/ 1811 h 199650"/>
                <a:gd name="connsiteX1" fmla="*/ 133565 w 133918"/>
                <a:gd name="connsiteY1" fmla="*/ 83860 h 199650"/>
                <a:gd name="connsiteX2" fmla="*/ 98616 w 133918"/>
                <a:gd name="connsiteY2" fmla="*/ 179131 h 199650"/>
                <a:gd name="connsiteX3" fmla="*/ 73543 w 133918"/>
                <a:gd name="connsiteY3" fmla="*/ 198334 h 199650"/>
                <a:gd name="connsiteX4" fmla="*/ 28336 w 133918"/>
                <a:gd name="connsiteY4" fmla="*/ 199650 h 199650"/>
                <a:gd name="connsiteX5" fmla="*/ 1891 w 133918"/>
                <a:gd name="connsiteY5" fmla="*/ 152796 h 199650"/>
                <a:gd name="connsiteX6" fmla="*/ 35194 w 133918"/>
                <a:gd name="connsiteY6" fmla="*/ 77935 h 199650"/>
                <a:gd name="connsiteX7" fmla="*/ 65369 w 133918"/>
                <a:gd name="connsiteY7" fmla="*/ 0 h 199650"/>
                <a:gd name="connsiteX8" fmla="*/ 102868 w 133918"/>
                <a:gd name="connsiteY8" fmla="*/ 0 h 199650"/>
                <a:gd name="connsiteX9" fmla="*/ 110193 w 133918"/>
                <a:gd name="connsiteY9" fmla="*/ 33330 h 19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918" h="199650">
                  <a:moveTo>
                    <a:pt x="129477" y="1811"/>
                  </a:moveTo>
                  <a:cubicBezTo>
                    <a:pt x="129477" y="1811"/>
                    <a:pt x="135403" y="60323"/>
                    <a:pt x="133565" y="83860"/>
                  </a:cubicBezTo>
                  <a:cubicBezTo>
                    <a:pt x="132275" y="100703"/>
                    <a:pt x="110741" y="151562"/>
                    <a:pt x="98616" y="179131"/>
                  </a:cubicBezTo>
                  <a:cubicBezTo>
                    <a:pt x="93624" y="190488"/>
                    <a:pt x="84105" y="197758"/>
                    <a:pt x="73543" y="198334"/>
                  </a:cubicBezTo>
                  <a:cubicBezTo>
                    <a:pt x="60678" y="198937"/>
                    <a:pt x="42765" y="199623"/>
                    <a:pt x="28336" y="199650"/>
                  </a:cubicBezTo>
                  <a:cubicBezTo>
                    <a:pt x="8475" y="199650"/>
                    <a:pt x="-5186" y="175400"/>
                    <a:pt x="1891" y="152796"/>
                  </a:cubicBezTo>
                  <a:cubicBezTo>
                    <a:pt x="10143" y="126681"/>
                    <a:pt x="21313" y="101553"/>
                    <a:pt x="35194" y="77935"/>
                  </a:cubicBezTo>
                  <a:cubicBezTo>
                    <a:pt x="47511" y="56976"/>
                    <a:pt x="65369" y="0"/>
                    <a:pt x="65369" y="0"/>
                  </a:cubicBezTo>
                  <a:lnTo>
                    <a:pt x="102868" y="0"/>
                  </a:lnTo>
                  <a:lnTo>
                    <a:pt x="110193" y="33330"/>
                  </a:ln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48842E29-8381-46AF-42F9-C2F9FAE4DEBE}"/>
                </a:ext>
              </a:extLst>
            </p:cNvPr>
            <p:cNvSpPr/>
            <p:nvPr/>
          </p:nvSpPr>
          <p:spPr>
            <a:xfrm>
              <a:off x="4393447" y="6626639"/>
              <a:ext cx="205681" cy="297460"/>
            </a:xfrm>
            <a:custGeom>
              <a:avLst/>
              <a:gdLst>
                <a:gd name="connsiteX0" fmla="*/ 34998 w 147286"/>
                <a:gd name="connsiteY0" fmla="*/ 213010 h 213009"/>
                <a:gd name="connsiteX1" fmla="*/ 8581 w 147286"/>
                <a:gd name="connsiteY1" fmla="*/ 198882 h 213009"/>
                <a:gd name="connsiteX2" fmla="*/ 2217 w 147286"/>
                <a:gd name="connsiteY2" fmla="*/ 157487 h 213009"/>
                <a:gd name="connsiteX3" fmla="*/ 36123 w 147286"/>
                <a:gd name="connsiteY3" fmla="*/ 81254 h 213009"/>
                <a:gd name="connsiteX4" fmla="*/ 65777 w 147286"/>
                <a:gd name="connsiteY4" fmla="*/ 4663 h 213009"/>
                <a:gd name="connsiteX5" fmla="*/ 72168 w 147286"/>
                <a:gd name="connsiteY5" fmla="*/ 0 h 213009"/>
                <a:gd name="connsiteX6" fmla="*/ 109558 w 147286"/>
                <a:gd name="connsiteY6" fmla="*/ 0 h 213009"/>
                <a:gd name="connsiteX7" fmla="*/ 116087 w 147286"/>
                <a:gd name="connsiteY7" fmla="*/ 5239 h 213009"/>
                <a:gd name="connsiteX8" fmla="*/ 119873 w 147286"/>
                <a:gd name="connsiteY8" fmla="*/ 22412 h 213009"/>
                <a:gd name="connsiteX9" fmla="*/ 130489 w 147286"/>
                <a:gd name="connsiteY9" fmla="*/ 5103 h 213009"/>
                <a:gd name="connsiteX10" fmla="*/ 139700 w 147286"/>
                <a:gd name="connsiteY10" fmla="*/ 2935 h 213009"/>
                <a:gd name="connsiteX11" fmla="*/ 142833 w 147286"/>
                <a:gd name="connsiteY11" fmla="*/ 7846 h 213009"/>
                <a:gd name="connsiteX12" fmla="*/ 146921 w 147286"/>
                <a:gd name="connsiteY12" fmla="*/ 91074 h 213009"/>
                <a:gd name="connsiteX13" fmla="*/ 111424 w 147286"/>
                <a:gd name="connsiteY13" fmla="*/ 188540 h 213009"/>
                <a:gd name="connsiteX14" fmla="*/ 80563 w 147286"/>
                <a:gd name="connsiteY14" fmla="*/ 211611 h 213009"/>
                <a:gd name="connsiteX15" fmla="*/ 35025 w 147286"/>
                <a:gd name="connsiteY15" fmla="*/ 212928 h 213009"/>
                <a:gd name="connsiteX16" fmla="*/ 77051 w 147286"/>
                <a:gd name="connsiteY16" fmla="*/ 13360 h 213009"/>
                <a:gd name="connsiteX17" fmla="*/ 47644 w 147286"/>
                <a:gd name="connsiteY17" fmla="*/ 88030 h 213009"/>
                <a:gd name="connsiteX18" fmla="*/ 14918 w 147286"/>
                <a:gd name="connsiteY18" fmla="*/ 161493 h 213009"/>
                <a:gd name="connsiteX19" fmla="*/ 19307 w 147286"/>
                <a:gd name="connsiteY19" fmla="*/ 190954 h 213009"/>
                <a:gd name="connsiteX20" fmla="*/ 34943 w 147286"/>
                <a:gd name="connsiteY20" fmla="*/ 199650 h 213009"/>
                <a:gd name="connsiteX21" fmla="*/ 34943 w 147286"/>
                <a:gd name="connsiteY21" fmla="*/ 199650 h 213009"/>
                <a:gd name="connsiteX22" fmla="*/ 79849 w 147286"/>
                <a:gd name="connsiteY22" fmla="*/ 198334 h 213009"/>
                <a:gd name="connsiteX23" fmla="*/ 99052 w 147286"/>
                <a:gd name="connsiteY23" fmla="*/ 183218 h 213009"/>
                <a:gd name="connsiteX24" fmla="*/ 133451 w 147286"/>
                <a:gd name="connsiteY24" fmla="*/ 90114 h 213009"/>
                <a:gd name="connsiteX25" fmla="*/ 131175 w 147286"/>
                <a:gd name="connsiteY25" fmla="*/ 29325 h 213009"/>
                <a:gd name="connsiteX26" fmla="*/ 122451 w 147286"/>
                <a:gd name="connsiteY26" fmla="*/ 43535 h 213009"/>
                <a:gd name="connsiteX27" fmla="*/ 113239 w 147286"/>
                <a:gd name="connsiteY27" fmla="*/ 45729 h 213009"/>
                <a:gd name="connsiteX28" fmla="*/ 110216 w 147286"/>
                <a:gd name="connsiteY28" fmla="*/ 41450 h 213009"/>
                <a:gd name="connsiteX29" fmla="*/ 104044 w 147286"/>
                <a:gd name="connsiteY29" fmla="*/ 13360 h 21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47286" h="213009">
                  <a:moveTo>
                    <a:pt x="34998" y="213010"/>
                  </a:moveTo>
                  <a:cubicBezTo>
                    <a:pt x="24437" y="212818"/>
                    <a:pt x="14611" y="207550"/>
                    <a:pt x="8581" y="198882"/>
                  </a:cubicBezTo>
                  <a:cubicBezTo>
                    <a:pt x="107" y="186840"/>
                    <a:pt x="-2247" y="171532"/>
                    <a:pt x="2217" y="157487"/>
                  </a:cubicBezTo>
                  <a:cubicBezTo>
                    <a:pt x="10589" y="130878"/>
                    <a:pt x="21965" y="105284"/>
                    <a:pt x="36123" y="81254"/>
                  </a:cubicBezTo>
                  <a:cubicBezTo>
                    <a:pt x="47891" y="61146"/>
                    <a:pt x="65612" y="5239"/>
                    <a:pt x="65777" y="4663"/>
                  </a:cubicBezTo>
                  <a:cubicBezTo>
                    <a:pt x="66668" y="1893"/>
                    <a:pt x="69252" y="0"/>
                    <a:pt x="72168" y="0"/>
                  </a:cubicBezTo>
                  <a:lnTo>
                    <a:pt x="109558" y="0"/>
                  </a:lnTo>
                  <a:cubicBezTo>
                    <a:pt x="112694" y="0"/>
                    <a:pt x="115407" y="2167"/>
                    <a:pt x="116087" y="5239"/>
                  </a:cubicBezTo>
                  <a:lnTo>
                    <a:pt x="119873" y="22412"/>
                  </a:lnTo>
                  <a:lnTo>
                    <a:pt x="130489" y="5103"/>
                  </a:lnTo>
                  <a:cubicBezTo>
                    <a:pt x="132431" y="1948"/>
                    <a:pt x="136554" y="988"/>
                    <a:pt x="139700" y="2935"/>
                  </a:cubicBezTo>
                  <a:cubicBezTo>
                    <a:pt x="141442" y="4005"/>
                    <a:pt x="142597" y="5816"/>
                    <a:pt x="142833" y="7846"/>
                  </a:cubicBezTo>
                  <a:cubicBezTo>
                    <a:pt x="143080" y="10260"/>
                    <a:pt x="148758" y="67208"/>
                    <a:pt x="146921" y="91074"/>
                  </a:cubicBezTo>
                  <a:cubicBezTo>
                    <a:pt x="145631" y="107918"/>
                    <a:pt x="126895" y="153372"/>
                    <a:pt x="111424" y="188540"/>
                  </a:cubicBezTo>
                  <a:cubicBezTo>
                    <a:pt x="105416" y="202256"/>
                    <a:pt x="93593" y="211007"/>
                    <a:pt x="80563" y="211611"/>
                  </a:cubicBezTo>
                  <a:cubicBezTo>
                    <a:pt x="67532" y="212214"/>
                    <a:pt x="49702" y="212928"/>
                    <a:pt x="35025" y="212928"/>
                  </a:cubicBezTo>
                  <a:close/>
                  <a:moveTo>
                    <a:pt x="77051" y="13360"/>
                  </a:moveTo>
                  <a:cubicBezTo>
                    <a:pt x="72415" y="27597"/>
                    <a:pt x="58233" y="69979"/>
                    <a:pt x="47644" y="88030"/>
                  </a:cubicBezTo>
                  <a:cubicBezTo>
                    <a:pt x="33983" y="111209"/>
                    <a:pt x="23005" y="135843"/>
                    <a:pt x="14918" y="161493"/>
                  </a:cubicBezTo>
                  <a:cubicBezTo>
                    <a:pt x="11697" y="171450"/>
                    <a:pt x="13321" y="182368"/>
                    <a:pt x="19307" y="190954"/>
                  </a:cubicBezTo>
                  <a:cubicBezTo>
                    <a:pt x="22796" y="196221"/>
                    <a:pt x="28628" y="199458"/>
                    <a:pt x="34943" y="199650"/>
                  </a:cubicBezTo>
                  <a:lnTo>
                    <a:pt x="34943" y="199650"/>
                  </a:lnTo>
                  <a:cubicBezTo>
                    <a:pt x="49345" y="199650"/>
                    <a:pt x="67313" y="198937"/>
                    <a:pt x="79849" y="198334"/>
                  </a:cubicBezTo>
                  <a:cubicBezTo>
                    <a:pt x="87777" y="197977"/>
                    <a:pt x="95156" y="192189"/>
                    <a:pt x="99052" y="183218"/>
                  </a:cubicBezTo>
                  <a:cubicBezTo>
                    <a:pt x="120010" y="135569"/>
                    <a:pt x="132574" y="101636"/>
                    <a:pt x="133451" y="90114"/>
                  </a:cubicBezTo>
                  <a:cubicBezTo>
                    <a:pt x="134549" y="76014"/>
                    <a:pt x="132711" y="48308"/>
                    <a:pt x="131175" y="29325"/>
                  </a:cubicBezTo>
                  <a:lnTo>
                    <a:pt x="122451" y="43535"/>
                  </a:lnTo>
                  <a:cubicBezTo>
                    <a:pt x="120509" y="46689"/>
                    <a:pt x="116386" y="47650"/>
                    <a:pt x="113239" y="45729"/>
                  </a:cubicBezTo>
                  <a:cubicBezTo>
                    <a:pt x="111695" y="44769"/>
                    <a:pt x="110603" y="43233"/>
                    <a:pt x="110216" y="41450"/>
                  </a:cubicBezTo>
                  <a:lnTo>
                    <a:pt x="104044" y="13360"/>
                  </a:ln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686311ED-5E13-2754-7A0C-6F2B0A53D604}"/>
                </a:ext>
              </a:extLst>
            </p:cNvPr>
            <p:cNvSpPr/>
            <p:nvPr/>
          </p:nvSpPr>
          <p:spPr>
            <a:xfrm>
              <a:off x="4413320" y="6775219"/>
              <a:ext cx="156866" cy="113868"/>
            </a:xfrm>
            <a:custGeom>
              <a:avLst/>
              <a:gdLst>
                <a:gd name="connsiteX0" fmla="*/ 49323 w 112331"/>
                <a:gd name="connsiteY0" fmla="*/ 81541 h 81540"/>
                <a:gd name="connsiteX1" fmla="*/ 6694 w 112331"/>
                <a:gd name="connsiteY1" fmla="*/ 81541 h 81540"/>
                <a:gd name="connsiteX2" fmla="*/ 1 w 112331"/>
                <a:gd name="connsiteY2" fmla="*/ 74848 h 81540"/>
                <a:gd name="connsiteX3" fmla="*/ 6529 w 112331"/>
                <a:gd name="connsiteY3" fmla="*/ 68154 h 81540"/>
                <a:gd name="connsiteX4" fmla="*/ 6694 w 112331"/>
                <a:gd name="connsiteY4" fmla="*/ 68154 h 81540"/>
                <a:gd name="connsiteX5" fmla="*/ 49268 w 112331"/>
                <a:gd name="connsiteY5" fmla="*/ 68154 h 81540"/>
                <a:gd name="connsiteX6" fmla="*/ 49268 w 112331"/>
                <a:gd name="connsiteY6" fmla="*/ 68154 h 81540"/>
                <a:gd name="connsiteX7" fmla="*/ 78401 w 112331"/>
                <a:gd name="connsiteY7" fmla="*/ 47854 h 81540"/>
                <a:gd name="connsiteX8" fmla="*/ 101252 w 112331"/>
                <a:gd name="connsiteY8" fmla="*/ 1632 h 81540"/>
                <a:gd name="connsiteX9" fmla="*/ 110694 w 112331"/>
                <a:gd name="connsiteY9" fmla="*/ 2290 h 81540"/>
                <a:gd name="connsiteX10" fmla="*/ 110881 w 112331"/>
                <a:gd name="connsiteY10" fmla="*/ 10849 h 81540"/>
                <a:gd name="connsiteX11" fmla="*/ 90554 w 112331"/>
                <a:gd name="connsiteY11" fmla="*/ 53478 h 81540"/>
                <a:gd name="connsiteX12" fmla="*/ 49323 w 112331"/>
                <a:gd name="connsiteY12" fmla="*/ 81541 h 8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331" h="81540">
                  <a:moveTo>
                    <a:pt x="49323" y="81541"/>
                  </a:moveTo>
                  <a:lnTo>
                    <a:pt x="6694" y="81541"/>
                  </a:lnTo>
                  <a:cubicBezTo>
                    <a:pt x="3004" y="81514"/>
                    <a:pt x="14" y="78551"/>
                    <a:pt x="1" y="74848"/>
                  </a:cubicBezTo>
                  <a:cubicBezTo>
                    <a:pt x="-46" y="71199"/>
                    <a:pt x="2878" y="68209"/>
                    <a:pt x="6529" y="68154"/>
                  </a:cubicBezTo>
                  <a:cubicBezTo>
                    <a:pt x="6584" y="68154"/>
                    <a:pt x="6639" y="68154"/>
                    <a:pt x="6694" y="68154"/>
                  </a:cubicBezTo>
                  <a:lnTo>
                    <a:pt x="49268" y="68154"/>
                  </a:lnTo>
                  <a:lnTo>
                    <a:pt x="49268" y="68154"/>
                  </a:lnTo>
                  <a:cubicBezTo>
                    <a:pt x="61476" y="68154"/>
                    <a:pt x="72640" y="60364"/>
                    <a:pt x="78401" y="47854"/>
                  </a:cubicBezTo>
                  <a:cubicBezTo>
                    <a:pt x="98728" y="3826"/>
                    <a:pt x="99798" y="2894"/>
                    <a:pt x="101252" y="1632"/>
                  </a:cubicBezTo>
                  <a:cubicBezTo>
                    <a:pt x="104045" y="-782"/>
                    <a:pt x="108272" y="-480"/>
                    <a:pt x="110694" y="2290"/>
                  </a:cubicBezTo>
                  <a:cubicBezTo>
                    <a:pt x="112804" y="4731"/>
                    <a:pt x="112883" y="8325"/>
                    <a:pt x="110881" y="10849"/>
                  </a:cubicBezTo>
                  <a:cubicBezTo>
                    <a:pt x="110085" y="12138"/>
                    <a:pt x="106519" y="18859"/>
                    <a:pt x="90554" y="53478"/>
                  </a:cubicBezTo>
                  <a:cubicBezTo>
                    <a:pt x="82626" y="70788"/>
                    <a:pt x="66797" y="81541"/>
                    <a:pt x="49323" y="81541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9924B950-E844-0437-77AF-A6F40804FA79}"/>
                </a:ext>
              </a:extLst>
            </p:cNvPr>
            <p:cNvSpPr/>
            <p:nvPr/>
          </p:nvSpPr>
          <p:spPr>
            <a:xfrm>
              <a:off x="4440789" y="6803931"/>
              <a:ext cx="75850" cy="18693"/>
            </a:xfrm>
            <a:custGeom>
              <a:avLst/>
              <a:gdLst>
                <a:gd name="connsiteX0" fmla="*/ 47622 w 54315"/>
                <a:gd name="connsiteY0" fmla="*/ 13386 h 13386"/>
                <a:gd name="connsiteX1" fmla="*/ 6693 w 54315"/>
                <a:gd name="connsiteY1" fmla="*/ 13386 h 13386"/>
                <a:gd name="connsiteX2" fmla="*/ 0 w 54315"/>
                <a:gd name="connsiteY2" fmla="*/ 6693 h 13386"/>
                <a:gd name="connsiteX3" fmla="*/ 6693 w 54315"/>
                <a:gd name="connsiteY3" fmla="*/ 0 h 13386"/>
                <a:gd name="connsiteX4" fmla="*/ 47622 w 54315"/>
                <a:gd name="connsiteY4" fmla="*/ 0 h 13386"/>
                <a:gd name="connsiteX5" fmla="*/ 54315 w 54315"/>
                <a:gd name="connsiteY5" fmla="*/ 6693 h 13386"/>
                <a:gd name="connsiteX6" fmla="*/ 47622 w 54315"/>
                <a:gd name="connsiteY6" fmla="*/ 13386 h 13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315" h="13386">
                  <a:moveTo>
                    <a:pt x="47622" y="13386"/>
                  </a:moveTo>
                  <a:lnTo>
                    <a:pt x="6693" y="13386"/>
                  </a:lnTo>
                  <a:cubicBezTo>
                    <a:pt x="2996" y="13386"/>
                    <a:pt x="0" y="10397"/>
                    <a:pt x="0" y="6693"/>
                  </a:cubicBezTo>
                  <a:cubicBezTo>
                    <a:pt x="0" y="2990"/>
                    <a:pt x="2996" y="0"/>
                    <a:pt x="6693" y="0"/>
                  </a:cubicBezTo>
                  <a:lnTo>
                    <a:pt x="47622" y="0"/>
                  </a:lnTo>
                  <a:cubicBezTo>
                    <a:pt x="51320" y="0"/>
                    <a:pt x="54315" y="2990"/>
                    <a:pt x="54315" y="6693"/>
                  </a:cubicBezTo>
                  <a:cubicBezTo>
                    <a:pt x="54315" y="10397"/>
                    <a:pt x="51320" y="13386"/>
                    <a:pt x="47622" y="13386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EE18C764-B240-266D-9D8B-0FC9705B6B64}"/>
                </a:ext>
              </a:extLst>
            </p:cNvPr>
            <p:cNvSpPr/>
            <p:nvPr/>
          </p:nvSpPr>
          <p:spPr>
            <a:xfrm>
              <a:off x="4486351" y="4969554"/>
              <a:ext cx="714925" cy="1674391"/>
            </a:xfrm>
            <a:custGeom>
              <a:avLst/>
              <a:gdLst>
                <a:gd name="connsiteX0" fmla="*/ 511953 w 511953"/>
                <a:gd name="connsiteY0" fmla="*/ 60323 h 1199020"/>
                <a:gd name="connsiteX1" fmla="*/ 491352 w 511953"/>
                <a:gd name="connsiteY1" fmla="*/ 724177 h 1199020"/>
                <a:gd name="connsiteX2" fmla="*/ 444717 w 511953"/>
                <a:gd name="connsiteY2" fmla="*/ 1186077 h 1199020"/>
                <a:gd name="connsiteX3" fmla="*/ 356276 w 511953"/>
                <a:gd name="connsiteY3" fmla="*/ 1195898 h 1199020"/>
                <a:gd name="connsiteX4" fmla="*/ 320615 w 511953"/>
                <a:gd name="connsiteY4" fmla="*/ 888660 h 1199020"/>
                <a:gd name="connsiteX5" fmla="*/ 332987 w 511953"/>
                <a:gd name="connsiteY5" fmla="*/ 709035 h 1199020"/>
                <a:gd name="connsiteX6" fmla="*/ 307502 w 511953"/>
                <a:gd name="connsiteY6" fmla="*/ 365065 h 1199020"/>
                <a:gd name="connsiteX7" fmla="*/ 83191 w 511953"/>
                <a:gd name="connsiteY7" fmla="*/ 1139114 h 1199020"/>
                <a:gd name="connsiteX8" fmla="*/ 99 w 511953"/>
                <a:gd name="connsiteY8" fmla="*/ 1127812 h 1199020"/>
                <a:gd name="connsiteX9" fmla="*/ 3912 w 511953"/>
                <a:gd name="connsiteY9" fmla="*/ 839968 h 1199020"/>
                <a:gd name="connsiteX10" fmla="*/ 74166 w 511953"/>
                <a:gd name="connsiteY10" fmla="*/ 622514 h 1199020"/>
                <a:gd name="connsiteX11" fmla="*/ 114573 w 511953"/>
                <a:gd name="connsiteY11" fmla="*/ 242334 h 1199020"/>
                <a:gd name="connsiteX12" fmla="*/ 190615 w 511953"/>
                <a:gd name="connsiteY12" fmla="*/ 0 h 1199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953" h="1199020">
                  <a:moveTo>
                    <a:pt x="511953" y="60323"/>
                  </a:moveTo>
                  <a:cubicBezTo>
                    <a:pt x="511953" y="60323"/>
                    <a:pt x="507098" y="462394"/>
                    <a:pt x="491352" y="724177"/>
                  </a:cubicBezTo>
                  <a:cubicBezTo>
                    <a:pt x="475606" y="985961"/>
                    <a:pt x="444717" y="1186077"/>
                    <a:pt x="444717" y="1186077"/>
                  </a:cubicBezTo>
                  <a:cubicBezTo>
                    <a:pt x="444717" y="1186077"/>
                    <a:pt x="391334" y="1206679"/>
                    <a:pt x="356276" y="1195898"/>
                  </a:cubicBezTo>
                  <a:cubicBezTo>
                    <a:pt x="356276" y="1195898"/>
                    <a:pt x="327253" y="966292"/>
                    <a:pt x="320615" y="888660"/>
                  </a:cubicBezTo>
                  <a:cubicBezTo>
                    <a:pt x="313976" y="811027"/>
                    <a:pt x="331588" y="772540"/>
                    <a:pt x="332987" y="709035"/>
                  </a:cubicBezTo>
                  <a:cubicBezTo>
                    <a:pt x="334386" y="645530"/>
                    <a:pt x="307502" y="365065"/>
                    <a:pt x="307502" y="365065"/>
                  </a:cubicBezTo>
                  <a:cubicBezTo>
                    <a:pt x="307502" y="365065"/>
                    <a:pt x="106234" y="999073"/>
                    <a:pt x="83191" y="1139114"/>
                  </a:cubicBezTo>
                  <a:cubicBezTo>
                    <a:pt x="83191" y="1139114"/>
                    <a:pt x="34444" y="1147974"/>
                    <a:pt x="99" y="1127812"/>
                  </a:cubicBezTo>
                  <a:cubicBezTo>
                    <a:pt x="99" y="1127812"/>
                    <a:pt x="-970" y="878482"/>
                    <a:pt x="3912" y="839968"/>
                  </a:cubicBezTo>
                  <a:cubicBezTo>
                    <a:pt x="12938" y="768645"/>
                    <a:pt x="64839" y="698309"/>
                    <a:pt x="74166" y="622514"/>
                  </a:cubicBezTo>
                  <a:cubicBezTo>
                    <a:pt x="83493" y="546720"/>
                    <a:pt x="88897" y="356424"/>
                    <a:pt x="114573" y="242334"/>
                  </a:cubicBezTo>
                  <a:cubicBezTo>
                    <a:pt x="140249" y="128245"/>
                    <a:pt x="190615" y="0"/>
                    <a:pt x="190615" y="0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C9EA11ED-7184-7DFC-6E08-21B714E518A1}"/>
                </a:ext>
              </a:extLst>
            </p:cNvPr>
            <p:cNvSpPr/>
            <p:nvPr/>
          </p:nvSpPr>
          <p:spPr>
            <a:xfrm>
              <a:off x="4720686" y="5156118"/>
              <a:ext cx="132330" cy="164837"/>
            </a:xfrm>
            <a:custGeom>
              <a:avLst/>
              <a:gdLst>
                <a:gd name="connsiteX0" fmla="*/ 6650 w 94760"/>
                <a:gd name="connsiteY0" fmla="*/ 118039 h 118038"/>
                <a:gd name="connsiteX1" fmla="*/ 0 w 94760"/>
                <a:gd name="connsiteY1" fmla="*/ 111291 h 118038"/>
                <a:gd name="connsiteX2" fmla="*/ 3632 w 94760"/>
                <a:gd name="connsiteY2" fmla="*/ 105393 h 118038"/>
                <a:gd name="connsiteX3" fmla="*/ 81594 w 94760"/>
                <a:gd name="connsiteY3" fmla="*/ 4992 h 118038"/>
                <a:gd name="connsiteX4" fmla="*/ 89771 w 94760"/>
                <a:gd name="connsiteY4" fmla="*/ 219 h 118038"/>
                <a:gd name="connsiteX5" fmla="*/ 94679 w 94760"/>
                <a:gd name="connsiteY5" fmla="*/ 7735 h 118038"/>
                <a:gd name="connsiteX6" fmla="*/ 9640 w 94760"/>
                <a:gd name="connsiteY6" fmla="*/ 117243 h 118038"/>
                <a:gd name="connsiteX7" fmla="*/ 6650 w 94760"/>
                <a:gd name="connsiteY7" fmla="*/ 118039 h 11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760" h="118038">
                  <a:moveTo>
                    <a:pt x="6650" y="118039"/>
                  </a:moveTo>
                  <a:cubicBezTo>
                    <a:pt x="2952" y="118011"/>
                    <a:pt x="-25" y="114994"/>
                    <a:pt x="0" y="111291"/>
                  </a:cubicBezTo>
                  <a:cubicBezTo>
                    <a:pt x="14" y="108822"/>
                    <a:pt x="1416" y="106545"/>
                    <a:pt x="3632" y="105393"/>
                  </a:cubicBezTo>
                  <a:cubicBezTo>
                    <a:pt x="66067" y="73901"/>
                    <a:pt x="81457" y="5678"/>
                    <a:pt x="81594" y="4992"/>
                  </a:cubicBezTo>
                  <a:cubicBezTo>
                    <a:pt x="82535" y="1425"/>
                    <a:pt x="86197" y="-714"/>
                    <a:pt x="89771" y="219"/>
                  </a:cubicBezTo>
                  <a:cubicBezTo>
                    <a:pt x="93091" y="1096"/>
                    <a:pt x="95211" y="4333"/>
                    <a:pt x="94679" y="7735"/>
                  </a:cubicBezTo>
                  <a:cubicBezTo>
                    <a:pt x="94021" y="10807"/>
                    <a:pt x="77726" y="82898"/>
                    <a:pt x="9640" y="117243"/>
                  </a:cubicBezTo>
                  <a:cubicBezTo>
                    <a:pt x="8721" y="117737"/>
                    <a:pt x="7695" y="118011"/>
                    <a:pt x="6650" y="118039"/>
                  </a:cubicBez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5753396D-42B6-E70B-DF43-DCBE7F31B394}"/>
                </a:ext>
              </a:extLst>
            </p:cNvPr>
            <p:cNvSpPr/>
            <p:nvPr/>
          </p:nvSpPr>
          <p:spPr>
            <a:xfrm>
              <a:off x="4640003" y="5156142"/>
              <a:ext cx="124860" cy="470013"/>
            </a:xfrm>
            <a:custGeom>
              <a:avLst/>
              <a:gdLst>
                <a:gd name="connsiteX0" fmla="*/ 6682 w 89411"/>
                <a:gd name="connsiteY0" fmla="*/ 336573 h 336573"/>
                <a:gd name="connsiteX1" fmla="*/ 6243 w 89411"/>
                <a:gd name="connsiteY1" fmla="*/ 336573 h 336573"/>
                <a:gd name="connsiteX2" fmla="*/ 14 w 89411"/>
                <a:gd name="connsiteY2" fmla="*/ 329496 h 336573"/>
                <a:gd name="connsiteX3" fmla="*/ 16 w 89411"/>
                <a:gd name="connsiteY3" fmla="*/ 329441 h 336573"/>
                <a:gd name="connsiteX4" fmla="*/ 76826 w 89411"/>
                <a:gd name="connsiteY4" fmla="*/ 3521 h 336573"/>
                <a:gd name="connsiteX5" fmla="*/ 85895 w 89411"/>
                <a:gd name="connsiteY5" fmla="*/ 806 h 336573"/>
                <a:gd name="connsiteX6" fmla="*/ 88869 w 89411"/>
                <a:gd name="connsiteY6" fmla="*/ 9337 h 336573"/>
                <a:gd name="connsiteX7" fmla="*/ 13376 w 89411"/>
                <a:gd name="connsiteY7" fmla="*/ 330291 h 336573"/>
                <a:gd name="connsiteX8" fmla="*/ 6682 w 89411"/>
                <a:gd name="connsiteY8" fmla="*/ 336573 h 33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9411" h="336573">
                  <a:moveTo>
                    <a:pt x="6682" y="336573"/>
                  </a:moveTo>
                  <a:lnTo>
                    <a:pt x="6243" y="336573"/>
                  </a:lnTo>
                  <a:cubicBezTo>
                    <a:pt x="2570" y="336354"/>
                    <a:pt x="-220" y="333172"/>
                    <a:pt x="14" y="329496"/>
                  </a:cubicBezTo>
                  <a:cubicBezTo>
                    <a:pt x="14" y="329468"/>
                    <a:pt x="16" y="329468"/>
                    <a:pt x="16" y="329441"/>
                  </a:cubicBezTo>
                  <a:cubicBezTo>
                    <a:pt x="13156" y="136676"/>
                    <a:pt x="76168" y="4811"/>
                    <a:pt x="76826" y="3521"/>
                  </a:cubicBezTo>
                  <a:cubicBezTo>
                    <a:pt x="78582" y="257"/>
                    <a:pt x="82641" y="-950"/>
                    <a:pt x="85895" y="806"/>
                  </a:cubicBezTo>
                  <a:cubicBezTo>
                    <a:pt x="88943" y="2452"/>
                    <a:pt x="90235" y="6155"/>
                    <a:pt x="88869" y="9337"/>
                  </a:cubicBezTo>
                  <a:cubicBezTo>
                    <a:pt x="88238" y="10626"/>
                    <a:pt x="26351" y="140325"/>
                    <a:pt x="13376" y="330291"/>
                  </a:cubicBezTo>
                  <a:cubicBezTo>
                    <a:pt x="13159" y="333830"/>
                    <a:pt x="10224" y="336573"/>
                    <a:pt x="6682" y="336573"/>
                  </a:cubicBez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0F8AB228-2A1D-6366-59C8-A0982F9216E3}"/>
                </a:ext>
              </a:extLst>
            </p:cNvPr>
            <p:cNvSpPr/>
            <p:nvPr/>
          </p:nvSpPr>
          <p:spPr>
            <a:xfrm>
              <a:off x="5340648" y="3795820"/>
              <a:ext cx="104065" cy="195773"/>
            </a:xfrm>
            <a:custGeom>
              <a:avLst/>
              <a:gdLst>
                <a:gd name="connsiteX0" fmla="*/ 69287 w 74520"/>
                <a:gd name="connsiteY0" fmla="*/ 135749 h 140192"/>
                <a:gd name="connsiteX1" fmla="*/ 70082 w 74520"/>
                <a:gd name="connsiteY1" fmla="*/ 102090 h 140192"/>
                <a:gd name="connsiteX2" fmla="*/ 74499 w 74520"/>
                <a:gd name="connsiteY2" fmla="*/ 22016 h 140192"/>
                <a:gd name="connsiteX3" fmla="*/ 63526 w 74520"/>
                <a:gd name="connsiteY3" fmla="*/ 70 h 140192"/>
                <a:gd name="connsiteX4" fmla="*/ 47506 w 74520"/>
                <a:gd name="connsiteY4" fmla="*/ 11290 h 140192"/>
                <a:gd name="connsiteX5" fmla="*/ 45887 w 74520"/>
                <a:gd name="connsiteY5" fmla="*/ 21029 h 140192"/>
                <a:gd name="connsiteX6" fmla="*/ 2353 w 74520"/>
                <a:gd name="connsiteY6" fmla="*/ 69309 h 140192"/>
                <a:gd name="connsiteX7" fmla="*/ 515 w 74520"/>
                <a:gd name="connsiteY7" fmla="*/ 77538 h 140192"/>
                <a:gd name="connsiteX8" fmla="*/ 18592 w 74520"/>
                <a:gd name="connsiteY8" fmla="*/ 104531 h 140192"/>
                <a:gd name="connsiteX9" fmla="*/ 19745 w 74520"/>
                <a:gd name="connsiteY9" fmla="*/ 140193 h 140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4520" h="140192">
                  <a:moveTo>
                    <a:pt x="69287" y="135749"/>
                  </a:moveTo>
                  <a:cubicBezTo>
                    <a:pt x="70741" y="124584"/>
                    <a:pt x="70987" y="113310"/>
                    <a:pt x="70082" y="102090"/>
                  </a:cubicBezTo>
                  <a:cubicBezTo>
                    <a:pt x="67120" y="78471"/>
                    <a:pt x="74197" y="35759"/>
                    <a:pt x="74499" y="22016"/>
                  </a:cubicBezTo>
                  <a:cubicBezTo>
                    <a:pt x="74800" y="8273"/>
                    <a:pt x="71948" y="1003"/>
                    <a:pt x="63526" y="70"/>
                  </a:cubicBezTo>
                  <a:cubicBezTo>
                    <a:pt x="56147" y="-643"/>
                    <a:pt x="49371" y="4130"/>
                    <a:pt x="47506" y="11290"/>
                  </a:cubicBezTo>
                  <a:cubicBezTo>
                    <a:pt x="47067" y="12991"/>
                    <a:pt x="46546" y="16776"/>
                    <a:pt x="45887" y="21029"/>
                  </a:cubicBezTo>
                  <a:cubicBezTo>
                    <a:pt x="42733" y="42398"/>
                    <a:pt x="2353" y="69309"/>
                    <a:pt x="2353" y="69309"/>
                  </a:cubicBezTo>
                  <a:cubicBezTo>
                    <a:pt x="2353" y="69309"/>
                    <a:pt x="-1323" y="74795"/>
                    <a:pt x="515" y="77538"/>
                  </a:cubicBezTo>
                  <a:lnTo>
                    <a:pt x="18592" y="104531"/>
                  </a:lnTo>
                  <a:cubicBezTo>
                    <a:pt x="21720" y="109853"/>
                    <a:pt x="20814" y="127464"/>
                    <a:pt x="19745" y="140193"/>
                  </a:cubicBezTo>
                  <a:close/>
                </a:path>
              </a:pathLst>
            </a:custGeom>
            <a:solidFill>
              <a:srgbClr val="FFFFFF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6AB7BA09-2B2C-3835-6E3E-C9588AAF4138}"/>
                </a:ext>
              </a:extLst>
            </p:cNvPr>
            <p:cNvSpPr/>
            <p:nvPr/>
          </p:nvSpPr>
          <p:spPr>
            <a:xfrm>
              <a:off x="5331239" y="3786493"/>
              <a:ext cx="122960" cy="214409"/>
            </a:xfrm>
            <a:custGeom>
              <a:avLst/>
              <a:gdLst>
                <a:gd name="connsiteX0" fmla="*/ 26427 w 88051"/>
                <a:gd name="connsiteY0" fmla="*/ 153537 h 153536"/>
                <a:gd name="connsiteX1" fmla="*/ 19734 w 88051"/>
                <a:gd name="connsiteY1" fmla="*/ 146843 h 153536"/>
                <a:gd name="connsiteX2" fmla="*/ 19761 w 88051"/>
                <a:gd name="connsiteY2" fmla="*/ 146295 h 153536"/>
                <a:gd name="connsiteX3" fmla="*/ 19487 w 88051"/>
                <a:gd name="connsiteY3" fmla="*/ 114610 h 153536"/>
                <a:gd name="connsiteX4" fmla="*/ 1656 w 88051"/>
                <a:gd name="connsiteY4" fmla="*/ 87947 h 153536"/>
                <a:gd name="connsiteX5" fmla="*/ 3494 w 88051"/>
                <a:gd name="connsiteY5" fmla="*/ 72256 h 153536"/>
                <a:gd name="connsiteX6" fmla="*/ 5332 w 88051"/>
                <a:gd name="connsiteY6" fmla="*/ 70418 h 153536"/>
                <a:gd name="connsiteX7" fmla="*/ 45959 w 88051"/>
                <a:gd name="connsiteY7" fmla="*/ 26719 h 153536"/>
                <a:gd name="connsiteX8" fmla="*/ 46206 w 88051"/>
                <a:gd name="connsiteY8" fmla="*/ 25045 h 153536"/>
                <a:gd name="connsiteX9" fmla="*/ 47715 w 88051"/>
                <a:gd name="connsiteY9" fmla="*/ 16294 h 153536"/>
                <a:gd name="connsiteX10" fmla="*/ 70922 w 88051"/>
                <a:gd name="connsiteY10" fmla="*/ 109 h 153536"/>
                <a:gd name="connsiteX11" fmla="*/ 88012 w 88051"/>
                <a:gd name="connsiteY11" fmla="*/ 28831 h 153536"/>
                <a:gd name="connsiteX12" fmla="*/ 86202 w 88051"/>
                <a:gd name="connsiteY12" fmla="*/ 49459 h 153536"/>
                <a:gd name="connsiteX13" fmla="*/ 83459 w 88051"/>
                <a:gd name="connsiteY13" fmla="*/ 107945 h 153536"/>
                <a:gd name="connsiteX14" fmla="*/ 82635 w 88051"/>
                <a:gd name="connsiteY14" fmla="*/ 143359 h 153536"/>
                <a:gd name="connsiteX15" fmla="*/ 76601 w 88051"/>
                <a:gd name="connsiteY15" fmla="*/ 149065 h 153536"/>
                <a:gd name="connsiteX16" fmla="*/ 26921 w 88051"/>
                <a:gd name="connsiteY16" fmla="*/ 153509 h 153536"/>
                <a:gd name="connsiteX17" fmla="*/ 76107 w 88051"/>
                <a:gd name="connsiteY17" fmla="*/ 142564 h 153536"/>
                <a:gd name="connsiteX18" fmla="*/ 76107 w 88051"/>
                <a:gd name="connsiteY18" fmla="*/ 142564 h 153536"/>
                <a:gd name="connsiteX19" fmla="*/ 13562 w 88051"/>
                <a:gd name="connsiteY19" fmla="*/ 81857 h 153536"/>
                <a:gd name="connsiteX20" fmla="*/ 30816 w 88051"/>
                <a:gd name="connsiteY20" fmla="*/ 107670 h 153536"/>
                <a:gd name="connsiteX21" fmla="*/ 33560 w 88051"/>
                <a:gd name="connsiteY21" fmla="*/ 139628 h 153536"/>
                <a:gd name="connsiteX22" fmla="*/ 69962 w 88051"/>
                <a:gd name="connsiteY22" fmla="*/ 136364 h 153536"/>
                <a:gd name="connsiteX23" fmla="*/ 70154 w 88051"/>
                <a:gd name="connsiteY23" fmla="*/ 109755 h 153536"/>
                <a:gd name="connsiteX24" fmla="*/ 72897 w 88051"/>
                <a:gd name="connsiteY24" fmla="*/ 48198 h 153536"/>
                <a:gd name="connsiteX25" fmla="*/ 74653 w 88051"/>
                <a:gd name="connsiteY25" fmla="*/ 28666 h 153536"/>
                <a:gd name="connsiteX26" fmla="*/ 69495 w 88051"/>
                <a:gd name="connsiteY26" fmla="*/ 13551 h 153536"/>
                <a:gd name="connsiteX27" fmla="*/ 60662 w 88051"/>
                <a:gd name="connsiteY27" fmla="*/ 19806 h 153536"/>
                <a:gd name="connsiteX28" fmla="*/ 59456 w 88051"/>
                <a:gd name="connsiteY28" fmla="*/ 27157 h 153536"/>
                <a:gd name="connsiteX29" fmla="*/ 59208 w 88051"/>
                <a:gd name="connsiteY29" fmla="*/ 28831 h 153536"/>
                <a:gd name="connsiteX30" fmla="*/ 14055 w 88051"/>
                <a:gd name="connsiteY30" fmla="*/ 80951 h 153536"/>
                <a:gd name="connsiteX31" fmla="*/ 13479 w 88051"/>
                <a:gd name="connsiteY31" fmla="*/ 81720 h 153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8051" h="153536">
                  <a:moveTo>
                    <a:pt x="26427" y="153537"/>
                  </a:moveTo>
                  <a:cubicBezTo>
                    <a:pt x="22724" y="153537"/>
                    <a:pt x="19734" y="150546"/>
                    <a:pt x="19734" y="146843"/>
                  </a:cubicBezTo>
                  <a:cubicBezTo>
                    <a:pt x="19734" y="146651"/>
                    <a:pt x="19734" y="146486"/>
                    <a:pt x="19761" y="146295"/>
                  </a:cubicBezTo>
                  <a:cubicBezTo>
                    <a:pt x="21983" y="120124"/>
                    <a:pt x="19761" y="115077"/>
                    <a:pt x="19487" y="114610"/>
                  </a:cubicBezTo>
                  <a:lnTo>
                    <a:pt x="1656" y="87947"/>
                  </a:lnTo>
                  <a:cubicBezTo>
                    <a:pt x="-2376" y="81912"/>
                    <a:pt x="2040" y="74423"/>
                    <a:pt x="3494" y="72256"/>
                  </a:cubicBezTo>
                  <a:cubicBezTo>
                    <a:pt x="3988" y="71542"/>
                    <a:pt x="4619" y="70911"/>
                    <a:pt x="5332" y="70418"/>
                  </a:cubicBezTo>
                  <a:cubicBezTo>
                    <a:pt x="19981" y="60624"/>
                    <a:pt x="43984" y="40242"/>
                    <a:pt x="45959" y="26719"/>
                  </a:cubicBezTo>
                  <a:lnTo>
                    <a:pt x="46206" y="25045"/>
                  </a:lnTo>
                  <a:cubicBezTo>
                    <a:pt x="46809" y="21040"/>
                    <a:pt x="47248" y="18132"/>
                    <a:pt x="47715" y="16294"/>
                  </a:cubicBezTo>
                  <a:cubicBezTo>
                    <a:pt x="50403" y="5925"/>
                    <a:pt x="60251" y="-961"/>
                    <a:pt x="70922" y="109"/>
                  </a:cubicBezTo>
                  <a:cubicBezTo>
                    <a:pt x="88616" y="2030"/>
                    <a:pt x="88177" y="21506"/>
                    <a:pt x="88012" y="28831"/>
                  </a:cubicBezTo>
                  <a:cubicBezTo>
                    <a:pt x="88012" y="33439"/>
                    <a:pt x="87162" y="40517"/>
                    <a:pt x="86202" y="49459"/>
                  </a:cubicBezTo>
                  <a:cubicBezTo>
                    <a:pt x="84254" y="67647"/>
                    <a:pt x="81593" y="92500"/>
                    <a:pt x="83459" y="107945"/>
                  </a:cubicBezTo>
                  <a:cubicBezTo>
                    <a:pt x="84473" y="119740"/>
                    <a:pt x="84199" y="131619"/>
                    <a:pt x="82635" y="143359"/>
                  </a:cubicBezTo>
                  <a:cubicBezTo>
                    <a:pt x="82196" y="146432"/>
                    <a:pt x="79700" y="148791"/>
                    <a:pt x="76601" y="149065"/>
                  </a:cubicBezTo>
                  <a:lnTo>
                    <a:pt x="26921" y="153509"/>
                  </a:lnTo>
                  <a:close/>
                  <a:moveTo>
                    <a:pt x="76107" y="142564"/>
                  </a:moveTo>
                  <a:lnTo>
                    <a:pt x="76107" y="142564"/>
                  </a:lnTo>
                  <a:close/>
                  <a:moveTo>
                    <a:pt x="13562" y="81857"/>
                  </a:moveTo>
                  <a:lnTo>
                    <a:pt x="30816" y="107670"/>
                  </a:lnTo>
                  <a:cubicBezTo>
                    <a:pt x="32984" y="111346"/>
                    <a:pt x="35014" y="118067"/>
                    <a:pt x="33560" y="139628"/>
                  </a:cubicBezTo>
                  <a:lnTo>
                    <a:pt x="69962" y="136364"/>
                  </a:lnTo>
                  <a:cubicBezTo>
                    <a:pt x="70812" y="127531"/>
                    <a:pt x="70894" y="118616"/>
                    <a:pt x="70154" y="109755"/>
                  </a:cubicBezTo>
                  <a:cubicBezTo>
                    <a:pt x="68014" y="92775"/>
                    <a:pt x="70785" y="67016"/>
                    <a:pt x="72897" y="48198"/>
                  </a:cubicBezTo>
                  <a:cubicBezTo>
                    <a:pt x="73775" y="39968"/>
                    <a:pt x="74543" y="32726"/>
                    <a:pt x="74653" y="28666"/>
                  </a:cubicBezTo>
                  <a:cubicBezTo>
                    <a:pt x="74954" y="14127"/>
                    <a:pt x="71525" y="13770"/>
                    <a:pt x="69495" y="13551"/>
                  </a:cubicBezTo>
                  <a:cubicBezTo>
                    <a:pt x="65408" y="13140"/>
                    <a:pt x="61622" y="15800"/>
                    <a:pt x="60662" y="19806"/>
                  </a:cubicBezTo>
                  <a:cubicBezTo>
                    <a:pt x="60306" y="21150"/>
                    <a:pt x="59922" y="23866"/>
                    <a:pt x="59456" y="27157"/>
                  </a:cubicBezTo>
                  <a:lnTo>
                    <a:pt x="59208" y="28831"/>
                  </a:lnTo>
                  <a:cubicBezTo>
                    <a:pt x="55917" y="50776"/>
                    <a:pt x="22066" y="75301"/>
                    <a:pt x="14055" y="80951"/>
                  </a:cubicBezTo>
                  <a:cubicBezTo>
                    <a:pt x="13781" y="81034"/>
                    <a:pt x="13616" y="81418"/>
                    <a:pt x="13479" y="81720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A9759486-33E9-9F0D-6E97-A6E2B10D20A2}"/>
                </a:ext>
              </a:extLst>
            </p:cNvPr>
            <p:cNvSpPr/>
            <p:nvPr/>
          </p:nvSpPr>
          <p:spPr>
            <a:xfrm>
              <a:off x="4611248" y="3976748"/>
              <a:ext cx="858950" cy="1345904"/>
            </a:xfrm>
            <a:custGeom>
              <a:avLst/>
              <a:gdLst>
                <a:gd name="connsiteX0" fmla="*/ 610395 w 615088"/>
                <a:gd name="connsiteY0" fmla="*/ 41 h 963792"/>
                <a:gd name="connsiteX1" fmla="*/ 612726 w 615088"/>
                <a:gd name="connsiteY1" fmla="*/ 1577 h 963792"/>
                <a:gd name="connsiteX2" fmla="*/ 612754 w 615088"/>
                <a:gd name="connsiteY2" fmla="*/ 1824 h 963792"/>
                <a:gd name="connsiteX3" fmla="*/ 572593 w 615088"/>
                <a:gd name="connsiteY3" fmla="*/ 324452 h 963792"/>
                <a:gd name="connsiteX4" fmla="*/ 427423 w 615088"/>
                <a:gd name="connsiteY4" fmla="*/ 422521 h 963792"/>
                <a:gd name="connsiteX5" fmla="*/ 424982 w 615088"/>
                <a:gd name="connsiteY5" fmla="*/ 428008 h 963792"/>
                <a:gd name="connsiteX6" fmla="*/ 438094 w 615088"/>
                <a:gd name="connsiteY6" fmla="*/ 456400 h 963792"/>
                <a:gd name="connsiteX7" fmla="*/ 438615 w 615088"/>
                <a:gd name="connsiteY7" fmla="*/ 554140 h 963792"/>
                <a:gd name="connsiteX8" fmla="*/ 435598 w 615088"/>
                <a:gd name="connsiteY8" fmla="*/ 560998 h 963792"/>
                <a:gd name="connsiteX9" fmla="*/ 423555 w 615088"/>
                <a:gd name="connsiteY9" fmla="*/ 622747 h 963792"/>
                <a:gd name="connsiteX10" fmla="*/ 437079 w 615088"/>
                <a:gd name="connsiteY10" fmla="*/ 957610 h 963792"/>
                <a:gd name="connsiteX11" fmla="*/ 431373 w 615088"/>
                <a:gd name="connsiteY11" fmla="*/ 963782 h 963792"/>
                <a:gd name="connsiteX12" fmla="*/ 428850 w 615088"/>
                <a:gd name="connsiteY12" fmla="*/ 963343 h 963792"/>
                <a:gd name="connsiteX13" fmla="*/ 298328 w 615088"/>
                <a:gd name="connsiteY13" fmla="*/ 910125 h 963792"/>
                <a:gd name="connsiteX14" fmla="*/ 140786 w 615088"/>
                <a:gd name="connsiteY14" fmla="*/ 892129 h 963792"/>
                <a:gd name="connsiteX15" fmla="*/ 60 w 615088"/>
                <a:gd name="connsiteY15" fmla="*/ 944717 h 963792"/>
                <a:gd name="connsiteX16" fmla="*/ 104850 w 615088"/>
                <a:gd name="connsiteY16" fmla="*/ 617864 h 963792"/>
                <a:gd name="connsiteX17" fmla="*/ 74373 w 615088"/>
                <a:gd name="connsiteY17" fmla="*/ 503418 h 963792"/>
                <a:gd name="connsiteX18" fmla="*/ 133078 w 615088"/>
                <a:gd name="connsiteY18" fmla="*/ 330953 h 963792"/>
                <a:gd name="connsiteX19" fmla="*/ 274956 w 615088"/>
                <a:gd name="connsiteY19" fmla="*/ 296608 h 963792"/>
                <a:gd name="connsiteX20" fmla="*/ 289797 w 615088"/>
                <a:gd name="connsiteY20" fmla="*/ 299544 h 963792"/>
                <a:gd name="connsiteX21" fmla="*/ 482918 w 615088"/>
                <a:gd name="connsiteY21" fmla="*/ 219991 h 963792"/>
                <a:gd name="connsiteX22" fmla="*/ 518195 w 615088"/>
                <a:gd name="connsiteY22" fmla="*/ 15128 h 963792"/>
                <a:gd name="connsiteX23" fmla="*/ 520143 w 615088"/>
                <a:gd name="connsiteY23" fmla="*/ 13071 h 963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15088" h="963792">
                  <a:moveTo>
                    <a:pt x="610395" y="41"/>
                  </a:moveTo>
                  <a:cubicBezTo>
                    <a:pt x="611464" y="-178"/>
                    <a:pt x="612507" y="507"/>
                    <a:pt x="612726" y="1577"/>
                  </a:cubicBezTo>
                  <a:cubicBezTo>
                    <a:pt x="612726" y="1659"/>
                    <a:pt x="612754" y="1742"/>
                    <a:pt x="612754" y="1824"/>
                  </a:cubicBezTo>
                  <a:cubicBezTo>
                    <a:pt x="614592" y="23961"/>
                    <a:pt x="626278" y="211514"/>
                    <a:pt x="572593" y="324452"/>
                  </a:cubicBezTo>
                  <a:cubicBezTo>
                    <a:pt x="548124" y="375914"/>
                    <a:pt x="468214" y="408860"/>
                    <a:pt x="427423" y="422521"/>
                  </a:cubicBezTo>
                  <a:cubicBezTo>
                    <a:pt x="426490" y="422850"/>
                    <a:pt x="425695" y="424743"/>
                    <a:pt x="424982" y="428008"/>
                  </a:cubicBezTo>
                  <a:lnTo>
                    <a:pt x="438094" y="456400"/>
                  </a:lnTo>
                  <a:cubicBezTo>
                    <a:pt x="452633" y="487315"/>
                    <a:pt x="452798" y="523059"/>
                    <a:pt x="438615" y="554140"/>
                  </a:cubicBezTo>
                  <a:lnTo>
                    <a:pt x="435598" y="560998"/>
                  </a:lnTo>
                  <a:cubicBezTo>
                    <a:pt x="427066" y="580447"/>
                    <a:pt x="422952" y="601515"/>
                    <a:pt x="423555" y="622747"/>
                  </a:cubicBezTo>
                  <a:cubicBezTo>
                    <a:pt x="427258" y="757576"/>
                    <a:pt x="435104" y="917833"/>
                    <a:pt x="437079" y="957610"/>
                  </a:cubicBezTo>
                  <a:cubicBezTo>
                    <a:pt x="437216" y="960902"/>
                    <a:pt x="434638" y="963672"/>
                    <a:pt x="431373" y="963782"/>
                  </a:cubicBezTo>
                  <a:cubicBezTo>
                    <a:pt x="430495" y="963837"/>
                    <a:pt x="429645" y="963672"/>
                    <a:pt x="428850" y="963343"/>
                  </a:cubicBezTo>
                  <a:lnTo>
                    <a:pt x="298328" y="910125"/>
                  </a:lnTo>
                  <a:cubicBezTo>
                    <a:pt x="248429" y="890237"/>
                    <a:pt x="194086" y="884915"/>
                    <a:pt x="140786" y="892129"/>
                  </a:cubicBezTo>
                  <a:cubicBezTo>
                    <a:pt x="85675" y="899619"/>
                    <a:pt x="-2628" y="948557"/>
                    <a:pt x="60" y="944717"/>
                  </a:cubicBezTo>
                  <a:cubicBezTo>
                    <a:pt x="34021" y="896080"/>
                    <a:pt x="116481" y="739964"/>
                    <a:pt x="104850" y="617864"/>
                  </a:cubicBezTo>
                  <a:cubicBezTo>
                    <a:pt x="97444" y="539903"/>
                    <a:pt x="82905" y="562507"/>
                    <a:pt x="74373" y="503418"/>
                  </a:cubicBezTo>
                  <a:cubicBezTo>
                    <a:pt x="63099" y="426608"/>
                    <a:pt x="60410" y="366999"/>
                    <a:pt x="133078" y="330953"/>
                  </a:cubicBezTo>
                  <a:cubicBezTo>
                    <a:pt x="179301" y="308047"/>
                    <a:pt x="229968" y="288735"/>
                    <a:pt x="274956" y="296608"/>
                  </a:cubicBezTo>
                  <a:cubicBezTo>
                    <a:pt x="279949" y="297486"/>
                    <a:pt x="284895" y="298474"/>
                    <a:pt x="289797" y="299544"/>
                  </a:cubicBezTo>
                  <a:cubicBezTo>
                    <a:pt x="354866" y="313589"/>
                    <a:pt x="453127" y="278750"/>
                    <a:pt x="482918" y="219991"/>
                  </a:cubicBezTo>
                  <a:cubicBezTo>
                    <a:pt x="513368" y="159970"/>
                    <a:pt x="517757" y="31972"/>
                    <a:pt x="518195" y="15128"/>
                  </a:cubicBezTo>
                  <a:cubicBezTo>
                    <a:pt x="518250" y="14059"/>
                    <a:pt x="519073" y="13181"/>
                    <a:pt x="520143" y="13071"/>
                  </a:cubicBez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6AF8F771-5342-4AE7-E459-DE53D70DB9D4}"/>
                </a:ext>
              </a:extLst>
            </p:cNvPr>
            <p:cNvSpPr/>
            <p:nvPr/>
          </p:nvSpPr>
          <p:spPr>
            <a:xfrm>
              <a:off x="4601997" y="3967613"/>
              <a:ext cx="877660" cy="1364190"/>
            </a:xfrm>
            <a:custGeom>
              <a:avLst/>
              <a:gdLst>
                <a:gd name="connsiteX0" fmla="*/ 437753 w 628487"/>
                <a:gd name="connsiteY0" fmla="*/ 976881 h 976887"/>
                <a:gd name="connsiteX1" fmla="*/ 432925 w 628487"/>
                <a:gd name="connsiteY1" fmla="*/ 975921 h 976887"/>
                <a:gd name="connsiteX2" fmla="*/ 302403 w 628487"/>
                <a:gd name="connsiteY2" fmla="*/ 922813 h 976887"/>
                <a:gd name="connsiteX3" fmla="*/ 148290 w 628487"/>
                <a:gd name="connsiteY3" fmla="*/ 905257 h 976887"/>
                <a:gd name="connsiteX4" fmla="*/ 24846 w 628487"/>
                <a:gd name="connsiteY4" fmla="*/ 950657 h 976887"/>
                <a:gd name="connsiteX5" fmla="*/ 1529 w 628487"/>
                <a:gd name="connsiteY5" fmla="*/ 955704 h 976887"/>
                <a:gd name="connsiteX6" fmla="*/ 1200 w 628487"/>
                <a:gd name="connsiteY6" fmla="*/ 947474 h 976887"/>
                <a:gd name="connsiteX7" fmla="*/ 104811 w 628487"/>
                <a:gd name="connsiteY7" fmla="*/ 625094 h 976887"/>
                <a:gd name="connsiteX8" fmla="*/ 88955 w 628487"/>
                <a:gd name="connsiteY8" fmla="*/ 559641 h 976887"/>
                <a:gd name="connsiteX9" fmla="*/ 74334 w 628487"/>
                <a:gd name="connsiteY9" fmla="*/ 510976 h 976887"/>
                <a:gd name="connsiteX10" fmla="*/ 136714 w 628487"/>
                <a:gd name="connsiteY10" fmla="*/ 331571 h 976887"/>
                <a:gd name="connsiteX11" fmla="*/ 282707 w 628487"/>
                <a:gd name="connsiteY11" fmla="*/ 296623 h 976887"/>
                <a:gd name="connsiteX12" fmla="*/ 297822 w 628487"/>
                <a:gd name="connsiteY12" fmla="*/ 299586 h 976887"/>
                <a:gd name="connsiteX13" fmla="*/ 483564 w 628487"/>
                <a:gd name="connsiteY13" fmla="*/ 223599 h 976887"/>
                <a:gd name="connsiteX14" fmla="*/ 518128 w 628487"/>
                <a:gd name="connsiteY14" fmla="*/ 21589 h 976887"/>
                <a:gd name="connsiteX15" fmla="*/ 525974 w 628487"/>
                <a:gd name="connsiteY15" fmla="*/ 13058 h 976887"/>
                <a:gd name="connsiteX16" fmla="*/ 616006 w 628487"/>
                <a:gd name="connsiteY16" fmla="*/ 110 h 976887"/>
                <a:gd name="connsiteX17" fmla="*/ 622727 w 628487"/>
                <a:gd name="connsiteY17" fmla="*/ 1811 h 976887"/>
                <a:gd name="connsiteX18" fmla="*/ 626046 w 628487"/>
                <a:gd name="connsiteY18" fmla="*/ 7956 h 976887"/>
                <a:gd name="connsiteX19" fmla="*/ 585255 w 628487"/>
                <a:gd name="connsiteY19" fmla="*/ 334013 h 976887"/>
                <a:gd name="connsiteX20" fmla="*/ 438987 w 628487"/>
                <a:gd name="connsiteY20" fmla="*/ 434606 h 976887"/>
                <a:gd name="connsiteX21" fmla="*/ 450783 w 628487"/>
                <a:gd name="connsiteY21" fmla="*/ 460200 h 976887"/>
                <a:gd name="connsiteX22" fmla="*/ 451359 w 628487"/>
                <a:gd name="connsiteY22" fmla="*/ 563399 h 976887"/>
                <a:gd name="connsiteX23" fmla="*/ 448341 w 628487"/>
                <a:gd name="connsiteY23" fmla="*/ 570284 h 976887"/>
                <a:gd name="connsiteX24" fmla="*/ 436847 w 628487"/>
                <a:gd name="connsiteY24" fmla="*/ 629153 h 976887"/>
                <a:gd name="connsiteX25" fmla="*/ 450399 w 628487"/>
                <a:gd name="connsiteY25" fmla="*/ 963824 h 976887"/>
                <a:gd name="connsiteX26" fmla="*/ 445105 w 628487"/>
                <a:gd name="connsiteY26" fmla="*/ 974797 h 976887"/>
                <a:gd name="connsiteX27" fmla="*/ 437753 w 628487"/>
                <a:gd name="connsiteY27" fmla="*/ 976881 h 976887"/>
                <a:gd name="connsiteX28" fmla="*/ 192291 w 628487"/>
                <a:gd name="connsiteY28" fmla="*/ 888797 h 976887"/>
                <a:gd name="connsiteX29" fmla="*/ 307506 w 628487"/>
                <a:gd name="connsiteY29" fmla="*/ 910331 h 976887"/>
                <a:gd name="connsiteX30" fmla="*/ 437094 w 628487"/>
                <a:gd name="connsiteY30" fmla="*/ 963138 h 976887"/>
                <a:gd name="connsiteX31" fmla="*/ 423598 w 628487"/>
                <a:gd name="connsiteY31" fmla="*/ 629318 h 976887"/>
                <a:gd name="connsiteX32" fmla="*/ 436217 w 628487"/>
                <a:gd name="connsiteY32" fmla="*/ 564743 h 976887"/>
                <a:gd name="connsiteX33" fmla="*/ 439207 w 628487"/>
                <a:gd name="connsiteY33" fmla="*/ 557858 h 976887"/>
                <a:gd name="connsiteX34" fmla="*/ 438740 w 628487"/>
                <a:gd name="connsiteY34" fmla="*/ 465604 h 976887"/>
                <a:gd name="connsiteX35" fmla="*/ 425655 w 628487"/>
                <a:gd name="connsiteY35" fmla="*/ 437212 h 976887"/>
                <a:gd name="connsiteX36" fmla="*/ 425189 w 628487"/>
                <a:gd name="connsiteY36" fmla="*/ 432987 h 976887"/>
                <a:gd name="connsiteX37" fmla="*/ 432047 w 628487"/>
                <a:gd name="connsiteY37" fmla="*/ 422673 h 976887"/>
                <a:gd name="connsiteX38" fmla="*/ 573294 w 628487"/>
                <a:gd name="connsiteY38" fmla="*/ 328060 h 976887"/>
                <a:gd name="connsiteX39" fmla="*/ 613180 w 628487"/>
                <a:gd name="connsiteY39" fmla="*/ 13854 h 976887"/>
                <a:gd name="connsiteX40" fmla="*/ 531488 w 628487"/>
                <a:gd name="connsiteY40" fmla="*/ 25595 h 976887"/>
                <a:gd name="connsiteX41" fmla="*/ 495579 w 628487"/>
                <a:gd name="connsiteY41" fmla="*/ 229442 h 976887"/>
                <a:gd name="connsiteX42" fmla="*/ 295106 w 628487"/>
                <a:gd name="connsiteY42" fmla="*/ 312479 h 976887"/>
                <a:gd name="connsiteX43" fmla="*/ 280513 w 628487"/>
                <a:gd name="connsiteY43" fmla="*/ 309735 h 976887"/>
                <a:gd name="connsiteX44" fmla="*/ 142749 w 628487"/>
                <a:gd name="connsiteY44" fmla="*/ 343477 h 976887"/>
                <a:gd name="connsiteX45" fmla="*/ 87693 w 628487"/>
                <a:gd name="connsiteY45" fmla="*/ 508947 h 976887"/>
                <a:gd name="connsiteX46" fmla="*/ 101025 w 628487"/>
                <a:gd name="connsiteY46" fmla="*/ 553578 h 976887"/>
                <a:gd name="connsiteX47" fmla="*/ 118225 w 628487"/>
                <a:gd name="connsiteY47" fmla="*/ 623749 h 976887"/>
                <a:gd name="connsiteX48" fmla="*/ 24682 w 628487"/>
                <a:gd name="connsiteY48" fmla="*/ 936008 h 976887"/>
                <a:gd name="connsiteX49" fmla="*/ 146617 w 628487"/>
                <a:gd name="connsiteY49" fmla="*/ 892117 h 976887"/>
                <a:gd name="connsiteX50" fmla="*/ 192291 w 628487"/>
                <a:gd name="connsiteY50" fmla="*/ 888797 h 976887"/>
                <a:gd name="connsiteX51" fmla="*/ 527922 w 628487"/>
                <a:gd name="connsiteY51" fmla="*/ 26088 h 976887"/>
                <a:gd name="connsiteX52" fmla="*/ 527922 w 628487"/>
                <a:gd name="connsiteY52" fmla="*/ 26088 h 976887"/>
                <a:gd name="connsiteX53" fmla="*/ 618200 w 628487"/>
                <a:gd name="connsiteY53" fmla="*/ 13113 h 976887"/>
                <a:gd name="connsiteX54" fmla="*/ 618200 w 628487"/>
                <a:gd name="connsiteY54" fmla="*/ 13113 h 976887"/>
                <a:gd name="connsiteX55" fmla="*/ 617021 w 628487"/>
                <a:gd name="connsiteY55" fmla="*/ 6529 h 976887"/>
                <a:gd name="connsiteX56" fmla="*/ 617021 w 628487"/>
                <a:gd name="connsiteY56" fmla="*/ 6529 h 976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628487" h="976887">
                  <a:moveTo>
                    <a:pt x="437753" y="976881"/>
                  </a:moveTo>
                  <a:cubicBezTo>
                    <a:pt x="436107" y="976881"/>
                    <a:pt x="434461" y="976552"/>
                    <a:pt x="432925" y="975921"/>
                  </a:cubicBezTo>
                  <a:lnTo>
                    <a:pt x="302403" y="922813"/>
                  </a:lnTo>
                  <a:cubicBezTo>
                    <a:pt x="253393" y="903830"/>
                    <a:pt x="200318" y="897768"/>
                    <a:pt x="148290" y="905257"/>
                  </a:cubicBezTo>
                  <a:cubicBezTo>
                    <a:pt x="109117" y="910579"/>
                    <a:pt x="52278" y="937654"/>
                    <a:pt x="24846" y="950657"/>
                  </a:cubicBezTo>
                  <a:cubicBezTo>
                    <a:pt x="6275" y="959490"/>
                    <a:pt x="5178" y="960011"/>
                    <a:pt x="1529" y="955704"/>
                  </a:cubicBezTo>
                  <a:cubicBezTo>
                    <a:pt x="-380" y="953345"/>
                    <a:pt x="-515" y="949998"/>
                    <a:pt x="1200" y="947474"/>
                  </a:cubicBezTo>
                  <a:cubicBezTo>
                    <a:pt x="39605" y="892254"/>
                    <a:pt x="115811" y="740802"/>
                    <a:pt x="104811" y="625094"/>
                  </a:cubicBezTo>
                  <a:cubicBezTo>
                    <a:pt x="100833" y="583342"/>
                    <a:pt x="95072" y="571848"/>
                    <a:pt x="88955" y="559641"/>
                  </a:cubicBezTo>
                  <a:cubicBezTo>
                    <a:pt x="83770" y="549271"/>
                    <a:pt x="78394" y="538546"/>
                    <a:pt x="74334" y="510976"/>
                  </a:cubicBezTo>
                  <a:cubicBezTo>
                    <a:pt x="62839" y="432548"/>
                    <a:pt x="60124" y="369537"/>
                    <a:pt x="136714" y="331571"/>
                  </a:cubicBezTo>
                  <a:cubicBezTo>
                    <a:pt x="178685" y="310750"/>
                    <a:pt x="233247" y="287954"/>
                    <a:pt x="282707" y="296623"/>
                  </a:cubicBezTo>
                  <a:cubicBezTo>
                    <a:pt x="287790" y="297528"/>
                    <a:pt x="292829" y="298516"/>
                    <a:pt x="297822" y="299586"/>
                  </a:cubicBezTo>
                  <a:cubicBezTo>
                    <a:pt x="357871" y="312588"/>
                    <a:pt x="454184" y="281563"/>
                    <a:pt x="483564" y="223599"/>
                  </a:cubicBezTo>
                  <a:cubicBezTo>
                    <a:pt x="513465" y="164593"/>
                    <a:pt x="517744" y="36046"/>
                    <a:pt x="518128" y="21589"/>
                  </a:cubicBezTo>
                  <a:cubicBezTo>
                    <a:pt x="518211" y="17173"/>
                    <a:pt x="521585" y="13525"/>
                    <a:pt x="525974" y="13058"/>
                  </a:cubicBezTo>
                  <a:lnTo>
                    <a:pt x="616006" y="110"/>
                  </a:lnTo>
                  <a:cubicBezTo>
                    <a:pt x="618393" y="-274"/>
                    <a:pt x="620807" y="357"/>
                    <a:pt x="622727" y="1811"/>
                  </a:cubicBezTo>
                  <a:cubicBezTo>
                    <a:pt x="624647" y="3293"/>
                    <a:pt x="625854" y="5542"/>
                    <a:pt x="626046" y="7956"/>
                  </a:cubicBezTo>
                  <a:cubicBezTo>
                    <a:pt x="626732" y="16185"/>
                    <a:pt x="642286" y="214052"/>
                    <a:pt x="585255" y="334013"/>
                  </a:cubicBezTo>
                  <a:cubicBezTo>
                    <a:pt x="559578" y="387999"/>
                    <a:pt x="476514" y="421795"/>
                    <a:pt x="438987" y="434606"/>
                  </a:cubicBezTo>
                  <a:lnTo>
                    <a:pt x="450783" y="460200"/>
                  </a:lnTo>
                  <a:cubicBezTo>
                    <a:pt x="466145" y="492844"/>
                    <a:pt x="466337" y="530590"/>
                    <a:pt x="451359" y="563399"/>
                  </a:cubicBezTo>
                  <a:lnTo>
                    <a:pt x="448341" y="570284"/>
                  </a:lnTo>
                  <a:cubicBezTo>
                    <a:pt x="440194" y="588828"/>
                    <a:pt x="436271" y="608909"/>
                    <a:pt x="436847" y="629153"/>
                  </a:cubicBezTo>
                  <a:cubicBezTo>
                    <a:pt x="440523" y="762418"/>
                    <a:pt x="448149" y="919055"/>
                    <a:pt x="450399" y="963824"/>
                  </a:cubicBezTo>
                  <a:cubicBezTo>
                    <a:pt x="450673" y="968158"/>
                    <a:pt x="448671" y="972301"/>
                    <a:pt x="445105" y="974797"/>
                  </a:cubicBezTo>
                  <a:cubicBezTo>
                    <a:pt x="442937" y="976223"/>
                    <a:pt x="440359" y="976964"/>
                    <a:pt x="437753" y="976881"/>
                  </a:cubicBezTo>
                  <a:close/>
                  <a:moveTo>
                    <a:pt x="192291" y="888797"/>
                  </a:moveTo>
                  <a:cubicBezTo>
                    <a:pt x="231714" y="888605"/>
                    <a:pt x="270813" y="895902"/>
                    <a:pt x="307506" y="910331"/>
                  </a:cubicBezTo>
                  <a:lnTo>
                    <a:pt x="437094" y="963138"/>
                  </a:lnTo>
                  <a:cubicBezTo>
                    <a:pt x="434763" y="916723"/>
                    <a:pt x="427246" y="761540"/>
                    <a:pt x="423598" y="629318"/>
                  </a:cubicBezTo>
                  <a:cubicBezTo>
                    <a:pt x="422939" y="607126"/>
                    <a:pt x="427246" y="585070"/>
                    <a:pt x="436217" y="564743"/>
                  </a:cubicBezTo>
                  <a:lnTo>
                    <a:pt x="439207" y="557858"/>
                  </a:lnTo>
                  <a:cubicBezTo>
                    <a:pt x="452648" y="528533"/>
                    <a:pt x="452484" y="494791"/>
                    <a:pt x="438740" y="465604"/>
                  </a:cubicBezTo>
                  <a:lnTo>
                    <a:pt x="425655" y="437212"/>
                  </a:lnTo>
                  <a:cubicBezTo>
                    <a:pt x="425052" y="435895"/>
                    <a:pt x="424887" y="434414"/>
                    <a:pt x="425189" y="432987"/>
                  </a:cubicBezTo>
                  <a:cubicBezTo>
                    <a:pt x="425792" y="430244"/>
                    <a:pt x="427082" y="424346"/>
                    <a:pt x="432047" y="422673"/>
                  </a:cubicBezTo>
                  <a:cubicBezTo>
                    <a:pt x="466474" y="411151"/>
                    <a:pt x="549154" y="378782"/>
                    <a:pt x="573294" y="328060"/>
                  </a:cubicBezTo>
                  <a:cubicBezTo>
                    <a:pt x="623879" y="221679"/>
                    <a:pt x="615238" y="45702"/>
                    <a:pt x="613180" y="13854"/>
                  </a:cubicBezTo>
                  <a:lnTo>
                    <a:pt x="531488" y="25595"/>
                  </a:lnTo>
                  <a:cubicBezTo>
                    <a:pt x="530583" y="51957"/>
                    <a:pt x="524959" y="171505"/>
                    <a:pt x="495579" y="229442"/>
                  </a:cubicBezTo>
                  <a:cubicBezTo>
                    <a:pt x="463594" y="292535"/>
                    <a:pt x="359736" y="326441"/>
                    <a:pt x="295106" y="312479"/>
                  </a:cubicBezTo>
                  <a:cubicBezTo>
                    <a:pt x="290278" y="311436"/>
                    <a:pt x="285395" y="310476"/>
                    <a:pt x="280513" y="309735"/>
                  </a:cubicBezTo>
                  <a:cubicBezTo>
                    <a:pt x="234838" y="301725"/>
                    <a:pt x="182909" y="323451"/>
                    <a:pt x="142749" y="343477"/>
                  </a:cubicBezTo>
                  <a:cubicBezTo>
                    <a:pt x="74169" y="377520"/>
                    <a:pt x="76638" y="433536"/>
                    <a:pt x="87693" y="508947"/>
                  </a:cubicBezTo>
                  <a:cubicBezTo>
                    <a:pt x="91424" y="534403"/>
                    <a:pt x="96087" y="543703"/>
                    <a:pt x="101025" y="553578"/>
                  </a:cubicBezTo>
                  <a:cubicBezTo>
                    <a:pt x="107416" y="566334"/>
                    <a:pt x="114028" y="579502"/>
                    <a:pt x="118225" y="623749"/>
                  </a:cubicBezTo>
                  <a:cubicBezTo>
                    <a:pt x="128484" y="731612"/>
                    <a:pt x="66104" y="868800"/>
                    <a:pt x="24682" y="936008"/>
                  </a:cubicBezTo>
                  <a:cubicBezTo>
                    <a:pt x="54226" y="921990"/>
                    <a:pt x="107883" y="897274"/>
                    <a:pt x="146617" y="892117"/>
                  </a:cubicBezTo>
                  <a:cubicBezTo>
                    <a:pt x="161748" y="889977"/>
                    <a:pt x="177009" y="888880"/>
                    <a:pt x="192291" y="888797"/>
                  </a:cubicBezTo>
                  <a:close/>
                  <a:moveTo>
                    <a:pt x="527922" y="26088"/>
                  </a:moveTo>
                  <a:lnTo>
                    <a:pt x="527922" y="26088"/>
                  </a:lnTo>
                  <a:close/>
                  <a:moveTo>
                    <a:pt x="618200" y="13113"/>
                  </a:moveTo>
                  <a:lnTo>
                    <a:pt x="618200" y="13113"/>
                  </a:lnTo>
                  <a:close/>
                  <a:moveTo>
                    <a:pt x="617021" y="6529"/>
                  </a:moveTo>
                  <a:lnTo>
                    <a:pt x="617021" y="6529"/>
                  </a:ln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BEA847A1-0C07-9A81-92C9-5CE81BD23C7A}"/>
                </a:ext>
              </a:extLst>
            </p:cNvPr>
            <p:cNvSpPr/>
            <p:nvPr/>
          </p:nvSpPr>
          <p:spPr>
            <a:xfrm>
              <a:off x="4677528" y="4477491"/>
              <a:ext cx="664988" cy="598944"/>
            </a:xfrm>
            <a:custGeom>
              <a:avLst/>
              <a:gdLst>
                <a:gd name="connsiteX0" fmla="*/ 55413 w 476192"/>
                <a:gd name="connsiteY0" fmla="*/ 0 h 428899"/>
                <a:gd name="connsiteX1" fmla="*/ 0 w 476192"/>
                <a:gd name="connsiteY1" fmla="*/ 163687 h 428899"/>
                <a:gd name="connsiteX2" fmla="*/ 7818 w 476192"/>
                <a:gd name="connsiteY2" fmla="*/ 313658 h 428899"/>
                <a:gd name="connsiteX3" fmla="*/ 63560 w 476192"/>
                <a:gd name="connsiteY3" fmla="*/ 379056 h 428899"/>
                <a:gd name="connsiteX4" fmla="*/ 464781 w 476192"/>
                <a:gd name="connsiteY4" fmla="*/ 428900 h 428899"/>
                <a:gd name="connsiteX5" fmla="*/ 476192 w 476192"/>
                <a:gd name="connsiteY5" fmla="*/ 325975 h 428899"/>
                <a:gd name="connsiteX6" fmla="*/ 162617 w 476192"/>
                <a:gd name="connsiteY6" fmla="*/ 262223 h 428899"/>
                <a:gd name="connsiteX7" fmla="*/ 145527 w 476192"/>
                <a:gd name="connsiteY7" fmla="*/ 239317 h 428899"/>
                <a:gd name="connsiteX8" fmla="*/ 157323 w 476192"/>
                <a:gd name="connsiteY8" fmla="*/ 130220 h 428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192" h="428899">
                  <a:moveTo>
                    <a:pt x="55413" y="0"/>
                  </a:moveTo>
                  <a:cubicBezTo>
                    <a:pt x="18297" y="28118"/>
                    <a:pt x="2387" y="103748"/>
                    <a:pt x="0" y="163687"/>
                  </a:cubicBezTo>
                  <a:lnTo>
                    <a:pt x="7818" y="313658"/>
                  </a:lnTo>
                  <a:cubicBezTo>
                    <a:pt x="6696" y="346604"/>
                    <a:pt x="30867" y="374941"/>
                    <a:pt x="63560" y="379056"/>
                  </a:cubicBezTo>
                  <a:lnTo>
                    <a:pt x="464781" y="428900"/>
                  </a:lnTo>
                  <a:lnTo>
                    <a:pt x="476192" y="325975"/>
                  </a:lnTo>
                  <a:lnTo>
                    <a:pt x="162617" y="262223"/>
                  </a:lnTo>
                  <a:cubicBezTo>
                    <a:pt x="151836" y="260193"/>
                    <a:pt x="144410" y="250235"/>
                    <a:pt x="145527" y="239317"/>
                  </a:cubicBezTo>
                  <a:lnTo>
                    <a:pt x="157323" y="130220"/>
                  </a:ln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667BD11A-18EA-D467-2B4F-6FD18B1B591D}"/>
                </a:ext>
              </a:extLst>
            </p:cNvPr>
            <p:cNvSpPr/>
            <p:nvPr/>
          </p:nvSpPr>
          <p:spPr>
            <a:xfrm>
              <a:off x="4669400" y="4478061"/>
              <a:ext cx="682513" cy="607709"/>
            </a:xfrm>
            <a:custGeom>
              <a:avLst/>
              <a:gdLst>
                <a:gd name="connsiteX0" fmla="*/ 470602 w 488743"/>
                <a:gd name="connsiteY0" fmla="*/ 435157 h 435177"/>
                <a:gd name="connsiteX1" fmla="*/ 469779 w 488743"/>
                <a:gd name="connsiteY1" fmla="*/ 435157 h 435177"/>
                <a:gd name="connsiteX2" fmla="*/ 68558 w 488743"/>
                <a:gd name="connsiteY2" fmla="*/ 385313 h 435177"/>
                <a:gd name="connsiteX3" fmla="*/ 6946 w 488743"/>
                <a:gd name="connsiteY3" fmla="*/ 313139 h 435177"/>
                <a:gd name="connsiteX4" fmla="*/ 746 w 488743"/>
                <a:gd name="connsiteY4" fmla="*/ 194386 h 435177"/>
                <a:gd name="connsiteX5" fmla="*/ 6672 w 488743"/>
                <a:gd name="connsiteY5" fmla="*/ 91818 h 435177"/>
                <a:gd name="connsiteX6" fmla="*/ 35338 w 488743"/>
                <a:gd name="connsiteY6" fmla="*/ 3843 h 435177"/>
                <a:gd name="connsiteX7" fmla="*/ 44240 w 488743"/>
                <a:gd name="connsiteY7" fmla="*/ 634 h 435177"/>
                <a:gd name="connsiteX8" fmla="*/ 47458 w 488743"/>
                <a:gd name="connsiteY8" fmla="*/ 9522 h 435177"/>
                <a:gd name="connsiteX9" fmla="*/ 47189 w 488743"/>
                <a:gd name="connsiteY9" fmla="*/ 10043 h 435177"/>
                <a:gd name="connsiteX10" fmla="*/ 19757 w 488743"/>
                <a:gd name="connsiteY10" fmla="*/ 94204 h 435177"/>
                <a:gd name="connsiteX11" fmla="*/ 14051 w 488743"/>
                <a:gd name="connsiteY11" fmla="*/ 193700 h 435177"/>
                <a:gd name="connsiteX12" fmla="*/ 20251 w 488743"/>
                <a:gd name="connsiteY12" fmla="*/ 313057 h 435177"/>
                <a:gd name="connsiteX13" fmla="*/ 70204 w 488743"/>
                <a:gd name="connsiteY13" fmla="*/ 372146 h 435177"/>
                <a:gd name="connsiteX14" fmla="*/ 464704 w 488743"/>
                <a:gd name="connsiteY14" fmla="*/ 421002 h 435177"/>
                <a:gd name="connsiteX15" fmla="*/ 474689 w 488743"/>
                <a:gd name="connsiteY15" fmla="*/ 330915 h 435177"/>
                <a:gd name="connsiteX16" fmla="*/ 167122 w 488743"/>
                <a:gd name="connsiteY16" fmla="*/ 268370 h 435177"/>
                <a:gd name="connsiteX17" fmla="*/ 144655 w 488743"/>
                <a:gd name="connsiteY17" fmla="*/ 238936 h 435177"/>
                <a:gd name="connsiteX18" fmla="*/ 136123 w 488743"/>
                <a:gd name="connsiteY18" fmla="*/ 155817 h 435177"/>
                <a:gd name="connsiteX19" fmla="*/ 142447 w 488743"/>
                <a:gd name="connsiteY19" fmla="*/ 148767 h 435177"/>
                <a:gd name="connsiteX20" fmla="*/ 149428 w 488743"/>
                <a:gd name="connsiteY20" fmla="*/ 154473 h 435177"/>
                <a:gd name="connsiteX21" fmla="*/ 158042 w 488743"/>
                <a:gd name="connsiteY21" fmla="*/ 238222 h 435177"/>
                <a:gd name="connsiteX22" fmla="*/ 158042 w 488743"/>
                <a:gd name="connsiteY22" fmla="*/ 239621 h 435177"/>
                <a:gd name="connsiteX23" fmla="*/ 169782 w 488743"/>
                <a:gd name="connsiteY23" fmla="*/ 255258 h 435177"/>
                <a:gd name="connsiteX24" fmla="*/ 483385 w 488743"/>
                <a:gd name="connsiteY24" fmla="*/ 319010 h 435177"/>
                <a:gd name="connsiteX25" fmla="*/ 488707 w 488743"/>
                <a:gd name="connsiteY25" fmla="*/ 326307 h 435177"/>
                <a:gd name="connsiteX26" fmla="*/ 477268 w 488743"/>
                <a:gd name="connsiteY26" fmla="*/ 429204 h 435177"/>
                <a:gd name="connsiteX27" fmla="*/ 474772 w 488743"/>
                <a:gd name="connsiteY27" fmla="*/ 433730 h 435177"/>
                <a:gd name="connsiteX28" fmla="*/ 470602 w 488743"/>
                <a:gd name="connsiteY28" fmla="*/ 435157 h 435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88743" h="435177">
                  <a:moveTo>
                    <a:pt x="470602" y="435157"/>
                  </a:moveTo>
                  <a:cubicBezTo>
                    <a:pt x="470328" y="435184"/>
                    <a:pt x="470053" y="435184"/>
                    <a:pt x="469779" y="435157"/>
                  </a:cubicBezTo>
                  <a:lnTo>
                    <a:pt x="68558" y="385313"/>
                  </a:lnTo>
                  <a:cubicBezTo>
                    <a:pt x="32386" y="380924"/>
                    <a:pt x="5610" y="349542"/>
                    <a:pt x="6946" y="313139"/>
                  </a:cubicBezTo>
                  <a:lnTo>
                    <a:pt x="746" y="194386"/>
                  </a:lnTo>
                  <a:cubicBezTo>
                    <a:pt x="-1242" y="160096"/>
                    <a:pt x="746" y="125669"/>
                    <a:pt x="6672" y="91818"/>
                  </a:cubicBezTo>
                  <a:cubicBezTo>
                    <a:pt x="12789" y="58077"/>
                    <a:pt x="22418" y="28477"/>
                    <a:pt x="35338" y="3843"/>
                  </a:cubicBezTo>
                  <a:cubicBezTo>
                    <a:pt x="36907" y="497"/>
                    <a:pt x="40896" y="-930"/>
                    <a:pt x="44240" y="634"/>
                  </a:cubicBezTo>
                  <a:cubicBezTo>
                    <a:pt x="47587" y="2198"/>
                    <a:pt x="49027" y="6175"/>
                    <a:pt x="47458" y="9522"/>
                  </a:cubicBezTo>
                  <a:cubicBezTo>
                    <a:pt x="47375" y="9714"/>
                    <a:pt x="47285" y="9878"/>
                    <a:pt x="47189" y="10043"/>
                  </a:cubicBezTo>
                  <a:cubicBezTo>
                    <a:pt x="34899" y="33470"/>
                    <a:pt x="25709" y="61780"/>
                    <a:pt x="19757" y="94204"/>
                  </a:cubicBezTo>
                  <a:cubicBezTo>
                    <a:pt x="14029" y="127041"/>
                    <a:pt x="12114" y="160425"/>
                    <a:pt x="14051" y="193700"/>
                  </a:cubicBezTo>
                  <a:lnTo>
                    <a:pt x="20251" y="313057"/>
                  </a:lnTo>
                  <a:cubicBezTo>
                    <a:pt x="18950" y="342766"/>
                    <a:pt x="40696" y="368497"/>
                    <a:pt x="70204" y="372146"/>
                  </a:cubicBezTo>
                  <a:lnTo>
                    <a:pt x="464704" y="421002"/>
                  </a:lnTo>
                  <a:lnTo>
                    <a:pt x="474689" y="330915"/>
                  </a:lnTo>
                  <a:lnTo>
                    <a:pt x="167122" y="268370"/>
                  </a:lnTo>
                  <a:cubicBezTo>
                    <a:pt x="153205" y="265737"/>
                    <a:pt x="143511" y="253063"/>
                    <a:pt x="144655" y="238936"/>
                  </a:cubicBezTo>
                  <a:lnTo>
                    <a:pt x="136123" y="155817"/>
                  </a:lnTo>
                  <a:cubicBezTo>
                    <a:pt x="135923" y="152114"/>
                    <a:pt x="138754" y="148959"/>
                    <a:pt x="142447" y="148767"/>
                  </a:cubicBezTo>
                  <a:cubicBezTo>
                    <a:pt x="145895" y="148575"/>
                    <a:pt x="148920" y="151044"/>
                    <a:pt x="149428" y="154473"/>
                  </a:cubicBezTo>
                  <a:lnTo>
                    <a:pt x="158042" y="238222"/>
                  </a:lnTo>
                  <a:cubicBezTo>
                    <a:pt x="158083" y="238689"/>
                    <a:pt x="158083" y="239155"/>
                    <a:pt x="158042" y="239621"/>
                  </a:cubicBezTo>
                  <a:cubicBezTo>
                    <a:pt x="157276" y="247111"/>
                    <a:pt x="162387" y="253914"/>
                    <a:pt x="169782" y="255258"/>
                  </a:cubicBezTo>
                  <a:lnTo>
                    <a:pt x="483385" y="319010"/>
                  </a:lnTo>
                  <a:cubicBezTo>
                    <a:pt x="486759" y="319723"/>
                    <a:pt x="489063" y="322878"/>
                    <a:pt x="488707" y="326307"/>
                  </a:cubicBezTo>
                  <a:lnTo>
                    <a:pt x="477268" y="429204"/>
                  </a:lnTo>
                  <a:cubicBezTo>
                    <a:pt x="477076" y="430987"/>
                    <a:pt x="476171" y="432606"/>
                    <a:pt x="474772" y="433730"/>
                  </a:cubicBezTo>
                  <a:cubicBezTo>
                    <a:pt x="473592" y="434663"/>
                    <a:pt x="472110" y="435157"/>
                    <a:pt x="470602" y="435157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EEF478DB-50A6-83B5-5268-34EC5DF9E889}"/>
                </a:ext>
              </a:extLst>
            </p:cNvPr>
            <p:cNvSpPr/>
            <p:nvPr/>
          </p:nvSpPr>
          <p:spPr>
            <a:xfrm>
              <a:off x="5054182" y="4598737"/>
              <a:ext cx="35803" cy="138711"/>
            </a:xfrm>
            <a:custGeom>
              <a:avLst/>
              <a:gdLst>
                <a:gd name="connsiteX0" fmla="*/ 6685 w 25638"/>
                <a:gd name="connsiteY0" fmla="*/ 99331 h 99331"/>
                <a:gd name="connsiteX1" fmla="*/ 0 w 25638"/>
                <a:gd name="connsiteY1" fmla="*/ 92637 h 99331"/>
                <a:gd name="connsiteX2" fmla="*/ 897 w 25638"/>
                <a:gd name="connsiteY2" fmla="*/ 89291 h 99331"/>
                <a:gd name="connsiteX3" fmla="*/ 9895 w 25638"/>
                <a:gd name="connsiteY3" fmla="*/ 8257 h 99331"/>
                <a:gd name="connsiteX4" fmla="*/ 14838 w 25638"/>
                <a:gd name="connsiteY4" fmla="*/ 192 h 99331"/>
                <a:gd name="connsiteX5" fmla="*/ 22911 w 25638"/>
                <a:gd name="connsiteY5" fmla="*/ 5129 h 99331"/>
                <a:gd name="connsiteX6" fmla="*/ 23035 w 25638"/>
                <a:gd name="connsiteY6" fmla="*/ 5788 h 99331"/>
                <a:gd name="connsiteX7" fmla="*/ 12473 w 25638"/>
                <a:gd name="connsiteY7" fmla="*/ 95984 h 99331"/>
                <a:gd name="connsiteX8" fmla="*/ 6685 w 25638"/>
                <a:gd name="connsiteY8" fmla="*/ 99331 h 99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38" h="99331">
                  <a:moveTo>
                    <a:pt x="6685" y="99331"/>
                  </a:moveTo>
                  <a:cubicBezTo>
                    <a:pt x="2987" y="99331"/>
                    <a:pt x="-6" y="96313"/>
                    <a:pt x="0" y="92637"/>
                  </a:cubicBezTo>
                  <a:cubicBezTo>
                    <a:pt x="3" y="91458"/>
                    <a:pt x="310" y="90306"/>
                    <a:pt x="897" y="89291"/>
                  </a:cubicBezTo>
                  <a:cubicBezTo>
                    <a:pt x="19029" y="58018"/>
                    <a:pt x="10004" y="8750"/>
                    <a:pt x="9895" y="8257"/>
                  </a:cubicBezTo>
                  <a:cubicBezTo>
                    <a:pt x="9031" y="4663"/>
                    <a:pt x="11242" y="1042"/>
                    <a:pt x="14838" y="192"/>
                  </a:cubicBezTo>
                  <a:cubicBezTo>
                    <a:pt x="18432" y="-686"/>
                    <a:pt x="22044" y="1536"/>
                    <a:pt x="22911" y="5129"/>
                  </a:cubicBezTo>
                  <a:cubicBezTo>
                    <a:pt x="22963" y="5349"/>
                    <a:pt x="23004" y="5568"/>
                    <a:pt x="23035" y="5788"/>
                  </a:cubicBezTo>
                  <a:cubicBezTo>
                    <a:pt x="23473" y="7982"/>
                    <a:pt x="33047" y="60487"/>
                    <a:pt x="12473" y="95984"/>
                  </a:cubicBezTo>
                  <a:cubicBezTo>
                    <a:pt x="11280" y="98041"/>
                    <a:pt x="9074" y="99331"/>
                    <a:pt x="6685" y="99331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A9A0F2A2-840A-C3DF-4397-71EE3C2AAD3B}"/>
                </a:ext>
              </a:extLst>
            </p:cNvPr>
            <p:cNvSpPr/>
            <p:nvPr/>
          </p:nvSpPr>
          <p:spPr>
            <a:xfrm>
              <a:off x="5428212" y="3255241"/>
              <a:ext cx="72632" cy="1955501"/>
            </a:xfrm>
            <a:custGeom>
              <a:avLst/>
              <a:gdLst>
                <a:gd name="connsiteX0" fmla="*/ 0 w 52011"/>
                <a:gd name="connsiteY0" fmla="*/ 0 h 1400321"/>
                <a:gd name="connsiteX1" fmla="*/ 52011 w 52011"/>
                <a:gd name="connsiteY1" fmla="*/ 0 h 1400321"/>
                <a:gd name="connsiteX2" fmla="*/ 52011 w 52011"/>
                <a:gd name="connsiteY2" fmla="*/ 1400321 h 1400321"/>
                <a:gd name="connsiteX3" fmla="*/ 0 w 52011"/>
                <a:gd name="connsiteY3" fmla="*/ 1400321 h 140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11" h="1400321">
                  <a:moveTo>
                    <a:pt x="0" y="0"/>
                  </a:moveTo>
                  <a:lnTo>
                    <a:pt x="52011" y="0"/>
                  </a:lnTo>
                  <a:lnTo>
                    <a:pt x="52011" y="1400321"/>
                  </a:lnTo>
                  <a:lnTo>
                    <a:pt x="0" y="1400321"/>
                  </a:ln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52A9EF8C-4433-3AEB-31EF-43345D7358B7}"/>
                </a:ext>
              </a:extLst>
            </p:cNvPr>
            <p:cNvSpPr/>
            <p:nvPr/>
          </p:nvSpPr>
          <p:spPr>
            <a:xfrm>
              <a:off x="5418785" y="3245893"/>
              <a:ext cx="91402" cy="1974195"/>
            </a:xfrm>
            <a:custGeom>
              <a:avLst/>
              <a:gdLst>
                <a:gd name="connsiteX0" fmla="*/ 58787 w 65453"/>
                <a:gd name="connsiteY0" fmla="*/ 1413708 h 1413708"/>
                <a:gd name="connsiteX1" fmla="*/ 6666 w 65453"/>
                <a:gd name="connsiteY1" fmla="*/ 1413708 h 1413708"/>
                <a:gd name="connsiteX2" fmla="*/ 0 w 65453"/>
                <a:gd name="connsiteY2" fmla="*/ 1407042 h 1413708"/>
                <a:gd name="connsiteX3" fmla="*/ 0 w 65453"/>
                <a:gd name="connsiteY3" fmla="*/ 1407015 h 1413708"/>
                <a:gd name="connsiteX4" fmla="*/ 0 w 65453"/>
                <a:gd name="connsiteY4" fmla="*/ 6694 h 1413708"/>
                <a:gd name="connsiteX5" fmla="*/ 6639 w 65453"/>
                <a:gd name="connsiteY5" fmla="*/ 0 h 1413708"/>
                <a:gd name="connsiteX6" fmla="*/ 6666 w 65453"/>
                <a:gd name="connsiteY6" fmla="*/ 0 h 1413708"/>
                <a:gd name="connsiteX7" fmla="*/ 58787 w 65453"/>
                <a:gd name="connsiteY7" fmla="*/ 0 h 1413708"/>
                <a:gd name="connsiteX8" fmla="*/ 65453 w 65453"/>
                <a:gd name="connsiteY8" fmla="*/ 6666 h 1413708"/>
                <a:gd name="connsiteX9" fmla="*/ 65453 w 65453"/>
                <a:gd name="connsiteY9" fmla="*/ 6694 h 1413708"/>
                <a:gd name="connsiteX10" fmla="*/ 65453 w 65453"/>
                <a:gd name="connsiteY10" fmla="*/ 1407015 h 1413708"/>
                <a:gd name="connsiteX11" fmla="*/ 58815 w 65453"/>
                <a:gd name="connsiteY11" fmla="*/ 1413708 h 1413708"/>
                <a:gd name="connsiteX12" fmla="*/ 58787 w 65453"/>
                <a:gd name="connsiteY12" fmla="*/ 1413708 h 1413708"/>
                <a:gd name="connsiteX13" fmla="*/ 13442 w 65453"/>
                <a:gd name="connsiteY13" fmla="*/ 1400322 h 1413708"/>
                <a:gd name="connsiteX14" fmla="*/ 52094 w 65453"/>
                <a:gd name="connsiteY14" fmla="*/ 1400322 h 1413708"/>
                <a:gd name="connsiteX15" fmla="*/ 52094 w 65453"/>
                <a:gd name="connsiteY15" fmla="*/ 13387 h 1413708"/>
                <a:gd name="connsiteX16" fmla="*/ 13442 w 65453"/>
                <a:gd name="connsiteY16" fmla="*/ 13387 h 1413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453" h="1413708">
                  <a:moveTo>
                    <a:pt x="58787" y="1413708"/>
                  </a:moveTo>
                  <a:lnTo>
                    <a:pt x="6666" y="1413708"/>
                  </a:lnTo>
                  <a:cubicBezTo>
                    <a:pt x="2991" y="1413708"/>
                    <a:pt x="0" y="1410718"/>
                    <a:pt x="0" y="1407042"/>
                  </a:cubicBezTo>
                  <a:cubicBezTo>
                    <a:pt x="0" y="1407042"/>
                    <a:pt x="0" y="1407015"/>
                    <a:pt x="0" y="1407015"/>
                  </a:cubicBezTo>
                  <a:lnTo>
                    <a:pt x="0" y="6694"/>
                  </a:lnTo>
                  <a:cubicBezTo>
                    <a:pt x="-27" y="3018"/>
                    <a:pt x="2963" y="27"/>
                    <a:pt x="6639" y="0"/>
                  </a:cubicBezTo>
                  <a:cubicBezTo>
                    <a:pt x="6639" y="0"/>
                    <a:pt x="6666" y="0"/>
                    <a:pt x="6666" y="0"/>
                  </a:cubicBezTo>
                  <a:lnTo>
                    <a:pt x="58787" y="0"/>
                  </a:lnTo>
                  <a:cubicBezTo>
                    <a:pt x="62463" y="0"/>
                    <a:pt x="65453" y="2990"/>
                    <a:pt x="65453" y="6666"/>
                  </a:cubicBezTo>
                  <a:cubicBezTo>
                    <a:pt x="65453" y="6666"/>
                    <a:pt x="65453" y="6694"/>
                    <a:pt x="65453" y="6694"/>
                  </a:cubicBezTo>
                  <a:lnTo>
                    <a:pt x="65453" y="1407015"/>
                  </a:lnTo>
                  <a:cubicBezTo>
                    <a:pt x="65480" y="1410691"/>
                    <a:pt x="62490" y="1413681"/>
                    <a:pt x="58815" y="1413708"/>
                  </a:cubicBezTo>
                  <a:cubicBezTo>
                    <a:pt x="58815" y="1413708"/>
                    <a:pt x="58787" y="1413708"/>
                    <a:pt x="58787" y="1413708"/>
                  </a:cubicBezTo>
                  <a:close/>
                  <a:moveTo>
                    <a:pt x="13442" y="1400322"/>
                  </a:moveTo>
                  <a:lnTo>
                    <a:pt x="52094" y="1400322"/>
                  </a:lnTo>
                  <a:lnTo>
                    <a:pt x="52094" y="13387"/>
                  </a:lnTo>
                  <a:lnTo>
                    <a:pt x="13442" y="13387"/>
                  </a:ln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CEF7C8E0-9A90-1F83-C3E8-88D44D0A3D4F}"/>
                </a:ext>
              </a:extLst>
            </p:cNvPr>
            <p:cNvSpPr/>
            <p:nvPr/>
          </p:nvSpPr>
          <p:spPr>
            <a:xfrm>
              <a:off x="4859639" y="2122216"/>
              <a:ext cx="1209813" cy="1155969"/>
            </a:xfrm>
            <a:custGeom>
              <a:avLst/>
              <a:gdLst>
                <a:gd name="connsiteX0" fmla="*/ 855581 w 866338"/>
                <a:gd name="connsiteY0" fmla="*/ 697808 h 827781"/>
                <a:gd name="connsiteX1" fmla="*/ 506097 w 866338"/>
                <a:gd name="connsiteY1" fmla="*/ 44707 h 827781"/>
                <a:gd name="connsiteX2" fmla="*/ 360268 w 866338"/>
                <a:gd name="connsiteY2" fmla="*/ 44707 h 827781"/>
                <a:gd name="connsiteX3" fmla="*/ 10757 w 866338"/>
                <a:gd name="connsiteY3" fmla="*/ 697808 h 827781"/>
                <a:gd name="connsiteX4" fmla="*/ 83672 w 866338"/>
                <a:gd name="connsiteY4" fmla="*/ 827781 h 827781"/>
                <a:gd name="connsiteX5" fmla="*/ 782666 w 866338"/>
                <a:gd name="connsiteY5" fmla="*/ 827781 h 827781"/>
                <a:gd name="connsiteX6" fmla="*/ 855581 w 866338"/>
                <a:gd name="connsiteY6" fmla="*/ 697808 h 82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6338" h="827781">
                  <a:moveTo>
                    <a:pt x="855581" y="697808"/>
                  </a:moveTo>
                  <a:lnTo>
                    <a:pt x="506097" y="44707"/>
                  </a:lnTo>
                  <a:cubicBezTo>
                    <a:pt x="474194" y="-14902"/>
                    <a:pt x="392144" y="-14902"/>
                    <a:pt x="360268" y="44707"/>
                  </a:cubicBezTo>
                  <a:lnTo>
                    <a:pt x="10757" y="697808"/>
                  </a:lnTo>
                  <a:cubicBezTo>
                    <a:pt x="-20405" y="756019"/>
                    <a:pt x="19865" y="827781"/>
                    <a:pt x="83672" y="827781"/>
                  </a:cubicBezTo>
                  <a:lnTo>
                    <a:pt x="782666" y="827781"/>
                  </a:lnTo>
                  <a:cubicBezTo>
                    <a:pt x="846473" y="827781"/>
                    <a:pt x="886743" y="756019"/>
                    <a:pt x="855581" y="697808"/>
                  </a:cubicBez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6734F5F1-7B3A-BD2E-0663-0C18C8CE081B}"/>
                </a:ext>
              </a:extLst>
            </p:cNvPr>
            <p:cNvSpPr/>
            <p:nvPr/>
          </p:nvSpPr>
          <p:spPr>
            <a:xfrm>
              <a:off x="4850229" y="2112783"/>
              <a:ext cx="1228641" cy="1174749"/>
            </a:xfrm>
            <a:custGeom>
              <a:avLst/>
              <a:gdLst>
                <a:gd name="connsiteX0" fmla="*/ 789406 w 879821"/>
                <a:gd name="connsiteY0" fmla="*/ 841230 h 841229"/>
                <a:gd name="connsiteX1" fmla="*/ 90411 w 879821"/>
                <a:gd name="connsiteY1" fmla="*/ 841230 h 841229"/>
                <a:gd name="connsiteX2" fmla="*/ 13903 w 879821"/>
                <a:gd name="connsiteY2" fmla="*/ 797147 h 841229"/>
                <a:gd name="connsiteX3" fmla="*/ 11599 w 879821"/>
                <a:gd name="connsiteY3" fmla="*/ 701519 h 841229"/>
                <a:gd name="connsiteX4" fmla="*/ 361110 w 879821"/>
                <a:gd name="connsiteY4" fmla="*/ 48253 h 841229"/>
                <a:gd name="connsiteX5" fmla="*/ 439895 w 879821"/>
                <a:gd name="connsiteY5" fmla="*/ 0 h 841229"/>
                <a:gd name="connsiteX6" fmla="*/ 518734 w 879821"/>
                <a:gd name="connsiteY6" fmla="*/ 48253 h 841229"/>
                <a:gd name="connsiteX7" fmla="*/ 868218 w 879821"/>
                <a:gd name="connsiteY7" fmla="*/ 701354 h 841229"/>
                <a:gd name="connsiteX8" fmla="*/ 865941 w 879821"/>
                <a:gd name="connsiteY8" fmla="*/ 796982 h 841229"/>
                <a:gd name="connsiteX9" fmla="*/ 789406 w 879821"/>
                <a:gd name="connsiteY9" fmla="*/ 841230 h 841229"/>
                <a:gd name="connsiteX10" fmla="*/ 439895 w 879821"/>
                <a:gd name="connsiteY10" fmla="*/ 13442 h 841229"/>
                <a:gd name="connsiteX11" fmla="*/ 372878 w 879821"/>
                <a:gd name="connsiteY11" fmla="*/ 54590 h 841229"/>
                <a:gd name="connsiteX12" fmla="*/ 23395 w 879821"/>
                <a:gd name="connsiteY12" fmla="*/ 707718 h 841229"/>
                <a:gd name="connsiteX13" fmla="*/ 25370 w 879821"/>
                <a:gd name="connsiteY13" fmla="*/ 790179 h 841229"/>
                <a:gd name="connsiteX14" fmla="*/ 90411 w 879821"/>
                <a:gd name="connsiteY14" fmla="*/ 827870 h 841229"/>
                <a:gd name="connsiteX15" fmla="*/ 789406 w 879821"/>
                <a:gd name="connsiteY15" fmla="*/ 827870 h 841229"/>
                <a:gd name="connsiteX16" fmla="*/ 854447 w 879821"/>
                <a:gd name="connsiteY16" fmla="*/ 790179 h 841229"/>
                <a:gd name="connsiteX17" fmla="*/ 856422 w 879821"/>
                <a:gd name="connsiteY17" fmla="*/ 707718 h 841229"/>
                <a:gd name="connsiteX18" fmla="*/ 506938 w 879821"/>
                <a:gd name="connsiteY18" fmla="*/ 54617 h 841229"/>
                <a:gd name="connsiteX19" fmla="*/ 439895 w 879821"/>
                <a:gd name="connsiteY19" fmla="*/ 13442 h 841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79821" h="841229">
                  <a:moveTo>
                    <a:pt x="789406" y="841230"/>
                  </a:moveTo>
                  <a:lnTo>
                    <a:pt x="90411" y="841230"/>
                  </a:lnTo>
                  <a:cubicBezTo>
                    <a:pt x="58897" y="841148"/>
                    <a:pt x="29786" y="824359"/>
                    <a:pt x="13903" y="797147"/>
                  </a:cubicBezTo>
                  <a:cubicBezTo>
                    <a:pt x="-3774" y="767931"/>
                    <a:pt x="-4652" y="731557"/>
                    <a:pt x="11599" y="701519"/>
                  </a:cubicBezTo>
                  <a:lnTo>
                    <a:pt x="361110" y="48253"/>
                  </a:lnTo>
                  <a:cubicBezTo>
                    <a:pt x="377267" y="18078"/>
                    <a:pt x="406729" y="0"/>
                    <a:pt x="439895" y="0"/>
                  </a:cubicBezTo>
                  <a:cubicBezTo>
                    <a:pt x="473060" y="0"/>
                    <a:pt x="502549" y="18078"/>
                    <a:pt x="518734" y="48253"/>
                  </a:cubicBezTo>
                  <a:lnTo>
                    <a:pt x="868218" y="701354"/>
                  </a:lnTo>
                  <a:cubicBezTo>
                    <a:pt x="884457" y="731392"/>
                    <a:pt x="883607" y="767767"/>
                    <a:pt x="865941" y="796982"/>
                  </a:cubicBezTo>
                  <a:cubicBezTo>
                    <a:pt x="850085" y="824249"/>
                    <a:pt x="820952" y="841093"/>
                    <a:pt x="789406" y="841230"/>
                  </a:cubicBezTo>
                  <a:close/>
                  <a:moveTo>
                    <a:pt x="439895" y="13442"/>
                  </a:moveTo>
                  <a:cubicBezTo>
                    <a:pt x="411749" y="13442"/>
                    <a:pt x="386677" y="28831"/>
                    <a:pt x="372878" y="54590"/>
                  </a:cubicBezTo>
                  <a:lnTo>
                    <a:pt x="23395" y="707718"/>
                  </a:lnTo>
                  <a:cubicBezTo>
                    <a:pt x="9371" y="733614"/>
                    <a:pt x="10123" y="764996"/>
                    <a:pt x="25370" y="790179"/>
                  </a:cubicBezTo>
                  <a:cubicBezTo>
                    <a:pt x="38833" y="813386"/>
                    <a:pt x="63580" y="827733"/>
                    <a:pt x="90411" y="827870"/>
                  </a:cubicBezTo>
                  <a:lnTo>
                    <a:pt x="789406" y="827870"/>
                  </a:lnTo>
                  <a:cubicBezTo>
                    <a:pt x="816234" y="827733"/>
                    <a:pt x="840978" y="813386"/>
                    <a:pt x="854447" y="790179"/>
                  </a:cubicBezTo>
                  <a:cubicBezTo>
                    <a:pt x="869699" y="764996"/>
                    <a:pt x="870440" y="733614"/>
                    <a:pt x="856422" y="707718"/>
                  </a:cubicBezTo>
                  <a:lnTo>
                    <a:pt x="506938" y="54617"/>
                  </a:lnTo>
                  <a:cubicBezTo>
                    <a:pt x="494073" y="29410"/>
                    <a:pt x="468204" y="13516"/>
                    <a:pt x="439895" y="13442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A878FF63-42AE-905D-F1C8-C03A9DB0CFCD}"/>
                </a:ext>
              </a:extLst>
            </p:cNvPr>
            <p:cNvSpPr/>
            <p:nvPr/>
          </p:nvSpPr>
          <p:spPr>
            <a:xfrm>
              <a:off x="5106341" y="2276281"/>
              <a:ext cx="433948" cy="629436"/>
            </a:xfrm>
            <a:custGeom>
              <a:avLst/>
              <a:gdLst>
                <a:gd name="connsiteX0" fmla="*/ 6699 w 310747"/>
                <a:gd name="connsiteY0" fmla="*/ 450735 h 450735"/>
                <a:gd name="connsiteX1" fmla="*/ 3544 w 310747"/>
                <a:gd name="connsiteY1" fmla="*/ 449940 h 450735"/>
                <a:gd name="connsiteX2" fmla="*/ 779 w 310747"/>
                <a:gd name="connsiteY2" fmla="*/ 440914 h 450735"/>
                <a:gd name="connsiteX3" fmla="*/ 801 w 310747"/>
                <a:gd name="connsiteY3" fmla="*/ 440887 h 450735"/>
                <a:gd name="connsiteX4" fmla="*/ 227142 w 310747"/>
                <a:gd name="connsiteY4" fmla="*/ 17913 h 450735"/>
                <a:gd name="connsiteX5" fmla="*/ 256495 w 310747"/>
                <a:gd name="connsiteY5" fmla="*/ 0 h 450735"/>
                <a:gd name="connsiteX6" fmla="*/ 256495 w 310747"/>
                <a:gd name="connsiteY6" fmla="*/ 0 h 450735"/>
                <a:gd name="connsiteX7" fmla="*/ 285847 w 310747"/>
                <a:gd name="connsiteY7" fmla="*/ 17913 h 450735"/>
                <a:gd name="connsiteX8" fmla="*/ 310069 w 310747"/>
                <a:gd name="connsiteY8" fmla="*/ 63203 h 450735"/>
                <a:gd name="connsiteX9" fmla="*/ 306970 w 310747"/>
                <a:gd name="connsiteY9" fmla="*/ 72152 h 450735"/>
                <a:gd name="connsiteX10" fmla="*/ 298273 w 310747"/>
                <a:gd name="connsiteY10" fmla="*/ 69513 h 450735"/>
                <a:gd name="connsiteX11" fmla="*/ 274051 w 310747"/>
                <a:gd name="connsiteY11" fmla="*/ 24222 h 450735"/>
                <a:gd name="connsiteX12" fmla="*/ 247634 w 310747"/>
                <a:gd name="connsiteY12" fmla="*/ 15493 h 450735"/>
                <a:gd name="connsiteX13" fmla="*/ 238911 w 310747"/>
                <a:gd name="connsiteY13" fmla="*/ 24222 h 450735"/>
                <a:gd name="connsiteX14" fmla="*/ 12569 w 310747"/>
                <a:gd name="connsiteY14" fmla="*/ 447196 h 450735"/>
                <a:gd name="connsiteX15" fmla="*/ 6699 w 310747"/>
                <a:gd name="connsiteY15" fmla="*/ 450735 h 450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0747" h="450735">
                  <a:moveTo>
                    <a:pt x="6699" y="450735"/>
                  </a:moveTo>
                  <a:cubicBezTo>
                    <a:pt x="5596" y="450735"/>
                    <a:pt x="4512" y="450461"/>
                    <a:pt x="3544" y="449940"/>
                  </a:cubicBezTo>
                  <a:cubicBezTo>
                    <a:pt x="291" y="448211"/>
                    <a:pt x="-947" y="444179"/>
                    <a:pt x="779" y="440914"/>
                  </a:cubicBezTo>
                  <a:cubicBezTo>
                    <a:pt x="787" y="440914"/>
                    <a:pt x="793" y="440887"/>
                    <a:pt x="801" y="440887"/>
                  </a:cubicBezTo>
                  <a:lnTo>
                    <a:pt x="227142" y="17913"/>
                  </a:lnTo>
                  <a:cubicBezTo>
                    <a:pt x="232793" y="6899"/>
                    <a:pt x="244123" y="-19"/>
                    <a:pt x="256495" y="0"/>
                  </a:cubicBezTo>
                  <a:lnTo>
                    <a:pt x="256495" y="0"/>
                  </a:lnTo>
                  <a:cubicBezTo>
                    <a:pt x="268866" y="-19"/>
                    <a:pt x="280196" y="6899"/>
                    <a:pt x="285847" y="17913"/>
                  </a:cubicBezTo>
                  <a:lnTo>
                    <a:pt x="310069" y="63203"/>
                  </a:lnTo>
                  <a:cubicBezTo>
                    <a:pt x="311688" y="66528"/>
                    <a:pt x="310316" y="70533"/>
                    <a:pt x="306970" y="72152"/>
                  </a:cubicBezTo>
                  <a:cubicBezTo>
                    <a:pt x="303842" y="73682"/>
                    <a:pt x="300029" y="72533"/>
                    <a:pt x="298273" y="69513"/>
                  </a:cubicBezTo>
                  <a:lnTo>
                    <a:pt x="274051" y="24222"/>
                  </a:lnTo>
                  <a:cubicBezTo>
                    <a:pt x="269168" y="14520"/>
                    <a:pt x="257345" y="10611"/>
                    <a:pt x="247634" y="15493"/>
                  </a:cubicBezTo>
                  <a:cubicBezTo>
                    <a:pt x="243876" y="17389"/>
                    <a:pt x="240803" y="20450"/>
                    <a:pt x="238911" y="24222"/>
                  </a:cubicBezTo>
                  <a:lnTo>
                    <a:pt x="12569" y="447196"/>
                  </a:lnTo>
                  <a:cubicBezTo>
                    <a:pt x="11412" y="449364"/>
                    <a:pt x="9157" y="450735"/>
                    <a:pt x="6699" y="450735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8A56D63-CC46-E3DE-E671-047C1BC5E62A}"/>
                </a:ext>
              </a:extLst>
            </p:cNvPr>
            <p:cNvSpPr/>
            <p:nvPr/>
          </p:nvSpPr>
          <p:spPr>
            <a:xfrm>
              <a:off x="5583895" y="2467477"/>
              <a:ext cx="66081" cy="123543"/>
            </a:xfrm>
            <a:custGeom>
              <a:avLst/>
              <a:gdLst>
                <a:gd name="connsiteX0" fmla="*/ 47320 w 47320"/>
                <a:gd name="connsiteY0" fmla="*/ 88468 h 88468"/>
                <a:gd name="connsiteX1" fmla="*/ 0 w 47320"/>
                <a:gd name="connsiteY1" fmla="*/ 0 h 8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320" h="88468">
                  <a:moveTo>
                    <a:pt x="47320" y="8846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332FED61-21D6-487D-F0BC-EDB48496A8D4}"/>
                </a:ext>
              </a:extLst>
            </p:cNvPr>
            <p:cNvSpPr/>
            <p:nvPr/>
          </p:nvSpPr>
          <p:spPr>
            <a:xfrm>
              <a:off x="5574376" y="2457851"/>
              <a:ext cx="84959" cy="142474"/>
            </a:xfrm>
            <a:custGeom>
              <a:avLst/>
              <a:gdLst>
                <a:gd name="connsiteX0" fmla="*/ 54135 w 60838"/>
                <a:gd name="connsiteY0" fmla="*/ 102025 h 102025"/>
                <a:gd name="connsiteX1" fmla="*/ 48238 w 60838"/>
                <a:gd name="connsiteY1" fmla="*/ 98514 h 102025"/>
                <a:gd name="connsiteX2" fmla="*/ 918 w 60838"/>
                <a:gd name="connsiteY2" fmla="*/ 10073 h 102025"/>
                <a:gd name="connsiteX3" fmla="*/ 3304 w 60838"/>
                <a:gd name="connsiteY3" fmla="*/ 916 h 102025"/>
                <a:gd name="connsiteX4" fmla="*/ 12466 w 60838"/>
                <a:gd name="connsiteY4" fmla="*/ 3314 h 102025"/>
                <a:gd name="connsiteX5" fmla="*/ 12713 w 60838"/>
                <a:gd name="connsiteY5" fmla="*/ 3764 h 102025"/>
                <a:gd name="connsiteX6" fmla="*/ 60033 w 60838"/>
                <a:gd name="connsiteY6" fmla="*/ 92205 h 102025"/>
                <a:gd name="connsiteX7" fmla="*/ 57318 w 60838"/>
                <a:gd name="connsiteY7" fmla="*/ 101230 h 102025"/>
                <a:gd name="connsiteX8" fmla="*/ 57290 w 60838"/>
                <a:gd name="connsiteY8" fmla="*/ 101257 h 102025"/>
                <a:gd name="connsiteX9" fmla="*/ 54135 w 60838"/>
                <a:gd name="connsiteY9" fmla="*/ 102025 h 10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838" h="102025">
                  <a:moveTo>
                    <a:pt x="54135" y="102025"/>
                  </a:moveTo>
                  <a:cubicBezTo>
                    <a:pt x="51667" y="102025"/>
                    <a:pt x="49390" y="100681"/>
                    <a:pt x="48238" y="98514"/>
                  </a:cubicBezTo>
                  <a:lnTo>
                    <a:pt x="918" y="10073"/>
                  </a:lnTo>
                  <a:cubicBezTo>
                    <a:pt x="-948" y="6883"/>
                    <a:pt x="122" y="2782"/>
                    <a:pt x="3304" y="916"/>
                  </a:cubicBezTo>
                  <a:cubicBezTo>
                    <a:pt x="6513" y="-949"/>
                    <a:pt x="10601" y="124"/>
                    <a:pt x="12466" y="3314"/>
                  </a:cubicBezTo>
                  <a:cubicBezTo>
                    <a:pt x="12549" y="3462"/>
                    <a:pt x="12631" y="3610"/>
                    <a:pt x="12713" y="3764"/>
                  </a:cubicBezTo>
                  <a:lnTo>
                    <a:pt x="60033" y="92205"/>
                  </a:lnTo>
                  <a:cubicBezTo>
                    <a:pt x="61789" y="95442"/>
                    <a:pt x="60582" y="99502"/>
                    <a:pt x="57318" y="101230"/>
                  </a:cubicBezTo>
                  <a:cubicBezTo>
                    <a:pt x="57318" y="101230"/>
                    <a:pt x="57290" y="101257"/>
                    <a:pt x="57290" y="101257"/>
                  </a:cubicBezTo>
                  <a:cubicBezTo>
                    <a:pt x="56303" y="101778"/>
                    <a:pt x="55233" y="102025"/>
                    <a:pt x="54135" y="102025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CD39D874-E2B2-038E-BCA7-6DD9B53D8060}"/>
                </a:ext>
              </a:extLst>
            </p:cNvPr>
            <p:cNvSpPr/>
            <p:nvPr/>
          </p:nvSpPr>
          <p:spPr>
            <a:xfrm>
              <a:off x="5664416" y="3088010"/>
              <a:ext cx="270830" cy="77282"/>
            </a:xfrm>
            <a:custGeom>
              <a:avLst/>
              <a:gdLst>
                <a:gd name="connsiteX0" fmla="*/ 160313 w 193940"/>
                <a:gd name="connsiteY0" fmla="*/ 55342 h 55341"/>
                <a:gd name="connsiteX1" fmla="*/ 6694 w 193940"/>
                <a:gd name="connsiteY1" fmla="*/ 55342 h 55341"/>
                <a:gd name="connsiteX2" fmla="*/ 0 w 193940"/>
                <a:gd name="connsiteY2" fmla="*/ 48648 h 55341"/>
                <a:gd name="connsiteX3" fmla="*/ 6694 w 193940"/>
                <a:gd name="connsiteY3" fmla="*/ 41955 h 55341"/>
                <a:gd name="connsiteX4" fmla="*/ 160313 w 193940"/>
                <a:gd name="connsiteY4" fmla="*/ 41955 h 55341"/>
                <a:gd name="connsiteX5" fmla="*/ 177348 w 193940"/>
                <a:gd name="connsiteY5" fmla="*/ 32024 h 55341"/>
                <a:gd name="connsiteX6" fmla="*/ 177869 w 193940"/>
                <a:gd name="connsiteY6" fmla="*/ 10079 h 55341"/>
                <a:gd name="connsiteX7" fmla="*/ 180256 w 193940"/>
                <a:gd name="connsiteY7" fmla="*/ 916 h 55341"/>
                <a:gd name="connsiteX8" fmla="*/ 189418 w 193940"/>
                <a:gd name="connsiteY8" fmla="*/ 3330 h 55341"/>
                <a:gd name="connsiteX9" fmla="*/ 189665 w 193940"/>
                <a:gd name="connsiteY9" fmla="*/ 3769 h 55341"/>
                <a:gd name="connsiteX10" fmla="*/ 188815 w 193940"/>
                <a:gd name="connsiteY10" fmla="*/ 39019 h 55341"/>
                <a:gd name="connsiteX11" fmla="*/ 160313 w 193940"/>
                <a:gd name="connsiteY11" fmla="*/ 55342 h 5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3940" h="55341">
                  <a:moveTo>
                    <a:pt x="160313" y="55342"/>
                  </a:moveTo>
                  <a:lnTo>
                    <a:pt x="6694" y="55342"/>
                  </a:lnTo>
                  <a:cubicBezTo>
                    <a:pt x="2990" y="55342"/>
                    <a:pt x="0" y="52351"/>
                    <a:pt x="0" y="48648"/>
                  </a:cubicBezTo>
                  <a:cubicBezTo>
                    <a:pt x="0" y="44945"/>
                    <a:pt x="2990" y="41955"/>
                    <a:pt x="6694" y="41955"/>
                  </a:cubicBezTo>
                  <a:lnTo>
                    <a:pt x="160313" y="41955"/>
                  </a:lnTo>
                  <a:cubicBezTo>
                    <a:pt x="167363" y="41955"/>
                    <a:pt x="173864" y="38169"/>
                    <a:pt x="177348" y="32024"/>
                  </a:cubicBezTo>
                  <a:cubicBezTo>
                    <a:pt x="181380" y="25303"/>
                    <a:pt x="181600" y="16964"/>
                    <a:pt x="177869" y="10079"/>
                  </a:cubicBezTo>
                  <a:cubicBezTo>
                    <a:pt x="176004" y="6897"/>
                    <a:pt x="177074" y="2782"/>
                    <a:pt x="180256" y="916"/>
                  </a:cubicBezTo>
                  <a:cubicBezTo>
                    <a:pt x="183465" y="-949"/>
                    <a:pt x="187553" y="121"/>
                    <a:pt x="189418" y="3330"/>
                  </a:cubicBezTo>
                  <a:cubicBezTo>
                    <a:pt x="189500" y="3468"/>
                    <a:pt x="189583" y="3605"/>
                    <a:pt x="189665" y="3769"/>
                  </a:cubicBezTo>
                  <a:cubicBezTo>
                    <a:pt x="195645" y="14852"/>
                    <a:pt x="195344" y="28266"/>
                    <a:pt x="188815" y="39019"/>
                  </a:cubicBezTo>
                  <a:cubicBezTo>
                    <a:pt x="182889" y="49115"/>
                    <a:pt x="172026" y="55342"/>
                    <a:pt x="160313" y="55342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B8597D4-791A-A5A9-217D-F9D4969B9B9A}"/>
                </a:ext>
              </a:extLst>
            </p:cNvPr>
            <p:cNvSpPr/>
            <p:nvPr/>
          </p:nvSpPr>
          <p:spPr>
            <a:xfrm>
              <a:off x="4993845" y="2982318"/>
              <a:ext cx="599399" cy="182975"/>
            </a:xfrm>
            <a:custGeom>
              <a:avLst/>
              <a:gdLst>
                <a:gd name="connsiteX0" fmla="*/ 422532 w 429225"/>
                <a:gd name="connsiteY0" fmla="*/ 131028 h 131027"/>
                <a:gd name="connsiteX1" fmla="*/ 33628 w 429225"/>
                <a:gd name="connsiteY1" fmla="*/ 131028 h 131027"/>
                <a:gd name="connsiteX2" fmla="*/ 5126 w 429225"/>
                <a:gd name="connsiteY2" fmla="*/ 114568 h 131027"/>
                <a:gd name="connsiteX3" fmla="*/ 4276 w 429225"/>
                <a:gd name="connsiteY3" fmla="*/ 79318 h 131027"/>
                <a:gd name="connsiteX4" fmla="*/ 44958 w 429225"/>
                <a:gd name="connsiteY4" fmla="*/ 3304 h 131027"/>
                <a:gd name="connsiteX5" fmla="*/ 54114 w 429225"/>
                <a:gd name="connsiteY5" fmla="*/ 917 h 131027"/>
                <a:gd name="connsiteX6" fmla="*/ 56753 w 429225"/>
                <a:gd name="connsiteY6" fmla="*/ 9613 h 131027"/>
                <a:gd name="connsiteX7" fmla="*/ 16072 w 429225"/>
                <a:gd name="connsiteY7" fmla="*/ 85627 h 131027"/>
                <a:gd name="connsiteX8" fmla="*/ 16593 w 429225"/>
                <a:gd name="connsiteY8" fmla="*/ 107573 h 131027"/>
                <a:gd name="connsiteX9" fmla="*/ 33628 w 429225"/>
                <a:gd name="connsiteY9" fmla="*/ 117503 h 131027"/>
                <a:gd name="connsiteX10" fmla="*/ 422532 w 429225"/>
                <a:gd name="connsiteY10" fmla="*/ 117503 h 131027"/>
                <a:gd name="connsiteX11" fmla="*/ 429225 w 429225"/>
                <a:gd name="connsiteY11" fmla="*/ 124197 h 131027"/>
                <a:gd name="connsiteX12" fmla="*/ 422532 w 429225"/>
                <a:gd name="connsiteY12" fmla="*/ 130890 h 13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9225" h="131027">
                  <a:moveTo>
                    <a:pt x="422532" y="131028"/>
                  </a:moveTo>
                  <a:lnTo>
                    <a:pt x="33628" y="131028"/>
                  </a:lnTo>
                  <a:cubicBezTo>
                    <a:pt x="21879" y="130973"/>
                    <a:pt x="11035" y="124718"/>
                    <a:pt x="5126" y="114568"/>
                  </a:cubicBezTo>
                  <a:cubicBezTo>
                    <a:pt x="-1391" y="103815"/>
                    <a:pt x="-1715" y="90373"/>
                    <a:pt x="4276" y="79318"/>
                  </a:cubicBezTo>
                  <a:lnTo>
                    <a:pt x="44958" y="3304"/>
                  </a:lnTo>
                  <a:cubicBezTo>
                    <a:pt x="46823" y="122"/>
                    <a:pt x="50924" y="-948"/>
                    <a:pt x="54114" y="917"/>
                  </a:cubicBezTo>
                  <a:cubicBezTo>
                    <a:pt x="57135" y="2673"/>
                    <a:pt x="58284" y="6459"/>
                    <a:pt x="56753" y="9613"/>
                  </a:cubicBezTo>
                  <a:lnTo>
                    <a:pt x="16072" y="85627"/>
                  </a:lnTo>
                  <a:cubicBezTo>
                    <a:pt x="12368" y="92513"/>
                    <a:pt x="12566" y="100852"/>
                    <a:pt x="16593" y="107573"/>
                  </a:cubicBezTo>
                  <a:cubicBezTo>
                    <a:pt x="20069" y="113718"/>
                    <a:pt x="26575" y="117503"/>
                    <a:pt x="33628" y="117503"/>
                  </a:cubicBezTo>
                  <a:lnTo>
                    <a:pt x="422532" y="117503"/>
                  </a:lnTo>
                  <a:cubicBezTo>
                    <a:pt x="426235" y="117503"/>
                    <a:pt x="429225" y="120493"/>
                    <a:pt x="429225" y="124197"/>
                  </a:cubicBezTo>
                  <a:cubicBezTo>
                    <a:pt x="429225" y="127900"/>
                    <a:pt x="426235" y="130890"/>
                    <a:pt x="422532" y="130890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8F9427FA-298C-FCD5-8C55-33A83A5BC795}"/>
                </a:ext>
              </a:extLst>
            </p:cNvPr>
            <p:cNvSpPr/>
            <p:nvPr/>
          </p:nvSpPr>
          <p:spPr>
            <a:xfrm>
              <a:off x="5401130" y="2970881"/>
              <a:ext cx="126874" cy="132620"/>
            </a:xfrm>
            <a:custGeom>
              <a:avLst/>
              <a:gdLst>
                <a:gd name="connsiteX0" fmla="*/ 90855 w 90854"/>
                <a:gd name="connsiteY0" fmla="*/ 47485 h 94969"/>
                <a:gd name="connsiteX1" fmla="*/ 45427 w 90854"/>
                <a:gd name="connsiteY1" fmla="*/ 94970 h 94969"/>
                <a:gd name="connsiteX2" fmla="*/ 0 w 90854"/>
                <a:gd name="connsiteY2" fmla="*/ 47485 h 94969"/>
                <a:gd name="connsiteX3" fmla="*/ 45427 w 90854"/>
                <a:gd name="connsiteY3" fmla="*/ 0 h 94969"/>
                <a:gd name="connsiteX4" fmla="*/ 90855 w 90854"/>
                <a:gd name="connsiteY4" fmla="*/ 47485 h 94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854" h="94969">
                  <a:moveTo>
                    <a:pt x="90855" y="47485"/>
                  </a:moveTo>
                  <a:cubicBezTo>
                    <a:pt x="90855" y="73710"/>
                    <a:pt x="70516" y="94970"/>
                    <a:pt x="45427" y="94970"/>
                  </a:cubicBezTo>
                  <a:cubicBezTo>
                    <a:pt x="20338" y="94970"/>
                    <a:pt x="0" y="73710"/>
                    <a:pt x="0" y="47485"/>
                  </a:cubicBezTo>
                  <a:cubicBezTo>
                    <a:pt x="0" y="21260"/>
                    <a:pt x="20338" y="0"/>
                    <a:pt x="45427" y="0"/>
                  </a:cubicBezTo>
                  <a:cubicBezTo>
                    <a:pt x="70516" y="0"/>
                    <a:pt x="90855" y="21260"/>
                    <a:pt x="90855" y="47485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60955B4B-68F2-AADE-2009-63DD3F6DB63E}"/>
                </a:ext>
              </a:extLst>
            </p:cNvPr>
            <p:cNvSpPr/>
            <p:nvPr/>
          </p:nvSpPr>
          <p:spPr>
            <a:xfrm>
              <a:off x="5399719" y="2467477"/>
              <a:ext cx="129586" cy="438741"/>
            </a:xfrm>
            <a:custGeom>
              <a:avLst/>
              <a:gdLst>
                <a:gd name="connsiteX0" fmla="*/ 54201 w 92795"/>
                <a:gd name="connsiteY0" fmla="*/ 0 h 314178"/>
                <a:gd name="connsiteX1" fmla="*/ 38619 w 92795"/>
                <a:gd name="connsiteY1" fmla="*/ 0 h 314178"/>
                <a:gd name="connsiteX2" fmla="*/ 23 w 92795"/>
                <a:gd name="connsiteY2" fmla="*/ 41779 h 314178"/>
                <a:gd name="connsiteX3" fmla="*/ 7813 w 92795"/>
                <a:gd name="connsiteY3" fmla="*/ 275225 h 314178"/>
                <a:gd name="connsiteX4" fmla="*/ 46410 w 92795"/>
                <a:gd name="connsiteY4" fmla="*/ 314179 h 314178"/>
                <a:gd name="connsiteX5" fmla="*/ 84980 w 92795"/>
                <a:gd name="connsiteY5" fmla="*/ 275225 h 314178"/>
                <a:gd name="connsiteX6" fmla="*/ 92771 w 92795"/>
                <a:gd name="connsiteY6" fmla="*/ 41779 h 314178"/>
                <a:gd name="connsiteX7" fmla="*/ 54201 w 92795"/>
                <a:gd name="connsiteY7" fmla="*/ 0 h 31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795" h="314178">
                  <a:moveTo>
                    <a:pt x="54201" y="0"/>
                  </a:moveTo>
                  <a:lnTo>
                    <a:pt x="38619" y="0"/>
                  </a:lnTo>
                  <a:cubicBezTo>
                    <a:pt x="16674" y="0"/>
                    <a:pt x="-718" y="18955"/>
                    <a:pt x="23" y="41779"/>
                  </a:cubicBezTo>
                  <a:lnTo>
                    <a:pt x="7813" y="275225"/>
                  </a:lnTo>
                  <a:cubicBezTo>
                    <a:pt x="8554" y="296951"/>
                    <a:pt x="25617" y="314179"/>
                    <a:pt x="46410" y="314179"/>
                  </a:cubicBezTo>
                  <a:cubicBezTo>
                    <a:pt x="67204" y="314179"/>
                    <a:pt x="84239" y="296951"/>
                    <a:pt x="84980" y="275225"/>
                  </a:cubicBezTo>
                  <a:lnTo>
                    <a:pt x="92771" y="41779"/>
                  </a:lnTo>
                  <a:cubicBezTo>
                    <a:pt x="93538" y="18983"/>
                    <a:pt x="76147" y="0"/>
                    <a:pt x="54201" y="0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0B3123A-86AC-F4A9-421A-F6635238E770}"/>
                </a:ext>
              </a:extLst>
            </p:cNvPr>
            <p:cNvSpPr/>
            <p:nvPr/>
          </p:nvSpPr>
          <p:spPr>
            <a:xfrm>
              <a:off x="5332406" y="4928674"/>
              <a:ext cx="242393" cy="112854"/>
            </a:xfrm>
            <a:custGeom>
              <a:avLst/>
              <a:gdLst>
                <a:gd name="connsiteX0" fmla="*/ 7324 w 173575"/>
                <a:gd name="connsiteY0" fmla="*/ 4530 h 80814"/>
                <a:gd name="connsiteX1" fmla="*/ 38021 w 173575"/>
                <a:gd name="connsiteY1" fmla="*/ 1184 h 80814"/>
                <a:gd name="connsiteX2" fmla="*/ 77660 w 173575"/>
                <a:gd name="connsiteY2" fmla="*/ 772 h 80814"/>
                <a:gd name="connsiteX3" fmla="*/ 99825 w 173575"/>
                <a:gd name="connsiteY3" fmla="*/ 2692 h 80814"/>
                <a:gd name="connsiteX4" fmla="*/ 108438 w 173575"/>
                <a:gd name="connsiteY4" fmla="*/ 6807 h 80814"/>
                <a:gd name="connsiteX5" fmla="*/ 108713 w 173575"/>
                <a:gd name="connsiteY5" fmla="*/ 7109 h 80814"/>
                <a:gd name="connsiteX6" fmla="*/ 109453 w 173575"/>
                <a:gd name="connsiteY6" fmla="*/ 22416 h 80814"/>
                <a:gd name="connsiteX7" fmla="*/ 99441 w 173575"/>
                <a:gd name="connsiteY7" fmla="*/ 27436 h 80814"/>
                <a:gd name="connsiteX8" fmla="*/ 77825 w 173575"/>
                <a:gd name="connsiteY8" fmla="*/ 28287 h 80814"/>
                <a:gd name="connsiteX9" fmla="*/ 76700 w 173575"/>
                <a:gd name="connsiteY9" fmla="*/ 29521 h 80814"/>
                <a:gd name="connsiteX10" fmla="*/ 77523 w 173575"/>
                <a:gd name="connsiteY10" fmla="*/ 30591 h 80814"/>
                <a:gd name="connsiteX11" fmla="*/ 114830 w 173575"/>
                <a:gd name="connsiteY11" fmla="*/ 40878 h 80814"/>
                <a:gd name="connsiteX12" fmla="*/ 125364 w 173575"/>
                <a:gd name="connsiteY12" fmla="*/ 41646 h 80814"/>
                <a:gd name="connsiteX13" fmla="*/ 142317 w 173575"/>
                <a:gd name="connsiteY13" fmla="*/ 39506 h 80814"/>
                <a:gd name="connsiteX14" fmla="*/ 173096 w 173575"/>
                <a:gd name="connsiteY14" fmla="*/ 55033 h 80814"/>
                <a:gd name="connsiteX15" fmla="*/ 168432 w 173575"/>
                <a:gd name="connsiteY15" fmla="*/ 65237 h 80814"/>
                <a:gd name="connsiteX16" fmla="*/ 168268 w 173575"/>
                <a:gd name="connsiteY16" fmla="*/ 65237 h 80814"/>
                <a:gd name="connsiteX17" fmla="*/ 144649 w 173575"/>
                <a:gd name="connsiteY17" fmla="*/ 72973 h 80814"/>
                <a:gd name="connsiteX18" fmla="*/ 70336 w 173575"/>
                <a:gd name="connsiteY18" fmla="*/ 78844 h 80814"/>
                <a:gd name="connsiteX19" fmla="*/ 0 w 173575"/>
                <a:gd name="connsiteY19" fmla="*/ 67706 h 8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3575" h="80814">
                  <a:moveTo>
                    <a:pt x="7324" y="4530"/>
                  </a:moveTo>
                  <a:lnTo>
                    <a:pt x="38021" y="1184"/>
                  </a:lnTo>
                  <a:cubicBezTo>
                    <a:pt x="51188" y="-243"/>
                    <a:pt x="64465" y="-380"/>
                    <a:pt x="77660" y="772"/>
                  </a:cubicBezTo>
                  <a:lnTo>
                    <a:pt x="99825" y="2692"/>
                  </a:lnTo>
                  <a:cubicBezTo>
                    <a:pt x="103117" y="2967"/>
                    <a:pt x="106162" y="4421"/>
                    <a:pt x="108438" y="6807"/>
                  </a:cubicBezTo>
                  <a:lnTo>
                    <a:pt x="108713" y="7109"/>
                  </a:lnTo>
                  <a:cubicBezTo>
                    <a:pt x="112745" y="11306"/>
                    <a:pt x="113047" y="17835"/>
                    <a:pt x="109453" y="22416"/>
                  </a:cubicBezTo>
                  <a:cubicBezTo>
                    <a:pt x="107012" y="25488"/>
                    <a:pt x="103364" y="27326"/>
                    <a:pt x="99441" y="27436"/>
                  </a:cubicBezTo>
                  <a:lnTo>
                    <a:pt x="77825" y="28287"/>
                  </a:lnTo>
                  <a:cubicBezTo>
                    <a:pt x="77166" y="28314"/>
                    <a:pt x="76672" y="28863"/>
                    <a:pt x="76700" y="29521"/>
                  </a:cubicBezTo>
                  <a:cubicBezTo>
                    <a:pt x="76727" y="30015"/>
                    <a:pt x="77056" y="30453"/>
                    <a:pt x="77523" y="30591"/>
                  </a:cubicBezTo>
                  <a:lnTo>
                    <a:pt x="114830" y="40878"/>
                  </a:lnTo>
                  <a:cubicBezTo>
                    <a:pt x="118259" y="41838"/>
                    <a:pt x="121825" y="42085"/>
                    <a:pt x="125364" y="41646"/>
                  </a:cubicBezTo>
                  <a:lnTo>
                    <a:pt x="142317" y="39506"/>
                  </a:lnTo>
                  <a:cubicBezTo>
                    <a:pt x="155238" y="37888"/>
                    <a:pt x="169420" y="43978"/>
                    <a:pt x="173096" y="55033"/>
                  </a:cubicBezTo>
                  <a:cubicBezTo>
                    <a:pt x="174577" y="59148"/>
                    <a:pt x="172520" y="63674"/>
                    <a:pt x="168432" y="65237"/>
                  </a:cubicBezTo>
                  <a:lnTo>
                    <a:pt x="168268" y="65237"/>
                  </a:lnTo>
                  <a:lnTo>
                    <a:pt x="144649" y="72973"/>
                  </a:lnTo>
                  <a:cubicBezTo>
                    <a:pt x="120701" y="80791"/>
                    <a:pt x="95216" y="82794"/>
                    <a:pt x="70336" y="78844"/>
                  </a:cubicBezTo>
                  <a:lnTo>
                    <a:pt x="0" y="67706"/>
                  </a:lnTo>
                  <a:close/>
                </a:path>
              </a:pathLst>
            </a:custGeom>
            <a:solidFill>
              <a:srgbClr val="FFFFFF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ACD6C813-6822-2150-2BA8-77375D76BDB7}"/>
                </a:ext>
              </a:extLst>
            </p:cNvPr>
            <p:cNvSpPr/>
            <p:nvPr/>
          </p:nvSpPr>
          <p:spPr>
            <a:xfrm>
              <a:off x="5322515" y="4919379"/>
              <a:ext cx="261727" cy="131542"/>
            </a:xfrm>
            <a:custGeom>
              <a:avLst/>
              <a:gdLst>
                <a:gd name="connsiteX0" fmla="*/ 102326 w 187422"/>
                <a:gd name="connsiteY0" fmla="*/ 94196 h 94196"/>
                <a:gd name="connsiteX1" fmla="*/ 76375 w 187422"/>
                <a:gd name="connsiteY1" fmla="*/ 92166 h 94196"/>
                <a:gd name="connsiteX2" fmla="*/ 6040 w 187422"/>
                <a:gd name="connsiteY2" fmla="*/ 81001 h 94196"/>
                <a:gd name="connsiteX3" fmla="*/ 32 w 187422"/>
                <a:gd name="connsiteY3" fmla="*/ 73677 h 94196"/>
                <a:gd name="connsiteX4" fmla="*/ 7356 w 187422"/>
                <a:gd name="connsiteY4" fmla="*/ 67669 h 94196"/>
                <a:gd name="connsiteX5" fmla="*/ 8152 w 187422"/>
                <a:gd name="connsiteY5" fmla="*/ 67807 h 94196"/>
                <a:gd name="connsiteX6" fmla="*/ 78460 w 187422"/>
                <a:gd name="connsiteY6" fmla="*/ 78971 h 94196"/>
                <a:gd name="connsiteX7" fmla="*/ 149783 w 187422"/>
                <a:gd name="connsiteY7" fmla="*/ 73320 h 94196"/>
                <a:gd name="connsiteX8" fmla="*/ 173402 w 187422"/>
                <a:gd name="connsiteY8" fmla="*/ 65584 h 94196"/>
                <a:gd name="connsiteX9" fmla="*/ 173978 w 187422"/>
                <a:gd name="connsiteY9" fmla="*/ 63802 h 94196"/>
                <a:gd name="connsiteX10" fmla="*/ 150359 w 187422"/>
                <a:gd name="connsiteY10" fmla="*/ 52829 h 94196"/>
                <a:gd name="connsiteX11" fmla="*/ 133406 w 187422"/>
                <a:gd name="connsiteY11" fmla="*/ 54968 h 94196"/>
                <a:gd name="connsiteX12" fmla="*/ 120266 w 187422"/>
                <a:gd name="connsiteY12" fmla="*/ 54036 h 94196"/>
                <a:gd name="connsiteX13" fmla="*/ 82959 w 187422"/>
                <a:gd name="connsiteY13" fmla="*/ 43721 h 94196"/>
                <a:gd name="connsiteX14" fmla="*/ 77527 w 187422"/>
                <a:gd name="connsiteY14" fmla="*/ 34010 h 94196"/>
                <a:gd name="connsiteX15" fmla="*/ 84769 w 187422"/>
                <a:gd name="connsiteY15" fmla="*/ 28277 h 94196"/>
                <a:gd name="connsiteX16" fmla="*/ 106413 w 187422"/>
                <a:gd name="connsiteY16" fmla="*/ 27454 h 94196"/>
                <a:gd name="connsiteX17" fmla="*/ 111378 w 187422"/>
                <a:gd name="connsiteY17" fmla="*/ 25013 h 94196"/>
                <a:gd name="connsiteX18" fmla="*/ 111049 w 187422"/>
                <a:gd name="connsiteY18" fmla="*/ 18374 h 94196"/>
                <a:gd name="connsiteX19" fmla="*/ 106468 w 187422"/>
                <a:gd name="connsiteY19" fmla="*/ 16042 h 94196"/>
                <a:gd name="connsiteX20" fmla="*/ 84303 w 187422"/>
                <a:gd name="connsiteY20" fmla="*/ 14122 h 94196"/>
                <a:gd name="connsiteX21" fmla="*/ 45898 w 187422"/>
                <a:gd name="connsiteY21" fmla="*/ 14506 h 94196"/>
                <a:gd name="connsiteX22" fmla="*/ 15229 w 187422"/>
                <a:gd name="connsiteY22" fmla="*/ 17853 h 94196"/>
                <a:gd name="connsiteX23" fmla="*/ 7713 w 187422"/>
                <a:gd name="connsiteY23" fmla="*/ 12092 h 94196"/>
                <a:gd name="connsiteX24" fmla="*/ 13501 w 187422"/>
                <a:gd name="connsiteY24" fmla="*/ 4576 h 94196"/>
                <a:gd name="connsiteX25" fmla="*/ 13775 w 187422"/>
                <a:gd name="connsiteY25" fmla="*/ 4548 h 94196"/>
                <a:gd name="connsiteX26" fmla="*/ 44444 w 187422"/>
                <a:gd name="connsiteY26" fmla="*/ 1229 h 94196"/>
                <a:gd name="connsiteX27" fmla="*/ 85400 w 187422"/>
                <a:gd name="connsiteY27" fmla="*/ 790 h 94196"/>
                <a:gd name="connsiteX28" fmla="*/ 107593 w 187422"/>
                <a:gd name="connsiteY28" fmla="*/ 2710 h 94196"/>
                <a:gd name="connsiteX29" fmla="*/ 120486 w 187422"/>
                <a:gd name="connsiteY29" fmla="*/ 8938 h 94196"/>
                <a:gd name="connsiteX30" fmla="*/ 121885 w 187422"/>
                <a:gd name="connsiteY30" fmla="*/ 33215 h 94196"/>
                <a:gd name="connsiteX31" fmla="*/ 115109 w 187422"/>
                <a:gd name="connsiteY31" fmla="*/ 38701 h 94196"/>
                <a:gd name="connsiteX32" fmla="*/ 123777 w 187422"/>
                <a:gd name="connsiteY32" fmla="*/ 41115 h 94196"/>
                <a:gd name="connsiteX33" fmla="*/ 131678 w 187422"/>
                <a:gd name="connsiteY33" fmla="*/ 41664 h 94196"/>
                <a:gd name="connsiteX34" fmla="*/ 148631 w 187422"/>
                <a:gd name="connsiteY34" fmla="*/ 39524 h 94196"/>
                <a:gd name="connsiteX35" fmla="*/ 186597 w 187422"/>
                <a:gd name="connsiteY35" fmla="*/ 59577 h 94196"/>
                <a:gd name="connsiteX36" fmla="*/ 177874 w 187422"/>
                <a:gd name="connsiteY36" fmla="*/ 78176 h 94196"/>
                <a:gd name="connsiteX37" fmla="*/ 153898 w 187422"/>
                <a:gd name="connsiteY37" fmla="*/ 86021 h 94196"/>
                <a:gd name="connsiteX38" fmla="*/ 102326 w 187422"/>
                <a:gd name="connsiteY38" fmla="*/ 94196 h 9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7422" h="94196">
                  <a:moveTo>
                    <a:pt x="102326" y="94196"/>
                  </a:moveTo>
                  <a:cubicBezTo>
                    <a:pt x="93630" y="94196"/>
                    <a:pt x="84961" y="93538"/>
                    <a:pt x="76375" y="92166"/>
                  </a:cubicBezTo>
                  <a:lnTo>
                    <a:pt x="6040" y="81001"/>
                  </a:lnTo>
                  <a:cubicBezTo>
                    <a:pt x="2363" y="80645"/>
                    <a:pt x="-325" y="77353"/>
                    <a:pt x="32" y="73677"/>
                  </a:cubicBezTo>
                  <a:cubicBezTo>
                    <a:pt x="416" y="70001"/>
                    <a:pt x="3680" y="67313"/>
                    <a:pt x="7356" y="67669"/>
                  </a:cubicBezTo>
                  <a:cubicBezTo>
                    <a:pt x="7630" y="67697"/>
                    <a:pt x="7877" y="67752"/>
                    <a:pt x="8152" y="67807"/>
                  </a:cubicBezTo>
                  <a:lnTo>
                    <a:pt x="78460" y="78971"/>
                  </a:lnTo>
                  <a:cubicBezTo>
                    <a:pt x="102353" y="82757"/>
                    <a:pt x="126795" y="80809"/>
                    <a:pt x="149783" y="73320"/>
                  </a:cubicBezTo>
                  <a:lnTo>
                    <a:pt x="173402" y="65584"/>
                  </a:lnTo>
                  <a:cubicBezTo>
                    <a:pt x="174252" y="65283"/>
                    <a:pt x="174115" y="64185"/>
                    <a:pt x="173978" y="63802"/>
                  </a:cubicBezTo>
                  <a:cubicBezTo>
                    <a:pt x="171509" y="56395"/>
                    <a:pt x="160948" y="51457"/>
                    <a:pt x="150359" y="52829"/>
                  </a:cubicBezTo>
                  <a:lnTo>
                    <a:pt x="133406" y="54968"/>
                  </a:lnTo>
                  <a:cubicBezTo>
                    <a:pt x="129017" y="55517"/>
                    <a:pt x="124546" y="55215"/>
                    <a:pt x="120266" y="54036"/>
                  </a:cubicBezTo>
                  <a:lnTo>
                    <a:pt x="82959" y="43721"/>
                  </a:lnTo>
                  <a:cubicBezTo>
                    <a:pt x="78762" y="42542"/>
                    <a:pt x="76348" y="38180"/>
                    <a:pt x="77527" y="34010"/>
                  </a:cubicBezTo>
                  <a:cubicBezTo>
                    <a:pt x="78433" y="30718"/>
                    <a:pt x="81368" y="28414"/>
                    <a:pt x="84769" y="28277"/>
                  </a:cubicBezTo>
                  <a:lnTo>
                    <a:pt x="106413" y="27454"/>
                  </a:lnTo>
                  <a:cubicBezTo>
                    <a:pt x="108333" y="27399"/>
                    <a:pt x="110144" y="26521"/>
                    <a:pt x="111378" y="25013"/>
                  </a:cubicBezTo>
                  <a:cubicBezTo>
                    <a:pt x="112997" y="23037"/>
                    <a:pt x="112832" y="20185"/>
                    <a:pt x="111049" y="18374"/>
                  </a:cubicBezTo>
                  <a:cubicBezTo>
                    <a:pt x="109870" y="17057"/>
                    <a:pt x="108224" y="16207"/>
                    <a:pt x="106468" y="16042"/>
                  </a:cubicBezTo>
                  <a:lnTo>
                    <a:pt x="84303" y="14122"/>
                  </a:lnTo>
                  <a:cubicBezTo>
                    <a:pt x="71520" y="12997"/>
                    <a:pt x="58654" y="13134"/>
                    <a:pt x="45898" y="14506"/>
                  </a:cubicBezTo>
                  <a:lnTo>
                    <a:pt x="15229" y="17853"/>
                  </a:lnTo>
                  <a:cubicBezTo>
                    <a:pt x="11553" y="18347"/>
                    <a:pt x="8206" y="15741"/>
                    <a:pt x="7713" y="12092"/>
                  </a:cubicBezTo>
                  <a:cubicBezTo>
                    <a:pt x="7246" y="8416"/>
                    <a:pt x="9825" y="5070"/>
                    <a:pt x="13501" y="4576"/>
                  </a:cubicBezTo>
                  <a:cubicBezTo>
                    <a:pt x="13583" y="4576"/>
                    <a:pt x="13693" y="4548"/>
                    <a:pt x="13775" y="4548"/>
                  </a:cubicBezTo>
                  <a:lnTo>
                    <a:pt x="44444" y="1229"/>
                  </a:lnTo>
                  <a:cubicBezTo>
                    <a:pt x="58051" y="-252"/>
                    <a:pt x="71767" y="-389"/>
                    <a:pt x="85400" y="790"/>
                  </a:cubicBezTo>
                  <a:lnTo>
                    <a:pt x="107593" y="2710"/>
                  </a:lnTo>
                  <a:cubicBezTo>
                    <a:pt x="112503" y="3122"/>
                    <a:pt x="117112" y="5344"/>
                    <a:pt x="120486" y="8938"/>
                  </a:cubicBezTo>
                  <a:cubicBezTo>
                    <a:pt x="126932" y="15548"/>
                    <a:pt x="127536" y="25918"/>
                    <a:pt x="121885" y="33215"/>
                  </a:cubicBezTo>
                  <a:cubicBezTo>
                    <a:pt x="120074" y="35546"/>
                    <a:pt x="117770" y="37412"/>
                    <a:pt x="115109" y="38701"/>
                  </a:cubicBezTo>
                  <a:lnTo>
                    <a:pt x="123777" y="41115"/>
                  </a:lnTo>
                  <a:cubicBezTo>
                    <a:pt x="126356" y="41801"/>
                    <a:pt x="129045" y="41993"/>
                    <a:pt x="131678" y="41664"/>
                  </a:cubicBezTo>
                  <a:lnTo>
                    <a:pt x="148631" y="39524"/>
                  </a:lnTo>
                  <a:cubicBezTo>
                    <a:pt x="165749" y="37385"/>
                    <a:pt x="182070" y="45998"/>
                    <a:pt x="186597" y="59577"/>
                  </a:cubicBezTo>
                  <a:cubicBezTo>
                    <a:pt x="189230" y="67121"/>
                    <a:pt x="185363" y="75378"/>
                    <a:pt x="177874" y="78176"/>
                  </a:cubicBezTo>
                  <a:lnTo>
                    <a:pt x="153898" y="86021"/>
                  </a:lnTo>
                  <a:cubicBezTo>
                    <a:pt x="137247" y="91453"/>
                    <a:pt x="119827" y="94224"/>
                    <a:pt x="102326" y="94196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67436FC-847A-1DC4-179D-37E901CB9DEB}"/>
                </a:ext>
              </a:extLst>
            </p:cNvPr>
            <p:cNvSpPr/>
            <p:nvPr/>
          </p:nvSpPr>
          <p:spPr>
            <a:xfrm>
              <a:off x="5359027" y="3940626"/>
              <a:ext cx="59167" cy="22927"/>
            </a:xfrm>
            <a:custGeom>
              <a:avLst/>
              <a:gdLst>
                <a:gd name="connsiteX0" fmla="*/ 6531 w 42369"/>
                <a:gd name="connsiteY0" fmla="*/ 16417 h 16417"/>
                <a:gd name="connsiteX1" fmla="*/ 2 w 42369"/>
                <a:gd name="connsiteY1" fmla="*/ 9559 h 16417"/>
                <a:gd name="connsiteX2" fmla="*/ 5845 w 42369"/>
                <a:gd name="connsiteY2" fmla="*/ 3085 h 16417"/>
                <a:gd name="connsiteX3" fmla="*/ 34731 w 42369"/>
                <a:gd name="connsiteY3" fmla="*/ 68 h 16417"/>
                <a:gd name="connsiteX4" fmla="*/ 42302 w 42369"/>
                <a:gd name="connsiteY4" fmla="*/ 5746 h 16417"/>
                <a:gd name="connsiteX5" fmla="*/ 36623 w 42369"/>
                <a:gd name="connsiteY5" fmla="*/ 13317 h 16417"/>
                <a:gd name="connsiteX6" fmla="*/ 36130 w 42369"/>
                <a:gd name="connsiteY6" fmla="*/ 13372 h 16417"/>
                <a:gd name="connsiteX7" fmla="*/ 7216 w 42369"/>
                <a:gd name="connsiteY7" fmla="*/ 16390 h 16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369" h="16417">
                  <a:moveTo>
                    <a:pt x="6531" y="16417"/>
                  </a:moveTo>
                  <a:cubicBezTo>
                    <a:pt x="2827" y="16335"/>
                    <a:pt x="-81" y="13262"/>
                    <a:pt x="2" y="9559"/>
                  </a:cubicBezTo>
                  <a:cubicBezTo>
                    <a:pt x="84" y="6267"/>
                    <a:pt x="2553" y="3497"/>
                    <a:pt x="5845" y="3085"/>
                  </a:cubicBezTo>
                  <a:lnTo>
                    <a:pt x="34731" y="68"/>
                  </a:lnTo>
                  <a:cubicBezTo>
                    <a:pt x="38379" y="-454"/>
                    <a:pt x="41781" y="2097"/>
                    <a:pt x="42302" y="5746"/>
                  </a:cubicBezTo>
                  <a:cubicBezTo>
                    <a:pt x="42823" y="9422"/>
                    <a:pt x="40272" y="12796"/>
                    <a:pt x="36623" y="13317"/>
                  </a:cubicBezTo>
                  <a:cubicBezTo>
                    <a:pt x="36459" y="13345"/>
                    <a:pt x="36294" y="13372"/>
                    <a:pt x="36130" y="13372"/>
                  </a:cubicBezTo>
                  <a:lnTo>
                    <a:pt x="7216" y="16390"/>
                  </a:ln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9BF13532-27AF-5CD4-0EF0-5AD82106B29E}"/>
                </a:ext>
              </a:extLst>
            </p:cNvPr>
            <p:cNvSpPr/>
            <p:nvPr/>
          </p:nvSpPr>
          <p:spPr>
            <a:xfrm>
              <a:off x="4864780" y="4127011"/>
              <a:ext cx="187818" cy="316551"/>
            </a:xfrm>
            <a:custGeom>
              <a:avLst/>
              <a:gdLst>
                <a:gd name="connsiteX0" fmla="*/ 20959 w 134496"/>
                <a:gd name="connsiteY0" fmla="*/ 44304 h 226679"/>
                <a:gd name="connsiteX1" fmla="*/ 56319 w 134496"/>
                <a:gd name="connsiteY1" fmla="*/ 39558 h 226679"/>
                <a:gd name="connsiteX2" fmla="*/ 108687 w 134496"/>
                <a:gd name="connsiteY2" fmla="*/ 3897 h 226679"/>
                <a:gd name="connsiteX3" fmla="*/ 133375 w 134496"/>
                <a:gd name="connsiteY3" fmla="*/ 42932 h 226679"/>
                <a:gd name="connsiteX4" fmla="*/ 132909 w 134496"/>
                <a:gd name="connsiteY4" fmla="*/ 49406 h 226679"/>
                <a:gd name="connsiteX5" fmla="*/ 124515 w 134496"/>
                <a:gd name="connsiteY5" fmla="*/ 59886 h 226679"/>
                <a:gd name="connsiteX6" fmla="*/ 122238 w 134496"/>
                <a:gd name="connsiteY6" fmla="*/ 70392 h 226679"/>
                <a:gd name="connsiteX7" fmla="*/ 123143 w 134496"/>
                <a:gd name="connsiteY7" fmla="*/ 99250 h 226679"/>
                <a:gd name="connsiteX8" fmla="*/ 87948 w 134496"/>
                <a:gd name="connsiteY8" fmla="*/ 113433 h 226679"/>
                <a:gd name="connsiteX9" fmla="*/ 84519 w 134496"/>
                <a:gd name="connsiteY9" fmla="*/ 175402 h 226679"/>
                <a:gd name="connsiteX10" fmla="*/ 92886 w 134496"/>
                <a:gd name="connsiteY10" fmla="*/ 199185 h 226679"/>
                <a:gd name="connsiteX11" fmla="*/ 99360 w 134496"/>
                <a:gd name="connsiteY11" fmla="*/ 206372 h 226679"/>
                <a:gd name="connsiteX12" fmla="*/ 46279 w 134496"/>
                <a:gd name="connsiteY12" fmla="*/ 226590 h 226679"/>
                <a:gd name="connsiteX13" fmla="*/ 10617 w 134496"/>
                <a:gd name="connsiteY13" fmla="*/ 220774 h 226679"/>
                <a:gd name="connsiteX14" fmla="*/ 6977 w 134496"/>
                <a:gd name="connsiteY14" fmla="*/ 213176 h 226679"/>
                <a:gd name="connsiteX15" fmla="*/ 7874 w 134496"/>
                <a:gd name="connsiteY15" fmla="*/ 211529 h 226679"/>
                <a:gd name="connsiteX16" fmla="*/ 31630 w 134496"/>
                <a:gd name="connsiteY16" fmla="*/ 96781 h 226679"/>
                <a:gd name="connsiteX17" fmla="*/ 28119 w 134496"/>
                <a:gd name="connsiteY17" fmla="*/ 91762 h 226679"/>
                <a:gd name="connsiteX18" fmla="*/ 1 w 134496"/>
                <a:gd name="connsiteY18" fmla="*/ 61943 h 226679"/>
                <a:gd name="connsiteX19" fmla="*/ 20959 w 134496"/>
                <a:gd name="connsiteY19" fmla="*/ 44304 h 226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4496" h="226679">
                  <a:moveTo>
                    <a:pt x="20959" y="44304"/>
                  </a:moveTo>
                  <a:cubicBezTo>
                    <a:pt x="33907" y="49406"/>
                    <a:pt x="40408" y="47898"/>
                    <a:pt x="56319" y="39558"/>
                  </a:cubicBezTo>
                  <a:cubicBezTo>
                    <a:pt x="87317" y="23291"/>
                    <a:pt x="99799" y="-11657"/>
                    <a:pt x="108687" y="3897"/>
                  </a:cubicBezTo>
                  <a:cubicBezTo>
                    <a:pt x="116450" y="17613"/>
                    <a:pt x="113542" y="27241"/>
                    <a:pt x="133375" y="42932"/>
                  </a:cubicBezTo>
                  <a:cubicBezTo>
                    <a:pt x="135268" y="44414"/>
                    <a:pt x="134528" y="47596"/>
                    <a:pt x="132909" y="49406"/>
                  </a:cubicBezTo>
                  <a:lnTo>
                    <a:pt x="124515" y="59886"/>
                  </a:lnTo>
                  <a:cubicBezTo>
                    <a:pt x="122707" y="63067"/>
                    <a:pt x="121912" y="66744"/>
                    <a:pt x="122238" y="70392"/>
                  </a:cubicBezTo>
                  <a:cubicBezTo>
                    <a:pt x="123088" y="78622"/>
                    <a:pt x="124981" y="96013"/>
                    <a:pt x="123143" y="99250"/>
                  </a:cubicBezTo>
                  <a:cubicBezTo>
                    <a:pt x="117657" y="108605"/>
                    <a:pt x="87948" y="113433"/>
                    <a:pt x="87948" y="113433"/>
                  </a:cubicBezTo>
                  <a:lnTo>
                    <a:pt x="84519" y="175402"/>
                  </a:lnTo>
                  <a:cubicBezTo>
                    <a:pt x="84042" y="184125"/>
                    <a:pt x="87051" y="192684"/>
                    <a:pt x="92886" y="199185"/>
                  </a:cubicBezTo>
                  <a:lnTo>
                    <a:pt x="99360" y="206372"/>
                  </a:lnTo>
                  <a:cubicBezTo>
                    <a:pt x="99360" y="206372"/>
                    <a:pt x="98948" y="223627"/>
                    <a:pt x="46279" y="226590"/>
                  </a:cubicBezTo>
                  <a:cubicBezTo>
                    <a:pt x="33852" y="227303"/>
                    <a:pt x="19560" y="223627"/>
                    <a:pt x="10617" y="220774"/>
                  </a:cubicBezTo>
                  <a:cubicBezTo>
                    <a:pt x="7515" y="219677"/>
                    <a:pt x="5885" y="216275"/>
                    <a:pt x="6977" y="213176"/>
                  </a:cubicBezTo>
                  <a:cubicBezTo>
                    <a:pt x="7185" y="212599"/>
                    <a:pt x="7490" y="212023"/>
                    <a:pt x="7874" y="211529"/>
                  </a:cubicBezTo>
                  <a:cubicBezTo>
                    <a:pt x="16680" y="199651"/>
                    <a:pt x="37693" y="168736"/>
                    <a:pt x="31630" y="96781"/>
                  </a:cubicBezTo>
                  <a:cubicBezTo>
                    <a:pt x="31444" y="94587"/>
                    <a:pt x="30102" y="92694"/>
                    <a:pt x="28119" y="91762"/>
                  </a:cubicBezTo>
                  <a:cubicBezTo>
                    <a:pt x="20520" y="88168"/>
                    <a:pt x="-164" y="77250"/>
                    <a:pt x="1" y="61943"/>
                  </a:cubicBezTo>
                  <a:cubicBezTo>
                    <a:pt x="83" y="45703"/>
                    <a:pt x="11495" y="40573"/>
                    <a:pt x="20959" y="44304"/>
                  </a:cubicBezTo>
                  <a:close/>
                </a:path>
              </a:pathLst>
            </a:custGeom>
            <a:solidFill>
              <a:srgbClr val="F2F2F2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E6391CB-C7C3-67CF-7905-24FC9790D592}"/>
                </a:ext>
              </a:extLst>
            </p:cNvPr>
            <p:cNvSpPr/>
            <p:nvPr/>
          </p:nvSpPr>
          <p:spPr>
            <a:xfrm>
              <a:off x="4855204" y="4117563"/>
              <a:ext cx="206440" cy="335410"/>
            </a:xfrm>
            <a:custGeom>
              <a:avLst/>
              <a:gdLst>
                <a:gd name="connsiteX0" fmla="*/ 50010 w 147830"/>
                <a:gd name="connsiteY0" fmla="*/ 240185 h 240185"/>
                <a:gd name="connsiteX1" fmla="*/ 15501 w 147830"/>
                <a:gd name="connsiteY1" fmla="*/ 233986 h 240185"/>
                <a:gd name="connsiteX2" fmla="*/ 7271 w 147830"/>
                <a:gd name="connsiteY2" fmla="*/ 225756 h 240185"/>
                <a:gd name="connsiteX3" fmla="*/ 9191 w 147830"/>
                <a:gd name="connsiteY3" fmla="*/ 214262 h 240185"/>
                <a:gd name="connsiteX4" fmla="*/ 31658 w 147830"/>
                <a:gd name="connsiteY4" fmla="*/ 104068 h 240185"/>
                <a:gd name="connsiteX5" fmla="*/ 1 w 147830"/>
                <a:gd name="connsiteY5" fmla="*/ 68571 h 240185"/>
                <a:gd name="connsiteX6" fmla="*/ 10206 w 147830"/>
                <a:gd name="connsiteY6" fmla="*/ 46625 h 240185"/>
                <a:gd name="connsiteX7" fmla="*/ 30177 w 147830"/>
                <a:gd name="connsiteY7" fmla="*/ 44732 h 240185"/>
                <a:gd name="connsiteX8" fmla="*/ 59995 w 147830"/>
                <a:gd name="connsiteY8" fmla="*/ 40288 h 240185"/>
                <a:gd name="connsiteX9" fmla="*/ 90417 w 147830"/>
                <a:gd name="connsiteY9" fmla="*/ 14392 h 240185"/>
                <a:gd name="connsiteX10" fmla="*/ 111595 w 147830"/>
                <a:gd name="connsiteY10" fmla="*/ 73 h 240185"/>
                <a:gd name="connsiteX11" fmla="*/ 121278 w 147830"/>
                <a:gd name="connsiteY11" fmla="*/ 7288 h 240185"/>
                <a:gd name="connsiteX12" fmla="*/ 126765 w 147830"/>
                <a:gd name="connsiteY12" fmla="*/ 20208 h 240185"/>
                <a:gd name="connsiteX13" fmla="*/ 144184 w 147830"/>
                <a:gd name="connsiteY13" fmla="*/ 44376 h 240185"/>
                <a:gd name="connsiteX14" fmla="*/ 147805 w 147830"/>
                <a:gd name="connsiteY14" fmla="*/ 51234 h 240185"/>
                <a:gd name="connsiteX15" fmla="*/ 144568 w 147830"/>
                <a:gd name="connsiteY15" fmla="*/ 60560 h 240185"/>
                <a:gd name="connsiteX16" fmla="*/ 136338 w 147830"/>
                <a:gd name="connsiteY16" fmla="*/ 70793 h 240185"/>
                <a:gd name="connsiteX17" fmla="*/ 135516 w 147830"/>
                <a:gd name="connsiteY17" fmla="*/ 76416 h 240185"/>
                <a:gd name="connsiteX18" fmla="*/ 135680 w 147830"/>
                <a:gd name="connsiteY18" fmla="*/ 78144 h 240185"/>
                <a:gd name="connsiteX19" fmla="*/ 135680 w 147830"/>
                <a:gd name="connsiteY19" fmla="*/ 109280 h 240185"/>
                <a:gd name="connsiteX20" fmla="*/ 101061 w 147830"/>
                <a:gd name="connsiteY20" fmla="*/ 125739 h 240185"/>
                <a:gd name="connsiteX21" fmla="*/ 97934 w 147830"/>
                <a:gd name="connsiteY21" fmla="*/ 182468 h 240185"/>
                <a:gd name="connsiteX22" fmla="*/ 104600 w 147830"/>
                <a:gd name="connsiteY22" fmla="*/ 201396 h 240185"/>
                <a:gd name="connsiteX23" fmla="*/ 111074 w 147830"/>
                <a:gd name="connsiteY23" fmla="*/ 208584 h 240185"/>
                <a:gd name="connsiteX24" fmla="*/ 112802 w 147830"/>
                <a:gd name="connsiteY24" fmla="*/ 213220 h 240185"/>
                <a:gd name="connsiteX25" fmla="*/ 53412 w 147830"/>
                <a:gd name="connsiteY25" fmla="*/ 239966 h 240185"/>
                <a:gd name="connsiteX26" fmla="*/ 20603 w 147830"/>
                <a:gd name="connsiteY26" fmla="*/ 221559 h 240185"/>
                <a:gd name="connsiteX27" fmla="*/ 52781 w 147830"/>
                <a:gd name="connsiteY27" fmla="*/ 226744 h 240185"/>
                <a:gd name="connsiteX28" fmla="*/ 98455 w 147830"/>
                <a:gd name="connsiteY28" fmla="*/ 214536 h 240185"/>
                <a:gd name="connsiteX29" fmla="*/ 94806 w 147830"/>
                <a:gd name="connsiteY29" fmla="*/ 210476 h 240185"/>
                <a:gd name="connsiteX30" fmla="*/ 84766 w 147830"/>
                <a:gd name="connsiteY30" fmla="*/ 181755 h 240185"/>
                <a:gd name="connsiteX31" fmla="*/ 88195 w 147830"/>
                <a:gd name="connsiteY31" fmla="*/ 119759 h 240185"/>
                <a:gd name="connsiteX32" fmla="*/ 93682 w 147830"/>
                <a:gd name="connsiteY32" fmla="*/ 113532 h 240185"/>
                <a:gd name="connsiteX33" fmla="*/ 123857 w 147830"/>
                <a:gd name="connsiteY33" fmla="*/ 102970 h 240185"/>
                <a:gd name="connsiteX34" fmla="*/ 122513 w 147830"/>
                <a:gd name="connsiteY34" fmla="*/ 79516 h 240185"/>
                <a:gd name="connsiteX35" fmla="*/ 122321 w 147830"/>
                <a:gd name="connsiteY35" fmla="*/ 77760 h 240185"/>
                <a:gd name="connsiteX36" fmla="*/ 126271 w 147830"/>
                <a:gd name="connsiteY36" fmla="*/ 62152 h 240185"/>
                <a:gd name="connsiteX37" fmla="*/ 133623 w 147830"/>
                <a:gd name="connsiteY37" fmla="*/ 52962 h 240185"/>
                <a:gd name="connsiteX38" fmla="*/ 114256 w 147830"/>
                <a:gd name="connsiteY38" fmla="*/ 24707 h 240185"/>
                <a:gd name="connsiteX39" fmla="*/ 109620 w 147830"/>
                <a:gd name="connsiteY39" fmla="*/ 13953 h 240185"/>
                <a:gd name="connsiteX40" fmla="*/ 100238 w 147830"/>
                <a:gd name="connsiteY40" fmla="*/ 23390 h 240185"/>
                <a:gd name="connsiteX41" fmla="*/ 66140 w 147830"/>
                <a:gd name="connsiteY41" fmla="*/ 52139 h 240185"/>
                <a:gd name="connsiteX42" fmla="*/ 25239 w 147830"/>
                <a:gd name="connsiteY42" fmla="*/ 57186 h 240185"/>
                <a:gd name="connsiteX43" fmla="*/ 17613 w 147830"/>
                <a:gd name="connsiteY43" fmla="*/ 57708 h 240185"/>
                <a:gd name="connsiteX44" fmla="*/ 13306 w 147830"/>
                <a:gd name="connsiteY44" fmla="*/ 68680 h 240185"/>
                <a:gd name="connsiteX45" fmla="*/ 37611 w 147830"/>
                <a:gd name="connsiteY45" fmla="*/ 92382 h 240185"/>
                <a:gd name="connsiteX46" fmla="*/ 44935 w 147830"/>
                <a:gd name="connsiteY46" fmla="*/ 102916 h 240185"/>
                <a:gd name="connsiteX47" fmla="*/ 20603 w 147830"/>
                <a:gd name="connsiteY47" fmla="*/ 221559 h 240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47830" h="240185">
                  <a:moveTo>
                    <a:pt x="50010" y="240185"/>
                  </a:moveTo>
                  <a:cubicBezTo>
                    <a:pt x="38266" y="239801"/>
                    <a:pt x="26641" y="237716"/>
                    <a:pt x="15501" y="233986"/>
                  </a:cubicBezTo>
                  <a:cubicBezTo>
                    <a:pt x="11591" y="232724"/>
                    <a:pt x="8527" y="229679"/>
                    <a:pt x="7271" y="225756"/>
                  </a:cubicBezTo>
                  <a:cubicBezTo>
                    <a:pt x="6034" y="221833"/>
                    <a:pt x="6750" y="217554"/>
                    <a:pt x="9191" y="214262"/>
                  </a:cubicBezTo>
                  <a:cubicBezTo>
                    <a:pt x="16241" y="204743"/>
                    <a:pt x="37693" y="175857"/>
                    <a:pt x="31658" y="104068"/>
                  </a:cubicBezTo>
                  <a:cubicBezTo>
                    <a:pt x="19944" y="98828"/>
                    <a:pt x="-191" y="86621"/>
                    <a:pt x="1" y="68571"/>
                  </a:cubicBezTo>
                  <a:cubicBezTo>
                    <a:pt x="1" y="58778"/>
                    <a:pt x="3705" y="50987"/>
                    <a:pt x="10206" y="46625"/>
                  </a:cubicBezTo>
                  <a:cubicBezTo>
                    <a:pt x="16151" y="42757"/>
                    <a:pt x="23612" y="42044"/>
                    <a:pt x="30177" y="44732"/>
                  </a:cubicBezTo>
                  <a:cubicBezTo>
                    <a:pt x="40518" y="48820"/>
                    <a:pt x="44990" y="48134"/>
                    <a:pt x="59995" y="40288"/>
                  </a:cubicBezTo>
                  <a:cubicBezTo>
                    <a:pt x="73080" y="33430"/>
                    <a:pt x="82681" y="22869"/>
                    <a:pt x="90417" y="14392"/>
                  </a:cubicBezTo>
                  <a:cubicBezTo>
                    <a:pt x="98153" y="5916"/>
                    <a:pt x="104133" y="-778"/>
                    <a:pt x="111595" y="73"/>
                  </a:cubicBezTo>
                  <a:cubicBezTo>
                    <a:pt x="115828" y="704"/>
                    <a:pt x="119465" y="3420"/>
                    <a:pt x="121278" y="7288"/>
                  </a:cubicBezTo>
                  <a:cubicBezTo>
                    <a:pt x="123492" y="11430"/>
                    <a:pt x="125327" y="15737"/>
                    <a:pt x="126765" y="20208"/>
                  </a:cubicBezTo>
                  <a:cubicBezTo>
                    <a:pt x="129672" y="28438"/>
                    <a:pt x="131977" y="34775"/>
                    <a:pt x="144184" y="44376"/>
                  </a:cubicBezTo>
                  <a:cubicBezTo>
                    <a:pt x="146285" y="46077"/>
                    <a:pt x="147597" y="48545"/>
                    <a:pt x="147805" y="51234"/>
                  </a:cubicBezTo>
                  <a:cubicBezTo>
                    <a:pt x="148022" y="54663"/>
                    <a:pt x="146856" y="58009"/>
                    <a:pt x="144568" y="60560"/>
                  </a:cubicBezTo>
                  <a:lnTo>
                    <a:pt x="136338" y="70793"/>
                  </a:lnTo>
                  <a:cubicBezTo>
                    <a:pt x="135699" y="72603"/>
                    <a:pt x="135420" y="74496"/>
                    <a:pt x="135516" y="76416"/>
                  </a:cubicBezTo>
                  <a:lnTo>
                    <a:pt x="135680" y="78144"/>
                  </a:lnTo>
                  <a:cubicBezTo>
                    <a:pt x="137792" y="98773"/>
                    <a:pt x="137765" y="105576"/>
                    <a:pt x="135680" y="109280"/>
                  </a:cubicBezTo>
                  <a:cubicBezTo>
                    <a:pt x="130194" y="118634"/>
                    <a:pt x="111677" y="123627"/>
                    <a:pt x="101061" y="125739"/>
                  </a:cubicBezTo>
                  <a:lnTo>
                    <a:pt x="97934" y="182468"/>
                  </a:lnTo>
                  <a:cubicBezTo>
                    <a:pt x="97585" y="189409"/>
                    <a:pt x="99980" y="196212"/>
                    <a:pt x="104600" y="201396"/>
                  </a:cubicBezTo>
                  <a:lnTo>
                    <a:pt x="111074" y="208584"/>
                  </a:lnTo>
                  <a:cubicBezTo>
                    <a:pt x="112215" y="209845"/>
                    <a:pt x="112832" y="211519"/>
                    <a:pt x="112802" y="213220"/>
                  </a:cubicBezTo>
                  <a:cubicBezTo>
                    <a:pt x="112802" y="217142"/>
                    <a:pt x="109400" y="236811"/>
                    <a:pt x="53412" y="239966"/>
                  </a:cubicBezTo>
                  <a:close/>
                  <a:moveTo>
                    <a:pt x="20603" y="221559"/>
                  </a:moveTo>
                  <a:cubicBezTo>
                    <a:pt x="28174" y="223918"/>
                    <a:pt x="41588" y="227402"/>
                    <a:pt x="52781" y="226744"/>
                  </a:cubicBezTo>
                  <a:cubicBezTo>
                    <a:pt x="85150" y="224933"/>
                    <a:pt x="95465" y="217691"/>
                    <a:pt x="98455" y="214536"/>
                  </a:cubicBezTo>
                  <a:lnTo>
                    <a:pt x="94806" y="210476"/>
                  </a:lnTo>
                  <a:cubicBezTo>
                    <a:pt x="87803" y="202603"/>
                    <a:pt x="84196" y="192289"/>
                    <a:pt x="84766" y="181755"/>
                  </a:cubicBezTo>
                  <a:lnTo>
                    <a:pt x="88195" y="119759"/>
                  </a:lnTo>
                  <a:cubicBezTo>
                    <a:pt x="88382" y="116659"/>
                    <a:pt x="90642" y="114108"/>
                    <a:pt x="93682" y="113532"/>
                  </a:cubicBezTo>
                  <a:cubicBezTo>
                    <a:pt x="107398" y="111310"/>
                    <a:pt x="121114" y="106482"/>
                    <a:pt x="123857" y="102970"/>
                  </a:cubicBezTo>
                  <a:cubicBezTo>
                    <a:pt x="124515" y="99020"/>
                    <a:pt x="123007" y="84426"/>
                    <a:pt x="122513" y="79516"/>
                  </a:cubicBezTo>
                  <a:lnTo>
                    <a:pt x="122321" y="77760"/>
                  </a:lnTo>
                  <a:cubicBezTo>
                    <a:pt x="121992" y="74469"/>
                    <a:pt x="122540" y="66349"/>
                    <a:pt x="126271" y="62152"/>
                  </a:cubicBezTo>
                  <a:lnTo>
                    <a:pt x="133623" y="52962"/>
                  </a:lnTo>
                  <a:cubicBezTo>
                    <a:pt x="124397" y="45775"/>
                    <a:pt x="117630" y="35899"/>
                    <a:pt x="114256" y="24707"/>
                  </a:cubicBezTo>
                  <a:cubicBezTo>
                    <a:pt x="113046" y="20976"/>
                    <a:pt x="111493" y="17382"/>
                    <a:pt x="109620" y="13953"/>
                  </a:cubicBezTo>
                  <a:cubicBezTo>
                    <a:pt x="106270" y="16861"/>
                    <a:pt x="103135" y="20016"/>
                    <a:pt x="100238" y="23390"/>
                  </a:cubicBezTo>
                  <a:cubicBezTo>
                    <a:pt x="92255" y="32168"/>
                    <a:pt x="81310" y="44156"/>
                    <a:pt x="66140" y="52139"/>
                  </a:cubicBezTo>
                  <a:cubicBezTo>
                    <a:pt x="48830" y="61192"/>
                    <a:pt x="40518" y="63112"/>
                    <a:pt x="25239" y="57186"/>
                  </a:cubicBezTo>
                  <a:cubicBezTo>
                    <a:pt x="22765" y="56089"/>
                    <a:pt x="19914" y="56281"/>
                    <a:pt x="17613" y="57708"/>
                  </a:cubicBezTo>
                  <a:cubicBezTo>
                    <a:pt x="14870" y="59545"/>
                    <a:pt x="13361" y="63441"/>
                    <a:pt x="13306" y="68680"/>
                  </a:cubicBezTo>
                  <a:cubicBezTo>
                    <a:pt x="13306" y="76307"/>
                    <a:pt x="22331" y="85140"/>
                    <a:pt x="37611" y="92382"/>
                  </a:cubicBezTo>
                  <a:cubicBezTo>
                    <a:pt x="41747" y="94357"/>
                    <a:pt x="44532" y="98362"/>
                    <a:pt x="44935" y="102916"/>
                  </a:cubicBezTo>
                  <a:cubicBezTo>
                    <a:pt x="51382" y="178052"/>
                    <a:pt x="28915" y="210284"/>
                    <a:pt x="20603" y="221559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12AC1B79-6C5E-EF07-AA86-67BD129C1314}"/>
                </a:ext>
              </a:extLst>
            </p:cNvPr>
            <p:cNvSpPr/>
            <p:nvPr/>
          </p:nvSpPr>
          <p:spPr>
            <a:xfrm>
              <a:off x="2957534" y="552732"/>
              <a:ext cx="1063652" cy="1415206"/>
            </a:xfrm>
            <a:custGeom>
              <a:avLst/>
              <a:gdLst>
                <a:gd name="connsiteX0" fmla="*/ 6702 w 761672"/>
                <a:gd name="connsiteY0" fmla="*/ 1013420 h 1013420"/>
                <a:gd name="connsiteX1" fmla="*/ 4590 w 761672"/>
                <a:gd name="connsiteY1" fmla="*/ 1013064 h 1013420"/>
                <a:gd name="connsiteX2" fmla="*/ 338 w 761672"/>
                <a:gd name="connsiteY2" fmla="*/ 1004615 h 1013420"/>
                <a:gd name="connsiteX3" fmla="*/ 751069 w 761672"/>
                <a:gd name="connsiteY3" fmla="*/ 1235 h 1013420"/>
                <a:gd name="connsiteX4" fmla="*/ 760437 w 761672"/>
                <a:gd name="connsiteY4" fmla="*/ 2839 h 1013420"/>
                <a:gd name="connsiteX5" fmla="*/ 758833 w 761672"/>
                <a:gd name="connsiteY5" fmla="*/ 12207 h 1013420"/>
                <a:gd name="connsiteX6" fmla="*/ 13039 w 761672"/>
                <a:gd name="connsiteY6" fmla="*/ 1008839 h 1013420"/>
                <a:gd name="connsiteX7" fmla="*/ 6702 w 761672"/>
                <a:gd name="connsiteY7" fmla="*/ 1013420 h 1013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1672" h="1013420">
                  <a:moveTo>
                    <a:pt x="6702" y="1013420"/>
                  </a:moveTo>
                  <a:cubicBezTo>
                    <a:pt x="5983" y="1013423"/>
                    <a:pt x="5267" y="1013303"/>
                    <a:pt x="4590" y="1013064"/>
                  </a:cubicBezTo>
                  <a:cubicBezTo>
                    <a:pt x="1084" y="1011904"/>
                    <a:pt x="-817" y="1008121"/>
                    <a:pt x="338" y="1004615"/>
                  </a:cubicBezTo>
                  <a:cubicBezTo>
                    <a:pt x="76955" y="775119"/>
                    <a:pt x="276331" y="339691"/>
                    <a:pt x="751069" y="1235"/>
                  </a:cubicBezTo>
                  <a:cubicBezTo>
                    <a:pt x="754101" y="-908"/>
                    <a:pt x="758295" y="-192"/>
                    <a:pt x="760437" y="2839"/>
                  </a:cubicBezTo>
                  <a:cubicBezTo>
                    <a:pt x="762580" y="5871"/>
                    <a:pt x="761864" y="10065"/>
                    <a:pt x="758833" y="12207"/>
                  </a:cubicBezTo>
                  <a:cubicBezTo>
                    <a:pt x="287194" y="348277"/>
                    <a:pt x="89108" y="780880"/>
                    <a:pt x="13039" y="1008839"/>
                  </a:cubicBezTo>
                  <a:cubicBezTo>
                    <a:pt x="12131" y="1011569"/>
                    <a:pt x="9580" y="1013415"/>
                    <a:pt x="6702" y="1013420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00BF2D8A-85D9-2CBD-58AA-25466DBA310E}"/>
                </a:ext>
              </a:extLst>
            </p:cNvPr>
            <p:cNvSpPr/>
            <p:nvPr/>
          </p:nvSpPr>
          <p:spPr>
            <a:xfrm>
              <a:off x="2872180" y="577387"/>
              <a:ext cx="856846" cy="1180205"/>
            </a:xfrm>
            <a:custGeom>
              <a:avLst/>
              <a:gdLst>
                <a:gd name="connsiteX0" fmla="*/ 6705 w 613581"/>
                <a:gd name="connsiteY0" fmla="*/ 845138 h 845137"/>
                <a:gd name="connsiteX1" fmla="*/ 4428 w 613581"/>
                <a:gd name="connsiteY1" fmla="*/ 844726 h 845137"/>
                <a:gd name="connsiteX2" fmla="*/ 395 w 613581"/>
                <a:gd name="connsiteY2" fmla="*/ 836167 h 845137"/>
                <a:gd name="connsiteX3" fmla="*/ 603022 w 613581"/>
                <a:gd name="connsiteY3" fmla="*/ 1219 h 845137"/>
                <a:gd name="connsiteX4" fmla="*/ 612362 w 613581"/>
                <a:gd name="connsiteY4" fmla="*/ 2852 h 845137"/>
                <a:gd name="connsiteX5" fmla="*/ 610730 w 613581"/>
                <a:gd name="connsiteY5" fmla="*/ 12192 h 845137"/>
                <a:gd name="connsiteX6" fmla="*/ 12987 w 613581"/>
                <a:gd name="connsiteY6" fmla="*/ 840776 h 845137"/>
                <a:gd name="connsiteX7" fmla="*/ 6705 w 613581"/>
                <a:gd name="connsiteY7" fmla="*/ 845138 h 845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3581" h="845137">
                  <a:moveTo>
                    <a:pt x="6705" y="845138"/>
                  </a:moveTo>
                  <a:cubicBezTo>
                    <a:pt x="5928" y="845138"/>
                    <a:pt x="5158" y="844998"/>
                    <a:pt x="4428" y="844726"/>
                  </a:cubicBezTo>
                  <a:cubicBezTo>
                    <a:pt x="952" y="843475"/>
                    <a:pt x="-853" y="839643"/>
                    <a:pt x="395" y="836167"/>
                  </a:cubicBezTo>
                  <a:cubicBezTo>
                    <a:pt x="197302" y="291861"/>
                    <a:pt x="598989" y="4045"/>
                    <a:pt x="603022" y="1219"/>
                  </a:cubicBezTo>
                  <a:cubicBezTo>
                    <a:pt x="606053" y="-909"/>
                    <a:pt x="610233" y="-180"/>
                    <a:pt x="612362" y="2852"/>
                  </a:cubicBezTo>
                  <a:cubicBezTo>
                    <a:pt x="614491" y="5883"/>
                    <a:pt x="613761" y="10063"/>
                    <a:pt x="610730" y="12192"/>
                  </a:cubicBezTo>
                  <a:cubicBezTo>
                    <a:pt x="606725" y="14935"/>
                    <a:pt x="208385" y="300557"/>
                    <a:pt x="12987" y="840776"/>
                  </a:cubicBezTo>
                  <a:cubicBezTo>
                    <a:pt x="12005" y="843396"/>
                    <a:pt x="9503" y="845132"/>
                    <a:pt x="6705" y="845138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A94EA0C0-33E9-C980-C134-47721C965517}"/>
                </a:ext>
              </a:extLst>
            </p:cNvPr>
            <p:cNvSpPr/>
            <p:nvPr/>
          </p:nvSpPr>
          <p:spPr>
            <a:xfrm>
              <a:off x="4302851" y="118502"/>
              <a:ext cx="76215" cy="62723"/>
            </a:xfrm>
            <a:custGeom>
              <a:avLst/>
              <a:gdLst>
                <a:gd name="connsiteX0" fmla="*/ 47810 w 54578"/>
                <a:gd name="connsiteY0" fmla="*/ 44915 h 44915"/>
                <a:gd name="connsiteX1" fmla="*/ 43749 w 54578"/>
                <a:gd name="connsiteY1" fmla="*/ 43544 h 44915"/>
                <a:gd name="connsiteX2" fmla="*/ 2601 w 54578"/>
                <a:gd name="connsiteY2" fmla="*/ 12024 h 44915"/>
                <a:gd name="connsiteX3" fmla="*/ 1408 w 54578"/>
                <a:gd name="connsiteY3" fmla="*/ 2602 h 44915"/>
                <a:gd name="connsiteX4" fmla="*/ 10831 w 54578"/>
                <a:gd name="connsiteY4" fmla="*/ 1408 h 44915"/>
                <a:gd name="connsiteX5" fmla="*/ 51979 w 54578"/>
                <a:gd name="connsiteY5" fmla="*/ 32928 h 44915"/>
                <a:gd name="connsiteX6" fmla="*/ 53178 w 54578"/>
                <a:gd name="connsiteY6" fmla="*/ 42318 h 44915"/>
                <a:gd name="connsiteX7" fmla="*/ 47892 w 54578"/>
                <a:gd name="connsiteY7" fmla="*/ 44915 h 44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578" h="44915">
                  <a:moveTo>
                    <a:pt x="47810" y="44915"/>
                  </a:moveTo>
                  <a:cubicBezTo>
                    <a:pt x="46342" y="44924"/>
                    <a:pt x="44913" y="44441"/>
                    <a:pt x="43749" y="43544"/>
                  </a:cubicBezTo>
                  <a:lnTo>
                    <a:pt x="2601" y="12024"/>
                  </a:lnTo>
                  <a:cubicBezTo>
                    <a:pt x="-331" y="9753"/>
                    <a:pt x="-863" y="5534"/>
                    <a:pt x="1408" y="2602"/>
                  </a:cubicBezTo>
                  <a:cubicBezTo>
                    <a:pt x="3680" y="-331"/>
                    <a:pt x="7899" y="-863"/>
                    <a:pt x="10831" y="1408"/>
                  </a:cubicBezTo>
                  <a:lnTo>
                    <a:pt x="51979" y="32928"/>
                  </a:lnTo>
                  <a:cubicBezTo>
                    <a:pt x="54903" y="35191"/>
                    <a:pt x="55441" y="39393"/>
                    <a:pt x="53178" y="42318"/>
                  </a:cubicBezTo>
                  <a:cubicBezTo>
                    <a:pt x="51913" y="43952"/>
                    <a:pt x="49960" y="44913"/>
                    <a:pt x="47892" y="44915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AFF7DF12-9DAB-5C5C-7C88-5EE0D8E3F9B5}"/>
                </a:ext>
              </a:extLst>
            </p:cNvPr>
            <p:cNvSpPr/>
            <p:nvPr/>
          </p:nvSpPr>
          <p:spPr>
            <a:xfrm>
              <a:off x="4436523" y="221200"/>
              <a:ext cx="76249" cy="62727"/>
            </a:xfrm>
            <a:custGeom>
              <a:avLst/>
              <a:gdLst>
                <a:gd name="connsiteX0" fmla="*/ 47798 w 54601"/>
                <a:gd name="connsiteY0" fmla="*/ 44918 h 44918"/>
                <a:gd name="connsiteX1" fmla="*/ 43738 w 54601"/>
                <a:gd name="connsiteY1" fmla="*/ 43519 h 44918"/>
                <a:gd name="connsiteX2" fmla="*/ 2590 w 54601"/>
                <a:gd name="connsiteY2" fmla="*/ 12000 h 44918"/>
                <a:gd name="connsiteX3" fmla="*/ 1411 w 54601"/>
                <a:gd name="connsiteY3" fmla="*/ 2590 h 44918"/>
                <a:gd name="connsiteX4" fmla="*/ 10820 w 54601"/>
                <a:gd name="connsiteY4" fmla="*/ 1411 h 44918"/>
                <a:gd name="connsiteX5" fmla="*/ 51968 w 54601"/>
                <a:gd name="connsiteY5" fmla="*/ 32903 h 44918"/>
                <a:gd name="connsiteX6" fmla="*/ 53230 w 54601"/>
                <a:gd name="connsiteY6" fmla="*/ 42285 h 44918"/>
                <a:gd name="connsiteX7" fmla="*/ 47908 w 54601"/>
                <a:gd name="connsiteY7" fmla="*/ 44918 h 44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601" h="44918">
                  <a:moveTo>
                    <a:pt x="47798" y="44918"/>
                  </a:moveTo>
                  <a:cubicBezTo>
                    <a:pt x="46328" y="44915"/>
                    <a:pt x="44899" y="44421"/>
                    <a:pt x="43738" y="43519"/>
                  </a:cubicBezTo>
                  <a:lnTo>
                    <a:pt x="2590" y="12000"/>
                  </a:lnTo>
                  <a:cubicBezTo>
                    <a:pt x="-334" y="9728"/>
                    <a:pt x="-861" y="5515"/>
                    <a:pt x="1411" y="2590"/>
                  </a:cubicBezTo>
                  <a:cubicBezTo>
                    <a:pt x="3682" y="-334"/>
                    <a:pt x="7896" y="-860"/>
                    <a:pt x="10820" y="1411"/>
                  </a:cubicBezTo>
                  <a:lnTo>
                    <a:pt x="51968" y="32903"/>
                  </a:lnTo>
                  <a:cubicBezTo>
                    <a:pt x="54906" y="35144"/>
                    <a:pt x="55471" y="39344"/>
                    <a:pt x="53230" y="42285"/>
                  </a:cubicBezTo>
                  <a:cubicBezTo>
                    <a:pt x="51965" y="43944"/>
                    <a:pt x="49996" y="44918"/>
                    <a:pt x="47908" y="44918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57D37F88-A551-87DE-20CA-D83549C4D462}"/>
                </a:ext>
              </a:extLst>
            </p:cNvPr>
            <p:cNvSpPr/>
            <p:nvPr/>
          </p:nvSpPr>
          <p:spPr>
            <a:xfrm>
              <a:off x="4427753" y="96417"/>
              <a:ext cx="62617" cy="75923"/>
            </a:xfrm>
            <a:custGeom>
              <a:avLst/>
              <a:gdLst>
                <a:gd name="connsiteX0" fmla="*/ 6619 w 44840"/>
                <a:gd name="connsiteY0" fmla="*/ 54366 h 54369"/>
                <a:gd name="connsiteX1" fmla="*/ 2531 w 44840"/>
                <a:gd name="connsiteY1" fmla="*/ 52967 h 54369"/>
                <a:gd name="connsiteX2" fmla="*/ 1324 w 44840"/>
                <a:gd name="connsiteY2" fmla="*/ 43750 h 54369"/>
                <a:gd name="connsiteX3" fmla="*/ 32816 w 44840"/>
                <a:gd name="connsiteY3" fmla="*/ 2601 h 54369"/>
                <a:gd name="connsiteX4" fmla="*/ 42239 w 44840"/>
                <a:gd name="connsiteY4" fmla="*/ 1408 h 54369"/>
                <a:gd name="connsiteX5" fmla="*/ 43432 w 44840"/>
                <a:gd name="connsiteY5" fmla="*/ 10831 h 54369"/>
                <a:gd name="connsiteX6" fmla="*/ 11941 w 44840"/>
                <a:gd name="connsiteY6" fmla="*/ 51979 h 54369"/>
                <a:gd name="connsiteX7" fmla="*/ 6619 w 44840"/>
                <a:gd name="connsiteY7" fmla="*/ 54366 h 54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840" h="54369">
                  <a:moveTo>
                    <a:pt x="6619" y="54366"/>
                  </a:moveTo>
                  <a:cubicBezTo>
                    <a:pt x="5140" y="54360"/>
                    <a:pt x="3703" y="53869"/>
                    <a:pt x="2531" y="52967"/>
                  </a:cubicBezTo>
                  <a:cubicBezTo>
                    <a:pt x="-300" y="50728"/>
                    <a:pt x="-834" y="46641"/>
                    <a:pt x="1324" y="43750"/>
                  </a:cubicBezTo>
                  <a:lnTo>
                    <a:pt x="32816" y="2601"/>
                  </a:lnTo>
                  <a:cubicBezTo>
                    <a:pt x="35088" y="-331"/>
                    <a:pt x="39307" y="-863"/>
                    <a:pt x="42239" y="1408"/>
                  </a:cubicBezTo>
                  <a:cubicBezTo>
                    <a:pt x="45172" y="3680"/>
                    <a:pt x="45704" y="7899"/>
                    <a:pt x="43432" y="10831"/>
                  </a:cubicBezTo>
                  <a:lnTo>
                    <a:pt x="11941" y="51979"/>
                  </a:lnTo>
                  <a:cubicBezTo>
                    <a:pt x="10629" y="53554"/>
                    <a:pt x="8665" y="54434"/>
                    <a:pt x="6619" y="54366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11D6FF8-E4A7-840F-FCB4-D92326DC03F7}"/>
                </a:ext>
              </a:extLst>
            </p:cNvPr>
            <p:cNvSpPr/>
            <p:nvPr/>
          </p:nvSpPr>
          <p:spPr>
            <a:xfrm>
              <a:off x="4325239" y="229981"/>
              <a:ext cx="62693" cy="76126"/>
            </a:xfrm>
            <a:custGeom>
              <a:avLst/>
              <a:gdLst>
                <a:gd name="connsiteX0" fmla="*/ 6677 w 44895"/>
                <a:gd name="connsiteY0" fmla="*/ 54513 h 54513"/>
                <a:gd name="connsiteX1" fmla="*/ 2617 w 44895"/>
                <a:gd name="connsiteY1" fmla="*/ 53141 h 54513"/>
                <a:gd name="connsiteX2" fmla="*/ 1383 w 44895"/>
                <a:gd name="connsiteY2" fmla="*/ 43760 h 54513"/>
                <a:gd name="connsiteX3" fmla="*/ 32847 w 44895"/>
                <a:gd name="connsiteY3" fmla="*/ 2612 h 54513"/>
                <a:gd name="connsiteX4" fmla="*/ 42284 w 44895"/>
                <a:gd name="connsiteY4" fmla="*/ 1405 h 54513"/>
                <a:gd name="connsiteX5" fmla="*/ 43491 w 44895"/>
                <a:gd name="connsiteY5" fmla="*/ 10841 h 54513"/>
                <a:gd name="connsiteX6" fmla="*/ 11999 w 44895"/>
                <a:gd name="connsiteY6" fmla="*/ 51989 h 54513"/>
                <a:gd name="connsiteX7" fmla="*/ 6677 w 44895"/>
                <a:gd name="connsiteY7" fmla="*/ 54513 h 54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895" h="54513">
                  <a:moveTo>
                    <a:pt x="6677" y="54513"/>
                  </a:moveTo>
                  <a:cubicBezTo>
                    <a:pt x="5209" y="54521"/>
                    <a:pt x="3780" y="54039"/>
                    <a:pt x="2617" y="53141"/>
                  </a:cubicBezTo>
                  <a:cubicBezTo>
                    <a:pt x="-313" y="50892"/>
                    <a:pt x="-867" y="46692"/>
                    <a:pt x="1383" y="43760"/>
                  </a:cubicBezTo>
                  <a:lnTo>
                    <a:pt x="32847" y="2612"/>
                  </a:lnTo>
                  <a:cubicBezTo>
                    <a:pt x="35118" y="-326"/>
                    <a:pt x="39346" y="-867"/>
                    <a:pt x="42284" y="1405"/>
                  </a:cubicBezTo>
                  <a:cubicBezTo>
                    <a:pt x="45222" y="3676"/>
                    <a:pt x="45762" y="7903"/>
                    <a:pt x="43491" y="10841"/>
                  </a:cubicBezTo>
                  <a:lnTo>
                    <a:pt x="11999" y="51989"/>
                  </a:lnTo>
                  <a:cubicBezTo>
                    <a:pt x="10709" y="53608"/>
                    <a:pt x="8745" y="54540"/>
                    <a:pt x="6677" y="54513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0096636F-1138-0A64-07D8-F0433537B16C}"/>
                </a:ext>
              </a:extLst>
            </p:cNvPr>
            <p:cNvSpPr/>
            <p:nvPr/>
          </p:nvSpPr>
          <p:spPr>
            <a:xfrm>
              <a:off x="2686714" y="3727684"/>
              <a:ext cx="52535" cy="83059"/>
            </a:xfrm>
            <a:custGeom>
              <a:avLst/>
              <a:gdLst>
                <a:gd name="connsiteX0" fmla="*/ 30942 w 37620"/>
                <a:gd name="connsiteY0" fmla="*/ 59478 h 59478"/>
                <a:gd name="connsiteX1" fmla="*/ 25016 w 37620"/>
                <a:gd name="connsiteY1" fmla="*/ 55911 h 59478"/>
                <a:gd name="connsiteX2" fmla="*/ 903 w 37620"/>
                <a:gd name="connsiteY2" fmla="*/ 10045 h 59478"/>
                <a:gd name="connsiteX3" fmla="*/ 3339 w 37620"/>
                <a:gd name="connsiteY3" fmla="*/ 910 h 59478"/>
                <a:gd name="connsiteX4" fmla="*/ 12485 w 37620"/>
                <a:gd name="connsiteY4" fmla="*/ 3324 h 59478"/>
                <a:gd name="connsiteX5" fmla="*/ 12754 w 37620"/>
                <a:gd name="connsiteY5" fmla="*/ 3846 h 59478"/>
                <a:gd name="connsiteX6" fmla="*/ 36839 w 37620"/>
                <a:gd name="connsiteY6" fmla="*/ 49684 h 59478"/>
                <a:gd name="connsiteX7" fmla="*/ 34080 w 37620"/>
                <a:gd name="connsiteY7" fmla="*/ 58710 h 59478"/>
                <a:gd name="connsiteX8" fmla="*/ 30942 w 37620"/>
                <a:gd name="connsiteY8" fmla="*/ 59478 h 59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620" h="59478">
                  <a:moveTo>
                    <a:pt x="30942" y="59478"/>
                  </a:moveTo>
                  <a:cubicBezTo>
                    <a:pt x="28454" y="59505"/>
                    <a:pt x="26168" y="58106"/>
                    <a:pt x="25016" y="55911"/>
                  </a:cubicBezTo>
                  <a:lnTo>
                    <a:pt x="903" y="10045"/>
                  </a:lnTo>
                  <a:cubicBezTo>
                    <a:pt x="-951" y="6836"/>
                    <a:pt x="141" y="2748"/>
                    <a:pt x="3339" y="910"/>
                  </a:cubicBezTo>
                  <a:cubicBezTo>
                    <a:pt x="6538" y="-955"/>
                    <a:pt x="10634" y="142"/>
                    <a:pt x="12485" y="3324"/>
                  </a:cubicBezTo>
                  <a:cubicBezTo>
                    <a:pt x="12584" y="3489"/>
                    <a:pt x="12672" y="3681"/>
                    <a:pt x="12754" y="3846"/>
                  </a:cubicBezTo>
                  <a:lnTo>
                    <a:pt x="36839" y="49684"/>
                  </a:lnTo>
                  <a:cubicBezTo>
                    <a:pt x="38568" y="52949"/>
                    <a:pt x="37331" y="56981"/>
                    <a:pt x="34080" y="58710"/>
                  </a:cubicBezTo>
                  <a:cubicBezTo>
                    <a:pt x="33114" y="59203"/>
                    <a:pt x="32036" y="59478"/>
                    <a:pt x="30942" y="59478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4B55B5A-0C67-FF94-89A4-DD91B291C267}"/>
                </a:ext>
              </a:extLst>
            </p:cNvPr>
            <p:cNvSpPr/>
            <p:nvPr/>
          </p:nvSpPr>
          <p:spPr>
            <a:xfrm>
              <a:off x="2765316" y="3877183"/>
              <a:ext cx="52347" cy="82728"/>
            </a:xfrm>
            <a:custGeom>
              <a:avLst/>
              <a:gdLst>
                <a:gd name="connsiteX0" fmla="*/ 30808 w 37486"/>
                <a:gd name="connsiteY0" fmla="*/ 59242 h 59241"/>
                <a:gd name="connsiteX1" fmla="*/ 24883 w 37486"/>
                <a:gd name="connsiteY1" fmla="*/ 55676 h 59241"/>
                <a:gd name="connsiteX2" fmla="*/ 770 w 37486"/>
                <a:gd name="connsiteY2" fmla="*/ 9809 h 59241"/>
                <a:gd name="connsiteX3" fmla="*/ 3582 w 37486"/>
                <a:gd name="connsiteY3" fmla="*/ 757 h 59241"/>
                <a:gd name="connsiteX4" fmla="*/ 12620 w 37486"/>
                <a:gd name="connsiteY4" fmla="*/ 3582 h 59241"/>
                <a:gd name="connsiteX5" fmla="*/ 36706 w 37486"/>
                <a:gd name="connsiteY5" fmla="*/ 49449 h 59241"/>
                <a:gd name="connsiteX6" fmla="*/ 33946 w 37486"/>
                <a:gd name="connsiteY6" fmla="*/ 58474 h 59241"/>
                <a:gd name="connsiteX7" fmla="*/ 30808 w 37486"/>
                <a:gd name="connsiteY7" fmla="*/ 59242 h 59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486" h="59241">
                  <a:moveTo>
                    <a:pt x="30808" y="59242"/>
                  </a:moveTo>
                  <a:cubicBezTo>
                    <a:pt x="28325" y="59242"/>
                    <a:pt x="26043" y="57870"/>
                    <a:pt x="24883" y="55676"/>
                  </a:cubicBezTo>
                  <a:lnTo>
                    <a:pt x="770" y="9809"/>
                  </a:lnTo>
                  <a:cubicBezTo>
                    <a:pt x="-950" y="6545"/>
                    <a:pt x="309" y="2485"/>
                    <a:pt x="3582" y="757"/>
                  </a:cubicBezTo>
                  <a:cubicBezTo>
                    <a:pt x="6854" y="-944"/>
                    <a:pt x="10900" y="318"/>
                    <a:pt x="12620" y="3582"/>
                  </a:cubicBezTo>
                  <a:lnTo>
                    <a:pt x="36706" y="49449"/>
                  </a:lnTo>
                  <a:cubicBezTo>
                    <a:pt x="38434" y="52713"/>
                    <a:pt x="37197" y="56746"/>
                    <a:pt x="33946" y="58474"/>
                  </a:cubicBezTo>
                  <a:cubicBezTo>
                    <a:pt x="32980" y="58967"/>
                    <a:pt x="31902" y="59242"/>
                    <a:pt x="30808" y="59242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17FCDDEB-C44F-D4D6-31B2-5BF2ABA62534}"/>
                </a:ext>
              </a:extLst>
            </p:cNvPr>
            <p:cNvSpPr/>
            <p:nvPr/>
          </p:nvSpPr>
          <p:spPr>
            <a:xfrm>
              <a:off x="2636472" y="3856856"/>
              <a:ext cx="82912" cy="52565"/>
            </a:xfrm>
            <a:custGeom>
              <a:avLst/>
              <a:gdLst>
                <a:gd name="connsiteX0" fmla="*/ 6678 w 59372"/>
                <a:gd name="connsiteY0" fmla="*/ 37642 h 37641"/>
                <a:gd name="connsiteX1" fmla="*/ 780 w 59372"/>
                <a:gd name="connsiteY1" fmla="*/ 34076 h 37641"/>
                <a:gd name="connsiteX2" fmla="*/ 3524 w 59372"/>
                <a:gd name="connsiteY2" fmla="*/ 25023 h 37641"/>
                <a:gd name="connsiteX3" fmla="*/ 49308 w 59372"/>
                <a:gd name="connsiteY3" fmla="*/ 910 h 37641"/>
                <a:gd name="connsiteX4" fmla="*/ 58462 w 59372"/>
                <a:gd name="connsiteY4" fmla="*/ 3324 h 37641"/>
                <a:gd name="connsiteX5" fmla="*/ 56048 w 59372"/>
                <a:gd name="connsiteY5" fmla="*/ 12487 h 37641"/>
                <a:gd name="connsiteX6" fmla="*/ 55562 w 59372"/>
                <a:gd name="connsiteY6" fmla="*/ 12733 h 37641"/>
                <a:gd name="connsiteX7" fmla="*/ 9751 w 59372"/>
                <a:gd name="connsiteY7" fmla="*/ 36874 h 37641"/>
                <a:gd name="connsiteX8" fmla="*/ 6678 w 59372"/>
                <a:gd name="connsiteY8" fmla="*/ 37642 h 3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372" h="37641">
                  <a:moveTo>
                    <a:pt x="6678" y="37642"/>
                  </a:moveTo>
                  <a:cubicBezTo>
                    <a:pt x="4201" y="37642"/>
                    <a:pt x="1927" y="36270"/>
                    <a:pt x="780" y="34076"/>
                  </a:cubicBezTo>
                  <a:cubicBezTo>
                    <a:pt x="-942" y="30811"/>
                    <a:pt x="281" y="26779"/>
                    <a:pt x="3524" y="25023"/>
                  </a:cubicBezTo>
                  <a:lnTo>
                    <a:pt x="49308" y="910"/>
                  </a:lnTo>
                  <a:cubicBezTo>
                    <a:pt x="52501" y="-955"/>
                    <a:pt x="56599" y="142"/>
                    <a:pt x="58462" y="3324"/>
                  </a:cubicBezTo>
                  <a:cubicBezTo>
                    <a:pt x="60322" y="6507"/>
                    <a:pt x="59241" y="10621"/>
                    <a:pt x="56048" y="12487"/>
                  </a:cubicBezTo>
                  <a:cubicBezTo>
                    <a:pt x="55889" y="12569"/>
                    <a:pt x="55727" y="12651"/>
                    <a:pt x="55562" y="12733"/>
                  </a:cubicBezTo>
                  <a:lnTo>
                    <a:pt x="9751" y="36874"/>
                  </a:lnTo>
                  <a:cubicBezTo>
                    <a:pt x="8804" y="37368"/>
                    <a:pt x="7748" y="37642"/>
                    <a:pt x="6678" y="37642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550EF10-1809-58EB-90A7-B1CE2F9830E9}"/>
                </a:ext>
              </a:extLst>
            </p:cNvPr>
            <p:cNvSpPr/>
            <p:nvPr/>
          </p:nvSpPr>
          <p:spPr>
            <a:xfrm>
              <a:off x="2785448" y="3778515"/>
              <a:ext cx="82671" cy="52414"/>
            </a:xfrm>
            <a:custGeom>
              <a:avLst/>
              <a:gdLst>
                <a:gd name="connsiteX0" fmla="*/ 6707 w 59200"/>
                <a:gd name="connsiteY0" fmla="*/ 37533 h 37533"/>
                <a:gd name="connsiteX1" fmla="*/ 0 w 59200"/>
                <a:gd name="connsiteY1" fmla="*/ 30867 h 37533"/>
                <a:gd name="connsiteX2" fmla="*/ 3580 w 59200"/>
                <a:gd name="connsiteY2" fmla="*/ 24914 h 37533"/>
                <a:gd name="connsiteX3" fmla="*/ 49391 w 59200"/>
                <a:gd name="connsiteY3" fmla="*/ 774 h 37533"/>
                <a:gd name="connsiteX4" fmla="*/ 58430 w 59200"/>
                <a:gd name="connsiteY4" fmla="*/ 3600 h 37533"/>
                <a:gd name="connsiteX5" fmla="*/ 55618 w 59200"/>
                <a:gd name="connsiteY5" fmla="*/ 12625 h 37533"/>
                <a:gd name="connsiteX6" fmla="*/ 9807 w 59200"/>
                <a:gd name="connsiteY6" fmla="*/ 36737 h 37533"/>
                <a:gd name="connsiteX7" fmla="*/ 6707 w 59200"/>
                <a:gd name="connsiteY7" fmla="*/ 37533 h 3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200" h="37533">
                  <a:moveTo>
                    <a:pt x="6707" y="37533"/>
                  </a:moveTo>
                  <a:cubicBezTo>
                    <a:pt x="3009" y="37533"/>
                    <a:pt x="8" y="34543"/>
                    <a:pt x="0" y="30867"/>
                  </a:cubicBezTo>
                  <a:cubicBezTo>
                    <a:pt x="-5" y="28371"/>
                    <a:pt x="1374" y="26066"/>
                    <a:pt x="3580" y="24914"/>
                  </a:cubicBezTo>
                  <a:lnTo>
                    <a:pt x="49391" y="774"/>
                  </a:lnTo>
                  <a:cubicBezTo>
                    <a:pt x="52664" y="-954"/>
                    <a:pt x="56710" y="308"/>
                    <a:pt x="58430" y="3600"/>
                  </a:cubicBezTo>
                  <a:cubicBezTo>
                    <a:pt x="60150" y="6864"/>
                    <a:pt x="58891" y="10896"/>
                    <a:pt x="55618" y="12625"/>
                  </a:cubicBezTo>
                  <a:lnTo>
                    <a:pt x="9807" y="36737"/>
                  </a:lnTo>
                  <a:cubicBezTo>
                    <a:pt x="8858" y="37258"/>
                    <a:pt x="7791" y="37533"/>
                    <a:pt x="6707" y="37533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3A9ED07D-7221-B8CA-BA16-D23ED024CFD2}"/>
                </a:ext>
              </a:extLst>
            </p:cNvPr>
            <p:cNvSpPr/>
            <p:nvPr/>
          </p:nvSpPr>
          <p:spPr>
            <a:xfrm>
              <a:off x="2841881" y="4273510"/>
              <a:ext cx="147229" cy="147667"/>
            </a:xfrm>
            <a:custGeom>
              <a:avLst/>
              <a:gdLst>
                <a:gd name="connsiteX0" fmla="*/ 53638 w 105429"/>
                <a:gd name="connsiteY0" fmla="*/ 105743 h 105743"/>
                <a:gd name="connsiteX1" fmla="*/ 1 w 105429"/>
                <a:gd name="connsiteY1" fmla="*/ 51620 h 105743"/>
                <a:gd name="connsiteX2" fmla="*/ 3026 w 105429"/>
                <a:gd name="connsiteY2" fmla="*/ 34064 h 105743"/>
                <a:gd name="connsiteX3" fmla="*/ 30019 w 105429"/>
                <a:gd name="connsiteY3" fmla="*/ 4766 h 105743"/>
                <a:gd name="connsiteX4" fmla="*/ 70729 w 105429"/>
                <a:gd name="connsiteY4" fmla="*/ 3532 h 105743"/>
                <a:gd name="connsiteX5" fmla="*/ 102358 w 105429"/>
                <a:gd name="connsiteY5" fmla="*/ 71673 h 105743"/>
                <a:gd name="connsiteX6" fmla="*/ 75365 w 105429"/>
                <a:gd name="connsiteY6" fmla="*/ 100970 h 105743"/>
                <a:gd name="connsiteX7" fmla="*/ 53638 w 105429"/>
                <a:gd name="connsiteY7" fmla="*/ 105743 h 105743"/>
                <a:gd name="connsiteX8" fmla="*/ 51746 w 105429"/>
                <a:gd name="connsiteY8" fmla="*/ 13380 h 105743"/>
                <a:gd name="connsiteX9" fmla="*/ 35588 w 105429"/>
                <a:gd name="connsiteY9" fmla="*/ 16919 h 105743"/>
                <a:gd name="connsiteX10" fmla="*/ 15590 w 105429"/>
                <a:gd name="connsiteY10" fmla="*/ 38617 h 105743"/>
                <a:gd name="connsiteX11" fmla="*/ 39429 w 105429"/>
                <a:gd name="connsiteY11" fmla="*/ 89696 h 105743"/>
                <a:gd name="connsiteX12" fmla="*/ 69796 w 105429"/>
                <a:gd name="connsiteY12" fmla="*/ 88818 h 105743"/>
                <a:gd name="connsiteX13" fmla="*/ 89794 w 105429"/>
                <a:gd name="connsiteY13" fmla="*/ 67119 h 105743"/>
                <a:gd name="connsiteX14" fmla="*/ 65955 w 105429"/>
                <a:gd name="connsiteY14" fmla="*/ 16041 h 105743"/>
                <a:gd name="connsiteX15" fmla="*/ 51746 w 105429"/>
                <a:gd name="connsiteY15" fmla="*/ 13325 h 105743"/>
                <a:gd name="connsiteX16" fmla="*/ 9308 w 105429"/>
                <a:gd name="connsiteY16" fmla="*/ 36340 h 105743"/>
                <a:gd name="connsiteX17" fmla="*/ 9308 w 105429"/>
                <a:gd name="connsiteY17" fmla="*/ 36340 h 105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429" h="105743">
                  <a:moveTo>
                    <a:pt x="53638" y="105743"/>
                  </a:moveTo>
                  <a:cubicBezTo>
                    <a:pt x="23883" y="105606"/>
                    <a:pt x="-131" y="81384"/>
                    <a:pt x="1" y="51620"/>
                  </a:cubicBezTo>
                  <a:cubicBezTo>
                    <a:pt x="25" y="45640"/>
                    <a:pt x="1048" y="39715"/>
                    <a:pt x="3026" y="34064"/>
                  </a:cubicBezTo>
                  <a:cubicBezTo>
                    <a:pt x="7693" y="21061"/>
                    <a:pt x="17431" y="10472"/>
                    <a:pt x="30019" y="4766"/>
                  </a:cubicBezTo>
                  <a:cubicBezTo>
                    <a:pt x="42866" y="-1132"/>
                    <a:pt x="57550" y="-1571"/>
                    <a:pt x="70729" y="3532"/>
                  </a:cubicBezTo>
                  <a:cubicBezTo>
                    <a:pt x="98023" y="13901"/>
                    <a:pt x="112063" y="44131"/>
                    <a:pt x="102358" y="71673"/>
                  </a:cubicBezTo>
                  <a:cubicBezTo>
                    <a:pt x="97691" y="84675"/>
                    <a:pt x="87953" y="95264"/>
                    <a:pt x="75365" y="100970"/>
                  </a:cubicBezTo>
                  <a:cubicBezTo>
                    <a:pt x="68553" y="104125"/>
                    <a:pt x="61141" y="105743"/>
                    <a:pt x="53638" y="105743"/>
                  </a:cubicBezTo>
                  <a:close/>
                  <a:moveTo>
                    <a:pt x="51746" y="13380"/>
                  </a:moveTo>
                  <a:cubicBezTo>
                    <a:pt x="46169" y="13380"/>
                    <a:pt x="40658" y="14587"/>
                    <a:pt x="35588" y="16919"/>
                  </a:cubicBezTo>
                  <a:cubicBezTo>
                    <a:pt x="26269" y="21171"/>
                    <a:pt x="19058" y="28989"/>
                    <a:pt x="15590" y="38617"/>
                  </a:cubicBezTo>
                  <a:cubicBezTo>
                    <a:pt x="8356" y="59301"/>
                    <a:pt x="18937" y="81960"/>
                    <a:pt x="39429" y="89696"/>
                  </a:cubicBezTo>
                  <a:cubicBezTo>
                    <a:pt x="49255" y="93509"/>
                    <a:pt x="60208" y="93207"/>
                    <a:pt x="69796" y="88818"/>
                  </a:cubicBezTo>
                  <a:cubicBezTo>
                    <a:pt x="79125" y="84593"/>
                    <a:pt x="86343" y="76775"/>
                    <a:pt x="89794" y="67119"/>
                  </a:cubicBezTo>
                  <a:cubicBezTo>
                    <a:pt x="97028" y="46435"/>
                    <a:pt x="86447" y="23777"/>
                    <a:pt x="65955" y="16041"/>
                  </a:cubicBezTo>
                  <a:cubicBezTo>
                    <a:pt x="61426" y="14258"/>
                    <a:pt x="56609" y="13352"/>
                    <a:pt x="51746" y="13325"/>
                  </a:cubicBezTo>
                  <a:close/>
                  <a:moveTo>
                    <a:pt x="9308" y="36340"/>
                  </a:moveTo>
                  <a:lnTo>
                    <a:pt x="9308" y="36340"/>
                  </a:ln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995CACB4-F15E-B772-766B-6959AC86F9D3}"/>
                </a:ext>
              </a:extLst>
            </p:cNvPr>
            <p:cNvSpPr/>
            <p:nvPr/>
          </p:nvSpPr>
          <p:spPr>
            <a:xfrm>
              <a:off x="4746799" y="-76195"/>
              <a:ext cx="129935" cy="127826"/>
            </a:xfrm>
            <a:custGeom>
              <a:avLst/>
              <a:gdLst>
                <a:gd name="connsiteX0" fmla="*/ 8584 w 93046"/>
                <a:gd name="connsiteY0" fmla="*/ 72582 h 91535"/>
                <a:gd name="connsiteX1" fmla="*/ 18824 w 93046"/>
                <a:gd name="connsiteY1" fmla="*/ 9239 h 91535"/>
                <a:gd name="connsiteX2" fmla="*/ 19557 w 93046"/>
                <a:gd name="connsiteY2" fmla="*/ 8720 h 91535"/>
                <a:gd name="connsiteX3" fmla="*/ 84461 w 93046"/>
                <a:gd name="connsiteY3" fmla="*/ 18925 h 91535"/>
                <a:gd name="connsiteX4" fmla="*/ 74207 w 93046"/>
                <a:gd name="connsiteY4" fmla="*/ 82306 h 91535"/>
                <a:gd name="connsiteX5" fmla="*/ 73488 w 93046"/>
                <a:gd name="connsiteY5" fmla="*/ 82814 h 91535"/>
                <a:gd name="connsiteX6" fmla="*/ 8584 w 93046"/>
                <a:gd name="connsiteY6" fmla="*/ 72582 h 91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046" h="91535">
                  <a:moveTo>
                    <a:pt x="8584" y="72582"/>
                  </a:moveTo>
                  <a:cubicBezTo>
                    <a:pt x="-6081" y="52263"/>
                    <a:pt x="-1495" y="23901"/>
                    <a:pt x="18824" y="9239"/>
                  </a:cubicBezTo>
                  <a:cubicBezTo>
                    <a:pt x="19066" y="9063"/>
                    <a:pt x="19310" y="8890"/>
                    <a:pt x="19557" y="8720"/>
                  </a:cubicBezTo>
                  <a:cubicBezTo>
                    <a:pt x="40364" y="-6112"/>
                    <a:pt x="69211" y="-1575"/>
                    <a:pt x="84461" y="18925"/>
                  </a:cubicBezTo>
                  <a:cubicBezTo>
                    <a:pt x="99131" y="39257"/>
                    <a:pt x="94539" y="67636"/>
                    <a:pt x="74207" y="82306"/>
                  </a:cubicBezTo>
                  <a:cubicBezTo>
                    <a:pt x="73968" y="82477"/>
                    <a:pt x="73729" y="82647"/>
                    <a:pt x="73488" y="82814"/>
                  </a:cubicBezTo>
                  <a:cubicBezTo>
                    <a:pt x="52678" y="97655"/>
                    <a:pt x="23817" y="93106"/>
                    <a:pt x="8584" y="72582"/>
                  </a:cubicBezTo>
                  <a:close/>
                </a:path>
              </a:pathLst>
            </a:custGeom>
            <a:solidFill>
              <a:srgbClr val="000000"/>
            </a:solidFill>
            <a:ln w="27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95" name="TextBox 494">
            <a:extLst>
              <a:ext uri="{FF2B5EF4-FFF2-40B4-BE49-F238E27FC236}">
                <a16:creationId xmlns:a16="http://schemas.microsoft.com/office/drawing/2014/main" id="{258224DD-002C-7316-8077-7C3C706B2EF8}"/>
              </a:ext>
            </a:extLst>
          </p:cNvPr>
          <p:cNvSpPr txBox="1"/>
          <p:nvPr/>
        </p:nvSpPr>
        <p:spPr>
          <a:xfrm>
            <a:off x="6858456" y="1073424"/>
            <a:ext cx="4277857" cy="31689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lnSpc>
                <a:spcPct val="120000"/>
              </a:lnSpc>
              <a:spcBef>
                <a:spcPts val="1200"/>
              </a:spcBef>
              <a:defRPr sz="14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en-US" sz="2800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</a:rPr>
              <a:t>Lorem ipsum dolor sit amet. Qui sint neque a velit modi quo numquam. Non exercitationem </a:t>
            </a:r>
            <a:r>
              <a:rPr lang="en-US" sz="2800" u="sng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</a:rPr>
              <a:t>qui consequatur repudiandae vel </a:t>
            </a:r>
            <a:r>
              <a:rPr lang="en-US" sz="2800" u="sng" dirty="0" err="1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</a:rPr>
              <a:t>reiciendis</a:t>
            </a:r>
            <a:r>
              <a:rPr lang="en-US" sz="2800" u="sng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</a:rPr>
              <a:t> provident quo voluptas!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9803732-C2D3-2B55-62A7-621312530A4F}"/>
              </a:ext>
            </a:extLst>
          </p:cNvPr>
          <p:cNvGrpSpPr/>
          <p:nvPr/>
        </p:nvGrpSpPr>
        <p:grpSpPr>
          <a:xfrm>
            <a:off x="6926882" y="5388805"/>
            <a:ext cx="1845644" cy="370716"/>
            <a:chOff x="6926882" y="5388805"/>
            <a:chExt cx="1845644" cy="370716"/>
          </a:xfrm>
        </p:grpSpPr>
        <p:grpSp>
          <p:nvGrpSpPr>
            <p:cNvPr id="503" name="Group 502">
              <a:extLst>
                <a:ext uri="{FF2B5EF4-FFF2-40B4-BE49-F238E27FC236}">
                  <a16:creationId xmlns:a16="http://schemas.microsoft.com/office/drawing/2014/main" id="{CD0A0D6C-14CA-14AD-8673-60133CF02C44}"/>
                </a:ext>
              </a:extLst>
            </p:cNvPr>
            <p:cNvGrpSpPr/>
            <p:nvPr/>
          </p:nvGrpSpPr>
          <p:grpSpPr>
            <a:xfrm>
              <a:off x="6926882" y="5436446"/>
              <a:ext cx="1845644" cy="323075"/>
              <a:chOff x="4362450" y="-929756"/>
              <a:chExt cx="2019300" cy="2190750"/>
            </a:xfrm>
          </p:grpSpPr>
          <p:sp>
            <p:nvSpPr>
              <p:cNvPr id="504" name="Rectangle 11">
                <a:extLst>
                  <a:ext uri="{FF2B5EF4-FFF2-40B4-BE49-F238E27FC236}">
                    <a16:creationId xmlns:a16="http://schemas.microsoft.com/office/drawing/2014/main" id="{906536ED-6C9F-1F8C-B1A5-6B39F74BA6F2}"/>
                  </a:ext>
                </a:extLst>
              </p:cNvPr>
              <p:cNvSpPr/>
              <p:nvPr/>
            </p:nvSpPr>
            <p:spPr>
              <a:xfrm>
                <a:off x="4397376" y="-904875"/>
                <a:ext cx="1970469" cy="2134913"/>
              </a:xfrm>
              <a:custGeom>
                <a:avLst/>
                <a:gdLst>
                  <a:gd name="connsiteX0" fmla="*/ 0 w 2066925"/>
                  <a:gd name="connsiteY0" fmla="*/ 0 h 2226194"/>
                  <a:gd name="connsiteX1" fmla="*/ 2066925 w 2066925"/>
                  <a:gd name="connsiteY1" fmla="*/ 0 h 2226194"/>
                  <a:gd name="connsiteX2" fmla="*/ 2066925 w 2066925"/>
                  <a:gd name="connsiteY2" fmla="*/ 2226194 h 2226194"/>
                  <a:gd name="connsiteX3" fmla="*/ 0 w 2066925"/>
                  <a:gd name="connsiteY3" fmla="*/ 2226194 h 2226194"/>
                  <a:gd name="connsiteX4" fmla="*/ 0 w 2066925"/>
                  <a:gd name="connsiteY4" fmla="*/ 0 h 2226194"/>
                  <a:gd name="connsiteX0" fmla="*/ 0 w 2066925"/>
                  <a:gd name="connsiteY0" fmla="*/ 0 h 2226194"/>
                  <a:gd name="connsiteX1" fmla="*/ 1666875 w 2066925"/>
                  <a:gd name="connsiteY1" fmla="*/ 149225 h 2226194"/>
                  <a:gd name="connsiteX2" fmla="*/ 2066925 w 2066925"/>
                  <a:gd name="connsiteY2" fmla="*/ 2226194 h 2226194"/>
                  <a:gd name="connsiteX3" fmla="*/ 0 w 2066925"/>
                  <a:gd name="connsiteY3" fmla="*/ 2226194 h 2226194"/>
                  <a:gd name="connsiteX4" fmla="*/ 0 w 2066925"/>
                  <a:gd name="connsiteY4" fmla="*/ 0 h 2226194"/>
                  <a:gd name="connsiteX0" fmla="*/ 0 w 2066925"/>
                  <a:gd name="connsiteY0" fmla="*/ 0 h 2226194"/>
                  <a:gd name="connsiteX1" fmla="*/ 1892300 w 2066925"/>
                  <a:gd name="connsiteY1" fmla="*/ 60325 h 2226194"/>
                  <a:gd name="connsiteX2" fmla="*/ 2066925 w 2066925"/>
                  <a:gd name="connsiteY2" fmla="*/ 2226194 h 2226194"/>
                  <a:gd name="connsiteX3" fmla="*/ 0 w 2066925"/>
                  <a:gd name="connsiteY3" fmla="*/ 2226194 h 2226194"/>
                  <a:gd name="connsiteX4" fmla="*/ 0 w 2066925"/>
                  <a:gd name="connsiteY4" fmla="*/ 0 h 2226194"/>
                  <a:gd name="connsiteX0" fmla="*/ 50800 w 2066925"/>
                  <a:gd name="connsiteY0" fmla="*/ 203200 h 2165869"/>
                  <a:gd name="connsiteX1" fmla="*/ 1892300 w 2066925"/>
                  <a:gd name="connsiteY1" fmla="*/ 0 h 2165869"/>
                  <a:gd name="connsiteX2" fmla="*/ 2066925 w 2066925"/>
                  <a:gd name="connsiteY2" fmla="*/ 2165869 h 2165869"/>
                  <a:gd name="connsiteX3" fmla="*/ 0 w 2066925"/>
                  <a:gd name="connsiteY3" fmla="*/ 2165869 h 2165869"/>
                  <a:gd name="connsiteX4" fmla="*/ 50800 w 2066925"/>
                  <a:gd name="connsiteY4" fmla="*/ 203200 h 2165869"/>
                  <a:gd name="connsiteX0" fmla="*/ 22225 w 2066925"/>
                  <a:gd name="connsiteY0" fmla="*/ 66675 h 2165869"/>
                  <a:gd name="connsiteX1" fmla="*/ 1892300 w 2066925"/>
                  <a:gd name="connsiteY1" fmla="*/ 0 h 2165869"/>
                  <a:gd name="connsiteX2" fmla="*/ 2066925 w 2066925"/>
                  <a:gd name="connsiteY2" fmla="*/ 2165869 h 2165869"/>
                  <a:gd name="connsiteX3" fmla="*/ 0 w 2066925"/>
                  <a:gd name="connsiteY3" fmla="*/ 2165869 h 2165869"/>
                  <a:gd name="connsiteX4" fmla="*/ 22225 w 2066925"/>
                  <a:gd name="connsiteY4" fmla="*/ 66675 h 2165869"/>
                  <a:gd name="connsiteX0" fmla="*/ 22225 w 2066925"/>
                  <a:gd name="connsiteY0" fmla="*/ 66675 h 2165869"/>
                  <a:gd name="connsiteX1" fmla="*/ 847725 w 2066925"/>
                  <a:gd name="connsiteY1" fmla="*/ 0 h 2165869"/>
                  <a:gd name="connsiteX2" fmla="*/ 1892300 w 2066925"/>
                  <a:gd name="connsiteY2" fmla="*/ 0 h 2165869"/>
                  <a:gd name="connsiteX3" fmla="*/ 2066925 w 2066925"/>
                  <a:gd name="connsiteY3" fmla="*/ 2165869 h 2165869"/>
                  <a:gd name="connsiteX4" fmla="*/ 0 w 2066925"/>
                  <a:gd name="connsiteY4" fmla="*/ 2165869 h 2165869"/>
                  <a:gd name="connsiteX5" fmla="*/ 22225 w 2066925"/>
                  <a:gd name="connsiteY5" fmla="*/ 66675 h 2165869"/>
                  <a:gd name="connsiteX0" fmla="*/ 22225 w 2066925"/>
                  <a:gd name="connsiteY0" fmla="*/ 66675 h 2165869"/>
                  <a:gd name="connsiteX1" fmla="*/ 847725 w 2066925"/>
                  <a:gd name="connsiteY1" fmla="*/ 0 h 2165869"/>
                  <a:gd name="connsiteX2" fmla="*/ 1892300 w 2066925"/>
                  <a:gd name="connsiteY2" fmla="*/ 0 h 2165869"/>
                  <a:gd name="connsiteX3" fmla="*/ 2066925 w 2066925"/>
                  <a:gd name="connsiteY3" fmla="*/ 2165869 h 2165869"/>
                  <a:gd name="connsiteX4" fmla="*/ 0 w 2066925"/>
                  <a:gd name="connsiteY4" fmla="*/ 2165869 h 2165869"/>
                  <a:gd name="connsiteX5" fmla="*/ 22225 w 2066925"/>
                  <a:gd name="connsiteY5" fmla="*/ 66675 h 2165869"/>
                  <a:gd name="connsiteX0" fmla="*/ 0 w 2044700"/>
                  <a:gd name="connsiteY0" fmla="*/ 66675 h 2165869"/>
                  <a:gd name="connsiteX1" fmla="*/ 825500 w 2044700"/>
                  <a:gd name="connsiteY1" fmla="*/ 0 h 2165869"/>
                  <a:gd name="connsiteX2" fmla="*/ 1870075 w 2044700"/>
                  <a:gd name="connsiteY2" fmla="*/ 0 h 2165869"/>
                  <a:gd name="connsiteX3" fmla="*/ 2044700 w 2044700"/>
                  <a:gd name="connsiteY3" fmla="*/ 2165869 h 2165869"/>
                  <a:gd name="connsiteX4" fmla="*/ 287337 w 2044700"/>
                  <a:gd name="connsiteY4" fmla="*/ 2070619 h 2165869"/>
                  <a:gd name="connsiteX5" fmla="*/ 0 w 2044700"/>
                  <a:gd name="connsiteY5" fmla="*/ 66675 h 2165869"/>
                  <a:gd name="connsiteX0" fmla="*/ 0 w 2044700"/>
                  <a:gd name="connsiteY0" fmla="*/ 66675 h 2165869"/>
                  <a:gd name="connsiteX1" fmla="*/ 825500 w 2044700"/>
                  <a:gd name="connsiteY1" fmla="*/ 0 h 2165869"/>
                  <a:gd name="connsiteX2" fmla="*/ 1870075 w 2044700"/>
                  <a:gd name="connsiteY2" fmla="*/ 0 h 2165869"/>
                  <a:gd name="connsiteX3" fmla="*/ 2044700 w 2044700"/>
                  <a:gd name="connsiteY3" fmla="*/ 2165869 h 2165869"/>
                  <a:gd name="connsiteX4" fmla="*/ 25400 w 2044700"/>
                  <a:gd name="connsiteY4" fmla="*/ 2134913 h 2165869"/>
                  <a:gd name="connsiteX5" fmla="*/ 0 w 2044700"/>
                  <a:gd name="connsiteY5" fmla="*/ 66675 h 2165869"/>
                  <a:gd name="connsiteX0" fmla="*/ 0 w 2044700"/>
                  <a:gd name="connsiteY0" fmla="*/ 66675 h 2165869"/>
                  <a:gd name="connsiteX1" fmla="*/ 825500 w 2044700"/>
                  <a:gd name="connsiteY1" fmla="*/ 0 h 2165869"/>
                  <a:gd name="connsiteX2" fmla="*/ 1870075 w 2044700"/>
                  <a:gd name="connsiteY2" fmla="*/ 0 h 2165869"/>
                  <a:gd name="connsiteX3" fmla="*/ 2044700 w 2044700"/>
                  <a:gd name="connsiteY3" fmla="*/ 2165869 h 2165869"/>
                  <a:gd name="connsiteX4" fmla="*/ 25400 w 2044700"/>
                  <a:gd name="connsiteY4" fmla="*/ 2134913 h 2165869"/>
                  <a:gd name="connsiteX5" fmla="*/ 0 w 2044700"/>
                  <a:gd name="connsiteY5" fmla="*/ 66675 h 2165869"/>
                  <a:gd name="connsiteX0" fmla="*/ 0 w 1870075"/>
                  <a:gd name="connsiteY0" fmla="*/ 66675 h 2134913"/>
                  <a:gd name="connsiteX1" fmla="*/ 825500 w 1870075"/>
                  <a:gd name="connsiteY1" fmla="*/ 0 h 2134913"/>
                  <a:gd name="connsiteX2" fmla="*/ 1870075 w 1870075"/>
                  <a:gd name="connsiteY2" fmla="*/ 0 h 2134913"/>
                  <a:gd name="connsiteX3" fmla="*/ 1851819 w 1870075"/>
                  <a:gd name="connsiteY3" fmla="*/ 2034901 h 2134913"/>
                  <a:gd name="connsiteX4" fmla="*/ 25400 w 1870075"/>
                  <a:gd name="connsiteY4" fmla="*/ 2134913 h 2134913"/>
                  <a:gd name="connsiteX5" fmla="*/ 0 w 1870075"/>
                  <a:gd name="connsiteY5" fmla="*/ 66675 h 2134913"/>
                  <a:gd name="connsiteX0" fmla="*/ 0 w 1889919"/>
                  <a:gd name="connsiteY0" fmla="*/ 66675 h 2134913"/>
                  <a:gd name="connsiteX1" fmla="*/ 825500 w 1889919"/>
                  <a:gd name="connsiteY1" fmla="*/ 0 h 2134913"/>
                  <a:gd name="connsiteX2" fmla="*/ 1870075 w 1889919"/>
                  <a:gd name="connsiteY2" fmla="*/ 0 h 2134913"/>
                  <a:gd name="connsiteX3" fmla="*/ 1889919 w 1889919"/>
                  <a:gd name="connsiteY3" fmla="*/ 2030138 h 2134913"/>
                  <a:gd name="connsiteX4" fmla="*/ 25400 w 1889919"/>
                  <a:gd name="connsiteY4" fmla="*/ 2134913 h 2134913"/>
                  <a:gd name="connsiteX5" fmla="*/ 0 w 1889919"/>
                  <a:gd name="connsiteY5" fmla="*/ 66675 h 2134913"/>
                  <a:gd name="connsiteX0" fmla="*/ 0 w 1970088"/>
                  <a:gd name="connsiteY0" fmla="*/ 66675 h 2134913"/>
                  <a:gd name="connsiteX1" fmla="*/ 825500 w 1970088"/>
                  <a:gd name="connsiteY1" fmla="*/ 0 h 2134913"/>
                  <a:gd name="connsiteX2" fmla="*/ 1870075 w 1970088"/>
                  <a:gd name="connsiteY2" fmla="*/ 0 h 2134913"/>
                  <a:gd name="connsiteX3" fmla="*/ 1970088 w 1970088"/>
                  <a:gd name="connsiteY3" fmla="*/ 1945481 h 2134913"/>
                  <a:gd name="connsiteX4" fmla="*/ 1889919 w 1970088"/>
                  <a:gd name="connsiteY4" fmla="*/ 2030138 h 2134913"/>
                  <a:gd name="connsiteX5" fmla="*/ 25400 w 1970088"/>
                  <a:gd name="connsiteY5" fmla="*/ 2134913 h 2134913"/>
                  <a:gd name="connsiteX6" fmla="*/ 0 w 1970088"/>
                  <a:gd name="connsiteY6" fmla="*/ 66675 h 2134913"/>
                  <a:gd name="connsiteX0" fmla="*/ 0 w 1970375"/>
                  <a:gd name="connsiteY0" fmla="*/ 66675 h 2134913"/>
                  <a:gd name="connsiteX1" fmla="*/ 825500 w 1970375"/>
                  <a:gd name="connsiteY1" fmla="*/ 0 h 2134913"/>
                  <a:gd name="connsiteX2" fmla="*/ 1870075 w 1970375"/>
                  <a:gd name="connsiteY2" fmla="*/ 0 h 2134913"/>
                  <a:gd name="connsiteX3" fmla="*/ 1970088 w 1970375"/>
                  <a:gd name="connsiteY3" fmla="*/ 1945481 h 2134913"/>
                  <a:gd name="connsiteX4" fmla="*/ 1889919 w 1970375"/>
                  <a:gd name="connsiteY4" fmla="*/ 2030138 h 2134913"/>
                  <a:gd name="connsiteX5" fmla="*/ 25400 w 1970375"/>
                  <a:gd name="connsiteY5" fmla="*/ 2134913 h 2134913"/>
                  <a:gd name="connsiteX6" fmla="*/ 0 w 1970375"/>
                  <a:gd name="connsiteY6" fmla="*/ 66675 h 2134913"/>
                  <a:gd name="connsiteX0" fmla="*/ 0 w 1970469"/>
                  <a:gd name="connsiteY0" fmla="*/ 66675 h 2134913"/>
                  <a:gd name="connsiteX1" fmla="*/ 825500 w 1970469"/>
                  <a:gd name="connsiteY1" fmla="*/ 0 h 2134913"/>
                  <a:gd name="connsiteX2" fmla="*/ 1870075 w 1970469"/>
                  <a:gd name="connsiteY2" fmla="*/ 0 h 2134913"/>
                  <a:gd name="connsiteX3" fmla="*/ 1970088 w 1970469"/>
                  <a:gd name="connsiteY3" fmla="*/ 1945481 h 2134913"/>
                  <a:gd name="connsiteX4" fmla="*/ 1889919 w 1970469"/>
                  <a:gd name="connsiteY4" fmla="*/ 2030138 h 2134913"/>
                  <a:gd name="connsiteX5" fmla="*/ 25400 w 1970469"/>
                  <a:gd name="connsiteY5" fmla="*/ 2134913 h 2134913"/>
                  <a:gd name="connsiteX6" fmla="*/ 0 w 1970469"/>
                  <a:gd name="connsiteY6" fmla="*/ 66675 h 2134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70469" h="2134913">
                    <a:moveTo>
                      <a:pt x="0" y="66675"/>
                    </a:moveTo>
                    <a:cubicBezTo>
                      <a:pt x="142346" y="26988"/>
                      <a:pt x="659342" y="6350"/>
                      <a:pt x="825500" y="0"/>
                    </a:cubicBezTo>
                    <a:lnTo>
                      <a:pt x="1870075" y="0"/>
                    </a:lnTo>
                    <a:cubicBezTo>
                      <a:pt x="1901825" y="664369"/>
                      <a:pt x="1976439" y="1293018"/>
                      <a:pt x="1970088" y="1945481"/>
                    </a:cubicBezTo>
                    <a:lnTo>
                      <a:pt x="1889919" y="2030138"/>
                    </a:lnTo>
                    <a:lnTo>
                      <a:pt x="25400" y="2134913"/>
                    </a:lnTo>
                    <a:cubicBezTo>
                      <a:pt x="59795" y="1450263"/>
                      <a:pt x="8467" y="756088"/>
                      <a:pt x="0" y="66675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505" name="Graphic 504">
                <a:extLst>
                  <a:ext uri="{FF2B5EF4-FFF2-40B4-BE49-F238E27FC236}">
                    <a16:creationId xmlns:a16="http://schemas.microsoft.com/office/drawing/2014/main" id="{610985A4-C50F-5F96-072E-4A8F60FFE08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4362450" y="-929756"/>
                <a:ext cx="2019300" cy="2190750"/>
              </a:xfrm>
              <a:prstGeom prst="rect">
                <a:avLst/>
              </a:prstGeom>
            </p:spPr>
          </p:pic>
        </p:grpSp>
        <p:sp>
          <p:nvSpPr>
            <p:cNvPr id="498" name="Rectangle 497">
              <a:extLst>
                <a:ext uri="{FF2B5EF4-FFF2-40B4-BE49-F238E27FC236}">
                  <a16:creationId xmlns:a16="http://schemas.microsoft.com/office/drawing/2014/main" id="{2C0AB5E9-8AAA-EAC2-E3B4-199D11EC9324}"/>
                </a:ext>
              </a:extLst>
            </p:cNvPr>
            <p:cNvSpPr/>
            <p:nvPr/>
          </p:nvSpPr>
          <p:spPr>
            <a:xfrm>
              <a:off x="7021348" y="5483984"/>
              <a:ext cx="240582" cy="240580"/>
            </a:xfrm>
            <a:prstGeom prst="rect">
              <a:avLst/>
            </a:prstGeom>
            <a:blipFill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6" name="TextBox 505">
              <a:extLst>
                <a:ext uri="{FF2B5EF4-FFF2-40B4-BE49-F238E27FC236}">
                  <a16:creationId xmlns:a16="http://schemas.microsoft.com/office/drawing/2014/main" id="{B0ECC9A2-5DD2-3AE6-81CD-39D6AE6D9E2F}"/>
                </a:ext>
              </a:extLst>
            </p:cNvPr>
            <p:cNvSpPr txBox="1"/>
            <p:nvPr/>
          </p:nvSpPr>
          <p:spPr>
            <a:xfrm>
              <a:off x="7531587" y="5388805"/>
              <a:ext cx="116570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dirty="0">
                  <a:solidFill>
                    <a:schemeClr val="bg1"/>
                  </a:solidFill>
                </a:rPr>
                <a:t>BY JOHN DOE</a:t>
              </a: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C7D58E85-8AAC-2A15-DE6F-0A0D3D8D29B8}"/>
              </a:ext>
            </a:extLst>
          </p:cNvPr>
          <p:cNvGrpSpPr/>
          <p:nvPr/>
        </p:nvGrpSpPr>
        <p:grpSpPr>
          <a:xfrm>
            <a:off x="1317697" y="1110291"/>
            <a:ext cx="4164013" cy="2190750"/>
            <a:chOff x="1317697" y="1110291"/>
            <a:chExt cx="4164013" cy="2190750"/>
          </a:xfrm>
        </p:grpSpPr>
        <p:grpSp>
          <p:nvGrpSpPr>
            <p:cNvPr id="502" name="Group 501">
              <a:extLst>
                <a:ext uri="{FF2B5EF4-FFF2-40B4-BE49-F238E27FC236}">
                  <a16:creationId xmlns:a16="http://schemas.microsoft.com/office/drawing/2014/main" id="{274150C3-A5AA-0144-5AC5-D6099FC3D5A3}"/>
                </a:ext>
              </a:extLst>
            </p:cNvPr>
            <p:cNvGrpSpPr/>
            <p:nvPr/>
          </p:nvGrpSpPr>
          <p:grpSpPr>
            <a:xfrm>
              <a:off x="1317697" y="1110291"/>
              <a:ext cx="4164013" cy="2190750"/>
              <a:chOff x="3357728" y="1015151"/>
              <a:chExt cx="4164013" cy="2190750"/>
            </a:xfrm>
          </p:grpSpPr>
          <p:grpSp>
            <p:nvGrpSpPr>
              <p:cNvPr id="14" name="Group 13">
                <a:extLst>
                  <a:ext uri="{FF2B5EF4-FFF2-40B4-BE49-F238E27FC236}">
                    <a16:creationId xmlns:a16="http://schemas.microsoft.com/office/drawing/2014/main" id="{43AA2455-C027-08B0-A728-DD4360F80EBD}"/>
                  </a:ext>
                </a:extLst>
              </p:cNvPr>
              <p:cNvGrpSpPr/>
              <p:nvPr/>
            </p:nvGrpSpPr>
            <p:grpSpPr>
              <a:xfrm>
                <a:off x="3357728" y="1015151"/>
                <a:ext cx="4164013" cy="2190750"/>
                <a:chOff x="4362450" y="-929756"/>
                <a:chExt cx="2019300" cy="2190750"/>
              </a:xfrm>
            </p:grpSpPr>
            <p:sp>
              <p:nvSpPr>
                <p:cNvPr id="12" name="Rectangle 11">
                  <a:extLst>
                    <a:ext uri="{FF2B5EF4-FFF2-40B4-BE49-F238E27FC236}">
                      <a16:creationId xmlns:a16="http://schemas.microsoft.com/office/drawing/2014/main" id="{8D08C708-F844-95B7-5906-D9576D7F0D35}"/>
                    </a:ext>
                  </a:extLst>
                </p:cNvPr>
                <p:cNvSpPr/>
                <p:nvPr/>
              </p:nvSpPr>
              <p:spPr>
                <a:xfrm>
                  <a:off x="4397376" y="-904875"/>
                  <a:ext cx="1970469" cy="2134913"/>
                </a:xfrm>
                <a:custGeom>
                  <a:avLst/>
                  <a:gdLst>
                    <a:gd name="connsiteX0" fmla="*/ 0 w 2066925"/>
                    <a:gd name="connsiteY0" fmla="*/ 0 h 2226194"/>
                    <a:gd name="connsiteX1" fmla="*/ 2066925 w 2066925"/>
                    <a:gd name="connsiteY1" fmla="*/ 0 h 2226194"/>
                    <a:gd name="connsiteX2" fmla="*/ 2066925 w 2066925"/>
                    <a:gd name="connsiteY2" fmla="*/ 2226194 h 2226194"/>
                    <a:gd name="connsiteX3" fmla="*/ 0 w 2066925"/>
                    <a:gd name="connsiteY3" fmla="*/ 2226194 h 2226194"/>
                    <a:gd name="connsiteX4" fmla="*/ 0 w 2066925"/>
                    <a:gd name="connsiteY4" fmla="*/ 0 h 2226194"/>
                    <a:gd name="connsiteX0" fmla="*/ 0 w 2066925"/>
                    <a:gd name="connsiteY0" fmla="*/ 0 h 2226194"/>
                    <a:gd name="connsiteX1" fmla="*/ 1666875 w 2066925"/>
                    <a:gd name="connsiteY1" fmla="*/ 149225 h 2226194"/>
                    <a:gd name="connsiteX2" fmla="*/ 2066925 w 2066925"/>
                    <a:gd name="connsiteY2" fmla="*/ 2226194 h 2226194"/>
                    <a:gd name="connsiteX3" fmla="*/ 0 w 2066925"/>
                    <a:gd name="connsiteY3" fmla="*/ 2226194 h 2226194"/>
                    <a:gd name="connsiteX4" fmla="*/ 0 w 2066925"/>
                    <a:gd name="connsiteY4" fmla="*/ 0 h 2226194"/>
                    <a:gd name="connsiteX0" fmla="*/ 0 w 2066925"/>
                    <a:gd name="connsiteY0" fmla="*/ 0 h 2226194"/>
                    <a:gd name="connsiteX1" fmla="*/ 1892300 w 2066925"/>
                    <a:gd name="connsiteY1" fmla="*/ 60325 h 2226194"/>
                    <a:gd name="connsiteX2" fmla="*/ 2066925 w 2066925"/>
                    <a:gd name="connsiteY2" fmla="*/ 2226194 h 2226194"/>
                    <a:gd name="connsiteX3" fmla="*/ 0 w 2066925"/>
                    <a:gd name="connsiteY3" fmla="*/ 2226194 h 2226194"/>
                    <a:gd name="connsiteX4" fmla="*/ 0 w 2066925"/>
                    <a:gd name="connsiteY4" fmla="*/ 0 h 2226194"/>
                    <a:gd name="connsiteX0" fmla="*/ 50800 w 2066925"/>
                    <a:gd name="connsiteY0" fmla="*/ 203200 h 2165869"/>
                    <a:gd name="connsiteX1" fmla="*/ 1892300 w 2066925"/>
                    <a:gd name="connsiteY1" fmla="*/ 0 h 2165869"/>
                    <a:gd name="connsiteX2" fmla="*/ 2066925 w 2066925"/>
                    <a:gd name="connsiteY2" fmla="*/ 2165869 h 2165869"/>
                    <a:gd name="connsiteX3" fmla="*/ 0 w 2066925"/>
                    <a:gd name="connsiteY3" fmla="*/ 2165869 h 2165869"/>
                    <a:gd name="connsiteX4" fmla="*/ 50800 w 2066925"/>
                    <a:gd name="connsiteY4" fmla="*/ 203200 h 2165869"/>
                    <a:gd name="connsiteX0" fmla="*/ 22225 w 2066925"/>
                    <a:gd name="connsiteY0" fmla="*/ 66675 h 2165869"/>
                    <a:gd name="connsiteX1" fmla="*/ 1892300 w 2066925"/>
                    <a:gd name="connsiteY1" fmla="*/ 0 h 2165869"/>
                    <a:gd name="connsiteX2" fmla="*/ 2066925 w 2066925"/>
                    <a:gd name="connsiteY2" fmla="*/ 2165869 h 2165869"/>
                    <a:gd name="connsiteX3" fmla="*/ 0 w 2066925"/>
                    <a:gd name="connsiteY3" fmla="*/ 2165869 h 2165869"/>
                    <a:gd name="connsiteX4" fmla="*/ 22225 w 2066925"/>
                    <a:gd name="connsiteY4" fmla="*/ 66675 h 2165869"/>
                    <a:gd name="connsiteX0" fmla="*/ 22225 w 2066925"/>
                    <a:gd name="connsiteY0" fmla="*/ 66675 h 2165869"/>
                    <a:gd name="connsiteX1" fmla="*/ 847725 w 2066925"/>
                    <a:gd name="connsiteY1" fmla="*/ 0 h 2165869"/>
                    <a:gd name="connsiteX2" fmla="*/ 1892300 w 2066925"/>
                    <a:gd name="connsiteY2" fmla="*/ 0 h 2165869"/>
                    <a:gd name="connsiteX3" fmla="*/ 2066925 w 2066925"/>
                    <a:gd name="connsiteY3" fmla="*/ 2165869 h 2165869"/>
                    <a:gd name="connsiteX4" fmla="*/ 0 w 2066925"/>
                    <a:gd name="connsiteY4" fmla="*/ 2165869 h 2165869"/>
                    <a:gd name="connsiteX5" fmla="*/ 22225 w 2066925"/>
                    <a:gd name="connsiteY5" fmla="*/ 66675 h 2165869"/>
                    <a:gd name="connsiteX0" fmla="*/ 22225 w 2066925"/>
                    <a:gd name="connsiteY0" fmla="*/ 66675 h 2165869"/>
                    <a:gd name="connsiteX1" fmla="*/ 847725 w 2066925"/>
                    <a:gd name="connsiteY1" fmla="*/ 0 h 2165869"/>
                    <a:gd name="connsiteX2" fmla="*/ 1892300 w 2066925"/>
                    <a:gd name="connsiteY2" fmla="*/ 0 h 2165869"/>
                    <a:gd name="connsiteX3" fmla="*/ 2066925 w 2066925"/>
                    <a:gd name="connsiteY3" fmla="*/ 2165869 h 2165869"/>
                    <a:gd name="connsiteX4" fmla="*/ 0 w 2066925"/>
                    <a:gd name="connsiteY4" fmla="*/ 2165869 h 2165869"/>
                    <a:gd name="connsiteX5" fmla="*/ 22225 w 2066925"/>
                    <a:gd name="connsiteY5" fmla="*/ 66675 h 2165869"/>
                    <a:gd name="connsiteX0" fmla="*/ 0 w 2044700"/>
                    <a:gd name="connsiteY0" fmla="*/ 66675 h 2165869"/>
                    <a:gd name="connsiteX1" fmla="*/ 825500 w 2044700"/>
                    <a:gd name="connsiteY1" fmla="*/ 0 h 2165869"/>
                    <a:gd name="connsiteX2" fmla="*/ 1870075 w 2044700"/>
                    <a:gd name="connsiteY2" fmla="*/ 0 h 2165869"/>
                    <a:gd name="connsiteX3" fmla="*/ 2044700 w 2044700"/>
                    <a:gd name="connsiteY3" fmla="*/ 2165869 h 2165869"/>
                    <a:gd name="connsiteX4" fmla="*/ 287337 w 2044700"/>
                    <a:gd name="connsiteY4" fmla="*/ 2070619 h 2165869"/>
                    <a:gd name="connsiteX5" fmla="*/ 0 w 2044700"/>
                    <a:gd name="connsiteY5" fmla="*/ 66675 h 2165869"/>
                    <a:gd name="connsiteX0" fmla="*/ 0 w 2044700"/>
                    <a:gd name="connsiteY0" fmla="*/ 66675 h 2165869"/>
                    <a:gd name="connsiteX1" fmla="*/ 825500 w 2044700"/>
                    <a:gd name="connsiteY1" fmla="*/ 0 h 2165869"/>
                    <a:gd name="connsiteX2" fmla="*/ 1870075 w 2044700"/>
                    <a:gd name="connsiteY2" fmla="*/ 0 h 2165869"/>
                    <a:gd name="connsiteX3" fmla="*/ 2044700 w 2044700"/>
                    <a:gd name="connsiteY3" fmla="*/ 2165869 h 2165869"/>
                    <a:gd name="connsiteX4" fmla="*/ 25400 w 2044700"/>
                    <a:gd name="connsiteY4" fmla="*/ 2134913 h 2165869"/>
                    <a:gd name="connsiteX5" fmla="*/ 0 w 2044700"/>
                    <a:gd name="connsiteY5" fmla="*/ 66675 h 2165869"/>
                    <a:gd name="connsiteX0" fmla="*/ 0 w 2044700"/>
                    <a:gd name="connsiteY0" fmla="*/ 66675 h 2165869"/>
                    <a:gd name="connsiteX1" fmla="*/ 825500 w 2044700"/>
                    <a:gd name="connsiteY1" fmla="*/ 0 h 2165869"/>
                    <a:gd name="connsiteX2" fmla="*/ 1870075 w 2044700"/>
                    <a:gd name="connsiteY2" fmla="*/ 0 h 2165869"/>
                    <a:gd name="connsiteX3" fmla="*/ 2044700 w 2044700"/>
                    <a:gd name="connsiteY3" fmla="*/ 2165869 h 2165869"/>
                    <a:gd name="connsiteX4" fmla="*/ 25400 w 2044700"/>
                    <a:gd name="connsiteY4" fmla="*/ 2134913 h 2165869"/>
                    <a:gd name="connsiteX5" fmla="*/ 0 w 2044700"/>
                    <a:gd name="connsiteY5" fmla="*/ 66675 h 2165869"/>
                    <a:gd name="connsiteX0" fmla="*/ 0 w 1870075"/>
                    <a:gd name="connsiteY0" fmla="*/ 66675 h 2134913"/>
                    <a:gd name="connsiteX1" fmla="*/ 825500 w 1870075"/>
                    <a:gd name="connsiteY1" fmla="*/ 0 h 2134913"/>
                    <a:gd name="connsiteX2" fmla="*/ 1870075 w 1870075"/>
                    <a:gd name="connsiteY2" fmla="*/ 0 h 2134913"/>
                    <a:gd name="connsiteX3" fmla="*/ 1851819 w 1870075"/>
                    <a:gd name="connsiteY3" fmla="*/ 2034901 h 2134913"/>
                    <a:gd name="connsiteX4" fmla="*/ 25400 w 1870075"/>
                    <a:gd name="connsiteY4" fmla="*/ 2134913 h 2134913"/>
                    <a:gd name="connsiteX5" fmla="*/ 0 w 1870075"/>
                    <a:gd name="connsiteY5" fmla="*/ 66675 h 2134913"/>
                    <a:gd name="connsiteX0" fmla="*/ 0 w 1889919"/>
                    <a:gd name="connsiteY0" fmla="*/ 66675 h 2134913"/>
                    <a:gd name="connsiteX1" fmla="*/ 825500 w 1889919"/>
                    <a:gd name="connsiteY1" fmla="*/ 0 h 2134913"/>
                    <a:gd name="connsiteX2" fmla="*/ 1870075 w 1889919"/>
                    <a:gd name="connsiteY2" fmla="*/ 0 h 2134913"/>
                    <a:gd name="connsiteX3" fmla="*/ 1889919 w 1889919"/>
                    <a:gd name="connsiteY3" fmla="*/ 2030138 h 2134913"/>
                    <a:gd name="connsiteX4" fmla="*/ 25400 w 1889919"/>
                    <a:gd name="connsiteY4" fmla="*/ 2134913 h 2134913"/>
                    <a:gd name="connsiteX5" fmla="*/ 0 w 1889919"/>
                    <a:gd name="connsiteY5" fmla="*/ 66675 h 2134913"/>
                    <a:gd name="connsiteX0" fmla="*/ 0 w 1970088"/>
                    <a:gd name="connsiteY0" fmla="*/ 66675 h 2134913"/>
                    <a:gd name="connsiteX1" fmla="*/ 825500 w 1970088"/>
                    <a:gd name="connsiteY1" fmla="*/ 0 h 2134913"/>
                    <a:gd name="connsiteX2" fmla="*/ 1870075 w 1970088"/>
                    <a:gd name="connsiteY2" fmla="*/ 0 h 2134913"/>
                    <a:gd name="connsiteX3" fmla="*/ 1970088 w 1970088"/>
                    <a:gd name="connsiteY3" fmla="*/ 1945481 h 2134913"/>
                    <a:gd name="connsiteX4" fmla="*/ 1889919 w 1970088"/>
                    <a:gd name="connsiteY4" fmla="*/ 2030138 h 2134913"/>
                    <a:gd name="connsiteX5" fmla="*/ 25400 w 1970088"/>
                    <a:gd name="connsiteY5" fmla="*/ 2134913 h 2134913"/>
                    <a:gd name="connsiteX6" fmla="*/ 0 w 1970088"/>
                    <a:gd name="connsiteY6" fmla="*/ 66675 h 2134913"/>
                    <a:gd name="connsiteX0" fmla="*/ 0 w 1970375"/>
                    <a:gd name="connsiteY0" fmla="*/ 66675 h 2134913"/>
                    <a:gd name="connsiteX1" fmla="*/ 825500 w 1970375"/>
                    <a:gd name="connsiteY1" fmla="*/ 0 h 2134913"/>
                    <a:gd name="connsiteX2" fmla="*/ 1870075 w 1970375"/>
                    <a:gd name="connsiteY2" fmla="*/ 0 h 2134913"/>
                    <a:gd name="connsiteX3" fmla="*/ 1970088 w 1970375"/>
                    <a:gd name="connsiteY3" fmla="*/ 1945481 h 2134913"/>
                    <a:gd name="connsiteX4" fmla="*/ 1889919 w 1970375"/>
                    <a:gd name="connsiteY4" fmla="*/ 2030138 h 2134913"/>
                    <a:gd name="connsiteX5" fmla="*/ 25400 w 1970375"/>
                    <a:gd name="connsiteY5" fmla="*/ 2134913 h 2134913"/>
                    <a:gd name="connsiteX6" fmla="*/ 0 w 1970375"/>
                    <a:gd name="connsiteY6" fmla="*/ 66675 h 2134913"/>
                    <a:gd name="connsiteX0" fmla="*/ 0 w 1970469"/>
                    <a:gd name="connsiteY0" fmla="*/ 66675 h 2134913"/>
                    <a:gd name="connsiteX1" fmla="*/ 825500 w 1970469"/>
                    <a:gd name="connsiteY1" fmla="*/ 0 h 2134913"/>
                    <a:gd name="connsiteX2" fmla="*/ 1870075 w 1970469"/>
                    <a:gd name="connsiteY2" fmla="*/ 0 h 2134913"/>
                    <a:gd name="connsiteX3" fmla="*/ 1970088 w 1970469"/>
                    <a:gd name="connsiteY3" fmla="*/ 1945481 h 2134913"/>
                    <a:gd name="connsiteX4" fmla="*/ 1889919 w 1970469"/>
                    <a:gd name="connsiteY4" fmla="*/ 2030138 h 2134913"/>
                    <a:gd name="connsiteX5" fmla="*/ 25400 w 1970469"/>
                    <a:gd name="connsiteY5" fmla="*/ 2134913 h 2134913"/>
                    <a:gd name="connsiteX6" fmla="*/ 0 w 1970469"/>
                    <a:gd name="connsiteY6" fmla="*/ 66675 h 2134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70469" h="2134913">
                      <a:moveTo>
                        <a:pt x="0" y="66675"/>
                      </a:moveTo>
                      <a:cubicBezTo>
                        <a:pt x="142346" y="26988"/>
                        <a:pt x="659342" y="6350"/>
                        <a:pt x="825500" y="0"/>
                      </a:cubicBezTo>
                      <a:lnTo>
                        <a:pt x="1870075" y="0"/>
                      </a:lnTo>
                      <a:cubicBezTo>
                        <a:pt x="1901825" y="664369"/>
                        <a:pt x="1976439" y="1293018"/>
                        <a:pt x="1970088" y="1945481"/>
                      </a:cubicBezTo>
                      <a:lnTo>
                        <a:pt x="1889919" y="2030138"/>
                      </a:lnTo>
                      <a:lnTo>
                        <a:pt x="25400" y="2134913"/>
                      </a:lnTo>
                      <a:cubicBezTo>
                        <a:pt x="59795" y="1450263"/>
                        <a:pt x="8467" y="756088"/>
                        <a:pt x="0" y="66675"/>
                      </a:cubicBezTo>
                      <a:close/>
                    </a:path>
                  </a:pathLst>
                </a:custGeom>
                <a:solidFill>
                  <a:srgbClr val="F2F2F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pic>
              <p:nvPicPr>
                <p:cNvPr id="3" name="Graphic 2">
                  <a:extLst>
                    <a:ext uri="{FF2B5EF4-FFF2-40B4-BE49-F238E27FC236}">
                      <a16:creationId xmlns:a16="http://schemas.microsoft.com/office/drawing/2014/main" id="{A995ED54-CA1C-2BC3-177F-5788481190E8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>
                  <a:extLst>
                    <a:ext uri="{96DAC541-7B7A-43D3-8B79-37D633B846F1}">
                      <asvg:svgBlip xmlns:asvg="http://schemas.microsoft.com/office/drawing/2016/SVG/main" r:embed="rId3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362450" y="-929756"/>
                  <a:ext cx="2019300" cy="2190750"/>
                </a:xfrm>
                <a:prstGeom prst="rect">
                  <a:avLst/>
                </a:prstGeom>
              </p:spPr>
            </p:pic>
          </p:grpSp>
          <p:sp>
            <p:nvSpPr>
              <p:cNvPr id="5" name="Rectangle 4">
                <a:extLst>
                  <a:ext uri="{FF2B5EF4-FFF2-40B4-BE49-F238E27FC236}">
                    <a16:creationId xmlns:a16="http://schemas.microsoft.com/office/drawing/2014/main" id="{9575137A-F4DE-9E60-59AA-AA405306A04D}"/>
                  </a:ext>
                </a:extLst>
              </p:cNvPr>
              <p:cNvSpPr/>
              <p:nvPr/>
            </p:nvSpPr>
            <p:spPr>
              <a:xfrm>
                <a:off x="3851680" y="1240152"/>
                <a:ext cx="3176112" cy="38593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120000"/>
                  </a:lnSpc>
                </a:pPr>
                <a:r>
                  <a:rPr lang="en-US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+mj-lt"/>
                    <a:cs typeface="Sora ExtraBold" pitchFamily="2" charset="0"/>
                  </a:rPr>
                  <a:t>BUSINESS STRATEGY TO BE SUCCESS</a:t>
                </a:r>
              </a:p>
            </p:txBody>
          </p:sp>
          <p:sp>
            <p:nvSpPr>
              <p:cNvPr id="6" name="Rectangle 5">
                <a:extLst>
                  <a:ext uri="{FF2B5EF4-FFF2-40B4-BE49-F238E27FC236}">
                    <a16:creationId xmlns:a16="http://schemas.microsoft.com/office/drawing/2014/main" id="{E6A89FC2-F4CA-0F09-D71C-B8472418246F}"/>
                  </a:ext>
                </a:extLst>
              </p:cNvPr>
              <p:cNvSpPr/>
              <p:nvPr/>
            </p:nvSpPr>
            <p:spPr>
              <a:xfrm>
                <a:off x="4329973" y="1852240"/>
                <a:ext cx="2219524" cy="66941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600" b="1" dirty="0">
                    <a:solidFill>
                      <a:schemeClr val="accent1"/>
                    </a:solidFill>
                    <a:latin typeface="+mj-lt"/>
                    <a:cs typeface="Sora ExtraBold" pitchFamily="2" charset="0"/>
                  </a:rPr>
                  <a:t>17</a:t>
                </a:r>
                <a:r>
                  <a:rPr lang="en-US" sz="3600" b="1" dirty="0">
                    <a:gradFill>
                      <a:gsLst>
                        <a:gs pos="100000">
                          <a:schemeClr val="accent3"/>
                        </a:gs>
                        <a:gs pos="60000">
                          <a:schemeClr val="accent2"/>
                        </a:gs>
                        <a:gs pos="5000">
                          <a:schemeClr val="accent1"/>
                        </a:gs>
                      </a:gsLst>
                      <a:path path="circle">
                        <a:fillToRect r="100000" b="100000"/>
                      </a:path>
                    </a:gradFill>
                    <a:latin typeface="+mj-lt"/>
                    <a:cs typeface="Sora ExtraBold" pitchFamily="2" charset="0"/>
                  </a:rPr>
                  <a:t> </a:t>
                </a:r>
                <a:r>
                  <a:rPr lang="en-US" sz="36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+mj-lt"/>
                    <a:cs typeface="Sora ExtraBold" pitchFamily="2" charset="0"/>
                  </a:rPr>
                  <a:t>OCT</a:t>
                </a:r>
              </a:p>
            </p:txBody>
          </p:sp>
        </p:grpSp>
        <p:grpSp>
          <p:nvGrpSpPr>
            <p:cNvPr id="507" name="Group 506">
              <a:extLst>
                <a:ext uri="{FF2B5EF4-FFF2-40B4-BE49-F238E27FC236}">
                  <a16:creationId xmlns:a16="http://schemas.microsoft.com/office/drawing/2014/main" id="{AD68EECD-D238-46A4-F990-0805CB402363}"/>
                </a:ext>
              </a:extLst>
            </p:cNvPr>
            <p:cNvGrpSpPr/>
            <p:nvPr/>
          </p:nvGrpSpPr>
          <p:grpSpPr>
            <a:xfrm>
              <a:off x="2666610" y="2647135"/>
              <a:ext cx="1466186" cy="323075"/>
              <a:chOff x="4362450" y="-929756"/>
              <a:chExt cx="2019300" cy="2190750"/>
            </a:xfrm>
          </p:grpSpPr>
          <p:pic>
            <p:nvPicPr>
              <p:cNvPr id="509" name="Graphic 508">
                <a:extLst>
                  <a:ext uri="{FF2B5EF4-FFF2-40B4-BE49-F238E27FC236}">
                    <a16:creationId xmlns:a16="http://schemas.microsoft.com/office/drawing/2014/main" id="{50294B98-805B-0C7D-8F03-BD995062663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96DAC541-7B7A-43D3-8B79-37D633B846F1}">
                    <asvg:svgBlip xmlns:asvg="http://schemas.microsoft.com/office/drawing/2016/SVG/main" r:embed="rId7"/>
                  </a:ext>
                </a:extLst>
              </a:blip>
              <a:stretch>
                <a:fillRect/>
              </a:stretch>
            </p:blipFill>
            <p:spPr>
              <a:xfrm>
                <a:off x="4362450" y="-929756"/>
                <a:ext cx="2019300" cy="2190750"/>
              </a:xfrm>
              <a:prstGeom prst="rect">
                <a:avLst/>
              </a:prstGeom>
            </p:spPr>
          </p:pic>
          <p:sp>
            <p:nvSpPr>
              <p:cNvPr id="508" name="Rectangle 11">
                <a:extLst>
                  <a:ext uri="{FF2B5EF4-FFF2-40B4-BE49-F238E27FC236}">
                    <a16:creationId xmlns:a16="http://schemas.microsoft.com/office/drawing/2014/main" id="{FFAA7613-5018-BC5C-03E2-52AE6FE24C6F}"/>
                  </a:ext>
                </a:extLst>
              </p:cNvPr>
              <p:cNvSpPr/>
              <p:nvPr/>
            </p:nvSpPr>
            <p:spPr>
              <a:xfrm>
                <a:off x="4397377" y="-904877"/>
                <a:ext cx="1970469" cy="2134916"/>
              </a:xfrm>
              <a:custGeom>
                <a:avLst/>
                <a:gdLst>
                  <a:gd name="connsiteX0" fmla="*/ 0 w 2066925"/>
                  <a:gd name="connsiteY0" fmla="*/ 0 h 2226194"/>
                  <a:gd name="connsiteX1" fmla="*/ 2066925 w 2066925"/>
                  <a:gd name="connsiteY1" fmla="*/ 0 h 2226194"/>
                  <a:gd name="connsiteX2" fmla="*/ 2066925 w 2066925"/>
                  <a:gd name="connsiteY2" fmla="*/ 2226194 h 2226194"/>
                  <a:gd name="connsiteX3" fmla="*/ 0 w 2066925"/>
                  <a:gd name="connsiteY3" fmla="*/ 2226194 h 2226194"/>
                  <a:gd name="connsiteX4" fmla="*/ 0 w 2066925"/>
                  <a:gd name="connsiteY4" fmla="*/ 0 h 2226194"/>
                  <a:gd name="connsiteX0" fmla="*/ 0 w 2066925"/>
                  <a:gd name="connsiteY0" fmla="*/ 0 h 2226194"/>
                  <a:gd name="connsiteX1" fmla="*/ 1666875 w 2066925"/>
                  <a:gd name="connsiteY1" fmla="*/ 149225 h 2226194"/>
                  <a:gd name="connsiteX2" fmla="*/ 2066925 w 2066925"/>
                  <a:gd name="connsiteY2" fmla="*/ 2226194 h 2226194"/>
                  <a:gd name="connsiteX3" fmla="*/ 0 w 2066925"/>
                  <a:gd name="connsiteY3" fmla="*/ 2226194 h 2226194"/>
                  <a:gd name="connsiteX4" fmla="*/ 0 w 2066925"/>
                  <a:gd name="connsiteY4" fmla="*/ 0 h 2226194"/>
                  <a:gd name="connsiteX0" fmla="*/ 0 w 2066925"/>
                  <a:gd name="connsiteY0" fmla="*/ 0 h 2226194"/>
                  <a:gd name="connsiteX1" fmla="*/ 1892300 w 2066925"/>
                  <a:gd name="connsiteY1" fmla="*/ 60325 h 2226194"/>
                  <a:gd name="connsiteX2" fmla="*/ 2066925 w 2066925"/>
                  <a:gd name="connsiteY2" fmla="*/ 2226194 h 2226194"/>
                  <a:gd name="connsiteX3" fmla="*/ 0 w 2066925"/>
                  <a:gd name="connsiteY3" fmla="*/ 2226194 h 2226194"/>
                  <a:gd name="connsiteX4" fmla="*/ 0 w 2066925"/>
                  <a:gd name="connsiteY4" fmla="*/ 0 h 2226194"/>
                  <a:gd name="connsiteX0" fmla="*/ 50800 w 2066925"/>
                  <a:gd name="connsiteY0" fmla="*/ 203200 h 2165869"/>
                  <a:gd name="connsiteX1" fmla="*/ 1892300 w 2066925"/>
                  <a:gd name="connsiteY1" fmla="*/ 0 h 2165869"/>
                  <a:gd name="connsiteX2" fmla="*/ 2066925 w 2066925"/>
                  <a:gd name="connsiteY2" fmla="*/ 2165869 h 2165869"/>
                  <a:gd name="connsiteX3" fmla="*/ 0 w 2066925"/>
                  <a:gd name="connsiteY3" fmla="*/ 2165869 h 2165869"/>
                  <a:gd name="connsiteX4" fmla="*/ 50800 w 2066925"/>
                  <a:gd name="connsiteY4" fmla="*/ 203200 h 2165869"/>
                  <a:gd name="connsiteX0" fmla="*/ 22225 w 2066925"/>
                  <a:gd name="connsiteY0" fmla="*/ 66675 h 2165869"/>
                  <a:gd name="connsiteX1" fmla="*/ 1892300 w 2066925"/>
                  <a:gd name="connsiteY1" fmla="*/ 0 h 2165869"/>
                  <a:gd name="connsiteX2" fmla="*/ 2066925 w 2066925"/>
                  <a:gd name="connsiteY2" fmla="*/ 2165869 h 2165869"/>
                  <a:gd name="connsiteX3" fmla="*/ 0 w 2066925"/>
                  <a:gd name="connsiteY3" fmla="*/ 2165869 h 2165869"/>
                  <a:gd name="connsiteX4" fmla="*/ 22225 w 2066925"/>
                  <a:gd name="connsiteY4" fmla="*/ 66675 h 2165869"/>
                  <a:gd name="connsiteX0" fmla="*/ 22225 w 2066925"/>
                  <a:gd name="connsiteY0" fmla="*/ 66675 h 2165869"/>
                  <a:gd name="connsiteX1" fmla="*/ 847725 w 2066925"/>
                  <a:gd name="connsiteY1" fmla="*/ 0 h 2165869"/>
                  <a:gd name="connsiteX2" fmla="*/ 1892300 w 2066925"/>
                  <a:gd name="connsiteY2" fmla="*/ 0 h 2165869"/>
                  <a:gd name="connsiteX3" fmla="*/ 2066925 w 2066925"/>
                  <a:gd name="connsiteY3" fmla="*/ 2165869 h 2165869"/>
                  <a:gd name="connsiteX4" fmla="*/ 0 w 2066925"/>
                  <a:gd name="connsiteY4" fmla="*/ 2165869 h 2165869"/>
                  <a:gd name="connsiteX5" fmla="*/ 22225 w 2066925"/>
                  <a:gd name="connsiteY5" fmla="*/ 66675 h 2165869"/>
                  <a:gd name="connsiteX0" fmla="*/ 22225 w 2066925"/>
                  <a:gd name="connsiteY0" fmla="*/ 66675 h 2165869"/>
                  <a:gd name="connsiteX1" fmla="*/ 847725 w 2066925"/>
                  <a:gd name="connsiteY1" fmla="*/ 0 h 2165869"/>
                  <a:gd name="connsiteX2" fmla="*/ 1892300 w 2066925"/>
                  <a:gd name="connsiteY2" fmla="*/ 0 h 2165869"/>
                  <a:gd name="connsiteX3" fmla="*/ 2066925 w 2066925"/>
                  <a:gd name="connsiteY3" fmla="*/ 2165869 h 2165869"/>
                  <a:gd name="connsiteX4" fmla="*/ 0 w 2066925"/>
                  <a:gd name="connsiteY4" fmla="*/ 2165869 h 2165869"/>
                  <a:gd name="connsiteX5" fmla="*/ 22225 w 2066925"/>
                  <a:gd name="connsiteY5" fmla="*/ 66675 h 2165869"/>
                  <a:gd name="connsiteX0" fmla="*/ 0 w 2044700"/>
                  <a:gd name="connsiteY0" fmla="*/ 66675 h 2165869"/>
                  <a:gd name="connsiteX1" fmla="*/ 825500 w 2044700"/>
                  <a:gd name="connsiteY1" fmla="*/ 0 h 2165869"/>
                  <a:gd name="connsiteX2" fmla="*/ 1870075 w 2044700"/>
                  <a:gd name="connsiteY2" fmla="*/ 0 h 2165869"/>
                  <a:gd name="connsiteX3" fmla="*/ 2044700 w 2044700"/>
                  <a:gd name="connsiteY3" fmla="*/ 2165869 h 2165869"/>
                  <a:gd name="connsiteX4" fmla="*/ 287337 w 2044700"/>
                  <a:gd name="connsiteY4" fmla="*/ 2070619 h 2165869"/>
                  <a:gd name="connsiteX5" fmla="*/ 0 w 2044700"/>
                  <a:gd name="connsiteY5" fmla="*/ 66675 h 2165869"/>
                  <a:gd name="connsiteX0" fmla="*/ 0 w 2044700"/>
                  <a:gd name="connsiteY0" fmla="*/ 66675 h 2165869"/>
                  <a:gd name="connsiteX1" fmla="*/ 825500 w 2044700"/>
                  <a:gd name="connsiteY1" fmla="*/ 0 h 2165869"/>
                  <a:gd name="connsiteX2" fmla="*/ 1870075 w 2044700"/>
                  <a:gd name="connsiteY2" fmla="*/ 0 h 2165869"/>
                  <a:gd name="connsiteX3" fmla="*/ 2044700 w 2044700"/>
                  <a:gd name="connsiteY3" fmla="*/ 2165869 h 2165869"/>
                  <a:gd name="connsiteX4" fmla="*/ 25400 w 2044700"/>
                  <a:gd name="connsiteY4" fmla="*/ 2134913 h 2165869"/>
                  <a:gd name="connsiteX5" fmla="*/ 0 w 2044700"/>
                  <a:gd name="connsiteY5" fmla="*/ 66675 h 2165869"/>
                  <a:gd name="connsiteX0" fmla="*/ 0 w 2044700"/>
                  <a:gd name="connsiteY0" fmla="*/ 66675 h 2165869"/>
                  <a:gd name="connsiteX1" fmla="*/ 825500 w 2044700"/>
                  <a:gd name="connsiteY1" fmla="*/ 0 h 2165869"/>
                  <a:gd name="connsiteX2" fmla="*/ 1870075 w 2044700"/>
                  <a:gd name="connsiteY2" fmla="*/ 0 h 2165869"/>
                  <a:gd name="connsiteX3" fmla="*/ 2044700 w 2044700"/>
                  <a:gd name="connsiteY3" fmla="*/ 2165869 h 2165869"/>
                  <a:gd name="connsiteX4" fmla="*/ 25400 w 2044700"/>
                  <a:gd name="connsiteY4" fmla="*/ 2134913 h 2165869"/>
                  <a:gd name="connsiteX5" fmla="*/ 0 w 2044700"/>
                  <a:gd name="connsiteY5" fmla="*/ 66675 h 2165869"/>
                  <a:gd name="connsiteX0" fmla="*/ 0 w 1870075"/>
                  <a:gd name="connsiteY0" fmla="*/ 66675 h 2134913"/>
                  <a:gd name="connsiteX1" fmla="*/ 825500 w 1870075"/>
                  <a:gd name="connsiteY1" fmla="*/ 0 h 2134913"/>
                  <a:gd name="connsiteX2" fmla="*/ 1870075 w 1870075"/>
                  <a:gd name="connsiteY2" fmla="*/ 0 h 2134913"/>
                  <a:gd name="connsiteX3" fmla="*/ 1851819 w 1870075"/>
                  <a:gd name="connsiteY3" fmla="*/ 2034901 h 2134913"/>
                  <a:gd name="connsiteX4" fmla="*/ 25400 w 1870075"/>
                  <a:gd name="connsiteY4" fmla="*/ 2134913 h 2134913"/>
                  <a:gd name="connsiteX5" fmla="*/ 0 w 1870075"/>
                  <a:gd name="connsiteY5" fmla="*/ 66675 h 2134913"/>
                  <a:gd name="connsiteX0" fmla="*/ 0 w 1889919"/>
                  <a:gd name="connsiteY0" fmla="*/ 66675 h 2134913"/>
                  <a:gd name="connsiteX1" fmla="*/ 825500 w 1889919"/>
                  <a:gd name="connsiteY1" fmla="*/ 0 h 2134913"/>
                  <a:gd name="connsiteX2" fmla="*/ 1870075 w 1889919"/>
                  <a:gd name="connsiteY2" fmla="*/ 0 h 2134913"/>
                  <a:gd name="connsiteX3" fmla="*/ 1889919 w 1889919"/>
                  <a:gd name="connsiteY3" fmla="*/ 2030138 h 2134913"/>
                  <a:gd name="connsiteX4" fmla="*/ 25400 w 1889919"/>
                  <a:gd name="connsiteY4" fmla="*/ 2134913 h 2134913"/>
                  <a:gd name="connsiteX5" fmla="*/ 0 w 1889919"/>
                  <a:gd name="connsiteY5" fmla="*/ 66675 h 2134913"/>
                  <a:gd name="connsiteX0" fmla="*/ 0 w 1970088"/>
                  <a:gd name="connsiteY0" fmla="*/ 66675 h 2134913"/>
                  <a:gd name="connsiteX1" fmla="*/ 825500 w 1970088"/>
                  <a:gd name="connsiteY1" fmla="*/ 0 h 2134913"/>
                  <a:gd name="connsiteX2" fmla="*/ 1870075 w 1970088"/>
                  <a:gd name="connsiteY2" fmla="*/ 0 h 2134913"/>
                  <a:gd name="connsiteX3" fmla="*/ 1970088 w 1970088"/>
                  <a:gd name="connsiteY3" fmla="*/ 1945481 h 2134913"/>
                  <a:gd name="connsiteX4" fmla="*/ 1889919 w 1970088"/>
                  <a:gd name="connsiteY4" fmla="*/ 2030138 h 2134913"/>
                  <a:gd name="connsiteX5" fmla="*/ 25400 w 1970088"/>
                  <a:gd name="connsiteY5" fmla="*/ 2134913 h 2134913"/>
                  <a:gd name="connsiteX6" fmla="*/ 0 w 1970088"/>
                  <a:gd name="connsiteY6" fmla="*/ 66675 h 2134913"/>
                  <a:gd name="connsiteX0" fmla="*/ 0 w 1970375"/>
                  <a:gd name="connsiteY0" fmla="*/ 66675 h 2134913"/>
                  <a:gd name="connsiteX1" fmla="*/ 825500 w 1970375"/>
                  <a:gd name="connsiteY1" fmla="*/ 0 h 2134913"/>
                  <a:gd name="connsiteX2" fmla="*/ 1870075 w 1970375"/>
                  <a:gd name="connsiteY2" fmla="*/ 0 h 2134913"/>
                  <a:gd name="connsiteX3" fmla="*/ 1970088 w 1970375"/>
                  <a:gd name="connsiteY3" fmla="*/ 1945481 h 2134913"/>
                  <a:gd name="connsiteX4" fmla="*/ 1889919 w 1970375"/>
                  <a:gd name="connsiteY4" fmla="*/ 2030138 h 2134913"/>
                  <a:gd name="connsiteX5" fmla="*/ 25400 w 1970375"/>
                  <a:gd name="connsiteY5" fmla="*/ 2134913 h 2134913"/>
                  <a:gd name="connsiteX6" fmla="*/ 0 w 1970375"/>
                  <a:gd name="connsiteY6" fmla="*/ 66675 h 2134913"/>
                  <a:gd name="connsiteX0" fmla="*/ 0 w 1970469"/>
                  <a:gd name="connsiteY0" fmla="*/ 66675 h 2134913"/>
                  <a:gd name="connsiteX1" fmla="*/ 825500 w 1970469"/>
                  <a:gd name="connsiteY1" fmla="*/ 0 h 2134913"/>
                  <a:gd name="connsiteX2" fmla="*/ 1870075 w 1970469"/>
                  <a:gd name="connsiteY2" fmla="*/ 0 h 2134913"/>
                  <a:gd name="connsiteX3" fmla="*/ 1970088 w 1970469"/>
                  <a:gd name="connsiteY3" fmla="*/ 1945481 h 2134913"/>
                  <a:gd name="connsiteX4" fmla="*/ 1889919 w 1970469"/>
                  <a:gd name="connsiteY4" fmla="*/ 2030138 h 2134913"/>
                  <a:gd name="connsiteX5" fmla="*/ 25400 w 1970469"/>
                  <a:gd name="connsiteY5" fmla="*/ 2134913 h 2134913"/>
                  <a:gd name="connsiteX6" fmla="*/ 0 w 1970469"/>
                  <a:gd name="connsiteY6" fmla="*/ 66675 h 2134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70469" h="2134913">
                    <a:moveTo>
                      <a:pt x="0" y="66675"/>
                    </a:moveTo>
                    <a:cubicBezTo>
                      <a:pt x="142346" y="26988"/>
                      <a:pt x="659342" y="6350"/>
                      <a:pt x="825500" y="0"/>
                    </a:cubicBezTo>
                    <a:lnTo>
                      <a:pt x="1870075" y="0"/>
                    </a:lnTo>
                    <a:cubicBezTo>
                      <a:pt x="1901825" y="664369"/>
                      <a:pt x="1976439" y="1293018"/>
                      <a:pt x="1970088" y="1945481"/>
                    </a:cubicBezTo>
                    <a:lnTo>
                      <a:pt x="1889919" y="2030138"/>
                    </a:lnTo>
                    <a:lnTo>
                      <a:pt x="25400" y="2134913"/>
                    </a:lnTo>
                    <a:cubicBezTo>
                      <a:pt x="59795" y="1450263"/>
                      <a:pt x="8467" y="756088"/>
                      <a:pt x="0" y="6667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11" name="TextBox 510">
              <a:extLst>
                <a:ext uri="{FF2B5EF4-FFF2-40B4-BE49-F238E27FC236}">
                  <a16:creationId xmlns:a16="http://schemas.microsoft.com/office/drawing/2014/main" id="{935545F6-C351-3D79-AA62-0EFDC9DC8B5E}"/>
                </a:ext>
              </a:extLst>
            </p:cNvPr>
            <p:cNvSpPr txBox="1"/>
            <p:nvPr/>
          </p:nvSpPr>
          <p:spPr>
            <a:xfrm>
              <a:off x="2933071" y="2624006"/>
              <a:ext cx="93326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dirty="0">
                  <a:solidFill>
                    <a:schemeClr val="bg1"/>
                  </a:solidFill>
                </a:rPr>
                <a:t>The Title</a:t>
              </a:r>
            </a:p>
          </p:txBody>
        </p:sp>
      </p:grpSp>
      <p:grpSp>
        <p:nvGrpSpPr>
          <p:cNvPr id="512" name="Group 511">
            <a:extLst>
              <a:ext uri="{FF2B5EF4-FFF2-40B4-BE49-F238E27FC236}">
                <a16:creationId xmlns:a16="http://schemas.microsoft.com/office/drawing/2014/main" id="{5A5C10AF-D87C-7FD5-6C73-958FCE45CF59}"/>
              </a:ext>
            </a:extLst>
          </p:cNvPr>
          <p:cNvGrpSpPr/>
          <p:nvPr/>
        </p:nvGrpSpPr>
        <p:grpSpPr>
          <a:xfrm>
            <a:off x="-5872315" y="-7410501"/>
            <a:ext cx="11445982" cy="12882864"/>
            <a:chOff x="-3040888" y="-3909469"/>
            <a:chExt cx="11445982" cy="12882864"/>
          </a:xfrm>
        </p:grpSpPr>
        <p:grpSp>
          <p:nvGrpSpPr>
            <p:cNvPr id="513" name="Group 512">
              <a:extLst>
                <a:ext uri="{FF2B5EF4-FFF2-40B4-BE49-F238E27FC236}">
                  <a16:creationId xmlns:a16="http://schemas.microsoft.com/office/drawing/2014/main" id="{1890B262-89F8-93E0-4040-1DACFAFD05EA}"/>
                </a:ext>
              </a:extLst>
            </p:cNvPr>
            <p:cNvGrpSpPr/>
            <p:nvPr/>
          </p:nvGrpSpPr>
          <p:grpSpPr>
            <a:xfrm>
              <a:off x="-3040888" y="2025338"/>
              <a:ext cx="5392838" cy="6948057"/>
              <a:chOff x="-1762152" y="2264500"/>
              <a:chExt cx="5392838" cy="6948057"/>
            </a:xfrm>
          </p:grpSpPr>
          <p:sp>
            <p:nvSpPr>
              <p:cNvPr id="528" name="Freeform: Shape 527">
                <a:extLst>
                  <a:ext uri="{FF2B5EF4-FFF2-40B4-BE49-F238E27FC236}">
                    <a16:creationId xmlns:a16="http://schemas.microsoft.com/office/drawing/2014/main" id="{3C5EBC1D-20F8-2E3A-FBD4-77DD3458BEE0}"/>
                  </a:ext>
                </a:extLst>
              </p:cNvPr>
              <p:cNvSpPr/>
              <p:nvPr/>
            </p:nvSpPr>
            <p:spPr>
              <a:xfrm rot="17563001">
                <a:off x="-3069300" y="3614146"/>
                <a:ext cx="6905803" cy="4248456"/>
              </a:xfrm>
              <a:custGeom>
                <a:avLst/>
                <a:gdLst>
                  <a:gd name="connsiteX0" fmla="*/ 5498073 w 6905803"/>
                  <a:gd name="connsiteY0" fmla="*/ 3484249 h 4248456"/>
                  <a:gd name="connsiteX1" fmla="*/ 5593323 w 6905803"/>
                  <a:gd name="connsiteY1" fmla="*/ 3451481 h 4248456"/>
                  <a:gd name="connsiteX2" fmla="*/ 6239975 w 6905803"/>
                  <a:gd name="connsiteY2" fmla="*/ 3150397 h 4248456"/>
                  <a:gd name="connsiteX3" fmla="*/ 6622309 w 6905803"/>
                  <a:gd name="connsiteY3" fmla="*/ 3477105 h 4248456"/>
                  <a:gd name="connsiteX4" fmla="*/ 6904915 w 6905803"/>
                  <a:gd name="connsiteY4" fmla="*/ 3658080 h 4248456"/>
                  <a:gd name="connsiteX5" fmla="*/ 6583541 w 6905803"/>
                  <a:gd name="connsiteY5" fmla="*/ 4095372 h 4248456"/>
                  <a:gd name="connsiteX6" fmla="*/ 5595609 w 6905803"/>
                  <a:gd name="connsiteY6" fmla="*/ 4112327 h 4248456"/>
                  <a:gd name="connsiteX7" fmla="*/ 5365200 w 6905803"/>
                  <a:gd name="connsiteY7" fmla="*/ 4055177 h 4248456"/>
                  <a:gd name="connsiteX8" fmla="*/ 2223663 w 6905803"/>
                  <a:gd name="connsiteY8" fmla="*/ 4138521 h 4248456"/>
                  <a:gd name="connsiteX9" fmla="*/ 619653 w 6905803"/>
                  <a:gd name="connsiteY9" fmla="*/ 3168400 h 4248456"/>
                  <a:gd name="connsiteX10" fmla="*/ -805 w 6905803"/>
                  <a:gd name="connsiteY10" fmla="*/ 1984728 h 4248456"/>
                  <a:gd name="connsiteX11" fmla="*/ 710141 w 6905803"/>
                  <a:gd name="connsiteY11" fmla="*/ -1712 h 4248456"/>
                  <a:gd name="connsiteX12" fmla="*/ 1824566 w 6905803"/>
                  <a:gd name="connsiteY12" fmla="*/ 2588136 h 4248456"/>
                  <a:gd name="connsiteX13" fmla="*/ 5498073 w 6905803"/>
                  <a:gd name="connsiteY13" fmla="*/ 3484249 h 4248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905803" h="4248456">
                    <a:moveTo>
                      <a:pt x="5498073" y="3484249"/>
                    </a:moveTo>
                    <a:cubicBezTo>
                      <a:pt x="5532267" y="3482628"/>
                      <a:pt x="5565320" y="3471294"/>
                      <a:pt x="5593323" y="3451481"/>
                    </a:cubicBezTo>
                    <a:cubicBezTo>
                      <a:pt x="5737055" y="3349564"/>
                      <a:pt x="6035854" y="3121918"/>
                      <a:pt x="6239975" y="3150397"/>
                    </a:cubicBezTo>
                    <a:cubicBezTo>
                      <a:pt x="6581828" y="3198022"/>
                      <a:pt x="6622309" y="3477105"/>
                      <a:pt x="6622309" y="3477105"/>
                    </a:cubicBezTo>
                    <a:cubicBezTo>
                      <a:pt x="6622309" y="3477105"/>
                      <a:pt x="6910631" y="3466436"/>
                      <a:pt x="6904915" y="3658080"/>
                    </a:cubicBezTo>
                    <a:cubicBezTo>
                      <a:pt x="6900534" y="3805336"/>
                      <a:pt x="6816619" y="3992406"/>
                      <a:pt x="6583541" y="4095372"/>
                    </a:cubicBezTo>
                    <a:cubicBezTo>
                      <a:pt x="6265788" y="4235771"/>
                      <a:pt x="5947177" y="4343022"/>
                      <a:pt x="5595609" y="4112327"/>
                    </a:cubicBezTo>
                    <a:cubicBezTo>
                      <a:pt x="5527600" y="4067369"/>
                      <a:pt x="5446257" y="4047175"/>
                      <a:pt x="5365200" y="4055177"/>
                    </a:cubicBezTo>
                    <a:cubicBezTo>
                      <a:pt x="5167651" y="4075085"/>
                      <a:pt x="2223663" y="4138521"/>
                      <a:pt x="2223663" y="4138521"/>
                    </a:cubicBezTo>
                    <a:cubicBezTo>
                      <a:pt x="1550217" y="4138521"/>
                      <a:pt x="932397" y="3764855"/>
                      <a:pt x="619653" y="3168400"/>
                    </a:cubicBezTo>
                    <a:lnTo>
                      <a:pt x="-805" y="1984728"/>
                    </a:lnTo>
                    <a:lnTo>
                      <a:pt x="710141" y="-1712"/>
                    </a:lnTo>
                    <a:lnTo>
                      <a:pt x="1824566" y="2588136"/>
                    </a:lnTo>
                    <a:cubicBezTo>
                      <a:pt x="2364729" y="3325275"/>
                      <a:pt x="5441780" y="3497011"/>
                      <a:pt x="5498073" y="3484249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9" name="Freeform: Shape 528">
                <a:extLst>
                  <a:ext uri="{FF2B5EF4-FFF2-40B4-BE49-F238E27FC236}">
                    <a16:creationId xmlns:a16="http://schemas.microsoft.com/office/drawing/2014/main" id="{BADB449B-B1FF-6D71-4B76-E255C98E5F2C}"/>
                  </a:ext>
                </a:extLst>
              </p:cNvPr>
              <p:cNvSpPr/>
              <p:nvPr/>
            </p:nvSpPr>
            <p:spPr>
              <a:xfrm rot="17563001">
                <a:off x="-3091162" y="3593510"/>
                <a:ext cx="6948057" cy="4290038"/>
              </a:xfrm>
              <a:custGeom>
                <a:avLst/>
                <a:gdLst>
                  <a:gd name="connsiteX0" fmla="*/ 6045883 w 6948057"/>
                  <a:gd name="connsiteY0" fmla="*/ 4288327 h 4290038"/>
                  <a:gd name="connsiteX1" fmla="*/ 5604970 w 6948057"/>
                  <a:gd name="connsiteY1" fmla="*/ 4151359 h 4290038"/>
                  <a:gd name="connsiteX2" fmla="*/ 5388658 w 6948057"/>
                  <a:gd name="connsiteY2" fmla="*/ 4097827 h 4290038"/>
                  <a:gd name="connsiteX3" fmla="*/ 2245407 w 6948057"/>
                  <a:gd name="connsiteY3" fmla="*/ 4181266 h 4290038"/>
                  <a:gd name="connsiteX4" fmla="*/ 622157 w 6948057"/>
                  <a:gd name="connsiteY4" fmla="*/ 3200191 h 4290038"/>
                  <a:gd name="connsiteX5" fmla="*/ 1603 w 6948057"/>
                  <a:gd name="connsiteY5" fmla="*/ 2016614 h 4290038"/>
                  <a:gd name="connsiteX6" fmla="*/ 460 w 6948057"/>
                  <a:gd name="connsiteY6" fmla="*/ 1999564 h 4290038"/>
                  <a:gd name="connsiteX7" fmla="*/ 711882 w 6948057"/>
                  <a:gd name="connsiteY7" fmla="*/ 12459 h 4290038"/>
                  <a:gd name="connsiteX8" fmla="*/ 738828 w 6948057"/>
                  <a:gd name="connsiteY8" fmla="*/ -495 h 4290038"/>
                  <a:gd name="connsiteX9" fmla="*/ 751316 w 6948057"/>
                  <a:gd name="connsiteY9" fmla="*/ 11220 h 4290038"/>
                  <a:gd name="connsiteX10" fmla="*/ 1864407 w 6948057"/>
                  <a:gd name="connsiteY10" fmla="*/ 2598782 h 4290038"/>
                  <a:gd name="connsiteX11" fmla="*/ 5515625 w 6948057"/>
                  <a:gd name="connsiteY11" fmla="*/ 3484609 h 4290038"/>
                  <a:gd name="connsiteX12" fmla="*/ 5519340 w 6948057"/>
                  <a:gd name="connsiteY12" fmla="*/ 3484609 h 4290038"/>
                  <a:gd name="connsiteX13" fmla="*/ 5602018 w 6948057"/>
                  <a:gd name="connsiteY13" fmla="*/ 3456034 h 4290038"/>
                  <a:gd name="connsiteX14" fmla="*/ 5635355 w 6948057"/>
                  <a:gd name="connsiteY14" fmla="*/ 3432221 h 4290038"/>
                  <a:gd name="connsiteX15" fmla="*/ 6264005 w 6948057"/>
                  <a:gd name="connsiteY15" fmla="*/ 3151232 h 4290038"/>
                  <a:gd name="connsiteX16" fmla="*/ 6660436 w 6948057"/>
                  <a:gd name="connsiteY16" fmla="*/ 3477749 h 4290038"/>
                  <a:gd name="connsiteX17" fmla="*/ 6899322 w 6948057"/>
                  <a:gd name="connsiteY17" fmla="*/ 3555951 h 4290038"/>
                  <a:gd name="connsiteX18" fmla="*/ 6946947 w 6948057"/>
                  <a:gd name="connsiteY18" fmla="*/ 3680822 h 4290038"/>
                  <a:gd name="connsiteX19" fmla="*/ 6612906 w 6948057"/>
                  <a:gd name="connsiteY19" fmla="*/ 4136880 h 4290038"/>
                  <a:gd name="connsiteX20" fmla="*/ 6045883 w 6948057"/>
                  <a:gd name="connsiteY20" fmla="*/ 4288327 h 4290038"/>
                  <a:gd name="connsiteX21" fmla="*/ 5420471 w 6948057"/>
                  <a:gd name="connsiteY21" fmla="*/ 4053251 h 4290038"/>
                  <a:gd name="connsiteX22" fmla="*/ 5628212 w 6948057"/>
                  <a:gd name="connsiteY22" fmla="*/ 4115828 h 4290038"/>
                  <a:gd name="connsiteX23" fmla="*/ 6595951 w 6948057"/>
                  <a:gd name="connsiteY23" fmla="*/ 4096778 h 4290038"/>
                  <a:gd name="connsiteX24" fmla="*/ 6904657 w 6948057"/>
                  <a:gd name="connsiteY24" fmla="*/ 3678250 h 4290038"/>
                  <a:gd name="connsiteX25" fmla="*/ 6869414 w 6948057"/>
                  <a:gd name="connsiteY25" fmla="*/ 3584905 h 4290038"/>
                  <a:gd name="connsiteX26" fmla="*/ 6644053 w 6948057"/>
                  <a:gd name="connsiteY26" fmla="*/ 3518993 h 4290038"/>
                  <a:gd name="connsiteX27" fmla="*/ 6643290 w 6948057"/>
                  <a:gd name="connsiteY27" fmla="*/ 3518993 h 4290038"/>
                  <a:gd name="connsiteX28" fmla="*/ 6622336 w 6948057"/>
                  <a:gd name="connsiteY28" fmla="*/ 3500801 h 4290038"/>
                  <a:gd name="connsiteX29" fmla="*/ 6258005 w 6948057"/>
                  <a:gd name="connsiteY29" fmla="*/ 3192000 h 4290038"/>
                  <a:gd name="connsiteX30" fmla="*/ 5660120 w 6948057"/>
                  <a:gd name="connsiteY30" fmla="*/ 3465559 h 4290038"/>
                  <a:gd name="connsiteX31" fmla="*/ 5626592 w 6948057"/>
                  <a:gd name="connsiteY31" fmla="*/ 3489464 h 4290038"/>
                  <a:gd name="connsiteX32" fmla="*/ 5519245 w 6948057"/>
                  <a:gd name="connsiteY32" fmla="*/ 3526136 h 4290038"/>
                  <a:gd name="connsiteX33" fmla="*/ 3860752 w 6948057"/>
                  <a:gd name="connsiteY33" fmla="*/ 3358972 h 4290038"/>
                  <a:gd name="connsiteX34" fmla="*/ 1828784 w 6948057"/>
                  <a:gd name="connsiteY34" fmla="*/ 2621261 h 4290038"/>
                  <a:gd name="connsiteX35" fmla="*/ 1826403 w 6948057"/>
                  <a:gd name="connsiteY35" fmla="*/ 2617071 h 4290038"/>
                  <a:gd name="connsiteX36" fmla="*/ 732933 w 6948057"/>
                  <a:gd name="connsiteY36" fmla="*/ 76848 h 4290038"/>
                  <a:gd name="connsiteX37" fmla="*/ 43323 w 6948057"/>
                  <a:gd name="connsiteY37" fmla="*/ 2003661 h 4290038"/>
                  <a:gd name="connsiteX38" fmla="*/ 659495 w 6948057"/>
                  <a:gd name="connsiteY38" fmla="*/ 3179046 h 4290038"/>
                  <a:gd name="connsiteX39" fmla="*/ 2245407 w 6948057"/>
                  <a:gd name="connsiteY39" fmla="*/ 4138594 h 4290038"/>
                  <a:gd name="connsiteX40" fmla="*/ 5384847 w 6948057"/>
                  <a:gd name="connsiteY40" fmla="*/ 4055346 h 4290038"/>
                  <a:gd name="connsiteX41" fmla="*/ 5420757 w 6948057"/>
                  <a:gd name="connsiteY41" fmla="*/ 4053537 h 4290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6948057" h="4290038">
                    <a:moveTo>
                      <a:pt x="6045883" y="4288327"/>
                    </a:moveTo>
                    <a:cubicBezTo>
                      <a:pt x="5903008" y="4288327"/>
                      <a:pt x="5756608" y="4250227"/>
                      <a:pt x="5604970" y="4151359"/>
                    </a:cubicBezTo>
                    <a:cubicBezTo>
                      <a:pt x="5541058" y="4109447"/>
                      <a:pt x="5464762" y="4090493"/>
                      <a:pt x="5388658" y="4097827"/>
                    </a:cubicBezTo>
                    <a:cubicBezTo>
                      <a:pt x="5192538" y="4117544"/>
                      <a:pt x="2365613" y="4178599"/>
                      <a:pt x="2245407" y="4181266"/>
                    </a:cubicBezTo>
                    <a:cubicBezTo>
                      <a:pt x="1563675" y="4182694"/>
                      <a:pt x="937863" y="3804456"/>
                      <a:pt x="622157" y="3200191"/>
                    </a:cubicBezTo>
                    <a:lnTo>
                      <a:pt x="1603" y="2016614"/>
                    </a:lnTo>
                    <a:cubicBezTo>
                      <a:pt x="-1150" y="2011375"/>
                      <a:pt x="-1559" y="2005185"/>
                      <a:pt x="460" y="1999564"/>
                    </a:cubicBezTo>
                    <a:lnTo>
                      <a:pt x="711882" y="12459"/>
                    </a:lnTo>
                    <a:cubicBezTo>
                      <a:pt x="715740" y="1411"/>
                      <a:pt x="727808" y="-4401"/>
                      <a:pt x="738828" y="-495"/>
                    </a:cubicBezTo>
                    <a:cubicBezTo>
                      <a:pt x="744458" y="1505"/>
                      <a:pt x="748992" y="5696"/>
                      <a:pt x="751316" y="11220"/>
                    </a:cubicBezTo>
                    <a:lnTo>
                      <a:pt x="1864407" y="2598782"/>
                    </a:lnTo>
                    <a:cubicBezTo>
                      <a:pt x="2388282" y="3306203"/>
                      <a:pt x="5396658" y="3499561"/>
                      <a:pt x="5515625" y="3484609"/>
                    </a:cubicBezTo>
                    <a:cubicBezTo>
                      <a:pt x="5516864" y="3484418"/>
                      <a:pt x="5518102" y="3484418"/>
                      <a:pt x="5519340" y="3484609"/>
                    </a:cubicBezTo>
                    <a:cubicBezTo>
                      <a:pt x="5548963" y="3482892"/>
                      <a:pt x="5577633" y="3472986"/>
                      <a:pt x="5602018" y="3456034"/>
                    </a:cubicBezTo>
                    <a:lnTo>
                      <a:pt x="5635355" y="3432221"/>
                    </a:lnTo>
                    <a:cubicBezTo>
                      <a:pt x="5796423" y="3316777"/>
                      <a:pt x="6065980" y="3123610"/>
                      <a:pt x="6264005" y="3151232"/>
                    </a:cubicBezTo>
                    <a:cubicBezTo>
                      <a:pt x="6565757" y="3193238"/>
                      <a:pt x="6643862" y="3412504"/>
                      <a:pt x="6660436" y="3477749"/>
                    </a:cubicBezTo>
                    <a:cubicBezTo>
                      <a:pt x="6706632" y="3478511"/>
                      <a:pt x="6830361" y="3487274"/>
                      <a:pt x="6899322" y="3555951"/>
                    </a:cubicBezTo>
                    <a:cubicBezTo>
                      <a:pt x="6932469" y="3588812"/>
                      <a:pt x="6949805" y="3634246"/>
                      <a:pt x="6946947" y="3680822"/>
                    </a:cubicBezTo>
                    <a:cubicBezTo>
                      <a:pt x="6944757" y="3754164"/>
                      <a:pt x="6914182" y="4003814"/>
                      <a:pt x="6612906" y="4136880"/>
                    </a:cubicBezTo>
                    <a:cubicBezTo>
                      <a:pt x="6432311" y="4216413"/>
                      <a:pt x="6243431" y="4288327"/>
                      <a:pt x="6045883" y="4288327"/>
                    </a:cubicBezTo>
                    <a:close/>
                    <a:moveTo>
                      <a:pt x="5420471" y="4053251"/>
                    </a:moveTo>
                    <a:cubicBezTo>
                      <a:pt x="5494290" y="4053537"/>
                      <a:pt x="5566490" y="4075252"/>
                      <a:pt x="5628212" y="4115828"/>
                    </a:cubicBezTo>
                    <a:cubicBezTo>
                      <a:pt x="5972445" y="4341382"/>
                      <a:pt x="6282388" y="4235749"/>
                      <a:pt x="6595951" y="4096778"/>
                    </a:cubicBezTo>
                    <a:cubicBezTo>
                      <a:pt x="6874462" y="3973811"/>
                      <a:pt x="6902656" y="3745307"/>
                      <a:pt x="6904657" y="3678250"/>
                    </a:cubicBezTo>
                    <a:cubicBezTo>
                      <a:pt x="6907038" y="3643485"/>
                      <a:pt x="6894180" y="3609385"/>
                      <a:pt x="6869414" y="3584905"/>
                    </a:cubicBezTo>
                    <a:cubicBezTo>
                      <a:pt x="6798358" y="3514325"/>
                      <a:pt x="6645672" y="3518993"/>
                      <a:pt x="6644053" y="3518993"/>
                    </a:cubicBezTo>
                    <a:lnTo>
                      <a:pt x="6643290" y="3518993"/>
                    </a:lnTo>
                    <a:cubicBezTo>
                      <a:pt x="6632718" y="3518993"/>
                      <a:pt x="6623765" y="3511277"/>
                      <a:pt x="6622336" y="3500801"/>
                    </a:cubicBezTo>
                    <a:cubicBezTo>
                      <a:pt x="6620716" y="3490131"/>
                      <a:pt x="6579187" y="3236768"/>
                      <a:pt x="6258005" y="3192000"/>
                    </a:cubicBezTo>
                    <a:cubicBezTo>
                      <a:pt x="6077030" y="3166949"/>
                      <a:pt x="5805758" y="3361163"/>
                      <a:pt x="5660120" y="3465559"/>
                    </a:cubicBezTo>
                    <a:lnTo>
                      <a:pt x="5626592" y="3489464"/>
                    </a:lnTo>
                    <a:cubicBezTo>
                      <a:pt x="5594874" y="3511467"/>
                      <a:pt x="5557726" y="3524136"/>
                      <a:pt x="5519245" y="3526136"/>
                    </a:cubicBezTo>
                    <a:cubicBezTo>
                      <a:pt x="5445522" y="3530231"/>
                      <a:pt x="4676664" y="3488036"/>
                      <a:pt x="3860752" y="3358972"/>
                    </a:cubicBezTo>
                    <a:cubicBezTo>
                      <a:pt x="3091133" y="3237242"/>
                      <a:pt x="2113962" y="3010453"/>
                      <a:pt x="1828784" y="2621261"/>
                    </a:cubicBezTo>
                    <a:cubicBezTo>
                      <a:pt x="1827831" y="2619928"/>
                      <a:pt x="1827031" y="2618594"/>
                      <a:pt x="1826403" y="2617071"/>
                    </a:cubicBezTo>
                    <a:lnTo>
                      <a:pt x="732933" y="76848"/>
                    </a:lnTo>
                    <a:lnTo>
                      <a:pt x="43323" y="2003661"/>
                    </a:lnTo>
                    <a:lnTo>
                      <a:pt x="659495" y="3179046"/>
                    </a:lnTo>
                    <a:cubicBezTo>
                      <a:pt x="967581" y="3769882"/>
                      <a:pt x="1579105" y="4139831"/>
                      <a:pt x="2245407" y="4138594"/>
                    </a:cubicBezTo>
                    <a:cubicBezTo>
                      <a:pt x="2273982" y="4137927"/>
                      <a:pt x="5190348" y="4074968"/>
                      <a:pt x="5384847" y="4055346"/>
                    </a:cubicBezTo>
                    <a:cubicBezTo>
                      <a:pt x="5396754" y="4054106"/>
                      <a:pt x="5408755" y="4053537"/>
                      <a:pt x="5420757" y="405353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0" name="Freeform: Shape 529">
                <a:extLst>
                  <a:ext uri="{FF2B5EF4-FFF2-40B4-BE49-F238E27FC236}">
                    <a16:creationId xmlns:a16="http://schemas.microsoft.com/office/drawing/2014/main" id="{0157B729-D9CF-BDB4-3147-ACF910BCCFEF}"/>
                  </a:ext>
                </a:extLst>
              </p:cNvPr>
              <p:cNvSpPr/>
              <p:nvPr/>
            </p:nvSpPr>
            <p:spPr>
              <a:xfrm rot="17563001">
                <a:off x="1151475" y="2828387"/>
                <a:ext cx="2829972" cy="1820799"/>
              </a:xfrm>
              <a:custGeom>
                <a:avLst/>
                <a:gdLst>
                  <a:gd name="connsiteX0" fmla="*/ -805 w 2829972"/>
                  <a:gd name="connsiteY0" fmla="*/ 496637 h 1820799"/>
                  <a:gd name="connsiteX1" fmla="*/ 283897 w 2829972"/>
                  <a:gd name="connsiteY1" fmla="*/ -1712 h 1820799"/>
                  <a:gd name="connsiteX2" fmla="*/ 517640 w 2829972"/>
                  <a:gd name="connsiteY2" fmla="*/ 149927 h 1820799"/>
                  <a:gd name="connsiteX3" fmla="*/ 548978 w 2829972"/>
                  <a:gd name="connsiteY3" fmla="*/ 182883 h 1820799"/>
                  <a:gd name="connsiteX4" fmla="*/ 562979 w 2829972"/>
                  <a:gd name="connsiteY4" fmla="*/ 206886 h 1820799"/>
                  <a:gd name="connsiteX5" fmla="*/ 647752 w 2829972"/>
                  <a:gd name="connsiteY5" fmla="*/ 255463 h 1820799"/>
                  <a:gd name="connsiteX6" fmla="*/ 701092 w 2829972"/>
                  <a:gd name="connsiteY6" fmla="*/ 270989 h 1820799"/>
                  <a:gd name="connsiteX7" fmla="*/ 2439118 w 2829972"/>
                  <a:gd name="connsiteY7" fmla="*/ 1396653 h 1820799"/>
                  <a:gd name="connsiteX8" fmla="*/ 2477981 w 2829972"/>
                  <a:gd name="connsiteY8" fmla="*/ 1429705 h 1820799"/>
                  <a:gd name="connsiteX9" fmla="*/ 2829168 w 2829972"/>
                  <a:gd name="connsiteY9" fmla="*/ 1819088 h 1820799"/>
                  <a:gd name="connsiteX10" fmla="*/ 2340249 w 2829972"/>
                  <a:gd name="connsiteY10" fmla="*/ 1708597 h 1820799"/>
                  <a:gd name="connsiteX11" fmla="*/ 2264049 w 2829972"/>
                  <a:gd name="connsiteY11" fmla="*/ 1680022 h 1820799"/>
                  <a:gd name="connsiteX12" fmla="*/ 435248 w 2829972"/>
                  <a:gd name="connsiteY12" fmla="*/ 723808 h 1820799"/>
                  <a:gd name="connsiteX13" fmla="*/ 397148 w 2829972"/>
                  <a:gd name="connsiteY13" fmla="*/ 688375 h 1820799"/>
                  <a:gd name="connsiteX14" fmla="*/ 394767 w 2829972"/>
                  <a:gd name="connsiteY14" fmla="*/ 684565 h 1820799"/>
                  <a:gd name="connsiteX15" fmla="*/ 312091 w 2829972"/>
                  <a:gd name="connsiteY15" fmla="*/ 638178 h 1820799"/>
                  <a:gd name="connsiteX16" fmla="*/ 295136 w 2829972"/>
                  <a:gd name="connsiteY16" fmla="*/ 638178 h 1820799"/>
                  <a:gd name="connsiteX17" fmla="*/ 250464 w 2829972"/>
                  <a:gd name="connsiteY17" fmla="*/ 627224 h 1820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829972" h="1820799">
                    <a:moveTo>
                      <a:pt x="-805" y="496637"/>
                    </a:moveTo>
                    <a:lnTo>
                      <a:pt x="283897" y="-1712"/>
                    </a:lnTo>
                    <a:lnTo>
                      <a:pt x="517640" y="149927"/>
                    </a:lnTo>
                    <a:cubicBezTo>
                      <a:pt x="530498" y="158309"/>
                      <a:pt x="541262" y="169548"/>
                      <a:pt x="548978" y="182883"/>
                    </a:cubicBezTo>
                    <a:lnTo>
                      <a:pt x="562979" y="206886"/>
                    </a:lnTo>
                    <a:cubicBezTo>
                      <a:pt x="580411" y="237175"/>
                      <a:pt x="612795" y="255654"/>
                      <a:pt x="647752" y="255463"/>
                    </a:cubicBezTo>
                    <a:cubicBezTo>
                      <a:pt x="666706" y="255177"/>
                      <a:pt x="685280" y="260607"/>
                      <a:pt x="701092" y="270989"/>
                    </a:cubicBezTo>
                    <a:lnTo>
                      <a:pt x="2439118" y="1396653"/>
                    </a:lnTo>
                    <a:cubicBezTo>
                      <a:pt x="2453406" y="1405987"/>
                      <a:pt x="2466550" y="1417038"/>
                      <a:pt x="2477981" y="1429705"/>
                    </a:cubicBezTo>
                    <a:lnTo>
                      <a:pt x="2829168" y="1819088"/>
                    </a:lnTo>
                    <a:lnTo>
                      <a:pt x="2340249" y="1708597"/>
                    </a:lnTo>
                    <a:cubicBezTo>
                      <a:pt x="2313675" y="1702407"/>
                      <a:pt x="2288052" y="1692786"/>
                      <a:pt x="2264049" y="1680022"/>
                    </a:cubicBezTo>
                    <a:lnTo>
                      <a:pt x="435248" y="723808"/>
                    </a:lnTo>
                    <a:cubicBezTo>
                      <a:pt x="419628" y="715617"/>
                      <a:pt x="406389" y="703424"/>
                      <a:pt x="397148" y="688375"/>
                    </a:cubicBezTo>
                    <a:lnTo>
                      <a:pt x="394767" y="684565"/>
                    </a:lnTo>
                    <a:cubicBezTo>
                      <a:pt x="377146" y="655799"/>
                      <a:pt x="345810" y="638178"/>
                      <a:pt x="312091" y="638178"/>
                    </a:cubicBezTo>
                    <a:lnTo>
                      <a:pt x="295136" y="638178"/>
                    </a:lnTo>
                    <a:cubicBezTo>
                      <a:pt x="279610" y="638274"/>
                      <a:pt x="264180" y="634464"/>
                      <a:pt x="250464" y="627224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1" name="Freeform: Shape 530">
                <a:extLst>
                  <a:ext uri="{FF2B5EF4-FFF2-40B4-BE49-F238E27FC236}">
                    <a16:creationId xmlns:a16="http://schemas.microsoft.com/office/drawing/2014/main" id="{9ACE1B5C-5107-FD26-6DC6-B995118D36A5}"/>
                  </a:ext>
                </a:extLst>
              </p:cNvPr>
              <p:cNvSpPr/>
              <p:nvPr/>
            </p:nvSpPr>
            <p:spPr>
              <a:xfrm rot="17563001">
                <a:off x="1130532" y="2806748"/>
                <a:ext cx="2872310" cy="1863478"/>
              </a:xfrm>
              <a:custGeom>
                <a:avLst/>
                <a:gdLst>
                  <a:gd name="connsiteX0" fmla="*/ 2849974 w 2872310"/>
                  <a:gd name="connsiteY0" fmla="*/ 1861576 h 1863478"/>
                  <a:gd name="connsiteX1" fmla="*/ 2845307 w 2872310"/>
                  <a:gd name="connsiteY1" fmla="*/ 1861099 h 1863478"/>
                  <a:gd name="connsiteX2" fmla="*/ 2356388 w 2872310"/>
                  <a:gd name="connsiteY2" fmla="*/ 1750611 h 1863478"/>
                  <a:gd name="connsiteX3" fmla="*/ 2274568 w 2872310"/>
                  <a:gd name="connsiteY3" fmla="*/ 1720510 h 1863478"/>
                  <a:gd name="connsiteX4" fmla="*/ 445768 w 2872310"/>
                  <a:gd name="connsiteY4" fmla="*/ 764296 h 1863478"/>
                  <a:gd name="connsiteX5" fmla="*/ 399572 w 2872310"/>
                  <a:gd name="connsiteY5" fmla="*/ 721053 h 1863478"/>
                  <a:gd name="connsiteX6" fmla="*/ 397191 w 2872310"/>
                  <a:gd name="connsiteY6" fmla="*/ 717338 h 1863478"/>
                  <a:gd name="connsiteX7" fmla="*/ 332993 w 2872310"/>
                  <a:gd name="connsiteY7" fmla="*/ 681048 h 1863478"/>
                  <a:gd name="connsiteX8" fmla="*/ 315276 w 2872310"/>
                  <a:gd name="connsiteY8" fmla="*/ 681048 h 1863478"/>
                  <a:gd name="connsiteX9" fmla="*/ 261174 w 2872310"/>
                  <a:gd name="connsiteY9" fmla="*/ 667713 h 1863478"/>
                  <a:gd name="connsiteX10" fmla="*/ 10571 w 2872310"/>
                  <a:gd name="connsiteY10" fmla="*/ 536744 h 1863478"/>
                  <a:gd name="connsiteX11" fmla="*/ 1617 w 2872310"/>
                  <a:gd name="connsiteY11" fmla="*/ 508074 h 1863478"/>
                  <a:gd name="connsiteX12" fmla="*/ 1999 w 2872310"/>
                  <a:gd name="connsiteY12" fmla="*/ 507311 h 1863478"/>
                  <a:gd name="connsiteX13" fmla="*/ 286701 w 2872310"/>
                  <a:gd name="connsiteY13" fmla="*/ 8963 h 1863478"/>
                  <a:gd name="connsiteX14" fmla="*/ 315656 w 2872310"/>
                  <a:gd name="connsiteY14" fmla="*/ 1153 h 1863478"/>
                  <a:gd name="connsiteX15" fmla="*/ 316704 w 2872310"/>
                  <a:gd name="connsiteY15" fmla="*/ 1724 h 1863478"/>
                  <a:gd name="connsiteX16" fmla="*/ 550353 w 2872310"/>
                  <a:gd name="connsiteY16" fmla="*/ 153363 h 1863478"/>
                  <a:gd name="connsiteX17" fmla="*/ 588453 w 2872310"/>
                  <a:gd name="connsiteY17" fmla="*/ 193463 h 1863478"/>
                  <a:gd name="connsiteX18" fmla="*/ 602454 w 2872310"/>
                  <a:gd name="connsiteY18" fmla="*/ 217466 h 1863478"/>
                  <a:gd name="connsiteX19" fmla="*/ 667701 w 2872310"/>
                  <a:gd name="connsiteY19" fmla="*/ 255566 h 1863478"/>
                  <a:gd name="connsiteX20" fmla="*/ 670082 w 2872310"/>
                  <a:gd name="connsiteY20" fmla="*/ 255566 h 1863478"/>
                  <a:gd name="connsiteX21" fmla="*/ 733709 w 2872310"/>
                  <a:gd name="connsiteY21" fmla="*/ 274616 h 1863478"/>
                  <a:gd name="connsiteX22" fmla="*/ 2471735 w 2872310"/>
                  <a:gd name="connsiteY22" fmla="*/ 1400281 h 1863478"/>
                  <a:gd name="connsiteX23" fmla="*/ 2514789 w 2872310"/>
                  <a:gd name="connsiteY23" fmla="*/ 1436951 h 1863478"/>
                  <a:gd name="connsiteX24" fmla="*/ 2866071 w 2872310"/>
                  <a:gd name="connsiteY24" fmla="*/ 1826334 h 1863478"/>
                  <a:gd name="connsiteX25" fmla="*/ 2864452 w 2872310"/>
                  <a:gd name="connsiteY25" fmla="*/ 1856337 h 1863478"/>
                  <a:gd name="connsiteX26" fmla="*/ 2850260 w 2872310"/>
                  <a:gd name="connsiteY26" fmla="*/ 1861767 h 1863478"/>
                  <a:gd name="connsiteX27" fmla="*/ 332611 w 2872310"/>
                  <a:gd name="connsiteY27" fmla="*/ 638566 h 1863478"/>
                  <a:gd name="connsiteX28" fmla="*/ 433005 w 2872310"/>
                  <a:gd name="connsiteY28" fmla="*/ 695049 h 1863478"/>
                  <a:gd name="connsiteX29" fmla="*/ 435291 w 2872310"/>
                  <a:gd name="connsiteY29" fmla="*/ 698764 h 1863478"/>
                  <a:gd name="connsiteX30" fmla="*/ 465104 w 2872310"/>
                  <a:gd name="connsiteY30" fmla="*/ 726577 h 1863478"/>
                  <a:gd name="connsiteX31" fmla="*/ 2293904 w 2872310"/>
                  <a:gd name="connsiteY31" fmla="*/ 1682887 h 1863478"/>
                  <a:gd name="connsiteX32" fmla="*/ 2365533 w 2872310"/>
                  <a:gd name="connsiteY32" fmla="*/ 1709176 h 1863478"/>
                  <a:gd name="connsiteX33" fmla="*/ 2789109 w 2872310"/>
                  <a:gd name="connsiteY33" fmla="*/ 1804903 h 1863478"/>
                  <a:gd name="connsiteX34" fmla="*/ 2482689 w 2872310"/>
                  <a:gd name="connsiteY34" fmla="*/ 1465240 h 1863478"/>
                  <a:gd name="connsiteX35" fmla="*/ 2448018 w 2872310"/>
                  <a:gd name="connsiteY35" fmla="*/ 1435714 h 1863478"/>
                  <a:gd name="connsiteX36" fmla="*/ 710182 w 2872310"/>
                  <a:gd name="connsiteY36" fmla="*/ 310049 h 1863478"/>
                  <a:gd name="connsiteX37" fmla="*/ 668749 w 2872310"/>
                  <a:gd name="connsiteY37" fmla="*/ 297952 h 1863478"/>
                  <a:gd name="connsiteX38" fmla="*/ 667320 w 2872310"/>
                  <a:gd name="connsiteY38" fmla="*/ 297952 h 1863478"/>
                  <a:gd name="connsiteX39" fmla="*/ 565307 w 2872310"/>
                  <a:gd name="connsiteY39" fmla="*/ 238802 h 1863478"/>
                  <a:gd name="connsiteX40" fmla="*/ 551305 w 2872310"/>
                  <a:gd name="connsiteY40" fmla="*/ 214799 h 1863478"/>
                  <a:gd name="connsiteX41" fmla="*/ 526731 w 2872310"/>
                  <a:gd name="connsiteY41" fmla="*/ 188986 h 1863478"/>
                  <a:gd name="connsiteX42" fmla="*/ 311941 w 2872310"/>
                  <a:gd name="connsiteY42" fmla="*/ 49540 h 1863478"/>
                  <a:gd name="connsiteX43" fmla="*/ 49433 w 2872310"/>
                  <a:gd name="connsiteY43" fmla="*/ 509026 h 1863478"/>
                  <a:gd name="connsiteX44" fmla="*/ 280414 w 2872310"/>
                  <a:gd name="connsiteY44" fmla="*/ 629803 h 1863478"/>
                  <a:gd name="connsiteX45" fmla="*/ 315181 w 2872310"/>
                  <a:gd name="connsiteY45" fmla="*/ 638280 h 1863478"/>
                  <a:gd name="connsiteX46" fmla="*/ 332611 w 2872310"/>
                  <a:gd name="connsiteY46" fmla="*/ 638280 h 1863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872310" h="1863478">
                    <a:moveTo>
                      <a:pt x="2849974" y="1861576"/>
                    </a:moveTo>
                    <a:cubicBezTo>
                      <a:pt x="2848450" y="1861576"/>
                      <a:pt x="2846830" y="1861385"/>
                      <a:pt x="2845307" y="1861099"/>
                    </a:cubicBezTo>
                    <a:lnTo>
                      <a:pt x="2356388" y="1750611"/>
                    </a:lnTo>
                    <a:cubicBezTo>
                      <a:pt x="2327908" y="1744132"/>
                      <a:pt x="2300381" y="1734037"/>
                      <a:pt x="2274568" y="1720510"/>
                    </a:cubicBezTo>
                    <a:lnTo>
                      <a:pt x="445768" y="764296"/>
                    </a:lnTo>
                    <a:cubicBezTo>
                      <a:pt x="426814" y="754295"/>
                      <a:pt x="410811" y="739341"/>
                      <a:pt x="399572" y="721053"/>
                    </a:cubicBezTo>
                    <a:lnTo>
                      <a:pt x="397191" y="717338"/>
                    </a:lnTo>
                    <a:cubicBezTo>
                      <a:pt x="383474" y="695049"/>
                      <a:pt x="359186" y="681333"/>
                      <a:pt x="332993" y="681048"/>
                    </a:cubicBezTo>
                    <a:lnTo>
                      <a:pt x="315276" y="681048"/>
                    </a:lnTo>
                    <a:cubicBezTo>
                      <a:pt x="296417" y="681048"/>
                      <a:pt x="277842" y="676475"/>
                      <a:pt x="261174" y="667713"/>
                    </a:cubicBezTo>
                    <a:lnTo>
                      <a:pt x="10571" y="536744"/>
                    </a:lnTo>
                    <a:cubicBezTo>
                      <a:pt x="188" y="531314"/>
                      <a:pt x="-3811" y="518456"/>
                      <a:pt x="1617" y="508074"/>
                    </a:cubicBezTo>
                    <a:cubicBezTo>
                      <a:pt x="1713" y="507788"/>
                      <a:pt x="1808" y="507597"/>
                      <a:pt x="1999" y="507311"/>
                    </a:cubicBezTo>
                    <a:lnTo>
                      <a:pt x="286701" y="8963"/>
                    </a:lnTo>
                    <a:cubicBezTo>
                      <a:pt x="292511" y="-1228"/>
                      <a:pt x="305560" y="-4752"/>
                      <a:pt x="315656" y="1153"/>
                    </a:cubicBezTo>
                    <a:cubicBezTo>
                      <a:pt x="316038" y="1343"/>
                      <a:pt x="316419" y="1534"/>
                      <a:pt x="316704" y="1724"/>
                    </a:cubicBezTo>
                    <a:lnTo>
                      <a:pt x="550353" y="153363"/>
                    </a:lnTo>
                    <a:cubicBezTo>
                      <a:pt x="566069" y="163554"/>
                      <a:pt x="579118" y="177271"/>
                      <a:pt x="588453" y="193463"/>
                    </a:cubicBezTo>
                    <a:lnTo>
                      <a:pt x="602454" y="217466"/>
                    </a:lnTo>
                    <a:cubicBezTo>
                      <a:pt x="615885" y="240802"/>
                      <a:pt x="640745" y="255280"/>
                      <a:pt x="667701" y="255566"/>
                    </a:cubicBezTo>
                    <a:lnTo>
                      <a:pt x="670082" y="255566"/>
                    </a:lnTo>
                    <a:cubicBezTo>
                      <a:pt x="692657" y="255566"/>
                      <a:pt x="714849" y="262233"/>
                      <a:pt x="733709" y="274616"/>
                    </a:cubicBezTo>
                    <a:lnTo>
                      <a:pt x="2471735" y="1400281"/>
                    </a:lnTo>
                    <a:cubicBezTo>
                      <a:pt x="2487643" y="1410566"/>
                      <a:pt x="2502121" y="1422854"/>
                      <a:pt x="2514789" y="1436951"/>
                    </a:cubicBezTo>
                    <a:lnTo>
                      <a:pt x="2866071" y="1826334"/>
                    </a:lnTo>
                    <a:cubicBezTo>
                      <a:pt x="2873882" y="1835096"/>
                      <a:pt x="2873214" y="1848526"/>
                      <a:pt x="2864452" y="1856337"/>
                    </a:cubicBezTo>
                    <a:cubicBezTo>
                      <a:pt x="2860547" y="1859862"/>
                      <a:pt x="2855498" y="1861767"/>
                      <a:pt x="2850260" y="1861767"/>
                    </a:cubicBezTo>
                    <a:close/>
                    <a:moveTo>
                      <a:pt x="332611" y="638566"/>
                    </a:moveTo>
                    <a:cubicBezTo>
                      <a:pt x="373569" y="638852"/>
                      <a:pt x="411478" y="660188"/>
                      <a:pt x="433005" y="695049"/>
                    </a:cubicBezTo>
                    <a:lnTo>
                      <a:pt x="435291" y="698764"/>
                    </a:lnTo>
                    <a:cubicBezTo>
                      <a:pt x="442530" y="710575"/>
                      <a:pt x="452817" y="720100"/>
                      <a:pt x="465104" y="726577"/>
                    </a:cubicBezTo>
                    <a:lnTo>
                      <a:pt x="2293904" y="1682887"/>
                    </a:lnTo>
                    <a:cubicBezTo>
                      <a:pt x="2316574" y="1694698"/>
                      <a:pt x="2340672" y="1703555"/>
                      <a:pt x="2365533" y="1709176"/>
                    </a:cubicBezTo>
                    <a:lnTo>
                      <a:pt x="2789109" y="1804903"/>
                    </a:lnTo>
                    <a:lnTo>
                      <a:pt x="2482689" y="1465240"/>
                    </a:lnTo>
                    <a:cubicBezTo>
                      <a:pt x="2472498" y="1453906"/>
                      <a:pt x="2460878" y="1443999"/>
                      <a:pt x="2448018" y="1435714"/>
                    </a:cubicBezTo>
                    <a:lnTo>
                      <a:pt x="710182" y="310049"/>
                    </a:lnTo>
                    <a:cubicBezTo>
                      <a:pt x="697990" y="301762"/>
                      <a:pt x="683512" y="297571"/>
                      <a:pt x="668749" y="297952"/>
                    </a:cubicBezTo>
                    <a:lnTo>
                      <a:pt x="667320" y="297952"/>
                    </a:lnTo>
                    <a:cubicBezTo>
                      <a:pt x="625219" y="297856"/>
                      <a:pt x="586357" y="275282"/>
                      <a:pt x="565307" y="238802"/>
                    </a:cubicBezTo>
                    <a:lnTo>
                      <a:pt x="551305" y="214799"/>
                    </a:lnTo>
                    <a:cubicBezTo>
                      <a:pt x="545304" y="204417"/>
                      <a:pt x="536828" y="195558"/>
                      <a:pt x="526731" y="188986"/>
                    </a:cubicBezTo>
                    <a:lnTo>
                      <a:pt x="311941" y="49540"/>
                    </a:lnTo>
                    <a:lnTo>
                      <a:pt x="49433" y="509026"/>
                    </a:lnTo>
                    <a:lnTo>
                      <a:pt x="280414" y="629803"/>
                    </a:lnTo>
                    <a:cubicBezTo>
                      <a:pt x="291178" y="635328"/>
                      <a:pt x="303084" y="638280"/>
                      <a:pt x="315181" y="638280"/>
                    </a:cubicBezTo>
                    <a:lnTo>
                      <a:pt x="332611" y="6382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2" name="Freeform: Shape 531">
                <a:extLst>
                  <a:ext uri="{FF2B5EF4-FFF2-40B4-BE49-F238E27FC236}">
                    <a16:creationId xmlns:a16="http://schemas.microsoft.com/office/drawing/2014/main" id="{41D58B68-D012-FA1D-3A89-764AA446BE52}"/>
                  </a:ext>
                </a:extLst>
              </p:cNvPr>
              <p:cNvSpPr/>
              <p:nvPr/>
            </p:nvSpPr>
            <p:spPr>
              <a:xfrm rot="17563001">
                <a:off x="3434426" y="2937983"/>
                <a:ext cx="147492" cy="245028"/>
              </a:xfrm>
              <a:custGeom>
                <a:avLst/>
                <a:gdLst>
                  <a:gd name="connsiteX0" fmla="*/ 20626 w 147492"/>
                  <a:gd name="connsiteY0" fmla="*/ 243317 h 245028"/>
                  <a:gd name="connsiteX1" fmla="*/ -805 w 147492"/>
                  <a:gd name="connsiteY1" fmla="*/ 222076 h 245028"/>
                  <a:gd name="connsiteX2" fmla="*/ 1576 w 147492"/>
                  <a:gd name="connsiteY2" fmla="*/ 212265 h 245028"/>
                  <a:gd name="connsiteX3" fmla="*/ 106351 w 147492"/>
                  <a:gd name="connsiteY3" fmla="*/ 10050 h 245028"/>
                  <a:gd name="connsiteX4" fmla="*/ 134926 w 147492"/>
                  <a:gd name="connsiteY4" fmla="*/ 525 h 245028"/>
                  <a:gd name="connsiteX5" fmla="*/ 144451 w 147492"/>
                  <a:gd name="connsiteY5" fmla="*/ 29100 h 245028"/>
                  <a:gd name="connsiteX6" fmla="*/ 39676 w 147492"/>
                  <a:gd name="connsiteY6" fmla="*/ 231315 h 245028"/>
                  <a:gd name="connsiteX7" fmla="*/ 20626 w 147492"/>
                  <a:gd name="connsiteY7" fmla="*/ 243317 h 245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7492" h="245028">
                    <a:moveTo>
                      <a:pt x="20626" y="243317"/>
                    </a:moveTo>
                    <a:cubicBezTo>
                      <a:pt x="8815" y="243317"/>
                      <a:pt x="-710" y="233792"/>
                      <a:pt x="-805" y="222076"/>
                    </a:cubicBezTo>
                    <a:cubicBezTo>
                      <a:pt x="-805" y="218646"/>
                      <a:pt x="53" y="215314"/>
                      <a:pt x="1576" y="212265"/>
                    </a:cubicBezTo>
                    <a:lnTo>
                      <a:pt x="106351" y="10050"/>
                    </a:lnTo>
                    <a:cubicBezTo>
                      <a:pt x="111590" y="-429"/>
                      <a:pt x="124449" y="-4715"/>
                      <a:pt x="134926" y="525"/>
                    </a:cubicBezTo>
                    <a:cubicBezTo>
                      <a:pt x="145403" y="5764"/>
                      <a:pt x="149690" y="18621"/>
                      <a:pt x="144451" y="29100"/>
                    </a:cubicBezTo>
                    <a:lnTo>
                      <a:pt x="39676" y="231315"/>
                    </a:lnTo>
                    <a:cubicBezTo>
                      <a:pt x="36152" y="238650"/>
                      <a:pt x="28722" y="243221"/>
                      <a:pt x="20626" y="24331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3" name="Freeform: Shape 532">
                <a:extLst>
                  <a:ext uri="{FF2B5EF4-FFF2-40B4-BE49-F238E27FC236}">
                    <a16:creationId xmlns:a16="http://schemas.microsoft.com/office/drawing/2014/main" id="{151E1994-1FA0-D835-2A78-B4E3E892C98A}"/>
                  </a:ext>
                </a:extLst>
              </p:cNvPr>
              <p:cNvSpPr/>
              <p:nvPr/>
            </p:nvSpPr>
            <p:spPr>
              <a:xfrm rot="17563001">
                <a:off x="855666" y="4442072"/>
                <a:ext cx="785485" cy="771801"/>
              </a:xfrm>
              <a:custGeom>
                <a:avLst/>
                <a:gdLst>
                  <a:gd name="connsiteX0" fmla="*/ 370534 w 785485"/>
                  <a:gd name="connsiteY0" fmla="*/ 22186 h 771801"/>
                  <a:gd name="connsiteX1" fmla="*/ 784680 w 785485"/>
                  <a:gd name="connsiteY1" fmla="*/ 272504 h 771801"/>
                  <a:gd name="connsiteX2" fmla="*/ 492453 w 785485"/>
                  <a:gd name="connsiteY2" fmla="*/ 770090 h 771801"/>
                  <a:gd name="connsiteX3" fmla="*/ 78306 w 785485"/>
                  <a:gd name="connsiteY3" fmla="*/ 519772 h 771801"/>
                  <a:gd name="connsiteX4" fmla="*/ 20204 w 785485"/>
                  <a:gd name="connsiteY4" fmla="*/ 301746 h 771801"/>
                  <a:gd name="connsiteX5" fmla="*/ 153554 w 785485"/>
                  <a:gd name="connsiteY5" fmla="*/ 74194 h 771801"/>
                  <a:gd name="connsiteX6" fmla="*/ 367866 w 785485"/>
                  <a:gd name="connsiteY6" fmla="*/ 20568 h 771801"/>
                  <a:gd name="connsiteX7" fmla="*/ 370534 w 785485"/>
                  <a:gd name="connsiteY7" fmla="*/ 22186 h 771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5485" h="771801">
                    <a:moveTo>
                      <a:pt x="370534" y="22186"/>
                    </a:moveTo>
                    <a:lnTo>
                      <a:pt x="784680" y="272504"/>
                    </a:lnTo>
                    <a:lnTo>
                      <a:pt x="492453" y="770090"/>
                    </a:lnTo>
                    <a:lnTo>
                      <a:pt x="78306" y="519772"/>
                    </a:lnTo>
                    <a:cubicBezTo>
                      <a:pt x="2678" y="475101"/>
                      <a:pt x="-23135" y="378136"/>
                      <a:pt x="20204" y="301746"/>
                    </a:cubicBezTo>
                    <a:lnTo>
                      <a:pt x="153554" y="74194"/>
                    </a:lnTo>
                    <a:cubicBezTo>
                      <a:pt x="197941" y="184"/>
                      <a:pt x="293857" y="-23819"/>
                      <a:pt x="367866" y="20568"/>
                    </a:cubicBezTo>
                    <a:cubicBezTo>
                      <a:pt x="368723" y="21043"/>
                      <a:pt x="369676" y="21615"/>
                      <a:pt x="370534" y="22186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4" name="Freeform: Shape 533">
                <a:extLst>
                  <a:ext uri="{FF2B5EF4-FFF2-40B4-BE49-F238E27FC236}">
                    <a16:creationId xmlns:a16="http://schemas.microsoft.com/office/drawing/2014/main" id="{A882CC01-BFBB-D441-98B4-4A8D6928B737}"/>
                  </a:ext>
                </a:extLst>
              </p:cNvPr>
              <p:cNvSpPr/>
              <p:nvPr/>
            </p:nvSpPr>
            <p:spPr>
              <a:xfrm rot="17563001">
                <a:off x="834817" y="4421332"/>
                <a:ext cx="827424" cy="813841"/>
              </a:xfrm>
              <a:custGeom>
                <a:avLst/>
                <a:gdLst>
                  <a:gd name="connsiteX0" fmla="*/ 513634 w 827424"/>
                  <a:gd name="connsiteY0" fmla="*/ 812130 h 813841"/>
                  <a:gd name="connsiteX1" fmla="*/ 502680 w 827424"/>
                  <a:gd name="connsiteY1" fmla="*/ 809083 h 813841"/>
                  <a:gd name="connsiteX2" fmla="*/ 88438 w 827424"/>
                  <a:gd name="connsiteY2" fmla="*/ 558765 h 813841"/>
                  <a:gd name="connsiteX3" fmla="*/ 23001 w 827424"/>
                  <a:gd name="connsiteY3" fmla="*/ 311783 h 813841"/>
                  <a:gd name="connsiteX4" fmla="*/ 156351 w 827424"/>
                  <a:gd name="connsiteY4" fmla="*/ 84230 h 813841"/>
                  <a:gd name="connsiteX5" fmla="*/ 263889 w 827424"/>
                  <a:gd name="connsiteY5" fmla="*/ 3743 h 813841"/>
                  <a:gd name="connsiteX6" fmla="*/ 402383 w 827424"/>
                  <a:gd name="connsiteY6" fmla="*/ 24794 h 813841"/>
                  <a:gd name="connsiteX7" fmla="*/ 816529 w 827424"/>
                  <a:gd name="connsiteY7" fmla="*/ 275111 h 813841"/>
                  <a:gd name="connsiteX8" fmla="*/ 823864 w 827424"/>
                  <a:gd name="connsiteY8" fmla="*/ 303686 h 813841"/>
                  <a:gd name="connsiteX9" fmla="*/ 531636 w 827424"/>
                  <a:gd name="connsiteY9" fmla="*/ 801273 h 813841"/>
                  <a:gd name="connsiteX10" fmla="*/ 518587 w 827424"/>
                  <a:gd name="connsiteY10" fmla="*/ 810798 h 813841"/>
                  <a:gd name="connsiteX11" fmla="*/ 513634 w 827424"/>
                  <a:gd name="connsiteY11" fmla="*/ 812130 h 813841"/>
                  <a:gd name="connsiteX12" fmla="*/ 308275 w 827424"/>
                  <a:gd name="connsiteY12" fmla="*/ 40605 h 813841"/>
                  <a:gd name="connsiteX13" fmla="*/ 274557 w 827424"/>
                  <a:gd name="connsiteY13" fmla="*/ 44797 h 813841"/>
                  <a:gd name="connsiteX14" fmla="*/ 193308 w 827424"/>
                  <a:gd name="connsiteY14" fmla="*/ 105662 h 813841"/>
                  <a:gd name="connsiteX15" fmla="*/ 59958 w 827424"/>
                  <a:gd name="connsiteY15" fmla="*/ 333214 h 813841"/>
                  <a:gd name="connsiteX16" fmla="*/ 110727 w 827424"/>
                  <a:gd name="connsiteY16" fmla="*/ 522285 h 813841"/>
                  <a:gd name="connsiteX17" fmla="*/ 506490 w 827424"/>
                  <a:gd name="connsiteY17" fmla="*/ 761458 h 813841"/>
                  <a:gd name="connsiteX18" fmla="*/ 777191 w 827424"/>
                  <a:gd name="connsiteY18" fmla="*/ 300543 h 813841"/>
                  <a:gd name="connsiteX19" fmla="*/ 380951 w 827424"/>
                  <a:gd name="connsiteY19" fmla="*/ 61084 h 813841"/>
                  <a:gd name="connsiteX20" fmla="*/ 308275 w 827424"/>
                  <a:gd name="connsiteY20" fmla="*/ 40700 h 8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27424" h="813841">
                    <a:moveTo>
                      <a:pt x="513634" y="812130"/>
                    </a:moveTo>
                    <a:cubicBezTo>
                      <a:pt x="509728" y="812130"/>
                      <a:pt x="506015" y="811083"/>
                      <a:pt x="502680" y="809083"/>
                    </a:cubicBezTo>
                    <a:lnTo>
                      <a:pt x="88438" y="558765"/>
                    </a:lnTo>
                    <a:cubicBezTo>
                      <a:pt x="3094" y="507998"/>
                      <a:pt x="-26053" y="398174"/>
                      <a:pt x="23001" y="311783"/>
                    </a:cubicBezTo>
                    <a:lnTo>
                      <a:pt x="156351" y="84230"/>
                    </a:lnTo>
                    <a:cubicBezTo>
                      <a:pt x="179878" y="44035"/>
                      <a:pt x="218645" y="14983"/>
                      <a:pt x="263889" y="3743"/>
                    </a:cubicBezTo>
                    <a:cubicBezTo>
                      <a:pt x="311037" y="-8068"/>
                      <a:pt x="360948" y="-542"/>
                      <a:pt x="402383" y="24794"/>
                    </a:cubicBezTo>
                    <a:lnTo>
                      <a:pt x="816529" y="275111"/>
                    </a:lnTo>
                    <a:cubicBezTo>
                      <a:pt x="826245" y="281111"/>
                      <a:pt x="829483" y="293780"/>
                      <a:pt x="823864" y="303686"/>
                    </a:cubicBezTo>
                    <a:lnTo>
                      <a:pt x="531636" y="801273"/>
                    </a:lnTo>
                    <a:cubicBezTo>
                      <a:pt x="528778" y="806035"/>
                      <a:pt x="524016" y="809464"/>
                      <a:pt x="518587" y="810798"/>
                    </a:cubicBezTo>
                    <a:cubicBezTo>
                      <a:pt x="516967" y="811464"/>
                      <a:pt x="515349" y="811941"/>
                      <a:pt x="513634" y="812130"/>
                    </a:cubicBezTo>
                    <a:close/>
                    <a:moveTo>
                      <a:pt x="308275" y="40605"/>
                    </a:moveTo>
                    <a:cubicBezTo>
                      <a:pt x="296940" y="40605"/>
                      <a:pt x="285606" y="42034"/>
                      <a:pt x="274557" y="44797"/>
                    </a:cubicBezTo>
                    <a:cubicBezTo>
                      <a:pt x="240362" y="53369"/>
                      <a:pt x="211120" y="75276"/>
                      <a:pt x="193308" y="105662"/>
                    </a:cubicBezTo>
                    <a:lnTo>
                      <a:pt x="59958" y="333214"/>
                    </a:lnTo>
                    <a:cubicBezTo>
                      <a:pt x="22525" y="399508"/>
                      <a:pt x="45100" y="483613"/>
                      <a:pt x="110727" y="522285"/>
                    </a:cubicBezTo>
                    <a:lnTo>
                      <a:pt x="506490" y="761458"/>
                    </a:lnTo>
                    <a:lnTo>
                      <a:pt x="777191" y="300543"/>
                    </a:lnTo>
                    <a:lnTo>
                      <a:pt x="380951" y="61084"/>
                    </a:lnTo>
                    <a:cubicBezTo>
                      <a:pt x="359043" y="47749"/>
                      <a:pt x="333897" y="40700"/>
                      <a:pt x="308275" y="4070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5" name="Freeform: Shape 534">
                <a:extLst>
                  <a:ext uri="{FF2B5EF4-FFF2-40B4-BE49-F238E27FC236}">
                    <a16:creationId xmlns:a16="http://schemas.microsoft.com/office/drawing/2014/main" id="{35CCD410-90F4-5C4D-7CC2-00E06D42D227}"/>
                  </a:ext>
                </a:extLst>
              </p:cNvPr>
              <p:cNvSpPr/>
              <p:nvPr/>
            </p:nvSpPr>
            <p:spPr>
              <a:xfrm rot="17563001">
                <a:off x="1690468" y="4284899"/>
                <a:ext cx="183972" cy="277525"/>
              </a:xfrm>
              <a:custGeom>
                <a:avLst/>
                <a:gdLst>
                  <a:gd name="connsiteX0" fmla="*/ 20376 w 183972"/>
                  <a:gd name="connsiteY0" fmla="*/ 275814 h 277525"/>
                  <a:gd name="connsiteX1" fmla="*/ 9518 w 183972"/>
                  <a:gd name="connsiteY1" fmla="*/ 272766 h 277525"/>
                  <a:gd name="connsiteX2" fmla="*/ 2183 w 183972"/>
                  <a:gd name="connsiteY2" fmla="*/ 243810 h 277525"/>
                  <a:gd name="connsiteX3" fmla="*/ 2279 w 183972"/>
                  <a:gd name="connsiteY3" fmla="*/ 243619 h 277525"/>
                  <a:gd name="connsiteX4" fmla="*/ 143153 w 183972"/>
                  <a:gd name="connsiteY4" fmla="*/ 9591 h 277525"/>
                  <a:gd name="connsiteX5" fmla="*/ 171823 w 183972"/>
                  <a:gd name="connsiteY5" fmla="*/ 732 h 277525"/>
                  <a:gd name="connsiteX6" fmla="*/ 180682 w 183972"/>
                  <a:gd name="connsiteY6" fmla="*/ 29497 h 277525"/>
                  <a:gd name="connsiteX7" fmla="*/ 179539 w 183972"/>
                  <a:gd name="connsiteY7" fmla="*/ 31402 h 277525"/>
                  <a:gd name="connsiteX8" fmla="*/ 38664 w 183972"/>
                  <a:gd name="connsiteY8" fmla="*/ 265527 h 277525"/>
                  <a:gd name="connsiteX9" fmla="*/ 20376 w 183972"/>
                  <a:gd name="connsiteY9" fmla="*/ 275814 h 277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3972" h="277525">
                    <a:moveTo>
                      <a:pt x="20376" y="275814"/>
                    </a:moveTo>
                    <a:cubicBezTo>
                      <a:pt x="16566" y="275814"/>
                      <a:pt x="12756" y="274766"/>
                      <a:pt x="9518" y="272766"/>
                    </a:cubicBezTo>
                    <a:cubicBezTo>
                      <a:pt x="-484" y="266766"/>
                      <a:pt x="-3817" y="253812"/>
                      <a:pt x="2183" y="243810"/>
                    </a:cubicBezTo>
                    <a:cubicBezTo>
                      <a:pt x="2183" y="243715"/>
                      <a:pt x="2279" y="243715"/>
                      <a:pt x="2279" y="243619"/>
                    </a:cubicBezTo>
                    <a:lnTo>
                      <a:pt x="143153" y="9591"/>
                    </a:lnTo>
                    <a:cubicBezTo>
                      <a:pt x="148678" y="-791"/>
                      <a:pt x="161536" y="-4697"/>
                      <a:pt x="171823" y="732"/>
                    </a:cubicBezTo>
                    <a:cubicBezTo>
                      <a:pt x="182206" y="6257"/>
                      <a:pt x="186206" y="19116"/>
                      <a:pt x="180682" y="29497"/>
                    </a:cubicBezTo>
                    <a:cubicBezTo>
                      <a:pt x="180300" y="30165"/>
                      <a:pt x="179920" y="30831"/>
                      <a:pt x="179539" y="31402"/>
                    </a:cubicBezTo>
                    <a:lnTo>
                      <a:pt x="38664" y="265527"/>
                    </a:lnTo>
                    <a:cubicBezTo>
                      <a:pt x="34759" y="271908"/>
                      <a:pt x="27805" y="275814"/>
                      <a:pt x="20376" y="275814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" name="Freeform: Shape 535">
                <a:extLst>
                  <a:ext uri="{FF2B5EF4-FFF2-40B4-BE49-F238E27FC236}">
                    <a16:creationId xmlns:a16="http://schemas.microsoft.com/office/drawing/2014/main" id="{7C2C5C9E-9FF7-A1F2-E9FF-457E3E5549F3}"/>
                  </a:ext>
                </a:extLst>
              </p:cNvPr>
              <p:cNvSpPr/>
              <p:nvPr/>
            </p:nvSpPr>
            <p:spPr>
              <a:xfrm rot="17563001">
                <a:off x="1836486" y="3835770"/>
                <a:ext cx="561125" cy="368036"/>
              </a:xfrm>
              <a:custGeom>
                <a:avLst/>
                <a:gdLst>
                  <a:gd name="connsiteX0" fmla="*/ 539015 w 561125"/>
                  <a:gd name="connsiteY0" fmla="*/ 366325 h 368036"/>
                  <a:gd name="connsiteX1" fmla="*/ 527775 w 561125"/>
                  <a:gd name="connsiteY1" fmla="*/ 363088 h 368036"/>
                  <a:gd name="connsiteX2" fmla="*/ 9139 w 561125"/>
                  <a:gd name="connsiteY2" fmla="*/ 37523 h 368036"/>
                  <a:gd name="connsiteX3" fmla="*/ 2472 w 561125"/>
                  <a:gd name="connsiteY3" fmla="*/ 8282 h 368036"/>
                  <a:gd name="connsiteX4" fmla="*/ 31713 w 561125"/>
                  <a:gd name="connsiteY4" fmla="*/ 1518 h 368036"/>
                  <a:gd name="connsiteX5" fmla="*/ 550349 w 561125"/>
                  <a:gd name="connsiteY5" fmla="*/ 327083 h 368036"/>
                  <a:gd name="connsiteX6" fmla="*/ 557113 w 561125"/>
                  <a:gd name="connsiteY6" fmla="*/ 356326 h 368036"/>
                  <a:gd name="connsiteX7" fmla="*/ 539015 w 561125"/>
                  <a:gd name="connsiteY7" fmla="*/ 366325 h 368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1125" h="368036">
                    <a:moveTo>
                      <a:pt x="539015" y="366325"/>
                    </a:moveTo>
                    <a:cubicBezTo>
                      <a:pt x="535014" y="366325"/>
                      <a:pt x="531110" y="365183"/>
                      <a:pt x="527775" y="363088"/>
                    </a:cubicBezTo>
                    <a:lnTo>
                      <a:pt x="9139" y="37523"/>
                    </a:lnTo>
                    <a:cubicBezTo>
                      <a:pt x="-767" y="31332"/>
                      <a:pt x="-3815" y="18187"/>
                      <a:pt x="2472" y="8282"/>
                    </a:cubicBezTo>
                    <a:cubicBezTo>
                      <a:pt x="8662" y="-1720"/>
                      <a:pt x="21807" y="-4672"/>
                      <a:pt x="31713" y="1518"/>
                    </a:cubicBezTo>
                    <a:lnTo>
                      <a:pt x="550349" y="327083"/>
                    </a:lnTo>
                    <a:cubicBezTo>
                      <a:pt x="560255" y="333274"/>
                      <a:pt x="563304" y="346419"/>
                      <a:pt x="557113" y="356326"/>
                    </a:cubicBezTo>
                    <a:cubicBezTo>
                      <a:pt x="553207" y="362611"/>
                      <a:pt x="546349" y="366325"/>
                      <a:pt x="539015" y="366325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" name="Freeform: Shape 536">
                <a:extLst>
                  <a:ext uri="{FF2B5EF4-FFF2-40B4-BE49-F238E27FC236}">
                    <a16:creationId xmlns:a16="http://schemas.microsoft.com/office/drawing/2014/main" id="{FD6CCAF9-C7FF-7C79-5E3F-C04B30F261A0}"/>
                  </a:ext>
                </a:extLst>
              </p:cNvPr>
              <p:cNvSpPr/>
              <p:nvPr/>
            </p:nvSpPr>
            <p:spPr>
              <a:xfrm rot="17563001">
                <a:off x="3183509" y="3089420"/>
                <a:ext cx="245455" cy="168840"/>
              </a:xfrm>
              <a:custGeom>
                <a:avLst/>
                <a:gdLst>
                  <a:gd name="connsiteX0" fmla="*/ 222804 w 245455"/>
                  <a:gd name="connsiteY0" fmla="*/ 167129 h 168840"/>
                  <a:gd name="connsiteX1" fmla="*/ 211660 w 245455"/>
                  <a:gd name="connsiteY1" fmla="*/ 163890 h 168840"/>
                  <a:gd name="connsiteX2" fmla="*/ 9540 w 245455"/>
                  <a:gd name="connsiteY2" fmla="*/ 37779 h 168840"/>
                  <a:gd name="connsiteX3" fmla="*/ 2205 w 245455"/>
                  <a:gd name="connsiteY3" fmla="*/ 8632 h 168840"/>
                  <a:gd name="connsiteX4" fmla="*/ 31352 w 245455"/>
                  <a:gd name="connsiteY4" fmla="*/ 1298 h 168840"/>
                  <a:gd name="connsiteX5" fmla="*/ 31923 w 245455"/>
                  <a:gd name="connsiteY5" fmla="*/ 1679 h 168840"/>
                  <a:gd name="connsiteX6" fmla="*/ 234520 w 245455"/>
                  <a:gd name="connsiteY6" fmla="*/ 127790 h 168840"/>
                  <a:gd name="connsiteX7" fmla="*/ 241473 w 245455"/>
                  <a:gd name="connsiteY7" fmla="*/ 157032 h 168840"/>
                  <a:gd name="connsiteX8" fmla="*/ 223280 w 245455"/>
                  <a:gd name="connsiteY8" fmla="*/ 167129 h 168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5455" h="168840">
                    <a:moveTo>
                      <a:pt x="222804" y="167129"/>
                    </a:moveTo>
                    <a:cubicBezTo>
                      <a:pt x="218899" y="167129"/>
                      <a:pt x="214993" y="165985"/>
                      <a:pt x="211660" y="163890"/>
                    </a:cubicBezTo>
                    <a:lnTo>
                      <a:pt x="9540" y="37779"/>
                    </a:lnTo>
                    <a:cubicBezTo>
                      <a:pt x="-558" y="31779"/>
                      <a:pt x="-3796" y="18729"/>
                      <a:pt x="2205" y="8632"/>
                    </a:cubicBezTo>
                    <a:cubicBezTo>
                      <a:pt x="8206" y="-1463"/>
                      <a:pt x="21255" y="-4702"/>
                      <a:pt x="31352" y="1298"/>
                    </a:cubicBezTo>
                    <a:cubicBezTo>
                      <a:pt x="31543" y="1393"/>
                      <a:pt x="31732" y="1584"/>
                      <a:pt x="31923" y="1679"/>
                    </a:cubicBezTo>
                    <a:lnTo>
                      <a:pt x="234520" y="127790"/>
                    </a:lnTo>
                    <a:cubicBezTo>
                      <a:pt x="244522" y="133887"/>
                      <a:pt x="247665" y="147031"/>
                      <a:pt x="241473" y="157032"/>
                    </a:cubicBezTo>
                    <a:cubicBezTo>
                      <a:pt x="237567" y="163318"/>
                      <a:pt x="230710" y="167129"/>
                      <a:pt x="223280" y="16712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" name="Freeform: Shape 537">
                <a:extLst>
                  <a:ext uri="{FF2B5EF4-FFF2-40B4-BE49-F238E27FC236}">
                    <a16:creationId xmlns:a16="http://schemas.microsoft.com/office/drawing/2014/main" id="{A9C252E2-9935-9518-38BF-27D55615660F}"/>
                  </a:ext>
                </a:extLst>
              </p:cNvPr>
              <p:cNvSpPr/>
              <p:nvPr/>
            </p:nvSpPr>
            <p:spPr>
              <a:xfrm rot="17563001">
                <a:off x="1111491" y="4839562"/>
                <a:ext cx="358234" cy="236350"/>
              </a:xfrm>
              <a:custGeom>
                <a:avLst/>
                <a:gdLst>
                  <a:gd name="connsiteX0" fmla="*/ 336033 w 358234"/>
                  <a:gd name="connsiteY0" fmla="*/ 234637 h 236350"/>
                  <a:gd name="connsiteX1" fmla="*/ 324983 w 358234"/>
                  <a:gd name="connsiteY1" fmla="*/ 231494 h 236350"/>
                  <a:gd name="connsiteX2" fmla="*/ 9325 w 358234"/>
                  <a:gd name="connsiteY2" fmla="*/ 37661 h 236350"/>
                  <a:gd name="connsiteX3" fmla="*/ 2372 w 358234"/>
                  <a:gd name="connsiteY3" fmla="*/ 8418 h 236350"/>
                  <a:gd name="connsiteX4" fmla="*/ 31614 w 358234"/>
                  <a:gd name="connsiteY4" fmla="*/ 1465 h 236350"/>
                  <a:gd name="connsiteX5" fmla="*/ 347177 w 358234"/>
                  <a:gd name="connsiteY5" fmla="*/ 195203 h 236350"/>
                  <a:gd name="connsiteX6" fmla="*/ 354416 w 358234"/>
                  <a:gd name="connsiteY6" fmla="*/ 224350 h 236350"/>
                  <a:gd name="connsiteX7" fmla="*/ 336033 w 358234"/>
                  <a:gd name="connsiteY7" fmla="*/ 234637 h 236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8234" h="236350">
                    <a:moveTo>
                      <a:pt x="336033" y="234637"/>
                    </a:moveTo>
                    <a:cubicBezTo>
                      <a:pt x="332127" y="234637"/>
                      <a:pt x="328317" y="233494"/>
                      <a:pt x="324983" y="231494"/>
                    </a:cubicBezTo>
                    <a:lnTo>
                      <a:pt x="9325" y="37661"/>
                    </a:lnTo>
                    <a:cubicBezTo>
                      <a:pt x="-676" y="31469"/>
                      <a:pt x="-3820" y="18420"/>
                      <a:pt x="2372" y="8418"/>
                    </a:cubicBezTo>
                    <a:cubicBezTo>
                      <a:pt x="8563" y="-1582"/>
                      <a:pt x="21612" y="-4726"/>
                      <a:pt x="31614" y="1465"/>
                    </a:cubicBezTo>
                    <a:lnTo>
                      <a:pt x="347177" y="195203"/>
                    </a:lnTo>
                    <a:cubicBezTo>
                      <a:pt x="357178" y="201299"/>
                      <a:pt x="360416" y="214349"/>
                      <a:pt x="354416" y="224350"/>
                    </a:cubicBezTo>
                    <a:cubicBezTo>
                      <a:pt x="350511" y="230828"/>
                      <a:pt x="343558" y="234732"/>
                      <a:pt x="336033" y="234637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9" name="Freeform: Shape 538">
                <a:extLst>
                  <a:ext uri="{FF2B5EF4-FFF2-40B4-BE49-F238E27FC236}">
                    <a16:creationId xmlns:a16="http://schemas.microsoft.com/office/drawing/2014/main" id="{0110136F-6F53-D4B1-562D-94C02A274838}"/>
                  </a:ext>
                </a:extLst>
              </p:cNvPr>
              <p:cNvSpPr/>
              <p:nvPr/>
            </p:nvSpPr>
            <p:spPr>
              <a:xfrm rot="17563001">
                <a:off x="2245292" y="3529245"/>
                <a:ext cx="1556559" cy="811849"/>
              </a:xfrm>
              <a:custGeom>
                <a:avLst/>
                <a:gdLst>
                  <a:gd name="connsiteX0" fmla="*/ 140638 w 1556559"/>
                  <a:gd name="connsiteY0" fmla="*/ 27122 h 811849"/>
                  <a:gd name="connsiteX1" fmla="*/ 835010 w 1556559"/>
                  <a:gd name="connsiteY1" fmla="*/ 11690 h 811849"/>
                  <a:gd name="connsiteX2" fmla="*/ 1538050 w 1556559"/>
                  <a:gd name="connsiteY2" fmla="*/ 294203 h 811849"/>
                  <a:gd name="connsiteX3" fmla="*/ 1418131 w 1556559"/>
                  <a:gd name="connsiteY3" fmla="*/ 520610 h 811849"/>
                  <a:gd name="connsiteX4" fmla="*/ 1195150 w 1556559"/>
                  <a:gd name="connsiteY4" fmla="*/ 686537 h 811849"/>
                  <a:gd name="connsiteX5" fmla="*/ 236840 w 1556559"/>
                  <a:gd name="connsiteY5" fmla="*/ 654628 h 811849"/>
                  <a:gd name="connsiteX6" fmla="*/ 7574 w 1556559"/>
                  <a:gd name="connsiteY6" fmla="*/ 597954 h 811849"/>
                  <a:gd name="connsiteX7" fmla="*/ 140638 w 1556559"/>
                  <a:gd name="connsiteY7" fmla="*/ 27122 h 811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6559" h="811849">
                    <a:moveTo>
                      <a:pt x="140638" y="27122"/>
                    </a:moveTo>
                    <a:cubicBezTo>
                      <a:pt x="140638" y="27122"/>
                      <a:pt x="564881" y="-25742"/>
                      <a:pt x="835010" y="11690"/>
                    </a:cubicBezTo>
                    <a:cubicBezTo>
                      <a:pt x="1045417" y="40933"/>
                      <a:pt x="1668162" y="-108609"/>
                      <a:pt x="1538050" y="294203"/>
                    </a:cubicBezTo>
                    <a:cubicBezTo>
                      <a:pt x="1510047" y="380975"/>
                      <a:pt x="1495283" y="438792"/>
                      <a:pt x="1418131" y="520610"/>
                    </a:cubicBezTo>
                    <a:cubicBezTo>
                      <a:pt x="1376030" y="565380"/>
                      <a:pt x="1260587" y="657676"/>
                      <a:pt x="1195150" y="686537"/>
                    </a:cubicBezTo>
                    <a:cubicBezTo>
                      <a:pt x="877110" y="827031"/>
                      <a:pt x="588885" y="885800"/>
                      <a:pt x="236840" y="654628"/>
                    </a:cubicBezTo>
                    <a:cubicBezTo>
                      <a:pt x="169213" y="610051"/>
                      <a:pt x="88250" y="590048"/>
                      <a:pt x="7574" y="597954"/>
                    </a:cubicBezTo>
                    <a:cubicBezTo>
                      <a:pt x="-39385" y="602717"/>
                      <a:pt x="125684" y="30454"/>
                      <a:pt x="140638" y="27122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0" name="Freeform: Shape 539">
                <a:extLst>
                  <a:ext uri="{FF2B5EF4-FFF2-40B4-BE49-F238E27FC236}">
                    <a16:creationId xmlns:a16="http://schemas.microsoft.com/office/drawing/2014/main" id="{70AA9C02-A26C-1EA5-C652-562A61157C97}"/>
                  </a:ext>
                </a:extLst>
              </p:cNvPr>
              <p:cNvSpPr/>
              <p:nvPr/>
            </p:nvSpPr>
            <p:spPr>
              <a:xfrm rot="17563001">
                <a:off x="2061599" y="3587596"/>
                <a:ext cx="1813804" cy="882774"/>
              </a:xfrm>
              <a:custGeom>
                <a:avLst/>
                <a:gdLst>
                  <a:gd name="connsiteX0" fmla="*/ 947325 w 1813804"/>
                  <a:gd name="connsiteY0" fmla="*/ 881063 h 882774"/>
                  <a:gd name="connsiteX1" fmla="*/ 461550 w 1813804"/>
                  <a:gd name="connsiteY1" fmla="*/ 722473 h 882774"/>
                  <a:gd name="connsiteX2" fmla="*/ 246095 w 1813804"/>
                  <a:gd name="connsiteY2" fmla="*/ 669323 h 882774"/>
                  <a:gd name="connsiteX3" fmla="*/ 21209 w 1813804"/>
                  <a:gd name="connsiteY3" fmla="*/ 680561 h 882774"/>
                  <a:gd name="connsiteX4" fmla="*/ -794 w 1813804"/>
                  <a:gd name="connsiteY4" fmla="*/ 659988 h 882774"/>
                  <a:gd name="connsiteX5" fmla="*/ 19780 w 1813804"/>
                  <a:gd name="connsiteY5" fmla="*/ 638080 h 882774"/>
                  <a:gd name="connsiteX6" fmla="*/ 241809 w 1813804"/>
                  <a:gd name="connsiteY6" fmla="*/ 627032 h 882774"/>
                  <a:gd name="connsiteX7" fmla="*/ 484886 w 1813804"/>
                  <a:gd name="connsiteY7" fmla="*/ 687135 h 882774"/>
                  <a:gd name="connsiteX8" fmla="*/ 1422909 w 1813804"/>
                  <a:gd name="connsiteY8" fmla="*/ 717329 h 882774"/>
                  <a:gd name="connsiteX9" fmla="*/ 1639031 w 1813804"/>
                  <a:gd name="connsiteY9" fmla="*/ 556260 h 882774"/>
                  <a:gd name="connsiteX10" fmla="*/ 1748568 w 1813804"/>
                  <a:gd name="connsiteY10" fmla="*/ 355188 h 882774"/>
                  <a:gd name="connsiteX11" fmla="*/ 1754187 w 1813804"/>
                  <a:gd name="connsiteY11" fmla="*/ 337947 h 882774"/>
                  <a:gd name="connsiteX12" fmla="*/ 1747711 w 1813804"/>
                  <a:gd name="connsiteY12" fmla="*/ 170404 h 882774"/>
                  <a:gd name="connsiteX13" fmla="*/ 1330706 w 1813804"/>
                  <a:gd name="connsiteY13" fmla="*/ 96013 h 882774"/>
                  <a:gd name="connsiteX14" fmla="*/ 1065054 w 1813804"/>
                  <a:gd name="connsiteY14" fmla="*/ 82203 h 882774"/>
                  <a:gd name="connsiteX15" fmla="*/ 383541 w 1813804"/>
                  <a:gd name="connsiteY15" fmla="*/ 97537 h 882774"/>
                  <a:gd name="connsiteX16" fmla="*/ 211328 w 1813804"/>
                  <a:gd name="connsiteY16" fmla="*/ 92869 h 882774"/>
                  <a:gd name="connsiteX17" fmla="*/ 191612 w 1813804"/>
                  <a:gd name="connsiteY17" fmla="*/ 70201 h 882774"/>
                  <a:gd name="connsiteX18" fmla="*/ 213900 w 1813804"/>
                  <a:gd name="connsiteY18" fmla="*/ 50484 h 882774"/>
                  <a:gd name="connsiteX19" fmla="*/ 214281 w 1813804"/>
                  <a:gd name="connsiteY19" fmla="*/ 50484 h 882774"/>
                  <a:gd name="connsiteX20" fmla="*/ 372205 w 1813804"/>
                  <a:gd name="connsiteY20" fmla="*/ 56579 h 882774"/>
                  <a:gd name="connsiteX21" fmla="*/ 1077628 w 1813804"/>
                  <a:gd name="connsiteY21" fmla="*/ 41626 h 882774"/>
                  <a:gd name="connsiteX22" fmla="*/ 1329468 w 1813804"/>
                  <a:gd name="connsiteY22" fmla="*/ 53628 h 882774"/>
                  <a:gd name="connsiteX23" fmla="*/ 1781715 w 1813804"/>
                  <a:gd name="connsiteY23" fmla="*/ 144971 h 882774"/>
                  <a:gd name="connsiteX24" fmla="*/ 1794573 w 1813804"/>
                  <a:gd name="connsiteY24" fmla="*/ 350998 h 882774"/>
                  <a:gd name="connsiteX25" fmla="*/ 1789049 w 1813804"/>
                  <a:gd name="connsiteY25" fmla="*/ 368141 h 882774"/>
                  <a:gd name="connsiteX26" fmla="*/ 1669987 w 1813804"/>
                  <a:gd name="connsiteY26" fmla="*/ 585407 h 882774"/>
                  <a:gd name="connsiteX27" fmla="*/ 1440148 w 1813804"/>
                  <a:gd name="connsiteY27" fmla="*/ 756192 h 882774"/>
                  <a:gd name="connsiteX28" fmla="*/ 947325 w 1813804"/>
                  <a:gd name="connsiteY28" fmla="*/ 881063 h 882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13804" h="882774">
                    <a:moveTo>
                      <a:pt x="947325" y="881063"/>
                    </a:moveTo>
                    <a:cubicBezTo>
                      <a:pt x="791687" y="881063"/>
                      <a:pt x="633666" y="835438"/>
                      <a:pt x="461550" y="722473"/>
                    </a:cubicBezTo>
                    <a:cubicBezTo>
                      <a:pt x="397923" y="680657"/>
                      <a:pt x="321913" y="661893"/>
                      <a:pt x="246095" y="669323"/>
                    </a:cubicBezTo>
                    <a:cubicBezTo>
                      <a:pt x="194279" y="674562"/>
                      <a:pt x="28258" y="680275"/>
                      <a:pt x="21209" y="680561"/>
                    </a:cubicBezTo>
                    <a:cubicBezTo>
                      <a:pt x="9494" y="680943"/>
                      <a:pt x="-317" y="671799"/>
                      <a:pt x="-794" y="659988"/>
                    </a:cubicBezTo>
                    <a:cubicBezTo>
                      <a:pt x="-1174" y="648273"/>
                      <a:pt x="8065" y="638462"/>
                      <a:pt x="19780" y="638080"/>
                    </a:cubicBezTo>
                    <a:cubicBezTo>
                      <a:pt x="21495" y="638080"/>
                      <a:pt x="191230" y="632081"/>
                      <a:pt x="241809" y="627032"/>
                    </a:cubicBezTo>
                    <a:cubicBezTo>
                      <a:pt x="327343" y="618744"/>
                      <a:pt x="413068" y="639985"/>
                      <a:pt x="484886" y="687135"/>
                    </a:cubicBezTo>
                    <a:cubicBezTo>
                      <a:pt x="821785" y="908401"/>
                      <a:pt x="1093534" y="862776"/>
                      <a:pt x="1422909" y="717329"/>
                    </a:cubicBezTo>
                    <a:cubicBezTo>
                      <a:pt x="1483868" y="690372"/>
                      <a:pt x="1597216" y="600648"/>
                      <a:pt x="1639031" y="556260"/>
                    </a:cubicBezTo>
                    <a:cubicBezTo>
                      <a:pt x="1707610" y="483490"/>
                      <a:pt x="1723899" y="432435"/>
                      <a:pt x="1748568" y="355188"/>
                    </a:cubicBezTo>
                    <a:lnTo>
                      <a:pt x="1754187" y="337947"/>
                    </a:lnTo>
                    <a:cubicBezTo>
                      <a:pt x="1778286" y="263178"/>
                      <a:pt x="1776191" y="208409"/>
                      <a:pt x="1747711" y="170404"/>
                    </a:cubicBezTo>
                    <a:cubicBezTo>
                      <a:pt x="1684465" y="86107"/>
                      <a:pt x="1496537" y="91442"/>
                      <a:pt x="1330706" y="96013"/>
                    </a:cubicBezTo>
                    <a:cubicBezTo>
                      <a:pt x="1225931" y="98967"/>
                      <a:pt x="1127919" y="101727"/>
                      <a:pt x="1065054" y="82203"/>
                    </a:cubicBezTo>
                    <a:cubicBezTo>
                      <a:pt x="744537" y="-17336"/>
                      <a:pt x="387065" y="96395"/>
                      <a:pt x="383541" y="97537"/>
                    </a:cubicBezTo>
                    <a:cubicBezTo>
                      <a:pt x="365823" y="101632"/>
                      <a:pt x="319627" y="100204"/>
                      <a:pt x="211328" y="92869"/>
                    </a:cubicBezTo>
                    <a:cubicBezTo>
                      <a:pt x="199613" y="92011"/>
                      <a:pt x="190849" y="81917"/>
                      <a:pt x="191612" y="70201"/>
                    </a:cubicBezTo>
                    <a:cubicBezTo>
                      <a:pt x="192278" y="58578"/>
                      <a:pt x="202280" y="49721"/>
                      <a:pt x="213900" y="50484"/>
                    </a:cubicBezTo>
                    <a:cubicBezTo>
                      <a:pt x="213995" y="50484"/>
                      <a:pt x="214186" y="50484"/>
                      <a:pt x="214281" y="50484"/>
                    </a:cubicBezTo>
                    <a:cubicBezTo>
                      <a:pt x="308388" y="56865"/>
                      <a:pt x="361442" y="58960"/>
                      <a:pt x="372205" y="56579"/>
                    </a:cubicBezTo>
                    <a:cubicBezTo>
                      <a:pt x="385445" y="52197"/>
                      <a:pt x="743681" y="-62007"/>
                      <a:pt x="1077628" y="41626"/>
                    </a:cubicBezTo>
                    <a:cubicBezTo>
                      <a:pt x="1133729" y="59055"/>
                      <a:pt x="1228885" y="56388"/>
                      <a:pt x="1329468" y="53628"/>
                    </a:cubicBezTo>
                    <a:cubicBezTo>
                      <a:pt x="1505681" y="48579"/>
                      <a:pt x="1705324" y="43054"/>
                      <a:pt x="1781715" y="144971"/>
                    </a:cubicBezTo>
                    <a:cubicBezTo>
                      <a:pt x="1818577" y="194121"/>
                      <a:pt x="1822864" y="263461"/>
                      <a:pt x="1794573" y="350998"/>
                    </a:cubicBezTo>
                    <a:lnTo>
                      <a:pt x="1789049" y="368141"/>
                    </a:lnTo>
                    <a:cubicBezTo>
                      <a:pt x="1763617" y="447962"/>
                      <a:pt x="1745139" y="505588"/>
                      <a:pt x="1669987" y="585407"/>
                    </a:cubicBezTo>
                    <a:cubicBezTo>
                      <a:pt x="1626077" y="632081"/>
                      <a:pt x="1508062" y="726377"/>
                      <a:pt x="1440148" y="756192"/>
                    </a:cubicBezTo>
                    <a:cubicBezTo>
                      <a:pt x="1270032" y="831248"/>
                      <a:pt x="1110012" y="881063"/>
                      <a:pt x="947325" y="88106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14" name="Group 513">
              <a:extLst>
                <a:ext uri="{FF2B5EF4-FFF2-40B4-BE49-F238E27FC236}">
                  <a16:creationId xmlns:a16="http://schemas.microsoft.com/office/drawing/2014/main" id="{793D36A4-C7C7-0F0F-BF19-9D2AFD602452}"/>
                </a:ext>
              </a:extLst>
            </p:cNvPr>
            <p:cNvGrpSpPr/>
            <p:nvPr/>
          </p:nvGrpSpPr>
          <p:grpSpPr>
            <a:xfrm rot="10800000">
              <a:off x="3012256" y="-3909469"/>
              <a:ext cx="5392838" cy="6948057"/>
              <a:chOff x="-1762152" y="2264500"/>
              <a:chExt cx="5392838" cy="6948057"/>
            </a:xfrm>
          </p:grpSpPr>
          <p:sp>
            <p:nvSpPr>
              <p:cNvPr id="515" name="Freeform: Shape 514">
                <a:extLst>
                  <a:ext uri="{FF2B5EF4-FFF2-40B4-BE49-F238E27FC236}">
                    <a16:creationId xmlns:a16="http://schemas.microsoft.com/office/drawing/2014/main" id="{788D5A4B-F268-9A60-E7F4-1AF2CFF39986}"/>
                  </a:ext>
                </a:extLst>
              </p:cNvPr>
              <p:cNvSpPr/>
              <p:nvPr/>
            </p:nvSpPr>
            <p:spPr>
              <a:xfrm rot="17563001">
                <a:off x="-3069300" y="3614146"/>
                <a:ext cx="6905803" cy="4248456"/>
              </a:xfrm>
              <a:custGeom>
                <a:avLst/>
                <a:gdLst>
                  <a:gd name="connsiteX0" fmla="*/ 5498073 w 6905803"/>
                  <a:gd name="connsiteY0" fmla="*/ 3484249 h 4248456"/>
                  <a:gd name="connsiteX1" fmla="*/ 5593323 w 6905803"/>
                  <a:gd name="connsiteY1" fmla="*/ 3451481 h 4248456"/>
                  <a:gd name="connsiteX2" fmla="*/ 6239975 w 6905803"/>
                  <a:gd name="connsiteY2" fmla="*/ 3150397 h 4248456"/>
                  <a:gd name="connsiteX3" fmla="*/ 6622309 w 6905803"/>
                  <a:gd name="connsiteY3" fmla="*/ 3477105 h 4248456"/>
                  <a:gd name="connsiteX4" fmla="*/ 6904915 w 6905803"/>
                  <a:gd name="connsiteY4" fmla="*/ 3658080 h 4248456"/>
                  <a:gd name="connsiteX5" fmla="*/ 6583541 w 6905803"/>
                  <a:gd name="connsiteY5" fmla="*/ 4095372 h 4248456"/>
                  <a:gd name="connsiteX6" fmla="*/ 5595609 w 6905803"/>
                  <a:gd name="connsiteY6" fmla="*/ 4112327 h 4248456"/>
                  <a:gd name="connsiteX7" fmla="*/ 5365200 w 6905803"/>
                  <a:gd name="connsiteY7" fmla="*/ 4055177 h 4248456"/>
                  <a:gd name="connsiteX8" fmla="*/ 2223663 w 6905803"/>
                  <a:gd name="connsiteY8" fmla="*/ 4138521 h 4248456"/>
                  <a:gd name="connsiteX9" fmla="*/ 619653 w 6905803"/>
                  <a:gd name="connsiteY9" fmla="*/ 3168400 h 4248456"/>
                  <a:gd name="connsiteX10" fmla="*/ -805 w 6905803"/>
                  <a:gd name="connsiteY10" fmla="*/ 1984728 h 4248456"/>
                  <a:gd name="connsiteX11" fmla="*/ 710141 w 6905803"/>
                  <a:gd name="connsiteY11" fmla="*/ -1712 h 4248456"/>
                  <a:gd name="connsiteX12" fmla="*/ 1824566 w 6905803"/>
                  <a:gd name="connsiteY12" fmla="*/ 2588136 h 4248456"/>
                  <a:gd name="connsiteX13" fmla="*/ 5498073 w 6905803"/>
                  <a:gd name="connsiteY13" fmla="*/ 3484249 h 4248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905803" h="4248456">
                    <a:moveTo>
                      <a:pt x="5498073" y="3484249"/>
                    </a:moveTo>
                    <a:cubicBezTo>
                      <a:pt x="5532267" y="3482628"/>
                      <a:pt x="5565320" y="3471294"/>
                      <a:pt x="5593323" y="3451481"/>
                    </a:cubicBezTo>
                    <a:cubicBezTo>
                      <a:pt x="5737055" y="3349564"/>
                      <a:pt x="6035854" y="3121918"/>
                      <a:pt x="6239975" y="3150397"/>
                    </a:cubicBezTo>
                    <a:cubicBezTo>
                      <a:pt x="6581828" y="3198022"/>
                      <a:pt x="6622309" y="3477105"/>
                      <a:pt x="6622309" y="3477105"/>
                    </a:cubicBezTo>
                    <a:cubicBezTo>
                      <a:pt x="6622309" y="3477105"/>
                      <a:pt x="6910631" y="3466436"/>
                      <a:pt x="6904915" y="3658080"/>
                    </a:cubicBezTo>
                    <a:cubicBezTo>
                      <a:pt x="6900534" y="3805336"/>
                      <a:pt x="6816619" y="3992406"/>
                      <a:pt x="6583541" y="4095372"/>
                    </a:cubicBezTo>
                    <a:cubicBezTo>
                      <a:pt x="6265788" y="4235771"/>
                      <a:pt x="5947177" y="4343022"/>
                      <a:pt x="5595609" y="4112327"/>
                    </a:cubicBezTo>
                    <a:cubicBezTo>
                      <a:pt x="5527600" y="4067369"/>
                      <a:pt x="5446257" y="4047175"/>
                      <a:pt x="5365200" y="4055177"/>
                    </a:cubicBezTo>
                    <a:cubicBezTo>
                      <a:pt x="5167651" y="4075085"/>
                      <a:pt x="2223663" y="4138521"/>
                      <a:pt x="2223663" y="4138521"/>
                    </a:cubicBezTo>
                    <a:cubicBezTo>
                      <a:pt x="1550217" y="4138521"/>
                      <a:pt x="932397" y="3764855"/>
                      <a:pt x="619653" y="3168400"/>
                    </a:cubicBezTo>
                    <a:lnTo>
                      <a:pt x="-805" y="1984728"/>
                    </a:lnTo>
                    <a:lnTo>
                      <a:pt x="710141" y="-1712"/>
                    </a:lnTo>
                    <a:lnTo>
                      <a:pt x="1824566" y="2588136"/>
                    </a:lnTo>
                    <a:cubicBezTo>
                      <a:pt x="2364729" y="3325275"/>
                      <a:pt x="5441780" y="3497011"/>
                      <a:pt x="5498073" y="3484249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6" name="Freeform: Shape 515">
                <a:extLst>
                  <a:ext uri="{FF2B5EF4-FFF2-40B4-BE49-F238E27FC236}">
                    <a16:creationId xmlns:a16="http://schemas.microsoft.com/office/drawing/2014/main" id="{575FB165-E650-B7A3-CCFA-5371E1821CA3}"/>
                  </a:ext>
                </a:extLst>
              </p:cNvPr>
              <p:cNvSpPr/>
              <p:nvPr/>
            </p:nvSpPr>
            <p:spPr>
              <a:xfrm rot="17563001">
                <a:off x="-3091162" y="3593510"/>
                <a:ext cx="6948057" cy="4290038"/>
              </a:xfrm>
              <a:custGeom>
                <a:avLst/>
                <a:gdLst>
                  <a:gd name="connsiteX0" fmla="*/ 6045883 w 6948057"/>
                  <a:gd name="connsiteY0" fmla="*/ 4288327 h 4290038"/>
                  <a:gd name="connsiteX1" fmla="*/ 5604970 w 6948057"/>
                  <a:gd name="connsiteY1" fmla="*/ 4151359 h 4290038"/>
                  <a:gd name="connsiteX2" fmla="*/ 5388658 w 6948057"/>
                  <a:gd name="connsiteY2" fmla="*/ 4097827 h 4290038"/>
                  <a:gd name="connsiteX3" fmla="*/ 2245407 w 6948057"/>
                  <a:gd name="connsiteY3" fmla="*/ 4181266 h 4290038"/>
                  <a:gd name="connsiteX4" fmla="*/ 622157 w 6948057"/>
                  <a:gd name="connsiteY4" fmla="*/ 3200191 h 4290038"/>
                  <a:gd name="connsiteX5" fmla="*/ 1603 w 6948057"/>
                  <a:gd name="connsiteY5" fmla="*/ 2016614 h 4290038"/>
                  <a:gd name="connsiteX6" fmla="*/ 460 w 6948057"/>
                  <a:gd name="connsiteY6" fmla="*/ 1999564 h 4290038"/>
                  <a:gd name="connsiteX7" fmla="*/ 711882 w 6948057"/>
                  <a:gd name="connsiteY7" fmla="*/ 12459 h 4290038"/>
                  <a:gd name="connsiteX8" fmla="*/ 738828 w 6948057"/>
                  <a:gd name="connsiteY8" fmla="*/ -495 h 4290038"/>
                  <a:gd name="connsiteX9" fmla="*/ 751316 w 6948057"/>
                  <a:gd name="connsiteY9" fmla="*/ 11220 h 4290038"/>
                  <a:gd name="connsiteX10" fmla="*/ 1864407 w 6948057"/>
                  <a:gd name="connsiteY10" fmla="*/ 2598782 h 4290038"/>
                  <a:gd name="connsiteX11" fmla="*/ 5515625 w 6948057"/>
                  <a:gd name="connsiteY11" fmla="*/ 3484609 h 4290038"/>
                  <a:gd name="connsiteX12" fmla="*/ 5519340 w 6948057"/>
                  <a:gd name="connsiteY12" fmla="*/ 3484609 h 4290038"/>
                  <a:gd name="connsiteX13" fmla="*/ 5602018 w 6948057"/>
                  <a:gd name="connsiteY13" fmla="*/ 3456034 h 4290038"/>
                  <a:gd name="connsiteX14" fmla="*/ 5635355 w 6948057"/>
                  <a:gd name="connsiteY14" fmla="*/ 3432221 h 4290038"/>
                  <a:gd name="connsiteX15" fmla="*/ 6264005 w 6948057"/>
                  <a:gd name="connsiteY15" fmla="*/ 3151232 h 4290038"/>
                  <a:gd name="connsiteX16" fmla="*/ 6660436 w 6948057"/>
                  <a:gd name="connsiteY16" fmla="*/ 3477749 h 4290038"/>
                  <a:gd name="connsiteX17" fmla="*/ 6899322 w 6948057"/>
                  <a:gd name="connsiteY17" fmla="*/ 3555951 h 4290038"/>
                  <a:gd name="connsiteX18" fmla="*/ 6946947 w 6948057"/>
                  <a:gd name="connsiteY18" fmla="*/ 3680822 h 4290038"/>
                  <a:gd name="connsiteX19" fmla="*/ 6612906 w 6948057"/>
                  <a:gd name="connsiteY19" fmla="*/ 4136880 h 4290038"/>
                  <a:gd name="connsiteX20" fmla="*/ 6045883 w 6948057"/>
                  <a:gd name="connsiteY20" fmla="*/ 4288327 h 4290038"/>
                  <a:gd name="connsiteX21" fmla="*/ 5420471 w 6948057"/>
                  <a:gd name="connsiteY21" fmla="*/ 4053251 h 4290038"/>
                  <a:gd name="connsiteX22" fmla="*/ 5628212 w 6948057"/>
                  <a:gd name="connsiteY22" fmla="*/ 4115828 h 4290038"/>
                  <a:gd name="connsiteX23" fmla="*/ 6595951 w 6948057"/>
                  <a:gd name="connsiteY23" fmla="*/ 4096778 h 4290038"/>
                  <a:gd name="connsiteX24" fmla="*/ 6904657 w 6948057"/>
                  <a:gd name="connsiteY24" fmla="*/ 3678250 h 4290038"/>
                  <a:gd name="connsiteX25" fmla="*/ 6869414 w 6948057"/>
                  <a:gd name="connsiteY25" fmla="*/ 3584905 h 4290038"/>
                  <a:gd name="connsiteX26" fmla="*/ 6644053 w 6948057"/>
                  <a:gd name="connsiteY26" fmla="*/ 3518993 h 4290038"/>
                  <a:gd name="connsiteX27" fmla="*/ 6643290 w 6948057"/>
                  <a:gd name="connsiteY27" fmla="*/ 3518993 h 4290038"/>
                  <a:gd name="connsiteX28" fmla="*/ 6622336 w 6948057"/>
                  <a:gd name="connsiteY28" fmla="*/ 3500801 h 4290038"/>
                  <a:gd name="connsiteX29" fmla="*/ 6258005 w 6948057"/>
                  <a:gd name="connsiteY29" fmla="*/ 3192000 h 4290038"/>
                  <a:gd name="connsiteX30" fmla="*/ 5660120 w 6948057"/>
                  <a:gd name="connsiteY30" fmla="*/ 3465559 h 4290038"/>
                  <a:gd name="connsiteX31" fmla="*/ 5626592 w 6948057"/>
                  <a:gd name="connsiteY31" fmla="*/ 3489464 h 4290038"/>
                  <a:gd name="connsiteX32" fmla="*/ 5519245 w 6948057"/>
                  <a:gd name="connsiteY32" fmla="*/ 3526136 h 4290038"/>
                  <a:gd name="connsiteX33" fmla="*/ 3860752 w 6948057"/>
                  <a:gd name="connsiteY33" fmla="*/ 3358972 h 4290038"/>
                  <a:gd name="connsiteX34" fmla="*/ 1828784 w 6948057"/>
                  <a:gd name="connsiteY34" fmla="*/ 2621261 h 4290038"/>
                  <a:gd name="connsiteX35" fmla="*/ 1826403 w 6948057"/>
                  <a:gd name="connsiteY35" fmla="*/ 2617071 h 4290038"/>
                  <a:gd name="connsiteX36" fmla="*/ 732933 w 6948057"/>
                  <a:gd name="connsiteY36" fmla="*/ 76848 h 4290038"/>
                  <a:gd name="connsiteX37" fmla="*/ 43323 w 6948057"/>
                  <a:gd name="connsiteY37" fmla="*/ 2003661 h 4290038"/>
                  <a:gd name="connsiteX38" fmla="*/ 659495 w 6948057"/>
                  <a:gd name="connsiteY38" fmla="*/ 3179046 h 4290038"/>
                  <a:gd name="connsiteX39" fmla="*/ 2245407 w 6948057"/>
                  <a:gd name="connsiteY39" fmla="*/ 4138594 h 4290038"/>
                  <a:gd name="connsiteX40" fmla="*/ 5384847 w 6948057"/>
                  <a:gd name="connsiteY40" fmla="*/ 4055346 h 4290038"/>
                  <a:gd name="connsiteX41" fmla="*/ 5420757 w 6948057"/>
                  <a:gd name="connsiteY41" fmla="*/ 4053537 h 4290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6948057" h="4290038">
                    <a:moveTo>
                      <a:pt x="6045883" y="4288327"/>
                    </a:moveTo>
                    <a:cubicBezTo>
                      <a:pt x="5903008" y="4288327"/>
                      <a:pt x="5756608" y="4250227"/>
                      <a:pt x="5604970" y="4151359"/>
                    </a:cubicBezTo>
                    <a:cubicBezTo>
                      <a:pt x="5541058" y="4109447"/>
                      <a:pt x="5464762" y="4090493"/>
                      <a:pt x="5388658" y="4097827"/>
                    </a:cubicBezTo>
                    <a:cubicBezTo>
                      <a:pt x="5192538" y="4117544"/>
                      <a:pt x="2365613" y="4178599"/>
                      <a:pt x="2245407" y="4181266"/>
                    </a:cubicBezTo>
                    <a:cubicBezTo>
                      <a:pt x="1563675" y="4182694"/>
                      <a:pt x="937863" y="3804456"/>
                      <a:pt x="622157" y="3200191"/>
                    </a:cubicBezTo>
                    <a:lnTo>
                      <a:pt x="1603" y="2016614"/>
                    </a:lnTo>
                    <a:cubicBezTo>
                      <a:pt x="-1150" y="2011375"/>
                      <a:pt x="-1559" y="2005185"/>
                      <a:pt x="460" y="1999564"/>
                    </a:cubicBezTo>
                    <a:lnTo>
                      <a:pt x="711882" y="12459"/>
                    </a:lnTo>
                    <a:cubicBezTo>
                      <a:pt x="715740" y="1411"/>
                      <a:pt x="727808" y="-4401"/>
                      <a:pt x="738828" y="-495"/>
                    </a:cubicBezTo>
                    <a:cubicBezTo>
                      <a:pt x="744458" y="1505"/>
                      <a:pt x="748992" y="5696"/>
                      <a:pt x="751316" y="11220"/>
                    </a:cubicBezTo>
                    <a:lnTo>
                      <a:pt x="1864407" y="2598782"/>
                    </a:lnTo>
                    <a:cubicBezTo>
                      <a:pt x="2388282" y="3306203"/>
                      <a:pt x="5396658" y="3499561"/>
                      <a:pt x="5515625" y="3484609"/>
                    </a:cubicBezTo>
                    <a:cubicBezTo>
                      <a:pt x="5516864" y="3484418"/>
                      <a:pt x="5518102" y="3484418"/>
                      <a:pt x="5519340" y="3484609"/>
                    </a:cubicBezTo>
                    <a:cubicBezTo>
                      <a:pt x="5548963" y="3482892"/>
                      <a:pt x="5577633" y="3472986"/>
                      <a:pt x="5602018" y="3456034"/>
                    </a:cubicBezTo>
                    <a:lnTo>
                      <a:pt x="5635355" y="3432221"/>
                    </a:lnTo>
                    <a:cubicBezTo>
                      <a:pt x="5796423" y="3316777"/>
                      <a:pt x="6065980" y="3123610"/>
                      <a:pt x="6264005" y="3151232"/>
                    </a:cubicBezTo>
                    <a:cubicBezTo>
                      <a:pt x="6565757" y="3193238"/>
                      <a:pt x="6643862" y="3412504"/>
                      <a:pt x="6660436" y="3477749"/>
                    </a:cubicBezTo>
                    <a:cubicBezTo>
                      <a:pt x="6706632" y="3478511"/>
                      <a:pt x="6830361" y="3487274"/>
                      <a:pt x="6899322" y="3555951"/>
                    </a:cubicBezTo>
                    <a:cubicBezTo>
                      <a:pt x="6932469" y="3588812"/>
                      <a:pt x="6949805" y="3634246"/>
                      <a:pt x="6946947" y="3680822"/>
                    </a:cubicBezTo>
                    <a:cubicBezTo>
                      <a:pt x="6944757" y="3754164"/>
                      <a:pt x="6914182" y="4003814"/>
                      <a:pt x="6612906" y="4136880"/>
                    </a:cubicBezTo>
                    <a:cubicBezTo>
                      <a:pt x="6432311" y="4216413"/>
                      <a:pt x="6243431" y="4288327"/>
                      <a:pt x="6045883" y="4288327"/>
                    </a:cubicBezTo>
                    <a:close/>
                    <a:moveTo>
                      <a:pt x="5420471" y="4053251"/>
                    </a:moveTo>
                    <a:cubicBezTo>
                      <a:pt x="5494290" y="4053537"/>
                      <a:pt x="5566490" y="4075252"/>
                      <a:pt x="5628212" y="4115828"/>
                    </a:cubicBezTo>
                    <a:cubicBezTo>
                      <a:pt x="5972445" y="4341382"/>
                      <a:pt x="6282388" y="4235749"/>
                      <a:pt x="6595951" y="4096778"/>
                    </a:cubicBezTo>
                    <a:cubicBezTo>
                      <a:pt x="6874462" y="3973811"/>
                      <a:pt x="6902656" y="3745307"/>
                      <a:pt x="6904657" y="3678250"/>
                    </a:cubicBezTo>
                    <a:cubicBezTo>
                      <a:pt x="6907038" y="3643485"/>
                      <a:pt x="6894180" y="3609385"/>
                      <a:pt x="6869414" y="3584905"/>
                    </a:cubicBezTo>
                    <a:cubicBezTo>
                      <a:pt x="6798358" y="3514325"/>
                      <a:pt x="6645672" y="3518993"/>
                      <a:pt x="6644053" y="3518993"/>
                    </a:cubicBezTo>
                    <a:lnTo>
                      <a:pt x="6643290" y="3518993"/>
                    </a:lnTo>
                    <a:cubicBezTo>
                      <a:pt x="6632718" y="3518993"/>
                      <a:pt x="6623765" y="3511277"/>
                      <a:pt x="6622336" y="3500801"/>
                    </a:cubicBezTo>
                    <a:cubicBezTo>
                      <a:pt x="6620716" y="3490131"/>
                      <a:pt x="6579187" y="3236768"/>
                      <a:pt x="6258005" y="3192000"/>
                    </a:cubicBezTo>
                    <a:cubicBezTo>
                      <a:pt x="6077030" y="3166949"/>
                      <a:pt x="5805758" y="3361163"/>
                      <a:pt x="5660120" y="3465559"/>
                    </a:cubicBezTo>
                    <a:lnTo>
                      <a:pt x="5626592" y="3489464"/>
                    </a:lnTo>
                    <a:cubicBezTo>
                      <a:pt x="5594874" y="3511467"/>
                      <a:pt x="5557726" y="3524136"/>
                      <a:pt x="5519245" y="3526136"/>
                    </a:cubicBezTo>
                    <a:cubicBezTo>
                      <a:pt x="5445522" y="3530231"/>
                      <a:pt x="4676664" y="3488036"/>
                      <a:pt x="3860752" y="3358972"/>
                    </a:cubicBezTo>
                    <a:cubicBezTo>
                      <a:pt x="3091133" y="3237242"/>
                      <a:pt x="2113962" y="3010453"/>
                      <a:pt x="1828784" y="2621261"/>
                    </a:cubicBezTo>
                    <a:cubicBezTo>
                      <a:pt x="1827831" y="2619928"/>
                      <a:pt x="1827031" y="2618594"/>
                      <a:pt x="1826403" y="2617071"/>
                    </a:cubicBezTo>
                    <a:lnTo>
                      <a:pt x="732933" y="76848"/>
                    </a:lnTo>
                    <a:lnTo>
                      <a:pt x="43323" y="2003661"/>
                    </a:lnTo>
                    <a:lnTo>
                      <a:pt x="659495" y="3179046"/>
                    </a:lnTo>
                    <a:cubicBezTo>
                      <a:pt x="967581" y="3769882"/>
                      <a:pt x="1579105" y="4139831"/>
                      <a:pt x="2245407" y="4138594"/>
                    </a:cubicBezTo>
                    <a:cubicBezTo>
                      <a:pt x="2273982" y="4137927"/>
                      <a:pt x="5190348" y="4074968"/>
                      <a:pt x="5384847" y="4055346"/>
                    </a:cubicBezTo>
                    <a:cubicBezTo>
                      <a:pt x="5396754" y="4054106"/>
                      <a:pt x="5408755" y="4053537"/>
                      <a:pt x="5420757" y="4053537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7" name="Freeform: Shape 516">
                <a:extLst>
                  <a:ext uri="{FF2B5EF4-FFF2-40B4-BE49-F238E27FC236}">
                    <a16:creationId xmlns:a16="http://schemas.microsoft.com/office/drawing/2014/main" id="{AE36E24C-D9C1-2B95-DC45-A7C9F168EF2F}"/>
                  </a:ext>
                </a:extLst>
              </p:cNvPr>
              <p:cNvSpPr/>
              <p:nvPr/>
            </p:nvSpPr>
            <p:spPr>
              <a:xfrm rot="17563001">
                <a:off x="1151475" y="2828387"/>
                <a:ext cx="2829972" cy="1820799"/>
              </a:xfrm>
              <a:custGeom>
                <a:avLst/>
                <a:gdLst>
                  <a:gd name="connsiteX0" fmla="*/ -805 w 2829972"/>
                  <a:gd name="connsiteY0" fmla="*/ 496637 h 1820799"/>
                  <a:gd name="connsiteX1" fmla="*/ 283897 w 2829972"/>
                  <a:gd name="connsiteY1" fmla="*/ -1712 h 1820799"/>
                  <a:gd name="connsiteX2" fmla="*/ 517640 w 2829972"/>
                  <a:gd name="connsiteY2" fmla="*/ 149927 h 1820799"/>
                  <a:gd name="connsiteX3" fmla="*/ 548978 w 2829972"/>
                  <a:gd name="connsiteY3" fmla="*/ 182883 h 1820799"/>
                  <a:gd name="connsiteX4" fmla="*/ 562979 w 2829972"/>
                  <a:gd name="connsiteY4" fmla="*/ 206886 h 1820799"/>
                  <a:gd name="connsiteX5" fmla="*/ 647752 w 2829972"/>
                  <a:gd name="connsiteY5" fmla="*/ 255463 h 1820799"/>
                  <a:gd name="connsiteX6" fmla="*/ 701092 w 2829972"/>
                  <a:gd name="connsiteY6" fmla="*/ 270989 h 1820799"/>
                  <a:gd name="connsiteX7" fmla="*/ 2439118 w 2829972"/>
                  <a:gd name="connsiteY7" fmla="*/ 1396653 h 1820799"/>
                  <a:gd name="connsiteX8" fmla="*/ 2477981 w 2829972"/>
                  <a:gd name="connsiteY8" fmla="*/ 1429705 h 1820799"/>
                  <a:gd name="connsiteX9" fmla="*/ 2829168 w 2829972"/>
                  <a:gd name="connsiteY9" fmla="*/ 1819088 h 1820799"/>
                  <a:gd name="connsiteX10" fmla="*/ 2340249 w 2829972"/>
                  <a:gd name="connsiteY10" fmla="*/ 1708597 h 1820799"/>
                  <a:gd name="connsiteX11" fmla="*/ 2264049 w 2829972"/>
                  <a:gd name="connsiteY11" fmla="*/ 1680022 h 1820799"/>
                  <a:gd name="connsiteX12" fmla="*/ 435248 w 2829972"/>
                  <a:gd name="connsiteY12" fmla="*/ 723808 h 1820799"/>
                  <a:gd name="connsiteX13" fmla="*/ 397148 w 2829972"/>
                  <a:gd name="connsiteY13" fmla="*/ 688375 h 1820799"/>
                  <a:gd name="connsiteX14" fmla="*/ 394767 w 2829972"/>
                  <a:gd name="connsiteY14" fmla="*/ 684565 h 1820799"/>
                  <a:gd name="connsiteX15" fmla="*/ 312091 w 2829972"/>
                  <a:gd name="connsiteY15" fmla="*/ 638178 h 1820799"/>
                  <a:gd name="connsiteX16" fmla="*/ 295136 w 2829972"/>
                  <a:gd name="connsiteY16" fmla="*/ 638178 h 1820799"/>
                  <a:gd name="connsiteX17" fmla="*/ 250464 w 2829972"/>
                  <a:gd name="connsiteY17" fmla="*/ 627224 h 1820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829972" h="1820799">
                    <a:moveTo>
                      <a:pt x="-805" y="496637"/>
                    </a:moveTo>
                    <a:lnTo>
                      <a:pt x="283897" y="-1712"/>
                    </a:lnTo>
                    <a:lnTo>
                      <a:pt x="517640" y="149927"/>
                    </a:lnTo>
                    <a:cubicBezTo>
                      <a:pt x="530498" y="158309"/>
                      <a:pt x="541262" y="169548"/>
                      <a:pt x="548978" y="182883"/>
                    </a:cubicBezTo>
                    <a:lnTo>
                      <a:pt x="562979" y="206886"/>
                    </a:lnTo>
                    <a:cubicBezTo>
                      <a:pt x="580411" y="237175"/>
                      <a:pt x="612795" y="255654"/>
                      <a:pt x="647752" y="255463"/>
                    </a:cubicBezTo>
                    <a:cubicBezTo>
                      <a:pt x="666706" y="255177"/>
                      <a:pt x="685280" y="260607"/>
                      <a:pt x="701092" y="270989"/>
                    </a:cubicBezTo>
                    <a:lnTo>
                      <a:pt x="2439118" y="1396653"/>
                    </a:lnTo>
                    <a:cubicBezTo>
                      <a:pt x="2453406" y="1405987"/>
                      <a:pt x="2466550" y="1417038"/>
                      <a:pt x="2477981" y="1429705"/>
                    </a:cubicBezTo>
                    <a:lnTo>
                      <a:pt x="2829168" y="1819088"/>
                    </a:lnTo>
                    <a:lnTo>
                      <a:pt x="2340249" y="1708597"/>
                    </a:lnTo>
                    <a:cubicBezTo>
                      <a:pt x="2313675" y="1702407"/>
                      <a:pt x="2288052" y="1692786"/>
                      <a:pt x="2264049" y="1680022"/>
                    </a:cubicBezTo>
                    <a:lnTo>
                      <a:pt x="435248" y="723808"/>
                    </a:lnTo>
                    <a:cubicBezTo>
                      <a:pt x="419628" y="715617"/>
                      <a:pt x="406389" y="703424"/>
                      <a:pt x="397148" y="688375"/>
                    </a:cubicBezTo>
                    <a:lnTo>
                      <a:pt x="394767" y="684565"/>
                    </a:lnTo>
                    <a:cubicBezTo>
                      <a:pt x="377146" y="655799"/>
                      <a:pt x="345810" y="638178"/>
                      <a:pt x="312091" y="638178"/>
                    </a:cubicBezTo>
                    <a:lnTo>
                      <a:pt x="295136" y="638178"/>
                    </a:lnTo>
                    <a:cubicBezTo>
                      <a:pt x="279610" y="638274"/>
                      <a:pt x="264180" y="634464"/>
                      <a:pt x="250464" y="627224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8" name="Freeform: Shape 517">
                <a:extLst>
                  <a:ext uri="{FF2B5EF4-FFF2-40B4-BE49-F238E27FC236}">
                    <a16:creationId xmlns:a16="http://schemas.microsoft.com/office/drawing/2014/main" id="{294C1F4A-6407-546E-AEA0-51448B6129FE}"/>
                  </a:ext>
                </a:extLst>
              </p:cNvPr>
              <p:cNvSpPr/>
              <p:nvPr/>
            </p:nvSpPr>
            <p:spPr>
              <a:xfrm rot="17563001">
                <a:off x="1130532" y="2806748"/>
                <a:ext cx="2872310" cy="1863478"/>
              </a:xfrm>
              <a:custGeom>
                <a:avLst/>
                <a:gdLst>
                  <a:gd name="connsiteX0" fmla="*/ 2849974 w 2872310"/>
                  <a:gd name="connsiteY0" fmla="*/ 1861576 h 1863478"/>
                  <a:gd name="connsiteX1" fmla="*/ 2845307 w 2872310"/>
                  <a:gd name="connsiteY1" fmla="*/ 1861099 h 1863478"/>
                  <a:gd name="connsiteX2" fmla="*/ 2356388 w 2872310"/>
                  <a:gd name="connsiteY2" fmla="*/ 1750611 h 1863478"/>
                  <a:gd name="connsiteX3" fmla="*/ 2274568 w 2872310"/>
                  <a:gd name="connsiteY3" fmla="*/ 1720510 h 1863478"/>
                  <a:gd name="connsiteX4" fmla="*/ 445768 w 2872310"/>
                  <a:gd name="connsiteY4" fmla="*/ 764296 h 1863478"/>
                  <a:gd name="connsiteX5" fmla="*/ 399572 w 2872310"/>
                  <a:gd name="connsiteY5" fmla="*/ 721053 h 1863478"/>
                  <a:gd name="connsiteX6" fmla="*/ 397191 w 2872310"/>
                  <a:gd name="connsiteY6" fmla="*/ 717338 h 1863478"/>
                  <a:gd name="connsiteX7" fmla="*/ 332993 w 2872310"/>
                  <a:gd name="connsiteY7" fmla="*/ 681048 h 1863478"/>
                  <a:gd name="connsiteX8" fmla="*/ 315276 w 2872310"/>
                  <a:gd name="connsiteY8" fmla="*/ 681048 h 1863478"/>
                  <a:gd name="connsiteX9" fmla="*/ 261174 w 2872310"/>
                  <a:gd name="connsiteY9" fmla="*/ 667713 h 1863478"/>
                  <a:gd name="connsiteX10" fmla="*/ 10571 w 2872310"/>
                  <a:gd name="connsiteY10" fmla="*/ 536744 h 1863478"/>
                  <a:gd name="connsiteX11" fmla="*/ 1617 w 2872310"/>
                  <a:gd name="connsiteY11" fmla="*/ 508074 h 1863478"/>
                  <a:gd name="connsiteX12" fmla="*/ 1999 w 2872310"/>
                  <a:gd name="connsiteY12" fmla="*/ 507311 h 1863478"/>
                  <a:gd name="connsiteX13" fmla="*/ 286701 w 2872310"/>
                  <a:gd name="connsiteY13" fmla="*/ 8963 h 1863478"/>
                  <a:gd name="connsiteX14" fmla="*/ 315656 w 2872310"/>
                  <a:gd name="connsiteY14" fmla="*/ 1153 h 1863478"/>
                  <a:gd name="connsiteX15" fmla="*/ 316704 w 2872310"/>
                  <a:gd name="connsiteY15" fmla="*/ 1724 h 1863478"/>
                  <a:gd name="connsiteX16" fmla="*/ 550353 w 2872310"/>
                  <a:gd name="connsiteY16" fmla="*/ 153363 h 1863478"/>
                  <a:gd name="connsiteX17" fmla="*/ 588453 w 2872310"/>
                  <a:gd name="connsiteY17" fmla="*/ 193463 h 1863478"/>
                  <a:gd name="connsiteX18" fmla="*/ 602454 w 2872310"/>
                  <a:gd name="connsiteY18" fmla="*/ 217466 h 1863478"/>
                  <a:gd name="connsiteX19" fmla="*/ 667701 w 2872310"/>
                  <a:gd name="connsiteY19" fmla="*/ 255566 h 1863478"/>
                  <a:gd name="connsiteX20" fmla="*/ 670082 w 2872310"/>
                  <a:gd name="connsiteY20" fmla="*/ 255566 h 1863478"/>
                  <a:gd name="connsiteX21" fmla="*/ 733709 w 2872310"/>
                  <a:gd name="connsiteY21" fmla="*/ 274616 h 1863478"/>
                  <a:gd name="connsiteX22" fmla="*/ 2471735 w 2872310"/>
                  <a:gd name="connsiteY22" fmla="*/ 1400281 h 1863478"/>
                  <a:gd name="connsiteX23" fmla="*/ 2514789 w 2872310"/>
                  <a:gd name="connsiteY23" fmla="*/ 1436951 h 1863478"/>
                  <a:gd name="connsiteX24" fmla="*/ 2866071 w 2872310"/>
                  <a:gd name="connsiteY24" fmla="*/ 1826334 h 1863478"/>
                  <a:gd name="connsiteX25" fmla="*/ 2864452 w 2872310"/>
                  <a:gd name="connsiteY25" fmla="*/ 1856337 h 1863478"/>
                  <a:gd name="connsiteX26" fmla="*/ 2850260 w 2872310"/>
                  <a:gd name="connsiteY26" fmla="*/ 1861767 h 1863478"/>
                  <a:gd name="connsiteX27" fmla="*/ 332611 w 2872310"/>
                  <a:gd name="connsiteY27" fmla="*/ 638566 h 1863478"/>
                  <a:gd name="connsiteX28" fmla="*/ 433005 w 2872310"/>
                  <a:gd name="connsiteY28" fmla="*/ 695049 h 1863478"/>
                  <a:gd name="connsiteX29" fmla="*/ 435291 w 2872310"/>
                  <a:gd name="connsiteY29" fmla="*/ 698764 h 1863478"/>
                  <a:gd name="connsiteX30" fmla="*/ 465104 w 2872310"/>
                  <a:gd name="connsiteY30" fmla="*/ 726577 h 1863478"/>
                  <a:gd name="connsiteX31" fmla="*/ 2293904 w 2872310"/>
                  <a:gd name="connsiteY31" fmla="*/ 1682887 h 1863478"/>
                  <a:gd name="connsiteX32" fmla="*/ 2365533 w 2872310"/>
                  <a:gd name="connsiteY32" fmla="*/ 1709176 h 1863478"/>
                  <a:gd name="connsiteX33" fmla="*/ 2789109 w 2872310"/>
                  <a:gd name="connsiteY33" fmla="*/ 1804903 h 1863478"/>
                  <a:gd name="connsiteX34" fmla="*/ 2482689 w 2872310"/>
                  <a:gd name="connsiteY34" fmla="*/ 1465240 h 1863478"/>
                  <a:gd name="connsiteX35" fmla="*/ 2448018 w 2872310"/>
                  <a:gd name="connsiteY35" fmla="*/ 1435714 h 1863478"/>
                  <a:gd name="connsiteX36" fmla="*/ 710182 w 2872310"/>
                  <a:gd name="connsiteY36" fmla="*/ 310049 h 1863478"/>
                  <a:gd name="connsiteX37" fmla="*/ 668749 w 2872310"/>
                  <a:gd name="connsiteY37" fmla="*/ 297952 h 1863478"/>
                  <a:gd name="connsiteX38" fmla="*/ 667320 w 2872310"/>
                  <a:gd name="connsiteY38" fmla="*/ 297952 h 1863478"/>
                  <a:gd name="connsiteX39" fmla="*/ 565307 w 2872310"/>
                  <a:gd name="connsiteY39" fmla="*/ 238802 h 1863478"/>
                  <a:gd name="connsiteX40" fmla="*/ 551305 w 2872310"/>
                  <a:gd name="connsiteY40" fmla="*/ 214799 h 1863478"/>
                  <a:gd name="connsiteX41" fmla="*/ 526731 w 2872310"/>
                  <a:gd name="connsiteY41" fmla="*/ 188986 h 1863478"/>
                  <a:gd name="connsiteX42" fmla="*/ 311941 w 2872310"/>
                  <a:gd name="connsiteY42" fmla="*/ 49540 h 1863478"/>
                  <a:gd name="connsiteX43" fmla="*/ 49433 w 2872310"/>
                  <a:gd name="connsiteY43" fmla="*/ 509026 h 1863478"/>
                  <a:gd name="connsiteX44" fmla="*/ 280414 w 2872310"/>
                  <a:gd name="connsiteY44" fmla="*/ 629803 h 1863478"/>
                  <a:gd name="connsiteX45" fmla="*/ 315181 w 2872310"/>
                  <a:gd name="connsiteY45" fmla="*/ 638280 h 1863478"/>
                  <a:gd name="connsiteX46" fmla="*/ 332611 w 2872310"/>
                  <a:gd name="connsiteY46" fmla="*/ 638280 h 1863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872310" h="1863478">
                    <a:moveTo>
                      <a:pt x="2849974" y="1861576"/>
                    </a:moveTo>
                    <a:cubicBezTo>
                      <a:pt x="2848450" y="1861576"/>
                      <a:pt x="2846830" y="1861385"/>
                      <a:pt x="2845307" y="1861099"/>
                    </a:cubicBezTo>
                    <a:lnTo>
                      <a:pt x="2356388" y="1750611"/>
                    </a:lnTo>
                    <a:cubicBezTo>
                      <a:pt x="2327908" y="1744132"/>
                      <a:pt x="2300381" y="1734037"/>
                      <a:pt x="2274568" y="1720510"/>
                    </a:cubicBezTo>
                    <a:lnTo>
                      <a:pt x="445768" y="764296"/>
                    </a:lnTo>
                    <a:cubicBezTo>
                      <a:pt x="426814" y="754295"/>
                      <a:pt x="410811" y="739341"/>
                      <a:pt x="399572" y="721053"/>
                    </a:cubicBezTo>
                    <a:lnTo>
                      <a:pt x="397191" y="717338"/>
                    </a:lnTo>
                    <a:cubicBezTo>
                      <a:pt x="383474" y="695049"/>
                      <a:pt x="359186" y="681333"/>
                      <a:pt x="332993" y="681048"/>
                    </a:cubicBezTo>
                    <a:lnTo>
                      <a:pt x="315276" y="681048"/>
                    </a:lnTo>
                    <a:cubicBezTo>
                      <a:pt x="296417" y="681048"/>
                      <a:pt x="277842" y="676475"/>
                      <a:pt x="261174" y="667713"/>
                    </a:cubicBezTo>
                    <a:lnTo>
                      <a:pt x="10571" y="536744"/>
                    </a:lnTo>
                    <a:cubicBezTo>
                      <a:pt x="188" y="531314"/>
                      <a:pt x="-3811" y="518456"/>
                      <a:pt x="1617" y="508074"/>
                    </a:cubicBezTo>
                    <a:cubicBezTo>
                      <a:pt x="1713" y="507788"/>
                      <a:pt x="1808" y="507597"/>
                      <a:pt x="1999" y="507311"/>
                    </a:cubicBezTo>
                    <a:lnTo>
                      <a:pt x="286701" y="8963"/>
                    </a:lnTo>
                    <a:cubicBezTo>
                      <a:pt x="292511" y="-1228"/>
                      <a:pt x="305560" y="-4752"/>
                      <a:pt x="315656" y="1153"/>
                    </a:cubicBezTo>
                    <a:cubicBezTo>
                      <a:pt x="316038" y="1343"/>
                      <a:pt x="316419" y="1534"/>
                      <a:pt x="316704" y="1724"/>
                    </a:cubicBezTo>
                    <a:lnTo>
                      <a:pt x="550353" y="153363"/>
                    </a:lnTo>
                    <a:cubicBezTo>
                      <a:pt x="566069" y="163554"/>
                      <a:pt x="579118" y="177271"/>
                      <a:pt x="588453" y="193463"/>
                    </a:cubicBezTo>
                    <a:lnTo>
                      <a:pt x="602454" y="217466"/>
                    </a:lnTo>
                    <a:cubicBezTo>
                      <a:pt x="615885" y="240802"/>
                      <a:pt x="640745" y="255280"/>
                      <a:pt x="667701" y="255566"/>
                    </a:cubicBezTo>
                    <a:lnTo>
                      <a:pt x="670082" y="255566"/>
                    </a:lnTo>
                    <a:cubicBezTo>
                      <a:pt x="692657" y="255566"/>
                      <a:pt x="714849" y="262233"/>
                      <a:pt x="733709" y="274616"/>
                    </a:cubicBezTo>
                    <a:lnTo>
                      <a:pt x="2471735" y="1400281"/>
                    </a:lnTo>
                    <a:cubicBezTo>
                      <a:pt x="2487643" y="1410566"/>
                      <a:pt x="2502121" y="1422854"/>
                      <a:pt x="2514789" y="1436951"/>
                    </a:cubicBezTo>
                    <a:lnTo>
                      <a:pt x="2866071" y="1826334"/>
                    </a:lnTo>
                    <a:cubicBezTo>
                      <a:pt x="2873882" y="1835096"/>
                      <a:pt x="2873214" y="1848526"/>
                      <a:pt x="2864452" y="1856337"/>
                    </a:cubicBezTo>
                    <a:cubicBezTo>
                      <a:pt x="2860547" y="1859862"/>
                      <a:pt x="2855498" y="1861767"/>
                      <a:pt x="2850260" y="1861767"/>
                    </a:cubicBezTo>
                    <a:close/>
                    <a:moveTo>
                      <a:pt x="332611" y="638566"/>
                    </a:moveTo>
                    <a:cubicBezTo>
                      <a:pt x="373569" y="638852"/>
                      <a:pt x="411478" y="660188"/>
                      <a:pt x="433005" y="695049"/>
                    </a:cubicBezTo>
                    <a:lnTo>
                      <a:pt x="435291" y="698764"/>
                    </a:lnTo>
                    <a:cubicBezTo>
                      <a:pt x="442530" y="710575"/>
                      <a:pt x="452817" y="720100"/>
                      <a:pt x="465104" y="726577"/>
                    </a:cubicBezTo>
                    <a:lnTo>
                      <a:pt x="2293904" y="1682887"/>
                    </a:lnTo>
                    <a:cubicBezTo>
                      <a:pt x="2316574" y="1694698"/>
                      <a:pt x="2340672" y="1703555"/>
                      <a:pt x="2365533" y="1709176"/>
                    </a:cubicBezTo>
                    <a:lnTo>
                      <a:pt x="2789109" y="1804903"/>
                    </a:lnTo>
                    <a:lnTo>
                      <a:pt x="2482689" y="1465240"/>
                    </a:lnTo>
                    <a:cubicBezTo>
                      <a:pt x="2472498" y="1453906"/>
                      <a:pt x="2460878" y="1443999"/>
                      <a:pt x="2448018" y="1435714"/>
                    </a:cubicBezTo>
                    <a:lnTo>
                      <a:pt x="710182" y="310049"/>
                    </a:lnTo>
                    <a:cubicBezTo>
                      <a:pt x="697990" y="301762"/>
                      <a:pt x="683512" y="297571"/>
                      <a:pt x="668749" y="297952"/>
                    </a:cubicBezTo>
                    <a:lnTo>
                      <a:pt x="667320" y="297952"/>
                    </a:lnTo>
                    <a:cubicBezTo>
                      <a:pt x="625219" y="297856"/>
                      <a:pt x="586357" y="275282"/>
                      <a:pt x="565307" y="238802"/>
                    </a:cubicBezTo>
                    <a:lnTo>
                      <a:pt x="551305" y="214799"/>
                    </a:lnTo>
                    <a:cubicBezTo>
                      <a:pt x="545304" y="204417"/>
                      <a:pt x="536828" y="195558"/>
                      <a:pt x="526731" y="188986"/>
                    </a:cubicBezTo>
                    <a:lnTo>
                      <a:pt x="311941" y="49540"/>
                    </a:lnTo>
                    <a:lnTo>
                      <a:pt x="49433" y="509026"/>
                    </a:lnTo>
                    <a:lnTo>
                      <a:pt x="280414" y="629803"/>
                    </a:lnTo>
                    <a:cubicBezTo>
                      <a:pt x="291178" y="635328"/>
                      <a:pt x="303084" y="638280"/>
                      <a:pt x="315181" y="638280"/>
                    </a:cubicBezTo>
                    <a:lnTo>
                      <a:pt x="332611" y="638280"/>
                    </a:ln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9" name="Freeform: Shape 518">
                <a:extLst>
                  <a:ext uri="{FF2B5EF4-FFF2-40B4-BE49-F238E27FC236}">
                    <a16:creationId xmlns:a16="http://schemas.microsoft.com/office/drawing/2014/main" id="{27E172B7-969D-CD34-76EB-21DA782D57BE}"/>
                  </a:ext>
                </a:extLst>
              </p:cNvPr>
              <p:cNvSpPr/>
              <p:nvPr/>
            </p:nvSpPr>
            <p:spPr>
              <a:xfrm rot="17563001">
                <a:off x="3434426" y="2937983"/>
                <a:ext cx="147492" cy="245028"/>
              </a:xfrm>
              <a:custGeom>
                <a:avLst/>
                <a:gdLst>
                  <a:gd name="connsiteX0" fmla="*/ 20626 w 147492"/>
                  <a:gd name="connsiteY0" fmla="*/ 243317 h 245028"/>
                  <a:gd name="connsiteX1" fmla="*/ -805 w 147492"/>
                  <a:gd name="connsiteY1" fmla="*/ 222076 h 245028"/>
                  <a:gd name="connsiteX2" fmla="*/ 1576 w 147492"/>
                  <a:gd name="connsiteY2" fmla="*/ 212265 h 245028"/>
                  <a:gd name="connsiteX3" fmla="*/ 106351 w 147492"/>
                  <a:gd name="connsiteY3" fmla="*/ 10050 h 245028"/>
                  <a:gd name="connsiteX4" fmla="*/ 134926 w 147492"/>
                  <a:gd name="connsiteY4" fmla="*/ 525 h 245028"/>
                  <a:gd name="connsiteX5" fmla="*/ 144451 w 147492"/>
                  <a:gd name="connsiteY5" fmla="*/ 29100 h 245028"/>
                  <a:gd name="connsiteX6" fmla="*/ 39676 w 147492"/>
                  <a:gd name="connsiteY6" fmla="*/ 231315 h 245028"/>
                  <a:gd name="connsiteX7" fmla="*/ 20626 w 147492"/>
                  <a:gd name="connsiteY7" fmla="*/ 243317 h 245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7492" h="245028">
                    <a:moveTo>
                      <a:pt x="20626" y="243317"/>
                    </a:moveTo>
                    <a:cubicBezTo>
                      <a:pt x="8815" y="243317"/>
                      <a:pt x="-710" y="233792"/>
                      <a:pt x="-805" y="222076"/>
                    </a:cubicBezTo>
                    <a:cubicBezTo>
                      <a:pt x="-805" y="218646"/>
                      <a:pt x="53" y="215314"/>
                      <a:pt x="1576" y="212265"/>
                    </a:cubicBezTo>
                    <a:lnTo>
                      <a:pt x="106351" y="10050"/>
                    </a:lnTo>
                    <a:cubicBezTo>
                      <a:pt x="111590" y="-429"/>
                      <a:pt x="124449" y="-4715"/>
                      <a:pt x="134926" y="525"/>
                    </a:cubicBezTo>
                    <a:cubicBezTo>
                      <a:pt x="145403" y="5764"/>
                      <a:pt x="149690" y="18621"/>
                      <a:pt x="144451" y="29100"/>
                    </a:cubicBezTo>
                    <a:lnTo>
                      <a:pt x="39676" y="231315"/>
                    </a:lnTo>
                    <a:cubicBezTo>
                      <a:pt x="36152" y="238650"/>
                      <a:pt x="28722" y="243221"/>
                      <a:pt x="20626" y="243317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0" name="Freeform: Shape 519">
                <a:extLst>
                  <a:ext uri="{FF2B5EF4-FFF2-40B4-BE49-F238E27FC236}">
                    <a16:creationId xmlns:a16="http://schemas.microsoft.com/office/drawing/2014/main" id="{FBFB5C82-F507-A4E4-78A2-A8F2C1D60D8B}"/>
                  </a:ext>
                </a:extLst>
              </p:cNvPr>
              <p:cNvSpPr/>
              <p:nvPr/>
            </p:nvSpPr>
            <p:spPr>
              <a:xfrm rot="17563001">
                <a:off x="855666" y="4442072"/>
                <a:ext cx="785485" cy="771801"/>
              </a:xfrm>
              <a:custGeom>
                <a:avLst/>
                <a:gdLst>
                  <a:gd name="connsiteX0" fmla="*/ 370534 w 785485"/>
                  <a:gd name="connsiteY0" fmla="*/ 22186 h 771801"/>
                  <a:gd name="connsiteX1" fmla="*/ 784680 w 785485"/>
                  <a:gd name="connsiteY1" fmla="*/ 272504 h 771801"/>
                  <a:gd name="connsiteX2" fmla="*/ 492453 w 785485"/>
                  <a:gd name="connsiteY2" fmla="*/ 770090 h 771801"/>
                  <a:gd name="connsiteX3" fmla="*/ 78306 w 785485"/>
                  <a:gd name="connsiteY3" fmla="*/ 519772 h 771801"/>
                  <a:gd name="connsiteX4" fmla="*/ 20204 w 785485"/>
                  <a:gd name="connsiteY4" fmla="*/ 301746 h 771801"/>
                  <a:gd name="connsiteX5" fmla="*/ 153554 w 785485"/>
                  <a:gd name="connsiteY5" fmla="*/ 74194 h 771801"/>
                  <a:gd name="connsiteX6" fmla="*/ 367866 w 785485"/>
                  <a:gd name="connsiteY6" fmla="*/ 20568 h 771801"/>
                  <a:gd name="connsiteX7" fmla="*/ 370534 w 785485"/>
                  <a:gd name="connsiteY7" fmla="*/ 22186 h 771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5485" h="771801">
                    <a:moveTo>
                      <a:pt x="370534" y="22186"/>
                    </a:moveTo>
                    <a:lnTo>
                      <a:pt x="784680" y="272504"/>
                    </a:lnTo>
                    <a:lnTo>
                      <a:pt x="492453" y="770090"/>
                    </a:lnTo>
                    <a:lnTo>
                      <a:pt x="78306" y="519772"/>
                    </a:lnTo>
                    <a:cubicBezTo>
                      <a:pt x="2678" y="475101"/>
                      <a:pt x="-23135" y="378136"/>
                      <a:pt x="20204" y="301746"/>
                    </a:cubicBezTo>
                    <a:lnTo>
                      <a:pt x="153554" y="74194"/>
                    </a:lnTo>
                    <a:cubicBezTo>
                      <a:pt x="197941" y="184"/>
                      <a:pt x="293857" y="-23819"/>
                      <a:pt x="367866" y="20568"/>
                    </a:cubicBezTo>
                    <a:cubicBezTo>
                      <a:pt x="368723" y="21043"/>
                      <a:pt x="369676" y="21615"/>
                      <a:pt x="370534" y="22186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1" name="Freeform: Shape 520">
                <a:extLst>
                  <a:ext uri="{FF2B5EF4-FFF2-40B4-BE49-F238E27FC236}">
                    <a16:creationId xmlns:a16="http://schemas.microsoft.com/office/drawing/2014/main" id="{91B07B6E-2948-78F7-4301-C45ADB18362F}"/>
                  </a:ext>
                </a:extLst>
              </p:cNvPr>
              <p:cNvSpPr/>
              <p:nvPr/>
            </p:nvSpPr>
            <p:spPr>
              <a:xfrm rot="17563001">
                <a:off x="834817" y="4421332"/>
                <a:ext cx="827424" cy="813841"/>
              </a:xfrm>
              <a:custGeom>
                <a:avLst/>
                <a:gdLst>
                  <a:gd name="connsiteX0" fmla="*/ 513634 w 827424"/>
                  <a:gd name="connsiteY0" fmla="*/ 812130 h 813841"/>
                  <a:gd name="connsiteX1" fmla="*/ 502680 w 827424"/>
                  <a:gd name="connsiteY1" fmla="*/ 809083 h 813841"/>
                  <a:gd name="connsiteX2" fmla="*/ 88438 w 827424"/>
                  <a:gd name="connsiteY2" fmla="*/ 558765 h 813841"/>
                  <a:gd name="connsiteX3" fmla="*/ 23001 w 827424"/>
                  <a:gd name="connsiteY3" fmla="*/ 311783 h 813841"/>
                  <a:gd name="connsiteX4" fmla="*/ 156351 w 827424"/>
                  <a:gd name="connsiteY4" fmla="*/ 84230 h 813841"/>
                  <a:gd name="connsiteX5" fmla="*/ 263889 w 827424"/>
                  <a:gd name="connsiteY5" fmla="*/ 3743 h 813841"/>
                  <a:gd name="connsiteX6" fmla="*/ 402383 w 827424"/>
                  <a:gd name="connsiteY6" fmla="*/ 24794 h 813841"/>
                  <a:gd name="connsiteX7" fmla="*/ 816529 w 827424"/>
                  <a:gd name="connsiteY7" fmla="*/ 275111 h 813841"/>
                  <a:gd name="connsiteX8" fmla="*/ 823864 w 827424"/>
                  <a:gd name="connsiteY8" fmla="*/ 303686 h 813841"/>
                  <a:gd name="connsiteX9" fmla="*/ 531636 w 827424"/>
                  <a:gd name="connsiteY9" fmla="*/ 801273 h 813841"/>
                  <a:gd name="connsiteX10" fmla="*/ 518587 w 827424"/>
                  <a:gd name="connsiteY10" fmla="*/ 810798 h 813841"/>
                  <a:gd name="connsiteX11" fmla="*/ 513634 w 827424"/>
                  <a:gd name="connsiteY11" fmla="*/ 812130 h 813841"/>
                  <a:gd name="connsiteX12" fmla="*/ 308275 w 827424"/>
                  <a:gd name="connsiteY12" fmla="*/ 40605 h 813841"/>
                  <a:gd name="connsiteX13" fmla="*/ 274557 w 827424"/>
                  <a:gd name="connsiteY13" fmla="*/ 44797 h 813841"/>
                  <a:gd name="connsiteX14" fmla="*/ 193308 w 827424"/>
                  <a:gd name="connsiteY14" fmla="*/ 105662 h 813841"/>
                  <a:gd name="connsiteX15" fmla="*/ 59958 w 827424"/>
                  <a:gd name="connsiteY15" fmla="*/ 333214 h 813841"/>
                  <a:gd name="connsiteX16" fmla="*/ 110727 w 827424"/>
                  <a:gd name="connsiteY16" fmla="*/ 522285 h 813841"/>
                  <a:gd name="connsiteX17" fmla="*/ 506490 w 827424"/>
                  <a:gd name="connsiteY17" fmla="*/ 761458 h 813841"/>
                  <a:gd name="connsiteX18" fmla="*/ 777191 w 827424"/>
                  <a:gd name="connsiteY18" fmla="*/ 300543 h 813841"/>
                  <a:gd name="connsiteX19" fmla="*/ 380951 w 827424"/>
                  <a:gd name="connsiteY19" fmla="*/ 61084 h 813841"/>
                  <a:gd name="connsiteX20" fmla="*/ 308275 w 827424"/>
                  <a:gd name="connsiteY20" fmla="*/ 40700 h 8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27424" h="813841">
                    <a:moveTo>
                      <a:pt x="513634" y="812130"/>
                    </a:moveTo>
                    <a:cubicBezTo>
                      <a:pt x="509728" y="812130"/>
                      <a:pt x="506015" y="811083"/>
                      <a:pt x="502680" y="809083"/>
                    </a:cubicBezTo>
                    <a:lnTo>
                      <a:pt x="88438" y="558765"/>
                    </a:lnTo>
                    <a:cubicBezTo>
                      <a:pt x="3094" y="507998"/>
                      <a:pt x="-26053" y="398174"/>
                      <a:pt x="23001" y="311783"/>
                    </a:cubicBezTo>
                    <a:lnTo>
                      <a:pt x="156351" y="84230"/>
                    </a:lnTo>
                    <a:cubicBezTo>
                      <a:pt x="179878" y="44035"/>
                      <a:pt x="218645" y="14983"/>
                      <a:pt x="263889" y="3743"/>
                    </a:cubicBezTo>
                    <a:cubicBezTo>
                      <a:pt x="311037" y="-8068"/>
                      <a:pt x="360948" y="-542"/>
                      <a:pt x="402383" y="24794"/>
                    </a:cubicBezTo>
                    <a:lnTo>
                      <a:pt x="816529" y="275111"/>
                    </a:lnTo>
                    <a:cubicBezTo>
                      <a:pt x="826245" y="281111"/>
                      <a:pt x="829483" y="293780"/>
                      <a:pt x="823864" y="303686"/>
                    </a:cubicBezTo>
                    <a:lnTo>
                      <a:pt x="531636" y="801273"/>
                    </a:lnTo>
                    <a:cubicBezTo>
                      <a:pt x="528778" y="806035"/>
                      <a:pt x="524016" y="809464"/>
                      <a:pt x="518587" y="810798"/>
                    </a:cubicBezTo>
                    <a:cubicBezTo>
                      <a:pt x="516967" y="811464"/>
                      <a:pt x="515349" y="811941"/>
                      <a:pt x="513634" y="812130"/>
                    </a:cubicBezTo>
                    <a:close/>
                    <a:moveTo>
                      <a:pt x="308275" y="40605"/>
                    </a:moveTo>
                    <a:cubicBezTo>
                      <a:pt x="296940" y="40605"/>
                      <a:pt x="285606" y="42034"/>
                      <a:pt x="274557" y="44797"/>
                    </a:cubicBezTo>
                    <a:cubicBezTo>
                      <a:pt x="240362" y="53369"/>
                      <a:pt x="211120" y="75276"/>
                      <a:pt x="193308" y="105662"/>
                    </a:cubicBezTo>
                    <a:lnTo>
                      <a:pt x="59958" y="333214"/>
                    </a:lnTo>
                    <a:cubicBezTo>
                      <a:pt x="22525" y="399508"/>
                      <a:pt x="45100" y="483613"/>
                      <a:pt x="110727" y="522285"/>
                    </a:cubicBezTo>
                    <a:lnTo>
                      <a:pt x="506490" y="761458"/>
                    </a:lnTo>
                    <a:lnTo>
                      <a:pt x="777191" y="300543"/>
                    </a:lnTo>
                    <a:lnTo>
                      <a:pt x="380951" y="61084"/>
                    </a:lnTo>
                    <a:cubicBezTo>
                      <a:pt x="359043" y="47749"/>
                      <a:pt x="333897" y="40700"/>
                      <a:pt x="308275" y="40700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2" name="Freeform: Shape 521">
                <a:extLst>
                  <a:ext uri="{FF2B5EF4-FFF2-40B4-BE49-F238E27FC236}">
                    <a16:creationId xmlns:a16="http://schemas.microsoft.com/office/drawing/2014/main" id="{A5ED539A-AF42-0881-B212-F0DC64EB0E22}"/>
                  </a:ext>
                </a:extLst>
              </p:cNvPr>
              <p:cNvSpPr/>
              <p:nvPr/>
            </p:nvSpPr>
            <p:spPr>
              <a:xfrm rot="17563001">
                <a:off x="1690468" y="4284899"/>
                <a:ext cx="183972" cy="277525"/>
              </a:xfrm>
              <a:custGeom>
                <a:avLst/>
                <a:gdLst>
                  <a:gd name="connsiteX0" fmla="*/ 20376 w 183972"/>
                  <a:gd name="connsiteY0" fmla="*/ 275814 h 277525"/>
                  <a:gd name="connsiteX1" fmla="*/ 9518 w 183972"/>
                  <a:gd name="connsiteY1" fmla="*/ 272766 h 277525"/>
                  <a:gd name="connsiteX2" fmla="*/ 2183 w 183972"/>
                  <a:gd name="connsiteY2" fmla="*/ 243810 h 277525"/>
                  <a:gd name="connsiteX3" fmla="*/ 2279 w 183972"/>
                  <a:gd name="connsiteY3" fmla="*/ 243619 h 277525"/>
                  <a:gd name="connsiteX4" fmla="*/ 143153 w 183972"/>
                  <a:gd name="connsiteY4" fmla="*/ 9591 h 277525"/>
                  <a:gd name="connsiteX5" fmla="*/ 171823 w 183972"/>
                  <a:gd name="connsiteY5" fmla="*/ 732 h 277525"/>
                  <a:gd name="connsiteX6" fmla="*/ 180682 w 183972"/>
                  <a:gd name="connsiteY6" fmla="*/ 29497 h 277525"/>
                  <a:gd name="connsiteX7" fmla="*/ 179539 w 183972"/>
                  <a:gd name="connsiteY7" fmla="*/ 31402 h 277525"/>
                  <a:gd name="connsiteX8" fmla="*/ 38664 w 183972"/>
                  <a:gd name="connsiteY8" fmla="*/ 265527 h 277525"/>
                  <a:gd name="connsiteX9" fmla="*/ 20376 w 183972"/>
                  <a:gd name="connsiteY9" fmla="*/ 275814 h 277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3972" h="277525">
                    <a:moveTo>
                      <a:pt x="20376" y="275814"/>
                    </a:moveTo>
                    <a:cubicBezTo>
                      <a:pt x="16566" y="275814"/>
                      <a:pt x="12756" y="274766"/>
                      <a:pt x="9518" y="272766"/>
                    </a:cubicBezTo>
                    <a:cubicBezTo>
                      <a:pt x="-484" y="266766"/>
                      <a:pt x="-3817" y="253812"/>
                      <a:pt x="2183" y="243810"/>
                    </a:cubicBezTo>
                    <a:cubicBezTo>
                      <a:pt x="2183" y="243715"/>
                      <a:pt x="2279" y="243715"/>
                      <a:pt x="2279" y="243619"/>
                    </a:cubicBezTo>
                    <a:lnTo>
                      <a:pt x="143153" y="9591"/>
                    </a:lnTo>
                    <a:cubicBezTo>
                      <a:pt x="148678" y="-791"/>
                      <a:pt x="161536" y="-4697"/>
                      <a:pt x="171823" y="732"/>
                    </a:cubicBezTo>
                    <a:cubicBezTo>
                      <a:pt x="182206" y="6257"/>
                      <a:pt x="186206" y="19116"/>
                      <a:pt x="180682" y="29497"/>
                    </a:cubicBezTo>
                    <a:cubicBezTo>
                      <a:pt x="180300" y="30165"/>
                      <a:pt x="179920" y="30831"/>
                      <a:pt x="179539" y="31402"/>
                    </a:cubicBezTo>
                    <a:lnTo>
                      <a:pt x="38664" y="265527"/>
                    </a:lnTo>
                    <a:cubicBezTo>
                      <a:pt x="34759" y="271908"/>
                      <a:pt x="27805" y="275814"/>
                      <a:pt x="20376" y="275814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3" name="Freeform: Shape 522">
                <a:extLst>
                  <a:ext uri="{FF2B5EF4-FFF2-40B4-BE49-F238E27FC236}">
                    <a16:creationId xmlns:a16="http://schemas.microsoft.com/office/drawing/2014/main" id="{8C3F0E83-2396-21EB-A603-B07B3AC06B01}"/>
                  </a:ext>
                </a:extLst>
              </p:cNvPr>
              <p:cNvSpPr/>
              <p:nvPr/>
            </p:nvSpPr>
            <p:spPr>
              <a:xfrm rot="17563001">
                <a:off x="1836486" y="3835770"/>
                <a:ext cx="561125" cy="368036"/>
              </a:xfrm>
              <a:custGeom>
                <a:avLst/>
                <a:gdLst>
                  <a:gd name="connsiteX0" fmla="*/ 539015 w 561125"/>
                  <a:gd name="connsiteY0" fmla="*/ 366325 h 368036"/>
                  <a:gd name="connsiteX1" fmla="*/ 527775 w 561125"/>
                  <a:gd name="connsiteY1" fmla="*/ 363088 h 368036"/>
                  <a:gd name="connsiteX2" fmla="*/ 9139 w 561125"/>
                  <a:gd name="connsiteY2" fmla="*/ 37523 h 368036"/>
                  <a:gd name="connsiteX3" fmla="*/ 2472 w 561125"/>
                  <a:gd name="connsiteY3" fmla="*/ 8282 h 368036"/>
                  <a:gd name="connsiteX4" fmla="*/ 31713 w 561125"/>
                  <a:gd name="connsiteY4" fmla="*/ 1518 h 368036"/>
                  <a:gd name="connsiteX5" fmla="*/ 550349 w 561125"/>
                  <a:gd name="connsiteY5" fmla="*/ 327083 h 368036"/>
                  <a:gd name="connsiteX6" fmla="*/ 557113 w 561125"/>
                  <a:gd name="connsiteY6" fmla="*/ 356326 h 368036"/>
                  <a:gd name="connsiteX7" fmla="*/ 539015 w 561125"/>
                  <a:gd name="connsiteY7" fmla="*/ 366325 h 368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1125" h="368036">
                    <a:moveTo>
                      <a:pt x="539015" y="366325"/>
                    </a:moveTo>
                    <a:cubicBezTo>
                      <a:pt x="535014" y="366325"/>
                      <a:pt x="531110" y="365183"/>
                      <a:pt x="527775" y="363088"/>
                    </a:cubicBezTo>
                    <a:lnTo>
                      <a:pt x="9139" y="37523"/>
                    </a:lnTo>
                    <a:cubicBezTo>
                      <a:pt x="-767" y="31332"/>
                      <a:pt x="-3815" y="18187"/>
                      <a:pt x="2472" y="8282"/>
                    </a:cubicBezTo>
                    <a:cubicBezTo>
                      <a:pt x="8662" y="-1720"/>
                      <a:pt x="21807" y="-4672"/>
                      <a:pt x="31713" y="1518"/>
                    </a:cubicBezTo>
                    <a:lnTo>
                      <a:pt x="550349" y="327083"/>
                    </a:lnTo>
                    <a:cubicBezTo>
                      <a:pt x="560255" y="333274"/>
                      <a:pt x="563304" y="346419"/>
                      <a:pt x="557113" y="356326"/>
                    </a:cubicBezTo>
                    <a:cubicBezTo>
                      <a:pt x="553207" y="362611"/>
                      <a:pt x="546349" y="366325"/>
                      <a:pt x="539015" y="366325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4" name="Freeform: Shape 523">
                <a:extLst>
                  <a:ext uri="{FF2B5EF4-FFF2-40B4-BE49-F238E27FC236}">
                    <a16:creationId xmlns:a16="http://schemas.microsoft.com/office/drawing/2014/main" id="{642A7634-393E-8700-A1E9-62A2F3A9BC27}"/>
                  </a:ext>
                </a:extLst>
              </p:cNvPr>
              <p:cNvSpPr/>
              <p:nvPr/>
            </p:nvSpPr>
            <p:spPr>
              <a:xfrm rot="17563001">
                <a:off x="3183509" y="3089420"/>
                <a:ext cx="245455" cy="168840"/>
              </a:xfrm>
              <a:custGeom>
                <a:avLst/>
                <a:gdLst>
                  <a:gd name="connsiteX0" fmla="*/ 222804 w 245455"/>
                  <a:gd name="connsiteY0" fmla="*/ 167129 h 168840"/>
                  <a:gd name="connsiteX1" fmla="*/ 211660 w 245455"/>
                  <a:gd name="connsiteY1" fmla="*/ 163890 h 168840"/>
                  <a:gd name="connsiteX2" fmla="*/ 9540 w 245455"/>
                  <a:gd name="connsiteY2" fmla="*/ 37779 h 168840"/>
                  <a:gd name="connsiteX3" fmla="*/ 2205 w 245455"/>
                  <a:gd name="connsiteY3" fmla="*/ 8632 h 168840"/>
                  <a:gd name="connsiteX4" fmla="*/ 31352 w 245455"/>
                  <a:gd name="connsiteY4" fmla="*/ 1298 h 168840"/>
                  <a:gd name="connsiteX5" fmla="*/ 31923 w 245455"/>
                  <a:gd name="connsiteY5" fmla="*/ 1679 h 168840"/>
                  <a:gd name="connsiteX6" fmla="*/ 234520 w 245455"/>
                  <a:gd name="connsiteY6" fmla="*/ 127790 h 168840"/>
                  <a:gd name="connsiteX7" fmla="*/ 241473 w 245455"/>
                  <a:gd name="connsiteY7" fmla="*/ 157032 h 168840"/>
                  <a:gd name="connsiteX8" fmla="*/ 223280 w 245455"/>
                  <a:gd name="connsiteY8" fmla="*/ 167129 h 168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5455" h="168840">
                    <a:moveTo>
                      <a:pt x="222804" y="167129"/>
                    </a:moveTo>
                    <a:cubicBezTo>
                      <a:pt x="218899" y="167129"/>
                      <a:pt x="214993" y="165985"/>
                      <a:pt x="211660" y="163890"/>
                    </a:cubicBezTo>
                    <a:lnTo>
                      <a:pt x="9540" y="37779"/>
                    </a:lnTo>
                    <a:cubicBezTo>
                      <a:pt x="-558" y="31779"/>
                      <a:pt x="-3796" y="18729"/>
                      <a:pt x="2205" y="8632"/>
                    </a:cubicBezTo>
                    <a:cubicBezTo>
                      <a:pt x="8206" y="-1463"/>
                      <a:pt x="21255" y="-4702"/>
                      <a:pt x="31352" y="1298"/>
                    </a:cubicBezTo>
                    <a:cubicBezTo>
                      <a:pt x="31543" y="1393"/>
                      <a:pt x="31732" y="1584"/>
                      <a:pt x="31923" y="1679"/>
                    </a:cubicBezTo>
                    <a:lnTo>
                      <a:pt x="234520" y="127790"/>
                    </a:lnTo>
                    <a:cubicBezTo>
                      <a:pt x="244522" y="133887"/>
                      <a:pt x="247665" y="147031"/>
                      <a:pt x="241473" y="157032"/>
                    </a:cubicBezTo>
                    <a:cubicBezTo>
                      <a:pt x="237567" y="163318"/>
                      <a:pt x="230710" y="167129"/>
                      <a:pt x="223280" y="167129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5" name="Freeform: Shape 524">
                <a:extLst>
                  <a:ext uri="{FF2B5EF4-FFF2-40B4-BE49-F238E27FC236}">
                    <a16:creationId xmlns:a16="http://schemas.microsoft.com/office/drawing/2014/main" id="{D674CCAD-68F9-4985-F96D-F5EAD557CFC4}"/>
                  </a:ext>
                </a:extLst>
              </p:cNvPr>
              <p:cNvSpPr/>
              <p:nvPr/>
            </p:nvSpPr>
            <p:spPr>
              <a:xfrm rot="17563001">
                <a:off x="1111491" y="4839562"/>
                <a:ext cx="358234" cy="236350"/>
              </a:xfrm>
              <a:custGeom>
                <a:avLst/>
                <a:gdLst>
                  <a:gd name="connsiteX0" fmla="*/ 336033 w 358234"/>
                  <a:gd name="connsiteY0" fmla="*/ 234637 h 236350"/>
                  <a:gd name="connsiteX1" fmla="*/ 324983 w 358234"/>
                  <a:gd name="connsiteY1" fmla="*/ 231494 h 236350"/>
                  <a:gd name="connsiteX2" fmla="*/ 9325 w 358234"/>
                  <a:gd name="connsiteY2" fmla="*/ 37661 h 236350"/>
                  <a:gd name="connsiteX3" fmla="*/ 2372 w 358234"/>
                  <a:gd name="connsiteY3" fmla="*/ 8418 h 236350"/>
                  <a:gd name="connsiteX4" fmla="*/ 31614 w 358234"/>
                  <a:gd name="connsiteY4" fmla="*/ 1465 h 236350"/>
                  <a:gd name="connsiteX5" fmla="*/ 347177 w 358234"/>
                  <a:gd name="connsiteY5" fmla="*/ 195203 h 236350"/>
                  <a:gd name="connsiteX6" fmla="*/ 354416 w 358234"/>
                  <a:gd name="connsiteY6" fmla="*/ 224350 h 236350"/>
                  <a:gd name="connsiteX7" fmla="*/ 336033 w 358234"/>
                  <a:gd name="connsiteY7" fmla="*/ 234637 h 236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8234" h="236350">
                    <a:moveTo>
                      <a:pt x="336033" y="234637"/>
                    </a:moveTo>
                    <a:cubicBezTo>
                      <a:pt x="332127" y="234637"/>
                      <a:pt x="328317" y="233494"/>
                      <a:pt x="324983" y="231494"/>
                    </a:cubicBezTo>
                    <a:lnTo>
                      <a:pt x="9325" y="37661"/>
                    </a:lnTo>
                    <a:cubicBezTo>
                      <a:pt x="-676" y="31469"/>
                      <a:pt x="-3820" y="18420"/>
                      <a:pt x="2372" y="8418"/>
                    </a:cubicBezTo>
                    <a:cubicBezTo>
                      <a:pt x="8563" y="-1582"/>
                      <a:pt x="21612" y="-4726"/>
                      <a:pt x="31614" y="1465"/>
                    </a:cubicBezTo>
                    <a:lnTo>
                      <a:pt x="347177" y="195203"/>
                    </a:lnTo>
                    <a:cubicBezTo>
                      <a:pt x="357178" y="201299"/>
                      <a:pt x="360416" y="214349"/>
                      <a:pt x="354416" y="224350"/>
                    </a:cubicBezTo>
                    <a:cubicBezTo>
                      <a:pt x="350511" y="230828"/>
                      <a:pt x="343558" y="234732"/>
                      <a:pt x="336033" y="234637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6" name="Freeform: Shape 525">
                <a:extLst>
                  <a:ext uri="{FF2B5EF4-FFF2-40B4-BE49-F238E27FC236}">
                    <a16:creationId xmlns:a16="http://schemas.microsoft.com/office/drawing/2014/main" id="{3ABC9850-D0FE-1E0A-1CDB-75A271056447}"/>
                  </a:ext>
                </a:extLst>
              </p:cNvPr>
              <p:cNvSpPr/>
              <p:nvPr/>
            </p:nvSpPr>
            <p:spPr>
              <a:xfrm rot="17563001">
                <a:off x="2245292" y="3529245"/>
                <a:ext cx="1556559" cy="811849"/>
              </a:xfrm>
              <a:custGeom>
                <a:avLst/>
                <a:gdLst>
                  <a:gd name="connsiteX0" fmla="*/ 140638 w 1556559"/>
                  <a:gd name="connsiteY0" fmla="*/ 27122 h 811849"/>
                  <a:gd name="connsiteX1" fmla="*/ 835010 w 1556559"/>
                  <a:gd name="connsiteY1" fmla="*/ 11690 h 811849"/>
                  <a:gd name="connsiteX2" fmla="*/ 1538050 w 1556559"/>
                  <a:gd name="connsiteY2" fmla="*/ 294203 h 811849"/>
                  <a:gd name="connsiteX3" fmla="*/ 1418131 w 1556559"/>
                  <a:gd name="connsiteY3" fmla="*/ 520610 h 811849"/>
                  <a:gd name="connsiteX4" fmla="*/ 1195150 w 1556559"/>
                  <a:gd name="connsiteY4" fmla="*/ 686537 h 811849"/>
                  <a:gd name="connsiteX5" fmla="*/ 236840 w 1556559"/>
                  <a:gd name="connsiteY5" fmla="*/ 654628 h 811849"/>
                  <a:gd name="connsiteX6" fmla="*/ 7574 w 1556559"/>
                  <a:gd name="connsiteY6" fmla="*/ 597954 h 811849"/>
                  <a:gd name="connsiteX7" fmla="*/ 140638 w 1556559"/>
                  <a:gd name="connsiteY7" fmla="*/ 27122 h 811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6559" h="811849">
                    <a:moveTo>
                      <a:pt x="140638" y="27122"/>
                    </a:moveTo>
                    <a:cubicBezTo>
                      <a:pt x="140638" y="27122"/>
                      <a:pt x="564881" y="-25742"/>
                      <a:pt x="835010" y="11690"/>
                    </a:cubicBezTo>
                    <a:cubicBezTo>
                      <a:pt x="1045417" y="40933"/>
                      <a:pt x="1668162" y="-108609"/>
                      <a:pt x="1538050" y="294203"/>
                    </a:cubicBezTo>
                    <a:cubicBezTo>
                      <a:pt x="1510047" y="380975"/>
                      <a:pt x="1495283" y="438792"/>
                      <a:pt x="1418131" y="520610"/>
                    </a:cubicBezTo>
                    <a:cubicBezTo>
                      <a:pt x="1376030" y="565380"/>
                      <a:pt x="1260587" y="657676"/>
                      <a:pt x="1195150" y="686537"/>
                    </a:cubicBezTo>
                    <a:cubicBezTo>
                      <a:pt x="877110" y="827031"/>
                      <a:pt x="588885" y="885800"/>
                      <a:pt x="236840" y="654628"/>
                    </a:cubicBezTo>
                    <a:cubicBezTo>
                      <a:pt x="169213" y="610051"/>
                      <a:pt x="88250" y="590048"/>
                      <a:pt x="7574" y="597954"/>
                    </a:cubicBezTo>
                    <a:cubicBezTo>
                      <a:pt x="-39385" y="602717"/>
                      <a:pt x="125684" y="30454"/>
                      <a:pt x="140638" y="27122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7" name="Freeform: Shape 526">
                <a:extLst>
                  <a:ext uri="{FF2B5EF4-FFF2-40B4-BE49-F238E27FC236}">
                    <a16:creationId xmlns:a16="http://schemas.microsoft.com/office/drawing/2014/main" id="{F6339A92-D5A1-06E1-5728-9C0EDBB62126}"/>
                  </a:ext>
                </a:extLst>
              </p:cNvPr>
              <p:cNvSpPr/>
              <p:nvPr/>
            </p:nvSpPr>
            <p:spPr>
              <a:xfrm rot="17563001">
                <a:off x="2061599" y="3587596"/>
                <a:ext cx="1813804" cy="882774"/>
              </a:xfrm>
              <a:custGeom>
                <a:avLst/>
                <a:gdLst>
                  <a:gd name="connsiteX0" fmla="*/ 947325 w 1813804"/>
                  <a:gd name="connsiteY0" fmla="*/ 881063 h 882774"/>
                  <a:gd name="connsiteX1" fmla="*/ 461550 w 1813804"/>
                  <a:gd name="connsiteY1" fmla="*/ 722473 h 882774"/>
                  <a:gd name="connsiteX2" fmla="*/ 246095 w 1813804"/>
                  <a:gd name="connsiteY2" fmla="*/ 669323 h 882774"/>
                  <a:gd name="connsiteX3" fmla="*/ 21209 w 1813804"/>
                  <a:gd name="connsiteY3" fmla="*/ 680561 h 882774"/>
                  <a:gd name="connsiteX4" fmla="*/ -794 w 1813804"/>
                  <a:gd name="connsiteY4" fmla="*/ 659988 h 882774"/>
                  <a:gd name="connsiteX5" fmla="*/ 19780 w 1813804"/>
                  <a:gd name="connsiteY5" fmla="*/ 638080 h 882774"/>
                  <a:gd name="connsiteX6" fmla="*/ 241809 w 1813804"/>
                  <a:gd name="connsiteY6" fmla="*/ 627032 h 882774"/>
                  <a:gd name="connsiteX7" fmla="*/ 484886 w 1813804"/>
                  <a:gd name="connsiteY7" fmla="*/ 687135 h 882774"/>
                  <a:gd name="connsiteX8" fmla="*/ 1422909 w 1813804"/>
                  <a:gd name="connsiteY8" fmla="*/ 717329 h 882774"/>
                  <a:gd name="connsiteX9" fmla="*/ 1639031 w 1813804"/>
                  <a:gd name="connsiteY9" fmla="*/ 556260 h 882774"/>
                  <a:gd name="connsiteX10" fmla="*/ 1748568 w 1813804"/>
                  <a:gd name="connsiteY10" fmla="*/ 355188 h 882774"/>
                  <a:gd name="connsiteX11" fmla="*/ 1754187 w 1813804"/>
                  <a:gd name="connsiteY11" fmla="*/ 337947 h 882774"/>
                  <a:gd name="connsiteX12" fmla="*/ 1747711 w 1813804"/>
                  <a:gd name="connsiteY12" fmla="*/ 170404 h 882774"/>
                  <a:gd name="connsiteX13" fmla="*/ 1330706 w 1813804"/>
                  <a:gd name="connsiteY13" fmla="*/ 96013 h 882774"/>
                  <a:gd name="connsiteX14" fmla="*/ 1065054 w 1813804"/>
                  <a:gd name="connsiteY14" fmla="*/ 82203 h 882774"/>
                  <a:gd name="connsiteX15" fmla="*/ 383541 w 1813804"/>
                  <a:gd name="connsiteY15" fmla="*/ 97537 h 882774"/>
                  <a:gd name="connsiteX16" fmla="*/ 211328 w 1813804"/>
                  <a:gd name="connsiteY16" fmla="*/ 92869 h 882774"/>
                  <a:gd name="connsiteX17" fmla="*/ 191612 w 1813804"/>
                  <a:gd name="connsiteY17" fmla="*/ 70201 h 882774"/>
                  <a:gd name="connsiteX18" fmla="*/ 213900 w 1813804"/>
                  <a:gd name="connsiteY18" fmla="*/ 50484 h 882774"/>
                  <a:gd name="connsiteX19" fmla="*/ 214281 w 1813804"/>
                  <a:gd name="connsiteY19" fmla="*/ 50484 h 882774"/>
                  <a:gd name="connsiteX20" fmla="*/ 372205 w 1813804"/>
                  <a:gd name="connsiteY20" fmla="*/ 56579 h 882774"/>
                  <a:gd name="connsiteX21" fmla="*/ 1077628 w 1813804"/>
                  <a:gd name="connsiteY21" fmla="*/ 41626 h 882774"/>
                  <a:gd name="connsiteX22" fmla="*/ 1329468 w 1813804"/>
                  <a:gd name="connsiteY22" fmla="*/ 53628 h 882774"/>
                  <a:gd name="connsiteX23" fmla="*/ 1781715 w 1813804"/>
                  <a:gd name="connsiteY23" fmla="*/ 144971 h 882774"/>
                  <a:gd name="connsiteX24" fmla="*/ 1794573 w 1813804"/>
                  <a:gd name="connsiteY24" fmla="*/ 350998 h 882774"/>
                  <a:gd name="connsiteX25" fmla="*/ 1789049 w 1813804"/>
                  <a:gd name="connsiteY25" fmla="*/ 368141 h 882774"/>
                  <a:gd name="connsiteX26" fmla="*/ 1669987 w 1813804"/>
                  <a:gd name="connsiteY26" fmla="*/ 585407 h 882774"/>
                  <a:gd name="connsiteX27" fmla="*/ 1440148 w 1813804"/>
                  <a:gd name="connsiteY27" fmla="*/ 756192 h 882774"/>
                  <a:gd name="connsiteX28" fmla="*/ 947325 w 1813804"/>
                  <a:gd name="connsiteY28" fmla="*/ 881063 h 882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13804" h="882774">
                    <a:moveTo>
                      <a:pt x="947325" y="881063"/>
                    </a:moveTo>
                    <a:cubicBezTo>
                      <a:pt x="791687" y="881063"/>
                      <a:pt x="633666" y="835438"/>
                      <a:pt x="461550" y="722473"/>
                    </a:cubicBezTo>
                    <a:cubicBezTo>
                      <a:pt x="397923" y="680657"/>
                      <a:pt x="321913" y="661893"/>
                      <a:pt x="246095" y="669323"/>
                    </a:cubicBezTo>
                    <a:cubicBezTo>
                      <a:pt x="194279" y="674562"/>
                      <a:pt x="28258" y="680275"/>
                      <a:pt x="21209" y="680561"/>
                    </a:cubicBezTo>
                    <a:cubicBezTo>
                      <a:pt x="9494" y="680943"/>
                      <a:pt x="-317" y="671799"/>
                      <a:pt x="-794" y="659988"/>
                    </a:cubicBezTo>
                    <a:cubicBezTo>
                      <a:pt x="-1174" y="648273"/>
                      <a:pt x="8065" y="638462"/>
                      <a:pt x="19780" y="638080"/>
                    </a:cubicBezTo>
                    <a:cubicBezTo>
                      <a:pt x="21495" y="638080"/>
                      <a:pt x="191230" y="632081"/>
                      <a:pt x="241809" y="627032"/>
                    </a:cubicBezTo>
                    <a:cubicBezTo>
                      <a:pt x="327343" y="618744"/>
                      <a:pt x="413068" y="639985"/>
                      <a:pt x="484886" y="687135"/>
                    </a:cubicBezTo>
                    <a:cubicBezTo>
                      <a:pt x="821785" y="908401"/>
                      <a:pt x="1093534" y="862776"/>
                      <a:pt x="1422909" y="717329"/>
                    </a:cubicBezTo>
                    <a:cubicBezTo>
                      <a:pt x="1483868" y="690372"/>
                      <a:pt x="1597216" y="600648"/>
                      <a:pt x="1639031" y="556260"/>
                    </a:cubicBezTo>
                    <a:cubicBezTo>
                      <a:pt x="1707610" y="483490"/>
                      <a:pt x="1723899" y="432435"/>
                      <a:pt x="1748568" y="355188"/>
                    </a:cubicBezTo>
                    <a:lnTo>
                      <a:pt x="1754187" y="337947"/>
                    </a:lnTo>
                    <a:cubicBezTo>
                      <a:pt x="1778286" y="263178"/>
                      <a:pt x="1776191" y="208409"/>
                      <a:pt x="1747711" y="170404"/>
                    </a:cubicBezTo>
                    <a:cubicBezTo>
                      <a:pt x="1684465" y="86107"/>
                      <a:pt x="1496537" y="91442"/>
                      <a:pt x="1330706" y="96013"/>
                    </a:cubicBezTo>
                    <a:cubicBezTo>
                      <a:pt x="1225931" y="98967"/>
                      <a:pt x="1127919" y="101727"/>
                      <a:pt x="1065054" y="82203"/>
                    </a:cubicBezTo>
                    <a:cubicBezTo>
                      <a:pt x="744537" y="-17336"/>
                      <a:pt x="387065" y="96395"/>
                      <a:pt x="383541" y="97537"/>
                    </a:cubicBezTo>
                    <a:cubicBezTo>
                      <a:pt x="365823" y="101632"/>
                      <a:pt x="319627" y="100204"/>
                      <a:pt x="211328" y="92869"/>
                    </a:cubicBezTo>
                    <a:cubicBezTo>
                      <a:pt x="199613" y="92011"/>
                      <a:pt x="190849" y="81917"/>
                      <a:pt x="191612" y="70201"/>
                    </a:cubicBezTo>
                    <a:cubicBezTo>
                      <a:pt x="192278" y="58578"/>
                      <a:pt x="202280" y="49721"/>
                      <a:pt x="213900" y="50484"/>
                    </a:cubicBezTo>
                    <a:cubicBezTo>
                      <a:pt x="213995" y="50484"/>
                      <a:pt x="214186" y="50484"/>
                      <a:pt x="214281" y="50484"/>
                    </a:cubicBezTo>
                    <a:cubicBezTo>
                      <a:pt x="308388" y="56865"/>
                      <a:pt x="361442" y="58960"/>
                      <a:pt x="372205" y="56579"/>
                    </a:cubicBezTo>
                    <a:cubicBezTo>
                      <a:pt x="385445" y="52197"/>
                      <a:pt x="743681" y="-62007"/>
                      <a:pt x="1077628" y="41626"/>
                    </a:cubicBezTo>
                    <a:cubicBezTo>
                      <a:pt x="1133729" y="59055"/>
                      <a:pt x="1228885" y="56388"/>
                      <a:pt x="1329468" y="53628"/>
                    </a:cubicBezTo>
                    <a:cubicBezTo>
                      <a:pt x="1505681" y="48579"/>
                      <a:pt x="1705324" y="43054"/>
                      <a:pt x="1781715" y="144971"/>
                    </a:cubicBezTo>
                    <a:cubicBezTo>
                      <a:pt x="1818577" y="194121"/>
                      <a:pt x="1822864" y="263461"/>
                      <a:pt x="1794573" y="350998"/>
                    </a:cubicBezTo>
                    <a:lnTo>
                      <a:pt x="1789049" y="368141"/>
                    </a:lnTo>
                    <a:cubicBezTo>
                      <a:pt x="1763617" y="447962"/>
                      <a:pt x="1745139" y="505588"/>
                      <a:pt x="1669987" y="585407"/>
                    </a:cubicBezTo>
                    <a:cubicBezTo>
                      <a:pt x="1626077" y="632081"/>
                      <a:pt x="1508062" y="726377"/>
                      <a:pt x="1440148" y="756192"/>
                    </a:cubicBezTo>
                    <a:cubicBezTo>
                      <a:pt x="1270032" y="831248"/>
                      <a:pt x="1110012" y="881063"/>
                      <a:pt x="947325" y="881063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476273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reveal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3250"/>
                                        <p:tgtEl>
                                          <p:spTgt spid="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3000"/>
                                        <p:tgtEl>
                                          <p:spTgt spid="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nodeType="withEffect">
                                  <p:stCondLst>
                                    <p:cond delay="7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13 -0.00047 L 0.10287 0.25231 L 0.4263 0.2662 L 0.1263 0.29953 L 0.45599 0.36064 L 0.07318 0.39676 L 0.49193 0.42731 L 0.09505 0.47453 L 0.49037 0.51064 L 0.08255 0.58009 L 0.49505 0.58564 L 0.05912 0.64953 L 0.50599 0.66898 L 0.1138 0.74398 L 0.1263 0.75509 L 0.51068 0.78564 L 0.07943 0.85787 L 0.50912 0.87453 L 0.07318 0.93009 L 0.51693 0.9662 L 0.07162 1.0162 L 0.1263 0.29676 L 0.15755 0.62731 L 0.19974 0.27176 L 0.21537 0.61898 L 0.23086 0.32731 L 0.2888 0.62176 L 0.2888 0.30509 L 0.3263 0.63287 L 0.34662 0.31342 L 0.38255 0.59953 L 0.4138 0.3162 L 0.45599 0.61342 L 0.4513 0.29676 L 0.57943 0.30787 L 0.59193 0.80231 L 0.61849 0.2912 L 0.62005 0.3162 L 0.64974 0.74953 L 0.66849 0.31898 L 0.69505 0.75509 L 0.71849 0.29398 L 0.73099 0.66898 L 0.75755 0.30787 L 0.7888 0.67453 L 0.79505 0.31898 L 0.82005 0.66898 L 0.8388 0.33564 L 0.85443 0.64398 L 0.89505 0.33009 L 0.90912 0.59398 L 0.58099 0.93009 L 0.59193 0.99953 L 0.59974 0.91898 L 0.62318 0.99398 L 0.6263 0.91342 L 0.64505 0.99676 L 0.66224 0.93009 L 0.67474 1.00787 L 0.69349 0.92453 L 0.70287 0.97731 L 0.71693 0.90787 L 0.72474 0.97453 L 0.75755 1.02731 L 0.80443 1.1662 " pathEditMode="relative" ptsTypes="AAAAAAAAAAAAAAAAAAAAAAAAAAAAAAAAAAAAAAAAAAAAAAAAAAAAAAAAAAAAAAAAA">
                                      <p:cBhvr>
                                        <p:cTn id="18" dur="8000" fill="hold"/>
                                        <p:tgtEl>
                                          <p:spTgt spid="5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5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phic 1">
            <a:extLst>
              <a:ext uri="{FF2B5EF4-FFF2-40B4-BE49-F238E27FC236}">
                <a16:creationId xmlns:a16="http://schemas.microsoft.com/office/drawing/2014/main" id="{B188C87C-5166-D3B7-95F4-714640FAD45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376355" y="1421729"/>
            <a:ext cx="4926146" cy="3340501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6F72D625-1CFF-306E-1D87-2A7ECDAAECB8}"/>
              </a:ext>
            </a:extLst>
          </p:cNvPr>
          <p:cNvSpPr txBox="1"/>
          <p:nvPr/>
        </p:nvSpPr>
        <p:spPr>
          <a:xfrm>
            <a:off x="3286500" y="2996608"/>
            <a:ext cx="3495300" cy="94423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6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Lorem ipsum dolor sit amet. Qui sint neque a velit modi quo numquam. Non exercitationem </a:t>
            </a:r>
            <a:r>
              <a:rPr lang="en-US" sz="1600" dirty="0" err="1">
                <a:solidFill>
                  <a:schemeClr val="tx1">
                    <a:lumMod val="95000"/>
                    <a:lumOff val="5000"/>
                  </a:schemeClr>
                </a:solidFill>
              </a:rPr>
              <a:t>reiciendis</a:t>
            </a:r>
            <a:r>
              <a:rPr lang="en-US" sz="16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 qui consequatur repudiandae.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EA12F29-40F2-A43B-2B5B-512C9E274A8F}"/>
              </a:ext>
            </a:extLst>
          </p:cNvPr>
          <p:cNvSpPr txBox="1"/>
          <p:nvPr/>
        </p:nvSpPr>
        <p:spPr>
          <a:xfrm>
            <a:off x="3570820" y="2569154"/>
            <a:ext cx="29266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Content title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520AC50-5150-402D-5F0A-E7D91DAE8ED5}"/>
              </a:ext>
            </a:extLst>
          </p:cNvPr>
          <p:cNvSpPr txBox="1"/>
          <p:nvPr/>
        </p:nvSpPr>
        <p:spPr>
          <a:xfrm>
            <a:off x="4146064" y="1809419"/>
            <a:ext cx="177617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ea typeface="Inter" panose="020B0502030000000004" pitchFamily="34" charset="0"/>
              </a:rPr>
              <a:t>01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5812EB1C-51DF-B551-06E2-87B2AF2FD7DE}"/>
              </a:ext>
            </a:extLst>
          </p:cNvPr>
          <p:cNvSpPr txBox="1"/>
          <p:nvPr/>
        </p:nvSpPr>
        <p:spPr>
          <a:xfrm>
            <a:off x="7834762" y="2450944"/>
            <a:ext cx="2268538" cy="94423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6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Lorem ipsum dolor sit amet. Qui sint neque a velit modi quo numquam.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33C0A503-8C96-5D2A-E209-FDF88208740B}"/>
              </a:ext>
            </a:extLst>
          </p:cNvPr>
          <p:cNvSpPr txBox="1"/>
          <p:nvPr/>
        </p:nvSpPr>
        <p:spPr>
          <a:xfrm>
            <a:off x="7834762" y="2023490"/>
            <a:ext cx="22685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Content title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08FF0F10-674F-2AA9-523D-11F89EF32B1D}"/>
              </a:ext>
            </a:extLst>
          </p:cNvPr>
          <p:cNvSpPr txBox="1"/>
          <p:nvPr/>
        </p:nvSpPr>
        <p:spPr>
          <a:xfrm>
            <a:off x="8080945" y="1263755"/>
            <a:ext cx="177617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ea typeface="Inter" panose="020B0502030000000004" pitchFamily="34" charset="0"/>
              </a:rPr>
              <a:t>02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AE147CF5-8962-13D5-FCC8-13F378F31D16}"/>
              </a:ext>
            </a:extLst>
          </p:cNvPr>
          <p:cNvSpPr txBox="1"/>
          <p:nvPr/>
        </p:nvSpPr>
        <p:spPr>
          <a:xfrm>
            <a:off x="8629651" y="4762230"/>
            <a:ext cx="273684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2023 project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079B0839-E872-C5B6-18A4-FDA07CE28757}"/>
              </a:ext>
            </a:extLst>
          </p:cNvPr>
          <p:cNvSpPr txBox="1"/>
          <p:nvPr/>
        </p:nvSpPr>
        <p:spPr>
          <a:xfrm>
            <a:off x="6942139" y="5296663"/>
            <a:ext cx="4424362" cy="94423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6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Lorem ipsum dolor sit amet. Qui sint neque a velit modi quo numquam. Non exercitationem </a:t>
            </a:r>
            <a:r>
              <a:rPr lang="en-US" sz="1600" dirty="0" err="1">
                <a:solidFill>
                  <a:schemeClr val="tx1">
                    <a:lumMod val="95000"/>
                    <a:lumOff val="5000"/>
                  </a:schemeClr>
                </a:solidFill>
              </a:rPr>
              <a:t>reiciendis</a:t>
            </a:r>
            <a:r>
              <a:rPr lang="en-US" sz="16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 qui consequatur.</a:t>
            </a:r>
          </a:p>
        </p:txBody>
      </p:sp>
      <p:pic>
        <p:nvPicPr>
          <p:cNvPr id="23" name="Graphic 22">
            <a:extLst>
              <a:ext uri="{FF2B5EF4-FFF2-40B4-BE49-F238E27FC236}">
                <a16:creationId xmlns:a16="http://schemas.microsoft.com/office/drawing/2014/main" id="{6564EC03-237E-8B3B-028C-337E5311A05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942139" y="4959731"/>
            <a:ext cx="1612635" cy="78332"/>
          </a:xfrm>
          <a:prstGeom prst="rect">
            <a:avLst/>
          </a:prstGeom>
        </p:spPr>
      </p:pic>
      <p:sp>
        <p:nvSpPr>
          <p:cNvPr id="4" name="Freeform: Shape 3">
            <a:extLst>
              <a:ext uri="{FF2B5EF4-FFF2-40B4-BE49-F238E27FC236}">
                <a16:creationId xmlns:a16="http://schemas.microsoft.com/office/drawing/2014/main" id="{E9898D00-3F0A-D0EA-9E53-FD151BCB9B72}"/>
              </a:ext>
            </a:extLst>
          </p:cNvPr>
          <p:cNvSpPr/>
          <p:nvPr/>
        </p:nvSpPr>
        <p:spPr>
          <a:xfrm rot="2214617">
            <a:off x="-895636" y="70390"/>
            <a:ext cx="3172474" cy="1870176"/>
          </a:xfrm>
          <a:custGeom>
            <a:avLst/>
            <a:gdLst>
              <a:gd name="connsiteX0" fmla="*/ 449104 w 537686"/>
              <a:gd name="connsiteY0" fmla="*/ 1905 h 316966"/>
              <a:gd name="connsiteX1" fmla="*/ 449104 w 537686"/>
              <a:gd name="connsiteY1" fmla="*/ 10478 h 316966"/>
              <a:gd name="connsiteX2" fmla="*/ 456724 w 537686"/>
              <a:gd name="connsiteY2" fmla="*/ 17145 h 316966"/>
              <a:gd name="connsiteX3" fmla="*/ 462439 w 537686"/>
              <a:gd name="connsiteY3" fmla="*/ 20955 h 316966"/>
              <a:gd name="connsiteX4" fmla="*/ 469106 w 537686"/>
              <a:gd name="connsiteY4" fmla="*/ 25718 h 316966"/>
              <a:gd name="connsiteX5" fmla="*/ 474821 w 537686"/>
              <a:gd name="connsiteY5" fmla="*/ 29528 h 316966"/>
              <a:gd name="connsiteX6" fmla="*/ 498634 w 537686"/>
              <a:gd name="connsiteY6" fmla="*/ 50483 h 316966"/>
              <a:gd name="connsiteX7" fmla="*/ 511016 w 537686"/>
              <a:gd name="connsiteY7" fmla="*/ 70485 h 316966"/>
              <a:gd name="connsiteX8" fmla="*/ 519589 w 537686"/>
              <a:gd name="connsiteY8" fmla="*/ 100013 h 316966"/>
              <a:gd name="connsiteX9" fmla="*/ 520541 w 537686"/>
              <a:gd name="connsiteY9" fmla="*/ 110490 h 316966"/>
              <a:gd name="connsiteX10" fmla="*/ 520541 w 537686"/>
              <a:gd name="connsiteY10" fmla="*/ 120015 h 316966"/>
              <a:gd name="connsiteX11" fmla="*/ 519589 w 537686"/>
              <a:gd name="connsiteY11" fmla="*/ 131445 h 316966"/>
              <a:gd name="connsiteX12" fmla="*/ 518636 w 537686"/>
              <a:gd name="connsiteY12" fmla="*/ 138113 h 316966"/>
              <a:gd name="connsiteX13" fmla="*/ 517684 w 537686"/>
              <a:gd name="connsiteY13" fmla="*/ 147638 h 316966"/>
              <a:gd name="connsiteX14" fmla="*/ 509111 w 537686"/>
              <a:gd name="connsiteY14" fmla="*/ 177165 h 316966"/>
              <a:gd name="connsiteX15" fmla="*/ 494824 w 537686"/>
              <a:gd name="connsiteY15" fmla="*/ 200025 h 316966"/>
              <a:gd name="connsiteX16" fmla="*/ 474821 w 537686"/>
              <a:gd name="connsiteY16" fmla="*/ 218123 h 316966"/>
              <a:gd name="connsiteX17" fmla="*/ 445294 w 537686"/>
              <a:gd name="connsiteY17" fmla="*/ 233363 h 316966"/>
              <a:gd name="connsiteX18" fmla="*/ 455771 w 537686"/>
              <a:gd name="connsiteY18" fmla="*/ 220980 h 316966"/>
              <a:gd name="connsiteX19" fmla="*/ 469106 w 537686"/>
              <a:gd name="connsiteY19" fmla="*/ 193358 h 316966"/>
              <a:gd name="connsiteX20" fmla="*/ 467201 w 537686"/>
              <a:gd name="connsiteY20" fmla="*/ 163830 h 316966"/>
              <a:gd name="connsiteX21" fmla="*/ 451009 w 537686"/>
              <a:gd name="connsiteY21" fmla="*/ 138113 h 316966"/>
              <a:gd name="connsiteX22" fmla="*/ 426244 w 537686"/>
              <a:gd name="connsiteY22" fmla="*/ 120015 h 316966"/>
              <a:gd name="connsiteX23" fmla="*/ 395764 w 537686"/>
              <a:gd name="connsiteY23" fmla="*/ 108585 h 316966"/>
              <a:gd name="connsiteX24" fmla="*/ 363379 w 537686"/>
              <a:gd name="connsiteY24" fmla="*/ 104775 h 316966"/>
              <a:gd name="connsiteX25" fmla="*/ 330041 w 537686"/>
              <a:gd name="connsiteY25" fmla="*/ 107633 h 316966"/>
              <a:gd name="connsiteX26" fmla="*/ 298609 w 537686"/>
              <a:gd name="connsiteY26" fmla="*/ 117158 h 316966"/>
              <a:gd name="connsiteX27" fmla="*/ 253841 w 537686"/>
              <a:gd name="connsiteY27" fmla="*/ 155258 h 316966"/>
              <a:gd name="connsiteX28" fmla="*/ 248126 w 537686"/>
              <a:gd name="connsiteY28" fmla="*/ 183833 h 316966"/>
              <a:gd name="connsiteX29" fmla="*/ 255746 w 537686"/>
              <a:gd name="connsiteY29" fmla="*/ 211455 h 316966"/>
              <a:gd name="connsiteX30" fmla="*/ 274796 w 537686"/>
              <a:gd name="connsiteY30" fmla="*/ 233363 h 316966"/>
              <a:gd name="connsiteX31" fmla="*/ 300514 w 537686"/>
              <a:gd name="connsiteY31" fmla="*/ 247650 h 316966"/>
              <a:gd name="connsiteX32" fmla="*/ 364331 w 537686"/>
              <a:gd name="connsiteY32" fmla="*/ 260033 h 316966"/>
              <a:gd name="connsiteX33" fmla="*/ 395764 w 537686"/>
              <a:gd name="connsiteY33" fmla="*/ 257175 h 316966"/>
              <a:gd name="connsiteX34" fmla="*/ 383381 w 537686"/>
              <a:gd name="connsiteY34" fmla="*/ 263843 h 316966"/>
              <a:gd name="connsiteX35" fmla="*/ 350996 w 537686"/>
              <a:gd name="connsiteY35" fmla="*/ 278130 h 316966"/>
              <a:gd name="connsiteX36" fmla="*/ 309086 w 537686"/>
              <a:gd name="connsiteY36" fmla="*/ 291465 h 316966"/>
              <a:gd name="connsiteX37" fmla="*/ 290036 w 537686"/>
              <a:gd name="connsiteY37" fmla="*/ 295275 h 316966"/>
              <a:gd name="connsiteX38" fmla="*/ 269081 w 537686"/>
              <a:gd name="connsiteY38" fmla="*/ 300038 h 316966"/>
              <a:gd name="connsiteX39" fmla="*/ 239554 w 537686"/>
              <a:gd name="connsiteY39" fmla="*/ 304800 h 316966"/>
              <a:gd name="connsiteX40" fmla="*/ 239554 w 537686"/>
              <a:gd name="connsiteY40" fmla="*/ 304800 h 316966"/>
              <a:gd name="connsiteX41" fmla="*/ 239554 w 537686"/>
              <a:gd name="connsiteY41" fmla="*/ 304800 h 316966"/>
              <a:gd name="connsiteX42" fmla="*/ 238601 w 537686"/>
              <a:gd name="connsiteY42" fmla="*/ 304800 h 316966"/>
              <a:gd name="connsiteX43" fmla="*/ 238601 w 537686"/>
              <a:gd name="connsiteY43" fmla="*/ 304800 h 316966"/>
              <a:gd name="connsiteX44" fmla="*/ 145256 w 537686"/>
              <a:gd name="connsiteY44" fmla="*/ 305753 h 316966"/>
              <a:gd name="connsiteX45" fmla="*/ 93821 w 537686"/>
              <a:gd name="connsiteY45" fmla="*/ 293370 h 316966"/>
              <a:gd name="connsiteX46" fmla="*/ 62389 w 537686"/>
              <a:gd name="connsiteY46" fmla="*/ 277178 h 316966"/>
              <a:gd name="connsiteX47" fmla="*/ 37624 w 537686"/>
              <a:gd name="connsiteY47" fmla="*/ 254318 h 316966"/>
              <a:gd name="connsiteX48" fmla="*/ 37624 w 537686"/>
              <a:gd name="connsiteY48" fmla="*/ 254318 h 316966"/>
              <a:gd name="connsiteX49" fmla="*/ 37624 w 537686"/>
              <a:gd name="connsiteY49" fmla="*/ 253365 h 316966"/>
              <a:gd name="connsiteX50" fmla="*/ 37624 w 537686"/>
              <a:gd name="connsiteY50" fmla="*/ 253365 h 316966"/>
              <a:gd name="connsiteX51" fmla="*/ 37624 w 537686"/>
              <a:gd name="connsiteY51" fmla="*/ 253365 h 316966"/>
              <a:gd name="connsiteX52" fmla="*/ 17621 w 537686"/>
              <a:gd name="connsiteY52" fmla="*/ 221933 h 316966"/>
              <a:gd name="connsiteX53" fmla="*/ 17621 w 537686"/>
              <a:gd name="connsiteY53" fmla="*/ 222885 h 316966"/>
              <a:gd name="connsiteX54" fmla="*/ 8096 w 537686"/>
              <a:gd name="connsiteY54" fmla="*/ 193358 h 316966"/>
              <a:gd name="connsiteX55" fmla="*/ 8096 w 537686"/>
              <a:gd name="connsiteY55" fmla="*/ 165735 h 316966"/>
              <a:gd name="connsiteX56" fmla="*/ 20479 w 537686"/>
              <a:gd name="connsiteY56" fmla="*/ 125730 h 316966"/>
              <a:gd name="connsiteX57" fmla="*/ 50006 w 537686"/>
              <a:gd name="connsiteY57" fmla="*/ 80010 h 316966"/>
              <a:gd name="connsiteX58" fmla="*/ 82391 w 537686"/>
              <a:gd name="connsiteY58" fmla="*/ 49530 h 316966"/>
              <a:gd name="connsiteX59" fmla="*/ 102394 w 537686"/>
              <a:gd name="connsiteY59" fmla="*/ 38100 h 316966"/>
              <a:gd name="connsiteX60" fmla="*/ 106204 w 537686"/>
              <a:gd name="connsiteY60" fmla="*/ 37148 h 316966"/>
              <a:gd name="connsiteX61" fmla="*/ 110966 w 537686"/>
              <a:gd name="connsiteY61" fmla="*/ 35243 h 316966"/>
              <a:gd name="connsiteX62" fmla="*/ 110966 w 537686"/>
              <a:gd name="connsiteY62" fmla="*/ 35243 h 316966"/>
              <a:gd name="connsiteX63" fmla="*/ 111919 w 537686"/>
              <a:gd name="connsiteY63" fmla="*/ 31433 h 316966"/>
              <a:gd name="connsiteX64" fmla="*/ 108109 w 537686"/>
              <a:gd name="connsiteY64" fmla="*/ 27623 h 316966"/>
              <a:gd name="connsiteX65" fmla="*/ 104299 w 537686"/>
              <a:gd name="connsiteY65" fmla="*/ 27623 h 316966"/>
              <a:gd name="connsiteX66" fmla="*/ 101441 w 537686"/>
              <a:gd name="connsiteY66" fmla="*/ 28575 h 316966"/>
              <a:gd name="connsiteX67" fmla="*/ 94774 w 537686"/>
              <a:gd name="connsiteY67" fmla="*/ 31433 h 316966"/>
              <a:gd name="connsiteX68" fmla="*/ 81439 w 537686"/>
              <a:gd name="connsiteY68" fmla="*/ 40005 h 316966"/>
              <a:gd name="connsiteX69" fmla="*/ 59531 w 537686"/>
              <a:gd name="connsiteY69" fmla="*/ 60960 h 316966"/>
              <a:gd name="connsiteX70" fmla="*/ 39529 w 537686"/>
              <a:gd name="connsiteY70" fmla="*/ 83820 h 316966"/>
              <a:gd name="connsiteX71" fmla="*/ 22384 w 537686"/>
              <a:gd name="connsiteY71" fmla="*/ 108585 h 316966"/>
              <a:gd name="connsiteX72" fmla="*/ 1429 w 537686"/>
              <a:gd name="connsiteY72" fmla="*/ 164783 h 316966"/>
              <a:gd name="connsiteX73" fmla="*/ 1429 w 537686"/>
              <a:gd name="connsiteY73" fmla="*/ 194310 h 316966"/>
              <a:gd name="connsiteX74" fmla="*/ 10001 w 537686"/>
              <a:gd name="connsiteY74" fmla="*/ 222885 h 316966"/>
              <a:gd name="connsiteX75" fmla="*/ 44291 w 537686"/>
              <a:gd name="connsiteY75" fmla="*/ 270510 h 316966"/>
              <a:gd name="connsiteX76" fmla="*/ 68104 w 537686"/>
              <a:gd name="connsiteY76" fmla="*/ 288608 h 316966"/>
              <a:gd name="connsiteX77" fmla="*/ 95726 w 537686"/>
              <a:gd name="connsiteY77" fmla="*/ 301943 h 316966"/>
              <a:gd name="connsiteX78" fmla="*/ 226219 w 537686"/>
              <a:gd name="connsiteY78" fmla="*/ 315278 h 316966"/>
              <a:gd name="connsiteX79" fmla="*/ 258604 w 537686"/>
              <a:gd name="connsiteY79" fmla="*/ 311468 h 316966"/>
              <a:gd name="connsiteX80" fmla="*/ 272891 w 537686"/>
              <a:gd name="connsiteY80" fmla="*/ 308610 h 316966"/>
              <a:gd name="connsiteX81" fmla="*/ 301466 w 537686"/>
              <a:gd name="connsiteY81" fmla="*/ 302895 h 316966"/>
              <a:gd name="connsiteX82" fmla="*/ 321469 w 537686"/>
              <a:gd name="connsiteY82" fmla="*/ 298133 h 316966"/>
              <a:gd name="connsiteX83" fmla="*/ 352901 w 537686"/>
              <a:gd name="connsiteY83" fmla="*/ 287655 h 316966"/>
              <a:gd name="connsiteX84" fmla="*/ 410051 w 537686"/>
              <a:gd name="connsiteY84" fmla="*/ 260985 h 316966"/>
              <a:gd name="connsiteX85" fmla="*/ 425291 w 537686"/>
              <a:gd name="connsiteY85" fmla="*/ 251460 h 316966"/>
              <a:gd name="connsiteX86" fmla="*/ 429101 w 537686"/>
              <a:gd name="connsiteY86" fmla="*/ 250508 h 316966"/>
              <a:gd name="connsiteX87" fmla="*/ 440531 w 537686"/>
              <a:gd name="connsiteY87" fmla="*/ 246698 h 316966"/>
              <a:gd name="connsiteX88" fmla="*/ 458629 w 537686"/>
              <a:gd name="connsiteY88" fmla="*/ 240030 h 316966"/>
              <a:gd name="connsiteX89" fmla="*/ 486251 w 537686"/>
              <a:gd name="connsiteY89" fmla="*/ 224790 h 316966"/>
              <a:gd name="connsiteX90" fmla="*/ 508159 w 537686"/>
              <a:gd name="connsiteY90" fmla="*/ 204788 h 316966"/>
              <a:gd name="connsiteX91" fmla="*/ 524351 w 537686"/>
              <a:gd name="connsiteY91" fmla="*/ 180023 h 316966"/>
              <a:gd name="connsiteX92" fmla="*/ 530066 w 537686"/>
              <a:gd name="connsiteY92" fmla="*/ 166688 h 316966"/>
              <a:gd name="connsiteX93" fmla="*/ 533876 w 537686"/>
              <a:gd name="connsiteY93" fmla="*/ 151448 h 316966"/>
              <a:gd name="connsiteX94" fmla="*/ 535781 w 537686"/>
              <a:gd name="connsiteY94" fmla="*/ 137160 h 316966"/>
              <a:gd name="connsiteX95" fmla="*/ 536734 w 537686"/>
              <a:gd name="connsiteY95" fmla="*/ 128588 h 316966"/>
              <a:gd name="connsiteX96" fmla="*/ 537686 w 537686"/>
              <a:gd name="connsiteY96" fmla="*/ 121920 h 316966"/>
              <a:gd name="connsiteX97" fmla="*/ 537686 w 537686"/>
              <a:gd name="connsiteY97" fmla="*/ 111443 h 316966"/>
              <a:gd name="connsiteX98" fmla="*/ 533876 w 537686"/>
              <a:gd name="connsiteY98" fmla="*/ 80963 h 316966"/>
              <a:gd name="connsiteX99" fmla="*/ 522446 w 537686"/>
              <a:gd name="connsiteY99" fmla="*/ 53340 h 316966"/>
              <a:gd name="connsiteX100" fmla="*/ 502444 w 537686"/>
              <a:gd name="connsiteY100" fmla="*/ 29528 h 316966"/>
              <a:gd name="connsiteX101" fmla="*/ 484346 w 537686"/>
              <a:gd name="connsiteY101" fmla="*/ 15240 h 316966"/>
              <a:gd name="connsiteX102" fmla="*/ 475774 w 537686"/>
              <a:gd name="connsiteY102" fmla="*/ 10478 h 316966"/>
              <a:gd name="connsiteX103" fmla="*/ 456724 w 537686"/>
              <a:gd name="connsiteY103" fmla="*/ 1905 h 316966"/>
              <a:gd name="connsiteX104" fmla="*/ 453866 w 537686"/>
              <a:gd name="connsiteY104" fmla="*/ 0 h 316966"/>
              <a:gd name="connsiteX105" fmla="*/ 449104 w 537686"/>
              <a:gd name="connsiteY105" fmla="*/ 1905 h 316966"/>
              <a:gd name="connsiteX106" fmla="*/ 449104 w 537686"/>
              <a:gd name="connsiteY106" fmla="*/ 1905 h 316966"/>
              <a:gd name="connsiteX107" fmla="*/ 449104 w 537686"/>
              <a:gd name="connsiteY107" fmla="*/ 1905 h 316966"/>
              <a:gd name="connsiteX108" fmla="*/ 84296 w 537686"/>
              <a:gd name="connsiteY108" fmla="*/ 52388 h 316966"/>
              <a:gd name="connsiteX109" fmla="*/ 84296 w 537686"/>
              <a:gd name="connsiteY109" fmla="*/ 52388 h 316966"/>
              <a:gd name="connsiteX110" fmla="*/ 84296 w 537686"/>
              <a:gd name="connsiteY110" fmla="*/ 52388 h 316966"/>
              <a:gd name="connsiteX111" fmla="*/ 84296 w 537686"/>
              <a:gd name="connsiteY111" fmla="*/ 52388 h 316966"/>
              <a:gd name="connsiteX112" fmla="*/ 84296 w 537686"/>
              <a:gd name="connsiteY112" fmla="*/ 52388 h 316966"/>
              <a:gd name="connsiteX113" fmla="*/ 52864 w 537686"/>
              <a:gd name="connsiteY113" fmla="*/ 81915 h 316966"/>
              <a:gd name="connsiteX114" fmla="*/ 52864 w 537686"/>
              <a:gd name="connsiteY114" fmla="*/ 81915 h 316966"/>
              <a:gd name="connsiteX115" fmla="*/ 52864 w 537686"/>
              <a:gd name="connsiteY115" fmla="*/ 81915 h 316966"/>
              <a:gd name="connsiteX116" fmla="*/ 52864 w 537686"/>
              <a:gd name="connsiteY116" fmla="*/ 81915 h 316966"/>
              <a:gd name="connsiteX117" fmla="*/ 52864 w 537686"/>
              <a:gd name="connsiteY117" fmla="*/ 81915 h 316966"/>
              <a:gd name="connsiteX118" fmla="*/ 377666 w 537686"/>
              <a:gd name="connsiteY118" fmla="*/ 121920 h 316966"/>
              <a:gd name="connsiteX119" fmla="*/ 408146 w 537686"/>
              <a:gd name="connsiteY119" fmla="*/ 129540 h 316966"/>
              <a:gd name="connsiteX120" fmla="*/ 430054 w 537686"/>
              <a:gd name="connsiteY120" fmla="*/ 140970 h 316966"/>
              <a:gd name="connsiteX121" fmla="*/ 443389 w 537686"/>
              <a:gd name="connsiteY121" fmla="*/ 153353 h 316966"/>
              <a:gd name="connsiteX122" fmla="*/ 451961 w 537686"/>
              <a:gd name="connsiteY122" fmla="*/ 166688 h 316966"/>
              <a:gd name="connsiteX123" fmla="*/ 455771 w 537686"/>
              <a:gd name="connsiteY123" fmla="*/ 179070 h 316966"/>
              <a:gd name="connsiteX124" fmla="*/ 455771 w 537686"/>
              <a:gd name="connsiteY124" fmla="*/ 192405 h 316966"/>
              <a:gd name="connsiteX125" fmla="*/ 451961 w 537686"/>
              <a:gd name="connsiteY125" fmla="*/ 205740 h 316966"/>
              <a:gd name="connsiteX126" fmla="*/ 439579 w 537686"/>
              <a:gd name="connsiteY126" fmla="*/ 224790 h 316966"/>
              <a:gd name="connsiteX127" fmla="*/ 421481 w 537686"/>
              <a:gd name="connsiteY127" fmla="*/ 241935 h 316966"/>
              <a:gd name="connsiteX128" fmla="*/ 418624 w 537686"/>
              <a:gd name="connsiteY128" fmla="*/ 242888 h 316966"/>
              <a:gd name="connsiteX129" fmla="*/ 407194 w 537686"/>
              <a:gd name="connsiteY129" fmla="*/ 245745 h 316966"/>
              <a:gd name="connsiteX130" fmla="*/ 382429 w 537686"/>
              <a:gd name="connsiteY130" fmla="*/ 250508 h 316966"/>
              <a:gd name="connsiteX131" fmla="*/ 346234 w 537686"/>
              <a:gd name="connsiteY131" fmla="*/ 250508 h 316966"/>
              <a:gd name="connsiteX132" fmla="*/ 307181 w 537686"/>
              <a:gd name="connsiteY132" fmla="*/ 240983 h 316966"/>
              <a:gd name="connsiteX133" fmla="*/ 284321 w 537686"/>
              <a:gd name="connsiteY133" fmla="*/ 228600 h 316966"/>
              <a:gd name="connsiteX134" fmla="*/ 271939 w 537686"/>
              <a:gd name="connsiteY134" fmla="*/ 217170 h 316966"/>
              <a:gd name="connsiteX135" fmla="*/ 264319 w 537686"/>
              <a:gd name="connsiteY135" fmla="*/ 205740 h 316966"/>
              <a:gd name="connsiteX136" fmla="*/ 260509 w 537686"/>
              <a:gd name="connsiteY136" fmla="*/ 193358 h 316966"/>
              <a:gd name="connsiteX137" fmla="*/ 260509 w 537686"/>
              <a:gd name="connsiteY137" fmla="*/ 179070 h 316966"/>
              <a:gd name="connsiteX138" fmla="*/ 265271 w 537686"/>
              <a:gd name="connsiteY138" fmla="*/ 164783 h 316966"/>
              <a:gd name="connsiteX139" fmla="*/ 272891 w 537686"/>
              <a:gd name="connsiteY139" fmla="*/ 152400 h 316966"/>
              <a:gd name="connsiteX140" fmla="*/ 284321 w 537686"/>
              <a:gd name="connsiteY140" fmla="*/ 141923 h 316966"/>
              <a:gd name="connsiteX141" fmla="*/ 305276 w 537686"/>
              <a:gd name="connsiteY141" fmla="*/ 131445 h 316966"/>
              <a:gd name="connsiteX142" fmla="*/ 339566 w 537686"/>
              <a:gd name="connsiteY142" fmla="*/ 122873 h 316966"/>
              <a:gd name="connsiteX143" fmla="*/ 377666 w 537686"/>
              <a:gd name="connsiteY143" fmla="*/ 121920 h 316966"/>
              <a:gd name="connsiteX144" fmla="*/ 377666 w 537686"/>
              <a:gd name="connsiteY144" fmla="*/ 121920 h 316966"/>
              <a:gd name="connsiteX145" fmla="*/ 377666 w 537686"/>
              <a:gd name="connsiteY145" fmla="*/ 121920 h 316966"/>
              <a:gd name="connsiteX146" fmla="*/ 494824 w 537686"/>
              <a:gd name="connsiteY146" fmla="*/ 200025 h 316966"/>
              <a:gd name="connsiteX147" fmla="*/ 494824 w 537686"/>
              <a:gd name="connsiteY147" fmla="*/ 200025 h 316966"/>
              <a:gd name="connsiteX148" fmla="*/ 494824 w 537686"/>
              <a:gd name="connsiteY148" fmla="*/ 200025 h 316966"/>
              <a:gd name="connsiteX149" fmla="*/ 494824 w 537686"/>
              <a:gd name="connsiteY149" fmla="*/ 200025 h 316966"/>
              <a:gd name="connsiteX150" fmla="*/ 494824 w 537686"/>
              <a:gd name="connsiteY150" fmla="*/ 200025 h 316966"/>
              <a:gd name="connsiteX151" fmla="*/ 451961 w 537686"/>
              <a:gd name="connsiteY151" fmla="*/ 204788 h 316966"/>
              <a:gd name="connsiteX152" fmla="*/ 451961 w 537686"/>
              <a:gd name="connsiteY152" fmla="*/ 204788 h 316966"/>
              <a:gd name="connsiteX153" fmla="*/ 451961 w 537686"/>
              <a:gd name="connsiteY153" fmla="*/ 204788 h 316966"/>
              <a:gd name="connsiteX154" fmla="*/ 451961 w 537686"/>
              <a:gd name="connsiteY154" fmla="*/ 204788 h 316966"/>
              <a:gd name="connsiteX155" fmla="*/ 451961 w 537686"/>
              <a:gd name="connsiteY155" fmla="*/ 204788 h 316966"/>
              <a:gd name="connsiteX156" fmla="*/ 265271 w 537686"/>
              <a:gd name="connsiteY156" fmla="*/ 206693 h 316966"/>
              <a:gd name="connsiteX157" fmla="*/ 265271 w 537686"/>
              <a:gd name="connsiteY157" fmla="*/ 206693 h 316966"/>
              <a:gd name="connsiteX158" fmla="*/ 265271 w 537686"/>
              <a:gd name="connsiteY158" fmla="*/ 206693 h 316966"/>
              <a:gd name="connsiteX159" fmla="*/ 265271 w 537686"/>
              <a:gd name="connsiteY159" fmla="*/ 206693 h 316966"/>
              <a:gd name="connsiteX160" fmla="*/ 265271 w 537686"/>
              <a:gd name="connsiteY160" fmla="*/ 206693 h 316966"/>
              <a:gd name="connsiteX161" fmla="*/ 474821 w 537686"/>
              <a:gd name="connsiteY161" fmla="*/ 218123 h 316966"/>
              <a:gd name="connsiteX162" fmla="*/ 474821 w 537686"/>
              <a:gd name="connsiteY162" fmla="*/ 218123 h 316966"/>
              <a:gd name="connsiteX163" fmla="*/ 474821 w 537686"/>
              <a:gd name="connsiteY163" fmla="*/ 218123 h 316966"/>
              <a:gd name="connsiteX164" fmla="*/ 474821 w 537686"/>
              <a:gd name="connsiteY164" fmla="*/ 218123 h 316966"/>
              <a:gd name="connsiteX165" fmla="*/ 474821 w 537686"/>
              <a:gd name="connsiteY165" fmla="*/ 218123 h 316966"/>
              <a:gd name="connsiteX166" fmla="*/ 345281 w 537686"/>
              <a:gd name="connsiteY166" fmla="*/ 250508 h 316966"/>
              <a:gd name="connsiteX167" fmla="*/ 346234 w 537686"/>
              <a:gd name="connsiteY167" fmla="*/ 250508 h 316966"/>
              <a:gd name="connsiteX168" fmla="*/ 345281 w 537686"/>
              <a:gd name="connsiteY168" fmla="*/ 250508 h 316966"/>
              <a:gd name="connsiteX169" fmla="*/ 345281 w 537686"/>
              <a:gd name="connsiteY169" fmla="*/ 250508 h 316966"/>
              <a:gd name="connsiteX170" fmla="*/ 345281 w 537686"/>
              <a:gd name="connsiteY170" fmla="*/ 250508 h 316966"/>
              <a:gd name="connsiteX171" fmla="*/ 147161 w 537686"/>
              <a:gd name="connsiteY171" fmla="*/ 307658 h 316966"/>
              <a:gd name="connsiteX172" fmla="*/ 147161 w 537686"/>
              <a:gd name="connsiteY172" fmla="*/ 307658 h 316966"/>
              <a:gd name="connsiteX173" fmla="*/ 147161 w 537686"/>
              <a:gd name="connsiteY173" fmla="*/ 307658 h 316966"/>
              <a:gd name="connsiteX174" fmla="*/ 147161 w 537686"/>
              <a:gd name="connsiteY174" fmla="*/ 307658 h 316966"/>
              <a:gd name="connsiteX175" fmla="*/ 147161 w 537686"/>
              <a:gd name="connsiteY175" fmla="*/ 307658 h 316966"/>
              <a:gd name="connsiteX176" fmla="*/ 239554 w 537686"/>
              <a:gd name="connsiteY176" fmla="*/ 305753 h 316966"/>
              <a:gd name="connsiteX177" fmla="*/ 239554 w 537686"/>
              <a:gd name="connsiteY177" fmla="*/ 305753 h 316966"/>
              <a:gd name="connsiteX178" fmla="*/ 239554 w 537686"/>
              <a:gd name="connsiteY178" fmla="*/ 305753 h 316966"/>
              <a:gd name="connsiteX179" fmla="*/ 239554 w 537686"/>
              <a:gd name="connsiteY179" fmla="*/ 305753 h 316966"/>
              <a:gd name="connsiteX180" fmla="*/ 239554 w 537686"/>
              <a:gd name="connsiteY180" fmla="*/ 305753 h 316966"/>
              <a:gd name="connsiteX181" fmla="*/ 239554 w 537686"/>
              <a:gd name="connsiteY181" fmla="*/ 305753 h 316966"/>
              <a:gd name="connsiteX182" fmla="*/ 38576 w 537686"/>
              <a:gd name="connsiteY182" fmla="*/ 254318 h 316966"/>
              <a:gd name="connsiteX183" fmla="*/ 38576 w 537686"/>
              <a:gd name="connsiteY183" fmla="*/ 254318 h 316966"/>
              <a:gd name="connsiteX184" fmla="*/ 38576 w 537686"/>
              <a:gd name="connsiteY184" fmla="*/ 254318 h 316966"/>
              <a:gd name="connsiteX185" fmla="*/ 38576 w 537686"/>
              <a:gd name="connsiteY185" fmla="*/ 254318 h 316966"/>
              <a:gd name="connsiteX186" fmla="*/ 38576 w 537686"/>
              <a:gd name="connsiteY186" fmla="*/ 254318 h 316966"/>
              <a:gd name="connsiteX187" fmla="*/ 38576 w 537686"/>
              <a:gd name="connsiteY187" fmla="*/ 254318 h 316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</a:cxnLst>
            <a:rect l="l" t="t" r="r" b="b"/>
            <a:pathLst>
              <a:path w="537686" h="316966">
                <a:moveTo>
                  <a:pt x="449104" y="1905"/>
                </a:moveTo>
                <a:cubicBezTo>
                  <a:pt x="446246" y="3810"/>
                  <a:pt x="446246" y="8573"/>
                  <a:pt x="449104" y="10478"/>
                </a:cubicBezTo>
                <a:cubicBezTo>
                  <a:pt x="451961" y="12383"/>
                  <a:pt x="454819" y="15240"/>
                  <a:pt x="456724" y="17145"/>
                </a:cubicBezTo>
                <a:cubicBezTo>
                  <a:pt x="458629" y="18098"/>
                  <a:pt x="460534" y="20003"/>
                  <a:pt x="462439" y="20955"/>
                </a:cubicBezTo>
                <a:cubicBezTo>
                  <a:pt x="464344" y="22860"/>
                  <a:pt x="467201" y="23813"/>
                  <a:pt x="469106" y="25718"/>
                </a:cubicBezTo>
                <a:cubicBezTo>
                  <a:pt x="471011" y="26670"/>
                  <a:pt x="472916" y="27623"/>
                  <a:pt x="474821" y="29528"/>
                </a:cubicBezTo>
                <a:cubicBezTo>
                  <a:pt x="483394" y="36195"/>
                  <a:pt x="491966" y="42863"/>
                  <a:pt x="498634" y="50483"/>
                </a:cubicBezTo>
                <a:cubicBezTo>
                  <a:pt x="503396" y="56198"/>
                  <a:pt x="508159" y="62865"/>
                  <a:pt x="511016" y="70485"/>
                </a:cubicBezTo>
                <a:cubicBezTo>
                  <a:pt x="514826" y="80010"/>
                  <a:pt x="517684" y="89535"/>
                  <a:pt x="519589" y="100013"/>
                </a:cubicBezTo>
                <a:cubicBezTo>
                  <a:pt x="519589" y="103823"/>
                  <a:pt x="520541" y="106680"/>
                  <a:pt x="520541" y="110490"/>
                </a:cubicBezTo>
                <a:cubicBezTo>
                  <a:pt x="520541" y="113348"/>
                  <a:pt x="520541" y="117158"/>
                  <a:pt x="520541" y="120015"/>
                </a:cubicBezTo>
                <a:cubicBezTo>
                  <a:pt x="520541" y="123825"/>
                  <a:pt x="520541" y="127635"/>
                  <a:pt x="519589" y="131445"/>
                </a:cubicBezTo>
                <a:cubicBezTo>
                  <a:pt x="519589" y="133350"/>
                  <a:pt x="519589" y="136208"/>
                  <a:pt x="518636" y="138113"/>
                </a:cubicBezTo>
                <a:cubicBezTo>
                  <a:pt x="518636" y="140970"/>
                  <a:pt x="517684" y="144780"/>
                  <a:pt x="517684" y="147638"/>
                </a:cubicBezTo>
                <a:cubicBezTo>
                  <a:pt x="515779" y="158115"/>
                  <a:pt x="512921" y="167640"/>
                  <a:pt x="509111" y="177165"/>
                </a:cubicBezTo>
                <a:cubicBezTo>
                  <a:pt x="505301" y="184785"/>
                  <a:pt x="500539" y="192405"/>
                  <a:pt x="494824" y="200025"/>
                </a:cubicBezTo>
                <a:cubicBezTo>
                  <a:pt x="489109" y="206693"/>
                  <a:pt x="482441" y="213360"/>
                  <a:pt x="474821" y="218123"/>
                </a:cubicBezTo>
                <a:cubicBezTo>
                  <a:pt x="466249" y="224790"/>
                  <a:pt x="455771" y="229553"/>
                  <a:pt x="445294" y="233363"/>
                </a:cubicBezTo>
                <a:cubicBezTo>
                  <a:pt x="449104" y="229553"/>
                  <a:pt x="451961" y="225743"/>
                  <a:pt x="455771" y="220980"/>
                </a:cubicBezTo>
                <a:cubicBezTo>
                  <a:pt x="461486" y="212408"/>
                  <a:pt x="466249" y="203835"/>
                  <a:pt x="469106" y="193358"/>
                </a:cubicBezTo>
                <a:cubicBezTo>
                  <a:pt x="471011" y="183833"/>
                  <a:pt x="471011" y="173355"/>
                  <a:pt x="467201" y="163830"/>
                </a:cubicBezTo>
                <a:cubicBezTo>
                  <a:pt x="464344" y="154305"/>
                  <a:pt x="457676" y="145733"/>
                  <a:pt x="451009" y="138113"/>
                </a:cubicBezTo>
                <a:cubicBezTo>
                  <a:pt x="444341" y="130493"/>
                  <a:pt x="435769" y="124778"/>
                  <a:pt x="426244" y="120015"/>
                </a:cubicBezTo>
                <a:cubicBezTo>
                  <a:pt x="416719" y="115253"/>
                  <a:pt x="406241" y="111443"/>
                  <a:pt x="395764" y="108585"/>
                </a:cubicBezTo>
                <a:cubicBezTo>
                  <a:pt x="385286" y="105728"/>
                  <a:pt x="373856" y="104775"/>
                  <a:pt x="363379" y="104775"/>
                </a:cubicBezTo>
                <a:cubicBezTo>
                  <a:pt x="351949" y="104775"/>
                  <a:pt x="340519" y="105728"/>
                  <a:pt x="330041" y="107633"/>
                </a:cubicBezTo>
                <a:cubicBezTo>
                  <a:pt x="319564" y="109538"/>
                  <a:pt x="308134" y="112395"/>
                  <a:pt x="298609" y="117158"/>
                </a:cubicBezTo>
                <a:cubicBezTo>
                  <a:pt x="279559" y="124778"/>
                  <a:pt x="262414" y="138113"/>
                  <a:pt x="253841" y="155258"/>
                </a:cubicBezTo>
                <a:cubicBezTo>
                  <a:pt x="250031" y="163830"/>
                  <a:pt x="247174" y="174308"/>
                  <a:pt x="248126" y="183833"/>
                </a:cubicBezTo>
                <a:cubicBezTo>
                  <a:pt x="248126" y="193358"/>
                  <a:pt x="250984" y="202883"/>
                  <a:pt x="255746" y="211455"/>
                </a:cubicBezTo>
                <a:cubicBezTo>
                  <a:pt x="260509" y="220028"/>
                  <a:pt x="267176" y="226695"/>
                  <a:pt x="274796" y="233363"/>
                </a:cubicBezTo>
                <a:cubicBezTo>
                  <a:pt x="282416" y="239078"/>
                  <a:pt x="291941" y="243840"/>
                  <a:pt x="300514" y="247650"/>
                </a:cubicBezTo>
                <a:cubicBezTo>
                  <a:pt x="320516" y="256223"/>
                  <a:pt x="342424" y="260033"/>
                  <a:pt x="364331" y="260033"/>
                </a:cubicBezTo>
                <a:cubicBezTo>
                  <a:pt x="374809" y="260033"/>
                  <a:pt x="385286" y="259080"/>
                  <a:pt x="395764" y="257175"/>
                </a:cubicBezTo>
                <a:cubicBezTo>
                  <a:pt x="391954" y="259080"/>
                  <a:pt x="387191" y="261938"/>
                  <a:pt x="383381" y="263843"/>
                </a:cubicBezTo>
                <a:cubicBezTo>
                  <a:pt x="372904" y="269558"/>
                  <a:pt x="361474" y="274320"/>
                  <a:pt x="350996" y="278130"/>
                </a:cubicBezTo>
                <a:cubicBezTo>
                  <a:pt x="337661" y="283845"/>
                  <a:pt x="323374" y="287655"/>
                  <a:pt x="309086" y="291465"/>
                </a:cubicBezTo>
                <a:cubicBezTo>
                  <a:pt x="303371" y="293370"/>
                  <a:pt x="296704" y="294323"/>
                  <a:pt x="290036" y="295275"/>
                </a:cubicBezTo>
                <a:cubicBezTo>
                  <a:pt x="283369" y="297180"/>
                  <a:pt x="275749" y="298133"/>
                  <a:pt x="269081" y="300038"/>
                </a:cubicBezTo>
                <a:cubicBezTo>
                  <a:pt x="259556" y="301943"/>
                  <a:pt x="249079" y="303848"/>
                  <a:pt x="239554" y="304800"/>
                </a:cubicBezTo>
                <a:cubicBezTo>
                  <a:pt x="239554" y="304800"/>
                  <a:pt x="239554" y="304800"/>
                  <a:pt x="239554" y="304800"/>
                </a:cubicBezTo>
                <a:cubicBezTo>
                  <a:pt x="239554" y="304800"/>
                  <a:pt x="239554" y="304800"/>
                  <a:pt x="239554" y="304800"/>
                </a:cubicBezTo>
                <a:cubicBezTo>
                  <a:pt x="239554" y="304800"/>
                  <a:pt x="238601" y="304800"/>
                  <a:pt x="238601" y="304800"/>
                </a:cubicBezTo>
                <a:cubicBezTo>
                  <a:pt x="238601" y="304800"/>
                  <a:pt x="238601" y="304800"/>
                  <a:pt x="238601" y="304800"/>
                </a:cubicBezTo>
                <a:cubicBezTo>
                  <a:pt x="208121" y="308610"/>
                  <a:pt x="176689" y="309563"/>
                  <a:pt x="145256" y="305753"/>
                </a:cubicBezTo>
                <a:cubicBezTo>
                  <a:pt x="127159" y="303848"/>
                  <a:pt x="110014" y="299085"/>
                  <a:pt x="93821" y="293370"/>
                </a:cubicBezTo>
                <a:cubicBezTo>
                  <a:pt x="82391" y="288608"/>
                  <a:pt x="71914" y="283845"/>
                  <a:pt x="62389" y="277178"/>
                </a:cubicBezTo>
                <a:cubicBezTo>
                  <a:pt x="52864" y="270510"/>
                  <a:pt x="44291" y="262890"/>
                  <a:pt x="37624" y="254318"/>
                </a:cubicBezTo>
                <a:cubicBezTo>
                  <a:pt x="37624" y="254318"/>
                  <a:pt x="37624" y="254318"/>
                  <a:pt x="37624" y="254318"/>
                </a:cubicBezTo>
                <a:cubicBezTo>
                  <a:pt x="37624" y="254318"/>
                  <a:pt x="37624" y="254318"/>
                  <a:pt x="37624" y="253365"/>
                </a:cubicBezTo>
                <a:cubicBezTo>
                  <a:pt x="37624" y="253365"/>
                  <a:pt x="37624" y="253365"/>
                  <a:pt x="37624" y="253365"/>
                </a:cubicBezTo>
                <a:cubicBezTo>
                  <a:pt x="37624" y="253365"/>
                  <a:pt x="37624" y="253365"/>
                  <a:pt x="37624" y="253365"/>
                </a:cubicBezTo>
                <a:cubicBezTo>
                  <a:pt x="30004" y="243840"/>
                  <a:pt x="23336" y="233363"/>
                  <a:pt x="17621" y="221933"/>
                </a:cubicBezTo>
                <a:cubicBezTo>
                  <a:pt x="17621" y="221933"/>
                  <a:pt x="17621" y="222885"/>
                  <a:pt x="17621" y="222885"/>
                </a:cubicBezTo>
                <a:cubicBezTo>
                  <a:pt x="12859" y="213360"/>
                  <a:pt x="10001" y="203835"/>
                  <a:pt x="8096" y="193358"/>
                </a:cubicBezTo>
                <a:cubicBezTo>
                  <a:pt x="7144" y="183833"/>
                  <a:pt x="7144" y="175260"/>
                  <a:pt x="8096" y="165735"/>
                </a:cubicBezTo>
                <a:cubicBezTo>
                  <a:pt x="10001" y="152400"/>
                  <a:pt x="14764" y="139065"/>
                  <a:pt x="20479" y="125730"/>
                </a:cubicBezTo>
                <a:cubicBezTo>
                  <a:pt x="28099" y="109538"/>
                  <a:pt x="38576" y="94298"/>
                  <a:pt x="50006" y="80010"/>
                </a:cubicBezTo>
                <a:cubicBezTo>
                  <a:pt x="59531" y="68580"/>
                  <a:pt x="70009" y="58103"/>
                  <a:pt x="82391" y="49530"/>
                </a:cubicBezTo>
                <a:cubicBezTo>
                  <a:pt x="89059" y="44768"/>
                  <a:pt x="95726" y="40958"/>
                  <a:pt x="102394" y="38100"/>
                </a:cubicBezTo>
                <a:cubicBezTo>
                  <a:pt x="103346" y="38100"/>
                  <a:pt x="104299" y="37148"/>
                  <a:pt x="106204" y="37148"/>
                </a:cubicBezTo>
                <a:cubicBezTo>
                  <a:pt x="108109" y="37148"/>
                  <a:pt x="110014" y="36195"/>
                  <a:pt x="110966" y="35243"/>
                </a:cubicBezTo>
                <a:cubicBezTo>
                  <a:pt x="110966" y="35243"/>
                  <a:pt x="110966" y="35243"/>
                  <a:pt x="110966" y="35243"/>
                </a:cubicBezTo>
                <a:cubicBezTo>
                  <a:pt x="111919" y="34290"/>
                  <a:pt x="111919" y="32385"/>
                  <a:pt x="111919" y="31433"/>
                </a:cubicBezTo>
                <a:cubicBezTo>
                  <a:pt x="111919" y="29528"/>
                  <a:pt x="110014" y="28575"/>
                  <a:pt x="108109" y="27623"/>
                </a:cubicBezTo>
                <a:cubicBezTo>
                  <a:pt x="107156" y="27623"/>
                  <a:pt x="106204" y="27623"/>
                  <a:pt x="104299" y="27623"/>
                </a:cubicBezTo>
                <a:cubicBezTo>
                  <a:pt x="103346" y="27623"/>
                  <a:pt x="102394" y="27623"/>
                  <a:pt x="101441" y="28575"/>
                </a:cubicBezTo>
                <a:cubicBezTo>
                  <a:pt x="99536" y="29528"/>
                  <a:pt x="96679" y="30480"/>
                  <a:pt x="94774" y="31433"/>
                </a:cubicBezTo>
                <a:cubicBezTo>
                  <a:pt x="90011" y="33338"/>
                  <a:pt x="85249" y="37148"/>
                  <a:pt x="81439" y="40005"/>
                </a:cubicBezTo>
                <a:cubicBezTo>
                  <a:pt x="74771" y="47625"/>
                  <a:pt x="67151" y="54293"/>
                  <a:pt x="59531" y="60960"/>
                </a:cubicBezTo>
                <a:cubicBezTo>
                  <a:pt x="51911" y="68580"/>
                  <a:pt x="45244" y="76200"/>
                  <a:pt x="39529" y="83820"/>
                </a:cubicBezTo>
                <a:cubicBezTo>
                  <a:pt x="32861" y="91440"/>
                  <a:pt x="27146" y="100013"/>
                  <a:pt x="22384" y="108585"/>
                </a:cubicBezTo>
                <a:cubicBezTo>
                  <a:pt x="11906" y="125730"/>
                  <a:pt x="4286" y="144780"/>
                  <a:pt x="1429" y="164783"/>
                </a:cubicBezTo>
                <a:cubicBezTo>
                  <a:pt x="-476" y="174308"/>
                  <a:pt x="-476" y="184785"/>
                  <a:pt x="1429" y="194310"/>
                </a:cubicBezTo>
                <a:cubicBezTo>
                  <a:pt x="3334" y="203835"/>
                  <a:pt x="6191" y="214313"/>
                  <a:pt x="10001" y="222885"/>
                </a:cubicBezTo>
                <a:cubicBezTo>
                  <a:pt x="17621" y="240983"/>
                  <a:pt x="30004" y="257175"/>
                  <a:pt x="44291" y="270510"/>
                </a:cubicBezTo>
                <a:cubicBezTo>
                  <a:pt x="51911" y="277178"/>
                  <a:pt x="59531" y="282893"/>
                  <a:pt x="68104" y="288608"/>
                </a:cubicBezTo>
                <a:cubicBezTo>
                  <a:pt x="76676" y="294323"/>
                  <a:pt x="86201" y="298133"/>
                  <a:pt x="95726" y="301943"/>
                </a:cubicBezTo>
                <a:cubicBezTo>
                  <a:pt x="136684" y="317183"/>
                  <a:pt x="182404" y="319088"/>
                  <a:pt x="226219" y="315278"/>
                </a:cubicBezTo>
                <a:cubicBezTo>
                  <a:pt x="236696" y="314325"/>
                  <a:pt x="248126" y="313373"/>
                  <a:pt x="258604" y="311468"/>
                </a:cubicBezTo>
                <a:cubicBezTo>
                  <a:pt x="263366" y="310515"/>
                  <a:pt x="268129" y="309563"/>
                  <a:pt x="272891" y="308610"/>
                </a:cubicBezTo>
                <a:cubicBezTo>
                  <a:pt x="282416" y="306705"/>
                  <a:pt x="291941" y="304800"/>
                  <a:pt x="301466" y="302895"/>
                </a:cubicBezTo>
                <a:cubicBezTo>
                  <a:pt x="308134" y="301943"/>
                  <a:pt x="314801" y="300038"/>
                  <a:pt x="321469" y="298133"/>
                </a:cubicBezTo>
                <a:cubicBezTo>
                  <a:pt x="331946" y="295275"/>
                  <a:pt x="342424" y="291465"/>
                  <a:pt x="352901" y="287655"/>
                </a:cubicBezTo>
                <a:cubicBezTo>
                  <a:pt x="372904" y="280035"/>
                  <a:pt x="391954" y="271463"/>
                  <a:pt x="410051" y="260985"/>
                </a:cubicBezTo>
                <a:cubicBezTo>
                  <a:pt x="414814" y="258128"/>
                  <a:pt x="420529" y="254318"/>
                  <a:pt x="425291" y="251460"/>
                </a:cubicBezTo>
                <a:cubicBezTo>
                  <a:pt x="426244" y="251460"/>
                  <a:pt x="428149" y="250508"/>
                  <a:pt x="429101" y="250508"/>
                </a:cubicBezTo>
                <a:cubicBezTo>
                  <a:pt x="432911" y="249555"/>
                  <a:pt x="436721" y="247650"/>
                  <a:pt x="440531" y="246698"/>
                </a:cubicBezTo>
                <a:cubicBezTo>
                  <a:pt x="447199" y="244793"/>
                  <a:pt x="452914" y="241935"/>
                  <a:pt x="458629" y="240030"/>
                </a:cubicBezTo>
                <a:cubicBezTo>
                  <a:pt x="468154" y="236220"/>
                  <a:pt x="477679" y="230505"/>
                  <a:pt x="486251" y="224790"/>
                </a:cubicBezTo>
                <a:cubicBezTo>
                  <a:pt x="494824" y="219075"/>
                  <a:pt x="501491" y="212408"/>
                  <a:pt x="508159" y="204788"/>
                </a:cubicBezTo>
                <a:cubicBezTo>
                  <a:pt x="514826" y="197168"/>
                  <a:pt x="520541" y="188595"/>
                  <a:pt x="524351" y="180023"/>
                </a:cubicBezTo>
                <a:cubicBezTo>
                  <a:pt x="526256" y="175260"/>
                  <a:pt x="528161" y="171450"/>
                  <a:pt x="530066" y="166688"/>
                </a:cubicBezTo>
                <a:cubicBezTo>
                  <a:pt x="531971" y="161925"/>
                  <a:pt x="532924" y="157163"/>
                  <a:pt x="533876" y="151448"/>
                </a:cubicBezTo>
                <a:cubicBezTo>
                  <a:pt x="534829" y="146685"/>
                  <a:pt x="535781" y="141923"/>
                  <a:pt x="535781" y="137160"/>
                </a:cubicBezTo>
                <a:cubicBezTo>
                  <a:pt x="535781" y="134303"/>
                  <a:pt x="536734" y="131445"/>
                  <a:pt x="536734" y="128588"/>
                </a:cubicBezTo>
                <a:cubicBezTo>
                  <a:pt x="536734" y="126683"/>
                  <a:pt x="536734" y="123825"/>
                  <a:pt x="537686" y="121920"/>
                </a:cubicBezTo>
                <a:cubicBezTo>
                  <a:pt x="537686" y="119063"/>
                  <a:pt x="537686" y="115253"/>
                  <a:pt x="537686" y="111443"/>
                </a:cubicBezTo>
                <a:cubicBezTo>
                  <a:pt x="537686" y="100965"/>
                  <a:pt x="535781" y="90488"/>
                  <a:pt x="533876" y="80963"/>
                </a:cubicBezTo>
                <a:cubicBezTo>
                  <a:pt x="531019" y="71438"/>
                  <a:pt x="527209" y="61913"/>
                  <a:pt x="522446" y="53340"/>
                </a:cubicBezTo>
                <a:cubicBezTo>
                  <a:pt x="517684" y="44768"/>
                  <a:pt x="510064" y="37148"/>
                  <a:pt x="502444" y="29528"/>
                </a:cubicBezTo>
                <a:cubicBezTo>
                  <a:pt x="496729" y="24765"/>
                  <a:pt x="491014" y="20003"/>
                  <a:pt x="484346" y="15240"/>
                </a:cubicBezTo>
                <a:cubicBezTo>
                  <a:pt x="481489" y="13335"/>
                  <a:pt x="478631" y="11430"/>
                  <a:pt x="475774" y="10478"/>
                </a:cubicBezTo>
                <a:cubicBezTo>
                  <a:pt x="470059" y="6668"/>
                  <a:pt x="463391" y="4763"/>
                  <a:pt x="456724" y="1905"/>
                </a:cubicBezTo>
                <a:cubicBezTo>
                  <a:pt x="455771" y="0"/>
                  <a:pt x="454819" y="0"/>
                  <a:pt x="453866" y="0"/>
                </a:cubicBezTo>
                <a:cubicBezTo>
                  <a:pt x="451961" y="0"/>
                  <a:pt x="450056" y="953"/>
                  <a:pt x="449104" y="1905"/>
                </a:cubicBezTo>
                <a:lnTo>
                  <a:pt x="449104" y="1905"/>
                </a:lnTo>
                <a:lnTo>
                  <a:pt x="449104" y="1905"/>
                </a:lnTo>
                <a:close/>
                <a:moveTo>
                  <a:pt x="84296" y="52388"/>
                </a:moveTo>
                <a:cubicBezTo>
                  <a:pt x="84296" y="52388"/>
                  <a:pt x="84296" y="52388"/>
                  <a:pt x="84296" y="52388"/>
                </a:cubicBezTo>
                <a:cubicBezTo>
                  <a:pt x="84296" y="52388"/>
                  <a:pt x="84296" y="52388"/>
                  <a:pt x="84296" y="52388"/>
                </a:cubicBezTo>
                <a:lnTo>
                  <a:pt x="84296" y="52388"/>
                </a:lnTo>
                <a:lnTo>
                  <a:pt x="84296" y="52388"/>
                </a:lnTo>
                <a:close/>
                <a:moveTo>
                  <a:pt x="52864" y="81915"/>
                </a:moveTo>
                <a:cubicBezTo>
                  <a:pt x="52864" y="81915"/>
                  <a:pt x="51911" y="81915"/>
                  <a:pt x="52864" y="81915"/>
                </a:cubicBezTo>
                <a:cubicBezTo>
                  <a:pt x="51911" y="81915"/>
                  <a:pt x="52864" y="81915"/>
                  <a:pt x="52864" y="81915"/>
                </a:cubicBezTo>
                <a:lnTo>
                  <a:pt x="52864" y="81915"/>
                </a:lnTo>
                <a:lnTo>
                  <a:pt x="52864" y="81915"/>
                </a:lnTo>
                <a:close/>
                <a:moveTo>
                  <a:pt x="377666" y="121920"/>
                </a:moveTo>
                <a:cubicBezTo>
                  <a:pt x="388144" y="122873"/>
                  <a:pt x="397669" y="125730"/>
                  <a:pt x="408146" y="129540"/>
                </a:cubicBezTo>
                <a:cubicBezTo>
                  <a:pt x="415766" y="132398"/>
                  <a:pt x="423386" y="136208"/>
                  <a:pt x="430054" y="140970"/>
                </a:cubicBezTo>
                <a:cubicBezTo>
                  <a:pt x="434816" y="144780"/>
                  <a:pt x="439579" y="148590"/>
                  <a:pt x="443389" y="153353"/>
                </a:cubicBezTo>
                <a:cubicBezTo>
                  <a:pt x="447199" y="157163"/>
                  <a:pt x="449104" y="161925"/>
                  <a:pt x="451961" y="166688"/>
                </a:cubicBezTo>
                <a:cubicBezTo>
                  <a:pt x="453866" y="170498"/>
                  <a:pt x="454819" y="174308"/>
                  <a:pt x="455771" y="179070"/>
                </a:cubicBezTo>
                <a:cubicBezTo>
                  <a:pt x="456724" y="183833"/>
                  <a:pt x="456724" y="187643"/>
                  <a:pt x="455771" y="192405"/>
                </a:cubicBezTo>
                <a:cubicBezTo>
                  <a:pt x="454819" y="197168"/>
                  <a:pt x="453866" y="201930"/>
                  <a:pt x="451961" y="205740"/>
                </a:cubicBezTo>
                <a:cubicBezTo>
                  <a:pt x="449104" y="212408"/>
                  <a:pt x="444341" y="219075"/>
                  <a:pt x="439579" y="224790"/>
                </a:cubicBezTo>
                <a:cubicBezTo>
                  <a:pt x="433864" y="231458"/>
                  <a:pt x="428149" y="237173"/>
                  <a:pt x="421481" y="241935"/>
                </a:cubicBezTo>
                <a:cubicBezTo>
                  <a:pt x="420529" y="241935"/>
                  <a:pt x="419576" y="242888"/>
                  <a:pt x="418624" y="242888"/>
                </a:cubicBezTo>
                <a:cubicBezTo>
                  <a:pt x="414814" y="243840"/>
                  <a:pt x="411004" y="244793"/>
                  <a:pt x="407194" y="245745"/>
                </a:cubicBezTo>
                <a:cubicBezTo>
                  <a:pt x="399574" y="247650"/>
                  <a:pt x="391001" y="249555"/>
                  <a:pt x="382429" y="250508"/>
                </a:cubicBezTo>
                <a:cubicBezTo>
                  <a:pt x="370046" y="251460"/>
                  <a:pt x="358616" y="252413"/>
                  <a:pt x="346234" y="250508"/>
                </a:cubicBezTo>
                <a:cubicBezTo>
                  <a:pt x="332899" y="248603"/>
                  <a:pt x="319564" y="245745"/>
                  <a:pt x="307181" y="240983"/>
                </a:cubicBezTo>
                <a:cubicBezTo>
                  <a:pt x="298609" y="238125"/>
                  <a:pt x="290989" y="233363"/>
                  <a:pt x="284321" y="228600"/>
                </a:cubicBezTo>
                <a:cubicBezTo>
                  <a:pt x="279559" y="225743"/>
                  <a:pt x="275749" y="221933"/>
                  <a:pt x="271939" y="217170"/>
                </a:cubicBezTo>
                <a:cubicBezTo>
                  <a:pt x="269081" y="213360"/>
                  <a:pt x="266224" y="209550"/>
                  <a:pt x="264319" y="205740"/>
                </a:cubicBezTo>
                <a:cubicBezTo>
                  <a:pt x="262414" y="201930"/>
                  <a:pt x="261461" y="198120"/>
                  <a:pt x="260509" y="193358"/>
                </a:cubicBezTo>
                <a:cubicBezTo>
                  <a:pt x="259556" y="188595"/>
                  <a:pt x="259556" y="183833"/>
                  <a:pt x="260509" y="179070"/>
                </a:cubicBezTo>
                <a:cubicBezTo>
                  <a:pt x="261461" y="174308"/>
                  <a:pt x="262414" y="169545"/>
                  <a:pt x="265271" y="164783"/>
                </a:cubicBezTo>
                <a:cubicBezTo>
                  <a:pt x="267176" y="160020"/>
                  <a:pt x="270034" y="156210"/>
                  <a:pt x="272891" y="152400"/>
                </a:cubicBezTo>
                <a:cubicBezTo>
                  <a:pt x="276701" y="148590"/>
                  <a:pt x="280511" y="144780"/>
                  <a:pt x="284321" y="141923"/>
                </a:cubicBezTo>
                <a:cubicBezTo>
                  <a:pt x="290989" y="137160"/>
                  <a:pt x="297656" y="134303"/>
                  <a:pt x="305276" y="131445"/>
                </a:cubicBezTo>
                <a:cubicBezTo>
                  <a:pt x="316706" y="127635"/>
                  <a:pt x="328136" y="124778"/>
                  <a:pt x="339566" y="122873"/>
                </a:cubicBezTo>
                <a:cubicBezTo>
                  <a:pt x="352901" y="120968"/>
                  <a:pt x="365284" y="120968"/>
                  <a:pt x="377666" y="121920"/>
                </a:cubicBezTo>
                <a:lnTo>
                  <a:pt x="377666" y="121920"/>
                </a:lnTo>
                <a:lnTo>
                  <a:pt x="377666" y="121920"/>
                </a:lnTo>
                <a:close/>
                <a:moveTo>
                  <a:pt x="494824" y="200025"/>
                </a:moveTo>
                <a:cubicBezTo>
                  <a:pt x="494824" y="200025"/>
                  <a:pt x="494824" y="200025"/>
                  <a:pt x="494824" y="200025"/>
                </a:cubicBezTo>
                <a:cubicBezTo>
                  <a:pt x="494824" y="200025"/>
                  <a:pt x="494824" y="200025"/>
                  <a:pt x="494824" y="200025"/>
                </a:cubicBezTo>
                <a:lnTo>
                  <a:pt x="494824" y="200025"/>
                </a:lnTo>
                <a:lnTo>
                  <a:pt x="494824" y="200025"/>
                </a:lnTo>
                <a:close/>
                <a:moveTo>
                  <a:pt x="451961" y="204788"/>
                </a:moveTo>
                <a:cubicBezTo>
                  <a:pt x="451961" y="204788"/>
                  <a:pt x="451961" y="204788"/>
                  <a:pt x="451961" y="204788"/>
                </a:cubicBezTo>
                <a:cubicBezTo>
                  <a:pt x="451961" y="204788"/>
                  <a:pt x="451961" y="204788"/>
                  <a:pt x="451961" y="204788"/>
                </a:cubicBezTo>
                <a:lnTo>
                  <a:pt x="451961" y="204788"/>
                </a:lnTo>
                <a:lnTo>
                  <a:pt x="451961" y="204788"/>
                </a:lnTo>
                <a:close/>
                <a:moveTo>
                  <a:pt x="265271" y="206693"/>
                </a:moveTo>
                <a:cubicBezTo>
                  <a:pt x="265271" y="207645"/>
                  <a:pt x="265271" y="207645"/>
                  <a:pt x="265271" y="206693"/>
                </a:cubicBezTo>
                <a:cubicBezTo>
                  <a:pt x="265271" y="207645"/>
                  <a:pt x="265271" y="207645"/>
                  <a:pt x="265271" y="206693"/>
                </a:cubicBezTo>
                <a:lnTo>
                  <a:pt x="265271" y="206693"/>
                </a:lnTo>
                <a:lnTo>
                  <a:pt x="265271" y="206693"/>
                </a:lnTo>
                <a:close/>
                <a:moveTo>
                  <a:pt x="474821" y="218123"/>
                </a:moveTo>
                <a:cubicBezTo>
                  <a:pt x="474821" y="218123"/>
                  <a:pt x="474821" y="218123"/>
                  <a:pt x="474821" y="218123"/>
                </a:cubicBezTo>
                <a:cubicBezTo>
                  <a:pt x="474821" y="218123"/>
                  <a:pt x="474821" y="218123"/>
                  <a:pt x="474821" y="218123"/>
                </a:cubicBezTo>
                <a:lnTo>
                  <a:pt x="474821" y="218123"/>
                </a:lnTo>
                <a:lnTo>
                  <a:pt x="474821" y="218123"/>
                </a:lnTo>
                <a:close/>
                <a:moveTo>
                  <a:pt x="345281" y="250508"/>
                </a:moveTo>
                <a:cubicBezTo>
                  <a:pt x="345281" y="250508"/>
                  <a:pt x="346234" y="250508"/>
                  <a:pt x="346234" y="250508"/>
                </a:cubicBezTo>
                <a:cubicBezTo>
                  <a:pt x="346234" y="250508"/>
                  <a:pt x="345281" y="250508"/>
                  <a:pt x="345281" y="250508"/>
                </a:cubicBezTo>
                <a:lnTo>
                  <a:pt x="345281" y="250508"/>
                </a:lnTo>
                <a:lnTo>
                  <a:pt x="345281" y="250508"/>
                </a:lnTo>
                <a:close/>
                <a:moveTo>
                  <a:pt x="147161" y="307658"/>
                </a:moveTo>
                <a:cubicBezTo>
                  <a:pt x="148114" y="307658"/>
                  <a:pt x="148114" y="307658"/>
                  <a:pt x="147161" y="307658"/>
                </a:cubicBezTo>
                <a:cubicBezTo>
                  <a:pt x="148114" y="307658"/>
                  <a:pt x="148114" y="307658"/>
                  <a:pt x="147161" y="307658"/>
                </a:cubicBezTo>
                <a:lnTo>
                  <a:pt x="147161" y="307658"/>
                </a:lnTo>
                <a:lnTo>
                  <a:pt x="147161" y="307658"/>
                </a:lnTo>
                <a:close/>
                <a:moveTo>
                  <a:pt x="239554" y="305753"/>
                </a:moveTo>
                <a:cubicBezTo>
                  <a:pt x="240506" y="305753"/>
                  <a:pt x="240506" y="305753"/>
                  <a:pt x="239554" y="305753"/>
                </a:cubicBezTo>
                <a:cubicBezTo>
                  <a:pt x="240506" y="305753"/>
                  <a:pt x="240506" y="305753"/>
                  <a:pt x="239554" y="305753"/>
                </a:cubicBezTo>
                <a:cubicBezTo>
                  <a:pt x="240506" y="305753"/>
                  <a:pt x="240506" y="305753"/>
                  <a:pt x="239554" y="305753"/>
                </a:cubicBezTo>
                <a:lnTo>
                  <a:pt x="239554" y="305753"/>
                </a:lnTo>
                <a:lnTo>
                  <a:pt x="239554" y="305753"/>
                </a:lnTo>
                <a:close/>
                <a:moveTo>
                  <a:pt x="38576" y="254318"/>
                </a:moveTo>
                <a:cubicBezTo>
                  <a:pt x="38576" y="254318"/>
                  <a:pt x="38576" y="254318"/>
                  <a:pt x="38576" y="254318"/>
                </a:cubicBezTo>
                <a:cubicBezTo>
                  <a:pt x="38576" y="254318"/>
                  <a:pt x="38576" y="254318"/>
                  <a:pt x="38576" y="254318"/>
                </a:cubicBezTo>
                <a:cubicBezTo>
                  <a:pt x="38576" y="254318"/>
                  <a:pt x="38576" y="254318"/>
                  <a:pt x="38576" y="254318"/>
                </a:cubicBezTo>
                <a:lnTo>
                  <a:pt x="38576" y="254318"/>
                </a:lnTo>
                <a:lnTo>
                  <a:pt x="38576" y="254318"/>
                </a:ln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B70E4AA5-EFF0-C89E-7A53-B20D01A9D7AF}"/>
              </a:ext>
            </a:extLst>
          </p:cNvPr>
          <p:cNvGrpSpPr/>
          <p:nvPr/>
        </p:nvGrpSpPr>
        <p:grpSpPr>
          <a:xfrm>
            <a:off x="-5872315" y="-7410501"/>
            <a:ext cx="11445982" cy="12882864"/>
            <a:chOff x="-3040888" y="-3909469"/>
            <a:chExt cx="11445982" cy="12882864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5724B749-BBD1-1EF2-D9A3-7F1A73F598F5}"/>
                </a:ext>
              </a:extLst>
            </p:cNvPr>
            <p:cNvGrpSpPr/>
            <p:nvPr/>
          </p:nvGrpSpPr>
          <p:grpSpPr>
            <a:xfrm>
              <a:off x="-3040888" y="2025338"/>
              <a:ext cx="5392838" cy="6948057"/>
              <a:chOff x="-1762152" y="2264500"/>
              <a:chExt cx="5392838" cy="6948057"/>
            </a:xfrm>
          </p:grpSpPr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BD39D987-9F87-7789-32FE-EE59FF579425}"/>
                  </a:ext>
                </a:extLst>
              </p:cNvPr>
              <p:cNvSpPr/>
              <p:nvPr/>
            </p:nvSpPr>
            <p:spPr>
              <a:xfrm rot="17563001">
                <a:off x="-3069300" y="3614146"/>
                <a:ext cx="6905803" cy="4248456"/>
              </a:xfrm>
              <a:custGeom>
                <a:avLst/>
                <a:gdLst>
                  <a:gd name="connsiteX0" fmla="*/ 5498073 w 6905803"/>
                  <a:gd name="connsiteY0" fmla="*/ 3484249 h 4248456"/>
                  <a:gd name="connsiteX1" fmla="*/ 5593323 w 6905803"/>
                  <a:gd name="connsiteY1" fmla="*/ 3451481 h 4248456"/>
                  <a:gd name="connsiteX2" fmla="*/ 6239975 w 6905803"/>
                  <a:gd name="connsiteY2" fmla="*/ 3150397 h 4248456"/>
                  <a:gd name="connsiteX3" fmla="*/ 6622309 w 6905803"/>
                  <a:gd name="connsiteY3" fmla="*/ 3477105 h 4248456"/>
                  <a:gd name="connsiteX4" fmla="*/ 6904915 w 6905803"/>
                  <a:gd name="connsiteY4" fmla="*/ 3658080 h 4248456"/>
                  <a:gd name="connsiteX5" fmla="*/ 6583541 w 6905803"/>
                  <a:gd name="connsiteY5" fmla="*/ 4095372 h 4248456"/>
                  <a:gd name="connsiteX6" fmla="*/ 5595609 w 6905803"/>
                  <a:gd name="connsiteY6" fmla="*/ 4112327 h 4248456"/>
                  <a:gd name="connsiteX7" fmla="*/ 5365200 w 6905803"/>
                  <a:gd name="connsiteY7" fmla="*/ 4055177 h 4248456"/>
                  <a:gd name="connsiteX8" fmla="*/ 2223663 w 6905803"/>
                  <a:gd name="connsiteY8" fmla="*/ 4138521 h 4248456"/>
                  <a:gd name="connsiteX9" fmla="*/ 619653 w 6905803"/>
                  <a:gd name="connsiteY9" fmla="*/ 3168400 h 4248456"/>
                  <a:gd name="connsiteX10" fmla="*/ -805 w 6905803"/>
                  <a:gd name="connsiteY10" fmla="*/ 1984728 h 4248456"/>
                  <a:gd name="connsiteX11" fmla="*/ 710141 w 6905803"/>
                  <a:gd name="connsiteY11" fmla="*/ -1712 h 4248456"/>
                  <a:gd name="connsiteX12" fmla="*/ 1824566 w 6905803"/>
                  <a:gd name="connsiteY12" fmla="*/ 2588136 h 4248456"/>
                  <a:gd name="connsiteX13" fmla="*/ 5498073 w 6905803"/>
                  <a:gd name="connsiteY13" fmla="*/ 3484249 h 4248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905803" h="4248456">
                    <a:moveTo>
                      <a:pt x="5498073" y="3484249"/>
                    </a:moveTo>
                    <a:cubicBezTo>
                      <a:pt x="5532267" y="3482628"/>
                      <a:pt x="5565320" y="3471294"/>
                      <a:pt x="5593323" y="3451481"/>
                    </a:cubicBezTo>
                    <a:cubicBezTo>
                      <a:pt x="5737055" y="3349564"/>
                      <a:pt x="6035854" y="3121918"/>
                      <a:pt x="6239975" y="3150397"/>
                    </a:cubicBezTo>
                    <a:cubicBezTo>
                      <a:pt x="6581828" y="3198022"/>
                      <a:pt x="6622309" y="3477105"/>
                      <a:pt x="6622309" y="3477105"/>
                    </a:cubicBezTo>
                    <a:cubicBezTo>
                      <a:pt x="6622309" y="3477105"/>
                      <a:pt x="6910631" y="3466436"/>
                      <a:pt x="6904915" y="3658080"/>
                    </a:cubicBezTo>
                    <a:cubicBezTo>
                      <a:pt x="6900534" y="3805336"/>
                      <a:pt x="6816619" y="3992406"/>
                      <a:pt x="6583541" y="4095372"/>
                    </a:cubicBezTo>
                    <a:cubicBezTo>
                      <a:pt x="6265788" y="4235771"/>
                      <a:pt x="5947177" y="4343022"/>
                      <a:pt x="5595609" y="4112327"/>
                    </a:cubicBezTo>
                    <a:cubicBezTo>
                      <a:pt x="5527600" y="4067369"/>
                      <a:pt x="5446257" y="4047175"/>
                      <a:pt x="5365200" y="4055177"/>
                    </a:cubicBezTo>
                    <a:cubicBezTo>
                      <a:pt x="5167651" y="4075085"/>
                      <a:pt x="2223663" y="4138521"/>
                      <a:pt x="2223663" y="4138521"/>
                    </a:cubicBezTo>
                    <a:cubicBezTo>
                      <a:pt x="1550217" y="4138521"/>
                      <a:pt x="932397" y="3764855"/>
                      <a:pt x="619653" y="3168400"/>
                    </a:cubicBezTo>
                    <a:lnTo>
                      <a:pt x="-805" y="1984728"/>
                    </a:lnTo>
                    <a:lnTo>
                      <a:pt x="710141" y="-1712"/>
                    </a:lnTo>
                    <a:lnTo>
                      <a:pt x="1824566" y="2588136"/>
                    </a:lnTo>
                    <a:cubicBezTo>
                      <a:pt x="2364729" y="3325275"/>
                      <a:pt x="5441780" y="3497011"/>
                      <a:pt x="5498073" y="3484249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3F258E7B-D5ED-1232-415D-51B584EF6EAF}"/>
                  </a:ext>
                </a:extLst>
              </p:cNvPr>
              <p:cNvSpPr/>
              <p:nvPr/>
            </p:nvSpPr>
            <p:spPr>
              <a:xfrm rot="17563001">
                <a:off x="-3091162" y="3593510"/>
                <a:ext cx="6948057" cy="4290038"/>
              </a:xfrm>
              <a:custGeom>
                <a:avLst/>
                <a:gdLst>
                  <a:gd name="connsiteX0" fmla="*/ 6045883 w 6948057"/>
                  <a:gd name="connsiteY0" fmla="*/ 4288327 h 4290038"/>
                  <a:gd name="connsiteX1" fmla="*/ 5604970 w 6948057"/>
                  <a:gd name="connsiteY1" fmla="*/ 4151359 h 4290038"/>
                  <a:gd name="connsiteX2" fmla="*/ 5388658 w 6948057"/>
                  <a:gd name="connsiteY2" fmla="*/ 4097827 h 4290038"/>
                  <a:gd name="connsiteX3" fmla="*/ 2245407 w 6948057"/>
                  <a:gd name="connsiteY3" fmla="*/ 4181266 h 4290038"/>
                  <a:gd name="connsiteX4" fmla="*/ 622157 w 6948057"/>
                  <a:gd name="connsiteY4" fmla="*/ 3200191 h 4290038"/>
                  <a:gd name="connsiteX5" fmla="*/ 1603 w 6948057"/>
                  <a:gd name="connsiteY5" fmla="*/ 2016614 h 4290038"/>
                  <a:gd name="connsiteX6" fmla="*/ 460 w 6948057"/>
                  <a:gd name="connsiteY6" fmla="*/ 1999564 h 4290038"/>
                  <a:gd name="connsiteX7" fmla="*/ 711882 w 6948057"/>
                  <a:gd name="connsiteY7" fmla="*/ 12459 h 4290038"/>
                  <a:gd name="connsiteX8" fmla="*/ 738828 w 6948057"/>
                  <a:gd name="connsiteY8" fmla="*/ -495 h 4290038"/>
                  <a:gd name="connsiteX9" fmla="*/ 751316 w 6948057"/>
                  <a:gd name="connsiteY9" fmla="*/ 11220 h 4290038"/>
                  <a:gd name="connsiteX10" fmla="*/ 1864407 w 6948057"/>
                  <a:gd name="connsiteY10" fmla="*/ 2598782 h 4290038"/>
                  <a:gd name="connsiteX11" fmla="*/ 5515625 w 6948057"/>
                  <a:gd name="connsiteY11" fmla="*/ 3484609 h 4290038"/>
                  <a:gd name="connsiteX12" fmla="*/ 5519340 w 6948057"/>
                  <a:gd name="connsiteY12" fmla="*/ 3484609 h 4290038"/>
                  <a:gd name="connsiteX13" fmla="*/ 5602018 w 6948057"/>
                  <a:gd name="connsiteY13" fmla="*/ 3456034 h 4290038"/>
                  <a:gd name="connsiteX14" fmla="*/ 5635355 w 6948057"/>
                  <a:gd name="connsiteY14" fmla="*/ 3432221 h 4290038"/>
                  <a:gd name="connsiteX15" fmla="*/ 6264005 w 6948057"/>
                  <a:gd name="connsiteY15" fmla="*/ 3151232 h 4290038"/>
                  <a:gd name="connsiteX16" fmla="*/ 6660436 w 6948057"/>
                  <a:gd name="connsiteY16" fmla="*/ 3477749 h 4290038"/>
                  <a:gd name="connsiteX17" fmla="*/ 6899322 w 6948057"/>
                  <a:gd name="connsiteY17" fmla="*/ 3555951 h 4290038"/>
                  <a:gd name="connsiteX18" fmla="*/ 6946947 w 6948057"/>
                  <a:gd name="connsiteY18" fmla="*/ 3680822 h 4290038"/>
                  <a:gd name="connsiteX19" fmla="*/ 6612906 w 6948057"/>
                  <a:gd name="connsiteY19" fmla="*/ 4136880 h 4290038"/>
                  <a:gd name="connsiteX20" fmla="*/ 6045883 w 6948057"/>
                  <a:gd name="connsiteY20" fmla="*/ 4288327 h 4290038"/>
                  <a:gd name="connsiteX21" fmla="*/ 5420471 w 6948057"/>
                  <a:gd name="connsiteY21" fmla="*/ 4053251 h 4290038"/>
                  <a:gd name="connsiteX22" fmla="*/ 5628212 w 6948057"/>
                  <a:gd name="connsiteY22" fmla="*/ 4115828 h 4290038"/>
                  <a:gd name="connsiteX23" fmla="*/ 6595951 w 6948057"/>
                  <a:gd name="connsiteY23" fmla="*/ 4096778 h 4290038"/>
                  <a:gd name="connsiteX24" fmla="*/ 6904657 w 6948057"/>
                  <a:gd name="connsiteY24" fmla="*/ 3678250 h 4290038"/>
                  <a:gd name="connsiteX25" fmla="*/ 6869414 w 6948057"/>
                  <a:gd name="connsiteY25" fmla="*/ 3584905 h 4290038"/>
                  <a:gd name="connsiteX26" fmla="*/ 6644053 w 6948057"/>
                  <a:gd name="connsiteY26" fmla="*/ 3518993 h 4290038"/>
                  <a:gd name="connsiteX27" fmla="*/ 6643290 w 6948057"/>
                  <a:gd name="connsiteY27" fmla="*/ 3518993 h 4290038"/>
                  <a:gd name="connsiteX28" fmla="*/ 6622336 w 6948057"/>
                  <a:gd name="connsiteY28" fmla="*/ 3500801 h 4290038"/>
                  <a:gd name="connsiteX29" fmla="*/ 6258005 w 6948057"/>
                  <a:gd name="connsiteY29" fmla="*/ 3192000 h 4290038"/>
                  <a:gd name="connsiteX30" fmla="*/ 5660120 w 6948057"/>
                  <a:gd name="connsiteY30" fmla="*/ 3465559 h 4290038"/>
                  <a:gd name="connsiteX31" fmla="*/ 5626592 w 6948057"/>
                  <a:gd name="connsiteY31" fmla="*/ 3489464 h 4290038"/>
                  <a:gd name="connsiteX32" fmla="*/ 5519245 w 6948057"/>
                  <a:gd name="connsiteY32" fmla="*/ 3526136 h 4290038"/>
                  <a:gd name="connsiteX33" fmla="*/ 3860752 w 6948057"/>
                  <a:gd name="connsiteY33" fmla="*/ 3358972 h 4290038"/>
                  <a:gd name="connsiteX34" fmla="*/ 1828784 w 6948057"/>
                  <a:gd name="connsiteY34" fmla="*/ 2621261 h 4290038"/>
                  <a:gd name="connsiteX35" fmla="*/ 1826403 w 6948057"/>
                  <a:gd name="connsiteY35" fmla="*/ 2617071 h 4290038"/>
                  <a:gd name="connsiteX36" fmla="*/ 732933 w 6948057"/>
                  <a:gd name="connsiteY36" fmla="*/ 76848 h 4290038"/>
                  <a:gd name="connsiteX37" fmla="*/ 43323 w 6948057"/>
                  <a:gd name="connsiteY37" fmla="*/ 2003661 h 4290038"/>
                  <a:gd name="connsiteX38" fmla="*/ 659495 w 6948057"/>
                  <a:gd name="connsiteY38" fmla="*/ 3179046 h 4290038"/>
                  <a:gd name="connsiteX39" fmla="*/ 2245407 w 6948057"/>
                  <a:gd name="connsiteY39" fmla="*/ 4138594 h 4290038"/>
                  <a:gd name="connsiteX40" fmla="*/ 5384847 w 6948057"/>
                  <a:gd name="connsiteY40" fmla="*/ 4055346 h 4290038"/>
                  <a:gd name="connsiteX41" fmla="*/ 5420757 w 6948057"/>
                  <a:gd name="connsiteY41" fmla="*/ 4053537 h 4290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6948057" h="4290038">
                    <a:moveTo>
                      <a:pt x="6045883" y="4288327"/>
                    </a:moveTo>
                    <a:cubicBezTo>
                      <a:pt x="5903008" y="4288327"/>
                      <a:pt x="5756608" y="4250227"/>
                      <a:pt x="5604970" y="4151359"/>
                    </a:cubicBezTo>
                    <a:cubicBezTo>
                      <a:pt x="5541058" y="4109447"/>
                      <a:pt x="5464762" y="4090493"/>
                      <a:pt x="5388658" y="4097827"/>
                    </a:cubicBezTo>
                    <a:cubicBezTo>
                      <a:pt x="5192538" y="4117544"/>
                      <a:pt x="2365613" y="4178599"/>
                      <a:pt x="2245407" y="4181266"/>
                    </a:cubicBezTo>
                    <a:cubicBezTo>
                      <a:pt x="1563675" y="4182694"/>
                      <a:pt x="937863" y="3804456"/>
                      <a:pt x="622157" y="3200191"/>
                    </a:cubicBezTo>
                    <a:lnTo>
                      <a:pt x="1603" y="2016614"/>
                    </a:lnTo>
                    <a:cubicBezTo>
                      <a:pt x="-1150" y="2011375"/>
                      <a:pt x="-1559" y="2005185"/>
                      <a:pt x="460" y="1999564"/>
                    </a:cubicBezTo>
                    <a:lnTo>
                      <a:pt x="711882" y="12459"/>
                    </a:lnTo>
                    <a:cubicBezTo>
                      <a:pt x="715740" y="1411"/>
                      <a:pt x="727808" y="-4401"/>
                      <a:pt x="738828" y="-495"/>
                    </a:cubicBezTo>
                    <a:cubicBezTo>
                      <a:pt x="744458" y="1505"/>
                      <a:pt x="748992" y="5696"/>
                      <a:pt x="751316" y="11220"/>
                    </a:cubicBezTo>
                    <a:lnTo>
                      <a:pt x="1864407" y="2598782"/>
                    </a:lnTo>
                    <a:cubicBezTo>
                      <a:pt x="2388282" y="3306203"/>
                      <a:pt x="5396658" y="3499561"/>
                      <a:pt x="5515625" y="3484609"/>
                    </a:cubicBezTo>
                    <a:cubicBezTo>
                      <a:pt x="5516864" y="3484418"/>
                      <a:pt x="5518102" y="3484418"/>
                      <a:pt x="5519340" y="3484609"/>
                    </a:cubicBezTo>
                    <a:cubicBezTo>
                      <a:pt x="5548963" y="3482892"/>
                      <a:pt x="5577633" y="3472986"/>
                      <a:pt x="5602018" y="3456034"/>
                    </a:cubicBezTo>
                    <a:lnTo>
                      <a:pt x="5635355" y="3432221"/>
                    </a:lnTo>
                    <a:cubicBezTo>
                      <a:pt x="5796423" y="3316777"/>
                      <a:pt x="6065980" y="3123610"/>
                      <a:pt x="6264005" y="3151232"/>
                    </a:cubicBezTo>
                    <a:cubicBezTo>
                      <a:pt x="6565757" y="3193238"/>
                      <a:pt x="6643862" y="3412504"/>
                      <a:pt x="6660436" y="3477749"/>
                    </a:cubicBezTo>
                    <a:cubicBezTo>
                      <a:pt x="6706632" y="3478511"/>
                      <a:pt x="6830361" y="3487274"/>
                      <a:pt x="6899322" y="3555951"/>
                    </a:cubicBezTo>
                    <a:cubicBezTo>
                      <a:pt x="6932469" y="3588812"/>
                      <a:pt x="6949805" y="3634246"/>
                      <a:pt x="6946947" y="3680822"/>
                    </a:cubicBezTo>
                    <a:cubicBezTo>
                      <a:pt x="6944757" y="3754164"/>
                      <a:pt x="6914182" y="4003814"/>
                      <a:pt x="6612906" y="4136880"/>
                    </a:cubicBezTo>
                    <a:cubicBezTo>
                      <a:pt x="6432311" y="4216413"/>
                      <a:pt x="6243431" y="4288327"/>
                      <a:pt x="6045883" y="4288327"/>
                    </a:cubicBezTo>
                    <a:close/>
                    <a:moveTo>
                      <a:pt x="5420471" y="4053251"/>
                    </a:moveTo>
                    <a:cubicBezTo>
                      <a:pt x="5494290" y="4053537"/>
                      <a:pt x="5566490" y="4075252"/>
                      <a:pt x="5628212" y="4115828"/>
                    </a:cubicBezTo>
                    <a:cubicBezTo>
                      <a:pt x="5972445" y="4341382"/>
                      <a:pt x="6282388" y="4235749"/>
                      <a:pt x="6595951" y="4096778"/>
                    </a:cubicBezTo>
                    <a:cubicBezTo>
                      <a:pt x="6874462" y="3973811"/>
                      <a:pt x="6902656" y="3745307"/>
                      <a:pt x="6904657" y="3678250"/>
                    </a:cubicBezTo>
                    <a:cubicBezTo>
                      <a:pt x="6907038" y="3643485"/>
                      <a:pt x="6894180" y="3609385"/>
                      <a:pt x="6869414" y="3584905"/>
                    </a:cubicBezTo>
                    <a:cubicBezTo>
                      <a:pt x="6798358" y="3514325"/>
                      <a:pt x="6645672" y="3518993"/>
                      <a:pt x="6644053" y="3518993"/>
                    </a:cubicBezTo>
                    <a:lnTo>
                      <a:pt x="6643290" y="3518993"/>
                    </a:lnTo>
                    <a:cubicBezTo>
                      <a:pt x="6632718" y="3518993"/>
                      <a:pt x="6623765" y="3511277"/>
                      <a:pt x="6622336" y="3500801"/>
                    </a:cubicBezTo>
                    <a:cubicBezTo>
                      <a:pt x="6620716" y="3490131"/>
                      <a:pt x="6579187" y="3236768"/>
                      <a:pt x="6258005" y="3192000"/>
                    </a:cubicBezTo>
                    <a:cubicBezTo>
                      <a:pt x="6077030" y="3166949"/>
                      <a:pt x="5805758" y="3361163"/>
                      <a:pt x="5660120" y="3465559"/>
                    </a:cubicBezTo>
                    <a:lnTo>
                      <a:pt x="5626592" y="3489464"/>
                    </a:lnTo>
                    <a:cubicBezTo>
                      <a:pt x="5594874" y="3511467"/>
                      <a:pt x="5557726" y="3524136"/>
                      <a:pt x="5519245" y="3526136"/>
                    </a:cubicBezTo>
                    <a:cubicBezTo>
                      <a:pt x="5445522" y="3530231"/>
                      <a:pt x="4676664" y="3488036"/>
                      <a:pt x="3860752" y="3358972"/>
                    </a:cubicBezTo>
                    <a:cubicBezTo>
                      <a:pt x="3091133" y="3237242"/>
                      <a:pt x="2113962" y="3010453"/>
                      <a:pt x="1828784" y="2621261"/>
                    </a:cubicBezTo>
                    <a:cubicBezTo>
                      <a:pt x="1827831" y="2619928"/>
                      <a:pt x="1827031" y="2618594"/>
                      <a:pt x="1826403" y="2617071"/>
                    </a:cubicBezTo>
                    <a:lnTo>
                      <a:pt x="732933" y="76848"/>
                    </a:lnTo>
                    <a:lnTo>
                      <a:pt x="43323" y="2003661"/>
                    </a:lnTo>
                    <a:lnTo>
                      <a:pt x="659495" y="3179046"/>
                    </a:lnTo>
                    <a:cubicBezTo>
                      <a:pt x="967581" y="3769882"/>
                      <a:pt x="1579105" y="4139831"/>
                      <a:pt x="2245407" y="4138594"/>
                    </a:cubicBezTo>
                    <a:cubicBezTo>
                      <a:pt x="2273982" y="4137927"/>
                      <a:pt x="5190348" y="4074968"/>
                      <a:pt x="5384847" y="4055346"/>
                    </a:cubicBezTo>
                    <a:cubicBezTo>
                      <a:pt x="5396754" y="4054106"/>
                      <a:pt x="5408755" y="4053537"/>
                      <a:pt x="5420757" y="405353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5E919718-92D1-8CD2-0483-EF77E9BE7623}"/>
                  </a:ext>
                </a:extLst>
              </p:cNvPr>
              <p:cNvSpPr/>
              <p:nvPr/>
            </p:nvSpPr>
            <p:spPr>
              <a:xfrm rot="17563001">
                <a:off x="1151475" y="2828387"/>
                <a:ext cx="2829972" cy="1820799"/>
              </a:xfrm>
              <a:custGeom>
                <a:avLst/>
                <a:gdLst>
                  <a:gd name="connsiteX0" fmla="*/ -805 w 2829972"/>
                  <a:gd name="connsiteY0" fmla="*/ 496637 h 1820799"/>
                  <a:gd name="connsiteX1" fmla="*/ 283897 w 2829972"/>
                  <a:gd name="connsiteY1" fmla="*/ -1712 h 1820799"/>
                  <a:gd name="connsiteX2" fmla="*/ 517640 w 2829972"/>
                  <a:gd name="connsiteY2" fmla="*/ 149927 h 1820799"/>
                  <a:gd name="connsiteX3" fmla="*/ 548978 w 2829972"/>
                  <a:gd name="connsiteY3" fmla="*/ 182883 h 1820799"/>
                  <a:gd name="connsiteX4" fmla="*/ 562979 w 2829972"/>
                  <a:gd name="connsiteY4" fmla="*/ 206886 h 1820799"/>
                  <a:gd name="connsiteX5" fmla="*/ 647752 w 2829972"/>
                  <a:gd name="connsiteY5" fmla="*/ 255463 h 1820799"/>
                  <a:gd name="connsiteX6" fmla="*/ 701092 w 2829972"/>
                  <a:gd name="connsiteY6" fmla="*/ 270989 h 1820799"/>
                  <a:gd name="connsiteX7" fmla="*/ 2439118 w 2829972"/>
                  <a:gd name="connsiteY7" fmla="*/ 1396653 h 1820799"/>
                  <a:gd name="connsiteX8" fmla="*/ 2477981 w 2829972"/>
                  <a:gd name="connsiteY8" fmla="*/ 1429705 h 1820799"/>
                  <a:gd name="connsiteX9" fmla="*/ 2829168 w 2829972"/>
                  <a:gd name="connsiteY9" fmla="*/ 1819088 h 1820799"/>
                  <a:gd name="connsiteX10" fmla="*/ 2340249 w 2829972"/>
                  <a:gd name="connsiteY10" fmla="*/ 1708597 h 1820799"/>
                  <a:gd name="connsiteX11" fmla="*/ 2264049 w 2829972"/>
                  <a:gd name="connsiteY11" fmla="*/ 1680022 h 1820799"/>
                  <a:gd name="connsiteX12" fmla="*/ 435248 w 2829972"/>
                  <a:gd name="connsiteY12" fmla="*/ 723808 h 1820799"/>
                  <a:gd name="connsiteX13" fmla="*/ 397148 w 2829972"/>
                  <a:gd name="connsiteY13" fmla="*/ 688375 h 1820799"/>
                  <a:gd name="connsiteX14" fmla="*/ 394767 w 2829972"/>
                  <a:gd name="connsiteY14" fmla="*/ 684565 h 1820799"/>
                  <a:gd name="connsiteX15" fmla="*/ 312091 w 2829972"/>
                  <a:gd name="connsiteY15" fmla="*/ 638178 h 1820799"/>
                  <a:gd name="connsiteX16" fmla="*/ 295136 w 2829972"/>
                  <a:gd name="connsiteY16" fmla="*/ 638178 h 1820799"/>
                  <a:gd name="connsiteX17" fmla="*/ 250464 w 2829972"/>
                  <a:gd name="connsiteY17" fmla="*/ 627224 h 1820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829972" h="1820799">
                    <a:moveTo>
                      <a:pt x="-805" y="496637"/>
                    </a:moveTo>
                    <a:lnTo>
                      <a:pt x="283897" y="-1712"/>
                    </a:lnTo>
                    <a:lnTo>
                      <a:pt x="517640" y="149927"/>
                    </a:lnTo>
                    <a:cubicBezTo>
                      <a:pt x="530498" y="158309"/>
                      <a:pt x="541262" y="169548"/>
                      <a:pt x="548978" y="182883"/>
                    </a:cubicBezTo>
                    <a:lnTo>
                      <a:pt x="562979" y="206886"/>
                    </a:lnTo>
                    <a:cubicBezTo>
                      <a:pt x="580411" y="237175"/>
                      <a:pt x="612795" y="255654"/>
                      <a:pt x="647752" y="255463"/>
                    </a:cubicBezTo>
                    <a:cubicBezTo>
                      <a:pt x="666706" y="255177"/>
                      <a:pt x="685280" y="260607"/>
                      <a:pt x="701092" y="270989"/>
                    </a:cubicBezTo>
                    <a:lnTo>
                      <a:pt x="2439118" y="1396653"/>
                    </a:lnTo>
                    <a:cubicBezTo>
                      <a:pt x="2453406" y="1405987"/>
                      <a:pt x="2466550" y="1417038"/>
                      <a:pt x="2477981" y="1429705"/>
                    </a:cubicBezTo>
                    <a:lnTo>
                      <a:pt x="2829168" y="1819088"/>
                    </a:lnTo>
                    <a:lnTo>
                      <a:pt x="2340249" y="1708597"/>
                    </a:lnTo>
                    <a:cubicBezTo>
                      <a:pt x="2313675" y="1702407"/>
                      <a:pt x="2288052" y="1692786"/>
                      <a:pt x="2264049" y="1680022"/>
                    </a:cubicBezTo>
                    <a:lnTo>
                      <a:pt x="435248" y="723808"/>
                    </a:lnTo>
                    <a:cubicBezTo>
                      <a:pt x="419628" y="715617"/>
                      <a:pt x="406389" y="703424"/>
                      <a:pt x="397148" y="688375"/>
                    </a:cubicBezTo>
                    <a:lnTo>
                      <a:pt x="394767" y="684565"/>
                    </a:lnTo>
                    <a:cubicBezTo>
                      <a:pt x="377146" y="655799"/>
                      <a:pt x="345810" y="638178"/>
                      <a:pt x="312091" y="638178"/>
                    </a:cubicBezTo>
                    <a:lnTo>
                      <a:pt x="295136" y="638178"/>
                    </a:lnTo>
                    <a:cubicBezTo>
                      <a:pt x="279610" y="638274"/>
                      <a:pt x="264180" y="634464"/>
                      <a:pt x="250464" y="627224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B005FFED-D21E-FBC7-5D88-B3C719F25C27}"/>
                  </a:ext>
                </a:extLst>
              </p:cNvPr>
              <p:cNvSpPr/>
              <p:nvPr/>
            </p:nvSpPr>
            <p:spPr>
              <a:xfrm rot="17563001">
                <a:off x="1130532" y="2806748"/>
                <a:ext cx="2872310" cy="1863478"/>
              </a:xfrm>
              <a:custGeom>
                <a:avLst/>
                <a:gdLst>
                  <a:gd name="connsiteX0" fmla="*/ 2849974 w 2872310"/>
                  <a:gd name="connsiteY0" fmla="*/ 1861576 h 1863478"/>
                  <a:gd name="connsiteX1" fmla="*/ 2845307 w 2872310"/>
                  <a:gd name="connsiteY1" fmla="*/ 1861099 h 1863478"/>
                  <a:gd name="connsiteX2" fmla="*/ 2356388 w 2872310"/>
                  <a:gd name="connsiteY2" fmla="*/ 1750611 h 1863478"/>
                  <a:gd name="connsiteX3" fmla="*/ 2274568 w 2872310"/>
                  <a:gd name="connsiteY3" fmla="*/ 1720510 h 1863478"/>
                  <a:gd name="connsiteX4" fmla="*/ 445768 w 2872310"/>
                  <a:gd name="connsiteY4" fmla="*/ 764296 h 1863478"/>
                  <a:gd name="connsiteX5" fmla="*/ 399572 w 2872310"/>
                  <a:gd name="connsiteY5" fmla="*/ 721053 h 1863478"/>
                  <a:gd name="connsiteX6" fmla="*/ 397191 w 2872310"/>
                  <a:gd name="connsiteY6" fmla="*/ 717338 h 1863478"/>
                  <a:gd name="connsiteX7" fmla="*/ 332993 w 2872310"/>
                  <a:gd name="connsiteY7" fmla="*/ 681048 h 1863478"/>
                  <a:gd name="connsiteX8" fmla="*/ 315276 w 2872310"/>
                  <a:gd name="connsiteY8" fmla="*/ 681048 h 1863478"/>
                  <a:gd name="connsiteX9" fmla="*/ 261174 w 2872310"/>
                  <a:gd name="connsiteY9" fmla="*/ 667713 h 1863478"/>
                  <a:gd name="connsiteX10" fmla="*/ 10571 w 2872310"/>
                  <a:gd name="connsiteY10" fmla="*/ 536744 h 1863478"/>
                  <a:gd name="connsiteX11" fmla="*/ 1617 w 2872310"/>
                  <a:gd name="connsiteY11" fmla="*/ 508074 h 1863478"/>
                  <a:gd name="connsiteX12" fmla="*/ 1999 w 2872310"/>
                  <a:gd name="connsiteY12" fmla="*/ 507311 h 1863478"/>
                  <a:gd name="connsiteX13" fmla="*/ 286701 w 2872310"/>
                  <a:gd name="connsiteY13" fmla="*/ 8963 h 1863478"/>
                  <a:gd name="connsiteX14" fmla="*/ 315656 w 2872310"/>
                  <a:gd name="connsiteY14" fmla="*/ 1153 h 1863478"/>
                  <a:gd name="connsiteX15" fmla="*/ 316704 w 2872310"/>
                  <a:gd name="connsiteY15" fmla="*/ 1724 h 1863478"/>
                  <a:gd name="connsiteX16" fmla="*/ 550353 w 2872310"/>
                  <a:gd name="connsiteY16" fmla="*/ 153363 h 1863478"/>
                  <a:gd name="connsiteX17" fmla="*/ 588453 w 2872310"/>
                  <a:gd name="connsiteY17" fmla="*/ 193463 h 1863478"/>
                  <a:gd name="connsiteX18" fmla="*/ 602454 w 2872310"/>
                  <a:gd name="connsiteY18" fmla="*/ 217466 h 1863478"/>
                  <a:gd name="connsiteX19" fmla="*/ 667701 w 2872310"/>
                  <a:gd name="connsiteY19" fmla="*/ 255566 h 1863478"/>
                  <a:gd name="connsiteX20" fmla="*/ 670082 w 2872310"/>
                  <a:gd name="connsiteY20" fmla="*/ 255566 h 1863478"/>
                  <a:gd name="connsiteX21" fmla="*/ 733709 w 2872310"/>
                  <a:gd name="connsiteY21" fmla="*/ 274616 h 1863478"/>
                  <a:gd name="connsiteX22" fmla="*/ 2471735 w 2872310"/>
                  <a:gd name="connsiteY22" fmla="*/ 1400281 h 1863478"/>
                  <a:gd name="connsiteX23" fmla="*/ 2514789 w 2872310"/>
                  <a:gd name="connsiteY23" fmla="*/ 1436951 h 1863478"/>
                  <a:gd name="connsiteX24" fmla="*/ 2866071 w 2872310"/>
                  <a:gd name="connsiteY24" fmla="*/ 1826334 h 1863478"/>
                  <a:gd name="connsiteX25" fmla="*/ 2864452 w 2872310"/>
                  <a:gd name="connsiteY25" fmla="*/ 1856337 h 1863478"/>
                  <a:gd name="connsiteX26" fmla="*/ 2850260 w 2872310"/>
                  <a:gd name="connsiteY26" fmla="*/ 1861767 h 1863478"/>
                  <a:gd name="connsiteX27" fmla="*/ 332611 w 2872310"/>
                  <a:gd name="connsiteY27" fmla="*/ 638566 h 1863478"/>
                  <a:gd name="connsiteX28" fmla="*/ 433005 w 2872310"/>
                  <a:gd name="connsiteY28" fmla="*/ 695049 h 1863478"/>
                  <a:gd name="connsiteX29" fmla="*/ 435291 w 2872310"/>
                  <a:gd name="connsiteY29" fmla="*/ 698764 h 1863478"/>
                  <a:gd name="connsiteX30" fmla="*/ 465104 w 2872310"/>
                  <a:gd name="connsiteY30" fmla="*/ 726577 h 1863478"/>
                  <a:gd name="connsiteX31" fmla="*/ 2293904 w 2872310"/>
                  <a:gd name="connsiteY31" fmla="*/ 1682887 h 1863478"/>
                  <a:gd name="connsiteX32" fmla="*/ 2365533 w 2872310"/>
                  <a:gd name="connsiteY32" fmla="*/ 1709176 h 1863478"/>
                  <a:gd name="connsiteX33" fmla="*/ 2789109 w 2872310"/>
                  <a:gd name="connsiteY33" fmla="*/ 1804903 h 1863478"/>
                  <a:gd name="connsiteX34" fmla="*/ 2482689 w 2872310"/>
                  <a:gd name="connsiteY34" fmla="*/ 1465240 h 1863478"/>
                  <a:gd name="connsiteX35" fmla="*/ 2448018 w 2872310"/>
                  <a:gd name="connsiteY35" fmla="*/ 1435714 h 1863478"/>
                  <a:gd name="connsiteX36" fmla="*/ 710182 w 2872310"/>
                  <a:gd name="connsiteY36" fmla="*/ 310049 h 1863478"/>
                  <a:gd name="connsiteX37" fmla="*/ 668749 w 2872310"/>
                  <a:gd name="connsiteY37" fmla="*/ 297952 h 1863478"/>
                  <a:gd name="connsiteX38" fmla="*/ 667320 w 2872310"/>
                  <a:gd name="connsiteY38" fmla="*/ 297952 h 1863478"/>
                  <a:gd name="connsiteX39" fmla="*/ 565307 w 2872310"/>
                  <a:gd name="connsiteY39" fmla="*/ 238802 h 1863478"/>
                  <a:gd name="connsiteX40" fmla="*/ 551305 w 2872310"/>
                  <a:gd name="connsiteY40" fmla="*/ 214799 h 1863478"/>
                  <a:gd name="connsiteX41" fmla="*/ 526731 w 2872310"/>
                  <a:gd name="connsiteY41" fmla="*/ 188986 h 1863478"/>
                  <a:gd name="connsiteX42" fmla="*/ 311941 w 2872310"/>
                  <a:gd name="connsiteY42" fmla="*/ 49540 h 1863478"/>
                  <a:gd name="connsiteX43" fmla="*/ 49433 w 2872310"/>
                  <a:gd name="connsiteY43" fmla="*/ 509026 h 1863478"/>
                  <a:gd name="connsiteX44" fmla="*/ 280414 w 2872310"/>
                  <a:gd name="connsiteY44" fmla="*/ 629803 h 1863478"/>
                  <a:gd name="connsiteX45" fmla="*/ 315181 w 2872310"/>
                  <a:gd name="connsiteY45" fmla="*/ 638280 h 1863478"/>
                  <a:gd name="connsiteX46" fmla="*/ 332611 w 2872310"/>
                  <a:gd name="connsiteY46" fmla="*/ 638280 h 1863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872310" h="1863478">
                    <a:moveTo>
                      <a:pt x="2849974" y="1861576"/>
                    </a:moveTo>
                    <a:cubicBezTo>
                      <a:pt x="2848450" y="1861576"/>
                      <a:pt x="2846830" y="1861385"/>
                      <a:pt x="2845307" y="1861099"/>
                    </a:cubicBezTo>
                    <a:lnTo>
                      <a:pt x="2356388" y="1750611"/>
                    </a:lnTo>
                    <a:cubicBezTo>
                      <a:pt x="2327908" y="1744132"/>
                      <a:pt x="2300381" y="1734037"/>
                      <a:pt x="2274568" y="1720510"/>
                    </a:cubicBezTo>
                    <a:lnTo>
                      <a:pt x="445768" y="764296"/>
                    </a:lnTo>
                    <a:cubicBezTo>
                      <a:pt x="426814" y="754295"/>
                      <a:pt x="410811" y="739341"/>
                      <a:pt x="399572" y="721053"/>
                    </a:cubicBezTo>
                    <a:lnTo>
                      <a:pt x="397191" y="717338"/>
                    </a:lnTo>
                    <a:cubicBezTo>
                      <a:pt x="383474" y="695049"/>
                      <a:pt x="359186" y="681333"/>
                      <a:pt x="332993" y="681048"/>
                    </a:cubicBezTo>
                    <a:lnTo>
                      <a:pt x="315276" y="681048"/>
                    </a:lnTo>
                    <a:cubicBezTo>
                      <a:pt x="296417" y="681048"/>
                      <a:pt x="277842" y="676475"/>
                      <a:pt x="261174" y="667713"/>
                    </a:cubicBezTo>
                    <a:lnTo>
                      <a:pt x="10571" y="536744"/>
                    </a:lnTo>
                    <a:cubicBezTo>
                      <a:pt x="188" y="531314"/>
                      <a:pt x="-3811" y="518456"/>
                      <a:pt x="1617" y="508074"/>
                    </a:cubicBezTo>
                    <a:cubicBezTo>
                      <a:pt x="1713" y="507788"/>
                      <a:pt x="1808" y="507597"/>
                      <a:pt x="1999" y="507311"/>
                    </a:cubicBezTo>
                    <a:lnTo>
                      <a:pt x="286701" y="8963"/>
                    </a:lnTo>
                    <a:cubicBezTo>
                      <a:pt x="292511" y="-1228"/>
                      <a:pt x="305560" y="-4752"/>
                      <a:pt x="315656" y="1153"/>
                    </a:cubicBezTo>
                    <a:cubicBezTo>
                      <a:pt x="316038" y="1343"/>
                      <a:pt x="316419" y="1534"/>
                      <a:pt x="316704" y="1724"/>
                    </a:cubicBezTo>
                    <a:lnTo>
                      <a:pt x="550353" y="153363"/>
                    </a:lnTo>
                    <a:cubicBezTo>
                      <a:pt x="566069" y="163554"/>
                      <a:pt x="579118" y="177271"/>
                      <a:pt x="588453" y="193463"/>
                    </a:cubicBezTo>
                    <a:lnTo>
                      <a:pt x="602454" y="217466"/>
                    </a:lnTo>
                    <a:cubicBezTo>
                      <a:pt x="615885" y="240802"/>
                      <a:pt x="640745" y="255280"/>
                      <a:pt x="667701" y="255566"/>
                    </a:cubicBezTo>
                    <a:lnTo>
                      <a:pt x="670082" y="255566"/>
                    </a:lnTo>
                    <a:cubicBezTo>
                      <a:pt x="692657" y="255566"/>
                      <a:pt x="714849" y="262233"/>
                      <a:pt x="733709" y="274616"/>
                    </a:cubicBezTo>
                    <a:lnTo>
                      <a:pt x="2471735" y="1400281"/>
                    </a:lnTo>
                    <a:cubicBezTo>
                      <a:pt x="2487643" y="1410566"/>
                      <a:pt x="2502121" y="1422854"/>
                      <a:pt x="2514789" y="1436951"/>
                    </a:cubicBezTo>
                    <a:lnTo>
                      <a:pt x="2866071" y="1826334"/>
                    </a:lnTo>
                    <a:cubicBezTo>
                      <a:pt x="2873882" y="1835096"/>
                      <a:pt x="2873214" y="1848526"/>
                      <a:pt x="2864452" y="1856337"/>
                    </a:cubicBezTo>
                    <a:cubicBezTo>
                      <a:pt x="2860547" y="1859862"/>
                      <a:pt x="2855498" y="1861767"/>
                      <a:pt x="2850260" y="1861767"/>
                    </a:cubicBezTo>
                    <a:close/>
                    <a:moveTo>
                      <a:pt x="332611" y="638566"/>
                    </a:moveTo>
                    <a:cubicBezTo>
                      <a:pt x="373569" y="638852"/>
                      <a:pt x="411478" y="660188"/>
                      <a:pt x="433005" y="695049"/>
                    </a:cubicBezTo>
                    <a:lnTo>
                      <a:pt x="435291" y="698764"/>
                    </a:lnTo>
                    <a:cubicBezTo>
                      <a:pt x="442530" y="710575"/>
                      <a:pt x="452817" y="720100"/>
                      <a:pt x="465104" y="726577"/>
                    </a:cubicBezTo>
                    <a:lnTo>
                      <a:pt x="2293904" y="1682887"/>
                    </a:lnTo>
                    <a:cubicBezTo>
                      <a:pt x="2316574" y="1694698"/>
                      <a:pt x="2340672" y="1703555"/>
                      <a:pt x="2365533" y="1709176"/>
                    </a:cubicBezTo>
                    <a:lnTo>
                      <a:pt x="2789109" y="1804903"/>
                    </a:lnTo>
                    <a:lnTo>
                      <a:pt x="2482689" y="1465240"/>
                    </a:lnTo>
                    <a:cubicBezTo>
                      <a:pt x="2472498" y="1453906"/>
                      <a:pt x="2460878" y="1443999"/>
                      <a:pt x="2448018" y="1435714"/>
                    </a:cubicBezTo>
                    <a:lnTo>
                      <a:pt x="710182" y="310049"/>
                    </a:lnTo>
                    <a:cubicBezTo>
                      <a:pt x="697990" y="301762"/>
                      <a:pt x="683512" y="297571"/>
                      <a:pt x="668749" y="297952"/>
                    </a:cubicBezTo>
                    <a:lnTo>
                      <a:pt x="667320" y="297952"/>
                    </a:lnTo>
                    <a:cubicBezTo>
                      <a:pt x="625219" y="297856"/>
                      <a:pt x="586357" y="275282"/>
                      <a:pt x="565307" y="238802"/>
                    </a:cubicBezTo>
                    <a:lnTo>
                      <a:pt x="551305" y="214799"/>
                    </a:lnTo>
                    <a:cubicBezTo>
                      <a:pt x="545304" y="204417"/>
                      <a:pt x="536828" y="195558"/>
                      <a:pt x="526731" y="188986"/>
                    </a:cubicBezTo>
                    <a:lnTo>
                      <a:pt x="311941" y="49540"/>
                    </a:lnTo>
                    <a:lnTo>
                      <a:pt x="49433" y="509026"/>
                    </a:lnTo>
                    <a:lnTo>
                      <a:pt x="280414" y="629803"/>
                    </a:lnTo>
                    <a:cubicBezTo>
                      <a:pt x="291178" y="635328"/>
                      <a:pt x="303084" y="638280"/>
                      <a:pt x="315181" y="638280"/>
                    </a:cubicBezTo>
                    <a:lnTo>
                      <a:pt x="332611" y="6382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9933E16E-62F3-0A60-7C73-427D77982D79}"/>
                  </a:ext>
                </a:extLst>
              </p:cNvPr>
              <p:cNvSpPr/>
              <p:nvPr/>
            </p:nvSpPr>
            <p:spPr>
              <a:xfrm rot="17563001">
                <a:off x="3434426" y="2937983"/>
                <a:ext cx="147492" cy="245028"/>
              </a:xfrm>
              <a:custGeom>
                <a:avLst/>
                <a:gdLst>
                  <a:gd name="connsiteX0" fmla="*/ 20626 w 147492"/>
                  <a:gd name="connsiteY0" fmla="*/ 243317 h 245028"/>
                  <a:gd name="connsiteX1" fmla="*/ -805 w 147492"/>
                  <a:gd name="connsiteY1" fmla="*/ 222076 h 245028"/>
                  <a:gd name="connsiteX2" fmla="*/ 1576 w 147492"/>
                  <a:gd name="connsiteY2" fmla="*/ 212265 h 245028"/>
                  <a:gd name="connsiteX3" fmla="*/ 106351 w 147492"/>
                  <a:gd name="connsiteY3" fmla="*/ 10050 h 245028"/>
                  <a:gd name="connsiteX4" fmla="*/ 134926 w 147492"/>
                  <a:gd name="connsiteY4" fmla="*/ 525 h 245028"/>
                  <a:gd name="connsiteX5" fmla="*/ 144451 w 147492"/>
                  <a:gd name="connsiteY5" fmla="*/ 29100 h 245028"/>
                  <a:gd name="connsiteX6" fmla="*/ 39676 w 147492"/>
                  <a:gd name="connsiteY6" fmla="*/ 231315 h 245028"/>
                  <a:gd name="connsiteX7" fmla="*/ 20626 w 147492"/>
                  <a:gd name="connsiteY7" fmla="*/ 243317 h 245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7492" h="245028">
                    <a:moveTo>
                      <a:pt x="20626" y="243317"/>
                    </a:moveTo>
                    <a:cubicBezTo>
                      <a:pt x="8815" y="243317"/>
                      <a:pt x="-710" y="233792"/>
                      <a:pt x="-805" y="222076"/>
                    </a:cubicBezTo>
                    <a:cubicBezTo>
                      <a:pt x="-805" y="218646"/>
                      <a:pt x="53" y="215314"/>
                      <a:pt x="1576" y="212265"/>
                    </a:cubicBezTo>
                    <a:lnTo>
                      <a:pt x="106351" y="10050"/>
                    </a:lnTo>
                    <a:cubicBezTo>
                      <a:pt x="111590" y="-429"/>
                      <a:pt x="124449" y="-4715"/>
                      <a:pt x="134926" y="525"/>
                    </a:cubicBezTo>
                    <a:cubicBezTo>
                      <a:pt x="145403" y="5764"/>
                      <a:pt x="149690" y="18621"/>
                      <a:pt x="144451" y="29100"/>
                    </a:cubicBezTo>
                    <a:lnTo>
                      <a:pt x="39676" y="231315"/>
                    </a:lnTo>
                    <a:cubicBezTo>
                      <a:pt x="36152" y="238650"/>
                      <a:pt x="28722" y="243221"/>
                      <a:pt x="20626" y="24331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51ACD10E-98E4-6061-11DA-23F367C5F430}"/>
                  </a:ext>
                </a:extLst>
              </p:cNvPr>
              <p:cNvSpPr/>
              <p:nvPr/>
            </p:nvSpPr>
            <p:spPr>
              <a:xfrm rot="17563001">
                <a:off x="855666" y="4442072"/>
                <a:ext cx="785485" cy="771801"/>
              </a:xfrm>
              <a:custGeom>
                <a:avLst/>
                <a:gdLst>
                  <a:gd name="connsiteX0" fmla="*/ 370534 w 785485"/>
                  <a:gd name="connsiteY0" fmla="*/ 22186 h 771801"/>
                  <a:gd name="connsiteX1" fmla="*/ 784680 w 785485"/>
                  <a:gd name="connsiteY1" fmla="*/ 272504 h 771801"/>
                  <a:gd name="connsiteX2" fmla="*/ 492453 w 785485"/>
                  <a:gd name="connsiteY2" fmla="*/ 770090 h 771801"/>
                  <a:gd name="connsiteX3" fmla="*/ 78306 w 785485"/>
                  <a:gd name="connsiteY3" fmla="*/ 519772 h 771801"/>
                  <a:gd name="connsiteX4" fmla="*/ 20204 w 785485"/>
                  <a:gd name="connsiteY4" fmla="*/ 301746 h 771801"/>
                  <a:gd name="connsiteX5" fmla="*/ 153554 w 785485"/>
                  <a:gd name="connsiteY5" fmla="*/ 74194 h 771801"/>
                  <a:gd name="connsiteX6" fmla="*/ 367866 w 785485"/>
                  <a:gd name="connsiteY6" fmla="*/ 20568 h 771801"/>
                  <a:gd name="connsiteX7" fmla="*/ 370534 w 785485"/>
                  <a:gd name="connsiteY7" fmla="*/ 22186 h 771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5485" h="771801">
                    <a:moveTo>
                      <a:pt x="370534" y="22186"/>
                    </a:moveTo>
                    <a:lnTo>
                      <a:pt x="784680" y="272504"/>
                    </a:lnTo>
                    <a:lnTo>
                      <a:pt x="492453" y="770090"/>
                    </a:lnTo>
                    <a:lnTo>
                      <a:pt x="78306" y="519772"/>
                    </a:lnTo>
                    <a:cubicBezTo>
                      <a:pt x="2678" y="475101"/>
                      <a:pt x="-23135" y="378136"/>
                      <a:pt x="20204" y="301746"/>
                    </a:cubicBezTo>
                    <a:lnTo>
                      <a:pt x="153554" y="74194"/>
                    </a:lnTo>
                    <a:cubicBezTo>
                      <a:pt x="197941" y="184"/>
                      <a:pt x="293857" y="-23819"/>
                      <a:pt x="367866" y="20568"/>
                    </a:cubicBezTo>
                    <a:cubicBezTo>
                      <a:pt x="368723" y="21043"/>
                      <a:pt x="369676" y="21615"/>
                      <a:pt x="370534" y="22186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55C18BF1-226A-386F-2835-04A2CABBE531}"/>
                  </a:ext>
                </a:extLst>
              </p:cNvPr>
              <p:cNvSpPr/>
              <p:nvPr/>
            </p:nvSpPr>
            <p:spPr>
              <a:xfrm rot="17563001">
                <a:off x="834817" y="4421332"/>
                <a:ext cx="827424" cy="813841"/>
              </a:xfrm>
              <a:custGeom>
                <a:avLst/>
                <a:gdLst>
                  <a:gd name="connsiteX0" fmla="*/ 513634 w 827424"/>
                  <a:gd name="connsiteY0" fmla="*/ 812130 h 813841"/>
                  <a:gd name="connsiteX1" fmla="*/ 502680 w 827424"/>
                  <a:gd name="connsiteY1" fmla="*/ 809083 h 813841"/>
                  <a:gd name="connsiteX2" fmla="*/ 88438 w 827424"/>
                  <a:gd name="connsiteY2" fmla="*/ 558765 h 813841"/>
                  <a:gd name="connsiteX3" fmla="*/ 23001 w 827424"/>
                  <a:gd name="connsiteY3" fmla="*/ 311783 h 813841"/>
                  <a:gd name="connsiteX4" fmla="*/ 156351 w 827424"/>
                  <a:gd name="connsiteY4" fmla="*/ 84230 h 813841"/>
                  <a:gd name="connsiteX5" fmla="*/ 263889 w 827424"/>
                  <a:gd name="connsiteY5" fmla="*/ 3743 h 813841"/>
                  <a:gd name="connsiteX6" fmla="*/ 402383 w 827424"/>
                  <a:gd name="connsiteY6" fmla="*/ 24794 h 813841"/>
                  <a:gd name="connsiteX7" fmla="*/ 816529 w 827424"/>
                  <a:gd name="connsiteY7" fmla="*/ 275111 h 813841"/>
                  <a:gd name="connsiteX8" fmla="*/ 823864 w 827424"/>
                  <a:gd name="connsiteY8" fmla="*/ 303686 h 813841"/>
                  <a:gd name="connsiteX9" fmla="*/ 531636 w 827424"/>
                  <a:gd name="connsiteY9" fmla="*/ 801273 h 813841"/>
                  <a:gd name="connsiteX10" fmla="*/ 518587 w 827424"/>
                  <a:gd name="connsiteY10" fmla="*/ 810798 h 813841"/>
                  <a:gd name="connsiteX11" fmla="*/ 513634 w 827424"/>
                  <a:gd name="connsiteY11" fmla="*/ 812130 h 813841"/>
                  <a:gd name="connsiteX12" fmla="*/ 308275 w 827424"/>
                  <a:gd name="connsiteY12" fmla="*/ 40605 h 813841"/>
                  <a:gd name="connsiteX13" fmla="*/ 274557 w 827424"/>
                  <a:gd name="connsiteY13" fmla="*/ 44797 h 813841"/>
                  <a:gd name="connsiteX14" fmla="*/ 193308 w 827424"/>
                  <a:gd name="connsiteY14" fmla="*/ 105662 h 813841"/>
                  <a:gd name="connsiteX15" fmla="*/ 59958 w 827424"/>
                  <a:gd name="connsiteY15" fmla="*/ 333214 h 813841"/>
                  <a:gd name="connsiteX16" fmla="*/ 110727 w 827424"/>
                  <a:gd name="connsiteY16" fmla="*/ 522285 h 813841"/>
                  <a:gd name="connsiteX17" fmla="*/ 506490 w 827424"/>
                  <a:gd name="connsiteY17" fmla="*/ 761458 h 813841"/>
                  <a:gd name="connsiteX18" fmla="*/ 777191 w 827424"/>
                  <a:gd name="connsiteY18" fmla="*/ 300543 h 813841"/>
                  <a:gd name="connsiteX19" fmla="*/ 380951 w 827424"/>
                  <a:gd name="connsiteY19" fmla="*/ 61084 h 813841"/>
                  <a:gd name="connsiteX20" fmla="*/ 308275 w 827424"/>
                  <a:gd name="connsiteY20" fmla="*/ 40700 h 8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27424" h="813841">
                    <a:moveTo>
                      <a:pt x="513634" y="812130"/>
                    </a:moveTo>
                    <a:cubicBezTo>
                      <a:pt x="509728" y="812130"/>
                      <a:pt x="506015" y="811083"/>
                      <a:pt x="502680" y="809083"/>
                    </a:cubicBezTo>
                    <a:lnTo>
                      <a:pt x="88438" y="558765"/>
                    </a:lnTo>
                    <a:cubicBezTo>
                      <a:pt x="3094" y="507998"/>
                      <a:pt x="-26053" y="398174"/>
                      <a:pt x="23001" y="311783"/>
                    </a:cubicBezTo>
                    <a:lnTo>
                      <a:pt x="156351" y="84230"/>
                    </a:lnTo>
                    <a:cubicBezTo>
                      <a:pt x="179878" y="44035"/>
                      <a:pt x="218645" y="14983"/>
                      <a:pt x="263889" y="3743"/>
                    </a:cubicBezTo>
                    <a:cubicBezTo>
                      <a:pt x="311037" y="-8068"/>
                      <a:pt x="360948" y="-542"/>
                      <a:pt x="402383" y="24794"/>
                    </a:cubicBezTo>
                    <a:lnTo>
                      <a:pt x="816529" y="275111"/>
                    </a:lnTo>
                    <a:cubicBezTo>
                      <a:pt x="826245" y="281111"/>
                      <a:pt x="829483" y="293780"/>
                      <a:pt x="823864" y="303686"/>
                    </a:cubicBezTo>
                    <a:lnTo>
                      <a:pt x="531636" y="801273"/>
                    </a:lnTo>
                    <a:cubicBezTo>
                      <a:pt x="528778" y="806035"/>
                      <a:pt x="524016" y="809464"/>
                      <a:pt x="518587" y="810798"/>
                    </a:cubicBezTo>
                    <a:cubicBezTo>
                      <a:pt x="516967" y="811464"/>
                      <a:pt x="515349" y="811941"/>
                      <a:pt x="513634" y="812130"/>
                    </a:cubicBezTo>
                    <a:close/>
                    <a:moveTo>
                      <a:pt x="308275" y="40605"/>
                    </a:moveTo>
                    <a:cubicBezTo>
                      <a:pt x="296940" y="40605"/>
                      <a:pt x="285606" y="42034"/>
                      <a:pt x="274557" y="44797"/>
                    </a:cubicBezTo>
                    <a:cubicBezTo>
                      <a:pt x="240362" y="53369"/>
                      <a:pt x="211120" y="75276"/>
                      <a:pt x="193308" y="105662"/>
                    </a:cubicBezTo>
                    <a:lnTo>
                      <a:pt x="59958" y="333214"/>
                    </a:lnTo>
                    <a:cubicBezTo>
                      <a:pt x="22525" y="399508"/>
                      <a:pt x="45100" y="483613"/>
                      <a:pt x="110727" y="522285"/>
                    </a:cubicBezTo>
                    <a:lnTo>
                      <a:pt x="506490" y="761458"/>
                    </a:lnTo>
                    <a:lnTo>
                      <a:pt x="777191" y="300543"/>
                    </a:lnTo>
                    <a:lnTo>
                      <a:pt x="380951" y="61084"/>
                    </a:lnTo>
                    <a:cubicBezTo>
                      <a:pt x="359043" y="47749"/>
                      <a:pt x="333897" y="40700"/>
                      <a:pt x="308275" y="4070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3B0C916A-A444-792F-0A8B-F47E82F932AE}"/>
                  </a:ext>
                </a:extLst>
              </p:cNvPr>
              <p:cNvSpPr/>
              <p:nvPr/>
            </p:nvSpPr>
            <p:spPr>
              <a:xfrm rot="17563001">
                <a:off x="1690468" y="4284899"/>
                <a:ext cx="183972" cy="277525"/>
              </a:xfrm>
              <a:custGeom>
                <a:avLst/>
                <a:gdLst>
                  <a:gd name="connsiteX0" fmla="*/ 20376 w 183972"/>
                  <a:gd name="connsiteY0" fmla="*/ 275814 h 277525"/>
                  <a:gd name="connsiteX1" fmla="*/ 9518 w 183972"/>
                  <a:gd name="connsiteY1" fmla="*/ 272766 h 277525"/>
                  <a:gd name="connsiteX2" fmla="*/ 2183 w 183972"/>
                  <a:gd name="connsiteY2" fmla="*/ 243810 h 277525"/>
                  <a:gd name="connsiteX3" fmla="*/ 2279 w 183972"/>
                  <a:gd name="connsiteY3" fmla="*/ 243619 h 277525"/>
                  <a:gd name="connsiteX4" fmla="*/ 143153 w 183972"/>
                  <a:gd name="connsiteY4" fmla="*/ 9591 h 277525"/>
                  <a:gd name="connsiteX5" fmla="*/ 171823 w 183972"/>
                  <a:gd name="connsiteY5" fmla="*/ 732 h 277525"/>
                  <a:gd name="connsiteX6" fmla="*/ 180682 w 183972"/>
                  <a:gd name="connsiteY6" fmla="*/ 29497 h 277525"/>
                  <a:gd name="connsiteX7" fmla="*/ 179539 w 183972"/>
                  <a:gd name="connsiteY7" fmla="*/ 31402 h 277525"/>
                  <a:gd name="connsiteX8" fmla="*/ 38664 w 183972"/>
                  <a:gd name="connsiteY8" fmla="*/ 265527 h 277525"/>
                  <a:gd name="connsiteX9" fmla="*/ 20376 w 183972"/>
                  <a:gd name="connsiteY9" fmla="*/ 275814 h 277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3972" h="277525">
                    <a:moveTo>
                      <a:pt x="20376" y="275814"/>
                    </a:moveTo>
                    <a:cubicBezTo>
                      <a:pt x="16566" y="275814"/>
                      <a:pt x="12756" y="274766"/>
                      <a:pt x="9518" y="272766"/>
                    </a:cubicBezTo>
                    <a:cubicBezTo>
                      <a:pt x="-484" y="266766"/>
                      <a:pt x="-3817" y="253812"/>
                      <a:pt x="2183" y="243810"/>
                    </a:cubicBezTo>
                    <a:cubicBezTo>
                      <a:pt x="2183" y="243715"/>
                      <a:pt x="2279" y="243715"/>
                      <a:pt x="2279" y="243619"/>
                    </a:cubicBezTo>
                    <a:lnTo>
                      <a:pt x="143153" y="9591"/>
                    </a:lnTo>
                    <a:cubicBezTo>
                      <a:pt x="148678" y="-791"/>
                      <a:pt x="161536" y="-4697"/>
                      <a:pt x="171823" y="732"/>
                    </a:cubicBezTo>
                    <a:cubicBezTo>
                      <a:pt x="182206" y="6257"/>
                      <a:pt x="186206" y="19116"/>
                      <a:pt x="180682" y="29497"/>
                    </a:cubicBezTo>
                    <a:cubicBezTo>
                      <a:pt x="180300" y="30165"/>
                      <a:pt x="179920" y="30831"/>
                      <a:pt x="179539" y="31402"/>
                    </a:cubicBezTo>
                    <a:lnTo>
                      <a:pt x="38664" y="265527"/>
                    </a:lnTo>
                    <a:cubicBezTo>
                      <a:pt x="34759" y="271908"/>
                      <a:pt x="27805" y="275814"/>
                      <a:pt x="20376" y="275814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384C4987-C3E9-A37F-BD17-2C3225FC2CC9}"/>
                  </a:ext>
                </a:extLst>
              </p:cNvPr>
              <p:cNvSpPr/>
              <p:nvPr/>
            </p:nvSpPr>
            <p:spPr>
              <a:xfrm rot="17563001">
                <a:off x="1836486" y="3835770"/>
                <a:ext cx="561125" cy="368036"/>
              </a:xfrm>
              <a:custGeom>
                <a:avLst/>
                <a:gdLst>
                  <a:gd name="connsiteX0" fmla="*/ 539015 w 561125"/>
                  <a:gd name="connsiteY0" fmla="*/ 366325 h 368036"/>
                  <a:gd name="connsiteX1" fmla="*/ 527775 w 561125"/>
                  <a:gd name="connsiteY1" fmla="*/ 363088 h 368036"/>
                  <a:gd name="connsiteX2" fmla="*/ 9139 w 561125"/>
                  <a:gd name="connsiteY2" fmla="*/ 37523 h 368036"/>
                  <a:gd name="connsiteX3" fmla="*/ 2472 w 561125"/>
                  <a:gd name="connsiteY3" fmla="*/ 8282 h 368036"/>
                  <a:gd name="connsiteX4" fmla="*/ 31713 w 561125"/>
                  <a:gd name="connsiteY4" fmla="*/ 1518 h 368036"/>
                  <a:gd name="connsiteX5" fmla="*/ 550349 w 561125"/>
                  <a:gd name="connsiteY5" fmla="*/ 327083 h 368036"/>
                  <a:gd name="connsiteX6" fmla="*/ 557113 w 561125"/>
                  <a:gd name="connsiteY6" fmla="*/ 356326 h 368036"/>
                  <a:gd name="connsiteX7" fmla="*/ 539015 w 561125"/>
                  <a:gd name="connsiteY7" fmla="*/ 366325 h 368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1125" h="368036">
                    <a:moveTo>
                      <a:pt x="539015" y="366325"/>
                    </a:moveTo>
                    <a:cubicBezTo>
                      <a:pt x="535014" y="366325"/>
                      <a:pt x="531110" y="365183"/>
                      <a:pt x="527775" y="363088"/>
                    </a:cubicBezTo>
                    <a:lnTo>
                      <a:pt x="9139" y="37523"/>
                    </a:lnTo>
                    <a:cubicBezTo>
                      <a:pt x="-767" y="31332"/>
                      <a:pt x="-3815" y="18187"/>
                      <a:pt x="2472" y="8282"/>
                    </a:cubicBezTo>
                    <a:cubicBezTo>
                      <a:pt x="8662" y="-1720"/>
                      <a:pt x="21807" y="-4672"/>
                      <a:pt x="31713" y="1518"/>
                    </a:cubicBezTo>
                    <a:lnTo>
                      <a:pt x="550349" y="327083"/>
                    </a:lnTo>
                    <a:cubicBezTo>
                      <a:pt x="560255" y="333274"/>
                      <a:pt x="563304" y="346419"/>
                      <a:pt x="557113" y="356326"/>
                    </a:cubicBezTo>
                    <a:cubicBezTo>
                      <a:pt x="553207" y="362611"/>
                      <a:pt x="546349" y="366325"/>
                      <a:pt x="539015" y="366325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426094DA-3AD4-E5D0-70D2-84AFEFB7E9B3}"/>
                  </a:ext>
                </a:extLst>
              </p:cNvPr>
              <p:cNvSpPr/>
              <p:nvPr/>
            </p:nvSpPr>
            <p:spPr>
              <a:xfrm rot="17563001">
                <a:off x="3183509" y="3089420"/>
                <a:ext cx="245455" cy="168840"/>
              </a:xfrm>
              <a:custGeom>
                <a:avLst/>
                <a:gdLst>
                  <a:gd name="connsiteX0" fmla="*/ 222804 w 245455"/>
                  <a:gd name="connsiteY0" fmla="*/ 167129 h 168840"/>
                  <a:gd name="connsiteX1" fmla="*/ 211660 w 245455"/>
                  <a:gd name="connsiteY1" fmla="*/ 163890 h 168840"/>
                  <a:gd name="connsiteX2" fmla="*/ 9540 w 245455"/>
                  <a:gd name="connsiteY2" fmla="*/ 37779 h 168840"/>
                  <a:gd name="connsiteX3" fmla="*/ 2205 w 245455"/>
                  <a:gd name="connsiteY3" fmla="*/ 8632 h 168840"/>
                  <a:gd name="connsiteX4" fmla="*/ 31352 w 245455"/>
                  <a:gd name="connsiteY4" fmla="*/ 1298 h 168840"/>
                  <a:gd name="connsiteX5" fmla="*/ 31923 w 245455"/>
                  <a:gd name="connsiteY5" fmla="*/ 1679 h 168840"/>
                  <a:gd name="connsiteX6" fmla="*/ 234520 w 245455"/>
                  <a:gd name="connsiteY6" fmla="*/ 127790 h 168840"/>
                  <a:gd name="connsiteX7" fmla="*/ 241473 w 245455"/>
                  <a:gd name="connsiteY7" fmla="*/ 157032 h 168840"/>
                  <a:gd name="connsiteX8" fmla="*/ 223280 w 245455"/>
                  <a:gd name="connsiteY8" fmla="*/ 167129 h 168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5455" h="168840">
                    <a:moveTo>
                      <a:pt x="222804" y="167129"/>
                    </a:moveTo>
                    <a:cubicBezTo>
                      <a:pt x="218899" y="167129"/>
                      <a:pt x="214993" y="165985"/>
                      <a:pt x="211660" y="163890"/>
                    </a:cubicBezTo>
                    <a:lnTo>
                      <a:pt x="9540" y="37779"/>
                    </a:lnTo>
                    <a:cubicBezTo>
                      <a:pt x="-558" y="31779"/>
                      <a:pt x="-3796" y="18729"/>
                      <a:pt x="2205" y="8632"/>
                    </a:cubicBezTo>
                    <a:cubicBezTo>
                      <a:pt x="8206" y="-1463"/>
                      <a:pt x="21255" y="-4702"/>
                      <a:pt x="31352" y="1298"/>
                    </a:cubicBezTo>
                    <a:cubicBezTo>
                      <a:pt x="31543" y="1393"/>
                      <a:pt x="31732" y="1584"/>
                      <a:pt x="31923" y="1679"/>
                    </a:cubicBezTo>
                    <a:lnTo>
                      <a:pt x="234520" y="127790"/>
                    </a:lnTo>
                    <a:cubicBezTo>
                      <a:pt x="244522" y="133887"/>
                      <a:pt x="247665" y="147031"/>
                      <a:pt x="241473" y="157032"/>
                    </a:cubicBezTo>
                    <a:cubicBezTo>
                      <a:pt x="237567" y="163318"/>
                      <a:pt x="230710" y="167129"/>
                      <a:pt x="223280" y="16712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F5CAF1AF-AD9E-4214-9B4B-B31F04A58E76}"/>
                  </a:ext>
                </a:extLst>
              </p:cNvPr>
              <p:cNvSpPr/>
              <p:nvPr/>
            </p:nvSpPr>
            <p:spPr>
              <a:xfrm rot="17563001">
                <a:off x="1111491" y="4839562"/>
                <a:ext cx="358234" cy="236350"/>
              </a:xfrm>
              <a:custGeom>
                <a:avLst/>
                <a:gdLst>
                  <a:gd name="connsiteX0" fmla="*/ 336033 w 358234"/>
                  <a:gd name="connsiteY0" fmla="*/ 234637 h 236350"/>
                  <a:gd name="connsiteX1" fmla="*/ 324983 w 358234"/>
                  <a:gd name="connsiteY1" fmla="*/ 231494 h 236350"/>
                  <a:gd name="connsiteX2" fmla="*/ 9325 w 358234"/>
                  <a:gd name="connsiteY2" fmla="*/ 37661 h 236350"/>
                  <a:gd name="connsiteX3" fmla="*/ 2372 w 358234"/>
                  <a:gd name="connsiteY3" fmla="*/ 8418 h 236350"/>
                  <a:gd name="connsiteX4" fmla="*/ 31614 w 358234"/>
                  <a:gd name="connsiteY4" fmla="*/ 1465 h 236350"/>
                  <a:gd name="connsiteX5" fmla="*/ 347177 w 358234"/>
                  <a:gd name="connsiteY5" fmla="*/ 195203 h 236350"/>
                  <a:gd name="connsiteX6" fmla="*/ 354416 w 358234"/>
                  <a:gd name="connsiteY6" fmla="*/ 224350 h 236350"/>
                  <a:gd name="connsiteX7" fmla="*/ 336033 w 358234"/>
                  <a:gd name="connsiteY7" fmla="*/ 234637 h 236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8234" h="236350">
                    <a:moveTo>
                      <a:pt x="336033" y="234637"/>
                    </a:moveTo>
                    <a:cubicBezTo>
                      <a:pt x="332127" y="234637"/>
                      <a:pt x="328317" y="233494"/>
                      <a:pt x="324983" y="231494"/>
                    </a:cubicBezTo>
                    <a:lnTo>
                      <a:pt x="9325" y="37661"/>
                    </a:lnTo>
                    <a:cubicBezTo>
                      <a:pt x="-676" y="31469"/>
                      <a:pt x="-3820" y="18420"/>
                      <a:pt x="2372" y="8418"/>
                    </a:cubicBezTo>
                    <a:cubicBezTo>
                      <a:pt x="8563" y="-1582"/>
                      <a:pt x="21612" y="-4726"/>
                      <a:pt x="31614" y="1465"/>
                    </a:cubicBezTo>
                    <a:lnTo>
                      <a:pt x="347177" y="195203"/>
                    </a:lnTo>
                    <a:cubicBezTo>
                      <a:pt x="357178" y="201299"/>
                      <a:pt x="360416" y="214349"/>
                      <a:pt x="354416" y="224350"/>
                    </a:cubicBezTo>
                    <a:cubicBezTo>
                      <a:pt x="350511" y="230828"/>
                      <a:pt x="343558" y="234732"/>
                      <a:pt x="336033" y="234637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1A45D9BB-B96C-23EF-DAA6-BD978DCF680E}"/>
                  </a:ext>
                </a:extLst>
              </p:cNvPr>
              <p:cNvSpPr/>
              <p:nvPr/>
            </p:nvSpPr>
            <p:spPr>
              <a:xfrm rot="17563001">
                <a:off x="2245292" y="3529245"/>
                <a:ext cx="1556559" cy="811849"/>
              </a:xfrm>
              <a:custGeom>
                <a:avLst/>
                <a:gdLst>
                  <a:gd name="connsiteX0" fmla="*/ 140638 w 1556559"/>
                  <a:gd name="connsiteY0" fmla="*/ 27122 h 811849"/>
                  <a:gd name="connsiteX1" fmla="*/ 835010 w 1556559"/>
                  <a:gd name="connsiteY1" fmla="*/ 11690 h 811849"/>
                  <a:gd name="connsiteX2" fmla="*/ 1538050 w 1556559"/>
                  <a:gd name="connsiteY2" fmla="*/ 294203 h 811849"/>
                  <a:gd name="connsiteX3" fmla="*/ 1418131 w 1556559"/>
                  <a:gd name="connsiteY3" fmla="*/ 520610 h 811849"/>
                  <a:gd name="connsiteX4" fmla="*/ 1195150 w 1556559"/>
                  <a:gd name="connsiteY4" fmla="*/ 686537 h 811849"/>
                  <a:gd name="connsiteX5" fmla="*/ 236840 w 1556559"/>
                  <a:gd name="connsiteY5" fmla="*/ 654628 h 811849"/>
                  <a:gd name="connsiteX6" fmla="*/ 7574 w 1556559"/>
                  <a:gd name="connsiteY6" fmla="*/ 597954 h 811849"/>
                  <a:gd name="connsiteX7" fmla="*/ 140638 w 1556559"/>
                  <a:gd name="connsiteY7" fmla="*/ 27122 h 811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6559" h="811849">
                    <a:moveTo>
                      <a:pt x="140638" y="27122"/>
                    </a:moveTo>
                    <a:cubicBezTo>
                      <a:pt x="140638" y="27122"/>
                      <a:pt x="564881" y="-25742"/>
                      <a:pt x="835010" y="11690"/>
                    </a:cubicBezTo>
                    <a:cubicBezTo>
                      <a:pt x="1045417" y="40933"/>
                      <a:pt x="1668162" y="-108609"/>
                      <a:pt x="1538050" y="294203"/>
                    </a:cubicBezTo>
                    <a:cubicBezTo>
                      <a:pt x="1510047" y="380975"/>
                      <a:pt x="1495283" y="438792"/>
                      <a:pt x="1418131" y="520610"/>
                    </a:cubicBezTo>
                    <a:cubicBezTo>
                      <a:pt x="1376030" y="565380"/>
                      <a:pt x="1260587" y="657676"/>
                      <a:pt x="1195150" y="686537"/>
                    </a:cubicBezTo>
                    <a:cubicBezTo>
                      <a:pt x="877110" y="827031"/>
                      <a:pt x="588885" y="885800"/>
                      <a:pt x="236840" y="654628"/>
                    </a:cubicBezTo>
                    <a:cubicBezTo>
                      <a:pt x="169213" y="610051"/>
                      <a:pt x="88250" y="590048"/>
                      <a:pt x="7574" y="597954"/>
                    </a:cubicBezTo>
                    <a:cubicBezTo>
                      <a:pt x="-39385" y="602717"/>
                      <a:pt x="125684" y="30454"/>
                      <a:pt x="140638" y="27122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91A67DB0-679C-96D6-CF8D-B68882252013}"/>
                  </a:ext>
                </a:extLst>
              </p:cNvPr>
              <p:cNvSpPr/>
              <p:nvPr/>
            </p:nvSpPr>
            <p:spPr>
              <a:xfrm rot="17563001">
                <a:off x="2061599" y="3587596"/>
                <a:ext cx="1813804" cy="882774"/>
              </a:xfrm>
              <a:custGeom>
                <a:avLst/>
                <a:gdLst>
                  <a:gd name="connsiteX0" fmla="*/ 947325 w 1813804"/>
                  <a:gd name="connsiteY0" fmla="*/ 881063 h 882774"/>
                  <a:gd name="connsiteX1" fmla="*/ 461550 w 1813804"/>
                  <a:gd name="connsiteY1" fmla="*/ 722473 h 882774"/>
                  <a:gd name="connsiteX2" fmla="*/ 246095 w 1813804"/>
                  <a:gd name="connsiteY2" fmla="*/ 669323 h 882774"/>
                  <a:gd name="connsiteX3" fmla="*/ 21209 w 1813804"/>
                  <a:gd name="connsiteY3" fmla="*/ 680561 h 882774"/>
                  <a:gd name="connsiteX4" fmla="*/ -794 w 1813804"/>
                  <a:gd name="connsiteY4" fmla="*/ 659988 h 882774"/>
                  <a:gd name="connsiteX5" fmla="*/ 19780 w 1813804"/>
                  <a:gd name="connsiteY5" fmla="*/ 638080 h 882774"/>
                  <a:gd name="connsiteX6" fmla="*/ 241809 w 1813804"/>
                  <a:gd name="connsiteY6" fmla="*/ 627032 h 882774"/>
                  <a:gd name="connsiteX7" fmla="*/ 484886 w 1813804"/>
                  <a:gd name="connsiteY7" fmla="*/ 687135 h 882774"/>
                  <a:gd name="connsiteX8" fmla="*/ 1422909 w 1813804"/>
                  <a:gd name="connsiteY8" fmla="*/ 717329 h 882774"/>
                  <a:gd name="connsiteX9" fmla="*/ 1639031 w 1813804"/>
                  <a:gd name="connsiteY9" fmla="*/ 556260 h 882774"/>
                  <a:gd name="connsiteX10" fmla="*/ 1748568 w 1813804"/>
                  <a:gd name="connsiteY10" fmla="*/ 355188 h 882774"/>
                  <a:gd name="connsiteX11" fmla="*/ 1754187 w 1813804"/>
                  <a:gd name="connsiteY11" fmla="*/ 337947 h 882774"/>
                  <a:gd name="connsiteX12" fmla="*/ 1747711 w 1813804"/>
                  <a:gd name="connsiteY12" fmla="*/ 170404 h 882774"/>
                  <a:gd name="connsiteX13" fmla="*/ 1330706 w 1813804"/>
                  <a:gd name="connsiteY13" fmla="*/ 96013 h 882774"/>
                  <a:gd name="connsiteX14" fmla="*/ 1065054 w 1813804"/>
                  <a:gd name="connsiteY14" fmla="*/ 82203 h 882774"/>
                  <a:gd name="connsiteX15" fmla="*/ 383541 w 1813804"/>
                  <a:gd name="connsiteY15" fmla="*/ 97537 h 882774"/>
                  <a:gd name="connsiteX16" fmla="*/ 211328 w 1813804"/>
                  <a:gd name="connsiteY16" fmla="*/ 92869 h 882774"/>
                  <a:gd name="connsiteX17" fmla="*/ 191612 w 1813804"/>
                  <a:gd name="connsiteY17" fmla="*/ 70201 h 882774"/>
                  <a:gd name="connsiteX18" fmla="*/ 213900 w 1813804"/>
                  <a:gd name="connsiteY18" fmla="*/ 50484 h 882774"/>
                  <a:gd name="connsiteX19" fmla="*/ 214281 w 1813804"/>
                  <a:gd name="connsiteY19" fmla="*/ 50484 h 882774"/>
                  <a:gd name="connsiteX20" fmla="*/ 372205 w 1813804"/>
                  <a:gd name="connsiteY20" fmla="*/ 56579 h 882774"/>
                  <a:gd name="connsiteX21" fmla="*/ 1077628 w 1813804"/>
                  <a:gd name="connsiteY21" fmla="*/ 41626 h 882774"/>
                  <a:gd name="connsiteX22" fmla="*/ 1329468 w 1813804"/>
                  <a:gd name="connsiteY22" fmla="*/ 53628 h 882774"/>
                  <a:gd name="connsiteX23" fmla="*/ 1781715 w 1813804"/>
                  <a:gd name="connsiteY23" fmla="*/ 144971 h 882774"/>
                  <a:gd name="connsiteX24" fmla="*/ 1794573 w 1813804"/>
                  <a:gd name="connsiteY24" fmla="*/ 350998 h 882774"/>
                  <a:gd name="connsiteX25" fmla="*/ 1789049 w 1813804"/>
                  <a:gd name="connsiteY25" fmla="*/ 368141 h 882774"/>
                  <a:gd name="connsiteX26" fmla="*/ 1669987 w 1813804"/>
                  <a:gd name="connsiteY26" fmla="*/ 585407 h 882774"/>
                  <a:gd name="connsiteX27" fmla="*/ 1440148 w 1813804"/>
                  <a:gd name="connsiteY27" fmla="*/ 756192 h 882774"/>
                  <a:gd name="connsiteX28" fmla="*/ 947325 w 1813804"/>
                  <a:gd name="connsiteY28" fmla="*/ 881063 h 882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13804" h="882774">
                    <a:moveTo>
                      <a:pt x="947325" y="881063"/>
                    </a:moveTo>
                    <a:cubicBezTo>
                      <a:pt x="791687" y="881063"/>
                      <a:pt x="633666" y="835438"/>
                      <a:pt x="461550" y="722473"/>
                    </a:cubicBezTo>
                    <a:cubicBezTo>
                      <a:pt x="397923" y="680657"/>
                      <a:pt x="321913" y="661893"/>
                      <a:pt x="246095" y="669323"/>
                    </a:cubicBezTo>
                    <a:cubicBezTo>
                      <a:pt x="194279" y="674562"/>
                      <a:pt x="28258" y="680275"/>
                      <a:pt x="21209" y="680561"/>
                    </a:cubicBezTo>
                    <a:cubicBezTo>
                      <a:pt x="9494" y="680943"/>
                      <a:pt x="-317" y="671799"/>
                      <a:pt x="-794" y="659988"/>
                    </a:cubicBezTo>
                    <a:cubicBezTo>
                      <a:pt x="-1174" y="648273"/>
                      <a:pt x="8065" y="638462"/>
                      <a:pt x="19780" y="638080"/>
                    </a:cubicBezTo>
                    <a:cubicBezTo>
                      <a:pt x="21495" y="638080"/>
                      <a:pt x="191230" y="632081"/>
                      <a:pt x="241809" y="627032"/>
                    </a:cubicBezTo>
                    <a:cubicBezTo>
                      <a:pt x="327343" y="618744"/>
                      <a:pt x="413068" y="639985"/>
                      <a:pt x="484886" y="687135"/>
                    </a:cubicBezTo>
                    <a:cubicBezTo>
                      <a:pt x="821785" y="908401"/>
                      <a:pt x="1093534" y="862776"/>
                      <a:pt x="1422909" y="717329"/>
                    </a:cubicBezTo>
                    <a:cubicBezTo>
                      <a:pt x="1483868" y="690372"/>
                      <a:pt x="1597216" y="600648"/>
                      <a:pt x="1639031" y="556260"/>
                    </a:cubicBezTo>
                    <a:cubicBezTo>
                      <a:pt x="1707610" y="483490"/>
                      <a:pt x="1723899" y="432435"/>
                      <a:pt x="1748568" y="355188"/>
                    </a:cubicBezTo>
                    <a:lnTo>
                      <a:pt x="1754187" y="337947"/>
                    </a:lnTo>
                    <a:cubicBezTo>
                      <a:pt x="1778286" y="263178"/>
                      <a:pt x="1776191" y="208409"/>
                      <a:pt x="1747711" y="170404"/>
                    </a:cubicBezTo>
                    <a:cubicBezTo>
                      <a:pt x="1684465" y="86107"/>
                      <a:pt x="1496537" y="91442"/>
                      <a:pt x="1330706" y="96013"/>
                    </a:cubicBezTo>
                    <a:cubicBezTo>
                      <a:pt x="1225931" y="98967"/>
                      <a:pt x="1127919" y="101727"/>
                      <a:pt x="1065054" y="82203"/>
                    </a:cubicBezTo>
                    <a:cubicBezTo>
                      <a:pt x="744537" y="-17336"/>
                      <a:pt x="387065" y="96395"/>
                      <a:pt x="383541" y="97537"/>
                    </a:cubicBezTo>
                    <a:cubicBezTo>
                      <a:pt x="365823" y="101632"/>
                      <a:pt x="319627" y="100204"/>
                      <a:pt x="211328" y="92869"/>
                    </a:cubicBezTo>
                    <a:cubicBezTo>
                      <a:pt x="199613" y="92011"/>
                      <a:pt x="190849" y="81917"/>
                      <a:pt x="191612" y="70201"/>
                    </a:cubicBezTo>
                    <a:cubicBezTo>
                      <a:pt x="192278" y="58578"/>
                      <a:pt x="202280" y="49721"/>
                      <a:pt x="213900" y="50484"/>
                    </a:cubicBezTo>
                    <a:cubicBezTo>
                      <a:pt x="213995" y="50484"/>
                      <a:pt x="214186" y="50484"/>
                      <a:pt x="214281" y="50484"/>
                    </a:cubicBezTo>
                    <a:cubicBezTo>
                      <a:pt x="308388" y="56865"/>
                      <a:pt x="361442" y="58960"/>
                      <a:pt x="372205" y="56579"/>
                    </a:cubicBezTo>
                    <a:cubicBezTo>
                      <a:pt x="385445" y="52197"/>
                      <a:pt x="743681" y="-62007"/>
                      <a:pt x="1077628" y="41626"/>
                    </a:cubicBezTo>
                    <a:cubicBezTo>
                      <a:pt x="1133729" y="59055"/>
                      <a:pt x="1228885" y="56388"/>
                      <a:pt x="1329468" y="53628"/>
                    </a:cubicBezTo>
                    <a:cubicBezTo>
                      <a:pt x="1505681" y="48579"/>
                      <a:pt x="1705324" y="43054"/>
                      <a:pt x="1781715" y="144971"/>
                    </a:cubicBezTo>
                    <a:cubicBezTo>
                      <a:pt x="1818577" y="194121"/>
                      <a:pt x="1822864" y="263461"/>
                      <a:pt x="1794573" y="350998"/>
                    </a:cubicBezTo>
                    <a:lnTo>
                      <a:pt x="1789049" y="368141"/>
                    </a:lnTo>
                    <a:cubicBezTo>
                      <a:pt x="1763617" y="447962"/>
                      <a:pt x="1745139" y="505588"/>
                      <a:pt x="1669987" y="585407"/>
                    </a:cubicBezTo>
                    <a:cubicBezTo>
                      <a:pt x="1626077" y="632081"/>
                      <a:pt x="1508062" y="726377"/>
                      <a:pt x="1440148" y="756192"/>
                    </a:cubicBezTo>
                    <a:cubicBezTo>
                      <a:pt x="1270032" y="831248"/>
                      <a:pt x="1110012" y="881063"/>
                      <a:pt x="947325" y="88106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5259168C-7DC6-401A-E510-07D61DDF695D}"/>
                </a:ext>
              </a:extLst>
            </p:cNvPr>
            <p:cNvGrpSpPr/>
            <p:nvPr/>
          </p:nvGrpSpPr>
          <p:grpSpPr>
            <a:xfrm rot="10800000">
              <a:off x="3012256" y="-3909469"/>
              <a:ext cx="5392838" cy="6948057"/>
              <a:chOff x="-1762152" y="2264500"/>
              <a:chExt cx="5392838" cy="6948057"/>
            </a:xfrm>
          </p:grpSpPr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8D31761B-F2C3-E9F2-3067-C653FE6547AB}"/>
                  </a:ext>
                </a:extLst>
              </p:cNvPr>
              <p:cNvSpPr/>
              <p:nvPr/>
            </p:nvSpPr>
            <p:spPr>
              <a:xfrm rot="17563001">
                <a:off x="-3069300" y="3614146"/>
                <a:ext cx="6905803" cy="4248456"/>
              </a:xfrm>
              <a:custGeom>
                <a:avLst/>
                <a:gdLst>
                  <a:gd name="connsiteX0" fmla="*/ 5498073 w 6905803"/>
                  <a:gd name="connsiteY0" fmla="*/ 3484249 h 4248456"/>
                  <a:gd name="connsiteX1" fmla="*/ 5593323 w 6905803"/>
                  <a:gd name="connsiteY1" fmla="*/ 3451481 h 4248456"/>
                  <a:gd name="connsiteX2" fmla="*/ 6239975 w 6905803"/>
                  <a:gd name="connsiteY2" fmla="*/ 3150397 h 4248456"/>
                  <a:gd name="connsiteX3" fmla="*/ 6622309 w 6905803"/>
                  <a:gd name="connsiteY3" fmla="*/ 3477105 h 4248456"/>
                  <a:gd name="connsiteX4" fmla="*/ 6904915 w 6905803"/>
                  <a:gd name="connsiteY4" fmla="*/ 3658080 h 4248456"/>
                  <a:gd name="connsiteX5" fmla="*/ 6583541 w 6905803"/>
                  <a:gd name="connsiteY5" fmla="*/ 4095372 h 4248456"/>
                  <a:gd name="connsiteX6" fmla="*/ 5595609 w 6905803"/>
                  <a:gd name="connsiteY6" fmla="*/ 4112327 h 4248456"/>
                  <a:gd name="connsiteX7" fmla="*/ 5365200 w 6905803"/>
                  <a:gd name="connsiteY7" fmla="*/ 4055177 h 4248456"/>
                  <a:gd name="connsiteX8" fmla="*/ 2223663 w 6905803"/>
                  <a:gd name="connsiteY8" fmla="*/ 4138521 h 4248456"/>
                  <a:gd name="connsiteX9" fmla="*/ 619653 w 6905803"/>
                  <a:gd name="connsiteY9" fmla="*/ 3168400 h 4248456"/>
                  <a:gd name="connsiteX10" fmla="*/ -805 w 6905803"/>
                  <a:gd name="connsiteY10" fmla="*/ 1984728 h 4248456"/>
                  <a:gd name="connsiteX11" fmla="*/ 710141 w 6905803"/>
                  <a:gd name="connsiteY11" fmla="*/ -1712 h 4248456"/>
                  <a:gd name="connsiteX12" fmla="*/ 1824566 w 6905803"/>
                  <a:gd name="connsiteY12" fmla="*/ 2588136 h 4248456"/>
                  <a:gd name="connsiteX13" fmla="*/ 5498073 w 6905803"/>
                  <a:gd name="connsiteY13" fmla="*/ 3484249 h 4248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905803" h="4248456">
                    <a:moveTo>
                      <a:pt x="5498073" y="3484249"/>
                    </a:moveTo>
                    <a:cubicBezTo>
                      <a:pt x="5532267" y="3482628"/>
                      <a:pt x="5565320" y="3471294"/>
                      <a:pt x="5593323" y="3451481"/>
                    </a:cubicBezTo>
                    <a:cubicBezTo>
                      <a:pt x="5737055" y="3349564"/>
                      <a:pt x="6035854" y="3121918"/>
                      <a:pt x="6239975" y="3150397"/>
                    </a:cubicBezTo>
                    <a:cubicBezTo>
                      <a:pt x="6581828" y="3198022"/>
                      <a:pt x="6622309" y="3477105"/>
                      <a:pt x="6622309" y="3477105"/>
                    </a:cubicBezTo>
                    <a:cubicBezTo>
                      <a:pt x="6622309" y="3477105"/>
                      <a:pt x="6910631" y="3466436"/>
                      <a:pt x="6904915" y="3658080"/>
                    </a:cubicBezTo>
                    <a:cubicBezTo>
                      <a:pt x="6900534" y="3805336"/>
                      <a:pt x="6816619" y="3992406"/>
                      <a:pt x="6583541" y="4095372"/>
                    </a:cubicBezTo>
                    <a:cubicBezTo>
                      <a:pt x="6265788" y="4235771"/>
                      <a:pt x="5947177" y="4343022"/>
                      <a:pt x="5595609" y="4112327"/>
                    </a:cubicBezTo>
                    <a:cubicBezTo>
                      <a:pt x="5527600" y="4067369"/>
                      <a:pt x="5446257" y="4047175"/>
                      <a:pt x="5365200" y="4055177"/>
                    </a:cubicBezTo>
                    <a:cubicBezTo>
                      <a:pt x="5167651" y="4075085"/>
                      <a:pt x="2223663" y="4138521"/>
                      <a:pt x="2223663" y="4138521"/>
                    </a:cubicBezTo>
                    <a:cubicBezTo>
                      <a:pt x="1550217" y="4138521"/>
                      <a:pt x="932397" y="3764855"/>
                      <a:pt x="619653" y="3168400"/>
                    </a:cubicBezTo>
                    <a:lnTo>
                      <a:pt x="-805" y="1984728"/>
                    </a:lnTo>
                    <a:lnTo>
                      <a:pt x="710141" y="-1712"/>
                    </a:lnTo>
                    <a:lnTo>
                      <a:pt x="1824566" y="2588136"/>
                    </a:lnTo>
                    <a:cubicBezTo>
                      <a:pt x="2364729" y="3325275"/>
                      <a:pt x="5441780" y="3497011"/>
                      <a:pt x="5498073" y="3484249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26274ACB-C5E4-C376-3AC5-F9047683025F}"/>
                  </a:ext>
                </a:extLst>
              </p:cNvPr>
              <p:cNvSpPr/>
              <p:nvPr/>
            </p:nvSpPr>
            <p:spPr>
              <a:xfrm rot="17563001">
                <a:off x="-3091162" y="3593510"/>
                <a:ext cx="6948057" cy="4290038"/>
              </a:xfrm>
              <a:custGeom>
                <a:avLst/>
                <a:gdLst>
                  <a:gd name="connsiteX0" fmla="*/ 6045883 w 6948057"/>
                  <a:gd name="connsiteY0" fmla="*/ 4288327 h 4290038"/>
                  <a:gd name="connsiteX1" fmla="*/ 5604970 w 6948057"/>
                  <a:gd name="connsiteY1" fmla="*/ 4151359 h 4290038"/>
                  <a:gd name="connsiteX2" fmla="*/ 5388658 w 6948057"/>
                  <a:gd name="connsiteY2" fmla="*/ 4097827 h 4290038"/>
                  <a:gd name="connsiteX3" fmla="*/ 2245407 w 6948057"/>
                  <a:gd name="connsiteY3" fmla="*/ 4181266 h 4290038"/>
                  <a:gd name="connsiteX4" fmla="*/ 622157 w 6948057"/>
                  <a:gd name="connsiteY4" fmla="*/ 3200191 h 4290038"/>
                  <a:gd name="connsiteX5" fmla="*/ 1603 w 6948057"/>
                  <a:gd name="connsiteY5" fmla="*/ 2016614 h 4290038"/>
                  <a:gd name="connsiteX6" fmla="*/ 460 w 6948057"/>
                  <a:gd name="connsiteY6" fmla="*/ 1999564 h 4290038"/>
                  <a:gd name="connsiteX7" fmla="*/ 711882 w 6948057"/>
                  <a:gd name="connsiteY7" fmla="*/ 12459 h 4290038"/>
                  <a:gd name="connsiteX8" fmla="*/ 738828 w 6948057"/>
                  <a:gd name="connsiteY8" fmla="*/ -495 h 4290038"/>
                  <a:gd name="connsiteX9" fmla="*/ 751316 w 6948057"/>
                  <a:gd name="connsiteY9" fmla="*/ 11220 h 4290038"/>
                  <a:gd name="connsiteX10" fmla="*/ 1864407 w 6948057"/>
                  <a:gd name="connsiteY10" fmla="*/ 2598782 h 4290038"/>
                  <a:gd name="connsiteX11" fmla="*/ 5515625 w 6948057"/>
                  <a:gd name="connsiteY11" fmla="*/ 3484609 h 4290038"/>
                  <a:gd name="connsiteX12" fmla="*/ 5519340 w 6948057"/>
                  <a:gd name="connsiteY12" fmla="*/ 3484609 h 4290038"/>
                  <a:gd name="connsiteX13" fmla="*/ 5602018 w 6948057"/>
                  <a:gd name="connsiteY13" fmla="*/ 3456034 h 4290038"/>
                  <a:gd name="connsiteX14" fmla="*/ 5635355 w 6948057"/>
                  <a:gd name="connsiteY14" fmla="*/ 3432221 h 4290038"/>
                  <a:gd name="connsiteX15" fmla="*/ 6264005 w 6948057"/>
                  <a:gd name="connsiteY15" fmla="*/ 3151232 h 4290038"/>
                  <a:gd name="connsiteX16" fmla="*/ 6660436 w 6948057"/>
                  <a:gd name="connsiteY16" fmla="*/ 3477749 h 4290038"/>
                  <a:gd name="connsiteX17" fmla="*/ 6899322 w 6948057"/>
                  <a:gd name="connsiteY17" fmla="*/ 3555951 h 4290038"/>
                  <a:gd name="connsiteX18" fmla="*/ 6946947 w 6948057"/>
                  <a:gd name="connsiteY18" fmla="*/ 3680822 h 4290038"/>
                  <a:gd name="connsiteX19" fmla="*/ 6612906 w 6948057"/>
                  <a:gd name="connsiteY19" fmla="*/ 4136880 h 4290038"/>
                  <a:gd name="connsiteX20" fmla="*/ 6045883 w 6948057"/>
                  <a:gd name="connsiteY20" fmla="*/ 4288327 h 4290038"/>
                  <a:gd name="connsiteX21" fmla="*/ 5420471 w 6948057"/>
                  <a:gd name="connsiteY21" fmla="*/ 4053251 h 4290038"/>
                  <a:gd name="connsiteX22" fmla="*/ 5628212 w 6948057"/>
                  <a:gd name="connsiteY22" fmla="*/ 4115828 h 4290038"/>
                  <a:gd name="connsiteX23" fmla="*/ 6595951 w 6948057"/>
                  <a:gd name="connsiteY23" fmla="*/ 4096778 h 4290038"/>
                  <a:gd name="connsiteX24" fmla="*/ 6904657 w 6948057"/>
                  <a:gd name="connsiteY24" fmla="*/ 3678250 h 4290038"/>
                  <a:gd name="connsiteX25" fmla="*/ 6869414 w 6948057"/>
                  <a:gd name="connsiteY25" fmla="*/ 3584905 h 4290038"/>
                  <a:gd name="connsiteX26" fmla="*/ 6644053 w 6948057"/>
                  <a:gd name="connsiteY26" fmla="*/ 3518993 h 4290038"/>
                  <a:gd name="connsiteX27" fmla="*/ 6643290 w 6948057"/>
                  <a:gd name="connsiteY27" fmla="*/ 3518993 h 4290038"/>
                  <a:gd name="connsiteX28" fmla="*/ 6622336 w 6948057"/>
                  <a:gd name="connsiteY28" fmla="*/ 3500801 h 4290038"/>
                  <a:gd name="connsiteX29" fmla="*/ 6258005 w 6948057"/>
                  <a:gd name="connsiteY29" fmla="*/ 3192000 h 4290038"/>
                  <a:gd name="connsiteX30" fmla="*/ 5660120 w 6948057"/>
                  <a:gd name="connsiteY30" fmla="*/ 3465559 h 4290038"/>
                  <a:gd name="connsiteX31" fmla="*/ 5626592 w 6948057"/>
                  <a:gd name="connsiteY31" fmla="*/ 3489464 h 4290038"/>
                  <a:gd name="connsiteX32" fmla="*/ 5519245 w 6948057"/>
                  <a:gd name="connsiteY32" fmla="*/ 3526136 h 4290038"/>
                  <a:gd name="connsiteX33" fmla="*/ 3860752 w 6948057"/>
                  <a:gd name="connsiteY33" fmla="*/ 3358972 h 4290038"/>
                  <a:gd name="connsiteX34" fmla="*/ 1828784 w 6948057"/>
                  <a:gd name="connsiteY34" fmla="*/ 2621261 h 4290038"/>
                  <a:gd name="connsiteX35" fmla="*/ 1826403 w 6948057"/>
                  <a:gd name="connsiteY35" fmla="*/ 2617071 h 4290038"/>
                  <a:gd name="connsiteX36" fmla="*/ 732933 w 6948057"/>
                  <a:gd name="connsiteY36" fmla="*/ 76848 h 4290038"/>
                  <a:gd name="connsiteX37" fmla="*/ 43323 w 6948057"/>
                  <a:gd name="connsiteY37" fmla="*/ 2003661 h 4290038"/>
                  <a:gd name="connsiteX38" fmla="*/ 659495 w 6948057"/>
                  <a:gd name="connsiteY38" fmla="*/ 3179046 h 4290038"/>
                  <a:gd name="connsiteX39" fmla="*/ 2245407 w 6948057"/>
                  <a:gd name="connsiteY39" fmla="*/ 4138594 h 4290038"/>
                  <a:gd name="connsiteX40" fmla="*/ 5384847 w 6948057"/>
                  <a:gd name="connsiteY40" fmla="*/ 4055346 h 4290038"/>
                  <a:gd name="connsiteX41" fmla="*/ 5420757 w 6948057"/>
                  <a:gd name="connsiteY41" fmla="*/ 4053537 h 4290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6948057" h="4290038">
                    <a:moveTo>
                      <a:pt x="6045883" y="4288327"/>
                    </a:moveTo>
                    <a:cubicBezTo>
                      <a:pt x="5903008" y="4288327"/>
                      <a:pt x="5756608" y="4250227"/>
                      <a:pt x="5604970" y="4151359"/>
                    </a:cubicBezTo>
                    <a:cubicBezTo>
                      <a:pt x="5541058" y="4109447"/>
                      <a:pt x="5464762" y="4090493"/>
                      <a:pt x="5388658" y="4097827"/>
                    </a:cubicBezTo>
                    <a:cubicBezTo>
                      <a:pt x="5192538" y="4117544"/>
                      <a:pt x="2365613" y="4178599"/>
                      <a:pt x="2245407" y="4181266"/>
                    </a:cubicBezTo>
                    <a:cubicBezTo>
                      <a:pt x="1563675" y="4182694"/>
                      <a:pt x="937863" y="3804456"/>
                      <a:pt x="622157" y="3200191"/>
                    </a:cubicBezTo>
                    <a:lnTo>
                      <a:pt x="1603" y="2016614"/>
                    </a:lnTo>
                    <a:cubicBezTo>
                      <a:pt x="-1150" y="2011375"/>
                      <a:pt x="-1559" y="2005185"/>
                      <a:pt x="460" y="1999564"/>
                    </a:cubicBezTo>
                    <a:lnTo>
                      <a:pt x="711882" y="12459"/>
                    </a:lnTo>
                    <a:cubicBezTo>
                      <a:pt x="715740" y="1411"/>
                      <a:pt x="727808" y="-4401"/>
                      <a:pt x="738828" y="-495"/>
                    </a:cubicBezTo>
                    <a:cubicBezTo>
                      <a:pt x="744458" y="1505"/>
                      <a:pt x="748992" y="5696"/>
                      <a:pt x="751316" y="11220"/>
                    </a:cubicBezTo>
                    <a:lnTo>
                      <a:pt x="1864407" y="2598782"/>
                    </a:lnTo>
                    <a:cubicBezTo>
                      <a:pt x="2388282" y="3306203"/>
                      <a:pt x="5396658" y="3499561"/>
                      <a:pt x="5515625" y="3484609"/>
                    </a:cubicBezTo>
                    <a:cubicBezTo>
                      <a:pt x="5516864" y="3484418"/>
                      <a:pt x="5518102" y="3484418"/>
                      <a:pt x="5519340" y="3484609"/>
                    </a:cubicBezTo>
                    <a:cubicBezTo>
                      <a:pt x="5548963" y="3482892"/>
                      <a:pt x="5577633" y="3472986"/>
                      <a:pt x="5602018" y="3456034"/>
                    </a:cubicBezTo>
                    <a:lnTo>
                      <a:pt x="5635355" y="3432221"/>
                    </a:lnTo>
                    <a:cubicBezTo>
                      <a:pt x="5796423" y="3316777"/>
                      <a:pt x="6065980" y="3123610"/>
                      <a:pt x="6264005" y="3151232"/>
                    </a:cubicBezTo>
                    <a:cubicBezTo>
                      <a:pt x="6565757" y="3193238"/>
                      <a:pt x="6643862" y="3412504"/>
                      <a:pt x="6660436" y="3477749"/>
                    </a:cubicBezTo>
                    <a:cubicBezTo>
                      <a:pt x="6706632" y="3478511"/>
                      <a:pt x="6830361" y="3487274"/>
                      <a:pt x="6899322" y="3555951"/>
                    </a:cubicBezTo>
                    <a:cubicBezTo>
                      <a:pt x="6932469" y="3588812"/>
                      <a:pt x="6949805" y="3634246"/>
                      <a:pt x="6946947" y="3680822"/>
                    </a:cubicBezTo>
                    <a:cubicBezTo>
                      <a:pt x="6944757" y="3754164"/>
                      <a:pt x="6914182" y="4003814"/>
                      <a:pt x="6612906" y="4136880"/>
                    </a:cubicBezTo>
                    <a:cubicBezTo>
                      <a:pt x="6432311" y="4216413"/>
                      <a:pt x="6243431" y="4288327"/>
                      <a:pt x="6045883" y="4288327"/>
                    </a:cubicBezTo>
                    <a:close/>
                    <a:moveTo>
                      <a:pt x="5420471" y="4053251"/>
                    </a:moveTo>
                    <a:cubicBezTo>
                      <a:pt x="5494290" y="4053537"/>
                      <a:pt x="5566490" y="4075252"/>
                      <a:pt x="5628212" y="4115828"/>
                    </a:cubicBezTo>
                    <a:cubicBezTo>
                      <a:pt x="5972445" y="4341382"/>
                      <a:pt x="6282388" y="4235749"/>
                      <a:pt x="6595951" y="4096778"/>
                    </a:cubicBezTo>
                    <a:cubicBezTo>
                      <a:pt x="6874462" y="3973811"/>
                      <a:pt x="6902656" y="3745307"/>
                      <a:pt x="6904657" y="3678250"/>
                    </a:cubicBezTo>
                    <a:cubicBezTo>
                      <a:pt x="6907038" y="3643485"/>
                      <a:pt x="6894180" y="3609385"/>
                      <a:pt x="6869414" y="3584905"/>
                    </a:cubicBezTo>
                    <a:cubicBezTo>
                      <a:pt x="6798358" y="3514325"/>
                      <a:pt x="6645672" y="3518993"/>
                      <a:pt x="6644053" y="3518993"/>
                    </a:cubicBezTo>
                    <a:lnTo>
                      <a:pt x="6643290" y="3518993"/>
                    </a:lnTo>
                    <a:cubicBezTo>
                      <a:pt x="6632718" y="3518993"/>
                      <a:pt x="6623765" y="3511277"/>
                      <a:pt x="6622336" y="3500801"/>
                    </a:cubicBezTo>
                    <a:cubicBezTo>
                      <a:pt x="6620716" y="3490131"/>
                      <a:pt x="6579187" y="3236768"/>
                      <a:pt x="6258005" y="3192000"/>
                    </a:cubicBezTo>
                    <a:cubicBezTo>
                      <a:pt x="6077030" y="3166949"/>
                      <a:pt x="5805758" y="3361163"/>
                      <a:pt x="5660120" y="3465559"/>
                    </a:cubicBezTo>
                    <a:lnTo>
                      <a:pt x="5626592" y="3489464"/>
                    </a:lnTo>
                    <a:cubicBezTo>
                      <a:pt x="5594874" y="3511467"/>
                      <a:pt x="5557726" y="3524136"/>
                      <a:pt x="5519245" y="3526136"/>
                    </a:cubicBezTo>
                    <a:cubicBezTo>
                      <a:pt x="5445522" y="3530231"/>
                      <a:pt x="4676664" y="3488036"/>
                      <a:pt x="3860752" y="3358972"/>
                    </a:cubicBezTo>
                    <a:cubicBezTo>
                      <a:pt x="3091133" y="3237242"/>
                      <a:pt x="2113962" y="3010453"/>
                      <a:pt x="1828784" y="2621261"/>
                    </a:cubicBezTo>
                    <a:cubicBezTo>
                      <a:pt x="1827831" y="2619928"/>
                      <a:pt x="1827031" y="2618594"/>
                      <a:pt x="1826403" y="2617071"/>
                    </a:cubicBezTo>
                    <a:lnTo>
                      <a:pt x="732933" y="76848"/>
                    </a:lnTo>
                    <a:lnTo>
                      <a:pt x="43323" y="2003661"/>
                    </a:lnTo>
                    <a:lnTo>
                      <a:pt x="659495" y="3179046"/>
                    </a:lnTo>
                    <a:cubicBezTo>
                      <a:pt x="967581" y="3769882"/>
                      <a:pt x="1579105" y="4139831"/>
                      <a:pt x="2245407" y="4138594"/>
                    </a:cubicBezTo>
                    <a:cubicBezTo>
                      <a:pt x="2273982" y="4137927"/>
                      <a:pt x="5190348" y="4074968"/>
                      <a:pt x="5384847" y="4055346"/>
                    </a:cubicBezTo>
                    <a:cubicBezTo>
                      <a:pt x="5396754" y="4054106"/>
                      <a:pt x="5408755" y="4053537"/>
                      <a:pt x="5420757" y="4053537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F74BD14E-5CCA-8287-4CB6-8B6DE57A9DBE}"/>
                  </a:ext>
                </a:extLst>
              </p:cNvPr>
              <p:cNvSpPr/>
              <p:nvPr/>
            </p:nvSpPr>
            <p:spPr>
              <a:xfrm rot="17563001">
                <a:off x="1151475" y="2828387"/>
                <a:ext cx="2829972" cy="1820799"/>
              </a:xfrm>
              <a:custGeom>
                <a:avLst/>
                <a:gdLst>
                  <a:gd name="connsiteX0" fmla="*/ -805 w 2829972"/>
                  <a:gd name="connsiteY0" fmla="*/ 496637 h 1820799"/>
                  <a:gd name="connsiteX1" fmla="*/ 283897 w 2829972"/>
                  <a:gd name="connsiteY1" fmla="*/ -1712 h 1820799"/>
                  <a:gd name="connsiteX2" fmla="*/ 517640 w 2829972"/>
                  <a:gd name="connsiteY2" fmla="*/ 149927 h 1820799"/>
                  <a:gd name="connsiteX3" fmla="*/ 548978 w 2829972"/>
                  <a:gd name="connsiteY3" fmla="*/ 182883 h 1820799"/>
                  <a:gd name="connsiteX4" fmla="*/ 562979 w 2829972"/>
                  <a:gd name="connsiteY4" fmla="*/ 206886 h 1820799"/>
                  <a:gd name="connsiteX5" fmla="*/ 647752 w 2829972"/>
                  <a:gd name="connsiteY5" fmla="*/ 255463 h 1820799"/>
                  <a:gd name="connsiteX6" fmla="*/ 701092 w 2829972"/>
                  <a:gd name="connsiteY6" fmla="*/ 270989 h 1820799"/>
                  <a:gd name="connsiteX7" fmla="*/ 2439118 w 2829972"/>
                  <a:gd name="connsiteY7" fmla="*/ 1396653 h 1820799"/>
                  <a:gd name="connsiteX8" fmla="*/ 2477981 w 2829972"/>
                  <a:gd name="connsiteY8" fmla="*/ 1429705 h 1820799"/>
                  <a:gd name="connsiteX9" fmla="*/ 2829168 w 2829972"/>
                  <a:gd name="connsiteY9" fmla="*/ 1819088 h 1820799"/>
                  <a:gd name="connsiteX10" fmla="*/ 2340249 w 2829972"/>
                  <a:gd name="connsiteY10" fmla="*/ 1708597 h 1820799"/>
                  <a:gd name="connsiteX11" fmla="*/ 2264049 w 2829972"/>
                  <a:gd name="connsiteY11" fmla="*/ 1680022 h 1820799"/>
                  <a:gd name="connsiteX12" fmla="*/ 435248 w 2829972"/>
                  <a:gd name="connsiteY12" fmla="*/ 723808 h 1820799"/>
                  <a:gd name="connsiteX13" fmla="*/ 397148 w 2829972"/>
                  <a:gd name="connsiteY13" fmla="*/ 688375 h 1820799"/>
                  <a:gd name="connsiteX14" fmla="*/ 394767 w 2829972"/>
                  <a:gd name="connsiteY14" fmla="*/ 684565 h 1820799"/>
                  <a:gd name="connsiteX15" fmla="*/ 312091 w 2829972"/>
                  <a:gd name="connsiteY15" fmla="*/ 638178 h 1820799"/>
                  <a:gd name="connsiteX16" fmla="*/ 295136 w 2829972"/>
                  <a:gd name="connsiteY16" fmla="*/ 638178 h 1820799"/>
                  <a:gd name="connsiteX17" fmla="*/ 250464 w 2829972"/>
                  <a:gd name="connsiteY17" fmla="*/ 627224 h 1820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829972" h="1820799">
                    <a:moveTo>
                      <a:pt x="-805" y="496637"/>
                    </a:moveTo>
                    <a:lnTo>
                      <a:pt x="283897" y="-1712"/>
                    </a:lnTo>
                    <a:lnTo>
                      <a:pt x="517640" y="149927"/>
                    </a:lnTo>
                    <a:cubicBezTo>
                      <a:pt x="530498" y="158309"/>
                      <a:pt x="541262" y="169548"/>
                      <a:pt x="548978" y="182883"/>
                    </a:cubicBezTo>
                    <a:lnTo>
                      <a:pt x="562979" y="206886"/>
                    </a:lnTo>
                    <a:cubicBezTo>
                      <a:pt x="580411" y="237175"/>
                      <a:pt x="612795" y="255654"/>
                      <a:pt x="647752" y="255463"/>
                    </a:cubicBezTo>
                    <a:cubicBezTo>
                      <a:pt x="666706" y="255177"/>
                      <a:pt x="685280" y="260607"/>
                      <a:pt x="701092" y="270989"/>
                    </a:cubicBezTo>
                    <a:lnTo>
                      <a:pt x="2439118" y="1396653"/>
                    </a:lnTo>
                    <a:cubicBezTo>
                      <a:pt x="2453406" y="1405987"/>
                      <a:pt x="2466550" y="1417038"/>
                      <a:pt x="2477981" y="1429705"/>
                    </a:cubicBezTo>
                    <a:lnTo>
                      <a:pt x="2829168" y="1819088"/>
                    </a:lnTo>
                    <a:lnTo>
                      <a:pt x="2340249" y="1708597"/>
                    </a:lnTo>
                    <a:cubicBezTo>
                      <a:pt x="2313675" y="1702407"/>
                      <a:pt x="2288052" y="1692786"/>
                      <a:pt x="2264049" y="1680022"/>
                    </a:cubicBezTo>
                    <a:lnTo>
                      <a:pt x="435248" y="723808"/>
                    </a:lnTo>
                    <a:cubicBezTo>
                      <a:pt x="419628" y="715617"/>
                      <a:pt x="406389" y="703424"/>
                      <a:pt x="397148" y="688375"/>
                    </a:cubicBezTo>
                    <a:lnTo>
                      <a:pt x="394767" y="684565"/>
                    </a:lnTo>
                    <a:cubicBezTo>
                      <a:pt x="377146" y="655799"/>
                      <a:pt x="345810" y="638178"/>
                      <a:pt x="312091" y="638178"/>
                    </a:cubicBezTo>
                    <a:lnTo>
                      <a:pt x="295136" y="638178"/>
                    </a:lnTo>
                    <a:cubicBezTo>
                      <a:pt x="279610" y="638274"/>
                      <a:pt x="264180" y="634464"/>
                      <a:pt x="250464" y="627224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D380C8FA-3725-6781-60D0-53CABA337FCC}"/>
                  </a:ext>
                </a:extLst>
              </p:cNvPr>
              <p:cNvSpPr/>
              <p:nvPr/>
            </p:nvSpPr>
            <p:spPr>
              <a:xfrm rot="17563001">
                <a:off x="1130532" y="2806748"/>
                <a:ext cx="2872310" cy="1863478"/>
              </a:xfrm>
              <a:custGeom>
                <a:avLst/>
                <a:gdLst>
                  <a:gd name="connsiteX0" fmla="*/ 2849974 w 2872310"/>
                  <a:gd name="connsiteY0" fmla="*/ 1861576 h 1863478"/>
                  <a:gd name="connsiteX1" fmla="*/ 2845307 w 2872310"/>
                  <a:gd name="connsiteY1" fmla="*/ 1861099 h 1863478"/>
                  <a:gd name="connsiteX2" fmla="*/ 2356388 w 2872310"/>
                  <a:gd name="connsiteY2" fmla="*/ 1750611 h 1863478"/>
                  <a:gd name="connsiteX3" fmla="*/ 2274568 w 2872310"/>
                  <a:gd name="connsiteY3" fmla="*/ 1720510 h 1863478"/>
                  <a:gd name="connsiteX4" fmla="*/ 445768 w 2872310"/>
                  <a:gd name="connsiteY4" fmla="*/ 764296 h 1863478"/>
                  <a:gd name="connsiteX5" fmla="*/ 399572 w 2872310"/>
                  <a:gd name="connsiteY5" fmla="*/ 721053 h 1863478"/>
                  <a:gd name="connsiteX6" fmla="*/ 397191 w 2872310"/>
                  <a:gd name="connsiteY6" fmla="*/ 717338 h 1863478"/>
                  <a:gd name="connsiteX7" fmla="*/ 332993 w 2872310"/>
                  <a:gd name="connsiteY7" fmla="*/ 681048 h 1863478"/>
                  <a:gd name="connsiteX8" fmla="*/ 315276 w 2872310"/>
                  <a:gd name="connsiteY8" fmla="*/ 681048 h 1863478"/>
                  <a:gd name="connsiteX9" fmla="*/ 261174 w 2872310"/>
                  <a:gd name="connsiteY9" fmla="*/ 667713 h 1863478"/>
                  <a:gd name="connsiteX10" fmla="*/ 10571 w 2872310"/>
                  <a:gd name="connsiteY10" fmla="*/ 536744 h 1863478"/>
                  <a:gd name="connsiteX11" fmla="*/ 1617 w 2872310"/>
                  <a:gd name="connsiteY11" fmla="*/ 508074 h 1863478"/>
                  <a:gd name="connsiteX12" fmla="*/ 1999 w 2872310"/>
                  <a:gd name="connsiteY12" fmla="*/ 507311 h 1863478"/>
                  <a:gd name="connsiteX13" fmla="*/ 286701 w 2872310"/>
                  <a:gd name="connsiteY13" fmla="*/ 8963 h 1863478"/>
                  <a:gd name="connsiteX14" fmla="*/ 315656 w 2872310"/>
                  <a:gd name="connsiteY14" fmla="*/ 1153 h 1863478"/>
                  <a:gd name="connsiteX15" fmla="*/ 316704 w 2872310"/>
                  <a:gd name="connsiteY15" fmla="*/ 1724 h 1863478"/>
                  <a:gd name="connsiteX16" fmla="*/ 550353 w 2872310"/>
                  <a:gd name="connsiteY16" fmla="*/ 153363 h 1863478"/>
                  <a:gd name="connsiteX17" fmla="*/ 588453 w 2872310"/>
                  <a:gd name="connsiteY17" fmla="*/ 193463 h 1863478"/>
                  <a:gd name="connsiteX18" fmla="*/ 602454 w 2872310"/>
                  <a:gd name="connsiteY18" fmla="*/ 217466 h 1863478"/>
                  <a:gd name="connsiteX19" fmla="*/ 667701 w 2872310"/>
                  <a:gd name="connsiteY19" fmla="*/ 255566 h 1863478"/>
                  <a:gd name="connsiteX20" fmla="*/ 670082 w 2872310"/>
                  <a:gd name="connsiteY20" fmla="*/ 255566 h 1863478"/>
                  <a:gd name="connsiteX21" fmla="*/ 733709 w 2872310"/>
                  <a:gd name="connsiteY21" fmla="*/ 274616 h 1863478"/>
                  <a:gd name="connsiteX22" fmla="*/ 2471735 w 2872310"/>
                  <a:gd name="connsiteY22" fmla="*/ 1400281 h 1863478"/>
                  <a:gd name="connsiteX23" fmla="*/ 2514789 w 2872310"/>
                  <a:gd name="connsiteY23" fmla="*/ 1436951 h 1863478"/>
                  <a:gd name="connsiteX24" fmla="*/ 2866071 w 2872310"/>
                  <a:gd name="connsiteY24" fmla="*/ 1826334 h 1863478"/>
                  <a:gd name="connsiteX25" fmla="*/ 2864452 w 2872310"/>
                  <a:gd name="connsiteY25" fmla="*/ 1856337 h 1863478"/>
                  <a:gd name="connsiteX26" fmla="*/ 2850260 w 2872310"/>
                  <a:gd name="connsiteY26" fmla="*/ 1861767 h 1863478"/>
                  <a:gd name="connsiteX27" fmla="*/ 332611 w 2872310"/>
                  <a:gd name="connsiteY27" fmla="*/ 638566 h 1863478"/>
                  <a:gd name="connsiteX28" fmla="*/ 433005 w 2872310"/>
                  <a:gd name="connsiteY28" fmla="*/ 695049 h 1863478"/>
                  <a:gd name="connsiteX29" fmla="*/ 435291 w 2872310"/>
                  <a:gd name="connsiteY29" fmla="*/ 698764 h 1863478"/>
                  <a:gd name="connsiteX30" fmla="*/ 465104 w 2872310"/>
                  <a:gd name="connsiteY30" fmla="*/ 726577 h 1863478"/>
                  <a:gd name="connsiteX31" fmla="*/ 2293904 w 2872310"/>
                  <a:gd name="connsiteY31" fmla="*/ 1682887 h 1863478"/>
                  <a:gd name="connsiteX32" fmla="*/ 2365533 w 2872310"/>
                  <a:gd name="connsiteY32" fmla="*/ 1709176 h 1863478"/>
                  <a:gd name="connsiteX33" fmla="*/ 2789109 w 2872310"/>
                  <a:gd name="connsiteY33" fmla="*/ 1804903 h 1863478"/>
                  <a:gd name="connsiteX34" fmla="*/ 2482689 w 2872310"/>
                  <a:gd name="connsiteY34" fmla="*/ 1465240 h 1863478"/>
                  <a:gd name="connsiteX35" fmla="*/ 2448018 w 2872310"/>
                  <a:gd name="connsiteY35" fmla="*/ 1435714 h 1863478"/>
                  <a:gd name="connsiteX36" fmla="*/ 710182 w 2872310"/>
                  <a:gd name="connsiteY36" fmla="*/ 310049 h 1863478"/>
                  <a:gd name="connsiteX37" fmla="*/ 668749 w 2872310"/>
                  <a:gd name="connsiteY37" fmla="*/ 297952 h 1863478"/>
                  <a:gd name="connsiteX38" fmla="*/ 667320 w 2872310"/>
                  <a:gd name="connsiteY38" fmla="*/ 297952 h 1863478"/>
                  <a:gd name="connsiteX39" fmla="*/ 565307 w 2872310"/>
                  <a:gd name="connsiteY39" fmla="*/ 238802 h 1863478"/>
                  <a:gd name="connsiteX40" fmla="*/ 551305 w 2872310"/>
                  <a:gd name="connsiteY40" fmla="*/ 214799 h 1863478"/>
                  <a:gd name="connsiteX41" fmla="*/ 526731 w 2872310"/>
                  <a:gd name="connsiteY41" fmla="*/ 188986 h 1863478"/>
                  <a:gd name="connsiteX42" fmla="*/ 311941 w 2872310"/>
                  <a:gd name="connsiteY42" fmla="*/ 49540 h 1863478"/>
                  <a:gd name="connsiteX43" fmla="*/ 49433 w 2872310"/>
                  <a:gd name="connsiteY43" fmla="*/ 509026 h 1863478"/>
                  <a:gd name="connsiteX44" fmla="*/ 280414 w 2872310"/>
                  <a:gd name="connsiteY44" fmla="*/ 629803 h 1863478"/>
                  <a:gd name="connsiteX45" fmla="*/ 315181 w 2872310"/>
                  <a:gd name="connsiteY45" fmla="*/ 638280 h 1863478"/>
                  <a:gd name="connsiteX46" fmla="*/ 332611 w 2872310"/>
                  <a:gd name="connsiteY46" fmla="*/ 638280 h 1863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872310" h="1863478">
                    <a:moveTo>
                      <a:pt x="2849974" y="1861576"/>
                    </a:moveTo>
                    <a:cubicBezTo>
                      <a:pt x="2848450" y="1861576"/>
                      <a:pt x="2846830" y="1861385"/>
                      <a:pt x="2845307" y="1861099"/>
                    </a:cubicBezTo>
                    <a:lnTo>
                      <a:pt x="2356388" y="1750611"/>
                    </a:lnTo>
                    <a:cubicBezTo>
                      <a:pt x="2327908" y="1744132"/>
                      <a:pt x="2300381" y="1734037"/>
                      <a:pt x="2274568" y="1720510"/>
                    </a:cubicBezTo>
                    <a:lnTo>
                      <a:pt x="445768" y="764296"/>
                    </a:lnTo>
                    <a:cubicBezTo>
                      <a:pt x="426814" y="754295"/>
                      <a:pt x="410811" y="739341"/>
                      <a:pt x="399572" y="721053"/>
                    </a:cubicBezTo>
                    <a:lnTo>
                      <a:pt x="397191" y="717338"/>
                    </a:lnTo>
                    <a:cubicBezTo>
                      <a:pt x="383474" y="695049"/>
                      <a:pt x="359186" y="681333"/>
                      <a:pt x="332993" y="681048"/>
                    </a:cubicBezTo>
                    <a:lnTo>
                      <a:pt x="315276" y="681048"/>
                    </a:lnTo>
                    <a:cubicBezTo>
                      <a:pt x="296417" y="681048"/>
                      <a:pt x="277842" y="676475"/>
                      <a:pt x="261174" y="667713"/>
                    </a:cubicBezTo>
                    <a:lnTo>
                      <a:pt x="10571" y="536744"/>
                    </a:lnTo>
                    <a:cubicBezTo>
                      <a:pt x="188" y="531314"/>
                      <a:pt x="-3811" y="518456"/>
                      <a:pt x="1617" y="508074"/>
                    </a:cubicBezTo>
                    <a:cubicBezTo>
                      <a:pt x="1713" y="507788"/>
                      <a:pt x="1808" y="507597"/>
                      <a:pt x="1999" y="507311"/>
                    </a:cubicBezTo>
                    <a:lnTo>
                      <a:pt x="286701" y="8963"/>
                    </a:lnTo>
                    <a:cubicBezTo>
                      <a:pt x="292511" y="-1228"/>
                      <a:pt x="305560" y="-4752"/>
                      <a:pt x="315656" y="1153"/>
                    </a:cubicBezTo>
                    <a:cubicBezTo>
                      <a:pt x="316038" y="1343"/>
                      <a:pt x="316419" y="1534"/>
                      <a:pt x="316704" y="1724"/>
                    </a:cubicBezTo>
                    <a:lnTo>
                      <a:pt x="550353" y="153363"/>
                    </a:lnTo>
                    <a:cubicBezTo>
                      <a:pt x="566069" y="163554"/>
                      <a:pt x="579118" y="177271"/>
                      <a:pt x="588453" y="193463"/>
                    </a:cubicBezTo>
                    <a:lnTo>
                      <a:pt x="602454" y="217466"/>
                    </a:lnTo>
                    <a:cubicBezTo>
                      <a:pt x="615885" y="240802"/>
                      <a:pt x="640745" y="255280"/>
                      <a:pt x="667701" y="255566"/>
                    </a:cubicBezTo>
                    <a:lnTo>
                      <a:pt x="670082" y="255566"/>
                    </a:lnTo>
                    <a:cubicBezTo>
                      <a:pt x="692657" y="255566"/>
                      <a:pt x="714849" y="262233"/>
                      <a:pt x="733709" y="274616"/>
                    </a:cubicBezTo>
                    <a:lnTo>
                      <a:pt x="2471735" y="1400281"/>
                    </a:lnTo>
                    <a:cubicBezTo>
                      <a:pt x="2487643" y="1410566"/>
                      <a:pt x="2502121" y="1422854"/>
                      <a:pt x="2514789" y="1436951"/>
                    </a:cubicBezTo>
                    <a:lnTo>
                      <a:pt x="2866071" y="1826334"/>
                    </a:lnTo>
                    <a:cubicBezTo>
                      <a:pt x="2873882" y="1835096"/>
                      <a:pt x="2873214" y="1848526"/>
                      <a:pt x="2864452" y="1856337"/>
                    </a:cubicBezTo>
                    <a:cubicBezTo>
                      <a:pt x="2860547" y="1859862"/>
                      <a:pt x="2855498" y="1861767"/>
                      <a:pt x="2850260" y="1861767"/>
                    </a:cubicBezTo>
                    <a:close/>
                    <a:moveTo>
                      <a:pt x="332611" y="638566"/>
                    </a:moveTo>
                    <a:cubicBezTo>
                      <a:pt x="373569" y="638852"/>
                      <a:pt x="411478" y="660188"/>
                      <a:pt x="433005" y="695049"/>
                    </a:cubicBezTo>
                    <a:lnTo>
                      <a:pt x="435291" y="698764"/>
                    </a:lnTo>
                    <a:cubicBezTo>
                      <a:pt x="442530" y="710575"/>
                      <a:pt x="452817" y="720100"/>
                      <a:pt x="465104" y="726577"/>
                    </a:cubicBezTo>
                    <a:lnTo>
                      <a:pt x="2293904" y="1682887"/>
                    </a:lnTo>
                    <a:cubicBezTo>
                      <a:pt x="2316574" y="1694698"/>
                      <a:pt x="2340672" y="1703555"/>
                      <a:pt x="2365533" y="1709176"/>
                    </a:cubicBezTo>
                    <a:lnTo>
                      <a:pt x="2789109" y="1804903"/>
                    </a:lnTo>
                    <a:lnTo>
                      <a:pt x="2482689" y="1465240"/>
                    </a:lnTo>
                    <a:cubicBezTo>
                      <a:pt x="2472498" y="1453906"/>
                      <a:pt x="2460878" y="1443999"/>
                      <a:pt x="2448018" y="1435714"/>
                    </a:cubicBezTo>
                    <a:lnTo>
                      <a:pt x="710182" y="310049"/>
                    </a:lnTo>
                    <a:cubicBezTo>
                      <a:pt x="697990" y="301762"/>
                      <a:pt x="683512" y="297571"/>
                      <a:pt x="668749" y="297952"/>
                    </a:cubicBezTo>
                    <a:lnTo>
                      <a:pt x="667320" y="297952"/>
                    </a:lnTo>
                    <a:cubicBezTo>
                      <a:pt x="625219" y="297856"/>
                      <a:pt x="586357" y="275282"/>
                      <a:pt x="565307" y="238802"/>
                    </a:cubicBezTo>
                    <a:lnTo>
                      <a:pt x="551305" y="214799"/>
                    </a:lnTo>
                    <a:cubicBezTo>
                      <a:pt x="545304" y="204417"/>
                      <a:pt x="536828" y="195558"/>
                      <a:pt x="526731" y="188986"/>
                    </a:cubicBezTo>
                    <a:lnTo>
                      <a:pt x="311941" y="49540"/>
                    </a:lnTo>
                    <a:lnTo>
                      <a:pt x="49433" y="509026"/>
                    </a:lnTo>
                    <a:lnTo>
                      <a:pt x="280414" y="629803"/>
                    </a:lnTo>
                    <a:cubicBezTo>
                      <a:pt x="291178" y="635328"/>
                      <a:pt x="303084" y="638280"/>
                      <a:pt x="315181" y="638280"/>
                    </a:cubicBezTo>
                    <a:lnTo>
                      <a:pt x="332611" y="638280"/>
                    </a:ln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98C1B16F-1B47-31BA-009F-F9D075CECB67}"/>
                  </a:ext>
                </a:extLst>
              </p:cNvPr>
              <p:cNvSpPr/>
              <p:nvPr/>
            </p:nvSpPr>
            <p:spPr>
              <a:xfrm rot="17563001">
                <a:off x="3434426" y="2937983"/>
                <a:ext cx="147492" cy="245028"/>
              </a:xfrm>
              <a:custGeom>
                <a:avLst/>
                <a:gdLst>
                  <a:gd name="connsiteX0" fmla="*/ 20626 w 147492"/>
                  <a:gd name="connsiteY0" fmla="*/ 243317 h 245028"/>
                  <a:gd name="connsiteX1" fmla="*/ -805 w 147492"/>
                  <a:gd name="connsiteY1" fmla="*/ 222076 h 245028"/>
                  <a:gd name="connsiteX2" fmla="*/ 1576 w 147492"/>
                  <a:gd name="connsiteY2" fmla="*/ 212265 h 245028"/>
                  <a:gd name="connsiteX3" fmla="*/ 106351 w 147492"/>
                  <a:gd name="connsiteY3" fmla="*/ 10050 h 245028"/>
                  <a:gd name="connsiteX4" fmla="*/ 134926 w 147492"/>
                  <a:gd name="connsiteY4" fmla="*/ 525 h 245028"/>
                  <a:gd name="connsiteX5" fmla="*/ 144451 w 147492"/>
                  <a:gd name="connsiteY5" fmla="*/ 29100 h 245028"/>
                  <a:gd name="connsiteX6" fmla="*/ 39676 w 147492"/>
                  <a:gd name="connsiteY6" fmla="*/ 231315 h 245028"/>
                  <a:gd name="connsiteX7" fmla="*/ 20626 w 147492"/>
                  <a:gd name="connsiteY7" fmla="*/ 243317 h 245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7492" h="245028">
                    <a:moveTo>
                      <a:pt x="20626" y="243317"/>
                    </a:moveTo>
                    <a:cubicBezTo>
                      <a:pt x="8815" y="243317"/>
                      <a:pt x="-710" y="233792"/>
                      <a:pt x="-805" y="222076"/>
                    </a:cubicBezTo>
                    <a:cubicBezTo>
                      <a:pt x="-805" y="218646"/>
                      <a:pt x="53" y="215314"/>
                      <a:pt x="1576" y="212265"/>
                    </a:cubicBezTo>
                    <a:lnTo>
                      <a:pt x="106351" y="10050"/>
                    </a:lnTo>
                    <a:cubicBezTo>
                      <a:pt x="111590" y="-429"/>
                      <a:pt x="124449" y="-4715"/>
                      <a:pt x="134926" y="525"/>
                    </a:cubicBezTo>
                    <a:cubicBezTo>
                      <a:pt x="145403" y="5764"/>
                      <a:pt x="149690" y="18621"/>
                      <a:pt x="144451" y="29100"/>
                    </a:cubicBezTo>
                    <a:lnTo>
                      <a:pt x="39676" y="231315"/>
                    </a:lnTo>
                    <a:cubicBezTo>
                      <a:pt x="36152" y="238650"/>
                      <a:pt x="28722" y="243221"/>
                      <a:pt x="20626" y="243317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2B9E7218-B9E3-97CD-B1DB-FC585A0FCE62}"/>
                  </a:ext>
                </a:extLst>
              </p:cNvPr>
              <p:cNvSpPr/>
              <p:nvPr/>
            </p:nvSpPr>
            <p:spPr>
              <a:xfrm rot="17563001">
                <a:off x="855666" y="4442072"/>
                <a:ext cx="785485" cy="771801"/>
              </a:xfrm>
              <a:custGeom>
                <a:avLst/>
                <a:gdLst>
                  <a:gd name="connsiteX0" fmla="*/ 370534 w 785485"/>
                  <a:gd name="connsiteY0" fmla="*/ 22186 h 771801"/>
                  <a:gd name="connsiteX1" fmla="*/ 784680 w 785485"/>
                  <a:gd name="connsiteY1" fmla="*/ 272504 h 771801"/>
                  <a:gd name="connsiteX2" fmla="*/ 492453 w 785485"/>
                  <a:gd name="connsiteY2" fmla="*/ 770090 h 771801"/>
                  <a:gd name="connsiteX3" fmla="*/ 78306 w 785485"/>
                  <a:gd name="connsiteY3" fmla="*/ 519772 h 771801"/>
                  <a:gd name="connsiteX4" fmla="*/ 20204 w 785485"/>
                  <a:gd name="connsiteY4" fmla="*/ 301746 h 771801"/>
                  <a:gd name="connsiteX5" fmla="*/ 153554 w 785485"/>
                  <a:gd name="connsiteY5" fmla="*/ 74194 h 771801"/>
                  <a:gd name="connsiteX6" fmla="*/ 367866 w 785485"/>
                  <a:gd name="connsiteY6" fmla="*/ 20568 h 771801"/>
                  <a:gd name="connsiteX7" fmla="*/ 370534 w 785485"/>
                  <a:gd name="connsiteY7" fmla="*/ 22186 h 771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5485" h="771801">
                    <a:moveTo>
                      <a:pt x="370534" y="22186"/>
                    </a:moveTo>
                    <a:lnTo>
                      <a:pt x="784680" y="272504"/>
                    </a:lnTo>
                    <a:lnTo>
                      <a:pt x="492453" y="770090"/>
                    </a:lnTo>
                    <a:lnTo>
                      <a:pt x="78306" y="519772"/>
                    </a:lnTo>
                    <a:cubicBezTo>
                      <a:pt x="2678" y="475101"/>
                      <a:pt x="-23135" y="378136"/>
                      <a:pt x="20204" y="301746"/>
                    </a:cubicBezTo>
                    <a:lnTo>
                      <a:pt x="153554" y="74194"/>
                    </a:lnTo>
                    <a:cubicBezTo>
                      <a:pt x="197941" y="184"/>
                      <a:pt x="293857" y="-23819"/>
                      <a:pt x="367866" y="20568"/>
                    </a:cubicBezTo>
                    <a:cubicBezTo>
                      <a:pt x="368723" y="21043"/>
                      <a:pt x="369676" y="21615"/>
                      <a:pt x="370534" y="22186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4380F6D4-8177-16FE-3290-538A2985F844}"/>
                  </a:ext>
                </a:extLst>
              </p:cNvPr>
              <p:cNvSpPr/>
              <p:nvPr/>
            </p:nvSpPr>
            <p:spPr>
              <a:xfrm rot="17563001">
                <a:off x="834817" y="4421332"/>
                <a:ext cx="827424" cy="813841"/>
              </a:xfrm>
              <a:custGeom>
                <a:avLst/>
                <a:gdLst>
                  <a:gd name="connsiteX0" fmla="*/ 513634 w 827424"/>
                  <a:gd name="connsiteY0" fmla="*/ 812130 h 813841"/>
                  <a:gd name="connsiteX1" fmla="*/ 502680 w 827424"/>
                  <a:gd name="connsiteY1" fmla="*/ 809083 h 813841"/>
                  <a:gd name="connsiteX2" fmla="*/ 88438 w 827424"/>
                  <a:gd name="connsiteY2" fmla="*/ 558765 h 813841"/>
                  <a:gd name="connsiteX3" fmla="*/ 23001 w 827424"/>
                  <a:gd name="connsiteY3" fmla="*/ 311783 h 813841"/>
                  <a:gd name="connsiteX4" fmla="*/ 156351 w 827424"/>
                  <a:gd name="connsiteY4" fmla="*/ 84230 h 813841"/>
                  <a:gd name="connsiteX5" fmla="*/ 263889 w 827424"/>
                  <a:gd name="connsiteY5" fmla="*/ 3743 h 813841"/>
                  <a:gd name="connsiteX6" fmla="*/ 402383 w 827424"/>
                  <a:gd name="connsiteY6" fmla="*/ 24794 h 813841"/>
                  <a:gd name="connsiteX7" fmla="*/ 816529 w 827424"/>
                  <a:gd name="connsiteY7" fmla="*/ 275111 h 813841"/>
                  <a:gd name="connsiteX8" fmla="*/ 823864 w 827424"/>
                  <a:gd name="connsiteY8" fmla="*/ 303686 h 813841"/>
                  <a:gd name="connsiteX9" fmla="*/ 531636 w 827424"/>
                  <a:gd name="connsiteY9" fmla="*/ 801273 h 813841"/>
                  <a:gd name="connsiteX10" fmla="*/ 518587 w 827424"/>
                  <a:gd name="connsiteY10" fmla="*/ 810798 h 813841"/>
                  <a:gd name="connsiteX11" fmla="*/ 513634 w 827424"/>
                  <a:gd name="connsiteY11" fmla="*/ 812130 h 813841"/>
                  <a:gd name="connsiteX12" fmla="*/ 308275 w 827424"/>
                  <a:gd name="connsiteY12" fmla="*/ 40605 h 813841"/>
                  <a:gd name="connsiteX13" fmla="*/ 274557 w 827424"/>
                  <a:gd name="connsiteY13" fmla="*/ 44797 h 813841"/>
                  <a:gd name="connsiteX14" fmla="*/ 193308 w 827424"/>
                  <a:gd name="connsiteY14" fmla="*/ 105662 h 813841"/>
                  <a:gd name="connsiteX15" fmla="*/ 59958 w 827424"/>
                  <a:gd name="connsiteY15" fmla="*/ 333214 h 813841"/>
                  <a:gd name="connsiteX16" fmla="*/ 110727 w 827424"/>
                  <a:gd name="connsiteY16" fmla="*/ 522285 h 813841"/>
                  <a:gd name="connsiteX17" fmla="*/ 506490 w 827424"/>
                  <a:gd name="connsiteY17" fmla="*/ 761458 h 813841"/>
                  <a:gd name="connsiteX18" fmla="*/ 777191 w 827424"/>
                  <a:gd name="connsiteY18" fmla="*/ 300543 h 813841"/>
                  <a:gd name="connsiteX19" fmla="*/ 380951 w 827424"/>
                  <a:gd name="connsiteY19" fmla="*/ 61084 h 813841"/>
                  <a:gd name="connsiteX20" fmla="*/ 308275 w 827424"/>
                  <a:gd name="connsiteY20" fmla="*/ 40700 h 8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27424" h="813841">
                    <a:moveTo>
                      <a:pt x="513634" y="812130"/>
                    </a:moveTo>
                    <a:cubicBezTo>
                      <a:pt x="509728" y="812130"/>
                      <a:pt x="506015" y="811083"/>
                      <a:pt x="502680" y="809083"/>
                    </a:cubicBezTo>
                    <a:lnTo>
                      <a:pt x="88438" y="558765"/>
                    </a:lnTo>
                    <a:cubicBezTo>
                      <a:pt x="3094" y="507998"/>
                      <a:pt x="-26053" y="398174"/>
                      <a:pt x="23001" y="311783"/>
                    </a:cubicBezTo>
                    <a:lnTo>
                      <a:pt x="156351" y="84230"/>
                    </a:lnTo>
                    <a:cubicBezTo>
                      <a:pt x="179878" y="44035"/>
                      <a:pt x="218645" y="14983"/>
                      <a:pt x="263889" y="3743"/>
                    </a:cubicBezTo>
                    <a:cubicBezTo>
                      <a:pt x="311037" y="-8068"/>
                      <a:pt x="360948" y="-542"/>
                      <a:pt x="402383" y="24794"/>
                    </a:cubicBezTo>
                    <a:lnTo>
                      <a:pt x="816529" y="275111"/>
                    </a:lnTo>
                    <a:cubicBezTo>
                      <a:pt x="826245" y="281111"/>
                      <a:pt x="829483" y="293780"/>
                      <a:pt x="823864" y="303686"/>
                    </a:cubicBezTo>
                    <a:lnTo>
                      <a:pt x="531636" y="801273"/>
                    </a:lnTo>
                    <a:cubicBezTo>
                      <a:pt x="528778" y="806035"/>
                      <a:pt x="524016" y="809464"/>
                      <a:pt x="518587" y="810798"/>
                    </a:cubicBezTo>
                    <a:cubicBezTo>
                      <a:pt x="516967" y="811464"/>
                      <a:pt x="515349" y="811941"/>
                      <a:pt x="513634" y="812130"/>
                    </a:cubicBezTo>
                    <a:close/>
                    <a:moveTo>
                      <a:pt x="308275" y="40605"/>
                    </a:moveTo>
                    <a:cubicBezTo>
                      <a:pt x="296940" y="40605"/>
                      <a:pt x="285606" y="42034"/>
                      <a:pt x="274557" y="44797"/>
                    </a:cubicBezTo>
                    <a:cubicBezTo>
                      <a:pt x="240362" y="53369"/>
                      <a:pt x="211120" y="75276"/>
                      <a:pt x="193308" y="105662"/>
                    </a:cubicBezTo>
                    <a:lnTo>
                      <a:pt x="59958" y="333214"/>
                    </a:lnTo>
                    <a:cubicBezTo>
                      <a:pt x="22525" y="399508"/>
                      <a:pt x="45100" y="483613"/>
                      <a:pt x="110727" y="522285"/>
                    </a:cubicBezTo>
                    <a:lnTo>
                      <a:pt x="506490" y="761458"/>
                    </a:lnTo>
                    <a:lnTo>
                      <a:pt x="777191" y="300543"/>
                    </a:lnTo>
                    <a:lnTo>
                      <a:pt x="380951" y="61084"/>
                    </a:lnTo>
                    <a:cubicBezTo>
                      <a:pt x="359043" y="47749"/>
                      <a:pt x="333897" y="40700"/>
                      <a:pt x="308275" y="40700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2E9F5E70-4239-6CDE-1CFE-F52829180655}"/>
                  </a:ext>
                </a:extLst>
              </p:cNvPr>
              <p:cNvSpPr/>
              <p:nvPr/>
            </p:nvSpPr>
            <p:spPr>
              <a:xfrm rot="17563001">
                <a:off x="1690468" y="4284899"/>
                <a:ext cx="183972" cy="277525"/>
              </a:xfrm>
              <a:custGeom>
                <a:avLst/>
                <a:gdLst>
                  <a:gd name="connsiteX0" fmla="*/ 20376 w 183972"/>
                  <a:gd name="connsiteY0" fmla="*/ 275814 h 277525"/>
                  <a:gd name="connsiteX1" fmla="*/ 9518 w 183972"/>
                  <a:gd name="connsiteY1" fmla="*/ 272766 h 277525"/>
                  <a:gd name="connsiteX2" fmla="*/ 2183 w 183972"/>
                  <a:gd name="connsiteY2" fmla="*/ 243810 h 277525"/>
                  <a:gd name="connsiteX3" fmla="*/ 2279 w 183972"/>
                  <a:gd name="connsiteY3" fmla="*/ 243619 h 277525"/>
                  <a:gd name="connsiteX4" fmla="*/ 143153 w 183972"/>
                  <a:gd name="connsiteY4" fmla="*/ 9591 h 277525"/>
                  <a:gd name="connsiteX5" fmla="*/ 171823 w 183972"/>
                  <a:gd name="connsiteY5" fmla="*/ 732 h 277525"/>
                  <a:gd name="connsiteX6" fmla="*/ 180682 w 183972"/>
                  <a:gd name="connsiteY6" fmla="*/ 29497 h 277525"/>
                  <a:gd name="connsiteX7" fmla="*/ 179539 w 183972"/>
                  <a:gd name="connsiteY7" fmla="*/ 31402 h 277525"/>
                  <a:gd name="connsiteX8" fmla="*/ 38664 w 183972"/>
                  <a:gd name="connsiteY8" fmla="*/ 265527 h 277525"/>
                  <a:gd name="connsiteX9" fmla="*/ 20376 w 183972"/>
                  <a:gd name="connsiteY9" fmla="*/ 275814 h 277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3972" h="277525">
                    <a:moveTo>
                      <a:pt x="20376" y="275814"/>
                    </a:moveTo>
                    <a:cubicBezTo>
                      <a:pt x="16566" y="275814"/>
                      <a:pt x="12756" y="274766"/>
                      <a:pt x="9518" y="272766"/>
                    </a:cubicBezTo>
                    <a:cubicBezTo>
                      <a:pt x="-484" y="266766"/>
                      <a:pt x="-3817" y="253812"/>
                      <a:pt x="2183" y="243810"/>
                    </a:cubicBezTo>
                    <a:cubicBezTo>
                      <a:pt x="2183" y="243715"/>
                      <a:pt x="2279" y="243715"/>
                      <a:pt x="2279" y="243619"/>
                    </a:cubicBezTo>
                    <a:lnTo>
                      <a:pt x="143153" y="9591"/>
                    </a:lnTo>
                    <a:cubicBezTo>
                      <a:pt x="148678" y="-791"/>
                      <a:pt x="161536" y="-4697"/>
                      <a:pt x="171823" y="732"/>
                    </a:cubicBezTo>
                    <a:cubicBezTo>
                      <a:pt x="182206" y="6257"/>
                      <a:pt x="186206" y="19116"/>
                      <a:pt x="180682" y="29497"/>
                    </a:cubicBezTo>
                    <a:cubicBezTo>
                      <a:pt x="180300" y="30165"/>
                      <a:pt x="179920" y="30831"/>
                      <a:pt x="179539" y="31402"/>
                    </a:cubicBezTo>
                    <a:lnTo>
                      <a:pt x="38664" y="265527"/>
                    </a:lnTo>
                    <a:cubicBezTo>
                      <a:pt x="34759" y="271908"/>
                      <a:pt x="27805" y="275814"/>
                      <a:pt x="20376" y="275814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C540F845-9F6C-0827-BE09-4241A83F67A7}"/>
                  </a:ext>
                </a:extLst>
              </p:cNvPr>
              <p:cNvSpPr/>
              <p:nvPr/>
            </p:nvSpPr>
            <p:spPr>
              <a:xfrm rot="17563001">
                <a:off x="1836486" y="3835770"/>
                <a:ext cx="561125" cy="368036"/>
              </a:xfrm>
              <a:custGeom>
                <a:avLst/>
                <a:gdLst>
                  <a:gd name="connsiteX0" fmla="*/ 539015 w 561125"/>
                  <a:gd name="connsiteY0" fmla="*/ 366325 h 368036"/>
                  <a:gd name="connsiteX1" fmla="*/ 527775 w 561125"/>
                  <a:gd name="connsiteY1" fmla="*/ 363088 h 368036"/>
                  <a:gd name="connsiteX2" fmla="*/ 9139 w 561125"/>
                  <a:gd name="connsiteY2" fmla="*/ 37523 h 368036"/>
                  <a:gd name="connsiteX3" fmla="*/ 2472 w 561125"/>
                  <a:gd name="connsiteY3" fmla="*/ 8282 h 368036"/>
                  <a:gd name="connsiteX4" fmla="*/ 31713 w 561125"/>
                  <a:gd name="connsiteY4" fmla="*/ 1518 h 368036"/>
                  <a:gd name="connsiteX5" fmla="*/ 550349 w 561125"/>
                  <a:gd name="connsiteY5" fmla="*/ 327083 h 368036"/>
                  <a:gd name="connsiteX6" fmla="*/ 557113 w 561125"/>
                  <a:gd name="connsiteY6" fmla="*/ 356326 h 368036"/>
                  <a:gd name="connsiteX7" fmla="*/ 539015 w 561125"/>
                  <a:gd name="connsiteY7" fmla="*/ 366325 h 368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1125" h="368036">
                    <a:moveTo>
                      <a:pt x="539015" y="366325"/>
                    </a:moveTo>
                    <a:cubicBezTo>
                      <a:pt x="535014" y="366325"/>
                      <a:pt x="531110" y="365183"/>
                      <a:pt x="527775" y="363088"/>
                    </a:cubicBezTo>
                    <a:lnTo>
                      <a:pt x="9139" y="37523"/>
                    </a:lnTo>
                    <a:cubicBezTo>
                      <a:pt x="-767" y="31332"/>
                      <a:pt x="-3815" y="18187"/>
                      <a:pt x="2472" y="8282"/>
                    </a:cubicBezTo>
                    <a:cubicBezTo>
                      <a:pt x="8662" y="-1720"/>
                      <a:pt x="21807" y="-4672"/>
                      <a:pt x="31713" y="1518"/>
                    </a:cubicBezTo>
                    <a:lnTo>
                      <a:pt x="550349" y="327083"/>
                    </a:lnTo>
                    <a:cubicBezTo>
                      <a:pt x="560255" y="333274"/>
                      <a:pt x="563304" y="346419"/>
                      <a:pt x="557113" y="356326"/>
                    </a:cubicBezTo>
                    <a:cubicBezTo>
                      <a:pt x="553207" y="362611"/>
                      <a:pt x="546349" y="366325"/>
                      <a:pt x="539015" y="366325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3B81CEBA-5C5F-FCF0-C8A6-5D3CDB1A6537}"/>
                  </a:ext>
                </a:extLst>
              </p:cNvPr>
              <p:cNvSpPr/>
              <p:nvPr/>
            </p:nvSpPr>
            <p:spPr>
              <a:xfrm rot="17563001">
                <a:off x="3183509" y="3089420"/>
                <a:ext cx="245455" cy="168840"/>
              </a:xfrm>
              <a:custGeom>
                <a:avLst/>
                <a:gdLst>
                  <a:gd name="connsiteX0" fmla="*/ 222804 w 245455"/>
                  <a:gd name="connsiteY0" fmla="*/ 167129 h 168840"/>
                  <a:gd name="connsiteX1" fmla="*/ 211660 w 245455"/>
                  <a:gd name="connsiteY1" fmla="*/ 163890 h 168840"/>
                  <a:gd name="connsiteX2" fmla="*/ 9540 w 245455"/>
                  <a:gd name="connsiteY2" fmla="*/ 37779 h 168840"/>
                  <a:gd name="connsiteX3" fmla="*/ 2205 w 245455"/>
                  <a:gd name="connsiteY3" fmla="*/ 8632 h 168840"/>
                  <a:gd name="connsiteX4" fmla="*/ 31352 w 245455"/>
                  <a:gd name="connsiteY4" fmla="*/ 1298 h 168840"/>
                  <a:gd name="connsiteX5" fmla="*/ 31923 w 245455"/>
                  <a:gd name="connsiteY5" fmla="*/ 1679 h 168840"/>
                  <a:gd name="connsiteX6" fmla="*/ 234520 w 245455"/>
                  <a:gd name="connsiteY6" fmla="*/ 127790 h 168840"/>
                  <a:gd name="connsiteX7" fmla="*/ 241473 w 245455"/>
                  <a:gd name="connsiteY7" fmla="*/ 157032 h 168840"/>
                  <a:gd name="connsiteX8" fmla="*/ 223280 w 245455"/>
                  <a:gd name="connsiteY8" fmla="*/ 167129 h 168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5455" h="168840">
                    <a:moveTo>
                      <a:pt x="222804" y="167129"/>
                    </a:moveTo>
                    <a:cubicBezTo>
                      <a:pt x="218899" y="167129"/>
                      <a:pt x="214993" y="165985"/>
                      <a:pt x="211660" y="163890"/>
                    </a:cubicBezTo>
                    <a:lnTo>
                      <a:pt x="9540" y="37779"/>
                    </a:lnTo>
                    <a:cubicBezTo>
                      <a:pt x="-558" y="31779"/>
                      <a:pt x="-3796" y="18729"/>
                      <a:pt x="2205" y="8632"/>
                    </a:cubicBezTo>
                    <a:cubicBezTo>
                      <a:pt x="8206" y="-1463"/>
                      <a:pt x="21255" y="-4702"/>
                      <a:pt x="31352" y="1298"/>
                    </a:cubicBezTo>
                    <a:cubicBezTo>
                      <a:pt x="31543" y="1393"/>
                      <a:pt x="31732" y="1584"/>
                      <a:pt x="31923" y="1679"/>
                    </a:cubicBezTo>
                    <a:lnTo>
                      <a:pt x="234520" y="127790"/>
                    </a:lnTo>
                    <a:cubicBezTo>
                      <a:pt x="244522" y="133887"/>
                      <a:pt x="247665" y="147031"/>
                      <a:pt x="241473" y="157032"/>
                    </a:cubicBezTo>
                    <a:cubicBezTo>
                      <a:pt x="237567" y="163318"/>
                      <a:pt x="230710" y="167129"/>
                      <a:pt x="223280" y="167129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AF517D29-304F-4C57-6A5D-BBF60A7DA500}"/>
                  </a:ext>
                </a:extLst>
              </p:cNvPr>
              <p:cNvSpPr/>
              <p:nvPr/>
            </p:nvSpPr>
            <p:spPr>
              <a:xfrm rot="17563001">
                <a:off x="1111491" y="4839562"/>
                <a:ext cx="358234" cy="236350"/>
              </a:xfrm>
              <a:custGeom>
                <a:avLst/>
                <a:gdLst>
                  <a:gd name="connsiteX0" fmla="*/ 336033 w 358234"/>
                  <a:gd name="connsiteY0" fmla="*/ 234637 h 236350"/>
                  <a:gd name="connsiteX1" fmla="*/ 324983 w 358234"/>
                  <a:gd name="connsiteY1" fmla="*/ 231494 h 236350"/>
                  <a:gd name="connsiteX2" fmla="*/ 9325 w 358234"/>
                  <a:gd name="connsiteY2" fmla="*/ 37661 h 236350"/>
                  <a:gd name="connsiteX3" fmla="*/ 2372 w 358234"/>
                  <a:gd name="connsiteY3" fmla="*/ 8418 h 236350"/>
                  <a:gd name="connsiteX4" fmla="*/ 31614 w 358234"/>
                  <a:gd name="connsiteY4" fmla="*/ 1465 h 236350"/>
                  <a:gd name="connsiteX5" fmla="*/ 347177 w 358234"/>
                  <a:gd name="connsiteY5" fmla="*/ 195203 h 236350"/>
                  <a:gd name="connsiteX6" fmla="*/ 354416 w 358234"/>
                  <a:gd name="connsiteY6" fmla="*/ 224350 h 236350"/>
                  <a:gd name="connsiteX7" fmla="*/ 336033 w 358234"/>
                  <a:gd name="connsiteY7" fmla="*/ 234637 h 236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8234" h="236350">
                    <a:moveTo>
                      <a:pt x="336033" y="234637"/>
                    </a:moveTo>
                    <a:cubicBezTo>
                      <a:pt x="332127" y="234637"/>
                      <a:pt x="328317" y="233494"/>
                      <a:pt x="324983" y="231494"/>
                    </a:cubicBezTo>
                    <a:lnTo>
                      <a:pt x="9325" y="37661"/>
                    </a:lnTo>
                    <a:cubicBezTo>
                      <a:pt x="-676" y="31469"/>
                      <a:pt x="-3820" y="18420"/>
                      <a:pt x="2372" y="8418"/>
                    </a:cubicBezTo>
                    <a:cubicBezTo>
                      <a:pt x="8563" y="-1582"/>
                      <a:pt x="21612" y="-4726"/>
                      <a:pt x="31614" y="1465"/>
                    </a:cubicBezTo>
                    <a:lnTo>
                      <a:pt x="347177" y="195203"/>
                    </a:lnTo>
                    <a:cubicBezTo>
                      <a:pt x="357178" y="201299"/>
                      <a:pt x="360416" y="214349"/>
                      <a:pt x="354416" y="224350"/>
                    </a:cubicBezTo>
                    <a:cubicBezTo>
                      <a:pt x="350511" y="230828"/>
                      <a:pt x="343558" y="234732"/>
                      <a:pt x="336033" y="234637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06D808AB-2287-6CD2-6683-95D203925A1F}"/>
                  </a:ext>
                </a:extLst>
              </p:cNvPr>
              <p:cNvSpPr/>
              <p:nvPr/>
            </p:nvSpPr>
            <p:spPr>
              <a:xfrm rot="17563001">
                <a:off x="2245292" y="3529245"/>
                <a:ext cx="1556559" cy="811849"/>
              </a:xfrm>
              <a:custGeom>
                <a:avLst/>
                <a:gdLst>
                  <a:gd name="connsiteX0" fmla="*/ 140638 w 1556559"/>
                  <a:gd name="connsiteY0" fmla="*/ 27122 h 811849"/>
                  <a:gd name="connsiteX1" fmla="*/ 835010 w 1556559"/>
                  <a:gd name="connsiteY1" fmla="*/ 11690 h 811849"/>
                  <a:gd name="connsiteX2" fmla="*/ 1538050 w 1556559"/>
                  <a:gd name="connsiteY2" fmla="*/ 294203 h 811849"/>
                  <a:gd name="connsiteX3" fmla="*/ 1418131 w 1556559"/>
                  <a:gd name="connsiteY3" fmla="*/ 520610 h 811849"/>
                  <a:gd name="connsiteX4" fmla="*/ 1195150 w 1556559"/>
                  <a:gd name="connsiteY4" fmla="*/ 686537 h 811849"/>
                  <a:gd name="connsiteX5" fmla="*/ 236840 w 1556559"/>
                  <a:gd name="connsiteY5" fmla="*/ 654628 h 811849"/>
                  <a:gd name="connsiteX6" fmla="*/ 7574 w 1556559"/>
                  <a:gd name="connsiteY6" fmla="*/ 597954 h 811849"/>
                  <a:gd name="connsiteX7" fmla="*/ 140638 w 1556559"/>
                  <a:gd name="connsiteY7" fmla="*/ 27122 h 811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6559" h="811849">
                    <a:moveTo>
                      <a:pt x="140638" y="27122"/>
                    </a:moveTo>
                    <a:cubicBezTo>
                      <a:pt x="140638" y="27122"/>
                      <a:pt x="564881" y="-25742"/>
                      <a:pt x="835010" y="11690"/>
                    </a:cubicBezTo>
                    <a:cubicBezTo>
                      <a:pt x="1045417" y="40933"/>
                      <a:pt x="1668162" y="-108609"/>
                      <a:pt x="1538050" y="294203"/>
                    </a:cubicBezTo>
                    <a:cubicBezTo>
                      <a:pt x="1510047" y="380975"/>
                      <a:pt x="1495283" y="438792"/>
                      <a:pt x="1418131" y="520610"/>
                    </a:cubicBezTo>
                    <a:cubicBezTo>
                      <a:pt x="1376030" y="565380"/>
                      <a:pt x="1260587" y="657676"/>
                      <a:pt x="1195150" y="686537"/>
                    </a:cubicBezTo>
                    <a:cubicBezTo>
                      <a:pt x="877110" y="827031"/>
                      <a:pt x="588885" y="885800"/>
                      <a:pt x="236840" y="654628"/>
                    </a:cubicBezTo>
                    <a:cubicBezTo>
                      <a:pt x="169213" y="610051"/>
                      <a:pt x="88250" y="590048"/>
                      <a:pt x="7574" y="597954"/>
                    </a:cubicBezTo>
                    <a:cubicBezTo>
                      <a:pt x="-39385" y="602717"/>
                      <a:pt x="125684" y="30454"/>
                      <a:pt x="140638" y="27122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E1E8516A-5A00-948D-92A1-51DF5F9A08CE}"/>
                  </a:ext>
                </a:extLst>
              </p:cNvPr>
              <p:cNvSpPr/>
              <p:nvPr/>
            </p:nvSpPr>
            <p:spPr>
              <a:xfrm rot="17563001">
                <a:off x="2061599" y="3587596"/>
                <a:ext cx="1813804" cy="882774"/>
              </a:xfrm>
              <a:custGeom>
                <a:avLst/>
                <a:gdLst>
                  <a:gd name="connsiteX0" fmla="*/ 947325 w 1813804"/>
                  <a:gd name="connsiteY0" fmla="*/ 881063 h 882774"/>
                  <a:gd name="connsiteX1" fmla="*/ 461550 w 1813804"/>
                  <a:gd name="connsiteY1" fmla="*/ 722473 h 882774"/>
                  <a:gd name="connsiteX2" fmla="*/ 246095 w 1813804"/>
                  <a:gd name="connsiteY2" fmla="*/ 669323 h 882774"/>
                  <a:gd name="connsiteX3" fmla="*/ 21209 w 1813804"/>
                  <a:gd name="connsiteY3" fmla="*/ 680561 h 882774"/>
                  <a:gd name="connsiteX4" fmla="*/ -794 w 1813804"/>
                  <a:gd name="connsiteY4" fmla="*/ 659988 h 882774"/>
                  <a:gd name="connsiteX5" fmla="*/ 19780 w 1813804"/>
                  <a:gd name="connsiteY5" fmla="*/ 638080 h 882774"/>
                  <a:gd name="connsiteX6" fmla="*/ 241809 w 1813804"/>
                  <a:gd name="connsiteY6" fmla="*/ 627032 h 882774"/>
                  <a:gd name="connsiteX7" fmla="*/ 484886 w 1813804"/>
                  <a:gd name="connsiteY7" fmla="*/ 687135 h 882774"/>
                  <a:gd name="connsiteX8" fmla="*/ 1422909 w 1813804"/>
                  <a:gd name="connsiteY8" fmla="*/ 717329 h 882774"/>
                  <a:gd name="connsiteX9" fmla="*/ 1639031 w 1813804"/>
                  <a:gd name="connsiteY9" fmla="*/ 556260 h 882774"/>
                  <a:gd name="connsiteX10" fmla="*/ 1748568 w 1813804"/>
                  <a:gd name="connsiteY10" fmla="*/ 355188 h 882774"/>
                  <a:gd name="connsiteX11" fmla="*/ 1754187 w 1813804"/>
                  <a:gd name="connsiteY11" fmla="*/ 337947 h 882774"/>
                  <a:gd name="connsiteX12" fmla="*/ 1747711 w 1813804"/>
                  <a:gd name="connsiteY12" fmla="*/ 170404 h 882774"/>
                  <a:gd name="connsiteX13" fmla="*/ 1330706 w 1813804"/>
                  <a:gd name="connsiteY13" fmla="*/ 96013 h 882774"/>
                  <a:gd name="connsiteX14" fmla="*/ 1065054 w 1813804"/>
                  <a:gd name="connsiteY14" fmla="*/ 82203 h 882774"/>
                  <a:gd name="connsiteX15" fmla="*/ 383541 w 1813804"/>
                  <a:gd name="connsiteY15" fmla="*/ 97537 h 882774"/>
                  <a:gd name="connsiteX16" fmla="*/ 211328 w 1813804"/>
                  <a:gd name="connsiteY16" fmla="*/ 92869 h 882774"/>
                  <a:gd name="connsiteX17" fmla="*/ 191612 w 1813804"/>
                  <a:gd name="connsiteY17" fmla="*/ 70201 h 882774"/>
                  <a:gd name="connsiteX18" fmla="*/ 213900 w 1813804"/>
                  <a:gd name="connsiteY18" fmla="*/ 50484 h 882774"/>
                  <a:gd name="connsiteX19" fmla="*/ 214281 w 1813804"/>
                  <a:gd name="connsiteY19" fmla="*/ 50484 h 882774"/>
                  <a:gd name="connsiteX20" fmla="*/ 372205 w 1813804"/>
                  <a:gd name="connsiteY20" fmla="*/ 56579 h 882774"/>
                  <a:gd name="connsiteX21" fmla="*/ 1077628 w 1813804"/>
                  <a:gd name="connsiteY21" fmla="*/ 41626 h 882774"/>
                  <a:gd name="connsiteX22" fmla="*/ 1329468 w 1813804"/>
                  <a:gd name="connsiteY22" fmla="*/ 53628 h 882774"/>
                  <a:gd name="connsiteX23" fmla="*/ 1781715 w 1813804"/>
                  <a:gd name="connsiteY23" fmla="*/ 144971 h 882774"/>
                  <a:gd name="connsiteX24" fmla="*/ 1794573 w 1813804"/>
                  <a:gd name="connsiteY24" fmla="*/ 350998 h 882774"/>
                  <a:gd name="connsiteX25" fmla="*/ 1789049 w 1813804"/>
                  <a:gd name="connsiteY25" fmla="*/ 368141 h 882774"/>
                  <a:gd name="connsiteX26" fmla="*/ 1669987 w 1813804"/>
                  <a:gd name="connsiteY26" fmla="*/ 585407 h 882774"/>
                  <a:gd name="connsiteX27" fmla="*/ 1440148 w 1813804"/>
                  <a:gd name="connsiteY27" fmla="*/ 756192 h 882774"/>
                  <a:gd name="connsiteX28" fmla="*/ 947325 w 1813804"/>
                  <a:gd name="connsiteY28" fmla="*/ 881063 h 882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13804" h="882774">
                    <a:moveTo>
                      <a:pt x="947325" y="881063"/>
                    </a:moveTo>
                    <a:cubicBezTo>
                      <a:pt x="791687" y="881063"/>
                      <a:pt x="633666" y="835438"/>
                      <a:pt x="461550" y="722473"/>
                    </a:cubicBezTo>
                    <a:cubicBezTo>
                      <a:pt x="397923" y="680657"/>
                      <a:pt x="321913" y="661893"/>
                      <a:pt x="246095" y="669323"/>
                    </a:cubicBezTo>
                    <a:cubicBezTo>
                      <a:pt x="194279" y="674562"/>
                      <a:pt x="28258" y="680275"/>
                      <a:pt x="21209" y="680561"/>
                    </a:cubicBezTo>
                    <a:cubicBezTo>
                      <a:pt x="9494" y="680943"/>
                      <a:pt x="-317" y="671799"/>
                      <a:pt x="-794" y="659988"/>
                    </a:cubicBezTo>
                    <a:cubicBezTo>
                      <a:pt x="-1174" y="648273"/>
                      <a:pt x="8065" y="638462"/>
                      <a:pt x="19780" y="638080"/>
                    </a:cubicBezTo>
                    <a:cubicBezTo>
                      <a:pt x="21495" y="638080"/>
                      <a:pt x="191230" y="632081"/>
                      <a:pt x="241809" y="627032"/>
                    </a:cubicBezTo>
                    <a:cubicBezTo>
                      <a:pt x="327343" y="618744"/>
                      <a:pt x="413068" y="639985"/>
                      <a:pt x="484886" y="687135"/>
                    </a:cubicBezTo>
                    <a:cubicBezTo>
                      <a:pt x="821785" y="908401"/>
                      <a:pt x="1093534" y="862776"/>
                      <a:pt x="1422909" y="717329"/>
                    </a:cubicBezTo>
                    <a:cubicBezTo>
                      <a:pt x="1483868" y="690372"/>
                      <a:pt x="1597216" y="600648"/>
                      <a:pt x="1639031" y="556260"/>
                    </a:cubicBezTo>
                    <a:cubicBezTo>
                      <a:pt x="1707610" y="483490"/>
                      <a:pt x="1723899" y="432435"/>
                      <a:pt x="1748568" y="355188"/>
                    </a:cubicBezTo>
                    <a:lnTo>
                      <a:pt x="1754187" y="337947"/>
                    </a:lnTo>
                    <a:cubicBezTo>
                      <a:pt x="1778286" y="263178"/>
                      <a:pt x="1776191" y="208409"/>
                      <a:pt x="1747711" y="170404"/>
                    </a:cubicBezTo>
                    <a:cubicBezTo>
                      <a:pt x="1684465" y="86107"/>
                      <a:pt x="1496537" y="91442"/>
                      <a:pt x="1330706" y="96013"/>
                    </a:cubicBezTo>
                    <a:cubicBezTo>
                      <a:pt x="1225931" y="98967"/>
                      <a:pt x="1127919" y="101727"/>
                      <a:pt x="1065054" y="82203"/>
                    </a:cubicBezTo>
                    <a:cubicBezTo>
                      <a:pt x="744537" y="-17336"/>
                      <a:pt x="387065" y="96395"/>
                      <a:pt x="383541" y="97537"/>
                    </a:cubicBezTo>
                    <a:cubicBezTo>
                      <a:pt x="365823" y="101632"/>
                      <a:pt x="319627" y="100204"/>
                      <a:pt x="211328" y="92869"/>
                    </a:cubicBezTo>
                    <a:cubicBezTo>
                      <a:pt x="199613" y="92011"/>
                      <a:pt x="190849" y="81917"/>
                      <a:pt x="191612" y="70201"/>
                    </a:cubicBezTo>
                    <a:cubicBezTo>
                      <a:pt x="192278" y="58578"/>
                      <a:pt x="202280" y="49721"/>
                      <a:pt x="213900" y="50484"/>
                    </a:cubicBezTo>
                    <a:cubicBezTo>
                      <a:pt x="213995" y="50484"/>
                      <a:pt x="214186" y="50484"/>
                      <a:pt x="214281" y="50484"/>
                    </a:cubicBezTo>
                    <a:cubicBezTo>
                      <a:pt x="308388" y="56865"/>
                      <a:pt x="361442" y="58960"/>
                      <a:pt x="372205" y="56579"/>
                    </a:cubicBezTo>
                    <a:cubicBezTo>
                      <a:pt x="385445" y="52197"/>
                      <a:pt x="743681" y="-62007"/>
                      <a:pt x="1077628" y="41626"/>
                    </a:cubicBezTo>
                    <a:cubicBezTo>
                      <a:pt x="1133729" y="59055"/>
                      <a:pt x="1228885" y="56388"/>
                      <a:pt x="1329468" y="53628"/>
                    </a:cubicBezTo>
                    <a:cubicBezTo>
                      <a:pt x="1505681" y="48579"/>
                      <a:pt x="1705324" y="43054"/>
                      <a:pt x="1781715" y="144971"/>
                    </a:cubicBezTo>
                    <a:cubicBezTo>
                      <a:pt x="1818577" y="194121"/>
                      <a:pt x="1822864" y="263461"/>
                      <a:pt x="1794573" y="350998"/>
                    </a:cubicBezTo>
                    <a:lnTo>
                      <a:pt x="1789049" y="368141"/>
                    </a:lnTo>
                    <a:cubicBezTo>
                      <a:pt x="1763617" y="447962"/>
                      <a:pt x="1745139" y="505588"/>
                      <a:pt x="1669987" y="585407"/>
                    </a:cubicBezTo>
                    <a:cubicBezTo>
                      <a:pt x="1626077" y="632081"/>
                      <a:pt x="1508062" y="726377"/>
                      <a:pt x="1440148" y="756192"/>
                    </a:cubicBezTo>
                    <a:cubicBezTo>
                      <a:pt x="1270032" y="831248"/>
                      <a:pt x="1110012" y="881063"/>
                      <a:pt x="947325" y="881063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933482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reveal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22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2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3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12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nodeType="withEffect">
                                  <p:stCondLst>
                                    <p:cond delay="4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1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16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1" presetClass="entr" presetSubtype="1" fill="hold" nodeType="withEffect">
                                  <p:stCondLst>
                                    <p:cond delay="67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4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grpId="0" nodeType="withEffect">
                                  <p:stCondLst>
                                    <p:cond delay="7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13 3.7037E-6 L 0.40742 0.44976 C 0.41133 0.46458 0.41471 0.47893 0.41862 0.49444 L 0.43425 0.44676 C 0.43451 0.46134 0.43529 0.47662 0.43555 0.49143 C 0.43945 0.47685 0.44284 0.46342 0.44675 0.44976 L 0.37162 0.53819 C 0.37266 0.54768 0.37383 0.55694 0.37487 0.56643 C 0.37513 0.55694 0.37578 0.54768 0.37617 0.53819 C 0.3793 0.54444 0.38242 0.54976 0.38555 0.55555 C 0.38763 0.55069 0.38971 0.5456 0.3918 0.54143 C 0.39245 0.54861 0.39284 0.55601 0.39349 0.56389 C 0.39662 0.55601 0.39987 0.54861 0.403 0.54143 C 0.4043 0.55069 0.40612 0.55995 0.40742 0.56944 C 0.41016 0.55995 0.41263 0.55069 0.41537 0.54143 C 0.4168 0.54768 0.41849 0.55393 0.41992 0.56111 C 0.42266 0.5537 0.42513 0.5456 0.42787 0.53819 C 0.43138 0.54861 0.43516 0.55902 0.43867 0.56944 C 0.44154 0.55694 0.44388 0.54537 0.44675 0.5331 C 0.44909 0.54143 0.45182 0.54976 0.4543 0.5581 L 0.46224 0.53588 C 0.46393 0.54444 0.46537 0.55393 0.46706 0.56389 L 0.47643 0.54143 L 0.48268 0.56111 C 0.48451 0.54768 0.48659 0.53518 0.48867 0.52152 L 0.29505 0.60277 L 0.3263 0.71088 C 0.328 0.67546 0.32943 0.64004 0.33112 0.60486 L 0.34362 0.6993 C 0.34466 0.66088 0.3457 0.62152 0.34675 0.58287 C 0.35221 0.62152 0.3582 0.66088 0.36367 0.6993 L 0.3668 0.59652 C 0.37305 0.63773 0.3793 0.67847 0.38555 0.71921 C 0.38971 0.67662 0.39388 0.63379 0.39805 0.5912 C 0.40117 0.63287 0.4043 0.67453 0.40742 0.71597 C 0.41341 0.67847 0.41888 0.64213 0.42487 0.60486 C 0.42695 0.64004 0.42904 0.67546 0.43112 0.71088 C 0.43737 0.67847 0.44349 0.64606 0.44974 0.61319 C 0.45078 0.64606 0.45195 0.67847 0.453 0.71088 C 0.46016 0.67245 0.46745 0.63495 0.47474 0.59652 C 0.47513 0.63796 0.47578 0.68032 0.47643 0.72199 L 0.50143 0.58819 C 0.50221 0.62662 0.50326 0.66412 0.5043 0.70254 L 0.51849 0.58819 C 0.51953 0.63171 0.52057 0.67546 0.52162 0.71921 L 0.54974 0.59953 L 0.54974 0.70254 L 0.56367 0.60277 L 0.73581 0.38032 C 0.73789 0.3949 0.73997 0.40949 0.74206 0.42476 C 0.74453 0.4081 0.74727 0.39143 0.74974 0.375 C 0.75352 0.39444 0.75703 0.41365 0.76081 0.43333 C 0.76146 0.41157 0.7625 0.39051 0.76354 0.36875 L 0.70287 0.47176 C 0.70352 0.48518 0.70391 0.49976 0.70456 0.51342 L 0.71849 0.47176 C 0.72122 0.48402 0.7237 0.4956 0.72643 0.5081 C 0.73021 0.49143 0.73438 0.47476 0.73854 0.4581 L 0.73854 0.48842 C 0.74141 0.48217 0.74375 0.47476 0.74662 0.46851 C 0.74896 0.47893 0.75182 0.48935 0.75417 0.49976 C 0.75664 0.49027 0.75938 0.48101 0.76224 0.47176 L 0.76849 0.49676 L 0.78268 0.46643 C 0.78372 0.47569 0.78477 0.48495 0.78581 0.49444 C 0.78828 0.4831 0.79063 0.47176 0.79349 0.46111 C 0.79479 0.4706 0.79662 0.48101 0.79792 0.49143 L 0.80898 0.4581 C 0.81003 0.46967 0.81107 0.48217 0.81211 0.49444 L 0.67643 0.50509 L 0.71081 0.61921 C 0.70912 0.5912 0.70768 0.56319 0.70599 0.53588 C 0.71289 0.56435 0.71953 0.59328 0.72643 0.62152 C 0.72852 0.5912 0.7306 0.56088 0.73268 0.52986 C 0.73438 0.5581 0.73646 0.58588 0.73854 0.61319 C 0.74414 0.57986 0.75 0.54652 0.75599 0.51342 L 0.75599 0.61319 C 0.76081 0.58819 0.76537 0.56319 0.77018 0.53819 C 0.77083 0.56435 0.77188 0.59027 0.77292 0.6162 C 0.77578 0.5787 0.77813 0.54236 0.78099 0.50509 C 0.78581 0.5456 0.79037 0.5868 0.79518 0.62754 L 0.81393 0.5081 C 0.81602 0.5412 0.8181 0.57453 0.82018 0.60787 C 0.82435 0.57986 0.82839 0.55277 0.83255 0.52476 L 0.83255 0.6162 L 0.59831 0.86666 L 0.68268 0.875 L 0.73268 0.85532 C 0.73438 0.86643 0.73646 0.87708 0.73854 0.88842 C 0.74271 0.87476 0.74688 0.86041 0.75143 0.84699 C 0.75182 0.8625 0.75247 0.87824 0.75287 0.89375 L 0.76537 0.84375 L 0.76537 0.88032 C 0.76771 0.87083 0.77044 0.86157 0.77292 0.85208 C 0.77396 0.85949 0.775 0.86736 0.77643 0.875 C 0.77956 0.86643 0.78268 0.8581 0.78581 0.84976 C 0.78724 0.8625 0.78893 0.87569 0.79037 0.88842 C 0.79245 0.87476 0.79453 0.86041 0.79662 0.84699 C 0.79935 0.85833 0.80182 0.87083 0.80456 0.88333 C 0.80495 0.87291 0.8056 0.8625 0.80599 0.85208 C 0.80807 0.8625 0.81003 0.87291 0.81211 0.88333 C 0.81523 0.86782 0.81836 0.85324 0.82148 0.83865 L 0.82461 0.89143 L 0.59974 0.93541 C 0.60287 0.96759 0.60599 1.00069 0.60912 1.0331 C 0.61393 0.99976 0.61849 0.96643 0.62331 0.9331 C 0.62643 0.96921 0.62956 1.00486 0.63268 1.04143 C 0.63412 1.00601 0.63581 0.9706 0.63724 0.93541 L 0.65117 1.03055 L 0.66849 0.9081 C 0.67122 0.93842 0.6737 0.96921 0.67643 0.99976 C 0.68203 0.97662 0.68789 0.95301 0.69349 0.93009 C 0.69453 0.95486 0.69557 0.97986 0.69662 1.00486 C 0.70352 0.97476 0.71016 0.94351 0.71706 0.91342 C 0.71745 0.94328 0.7181 0.97268 0.71849 1.00254 C 0.72643 0.97569 0.73412 0.94884 0.74206 0.92176 L 0.74206 0.98842 C 0.74518 0.96435 0.74831 0.94027 0.75143 0.91643 L 0.76706 1.00486 C 0.76875 0.97801 0.77083 0.95162 0.77292 0.92476 C 0.77604 0.94976 0.77917 0.97476 0.78268 0.99976 C 0.7875 0.96851 0.79271 0.93634 0.79792 0.90509 C 0.79974 0.93495 0.80104 0.96435 0.80287 0.99421 L 0.82643 0.91643 L 0.82643 1.01319 L 0.84831 0.93541 C 0.85273 0.96018 0.85768 0.98588 0.86211 1.01111 C 0.86914 0.98495 0.87565 0.95902 0.88268 0.9331 C 0.88372 0.95601 0.88464 0.97893 0.88568 1.00254 L 0.91068 0.92176 C 0.91589 0.93634 0.92122 0.95092 0.92643 0.96643 L 0.44701 0.38032 C 0.50287 0.39375 0.51224 0.3949 0.53203 0.42569 C 0.58346 0.46527 0.60807 0.59027 0.60534 0.54652 C 0.58789 0.61481 0.63724 0.75023 0.45117 0.78981 L 0.27526 0.70463 C 0.26172 0.7375 0.21693 0.54027 0.23776 0.49676 C 0.23802 0.45509 0.37721 0.35856 0.41615 0.35439 L 0.18568 0.29097 C 0.178 0.33842 0.17044 0.38541 0.16276 0.43333 C 0.15234 0.46551 0.1263 0.2699 0.11589 0.30208 C 0.1082 0.25949 0.07734 0.46851 0.06979 0.42592 C 0.06484 0.41666 -0.01549 0.23958 -0.02044 0.23055 " pathEditMode="relative" rAng="0" ptsTypes="AAAAAAAAAAAAAAAAAAAAAAAAAAAAAAAAAAAAAAAAAAAAAAAAAAAAAAAAAAAAAAAAAAAAAAAAAAAAAAAAAAAAAAAAAAAAAAAAAAAAAAAAAAAAAAAAAAAAAAAAAAAAAAAAAAAAAAAAAAAAAAA">
                                      <p:cBhvr>
                                        <p:cTn id="39" dur="8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5286" y="5206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  <p:bldP spid="13" grpId="0"/>
      <p:bldP spid="15" grpId="0"/>
      <p:bldP spid="16" grpId="0"/>
      <p:bldP spid="17" grpId="0"/>
      <p:bldP spid="18" grpId="0"/>
      <p:bldP spid="20" grpId="0"/>
      <p:bldP spid="4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7EA3F1BA-BA51-53CA-777C-6C0DD7C4FFED}"/>
              </a:ext>
            </a:extLst>
          </p:cNvPr>
          <p:cNvGrpSpPr/>
          <p:nvPr/>
        </p:nvGrpSpPr>
        <p:grpSpPr>
          <a:xfrm>
            <a:off x="6369319" y="1290343"/>
            <a:ext cx="4766994" cy="4304692"/>
            <a:chOff x="6369319" y="1290343"/>
            <a:chExt cx="4766994" cy="4304692"/>
          </a:xfrm>
        </p:grpSpPr>
        <p:sp>
          <p:nvSpPr>
            <p:cNvPr id="2" name="TextBox 1">
              <a:extLst>
                <a:ext uri="{FF2B5EF4-FFF2-40B4-BE49-F238E27FC236}">
                  <a16:creationId xmlns:a16="http://schemas.microsoft.com/office/drawing/2014/main" id="{875B1B89-17AB-3F8F-AA50-C967324B7D24}"/>
                </a:ext>
              </a:extLst>
            </p:cNvPr>
            <p:cNvSpPr txBox="1"/>
            <p:nvPr/>
          </p:nvSpPr>
          <p:spPr>
            <a:xfrm>
              <a:off x="8182652" y="3947473"/>
              <a:ext cx="2953661" cy="94423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Lorem ipsum dolor sit amet. Qui sint neque a velit modi quo numquam. Non exercitationem </a:t>
              </a:r>
              <a:r>
                <a:rPr lang="en-US" sz="1600" dirty="0" err="1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reiciendis</a:t>
              </a:r>
              <a:r>
                <a:rPr 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 qui.</a:t>
              </a:r>
            </a:p>
          </p:txBody>
        </p:sp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FF02D421-1B6B-28DA-7BFA-1E0C4EB17C71}"/>
                </a:ext>
              </a:extLst>
            </p:cNvPr>
            <p:cNvSpPr txBox="1"/>
            <p:nvPr/>
          </p:nvSpPr>
          <p:spPr>
            <a:xfrm>
              <a:off x="8182652" y="5274306"/>
              <a:ext cx="2706011" cy="3207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400" i="1" u="sng" dirty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Mini details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61AA0039-0B4F-78F4-E471-E1831DFD65C7}"/>
                </a:ext>
              </a:extLst>
            </p:cNvPr>
            <p:cNvSpPr txBox="1"/>
            <p:nvPr/>
          </p:nvSpPr>
          <p:spPr>
            <a:xfrm>
              <a:off x="6380412" y="1290343"/>
              <a:ext cx="3992564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000" b="1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j-lt"/>
                  <a:cs typeface="Sora ExtraBold" pitchFamily="2" charset="0"/>
                </a:rPr>
                <a:t>A narwhal's tusk reveals its past living conditions.</a:t>
              </a:r>
              <a:endParaRPr lang="en-US" sz="4000" b="1" u="sng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endParaRPr>
            </a:p>
          </p:txBody>
        </p:sp>
        <p:pic>
          <p:nvPicPr>
            <p:cNvPr id="6" name="Graphic 5">
              <a:extLst>
                <a:ext uri="{FF2B5EF4-FFF2-40B4-BE49-F238E27FC236}">
                  <a16:creationId xmlns:a16="http://schemas.microsoft.com/office/drawing/2014/main" id="{74B6F172-618F-F1E4-9461-2F2163CF281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6369319" y="4095087"/>
              <a:ext cx="1528922" cy="78332"/>
            </a:xfrm>
            <a:prstGeom prst="rect">
              <a:avLst/>
            </a:prstGeom>
          </p:spPr>
        </p:pic>
      </p:grpSp>
      <p:grpSp>
        <p:nvGrpSpPr>
          <p:cNvPr id="9" name="Graphic 7">
            <a:extLst>
              <a:ext uri="{FF2B5EF4-FFF2-40B4-BE49-F238E27FC236}">
                <a16:creationId xmlns:a16="http://schemas.microsoft.com/office/drawing/2014/main" id="{2E6BD9F3-14AB-9094-89A6-871F78A1964A}"/>
              </a:ext>
            </a:extLst>
          </p:cNvPr>
          <p:cNvGrpSpPr/>
          <p:nvPr/>
        </p:nvGrpSpPr>
        <p:grpSpPr>
          <a:xfrm flipH="1">
            <a:off x="1439784" y="1174305"/>
            <a:ext cx="4656216" cy="6860099"/>
            <a:chOff x="1278724" y="1174305"/>
            <a:chExt cx="4656216" cy="6860099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1B7E5E26-C6E6-F05F-FBCF-C9631176BF13}"/>
                </a:ext>
              </a:extLst>
            </p:cNvPr>
            <p:cNvSpPr/>
            <p:nvPr/>
          </p:nvSpPr>
          <p:spPr>
            <a:xfrm>
              <a:off x="3785663" y="1174305"/>
              <a:ext cx="2050161" cy="1780021"/>
            </a:xfrm>
            <a:custGeom>
              <a:avLst/>
              <a:gdLst>
                <a:gd name="connsiteX0" fmla="*/ 206446 w 2050161"/>
                <a:gd name="connsiteY0" fmla="*/ 106058 h 1780021"/>
                <a:gd name="connsiteX1" fmla="*/ 3971 w 2050161"/>
                <a:gd name="connsiteY1" fmla="*/ 372214 h 1780021"/>
                <a:gd name="connsiteX2" fmla="*/ 241280 w 2050161"/>
                <a:gd name="connsiteY2" fmla="*/ 601358 h 1780021"/>
                <a:gd name="connsiteX3" fmla="*/ 885170 w 2050161"/>
                <a:gd name="connsiteY3" fmla="*/ 1703537 h 1780021"/>
                <a:gd name="connsiteX4" fmla="*/ 1873049 w 2050161"/>
                <a:gd name="connsiteY4" fmla="*/ 1461874 h 1780021"/>
                <a:gd name="connsiteX5" fmla="*/ 1843113 w 2050161"/>
                <a:gd name="connsiteY5" fmla="*/ 507741 h 1780021"/>
                <a:gd name="connsiteX6" fmla="*/ 1175274 w 2050161"/>
                <a:gd name="connsiteY6" fmla="*/ 416301 h 1780021"/>
                <a:gd name="connsiteX7" fmla="*/ 804071 w 2050161"/>
                <a:gd name="connsiteY7" fmla="*/ 21694 h 1780021"/>
                <a:gd name="connsiteX8" fmla="*/ 206446 w 2050161"/>
                <a:gd name="connsiteY8" fmla="*/ 106058 h 1780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50161" h="1780021">
                  <a:moveTo>
                    <a:pt x="206446" y="106058"/>
                  </a:moveTo>
                  <a:cubicBezTo>
                    <a:pt x="94323" y="100071"/>
                    <a:pt x="-23243" y="207839"/>
                    <a:pt x="3971" y="372214"/>
                  </a:cubicBezTo>
                  <a:cubicBezTo>
                    <a:pt x="25743" y="506108"/>
                    <a:pt x="169979" y="534955"/>
                    <a:pt x="241280" y="601358"/>
                  </a:cubicBezTo>
                  <a:cubicBezTo>
                    <a:pt x="472057" y="816351"/>
                    <a:pt x="548257" y="1519568"/>
                    <a:pt x="885170" y="1703537"/>
                  </a:cubicBezTo>
                  <a:cubicBezTo>
                    <a:pt x="1154047" y="1849949"/>
                    <a:pt x="1630297" y="1794977"/>
                    <a:pt x="1873049" y="1461874"/>
                  </a:cubicBezTo>
                  <a:cubicBezTo>
                    <a:pt x="2103826" y="1145099"/>
                    <a:pt x="2124509" y="698241"/>
                    <a:pt x="1843113" y="507741"/>
                  </a:cubicBezTo>
                  <a:cubicBezTo>
                    <a:pt x="1590020" y="336291"/>
                    <a:pt x="1443063" y="574688"/>
                    <a:pt x="1175274" y="416301"/>
                  </a:cubicBezTo>
                  <a:cubicBezTo>
                    <a:pt x="912384" y="260091"/>
                    <a:pt x="965724" y="82109"/>
                    <a:pt x="804071" y="21694"/>
                  </a:cubicBezTo>
                  <a:cubicBezTo>
                    <a:pt x="583092" y="-61582"/>
                    <a:pt x="523220" y="122931"/>
                    <a:pt x="206446" y="106058"/>
                  </a:cubicBezTo>
                  <a:close/>
                </a:path>
              </a:pathLst>
            </a:custGeom>
            <a:solidFill>
              <a:srgbClr val="000000"/>
            </a:solidFill>
            <a:ln w="54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grpSp>
          <p:nvGrpSpPr>
            <p:cNvPr id="11" name="Graphic 7">
              <a:extLst>
                <a:ext uri="{FF2B5EF4-FFF2-40B4-BE49-F238E27FC236}">
                  <a16:creationId xmlns:a16="http://schemas.microsoft.com/office/drawing/2014/main" id="{7A49A9E9-18B1-43E5-4EB5-DE912820AD8B}"/>
                </a:ext>
              </a:extLst>
            </p:cNvPr>
            <p:cNvGrpSpPr/>
            <p:nvPr/>
          </p:nvGrpSpPr>
          <p:grpSpPr>
            <a:xfrm>
              <a:off x="3363759" y="2191677"/>
              <a:ext cx="2528831" cy="3643268"/>
              <a:chOff x="3363759" y="2191677"/>
              <a:chExt cx="2528831" cy="3643268"/>
            </a:xfrm>
          </p:grpSpPr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80C7F9D7-8152-AAC5-E77B-C87D2AFC10A9}"/>
                  </a:ext>
                </a:extLst>
              </p:cNvPr>
              <p:cNvSpPr/>
              <p:nvPr/>
            </p:nvSpPr>
            <p:spPr>
              <a:xfrm>
                <a:off x="3375966" y="2203706"/>
                <a:ext cx="2504532" cy="3618813"/>
              </a:xfrm>
              <a:custGeom>
                <a:avLst/>
                <a:gdLst>
                  <a:gd name="connsiteX0" fmla="*/ 209562 w 2504532"/>
                  <a:gd name="connsiteY0" fmla="*/ 826536 h 3618813"/>
                  <a:gd name="connsiteX1" fmla="*/ 61516 w 2504532"/>
                  <a:gd name="connsiteY1" fmla="*/ 1638066 h 3618813"/>
                  <a:gd name="connsiteX2" fmla="*/ 1645 w 2504532"/>
                  <a:gd name="connsiteY2" fmla="*/ 2057166 h 3618813"/>
                  <a:gd name="connsiteX3" fmla="*/ 578043 w 2504532"/>
                  <a:gd name="connsiteY3" fmla="*/ 3543610 h 3618813"/>
                  <a:gd name="connsiteX4" fmla="*/ 1262210 w 2504532"/>
                  <a:gd name="connsiteY4" fmla="*/ 3489182 h 3618813"/>
                  <a:gd name="connsiteX5" fmla="*/ 1977946 w 2504532"/>
                  <a:gd name="connsiteY5" fmla="*/ 3607292 h 3618813"/>
                  <a:gd name="connsiteX6" fmla="*/ 2502093 w 2504532"/>
                  <a:gd name="connsiteY6" fmla="*/ 2058254 h 3618813"/>
                  <a:gd name="connsiteX7" fmla="*/ 1819015 w 2504532"/>
                  <a:gd name="connsiteY7" fmla="*/ 351919 h 3618813"/>
                  <a:gd name="connsiteX8" fmla="*/ 1469583 w 2504532"/>
                  <a:gd name="connsiteY8" fmla="*/ 3576 h 3618813"/>
                  <a:gd name="connsiteX9" fmla="*/ 1037420 w 2504532"/>
                  <a:gd name="connsiteY9" fmla="*/ 92294 h 3618813"/>
                  <a:gd name="connsiteX10" fmla="*/ 451225 w 2504532"/>
                  <a:gd name="connsiteY10" fmla="*/ 180469 h 3618813"/>
                  <a:gd name="connsiteX11" fmla="*/ 209562 w 2504532"/>
                  <a:gd name="connsiteY11" fmla="*/ 826536 h 3618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04532" h="3618813">
                    <a:moveTo>
                      <a:pt x="209562" y="826536"/>
                    </a:moveTo>
                    <a:cubicBezTo>
                      <a:pt x="90907" y="1551524"/>
                      <a:pt x="77300" y="1562410"/>
                      <a:pt x="61516" y="1638066"/>
                    </a:cubicBezTo>
                    <a:cubicBezTo>
                      <a:pt x="61516" y="1638066"/>
                      <a:pt x="14707" y="1851426"/>
                      <a:pt x="1645" y="2057166"/>
                    </a:cubicBezTo>
                    <a:cubicBezTo>
                      <a:pt x="-9785" y="2235692"/>
                      <a:pt x="23960" y="3307390"/>
                      <a:pt x="578043" y="3543610"/>
                    </a:cubicBezTo>
                    <a:cubicBezTo>
                      <a:pt x="778340" y="3629063"/>
                      <a:pt x="836035" y="3472309"/>
                      <a:pt x="1262210" y="3489182"/>
                    </a:cubicBezTo>
                    <a:cubicBezTo>
                      <a:pt x="1698728" y="3506599"/>
                      <a:pt x="1787446" y="3661720"/>
                      <a:pt x="1977946" y="3607292"/>
                    </a:cubicBezTo>
                    <a:cubicBezTo>
                      <a:pt x="2389970" y="3489726"/>
                      <a:pt x="2524953" y="2604717"/>
                      <a:pt x="2502093" y="2058254"/>
                    </a:cubicBezTo>
                    <a:cubicBezTo>
                      <a:pt x="2483587" y="1613029"/>
                      <a:pt x="2262063" y="1192840"/>
                      <a:pt x="1819015" y="351919"/>
                    </a:cubicBezTo>
                    <a:cubicBezTo>
                      <a:pt x="1751523" y="224011"/>
                      <a:pt x="1643755" y="28069"/>
                      <a:pt x="1469583" y="3576"/>
                    </a:cubicBezTo>
                    <a:cubicBezTo>
                      <a:pt x="1389573" y="-7854"/>
                      <a:pt x="1358005" y="4664"/>
                      <a:pt x="1037420" y="92294"/>
                    </a:cubicBezTo>
                    <a:cubicBezTo>
                      <a:pt x="689078" y="188089"/>
                      <a:pt x="600359" y="86307"/>
                      <a:pt x="451225" y="180469"/>
                    </a:cubicBezTo>
                    <a:cubicBezTo>
                      <a:pt x="296103" y="278440"/>
                      <a:pt x="268889" y="463497"/>
                      <a:pt x="209562" y="826536"/>
                    </a:cubicBezTo>
                    <a:close/>
                  </a:path>
                </a:pathLst>
              </a:custGeom>
              <a:solidFill>
                <a:srgbClr val="F2F2F2"/>
              </a:solidFill>
              <a:ln w="54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062B7935-17B9-C579-292E-93F17EB64DC1}"/>
                  </a:ext>
                </a:extLst>
              </p:cNvPr>
              <p:cNvSpPr/>
              <p:nvPr/>
            </p:nvSpPr>
            <p:spPr>
              <a:xfrm>
                <a:off x="3363759" y="2191677"/>
                <a:ext cx="2528831" cy="3643268"/>
              </a:xfrm>
              <a:custGeom>
                <a:avLst/>
                <a:gdLst>
                  <a:gd name="connsiteX0" fmla="*/ 1910687 w 2528831"/>
                  <a:gd name="connsiteY0" fmla="*/ 3643269 h 3643268"/>
                  <a:gd name="connsiteX1" fmla="*/ 1727807 w 2528831"/>
                  <a:gd name="connsiteY1" fmla="*/ 3601359 h 3643268"/>
                  <a:gd name="connsiteX2" fmla="*/ 1273873 w 2528831"/>
                  <a:gd name="connsiteY2" fmla="*/ 3513185 h 3643268"/>
                  <a:gd name="connsiteX3" fmla="*/ 852596 w 2528831"/>
                  <a:gd name="connsiteY3" fmla="*/ 3564892 h 3643268"/>
                  <a:gd name="connsiteX4" fmla="*/ 585351 w 2528831"/>
                  <a:gd name="connsiteY4" fmla="*/ 3566525 h 3643268"/>
                  <a:gd name="connsiteX5" fmla="*/ 78077 w 2528831"/>
                  <a:gd name="connsiteY5" fmla="*/ 2793639 h 3643268"/>
                  <a:gd name="connsiteX6" fmla="*/ 1877 w 2528831"/>
                  <a:gd name="connsiteY6" fmla="*/ 2068650 h 3643268"/>
                  <a:gd name="connsiteX7" fmla="*/ 62293 w 2528831"/>
                  <a:gd name="connsiteY7" fmla="*/ 1647373 h 3643268"/>
                  <a:gd name="connsiteX8" fmla="*/ 70457 w 2528831"/>
                  <a:gd name="connsiteY8" fmla="*/ 1610906 h 3643268"/>
                  <a:gd name="connsiteX9" fmla="*/ 210339 w 2528831"/>
                  <a:gd name="connsiteY9" fmla="*/ 836388 h 3643268"/>
                  <a:gd name="connsiteX10" fmla="*/ 222313 w 2528831"/>
                  <a:gd name="connsiteY10" fmla="*/ 838565 h 3643268"/>
                  <a:gd name="connsiteX11" fmla="*/ 210339 w 2528831"/>
                  <a:gd name="connsiteY11" fmla="*/ 836388 h 3643268"/>
                  <a:gd name="connsiteX12" fmla="*/ 214149 w 2528831"/>
                  <a:gd name="connsiteY12" fmla="*/ 814072 h 3643268"/>
                  <a:gd name="connsiteX13" fmla="*/ 456900 w 2528831"/>
                  <a:gd name="connsiteY13" fmla="*/ 182700 h 3643268"/>
                  <a:gd name="connsiteX14" fmla="*/ 678969 w 2528831"/>
                  <a:gd name="connsiteY14" fmla="*/ 136980 h 3643268"/>
                  <a:gd name="connsiteX15" fmla="*/ 1046906 w 2528831"/>
                  <a:gd name="connsiteY15" fmla="*/ 92893 h 3643268"/>
                  <a:gd name="connsiteX16" fmla="*/ 1129637 w 2528831"/>
                  <a:gd name="connsiteY16" fmla="*/ 70033 h 3643268"/>
                  <a:gd name="connsiteX17" fmla="*/ 1483967 w 2528831"/>
                  <a:gd name="connsiteY17" fmla="*/ 3630 h 3643268"/>
                  <a:gd name="connsiteX18" fmla="*/ 1842652 w 2528831"/>
                  <a:gd name="connsiteY18" fmla="*/ 358505 h 3643268"/>
                  <a:gd name="connsiteX19" fmla="*/ 2526275 w 2528831"/>
                  <a:gd name="connsiteY19" fmla="*/ 2070283 h 3643268"/>
                  <a:gd name="connsiteX20" fmla="*/ 2426670 w 2528831"/>
                  <a:gd name="connsiteY20" fmla="*/ 3009176 h 3643268"/>
                  <a:gd name="connsiteX21" fmla="*/ 1992875 w 2528831"/>
                  <a:gd name="connsiteY21" fmla="*/ 3631295 h 3643268"/>
                  <a:gd name="connsiteX22" fmla="*/ 1910687 w 2528831"/>
                  <a:gd name="connsiteY22" fmla="*/ 3643269 h 3643268"/>
                  <a:gd name="connsiteX23" fmla="*/ 1211280 w 2528831"/>
                  <a:gd name="connsiteY23" fmla="*/ 3488148 h 3643268"/>
                  <a:gd name="connsiteX24" fmla="*/ 1274962 w 2528831"/>
                  <a:gd name="connsiteY24" fmla="*/ 3489236 h 3643268"/>
                  <a:gd name="connsiteX25" fmla="*/ 1735427 w 2528831"/>
                  <a:gd name="connsiteY25" fmla="*/ 3578499 h 3643268"/>
                  <a:gd name="connsiteX26" fmla="*/ 1986343 w 2528831"/>
                  <a:gd name="connsiteY26" fmla="*/ 3607890 h 3643268"/>
                  <a:gd name="connsiteX27" fmla="*/ 2501782 w 2528831"/>
                  <a:gd name="connsiteY27" fmla="*/ 2070828 h 3643268"/>
                  <a:gd name="connsiteX28" fmla="*/ 1819792 w 2528831"/>
                  <a:gd name="connsiteY28" fmla="*/ 369935 h 3643268"/>
                  <a:gd name="connsiteX29" fmla="*/ 1479069 w 2528831"/>
                  <a:gd name="connsiteY29" fmla="*/ 27579 h 3643268"/>
                  <a:gd name="connsiteX30" fmla="*/ 1134536 w 2528831"/>
                  <a:gd name="connsiteY30" fmla="*/ 93438 h 3643268"/>
                  <a:gd name="connsiteX31" fmla="*/ 1051804 w 2528831"/>
                  <a:gd name="connsiteY31" fmla="*/ 116298 h 3643268"/>
                  <a:gd name="connsiteX32" fmla="*/ 677336 w 2528831"/>
                  <a:gd name="connsiteY32" fmla="*/ 161473 h 3643268"/>
                  <a:gd name="connsiteX33" fmla="*/ 468875 w 2528831"/>
                  <a:gd name="connsiteY33" fmla="*/ 203383 h 3643268"/>
                  <a:gd name="connsiteX34" fmla="*/ 237009 w 2528831"/>
                  <a:gd name="connsiteY34" fmla="*/ 817882 h 3643268"/>
                  <a:gd name="connsiteX35" fmla="*/ 233199 w 2528831"/>
                  <a:gd name="connsiteY35" fmla="*/ 840198 h 3643268"/>
                  <a:gd name="connsiteX36" fmla="*/ 93317 w 2528831"/>
                  <a:gd name="connsiteY36" fmla="*/ 1616349 h 3643268"/>
                  <a:gd name="connsiteX37" fmla="*/ 85153 w 2528831"/>
                  <a:gd name="connsiteY37" fmla="*/ 1652272 h 3643268"/>
                  <a:gd name="connsiteX38" fmla="*/ 25282 w 2528831"/>
                  <a:gd name="connsiteY38" fmla="*/ 2069739 h 3643268"/>
                  <a:gd name="connsiteX39" fmla="*/ 100937 w 2528831"/>
                  <a:gd name="connsiteY39" fmla="*/ 2787652 h 3643268"/>
                  <a:gd name="connsiteX40" fmla="*/ 594060 w 2528831"/>
                  <a:gd name="connsiteY40" fmla="*/ 3544209 h 3643268"/>
                  <a:gd name="connsiteX41" fmla="*/ 845520 w 2528831"/>
                  <a:gd name="connsiteY41" fmla="*/ 3541488 h 3643268"/>
                  <a:gd name="connsiteX42" fmla="*/ 1211280 w 2528831"/>
                  <a:gd name="connsiteY42" fmla="*/ 3488148 h 3643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2528831" h="3643268">
                    <a:moveTo>
                      <a:pt x="1910687" y="3643269"/>
                    </a:moveTo>
                    <a:cubicBezTo>
                      <a:pt x="1850816" y="3643269"/>
                      <a:pt x="1795843" y="3624764"/>
                      <a:pt x="1727807" y="3601359"/>
                    </a:cubicBezTo>
                    <a:cubicBezTo>
                      <a:pt x="1624393" y="3565980"/>
                      <a:pt x="1495942" y="3522438"/>
                      <a:pt x="1273873" y="3513185"/>
                    </a:cubicBezTo>
                    <a:cubicBezTo>
                      <a:pt x="1064323" y="3505021"/>
                      <a:pt x="947301" y="3538222"/>
                      <a:pt x="852596" y="3564892"/>
                    </a:cubicBezTo>
                    <a:cubicBezTo>
                      <a:pt x="758435" y="3591562"/>
                      <a:pt x="689854" y="3611156"/>
                      <a:pt x="585351" y="3566525"/>
                    </a:cubicBezTo>
                    <a:cubicBezTo>
                      <a:pt x="350220" y="3466376"/>
                      <a:pt x="174960" y="3199132"/>
                      <a:pt x="78077" y="2793639"/>
                    </a:cubicBezTo>
                    <a:cubicBezTo>
                      <a:pt x="5143" y="2487206"/>
                      <a:pt x="-5198" y="2172609"/>
                      <a:pt x="1877" y="2068650"/>
                    </a:cubicBezTo>
                    <a:cubicBezTo>
                      <a:pt x="14940" y="1864543"/>
                      <a:pt x="61749" y="1649550"/>
                      <a:pt x="62293" y="1647373"/>
                    </a:cubicBezTo>
                    <a:cubicBezTo>
                      <a:pt x="65014" y="1634855"/>
                      <a:pt x="67736" y="1623969"/>
                      <a:pt x="70457" y="1610906"/>
                    </a:cubicBezTo>
                    <a:cubicBezTo>
                      <a:pt x="85697" y="1546680"/>
                      <a:pt x="111279" y="1440000"/>
                      <a:pt x="210339" y="836388"/>
                    </a:cubicBezTo>
                    <a:lnTo>
                      <a:pt x="222313" y="838565"/>
                    </a:lnTo>
                    <a:lnTo>
                      <a:pt x="210339" y="836388"/>
                    </a:lnTo>
                    <a:lnTo>
                      <a:pt x="214149" y="814072"/>
                    </a:lnTo>
                    <a:cubicBezTo>
                      <a:pt x="271843" y="459197"/>
                      <a:pt x="301234" y="281216"/>
                      <a:pt x="456900" y="182700"/>
                    </a:cubicBezTo>
                    <a:cubicBezTo>
                      <a:pt x="533644" y="134259"/>
                      <a:pt x="594604" y="135348"/>
                      <a:pt x="678969" y="136980"/>
                    </a:cubicBezTo>
                    <a:cubicBezTo>
                      <a:pt x="764966" y="138613"/>
                      <a:pt x="871646" y="140790"/>
                      <a:pt x="1046906" y="92893"/>
                    </a:cubicBezTo>
                    <a:lnTo>
                      <a:pt x="1129637" y="70033"/>
                    </a:lnTo>
                    <a:cubicBezTo>
                      <a:pt x="1377287" y="1998"/>
                      <a:pt x="1408856" y="-6711"/>
                      <a:pt x="1483967" y="3630"/>
                    </a:cubicBezTo>
                    <a:cubicBezTo>
                      <a:pt x="1669569" y="30300"/>
                      <a:pt x="1782236" y="243660"/>
                      <a:pt x="1842652" y="358505"/>
                    </a:cubicBezTo>
                    <a:cubicBezTo>
                      <a:pt x="2285156" y="1199970"/>
                      <a:pt x="2507769" y="1622336"/>
                      <a:pt x="2526275" y="2070283"/>
                    </a:cubicBezTo>
                    <a:cubicBezTo>
                      <a:pt x="2539337" y="2380526"/>
                      <a:pt x="2501782" y="2731590"/>
                      <a:pt x="2426670" y="3009176"/>
                    </a:cubicBezTo>
                    <a:cubicBezTo>
                      <a:pt x="2359723" y="3255738"/>
                      <a:pt x="2230728" y="3563259"/>
                      <a:pt x="1992875" y="3631295"/>
                    </a:cubicBezTo>
                    <a:cubicBezTo>
                      <a:pt x="1963483" y="3640003"/>
                      <a:pt x="1936813" y="3643269"/>
                      <a:pt x="1910687" y="3643269"/>
                    </a:cubicBezTo>
                    <a:close/>
                    <a:moveTo>
                      <a:pt x="1211280" y="3488148"/>
                    </a:moveTo>
                    <a:cubicBezTo>
                      <a:pt x="1231419" y="3488148"/>
                      <a:pt x="1252646" y="3488692"/>
                      <a:pt x="1274962" y="3489236"/>
                    </a:cubicBezTo>
                    <a:cubicBezTo>
                      <a:pt x="1500296" y="3498489"/>
                      <a:pt x="1636367" y="3544753"/>
                      <a:pt x="1735427" y="3578499"/>
                    </a:cubicBezTo>
                    <a:cubicBezTo>
                      <a:pt x="1832854" y="3611701"/>
                      <a:pt x="1897080" y="3633472"/>
                      <a:pt x="1986343" y="3607890"/>
                    </a:cubicBezTo>
                    <a:cubicBezTo>
                      <a:pt x="2381494" y="3495223"/>
                      <a:pt x="2525730" y="2641239"/>
                      <a:pt x="2501782" y="2070828"/>
                    </a:cubicBezTo>
                    <a:cubicBezTo>
                      <a:pt x="2483276" y="1628323"/>
                      <a:pt x="2261752" y="1207590"/>
                      <a:pt x="1819792" y="369935"/>
                    </a:cubicBezTo>
                    <a:cubicBezTo>
                      <a:pt x="1761553" y="258900"/>
                      <a:pt x="1652696" y="52616"/>
                      <a:pt x="1479069" y="27579"/>
                    </a:cubicBezTo>
                    <a:cubicBezTo>
                      <a:pt x="1409400" y="17782"/>
                      <a:pt x="1377832" y="26490"/>
                      <a:pt x="1134536" y="93438"/>
                    </a:cubicBezTo>
                    <a:lnTo>
                      <a:pt x="1051804" y="116298"/>
                    </a:lnTo>
                    <a:cubicBezTo>
                      <a:pt x="873823" y="165283"/>
                      <a:pt x="764422" y="163106"/>
                      <a:pt x="677336" y="161473"/>
                    </a:cubicBezTo>
                    <a:cubicBezTo>
                      <a:pt x="594060" y="159840"/>
                      <a:pt x="539632" y="158752"/>
                      <a:pt x="468875" y="203383"/>
                    </a:cubicBezTo>
                    <a:cubicBezTo>
                      <a:pt x="322462" y="295912"/>
                      <a:pt x="293614" y="470628"/>
                      <a:pt x="237009" y="817882"/>
                    </a:cubicBezTo>
                    <a:lnTo>
                      <a:pt x="233199" y="840198"/>
                    </a:lnTo>
                    <a:cubicBezTo>
                      <a:pt x="134683" y="1444899"/>
                      <a:pt x="108557" y="1552123"/>
                      <a:pt x="93317" y="1616349"/>
                    </a:cubicBezTo>
                    <a:cubicBezTo>
                      <a:pt x="90052" y="1628868"/>
                      <a:pt x="87875" y="1639753"/>
                      <a:pt x="85153" y="1652272"/>
                    </a:cubicBezTo>
                    <a:cubicBezTo>
                      <a:pt x="84609" y="1654449"/>
                      <a:pt x="38344" y="1867265"/>
                      <a:pt x="25282" y="2069739"/>
                    </a:cubicBezTo>
                    <a:cubicBezTo>
                      <a:pt x="18750" y="2172609"/>
                      <a:pt x="28547" y="2483940"/>
                      <a:pt x="100937" y="2787652"/>
                    </a:cubicBezTo>
                    <a:cubicBezTo>
                      <a:pt x="167340" y="3065238"/>
                      <a:pt x="306133" y="3421745"/>
                      <a:pt x="594060" y="3544209"/>
                    </a:cubicBezTo>
                    <a:cubicBezTo>
                      <a:pt x="690943" y="3585575"/>
                      <a:pt x="752447" y="3568158"/>
                      <a:pt x="845520" y="3541488"/>
                    </a:cubicBezTo>
                    <a:cubicBezTo>
                      <a:pt x="927707" y="3519172"/>
                      <a:pt x="1036020" y="3488148"/>
                      <a:pt x="1211280" y="3488148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  <p:grpSp>
          <p:nvGrpSpPr>
            <p:cNvPr id="14" name="Graphic 7">
              <a:extLst>
                <a:ext uri="{FF2B5EF4-FFF2-40B4-BE49-F238E27FC236}">
                  <a16:creationId xmlns:a16="http://schemas.microsoft.com/office/drawing/2014/main" id="{C80B0548-5C8F-7DA2-4EE7-0FE549B780E0}"/>
                </a:ext>
              </a:extLst>
            </p:cNvPr>
            <p:cNvGrpSpPr/>
            <p:nvPr/>
          </p:nvGrpSpPr>
          <p:grpSpPr>
            <a:xfrm>
              <a:off x="3950743" y="3529896"/>
              <a:ext cx="1984197" cy="4504508"/>
              <a:chOff x="3950743" y="3529896"/>
              <a:chExt cx="1984197" cy="4504508"/>
            </a:xfrm>
          </p:grpSpPr>
          <p:grpSp>
            <p:nvGrpSpPr>
              <p:cNvPr id="15" name="Graphic 7">
                <a:extLst>
                  <a:ext uri="{FF2B5EF4-FFF2-40B4-BE49-F238E27FC236}">
                    <a16:creationId xmlns:a16="http://schemas.microsoft.com/office/drawing/2014/main" id="{6BE738AA-5FDF-4CE2-0173-95E424317152}"/>
                  </a:ext>
                </a:extLst>
              </p:cNvPr>
              <p:cNvGrpSpPr/>
              <p:nvPr/>
            </p:nvGrpSpPr>
            <p:grpSpPr>
              <a:xfrm>
                <a:off x="4209823" y="7216887"/>
                <a:ext cx="225878" cy="374468"/>
                <a:chOff x="4209823" y="7216887"/>
                <a:chExt cx="225878" cy="374468"/>
              </a:xfrm>
            </p:grpSpPr>
            <p:sp>
              <p:nvSpPr>
                <p:cNvPr id="16" name="Freeform: Shape 15">
                  <a:extLst>
                    <a:ext uri="{FF2B5EF4-FFF2-40B4-BE49-F238E27FC236}">
                      <a16:creationId xmlns:a16="http://schemas.microsoft.com/office/drawing/2014/main" id="{215B6767-4EEB-AFA9-340E-43AF641B1424}"/>
                    </a:ext>
                  </a:extLst>
                </p:cNvPr>
                <p:cNvSpPr/>
                <p:nvPr/>
              </p:nvSpPr>
              <p:spPr>
                <a:xfrm>
                  <a:off x="4221798" y="7228318"/>
                  <a:ext cx="201929" cy="351064"/>
                </a:xfrm>
                <a:custGeom>
                  <a:avLst/>
                  <a:gdLst>
                    <a:gd name="connsiteX0" fmla="*/ 0 w 201929"/>
                    <a:gd name="connsiteY0" fmla="*/ 0 h 351064"/>
                    <a:gd name="connsiteX1" fmla="*/ 0 w 201929"/>
                    <a:gd name="connsiteY1" fmla="*/ 351064 h 351064"/>
                    <a:gd name="connsiteX2" fmla="*/ 168729 w 201929"/>
                    <a:gd name="connsiteY2" fmla="*/ 340723 h 351064"/>
                    <a:gd name="connsiteX3" fmla="*/ 201930 w 201929"/>
                    <a:gd name="connsiteY3" fmla="*/ 0 h 351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1929" h="351064">
                      <a:moveTo>
                        <a:pt x="0" y="0"/>
                      </a:moveTo>
                      <a:lnTo>
                        <a:pt x="0" y="351064"/>
                      </a:lnTo>
                      <a:lnTo>
                        <a:pt x="168729" y="340723"/>
                      </a:lnTo>
                      <a:lnTo>
                        <a:pt x="201930" y="0"/>
                      </a:lnTo>
                      <a:close/>
                    </a:path>
                  </a:pathLst>
                </a:custGeom>
                <a:solidFill>
                  <a:srgbClr val="F2F2F2"/>
                </a:solidFill>
                <a:ln w="544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7" name="Freeform: Shape 16">
                  <a:extLst>
                    <a:ext uri="{FF2B5EF4-FFF2-40B4-BE49-F238E27FC236}">
                      <a16:creationId xmlns:a16="http://schemas.microsoft.com/office/drawing/2014/main" id="{D70C3DEB-A68A-176A-51D6-9974F0EDF52F}"/>
                    </a:ext>
                  </a:extLst>
                </p:cNvPr>
                <p:cNvSpPr/>
                <p:nvPr/>
              </p:nvSpPr>
              <p:spPr>
                <a:xfrm>
                  <a:off x="4209823" y="7216887"/>
                  <a:ext cx="225878" cy="374468"/>
                </a:xfrm>
                <a:custGeom>
                  <a:avLst/>
                  <a:gdLst>
                    <a:gd name="connsiteX0" fmla="*/ 11974 w 225878"/>
                    <a:gd name="connsiteY0" fmla="*/ 374469 h 374468"/>
                    <a:gd name="connsiteX1" fmla="*/ 3810 w 225878"/>
                    <a:gd name="connsiteY1" fmla="*/ 371203 h 374468"/>
                    <a:gd name="connsiteX2" fmla="*/ 0 w 225878"/>
                    <a:gd name="connsiteY2" fmla="*/ 362495 h 374468"/>
                    <a:gd name="connsiteX3" fmla="*/ 0 w 225878"/>
                    <a:gd name="connsiteY3" fmla="*/ 11975 h 374468"/>
                    <a:gd name="connsiteX4" fmla="*/ 11974 w 225878"/>
                    <a:gd name="connsiteY4" fmla="*/ 0 h 374468"/>
                    <a:gd name="connsiteX5" fmla="*/ 213904 w 225878"/>
                    <a:gd name="connsiteY5" fmla="*/ 0 h 374468"/>
                    <a:gd name="connsiteX6" fmla="*/ 222613 w 225878"/>
                    <a:gd name="connsiteY6" fmla="*/ 3810 h 374468"/>
                    <a:gd name="connsiteX7" fmla="*/ 225879 w 225878"/>
                    <a:gd name="connsiteY7" fmla="*/ 13063 h 374468"/>
                    <a:gd name="connsiteX8" fmla="*/ 192677 w 225878"/>
                    <a:gd name="connsiteY8" fmla="*/ 353242 h 374468"/>
                    <a:gd name="connsiteX9" fmla="*/ 181247 w 225878"/>
                    <a:gd name="connsiteY9" fmla="*/ 364127 h 374468"/>
                    <a:gd name="connsiteX10" fmla="*/ 12519 w 225878"/>
                    <a:gd name="connsiteY10" fmla="*/ 374469 h 374468"/>
                    <a:gd name="connsiteX11" fmla="*/ 11974 w 225878"/>
                    <a:gd name="connsiteY11" fmla="*/ 374469 h 374468"/>
                    <a:gd name="connsiteX12" fmla="*/ 23949 w 225878"/>
                    <a:gd name="connsiteY12" fmla="*/ 23949 h 374468"/>
                    <a:gd name="connsiteX13" fmla="*/ 23949 w 225878"/>
                    <a:gd name="connsiteY13" fmla="*/ 349976 h 374468"/>
                    <a:gd name="connsiteX14" fmla="*/ 169817 w 225878"/>
                    <a:gd name="connsiteY14" fmla="*/ 341268 h 374468"/>
                    <a:gd name="connsiteX15" fmla="*/ 200842 w 225878"/>
                    <a:gd name="connsiteY15" fmla="*/ 24493 h 374468"/>
                    <a:gd name="connsiteX16" fmla="*/ 23949 w 225878"/>
                    <a:gd name="connsiteY16" fmla="*/ 24493 h 374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25878" h="374468">
                      <a:moveTo>
                        <a:pt x="11974" y="374469"/>
                      </a:moveTo>
                      <a:cubicBezTo>
                        <a:pt x="8708" y="374469"/>
                        <a:pt x="5987" y="373381"/>
                        <a:pt x="3810" y="371203"/>
                      </a:cubicBezTo>
                      <a:cubicBezTo>
                        <a:pt x="1633" y="369026"/>
                        <a:pt x="0" y="365760"/>
                        <a:pt x="0" y="362495"/>
                      </a:cubicBezTo>
                      <a:lnTo>
                        <a:pt x="0" y="11975"/>
                      </a:lnTo>
                      <a:cubicBezTo>
                        <a:pt x="0" y="5443"/>
                        <a:pt x="5443" y="0"/>
                        <a:pt x="11974" y="0"/>
                      </a:cubicBezTo>
                      <a:lnTo>
                        <a:pt x="213904" y="0"/>
                      </a:lnTo>
                      <a:cubicBezTo>
                        <a:pt x="217170" y="0"/>
                        <a:pt x="220436" y="1633"/>
                        <a:pt x="222613" y="3810"/>
                      </a:cubicBezTo>
                      <a:cubicBezTo>
                        <a:pt x="224790" y="6532"/>
                        <a:pt x="225879" y="9797"/>
                        <a:pt x="225879" y="13063"/>
                      </a:cubicBezTo>
                      <a:lnTo>
                        <a:pt x="192677" y="353242"/>
                      </a:lnTo>
                      <a:cubicBezTo>
                        <a:pt x="192133" y="359229"/>
                        <a:pt x="187234" y="363583"/>
                        <a:pt x="181247" y="364127"/>
                      </a:cubicBezTo>
                      <a:lnTo>
                        <a:pt x="12519" y="374469"/>
                      </a:lnTo>
                      <a:cubicBezTo>
                        <a:pt x="12519" y="374469"/>
                        <a:pt x="11974" y="374469"/>
                        <a:pt x="11974" y="374469"/>
                      </a:cubicBezTo>
                      <a:close/>
                      <a:moveTo>
                        <a:pt x="23949" y="23949"/>
                      </a:moveTo>
                      <a:lnTo>
                        <a:pt x="23949" y="349976"/>
                      </a:lnTo>
                      <a:lnTo>
                        <a:pt x="169817" y="341268"/>
                      </a:lnTo>
                      <a:lnTo>
                        <a:pt x="200842" y="24493"/>
                      </a:lnTo>
                      <a:lnTo>
                        <a:pt x="23949" y="244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544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</p:grpSp>
          <p:grpSp>
            <p:nvGrpSpPr>
              <p:cNvPr id="18" name="Graphic 7">
                <a:extLst>
                  <a:ext uri="{FF2B5EF4-FFF2-40B4-BE49-F238E27FC236}">
                    <a16:creationId xmlns:a16="http://schemas.microsoft.com/office/drawing/2014/main" id="{DF49F37A-0AF1-F4E4-E0B9-6BBB92B3CD7C}"/>
                  </a:ext>
                </a:extLst>
              </p:cNvPr>
              <p:cNvGrpSpPr/>
              <p:nvPr/>
            </p:nvGrpSpPr>
            <p:grpSpPr>
              <a:xfrm>
                <a:off x="4030753" y="7446576"/>
                <a:ext cx="463020" cy="587828"/>
                <a:chOff x="4030753" y="7446576"/>
                <a:chExt cx="463020" cy="587828"/>
              </a:xfrm>
            </p:grpSpPr>
            <p:sp>
              <p:nvSpPr>
                <p:cNvPr id="19" name="Freeform: Shape 18">
                  <a:extLst>
                    <a:ext uri="{FF2B5EF4-FFF2-40B4-BE49-F238E27FC236}">
                      <a16:creationId xmlns:a16="http://schemas.microsoft.com/office/drawing/2014/main" id="{0C1D1D84-AFB0-ADBA-AAD1-144D95EE9D73}"/>
                    </a:ext>
                  </a:extLst>
                </p:cNvPr>
                <p:cNvSpPr/>
                <p:nvPr/>
              </p:nvSpPr>
              <p:spPr>
                <a:xfrm>
                  <a:off x="4042615" y="7459094"/>
                  <a:ext cx="439528" cy="563519"/>
                </a:xfrm>
                <a:custGeom>
                  <a:avLst/>
                  <a:gdLst>
                    <a:gd name="connsiteX0" fmla="*/ 372948 w 439528"/>
                    <a:gd name="connsiteY0" fmla="*/ 557349 h 563519"/>
                    <a:gd name="connsiteX1" fmla="*/ 61073 w 439528"/>
                    <a:gd name="connsiteY1" fmla="*/ 547007 h 563519"/>
                    <a:gd name="connsiteX2" fmla="*/ 2834 w 439528"/>
                    <a:gd name="connsiteY2" fmla="*/ 455023 h 563519"/>
                    <a:gd name="connsiteX3" fmla="*/ 152512 w 439528"/>
                    <a:gd name="connsiteY3" fmla="*/ 15784 h 563519"/>
                    <a:gd name="connsiteX4" fmla="*/ 183537 w 439528"/>
                    <a:gd name="connsiteY4" fmla="*/ 72390 h 563519"/>
                    <a:gd name="connsiteX5" fmla="*/ 208574 w 439528"/>
                    <a:gd name="connsiteY5" fmla="*/ 12519 h 563519"/>
                    <a:gd name="connsiteX6" fmla="*/ 228712 w 439528"/>
                    <a:gd name="connsiteY6" fmla="*/ 0 h 563519"/>
                    <a:gd name="connsiteX7" fmla="*/ 318520 w 439528"/>
                    <a:gd name="connsiteY7" fmla="*/ 545 h 563519"/>
                    <a:gd name="connsiteX8" fmla="*/ 350633 w 439528"/>
                    <a:gd name="connsiteY8" fmla="*/ 26126 h 563519"/>
                    <a:gd name="connsiteX9" fmla="*/ 368594 w 439528"/>
                    <a:gd name="connsiteY9" fmla="*/ 72934 h 563519"/>
                    <a:gd name="connsiteX10" fmla="*/ 393087 w 439528"/>
                    <a:gd name="connsiteY10" fmla="*/ 9797 h 563519"/>
                    <a:gd name="connsiteX11" fmla="*/ 439351 w 439528"/>
                    <a:gd name="connsiteY11" fmla="*/ 477883 h 563519"/>
                    <a:gd name="connsiteX12" fmla="*/ 372948 w 439528"/>
                    <a:gd name="connsiteY12" fmla="*/ 557349 h 5635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39528" h="563519">
                      <a:moveTo>
                        <a:pt x="372948" y="557349"/>
                      </a:moveTo>
                      <a:cubicBezTo>
                        <a:pt x="304368" y="564969"/>
                        <a:pt x="191701" y="569323"/>
                        <a:pt x="61073" y="547007"/>
                      </a:cubicBezTo>
                      <a:cubicBezTo>
                        <a:pt x="18074" y="539388"/>
                        <a:pt x="-9140" y="496933"/>
                        <a:pt x="2834" y="455023"/>
                      </a:cubicBezTo>
                      <a:cubicBezTo>
                        <a:pt x="35491" y="338002"/>
                        <a:pt x="100805" y="120288"/>
                        <a:pt x="152512" y="15784"/>
                      </a:cubicBezTo>
                      <a:lnTo>
                        <a:pt x="183537" y="72390"/>
                      </a:lnTo>
                      <a:lnTo>
                        <a:pt x="208574" y="12519"/>
                      </a:lnTo>
                      <a:cubicBezTo>
                        <a:pt x="212928" y="5443"/>
                        <a:pt x="220004" y="545"/>
                        <a:pt x="228712" y="0"/>
                      </a:cubicBezTo>
                      <a:lnTo>
                        <a:pt x="318520" y="545"/>
                      </a:lnTo>
                      <a:cubicBezTo>
                        <a:pt x="345190" y="545"/>
                        <a:pt x="346823" y="14696"/>
                        <a:pt x="350633" y="26126"/>
                      </a:cubicBezTo>
                      <a:lnTo>
                        <a:pt x="368594" y="72934"/>
                      </a:lnTo>
                      <a:lnTo>
                        <a:pt x="393087" y="9797"/>
                      </a:lnTo>
                      <a:lnTo>
                        <a:pt x="439351" y="477883"/>
                      </a:lnTo>
                      <a:cubicBezTo>
                        <a:pt x="442073" y="517071"/>
                        <a:pt x="413225" y="552995"/>
                        <a:pt x="372948" y="557349"/>
                      </a:cubicBezTo>
                      <a:close/>
                    </a:path>
                  </a:pathLst>
                </a:custGeom>
                <a:solidFill>
                  <a:srgbClr val="F2F2F2"/>
                </a:solidFill>
                <a:ln w="544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20" name="Freeform: Shape 19">
                  <a:extLst>
                    <a:ext uri="{FF2B5EF4-FFF2-40B4-BE49-F238E27FC236}">
                      <a16:creationId xmlns:a16="http://schemas.microsoft.com/office/drawing/2014/main" id="{C9C9918D-560C-160B-64C1-69442BC3F491}"/>
                    </a:ext>
                  </a:extLst>
                </p:cNvPr>
                <p:cNvSpPr/>
                <p:nvPr/>
              </p:nvSpPr>
              <p:spPr>
                <a:xfrm>
                  <a:off x="4030753" y="7446576"/>
                  <a:ext cx="463020" cy="587828"/>
                </a:xfrm>
                <a:custGeom>
                  <a:avLst/>
                  <a:gdLst>
                    <a:gd name="connsiteX0" fmla="*/ 267789 w 463020"/>
                    <a:gd name="connsiteY0" fmla="*/ 587829 h 587828"/>
                    <a:gd name="connsiteX1" fmla="*/ 70757 w 463020"/>
                    <a:gd name="connsiteY1" fmla="*/ 570956 h 587828"/>
                    <a:gd name="connsiteX2" fmla="*/ 13063 w 463020"/>
                    <a:gd name="connsiteY2" fmla="*/ 532311 h 587828"/>
                    <a:gd name="connsiteX3" fmla="*/ 3266 w 463020"/>
                    <a:gd name="connsiteY3" fmla="*/ 463731 h 587828"/>
                    <a:gd name="connsiteX4" fmla="*/ 153489 w 463020"/>
                    <a:gd name="connsiteY4" fmla="*/ 22860 h 587828"/>
                    <a:gd name="connsiteX5" fmla="*/ 163830 w 463020"/>
                    <a:gd name="connsiteY5" fmla="*/ 16329 h 587828"/>
                    <a:gd name="connsiteX6" fmla="*/ 174716 w 463020"/>
                    <a:gd name="connsiteY6" fmla="*/ 22316 h 587828"/>
                    <a:gd name="connsiteX7" fmla="*/ 193766 w 463020"/>
                    <a:gd name="connsiteY7" fmla="*/ 57150 h 587828"/>
                    <a:gd name="connsiteX8" fmla="*/ 209006 w 463020"/>
                    <a:gd name="connsiteY8" fmla="*/ 20138 h 587828"/>
                    <a:gd name="connsiteX9" fmla="*/ 209550 w 463020"/>
                    <a:gd name="connsiteY9" fmla="*/ 18506 h 587828"/>
                    <a:gd name="connsiteX10" fmla="*/ 238941 w 463020"/>
                    <a:gd name="connsiteY10" fmla="*/ 0 h 587828"/>
                    <a:gd name="connsiteX11" fmla="*/ 329837 w 463020"/>
                    <a:gd name="connsiteY11" fmla="*/ 544 h 587828"/>
                    <a:gd name="connsiteX12" fmla="*/ 330381 w 463020"/>
                    <a:gd name="connsiteY12" fmla="*/ 544 h 587828"/>
                    <a:gd name="connsiteX13" fmla="*/ 372836 w 463020"/>
                    <a:gd name="connsiteY13" fmla="*/ 31568 h 587828"/>
                    <a:gd name="connsiteX14" fmla="*/ 373380 w 463020"/>
                    <a:gd name="connsiteY14" fmla="*/ 34290 h 587828"/>
                    <a:gd name="connsiteX15" fmla="*/ 379912 w 463020"/>
                    <a:gd name="connsiteY15" fmla="*/ 51163 h 587828"/>
                    <a:gd name="connsiteX16" fmla="*/ 392974 w 463020"/>
                    <a:gd name="connsiteY16" fmla="*/ 16873 h 587828"/>
                    <a:gd name="connsiteX17" fmla="*/ 406037 w 463020"/>
                    <a:gd name="connsiteY17" fmla="*/ 9253 h 587828"/>
                    <a:gd name="connsiteX18" fmla="*/ 416378 w 463020"/>
                    <a:gd name="connsiteY18" fmla="*/ 20138 h 587828"/>
                    <a:gd name="connsiteX19" fmla="*/ 462643 w 463020"/>
                    <a:gd name="connsiteY19" fmla="*/ 488224 h 587828"/>
                    <a:gd name="connsiteX20" fmla="*/ 386987 w 463020"/>
                    <a:gd name="connsiteY20" fmla="*/ 581297 h 587828"/>
                    <a:gd name="connsiteX21" fmla="*/ 267789 w 463020"/>
                    <a:gd name="connsiteY21" fmla="*/ 587829 h 587828"/>
                    <a:gd name="connsiteX22" fmla="*/ 164919 w 463020"/>
                    <a:gd name="connsiteY22" fmla="*/ 54973 h 587828"/>
                    <a:gd name="connsiteX23" fmla="*/ 26126 w 463020"/>
                    <a:gd name="connsiteY23" fmla="*/ 470807 h 587828"/>
                    <a:gd name="connsiteX24" fmla="*/ 33202 w 463020"/>
                    <a:gd name="connsiteY24" fmla="*/ 519793 h 587828"/>
                    <a:gd name="connsiteX25" fmla="*/ 75112 w 463020"/>
                    <a:gd name="connsiteY25" fmla="*/ 547551 h 587828"/>
                    <a:gd name="connsiteX26" fmla="*/ 383721 w 463020"/>
                    <a:gd name="connsiteY26" fmla="*/ 557893 h 587828"/>
                    <a:gd name="connsiteX27" fmla="*/ 438150 w 463020"/>
                    <a:gd name="connsiteY27" fmla="*/ 490945 h 587828"/>
                    <a:gd name="connsiteX28" fmla="*/ 396784 w 463020"/>
                    <a:gd name="connsiteY28" fmla="*/ 73479 h 587828"/>
                    <a:gd name="connsiteX29" fmla="*/ 390253 w 463020"/>
                    <a:gd name="connsiteY29" fmla="*/ 89807 h 587828"/>
                    <a:gd name="connsiteX30" fmla="*/ 378823 w 463020"/>
                    <a:gd name="connsiteY30" fmla="*/ 97427 h 587828"/>
                    <a:gd name="connsiteX31" fmla="*/ 378823 w 463020"/>
                    <a:gd name="connsiteY31" fmla="*/ 97427 h 587828"/>
                    <a:gd name="connsiteX32" fmla="*/ 367393 w 463020"/>
                    <a:gd name="connsiteY32" fmla="*/ 89807 h 587828"/>
                    <a:gd name="connsiteX33" fmla="*/ 348343 w 463020"/>
                    <a:gd name="connsiteY33" fmla="*/ 39732 h 587828"/>
                    <a:gd name="connsiteX34" fmla="*/ 328749 w 463020"/>
                    <a:gd name="connsiteY34" fmla="*/ 25581 h 587828"/>
                    <a:gd name="connsiteX35" fmla="*/ 238941 w 463020"/>
                    <a:gd name="connsiteY35" fmla="*/ 25037 h 587828"/>
                    <a:gd name="connsiteX36" fmla="*/ 229689 w 463020"/>
                    <a:gd name="connsiteY36" fmla="*/ 31024 h 587828"/>
                    <a:gd name="connsiteX37" fmla="*/ 205196 w 463020"/>
                    <a:gd name="connsiteY37" fmla="*/ 90351 h 587828"/>
                    <a:gd name="connsiteX38" fmla="*/ 194854 w 463020"/>
                    <a:gd name="connsiteY38" fmla="*/ 97971 h 587828"/>
                    <a:gd name="connsiteX39" fmla="*/ 183424 w 463020"/>
                    <a:gd name="connsiteY39" fmla="*/ 91984 h 587828"/>
                    <a:gd name="connsiteX40" fmla="*/ 164919 w 463020"/>
                    <a:gd name="connsiteY40" fmla="*/ 54973 h 587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463020" h="587828">
                      <a:moveTo>
                        <a:pt x="267789" y="587829"/>
                      </a:moveTo>
                      <a:cubicBezTo>
                        <a:pt x="210639" y="587829"/>
                        <a:pt x="143691" y="583474"/>
                        <a:pt x="70757" y="570956"/>
                      </a:cubicBezTo>
                      <a:cubicBezTo>
                        <a:pt x="46809" y="566601"/>
                        <a:pt x="25581" y="552994"/>
                        <a:pt x="13063" y="532311"/>
                      </a:cubicBezTo>
                      <a:cubicBezTo>
                        <a:pt x="0" y="512173"/>
                        <a:pt x="-3266" y="487136"/>
                        <a:pt x="3266" y="463731"/>
                      </a:cubicBezTo>
                      <a:cubicBezTo>
                        <a:pt x="30480" y="367937"/>
                        <a:pt x="99060" y="132806"/>
                        <a:pt x="153489" y="22860"/>
                      </a:cubicBezTo>
                      <a:cubicBezTo>
                        <a:pt x="155666" y="19050"/>
                        <a:pt x="159476" y="16329"/>
                        <a:pt x="163830" y="16329"/>
                      </a:cubicBezTo>
                      <a:cubicBezTo>
                        <a:pt x="168728" y="16329"/>
                        <a:pt x="172539" y="18506"/>
                        <a:pt x="174716" y="22316"/>
                      </a:cubicBezTo>
                      <a:lnTo>
                        <a:pt x="193766" y="57150"/>
                      </a:lnTo>
                      <a:lnTo>
                        <a:pt x="209006" y="20138"/>
                      </a:lnTo>
                      <a:cubicBezTo>
                        <a:pt x="209006" y="19594"/>
                        <a:pt x="209550" y="19050"/>
                        <a:pt x="209550" y="18506"/>
                      </a:cubicBezTo>
                      <a:cubicBezTo>
                        <a:pt x="215537" y="8164"/>
                        <a:pt x="226423" y="1088"/>
                        <a:pt x="238941" y="0"/>
                      </a:cubicBezTo>
                      <a:lnTo>
                        <a:pt x="329837" y="544"/>
                      </a:lnTo>
                      <a:cubicBezTo>
                        <a:pt x="329837" y="544"/>
                        <a:pt x="329837" y="544"/>
                        <a:pt x="330381" y="544"/>
                      </a:cubicBezTo>
                      <a:cubicBezTo>
                        <a:pt x="363583" y="544"/>
                        <a:pt x="369570" y="20682"/>
                        <a:pt x="372836" y="31568"/>
                      </a:cubicBezTo>
                      <a:lnTo>
                        <a:pt x="373380" y="34290"/>
                      </a:lnTo>
                      <a:lnTo>
                        <a:pt x="379912" y="51163"/>
                      </a:lnTo>
                      <a:lnTo>
                        <a:pt x="392974" y="16873"/>
                      </a:lnTo>
                      <a:cubicBezTo>
                        <a:pt x="395152" y="11430"/>
                        <a:pt x="400050" y="8708"/>
                        <a:pt x="406037" y="9253"/>
                      </a:cubicBezTo>
                      <a:cubicBezTo>
                        <a:pt x="411480" y="9797"/>
                        <a:pt x="415834" y="14695"/>
                        <a:pt x="416378" y="20138"/>
                      </a:cubicBezTo>
                      <a:lnTo>
                        <a:pt x="462643" y="488224"/>
                      </a:lnTo>
                      <a:cubicBezTo>
                        <a:pt x="466997" y="534488"/>
                        <a:pt x="433252" y="576399"/>
                        <a:pt x="386987" y="581297"/>
                      </a:cubicBezTo>
                      <a:cubicBezTo>
                        <a:pt x="354330" y="585107"/>
                        <a:pt x="314053" y="587829"/>
                        <a:pt x="267789" y="587829"/>
                      </a:cubicBezTo>
                      <a:close/>
                      <a:moveTo>
                        <a:pt x="164919" y="54973"/>
                      </a:moveTo>
                      <a:cubicBezTo>
                        <a:pt x="113212" y="170361"/>
                        <a:pt x="51163" y="381000"/>
                        <a:pt x="26126" y="470807"/>
                      </a:cubicBezTo>
                      <a:cubicBezTo>
                        <a:pt x="21227" y="487680"/>
                        <a:pt x="23949" y="505097"/>
                        <a:pt x="33202" y="519793"/>
                      </a:cubicBezTo>
                      <a:cubicBezTo>
                        <a:pt x="42454" y="534488"/>
                        <a:pt x="57694" y="544830"/>
                        <a:pt x="75112" y="547551"/>
                      </a:cubicBezTo>
                      <a:cubicBezTo>
                        <a:pt x="203563" y="569867"/>
                        <a:pt x="314053" y="565513"/>
                        <a:pt x="383721" y="557893"/>
                      </a:cubicBezTo>
                      <a:cubicBezTo>
                        <a:pt x="416923" y="554082"/>
                        <a:pt x="441416" y="524147"/>
                        <a:pt x="438150" y="490945"/>
                      </a:cubicBezTo>
                      <a:lnTo>
                        <a:pt x="396784" y="73479"/>
                      </a:lnTo>
                      <a:lnTo>
                        <a:pt x="390253" y="89807"/>
                      </a:lnTo>
                      <a:cubicBezTo>
                        <a:pt x="388620" y="94161"/>
                        <a:pt x="384266" y="97427"/>
                        <a:pt x="378823" y="97427"/>
                      </a:cubicBezTo>
                      <a:cubicBezTo>
                        <a:pt x="378823" y="97427"/>
                        <a:pt x="378823" y="97427"/>
                        <a:pt x="378823" y="97427"/>
                      </a:cubicBezTo>
                      <a:cubicBezTo>
                        <a:pt x="373924" y="97427"/>
                        <a:pt x="369570" y="94161"/>
                        <a:pt x="367393" y="89807"/>
                      </a:cubicBezTo>
                      <a:lnTo>
                        <a:pt x="348343" y="39732"/>
                      </a:lnTo>
                      <a:cubicBezTo>
                        <a:pt x="345621" y="29936"/>
                        <a:pt x="343989" y="25581"/>
                        <a:pt x="328749" y="25581"/>
                      </a:cubicBezTo>
                      <a:lnTo>
                        <a:pt x="238941" y="25037"/>
                      </a:lnTo>
                      <a:cubicBezTo>
                        <a:pt x="235676" y="25581"/>
                        <a:pt x="232410" y="27758"/>
                        <a:pt x="229689" y="31024"/>
                      </a:cubicBezTo>
                      <a:lnTo>
                        <a:pt x="205196" y="90351"/>
                      </a:lnTo>
                      <a:cubicBezTo>
                        <a:pt x="203563" y="94706"/>
                        <a:pt x="199209" y="97427"/>
                        <a:pt x="194854" y="97971"/>
                      </a:cubicBezTo>
                      <a:cubicBezTo>
                        <a:pt x="190500" y="97971"/>
                        <a:pt x="186146" y="95794"/>
                        <a:pt x="183424" y="91984"/>
                      </a:cubicBezTo>
                      <a:lnTo>
                        <a:pt x="164919" y="5497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544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</p:grp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B19F35A8-EDBE-F3DF-5E64-287E626267B6}"/>
                  </a:ext>
                </a:extLst>
              </p:cNvPr>
              <p:cNvSpPr/>
              <p:nvPr/>
            </p:nvSpPr>
            <p:spPr>
              <a:xfrm>
                <a:off x="4115829" y="7911321"/>
                <a:ext cx="324301" cy="43617"/>
              </a:xfrm>
              <a:custGeom>
                <a:avLst/>
                <a:gdLst>
                  <a:gd name="connsiteX0" fmla="*/ 163119 w 324301"/>
                  <a:gd name="connsiteY0" fmla="*/ 43618 h 43617"/>
                  <a:gd name="connsiteX1" fmla="*/ 9086 w 324301"/>
                  <a:gd name="connsiteY1" fmla="*/ 24023 h 43617"/>
                  <a:gd name="connsiteX2" fmla="*/ 377 w 324301"/>
                  <a:gd name="connsiteY2" fmla="*/ 9327 h 43617"/>
                  <a:gd name="connsiteX3" fmla="*/ 15073 w 324301"/>
                  <a:gd name="connsiteY3" fmla="*/ 619 h 43617"/>
                  <a:gd name="connsiteX4" fmla="*/ 308443 w 324301"/>
                  <a:gd name="connsiteY4" fmla="*/ 619 h 43617"/>
                  <a:gd name="connsiteX5" fmla="*/ 323683 w 324301"/>
                  <a:gd name="connsiteY5" fmla="*/ 8239 h 43617"/>
                  <a:gd name="connsiteX6" fmla="*/ 316063 w 324301"/>
                  <a:gd name="connsiteY6" fmla="*/ 23479 h 43617"/>
                  <a:gd name="connsiteX7" fmla="*/ 163119 w 324301"/>
                  <a:gd name="connsiteY7" fmla="*/ 43618 h 43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4301" h="43617">
                    <a:moveTo>
                      <a:pt x="163119" y="43618"/>
                    </a:moveTo>
                    <a:cubicBezTo>
                      <a:pt x="117943" y="43618"/>
                      <a:pt x="65147" y="38719"/>
                      <a:pt x="9086" y="24023"/>
                    </a:cubicBezTo>
                    <a:cubicBezTo>
                      <a:pt x="2554" y="22390"/>
                      <a:pt x="-1256" y="15859"/>
                      <a:pt x="377" y="9327"/>
                    </a:cubicBezTo>
                    <a:cubicBezTo>
                      <a:pt x="2010" y="2796"/>
                      <a:pt x="8541" y="-1014"/>
                      <a:pt x="15073" y="619"/>
                    </a:cubicBezTo>
                    <a:cubicBezTo>
                      <a:pt x="173460" y="41985"/>
                      <a:pt x="307354" y="1163"/>
                      <a:pt x="308443" y="619"/>
                    </a:cubicBezTo>
                    <a:cubicBezTo>
                      <a:pt x="314974" y="-1558"/>
                      <a:pt x="321506" y="2251"/>
                      <a:pt x="323683" y="8239"/>
                    </a:cubicBezTo>
                    <a:cubicBezTo>
                      <a:pt x="325860" y="14770"/>
                      <a:pt x="322050" y="21301"/>
                      <a:pt x="316063" y="23479"/>
                    </a:cubicBezTo>
                    <a:cubicBezTo>
                      <a:pt x="312253" y="25112"/>
                      <a:pt x="251293" y="43618"/>
                      <a:pt x="163119" y="43618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2B373391-B6FD-27C1-CA59-6697E2B3C3A0}"/>
                  </a:ext>
                </a:extLst>
              </p:cNvPr>
              <p:cNvSpPr/>
              <p:nvPr/>
            </p:nvSpPr>
            <p:spPr>
              <a:xfrm>
                <a:off x="4182609" y="7749199"/>
                <a:ext cx="177981" cy="23948"/>
              </a:xfrm>
              <a:custGeom>
                <a:avLst/>
                <a:gdLst>
                  <a:gd name="connsiteX0" fmla="*/ 166007 w 177981"/>
                  <a:gd name="connsiteY0" fmla="*/ 23949 h 23948"/>
                  <a:gd name="connsiteX1" fmla="*/ 11974 w 177981"/>
                  <a:gd name="connsiteY1" fmla="*/ 23949 h 23948"/>
                  <a:gd name="connsiteX2" fmla="*/ 0 w 177981"/>
                  <a:gd name="connsiteY2" fmla="*/ 11974 h 23948"/>
                  <a:gd name="connsiteX3" fmla="*/ 11974 w 177981"/>
                  <a:gd name="connsiteY3" fmla="*/ 0 h 23948"/>
                  <a:gd name="connsiteX4" fmla="*/ 166007 w 177981"/>
                  <a:gd name="connsiteY4" fmla="*/ 0 h 23948"/>
                  <a:gd name="connsiteX5" fmla="*/ 177982 w 177981"/>
                  <a:gd name="connsiteY5" fmla="*/ 11974 h 23948"/>
                  <a:gd name="connsiteX6" fmla="*/ 166007 w 177981"/>
                  <a:gd name="connsiteY6" fmla="*/ 23949 h 23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7981" h="23948">
                    <a:moveTo>
                      <a:pt x="166007" y="23949"/>
                    </a:moveTo>
                    <a:lnTo>
                      <a:pt x="11974" y="23949"/>
                    </a:lnTo>
                    <a:cubicBezTo>
                      <a:pt x="5443" y="23949"/>
                      <a:pt x="0" y="18506"/>
                      <a:pt x="0" y="11974"/>
                    </a:cubicBezTo>
                    <a:cubicBezTo>
                      <a:pt x="0" y="5443"/>
                      <a:pt x="5443" y="0"/>
                      <a:pt x="11974" y="0"/>
                    </a:cubicBezTo>
                    <a:lnTo>
                      <a:pt x="166007" y="0"/>
                    </a:lnTo>
                    <a:cubicBezTo>
                      <a:pt x="172539" y="0"/>
                      <a:pt x="177982" y="5443"/>
                      <a:pt x="177982" y="11974"/>
                    </a:cubicBezTo>
                    <a:cubicBezTo>
                      <a:pt x="177982" y="18506"/>
                      <a:pt x="172539" y="23949"/>
                      <a:pt x="166007" y="23949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grpSp>
            <p:nvGrpSpPr>
              <p:cNvPr id="23" name="Graphic 7">
                <a:extLst>
                  <a:ext uri="{FF2B5EF4-FFF2-40B4-BE49-F238E27FC236}">
                    <a16:creationId xmlns:a16="http://schemas.microsoft.com/office/drawing/2014/main" id="{8B1F45D5-71B7-5B37-D60B-81F0927063A6}"/>
                  </a:ext>
                </a:extLst>
              </p:cNvPr>
              <p:cNvGrpSpPr/>
              <p:nvPr/>
            </p:nvGrpSpPr>
            <p:grpSpPr>
              <a:xfrm>
                <a:off x="5450656" y="7030742"/>
                <a:ext cx="232004" cy="446858"/>
                <a:chOff x="5450656" y="7030742"/>
                <a:chExt cx="232004" cy="446858"/>
              </a:xfrm>
            </p:grpSpPr>
            <p:sp>
              <p:nvSpPr>
                <p:cNvPr id="24" name="Freeform: Shape 23">
                  <a:extLst>
                    <a:ext uri="{FF2B5EF4-FFF2-40B4-BE49-F238E27FC236}">
                      <a16:creationId xmlns:a16="http://schemas.microsoft.com/office/drawing/2014/main" id="{70B53869-19EE-51B8-5310-626042E605D8}"/>
                    </a:ext>
                  </a:extLst>
                </p:cNvPr>
                <p:cNvSpPr/>
                <p:nvPr/>
              </p:nvSpPr>
              <p:spPr>
                <a:xfrm>
                  <a:off x="5462769" y="7043261"/>
                  <a:ext cx="207917" cy="422365"/>
                </a:xfrm>
                <a:custGeom>
                  <a:avLst/>
                  <a:gdLst>
                    <a:gd name="connsiteX0" fmla="*/ 0 w 207917"/>
                    <a:gd name="connsiteY0" fmla="*/ 0 h 422365"/>
                    <a:gd name="connsiteX1" fmla="*/ 50074 w 207917"/>
                    <a:gd name="connsiteY1" fmla="*/ 422366 h 422365"/>
                    <a:gd name="connsiteX2" fmla="*/ 207917 w 207917"/>
                    <a:gd name="connsiteY2" fmla="*/ 416923 h 422365"/>
                    <a:gd name="connsiteX3" fmla="*/ 207917 w 207917"/>
                    <a:gd name="connsiteY3" fmla="*/ 0 h 4223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7917" h="422365">
                      <a:moveTo>
                        <a:pt x="0" y="0"/>
                      </a:moveTo>
                      <a:lnTo>
                        <a:pt x="50074" y="422366"/>
                      </a:lnTo>
                      <a:lnTo>
                        <a:pt x="207917" y="416923"/>
                      </a:lnTo>
                      <a:lnTo>
                        <a:pt x="207917" y="0"/>
                      </a:lnTo>
                      <a:close/>
                    </a:path>
                  </a:pathLst>
                </a:custGeom>
                <a:solidFill>
                  <a:srgbClr val="F2F2F2"/>
                </a:solidFill>
                <a:ln w="544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25" name="Freeform: Shape 24">
                  <a:extLst>
                    <a:ext uri="{FF2B5EF4-FFF2-40B4-BE49-F238E27FC236}">
                      <a16:creationId xmlns:a16="http://schemas.microsoft.com/office/drawing/2014/main" id="{5B4E38BF-5D08-361E-BB95-FFEA5C85FEA1}"/>
                    </a:ext>
                  </a:extLst>
                </p:cNvPr>
                <p:cNvSpPr/>
                <p:nvPr/>
              </p:nvSpPr>
              <p:spPr>
                <a:xfrm>
                  <a:off x="5450656" y="7030742"/>
                  <a:ext cx="232004" cy="446858"/>
                </a:xfrm>
                <a:custGeom>
                  <a:avLst/>
                  <a:gdLst>
                    <a:gd name="connsiteX0" fmla="*/ 62187 w 232004"/>
                    <a:gd name="connsiteY0" fmla="*/ 446858 h 446858"/>
                    <a:gd name="connsiteX1" fmla="*/ 50213 w 232004"/>
                    <a:gd name="connsiteY1" fmla="*/ 435973 h 446858"/>
                    <a:gd name="connsiteX2" fmla="*/ 139 w 232004"/>
                    <a:gd name="connsiteY2" fmla="*/ 13063 h 446858"/>
                    <a:gd name="connsiteX3" fmla="*/ 2860 w 232004"/>
                    <a:gd name="connsiteY3" fmla="*/ 3810 h 446858"/>
                    <a:gd name="connsiteX4" fmla="*/ 12113 w 232004"/>
                    <a:gd name="connsiteY4" fmla="*/ 0 h 446858"/>
                    <a:gd name="connsiteX5" fmla="*/ 220030 w 232004"/>
                    <a:gd name="connsiteY5" fmla="*/ 0 h 446858"/>
                    <a:gd name="connsiteX6" fmla="*/ 232004 w 232004"/>
                    <a:gd name="connsiteY6" fmla="*/ 11974 h 446858"/>
                    <a:gd name="connsiteX7" fmla="*/ 232004 w 232004"/>
                    <a:gd name="connsiteY7" fmla="*/ 429442 h 446858"/>
                    <a:gd name="connsiteX8" fmla="*/ 220574 w 232004"/>
                    <a:gd name="connsiteY8" fmla="*/ 441416 h 446858"/>
                    <a:gd name="connsiteX9" fmla="*/ 62187 w 232004"/>
                    <a:gd name="connsiteY9" fmla="*/ 446858 h 446858"/>
                    <a:gd name="connsiteX10" fmla="*/ 62187 w 232004"/>
                    <a:gd name="connsiteY10" fmla="*/ 446858 h 446858"/>
                    <a:gd name="connsiteX11" fmla="*/ 25720 w 232004"/>
                    <a:gd name="connsiteY11" fmla="*/ 24493 h 446858"/>
                    <a:gd name="connsiteX12" fmla="*/ 72529 w 232004"/>
                    <a:gd name="connsiteY12" fmla="*/ 422910 h 446858"/>
                    <a:gd name="connsiteX13" fmla="*/ 208056 w 232004"/>
                    <a:gd name="connsiteY13" fmla="*/ 418012 h 446858"/>
                    <a:gd name="connsiteX14" fmla="*/ 208056 w 232004"/>
                    <a:gd name="connsiteY14" fmla="*/ 24493 h 446858"/>
                    <a:gd name="connsiteX15" fmla="*/ 25720 w 232004"/>
                    <a:gd name="connsiteY15" fmla="*/ 24493 h 446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32004" h="446858">
                      <a:moveTo>
                        <a:pt x="62187" y="446858"/>
                      </a:moveTo>
                      <a:cubicBezTo>
                        <a:pt x="56200" y="446858"/>
                        <a:pt x="50757" y="442505"/>
                        <a:pt x="50213" y="435973"/>
                      </a:cubicBezTo>
                      <a:lnTo>
                        <a:pt x="139" y="13063"/>
                      </a:lnTo>
                      <a:cubicBezTo>
                        <a:pt x="-405" y="9797"/>
                        <a:pt x="683" y="5987"/>
                        <a:pt x="2860" y="3810"/>
                      </a:cubicBezTo>
                      <a:cubicBezTo>
                        <a:pt x="5037" y="1088"/>
                        <a:pt x="8303" y="0"/>
                        <a:pt x="12113" y="0"/>
                      </a:cubicBezTo>
                      <a:lnTo>
                        <a:pt x="220030" y="0"/>
                      </a:lnTo>
                      <a:cubicBezTo>
                        <a:pt x="226561" y="0"/>
                        <a:pt x="232004" y="5443"/>
                        <a:pt x="232004" y="11974"/>
                      </a:cubicBezTo>
                      <a:lnTo>
                        <a:pt x="232004" y="429442"/>
                      </a:lnTo>
                      <a:cubicBezTo>
                        <a:pt x="232004" y="435973"/>
                        <a:pt x="227106" y="441416"/>
                        <a:pt x="220574" y="441416"/>
                      </a:cubicBezTo>
                      <a:lnTo>
                        <a:pt x="62187" y="446858"/>
                      </a:lnTo>
                      <a:cubicBezTo>
                        <a:pt x="62187" y="446858"/>
                        <a:pt x="62187" y="446858"/>
                        <a:pt x="62187" y="446858"/>
                      </a:cubicBezTo>
                      <a:close/>
                      <a:moveTo>
                        <a:pt x="25720" y="24493"/>
                      </a:moveTo>
                      <a:lnTo>
                        <a:pt x="72529" y="422910"/>
                      </a:lnTo>
                      <a:lnTo>
                        <a:pt x="208056" y="418012"/>
                      </a:lnTo>
                      <a:lnTo>
                        <a:pt x="208056" y="24493"/>
                      </a:lnTo>
                      <a:lnTo>
                        <a:pt x="25720" y="244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544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</p:grpSp>
          <p:grpSp>
            <p:nvGrpSpPr>
              <p:cNvPr id="26" name="Graphic 7">
                <a:extLst>
                  <a:ext uri="{FF2B5EF4-FFF2-40B4-BE49-F238E27FC236}">
                    <a16:creationId xmlns:a16="http://schemas.microsoft.com/office/drawing/2014/main" id="{BBF2D133-BB68-8C24-97B7-F08126946BDE}"/>
                  </a:ext>
                </a:extLst>
              </p:cNvPr>
              <p:cNvGrpSpPr/>
              <p:nvPr/>
            </p:nvGrpSpPr>
            <p:grpSpPr>
              <a:xfrm>
                <a:off x="5447832" y="7346428"/>
                <a:ext cx="487108" cy="665116"/>
                <a:chOff x="5447832" y="7346428"/>
                <a:chExt cx="487108" cy="665116"/>
              </a:xfrm>
            </p:grpSpPr>
            <p:sp>
              <p:nvSpPr>
                <p:cNvPr id="27" name="Freeform: Shape 26">
                  <a:extLst>
                    <a:ext uri="{FF2B5EF4-FFF2-40B4-BE49-F238E27FC236}">
                      <a16:creationId xmlns:a16="http://schemas.microsoft.com/office/drawing/2014/main" id="{4CE97654-764A-0CF4-BA5C-144DE90664EC}"/>
                    </a:ext>
                  </a:extLst>
                </p:cNvPr>
                <p:cNvSpPr/>
                <p:nvPr/>
              </p:nvSpPr>
              <p:spPr>
                <a:xfrm>
                  <a:off x="5459480" y="7359490"/>
                  <a:ext cx="461088" cy="640624"/>
                </a:xfrm>
                <a:custGeom>
                  <a:avLst/>
                  <a:gdLst>
                    <a:gd name="connsiteX0" fmla="*/ 15264 w 461088"/>
                    <a:gd name="connsiteY0" fmla="*/ 5443 h 640624"/>
                    <a:gd name="connsiteX1" fmla="*/ 1112 w 461088"/>
                    <a:gd name="connsiteY1" fmla="*/ 268877 h 640624"/>
                    <a:gd name="connsiteX2" fmla="*/ 121399 w 461088"/>
                    <a:gd name="connsiteY2" fmla="*/ 574766 h 640624"/>
                    <a:gd name="connsiteX3" fmla="*/ 207941 w 461088"/>
                    <a:gd name="connsiteY3" fmla="*/ 636270 h 640624"/>
                    <a:gd name="connsiteX4" fmla="*/ 363607 w 461088"/>
                    <a:gd name="connsiteY4" fmla="*/ 640624 h 640624"/>
                    <a:gd name="connsiteX5" fmla="*/ 454502 w 461088"/>
                    <a:gd name="connsiteY5" fmla="*/ 490401 h 640624"/>
                    <a:gd name="connsiteX6" fmla="*/ 339658 w 461088"/>
                    <a:gd name="connsiteY6" fmla="*/ 250371 h 640624"/>
                    <a:gd name="connsiteX7" fmla="*/ 235155 w 461088"/>
                    <a:gd name="connsiteY7" fmla="*/ 0 h 640624"/>
                    <a:gd name="connsiteX8" fmla="*/ 106159 w 461088"/>
                    <a:gd name="connsiteY8" fmla="*/ 0 h 640624"/>
                    <a:gd name="connsiteX9" fmla="*/ 81122 w 461088"/>
                    <a:gd name="connsiteY9" fmla="*/ 107224 h 640624"/>
                    <a:gd name="connsiteX10" fmla="*/ 15264 w 461088"/>
                    <a:gd name="connsiteY10" fmla="*/ 5443 h 640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1088" h="640624">
                      <a:moveTo>
                        <a:pt x="15264" y="5443"/>
                      </a:moveTo>
                      <a:cubicBezTo>
                        <a:pt x="15264" y="5443"/>
                        <a:pt x="-4875" y="193221"/>
                        <a:pt x="1112" y="268877"/>
                      </a:cubicBezTo>
                      <a:cubicBezTo>
                        <a:pt x="5466" y="322761"/>
                        <a:pt x="80033" y="486047"/>
                        <a:pt x="121399" y="574766"/>
                      </a:cubicBezTo>
                      <a:cubicBezTo>
                        <a:pt x="138816" y="611232"/>
                        <a:pt x="171473" y="634637"/>
                        <a:pt x="207941" y="636270"/>
                      </a:cubicBezTo>
                      <a:cubicBezTo>
                        <a:pt x="252572" y="638447"/>
                        <a:pt x="314076" y="640624"/>
                        <a:pt x="363607" y="640624"/>
                      </a:cubicBezTo>
                      <a:cubicBezTo>
                        <a:pt x="432186" y="640624"/>
                        <a:pt x="478995" y="562792"/>
                        <a:pt x="454502" y="490401"/>
                      </a:cubicBezTo>
                      <a:cubicBezTo>
                        <a:pt x="432186" y="423454"/>
                        <a:pt x="396264" y="339634"/>
                        <a:pt x="339658" y="250371"/>
                      </a:cubicBezTo>
                      <a:cubicBezTo>
                        <a:pt x="297204" y="182880"/>
                        <a:pt x="235155" y="0"/>
                        <a:pt x="235155" y="0"/>
                      </a:cubicBezTo>
                      <a:lnTo>
                        <a:pt x="106159" y="0"/>
                      </a:lnTo>
                      <a:lnTo>
                        <a:pt x="81122" y="107224"/>
                      </a:lnTo>
                      <a:lnTo>
                        <a:pt x="15264" y="5443"/>
                      </a:lnTo>
                      <a:close/>
                    </a:path>
                  </a:pathLst>
                </a:custGeom>
                <a:solidFill>
                  <a:srgbClr val="F2F2F2"/>
                </a:solidFill>
                <a:ln w="544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28" name="Freeform: Shape 27">
                  <a:extLst>
                    <a:ext uri="{FF2B5EF4-FFF2-40B4-BE49-F238E27FC236}">
                      <a16:creationId xmlns:a16="http://schemas.microsoft.com/office/drawing/2014/main" id="{C4AB31F1-18A6-0D57-B918-13DE50C60A08}"/>
                    </a:ext>
                  </a:extLst>
                </p:cNvPr>
                <p:cNvSpPr/>
                <p:nvPr/>
              </p:nvSpPr>
              <p:spPr>
                <a:xfrm>
                  <a:off x="5447832" y="7346428"/>
                  <a:ext cx="487108" cy="665116"/>
                </a:xfrm>
                <a:custGeom>
                  <a:avLst/>
                  <a:gdLst>
                    <a:gd name="connsiteX0" fmla="*/ 375798 w 487108"/>
                    <a:gd name="connsiteY0" fmla="*/ 665117 h 665116"/>
                    <a:gd name="connsiteX1" fmla="*/ 375798 w 487108"/>
                    <a:gd name="connsiteY1" fmla="*/ 665117 h 665116"/>
                    <a:gd name="connsiteX2" fmla="*/ 219588 w 487108"/>
                    <a:gd name="connsiteY2" fmla="*/ 660763 h 665116"/>
                    <a:gd name="connsiteX3" fmla="*/ 122705 w 487108"/>
                    <a:gd name="connsiteY3" fmla="*/ 592727 h 665116"/>
                    <a:gd name="connsiteX4" fmla="*/ 1330 w 487108"/>
                    <a:gd name="connsiteY4" fmla="*/ 283029 h 665116"/>
                    <a:gd name="connsiteX5" fmla="*/ 15481 w 487108"/>
                    <a:gd name="connsiteY5" fmla="*/ 17417 h 665116"/>
                    <a:gd name="connsiteX6" fmla="*/ 24734 w 487108"/>
                    <a:gd name="connsiteY6" fmla="*/ 7076 h 665116"/>
                    <a:gd name="connsiteX7" fmla="*/ 37797 w 487108"/>
                    <a:gd name="connsiteY7" fmla="*/ 11974 h 665116"/>
                    <a:gd name="connsiteX8" fmla="*/ 88960 w 487108"/>
                    <a:gd name="connsiteY8" fmla="*/ 89263 h 665116"/>
                    <a:gd name="connsiteX9" fmla="*/ 108010 w 487108"/>
                    <a:gd name="connsiteY9" fmla="*/ 9253 h 665116"/>
                    <a:gd name="connsiteX10" fmla="*/ 119984 w 487108"/>
                    <a:gd name="connsiteY10" fmla="*/ 0 h 665116"/>
                    <a:gd name="connsiteX11" fmla="*/ 248980 w 487108"/>
                    <a:gd name="connsiteY11" fmla="*/ 0 h 665116"/>
                    <a:gd name="connsiteX12" fmla="*/ 260410 w 487108"/>
                    <a:gd name="connsiteY12" fmla="*/ 8164 h 665116"/>
                    <a:gd name="connsiteX13" fmla="*/ 363824 w 487108"/>
                    <a:gd name="connsiteY13" fmla="*/ 255814 h 665116"/>
                    <a:gd name="connsiteX14" fmla="*/ 479757 w 487108"/>
                    <a:gd name="connsiteY14" fmla="*/ 498566 h 665116"/>
                    <a:gd name="connsiteX15" fmla="*/ 462340 w 487108"/>
                    <a:gd name="connsiteY15" fmla="*/ 619397 h 665116"/>
                    <a:gd name="connsiteX16" fmla="*/ 375798 w 487108"/>
                    <a:gd name="connsiteY16" fmla="*/ 665117 h 665116"/>
                    <a:gd name="connsiteX17" fmla="*/ 35620 w 487108"/>
                    <a:gd name="connsiteY17" fmla="*/ 53340 h 665116"/>
                    <a:gd name="connsiteX18" fmla="*/ 24734 w 487108"/>
                    <a:gd name="connsiteY18" fmla="*/ 280851 h 665116"/>
                    <a:gd name="connsiteX19" fmla="*/ 143933 w 487108"/>
                    <a:gd name="connsiteY19" fmla="*/ 582386 h 665116"/>
                    <a:gd name="connsiteX20" fmla="*/ 220133 w 487108"/>
                    <a:gd name="connsiteY20" fmla="*/ 636814 h 665116"/>
                    <a:gd name="connsiteX21" fmla="*/ 375254 w 487108"/>
                    <a:gd name="connsiteY21" fmla="*/ 641169 h 665116"/>
                    <a:gd name="connsiteX22" fmla="*/ 375254 w 487108"/>
                    <a:gd name="connsiteY22" fmla="*/ 641169 h 665116"/>
                    <a:gd name="connsiteX23" fmla="*/ 441113 w 487108"/>
                    <a:gd name="connsiteY23" fmla="*/ 605790 h 665116"/>
                    <a:gd name="connsiteX24" fmla="*/ 455264 w 487108"/>
                    <a:gd name="connsiteY24" fmla="*/ 506730 h 665116"/>
                    <a:gd name="connsiteX25" fmla="*/ 341508 w 487108"/>
                    <a:gd name="connsiteY25" fmla="*/ 268877 h 665116"/>
                    <a:gd name="connsiteX26" fmla="*/ 238638 w 487108"/>
                    <a:gd name="connsiteY26" fmla="*/ 24493 h 665116"/>
                    <a:gd name="connsiteX27" fmla="*/ 128148 w 487108"/>
                    <a:gd name="connsiteY27" fmla="*/ 24493 h 665116"/>
                    <a:gd name="connsiteX28" fmla="*/ 105288 w 487108"/>
                    <a:gd name="connsiteY28" fmla="*/ 122464 h 665116"/>
                    <a:gd name="connsiteX29" fmla="*/ 95491 w 487108"/>
                    <a:gd name="connsiteY29" fmla="*/ 131717 h 665116"/>
                    <a:gd name="connsiteX30" fmla="*/ 83517 w 487108"/>
                    <a:gd name="connsiteY30" fmla="*/ 126274 h 665116"/>
                    <a:gd name="connsiteX31" fmla="*/ 35620 w 487108"/>
                    <a:gd name="connsiteY31" fmla="*/ 53340 h 665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487108" h="665116">
                      <a:moveTo>
                        <a:pt x="375798" y="665117"/>
                      </a:moveTo>
                      <a:cubicBezTo>
                        <a:pt x="375798" y="665117"/>
                        <a:pt x="375798" y="665117"/>
                        <a:pt x="375798" y="665117"/>
                      </a:cubicBezTo>
                      <a:cubicBezTo>
                        <a:pt x="325724" y="665117"/>
                        <a:pt x="263131" y="662940"/>
                        <a:pt x="219588" y="660763"/>
                      </a:cubicBezTo>
                      <a:cubicBezTo>
                        <a:pt x="178767" y="659130"/>
                        <a:pt x="141755" y="633005"/>
                        <a:pt x="122705" y="592727"/>
                      </a:cubicBezTo>
                      <a:cubicBezTo>
                        <a:pt x="69910" y="480605"/>
                        <a:pt x="5684" y="335824"/>
                        <a:pt x="1330" y="283029"/>
                      </a:cubicBezTo>
                      <a:cubicBezTo>
                        <a:pt x="-5202" y="207373"/>
                        <a:pt x="14392" y="25037"/>
                        <a:pt x="15481" y="17417"/>
                      </a:cubicBezTo>
                      <a:cubicBezTo>
                        <a:pt x="16026" y="12519"/>
                        <a:pt x="19835" y="8164"/>
                        <a:pt x="24734" y="7076"/>
                      </a:cubicBezTo>
                      <a:cubicBezTo>
                        <a:pt x="29633" y="5987"/>
                        <a:pt x="35076" y="8164"/>
                        <a:pt x="37797" y="11974"/>
                      </a:cubicBezTo>
                      <a:lnTo>
                        <a:pt x="88960" y="89263"/>
                      </a:lnTo>
                      <a:lnTo>
                        <a:pt x="108010" y="9253"/>
                      </a:lnTo>
                      <a:cubicBezTo>
                        <a:pt x="109098" y="3810"/>
                        <a:pt x="113997" y="0"/>
                        <a:pt x="119984" y="0"/>
                      </a:cubicBezTo>
                      <a:lnTo>
                        <a:pt x="248980" y="0"/>
                      </a:lnTo>
                      <a:cubicBezTo>
                        <a:pt x="253878" y="0"/>
                        <a:pt x="258777" y="3266"/>
                        <a:pt x="260410" y="8164"/>
                      </a:cubicBezTo>
                      <a:cubicBezTo>
                        <a:pt x="260954" y="9797"/>
                        <a:pt x="322458" y="190500"/>
                        <a:pt x="363824" y="255814"/>
                      </a:cubicBezTo>
                      <a:cubicBezTo>
                        <a:pt x="412266" y="333103"/>
                        <a:pt x="451454" y="414745"/>
                        <a:pt x="479757" y="498566"/>
                      </a:cubicBezTo>
                      <a:cubicBezTo>
                        <a:pt x="493908" y="539931"/>
                        <a:pt x="487377" y="585107"/>
                        <a:pt x="462340" y="619397"/>
                      </a:cubicBezTo>
                      <a:cubicBezTo>
                        <a:pt x="440024" y="648244"/>
                        <a:pt x="409000" y="665117"/>
                        <a:pt x="375798" y="665117"/>
                      </a:cubicBezTo>
                      <a:close/>
                      <a:moveTo>
                        <a:pt x="35620" y="53340"/>
                      </a:moveTo>
                      <a:cubicBezTo>
                        <a:pt x="30177" y="110490"/>
                        <a:pt x="20380" y="226423"/>
                        <a:pt x="24734" y="280851"/>
                      </a:cubicBezTo>
                      <a:cubicBezTo>
                        <a:pt x="28000" y="318951"/>
                        <a:pt x="71542" y="428897"/>
                        <a:pt x="143933" y="582386"/>
                      </a:cubicBezTo>
                      <a:cubicBezTo>
                        <a:pt x="159173" y="614499"/>
                        <a:pt x="188020" y="635181"/>
                        <a:pt x="220133" y="636814"/>
                      </a:cubicBezTo>
                      <a:cubicBezTo>
                        <a:pt x="263676" y="638447"/>
                        <a:pt x="325724" y="641169"/>
                        <a:pt x="375254" y="641169"/>
                      </a:cubicBezTo>
                      <a:cubicBezTo>
                        <a:pt x="375254" y="641169"/>
                        <a:pt x="375254" y="641169"/>
                        <a:pt x="375254" y="641169"/>
                      </a:cubicBezTo>
                      <a:cubicBezTo>
                        <a:pt x="400835" y="641169"/>
                        <a:pt x="424784" y="628106"/>
                        <a:pt x="441113" y="605790"/>
                      </a:cubicBezTo>
                      <a:cubicBezTo>
                        <a:pt x="461251" y="578031"/>
                        <a:pt x="466694" y="541020"/>
                        <a:pt x="455264" y="506730"/>
                      </a:cubicBezTo>
                      <a:cubicBezTo>
                        <a:pt x="427505" y="424543"/>
                        <a:pt x="389405" y="344533"/>
                        <a:pt x="341508" y="268877"/>
                      </a:cubicBezTo>
                      <a:cubicBezTo>
                        <a:pt x="303408" y="208462"/>
                        <a:pt x="251157" y="60960"/>
                        <a:pt x="238638" y="24493"/>
                      </a:cubicBezTo>
                      <a:lnTo>
                        <a:pt x="128148" y="24493"/>
                      </a:lnTo>
                      <a:lnTo>
                        <a:pt x="105288" y="122464"/>
                      </a:lnTo>
                      <a:cubicBezTo>
                        <a:pt x="104200" y="127363"/>
                        <a:pt x="100390" y="130629"/>
                        <a:pt x="95491" y="131717"/>
                      </a:cubicBezTo>
                      <a:cubicBezTo>
                        <a:pt x="90592" y="132806"/>
                        <a:pt x="86238" y="130629"/>
                        <a:pt x="83517" y="126274"/>
                      </a:cubicBezTo>
                      <a:lnTo>
                        <a:pt x="35620" y="533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544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</p:grp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1F8C8F25-5403-FB23-8E95-087A3959B660}"/>
                  </a:ext>
                </a:extLst>
              </p:cNvPr>
              <p:cNvSpPr/>
              <p:nvPr/>
            </p:nvSpPr>
            <p:spPr>
              <a:xfrm>
                <a:off x="5542470" y="7687917"/>
                <a:ext cx="306196" cy="243073"/>
              </a:xfrm>
              <a:custGeom>
                <a:avLst/>
                <a:gdLst>
                  <a:gd name="connsiteX0" fmla="*/ 183189 w 306196"/>
                  <a:gd name="connsiteY0" fmla="*/ 243074 h 243073"/>
                  <a:gd name="connsiteX1" fmla="*/ 74876 w 306196"/>
                  <a:gd name="connsiteY1" fmla="*/ 159798 h 243073"/>
                  <a:gd name="connsiteX2" fmla="*/ 1397 w 306196"/>
                  <a:gd name="connsiteY2" fmla="*/ 17739 h 243073"/>
                  <a:gd name="connsiteX3" fmla="*/ 6840 w 306196"/>
                  <a:gd name="connsiteY3" fmla="*/ 1411 h 243073"/>
                  <a:gd name="connsiteX4" fmla="*/ 23168 w 306196"/>
                  <a:gd name="connsiteY4" fmla="*/ 6310 h 243073"/>
                  <a:gd name="connsiteX5" fmla="*/ 96103 w 306196"/>
                  <a:gd name="connsiteY5" fmla="*/ 147280 h 243073"/>
                  <a:gd name="connsiteX6" fmla="*/ 183189 w 306196"/>
                  <a:gd name="connsiteY6" fmla="*/ 218581 h 243073"/>
                  <a:gd name="connsiteX7" fmla="*/ 183189 w 306196"/>
                  <a:gd name="connsiteY7" fmla="*/ 218581 h 243073"/>
                  <a:gd name="connsiteX8" fmla="*/ 294223 w 306196"/>
                  <a:gd name="connsiteY8" fmla="*/ 218581 h 243073"/>
                  <a:gd name="connsiteX9" fmla="*/ 306197 w 306196"/>
                  <a:gd name="connsiteY9" fmla="*/ 230555 h 243073"/>
                  <a:gd name="connsiteX10" fmla="*/ 294223 w 306196"/>
                  <a:gd name="connsiteY10" fmla="*/ 242530 h 243073"/>
                  <a:gd name="connsiteX11" fmla="*/ 183189 w 306196"/>
                  <a:gd name="connsiteY11" fmla="*/ 243074 h 243073"/>
                  <a:gd name="connsiteX12" fmla="*/ 183189 w 306196"/>
                  <a:gd name="connsiteY12" fmla="*/ 243074 h 243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6196" h="243073">
                    <a:moveTo>
                      <a:pt x="183189" y="243074"/>
                    </a:moveTo>
                    <a:cubicBezTo>
                      <a:pt x="126039" y="243074"/>
                      <a:pt x="77053" y="163063"/>
                      <a:pt x="74876" y="159798"/>
                    </a:cubicBezTo>
                    <a:lnTo>
                      <a:pt x="1397" y="17739"/>
                    </a:lnTo>
                    <a:cubicBezTo>
                      <a:pt x="-1869" y="11752"/>
                      <a:pt x="853" y="4676"/>
                      <a:pt x="6840" y="1411"/>
                    </a:cubicBezTo>
                    <a:cubicBezTo>
                      <a:pt x="12827" y="-1855"/>
                      <a:pt x="19903" y="867"/>
                      <a:pt x="23168" y="6310"/>
                    </a:cubicBezTo>
                    <a:lnTo>
                      <a:pt x="96103" y="147280"/>
                    </a:lnTo>
                    <a:cubicBezTo>
                      <a:pt x="107533" y="166330"/>
                      <a:pt x="147266" y="218581"/>
                      <a:pt x="183189" y="218581"/>
                    </a:cubicBezTo>
                    <a:cubicBezTo>
                      <a:pt x="183189" y="218581"/>
                      <a:pt x="183189" y="218581"/>
                      <a:pt x="183189" y="218581"/>
                    </a:cubicBezTo>
                    <a:lnTo>
                      <a:pt x="294223" y="218581"/>
                    </a:lnTo>
                    <a:cubicBezTo>
                      <a:pt x="300754" y="218581"/>
                      <a:pt x="306197" y="224024"/>
                      <a:pt x="306197" y="230555"/>
                    </a:cubicBezTo>
                    <a:cubicBezTo>
                      <a:pt x="306197" y="237087"/>
                      <a:pt x="300754" y="242530"/>
                      <a:pt x="294223" y="242530"/>
                    </a:cubicBezTo>
                    <a:lnTo>
                      <a:pt x="183189" y="243074"/>
                    </a:lnTo>
                    <a:cubicBezTo>
                      <a:pt x="183189" y="243074"/>
                      <a:pt x="183189" y="243074"/>
                      <a:pt x="183189" y="243074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3F3881F9-44CD-FB67-CC44-555966BD0B1C}"/>
                  </a:ext>
                </a:extLst>
              </p:cNvPr>
              <p:cNvSpPr/>
              <p:nvPr/>
            </p:nvSpPr>
            <p:spPr>
              <a:xfrm>
                <a:off x="5651636" y="7754098"/>
                <a:ext cx="164918" cy="23948"/>
              </a:xfrm>
              <a:custGeom>
                <a:avLst/>
                <a:gdLst>
                  <a:gd name="connsiteX0" fmla="*/ 152944 w 164918"/>
                  <a:gd name="connsiteY0" fmla="*/ 23949 h 23948"/>
                  <a:gd name="connsiteX1" fmla="*/ 11974 w 164918"/>
                  <a:gd name="connsiteY1" fmla="*/ 23949 h 23948"/>
                  <a:gd name="connsiteX2" fmla="*/ 0 w 164918"/>
                  <a:gd name="connsiteY2" fmla="*/ 11974 h 23948"/>
                  <a:gd name="connsiteX3" fmla="*/ 11974 w 164918"/>
                  <a:gd name="connsiteY3" fmla="*/ 0 h 23948"/>
                  <a:gd name="connsiteX4" fmla="*/ 152944 w 164918"/>
                  <a:gd name="connsiteY4" fmla="*/ 0 h 23948"/>
                  <a:gd name="connsiteX5" fmla="*/ 164919 w 164918"/>
                  <a:gd name="connsiteY5" fmla="*/ 11974 h 23948"/>
                  <a:gd name="connsiteX6" fmla="*/ 152944 w 164918"/>
                  <a:gd name="connsiteY6" fmla="*/ 23949 h 23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4918" h="23948">
                    <a:moveTo>
                      <a:pt x="152944" y="23949"/>
                    </a:moveTo>
                    <a:lnTo>
                      <a:pt x="11974" y="23949"/>
                    </a:lnTo>
                    <a:cubicBezTo>
                      <a:pt x="5443" y="23949"/>
                      <a:pt x="0" y="18506"/>
                      <a:pt x="0" y="11974"/>
                    </a:cubicBezTo>
                    <a:cubicBezTo>
                      <a:pt x="0" y="5443"/>
                      <a:pt x="5443" y="0"/>
                      <a:pt x="11974" y="0"/>
                    </a:cubicBezTo>
                    <a:lnTo>
                      <a:pt x="152944" y="0"/>
                    </a:lnTo>
                    <a:cubicBezTo>
                      <a:pt x="159476" y="0"/>
                      <a:pt x="164919" y="5443"/>
                      <a:pt x="164919" y="11974"/>
                    </a:cubicBezTo>
                    <a:cubicBezTo>
                      <a:pt x="164919" y="18506"/>
                      <a:pt x="159476" y="23949"/>
                      <a:pt x="152944" y="23949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FF7E1B7A-553A-E04B-56A8-F9AFE4E14CA8}"/>
                  </a:ext>
                </a:extLst>
              </p:cNvPr>
              <p:cNvSpPr/>
              <p:nvPr/>
            </p:nvSpPr>
            <p:spPr>
              <a:xfrm>
                <a:off x="3950743" y="3529896"/>
                <a:ext cx="1763854" cy="3847319"/>
              </a:xfrm>
              <a:custGeom>
                <a:avLst/>
                <a:gdLst>
                  <a:gd name="connsiteX0" fmla="*/ 0 w 1763854"/>
                  <a:gd name="connsiteY0" fmla="*/ 193221 h 3847319"/>
                  <a:gd name="connsiteX1" fmla="*/ 70757 w 1763854"/>
                  <a:gd name="connsiteY1" fmla="*/ 2323556 h 3847319"/>
                  <a:gd name="connsiteX2" fmla="*/ 231866 w 1763854"/>
                  <a:gd name="connsiteY2" fmla="*/ 3805646 h 3847319"/>
                  <a:gd name="connsiteX3" fmla="*/ 536666 w 1763854"/>
                  <a:gd name="connsiteY3" fmla="*/ 3837215 h 3847319"/>
                  <a:gd name="connsiteX4" fmla="*/ 659130 w 1763854"/>
                  <a:gd name="connsiteY4" fmla="*/ 2851513 h 3847319"/>
                  <a:gd name="connsiteX5" fmla="*/ 616676 w 1763854"/>
                  <a:gd name="connsiteY5" fmla="*/ 2275114 h 3847319"/>
                  <a:gd name="connsiteX6" fmla="*/ 704306 w 1763854"/>
                  <a:gd name="connsiteY6" fmla="*/ 1171303 h 3847319"/>
                  <a:gd name="connsiteX7" fmla="*/ 1477191 w 1763854"/>
                  <a:gd name="connsiteY7" fmla="*/ 3655423 h 3847319"/>
                  <a:gd name="connsiteX8" fmla="*/ 1763486 w 1763854"/>
                  <a:gd name="connsiteY8" fmla="*/ 3618956 h 3847319"/>
                  <a:gd name="connsiteX9" fmla="*/ 1750423 w 1763854"/>
                  <a:gd name="connsiteY9" fmla="*/ 2695303 h 3847319"/>
                  <a:gd name="connsiteX10" fmla="*/ 1508216 w 1763854"/>
                  <a:gd name="connsiteY10" fmla="*/ 1997529 h 3847319"/>
                  <a:gd name="connsiteX11" fmla="*/ 1368879 w 1763854"/>
                  <a:gd name="connsiteY11" fmla="*/ 777784 h 3847319"/>
                  <a:gd name="connsiteX12" fmla="*/ 1106533 w 1763854"/>
                  <a:gd name="connsiteY12" fmla="*/ 0 h 3847319"/>
                  <a:gd name="connsiteX13" fmla="*/ 0 w 1763854"/>
                  <a:gd name="connsiteY13" fmla="*/ 193221 h 3847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63854" h="3847319">
                    <a:moveTo>
                      <a:pt x="0" y="193221"/>
                    </a:moveTo>
                    <a:cubicBezTo>
                      <a:pt x="0" y="193221"/>
                      <a:pt x="16873" y="1483179"/>
                      <a:pt x="70757" y="2323556"/>
                    </a:cubicBezTo>
                    <a:cubicBezTo>
                      <a:pt x="125186" y="3163389"/>
                      <a:pt x="231866" y="3805646"/>
                      <a:pt x="231866" y="3805646"/>
                    </a:cubicBezTo>
                    <a:cubicBezTo>
                      <a:pt x="231866" y="3805646"/>
                      <a:pt x="415834" y="3872048"/>
                      <a:pt x="536666" y="3837215"/>
                    </a:cubicBezTo>
                    <a:cubicBezTo>
                      <a:pt x="536666" y="3837215"/>
                      <a:pt x="636814" y="3100252"/>
                      <a:pt x="659130" y="2851513"/>
                    </a:cubicBezTo>
                    <a:cubicBezTo>
                      <a:pt x="681990" y="2602230"/>
                      <a:pt x="621574" y="2478677"/>
                      <a:pt x="616676" y="2275114"/>
                    </a:cubicBezTo>
                    <a:cubicBezTo>
                      <a:pt x="611777" y="2071552"/>
                      <a:pt x="704306" y="1171303"/>
                      <a:pt x="704306" y="1171303"/>
                    </a:cubicBezTo>
                    <a:cubicBezTo>
                      <a:pt x="704306" y="1171303"/>
                      <a:pt x="1397726" y="3205843"/>
                      <a:pt x="1477191" y="3655423"/>
                    </a:cubicBezTo>
                    <a:cubicBezTo>
                      <a:pt x="1477191" y="3655423"/>
                      <a:pt x="1645376" y="3683726"/>
                      <a:pt x="1763486" y="3618956"/>
                    </a:cubicBezTo>
                    <a:cubicBezTo>
                      <a:pt x="1763486" y="3618956"/>
                      <a:pt x="1767296" y="2818856"/>
                      <a:pt x="1750423" y="2695303"/>
                    </a:cubicBezTo>
                    <a:cubicBezTo>
                      <a:pt x="1719398" y="2466159"/>
                      <a:pt x="1540329" y="2240824"/>
                      <a:pt x="1508216" y="1997529"/>
                    </a:cubicBezTo>
                    <a:cubicBezTo>
                      <a:pt x="1476103" y="1754233"/>
                      <a:pt x="1457597" y="1143545"/>
                      <a:pt x="1368879" y="777784"/>
                    </a:cubicBezTo>
                    <a:cubicBezTo>
                      <a:pt x="1280160" y="411480"/>
                      <a:pt x="1106533" y="0"/>
                      <a:pt x="1106533" y="0"/>
                    </a:cubicBezTo>
                    <a:lnTo>
                      <a:pt x="0" y="193221"/>
                    </a:lnTo>
                    <a:close/>
                  </a:path>
                </a:pathLst>
              </a:custGeom>
              <a:solidFill>
                <a:srgbClr val="000000"/>
              </a:solidFill>
              <a:ln w="54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5B8B8CD8-230F-3ED6-A77B-72AF56CAFB61}"/>
                  </a:ext>
                </a:extLst>
              </p:cNvPr>
              <p:cNvSpPr/>
              <p:nvPr/>
            </p:nvSpPr>
            <p:spPr>
              <a:xfrm>
                <a:off x="4859078" y="3996271"/>
                <a:ext cx="249787" cy="205274"/>
              </a:xfrm>
              <a:custGeom>
                <a:avLst/>
                <a:gdLst>
                  <a:gd name="connsiteX0" fmla="*/ 237931 w 249787"/>
                  <a:gd name="connsiteY0" fmla="*/ 205274 h 205274"/>
                  <a:gd name="connsiteX1" fmla="*/ 233577 w 249787"/>
                  <a:gd name="connsiteY1" fmla="*/ 204185 h 205274"/>
                  <a:gd name="connsiteX2" fmla="*/ 2256 w 249787"/>
                  <a:gd name="connsiteY2" fmla="*/ 19128 h 205274"/>
                  <a:gd name="connsiteX3" fmla="*/ 4977 w 249787"/>
                  <a:gd name="connsiteY3" fmla="*/ 2256 h 205274"/>
                  <a:gd name="connsiteX4" fmla="*/ 21850 w 249787"/>
                  <a:gd name="connsiteY4" fmla="*/ 4977 h 205274"/>
                  <a:gd name="connsiteX5" fmla="*/ 242285 w 249787"/>
                  <a:gd name="connsiteY5" fmla="*/ 181325 h 205274"/>
                  <a:gd name="connsiteX6" fmla="*/ 248817 w 249787"/>
                  <a:gd name="connsiteY6" fmla="*/ 197110 h 205274"/>
                  <a:gd name="connsiteX7" fmla="*/ 237931 w 249787"/>
                  <a:gd name="connsiteY7" fmla="*/ 205274 h 205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9787" h="205274">
                    <a:moveTo>
                      <a:pt x="237931" y="205274"/>
                    </a:moveTo>
                    <a:cubicBezTo>
                      <a:pt x="236298" y="205274"/>
                      <a:pt x="234666" y="204730"/>
                      <a:pt x="233577" y="204185"/>
                    </a:cubicBezTo>
                    <a:cubicBezTo>
                      <a:pt x="141048" y="166085"/>
                      <a:pt x="63216" y="104037"/>
                      <a:pt x="2256" y="19128"/>
                    </a:cubicBezTo>
                    <a:cubicBezTo>
                      <a:pt x="-1554" y="13685"/>
                      <a:pt x="-466" y="6065"/>
                      <a:pt x="4977" y="2256"/>
                    </a:cubicBezTo>
                    <a:cubicBezTo>
                      <a:pt x="10420" y="-1554"/>
                      <a:pt x="18040" y="-466"/>
                      <a:pt x="21850" y="4977"/>
                    </a:cubicBezTo>
                    <a:cubicBezTo>
                      <a:pt x="80088" y="86075"/>
                      <a:pt x="154111" y="145403"/>
                      <a:pt x="242285" y="181325"/>
                    </a:cubicBezTo>
                    <a:cubicBezTo>
                      <a:pt x="248273" y="184047"/>
                      <a:pt x="251538" y="191123"/>
                      <a:pt x="248817" y="197110"/>
                    </a:cubicBezTo>
                    <a:cubicBezTo>
                      <a:pt x="247184" y="202553"/>
                      <a:pt x="242830" y="205274"/>
                      <a:pt x="237931" y="205274"/>
                    </a:cubicBezTo>
                    <a:close/>
                  </a:path>
                </a:pathLst>
              </a:custGeom>
              <a:solidFill>
                <a:srgbClr val="F2F2F2"/>
              </a:solidFill>
              <a:ln w="54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EF8748D1-B0DE-3C3D-90CE-AF8CD15B7575}"/>
                  </a:ext>
                </a:extLst>
              </p:cNvPr>
              <p:cNvSpPr/>
              <p:nvPr/>
            </p:nvSpPr>
            <p:spPr>
              <a:xfrm>
                <a:off x="4038438" y="3969302"/>
                <a:ext cx="134750" cy="226800"/>
              </a:xfrm>
              <a:custGeom>
                <a:avLst/>
                <a:gdLst>
                  <a:gd name="connsiteX0" fmla="*/ 11909 w 134750"/>
                  <a:gd name="connsiteY0" fmla="*/ 226800 h 226800"/>
                  <a:gd name="connsiteX1" fmla="*/ 3201 w 134750"/>
                  <a:gd name="connsiteY1" fmla="*/ 222990 h 226800"/>
                  <a:gd name="connsiteX2" fmla="*/ 3745 w 134750"/>
                  <a:gd name="connsiteY2" fmla="*/ 206117 h 226800"/>
                  <a:gd name="connsiteX3" fmla="*/ 106071 w 134750"/>
                  <a:gd name="connsiteY3" fmla="*/ 27591 h 226800"/>
                  <a:gd name="connsiteX4" fmla="*/ 110969 w 134750"/>
                  <a:gd name="connsiteY4" fmla="*/ 9086 h 226800"/>
                  <a:gd name="connsiteX5" fmla="*/ 125665 w 134750"/>
                  <a:gd name="connsiteY5" fmla="*/ 377 h 226800"/>
                  <a:gd name="connsiteX6" fmla="*/ 134374 w 134750"/>
                  <a:gd name="connsiteY6" fmla="*/ 15073 h 226800"/>
                  <a:gd name="connsiteX7" fmla="*/ 129475 w 134750"/>
                  <a:gd name="connsiteY7" fmla="*/ 33034 h 226800"/>
                  <a:gd name="connsiteX8" fmla="*/ 20074 w 134750"/>
                  <a:gd name="connsiteY8" fmla="*/ 222990 h 226800"/>
                  <a:gd name="connsiteX9" fmla="*/ 11909 w 134750"/>
                  <a:gd name="connsiteY9" fmla="*/ 226800 h 22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4750" h="226800">
                    <a:moveTo>
                      <a:pt x="11909" y="226800"/>
                    </a:moveTo>
                    <a:cubicBezTo>
                      <a:pt x="8643" y="226800"/>
                      <a:pt x="5378" y="225712"/>
                      <a:pt x="3201" y="222990"/>
                    </a:cubicBezTo>
                    <a:cubicBezTo>
                      <a:pt x="-1154" y="218091"/>
                      <a:pt x="-1154" y="210472"/>
                      <a:pt x="3745" y="206117"/>
                    </a:cubicBezTo>
                    <a:cubicBezTo>
                      <a:pt x="78856" y="135360"/>
                      <a:pt x="89742" y="92362"/>
                      <a:pt x="106071" y="27591"/>
                    </a:cubicBezTo>
                    <a:lnTo>
                      <a:pt x="110969" y="9086"/>
                    </a:lnTo>
                    <a:cubicBezTo>
                      <a:pt x="112602" y="2554"/>
                      <a:pt x="119134" y="-1256"/>
                      <a:pt x="125665" y="377"/>
                    </a:cubicBezTo>
                    <a:cubicBezTo>
                      <a:pt x="132196" y="2010"/>
                      <a:pt x="136006" y="8541"/>
                      <a:pt x="134374" y="15073"/>
                    </a:cubicBezTo>
                    <a:lnTo>
                      <a:pt x="129475" y="33034"/>
                    </a:lnTo>
                    <a:cubicBezTo>
                      <a:pt x="112602" y="99437"/>
                      <a:pt x="100628" y="147334"/>
                      <a:pt x="20074" y="222990"/>
                    </a:cubicBezTo>
                    <a:cubicBezTo>
                      <a:pt x="17896" y="225712"/>
                      <a:pt x="15175" y="226800"/>
                      <a:pt x="11909" y="226800"/>
                    </a:cubicBezTo>
                    <a:close/>
                  </a:path>
                </a:pathLst>
              </a:custGeom>
              <a:solidFill>
                <a:srgbClr val="F2F2F2"/>
              </a:solidFill>
              <a:ln w="54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  <p:grpSp>
          <p:nvGrpSpPr>
            <p:cNvPr id="34" name="Graphic 7">
              <a:extLst>
                <a:ext uri="{FF2B5EF4-FFF2-40B4-BE49-F238E27FC236}">
                  <a16:creationId xmlns:a16="http://schemas.microsoft.com/office/drawing/2014/main" id="{F0B5C6D9-2294-E86F-4A6E-A73D9734F26E}"/>
                </a:ext>
              </a:extLst>
            </p:cNvPr>
            <p:cNvGrpSpPr/>
            <p:nvPr/>
          </p:nvGrpSpPr>
          <p:grpSpPr>
            <a:xfrm>
              <a:off x="1278724" y="2178070"/>
              <a:ext cx="4072658" cy="2012171"/>
              <a:chOff x="1278724" y="2178070"/>
              <a:chExt cx="4072658" cy="2012171"/>
            </a:xfrm>
          </p:grpSpPr>
          <p:grpSp>
            <p:nvGrpSpPr>
              <p:cNvPr id="35" name="Graphic 7">
                <a:extLst>
                  <a:ext uri="{FF2B5EF4-FFF2-40B4-BE49-F238E27FC236}">
                    <a16:creationId xmlns:a16="http://schemas.microsoft.com/office/drawing/2014/main" id="{9F5F33E5-6820-97A5-9725-150E9FE523AE}"/>
                  </a:ext>
                </a:extLst>
              </p:cNvPr>
              <p:cNvGrpSpPr/>
              <p:nvPr/>
            </p:nvGrpSpPr>
            <p:grpSpPr>
              <a:xfrm>
                <a:off x="1956934" y="2680958"/>
                <a:ext cx="411326" cy="230629"/>
                <a:chOff x="1956934" y="2680958"/>
                <a:chExt cx="411326" cy="230629"/>
              </a:xfrm>
            </p:grpSpPr>
            <p:sp>
              <p:nvSpPr>
                <p:cNvPr id="36" name="Freeform: Shape 35">
                  <a:extLst>
                    <a:ext uri="{FF2B5EF4-FFF2-40B4-BE49-F238E27FC236}">
                      <a16:creationId xmlns:a16="http://schemas.microsoft.com/office/drawing/2014/main" id="{DF69ADEC-B2CE-64D6-4F37-B8ADAAF91B17}"/>
                    </a:ext>
                  </a:extLst>
                </p:cNvPr>
                <p:cNvSpPr/>
                <p:nvPr/>
              </p:nvSpPr>
              <p:spPr>
                <a:xfrm>
                  <a:off x="1969323" y="2692850"/>
                  <a:ext cx="387207" cy="207124"/>
                </a:xfrm>
                <a:custGeom>
                  <a:avLst/>
                  <a:gdLst>
                    <a:gd name="connsiteX0" fmla="*/ 87851 w 387207"/>
                    <a:gd name="connsiteY0" fmla="*/ 104982 h 207124"/>
                    <a:gd name="connsiteX1" fmla="*/ 239162 w 387207"/>
                    <a:gd name="connsiteY1" fmla="*/ 174651 h 207124"/>
                    <a:gd name="connsiteX2" fmla="*/ 387208 w 387207"/>
                    <a:gd name="connsiteY2" fmla="*/ 120766 h 207124"/>
                    <a:gd name="connsiteX3" fmla="*/ 124862 w 387207"/>
                    <a:gd name="connsiteY3" fmla="*/ 4833 h 207124"/>
                    <a:gd name="connsiteX4" fmla="*/ 87851 w 387207"/>
                    <a:gd name="connsiteY4" fmla="*/ 104982 h 207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7207" h="207124">
                      <a:moveTo>
                        <a:pt x="87851" y="104982"/>
                      </a:moveTo>
                      <a:cubicBezTo>
                        <a:pt x="136292" y="114779"/>
                        <a:pt x="227732" y="162132"/>
                        <a:pt x="239162" y="174651"/>
                      </a:cubicBezTo>
                      <a:cubicBezTo>
                        <a:pt x="332235" y="271533"/>
                        <a:pt x="387208" y="120766"/>
                        <a:pt x="387208" y="120766"/>
                      </a:cubicBezTo>
                      <a:cubicBezTo>
                        <a:pt x="387208" y="120766"/>
                        <a:pt x="219568" y="19529"/>
                        <a:pt x="124862" y="4833"/>
                      </a:cubicBezTo>
                      <a:cubicBezTo>
                        <a:pt x="-57474" y="-24014"/>
                        <a:pt x="-13387" y="84843"/>
                        <a:pt x="87851" y="104982"/>
                      </a:cubicBezTo>
                      <a:close/>
                    </a:path>
                  </a:pathLst>
                </a:custGeom>
                <a:solidFill>
                  <a:srgbClr val="F2F2F2"/>
                </a:solidFill>
                <a:ln w="544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37" name="Freeform: Shape 36">
                  <a:extLst>
                    <a:ext uri="{FF2B5EF4-FFF2-40B4-BE49-F238E27FC236}">
                      <a16:creationId xmlns:a16="http://schemas.microsoft.com/office/drawing/2014/main" id="{957684E9-B693-CBCB-F4D2-63181A5EB858}"/>
                    </a:ext>
                  </a:extLst>
                </p:cNvPr>
                <p:cNvSpPr/>
                <p:nvPr/>
              </p:nvSpPr>
              <p:spPr>
                <a:xfrm>
                  <a:off x="1956934" y="2680958"/>
                  <a:ext cx="411326" cy="230629"/>
                </a:xfrm>
                <a:custGeom>
                  <a:avLst/>
                  <a:gdLst>
                    <a:gd name="connsiteX0" fmla="*/ 312511 w 411326"/>
                    <a:gd name="connsiteY0" fmla="*/ 230629 h 230629"/>
                    <a:gd name="connsiteX1" fmla="*/ 242842 w 411326"/>
                    <a:gd name="connsiteY1" fmla="*/ 194707 h 230629"/>
                    <a:gd name="connsiteX2" fmla="*/ 97518 w 411326"/>
                    <a:gd name="connsiteY2" fmla="*/ 128848 h 230629"/>
                    <a:gd name="connsiteX3" fmla="*/ 635 w 411326"/>
                    <a:gd name="connsiteY3" fmla="*/ 41218 h 230629"/>
                    <a:gd name="connsiteX4" fmla="*/ 138884 w 411326"/>
                    <a:gd name="connsiteY4" fmla="*/ 4751 h 230629"/>
                    <a:gd name="connsiteX5" fmla="*/ 405584 w 411326"/>
                    <a:gd name="connsiteY5" fmla="*/ 122316 h 230629"/>
                    <a:gd name="connsiteX6" fmla="*/ 410482 w 411326"/>
                    <a:gd name="connsiteY6" fmla="*/ 136468 h 230629"/>
                    <a:gd name="connsiteX7" fmla="*/ 325574 w 411326"/>
                    <a:gd name="connsiteY7" fmla="*/ 229541 h 230629"/>
                    <a:gd name="connsiteX8" fmla="*/ 312511 w 411326"/>
                    <a:gd name="connsiteY8" fmla="*/ 230629 h 230629"/>
                    <a:gd name="connsiteX9" fmla="*/ 83911 w 411326"/>
                    <a:gd name="connsiteY9" fmla="*/ 23801 h 230629"/>
                    <a:gd name="connsiteX10" fmla="*/ 24584 w 411326"/>
                    <a:gd name="connsiteY10" fmla="*/ 45028 h 230629"/>
                    <a:gd name="connsiteX11" fmla="*/ 102417 w 411326"/>
                    <a:gd name="connsiteY11" fmla="*/ 104899 h 230629"/>
                    <a:gd name="connsiteX12" fmla="*/ 260260 w 411326"/>
                    <a:gd name="connsiteY12" fmla="*/ 177834 h 230629"/>
                    <a:gd name="connsiteX13" fmla="*/ 321220 w 411326"/>
                    <a:gd name="connsiteY13" fmla="*/ 205592 h 230629"/>
                    <a:gd name="connsiteX14" fmla="*/ 384901 w 411326"/>
                    <a:gd name="connsiteY14" fmla="*/ 137012 h 230629"/>
                    <a:gd name="connsiteX15" fmla="*/ 135618 w 411326"/>
                    <a:gd name="connsiteY15" fmla="*/ 27611 h 230629"/>
                    <a:gd name="connsiteX16" fmla="*/ 83911 w 411326"/>
                    <a:gd name="connsiteY16" fmla="*/ 23801 h 230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11326" h="230629">
                      <a:moveTo>
                        <a:pt x="312511" y="230629"/>
                      </a:moveTo>
                      <a:cubicBezTo>
                        <a:pt x="289651" y="230629"/>
                        <a:pt x="266247" y="218655"/>
                        <a:pt x="242842" y="194707"/>
                      </a:cubicBezTo>
                      <a:cubicBezTo>
                        <a:pt x="234134" y="185454"/>
                        <a:pt x="144871" y="138101"/>
                        <a:pt x="97518" y="128848"/>
                      </a:cubicBezTo>
                      <a:cubicBezTo>
                        <a:pt x="38735" y="117418"/>
                        <a:pt x="-5896" y="77141"/>
                        <a:pt x="635" y="41218"/>
                      </a:cubicBezTo>
                      <a:cubicBezTo>
                        <a:pt x="3357" y="24345"/>
                        <a:pt x="22951" y="-13211"/>
                        <a:pt x="138884" y="4751"/>
                      </a:cubicBezTo>
                      <a:cubicBezTo>
                        <a:pt x="234678" y="19447"/>
                        <a:pt x="398508" y="117962"/>
                        <a:pt x="405584" y="122316"/>
                      </a:cubicBezTo>
                      <a:cubicBezTo>
                        <a:pt x="410482" y="125038"/>
                        <a:pt x="412660" y="131569"/>
                        <a:pt x="410482" y="136468"/>
                      </a:cubicBezTo>
                      <a:cubicBezTo>
                        <a:pt x="409394" y="139734"/>
                        <a:pt x="380002" y="218111"/>
                        <a:pt x="325574" y="229541"/>
                      </a:cubicBezTo>
                      <a:cubicBezTo>
                        <a:pt x="321764" y="230629"/>
                        <a:pt x="317410" y="230629"/>
                        <a:pt x="312511" y="230629"/>
                      </a:cubicBezTo>
                      <a:close/>
                      <a:moveTo>
                        <a:pt x="83911" y="23801"/>
                      </a:moveTo>
                      <a:cubicBezTo>
                        <a:pt x="45811" y="23801"/>
                        <a:pt x="26761" y="33054"/>
                        <a:pt x="24584" y="45028"/>
                      </a:cubicBezTo>
                      <a:cubicBezTo>
                        <a:pt x="21318" y="62445"/>
                        <a:pt x="51254" y="95102"/>
                        <a:pt x="102417" y="104899"/>
                      </a:cubicBezTo>
                      <a:cubicBezTo>
                        <a:pt x="151947" y="114697"/>
                        <a:pt x="246108" y="163138"/>
                        <a:pt x="260260" y="177834"/>
                      </a:cubicBezTo>
                      <a:cubicBezTo>
                        <a:pt x="282031" y="200149"/>
                        <a:pt x="302170" y="209402"/>
                        <a:pt x="321220" y="205592"/>
                      </a:cubicBezTo>
                      <a:cubicBezTo>
                        <a:pt x="351155" y="199061"/>
                        <a:pt x="374560" y="159872"/>
                        <a:pt x="384901" y="137012"/>
                      </a:cubicBezTo>
                      <a:cubicBezTo>
                        <a:pt x="349523" y="116329"/>
                        <a:pt x="215084" y="40129"/>
                        <a:pt x="135618" y="27611"/>
                      </a:cubicBezTo>
                      <a:cubicBezTo>
                        <a:pt x="116024" y="24889"/>
                        <a:pt x="98607" y="23801"/>
                        <a:pt x="83911" y="2380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544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</p:grpSp>
          <p:grpSp>
            <p:nvGrpSpPr>
              <p:cNvPr id="38" name="Graphic 7">
                <a:extLst>
                  <a:ext uri="{FF2B5EF4-FFF2-40B4-BE49-F238E27FC236}">
                    <a16:creationId xmlns:a16="http://schemas.microsoft.com/office/drawing/2014/main" id="{8D1C4EC5-9DD7-6873-041D-08D344D0FE56}"/>
                  </a:ext>
                </a:extLst>
              </p:cNvPr>
              <p:cNvGrpSpPr/>
              <p:nvPr/>
            </p:nvGrpSpPr>
            <p:grpSpPr>
              <a:xfrm>
                <a:off x="1278724" y="2178070"/>
                <a:ext cx="1530704" cy="1013280"/>
                <a:chOff x="1278724" y="2178070"/>
                <a:chExt cx="1530704" cy="1013280"/>
              </a:xfrm>
            </p:grpSpPr>
            <p:sp>
              <p:nvSpPr>
                <p:cNvPr id="39" name="Freeform: Shape 38">
                  <a:extLst>
                    <a:ext uri="{FF2B5EF4-FFF2-40B4-BE49-F238E27FC236}">
                      <a16:creationId xmlns:a16="http://schemas.microsoft.com/office/drawing/2014/main" id="{FCB7BD75-EAE1-3463-601F-19B6CF1486E6}"/>
                    </a:ext>
                  </a:extLst>
                </p:cNvPr>
                <p:cNvSpPr/>
                <p:nvPr/>
              </p:nvSpPr>
              <p:spPr>
                <a:xfrm>
                  <a:off x="1278724" y="2178070"/>
                  <a:ext cx="1104010" cy="697050"/>
                </a:xfrm>
                <a:custGeom>
                  <a:avLst/>
                  <a:gdLst>
                    <a:gd name="connsiteX0" fmla="*/ 1315073 w 1327125"/>
                    <a:gd name="connsiteY0" fmla="*/ 938427 h 938427"/>
                    <a:gd name="connsiteX1" fmla="*/ 1307997 w 1327125"/>
                    <a:gd name="connsiteY1" fmla="*/ 936250 h 938427"/>
                    <a:gd name="connsiteX2" fmla="*/ 4977 w 1327125"/>
                    <a:gd name="connsiteY2" fmla="*/ 21850 h 938427"/>
                    <a:gd name="connsiteX3" fmla="*/ 2256 w 1327125"/>
                    <a:gd name="connsiteY3" fmla="*/ 4977 h 938427"/>
                    <a:gd name="connsiteX4" fmla="*/ 19128 w 1327125"/>
                    <a:gd name="connsiteY4" fmla="*/ 2256 h 938427"/>
                    <a:gd name="connsiteX5" fmla="*/ 1322148 w 1327125"/>
                    <a:gd name="connsiteY5" fmla="*/ 916111 h 938427"/>
                    <a:gd name="connsiteX6" fmla="*/ 1324870 w 1327125"/>
                    <a:gd name="connsiteY6" fmla="*/ 932984 h 938427"/>
                    <a:gd name="connsiteX7" fmla="*/ 1315073 w 1327125"/>
                    <a:gd name="connsiteY7" fmla="*/ 938427 h 9384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27125" h="938427">
                      <a:moveTo>
                        <a:pt x="1315073" y="938427"/>
                      </a:moveTo>
                      <a:cubicBezTo>
                        <a:pt x="1312896" y="938427"/>
                        <a:pt x="1310174" y="937883"/>
                        <a:pt x="1307997" y="936250"/>
                      </a:cubicBezTo>
                      <a:lnTo>
                        <a:pt x="4977" y="21850"/>
                      </a:lnTo>
                      <a:cubicBezTo>
                        <a:pt x="-466" y="18040"/>
                        <a:pt x="-1554" y="10420"/>
                        <a:pt x="2256" y="4977"/>
                      </a:cubicBezTo>
                      <a:cubicBezTo>
                        <a:pt x="6066" y="-466"/>
                        <a:pt x="13686" y="-1554"/>
                        <a:pt x="19128" y="2256"/>
                      </a:cubicBezTo>
                      <a:lnTo>
                        <a:pt x="1322148" y="916111"/>
                      </a:lnTo>
                      <a:cubicBezTo>
                        <a:pt x="1327591" y="919921"/>
                        <a:pt x="1328680" y="927541"/>
                        <a:pt x="1324870" y="932984"/>
                      </a:cubicBezTo>
                      <a:cubicBezTo>
                        <a:pt x="1322693" y="936250"/>
                        <a:pt x="1318883" y="938427"/>
                        <a:pt x="1315073" y="93842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544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grpSp>
              <p:nvGrpSpPr>
                <p:cNvPr id="40" name="Graphic 7">
                  <a:extLst>
                    <a:ext uri="{FF2B5EF4-FFF2-40B4-BE49-F238E27FC236}">
                      <a16:creationId xmlns:a16="http://schemas.microsoft.com/office/drawing/2014/main" id="{5E8A47C8-5C93-D0A8-812E-B63C64A6B160}"/>
                    </a:ext>
                  </a:extLst>
                </p:cNvPr>
                <p:cNvGrpSpPr/>
                <p:nvPr/>
              </p:nvGrpSpPr>
              <p:grpSpPr>
                <a:xfrm>
                  <a:off x="2113506" y="2603702"/>
                  <a:ext cx="695922" cy="587648"/>
                  <a:chOff x="2113506" y="2603702"/>
                  <a:chExt cx="695922" cy="587648"/>
                </a:xfrm>
              </p:grpSpPr>
              <p:grpSp>
                <p:nvGrpSpPr>
                  <p:cNvPr id="41" name="Graphic 7">
                    <a:extLst>
                      <a:ext uri="{FF2B5EF4-FFF2-40B4-BE49-F238E27FC236}">
                        <a16:creationId xmlns:a16="http://schemas.microsoft.com/office/drawing/2014/main" id="{D9EE58DB-2529-719E-56B6-D2DF0FA5EB79}"/>
                      </a:ext>
                    </a:extLst>
                  </p:cNvPr>
                  <p:cNvGrpSpPr/>
                  <p:nvPr/>
                </p:nvGrpSpPr>
                <p:grpSpPr>
                  <a:xfrm>
                    <a:off x="2113506" y="2603702"/>
                    <a:ext cx="695922" cy="587648"/>
                    <a:chOff x="2113506" y="2603702"/>
                    <a:chExt cx="695922" cy="587648"/>
                  </a:xfrm>
                </p:grpSpPr>
                <p:sp>
                  <p:nvSpPr>
                    <p:cNvPr id="42" name="Freeform: Shape 41">
                      <a:extLst>
                        <a:ext uri="{FF2B5EF4-FFF2-40B4-BE49-F238E27FC236}">
                          <a16:creationId xmlns:a16="http://schemas.microsoft.com/office/drawing/2014/main" id="{79B637CD-C53B-DAFE-118D-ED7759406B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25617" y="2616216"/>
                      <a:ext cx="672343" cy="562615"/>
                    </a:xfrm>
                    <a:custGeom>
                      <a:avLst/>
                      <a:gdLst>
                        <a:gd name="connsiteX0" fmla="*/ 85589 w 672343"/>
                        <a:gd name="connsiteY0" fmla="*/ 41190 h 562615"/>
                        <a:gd name="connsiteX1" fmla="*/ 202066 w 672343"/>
                        <a:gd name="connsiteY1" fmla="*/ 102694 h 562615"/>
                        <a:gd name="connsiteX2" fmla="*/ 253229 w 672343"/>
                        <a:gd name="connsiteY2" fmla="*/ 107593 h 562615"/>
                        <a:gd name="connsiteX3" fmla="*/ 647836 w 672343"/>
                        <a:gd name="connsiteY3" fmla="*/ 340547 h 562615"/>
                        <a:gd name="connsiteX4" fmla="*/ 672329 w 672343"/>
                        <a:gd name="connsiteY4" fmla="*/ 562616 h 562615"/>
                        <a:gd name="connsiteX5" fmla="*/ 322353 w 672343"/>
                        <a:gd name="connsiteY5" fmla="*/ 421102 h 562615"/>
                        <a:gd name="connsiteX6" fmla="*/ 111715 w 672343"/>
                        <a:gd name="connsiteY6" fmla="*/ 355787 h 562615"/>
                        <a:gd name="connsiteX7" fmla="*/ 138385 w 672343"/>
                        <a:gd name="connsiteY7" fmla="*/ 187059 h 562615"/>
                        <a:gd name="connsiteX8" fmla="*/ 67083 w 672343"/>
                        <a:gd name="connsiteY8" fmla="*/ 154946 h 562615"/>
                        <a:gd name="connsiteX9" fmla="*/ 85589 w 672343"/>
                        <a:gd name="connsiteY9" fmla="*/ 41190 h 5626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672343" h="562615">
                          <a:moveTo>
                            <a:pt x="85589" y="41190"/>
                          </a:moveTo>
                          <a:cubicBezTo>
                            <a:pt x="112803" y="68949"/>
                            <a:pt x="163966" y="94530"/>
                            <a:pt x="202066" y="102694"/>
                          </a:cubicBezTo>
                          <a:cubicBezTo>
                            <a:pt x="218395" y="105960"/>
                            <a:pt x="236356" y="108137"/>
                            <a:pt x="253229" y="107593"/>
                          </a:cubicBezTo>
                          <a:cubicBezTo>
                            <a:pt x="389300" y="102694"/>
                            <a:pt x="357188" y="294827"/>
                            <a:pt x="647836" y="340547"/>
                          </a:cubicBezTo>
                          <a:cubicBezTo>
                            <a:pt x="658178" y="342180"/>
                            <a:pt x="672873" y="517440"/>
                            <a:pt x="672329" y="562616"/>
                          </a:cubicBezTo>
                          <a:cubicBezTo>
                            <a:pt x="553675" y="511997"/>
                            <a:pt x="396376" y="400419"/>
                            <a:pt x="322353" y="421102"/>
                          </a:cubicBezTo>
                          <a:cubicBezTo>
                            <a:pt x="185737" y="459202"/>
                            <a:pt x="140562" y="388444"/>
                            <a:pt x="111715" y="355787"/>
                          </a:cubicBezTo>
                          <a:cubicBezTo>
                            <a:pt x="36603" y="270334"/>
                            <a:pt x="138385" y="187059"/>
                            <a:pt x="138385" y="187059"/>
                          </a:cubicBezTo>
                          <a:cubicBezTo>
                            <a:pt x="138385" y="187059"/>
                            <a:pt x="120968" y="183793"/>
                            <a:pt x="67083" y="154946"/>
                          </a:cubicBezTo>
                          <a:cubicBezTo>
                            <a:pt x="-16192" y="110314"/>
                            <a:pt x="-34698" y="-83451"/>
                            <a:pt x="85589" y="41190"/>
                          </a:cubicBezTo>
                          <a:close/>
                        </a:path>
                      </a:pathLst>
                    </a:custGeom>
                    <a:solidFill>
                      <a:srgbClr val="F2F2F2"/>
                    </a:solidFill>
                    <a:ln w="544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p:txBody>
                </p:sp>
                <p:sp>
                  <p:nvSpPr>
                    <p:cNvPr id="43" name="Freeform: Shape 42">
                      <a:extLst>
                        <a:ext uri="{FF2B5EF4-FFF2-40B4-BE49-F238E27FC236}">
                          <a16:creationId xmlns:a16="http://schemas.microsoft.com/office/drawing/2014/main" id="{965A6832-6D76-D773-20F3-CCEC69555E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13506" y="2603702"/>
                      <a:ext cx="695922" cy="587648"/>
                    </a:xfrm>
                    <a:custGeom>
                      <a:avLst/>
                      <a:gdLst>
                        <a:gd name="connsiteX0" fmla="*/ 683896 w 695922"/>
                        <a:gd name="connsiteY0" fmla="*/ 587649 h 587648"/>
                        <a:gd name="connsiteX1" fmla="*/ 678998 w 695922"/>
                        <a:gd name="connsiteY1" fmla="*/ 586560 h 587648"/>
                        <a:gd name="connsiteX2" fmla="*/ 558166 w 695922"/>
                        <a:gd name="connsiteY2" fmla="*/ 526144 h 587648"/>
                        <a:gd name="connsiteX3" fmla="*/ 337186 w 695922"/>
                        <a:gd name="connsiteY3" fmla="*/ 445590 h 587648"/>
                        <a:gd name="connsiteX4" fmla="*/ 121105 w 695922"/>
                        <a:gd name="connsiteY4" fmla="*/ 384630 h 587648"/>
                        <a:gd name="connsiteX5" fmla="*/ 114029 w 695922"/>
                        <a:gd name="connsiteY5" fmla="*/ 376466 h 587648"/>
                        <a:gd name="connsiteX6" fmla="*/ 83549 w 695922"/>
                        <a:gd name="connsiteY6" fmla="*/ 292646 h 587648"/>
                        <a:gd name="connsiteX7" fmla="*/ 127092 w 695922"/>
                        <a:gd name="connsiteY7" fmla="*/ 204472 h 587648"/>
                        <a:gd name="connsiteX8" fmla="*/ 72663 w 695922"/>
                        <a:gd name="connsiteY8" fmla="*/ 177802 h 587648"/>
                        <a:gd name="connsiteX9" fmla="*/ 273 w 695922"/>
                        <a:gd name="connsiteY9" fmla="*/ 40097 h 587648"/>
                        <a:gd name="connsiteX10" fmla="*/ 23677 w 695922"/>
                        <a:gd name="connsiteY10" fmla="*/ 1997 h 587648"/>
                        <a:gd name="connsiteX11" fmla="*/ 106409 w 695922"/>
                        <a:gd name="connsiteY11" fmla="*/ 44996 h 587648"/>
                        <a:gd name="connsiteX12" fmla="*/ 216355 w 695922"/>
                        <a:gd name="connsiteY12" fmla="*/ 102690 h 587648"/>
                        <a:gd name="connsiteX13" fmla="*/ 264796 w 695922"/>
                        <a:gd name="connsiteY13" fmla="*/ 107589 h 587648"/>
                        <a:gd name="connsiteX14" fmla="*/ 394880 w 695922"/>
                        <a:gd name="connsiteY14" fmla="*/ 186510 h 587648"/>
                        <a:gd name="connsiteX15" fmla="*/ 661580 w 695922"/>
                        <a:gd name="connsiteY15" fmla="*/ 340543 h 587648"/>
                        <a:gd name="connsiteX16" fmla="*/ 687706 w 695922"/>
                        <a:gd name="connsiteY16" fmla="*/ 446135 h 587648"/>
                        <a:gd name="connsiteX17" fmla="*/ 695870 w 695922"/>
                        <a:gd name="connsiteY17" fmla="*/ 575130 h 587648"/>
                        <a:gd name="connsiteX18" fmla="*/ 690428 w 695922"/>
                        <a:gd name="connsiteY18" fmla="*/ 584927 h 587648"/>
                        <a:gd name="connsiteX19" fmla="*/ 683896 w 695922"/>
                        <a:gd name="connsiteY19" fmla="*/ 587649 h 587648"/>
                        <a:gd name="connsiteX20" fmla="*/ 354059 w 695922"/>
                        <a:gd name="connsiteY20" fmla="*/ 419465 h 587648"/>
                        <a:gd name="connsiteX21" fmla="*/ 569596 w 695922"/>
                        <a:gd name="connsiteY21" fmla="*/ 504917 h 587648"/>
                        <a:gd name="connsiteX22" fmla="*/ 671922 w 695922"/>
                        <a:gd name="connsiteY22" fmla="*/ 556624 h 587648"/>
                        <a:gd name="connsiteX23" fmla="*/ 652328 w 695922"/>
                        <a:gd name="connsiteY23" fmla="*/ 363947 h 587648"/>
                        <a:gd name="connsiteX24" fmla="*/ 376375 w 695922"/>
                        <a:gd name="connsiteY24" fmla="*/ 202294 h 587648"/>
                        <a:gd name="connsiteX25" fmla="*/ 265885 w 695922"/>
                        <a:gd name="connsiteY25" fmla="*/ 132082 h 587648"/>
                        <a:gd name="connsiteX26" fmla="*/ 211456 w 695922"/>
                        <a:gd name="connsiteY26" fmla="*/ 126639 h 587648"/>
                        <a:gd name="connsiteX27" fmla="*/ 88992 w 695922"/>
                        <a:gd name="connsiteY27" fmla="*/ 61869 h 587648"/>
                        <a:gd name="connsiteX28" fmla="*/ 31842 w 695922"/>
                        <a:gd name="connsiteY28" fmla="*/ 24857 h 587648"/>
                        <a:gd name="connsiteX29" fmla="*/ 24766 w 695922"/>
                        <a:gd name="connsiteY29" fmla="*/ 42274 h 587648"/>
                        <a:gd name="connsiteX30" fmla="*/ 84637 w 695922"/>
                        <a:gd name="connsiteY30" fmla="*/ 157119 h 587648"/>
                        <a:gd name="connsiteX31" fmla="*/ 152673 w 695922"/>
                        <a:gd name="connsiteY31" fmla="*/ 188143 h 587648"/>
                        <a:gd name="connsiteX32" fmla="*/ 161926 w 695922"/>
                        <a:gd name="connsiteY32" fmla="*/ 196852 h 587648"/>
                        <a:gd name="connsiteX33" fmla="*/ 158116 w 695922"/>
                        <a:gd name="connsiteY33" fmla="*/ 208826 h 587648"/>
                        <a:gd name="connsiteX34" fmla="*/ 108586 w 695922"/>
                        <a:gd name="connsiteY34" fmla="*/ 294823 h 587648"/>
                        <a:gd name="connsiteX35" fmla="*/ 133079 w 695922"/>
                        <a:gd name="connsiteY35" fmla="*/ 360682 h 587648"/>
                        <a:gd name="connsiteX36" fmla="*/ 140155 w 695922"/>
                        <a:gd name="connsiteY36" fmla="*/ 369390 h 587648"/>
                        <a:gd name="connsiteX37" fmla="*/ 331199 w 695922"/>
                        <a:gd name="connsiteY37" fmla="*/ 422186 h 587648"/>
                        <a:gd name="connsiteX38" fmla="*/ 354059 w 695922"/>
                        <a:gd name="connsiteY38" fmla="*/ 419465 h 5876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</a:cxnLst>
                      <a:rect l="l" t="t" r="r" b="b"/>
                      <a:pathLst>
                        <a:path w="695922" h="587648">
                          <a:moveTo>
                            <a:pt x="683896" y="587649"/>
                          </a:moveTo>
                          <a:cubicBezTo>
                            <a:pt x="682263" y="587649"/>
                            <a:pt x="680630" y="587104"/>
                            <a:pt x="678998" y="586560"/>
                          </a:cubicBezTo>
                          <a:cubicBezTo>
                            <a:pt x="640898" y="570232"/>
                            <a:pt x="598987" y="547916"/>
                            <a:pt x="558166" y="526144"/>
                          </a:cubicBezTo>
                          <a:cubicBezTo>
                            <a:pt x="472169" y="480424"/>
                            <a:pt x="382906" y="433072"/>
                            <a:pt x="337186" y="445590"/>
                          </a:cubicBezTo>
                          <a:cubicBezTo>
                            <a:pt x="203836" y="482602"/>
                            <a:pt x="149952" y="418920"/>
                            <a:pt x="121105" y="384630"/>
                          </a:cubicBezTo>
                          <a:cubicBezTo>
                            <a:pt x="118927" y="381909"/>
                            <a:pt x="116206" y="379187"/>
                            <a:pt x="114029" y="376466"/>
                          </a:cubicBezTo>
                          <a:cubicBezTo>
                            <a:pt x="91713" y="350885"/>
                            <a:pt x="81372" y="322582"/>
                            <a:pt x="83549" y="292646"/>
                          </a:cubicBezTo>
                          <a:cubicBezTo>
                            <a:pt x="86815" y="254002"/>
                            <a:pt x="110763" y="221889"/>
                            <a:pt x="127092" y="204472"/>
                          </a:cubicBezTo>
                          <a:cubicBezTo>
                            <a:pt x="115117" y="199573"/>
                            <a:pt x="97700" y="191409"/>
                            <a:pt x="72663" y="177802"/>
                          </a:cubicBezTo>
                          <a:cubicBezTo>
                            <a:pt x="23133" y="151132"/>
                            <a:pt x="-2992" y="79830"/>
                            <a:pt x="273" y="40097"/>
                          </a:cubicBezTo>
                          <a:cubicBezTo>
                            <a:pt x="2450" y="13427"/>
                            <a:pt x="15513" y="4719"/>
                            <a:pt x="23677" y="1997"/>
                          </a:cubicBezTo>
                          <a:cubicBezTo>
                            <a:pt x="44360" y="-5623"/>
                            <a:pt x="71575" y="8529"/>
                            <a:pt x="106409" y="44996"/>
                          </a:cubicBezTo>
                          <a:cubicBezTo>
                            <a:pt x="130358" y="69489"/>
                            <a:pt x="178255" y="95070"/>
                            <a:pt x="216355" y="102690"/>
                          </a:cubicBezTo>
                          <a:cubicBezTo>
                            <a:pt x="233772" y="106500"/>
                            <a:pt x="250100" y="108133"/>
                            <a:pt x="264796" y="107589"/>
                          </a:cubicBezTo>
                          <a:cubicBezTo>
                            <a:pt x="329022" y="105412"/>
                            <a:pt x="359502" y="142967"/>
                            <a:pt x="394880" y="186510"/>
                          </a:cubicBezTo>
                          <a:cubicBezTo>
                            <a:pt x="441689" y="243660"/>
                            <a:pt x="499383" y="314962"/>
                            <a:pt x="661580" y="340543"/>
                          </a:cubicBezTo>
                          <a:cubicBezTo>
                            <a:pt x="671922" y="342176"/>
                            <a:pt x="677909" y="343265"/>
                            <a:pt x="687706" y="446135"/>
                          </a:cubicBezTo>
                          <a:cubicBezTo>
                            <a:pt x="692605" y="496209"/>
                            <a:pt x="696415" y="551726"/>
                            <a:pt x="695870" y="575130"/>
                          </a:cubicBezTo>
                          <a:cubicBezTo>
                            <a:pt x="695870" y="578940"/>
                            <a:pt x="693693" y="582750"/>
                            <a:pt x="690428" y="584927"/>
                          </a:cubicBezTo>
                          <a:cubicBezTo>
                            <a:pt x="688250" y="586560"/>
                            <a:pt x="686073" y="587649"/>
                            <a:pt x="683896" y="587649"/>
                          </a:cubicBezTo>
                          <a:close/>
                          <a:moveTo>
                            <a:pt x="354059" y="419465"/>
                          </a:moveTo>
                          <a:cubicBezTo>
                            <a:pt x="409576" y="419465"/>
                            <a:pt x="487409" y="460830"/>
                            <a:pt x="569596" y="504917"/>
                          </a:cubicBezTo>
                          <a:cubicBezTo>
                            <a:pt x="603886" y="523423"/>
                            <a:pt x="639265" y="541929"/>
                            <a:pt x="671922" y="556624"/>
                          </a:cubicBezTo>
                          <a:cubicBezTo>
                            <a:pt x="669745" y="499474"/>
                            <a:pt x="659403" y="388440"/>
                            <a:pt x="652328" y="363947"/>
                          </a:cubicBezTo>
                          <a:cubicBezTo>
                            <a:pt x="485232" y="336189"/>
                            <a:pt x="422639" y="258900"/>
                            <a:pt x="376375" y="202294"/>
                          </a:cubicBezTo>
                          <a:cubicBezTo>
                            <a:pt x="342629" y="160385"/>
                            <a:pt x="317592" y="129904"/>
                            <a:pt x="265885" y="132082"/>
                          </a:cubicBezTo>
                          <a:cubicBezTo>
                            <a:pt x="249556" y="132626"/>
                            <a:pt x="231050" y="130993"/>
                            <a:pt x="211456" y="126639"/>
                          </a:cubicBezTo>
                          <a:cubicBezTo>
                            <a:pt x="168458" y="117930"/>
                            <a:pt x="116206" y="90172"/>
                            <a:pt x="88992" y="61869"/>
                          </a:cubicBezTo>
                          <a:cubicBezTo>
                            <a:pt x="58512" y="30300"/>
                            <a:pt x="38917" y="22136"/>
                            <a:pt x="31842" y="24857"/>
                          </a:cubicBezTo>
                          <a:cubicBezTo>
                            <a:pt x="28032" y="26490"/>
                            <a:pt x="25310" y="32477"/>
                            <a:pt x="24766" y="42274"/>
                          </a:cubicBezTo>
                          <a:cubicBezTo>
                            <a:pt x="22589" y="74387"/>
                            <a:pt x="44360" y="135347"/>
                            <a:pt x="84637" y="157119"/>
                          </a:cubicBezTo>
                          <a:cubicBezTo>
                            <a:pt x="134712" y="184333"/>
                            <a:pt x="152129" y="188143"/>
                            <a:pt x="152673" y="188143"/>
                          </a:cubicBezTo>
                          <a:cubicBezTo>
                            <a:pt x="157027" y="189232"/>
                            <a:pt x="160837" y="192497"/>
                            <a:pt x="161926" y="196852"/>
                          </a:cubicBezTo>
                          <a:cubicBezTo>
                            <a:pt x="163015" y="201206"/>
                            <a:pt x="161382" y="206104"/>
                            <a:pt x="158116" y="208826"/>
                          </a:cubicBezTo>
                          <a:cubicBezTo>
                            <a:pt x="157572" y="209370"/>
                            <a:pt x="112396" y="246926"/>
                            <a:pt x="108586" y="294823"/>
                          </a:cubicBezTo>
                          <a:cubicBezTo>
                            <a:pt x="106953" y="317683"/>
                            <a:pt x="115117" y="339999"/>
                            <a:pt x="133079" y="360682"/>
                          </a:cubicBezTo>
                          <a:cubicBezTo>
                            <a:pt x="135256" y="363403"/>
                            <a:pt x="137977" y="366124"/>
                            <a:pt x="140155" y="369390"/>
                          </a:cubicBezTo>
                          <a:cubicBezTo>
                            <a:pt x="169002" y="403680"/>
                            <a:pt x="212545" y="455387"/>
                            <a:pt x="331199" y="422186"/>
                          </a:cubicBezTo>
                          <a:cubicBezTo>
                            <a:pt x="337730" y="420553"/>
                            <a:pt x="345350" y="419465"/>
                            <a:pt x="354059" y="419465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544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p:txBody>
                </p:sp>
              </p:grpSp>
              <p:sp>
                <p:nvSpPr>
                  <p:cNvPr id="44" name="Freeform: Shape 43">
                    <a:extLst>
                      <a:ext uri="{FF2B5EF4-FFF2-40B4-BE49-F238E27FC236}">
                        <a16:creationId xmlns:a16="http://schemas.microsoft.com/office/drawing/2014/main" id="{0826A9A9-A3A6-5A37-78E4-97E990639C7C}"/>
                      </a:ext>
                    </a:extLst>
                  </p:cNvPr>
                  <p:cNvSpPr/>
                  <p:nvPr/>
                </p:nvSpPr>
                <p:spPr>
                  <a:xfrm>
                    <a:off x="2223759" y="2770073"/>
                    <a:ext cx="196455" cy="187234"/>
                  </a:xfrm>
                  <a:custGeom>
                    <a:avLst/>
                    <a:gdLst>
                      <a:gd name="connsiteX0" fmla="*/ 144201 w 196455"/>
                      <a:gd name="connsiteY0" fmla="*/ 187234 h 187234"/>
                      <a:gd name="connsiteX1" fmla="*/ 132771 w 196455"/>
                      <a:gd name="connsiteY1" fmla="*/ 178526 h 187234"/>
                      <a:gd name="connsiteX2" fmla="*/ 140935 w 196455"/>
                      <a:gd name="connsiteY2" fmla="*/ 163830 h 187234"/>
                      <a:gd name="connsiteX3" fmla="*/ 170327 w 196455"/>
                      <a:gd name="connsiteY3" fmla="*/ 138249 h 187234"/>
                      <a:gd name="connsiteX4" fmla="*/ 145290 w 196455"/>
                      <a:gd name="connsiteY4" fmla="*/ 55517 h 187234"/>
                      <a:gd name="connsiteX5" fmla="*/ 90317 w 196455"/>
                      <a:gd name="connsiteY5" fmla="*/ 24493 h 187234"/>
                      <a:gd name="connsiteX6" fmla="*/ 21737 w 196455"/>
                      <a:gd name="connsiteY6" fmla="*/ 64770 h 187234"/>
                      <a:gd name="connsiteX7" fmla="*/ 4864 w 196455"/>
                      <a:gd name="connsiteY7" fmla="*/ 66947 h 187234"/>
                      <a:gd name="connsiteX8" fmla="*/ 2687 w 196455"/>
                      <a:gd name="connsiteY8" fmla="*/ 50074 h 187234"/>
                      <a:gd name="connsiteX9" fmla="*/ 89773 w 196455"/>
                      <a:gd name="connsiteY9" fmla="*/ 0 h 187234"/>
                      <a:gd name="connsiteX10" fmla="*/ 163795 w 196455"/>
                      <a:gd name="connsiteY10" fmla="*/ 39733 h 187234"/>
                      <a:gd name="connsiteX11" fmla="*/ 193187 w 196455"/>
                      <a:gd name="connsiteY11" fmla="*/ 144780 h 187234"/>
                      <a:gd name="connsiteX12" fmla="*/ 147467 w 196455"/>
                      <a:gd name="connsiteY12" fmla="*/ 186690 h 187234"/>
                      <a:gd name="connsiteX13" fmla="*/ 144201 w 196455"/>
                      <a:gd name="connsiteY13" fmla="*/ 187234 h 187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96455" h="187234">
                        <a:moveTo>
                          <a:pt x="144201" y="187234"/>
                        </a:moveTo>
                        <a:cubicBezTo>
                          <a:pt x="138758" y="187234"/>
                          <a:pt x="133860" y="183969"/>
                          <a:pt x="132771" y="178526"/>
                        </a:cubicBezTo>
                        <a:cubicBezTo>
                          <a:pt x="131138" y="171994"/>
                          <a:pt x="134948" y="165463"/>
                          <a:pt x="140935" y="163830"/>
                        </a:cubicBezTo>
                        <a:cubicBezTo>
                          <a:pt x="156175" y="159476"/>
                          <a:pt x="166517" y="150767"/>
                          <a:pt x="170327" y="138249"/>
                        </a:cubicBezTo>
                        <a:cubicBezTo>
                          <a:pt x="177402" y="115933"/>
                          <a:pt x="167061" y="82187"/>
                          <a:pt x="145290" y="55517"/>
                        </a:cubicBezTo>
                        <a:cubicBezTo>
                          <a:pt x="128417" y="34834"/>
                          <a:pt x="109911" y="24493"/>
                          <a:pt x="90317" y="24493"/>
                        </a:cubicBezTo>
                        <a:cubicBezTo>
                          <a:pt x="52761" y="25037"/>
                          <a:pt x="22281" y="64770"/>
                          <a:pt x="21737" y="64770"/>
                        </a:cubicBezTo>
                        <a:cubicBezTo>
                          <a:pt x="17927" y="70213"/>
                          <a:pt x="10307" y="71301"/>
                          <a:pt x="4864" y="66947"/>
                        </a:cubicBezTo>
                        <a:cubicBezTo>
                          <a:pt x="-579" y="63137"/>
                          <a:pt x="-1667" y="55517"/>
                          <a:pt x="2687" y="50074"/>
                        </a:cubicBezTo>
                        <a:cubicBezTo>
                          <a:pt x="4320" y="47897"/>
                          <a:pt x="40787" y="1088"/>
                          <a:pt x="89773" y="0"/>
                        </a:cubicBezTo>
                        <a:cubicBezTo>
                          <a:pt x="116987" y="0"/>
                          <a:pt x="141480" y="13063"/>
                          <a:pt x="163795" y="39733"/>
                        </a:cubicBezTo>
                        <a:cubicBezTo>
                          <a:pt x="186111" y="66947"/>
                          <a:pt x="204073" y="110490"/>
                          <a:pt x="193187" y="144780"/>
                        </a:cubicBezTo>
                        <a:cubicBezTo>
                          <a:pt x="188833" y="159476"/>
                          <a:pt x="176858" y="178526"/>
                          <a:pt x="147467" y="186690"/>
                        </a:cubicBezTo>
                        <a:cubicBezTo>
                          <a:pt x="146378" y="187234"/>
                          <a:pt x="145290" y="187234"/>
                          <a:pt x="144201" y="18723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544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</p:grpSp>
          </p:grpSp>
          <p:grpSp>
            <p:nvGrpSpPr>
              <p:cNvPr id="45" name="Graphic 7">
                <a:extLst>
                  <a:ext uri="{FF2B5EF4-FFF2-40B4-BE49-F238E27FC236}">
                    <a16:creationId xmlns:a16="http://schemas.microsoft.com/office/drawing/2014/main" id="{4B57BEE2-91EB-BB91-B483-F5FAE9C84B7D}"/>
                  </a:ext>
                </a:extLst>
              </p:cNvPr>
              <p:cNvGrpSpPr/>
              <p:nvPr/>
            </p:nvGrpSpPr>
            <p:grpSpPr>
              <a:xfrm>
                <a:off x="3632868" y="2214358"/>
                <a:ext cx="1560479" cy="1737359"/>
                <a:chOff x="3632868" y="2214358"/>
                <a:chExt cx="1560479" cy="1737359"/>
              </a:xfrm>
            </p:grpSpPr>
            <p:sp>
              <p:nvSpPr>
                <p:cNvPr id="46" name="Freeform: Shape 45">
                  <a:extLst>
                    <a:ext uri="{FF2B5EF4-FFF2-40B4-BE49-F238E27FC236}">
                      <a16:creationId xmlns:a16="http://schemas.microsoft.com/office/drawing/2014/main" id="{F4292B36-4AA2-64CE-0C18-179DF30ECB3F}"/>
                    </a:ext>
                  </a:extLst>
                </p:cNvPr>
                <p:cNvSpPr/>
                <p:nvPr/>
              </p:nvSpPr>
              <p:spPr>
                <a:xfrm>
                  <a:off x="3644820" y="2225787"/>
                  <a:ext cx="1536553" cy="1713725"/>
                </a:xfrm>
                <a:custGeom>
                  <a:avLst/>
                  <a:gdLst>
                    <a:gd name="connsiteX0" fmla="*/ 179649 w 1536553"/>
                    <a:gd name="connsiteY0" fmla="*/ 71301 h 1713725"/>
                    <a:gd name="connsiteX1" fmla="*/ 1000976 w 1536553"/>
                    <a:gd name="connsiteY1" fmla="*/ 0 h 1713725"/>
                    <a:gd name="connsiteX2" fmla="*/ 1536554 w 1536553"/>
                    <a:gd name="connsiteY2" fmla="*/ 1521279 h 1713725"/>
                    <a:gd name="connsiteX3" fmla="*/ 1025469 w 1536553"/>
                    <a:gd name="connsiteY3" fmla="*/ 1652996 h 1713725"/>
                    <a:gd name="connsiteX4" fmla="*/ 126854 w 1536553"/>
                    <a:gd name="connsiteY4" fmla="*/ 1523456 h 1713725"/>
                    <a:gd name="connsiteX5" fmla="*/ 179649 w 1536553"/>
                    <a:gd name="connsiteY5" fmla="*/ 71301 h 1713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36553" h="1713725">
                      <a:moveTo>
                        <a:pt x="179649" y="71301"/>
                      </a:moveTo>
                      <a:cubicBezTo>
                        <a:pt x="179649" y="71301"/>
                        <a:pt x="593851" y="11974"/>
                        <a:pt x="1000976" y="0"/>
                      </a:cubicBezTo>
                      <a:cubicBezTo>
                        <a:pt x="1000976" y="0"/>
                        <a:pt x="1536554" y="1430927"/>
                        <a:pt x="1536554" y="1521279"/>
                      </a:cubicBezTo>
                      <a:cubicBezTo>
                        <a:pt x="1536554" y="1611086"/>
                        <a:pt x="1280195" y="1815193"/>
                        <a:pt x="1025469" y="1652996"/>
                      </a:cubicBezTo>
                      <a:cubicBezTo>
                        <a:pt x="600926" y="1381942"/>
                        <a:pt x="335859" y="1474470"/>
                        <a:pt x="126854" y="1523456"/>
                      </a:cubicBezTo>
                      <a:cubicBezTo>
                        <a:pt x="-186655" y="1596390"/>
                        <a:pt x="179649" y="71301"/>
                        <a:pt x="179649" y="71301"/>
                      </a:cubicBezTo>
                      <a:close/>
                    </a:path>
                  </a:pathLst>
                </a:custGeom>
                <a:solidFill>
                  <a:srgbClr val="F2F2F2"/>
                </a:solidFill>
                <a:ln w="544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47" name="Freeform: Shape 46">
                  <a:extLst>
                    <a:ext uri="{FF2B5EF4-FFF2-40B4-BE49-F238E27FC236}">
                      <a16:creationId xmlns:a16="http://schemas.microsoft.com/office/drawing/2014/main" id="{056818DF-D62D-3091-07F2-3E1FB07B76B3}"/>
                    </a:ext>
                  </a:extLst>
                </p:cNvPr>
                <p:cNvSpPr/>
                <p:nvPr/>
              </p:nvSpPr>
              <p:spPr>
                <a:xfrm>
                  <a:off x="3632868" y="2214358"/>
                  <a:ext cx="1560479" cy="1737359"/>
                </a:xfrm>
                <a:custGeom>
                  <a:avLst/>
                  <a:gdLst>
                    <a:gd name="connsiteX0" fmla="*/ 1237719 w 1560479"/>
                    <a:gd name="connsiteY0" fmla="*/ 1737360 h 1737359"/>
                    <a:gd name="connsiteX1" fmla="*/ 1031434 w 1560479"/>
                    <a:gd name="connsiteY1" fmla="*/ 1674767 h 1737359"/>
                    <a:gd name="connsiteX2" fmla="*/ 186158 w 1560479"/>
                    <a:gd name="connsiteY2" fmla="*/ 1535974 h 1737359"/>
                    <a:gd name="connsiteX3" fmla="*/ 141527 w 1560479"/>
                    <a:gd name="connsiteY3" fmla="*/ 1546860 h 1737359"/>
                    <a:gd name="connsiteX4" fmla="*/ 59340 w 1560479"/>
                    <a:gd name="connsiteY4" fmla="*/ 1525089 h 1737359"/>
                    <a:gd name="connsiteX5" fmla="*/ 179627 w 1560479"/>
                    <a:gd name="connsiteY5" fmla="*/ 80554 h 1737359"/>
                    <a:gd name="connsiteX6" fmla="*/ 189424 w 1560479"/>
                    <a:gd name="connsiteY6" fmla="*/ 71301 h 1737359"/>
                    <a:gd name="connsiteX7" fmla="*/ 1012384 w 1560479"/>
                    <a:gd name="connsiteY7" fmla="*/ 0 h 1737359"/>
                    <a:gd name="connsiteX8" fmla="*/ 1023814 w 1560479"/>
                    <a:gd name="connsiteY8" fmla="*/ 7620 h 1737359"/>
                    <a:gd name="connsiteX9" fmla="*/ 1560480 w 1560479"/>
                    <a:gd name="connsiteY9" fmla="*/ 1532709 h 1737359"/>
                    <a:gd name="connsiteX10" fmla="*/ 1425497 w 1560479"/>
                    <a:gd name="connsiteY10" fmla="*/ 1688374 h 1737359"/>
                    <a:gd name="connsiteX11" fmla="*/ 1237719 w 1560479"/>
                    <a:gd name="connsiteY11" fmla="*/ 1737360 h 1737359"/>
                    <a:gd name="connsiteX12" fmla="*/ 482794 w 1560479"/>
                    <a:gd name="connsiteY12" fmla="*/ 1466850 h 1737359"/>
                    <a:gd name="connsiteX13" fmla="*/ 1044497 w 1560479"/>
                    <a:gd name="connsiteY13" fmla="*/ 1654084 h 1737359"/>
                    <a:gd name="connsiteX14" fmla="*/ 1414611 w 1560479"/>
                    <a:gd name="connsiteY14" fmla="*/ 1667147 h 1737359"/>
                    <a:gd name="connsiteX15" fmla="*/ 1537076 w 1560479"/>
                    <a:gd name="connsiteY15" fmla="*/ 1532709 h 1737359"/>
                    <a:gd name="connsiteX16" fmla="*/ 1005308 w 1560479"/>
                    <a:gd name="connsiteY16" fmla="*/ 23949 h 1737359"/>
                    <a:gd name="connsiteX17" fmla="*/ 201943 w 1560479"/>
                    <a:gd name="connsiteY17" fmla="*/ 93617 h 1737359"/>
                    <a:gd name="connsiteX18" fmla="*/ 77301 w 1560479"/>
                    <a:gd name="connsiteY18" fmla="*/ 1507671 h 1737359"/>
                    <a:gd name="connsiteX19" fmla="*/ 136628 w 1560479"/>
                    <a:gd name="connsiteY19" fmla="*/ 1522911 h 1737359"/>
                    <a:gd name="connsiteX20" fmla="*/ 180716 w 1560479"/>
                    <a:gd name="connsiteY20" fmla="*/ 1512026 h 1737359"/>
                    <a:gd name="connsiteX21" fmla="*/ 482794 w 1560479"/>
                    <a:gd name="connsiteY21" fmla="*/ 1466850 h 1737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560479" h="1737359">
                      <a:moveTo>
                        <a:pt x="1237719" y="1737360"/>
                      </a:moveTo>
                      <a:cubicBezTo>
                        <a:pt x="1175670" y="1737360"/>
                        <a:pt x="1104913" y="1721576"/>
                        <a:pt x="1031434" y="1674767"/>
                      </a:cubicBezTo>
                      <a:cubicBezTo>
                        <a:pt x="640637" y="1425484"/>
                        <a:pt x="388633" y="1486444"/>
                        <a:pt x="186158" y="1535974"/>
                      </a:cubicBezTo>
                      <a:cubicBezTo>
                        <a:pt x="170918" y="1539784"/>
                        <a:pt x="156223" y="1543050"/>
                        <a:pt x="141527" y="1546860"/>
                      </a:cubicBezTo>
                      <a:cubicBezTo>
                        <a:pt x="108870" y="1554480"/>
                        <a:pt x="81656" y="1546860"/>
                        <a:pt x="59340" y="1525089"/>
                      </a:cubicBezTo>
                      <a:cubicBezTo>
                        <a:pt x="-121363" y="1343297"/>
                        <a:pt x="167108" y="131717"/>
                        <a:pt x="179627" y="80554"/>
                      </a:cubicBezTo>
                      <a:cubicBezTo>
                        <a:pt x="180716" y="75656"/>
                        <a:pt x="184525" y="72390"/>
                        <a:pt x="189424" y="71301"/>
                      </a:cubicBezTo>
                      <a:cubicBezTo>
                        <a:pt x="193778" y="70757"/>
                        <a:pt x="608524" y="11974"/>
                        <a:pt x="1012384" y="0"/>
                      </a:cubicBezTo>
                      <a:cubicBezTo>
                        <a:pt x="1017283" y="0"/>
                        <a:pt x="1022181" y="2721"/>
                        <a:pt x="1023814" y="7620"/>
                      </a:cubicBezTo>
                      <a:cubicBezTo>
                        <a:pt x="1045585" y="66403"/>
                        <a:pt x="1560480" y="1441813"/>
                        <a:pt x="1560480" y="1532709"/>
                      </a:cubicBezTo>
                      <a:cubicBezTo>
                        <a:pt x="1560480" y="1580061"/>
                        <a:pt x="1503874" y="1645376"/>
                        <a:pt x="1425497" y="1688374"/>
                      </a:cubicBezTo>
                      <a:cubicBezTo>
                        <a:pt x="1391207" y="1707424"/>
                        <a:pt x="1322627" y="1737360"/>
                        <a:pt x="1237719" y="1737360"/>
                      </a:cubicBezTo>
                      <a:close/>
                      <a:moveTo>
                        <a:pt x="482794" y="1466850"/>
                      </a:moveTo>
                      <a:cubicBezTo>
                        <a:pt x="635194" y="1466850"/>
                        <a:pt x="816985" y="1508760"/>
                        <a:pt x="1044497" y="1654084"/>
                      </a:cubicBezTo>
                      <a:cubicBezTo>
                        <a:pt x="1208327" y="1759131"/>
                        <a:pt x="1358006" y="1698171"/>
                        <a:pt x="1414611" y="1667147"/>
                      </a:cubicBezTo>
                      <a:cubicBezTo>
                        <a:pt x="1491356" y="1625237"/>
                        <a:pt x="1537076" y="1565910"/>
                        <a:pt x="1537076" y="1532709"/>
                      </a:cubicBezTo>
                      <a:cubicBezTo>
                        <a:pt x="1537076" y="1463584"/>
                        <a:pt x="1190910" y="520337"/>
                        <a:pt x="1005308" y="23949"/>
                      </a:cubicBezTo>
                      <a:cubicBezTo>
                        <a:pt x="636827" y="35379"/>
                        <a:pt x="261270" y="85453"/>
                        <a:pt x="201943" y="93617"/>
                      </a:cubicBezTo>
                      <a:cubicBezTo>
                        <a:pt x="176906" y="200841"/>
                        <a:pt x="-86529" y="1342753"/>
                        <a:pt x="77301" y="1507671"/>
                      </a:cubicBezTo>
                      <a:cubicBezTo>
                        <a:pt x="93086" y="1523456"/>
                        <a:pt x="112680" y="1528899"/>
                        <a:pt x="136628" y="1522911"/>
                      </a:cubicBezTo>
                      <a:cubicBezTo>
                        <a:pt x="151324" y="1519646"/>
                        <a:pt x="166020" y="1515836"/>
                        <a:pt x="180716" y="1512026"/>
                      </a:cubicBezTo>
                      <a:cubicBezTo>
                        <a:pt x="269434" y="1490799"/>
                        <a:pt x="367950" y="1466850"/>
                        <a:pt x="482794" y="146685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544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</p:grp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78B639E4-264C-78B8-91F6-BD80A502526C}"/>
                  </a:ext>
                </a:extLst>
              </p:cNvPr>
              <p:cNvSpPr/>
              <p:nvPr/>
            </p:nvSpPr>
            <p:spPr>
              <a:xfrm>
                <a:off x="2519272" y="2262799"/>
                <a:ext cx="1339487" cy="1927442"/>
              </a:xfrm>
              <a:custGeom>
                <a:avLst/>
                <a:gdLst>
                  <a:gd name="connsiteX0" fmla="*/ 0 w 1339487"/>
                  <a:gd name="connsiteY0" fmla="*/ 833846 h 1927442"/>
                  <a:gd name="connsiteX1" fmla="*/ 364671 w 1339487"/>
                  <a:gd name="connsiteY1" fmla="*/ 1095103 h 1927442"/>
                  <a:gd name="connsiteX2" fmla="*/ 1072787 w 1339487"/>
                  <a:gd name="connsiteY2" fmla="*/ 948690 h 1927442"/>
                  <a:gd name="connsiteX3" fmla="*/ 1035232 w 1339487"/>
                  <a:gd name="connsiteY3" fmla="*/ 1812471 h 1927442"/>
                  <a:gd name="connsiteX4" fmla="*/ 1246959 w 1339487"/>
                  <a:gd name="connsiteY4" fmla="*/ 1926771 h 1927442"/>
                  <a:gd name="connsiteX5" fmla="*/ 1339487 w 1339487"/>
                  <a:gd name="connsiteY5" fmla="*/ 0 h 1927442"/>
                  <a:gd name="connsiteX6" fmla="*/ 1092382 w 1339487"/>
                  <a:gd name="connsiteY6" fmla="*/ 111034 h 1927442"/>
                  <a:gd name="connsiteX7" fmla="*/ 396784 w 1339487"/>
                  <a:gd name="connsiteY7" fmla="*/ 672737 h 1927442"/>
                  <a:gd name="connsiteX8" fmla="*/ 125730 w 1339487"/>
                  <a:gd name="connsiteY8" fmla="*/ 595993 h 1927442"/>
                  <a:gd name="connsiteX9" fmla="*/ 0 w 1339487"/>
                  <a:gd name="connsiteY9" fmla="*/ 833846 h 1927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39487" h="1927442">
                    <a:moveTo>
                      <a:pt x="0" y="833846"/>
                    </a:moveTo>
                    <a:cubicBezTo>
                      <a:pt x="51707" y="896439"/>
                      <a:pt x="145869" y="1024346"/>
                      <a:pt x="364671" y="1095103"/>
                    </a:cubicBezTo>
                    <a:cubicBezTo>
                      <a:pt x="802821" y="1237161"/>
                      <a:pt x="1072787" y="948690"/>
                      <a:pt x="1072787" y="948690"/>
                    </a:cubicBezTo>
                    <a:lnTo>
                      <a:pt x="1035232" y="1812471"/>
                    </a:lnTo>
                    <a:cubicBezTo>
                      <a:pt x="1035232" y="1812471"/>
                      <a:pt x="1246959" y="1937657"/>
                      <a:pt x="1246959" y="1926771"/>
                    </a:cubicBezTo>
                    <a:cubicBezTo>
                      <a:pt x="1246959" y="1915886"/>
                      <a:pt x="1339487" y="0"/>
                      <a:pt x="1339487" y="0"/>
                    </a:cubicBezTo>
                    <a:cubicBezTo>
                      <a:pt x="1339487" y="0"/>
                      <a:pt x="1168582" y="2721"/>
                      <a:pt x="1092382" y="111034"/>
                    </a:cubicBezTo>
                    <a:cubicBezTo>
                      <a:pt x="1016182" y="219347"/>
                      <a:pt x="728254" y="667294"/>
                      <a:pt x="396784" y="672737"/>
                    </a:cubicBezTo>
                    <a:cubicBezTo>
                      <a:pt x="246017" y="675459"/>
                      <a:pt x="173083" y="612866"/>
                      <a:pt x="125730" y="595993"/>
                    </a:cubicBezTo>
                    <a:lnTo>
                      <a:pt x="0" y="833846"/>
                    </a:lnTo>
                    <a:close/>
                  </a:path>
                </a:pathLst>
              </a:custGeom>
              <a:solidFill>
                <a:srgbClr val="F2F2F2"/>
              </a:solidFill>
              <a:ln w="54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E9E75435-5FA6-31BA-E2F5-49C474EE7FF1}"/>
                  </a:ext>
                </a:extLst>
              </p:cNvPr>
              <p:cNvSpPr/>
              <p:nvPr/>
            </p:nvSpPr>
            <p:spPr>
              <a:xfrm>
                <a:off x="2506644" y="2250825"/>
                <a:ext cx="1363001" cy="1366157"/>
              </a:xfrm>
              <a:custGeom>
                <a:avLst/>
                <a:gdLst>
                  <a:gd name="connsiteX0" fmla="*/ 1068543 w 1363001"/>
                  <a:gd name="connsiteY0" fmla="*/ 1366157 h 1366157"/>
                  <a:gd name="connsiteX1" fmla="*/ 1068543 w 1363001"/>
                  <a:gd name="connsiteY1" fmla="*/ 1366157 h 1366157"/>
                  <a:gd name="connsiteX2" fmla="*/ 1056568 w 1363001"/>
                  <a:gd name="connsiteY2" fmla="*/ 1353639 h 1366157"/>
                  <a:gd name="connsiteX3" fmla="*/ 1072353 w 1363001"/>
                  <a:gd name="connsiteY3" fmla="*/ 988967 h 1366157"/>
                  <a:gd name="connsiteX4" fmla="*/ 373490 w 1363001"/>
                  <a:gd name="connsiteY4" fmla="*/ 1117963 h 1366157"/>
                  <a:gd name="connsiteX5" fmla="*/ 12084 w 1363001"/>
                  <a:gd name="connsiteY5" fmla="*/ 863781 h 1366157"/>
                  <a:gd name="connsiteX6" fmla="*/ 2831 w 1363001"/>
                  <a:gd name="connsiteY6" fmla="*/ 852896 h 1366157"/>
                  <a:gd name="connsiteX7" fmla="*/ 1742 w 1363001"/>
                  <a:gd name="connsiteY7" fmla="*/ 839833 h 1366157"/>
                  <a:gd name="connsiteX8" fmla="*/ 127472 w 1363001"/>
                  <a:gd name="connsiteY8" fmla="*/ 601980 h 1366157"/>
                  <a:gd name="connsiteX9" fmla="*/ 142168 w 1363001"/>
                  <a:gd name="connsiteY9" fmla="*/ 596537 h 1366157"/>
                  <a:gd name="connsiteX10" fmla="*/ 181901 w 1363001"/>
                  <a:gd name="connsiteY10" fmla="*/ 615043 h 1366157"/>
                  <a:gd name="connsiteX11" fmla="*/ 408868 w 1363001"/>
                  <a:gd name="connsiteY11" fmla="*/ 672737 h 1366157"/>
                  <a:gd name="connsiteX12" fmla="*/ 1078884 w 1363001"/>
                  <a:gd name="connsiteY12" fmla="*/ 139337 h 1366157"/>
                  <a:gd name="connsiteX13" fmla="*/ 1094668 w 1363001"/>
                  <a:gd name="connsiteY13" fmla="*/ 116477 h 1366157"/>
                  <a:gd name="connsiteX14" fmla="*/ 1351027 w 1363001"/>
                  <a:gd name="connsiteY14" fmla="*/ 0 h 1366157"/>
                  <a:gd name="connsiteX15" fmla="*/ 1359736 w 1363001"/>
                  <a:gd name="connsiteY15" fmla="*/ 3810 h 1366157"/>
                  <a:gd name="connsiteX16" fmla="*/ 1363001 w 1363001"/>
                  <a:gd name="connsiteY16" fmla="*/ 12519 h 1366157"/>
                  <a:gd name="connsiteX17" fmla="*/ 1299320 w 1363001"/>
                  <a:gd name="connsiteY17" fmla="*/ 1338399 h 1366157"/>
                  <a:gd name="connsiteX18" fmla="*/ 1286801 w 1363001"/>
                  <a:gd name="connsiteY18" fmla="*/ 1349829 h 1366157"/>
                  <a:gd name="connsiteX19" fmla="*/ 1275371 w 1363001"/>
                  <a:gd name="connsiteY19" fmla="*/ 1337310 h 1366157"/>
                  <a:gd name="connsiteX20" fmla="*/ 1338508 w 1363001"/>
                  <a:gd name="connsiteY20" fmla="*/ 25037 h 1366157"/>
                  <a:gd name="connsiteX21" fmla="*/ 1114262 w 1363001"/>
                  <a:gd name="connsiteY21" fmla="*/ 130084 h 1366157"/>
                  <a:gd name="connsiteX22" fmla="*/ 1098478 w 1363001"/>
                  <a:gd name="connsiteY22" fmla="*/ 152944 h 1366157"/>
                  <a:gd name="connsiteX23" fmla="*/ 408868 w 1363001"/>
                  <a:gd name="connsiteY23" fmla="*/ 696686 h 1366157"/>
                  <a:gd name="connsiteX24" fmla="*/ 170471 w 1363001"/>
                  <a:gd name="connsiteY24" fmla="*/ 636270 h 1366157"/>
                  <a:gd name="connsiteX25" fmla="*/ 143257 w 1363001"/>
                  <a:gd name="connsiteY25" fmla="*/ 622663 h 1366157"/>
                  <a:gd name="connsiteX26" fmla="*/ 26235 w 1363001"/>
                  <a:gd name="connsiteY26" fmla="*/ 844187 h 1366157"/>
                  <a:gd name="connsiteX27" fmla="*/ 30045 w 1363001"/>
                  <a:gd name="connsiteY27" fmla="*/ 849086 h 1366157"/>
                  <a:gd name="connsiteX28" fmla="*/ 380021 w 1363001"/>
                  <a:gd name="connsiteY28" fmla="*/ 1095647 h 1366157"/>
                  <a:gd name="connsiteX29" fmla="*/ 1075618 w 1363001"/>
                  <a:gd name="connsiteY29" fmla="*/ 952500 h 1366157"/>
                  <a:gd name="connsiteX30" fmla="*/ 1089225 w 1363001"/>
                  <a:gd name="connsiteY30" fmla="*/ 949779 h 1366157"/>
                  <a:gd name="connsiteX31" fmla="*/ 1096845 w 1363001"/>
                  <a:gd name="connsiteY31" fmla="*/ 961209 h 1366157"/>
                  <a:gd name="connsiteX32" fmla="*/ 1079428 w 1363001"/>
                  <a:gd name="connsiteY32" fmla="*/ 1355271 h 1366157"/>
                  <a:gd name="connsiteX33" fmla="*/ 1068543 w 1363001"/>
                  <a:gd name="connsiteY33" fmla="*/ 1366157 h 1366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363001" h="1366157">
                    <a:moveTo>
                      <a:pt x="1068543" y="1366157"/>
                    </a:moveTo>
                    <a:cubicBezTo>
                      <a:pt x="1068543" y="1366157"/>
                      <a:pt x="1067998" y="1366157"/>
                      <a:pt x="1068543" y="1366157"/>
                    </a:cubicBezTo>
                    <a:cubicBezTo>
                      <a:pt x="1061467" y="1365613"/>
                      <a:pt x="1056024" y="1360170"/>
                      <a:pt x="1056568" y="1353639"/>
                    </a:cubicBezTo>
                    <a:lnTo>
                      <a:pt x="1072353" y="988967"/>
                    </a:lnTo>
                    <a:cubicBezTo>
                      <a:pt x="998330" y="1053193"/>
                      <a:pt x="743060" y="1238250"/>
                      <a:pt x="373490" y="1117963"/>
                    </a:cubicBezTo>
                    <a:cubicBezTo>
                      <a:pt x="163395" y="1049927"/>
                      <a:pt x="64880" y="929096"/>
                      <a:pt x="12084" y="863781"/>
                    </a:cubicBezTo>
                    <a:lnTo>
                      <a:pt x="2831" y="852896"/>
                    </a:lnTo>
                    <a:cubicBezTo>
                      <a:pt x="-435" y="849086"/>
                      <a:pt x="-979" y="844187"/>
                      <a:pt x="1742" y="839833"/>
                    </a:cubicBezTo>
                    <a:lnTo>
                      <a:pt x="127472" y="601980"/>
                    </a:lnTo>
                    <a:cubicBezTo>
                      <a:pt x="130194" y="596537"/>
                      <a:pt x="136725" y="594360"/>
                      <a:pt x="142168" y="596537"/>
                    </a:cubicBezTo>
                    <a:cubicBezTo>
                      <a:pt x="154142" y="600892"/>
                      <a:pt x="167205" y="607423"/>
                      <a:pt x="181901" y="615043"/>
                    </a:cubicBezTo>
                    <a:cubicBezTo>
                      <a:pt x="230342" y="640080"/>
                      <a:pt x="297290" y="674370"/>
                      <a:pt x="408868" y="672737"/>
                    </a:cubicBezTo>
                    <a:cubicBezTo>
                      <a:pt x="714212" y="667839"/>
                      <a:pt x="988533" y="269966"/>
                      <a:pt x="1078884" y="139337"/>
                    </a:cubicBezTo>
                    <a:cubicBezTo>
                      <a:pt x="1084871" y="130629"/>
                      <a:pt x="1090314" y="123009"/>
                      <a:pt x="1094668" y="116477"/>
                    </a:cubicBezTo>
                    <a:cubicBezTo>
                      <a:pt x="1173590" y="4354"/>
                      <a:pt x="1343951" y="544"/>
                      <a:pt x="1351027" y="0"/>
                    </a:cubicBezTo>
                    <a:cubicBezTo>
                      <a:pt x="1353748" y="0"/>
                      <a:pt x="1357558" y="1089"/>
                      <a:pt x="1359736" y="3810"/>
                    </a:cubicBezTo>
                    <a:cubicBezTo>
                      <a:pt x="1361912" y="5987"/>
                      <a:pt x="1363001" y="9253"/>
                      <a:pt x="1363001" y="12519"/>
                    </a:cubicBezTo>
                    <a:cubicBezTo>
                      <a:pt x="1363001" y="12519"/>
                      <a:pt x="1326534" y="772886"/>
                      <a:pt x="1299320" y="1338399"/>
                    </a:cubicBezTo>
                    <a:cubicBezTo>
                      <a:pt x="1298775" y="1344930"/>
                      <a:pt x="1293333" y="1349829"/>
                      <a:pt x="1286801" y="1349829"/>
                    </a:cubicBezTo>
                    <a:cubicBezTo>
                      <a:pt x="1280270" y="1349284"/>
                      <a:pt x="1274827" y="1343842"/>
                      <a:pt x="1275371" y="1337310"/>
                    </a:cubicBezTo>
                    <a:cubicBezTo>
                      <a:pt x="1300408" y="815884"/>
                      <a:pt x="1333610" y="128996"/>
                      <a:pt x="1338508" y="25037"/>
                    </a:cubicBezTo>
                    <a:cubicBezTo>
                      <a:pt x="1298231" y="28303"/>
                      <a:pt x="1174134" y="45176"/>
                      <a:pt x="1114262" y="130084"/>
                    </a:cubicBezTo>
                    <a:cubicBezTo>
                      <a:pt x="1109908" y="136616"/>
                      <a:pt x="1104465" y="144236"/>
                      <a:pt x="1098478" y="152944"/>
                    </a:cubicBezTo>
                    <a:cubicBezTo>
                      <a:pt x="1006494" y="286294"/>
                      <a:pt x="726731" y="691787"/>
                      <a:pt x="408868" y="696686"/>
                    </a:cubicBezTo>
                    <a:cubicBezTo>
                      <a:pt x="290214" y="698863"/>
                      <a:pt x="218368" y="661307"/>
                      <a:pt x="170471" y="636270"/>
                    </a:cubicBezTo>
                    <a:cubicBezTo>
                      <a:pt x="160674" y="630827"/>
                      <a:pt x="151421" y="626473"/>
                      <a:pt x="143257" y="622663"/>
                    </a:cubicBezTo>
                    <a:lnTo>
                      <a:pt x="26235" y="844187"/>
                    </a:lnTo>
                    <a:lnTo>
                      <a:pt x="30045" y="849086"/>
                    </a:lnTo>
                    <a:cubicBezTo>
                      <a:pt x="81208" y="912223"/>
                      <a:pt x="177003" y="1029244"/>
                      <a:pt x="380021" y="1095647"/>
                    </a:cubicBezTo>
                    <a:cubicBezTo>
                      <a:pt x="805653" y="1233896"/>
                      <a:pt x="1072897" y="955221"/>
                      <a:pt x="1075618" y="952500"/>
                    </a:cubicBezTo>
                    <a:cubicBezTo>
                      <a:pt x="1078884" y="948690"/>
                      <a:pt x="1084327" y="947601"/>
                      <a:pt x="1089225" y="949779"/>
                    </a:cubicBezTo>
                    <a:cubicBezTo>
                      <a:pt x="1094124" y="951956"/>
                      <a:pt x="1096845" y="956310"/>
                      <a:pt x="1096845" y="961209"/>
                    </a:cubicBezTo>
                    <a:lnTo>
                      <a:pt x="1079428" y="1355271"/>
                    </a:lnTo>
                    <a:cubicBezTo>
                      <a:pt x="1080517" y="1361259"/>
                      <a:pt x="1075074" y="1366157"/>
                      <a:pt x="1068543" y="1366157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grpSp>
            <p:nvGrpSpPr>
              <p:cNvPr id="50" name="Graphic 7">
                <a:extLst>
                  <a:ext uri="{FF2B5EF4-FFF2-40B4-BE49-F238E27FC236}">
                    <a16:creationId xmlns:a16="http://schemas.microsoft.com/office/drawing/2014/main" id="{ECC10137-85F8-FAF9-BCF9-40546B5DBDA7}"/>
                  </a:ext>
                </a:extLst>
              </p:cNvPr>
              <p:cNvGrpSpPr/>
              <p:nvPr/>
            </p:nvGrpSpPr>
            <p:grpSpPr>
              <a:xfrm>
                <a:off x="3256526" y="2565966"/>
                <a:ext cx="1099418" cy="1240427"/>
                <a:chOff x="3256526" y="2565966"/>
                <a:chExt cx="1099418" cy="1240427"/>
              </a:xfrm>
            </p:grpSpPr>
            <p:sp>
              <p:nvSpPr>
                <p:cNvPr id="51" name="Freeform: Shape 50">
                  <a:extLst>
                    <a:ext uri="{FF2B5EF4-FFF2-40B4-BE49-F238E27FC236}">
                      <a16:creationId xmlns:a16="http://schemas.microsoft.com/office/drawing/2014/main" id="{38733824-8C5D-D786-86B0-BFEA062D7BBC}"/>
                    </a:ext>
                  </a:extLst>
                </p:cNvPr>
                <p:cNvSpPr/>
                <p:nvPr/>
              </p:nvSpPr>
              <p:spPr>
                <a:xfrm>
                  <a:off x="3268630" y="2578485"/>
                  <a:ext cx="1075211" cy="1215934"/>
                </a:xfrm>
                <a:custGeom>
                  <a:avLst/>
                  <a:gdLst>
                    <a:gd name="connsiteX0" fmla="*/ 38768 w 1075211"/>
                    <a:gd name="connsiteY0" fmla="*/ 0 h 1215934"/>
                    <a:gd name="connsiteX1" fmla="*/ 839412 w 1075211"/>
                    <a:gd name="connsiteY1" fmla="*/ 0 h 1215934"/>
                    <a:gd name="connsiteX2" fmla="*/ 892752 w 1075211"/>
                    <a:gd name="connsiteY2" fmla="*/ 47353 h 1215934"/>
                    <a:gd name="connsiteX3" fmla="*/ 1074544 w 1075211"/>
                    <a:gd name="connsiteY3" fmla="*/ 1168582 h 1215934"/>
                    <a:gd name="connsiteX4" fmla="*/ 1036444 w 1075211"/>
                    <a:gd name="connsiteY4" fmla="*/ 1215934 h 1215934"/>
                    <a:gd name="connsiteX5" fmla="*/ 235799 w 1075211"/>
                    <a:gd name="connsiteY5" fmla="*/ 1215934 h 1215934"/>
                    <a:gd name="connsiteX6" fmla="*/ 182459 w 1075211"/>
                    <a:gd name="connsiteY6" fmla="*/ 1168582 h 1215934"/>
                    <a:gd name="connsiteX7" fmla="*/ 668 w 1075211"/>
                    <a:gd name="connsiteY7" fmla="*/ 46809 h 1215934"/>
                    <a:gd name="connsiteX8" fmla="*/ 38768 w 1075211"/>
                    <a:gd name="connsiteY8" fmla="*/ 0 h 1215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75211" h="1215934">
                      <a:moveTo>
                        <a:pt x="38768" y="0"/>
                      </a:moveTo>
                      <a:lnTo>
                        <a:pt x="839412" y="0"/>
                      </a:lnTo>
                      <a:cubicBezTo>
                        <a:pt x="864450" y="0"/>
                        <a:pt x="888398" y="21227"/>
                        <a:pt x="892752" y="47353"/>
                      </a:cubicBezTo>
                      <a:lnTo>
                        <a:pt x="1074544" y="1168582"/>
                      </a:lnTo>
                      <a:cubicBezTo>
                        <a:pt x="1078898" y="1194707"/>
                        <a:pt x="1061481" y="1215934"/>
                        <a:pt x="1036444" y="1215934"/>
                      </a:cubicBezTo>
                      <a:lnTo>
                        <a:pt x="235799" y="1215934"/>
                      </a:lnTo>
                      <a:cubicBezTo>
                        <a:pt x="210762" y="1215934"/>
                        <a:pt x="186814" y="1194707"/>
                        <a:pt x="182459" y="1168582"/>
                      </a:cubicBezTo>
                      <a:lnTo>
                        <a:pt x="668" y="46809"/>
                      </a:lnTo>
                      <a:cubicBezTo>
                        <a:pt x="-3686" y="21227"/>
                        <a:pt x="13731" y="0"/>
                        <a:pt x="38768" y="0"/>
                      </a:cubicBezTo>
                      <a:close/>
                    </a:path>
                  </a:pathLst>
                </a:custGeom>
                <a:solidFill>
                  <a:srgbClr val="F2F2F2"/>
                </a:solidFill>
                <a:ln w="544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52" name="Freeform: Shape 51">
                  <a:extLst>
                    <a:ext uri="{FF2B5EF4-FFF2-40B4-BE49-F238E27FC236}">
                      <a16:creationId xmlns:a16="http://schemas.microsoft.com/office/drawing/2014/main" id="{773EFB30-518D-8159-A6BA-B1F8BD143189}"/>
                    </a:ext>
                  </a:extLst>
                </p:cNvPr>
                <p:cNvSpPr/>
                <p:nvPr/>
              </p:nvSpPr>
              <p:spPr>
                <a:xfrm>
                  <a:off x="3256526" y="2565966"/>
                  <a:ext cx="1099418" cy="1240427"/>
                </a:xfrm>
                <a:custGeom>
                  <a:avLst/>
                  <a:gdLst>
                    <a:gd name="connsiteX0" fmla="*/ 1048547 w 1099418"/>
                    <a:gd name="connsiteY0" fmla="*/ 1240427 h 1240427"/>
                    <a:gd name="connsiteX1" fmla="*/ 247903 w 1099418"/>
                    <a:gd name="connsiteY1" fmla="*/ 1240427 h 1240427"/>
                    <a:gd name="connsiteX2" fmla="*/ 182588 w 1099418"/>
                    <a:gd name="connsiteY2" fmla="*/ 1182733 h 1240427"/>
                    <a:gd name="connsiteX3" fmla="*/ 797 w 1099418"/>
                    <a:gd name="connsiteY3" fmla="*/ 61504 h 1240427"/>
                    <a:gd name="connsiteX4" fmla="*/ 12227 w 1099418"/>
                    <a:gd name="connsiteY4" fmla="*/ 17417 h 1240427"/>
                    <a:gd name="connsiteX5" fmla="*/ 50871 w 1099418"/>
                    <a:gd name="connsiteY5" fmla="*/ 0 h 1240427"/>
                    <a:gd name="connsiteX6" fmla="*/ 851516 w 1099418"/>
                    <a:gd name="connsiteY6" fmla="*/ 0 h 1240427"/>
                    <a:gd name="connsiteX7" fmla="*/ 916830 w 1099418"/>
                    <a:gd name="connsiteY7" fmla="*/ 57694 h 1240427"/>
                    <a:gd name="connsiteX8" fmla="*/ 1098621 w 1099418"/>
                    <a:gd name="connsiteY8" fmla="*/ 1179467 h 1240427"/>
                    <a:gd name="connsiteX9" fmla="*/ 1087191 w 1099418"/>
                    <a:gd name="connsiteY9" fmla="*/ 1223554 h 1240427"/>
                    <a:gd name="connsiteX10" fmla="*/ 1048547 w 1099418"/>
                    <a:gd name="connsiteY10" fmla="*/ 1240427 h 1240427"/>
                    <a:gd name="connsiteX11" fmla="*/ 50871 w 1099418"/>
                    <a:gd name="connsiteY11" fmla="*/ 24493 h 1240427"/>
                    <a:gd name="connsiteX12" fmla="*/ 30733 w 1099418"/>
                    <a:gd name="connsiteY12" fmla="*/ 33201 h 1240427"/>
                    <a:gd name="connsiteX13" fmla="*/ 24746 w 1099418"/>
                    <a:gd name="connsiteY13" fmla="*/ 57694 h 1240427"/>
                    <a:gd name="connsiteX14" fmla="*/ 206537 w 1099418"/>
                    <a:gd name="connsiteY14" fmla="*/ 1179467 h 1240427"/>
                    <a:gd name="connsiteX15" fmla="*/ 247903 w 1099418"/>
                    <a:gd name="connsiteY15" fmla="*/ 1216479 h 1240427"/>
                    <a:gd name="connsiteX16" fmla="*/ 1048547 w 1099418"/>
                    <a:gd name="connsiteY16" fmla="*/ 1216479 h 1240427"/>
                    <a:gd name="connsiteX17" fmla="*/ 1068686 w 1099418"/>
                    <a:gd name="connsiteY17" fmla="*/ 1207770 h 1240427"/>
                    <a:gd name="connsiteX18" fmla="*/ 1074673 w 1099418"/>
                    <a:gd name="connsiteY18" fmla="*/ 1183277 h 1240427"/>
                    <a:gd name="connsiteX19" fmla="*/ 892882 w 1099418"/>
                    <a:gd name="connsiteY19" fmla="*/ 61504 h 1240427"/>
                    <a:gd name="connsiteX20" fmla="*/ 851516 w 1099418"/>
                    <a:gd name="connsiteY20" fmla="*/ 24493 h 1240427"/>
                    <a:gd name="connsiteX21" fmla="*/ 50871 w 1099418"/>
                    <a:gd name="connsiteY21" fmla="*/ 24493 h 12404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9418" h="1240427">
                      <a:moveTo>
                        <a:pt x="1048547" y="1240427"/>
                      </a:moveTo>
                      <a:lnTo>
                        <a:pt x="247903" y="1240427"/>
                      </a:lnTo>
                      <a:cubicBezTo>
                        <a:pt x="216334" y="1240427"/>
                        <a:pt x="188031" y="1215390"/>
                        <a:pt x="182588" y="1182733"/>
                      </a:cubicBezTo>
                      <a:lnTo>
                        <a:pt x="797" y="61504"/>
                      </a:lnTo>
                      <a:cubicBezTo>
                        <a:pt x="-1924" y="45176"/>
                        <a:pt x="2430" y="28847"/>
                        <a:pt x="12227" y="17417"/>
                      </a:cubicBezTo>
                      <a:cubicBezTo>
                        <a:pt x="21480" y="5987"/>
                        <a:pt x="35631" y="0"/>
                        <a:pt x="50871" y="0"/>
                      </a:cubicBezTo>
                      <a:lnTo>
                        <a:pt x="851516" y="0"/>
                      </a:lnTo>
                      <a:cubicBezTo>
                        <a:pt x="883084" y="0"/>
                        <a:pt x="911387" y="25037"/>
                        <a:pt x="916830" y="57694"/>
                      </a:cubicBezTo>
                      <a:lnTo>
                        <a:pt x="1098621" y="1179467"/>
                      </a:lnTo>
                      <a:cubicBezTo>
                        <a:pt x="1101343" y="1195796"/>
                        <a:pt x="1096989" y="1212124"/>
                        <a:pt x="1087191" y="1223554"/>
                      </a:cubicBezTo>
                      <a:cubicBezTo>
                        <a:pt x="1077394" y="1234440"/>
                        <a:pt x="1063787" y="1240427"/>
                        <a:pt x="1048547" y="1240427"/>
                      </a:cubicBezTo>
                      <a:close/>
                      <a:moveTo>
                        <a:pt x="50871" y="24493"/>
                      </a:moveTo>
                      <a:cubicBezTo>
                        <a:pt x="42707" y="24493"/>
                        <a:pt x="35631" y="27759"/>
                        <a:pt x="30733" y="33201"/>
                      </a:cubicBezTo>
                      <a:cubicBezTo>
                        <a:pt x="25290" y="39733"/>
                        <a:pt x="23113" y="48441"/>
                        <a:pt x="24746" y="57694"/>
                      </a:cubicBezTo>
                      <a:lnTo>
                        <a:pt x="206537" y="1179467"/>
                      </a:lnTo>
                      <a:cubicBezTo>
                        <a:pt x="209803" y="1199606"/>
                        <a:pt x="228853" y="1216479"/>
                        <a:pt x="247903" y="1216479"/>
                      </a:cubicBezTo>
                      <a:lnTo>
                        <a:pt x="1048547" y="1216479"/>
                      </a:lnTo>
                      <a:cubicBezTo>
                        <a:pt x="1056711" y="1216479"/>
                        <a:pt x="1063787" y="1213213"/>
                        <a:pt x="1068686" y="1207770"/>
                      </a:cubicBezTo>
                      <a:cubicBezTo>
                        <a:pt x="1074129" y="1201239"/>
                        <a:pt x="1076306" y="1192530"/>
                        <a:pt x="1074673" y="1183277"/>
                      </a:cubicBezTo>
                      <a:lnTo>
                        <a:pt x="892882" y="61504"/>
                      </a:lnTo>
                      <a:cubicBezTo>
                        <a:pt x="889616" y="41366"/>
                        <a:pt x="870566" y="24493"/>
                        <a:pt x="851516" y="24493"/>
                      </a:cubicBezTo>
                      <a:lnTo>
                        <a:pt x="50871" y="244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544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</p:grpSp>
          <p:grpSp>
            <p:nvGrpSpPr>
              <p:cNvPr id="53" name="Graphic 7">
                <a:extLst>
                  <a:ext uri="{FF2B5EF4-FFF2-40B4-BE49-F238E27FC236}">
                    <a16:creationId xmlns:a16="http://schemas.microsoft.com/office/drawing/2014/main" id="{600E008B-6F5C-05D0-2C40-3344147A5F0B}"/>
                  </a:ext>
                </a:extLst>
              </p:cNvPr>
              <p:cNvGrpSpPr/>
              <p:nvPr/>
            </p:nvGrpSpPr>
            <p:grpSpPr>
              <a:xfrm>
                <a:off x="3886959" y="2373041"/>
                <a:ext cx="1464423" cy="1352797"/>
                <a:chOff x="3886959" y="2373041"/>
                <a:chExt cx="1464423" cy="1352797"/>
              </a:xfrm>
            </p:grpSpPr>
            <p:grpSp>
              <p:nvGrpSpPr>
                <p:cNvPr id="54" name="Graphic 7">
                  <a:extLst>
                    <a:ext uri="{FF2B5EF4-FFF2-40B4-BE49-F238E27FC236}">
                      <a16:creationId xmlns:a16="http://schemas.microsoft.com/office/drawing/2014/main" id="{1F0CBBEA-CFB6-0800-D42B-77B2A0B39185}"/>
                    </a:ext>
                  </a:extLst>
                </p:cNvPr>
                <p:cNvGrpSpPr/>
                <p:nvPr/>
              </p:nvGrpSpPr>
              <p:grpSpPr>
                <a:xfrm>
                  <a:off x="3886959" y="3020853"/>
                  <a:ext cx="581596" cy="443184"/>
                  <a:chOff x="3886959" y="3020853"/>
                  <a:chExt cx="581596" cy="443184"/>
                </a:xfrm>
              </p:grpSpPr>
              <p:sp>
                <p:nvSpPr>
                  <p:cNvPr id="55" name="Freeform: Shape 54">
                    <a:extLst>
                      <a:ext uri="{FF2B5EF4-FFF2-40B4-BE49-F238E27FC236}">
                        <a16:creationId xmlns:a16="http://schemas.microsoft.com/office/drawing/2014/main" id="{D9C56FBA-9A54-283F-0D48-12BF84D6C87B}"/>
                      </a:ext>
                    </a:extLst>
                  </p:cNvPr>
                  <p:cNvSpPr/>
                  <p:nvPr/>
                </p:nvSpPr>
                <p:spPr>
                  <a:xfrm>
                    <a:off x="3899468" y="3032419"/>
                    <a:ext cx="558550" cy="419240"/>
                  </a:xfrm>
                  <a:custGeom>
                    <a:avLst/>
                    <a:gdLst>
                      <a:gd name="connsiteX0" fmla="*/ 327228 w 558550"/>
                      <a:gd name="connsiteY0" fmla="*/ 0 h 419240"/>
                      <a:gd name="connsiteX1" fmla="*/ 340290 w 558550"/>
                      <a:gd name="connsiteY1" fmla="*/ 84909 h 419240"/>
                      <a:gd name="connsiteX2" fmla="*/ 268445 w 558550"/>
                      <a:gd name="connsiteY2" fmla="*/ 146413 h 419240"/>
                      <a:gd name="connsiteX3" fmla="*/ 59983 w 558550"/>
                      <a:gd name="connsiteY3" fmla="*/ 108313 h 419240"/>
                      <a:gd name="connsiteX4" fmla="*/ 112 w 558550"/>
                      <a:gd name="connsiteY4" fmla="*/ 160564 h 419240"/>
                      <a:gd name="connsiteX5" fmla="*/ 32769 w 558550"/>
                      <a:gd name="connsiteY5" fmla="*/ 223157 h 419240"/>
                      <a:gd name="connsiteX6" fmla="*/ 370770 w 558550"/>
                      <a:gd name="connsiteY6" fmla="*/ 348887 h 419240"/>
                      <a:gd name="connsiteX7" fmla="*/ 515551 w 558550"/>
                      <a:gd name="connsiteY7" fmla="*/ 419100 h 419240"/>
                      <a:gd name="connsiteX8" fmla="*/ 558549 w 558550"/>
                      <a:gd name="connsiteY8" fmla="*/ 309154 h 419240"/>
                      <a:gd name="connsiteX9" fmla="*/ 437173 w 558550"/>
                      <a:gd name="connsiteY9" fmla="*/ 208462 h 419240"/>
                      <a:gd name="connsiteX10" fmla="*/ 420845 w 558550"/>
                      <a:gd name="connsiteY10" fmla="*/ 86541 h 419240"/>
                      <a:gd name="connsiteX11" fmla="*/ 327228 w 558550"/>
                      <a:gd name="connsiteY11" fmla="*/ 0 h 419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558550" h="419240">
                        <a:moveTo>
                          <a:pt x="327228" y="0"/>
                        </a:moveTo>
                        <a:lnTo>
                          <a:pt x="340290" y="84909"/>
                        </a:lnTo>
                        <a:cubicBezTo>
                          <a:pt x="341379" y="123553"/>
                          <a:pt x="306545" y="152944"/>
                          <a:pt x="268445" y="146413"/>
                        </a:cubicBezTo>
                        <a:lnTo>
                          <a:pt x="59983" y="108313"/>
                        </a:lnTo>
                        <a:cubicBezTo>
                          <a:pt x="27870" y="102326"/>
                          <a:pt x="-2065" y="127907"/>
                          <a:pt x="112" y="160564"/>
                        </a:cubicBezTo>
                        <a:cubicBezTo>
                          <a:pt x="1201" y="179070"/>
                          <a:pt x="9365" y="200841"/>
                          <a:pt x="32769" y="223157"/>
                        </a:cubicBezTo>
                        <a:cubicBezTo>
                          <a:pt x="43655" y="233499"/>
                          <a:pt x="228712" y="374469"/>
                          <a:pt x="370770" y="348887"/>
                        </a:cubicBezTo>
                        <a:cubicBezTo>
                          <a:pt x="376758" y="347799"/>
                          <a:pt x="510108" y="422910"/>
                          <a:pt x="515551" y="419100"/>
                        </a:cubicBezTo>
                        <a:cubicBezTo>
                          <a:pt x="537866" y="403316"/>
                          <a:pt x="553651" y="352153"/>
                          <a:pt x="558549" y="309154"/>
                        </a:cubicBezTo>
                        <a:cubicBezTo>
                          <a:pt x="559093" y="305344"/>
                          <a:pt x="448059" y="242751"/>
                          <a:pt x="437173" y="208462"/>
                        </a:cubicBezTo>
                        <a:cubicBezTo>
                          <a:pt x="425743" y="173083"/>
                          <a:pt x="434996" y="146957"/>
                          <a:pt x="420845" y="86541"/>
                        </a:cubicBezTo>
                        <a:cubicBezTo>
                          <a:pt x="403972" y="15784"/>
                          <a:pt x="327228" y="0"/>
                          <a:pt x="327228" y="0"/>
                        </a:cubicBezTo>
                        <a:close/>
                      </a:path>
                    </a:pathLst>
                  </a:custGeom>
                  <a:solidFill>
                    <a:srgbClr val="F2F2F2"/>
                  </a:solidFill>
                  <a:ln w="544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  <p:sp>
                <p:nvSpPr>
                  <p:cNvPr id="56" name="Freeform: Shape 55">
                    <a:extLst>
                      <a:ext uri="{FF2B5EF4-FFF2-40B4-BE49-F238E27FC236}">
                        <a16:creationId xmlns:a16="http://schemas.microsoft.com/office/drawing/2014/main" id="{9A5E3B75-CE48-AB99-2665-025A6E360A67}"/>
                      </a:ext>
                    </a:extLst>
                  </p:cNvPr>
                  <p:cNvSpPr/>
                  <p:nvPr/>
                </p:nvSpPr>
                <p:spPr>
                  <a:xfrm>
                    <a:off x="3886959" y="3020853"/>
                    <a:ext cx="581596" cy="443184"/>
                  </a:xfrm>
                  <a:custGeom>
                    <a:avLst/>
                    <a:gdLst>
                      <a:gd name="connsiteX0" fmla="*/ 528060 w 581596"/>
                      <a:gd name="connsiteY0" fmla="*/ 443185 h 443184"/>
                      <a:gd name="connsiteX1" fmla="*/ 440430 w 581596"/>
                      <a:gd name="connsiteY1" fmla="*/ 402363 h 443184"/>
                      <a:gd name="connsiteX2" fmla="*/ 382191 w 581596"/>
                      <a:gd name="connsiteY2" fmla="*/ 372972 h 443184"/>
                      <a:gd name="connsiteX3" fmla="*/ 36025 w 581596"/>
                      <a:gd name="connsiteY3" fmla="*/ 243432 h 443184"/>
                      <a:gd name="connsiteX4" fmla="*/ 103 w 581596"/>
                      <a:gd name="connsiteY4" fmla="*/ 172675 h 443184"/>
                      <a:gd name="connsiteX5" fmla="*/ 20785 w 581596"/>
                      <a:gd name="connsiteY5" fmla="*/ 122600 h 443184"/>
                      <a:gd name="connsiteX6" fmla="*/ 74125 w 581596"/>
                      <a:gd name="connsiteY6" fmla="*/ 107905 h 443184"/>
                      <a:gd name="connsiteX7" fmla="*/ 282587 w 581596"/>
                      <a:gd name="connsiteY7" fmla="*/ 146005 h 443184"/>
                      <a:gd name="connsiteX8" fmla="*/ 322864 w 581596"/>
                      <a:gd name="connsiteY8" fmla="*/ 135119 h 443184"/>
                      <a:gd name="connsiteX9" fmla="*/ 339737 w 581596"/>
                      <a:gd name="connsiteY9" fmla="*/ 97563 h 443184"/>
                      <a:gd name="connsiteX10" fmla="*/ 326674 w 581596"/>
                      <a:gd name="connsiteY10" fmla="*/ 13743 h 443184"/>
                      <a:gd name="connsiteX11" fmla="*/ 330484 w 581596"/>
                      <a:gd name="connsiteY11" fmla="*/ 3402 h 443184"/>
                      <a:gd name="connsiteX12" fmla="*/ 341370 w 581596"/>
                      <a:gd name="connsiteY12" fmla="*/ 136 h 443184"/>
                      <a:gd name="connsiteX13" fmla="*/ 443695 w 581596"/>
                      <a:gd name="connsiteY13" fmla="*/ 95930 h 443184"/>
                      <a:gd name="connsiteX14" fmla="*/ 452948 w 581596"/>
                      <a:gd name="connsiteY14" fmla="*/ 169953 h 443184"/>
                      <a:gd name="connsiteX15" fmla="*/ 459480 w 581596"/>
                      <a:gd name="connsiteY15" fmla="*/ 216762 h 443184"/>
                      <a:gd name="connsiteX16" fmla="*/ 555274 w 581596"/>
                      <a:gd name="connsiteY16" fmla="*/ 296228 h 443184"/>
                      <a:gd name="connsiteX17" fmla="*/ 581400 w 581596"/>
                      <a:gd name="connsiteY17" fmla="*/ 322353 h 443184"/>
                      <a:gd name="connsiteX18" fmla="*/ 533503 w 581596"/>
                      <a:gd name="connsiteY18" fmla="*/ 441007 h 443184"/>
                      <a:gd name="connsiteX19" fmla="*/ 528060 w 581596"/>
                      <a:gd name="connsiteY19" fmla="*/ 443185 h 443184"/>
                      <a:gd name="connsiteX20" fmla="*/ 383824 w 581596"/>
                      <a:gd name="connsiteY20" fmla="*/ 348479 h 443184"/>
                      <a:gd name="connsiteX21" fmla="*/ 451860 w 581596"/>
                      <a:gd name="connsiteY21" fmla="*/ 381136 h 443184"/>
                      <a:gd name="connsiteX22" fmla="*/ 524794 w 581596"/>
                      <a:gd name="connsiteY22" fmla="*/ 417603 h 443184"/>
                      <a:gd name="connsiteX23" fmla="*/ 557995 w 581596"/>
                      <a:gd name="connsiteY23" fmla="*/ 325619 h 443184"/>
                      <a:gd name="connsiteX24" fmla="*/ 543300 w 581596"/>
                      <a:gd name="connsiteY24" fmla="*/ 315822 h 443184"/>
                      <a:gd name="connsiteX25" fmla="*/ 437708 w 581596"/>
                      <a:gd name="connsiteY25" fmla="*/ 223837 h 443184"/>
                      <a:gd name="connsiteX26" fmla="*/ 430088 w 581596"/>
                      <a:gd name="connsiteY26" fmla="*/ 171042 h 443184"/>
                      <a:gd name="connsiteX27" fmla="*/ 421380 w 581596"/>
                      <a:gd name="connsiteY27" fmla="*/ 101373 h 443184"/>
                      <a:gd name="connsiteX28" fmla="*/ 354977 w 581596"/>
                      <a:gd name="connsiteY28" fmla="*/ 28983 h 443184"/>
                      <a:gd name="connsiteX29" fmla="*/ 365318 w 581596"/>
                      <a:gd name="connsiteY29" fmla="*/ 94298 h 443184"/>
                      <a:gd name="connsiteX30" fmla="*/ 365318 w 581596"/>
                      <a:gd name="connsiteY30" fmla="*/ 95930 h 443184"/>
                      <a:gd name="connsiteX31" fmla="*/ 339737 w 581596"/>
                      <a:gd name="connsiteY31" fmla="*/ 153080 h 443184"/>
                      <a:gd name="connsiteX32" fmla="*/ 279321 w 581596"/>
                      <a:gd name="connsiteY32" fmla="*/ 169409 h 443184"/>
                      <a:gd name="connsiteX33" fmla="*/ 70860 w 581596"/>
                      <a:gd name="connsiteY33" fmla="*/ 131309 h 443184"/>
                      <a:gd name="connsiteX34" fmla="*/ 37658 w 581596"/>
                      <a:gd name="connsiteY34" fmla="*/ 140562 h 443184"/>
                      <a:gd name="connsiteX35" fmla="*/ 24595 w 581596"/>
                      <a:gd name="connsiteY35" fmla="*/ 171042 h 443184"/>
                      <a:gd name="connsiteX36" fmla="*/ 53443 w 581596"/>
                      <a:gd name="connsiteY36" fmla="*/ 225470 h 443184"/>
                      <a:gd name="connsiteX37" fmla="*/ 381103 w 581596"/>
                      <a:gd name="connsiteY37" fmla="*/ 347935 h 443184"/>
                      <a:gd name="connsiteX38" fmla="*/ 383824 w 581596"/>
                      <a:gd name="connsiteY38" fmla="*/ 348479 h 443184"/>
                      <a:gd name="connsiteX39" fmla="*/ 561806 w 581596"/>
                      <a:gd name="connsiteY39" fmla="*/ 328340 h 443184"/>
                      <a:gd name="connsiteX40" fmla="*/ 561806 w 581596"/>
                      <a:gd name="connsiteY40" fmla="*/ 328340 h 443184"/>
                      <a:gd name="connsiteX41" fmla="*/ 561806 w 581596"/>
                      <a:gd name="connsiteY41" fmla="*/ 328340 h 443184"/>
                      <a:gd name="connsiteX42" fmla="*/ 559084 w 581596"/>
                      <a:gd name="connsiteY42" fmla="*/ 319088 h 443184"/>
                      <a:gd name="connsiteX43" fmla="*/ 559084 w 581596"/>
                      <a:gd name="connsiteY43" fmla="*/ 319088 h 443184"/>
                      <a:gd name="connsiteX44" fmla="*/ 559084 w 581596"/>
                      <a:gd name="connsiteY44" fmla="*/ 319088 h 443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</a:cxnLst>
                    <a:rect l="l" t="t" r="r" b="b"/>
                    <a:pathLst>
                      <a:path w="581596" h="443184">
                        <a:moveTo>
                          <a:pt x="528060" y="443185"/>
                        </a:moveTo>
                        <a:cubicBezTo>
                          <a:pt x="519895" y="443185"/>
                          <a:pt x="503022" y="434476"/>
                          <a:pt x="440430" y="402363"/>
                        </a:cubicBezTo>
                        <a:cubicBezTo>
                          <a:pt x="418114" y="390389"/>
                          <a:pt x="390356" y="376238"/>
                          <a:pt x="382191" y="372972"/>
                        </a:cubicBezTo>
                        <a:cubicBezTo>
                          <a:pt x="228703" y="398553"/>
                          <a:pt x="37658" y="245065"/>
                          <a:pt x="36025" y="243432"/>
                        </a:cubicBezTo>
                        <a:cubicBezTo>
                          <a:pt x="13710" y="221660"/>
                          <a:pt x="1191" y="197712"/>
                          <a:pt x="103" y="172675"/>
                        </a:cubicBezTo>
                        <a:cubicBezTo>
                          <a:pt x="-986" y="153625"/>
                          <a:pt x="6634" y="135663"/>
                          <a:pt x="20785" y="122600"/>
                        </a:cubicBezTo>
                        <a:cubicBezTo>
                          <a:pt x="35481" y="109537"/>
                          <a:pt x="55075" y="104095"/>
                          <a:pt x="74125" y="107905"/>
                        </a:cubicBezTo>
                        <a:lnTo>
                          <a:pt x="282587" y="146005"/>
                        </a:lnTo>
                        <a:cubicBezTo>
                          <a:pt x="297282" y="148726"/>
                          <a:pt x="311978" y="144916"/>
                          <a:pt x="322864" y="135119"/>
                        </a:cubicBezTo>
                        <a:cubicBezTo>
                          <a:pt x="333750" y="125866"/>
                          <a:pt x="340281" y="112259"/>
                          <a:pt x="339737" y="97563"/>
                        </a:cubicBezTo>
                        <a:lnTo>
                          <a:pt x="326674" y="13743"/>
                        </a:lnTo>
                        <a:cubicBezTo>
                          <a:pt x="326130" y="9933"/>
                          <a:pt x="327218" y="6123"/>
                          <a:pt x="330484" y="3402"/>
                        </a:cubicBezTo>
                        <a:cubicBezTo>
                          <a:pt x="333206" y="680"/>
                          <a:pt x="337560" y="-408"/>
                          <a:pt x="341370" y="136"/>
                        </a:cubicBezTo>
                        <a:cubicBezTo>
                          <a:pt x="344635" y="680"/>
                          <a:pt x="425734" y="18642"/>
                          <a:pt x="443695" y="95930"/>
                        </a:cubicBezTo>
                        <a:cubicBezTo>
                          <a:pt x="451315" y="128043"/>
                          <a:pt x="452404" y="151448"/>
                          <a:pt x="452948" y="169953"/>
                        </a:cubicBezTo>
                        <a:cubicBezTo>
                          <a:pt x="453493" y="187370"/>
                          <a:pt x="454581" y="200978"/>
                          <a:pt x="459480" y="216762"/>
                        </a:cubicBezTo>
                        <a:cubicBezTo>
                          <a:pt x="466011" y="237445"/>
                          <a:pt x="528604" y="278810"/>
                          <a:pt x="555274" y="296228"/>
                        </a:cubicBezTo>
                        <a:cubicBezTo>
                          <a:pt x="579767" y="312556"/>
                          <a:pt x="582488" y="314189"/>
                          <a:pt x="581400" y="322353"/>
                        </a:cubicBezTo>
                        <a:cubicBezTo>
                          <a:pt x="576501" y="364807"/>
                          <a:pt x="561261" y="421413"/>
                          <a:pt x="533503" y="441007"/>
                        </a:cubicBezTo>
                        <a:cubicBezTo>
                          <a:pt x="532958" y="442096"/>
                          <a:pt x="531325" y="443185"/>
                          <a:pt x="528060" y="443185"/>
                        </a:cubicBezTo>
                        <a:close/>
                        <a:moveTo>
                          <a:pt x="383824" y="348479"/>
                        </a:moveTo>
                        <a:cubicBezTo>
                          <a:pt x="388722" y="348479"/>
                          <a:pt x="397975" y="352833"/>
                          <a:pt x="451860" y="381136"/>
                        </a:cubicBezTo>
                        <a:cubicBezTo>
                          <a:pt x="476353" y="393655"/>
                          <a:pt x="511731" y="412160"/>
                          <a:pt x="524794" y="417603"/>
                        </a:cubicBezTo>
                        <a:cubicBezTo>
                          <a:pt x="538945" y="402907"/>
                          <a:pt x="552553" y="365896"/>
                          <a:pt x="557995" y="325619"/>
                        </a:cubicBezTo>
                        <a:cubicBezTo>
                          <a:pt x="554185" y="322898"/>
                          <a:pt x="548743" y="319088"/>
                          <a:pt x="543300" y="315822"/>
                        </a:cubicBezTo>
                        <a:cubicBezTo>
                          <a:pt x="494858" y="283709"/>
                          <a:pt x="446417" y="250507"/>
                          <a:pt x="437708" y="223837"/>
                        </a:cubicBezTo>
                        <a:cubicBezTo>
                          <a:pt x="431721" y="205332"/>
                          <a:pt x="430632" y="189003"/>
                          <a:pt x="430088" y="171042"/>
                        </a:cubicBezTo>
                        <a:cubicBezTo>
                          <a:pt x="429000" y="152536"/>
                          <a:pt x="428456" y="131309"/>
                          <a:pt x="421380" y="101373"/>
                        </a:cubicBezTo>
                        <a:cubicBezTo>
                          <a:pt x="411582" y="58375"/>
                          <a:pt x="376204" y="37692"/>
                          <a:pt x="354977" y="28983"/>
                        </a:cubicBezTo>
                        <a:lnTo>
                          <a:pt x="365318" y="94298"/>
                        </a:lnTo>
                        <a:cubicBezTo>
                          <a:pt x="365318" y="94842"/>
                          <a:pt x="365318" y="95386"/>
                          <a:pt x="365318" y="95930"/>
                        </a:cubicBezTo>
                        <a:cubicBezTo>
                          <a:pt x="365863" y="117702"/>
                          <a:pt x="356610" y="138929"/>
                          <a:pt x="339737" y="153080"/>
                        </a:cubicBezTo>
                        <a:cubicBezTo>
                          <a:pt x="322864" y="167232"/>
                          <a:pt x="301093" y="173219"/>
                          <a:pt x="279321" y="169409"/>
                        </a:cubicBezTo>
                        <a:lnTo>
                          <a:pt x="70860" y="131309"/>
                        </a:lnTo>
                        <a:cubicBezTo>
                          <a:pt x="58885" y="129132"/>
                          <a:pt x="46911" y="132398"/>
                          <a:pt x="37658" y="140562"/>
                        </a:cubicBezTo>
                        <a:cubicBezTo>
                          <a:pt x="28950" y="148182"/>
                          <a:pt x="24051" y="159612"/>
                          <a:pt x="24595" y="171042"/>
                        </a:cubicBezTo>
                        <a:cubicBezTo>
                          <a:pt x="25684" y="189548"/>
                          <a:pt x="35481" y="208053"/>
                          <a:pt x="53443" y="225470"/>
                        </a:cubicBezTo>
                        <a:cubicBezTo>
                          <a:pt x="69771" y="241255"/>
                          <a:pt x="248297" y="371883"/>
                          <a:pt x="381103" y="347935"/>
                        </a:cubicBezTo>
                        <a:cubicBezTo>
                          <a:pt x="382191" y="348479"/>
                          <a:pt x="382735" y="348479"/>
                          <a:pt x="383824" y="348479"/>
                        </a:cubicBezTo>
                        <a:close/>
                        <a:moveTo>
                          <a:pt x="561806" y="328340"/>
                        </a:moveTo>
                        <a:lnTo>
                          <a:pt x="561806" y="328340"/>
                        </a:lnTo>
                        <a:lnTo>
                          <a:pt x="561806" y="328340"/>
                        </a:lnTo>
                        <a:close/>
                        <a:moveTo>
                          <a:pt x="559084" y="319088"/>
                        </a:moveTo>
                        <a:cubicBezTo>
                          <a:pt x="559084" y="319088"/>
                          <a:pt x="559084" y="319088"/>
                          <a:pt x="559084" y="319088"/>
                        </a:cubicBezTo>
                        <a:cubicBezTo>
                          <a:pt x="559084" y="319088"/>
                          <a:pt x="559084" y="319088"/>
                          <a:pt x="559084" y="31908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544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</p:grpSp>
            <p:sp>
              <p:nvSpPr>
                <p:cNvPr id="57" name="Freeform: Shape 56">
                  <a:extLst>
                    <a:ext uri="{FF2B5EF4-FFF2-40B4-BE49-F238E27FC236}">
                      <a16:creationId xmlns:a16="http://schemas.microsoft.com/office/drawing/2014/main" id="{12939C5A-F8EB-8130-87F5-557961C2B031}"/>
                    </a:ext>
                  </a:extLst>
                </p:cNvPr>
                <p:cNvSpPr/>
                <p:nvPr/>
              </p:nvSpPr>
              <p:spPr>
                <a:xfrm>
                  <a:off x="4328264" y="2373041"/>
                  <a:ext cx="1023119" cy="1340520"/>
                </a:xfrm>
                <a:custGeom>
                  <a:avLst/>
                  <a:gdLst>
                    <a:gd name="connsiteX0" fmla="*/ 84578 w 1023119"/>
                    <a:gd name="connsiteY0" fmla="*/ 908661 h 1340520"/>
                    <a:gd name="connsiteX1" fmla="*/ 303381 w 1023119"/>
                    <a:gd name="connsiteY1" fmla="*/ 919002 h 1340520"/>
                    <a:gd name="connsiteX2" fmla="*/ 468299 w 1023119"/>
                    <a:gd name="connsiteY2" fmla="*/ 215241 h 1340520"/>
                    <a:gd name="connsiteX3" fmla="*/ 435642 w 1023119"/>
                    <a:gd name="connsiteY3" fmla="*/ 98219 h 1340520"/>
                    <a:gd name="connsiteX4" fmla="*/ 738265 w 1023119"/>
                    <a:gd name="connsiteY4" fmla="*/ 19298 h 1340520"/>
                    <a:gd name="connsiteX5" fmla="*/ 913525 w 1023119"/>
                    <a:gd name="connsiteY5" fmla="*/ 261505 h 1340520"/>
                    <a:gd name="connsiteX6" fmla="*/ 590220 w 1023119"/>
                    <a:gd name="connsiteY6" fmla="*/ 1329938 h 1340520"/>
                    <a:gd name="connsiteX7" fmla="*/ 2935 w 1023119"/>
                    <a:gd name="connsiteY7" fmla="*/ 1062149 h 1340520"/>
                    <a:gd name="connsiteX8" fmla="*/ 84578 w 1023119"/>
                    <a:gd name="connsiteY8" fmla="*/ 908661 h 13405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23119" h="1340520">
                      <a:moveTo>
                        <a:pt x="84578" y="908661"/>
                      </a:moveTo>
                      <a:cubicBezTo>
                        <a:pt x="176562" y="923357"/>
                        <a:pt x="189081" y="969077"/>
                        <a:pt x="303381" y="919002"/>
                      </a:cubicBezTo>
                      <a:cubicBezTo>
                        <a:pt x="560284" y="805791"/>
                        <a:pt x="511842" y="411184"/>
                        <a:pt x="468299" y="215241"/>
                      </a:cubicBezTo>
                      <a:cubicBezTo>
                        <a:pt x="459047" y="174964"/>
                        <a:pt x="448161" y="135775"/>
                        <a:pt x="435642" y="98219"/>
                      </a:cubicBezTo>
                      <a:cubicBezTo>
                        <a:pt x="413327" y="30184"/>
                        <a:pt x="689280" y="-32953"/>
                        <a:pt x="738265" y="19298"/>
                      </a:cubicBezTo>
                      <a:cubicBezTo>
                        <a:pt x="797592" y="82979"/>
                        <a:pt x="859641" y="162989"/>
                        <a:pt x="913525" y="261505"/>
                      </a:cubicBezTo>
                      <a:cubicBezTo>
                        <a:pt x="1073545" y="554875"/>
                        <a:pt x="1125797" y="1211284"/>
                        <a:pt x="590220" y="1329938"/>
                      </a:cubicBezTo>
                      <a:cubicBezTo>
                        <a:pt x="308280" y="1392531"/>
                        <a:pt x="83489" y="1161209"/>
                        <a:pt x="2935" y="1062149"/>
                      </a:cubicBezTo>
                      <a:cubicBezTo>
                        <a:pt x="-15570" y="1039289"/>
                        <a:pt x="58452" y="904307"/>
                        <a:pt x="84578" y="908661"/>
                      </a:cubicBezTo>
                      <a:close/>
                    </a:path>
                  </a:pathLst>
                </a:custGeom>
                <a:solidFill>
                  <a:srgbClr val="F2F2F2"/>
                </a:solidFill>
                <a:ln w="544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58" name="Freeform: Shape 57">
                  <a:extLst>
                    <a:ext uri="{FF2B5EF4-FFF2-40B4-BE49-F238E27FC236}">
                      <a16:creationId xmlns:a16="http://schemas.microsoft.com/office/drawing/2014/main" id="{C5745317-4616-25A2-FA06-A18F5685A89F}"/>
                    </a:ext>
                  </a:extLst>
                </p:cNvPr>
                <p:cNvSpPr/>
                <p:nvPr/>
              </p:nvSpPr>
              <p:spPr>
                <a:xfrm>
                  <a:off x="4315989" y="2708961"/>
                  <a:ext cx="1004595" cy="1016877"/>
                </a:xfrm>
                <a:custGeom>
                  <a:avLst/>
                  <a:gdLst>
                    <a:gd name="connsiteX0" fmla="*/ 505067 w 1004595"/>
                    <a:gd name="connsiteY0" fmla="*/ 1016878 h 1016877"/>
                    <a:gd name="connsiteX1" fmla="*/ 5412 w 1004595"/>
                    <a:gd name="connsiteY1" fmla="*/ 733849 h 1016877"/>
                    <a:gd name="connsiteX2" fmla="*/ 34260 w 1004595"/>
                    <a:gd name="connsiteY2" fmla="*/ 623359 h 1016877"/>
                    <a:gd name="connsiteX3" fmla="*/ 98485 w 1004595"/>
                    <a:gd name="connsiteY3" fmla="*/ 560766 h 1016877"/>
                    <a:gd name="connsiteX4" fmla="*/ 168154 w 1004595"/>
                    <a:gd name="connsiteY4" fmla="*/ 580361 h 1016877"/>
                    <a:gd name="connsiteX5" fmla="*/ 310212 w 1004595"/>
                    <a:gd name="connsiteY5" fmla="*/ 572196 h 1016877"/>
                    <a:gd name="connsiteX6" fmla="*/ 491460 w 1004595"/>
                    <a:gd name="connsiteY6" fmla="*/ 13759 h 1016877"/>
                    <a:gd name="connsiteX7" fmla="*/ 501801 w 1004595"/>
                    <a:gd name="connsiteY7" fmla="*/ 152 h 1016877"/>
                    <a:gd name="connsiteX8" fmla="*/ 515408 w 1004595"/>
                    <a:gd name="connsiteY8" fmla="*/ 10493 h 1016877"/>
                    <a:gd name="connsiteX9" fmla="*/ 320010 w 1004595"/>
                    <a:gd name="connsiteY9" fmla="*/ 593968 h 1016877"/>
                    <a:gd name="connsiteX10" fmla="*/ 159990 w 1004595"/>
                    <a:gd name="connsiteY10" fmla="*/ 603220 h 1016877"/>
                    <a:gd name="connsiteX11" fmla="*/ 94131 w 1004595"/>
                    <a:gd name="connsiteY11" fmla="*/ 584715 h 1016877"/>
                    <a:gd name="connsiteX12" fmla="*/ 42424 w 1004595"/>
                    <a:gd name="connsiteY12" fmla="*/ 658193 h 1016877"/>
                    <a:gd name="connsiteX13" fmla="*/ 23918 w 1004595"/>
                    <a:gd name="connsiteY13" fmla="*/ 719153 h 1016877"/>
                    <a:gd name="connsiteX14" fmla="*/ 599228 w 1004595"/>
                    <a:gd name="connsiteY14" fmla="*/ 982588 h 1016877"/>
                    <a:gd name="connsiteX15" fmla="*/ 981317 w 1004595"/>
                    <a:gd name="connsiteY15" fmla="*/ 648396 h 1016877"/>
                    <a:gd name="connsiteX16" fmla="*/ 996557 w 1004595"/>
                    <a:gd name="connsiteY16" fmla="*/ 641320 h 1016877"/>
                    <a:gd name="connsiteX17" fmla="*/ 1003633 w 1004595"/>
                    <a:gd name="connsiteY17" fmla="*/ 656561 h 1016877"/>
                    <a:gd name="connsiteX18" fmla="*/ 604127 w 1004595"/>
                    <a:gd name="connsiteY18" fmla="*/ 1005992 h 1016877"/>
                    <a:gd name="connsiteX19" fmla="*/ 505067 w 1004595"/>
                    <a:gd name="connsiteY19" fmla="*/ 1016878 h 10168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4595" h="1016877">
                      <a:moveTo>
                        <a:pt x="505067" y="1016878"/>
                      </a:moveTo>
                      <a:cubicBezTo>
                        <a:pt x="263948" y="1016878"/>
                        <a:pt x="79435" y="824745"/>
                        <a:pt x="5412" y="733849"/>
                      </a:cubicBezTo>
                      <a:cubicBezTo>
                        <a:pt x="-13638" y="710445"/>
                        <a:pt x="22830" y="642953"/>
                        <a:pt x="34260" y="623359"/>
                      </a:cubicBezTo>
                      <a:cubicBezTo>
                        <a:pt x="59841" y="579272"/>
                        <a:pt x="81612" y="558045"/>
                        <a:pt x="98485" y="560766"/>
                      </a:cubicBezTo>
                      <a:cubicBezTo>
                        <a:pt x="127877" y="565665"/>
                        <a:pt x="149648" y="573285"/>
                        <a:pt x="168154" y="580361"/>
                      </a:cubicBezTo>
                      <a:cubicBezTo>
                        <a:pt x="208975" y="595056"/>
                        <a:pt x="235645" y="604853"/>
                        <a:pt x="310212" y="572196"/>
                      </a:cubicBezTo>
                      <a:cubicBezTo>
                        <a:pt x="509965" y="484566"/>
                        <a:pt x="519218" y="220043"/>
                        <a:pt x="491460" y="13759"/>
                      </a:cubicBezTo>
                      <a:cubicBezTo>
                        <a:pt x="490371" y="7228"/>
                        <a:pt x="495270" y="1241"/>
                        <a:pt x="501801" y="152"/>
                      </a:cubicBezTo>
                      <a:cubicBezTo>
                        <a:pt x="508333" y="-937"/>
                        <a:pt x="514320" y="3962"/>
                        <a:pt x="515408" y="10493"/>
                      </a:cubicBezTo>
                      <a:cubicBezTo>
                        <a:pt x="543711" y="224942"/>
                        <a:pt x="533370" y="500350"/>
                        <a:pt x="320010" y="593968"/>
                      </a:cubicBezTo>
                      <a:cubicBezTo>
                        <a:pt x="236734" y="630435"/>
                        <a:pt x="202988" y="618461"/>
                        <a:pt x="159990" y="603220"/>
                      </a:cubicBezTo>
                      <a:cubicBezTo>
                        <a:pt x="142028" y="596689"/>
                        <a:pt x="121890" y="589613"/>
                        <a:pt x="94131" y="584715"/>
                      </a:cubicBezTo>
                      <a:cubicBezTo>
                        <a:pt x="87055" y="586348"/>
                        <a:pt x="63107" y="615195"/>
                        <a:pt x="42424" y="658193"/>
                      </a:cubicBezTo>
                      <a:cubicBezTo>
                        <a:pt x="23918" y="695205"/>
                        <a:pt x="22285" y="715343"/>
                        <a:pt x="23918" y="719153"/>
                      </a:cubicBezTo>
                      <a:cubicBezTo>
                        <a:pt x="104473" y="818758"/>
                        <a:pt x="322731" y="1044092"/>
                        <a:pt x="599228" y="982588"/>
                      </a:cubicBezTo>
                      <a:cubicBezTo>
                        <a:pt x="789184" y="940678"/>
                        <a:pt x="918180" y="828011"/>
                        <a:pt x="981317" y="648396"/>
                      </a:cubicBezTo>
                      <a:cubicBezTo>
                        <a:pt x="983494" y="641865"/>
                        <a:pt x="990570" y="638599"/>
                        <a:pt x="996557" y="641320"/>
                      </a:cubicBezTo>
                      <a:cubicBezTo>
                        <a:pt x="1003088" y="643498"/>
                        <a:pt x="1006354" y="650573"/>
                        <a:pt x="1003633" y="656561"/>
                      </a:cubicBezTo>
                      <a:cubicBezTo>
                        <a:pt x="938318" y="841618"/>
                        <a:pt x="800070" y="962993"/>
                        <a:pt x="604127" y="1005992"/>
                      </a:cubicBezTo>
                      <a:cubicBezTo>
                        <a:pt x="570925" y="1013612"/>
                        <a:pt x="537180" y="1016878"/>
                        <a:pt x="505067" y="101687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544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</p:grpSp>
        </p:grpSp>
        <p:grpSp>
          <p:nvGrpSpPr>
            <p:cNvPr id="59" name="Graphic 7">
              <a:extLst>
                <a:ext uri="{FF2B5EF4-FFF2-40B4-BE49-F238E27FC236}">
                  <a16:creationId xmlns:a16="http://schemas.microsoft.com/office/drawing/2014/main" id="{86FCD7B7-681A-A993-7DB4-41CBB2C78EA2}"/>
                </a:ext>
              </a:extLst>
            </p:cNvPr>
            <p:cNvGrpSpPr/>
            <p:nvPr/>
          </p:nvGrpSpPr>
          <p:grpSpPr>
            <a:xfrm>
              <a:off x="3828177" y="1563517"/>
              <a:ext cx="686542" cy="804329"/>
              <a:chOff x="3828177" y="1563517"/>
              <a:chExt cx="686542" cy="804329"/>
            </a:xfrm>
          </p:grpSpPr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90634EF2-B08D-FC0D-2DE0-E07ED4C28B02}"/>
                  </a:ext>
                </a:extLst>
              </p:cNvPr>
              <p:cNvSpPr/>
              <p:nvPr/>
            </p:nvSpPr>
            <p:spPr>
              <a:xfrm>
                <a:off x="3839225" y="1576721"/>
                <a:ext cx="662334" cy="780048"/>
              </a:xfrm>
              <a:custGeom>
                <a:avLst/>
                <a:gdLst>
                  <a:gd name="connsiteX0" fmla="*/ 364066 w 662334"/>
                  <a:gd name="connsiteY0" fmla="*/ 157033 h 780048"/>
                  <a:gd name="connsiteX1" fmla="*/ 342295 w 662334"/>
                  <a:gd name="connsiteY1" fmla="*/ 149957 h 780048"/>
                  <a:gd name="connsiteX2" fmla="*/ 244323 w 662334"/>
                  <a:gd name="connsiteY2" fmla="*/ 17695 h 780048"/>
                  <a:gd name="connsiteX3" fmla="*/ 51646 w 662334"/>
                  <a:gd name="connsiteY3" fmla="*/ 36201 h 780048"/>
                  <a:gd name="connsiteX4" fmla="*/ 2116 w 662334"/>
                  <a:gd name="connsiteY4" fmla="*/ 228878 h 780048"/>
                  <a:gd name="connsiteX5" fmla="*/ 7559 w 662334"/>
                  <a:gd name="connsiteY5" fmla="*/ 248473 h 780048"/>
                  <a:gd name="connsiteX6" fmla="*/ 39672 w 662334"/>
                  <a:gd name="connsiteY6" fmla="*/ 275687 h 780048"/>
                  <a:gd name="connsiteX7" fmla="*/ 53279 w 662334"/>
                  <a:gd name="connsiteY7" fmla="*/ 306711 h 780048"/>
                  <a:gd name="connsiteX8" fmla="*/ 91923 w 662334"/>
                  <a:gd name="connsiteY8" fmla="*/ 431353 h 780048"/>
                  <a:gd name="connsiteX9" fmla="*/ 198059 w 662334"/>
                  <a:gd name="connsiteY9" fmla="*/ 440061 h 780048"/>
                  <a:gd name="connsiteX10" fmla="*/ 245412 w 662334"/>
                  <a:gd name="connsiteY10" fmla="*/ 647978 h 780048"/>
                  <a:gd name="connsiteX11" fmla="*/ 233438 w 662334"/>
                  <a:gd name="connsiteY11" fmla="*/ 669205 h 780048"/>
                  <a:gd name="connsiteX12" fmla="*/ 149073 w 662334"/>
                  <a:gd name="connsiteY12" fmla="*/ 698053 h 780048"/>
                  <a:gd name="connsiteX13" fmla="*/ 428292 w 662334"/>
                  <a:gd name="connsiteY13" fmla="*/ 778607 h 780048"/>
                  <a:gd name="connsiteX14" fmla="*/ 662335 w 662334"/>
                  <a:gd name="connsiteY14" fmla="*/ 674104 h 780048"/>
                  <a:gd name="connsiteX15" fmla="*/ 364066 w 662334"/>
                  <a:gd name="connsiteY15" fmla="*/ 326305 h 780048"/>
                  <a:gd name="connsiteX16" fmla="*/ 371686 w 662334"/>
                  <a:gd name="connsiteY16" fmla="*/ 308888 h 780048"/>
                  <a:gd name="connsiteX17" fmla="*/ 439178 w 662334"/>
                  <a:gd name="connsiteY17" fmla="*/ 199487 h 780048"/>
                  <a:gd name="connsiteX18" fmla="*/ 364066 w 662334"/>
                  <a:gd name="connsiteY18" fmla="*/ 157033 h 780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62334" h="780048">
                    <a:moveTo>
                      <a:pt x="364066" y="157033"/>
                    </a:moveTo>
                    <a:cubicBezTo>
                      <a:pt x="355902" y="161931"/>
                      <a:pt x="346105" y="158665"/>
                      <a:pt x="342295" y="149957"/>
                    </a:cubicBezTo>
                    <a:cubicBezTo>
                      <a:pt x="325422" y="109135"/>
                      <a:pt x="298752" y="30214"/>
                      <a:pt x="244323" y="17695"/>
                    </a:cubicBezTo>
                    <a:cubicBezTo>
                      <a:pt x="174655" y="1367"/>
                      <a:pt x="61444" y="-19316"/>
                      <a:pt x="51646" y="36201"/>
                    </a:cubicBezTo>
                    <a:cubicBezTo>
                      <a:pt x="42938" y="84643"/>
                      <a:pt x="53279" y="167918"/>
                      <a:pt x="2116" y="228878"/>
                    </a:cubicBezTo>
                    <a:cubicBezTo>
                      <a:pt x="-2782" y="234865"/>
                      <a:pt x="1572" y="244118"/>
                      <a:pt x="7559" y="248473"/>
                    </a:cubicBezTo>
                    <a:lnTo>
                      <a:pt x="39672" y="275687"/>
                    </a:lnTo>
                    <a:cubicBezTo>
                      <a:pt x="46204" y="280585"/>
                      <a:pt x="52191" y="298003"/>
                      <a:pt x="53279" y="306711"/>
                    </a:cubicBezTo>
                    <a:cubicBezTo>
                      <a:pt x="56001" y="332837"/>
                      <a:pt x="82670" y="424277"/>
                      <a:pt x="91923" y="431353"/>
                    </a:cubicBezTo>
                    <a:cubicBezTo>
                      <a:pt x="109885" y="445504"/>
                      <a:pt x="198059" y="440061"/>
                      <a:pt x="198059" y="440061"/>
                    </a:cubicBezTo>
                    <a:lnTo>
                      <a:pt x="245412" y="647978"/>
                    </a:lnTo>
                    <a:cubicBezTo>
                      <a:pt x="248133" y="657231"/>
                      <a:pt x="242691" y="667028"/>
                      <a:pt x="233438" y="669205"/>
                    </a:cubicBezTo>
                    <a:lnTo>
                      <a:pt x="149073" y="698053"/>
                    </a:lnTo>
                    <a:cubicBezTo>
                      <a:pt x="149073" y="698053"/>
                      <a:pt x="216565" y="792758"/>
                      <a:pt x="428292" y="778607"/>
                    </a:cubicBezTo>
                    <a:cubicBezTo>
                      <a:pt x="563275" y="769354"/>
                      <a:pt x="662335" y="674104"/>
                      <a:pt x="662335" y="674104"/>
                    </a:cubicBezTo>
                    <a:cubicBezTo>
                      <a:pt x="662335" y="674104"/>
                      <a:pt x="399445" y="636548"/>
                      <a:pt x="364066" y="326305"/>
                    </a:cubicBezTo>
                    <a:cubicBezTo>
                      <a:pt x="363522" y="319230"/>
                      <a:pt x="366244" y="312698"/>
                      <a:pt x="371686" y="308888"/>
                    </a:cubicBezTo>
                    <a:cubicBezTo>
                      <a:pt x="392913" y="293104"/>
                      <a:pt x="448975" y="246840"/>
                      <a:pt x="439178" y="199487"/>
                    </a:cubicBezTo>
                    <a:cubicBezTo>
                      <a:pt x="428836" y="148324"/>
                      <a:pt x="391281" y="140704"/>
                      <a:pt x="364066" y="157033"/>
                    </a:cubicBezTo>
                    <a:close/>
                  </a:path>
                </a:pathLst>
              </a:custGeom>
              <a:solidFill>
                <a:srgbClr val="F2F2F2"/>
              </a:solidFill>
              <a:ln w="54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3FD473E5-7877-CABF-0793-CA7F510AEC65}"/>
                  </a:ext>
                </a:extLst>
              </p:cNvPr>
              <p:cNvSpPr/>
              <p:nvPr/>
            </p:nvSpPr>
            <p:spPr>
              <a:xfrm>
                <a:off x="3828177" y="1563517"/>
                <a:ext cx="686542" cy="804329"/>
              </a:xfrm>
              <a:custGeom>
                <a:avLst/>
                <a:gdLst>
                  <a:gd name="connsiteX0" fmla="*/ 396886 w 686542"/>
                  <a:gd name="connsiteY0" fmla="*/ 804329 h 804329"/>
                  <a:gd name="connsiteX1" fmla="*/ 150325 w 686542"/>
                  <a:gd name="connsiteY1" fmla="*/ 717244 h 804329"/>
                  <a:gd name="connsiteX2" fmla="*/ 148692 w 686542"/>
                  <a:gd name="connsiteY2" fmla="*/ 706358 h 804329"/>
                  <a:gd name="connsiteX3" fmla="*/ 156312 w 686542"/>
                  <a:gd name="connsiteY3" fmla="*/ 698738 h 804329"/>
                  <a:gd name="connsiteX4" fmla="*/ 240676 w 686542"/>
                  <a:gd name="connsiteY4" fmla="*/ 669891 h 804329"/>
                  <a:gd name="connsiteX5" fmla="*/ 244486 w 686542"/>
                  <a:gd name="connsiteY5" fmla="*/ 667169 h 804329"/>
                  <a:gd name="connsiteX6" fmla="*/ 245031 w 686542"/>
                  <a:gd name="connsiteY6" fmla="*/ 663359 h 804329"/>
                  <a:gd name="connsiteX7" fmla="*/ 199855 w 686542"/>
                  <a:gd name="connsiteY7" fmla="*/ 464695 h 804329"/>
                  <a:gd name="connsiteX8" fmla="*/ 95896 w 686542"/>
                  <a:gd name="connsiteY8" fmla="*/ 452721 h 804329"/>
                  <a:gd name="connsiteX9" fmla="*/ 52898 w 686542"/>
                  <a:gd name="connsiteY9" fmla="*/ 319371 h 804329"/>
                  <a:gd name="connsiteX10" fmla="*/ 44189 w 686542"/>
                  <a:gd name="connsiteY10" fmla="*/ 297055 h 804329"/>
                  <a:gd name="connsiteX11" fmla="*/ 11532 w 686542"/>
                  <a:gd name="connsiteY11" fmla="*/ 269841 h 804329"/>
                  <a:gd name="connsiteX12" fmla="*/ 102 w 686542"/>
                  <a:gd name="connsiteY12" fmla="*/ 249702 h 804329"/>
                  <a:gd name="connsiteX13" fmla="*/ 5001 w 686542"/>
                  <a:gd name="connsiteY13" fmla="*/ 233374 h 804329"/>
                  <a:gd name="connsiteX14" fmla="*/ 47455 w 686542"/>
                  <a:gd name="connsiteY14" fmla="*/ 89682 h 804329"/>
                  <a:gd name="connsiteX15" fmla="*/ 51809 w 686542"/>
                  <a:gd name="connsiteY15" fmla="*/ 46139 h 804329"/>
                  <a:gd name="connsiteX16" fmla="*/ 73036 w 686542"/>
                  <a:gd name="connsiteY16" fmla="*/ 14027 h 804329"/>
                  <a:gd name="connsiteX17" fmla="*/ 259182 w 686542"/>
                  <a:gd name="connsiteY17" fmla="*/ 17837 h 804329"/>
                  <a:gd name="connsiteX18" fmla="*/ 360964 w 686542"/>
                  <a:gd name="connsiteY18" fmla="*/ 146288 h 804329"/>
                  <a:gd name="connsiteX19" fmla="*/ 365318 w 686542"/>
                  <a:gd name="connsiteY19" fmla="*/ 157718 h 804329"/>
                  <a:gd name="connsiteX20" fmla="*/ 366951 w 686542"/>
                  <a:gd name="connsiteY20" fmla="*/ 159351 h 804329"/>
                  <a:gd name="connsiteX21" fmla="*/ 369672 w 686542"/>
                  <a:gd name="connsiteY21" fmla="*/ 158807 h 804329"/>
                  <a:gd name="connsiteX22" fmla="*/ 424645 w 686542"/>
                  <a:gd name="connsiteY22" fmla="*/ 153908 h 804329"/>
                  <a:gd name="connsiteX23" fmla="*/ 462745 w 686542"/>
                  <a:gd name="connsiteY23" fmla="*/ 207792 h 804329"/>
                  <a:gd name="connsiteX24" fmla="*/ 390899 w 686542"/>
                  <a:gd name="connsiteY24" fmla="*/ 329168 h 804329"/>
                  <a:gd name="connsiteX25" fmla="*/ 388178 w 686542"/>
                  <a:gd name="connsiteY25" fmla="*/ 335699 h 804329"/>
                  <a:gd name="connsiteX26" fmla="*/ 676105 w 686542"/>
                  <a:gd name="connsiteY26" fmla="*/ 673157 h 804329"/>
                  <a:gd name="connsiteX27" fmla="*/ 685902 w 686542"/>
                  <a:gd name="connsiteY27" fmla="*/ 681321 h 804329"/>
                  <a:gd name="connsiteX28" fmla="*/ 682636 w 686542"/>
                  <a:gd name="connsiteY28" fmla="*/ 693839 h 804329"/>
                  <a:gd name="connsiteX29" fmla="*/ 440974 w 686542"/>
                  <a:gd name="connsiteY29" fmla="*/ 801608 h 804329"/>
                  <a:gd name="connsiteX30" fmla="*/ 396886 w 686542"/>
                  <a:gd name="connsiteY30" fmla="*/ 804329 h 804329"/>
                  <a:gd name="connsiteX31" fmla="*/ 181893 w 686542"/>
                  <a:gd name="connsiteY31" fmla="*/ 715611 h 804329"/>
                  <a:gd name="connsiteX32" fmla="*/ 438796 w 686542"/>
                  <a:gd name="connsiteY32" fmla="*/ 778748 h 804329"/>
                  <a:gd name="connsiteX33" fmla="*/ 647802 w 686542"/>
                  <a:gd name="connsiteY33" fmla="*/ 692751 h 804329"/>
                  <a:gd name="connsiteX34" fmla="*/ 363685 w 686542"/>
                  <a:gd name="connsiteY34" fmla="*/ 339509 h 804329"/>
                  <a:gd name="connsiteX35" fmla="*/ 376204 w 686542"/>
                  <a:gd name="connsiteY35" fmla="*/ 310662 h 804329"/>
                  <a:gd name="connsiteX36" fmla="*/ 439341 w 686542"/>
                  <a:gd name="connsiteY36" fmla="*/ 213779 h 804329"/>
                  <a:gd name="connsiteX37" fmla="*/ 415392 w 686542"/>
                  <a:gd name="connsiteY37" fmla="*/ 176768 h 804329"/>
                  <a:gd name="connsiteX38" fmla="*/ 382735 w 686542"/>
                  <a:gd name="connsiteY38" fmla="*/ 180034 h 804329"/>
                  <a:gd name="connsiteX39" fmla="*/ 382735 w 686542"/>
                  <a:gd name="connsiteY39" fmla="*/ 180034 h 804329"/>
                  <a:gd name="connsiteX40" fmla="*/ 360419 w 686542"/>
                  <a:gd name="connsiteY40" fmla="*/ 182211 h 804329"/>
                  <a:gd name="connsiteX41" fmla="*/ 344091 w 686542"/>
                  <a:gd name="connsiteY41" fmla="*/ 166971 h 804329"/>
                  <a:gd name="connsiteX42" fmla="*/ 339736 w 686542"/>
                  <a:gd name="connsiteY42" fmla="*/ 155541 h 804329"/>
                  <a:gd name="connsiteX43" fmla="*/ 254828 w 686542"/>
                  <a:gd name="connsiteY43" fmla="*/ 41785 h 804329"/>
                  <a:gd name="connsiteX44" fmla="*/ 87188 w 686542"/>
                  <a:gd name="connsiteY44" fmla="*/ 34709 h 804329"/>
                  <a:gd name="connsiteX45" fmla="*/ 76302 w 686542"/>
                  <a:gd name="connsiteY45" fmla="*/ 50494 h 804329"/>
                  <a:gd name="connsiteX46" fmla="*/ 72492 w 686542"/>
                  <a:gd name="connsiteY46" fmla="*/ 91315 h 804329"/>
                  <a:gd name="connsiteX47" fmla="*/ 25139 w 686542"/>
                  <a:gd name="connsiteY47" fmla="*/ 247525 h 804329"/>
                  <a:gd name="connsiteX48" fmla="*/ 27861 w 686542"/>
                  <a:gd name="connsiteY48" fmla="*/ 250791 h 804329"/>
                  <a:gd name="connsiteX49" fmla="*/ 60518 w 686542"/>
                  <a:gd name="connsiteY49" fmla="*/ 278005 h 804329"/>
                  <a:gd name="connsiteX50" fmla="*/ 77935 w 686542"/>
                  <a:gd name="connsiteY50" fmla="*/ 317194 h 804329"/>
                  <a:gd name="connsiteX51" fmla="*/ 112769 w 686542"/>
                  <a:gd name="connsiteY51" fmla="*/ 434215 h 804329"/>
                  <a:gd name="connsiteX52" fmla="*/ 210196 w 686542"/>
                  <a:gd name="connsiteY52" fmla="*/ 439658 h 804329"/>
                  <a:gd name="connsiteX53" fmla="*/ 222715 w 686542"/>
                  <a:gd name="connsiteY53" fmla="*/ 448911 h 804329"/>
                  <a:gd name="connsiteX54" fmla="*/ 270068 w 686542"/>
                  <a:gd name="connsiteY54" fmla="*/ 656828 h 804329"/>
                  <a:gd name="connsiteX55" fmla="*/ 267346 w 686542"/>
                  <a:gd name="connsiteY55" fmla="*/ 678599 h 804329"/>
                  <a:gd name="connsiteX56" fmla="*/ 249385 w 686542"/>
                  <a:gd name="connsiteY56" fmla="*/ 692207 h 804329"/>
                  <a:gd name="connsiteX57" fmla="*/ 181893 w 686542"/>
                  <a:gd name="connsiteY57" fmla="*/ 715611 h 804329"/>
                  <a:gd name="connsiteX58" fmla="*/ 111681 w 686542"/>
                  <a:gd name="connsiteY58" fmla="*/ 434759 h 804329"/>
                  <a:gd name="connsiteX59" fmla="*/ 111681 w 686542"/>
                  <a:gd name="connsiteY59" fmla="*/ 434759 h 804329"/>
                  <a:gd name="connsiteX60" fmla="*/ 111681 w 686542"/>
                  <a:gd name="connsiteY60" fmla="*/ 434759 h 804329"/>
                  <a:gd name="connsiteX61" fmla="*/ 375115 w 686542"/>
                  <a:gd name="connsiteY61" fmla="*/ 170237 h 804329"/>
                  <a:gd name="connsiteX62" fmla="*/ 375115 w 686542"/>
                  <a:gd name="connsiteY62" fmla="*/ 170237 h 804329"/>
                  <a:gd name="connsiteX63" fmla="*/ 375115 w 686542"/>
                  <a:gd name="connsiteY63" fmla="*/ 170237 h 804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686542" h="804329">
                    <a:moveTo>
                      <a:pt x="396886" y="804329"/>
                    </a:moveTo>
                    <a:cubicBezTo>
                      <a:pt x="215095" y="804329"/>
                      <a:pt x="153046" y="721054"/>
                      <a:pt x="150325" y="717244"/>
                    </a:cubicBezTo>
                    <a:cubicBezTo>
                      <a:pt x="148148" y="713978"/>
                      <a:pt x="147604" y="710168"/>
                      <a:pt x="148692" y="706358"/>
                    </a:cubicBezTo>
                    <a:cubicBezTo>
                      <a:pt x="149781" y="702548"/>
                      <a:pt x="152502" y="699827"/>
                      <a:pt x="156312" y="698738"/>
                    </a:cubicBezTo>
                    <a:lnTo>
                      <a:pt x="240676" y="669891"/>
                    </a:lnTo>
                    <a:cubicBezTo>
                      <a:pt x="243398" y="669347"/>
                      <a:pt x="243942" y="668258"/>
                      <a:pt x="244486" y="667169"/>
                    </a:cubicBezTo>
                    <a:cubicBezTo>
                      <a:pt x="245031" y="666625"/>
                      <a:pt x="245575" y="664992"/>
                      <a:pt x="245031" y="663359"/>
                    </a:cubicBezTo>
                    <a:lnTo>
                      <a:pt x="199855" y="464695"/>
                    </a:lnTo>
                    <a:cubicBezTo>
                      <a:pt x="171008" y="465784"/>
                      <a:pt x="113314" y="466872"/>
                      <a:pt x="95896" y="452721"/>
                    </a:cubicBezTo>
                    <a:cubicBezTo>
                      <a:pt x="81201" y="440747"/>
                      <a:pt x="55075" y="340598"/>
                      <a:pt x="52898" y="319371"/>
                    </a:cubicBezTo>
                    <a:cubicBezTo>
                      <a:pt x="52354" y="311751"/>
                      <a:pt x="46911" y="299232"/>
                      <a:pt x="44189" y="297055"/>
                    </a:cubicBezTo>
                    <a:lnTo>
                      <a:pt x="11532" y="269841"/>
                    </a:lnTo>
                    <a:cubicBezTo>
                      <a:pt x="5545" y="265487"/>
                      <a:pt x="646" y="257322"/>
                      <a:pt x="102" y="249702"/>
                    </a:cubicBezTo>
                    <a:cubicBezTo>
                      <a:pt x="-442" y="243715"/>
                      <a:pt x="1191" y="237728"/>
                      <a:pt x="5001" y="233374"/>
                    </a:cubicBezTo>
                    <a:cubicBezTo>
                      <a:pt x="40924" y="190919"/>
                      <a:pt x="44189" y="134858"/>
                      <a:pt x="47455" y="89682"/>
                    </a:cubicBezTo>
                    <a:cubicBezTo>
                      <a:pt x="48543" y="73898"/>
                      <a:pt x="49632" y="59202"/>
                      <a:pt x="51809" y="46139"/>
                    </a:cubicBezTo>
                    <a:cubicBezTo>
                      <a:pt x="53986" y="32532"/>
                      <a:pt x="61062" y="22191"/>
                      <a:pt x="73036" y="14027"/>
                    </a:cubicBezTo>
                    <a:cubicBezTo>
                      <a:pt x="112225" y="-12099"/>
                      <a:pt x="198222" y="3685"/>
                      <a:pt x="259182" y="17837"/>
                    </a:cubicBezTo>
                    <a:cubicBezTo>
                      <a:pt x="315243" y="30899"/>
                      <a:pt x="342458" y="100024"/>
                      <a:pt x="360964" y="146288"/>
                    </a:cubicBezTo>
                    <a:lnTo>
                      <a:pt x="365318" y="157718"/>
                    </a:lnTo>
                    <a:cubicBezTo>
                      <a:pt x="365862" y="158807"/>
                      <a:pt x="366406" y="159351"/>
                      <a:pt x="366951" y="159351"/>
                    </a:cubicBezTo>
                    <a:cubicBezTo>
                      <a:pt x="367495" y="159351"/>
                      <a:pt x="368583" y="159895"/>
                      <a:pt x="369672" y="158807"/>
                    </a:cubicBezTo>
                    <a:cubicBezTo>
                      <a:pt x="387089" y="148465"/>
                      <a:pt x="407228" y="146288"/>
                      <a:pt x="424645" y="153908"/>
                    </a:cubicBezTo>
                    <a:cubicBezTo>
                      <a:pt x="438252" y="159895"/>
                      <a:pt x="455669" y="174047"/>
                      <a:pt x="462745" y="207792"/>
                    </a:cubicBezTo>
                    <a:cubicBezTo>
                      <a:pt x="473086" y="258411"/>
                      <a:pt x="421924" y="305219"/>
                      <a:pt x="390899" y="329168"/>
                    </a:cubicBezTo>
                    <a:cubicBezTo>
                      <a:pt x="388722" y="330801"/>
                      <a:pt x="387633" y="333522"/>
                      <a:pt x="388178" y="335699"/>
                    </a:cubicBezTo>
                    <a:cubicBezTo>
                      <a:pt x="421924" y="632879"/>
                      <a:pt x="665764" y="671524"/>
                      <a:pt x="676105" y="673157"/>
                    </a:cubicBezTo>
                    <a:cubicBezTo>
                      <a:pt x="680459" y="673701"/>
                      <a:pt x="684269" y="676967"/>
                      <a:pt x="685902" y="681321"/>
                    </a:cubicBezTo>
                    <a:cubicBezTo>
                      <a:pt x="687535" y="685675"/>
                      <a:pt x="685902" y="690574"/>
                      <a:pt x="682636" y="693839"/>
                    </a:cubicBezTo>
                    <a:cubicBezTo>
                      <a:pt x="678282" y="697649"/>
                      <a:pt x="579222" y="792355"/>
                      <a:pt x="440974" y="801608"/>
                    </a:cubicBezTo>
                    <a:cubicBezTo>
                      <a:pt x="425189" y="803785"/>
                      <a:pt x="410493" y="804329"/>
                      <a:pt x="396886" y="804329"/>
                    </a:cubicBezTo>
                    <a:close/>
                    <a:moveTo>
                      <a:pt x="181893" y="715611"/>
                    </a:moveTo>
                    <a:cubicBezTo>
                      <a:pt x="208564" y="739559"/>
                      <a:pt x="283675" y="789089"/>
                      <a:pt x="438796" y="778748"/>
                    </a:cubicBezTo>
                    <a:cubicBezTo>
                      <a:pt x="535679" y="772217"/>
                      <a:pt x="614056" y="719421"/>
                      <a:pt x="647802" y="692751"/>
                    </a:cubicBezTo>
                    <a:cubicBezTo>
                      <a:pt x="580311" y="674245"/>
                      <a:pt x="393076" y="599134"/>
                      <a:pt x="363685" y="339509"/>
                    </a:cubicBezTo>
                    <a:cubicBezTo>
                      <a:pt x="362596" y="328624"/>
                      <a:pt x="366951" y="317738"/>
                      <a:pt x="376204" y="310662"/>
                    </a:cubicBezTo>
                    <a:cubicBezTo>
                      <a:pt x="397975" y="294334"/>
                      <a:pt x="447505" y="252424"/>
                      <a:pt x="439341" y="213779"/>
                    </a:cubicBezTo>
                    <a:cubicBezTo>
                      <a:pt x="435531" y="194729"/>
                      <a:pt x="426822" y="182211"/>
                      <a:pt x="415392" y="176768"/>
                    </a:cubicBezTo>
                    <a:cubicBezTo>
                      <a:pt x="405595" y="172414"/>
                      <a:pt x="393621" y="173502"/>
                      <a:pt x="382735" y="180034"/>
                    </a:cubicBezTo>
                    <a:cubicBezTo>
                      <a:pt x="382735" y="180034"/>
                      <a:pt x="382735" y="180034"/>
                      <a:pt x="382735" y="180034"/>
                    </a:cubicBezTo>
                    <a:cubicBezTo>
                      <a:pt x="375659" y="183844"/>
                      <a:pt x="367495" y="184932"/>
                      <a:pt x="360419" y="182211"/>
                    </a:cubicBezTo>
                    <a:cubicBezTo>
                      <a:pt x="352799" y="179489"/>
                      <a:pt x="346812" y="174047"/>
                      <a:pt x="344091" y="166971"/>
                    </a:cubicBezTo>
                    <a:lnTo>
                      <a:pt x="339736" y="155541"/>
                    </a:lnTo>
                    <a:cubicBezTo>
                      <a:pt x="323408" y="114175"/>
                      <a:pt x="298371" y="51582"/>
                      <a:pt x="254828" y="41785"/>
                    </a:cubicBezTo>
                    <a:cubicBezTo>
                      <a:pt x="167198" y="21647"/>
                      <a:pt x="110592" y="18925"/>
                      <a:pt x="87188" y="34709"/>
                    </a:cubicBezTo>
                    <a:cubicBezTo>
                      <a:pt x="81201" y="38519"/>
                      <a:pt x="77935" y="43962"/>
                      <a:pt x="76302" y="50494"/>
                    </a:cubicBezTo>
                    <a:cubicBezTo>
                      <a:pt x="74125" y="61924"/>
                      <a:pt x="73036" y="76075"/>
                      <a:pt x="72492" y="91315"/>
                    </a:cubicBezTo>
                    <a:cubicBezTo>
                      <a:pt x="69226" y="139757"/>
                      <a:pt x="65417" y="199628"/>
                      <a:pt x="25139" y="247525"/>
                    </a:cubicBezTo>
                    <a:cubicBezTo>
                      <a:pt x="25683" y="248614"/>
                      <a:pt x="26228" y="249702"/>
                      <a:pt x="27861" y="250791"/>
                    </a:cubicBezTo>
                    <a:lnTo>
                      <a:pt x="60518" y="278005"/>
                    </a:lnTo>
                    <a:cubicBezTo>
                      <a:pt x="70859" y="285625"/>
                      <a:pt x="77391" y="307397"/>
                      <a:pt x="77935" y="317194"/>
                    </a:cubicBezTo>
                    <a:cubicBezTo>
                      <a:pt x="80656" y="342775"/>
                      <a:pt x="105149" y="423329"/>
                      <a:pt x="112769" y="434215"/>
                    </a:cubicBezTo>
                    <a:cubicBezTo>
                      <a:pt x="122567" y="440747"/>
                      <a:pt x="170464" y="442379"/>
                      <a:pt x="210196" y="439658"/>
                    </a:cubicBezTo>
                    <a:cubicBezTo>
                      <a:pt x="215639" y="439114"/>
                      <a:pt x="221626" y="443468"/>
                      <a:pt x="222715" y="448911"/>
                    </a:cubicBezTo>
                    <a:lnTo>
                      <a:pt x="270068" y="656828"/>
                    </a:lnTo>
                    <a:cubicBezTo>
                      <a:pt x="272245" y="663904"/>
                      <a:pt x="271156" y="672068"/>
                      <a:pt x="267346" y="678599"/>
                    </a:cubicBezTo>
                    <a:cubicBezTo>
                      <a:pt x="263536" y="685675"/>
                      <a:pt x="257005" y="690574"/>
                      <a:pt x="249385" y="692207"/>
                    </a:cubicBezTo>
                    <a:lnTo>
                      <a:pt x="181893" y="715611"/>
                    </a:lnTo>
                    <a:close/>
                    <a:moveTo>
                      <a:pt x="111681" y="434759"/>
                    </a:moveTo>
                    <a:lnTo>
                      <a:pt x="111681" y="434759"/>
                    </a:lnTo>
                    <a:lnTo>
                      <a:pt x="111681" y="434759"/>
                    </a:lnTo>
                    <a:close/>
                    <a:moveTo>
                      <a:pt x="375115" y="170237"/>
                    </a:moveTo>
                    <a:lnTo>
                      <a:pt x="375115" y="170237"/>
                    </a:lnTo>
                    <a:lnTo>
                      <a:pt x="375115" y="170237"/>
                    </a:lnTo>
                    <a:close/>
                  </a:path>
                </a:pathLst>
              </a:custGeom>
              <a:solidFill>
                <a:srgbClr val="000000"/>
              </a:solidFill>
              <a:ln w="54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FD361BB1-8390-7085-CEF2-71C3282E24BE}"/>
              </a:ext>
            </a:extLst>
          </p:cNvPr>
          <p:cNvGrpSpPr/>
          <p:nvPr/>
        </p:nvGrpSpPr>
        <p:grpSpPr>
          <a:xfrm>
            <a:off x="-5872315" y="-7410501"/>
            <a:ext cx="11445982" cy="12882864"/>
            <a:chOff x="-3040888" y="-3909469"/>
            <a:chExt cx="11445982" cy="12882864"/>
          </a:xfrm>
        </p:grpSpPr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7D926906-F804-621B-3BD8-4EA0E1404F14}"/>
                </a:ext>
              </a:extLst>
            </p:cNvPr>
            <p:cNvGrpSpPr/>
            <p:nvPr/>
          </p:nvGrpSpPr>
          <p:grpSpPr>
            <a:xfrm>
              <a:off x="-3040888" y="2025338"/>
              <a:ext cx="5392838" cy="6948057"/>
              <a:chOff x="-1762152" y="2264500"/>
              <a:chExt cx="5392838" cy="6948057"/>
            </a:xfrm>
          </p:grpSpPr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0675B6AF-2FB2-7B29-0413-AA28680E176C}"/>
                  </a:ext>
                </a:extLst>
              </p:cNvPr>
              <p:cNvSpPr/>
              <p:nvPr/>
            </p:nvSpPr>
            <p:spPr>
              <a:xfrm rot="17563001">
                <a:off x="-3069300" y="3614146"/>
                <a:ext cx="6905803" cy="4248456"/>
              </a:xfrm>
              <a:custGeom>
                <a:avLst/>
                <a:gdLst>
                  <a:gd name="connsiteX0" fmla="*/ 5498073 w 6905803"/>
                  <a:gd name="connsiteY0" fmla="*/ 3484249 h 4248456"/>
                  <a:gd name="connsiteX1" fmla="*/ 5593323 w 6905803"/>
                  <a:gd name="connsiteY1" fmla="*/ 3451481 h 4248456"/>
                  <a:gd name="connsiteX2" fmla="*/ 6239975 w 6905803"/>
                  <a:gd name="connsiteY2" fmla="*/ 3150397 h 4248456"/>
                  <a:gd name="connsiteX3" fmla="*/ 6622309 w 6905803"/>
                  <a:gd name="connsiteY3" fmla="*/ 3477105 h 4248456"/>
                  <a:gd name="connsiteX4" fmla="*/ 6904915 w 6905803"/>
                  <a:gd name="connsiteY4" fmla="*/ 3658080 h 4248456"/>
                  <a:gd name="connsiteX5" fmla="*/ 6583541 w 6905803"/>
                  <a:gd name="connsiteY5" fmla="*/ 4095372 h 4248456"/>
                  <a:gd name="connsiteX6" fmla="*/ 5595609 w 6905803"/>
                  <a:gd name="connsiteY6" fmla="*/ 4112327 h 4248456"/>
                  <a:gd name="connsiteX7" fmla="*/ 5365200 w 6905803"/>
                  <a:gd name="connsiteY7" fmla="*/ 4055177 h 4248456"/>
                  <a:gd name="connsiteX8" fmla="*/ 2223663 w 6905803"/>
                  <a:gd name="connsiteY8" fmla="*/ 4138521 h 4248456"/>
                  <a:gd name="connsiteX9" fmla="*/ 619653 w 6905803"/>
                  <a:gd name="connsiteY9" fmla="*/ 3168400 h 4248456"/>
                  <a:gd name="connsiteX10" fmla="*/ -805 w 6905803"/>
                  <a:gd name="connsiteY10" fmla="*/ 1984728 h 4248456"/>
                  <a:gd name="connsiteX11" fmla="*/ 710141 w 6905803"/>
                  <a:gd name="connsiteY11" fmla="*/ -1712 h 4248456"/>
                  <a:gd name="connsiteX12" fmla="*/ 1824566 w 6905803"/>
                  <a:gd name="connsiteY12" fmla="*/ 2588136 h 4248456"/>
                  <a:gd name="connsiteX13" fmla="*/ 5498073 w 6905803"/>
                  <a:gd name="connsiteY13" fmla="*/ 3484249 h 4248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905803" h="4248456">
                    <a:moveTo>
                      <a:pt x="5498073" y="3484249"/>
                    </a:moveTo>
                    <a:cubicBezTo>
                      <a:pt x="5532267" y="3482628"/>
                      <a:pt x="5565320" y="3471294"/>
                      <a:pt x="5593323" y="3451481"/>
                    </a:cubicBezTo>
                    <a:cubicBezTo>
                      <a:pt x="5737055" y="3349564"/>
                      <a:pt x="6035854" y="3121918"/>
                      <a:pt x="6239975" y="3150397"/>
                    </a:cubicBezTo>
                    <a:cubicBezTo>
                      <a:pt x="6581828" y="3198022"/>
                      <a:pt x="6622309" y="3477105"/>
                      <a:pt x="6622309" y="3477105"/>
                    </a:cubicBezTo>
                    <a:cubicBezTo>
                      <a:pt x="6622309" y="3477105"/>
                      <a:pt x="6910631" y="3466436"/>
                      <a:pt x="6904915" y="3658080"/>
                    </a:cubicBezTo>
                    <a:cubicBezTo>
                      <a:pt x="6900534" y="3805336"/>
                      <a:pt x="6816619" y="3992406"/>
                      <a:pt x="6583541" y="4095372"/>
                    </a:cubicBezTo>
                    <a:cubicBezTo>
                      <a:pt x="6265788" y="4235771"/>
                      <a:pt x="5947177" y="4343022"/>
                      <a:pt x="5595609" y="4112327"/>
                    </a:cubicBezTo>
                    <a:cubicBezTo>
                      <a:pt x="5527600" y="4067369"/>
                      <a:pt x="5446257" y="4047175"/>
                      <a:pt x="5365200" y="4055177"/>
                    </a:cubicBezTo>
                    <a:cubicBezTo>
                      <a:pt x="5167651" y="4075085"/>
                      <a:pt x="2223663" y="4138521"/>
                      <a:pt x="2223663" y="4138521"/>
                    </a:cubicBezTo>
                    <a:cubicBezTo>
                      <a:pt x="1550217" y="4138521"/>
                      <a:pt x="932397" y="3764855"/>
                      <a:pt x="619653" y="3168400"/>
                    </a:cubicBezTo>
                    <a:lnTo>
                      <a:pt x="-805" y="1984728"/>
                    </a:lnTo>
                    <a:lnTo>
                      <a:pt x="710141" y="-1712"/>
                    </a:lnTo>
                    <a:lnTo>
                      <a:pt x="1824566" y="2588136"/>
                    </a:lnTo>
                    <a:cubicBezTo>
                      <a:pt x="2364729" y="3325275"/>
                      <a:pt x="5441780" y="3497011"/>
                      <a:pt x="5498073" y="3484249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C39D2EC7-82E5-95AB-F53C-D96C28400A19}"/>
                  </a:ext>
                </a:extLst>
              </p:cNvPr>
              <p:cNvSpPr/>
              <p:nvPr/>
            </p:nvSpPr>
            <p:spPr>
              <a:xfrm rot="17563001">
                <a:off x="-3091162" y="3593510"/>
                <a:ext cx="6948057" cy="4290038"/>
              </a:xfrm>
              <a:custGeom>
                <a:avLst/>
                <a:gdLst>
                  <a:gd name="connsiteX0" fmla="*/ 6045883 w 6948057"/>
                  <a:gd name="connsiteY0" fmla="*/ 4288327 h 4290038"/>
                  <a:gd name="connsiteX1" fmla="*/ 5604970 w 6948057"/>
                  <a:gd name="connsiteY1" fmla="*/ 4151359 h 4290038"/>
                  <a:gd name="connsiteX2" fmla="*/ 5388658 w 6948057"/>
                  <a:gd name="connsiteY2" fmla="*/ 4097827 h 4290038"/>
                  <a:gd name="connsiteX3" fmla="*/ 2245407 w 6948057"/>
                  <a:gd name="connsiteY3" fmla="*/ 4181266 h 4290038"/>
                  <a:gd name="connsiteX4" fmla="*/ 622157 w 6948057"/>
                  <a:gd name="connsiteY4" fmla="*/ 3200191 h 4290038"/>
                  <a:gd name="connsiteX5" fmla="*/ 1603 w 6948057"/>
                  <a:gd name="connsiteY5" fmla="*/ 2016614 h 4290038"/>
                  <a:gd name="connsiteX6" fmla="*/ 460 w 6948057"/>
                  <a:gd name="connsiteY6" fmla="*/ 1999564 h 4290038"/>
                  <a:gd name="connsiteX7" fmla="*/ 711882 w 6948057"/>
                  <a:gd name="connsiteY7" fmla="*/ 12459 h 4290038"/>
                  <a:gd name="connsiteX8" fmla="*/ 738828 w 6948057"/>
                  <a:gd name="connsiteY8" fmla="*/ -495 h 4290038"/>
                  <a:gd name="connsiteX9" fmla="*/ 751316 w 6948057"/>
                  <a:gd name="connsiteY9" fmla="*/ 11220 h 4290038"/>
                  <a:gd name="connsiteX10" fmla="*/ 1864407 w 6948057"/>
                  <a:gd name="connsiteY10" fmla="*/ 2598782 h 4290038"/>
                  <a:gd name="connsiteX11" fmla="*/ 5515625 w 6948057"/>
                  <a:gd name="connsiteY11" fmla="*/ 3484609 h 4290038"/>
                  <a:gd name="connsiteX12" fmla="*/ 5519340 w 6948057"/>
                  <a:gd name="connsiteY12" fmla="*/ 3484609 h 4290038"/>
                  <a:gd name="connsiteX13" fmla="*/ 5602018 w 6948057"/>
                  <a:gd name="connsiteY13" fmla="*/ 3456034 h 4290038"/>
                  <a:gd name="connsiteX14" fmla="*/ 5635355 w 6948057"/>
                  <a:gd name="connsiteY14" fmla="*/ 3432221 h 4290038"/>
                  <a:gd name="connsiteX15" fmla="*/ 6264005 w 6948057"/>
                  <a:gd name="connsiteY15" fmla="*/ 3151232 h 4290038"/>
                  <a:gd name="connsiteX16" fmla="*/ 6660436 w 6948057"/>
                  <a:gd name="connsiteY16" fmla="*/ 3477749 h 4290038"/>
                  <a:gd name="connsiteX17" fmla="*/ 6899322 w 6948057"/>
                  <a:gd name="connsiteY17" fmla="*/ 3555951 h 4290038"/>
                  <a:gd name="connsiteX18" fmla="*/ 6946947 w 6948057"/>
                  <a:gd name="connsiteY18" fmla="*/ 3680822 h 4290038"/>
                  <a:gd name="connsiteX19" fmla="*/ 6612906 w 6948057"/>
                  <a:gd name="connsiteY19" fmla="*/ 4136880 h 4290038"/>
                  <a:gd name="connsiteX20" fmla="*/ 6045883 w 6948057"/>
                  <a:gd name="connsiteY20" fmla="*/ 4288327 h 4290038"/>
                  <a:gd name="connsiteX21" fmla="*/ 5420471 w 6948057"/>
                  <a:gd name="connsiteY21" fmla="*/ 4053251 h 4290038"/>
                  <a:gd name="connsiteX22" fmla="*/ 5628212 w 6948057"/>
                  <a:gd name="connsiteY22" fmla="*/ 4115828 h 4290038"/>
                  <a:gd name="connsiteX23" fmla="*/ 6595951 w 6948057"/>
                  <a:gd name="connsiteY23" fmla="*/ 4096778 h 4290038"/>
                  <a:gd name="connsiteX24" fmla="*/ 6904657 w 6948057"/>
                  <a:gd name="connsiteY24" fmla="*/ 3678250 h 4290038"/>
                  <a:gd name="connsiteX25" fmla="*/ 6869414 w 6948057"/>
                  <a:gd name="connsiteY25" fmla="*/ 3584905 h 4290038"/>
                  <a:gd name="connsiteX26" fmla="*/ 6644053 w 6948057"/>
                  <a:gd name="connsiteY26" fmla="*/ 3518993 h 4290038"/>
                  <a:gd name="connsiteX27" fmla="*/ 6643290 w 6948057"/>
                  <a:gd name="connsiteY27" fmla="*/ 3518993 h 4290038"/>
                  <a:gd name="connsiteX28" fmla="*/ 6622336 w 6948057"/>
                  <a:gd name="connsiteY28" fmla="*/ 3500801 h 4290038"/>
                  <a:gd name="connsiteX29" fmla="*/ 6258005 w 6948057"/>
                  <a:gd name="connsiteY29" fmla="*/ 3192000 h 4290038"/>
                  <a:gd name="connsiteX30" fmla="*/ 5660120 w 6948057"/>
                  <a:gd name="connsiteY30" fmla="*/ 3465559 h 4290038"/>
                  <a:gd name="connsiteX31" fmla="*/ 5626592 w 6948057"/>
                  <a:gd name="connsiteY31" fmla="*/ 3489464 h 4290038"/>
                  <a:gd name="connsiteX32" fmla="*/ 5519245 w 6948057"/>
                  <a:gd name="connsiteY32" fmla="*/ 3526136 h 4290038"/>
                  <a:gd name="connsiteX33" fmla="*/ 3860752 w 6948057"/>
                  <a:gd name="connsiteY33" fmla="*/ 3358972 h 4290038"/>
                  <a:gd name="connsiteX34" fmla="*/ 1828784 w 6948057"/>
                  <a:gd name="connsiteY34" fmla="*/ 2621261 h 4290038"/>
                  <a:gd name="connsiteX35" fmla="*/ 1826403 w 6948057"/>
                  <a:gd name="connsiteY35" fmla="*/ 2617071 h 4290038"/>
                  <a:gd name="connsiteX36" fmla="*/ 732933 w 6948057"/>
                  <a:gd name="connsiteY36" fmla="*/ 76848 h 4290038"/>
                  <a:gd name="connsiteX37" fmla="*/ 43323 w 6948057"/>
                  <a:gd name="connsiteY37" fmla="*/ 2003661 h 4290038"/>
                  <a:gd name="connsiteX38" fmla="*/ 659495 w 6948057"/>
                  <a:gd name="connsiteY38" fmla="*/ 3179046 h 4290038"/>
                  <a:gd name="connsiteX39" fmla="*/ 2245407 w 6948057"/>
                  <a:gd name="connsiteY39" fmla="*/ 4138594 h 4290038"/>
                  <a:gd name="connsiteX40" fmla="*/ 5384847 w 6948057"/>
                  <a:gd name="connsiteY40" fmla="*/ 4055346 h 4290038"/>
                  <a:gd name="connsiteX41" fmla="*/ 5420757 w 6948057"/>
                  <a:gd name="connsiteY41" fmla="*/ 4053537 h 4290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6948057" h="4290038">
                    <a:moveTo>
                      <a:pt x="6045883" y="4288327"/>
                    </a:moveTo>
                    <a:cubicBezTo>
                      <a:pt x="5903008" y="4288327"/>
                      <a:pt x="5756608" y="4250227"/>
                      <a:pt x="5604970" y="4151359"/>
                    </a:cubicBezTo>
                    <a:cubicBezTo>
                      <a:pt x="5541058" y="4109447"/>
                      <a:pt x="5464762" y="4090493"/>
                      <a:pt x="5388658" y="4097827"/>
                    </a:cubicBezTo>
                    <a:cubicBezTo>
                      <a:pt x="5192538" y="4117544"/>
                      <a:pt x="2365613" y="4178599"/>
                      <a:pt x="2245407" y="4181266"/>
                    </a:cubicBezTo>
                    <a:cubicBezTo>
                      <a:pt x="1563675" y="4182694"/>
                      <a:pt x="937863" y="3804456"/>
                      <a:pt x="622157" y="3200191"/>
                    </a:cubicBezTo>
                    <a:lnTo>
                      <a:pt x="1603" y="2016614"/>
                    </a:lnTo>
                    <a:cubicBezTo>
                      <a:pt x="-1150" y="2011375"/>
                      <a:pt x="-1559" y="2005185"/>
                      <a:pt x="460" y="1999564"/>
                    </a:cubicBezTo>
                    <a:lnTo>
                      <a:pt x="711882" y="12459"/>
                    </a:lnTo>
                    <a:cubicBezTo>
                      <a:pt x="715740" y="1411"/>
                      <a:pt x="727808" y="-4401"/>
                      <a:pt x="738828" y="-495"/>
                    </a:cubicBezTo>
                    <a:cubicBezTo>
                      <a:pt x="744458" y="1505"/>
                      <a:pt x="748992" y="5696"/>
                      <a:pt x="751316" y="11220"/>
                    </a:cubicBezTo>
                    <a:lnTo>
                      <a:pt x="1864407" y="2598782"/>
                    </a:lnTo>
                    <a:cubicBezTo>
                      <a:pt x="2388282" y="3306203"/>
                      <a:pt x="5396658" y="3499561"/>
                      <a:pt x="5515625" y="3484609"/>
                    </a:cubicBezTo>
                    <a:cubicBezTo>
                      <a:pt x="5516864" y="3484418"/>
                      <a:pt x="5518102" y="3484418"/>
                      <a:pt x="5519340" y="3484609"/>
                    </a:cubicBezTo>
                    <a:cubicBezTo>
                      <a:pt x="5548963" y="3482892"/>
                      <a:pt x="5577633" y="3472986"/>
                      <a:pt x="5602018" y="3456034"/>
                    </a:cubicBezTo>
                    <a:lnTo>
                      <a:pt x="5635355" y="3432221"/>
                    </a:lnTo>
                    <a:cubicBezTo>
                      <a:pt x="5796423" y="3316777"/>
                      <a:pt x="6065980" y="3123610"/>
                      <a:pt x="6264005" y="3151232"/>
                    </a:cubicBezTo>
                    <a:cubicBezTo>
                      <a:pt x="6565757" y="3193238"/>
                      <a:pt x="6643862" y="3412504"/>
                      <a:pt x="6660436" y="3477749"/>
                    </a:cubicBezTo>
                    <a:cubicBezTo>
                      <a:pt x="6706632" y="3478511"/>
                      <a:pt x="6830361" y="3487274"/>
                      <a:pt x="6899322" y="3555951"/>
                    </a:cubicBezTo>
                    <a:cubicBezTo>
                      <a:pt x="6932469" y="3588812"/>
                      <a:pt x="6949805" y="3634246"/>
                      <a:pt x="6946947" y="3680822"/>
                    </a:cubicBezTo>
                    <a:cubicBezTo>
                      <a:pt x="6944757" y="3754164"/>
                      <a:pt x="6914182" y="4003814"/>
                      <a:pt x="6612906" y="4136880"/>
                    </a:cubicBezTo>
                    <a:cubicBezTo>
                      <a:pt x="6432311" y="4216413"/>
                      <a:pt x="6243431" y="4288327"/>
                      <a:pt x="6045883" y="4288327"/>
                    </a:cubicBezTo>
                    <a:close/>
                    <a:moveTo>
                      <a:pt x="5420471" y="4053251"/>
                    </a:moveTo>
                    <a:cubicBezTo>
                      <a:pt x="5494290" y="4053537"/>
                      <a:pt x="5566490" y="4075252"/>
                      <a:pt x="5628212" y="4115828"/>
                    </a:cubicBezTo>
                    <a:cubicBezTo>
                      <a:pt x="5972445" y="4341382"/>
                      <a:pt x="6282388" y="4235749"/>
                      <a:pt x="6595951" y="4096778"/>
                    </a:cubicBezTo>
                    <a:cubicBezTo>
                      <a:pt x="6874462" y="3973811"/>
                      <a:pt x="6902656" y="3745307"/>
                      <a:pt x="6904657" y="3678250"/>
                    </a:cubicBezTo>
                    <a:cubicBezTo>
                      <a:pt x="6907038" y="3643485"/>
                      <a:pt x="6894180" y="3609385"/>
                      <a:pt x="6869414" y="3584905"/>
                    </a:cubicBezTo>
                    <a:cubicBezTo>
                      <a:pt x="6798358" y="3514325"/>
                      <a:pt x="6645672" y="3518993"/>
                      <a:pt x="6644053" y="3518993"/>
                    </a:cubicBezTo>
                    <a:lnTo>
                      <a:pt x="6643290" y="3518993"/>
                    </a:lnTo>
                    <a:cubicBezTo>
                      <a:pt x="6632718" y="3518993"/>
                      <a:pt x="6623765" y="3511277"/>
                      <a:pt x="6622336" y="3500801"/>
                    </a:cubicBezTo>
                    <a:cubicBezTo>
                      <a:pt x="6620716" y="3490131"/>
                      <a:pt x="6579187" y="3236768"/>
                      <a:pt x="6258005" y="3192000"/>
                    </a:cubicBezTo>
                    <a:cubicBezTo>
                      <a:pt x="6077030" y="3166949"/>
                      <a:pt x="5805758" y="3361163"/>
                      <a:pt x="5660120" y="3465559"/>
                    </a:cubicBezTo>
                    <a:lnTo>
                      <a:pt x="5626592" y="3489464"/>
                    </a:lnTo>
                    <a:cubicBezTo>
                      <a:pt x="5594874" y="3511467"/>
                      <a:pt x="5557726" y="3524136"/>
                      <a:pt x="5519245" y="3526136"/>
                    </a:cubicBezTo>
                    <a:cubicBezTo>
                      <a:pt x="5445522" y="3530231"/>
                      <a:pt x="4676664" y="3488036"/>
                      <a:pt x="3860752" y="3358972"/>
                    </a:cubicBezTo>
                    <a:cubicBezTo>
                      <a:pt x="3091133" y="3237242"/>
                      <a:pt x="2113962" y="3010453"/>
                      <a:pt x="1828784" y="2621261"/>
                    </a:cubicBezTo>
                    <a:cubicBezTo>
                      <a:pt x="1827831" y="2619928"/>
                      <a:pt x="1827031" y="2618594"/>
                      <a:pt x="1826403" y="2617071"/>
                    </a:cubicBezTo>
                    <a:lnTo>
                      <a:pt x="732933" y="76848"/>
                    </a:lnTo>
                    <a:lnTo>
                      <a:pt x="43323" y="2003661"/>
                    </a:lnTo>
                    <a:lnTo>
                      <a:pt x="659495" y="3179046"/>
                    </a:lnTo>
                    <a:cubicBezTo>
                      <a:pt x="967581" y="3769882"/>
                      <a:pt x="1579105" y="4139831"/>
                      <a:pt x="2245407" y="4138594"/>
                    </a:cubicBezTo>
                    <a:cubicBezTo>
                      <a:pt x="2273982" y="4137927"/>
                      <a:pt x="5190348" y="4074968"/>
                      <a:pt x="5384847" y="4055346"/>
                    </a:cubicBezTo>
                    <a:cubicBezTo>
                      <a:pt x="5396754" y="4054106"/>
                      <a:pt x="5408755" y="4053537"/>
                      <a:pt x="5420757" y="405353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A0EA34F7-0159-60B9-4ADA-D1675A6F5624}"/>
                  </a:ext>
                </a:extLst>
              </p:cNvPr>
              <p:cNvSpPr/>
              <p:nvPr/>
            </p:nvSpPr>
            <p:spPr>
              <a:xfrm rot="17563001">
                <a:off x="1151475" y="2828387"/>
                <a:ext cx="2829972" cy="1820799"/>
              </a:xfrm>
              <a:custGeom>
                <a:avLst/>
                <a:gdLst>
                  <a:gd name="connsiteX0" fmla="*/ -805 w 2829972"/>
                  <a:gd name="connsiteY0" fmla="*/ 496637 h 1820799"/>
                  <a:gd name="connsiteX1" fmla="*/ 283897 w 2829972"/>
                  <a:gd name="connsiteY1" fmla="*/ -1712 h 1820799"/>
                  <a:gd name="connsiteX2" fmla="*/ 517640 w 2829972"/>
                  <a:gd name="connsiteY2" fmla="*/ 149927 h 1820799"/>
                  <a:gd name="connsiteX3" fmla="*/ 548978 w 2829972"/>
                  <a:gd name="connsiteY3" fmla="*/ 182883 h 1820799"/>
                  <a:gd name="connsiteX4" fmla="*/ 562979 w 2829972"/>
                  <a:gd name="connsiteY4" fmla="*/ 206886 h 1820799"/>
                  <a:gd name="connsiteX5" fmla="*/ 647752 w 2829972"/>
                  <a:gd name="connsiteY5" fmla="*/ 255463 h 1820799"/>
                  <a:gd name="connsiteX6" fmla="*/ 701092 w 2829972"/>
                  <a:gd name="connsiteY6" fmla="*/ 270989 h 1820799"/>
                  <a:gd name="connsiteX7" fmla="*/ 2439118 w 2829972"/>
                  <a:gd name="connsiteY7" fmla="*/ 1396653 h 1820799"/>
                  <a:gd name="connsiteX8" fmla="*/ 2477981 w 2829972"/>
                  <a:gd name="connsiteY8" fmla="*/ 1429705 h 1820799"/>
                  <a:gd name="connsiteX9" fmla="*/ 2829168 w 2829972"/>
                  <a:gd name="connsiteY9" fmla="*/ 1819088 h 1820799"/>
                  <a:gd name="connsiteX10" fmla="*/ 2340249 w 2829972"/>
                  <a:gd name="connsiteY10" fmla="*/ 1708597 h 1820799"/>
                  <a:gd name="connsiteX11" fmla="*/ 2264049 w 2829972"/>
                  <a:gd name="connsiteY11" fmla="*/ 1680022 h 1820799"/>
                  <a:gd name="connsiteX12" fmla="*/ 435248 w 2829972"/>
                  <a:gd name="connsiteY12" fmla="*/ 723808 h 1820799"/>
                  <a:gd name="connsiteX13" fmla="*/ 397148 w 2829972"/>
                  <a:gd name="connsiteY13" fmla="*/ 688375 h 1820799"/>
                  <a:gd name="connsiteX14" fmla="*/ 394767 w 2829972"/>
                  <a:gd name="connsiteY14" fmla="*/ 684565 h 1820799"/>
                  <a:gd name="connsiteX15" fmla="*/ 312091 w 2829972"/>
                  <a:gd name="connsiteY15" fmla="*/ 638178 h 1820799"/>
                  <a:gd name="connsiteX16" fmla="*/ 295136 w 2829972"/>
                  <a:gd name="connsiteY16" fmla="*/ 638178 h 1820799"/>
                  <a:gd name="connsiteX17" fmla="*/ 250464 w 2829972"/>
                  <a:gd name="connsiteY17" fmla="*/ 627224 h 1820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829972" h="1820799">
                    <a:moveTo>
                      <a:pt x="-805" y="496637"/>
                    </a:moveTo>
                    <a:lnTo>
                      <a:pt x="283897" y="-1712"/>
                    </a:lnTo>
                    <a:lnTo>
                      <a:pt x="517640" y="149927"/>
                    </a:lnTo>
                    <a:cubicBezTo>
                      <a:pt x="530498" y="158309"/>
                      <a:pt x="541262" y="169548"/>
                      <a:pt x="548978" y="182883"/>
                    </a:cubicBezTo>
                    <a:lnTo>
                      <a:pt x="562979" y="206886"/>
                    </a:lnTo>
                    <a:cubicBezTo>
                      <a:pt x="580411" y="237175"/>
                      <a:pt x="612795" y="255654"/>
                      <a:pt x="647752" y="255463"/>
                    </a:cubicBezTo>
                    <a:cubicBezTo>
                      <a:pt x="666706" y="255177"/>
                      <a:pt x="685280" y="260607"/>
                      <a:pt x="701092" y="270989"/>
                    </a:cubicBezTo>
                    <a:lnTo>
                      <a:pt x="2439118" y="1396653"/>
                    </a:lnTo>
                    <a:cubicBezTo>
                      <a:pt x="2453406" y="1405987"/>
                      <a:pt x="2466550" y="1417038"/>
                      <a:pt x="2477981" y="1429705"/>
                    </a:cubicBezTo>
                    <a:lnTo>
                      <a:pt x="2829168" y="1819088"/>
                    </a:lnTo>
                    <a:lnTo>
                      <a:pt x="2340249" y="1708597"/>
                    </a:lnTo>
                    <a:cubicBezTo>
                      <a:pt x="2313675" y="1702407"/>
                      <a:pt x="2288052" y="1692786"/>
                      <a:pt x="2264049" y="1680022"/>
                    </a:cubicBezTo>
                    <a:lnTo>
                      <a:pt x="435248" y="723808"/>
                    </a:lnTo>
                    <a:cubicBezTo>
                      <a:pt x="419628" y="715617"/>
                      <a:pt x="406389" y="703424"/>
                      <a:pt x="397148" y="688375"/>
                    </a:cubicBezTo>
                    <a:lnTo>
                      <a:pt x="394767" y="684565"/>
                    </a:lnTo>
                    <a:cubicBezTo>
                      <a:pt x="377146" y="655799"/>
                      <a:pt x="345810" y="638178"/>
                      <a:pt x="312091" y="638178"/>
                    </a:cubicBezTo>
                    <a:lnTo>
                      <a:pt x="295136" y="638178"/>
                    </a:lnTo>
                    <a:cubicBezTo>
                      <a:pt x="279610" y="638274"/>
                      <a:pt x="264180" y="634464"/>
                      <a:pt x="250464" y="627224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5804A6D1-B151-FEDE-C15B-8C25B14390B6}"/>
                  </a:ext>
                </a:extLst>
              </p:cNvPr>
              <p:cNvSpPr/>
              <p:nvPr/>
            </p:nvSpPr>
            <p:spPr>
              <a:xfrm rot="17563001">
                <a:off x="1130532" y="2806748"/>
                <a:ext cx="2872310" cy="1863478"/>
              </a:xfrm>
              <a:custGeom>
                <a:avLst/>
                <a:gdLst>
                  <a:gd name="connsiteX0" fmla="*/ 2849974 w 2872310"/>
                  <a:gd name="connsiteY0" fmla="*/ 1861576 h 1863478"/>
                  <a:gd name="connsiteX1" fmla="*/ 2845307 w 2872310"/>
                  <a:gd name="connsiteY1" fmla="*/ 1861099 h 1863478"/>
                  <a:gd name="connsiteX2" fmla="*/ 2356388 w 2872310"/>
                  <a:gd name="connsiteY2" fmla="*/ 1750611 h 1863478"/>
                  <a:gd name="connsiteX3" fmla="*/ 2274568 w 2872310"/>
                  <a:gd name="connsiteY3" fmla="*/ 1720510 h 1863478"/>
                  <a:gd name="connsiteX4" fmla="*/ 445768 w 2872310"/>
                  <a:gd name="connsiteY4" fmla="*/ 764296 h 1863478"/>
                  <a:gd name="connsiteX5" fmla="*/ 399572 w 2872310"/>
                  <a:gd name="connsiteY5" fmla="*/ 721053 h 1863478"/>
                  <a:gd name="connsiteX6" fmla="*/ 397191 w 2872310"/>
                  <a:gd name="connsiteY6" fmla="*/ 717338 h 1863478"/>
                  <a:gd name="connsiteX7" fmla="*/ 332993 w 2872310"/>
                  <a:gd name="connsiteY7" fmla="*/ 681048 h 1863478"/>
                  <a:gd name="connsiteX8" fmla="*/ 315276 w 2872310"/>
                  <a:gd name="connsiteY8" fmla="*/ 681048 h 1863478"/>
                  <a:gd name="connsiteX9" fmla="*/ 261174 w 2872310"/>
                  <a:gd name="connsiteY9" fmla="*/ 667713 h 1863478"/>
                  <a:gd name="connsiteX10" fmla="*/ 10571 w 2872310"/>
                  <a:gd name="connsiteY10" fmla="*/ 536744 h 1863478"/>
                  <a:gd name="connsiteX11" fmla="*/ 1617 w 2872310"/>
                  <a:gd name="connsiteY11" fmla="*/ 508074 h 1863478"/>
                  <a:gd name="connsiteX12" fmla="*/ 1999 w 2872310"/>
                  <a:gd name="connsiteY12" fmla="*/ 507311 h 1863478"/>
                  <a:gd name="connsiteX13" fmla="*/ 286701 w 2872310"/>
                  <a:gd name="connsiteY13" fmla="*/ 8963 h 1863478"/>
                  <a:gd name="connsiteX14" fmla="*/ 315656 w 2872310"/>
                  <a:gd name="connsiteY14" fmla="*/ 1153 h 1863478"/>
                  <a:gd name="connsiteX15" fmla="*/ 316704 w 2872310"/>
                  <a:gd name="connsiteY15" fmla="*/ 1724 h 1863478"/>
                  <a:gd name="connsiteX16" fmla="*/ 550353 w 2872310"/>
                  <a:gd name="connsiteY16" fmla="*/ 153363 h 1863478"/>
                  <a:gd name="connsiteX17" fmla="*/ 588453 w 2872310"/>
                  <a:gd name="connsiteY17" fmla="*/ 193463 h 1863478"/>
                  <a:gd name="connsiteX18" fmla="*/ 602454 w 2872310"/>
                  <a:gd name="connsiteY18" fmla="*/ 217466 h 1863478"/>
                  <a:gd name="connsiteX19" fmla="*/ 667701 w 2872310"/>
                  <a:gd name="connsiteY19" fmla="*/ 255566 h 1863478"/>
                  <a:gd name="connsiteX20" fmla="*/ 670082 w 2872310"/>
                  <a:gd name="connsiteY20" fmla="*/ 255566 h 1863478"/>
                  <a:gd name="connsiteX21" fmla="*/ 733709 w 2872310"/>
                  <a:gd name="connsiteY21" fmla="*/ 274616 h 1863478"/>
                  <a:gd name="connsiteX22" fmla="*/ 2471735 w 2872310"/>
                  <a:gd name="connsiteY22" fmla="*/ 1400281 h 1863478"/>
                  <a:gd name="connsiteX23" fmla="*/ 2514789 w 2872310"/>
                  <a:gd name="connsiteY23" fmla="*/ 1436951 h 1863478"/>
                  <a:gd name="connsiteX24" fmla="*/ 2866071 w 2872310"/>
                  <a:gd name="connsiteY24" fmla="*/ 1826334 h 1863478"/>
                  <a:gd name="connsiteX25" fmla="*/ 2864452 w 2872310"/>
                  <a:gd name="connsiteY25" fmla="*/ 1856337 h 1863478"/>
                  <a:gd name="connsiteX26" fmla="*/ 2850260 w 2872310"/>
                  <a:gd name="connsiteY26" fmla="*/ 1861767 h 1863478"/>
                  <a:gd name="connsiteX27" fmla="*/ 332611 w 2872310"/>
                  <a:gd name="connsiteY27" fmla="*/ 638566 h 1863478"/>
                  <a:gd name="connsiteX28" fmla="*/ 433005 w 2872310"/>
                  <a:gd name="connsiteY28" fmla="*/ 695049 h 1863478"/>
                  <a:gd name="connsiteX29" fmla="*/ 435291 w 2872310"/>
                  <a:gd name="connsiteY29" fmla="*/ 698764 h 1863478"/>
                  <a:gd name="connsiteX30" fmla="*/ 465104 w 2872310"/>
                  <a:gd name="connsiteY30" fmla="*/ 726577 h 1863478"/>
                  <a:gd name="connsiteX31" fmla="*/ 2293904 w 2872310"/>
                  <a:gd name="connsiteY31" fmla="*/ 1682887 h 1863478"/>
                  <a:gd name="connsiteX32" fmla="*/ 2365533 w 2872310"/>
                  <a:gd name="connsiteY32" fmla="*/ 1709176 h 1863478"/>
                  <a:gd name="connsiteX33" fmla="*/ 2789109 w 2872310"/>
                  <a:gd name="connsiteY33" fmla="*/ 1804903 h 1863478"/>
                  <a:gd name="connsiteX34" fmla="*/ 2482689 w 2872310"/>
                  <a:gd name="connsiteY34" fmla="*/ 1465240 h 1863478"/>
                  <a:gd name="connsiteX35" fmla="*/ 2448018 w 2872310"/>
                  <a:gd name="connsiteY35" fmla="*/ 1435714 h 1863478"/>
                  <a:gd name="connsiteX36" fmla="*/ 710182 w 2872310"/>
                  <a:gd name="connsiteY36" fmla="*/ 310049 h 1863478"/>
                  <a:gd name="connsiteX37" fmla="*/ 668749 w 2872310"/>
                  <a:gd name="connsiteY37" fmla="*/ 297952 h 1863478"/>
                  <a:gd name="connsiteX38" fmla="*/ 667320 w 2872310"/>
                  <a:gd name="connsiteY38" fmla="*/ 297952 h 1863478"/>
                  <a:gd name="connsiteX39" fmla="*/ 565307 w 2872310"/>
                  <a:gd name="connsiteY39" fmla="*/ 238802 h 1863478"/>
                  <a:gd name="connsiteX40" fmla="*/ 551305 w 2872310"/>
                  <a:gd name="connsiteY40" fmla="*/ 214799 h 1863478"/>
                  <a:gd name="connsiteX41" fmla="*/ 526731 w 2872310"/>
                  <a:gd name="connsiteY41" fmla="*/ 188986 h 1863478"/>
                  <a:gd name="connsiteX42" fmla="*/ 311941 w 2872310"/>
                  <a:gd name="connsiteY42" fmla="*/ 49540 h 1863478"/>
                  <a:gd name="connsiteX43" fmla="*/ 49433 w 2872310"/>
                  <a:gd name="connsiteY43" fmla="*/ 509026 h 1863478"/>
                  <a:gd name="connsiteX44" fmla="*/ 280414 w 2872310"/>
                  <a:gd name="connsiteY44" fmla="*/ 629803 h 1863478"/>
                  <a:gd name="connsiteX45" fmla="*/ 315181 w 2872310"/>
                  <a:gd name="connsiteY45" fmla="*/ 638280 h 1863478"/>
                  <a:gd name="connsiteX46" fmla="*/ 332611 w 2872310"/>
                  <a:gd name="connsiteY46" fmla="*/ 638280 h 1863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872310" h="1863478">
                    <a:moveTo>
                      <a:pt x="2849974" y="1861576"/>
                    </a:moveTo>
                    <a:cubicBezTo>
                      <a:pt x="2848450" y="1861576"/>
                      <a:pt x="2846830" y="1861385"/>
                      <a:pt x="2845307" y="1861099"/>
                    </a:cubicBezTo>
                    <a:lnTo>
                      <a:pt x="2356388" y="1750611"/>
                    </a:lnTo>
                    <a:cubicBezTo>
                      <a:pt x="2327908" y="1744132"/>
                      <a:pt x="2300381" y="1734037"/>
                      <a:pt x="2274568" y="1720510"/>
                    </a:cubicBezTo>
                    <a:lnTo>
                      <a:pt x="445768" y="764296"/>
                    </a:lnTo>
                    <a:cubicBezTo>
                      <a:pt x="426814" y="754295"/>
                      <a:pt x="410811" y="739341"/>
                      <a:pt x="399572" y="721053"/>
                    </a:cubicBezTo>
                    <a:lnTo>
                      <a:pt x="397191" y="717338"/>
                    </a:lnTo>
                    <a:cubicBezTo>
                      <a:pt x="383474" y="695049"/>
                      <a:pt x="359186" y="681333"/>
                      <a:pt x="332993" y="681048"/>
                    </a:cubicBezTo>
                    <a:lnTo>
                      <a:pt x="315276" y="681048"/>
                    </a:lnTo>
                    <a:cubicBezTo>
                      <a:pt x="296417" y="681048"/>
                      <a:pt x="277842" y="676475"/>
                      <a:pt x="261174" y="667713"/>
                    </a:cubicBezTo>
                    <a:lnTo>
                      <a:pt x="10571" y="536744"/>
                    </a:lnTo>
                    <a:cubicBezTo>
                      <a:pt x="188" y="531314"/>
                      <a:pt x="-3811" y="518456"/>
                      <a:pt x="1617" y="508074"/>
                    </a:cubicBezTo>
                    <a:cubicBezTo>
                      <a:pt x="1713" y="507788"/>
                      <a:pt x="1808" y="507597"/>
                      <a:pt x="1999" y="507311"/>
                    </a:cubicBezTo>
                    <a:lnTo>
                      <a:pt x="286701" y="8963"/>
                    </a:lnTo>
                    <a:cubicBezTo>
                      <a:pt x="292511" y="-1228"/>
                      <a:pt x="305560" y="-4752"/>
                      <a:pt x="315656" y="1153"/>
                    </a:cubicBezTo>
                    <a:cubicBezTo>
                      <a:pt x="316038" y="1343"/>
                      <a:pt x="316419" y="1534"/>
                      <a:pt x="316704" y="1724"/>
                    </a:cubicBezTo>
                    <a:lnTo>
                      <a:pt x="550353" y="153363"/>
                    </a:lnTo>
                    <a:cubicBezTo>
                      <a:pt x="566069" y="163554"/>
                      <a:pt x="579118" y="177271"/>
                      <a:pt x="588453" y="193463"/>
                    </a:cubicBezTo>
                    <a:lnTo>
                      <a:pt x="602454" y="217466"/>
                    </a:lnTo>
                    <a:cubicBezTo>
                      <a:pt x="615885" y="240802"/>
                      <a:pt x="640745" y="255280"/>
                      <a:pt x="667701" y="255566"/>
                    </a:cubicBezTo>
                    <a:lnTo>
                      <a:pt x="670082" y="255566"/>
                    </a:lnTo>
                    <a:cubicBezTo>
                      <a:pt x="692657" y="255566"/>
                      <a:pt x="714849" y="262233"/>
                      <a:pt x="733709" y="274616"/>
                    </a:cubicBezTo>
                    <a:lnTo>
                      <a:pt x="2471735" y="1400281"/>
                    </a:lnTo>
                    <a:cubicBezTo>
                      <a:pt x="2487643" y="1410566"/>
                      <a:pt x="2502121" y="1422854"/>
                      <a:pt x="2514789" y="1436951"/>
                    </a:cubicBezTo>
                    <a:lnTo>
                      <a:pt x="2866071" y="1826334"/>
                    </a:lnTo>
                    <a:cubicBezTo>
                      <a:pt x="2873882" y="1835096"/>
                      <a:pt x="2873214" y="1848526"/>
                      <a:pt x="2864452" y="1856337"/>
                    </a:cubicBezTo>
                    <a:cubicBezTo>
                      <a:pt x="2860547" y="1859862"/>
                      <a:pt x="2855498" y="1861767"/>
                      <a:pt x="2850260" y="1861767"/>
                    </a:cubicBezTo>
                    <a:close/>
                    <a:moveTo>
                      <a:pt x="332611" y="638566"/>
                    </a:moveTo>
                    <a:cubicBezTo>
                      <a:pt x="373569" y="638852"/>
                      <a:pt x="411478" y="660188"/>
                      <a:pt x="433005" y="695049"/>
                    </a:cubicBezTo>
                    <a:lnTo>
                      <a:pt x="435291" y="698764"/>
                    </a:lnTo>
                    <a:cubicBezTo>
                      <a:pt x="442530" y="710575"/>
                      <a:pt x="452817" y="720100"/>
                      <a:pt x="465104" y="726577"/>
                    </a:cubicBezTo>
                    <a:lnTo>
                      <a:pt x="2293904" y="1682887"/>
                    </a:lnTo>
                    <a:cubicBezTo>
                      <a:pt x="2316574" y="1694698"/>
                      <a:pt x="2340672" y="1703555"/>
                      <a:pt x="2365533" y="1709176"/>
                    </a:cubicBezTo>
                    <a:lnTo>
                      <a:pt x="2789109" y="1804903"/>
                    </a:lnTo>
                    <a:lnTo>
                      <a:pt x="2482689" y="1465240"/>
                    </a:lnTo>
                    <a:cubicBezTo>
                      <a:pt x="2472498" y="1453906"/>
                      <a:pt x="2460878" y="1443999"/>
                      <a:pt x="2448018" y="1435714"/>
                    </a:cubicBezTo>
                    <a:lnTo>
                      <a:pt x="710182" y="310049"/>
                    </a:lnTo>
                    <a:cubicBezTo>
                      <a:pt x="697990" y="301762"/>
                      <a:pt x="683512" y="297571"/>
                      <a:pt x="668749" y="297952"/>
                    </a:cubicBezTo>
                    <a:lnTo>
                      <a:pt x="667320" y="297952"/>
                    </a:lnTo>
                    <a:cubicBezTo>
                      <a:pt x="625219" y="297856"/>
                      <a:pt x="586357" y="275282"/>
                      <a:pt x="565307" y="238802"/>
                    </a:cubicBezTo>
                    <a:lnTo>
                      <a:pt x="551305" y="214799"/>
                    </a:lnTo>
                    <a:cubicBezTo>
                      <a:pt x="545304" y="204417"/>
                      <a:pt x="536828" y="195558"/>
                      <a:pt x="526731" y="188986"/>
                    </a:cubicBezTo>
                    <a:lnTo>
                      <a:pt x="311941" y="49540"/>
                    </a:lnTo>
                    <a:lnTo>
                      <a:pt x="49433" y="509026"/>
                    </a:lnTo>
                    <a:lnTo>
                      <a:pt x="280414" y="629803"/>
                    </a:lnTo>
                    <a:cubicBezTo>
                      <a:pt x="291178" y="635328"/>
                      <a:pt x="303084" y="638280"/>
                      <a:pt x="315181" y="638280"/>
                    </a:cubicBezTo>
                    <a:lnTo>
                      <a:pt x="332611" y="6382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C0F6C985-589F-E771-380A-203838312B3B}"/>
                  </a:ext>
                </a:extLst>
              </p:cNvPr>
              <p:cNvSpPr/>
              <p:nvPr/>
            </p:nvSpPr>
            <p:spPr>
              <a:xfrm rot="17563001">
                <a:off x="3434426" y="2937983"/>
                <a:ext cx="147492" cy="245028"/>
              </a:xfrm>
              <a:custGeom>
                <a:avLst/>
                <a:gdLst>
                  <a:gd name="connsiteX0" fmla="*/ 20626 w 147492"/>
                  <a:gd name="connsiteY0" fmla="*/ 243317 h 245028"/>
                  <a:gd name="connsiteX1" fmla="*/ -805 w 147492"/>
                  <a:gd name="connsiteY1" fmla="*/ 222076 h 245028"/>
                  <a:gd name="connsiteX2" fmla="*/ 1576 w 147492"/>
                  <a:gd name="connsiteY2" fmla="*/ 212265 h 245028"/>
                  <a:gd name="connsiteX3" fmla="*/ 106351 w 147492"/>
                  <a:gd name="connsiteY3" fmla="*/ 10050 h 245028"/>
                  <a:gd name="connsiteX4" fmla="*/ 134926 w 147492"/>
                  <a:gd name="connsiteY4" fmla="*/ 525 h 245028"/>
                  <a:gd name="connsiteX5" fmla="*/ 144451 w 147492"/>
                  <a:gd name="connsiteY5" fmla="*/ 29100 h 245028"/>
                  <a:gd name="connsiteX6" fmla="*/ 39676 w 147492"/>
                  <a:gd name="connsiteY6" fmla="*/ 231315 h 245028"/>
                  <a:gd name="connsiteX7" fmla="*/ 20626 w 147492"/>
                  <a:gd name="connsiteY7" fmla="*/ 243317 h 245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7492" h="245028">
                    <a:moveTo>
                      <a:pt x="20626" y="243317"/>
                    </a:moveTo>
                    <a:cubicBezTo>
                      <a:pt x="8815" y="243317"/>
                      <a:pt x="-710" y="233792"/>
                      <a:pt x="-805" y="222076"/>
                    </a:cubicBezTo>
                    <a:cubicBezTo>
                      <a:pt x="-805" y="218646"/>
                      <a:pt x="53" y="215314"/>
                      <a:pt x="1576" y="212265"/>
                    </a:cubicBezTo>
                    <a:lnTo>
                      <a:pt x="106351" y="10050"/>
                    </a:lnTo>
                    <a:cubicBezTo>
                      <a:pt x="111590" y="-429"/>
                      <a:pt x="124449" y="-4715"/>
                      <a:pt x="134926" y="525"/>
                    </a:cubicBezTo>
                    <a:cubicBezTo>
                      <a:pt x="145403" y="5764"/>
                      <a:pt x="149690" y="18621"/>
                      <a:pt x="144451" y="29100"/>
                    </a:cubicBezTo>
                    <a:lnTo>
                      <a:pt x="39676" y="231315"/>
                    </a:lnTo>
                    <a:cubicBezTo>
                      <a:pt x="36152" y="238650"/>
                      <a:pt x="28722" y="243221"/>
                      <a:pt x="20626" y="24331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CB7DCA31-E62E-1DCC-B340-2553BDC69D4D}"/>
                  </a:ext>
                </a:extLst>
              </p:cNvPr>
              <p:cNvSpPr/>
              <p:nvPr/>
            </p:nvSpPr>
            <p:spPr>
              <a:xfrm rot="17563001">
                <a:off x="855666" y="4442072"/>
                <a:ext cx="785485" cy="771801"/>
              </a:xfrm>
              <a:custGeom>
                <a:avLst/>
                <a:gdLst>
                  <a:gd name="connsiteX0" fmla="*/ 370534 w 785485"/>
                  <a:gd name="connsiteY0" fmla="*/ 22186 h 771801"/>
                  <a:gd name="connsiteX1" fmla="*/ 784680 w 785485"/>
                  <a:gd name="connsiteY1" fmla="*/ 272504 h 771801"/>
                  <a:gd name="connsiteX2" fmla="*/ 492453 w 785485"/>
                  <a:gd name="connsiteY2" fmla="*/ 770090 h 771801"/>
                  <a:gd name="connsiteX3" fmla="*/ 78306 w 785485"/>
                  <a:gd name="connsiteY3" fmla="*/ 519772 h 771801"/>
                  <a:gd name="connsiteX4" fmla="*/ 20204 w 785485"/>
                  <a:gd name="connsiteY4" fmla="*/ 301746 h 771801"/>
                  <a:gd name="connsiteX5" fmla="*/ 153554 w 785485"/>
                  <a:gd name="connsiteY5" fmla="*/ 74194 h 771801"/>
                  <a:gd name="connsiteX6" fmla="*/ 367866 w 785485"/>
                  <a:gd name="connsiteY6" fmla="*/ 20568 h 771801"/>
                  <a:gd name="connsiteX7" fmla="*/ 370534 w 785485"/>
                  <a:gd name="connsiteY7" fmla="*/ 22186 h 771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5485" h="771801">
                    <a:moveTo>
                      <a:pt x="370534" y="22186"/>
                    </a:moveTo>
                    <a:lnTo>
                      <a:pt x="784680" y="272504"/>
                    </a:lnTo>
                    <a:lnTo>
                      <a:pt x="492453" y="770090"/>
                    </a:lnTo>
                    <a:lnTo>
                      <a:pt x="78306" y="519772"/>
                    </a:lnTo>
                    <a:cubicBezTo>
                      <a:pt x="2678" y="475101"/>
                      <a:pt x="-23135" y="378136"/>
                      <a:pt x="20204" y="301746"/>
                    </a:cubicBezTo>
                    <a:lnTo>
                      <a:pt x="153554" y="74194"/>
                    </a:lnTo>
                    <a:cubicBezTo>
                      <a:pt x="197941" y="184"/>
                      <a:pt x="293857" y="-23819"/>
                      <a:pt x="367866" y="20568"/>
                    </a:cubicBezTo>
                    <a:cubicBezTo>
                      <a:pt x="368723" y="21043"/>
                      <a:pt x="369676" y="21615"/>
                      <a:pt x="370534" y="22186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B6DCDCD6-6E2D-AA15-FB04-2F9F4C1EB2AF}"/>
                  </a:ext>
                </a:extLst>
              </p:cNvPr>
              <p:cNvSpPr/>
              <p:nvPr/>
            </p:nvSpPr>
            <p:spPr>
              <a:xfrm rot="17563001">
                <a:off x="834817" y="4421332"/>
                <a:ext cx="827424" cy="813841"/>
              </a:xfrm>
              <a:custGeom>
                <a:avLst/>
                <a:gdLst>
                  <a:gd name="connsiteX0" fmla="*/ 513634 w 827424"/>
                  <a:gd name="connsiteY0" fmla="*/ 812130 h 813841"/>
                  <a:gd name="connsiteX1" fmla="*/ 502680 w 827424"/>
                  <a:gd name="connsiteY1" fmla="*/ 809083 h 813841"/>
                  <a:gd name="connsiteX2" fmla="*/ 88438 w 827424"/>
                  <a:gd name="connsiteY2" fmla="*/ 558765 h 813841"/>
                  <a:gd name="connsiteX3" fmla="*/ 23001 w 827424"/>
                  <a:gd name="connsiteY3" fmla="*/ 311783 h 813841"/>
                  <a:gd name="connsiteX4" fmla="*/ 156351 w 827424"/>
                  <a:gd name="connsiteY4" fmla="*/ 84230 h 813841"/>
                  <a:gd name="connsiteX5" fmla="*/ 263889 w 827424"/>
                  <a:gd name="connsiteY5" fmla="*/ 3743 h 813841"/>
                  <a:gd name="connsiteX6" fmla="*/ 402383 w 827424"/>
                  <a:gd name="connsiteY6" fmla="*/ 24794 h 813841"/>
                  <a:gd name="connsiteX7" fmla="*/ 816529 w 827424"/>
                  <a:gd name="connsiteY7" fmla="*/ 275111 h 813841"/>
                  <a:gd name="connsiteX8" fmla="*/ 823864 w 827424"/>
                  <a:gd name="connsiteY8" fmla="*/ 303686 h 813841"/>
                  <a:gd name="connsiteX9" fmla="*/ 531636 w 827424"/>
                  <a:gd name="connsiteY9" fmla="*/ 801273 h 813841"/>
                  <a:gd name="connsiteX10" fmla="*/ 518587 w 827424"/>
                  <a:gd name="connsiteY10" fmla="*/ 810798 h 813841"/>
                  <a:gd name="connsiteX11" fmla="*/ 513634 w 827424"/>
                  <a:gd name="connsiteY11" fmla="*/ 812130 h 813841"/>
                  <a:gd name="connsiteX12" fmla="*/ 308275 w 827424"/>
                  <a:gd name="connsiteY12" fmla="*/ 40605 h 813841"/>
                  <a:gd name="connsiteX13" fmla="*/ 274557 w 827424"/>
                  <a:gd name="connsiteY13" fmla="*/ 44797 h 813841"/>
                  <a:gd name="connsiteX14" fmla="*/ 193308 w 827424"/>
                  <a:gd name="connsiteY14" fmla="*/ 105662 h 813841"/>
                  <a:gd name="connsiteX15" fmla="*/ 59958 w 827424"/>
                  <a:gd name="connsiteY15" fmla="*/ 333214 h 813841"/>
                  <a:gd name="connsiteX16" fmla="*/ 110727 w 827424"/>
                  <a:gd name="connsiteY16" fmla="*/ 522285 h 813841"/>
                  <a:gd name="connsiteX17" fmla="*/ 506490 w 827424"/>
                  <a:gd name="connsiteY17" fmla="*/ 761458 h 813841"/>
                  <a:gd name="connsiteX18" fmla="*/ 777191 w 827424"/>
                  <a:gd name="connsiteY18" fmla="*/ 300543 h 813841"/>
                  <a:gd name="connsiteX19" fmla="*/ 380951 w 827424"/>
                  <a:gd name="connsiteY19" fmla="*/ 61084 h 813841"/>
                  <a:gd name="connsiteX20" fmla="*/ 308275 w 827424"/>
                  <a:gd name="connsiteY20" fmla="*/ 40700 h 8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27424" h="813841">
                    <a:moveTo>
                      <a:pt x="513634" y="812130"/>
                    </a:moveTo>
                    <a:cubicBezTo>
                      <a:pt x="509728" y="812130"/>
                      <a:pt x="506015" y="811083"/>
                      <a:pt x="502680" y="809083"/>
                    </a:cubicBezTo>
                    <a:lnTo>
                      <a:pt x="88438" y="558765"/>
                    </a:lnTo>
                    <a:cubicBezTo>
                      <a:pt x="3094" y="507998"/>
                      <a:pt x="-26053" y="398174"/>
                      <a:pt x="23001" y="311783"/>
                    </a:cubicBezTo>
                    <a:lnTo>
                      <a:pt x="156351" y="84230"/>
                    </a:lnTo>
                    <a:cubicBezTo>
                      <a:pt x="179878" y="44035"/>
                      <a:pt x="218645" y="14983"/>
                      <a:pt x="263889" y="3743"/>
                    </a:cubicBezTo>
                    <a:cubicBezTo>
                      <a:pt x="311037" y="-8068"/>
                      <a:pt x="360948" y="-542"/>
                      <a:pt x="402383" y="24794"/>
                    </a:cubicBezTo>
                    <a:lnTo>
                      <a:pt x="816529" y="275111"/>
                    </a:lnTo>
                    <a:cubicBezTo>
                      <a:pt x="826245" y="281111"/>
                      <a:pt x="829483" y="293780"/>
                      <a:pt x="823864" y="303686"/>
                    </a:cubicBezTo>
                    <a:lnTo>
                      <a:pt x="531636" y="801273"/>
                    </a:lnTo>
                    <a:cubicBezTo>
                      <a:pt x="528778" y="806035"/>
                      <a:pt x="524016" y="809464"/>
                      <a:pt x="518587" y="810798"/>
                    </a:cubicBezTo>
                    <a:cubicBezTo>
                      <a:pt x="516967" y="811464"/>
                      <a:pt x="515349" y="811941"/>
                      <a:pt x="513634" y="812130"/>
                    </a:cubicBezTo>
                    <a:close/>
                    <a:moveTo>
                      <a:pt x="308275" y="40605"/>
                    </a:moveTo>
                    <a:cubicBezTo>
                      <a:pt x="296940" y="40605"/>
                      <a:pt x="285606" y="42034"/>
                      <a:pt x="274557" y="44797"/>
                    </a:cubicBezTo>
                    <a:cubicBezTo>
                      <a:pt x="240362" y="53369"/>
                      <a:pt x="211120" y="75276"/>
                      <a:pt x="193308" y="105662"/>
                    </a:cubicBezTo>
                    <a:lnTo>
                      <a:pt x="59958" y="333214"/>
                    </a:lnTo>
                    <a:cubicBezTo>
                      <a:pt x="22525" y="399508"/>
                      <a:pt x="45100" y="483613"/>
                      <a:pt x="110727" y="522285"/>
                    </a:cubicBezTo>
                    <a:lnTo>
                      <a:pt x="506490" y="761458"/>
                    </a:lnTo>
                    <a:lnTo>
                      <a:pt x="777191" y="300543"/>
                    </a:lnTo>
                    <a:lnTo>
                      <a:pt x="380951" y="61084"/>
                    </a:lnTo>
                    <a:cubicBezTo>
                      <a:pt x="359043" y="47749"/>
                      <a:pt x="333897" y="40700"/>
                      <a:pt x="308275" y="4070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D1AEA657-6C6E-17F8-0DB6-CD1C5BD05BAA}"/>
                  </a:ext>
                </a:extLst>
              </p:cNvPr>
              <p:cNvSpPr/>
              <p:nvPr/>
            </p:nvSpPr>
            <p:spPr>
              <a:xfrm rot="17563001">
                <a:off x="1690468" y="4284899"/>
                <a:ext cx="183972" cy="277525"/>
              </a:xfrm>
              <a:custGeom>
                <a:avLst/>
                <a:gdLst>
                  <a:gd name="connsiteX0" fmla="*/ 20376 w 183972"/>
                  <a:gd name="connsiteY0" fmla="*/ 275814 h 277525"/>
                  <a:gd name="connsiteX1" fmla="*/ 9518 w 183972"/>
                  <a:gd name="connsiteY1" fmla="*/ 272766 h 277525"/>
                  <a:gd name="connsiteX2" fmla="*/ 2183 w 183972"/>
                  <a:gd name="connsiteY2" fmla="*/ 243810 h 277525"/>
                  <a:gd name="connsiteX3" fmla="*/ 2279 w 183972"/>
                  <a:gd name="connsiteY3" fmla="*/ 243619 h 277525"/>
                  <a:gd name="connsiteX4" fmla="*/ 143153 w 183972"/>
                  <a:gd name="connsiteY4" fmla="*/ 9591 h 277525"/>
                  <a:gd name="connsiteX5" fmla="*/ 171823 w 183972"/>
                  <a:gd name="connsiteY5" fmla="*/ 732 h 277525"/>
                  <a:gd name="connsiteX6" fmla="*/ 180682 w 183972"/>
                  <a:gd name="connsiteY6" fmla="*/ 29497 h 277525"/>
                  <a:gd name="connsiteX7" fmla="*/ 179539 w 183972"/>
                  <a:gd name="connsiteY7" fmla="*/ 31402 h 277525"/>
                  <a:gd name="connsiteX8" fmla="*/ 38664 w 183972"/>
                  <a:gd name="connsiteY8" fmla="*/ 265527 h 277525"/>
                  <a:gd name="connsiteX9" fmla="*/ 20376 w 183972"/>
                  <a:gd name="connsiteY9" fmla="*/ 275814 h 277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3972" h="277525">
                    <a:moveTo>
                      <a:pt x="20376" y="275814"/>
                    </a:moveTo>
                    <a:cubicBezTo>
                      <a:pt x="16566" y="275814"/>
                      <a:pt x="12756" y="274766"/>
                      <a:pt x="9518" y="272766"/>
                    </a:cubicBezTo>
                    <a:cubicBezTo>
                      <a:pt x="-484" y="266766"/>
                      <a:pt x="-3817" y="253812"/>
                      <a:pt x="2183" y="243810"/>
                    </a:cubicBezTo>
                    <a:cubicBezTo>
                      <a:pt x="2183" y="243715"/>
                      <a:pt x="2279" y="243715"/>
                      <a:pt x="2279" y="243619"/>
                    </a:cubicBezTo>
                    <a:lnTo>
                      <a:pt x="143153" y="9591"/>
                    </a:lnTo>
                    <a:cubicBezTo>
                      <a:pt x="148678" y="-791"/>
                      <a:pt x="161536" y="-4697"/>
                      <a:pt x="171823" y="732"/>
                    </a:cubicBezTo>
                    <a:cubicBezTo>
                      <a:pt x="182206" y="6257"/>
                      <a:pt x="186206" y="19116"/>
                      <a:pt x="180682" y="29497"/>
                    </a:cubicBezTo>
                    <a:cubicBezTo>
                      <a:pt x="180300" y="30165"/>
                      <a:pt x="179920" y="30831"/>
                      <a:pt x="179539" y="31402"/>
                    </a:cubicBezTo>
                    <a:lnTo>
                      <a:pt x="38664" y="265527"/>
                    </a:lnTo>
                    <a:cubicBezTo>
                      <a:pt x="34759" y="271908"/>
                      <a:pt x="27805" y="275814"/>
                      <a:pt x="20376" y="275814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8E49CE3D-3846-80CB-854F-5A77E8ECBDBA}"/>
                  </a:ext>
                </a:extLst>
              </p:cNvPr>
              <p:cNvSpPr/>
              <p:nvPr/>
            </p:nvSpPr>
            <p:spPr>
              <a:xfrm rot="17563001">
                <a:off x="1836486" y="3835770"/>
                <a:ext cx="561125" cy="368036"/>
              </a:xfrm>
              <a:custGeom>
                <a:avLst/>
                <a:gdLst>
                  <a:gd name="connsiteX0" fmla="*/ 539015 w 561125"/>
                  <a:gd name="connsiteY0" fmla="*/ 366325 h 368036"/>
                  <a:gd name="connsiteX1" fmla="*/ 527775 w 561125"/>
                  <a:gd name="connsiteY1" fmla="*/ 363088 h 368036"/>
                  <a:gd name="connsiteX2" fmla="*/ 9139 w 561125"/>
                  <a:gd name="connsiteY2" fmla="*/ 37523 h 368036"/>
                  <a:gd name="connsiteX3" fmla="*/ 2472 w 561125"/>
                  <a:gd name="connsiteY3" fmla="*/ 8282 h 368036"/>
                  <a:gd name="connsiteX4" fmla="*/ 31713 w 561125"/>
                  <a:gd name="connsiteY4" fmla="*/ 1518 h 368036"/>
                  <a:gd name="connsiteX5" fmla="*/ 550349 w 561125"/>
                  <a:gd name="connsiteY5" fmla="*/ 327083 h 368036"/>
                  <a:gd name="connsiteX6" fmla="*/ 557113 w 561125"/>
                  <a:gd name="connsiteY6" fmla="*/ 356326 h 368036"/>
                  <a:gd name="connsiteX7" fmla="*/ 539015 w 561125"/>
                  <a:gd name="connsiteY7" fmla="*/ 366325 h 368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1125" h="368036">
                    <a:moveTo>
                      <a:pt x="539015" y="366325"/>
                    </a:moveTo>
                    <a:cubicBezTo>
                      <a:pt x="535014" y="366325"/>
                      <a:pt x="531110" y="365183"/>
                      <a:pt x="527775" y="363088"/>
                    </a:cubicBezTo>
                    <a:lnTo>
                      <a:pt x="9139" y="37523"/>
                    </a:lnTo>
                    <a:cubicBezTo>
                      <a:pt x="-767" y="31332"/>
                      <a:pt x="-3815" y="18187"/>
                      <a:pt x="2472" y="8282"/>
                    </a:cubicBezTo>
                    <a:cubicBezTo>
                      <a:pt x="8662" y="-1720"/>
                      <a:pt x="21807" y="-4672"/>
                      <a:pt x="31713" y="1518"/>
                    </a:cubicBezTo>
                    <a:lnTo>
                      <a:pt x="550349" y="327083"/>
                    </a:lnTo>
                    <a:cubicBezTo>
                      <a:pt x="560255" y="333274"/>
                      <a:pt x="563304" y="346419"/>
                      <a:pt x="557113" y="356326"/>
                    </a:cubicBezTo>
                    <a:cubicBezTo>
                      <a:pt x="553207" y="362611"/>
                      <a:pt x="546349" y="366325"/>
                      <a:pt x="539015" y="366325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D3B15018-6A67-E68B-D830-18CA23970B3F}"/>
                  </a:ext>
                </a:extLst>
              </p:cNvPr>
              <p:cNvSpPr/>
              <p:nvPr/>
            </p:nvSpPr>
            <p:spPr>
              <a:xfrm rot="17563001">
                <a:off x="3183509" y="3089420"/>
                <a:ext cx="245455" cy="168840"/>
              </a:xfrm>
              <a:custGeom>
                <a:avLst/>
                <a:gdLst>
                  <a:gd name="connsiteX0" fmla="*/ 222804 w 245455"/>
                  <a:gd name="connsiteY0" fmla="*/ 167129 h 168840"/>
                  <a:gd name="connsiteX1" fmla="*/ 211660 w 245455"/>
                  <a:gd name="connsiteY1" fmla="*/ 163890 h 168840"/>
                  <a:gd name="connsiteX2" fmla="*/ 9540 w 245455"/>
                  <a:gd name="connsiteY2" fmla="*/ 37779 h 168840"/>
                  <a:gd name="connsiteX3" fmla="*/ 2205 w 245455"/>
                  <a:gd name="connsiteY3" fmla="*/ 8632 h 168840"/>
                  <a:gd name="connsiteX4" fmla="*/ 31352 w 245455"/>
                  <a:gd name="connsiteY4" fmla="*/ 1298 h 168840"/>
                  <a:gd name="connsiteX5" fmla="*/ 31923 w 245455"/>
                  <a:gd name="connsiteY5" fmla="*/ 1679 h 168840"/>
                  <a:gd name="connsiteX6" fmla="*/ 234520 w 245455"/>
                  <a:gd name="connsiteY6" fmla="*/ 127790 h 168840"/>
                  <a:gd name="connsiteX7" fmla="*/ 241473 w 245455"/>
                  <a:gd name="connsiteY7" fmla="*/ 157032 h 168840"/>
                  <a:gd name="connsiteX8" fmla="*/ 223280 w 245455"/>
                  <a:gd name="connsiteY8" fmla="*/ 167129 h 168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5455" h="168840">
                    <a:moveTo>
                      <a:pt x="222804" y="167129"/>
                    </a:moveTo>
                    <a:cubicBezTo>
                      <a:pt x="218899" y="167129"/>
                      <a:pt x="214993" y="165985"/>
                      <a:pt x="211660" y="163890"/>
                    </a:cubicBezTo>
                    <a:lnTo>
                      <a:pt x="9540" y="37779"/>
                    </a:lnTo>
                    <a:cubicBezTo>
                      <a:pt x="-558" y="31779"/>
                      <a:pt x="-3796" y="18729"/>
                      <a:pt x="2205" y="8632"/>
                    </a:cubicBezTo>
                    <a:cubicBezTo>
                      <a:pt x="8206" y="-1463"/>
                      <a:pt x="21255" y="-4702"/>
                      <a:pt x="31352" y="1298"/>
                    </a:cubicBezTo>
                    <a:cubicBezTo>
                      <a:pt x="31543" y="1393"/>
                      <a:pt x="31732" y="1584"/>
                      <a:pt x="31923" y="1679"/>
                    </a:cubicBezTo>
                    <a:lnTo>
                      <a:pt x="234520" y="127790"/>
                    </a:lnTo>
                    <a:cubicBezTo>
                      <a:pt x="244522" y="133887"/>
                      <a:pt x="247665" y="147031"/>
                      <a:pt x="241473" y="157032"/>
                    </a:cubicBezTo>
                    <a:cubicBezTo>
                      <a:pt x="237567" y="163318"/>
                      <a:pt x="230710" y="167129"/>
                      <a:pt x="223280" y="16712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1308AE7E-F8C9-8CAF-9F25-ED52BA369350}"/>
                  </a:ext>
                </a:extLst>
              </p:cNvPr>
              <p:cNvSpPr/>
              <p:nvPr/>
            </p:nvSpPr>
            <p:spPr>
              <a:xfrm rot="17563001">
                <a:off x="1111491" y="4839562"/>
                <a:ext cx="358234" cy="236350"/>
              </a:xfrm>
              <a:custGeom>
                <a:avLst/>
                <a:gdLst>
                  <a:gd name="connsiteX0" fmla="*/ 336033 w 358234"/>
                  <a:gd name="connsiteY0" fmla="*/ 234637 h 236350"/>
                  <a:gd name="connsiteX1" fmla="*/ 324983 w 358234"/>
                  <a:gd name="connsiteY1" fmla="*/ 231494 h 236350"/>
                  <a:gd name="connsiteX2" fmla="*/ 9325 w 358234"/>
                  <a:gd name="connsiteY2" fmla="*/ 37661 h 236350"/>
                  <a:gd name="connsiteX3" fmla="*/ 2372 w 358234"/>
                  <a:gd name="connsiteY3" fmla="*/ 8418 h 236350"/>
                  <a:gd name="connsiteX4" fmla="*/ 31614 w 358234"/>
                  <a:gd name="connsiteY4" fmla="*/ 1465 h 236350"/>
                  <a:gd name="connsiteX5" fmla="*/ 347177 w 358234"/>
                  <a:gd name="connsiteY5" fmla="*/ 195203 h 236350"/>
                  <a:gd name="connsiteX6" fmla="*/ 354416 w 358234"/>
                  <a:gd name="connsiteY6" fmla="*/ 224350 h 236350"/>
                  <a:gd name="connsiteX7" fmla="*/ 336033 w 358234"/>
                  <a:gd name="connsiteY7" fmla="*/ 234637 h 236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8234" h="236350">
                    <a:moveTo>
                      <a:pt x="336033" y="234637"/>
                    </a:moveTo>
                    <a:cubicBezTo>
                      <a:pt x="332127" y="234637"/>
                      <a:pt x="328317" y="233494"/>
                      <a:pt x="324983" y="231494"/>
                    </a:cubicBezTo>
                    <a:lnTo>
                      <a:pt x="9325" y="37661"/>
                    </a:lnTo>
                    <a:cubicBezTo>
                      <a:pt x="-676" y="31469"/>
                      <a:pt x="-3820" y="18420"/>
                      <a:pt x="2372" y="8418"/>
                    </a:cubicBezTo>
                    <a:cubicBezTo>
                      <a:pt x="8563" y="-1582"/>
                      <a:pt x="21612" y="-4726"/>
                      <a:pt x="31614" y="1465"/>
                    </a:cubicBezTo>
                    <a:lnTo>
                      <a:pt x="347177" y="195203"/>
                    </a:lnTo>
                    <a:cubicBezTo>
                      <a:pt x="357178" y="201299"/>
                      <a:pt x="360416" y="214349"/>
                      <a:pt x="354416" y="224350"/>
                    </a:cubicBezTo>
                    <a:cubicBezTo>
                      <a:pt x="350511" y="230828"/>
                      <a:pt x="343558" y="234732"/>
                      <a:pt x="336033" y="234637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D117D523-B4AA-5583-5695-0BC023F69DD7}"/>
                  </a:ext>
                </a:extLst>
              </p:cNvPr>
              <p:cNvSpPr/>
              <p:nvPr/>
            </p:nvSpPr>
            <p:spPr>
              <a:xfrm rot="17563001">
                <a:off x="2245292" y="3529245"/>
                <a:ext cx="1556559" cy="811849"/>
              </a:xfrm>
              <a:custGeom>
                <a:avLst/>
                <a:gdLst>
                  <a:gd name="connsiteX0" fmla="*/ 140638 w 1556559"/>
                  <a:gd name="connsiteY0" fmla="*/ 27122 h 811849"/>
                  <a:gd name="connsiteX1" fmla="*/ 835010 w 1556559"/>
                  <a:gd name="connsiteY1" fmla="*/ 11690 h 811849"/>
                  <a:gd name="connsiteX2" fmla="*/ 1538050 w 1556559"/>
                  <a:gd name="connsiteY2" fmla="*/ 294203 h 811849"/>
                  <a:gd name="connsiteX3" fmla="*/ 1418131 w 1556559"/>
                  <a:gd name="connsiteY3" fmla="*/ 520610 h 811849"/>
                  <a:gd name="connsiteX4" fmla="*/ 1195150 w 1556559"/>
                  <a:gd name="connsiteY4" fmla="*/ 686537 h 811849"/>
                  <a:gd name="connsiteX5" fmla="*/ 236840 w 1556559"/>
                  <a:gd name="connsiteY5" fmla="*/ 654628 h 811849"/>
                  <a:gd name="connsiteX6" fmla="*/ 7574 w 1556559"/>
                  <a:gd name="connsiteY6" fmla="*/ 597954 h 811849"/>
                  <a:gd name="connsiteX7" fmla="*/ 140638 w 1556559"/>
                  <a:gd name="connsiteY7" fmla="*/ 27122 h 811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6559" h="811849">
                    <a:moveTo>
                      <a:pt x="140638" y="27122"/>
                    </a:moveTo>
                    <a:cubicBezTo>
                      <a:pt x="140638" y="27122"/>
                      <a:pt x="564881" y="-25742"/>
                      <a:pt x="835010" y="11690"/>
                    </a:cubicBezTo>
                    <a:cubicBezTo>
                      <a:pt x="1045417" y="40933"/>
                      <a:pt x="1668162" y="-108609"/>
                      <a:pt x="1538050" y="294203"/>
                    </a:cubicBezTo>
                    <a:cubicBezTo>
                      <a:pt x="1510047" y="380975"/>
                      <a:pt x="1495283" y="438792"/>
                      <a:pt x="1418131" y="520610"/>
                    </a:cubicBezTo>
                    <a:cubicBezTo>
                      <a:pt x="1376030" y="565380"/>
                      <a:pt x="1260587" y="657676"/>
                      <a:pt x="1195150" y="686537"/>
                    </a:cubicBezTo>
                    <a:cubicBezTo>
                      <a:pt x="877110" y="827031"/>
                      <a:pt x="588885" y="885800"/>
                      <a:pt x="236840" y="654628"/>
                    </a:cubicBezTo>
                    <a:cubicBezTo>
                      <a:pt x="169213" y="610051"/>
                      <a:pt x="88250" y="590048"/>
                      <a:pt x="7574" y="597954"/>
                    </a:cubicBezTo>
                    <a:cubicBezTo>
                      <a:pt x="-39385" y="602717"/>
                      <a:pt x="125684" y="30454"/>
                      <a:pt x="140638" y="27122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EF32AAFD-C49E-DC3E-9C71-C65618BC0191}"/>
                  </a:ext>
                </a:extLst>
              </p:cNvPr>
              <p:cNvSpPr/>
              <p:nvPr/>
            </p:nvSpPr>
            <p:spPr>
              <a:xfrm rot="17563001">
                <a:off x="2061599" y="3587596"/>
                <a:ext cx="1813804" cy="882774"/>
              </a:xfrm>
              <a:custGeom>
                <a:avLst/>
                <a:gdLst>
                  <a:gd name="connsiteX0" fmla="*/ 947325 w 1813804"/>
                  <a:gd name="connsiteY0" fmla="*/ 881063 h 882774"/>
                  <a:gd name="connsiteX1" fmla="*/ 461550 w 1813804"/>
                  <a:gd name="connsiteY1" fmla="*/ 722473 h 882774"/>
                  <a:gd name="connsiteX2" fmla="*/ 246095 w 1813804"/>
                  <a:gd name="connsiteY2" fmla="*/ 669323 h 882774"/>
                  <a:gd name="connsiteX3" fmla="*/ 21209 w 1813804"/>
                  <a:gd name="connsiteY3" fmla="*/ 680561 h 882774"/>
                  <a:gd name="connsiteX4" fmla="*/ -794 w 1813804"/>
                  <a:gd name="connsiteY4" fmla="*/ 659988 h 882774"/>
                  <a:gd name="connsiteX5" fmla="*/ 19780 w 1813804"/>
                  <a:gd name="connsiteY5" fmla="*/ 638080 h 882774"/>
                  <a:gd name="connsiteX6" fmla="*/ 241809 w 1813804"/>
                  <a:gd name="connsiteY6" fmla="*/ 627032 h 882774"/>
                  <a:gd name="connsiteX7" fmla="*/ 484886 w 1813804"/>
                  <a:gd name="connsiteY7" fmla="*/ 687135 h 882774"/>
                  <a:gd name="connsiteX8" fmla="*/ 1422909 w 1813804"/>
                  <a:gd name="connsiteY8" fmla="*/ 717329 h 882774"/>
                  <a:gd name="connsiteX9" fmla="*/ 1639031 w 1813804"/>
                  <a:gd name="connsiteY9" fmla="*/ 556260 h 882774"/>
                  <a:gd name="connsiteX10" fmla="*/ 1748568 w 1813804"/>
                  <a:gd name="connsiteY10" fmla="*/ 355188 h 882774"/>
                  <a:gd name="connsiteX11" fmla="*/ 1754187 w 1813804"/>
                  <a:gd name="connsiteY11" fmla="*/ 337947 h 882774"/>
                  <a:gd name="connsiteX12" fmla="*/ 1747711 w 1813804"/>
                  <a:gd name="connsiteY12" fmla="*/ 170404 h 882774"/>
                  <a:gd name="connsiteX13" fmla="*/ 1330706 w 1813804"/>
                  <a:gd name="connsiteY13" fmla="*/ 96013 h 882774"/>
                  <a:gd name="connsiteX14" fmla="*/ 1065054 w 1813804"/>
                  <a:gd name="connsiteY14" fmla="*/ 82203 h 882774"/>
                  <a:gd name="connsiteX15" fmla="*/ 383541 w 1813804"/>
                  <a:gd name="connsiteY15" fmla="*/ 97537 h 882774"/>
                  <a:gd name="connsiteX16" fmla="*/ 211328 w 1813804"/>
                  <a:gd name="connsiteY16" fmla="*/ 92869 h 882774"/>
                  <a:gd name="connsiteX17" fmla="*/ 191612 w 1813804"/>
                  <a:gd name="connsiteY17" fmla="*/ 70201 h 882774"/>
                  <a:gd name="connsiteX18" fmla="*/ 213900 w 1813804"/>
                  <a:gd name="connsiteY18" fmla="*/ 50484 h 882774"/>
                  <a:gd name="connsiteX19" fmla="*/ 214281 w 1813804"/>
                  <a:gd name="connsiteY19" fmla="*/ 50484 h 882774"/>
                  <a:gd name="connsiteX20" fmla="*/ 372205 w 1813804"/>
                  <a:gd name="connsiteY20" fmla="*/ 56579 h 882774"/>
                  <a:gd name="connsiteX21" fmla="*/ 1077628 w 1813804"/>
                  <a:gd name="connsiteY21" fmla="*/ 41626 h 882774"/>
                  <a:gd name="connsiteX22" fmla="*/ 1329468 w 1813804"/>
                  <a:gd name="connsiteY22" fmla="*/ 53628 h 882774"/>
                  <a:gd name="connsiteX23" fmla="*/ 1781715 w 1813804"/>
                  <a:gd name="connsiteY23" fmla="*/ 144971 h 882774"/>
                  <a:gd name="connsiteX24" fmla="*/ 1794573 w 1813804"/>
                  <a:gd name="connsiteY24" fmla="*/ 350998 h 882774"/>
                  <a:gd name="connsiteX25" fmla="*/ 1789049 w 1813804"/>
                  <a:gd name="connsiteY25" fmla="*/ 368141 h 882774"/>
                  <a:gd name="connsiteX26" fmla="*/ 1669987 w 1813804"/>
                  <a:gd name="connsiteY26" fmla="*/ 585407 h 882774"/>
                  <a:gd name="connsiteX27" fmla="*/ 1440148 w 1813804"/>
                  <a:gd name="connsiteY27" fmla="*/ 756192 h 882774"/>
                  <a:gd name="connsiteX28" fmla="*/ 947325 w 1813804"/>
                  <a:gd name="connsiteY28" fmla="*/ 881063 h 882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13804" h="882774">
                    <a:moveTo>
                      <a:pt x="947325" y="881063"/>
                    </a:moveTo>
                    <a:cubicBezTo>
                      <a:pt x="791687" y="881063"/>
                      <a:pt x="633666" y="835438"/>
                      <a:pt x="461550" y="722473"/>
                    </a:cubicBezTo>
                    <a:cubicBezTo>
                      <a:pt x="397923" y="680657"/>
                      <a:pt x="321913" y="661893"/>
                      <a:pt x="246095" y="669323"/>
                    </a:cubicBezTo>
                    <a:cubicBezTo>
                      <a:pt x="194279" y="674562"/>
                      <a:pt x="28258" y="680275"/>
                      <a:pt x="21209" y="680561"/>
                    </a:cubicBezTo>
                    <a:cubicBezTo>
                      <a:pt x="9494" y="680943"/>
                      <a:pt x="-317" y="671799"/>
                      <a:pt x="-794" y="659988"/>
                    </a:cubicBezTo>
                    <a:cubicBezTo>
                      <a:pt x="-1174" y="648273"/>
                      <a:pt x="8065" y="638462"/>
                      <a:pt x="19780" y="638080"/>
                    </a:cubicBezTo>
                    <a:cubicBezTo>
                      <a:pt x="21495" y="638080"/>
                      <a:pt x="191230" y="632081"/>
                      <a:pt x="241809" y="627032"/>
                    </a:cubicBezTo>
                    <a:cubicBezTo>
                      <a:pt x="327343" y="618744"/>
                      <a:pt x="413068" y="639985"/>
                      <a:pt x="484886" y="687135"/>
                    </a:cubicBezTo>
                    <a:cubicBezTo>
                      <a:pt x="821785" y="908401"/>
                      <a:pt x="1093534" y="862776"/>
                      <a:pt x="1422909" y="717329"/>
                    </a:cubicBezTo>
                    <a:cubicBezTo>
                      <a:pt x="1483868" y="690372"/>
                      <a:pt x="1597216" y="600648"/>
                      <a:pt x="1639031" y="556260"/>
                    </a:cubicBezTo>
                    <a:cubicBezTo>
                      <a:pt x="1707610" y="483490"/>
                      <a:pt x="1723899" y="432435"/>
                      <a:pt x="1748568" y="355188"/>
                    </a:cubicBezTo>
                    <a:lnTo>
                      <a:pt x="1754187" y="337947"/>
                    </a:lnTo>
                    <a:cubicBezTo>
                      <a:pt x="1778286" y="263178"/>
                      <a:pt x="1776191" y="208409"/>
                      <a:pt x="1747711" y="170404"/>
                    </a:cubicBezTo>
                    <a:cubicBezTo>
                      <a:pt x="1684465" y="86107"/>
                      <a:pt x="1496537" y="91442"/>
                      <a:pt x="1330706" y="96013"/>
                    </a:cubicBezTo>
                    <a:cubicBezTo>
                      <a:pt x="1225931" y="98967"/>
                      <a:pt x="1127919" y="101727"/>
                      <a:pt x="1065054" y="82203"/>
                    </a:cubicBezTo>
                    <a:cubicBezTo>
                      <a:pt x="744537" y="-17336"/>
                      <a:pt x="387065" y="96395"/>
                      <a:pt x="383541" y="97537"/>
                    </a:cubicBezTo>
                    <a:cubicBezTo>
                      <a:pt x="365823" y="101632"/>
                      <a:pt x="319627" y="100204"/>
                      <a:pt x="211328" y="92869"/>
                    </a:cubicBezTo>
                    <a:cubicBezTo>
                      <a:pt x="199613" y="92011"/>
                      <a:pt x="190849" y="81917"/>
                      <a:pt x="191612" y="70201"/>
                    </a:cubicBezTo>
                    <a:cubicBezTo>
                      <a:pt x="192278" y="58578"/>
                      <a:pt x="202280" y="49721"/>
                      <a:pt x="213900" y="50484"/>
                    </a:cubicBezTo>
                    <a:cubicBezTo>
                      <a:pt x="213995" y="50484"/>
                      <a:pt x="214186" y="50484"/>
                      <a:pt x="214281" y="50484"/>
                    </a:cubicBezTo>
                    <a:cubicBezTo>
                      <a:pt x="308388" y="56865"/>
                      <a:pt x="361442" y="58960"/>
                      <a:pt x="372205" y="56579"/>
                    </a:cubicBezTo>
                    <a:cubicBezTo>
                      <a:pt x="385445" y="52197"/>
                      <a:pt x="743681" y="-62007"/>
                      <a:pt x="1077628" y="41626"/>
                    </a:cubicBezTo>
                    <a:cubicBezTo>
                      <a:pt x="1133729" y="59055"/>
                      <a:pt x="1228885" y="56388"/>
                      <a:pt x="1329468" y="53628"/>
                    </a:cubicBezTo>
                    <a:cubicBezTo>
                      <a:pt x="1505681" y="48579"/>
                      <a:pt x="1705324" y="43054"/>
                      <a:pt x="1781715" y="144971"/>
                    </a:cubicBezTo>
                    <a:cubicBezTo>
                      <a:pt x="1818577" y="194121"/>
                      <a:pt x="1822864" y="263461"/>
                      <a:pt x="1794573" y="350998"/>
                    </a:cubicBezTo>
                    <a:lnTo>
                      <a:pt x="1789049" y="368141"/>
                    </a:lnTo>
                    <a:cubicBezTo>
                      <a:pt x="1763617" y="447962"/>
                      <a:pt x="1745139" y="505588"/>
                      <a:pt x="1669987" y="585407"/>
                    </a:cubicBezTo>
                    <a:cubicBezTo>
                      <a:pt x="1626077" y="632081"/>
                      <a:pt x="1508062" y="726377"/>
                      <a:pt x="1440148" y="756192"/>
                    </a:cubicBezTo>
                    <a:cubicBezTo>
                      <a:pt x="1270032" y="831248"/>
                      <a:pt x="1110012" y="881063"/>
                      <a:pt x="947325" y="88106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A6A32BFB-5BB5-9BD6-0427-E114AFBEA959}"/>
                </a:ext>
              </a:extLst>
            </p:cNvPr>
            <p:cNvGrpSpPr/>
            <p:nvPr/>
          </p:nvGrpSpPr>
          <p:grpSpPr>
            <a:xfrm rot="10800000">
              <a:off x="3012256" y="-3909469"/>
              <a:ext cx="5392838" cy="6948057"/>
              <a:chOff x="-1762152" y="2264500"/>
              <a:chExt cx="5392838" cy="6948057"/>
            </a:xfrm>
          </p:grpSpPr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692505B9-3957-B0D6-DC46-5EEC05A7A6EB}"/>
                  </a:ext>
                </a:extLst>
              </p:cNvPr>
              <p:cNvSpPr/>
              <p:nvPr/>
            </p:nvSpPr>
            <p:spPr>
              <a:xfrm rot="17563001">
                <a:off x="-3069300" y="3614146"/>
                <a:ext cx="6905803" cy="4248456"/>
              </a:xfrm>
              <a:custGeom>
                <a:avLst/>
                <a:gdLst>
                  <a:gd name="connsiteX0" fmla="*/ 5498073 w 6905803"/>
                  <a:gd name="connsiteY0" fmla="*/ 3484249 h 4248456"/>
                  <a:gd name="connsiteX1" fmla="*/ 5593323 w 6905803"/>
                  <a:gd name="connsiteY1" fmla="*/ 3451481 h 4248456"/>
                  <a:gd name="connsiteX2" fmla="*/ 6239975 w 6905803"/>
                  <a:gd name="connsiteY2" fmla="*/ 3150397 h 4248456"/>
                  <a:gd name="connsiteX3" fmla="*/ 6622309 w 6905803"/>
                  <a:gd name="connsiteY3" fmla="*/ 3477105 h 4248456"/>
                  <a:gd name="connsiteX4" fmla="*/ 6904915 w 6905803"/>
                  <a:gd name="connsiteY4" fmla="*/ 3658080 h 4248456"/>
                  <a:gd name="connsiteX5" fmla="*/ 6583541 w 6905803"/>
                  <a:gd name="connsiteY5" fmla="*/ 4095372 h 4248456"/>
                  <a:gd name="connsiteX6" fmla="*/ 5595609 w 6905803"/>
                  <a:gd name="connsiteY6" fmla="*/ 4112327 h 4248456"/>
                  <a:gd name="connsiteX7" fmla="*/ 5365200 w 6905803"/>
                  <a:gd name="connsiteY7" fmla="*/ 4055177 h 4248456"/>
                  <a:gd name="connsiteX8" fmla="*/ 2223663 w 6905803"/>
                  <a:gd name="connsiteY8" fmla="*/ 4138521 h 4248456"/>
                  <a:gd name="connsiteX9" fmla="*/ 619653 w 6905803"/>
                  <a:gd name="connsiteY9" fmla="*/ 3168400 h 4248456"/>
                  <a:gd name="connsiteX10" fmla="*/ -805 w 6905803"/>
                  <a:gd name="connsiteY10" fmla="*/ 1984728 h 4248456"/>
                  <a:gd name="connsiteX11" fmla="*/ 710141 w 6905803"/>
                  <a:gd name="connsiteY11" fmla="*/ -1712 h 4248456"/>
                  <a:gd name="connsiteX12" fmla="*/ 1824566 w 6905803"/>
                  <a:gd name="connsiteY12" fmla="*/ 2588136 h 4248456"/>
                  <a:gd name="connsiteX13" fmla="*/ 5498073 w 6905803"/>
                  <a:gd name="connsiteY13" fmla="*/ 3484249 h 4248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905803" h="4248456">
                    <a:moveTo>
                      <a:pt x="5498073" y="3484249"/>
                    </a:moveTo>
                    <a:cubicBezTo>
                      <a:pt x="5532267" y="3482628"/>
                      <a:pt x="5565320" y="3471294"/>
                      <a:pt x="5593323" y="3451481"/>
                    </a:cubicBezTo>
                    <a:cubicBezTo>
                      <a:pt x="5737055" y="3349564"/>
                      <a:pt x="6035854" y="3121918"/>
                      <a:pt x="6239975" y="3150397"/>
                    </a:cubicBezTo>
                    <a:cubicBezTo>
                      <a:pt x="6581828" y="3198022"/>
                      <a:pt x="6622309" y="3477105"/>
                      <a:pt x="6622309" y="3477105"/>
                    </a:cubicBezTo>
                    <a:cubicBezTo>
                      <a:pt x="6622309" y="3477105"/>
                      <a:pt x="6910631" y="3466436"/>
                      <a:pt x="6904915" y="3658080"/>
                    </a:cubicBezTo>
                    <a:cubicBezTo>
                      <a:pt x="6900534" y="3805336"/>
                      <a:pt x="6816619" y="3992406"/>
                      <a:pt x="6583541" y="4095372"/>
                    </a:cubicBezTo>
                    <a:cubicBezTo>
                      <a:pt x="6265788" y="4235771"/>
                      <a:pt x="5947177" y="4343022"/>
                      <a:pt x="5595609" y="4112327"/>
                    </a:cubicBezTo>
                    <a:cubicBezTo>
                      <a:pt x="5527600" y="4067369"/>
                      <a:pt x="5446257" y="4047175"/>
                      <a:pt x="5365200" y="4055177"/>
                    </a:cubicBezTo>
                    <a:cubicBezTo>
                      <a:pt x="5167651" y="4075085"/>
                      <a:pt x="2223663" y="4138521"/>
                      <a:pt x="2223663" y="4138521"/>
                    </a:cubicBezTo>
                    <a:cubicBezTo>
                      <a:pt x="1550217" y="4138521"/>
                      <a:pt x="932397" y="3764855"/>
                      <a:pt x="619653" y="3168400"/>
                    </a:cubicBezTo>
                    <a:lnTo>
                      <a:pt x="-805" y="1984728"/>
                    </a:lnTo>
                    <a:lnTo>
                      <a:pt x="710141" y="-1712"/>
                    </a:lnTo>
                    <a:lnTo>
                      <a:pt x="1824566" y="2588136"/>
                    </a:lnTo>
                    <a:cubicBezTo>
                      <a:pt x="2364729" y="3325275"/>
                      <a:pt x="5441780" y="3497011"/>
                      <a:pt x="5498073" y="3484249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E0665FE0-E918-A812-3803-7000F117CC8C}"/>
                  </a:ext>
                </a:extLst>
              </p:cNvPr>
              <p:cNvSpPr/>
              <p:nvPr/>
            </p:nvSpPr>
            <p:spPr>
              <a:xfrm rot="17563001">
                <a:off x="-3091162" y="3593510"/>
                <a:ext cx="6948057" cy="4290038"/>
              </a:xfrm>
              <a:custGeom>
                <a:avLst/>
                <a:gdLst>
                  <a:gd name="connsiteX0" fmla="*/ 6045883 w 6948057"/>
                  <a:gd name="connsiteY0" fmla="*/ 4288327 h 4290038"/>
                  <a:gd name="connsiteX1" fmla="*/ 5604970 w 6948057"/>
                  <a:gd name="connsiteY1" fmla="*/ 4151359 h 4290038"/>
                  <a:gd name="connsiteX2" fmla="*/ 5388658 w 6948057"/>
                  <a:gd name="connsiteY2" fmla="*/ 4097827 h 4290038"/>
                  <a:gd name="connsiteX3" fmla="*/ 2245407 w 6948057"/>
                  <a:gd name="connsiteY3" fmla="*/ 4181266 h 4290038"/>
                  <a:gd name="connsiteX4" fmla="*/ 622157 w 6948057"/>
                  <a:gd name="connsiteY4" fmla="*/ 3200191 h 4290038"/>
                  <a:gd name="connsiteX5" fmla="*/ 1603 w 6948057"/>
                  <a:gd name="connsiteY5" fmla="*/ 2016614 h 4290038"/>
                  <a:gd name="connsiteX6" fmla="*/ 460 w 6948057"/>
                  <a:gd name="connsiteY6" fmla="*/ 1999564 h 4290038"/>
                  <a:gd name="connsiteX7" fmla="*/ 711882 w 6948057"/>
                  <a:gd name="connsiteY7" fmla="*/ 12459 h 4290038"/>
                  <a:gd name="connsiteX8" fmla="*/ 738828 w 6948057"/>
                  <a:gd name="connsiteY8" fmla="*/ -495 h 4290038"/>
                  <a:gd name="connsiteX9" fmla="*/ 751316 w 6948057"/>
                  <a:gd name="connsiteY9" fmla="*/ 11220 h 4290038"/>
                  <a:gd name="connsiteX10" fmla="*/ 1864407 w 6948057"/>
                  <a:gd name="connsiteY10" fmla="*/ 2598782 h 4290038"/>
                  <a:gd name="connsiteX11" fmla="*/ 5515625 w 6948057"/>
                  <a:gd name="connsiteY11" fmla="*/ 3484609 h 4290038"/>
                  <a:gd name="connsiteX12" fmla="*/ 5519340 w 6948057"/>
                  <a:gd name="connsiteY12" fmla="*/ 3484609 h 4290038"/>
                  <a:gd name="connsiteX13" fmla="*/ 5602018 w 6948057"/>
                  <a:gd name="connsiteY13" fmla="*/ 3456034 h 4290038"/>
                  <a:gd name="connsiteX14" fmla="*/ 5635355 w 6948057"/>
                  <a:gd name="connsiteY14" fmla="*/ 3432221 h 4290038"/>
                  <a:gd name="connsiteX15" fmla="*/ 6264005 w 6948057"/>
                  <a:gd name="connsiteY15" fmla="*/ 3151232 h 4290038"/>
                  <a:gd name="connsiteX16" fmla="*/ 6660436 w 6948057"/>
                  <a:gd name="connsiteY16" fmla="*/ 3477749 h 4290038"/>
                  <a:gd name="connsiteX17" fmla="*/ 6899322 w 6948057"/>
                  <a:gd name="connsiteY17" fmla="*/ 3555951 h 4290038"/>
                  <a:gd name="connsiteX18" fmla="*/ 6946947 w 6948057"/>
                  <a:gd name="connsiteY18" fmla="*/ 3680822 h 4290038"/>
                  <a:gd name="connsiteX19" fmla="*/ 6612906 w 6948057"/>
                  <a:gd name="connsiteY19" fmla="*/ 4136880 h 4290038"/>
                  <a:gd name="connsiteX20" fmla="*/ 6045883 w 6948057"/>
                  <a:gd name="connsiteY20" fmla="*/ 4288327 h 4290038"/>
                  <a:gd name="connsiteX21" fmla="*/ 5420471 w 6948057"/>
                  <a:gd name="connsiteY21" fmla="*/ 4053251 h 4290038"/>
                  <a:gd name="connsiteX22" fmla="*/ 5628212 w 6948057"/>
                  <a:gd name="connsiteY22" fmla="*/ 4115828 h 4290038"/>
                  <a:gd name="connsiteX23" fmla="*/ 6595951 w 6948057"/>
                  <a:gd name="connsiteY23" fmla="*/ 4096778 h 4290038"/>
                  <a:gd name="connsiteX24" fmla="*/ 6904657 w 6948057"/>
                  <a:gd name="connsiteY24" fmla="*/ 3678250 h 4290038"/>
                  <a:gd name="connsiteX25" fmla="*/ 6869414 w 6948057"/>
                  <a:gd name="connsiteY25" fmla="*/ 3584905 h 4290038"/>
                  <a:gd name="connsiteX26" fmla="*/ 6644053 w 6948057"/>
                  <a:gd name="connsiteY26" fmla="*/ 3518993 h 4290038"/>
                  <a:gd name="connsiteX27" fmla="*/ 6643290 w 6948057"/>
                  <a:gd name="connsiteY27" fmla="*/ 3518993 h 4290038"/>
                  <a:gd name="connsiteX28" fmla="*/ 6622336 w 6948057"/>
                  <a:gd name="connsiteY28" fmla="*/ 3500801 h 4290038"/>
                  <a:gd name="connsiteX29" fmla="*/ 6258005 w 6948057"/>
                  <a:gd name="connsiteY29" fmla="*/ 3192000 h 4290038"/>
                  <a:gd name="connsiteX30" fmla="*/ 5660120 w 6948057"/>
                  <a:gd name="connsiteY30" fmla="*/ 3465559 h 4290038"/>
                  <a:gd name="connsiteX31" fmla="*/ 5626592 w 6948057"/>
                  <a:gd name="connsiteY31" fmla="*/ 3489464 h 4290038"/>
                  <a:gd name="connsiteX32" fmla="*/ 5519245 w 6948057"/>
                  <a:gd name="connsiteY32" fmla="*/ 3526136 h 4290038"/>
                  <a:gd name="connsiteX33" fmla="*/ 3860752 w 6948057"/>
                  <a:gd name="connsiteY33" fmla="*/ 3358972 h 4290038"/>
                  <a:gd name="connsiteX34" fmla="*/ 1828784 w 6948057"/>
                  <a:gd name="connsiteY34" fmla="*/ 2621261 h 4290038"/>
                  <a:gd name="connsiteX35" fmla="*/ 1826403 w 6948057"/>
                  <a:gd name="connsiteY35" fmla="*/ 2617071 h 4290038"/>
                  <a:gd name="connsiteX36" fmla="*/ 732933 w 6948057"/>
                  <a:gd name="connsiteY36" fmla="*/ 76848 h 4290038"/>
                  <a:gd name="connsiteX37" fmla="*/ 43323 w 6948057"/>
                  <a:gd name="connsiteY37" fmla="*/ 2003661 h 4290038"/>
                  <a:gd name="connsiteX38" fmla="*/ 659495 w 6948057"/>
                  <a:gd name="connsiteY38" fmla="*/ 3179046 h 4290038"/>
                  <a:gd name="connsiteX39" fmla="*/ 2245407 w 6948057"/>
                  <a:gd name="connsiteY39" fmla="*/ 4138594 h 4290038"/>
                  <a:gd name="connsiteX40" fmla="*/ 5384847 w 6948057"/>
                  <a:gd name="connsiteY40" fmla="*/ 4055346 h 4290038"/>
                  <a:gd name="connsiteX41" fmla="*/ 5420757 w 6948057"/>
                  <a:gd name="connsiteY41" fmla="*/ 4053537 h 4290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6948057" h="4290038">
                    <a:moveTo>
                      <a:pt x="6045883" y="4288327"/>
                    </a:moveTo>
                    <a:cubicBezTo>
                      <a:pt x="5903008" y="4288327"/>
                      <a:pt x="5756608" y="4250227"/>
                      <a:pt x="5604970" y="4151359"/>
                    </a:cubicBezTo>
                    <a:cubicBezTo>
                      <a:pt x="5541058" y="4109447"/>
                      <a:pt x="5464762" y="4090493"/>
                      <a:pt x="5388658" y="4097827"/>
                    </a:cubicBezTo>
                    <a:cubicBezTo>
                      <a:pt x="5192538" y="4117544"/>
                      <a:pt x="2365613" y="4178599"/>
                      <a:pt x="2245407" y="4181266"/>
                    </a:cubicBezTo>
                    <a:cubicBezTo>
                      <a:pt x="1563675" y="4182694"/>
                      <a:pt x="937863" y="3804456"/>
                      <a:pt x="622157" y="3200191"/>
                    </a:cubicBezTo>
                    <a:lnTo>
                      <a:pt x="1603" y="2016614"/>
                    </a:lnTo>
                    <a:cubicBezTo>
                      <a:pt x="-1150" y="2011375"/>
                      <a:pt x="-1559" y="2005185"/>
                      <a:pt x="460" y="1999564"/>
                    </a:cubicBezTo>
                    <a:lnTo>
                      <a:pt x="711882" y="12459"/>
                    </a:lnTo>
                    <a:cubicBezTo>
                      <a:pt x="715740" y="1411"/>
                      <a:pt x="727808" y="-4401"/>
                      <a:pt x="738828" y="-495"/>
                    </a:cubicBezTo>
                    <a:cubicBezTo>
                      <a:pt x="744458" y="1505"/>
                      <a:pt x="748992" y="5696"/>
                      <a:pt x="751316" y="11220"/>
                    </a:cubicBezTo>
                    <a:lnTo>
                      <a:pt x="1864407" y="2598782"/>
                    </a:lnTo>
                    <a:cubicBezTo>
                      <a:pt x="2388282" y="3306203"/>
                      <a:pt x="5396658" y="3499561"/>
                      <a:pt x="5515625" y="3484609"/>
                    </a:cubicBezTo>
                    <a:cubicBezTo>
                      <a:pt x="5516864" y="3484418"/>
                      <a:pt x="5518102" y="3484418"/>
                      <a:pt x="5519340" y="3484609"/>
                    </a:cubicBezTo>
                    <a:cubicBezTo>
                      <a:pt x="5548963" y="3482892"/>
                      <a:pt x="5577633" y="3472986"/>
                      <a:pt x="5602018" y="3456034"/>
                    </a:cubicBezTo>
                    <a:lnTo>
                      <a:pt x="5635355" y="3432221"/>
                    </a:lnTo>
                    <a:cubicBezTo>
                      <a:pt x="5796423" y="3316777"/>
                      <a:pt x="6065980" y="3123610"/>
                      <a:pt x="6264005" y="3151232"/>
                    </a:cubicBezTo>
                    <a:cubicBezTo>
                      <a:pt x="6565757" y="3193238"/>
                      <a:pt x="6643862" y="3412504"/>
                      <a:pt x="6660436" y="3477749"/>
                    </a:cubicBezTo>
                    <a:cubicBezTo>
                      <a:pt x="6706632" y="3478511"/>
                      <a:pt x="6830361" y="3487274"/>
                      <a:pt x="6899322" y="3555951"/>
                    </a:cubicBezTo>
                    <a:cubicBezTo>
                      <a:pt x="6932469" y="3588812"/>
                      <a:pt x="6949805" y="3634246"/>
                      <a:pt x="6946947" y="3680822"/>
                    </a:cubicBezTo>
                    <a:cubicBezTo>
                      <a:pt x="6944757" y="3754164"/>
                      <a:pt x="6914182" y="4003814"/>
                      <a:pt x="6612906" y="4136880"/>
                    </a:cubicBezTo>
                    <a:cubicBezTo>
                      <a:pt x="6432311" y="4216413"/>
                      <a:pt x="6243431" y="4288327"/>
                      <a:pt x="6045883" y="4288327"/>
                    </a:cubicBezTo>
                    <a:close/>
                    <a:moveTo>
                      <a:pt x="5420471" y="4053251"/>
                    </a:moveTo>
                    <a:cubicBezTo>
                      <a:pt x="5494290" y="4053537"/>
                      <a:pt x="5566490" y="4075252"/>
                      <a:pt x="5628212" y="4115828"/>
                    </a:cubicBezTo>
                    <a:cubicBezTo>
                      <a:pt x="5972445" y="4341382"/>
                      <a:pt x="6282388" y="4235749"/>
                      <a:pt x="6595951" y="4096778"/>
                    </a:cubicBezTo>
                    <a:cubicBezTo>
                      <a:pt x="6874462" y="3973811"/>
                      <a:pt x="6902656" y="3745307"/>
                      <a:pt x="6904657" y="3678250"/>
                    </a:cubicBezTo>
                    <a:cubicBezTo>
                      <a:pt x="6907038" y="3643485"/>
                      <a:pt x="6894180" y="3609385"/>
                      <a:pt x="6869414" y="3584905"/>
                    </a:cubicBezTo>
                    <a:cubicBezTo>
                      <a:pt x="6798358" y="3514325"/>
                      <a:pt x="6645672" y="3518993"/>
                      <a:pt x="6644053" y="3518993"/>
                    </a:cubicBezTo>
                    <a:lnTo>
                      <a:pt x="6643290" y="3518993"/>
                    </a:lnTo>
                    <a:cubicBezTo>
                      <a:pt x="6632718" y="3518993"/>
                      <a:pt x="6623765" y="3511277"/>
                      <a:pt x="6622336" y="3500801"/>
                    </a:cubicBezTo>
                    <a:cubicBezTo>
                      <a:pt x="6620716" y="3490131"/>
                      <a:pt x="6579187" y="3236768"/>
                      <a:pt x="6258005" y="3192000"/>
                    </a:cubicBezTo>
                    <a:cubicBezTo>
                      <a:pt x="6077030" y="3166949"/>
                      <a:pt x="5805758" y="3361163"/>
                      <a:pt x="5660120" y="3465559"/>
                    </a:cubicBezTo>
                    <a:lnTo>
                      <a:pt x="5626592" y="3489464"/>
                    </a:lnTo>
                    <a:cubicBezTo>
                      <a:pt x="5594874" y="3511467"/>
                      <a:pt x="5557726" y="3524136"/>
                      <a:pt x="5519245" y="3526136"/>
                    </a:cubicBezTo>
                    <a:cubicBezTo>
                      <a:pt x="5445522" y="3530231"/>
                      <a:pt x="4676664" y="3488036"/>
                      <a:pt x="3860752" y="3358972"/>
                    </a:cubicBezTo>
                    <a:cubicBezTo>
                      <a:pt x="3091133" y="3237242"/>
                      <a:pt x="2113962" y="3010453"/>
                      <a:pt x="1828784" y="2621261"/>
                    </a:cubicBezTo>
                    <a:cubicBezTo>
                      <a:pt x="1827831" y="2619928"/>
                      <a:pt x="1827031" y="2618594"/>
                      <a:pt x="1826403" y="2617071"/>
                    </a:cubicBezTo>
                    <a:lnTo>
                      <a:pt x="732933" y="76848"/>
                    </a:lnTo>
                    <a:lnTo>
                      <a:pt x="43323" y="2003661"/>
                    </a:lnTo>
                    <a:lnTo>
                      <a:pt x="659495" y="3179046"/>
                    </a:lnTo>
                    <a:cubicBezTo>
                      <a:pt x="967581" y="3769882"/>
                      <a:pt x="1579105" y="4139831"/>
                      <a:pt x="2245407" y="4138594"/>
                    </a:cubicBezTo>
                    <a:cubicBezTo>
                      <a:pt x="2273982" y="4137927"/>
                      <a:pt x="5190348" y="4074968"/>
                      <a:pt x="5384847" y="4055346"/>
                    </a:cubicBezTo>
                    <a:cubicBezTo>
                      <a:pt x="5396754" y="4054106"/>
                      <a:pt x="5408755" y="4053537"/>
                      <a:pt x="5420757" y="4053537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66483A75-C688-EFC7-B654-6C629E27F05D}"/>
                  </a:ext>
                </a:extLst>
              </p:cNvPr>
              <p:cNvSpPr/>
              <p:nvPr/>
            </p:nvSpPr>
            <p:spPr>
              <a:xfrm rot="17563001">
                <a:off x="1151475" y="2828387"/>
                <a:ext cx="2829972" cy="1820799"/>
              </a:xfrm>
              <a:custGeom>
                <a:avLst/>
                <a:gdLst>
                  <a:gd name="connsiteX0" fmla="*/ -805 w 2829972"/>
                  <a:gd name="connsiteY0" fmla="*/ 496637 h 1820799"/>
                  <a:gd name="connsiteX1" fmla="*/ 283897 w 2829972"/>
                  <a:gd name="connsiteY1" fmla="*/ -1712 h 1820799"/>
                  <a:gd name="connsiteX2" fmla="*/ 517640 w 2829972"/>
                  <a:gd name="connsiteY2" fmla="*/ 149927 h 1820799"/>
                  <a:gd name="connsiteX3" fmla="*/ 548978 w 2829972"/>
                  <a:gd name="connsiteY3" fmla="*/ 182883 h 1820799"/>
                  <a:gd name="connsiteX4" fmla="*/ 562979 w 2829972"/>
                  <a:gd name="connsiteY4" fmla="*/ 206886 h 1820799"/>
                  <a:gd name="connsiteX5" fmla="*/ 647752 w 2829972"/>
                  <a:gd name="connsiteY5" fmla="*/ 255463 h 1820799"/>
                  <a:gd name="connsiteX6" fmla="*/ 701092 w 2829972"/>
                  <a:gd name="connsiteY6" fmla="*/ 270989 h 1820799"/>
                  <a:gd name="connsiteX7" fmla="*/ 2439118 w 2829972"/>
                  <a:gd name="connsiteY7" fmla="*/ 1396653 h 1820799"/>
                  <a:gd name="connsiteX8" fmla="*/ 2477981 w 2829972"/>
                  <a:gd name="connsiteY8" fmla="*/ 1429705 h 1820799"/>
                  <a:gd name="connsiteX9" fmla="*/ 2829168 w 2829972"/>
                  <a:gd name="connsiteY9" fmla="*/ 1819088 h 1820799"/>
                  <a:gd name="connsiteX10" fmla="*/ 2340249 w 2829972"/>
                  <a:gd name="connsiteY10" fmla="*/ 1708597 h 1820799"/>
                  <a:gd name="connsiteX11" fmla="*/ 2264049 w 2829972"/>
                  <a:gd name="connsiteY11" fmla="*/ 1680022 h 1820799"/>
                  <a:gd name="connsiteX12" fmla="*/ 435248 w 2829972"/>
                  <a:gd name="connsiteY12" fmla="*/ 723808 h 1820799"/>
                  <a:gd name="connsiteX13" fmla="*/ 397148 w 2829972"/>
                  <a:gd name="connsiteY13" fmla="*/ 688375 h 1820799"/>
                  <a:gd name="connsiteX14" fmla="*/ 394767 w 2829972"/>
                  <a:gd name="connsiteY14" fmla="*/ 684565 h 1820799"/>
                  <a:gd name="connsiteX15" fmla="*/ 312091 w 2829972"/>
                  <a:gd name="connsiteY15" fmla="*/ 638178 h 1820799"/>
                  <a:gd name="connsiteX16" fmla="*/ 295136 w 2829972"/>
                  <a:gd name="connsiteY16" fmla="*/ 638178 h 1820799"/>
                  <a:gd name="connsiteX17" fmla="*/ 250464 w 2829972"/>
                  <a:gd name="connsiteY17" fmla="*/ 627224 h 1820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829972" h="1820799">
                    <a:moveTo>
                      <a:pt x="-805" y="496637"/>
                    </a:moveTo>
                    <a:lnTo>
                      <a:pt x="283897" y="-1712"/>
                    </a:lnTo>
                    <a:lnTo>
                      <a:pt x="517640" y="149927"/>
                    </a:lnTo>
                    <a:cubicBezTo>
                      <a:pt x="530498" y="158309"/>
                      <a:pt x="541262" y="169548"/>
                      <a:pt x="548978" y="182883"/>
                    </a:cubicBezTo>
                    <a:lnTo>
                      <a:pt x="562979" y="206886"/>
                    </a:lnTo>
                    <a:cubicBezTo>
                      <a:pt x="580411" y="237175"/>
                      <a:pt x="612795" y="255654"/>
                      <a:pt x="647752" y="255463"/>
                    </a:cubicBezTo>
                    <a:cubicBezTo>
                      <a:pt x="666706" y="255177"/>
                      <a:pt x="685280" y="260607"/>
                      <a:pt x="701092" y="270989"/>
                    </a:cubicBezTo>
                    <a:lnTo>
                      <a:pt x="2439118" y="1396653"/>
                    </a:lnTo>
                    <a:cubicBezTo>
                      <a:pt x="2453406" y="1405987"/>
                      <a:pt x="2466550" y="1417038"/>
                      <a:pt x="2477981" y="1429705"/>
                    </a:cubicBezTo>
                    <a:lnTo>
                      <a:pt x="2829168" y="1819088"/>
                    </a:lnTo>
                    <a:lnTo>
                      <a:pt x="2340249" y="1708597"/>
                    </a:lnTo>
                    <a:cubicBezTo>
                      <a:pt x="2313675" y="1702407"/>
                      <a:pt x="2288052" y="1692786"/>
                      <a:pt x="2264049" y="1680022"/>
                    </a:cubicBezTo>
                    <a:lnTo>
                      <a:pt x="435248" y="723808"/>
                    </a:lnTo>
                    <a:cubicBezTo>
                      <a:pt x="419628" y="715617"/>
                      <a:pt x="406389" y="703424"/>
                      <a:pt x="397148" y="688375"/>
                    </a:cubicBezTo>
                    <a:lnTo>
                      <a:pt x="394767" y="684565"/>
                    </a:lnTo>
                    <a:cubicBezTo>
                      <a:pt x="377146" y="655799"/>
                      <a:pt x="345810" y="638178"/>
                      <a:pt x="312091" y="638178"/>
                    </a:cubicBezTo>
                    <a:lnTo>
                      <a:pt x="295136" y="638178"/>
                    </a:lnTo>
                    <a:cubicBezTo>
                      <a:pt x="279610" y="638274"/>
                      <a:pt x="264180" y="634464"/>
                      <a:pt x="250464" y="627224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2717DAF5-161A-E50B-4144-AF3EB1C56E03}"/>
                  </a:ext>
                </a:extLst>
              </p:cNvPr>
              <p:cNvSpPr/>
              <p:nvPr/>
            </p:nvSpPr>
            <p:spPr>
              <a:xfrm rot="17563001">
                <a:off x="1130532" y="2806748"/>
                <a:ext cx="2872310" cy="1863478"/>
              </a:xfrm>
              <a:custGeom>
                <a:avLst/>
                <a:gdLst>
                  <a:gd name="connsiteX0" fmla="*/ 2849974 w 2872310"/>
                  <a:gd name="connsiteY0" fmla="*/ 1861576 h 1863478"/>
                  <a:gd name="connsiteX1" fmla="*/ 2845307 w 2872310"/>
                  <a:gd name="connsiteY1" fmla="*/ 1861099 h 1863478"/>
                  <a:gd name="connsiteX2" fmla="*/ 2356388 w 2872310"/>
                  <a:gd name="connsiteY2" fmla="*/ 1750611 h 1863478"/>
                  <a:gd name="connsiteX3" fmla="*/ 2274568 w 2872310"/>
                  <a:gd name="connsiteY3" fmla="*/ 1720510 h 1863478"/>
                  <a:gd name="connsiteX4" fmla="*/ 445768 w 2872310"/>
                  <a:gd name="connsiteY4" fmla="*/ 764296 h 1863478"/>
                  <a:gd name="connsiteX5" fmla="*/ 399572 w 2872310"/>
                  <a:gd name="connsiteY5" fmla="*/ 721053 h 1863478"/>
                  <a:gd name="connsiteX6" fmla="*/ 397191 w 2872310"/>
                  <a:gd name="connsiteY6" fmla="*/ 717338 h 1863478"/>
                  <a:gd name="connsiteX7" fmla="*/ 332993 w 2872310"/>
                  <a:gd name="connsiteY7" fmla="*/ 681048 h 1863478"/>
                  <a:gd name="connsiteX8" fmla="*/ 315276 w 2872310"/>
                  <a:gd name="connsiteY8" fmla="*/ 681048 h 1863478"/>
                  <a:gd name="connsiteX9" fmla="*/ 261174 w 2872310"/>
                  <a:gd name="connsiteY9" fmla="*/ 667713 h 1863478"/>
                  <a:gd name="connsiteX10" fmla="*/ 10571 w 2872310"/>
                  <a:gd name="connsiteY10" fmla="*/ 536744 h 1863478"/>
                  <a:gd name="connsiteX11" fmla="*/ 1617 w 2872310"/>
                  <a:gd name="connsiteY11" fmla="*/ 508074 h 1863478"/>
                  <a:gd name="connsiteX12" fmla="*/ 1999 w 2872310"/>
                  <a:gd name="connsiteY12" fmla="*/ 507311 h 1863478"/>
                  <a:gd name="connsiteX13" fmla="*/ 286701 w 2872310"/>
                  <a:gd name="connsiteY13" fmla="*/ 8963 h 1863478"/>
                  <a:gd name="connsiteX14" fmla="*/ 315656 w 2872310"/>
                  <a:gd name="connsiteY14" fmla="*/ 1153 h 1863478"/>
                  <a:gd name="connsiteX15" fmla="*/ 316704 w 2872310"/>
                  <a:gd name="connsiteY15" fmla="*/ 1724 h 1863478"/>
                  <a:gd name="connsiteX16" fmla="*/ 550353 w 2872310"/>
                  <a:gd name="connsiteY16" fmla="*/ 153363 h 1863478"/>
                  <a:gd name="connsiteX17" fmla="*/ 588453 w 2872310"/>
                  <a:gd name="connsiteY17" fmla="*/ 193463 h 1863478"/>
                  <a:gd name="connsiteX18" fmla="*/ 602454 w 2872310"/>
                  <a:gd name="connsiteY18" fmla="*/ 217466 h 1863478"/>
                  <a:gd name="connsiteX19" fmla="*/ 667701 w 2872310"/>
                  <a:gd name="connsiteY19" fmla="*/ 255566 h 1863478"/>
                  <a:gd name="connsiteX20" fmla="*/ 670082 w 2872310"/>
                  <a:gd name="connsiteY20" fmla="*/ 255566 h 1863478"/>
                  <a:gd name="connsiteX21" fmla="*/ 733709 w 2872310"/>
                  <a:gd name="connsiteY21" fmla="*/ 274616 h 1863478"/>
                  <a:gd name="connsiteX22" fmla="*/ 2471735 w 2872310"/>
                  <a:gd name="connsiteY22" fmla="*/ 1400281 h 1863478"/>
                  <a:gd name="connsiteX23" fmla="*/ 2514789 w 2872310"/>
                  <a:gd name="connsiteY23" fmla="*/ 1436951 h 1863478"/>
                  <a:gd name="connsiteX24" fmla="*/ 2866071 w 2872310"/>
                  <a:gd name="connsiteY24" fmla="*/ 1826334 h 1863478"/>
                  <a:gd name="connsiteX25" fmla="*/ 2864452 w 2872310"/>
                  <a:gd name="connsiteY25" fmla="*/ 1856337 h 1863478"/>
                  <a:gd name="connsiteX26" fmla="*/ 2850260 w 2872310"/>
                  <a:gd name="connsiteY26" fmla="*/ 1861767 h 1863478"/>
                  <a:gd name="connsiteX27" fmla="*/ 332611 w 2872310"/>
                  <a:gd name="connsiteY27" fmla="*/ 638566 h 1863478"/>
                  <a:gd name="connsiteX28" fmla="*/ 433005 w 2872310"/>
                  <a:gd name="connsiteY28" fmla="*/ 695049 h 1863478"/>
                  <a:gd name="connsiteX29" fmla="*/ 435291 w 2872310"/>
                  <a:gd name="connsiteY29" fmla="*/ 698764 h 1863478"/>
                  <a:gd name="connsiteX30" fmla="*/ 465104 w 2872310"/>
                  <a:gd name="connsiteY30" fmla="*/ 726577 h 1863478"/>
                  <a:gd name="connsiteX31" fmla="*/ 2293904 w 2872310"/>
                  <a:gd name="connsiteY31" fmla="*/ 1682887 h 1863478"/>
                  <a:gd name="connsiteX32" fmla="*/ 2365533 w 2872310"/>
                  <a:gd name="connsiteY32" fmla="*/ 1709176 h 1863478"/>
                  <a:gd name="connsiteX33" fmla="*/ 2789109 w 2872310"/>
                  <a:gd name="connsiteY33" fmla="*/ 1804903 h 1863478"/>
                  <a:gd name="connsiteX34" fmla="*/ 2482689 w 2872310"/>
                  <a:gd name="connsiteY34" fmla="*/ 1465240 h 1863478"/>
                  <a:gd name="connsiteX35" fmla="*/ 2448018 w 2872310"/>
                  <a:gd name="connsiteY35" fmla="*/ 1435714 h 1863478"/>
                  <a:gd name="connsiteX36" fmla="*/ 710182 w 2872310"/>
                  <a:gd name="connsiteY36" fmla="*/ 310049 h 1863478"/>
                  <a:gd name="connsiteX37" fmla="*/ 668749 w 2872310"/>
                  <a:gd name="connsiteY37" fmla="*/ 297952 h 1863478"/>
                  <a:gd name="connsiteX38" fmla="*/ 667320 w 2872310"/>
                  <a:gd name="connsiteY38" fmla="*/ 297952 h 1863478"/>
                  <a:gd name="connsiteX39" fmla="*/ 565307 w 2872310"/>
                  <a:gd name="connsiteY39" fmla="*/ 238802 h 1863478"/>
                  <a:gd name="connsiteX40" fmla="*/ 551305 w 2872310"/>
                  <a:gd name="connsiteY40" fmla="*/ 214799 h 1863478"/>
                  <a:gd name="connsiteX41" fmla="*/ 526731 w 2872310"/>
                  <a:gd name="connsiteY41" fmla="*/ 188986 h 1863478"/>
                  <a:gd name="connsiteX42" fmla="*/ 311941 w 2872310"/>
                  <a:gd name="connsiteY42" fmla="*/ 49540 h 1863478"/>
                  <a:gd name="connsiteX43" fmla="*/ 49433 w 2872310"/>
                  <a:gd name="connsiteY43" fmla="*/ 509026 h 1863478"/>
                  <a:gd name="connsiteX44" fmla="*/ 280414 w 2872310"/>
                  <a:gd name="connsiteY44" fmla="*/ 629803 h 1863478"/>
                  <a:gd name="connsiteX45" fmla="*/ 315181 w 2872310"/>
                  <a:gd name="connsiteY45" fmla="*/ 638280 h 1863478"/>
                  <a:gd name="connsiteX46" fmla="*/ 332611 w 2872310"/>
                  <a:gd name="connsiteY46" fmla="*/ 638280 h 1863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872310" h="1863478">
                    <a:moveTo>
                      <a:pt x="2849974" y="1861576"/>
                    </a:moveTo>
                    <a:cubicBezTo>
                      <a:pt x="2848450" y="1861576"/>
                      <a:pt x="2846830" y="1861385"/>
                      <a:pt x="2845307" y="1861099"/>
                    </a:cubicBezTo>
                    <a:lnTo>
                      <a:pt x="2356388" y="1750611"/>
                    </a:lnTo>
                    <a:cubicBezTo>
                      <a:pt x="2327908" y="1744132"/>
                      <a:pt x="2300381" y="1734037"/>
                      <a:pt x="2274568" y="1720510"/>
                    </a:cubicBezTo>
                    <a:lnTo>
                      <a:pt x="445768" y="764296"/>
                    </a:lnTo>
                    <a:cubicBezTo>
                      <a:pt x="426814" y="754295"/>
                      <a:pt x="410811" y="739341"/>
                      <a:pt x="399572" y="721053"/>
                    </a:cubicBezTo>
                    <a:lnTo>
                      <a:pt x="397191" y="717338"/>
                    </a:lnTo>
                    <a:cubicBezTo>
                      <a:pt x="383474" y="695049"/>
                      <a:pt x="359186" y="681333"/>
                      <a:pt x="332993" y="681048"/>
                    </a:cubicBezTo>
                    <a:lnTo>
                      <a:pt x="315276" y="681048"/>
                    </a:lnTo>
                    <a:cubicBezTo>
                      <a:pt x="296417" y="681048"/>
                      <a:pt x="277842" y="676475"/>
                      <a:pt x="261174" y="667713"/>
                    </a:cubicBezTo>
                    <a:lnTo>
                      <a:pt x="10571" y="536744"/>
                    </a:lnTo>
                    <a:cubicBezTo>
                      <a:pt x="188" y="531314"/>
                      <a:pt x="-3811" y="518456"/>
                      <a:pt x="1617" y="508074"/>
                    </a:cubicBezTo>
                    <a:cubicBezTo>
                      <a:pt x="1713" y="507788"/>
                      <a:pt x="1808" y="507597"/>
                      <a:pt x="1999" y="507311"/>
                    </a:cubicBezTo>
                    <a:lnTo>
                      <a:pt x="286701" y="8963"/>
                    </a:lnTo>
                    <a:cubicBezTo>
                      <a:pt x="292511" y="-1228"/>
                      <a:pt x="305560" y="-4752"/>
                      <a:pt x="315656" y="1153"/>
                    </a:cubicBezTo>
                    <a:cubicBezTo>
                      <a:pt x="316038" y="1343"/>
                      <a:pt x="316419" y="1534"/>
                      <a:pt x="316704" y="1724"/>
                    </a:cubicBezTo>
                    <a:lnTo>
                      <a:pt x="550353" y="153363"/>
                    </a:lnTo>
                    <a:cubicBezTo>
                      <a:pt x="566069" y="163554"/>
                      <a:pt x="579118" y="177271"/>
                      <a:pt x="588453" y="193463"/>
                    </a:cubicBezTo>
                    <a:lnTo>
                      <a:pt x="602454" y="217466"/>
                    </a:lnTo>
                    <a:cubicBezTo>
                      <a:pt x="615885" y="240802"/>
                      <a:pt x="640745" y="255280"/>
                      <a:pt x="667701" y="255566"/>
                    </a:cubicBezTo>
                    <a:lnTo>
                      <a:pt x="670082" y="255566"/>
                    </a:lnTo>
                    <a:cubicBezTo>
                      <a:pt x="692657" y="255566"/>
                      <a:pt x="714849" y="262233"/>
                      <a:pt x="733709" y="274616"/>
                    </a:cubicBezTo>
                    <a:lnTo>
                      <a:pt x="2471735" y="1400281"/>
                    </a:lnTo>
                    <a:cubicBezTo>
                      <a:pt x="2487643" y="1410566"/>
                      <a:pt x="2502121" y="1422854"/>
                      <a:pt x="2514789" y="1436951"/>
                    </a:cubicBezTo>
                    <a:lnTo>
                      <a:pt x="2866071" y="1826334"/>
                    </a:lnTo>
                    <a:cubicBezTo>
                      <a:pt x="2873882" y="1835096"/>
                      <a:pt x="2873214" y="1848526"/>
                      <a:pt x="2864452" y="1856337"/>
                    </a:cubicBezTo>
                    <a:cubicBezTo>
                      <a:pt x="2860547" y="1859862"/>
                      <a:pt x="2855498" y="1861767"/>
                      <a:pt x="2850260" y="1861767"/>
                    </a:cubicBezTo>
                    <a:close/>
                    <a:moveTo>
                      <a:pt x="332611" y="638566"/>
                    </a:moveTo>
                    <a:cubicBezTo>
                      <a:pt x="373569" y="638852"/>
                      <a:pt x="411478" y="660188"/>
                      <a:pt x="433005" y="695049"/>
                    </a:cubicBezTo>
                    <a:lnTo>
                      <a:pt x="435291" y="698764"/>
                    </a:lnTo>
                    <a:cubicBezTo>
                      <a:pt x="442530" y="710575"/>
                      <a:pt x="452817" y="720100"/>
                      <a:pt x="465104" y="726577"/>
                    </a:cubicBezTo>
                    <a:lnTo>
                      <a:pt x="2293904" y="1682887"/>
                    </a:lnTo>
                    <a:cubicBezTo>
                      <a:pt x="2316574" y="1694698"/>
                      <a:pt x="2340672" y="1703555"/>
                      <a:pt x="2365533" y="1709176"/>
                    </a:cubicBezTo>
                    <a:lnTo>
                      <a:pt x="2789109" y="1804903"/>
                    </a:lnTo>
                    <a:lnTo>
                      <a:pt x="2482689" y="1465240"/>
                    </a:lnTo>
                    <a:cubicBezTo>
                      <a:pt x="2472498" y="1453906"/>
                      <a:pt x="2460878" y="1443999"/>
                      <a:pt x="2448018" y="1435714"/>
                    </a:cubicBezTo>
                    <a:lnTo>
                      <a:pt x="710182" y="310049"/>
                    </a:lnTo>
                    <a:cubicBezTo>
                      <a:pt x="697990" y="301762"/>
                      <a:pt x="683512" y="297571"/>
                      <a:pt x="668749" y="297952"/>
                    </a:cubicBezTo>
                    <a:lnTo>
                      <a:pt x="667320" y="297952"/>
                    </a:lnTo>
                    <a:cubicBezTo>
                      <a:pt x="625219" y="297856"/>
                      <a:pt x="586357" y="275282"/>
                      <a:pt x="565307" y="238802"/>
                    </a:cubicBezTo>
                    <a:lnTo>
                      <a:pt x="551305" y="214799"/>
                    </a:lnTo>
                    <a:cubicBezTo>
                      <a:pt x="545304" y="204417"/>
                      <a:pt x="536828" y="195558"/>
                      <a:pt x="526731" y="188986"/>
                    </a:cubicBezTo>
                    <a:lnTo>
                      <a:pt x="311941" y="49540"/>
                    </a:lnTo>
                    <a:lnTo>
                      <a:pt x="49433" y="509026"/>
                    </a:lnTo>
                    <a:lnTo>
                      <a:pt x="280414" y="629803"/>
                    </a:lnTo>
                    <a:cubicBezTo>
                      <a:pt x="291178" y="635328"/>
                      <a:pt x="303084" y="638280"/>
                      <a:pt x="315181" y="638280"/>
                    </a:cubicBezTo>
                    <a:lnTo>
                      <a:pt x="332611" y="638280"/>
                    </a:ln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A743330B-EEFB-8DE6-14CC-7220E60AB998}"/>
                  </a:ext>
                </a:extLst>
              </p:cNvPr>
              <p:cNvSpPr/>
              <p:nvPr/>
            </p:nvSpPr>
            <p:spPr>
              <a:xfrm rot="17563001">
                <a:off x="3434426" y="2937983"/>
                <a:ext cx="147492" cy="245028"/>
              </a:xfrm>
              <a:custGeom>
                <a:avLst/>
                <a:gdLst>
                  <a:gd name="connsiteX0" fmla="*/ 20626 w 147492"/>
                  <a:gd name="connsiteY0" fmla="*/ 243317 h 245028"/>
                  <a:gd name="connsiteX1" fmla="*/ -805 w 147492"/>
                  <a:gd name="connsiteY1" fmla="*/ 222076 h 245028"/>
                  <a:gd name="connsiteX2" fmla="*/ 1576 w 147492"/>
                  <a:gd name="connsiteY2" fmla="*/ 212265 h 245028"/>
                  <a:gd name="connsiteX3" fmla="*/ 106351 w 147492"/>
                  <a:gd name="connsiteY3" fmla="*/ 10050 h 245028"/>
                  <a:gd name="connsiteX4" fmla="*/ 134926 w 147492"/>
                  <a:gd name="connsiteY4" fmla="*/ 525 h 245028"/>
                  <a:gd name="connsiteX5" fmla="*/ 144451 w 147492"/>
                  <a:gd name="connsiteY5" fmla="*/ 29100 h 245028"/>
                  <a:gd name="connsiteX6" fmla="*/ 39676 w 147492"/>
                  <a:gd name="connsiteY6" fmla="*/ 231315 h 245028"/>
                  <a:gd name="connsiteX7" fmla="*/ 20626 w 147492"/>
                  <a:gd name="connsiteY7" fmla="*/ 243317 h 245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7492" h="245028">
                    <a:moveTo>
                      <a:pt x="20626" y="243317"/>
                    </a:moveTo>
                    <a:cubicBezTo>
                      <a:pt x="8815" y="243317"/>
                      <a:pt x="-710" y="233792"/>
                      <a:pt x="-805" y="222076"/>
                    </a:cubicBezTo>
                    <a:cubicBezTo>
                      <a:pt x="-805" y="218646"/>
                      <a:pt x="53" y="215314"/>
                      <a:pt x="1576" y="212265"/>
                    </a:cubicBezTo>
                    <a:lnTo>
                      <a:pt x="106351" y="10050"/>
                    </a:lnTo>
                    <a:cubicBezTo>
                      <a:pt x="111590" y="-429"/>
                      <a:pt x="124449" y="-4715"/>
                      <a:pt x="134926" y="525"/>
                    </a:cubicBezTo>
                    <a:cubicBezTo>
                      <a:pt x="145403" y="5764"/>
                      <a:pt x="149690" y="18621"/>
                      <a:pt x="144451" y="29100"/>
                    </a:cubicBezTo>
                    <a:lnTo>
                      <a:pt x="39676" y="231315"/>
                    </a:lnTo>
                    <a:cubicBezTo>
                      <a:pt x="36152" y="238650"/>
                      <a:pt x="28722" y="243221"/>
                      <a:pt x="20626" y="243317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AE3992BD-5A69-AAC3-CE18-9341156FA7B4}"/>
                  </a:ext>
                </a:extLst>
              </p:cNvPr>
              <p:cNvSpPr/>
              <p:nvPr/>
            </p:nvSpPr>
            <p:spPr>
              <a:xfrm rot="17563001">
                <a:off x="855666" y="4442072"/>
                <a:ext cx="785485" cy="771801"/>
              </a:xfrm>
              <a:custGeom>
                <a:avLst/>
                <a:gdLst>
                  <a:gd name="connsiteX0" fmla="*/ 370534 w 785485"/>
                  <a:gd name="connsiteY0" fmla="*/ 22186 h 771801"/>
                  <a:gd name="connsiteX1" fmla="*/ 784680 w 785485"/>
                  <a:gd name="connsiteY1" fmla="*/ 272504 h 771801"/>
                  <a:gd name="connsiteX2" fmla="*/ 492453 w 785485"/>
                  <a:gd name="connsiteY2" fmla="*/ 770090 h 771801"/>
                  <a:gd name="connsiteX3" fmla="*/ 78306 w 785485"/>
                  <a:gd name="connsiteY3" fmla="*/ 519772 h 771801"/>
                  <a:gd name="connsiteX4" fmla="*/ 20204 w 785485"/>
                  <a:gd name="connsiteY4" fmla="*/ 301746 h 771801"/>
                  <a:gd name="connsiteX5" fmla="*/ 153554 w 785485"/>
                  <a:gd name="connsiteY5" fmla="*/ 74194 h 771801"/>
                  <a:gd name="connsiteX6" fmla="*/ 367866 w 785485"/>
                  <a:gd name="connsiteY6" fmla="*/ 20568 h 771801"/>
                  <a:gd name="connsiteX7" fmla="*/ 370534 w 785485"/>
                  <a:gd name="connsiteY7" fmla="*/ 22186 h 771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5485" h="771801">
                    <a:moveTo>
                      <a:pt x="370534" y="22186"/>
                    </a:moveTo>
                    <a:lnTo>
                      <a:pt x="784680" y="272504"/>
                    </a:lnTo>
                    <a:lnTo>
                      <a:pt x="492453" y="770090"/>
                    </a:lnTo>
                    <a:lnTo>
                      <a:pt x="78306" y="519772"/>
                    </a:lnTo>
                    <a:cubicBezTo>
                      <a:pt x="2678" y="475101"/>
                      <a:pt x="-23135" y="378136"/>
                      <a:pt x="20204" y="301746"/>
                    </a:cubicBezTo>
                    <a:lnTo>
                      <a:pt x="153554" y="74194"/>
                    </a:lnTo>
                    <a:cubicBezTo>
                      <a:pt x="197941" y="184"/>
                      <a:pt x="293857" y="-23819"/>
                      <a:pt x="367866" y="20568"/>
                    </a:cubicBezTo>
                    <a:cubicBezTo>
                      <a:pt x="368723" y="21043"/>
                      <a:pt x="369676" y="21615"/>
                      <a:pt x="370534" y="22186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A7E741B3-E3A2-169C-07D0-E51CE1027A47}"/>
                  </a:ext>
                </a:extLst>
              </p:cNvPr>
              <p:cNvSpPr/>
              <p:nvPr/>
            </p:nvSpPr>
            <p:spPr>
              <a:xfrm rot="17563001">
                <a:off x="834817" y="4421332"/>
                <a:ext cx="827424" cy="813841"/>
              </a:xfrm>
              <a:custGeom>
                <a:avLst/>
                <a:gdLst>
                  <a:gd name="connsiteX0" fmla="*/ 513634 w 827424"/>
                  <a:gd name="connsiteY0" fmla="*/ 812130 h 813841"/>
                  <a:gd name="connsiteX1" fmla="*/ 502680 w 827424"/>
                  <a:gd name="connsiteY1" fmla="*/ 809083 h 813841"/>
                  <a:gd name="connsiteX2" fmla="*/ 88438 w 827424"/>
                  <a:gd name="connsiteY2" fmla="*/ 558765 h 813841"/>
                  <a:gd name="connsiteX3" fmla="*/ 23001 w 827424"/>
                  <a:gd name="connsiteY3" fmla="*/ 311783 h 813841"/>
                  <a:gd name="connsiteX4" fmla="*/ 156351 w 827424"/>
                  <a:gd name="connsiteY4" fmla="*/ 84230 h 813841"/>
                  <a:gd name="connsiteX5" fmla="*/ 263889 w 827424"/>
                  <a:gd name="connsiteY5" fmla="*/ 3743 h 813841"/>
                  <a:gd name="connsiteX6" fmla="*/ 402383 w 827424"/>
                  <a:gd name="connsiteY6" fmla="*/ 24794 h 813841"/>
                  <a:gd name="connsiteX7" fmla="*/ 816529 w 827424"/>
                  <a:gd name="connsiteY7" fmla="*/ 275111 h 813841"/>
                  <a:gd name="connsiteX8" fmla="*/ 823864 w 827424"/>
                  <a:gd name="connsiteY8" fmla="*/ 303686 h 813841"/>
                  <a:gd name="connsiteX9" fmla="*/ 531636 w 827424"/>
                  <a:gd name="connsiteY9" fmla="*/ 801273 h 813841"/>
                  <a:gd name="connsiteX10" fmla="*/ 518587 w 827424"/>
                  <a:gd name="connsiteY10" fmla="*/ 810798 h 813841"/>
                  <a:gd name="connsiteX11" fmla="*/ 513634 w 827424"/>
                  <a:gd name="connsiteY11" fmla="*/ 812130 h 813841"/>
                  <a:gd name="connsiteX12" fmla="*/ 308275 w 827424"/>
                  <a:gd name="connsiteY12" fmla="*/ 40605 h 813841"/>
                  <a:gd name="connsiteX13" fmla="*/ 274557 w 827424"/>
                  <a:gd name="connsiteY13" fmla="*/ 44797 h 813841"/>
                  <a:gd name="connsiteX14" fmla="*/ 193308 w 827424"/>
                  <a:gd name="connsiteY14" fmla="*/ 105662 h 813841"/>
                  <a:gd name="connsiteX15" fmla="*/ 59958 w 827424"/>
                  <a:gd name="connsiteY15" fmla="*/ 333214 h 813841"/>
                  <a:gd name="connsiteX16" fmla="*/ 110727 w 827424"/>
                  <a:gd name="connsiteY16" fmla="*/ 522285 h 813841"/>
                  <a:gd name="connsiteX17" fmla="*/ 506490 w 827424"/>
                  <a:gd name="connsiteY17" fmla="*/ 761458 h 813841"/>
                  <a:gd name="connsiteX18" fmla="*/ 777191 w 827424"/>
                  <a:gd name="connsiteY18" fmla="*/ 300543 h 813841"/>
                  <a:gd name="connsiteX19" fmla="*/ 380951 w 827424"/>
                  <a:gd name="connsiteY19" fmla="*/ 61084 h 813841"/>
                  <a:gd name="connsiteX20" fmla="*/ 308275 w 827424"/>
                  <a:gd name="connsiteY20" fmla="*/ 40700 h 8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27424" h="813841">
                    <a:moveTo>
                      <a:pt x="513634" y="812130"/>
                    </a:moveTo>
                    <a:cubicBezTo>
                      <a:pt x="509728" y="812130"/>
                      <a:pt x="506015" y="811083"/>
                      <a:pt x="502680" y="809083"/>
                    </a:cubicBezTo>
                    <a:lnTo>
                      <a:pt x="88438" y="558765"/>
                    </a:lnTo>
                    <a:cubicBezTo>
                      <a:pt x="3094" y="507998"/>
                      <a:pt x="-26053" y="398174"/>
                      <a:pt x="23001" y="311783"/>
                    </a:cubicBezTo>
                    <a:lnTo>
                      <a:pt x="156351" y="84230"/>
                    </a:lnTo>
                    <a:cubicBezTo>
                      <a:pt x="179878" y="44035"/>
                      <a:pt x="218645" y="14983"/>
                      <a:pt x="263889" y="3743"/>
                    </a:cubicBezTo>
                    <a:cubicBezTo>
                      <a:pt x="311037" y="-8068"/>
                      <a:pt x="360948" y="-542"/>
                      <a:pt x="402383" y="24794"/>
                    </a:cubicBezTo>
                    <a:lnTo>
                      <a:pt x="816529" y="275111"/>
                    </a:lnTo>
                    <a:cubicBezTo>
                      <a:pt x="826245" y="281111"/>
                      <a:pt x="829483" y="293780"/>
                      <a:pt x="823864" y="303686"/>
                    </a:cubicBezTo>
                    <a:lnTo>
                      <a:pt x="531636" y="801273"/>
                    </a:lnTo>
                    <a:cubicBezTo>
                      <a:pt x="528778" y="806035"/>
                      <a:pt x="524016" y="809464"/>
                      <a:pt x="518587" y="810798"/>
                    </a:cubicBezTo>
                    <a:cubicBezTo>
                      <a:pt x="516967" y="811464"/>
                      <a:pt x="515349" y="811941"/>
                      <a:pt x="513634" y="812130"/>
                    </a:cubicBezTo>
                    <a:close/>
                    <a:moveTo>
                      <a:pt x="308275" y="40605"/>
                    </a:moveTo>
                    <a:cubicBezTo>
                      <a:pt x="296940" y="40605"/>
                      <a:pt x="285606" y="42034"/>
                      <a:pt x="274557" y="44797"/>
                    </a:cubicBezTo>
                    <a:cubicBezTo>
                      <a:pt x="240362" y="53369"/>
                      <a:pt x="211120" y="75276"/>
                      <a:pt x="193308" y="105662"/>
                    </a:cubicBezTo>
                    <a:lnTo>
                      <a:pt x="59958" y="333214"/>
                    </a:lnTo>
                    <a:cubicBezTo>
                      <a:pt x="22525" y="399508"/>
                      <a:pt x="45100" y="483613"/>
                      <a:pt x="110727" y="522285"/>
                    </a:cubicBezTo>
                    <a:lnTo>
                      <a:pt x="506490" y="761458"/>
                    </a:lnTo>
                    <a:lnTo>
                      <a:pt x="777191" y="300543"/>
                    </a:lnTo>
                    <a:lnTo>
                      <a:pt x="380951" y="61084"/>
                    </a:lnTo>
                    <a:cubicBezTo>
                      <a:pt x="359043" y="47749"/>
                      <a:pt x="333897" y="40700"/>
                      <a:pt x="308275" y="40700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B68BED1F-759F-1912-52BB-4D2C0EEEE542}"/>
                  </a:ext>
                </a:extLst>
              </p:cNvPr>
              <p:cNvSpPr/>
              <p:nvPr/>
            </p:nvSpPr>
            <p:spPr>
              <a:xfrm rot="17563001">
                <a:off x="1690468" y="4284899"/>
                <a:ext cx="183972" cy="277525"/>
              </a:xfrm>
              <a:custGeom>
                <a:avLst/>
                <a:gdLst>
                  <a:gd name="connsiteX0" fmla="*/ 20376 w 183972"/>
                  <a:gd name="connsiteY0" fmla="*/ 275814 h 277525"/>
                  <a:gd name="connsiteX1" fmla="*/ 9518 w 183972"/>
                  <a:gd name="connsiteY1" fmla="*/ 272766 h 277525"/>
                  <a:gd name="connsiteX2" fmla="*/ 2183 w 183972"/>
                  <a:gd name="connsiteY2" fmla="*/ 243810 h 277525"/>
                  <a:gd name="connsiteX3" fmla="*/ 2279 w 183972"/>
                  <a:gd name="connsiteY3" fmla="*/ 243619 h 277525"/>
                  <a:gd name="connsiteX4" fmla="*/ 143153 w 183972"/>
                  <a:gd name="connsiteY4" fmla="*/ 9591 h 277525"/>
                  <a:gd name="connsiteX5" fmla="*/ 171823 w 183972"/>
                  <a:gd name="connsiteY5" fmla="*/ 732 h 277525"/>
                  <a:gd name="connsiteX6" fmla="*/ 180682 w 183972"/>
                  <a:gd name="connsiteY6" fmla="*/ 29497 h 277525"/>
                  <a:gd name="connsiteX7" fmla="*/ 179539 w 183972"/>
                  <a:gd name="connsiteY7" fmla="*/ 31402 h 277525"/>
                  <a:gd name="connsiteX8" fmla="*/ 38664 w 183972"/>
                  <a:gd name="connsiteY8" fmla="*/ 265527 h 277525"/>
                  <a:gd name="connsiteX9" fmla="*/ 20376 w 183972"/>
                  <a:gd name="connsiteY9" fmla="*/ 275814 h 277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3972" h="277525">
                    <a:moveTo>
                      <a:pt x="20376" y="275814"/>
                    </a:moveTo>
                    <a:cubicBezTo>
                      <a:pt x="16566" y="275814"/>
                      <a:pt x="12756" y="274766"/>
                      <a:pt x="9518" y="272766"/>
                    </a:cubicBezTo>
                    <a:cubicBezTo>
                      <a:pt x="-484" y="266766"/>
                      <a:pt x="-3817" y="253812"/>
                      <a:pt x="2183" y="243810"/>
                    </a:cubicBezTo>
                    <a:cubicBezTo>
                      <a:pt x="2183" y="243715"/>
                      <a:pt x="2279" y="243715"/>
                      <a:pt x="2279" y="243619"/>
                    </a:cubicBezTo>
                    <a:lnTo>
                      <a:pt x="143153" y="9591"/>
                    </a:lnTo>
                    <a:cubicBezTo>
                      <a:pt x="148678" y="-791"/>
                      <a:pt x="161536" y="-4697"/>
                      <a:pt x="171823" y="732"/>
                    </a:cubicBezTo>
                    <a:cubicBezTo>
                      <a:pt x="182206" y="6257"/>
                      <a:pt x="186206" y="19116"/>
                      <a:pt x="180682" y="29497"/>
                    </a:cubicBezTo>
                    <a:cubicBezTo>
                      <a:pt x="180300" y="30165"/>
                      <a:pt x="179920" y="30831"/>
                      <a:pt x="179539" y="31402"/>
                    </a:cubicBezTo>
                    <a:lnTo>
                      <a:pt x="38664" y="265527"/>
                    </a:lnTo>
                    <a:cubicBezTo>
                      <a:pt x="34759" y="271908"/>
                      <a:pt x="27805" y="275814"/>
                      <a:pt x="20376" y="275814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BDBEF3DE-9AAC-8872-24D5-A186AD755B7E}"/>
                  </a:ext>
                </a:extLst>
              </p:cNvPr>
              <p:cNvSpPr/>
              <p:nvPr/>
            </p:nvSpPr>
            <p:spPr>
              <a:xfrm rot="17563001">
                <a:off x="1836486" y="3835770"/>
                <a:ext cx="561125" cy="368036"/>
              </a:xfrm>
              <a:custGeom>
                <a:avLst/>
                <a:gdLst>
                  <a:gd name="connsiteX0" fmla="*/ 539015 w 561125"/>
                  <a:gd name="connsiteY0" fmla="*/ 366325 h 368036"/>
                  <a:gd name="connsiteX1" fmla="*/ 527775 w 561125"/>
                  <a:gd name="connsiteY1" fmla="*/ 363088 h 368036"/>
                  <a:gd name="connsiteX2" fmla="*/ 9139 w 561125"/>
                  <a:gd name="connsiteY2" fmla="*/ 37523 h 368036"/>
                  <a:gd name="connsiteX3" fmla="*/ 2472 w 561125"/>
                  <a:gd name="connsiteY3" fmla="*/ 8282 h 368036"/>
                  <a:gd name="connsiteX4" fmla="*/ 31713 w 561125"/>
                  <a:gd name="connsiteY4" fmla="*/ 1518 h 368036"/>
                  <a:gd name="connsiteX5" fmla="*/ 550349 w 561125"/>
                  <a:gd name="connsiteY5" fmla="*/ 327083 h 368036"/>
                  <a:gd name="connsiteX6" fmla="*/ 557113 w 561125"/>
                  <a:gd name="connsiteY6" fmla="*/ 356326 h 368036"/>
                  <a:gd name="connsiteX7" fmla="*/ 539015 w 561125"/>
                  <a:gd name="connsiteY7" fmla="*/ 366325 h 368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1125" h="368036">
                    <a:moveTo>
                      <a:pt x="539015" y="366325"/>
                    </a:moveTo>
                    <a:cubicBezTo>
                      <a:pt x="535014" y="366325"/>
                      <a:pt x="531110" y="365183"/>
                      <a:pt x="527775" y="363088"/>
                    </a:cubicBezTo>
                    <a:lnTo>
                      <a:pt x="9139" y="37523"/>
                    </a:lnTo>
                    <a:cubicBezTo>
                      <a:pt x="-767" y="31332"/>
                      <a:pt x="-3815" y="18187"/>
                      <a:pt x="2472" y="8282"/>
                    </a:cubicBezTo>
                    <a:cubicBezTo>
                      <a:pt x="8662" y="-1720"/>
                      <a:pt x="21807" y="-4672"/>
                      <a:pt x="31713" y="1518"/>
                    </a:cubicBezTo>
                    <a:lnTo>
                      <a:pt x="550349" y="327083"/>
                    </a:lnTo>
                    <a:cubicBezTo>
                      <a:pt x="560255" y="333274"/>
                      <a:pt x="563304" y="346419"/>
                      <a:pt x="557113" y="356326"/>
                    </a:cubicBezTo>
                    <a:cubicBezTo>
                      <a:pt x="553207" y="362611"/>
                      <a:pt x="546349" y="366325"/>
                      <a:pt x="539015" y="366325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19F5DB52-3767-3037-AD58-53A870054924}"/>
                  </a:ext>
                </a:extLst>
              </p:cNvPr>
              <p:cNvSpPr/>
              <p:nvPr/>
            </p:nvSpPr>
            <p:spPr>
              <a:xfrm rot="17563001">
                <a:off x="3183509" y="3089420"/>
                <a:ext cx="245455" cy="168840"/>
              </a:xfrm>
              <a:custGeom>
                <a:avLst/>
                <a:gdLst>
                  <a:gd name="connsiteX0" fmla="*/ 222804 w 245455"/>
                  <a:gd name="connsiteY0" fmla="*/ 167129 h 168840"/>
                  <a:gd name="connsiteX1" fmla="*/ 211660 w 245455"/>
                  <a:gd name="connsiteY1" fmla="*/ 163890 h 168840"/>
                  <a:gd name="connsiteX2" fmla="*/ 9540 w 245455"/>
                  <a:gd name="connsiteY2" fmla="*/ 37779 h 168840"/>
                  <a:gd name="connsiteX3" fmla="*/ 2205 w 245455"/>
                  <a:gd name="connsiteY3" fmla="*/ 8632 h 168840"/>
                  <a:gd name="connsiteX4" fmla="*/ 31352 w 245455"/>
                  <a:gd name="connsiteY4" fmla="*/ 1298 h 168840"/>
                  <a:gd name="connsiteX5" fmla="*/ 31923 w 245455"/>
                  <a:gd name="connsiteY5" fmla="*/ 1679 h 168840"/>
                  <a:gd name="connsiteX6" fmla="*/ 234520 w 245455"/>
                  <a:gd name="connsiteY6" fmla="*/ 127790 h 168840"/>
                  <a:gd name="connsiteX7" fmla="*/ 241473 w 245455"/>
                  <a:gd name="connsiteY7" fmla="*/ 157032 h 168840"/>
                  <a:gd name="connsiteX8" fmla="*/ 223280 w 245455"/>
                  <a:gd name="connsiteY8" fmla="*/ 167129 h 168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5455" h="168840">
                    <a:moveTo>
                      <a:pt x="222804" y="167129"/>
                    </a:moveTo>
                    <a:cubicBezTo>
                      <a:pt x="218899" y="167129"/>
                      <a:pt x="214993" y="165985"/>
                      <a:pt x="211660" y="163890"/>
                    </a:cubicBezTo>
                    <a:lnTo>
                      <a:pt x="9540" y="37779"/>
                    </a:lnTo>
                    <a:cubicBezTo>
                      <a:pt x="-558" y="31779"/>
                      <a:pt x="-3796" y="18729"/>
                      <a:pt x="2205" y="8632"/>
                    </a:cubicBezTo>
                    <a:cubicBezTo>
                      <a:pt x="8206" y="-1463"/>
                      <a:pt x="21255" y="-4702"/>
                      <a:pt x="31352" y="1298"/>
                    </a:cubicBezTo>
                    <a:cubicBezTo>
                      <a:pt x="31543" y="1393"/>
                      <a:pt x="31732" y="1584"/>
                      <a:pt x="31923" y="1679"/>
                    </a:cubicBezTo>
                    <a:lnTo>
                      <a:pt x="234520" y="127790"/>
                    </a:lnTo>
                    <a:cubicBezTo>
                      <a:pt x="244522" y="133887"/>
                      <a:pt x="247665" y="147031"/>
                      <a:pt x="241473" y="157032"/>
                    </a:cubicBezTo>
                    <a:cubicBezTo>
                      <a:pt x="237567" y="163318"/>
                      <a:pt x="230710" y="167129"/>
                      <a:pt x="223280" y="167129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041CCB3F-B316-4E17-DD08-687F0FC5309A}"/>
                  </a:ext>
                </a:extLst>
              </p:cNvPr>
              <p:cNvSpPr/>
              <p:nvPr/>
            </p:nvSpPr>
            <p:spPr>
              <a:xfrm rot="17563001">
                <a:off x="1111491" y="4839562"/>
                <a:ext cx="358234" cy="236350"/>
              </a:xfrm>
              <a:custGeom>
                <a:avLst/>
                <a:gdLst>
                  <a:gd name="connsiteX0" fmla="*/ 336033 w 358234"/>
                  <a:gd name="connsiteY0" fmla="*/ 234637 h 236350"/>
                  <a:gd name="connsiteX1" fmla="*/ 324983 w 358234"/>
                  <a:gd name="connsiteY1" fmla="*/ 231494 h 236350"/>
                  <a:gd name="connsiteX2" fmla="*/ 9325 w 358234"/>
                  <a:gd name="connsiteY2" fmla="*/ 37661 h 236350"/>
                  <a:gd name="connsiteX3" fmla="*/ 2372 w 358234"/>
                  <a:gd name="connsiteY3" fmla="*/ 8418 h 236350"/>
                  <a:gd name="connsiteX4" fmla="*/ 31614 w 358234"/>
                  <a:gd name="connsiteY4" fmla="*/ 1465 h 236350"/>
                  <a:gd name="connsiteX5" fmla="*/ 347177 w 358234"/>
                  <a:gd name="connsiteY5" fmla="*/ 195203 h 236350"/>
                  <a:gd name="connsiteX6" fmla="*/ 354416 w 358234"/>
                  <a:gd name="connsiteY6" fmla="*/ 224350 h 236350"/>
                  <a:gd name="connsiteX7" fmla="*/ 336033 w 358234"/>
                  <a:gd name="connsiteY7" fmla="*/ 234637 h 236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8234" h="236350">
                    <a:moveTo>
                      <a:pt x="336033" y="234637"/>
                    </a:moveTo>
                    <a:cubicBezTo>
                      <a:pt x="332127" y="234637"/>
                      <a:pt x="328317" y="233494"/>
                      <a:pt x="324983" y="231494"/>
                    </a:cubicBezTo>
                    <a:lnTo>
                      <a:pt x="9325" y="37661"/>
                    </a:lnTo>
                    <a:cubicBezTo>
                      <a:pt x="-676" y="31469"/>
                      <a:pt x="-3820" y="18420"/>
                      <a:pt x="2372" y="8418"/>
                    </a:cubicBezTo>
                    <a:cubicBezTo>
                      <a:pt x="8563" y="-1582"/>
                      <a:pt x="21612" y="-4726"/>
                      <a:pt x="31614" y="1465"/>
                    </a:cubicBezTo>
                    <a:lnTo>
                      <a:pt x="347177" y="195203"/>
                    </a:lnTo>
                    <a:cubicBezTo>
                      <a:pt x="357178" y="201299"/>
                      <a:pt x="360416" y="214349"/>
                      <a:pt x="354416" y="224350"/>
                    </a:cubicBezTo>
                    <a:cubicBezTo>
                      <a:pt x="350511" y="230828"/>
                      <a:pt x="343558" y="234732"/>
                      <a:pt x="336033" y="234637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F749E733-B5F1-AA33-1BD2-5D3315786D63}"/>
                  </a:ext>
                </a:extLst>
              </p:cNvPr>
              <p:cNvSpPr/>
              <p:nvPr/>
            </p:nvSpPr>
            <p:spPr>
              <a:xfrm rot="17563001">
                <a:off x="2245292" y="3529245"/>
                <a:ext cx="1556559" cy="811849"/>
              </a:xfrm>
              <a:custGeom>
                <a:avLst/>
                <a:gdLst>
                  <a:gd name="connsiteX0" fmla="*/ 140638 w 1556559"/>
                  <a:gd name="connsiteY0" fmla="*/ 27122 h 811849"/>
                  <a:gd name="connsiteX1" fmla="*/ 835010 w 1556559"/>
                  <a:gd name="connsiteY1" fmla="*/ 11690 h 811849"/>
                  <a:gd name="connsiteX2" fmla="*/ 1538050 w 1556559"/>
                  <a:gd name="connsiteY2" fmla="*/ 294203 h 811849"/>
                  <a:gd name="connsiteX3" fmla="*/ 1418131 w 1556559"/>
                  <a:gd name="connsiteY3" fmla="*/ 520610 h 811849"/>
                  <a:gd name="connsiteX4" fmla="*/ 1195150 w 1556559"/>
                  <a:gd name="connsiteY4" fmla="*/ 686537 h 811849"/>
                  <a:gd name="connsiteX5" fmla="*/ 236840 w 1556559"/>
                  <a:gd name="connsiteY5" fmla="*/ 654628 h 811849"/>
                  <a:gd name="connsiteX6" fmla="*/ 7574 w 1556559"/>
                  <a:gd name="connsiteY6" fmla="*/ 597954 h 811849"/>
                  <a:gd name="connsiteX7" fmla="*/ 140638 w 1556559"/>
                  <a:gd name="connsiteY7" fmla="*/ 27122 h 811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6559" h="811849">
                    <a:moveTo>
                      <a:pt x="140638" y="27122"/>
                    </a:moveTo>
                    <a:cubicBezTo>
                      <a:pt x="140638" y="27122"/>
                      <a:pt x="564881" y="-25742"/>
                      <a:pt x="835010" y="11690"/>
                    </a:cubicBezTo>
                    <a:cubicBezTo>
                      <a:pt x="1045417" y="40933"/>
                      <a:pt x="1668162" y="-108609"/>
                      <a:pt x="1538050" y="294203"/>
                    </a:cubicBezTo>
                    <a:cubicBezTo>
                      <a:pt x="1510047" y="380975"/>
                      <a:pt x="1495283" y="438792"/>
                      <a:pt x="1418131" y="520610"/>
                    </a:cubicBezTo>
                    <a:cubicBezTo>
                      <a:pt x="1376030" y="565380"/>
                      <a:pt x="1260587" y="657676"/>
                      <a:pt x="1195150" y="686537"/>
                    </a:cubicBezTo>
                    <a:cubicBezTo>
                      <a:pt x="877110" y="827031"/>
                      <a:pt x="588885" y="885800"/>
                      <a:pt x="236840" y="654628"/>
                    </a:cubicBezTo>
                    <a:cubicBezTo>
                      <a:pt x="169213" y="610051"/>
                      <a:pt x="88250" y="590048"/>
                      <a:pt x="7574" y="597954"/>
                    </a:cubicBezTo>
                    <a:cubicBezTo>
                      <a:pt x="-39385" y="602717"/>
                      <a:pt x="125684" y="30454"/>
                      <a:pt x="140638" y="27122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A23D7C10-1BEB-B327-35EF-0C8D17918172}"/>
                  </a:ext>
                </a:extLst>
              </p:cNvPr>
              <p:cNvSpPr/>
              <p:nvPr/>
            </p:nvSpPr>
            <p:spPr>
              <a:xfrm rot="17563001">
                <a:off x="2061599" y="3587596"/>
                <a:ext cx="1813804" cy="882774"/>
              </a:xfrm>
              <a:custGeom>
                <a:avLst/>
                <a:gdLst>
                  <a:gd name="connsiteX0" fmla="*/ 947325 w 1813804"/>
                  <a:gd name="connsiteY0" fmla="*/ 881063 h 882774"/>
                  <a:gd name="connsiteX1" fmla="*/ 461550 w 1813804"/>
                  <a:gd name="connsiteY1" fmla="*/ 722473 h 882774"/>
                  <a:gd name="connsiteX2" fmla="*/ 246095 w 1813804"/>
                  <a:gd name="connsiteY2" fmla="*/ 669323 h 882774"/>
                  <a:gd name="connsiteX3" fmla="*/ 21209 w 1813804"/>
                  <a:gd name="connsiteY3" fmla="*/ 680561 h 882774"/>
                  <a:gd name="connsiteX4" fmla="*/ -794 w 1813804"/>
                  <a:gd name="connsiteY4" fmla="*/ 659988 h 882774"/>
                  <a:gd name="connsiteX5" fmla="*/ 19780 w 1813804"/>
                  <a:gd name="connsiteY5" fmla="*/ 638080 h 882774"/>
                  <a:gd name="connsiteX6" fmla="*/ 241809 w 1813804"/>
                  <a:gd name="connsiteY6" fmla="*/ 627032 h 882774"/>
                  <a:gd name="connsiteX7" fmla="*/ 484886 w 1813804"/>
                  <a:gd name="connsiteY7" fmla="*/ 687135 h 882774"/>
                  <a:gd name="connsiteX8" fmla="*/ 1422909 w 1813804"/>
                  <a:gd name="connsiteY8" fmla="*/ 717329 h 882774"/>
                  <a:gd name="connsiteX9" fmla="*/ 1639031 w 1813804"/>
                  <a:gd name="connsiteY9" fmla="*/ 556260 h 882774"/>
                  <a:gd name="connsiteX10" fmla="*/ 1748568 w 1813804"/>
                  <a:gd name="connsiteY10" fmla="*/ 355188 h 882774"/>
                  <a:gd name="connsiteX11" fmla="*/ 1754187 w 1813804"/>
                  <a:gd name="connsiteY11" fmla="*/ 337947 h 882774"/>
                  <a:gd name="connsiteX12" fmla="*/ 1747711 w 1813804"/>
                  <a:gd name="connsiteY12" fmla="*/ 170404 h 882774"/>
                  <a:gd name="connsiteX13" fmla="*/ 1330706 w 1813804"/>
                  <a:gd name="connsiteY13" fmla="*/ 96013 h 882774"/>
                  <a:gd name="connsiteX14" fmla="*/ 1065054 w 1813804"/>
                  <a:gd name="connsiteY14" fmla="*/ 82203 h 882774"/>
                  <a:gd name="connsiteX15" fmla="*/ 383541 w 1813804"/>
                  <a:gd name="connsiteY15" fmla="*/ 97537 h 882774"/>
                  <a:gd name="connsiteX16" fmla="*/ 211328 w 1813804"/>
                  <a:gd name="connsiteY16" fmla="*/ 92869 h 882774"/>
                  <a:gd name="connsiteX17" fmla="*/ 191612 w 1813804"/>
                  <a:gd name="connsiteY17" fmla="*/ 70201 h 882774"/>
                  <a:gd name="connsiteX18" fmla="*/ 213900 w 1813804"/>
                  <a:gd name="connsiteY18" fmla="*/ 50484 h 882774"/>
                  <a:gd name="connsiteX19" fmla="*/ 214281 w 1813804"/>
                  <a:gd name="connsiteY19" fmla="*/ 50484 h 882774"/>
                  <a:gd name="connsiteX20" fmla="*/ 372205 w 1813804"/>
                  <a:gd name="connsiteY20" fmla="*/ 56579 h 882774"/>
                  <a:gd name="connsiteX21" fmla="*/ 1077628 w 1813804"/>
                  <a:gd name="connsiteY21" fmla="*/ 41626 h 882774"/>
                  <a:gd name="connsiteX22" fmla="*/ 1329468 w 1813804"/>
                  <a:gd name="connsiteY22" fmla="*/ 53628 h 882774"/>
                  <a:gd name="connsiteX23" fmla="*/ 1781715 w 1813804"/>
                  <a:gd name="connsiteY23" fmla="*/ 144971 h 882774"/>
                  <a:gd name="connsiteX24" fmla="*/ 1794573 w 1813804"/>
                  <a:gd name="connsiteY24" fmla="*/ 350998 h 882774"/>
                  <a:gd name="connsiteX25" fmla="*/ 1789049 w 1813804"/>
                  <a:gd name="connsiteY25" fmla="*/ 368141 h 882774"/>
                  <a:gd name="connsiteX26" fmla="*/ 1669987 w 1813804"/>
                  <a:gd name="connsiteY26" fmla="*/ 585407 h 882774"/>
                  <a:gd name="connsiteX27" fmla="*/ 1440148 w 1813804"/>
                  <a:gd name="connsiteY27" fmla="*/ 756192 h 882774"/>
                  <a:gd name="connsiteX28" fmla="*/ 947325 w 1813804"/>
                  <a:gd name="connsiteY28" fmla="*/ 881063 h 882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13804" h="882774">
                    <a:moveTo>
                      <a:pt x="947325" y="881063"/>
                    </a:moveTo>
                    <a:cubicBezTo>
                      <a:pt x="791687" y="881063"/>
                      <a:pt x="633666" y="835438"/>
                      <a:pt x="461550" y="722473"/>
                    </a:cubicBezTo>
                    <a:cubicBezTo>
                      <a:pt x="397923" y="680657"/>
                      <a:pt x="321913" y="661893"/>
                      <a:pt x="246095" y="669323"/>
                    </a:cubicBezTo>
                    <a:cubicBezTo>
                      <a:pt x="194279" y="674562"/>
                      <a:pt x="28258" y="680275"/>
                      <a:pt x="21209" y="680561"/>
                    </a:cubicBezTo>
                    <a:cubicBezTo>
                      <a:pt x="9494" y="680943"/>
                      <a:pt x="-317" y="671799"/>
                      <a:pt x="-794" y="659988"/>
                    </a:cubicBezTo>
                    <a:cubicBezTo>
                      <a:pt x="-1174" y="648273"/>
                      <a:pt x="8065" y="638462"/>
                      <a:pt x="19780" y="638080"/>
                    </a:cubicBezTo>
                    <a:cubicBezTo>
                      <a:pt x="21495" y="638080"/>
                      <a:pt x="191230" y="632081"/>
                      <a:pt x="241809" y="627032"/>
                    </a:cubicBezTo>
                    <a:cubicBezTo>
                      <a:pt x="327343" y="618744"/>
                      <a:pt x="413068" y="639985"/>
                      <a:pt x="484886" y="687135"/>
                    </a:cubicBezTo>
                    <a:cubicBezTo>
                      <a:pt x="821785" y="908401"/>
                      <a:pt x="1093534" y="862776"/>
                      <a:pt x="1422909" y="717329"/>
                    </a:cubicBezTo>
                    <a:cubicBezTo>
                      <a:pt x="1483868" y="690372"/>
                      <a:pt x="1597216" y="600648"/>
                      <a:pt x="1639031" y="556260"/>
                    </a:cubicBezTo>
                    <a:cubicBezTo>
                      <a:pt x="1707610" y="483490"/>
                      <a:pt x="1723899" y="432435"/>
                      <a:pt x="1748568" y="355188"/>
                    </a:cubicBezTo>
                    <a:lnTo>
                      <a:pt x="1754187" y="337947"/>
                    </a:lnTo>
                    <a:cubicBezTo>
                      <a:pt x="1778286" y="263178"/>
                      <a:pt x="1776191" y="208409"/>
                      <a:pt x="1747711" y="170404"/>
                    </a:cubicBezTo>
                    <a:cubicBezTo>
                      <a:pt x="1684465" y="86107"/>
                      <a:pt x="1496537" y="91442"/>
                      <a:pt x="1330706" y="96013"/>
                    </a:cubicBezTo>
                    <a:cubicBezTo>
                      <a:pt x="1225931" y="98967"/>
                      <a:pt x="1127919" y="101727"/>
                      <a:pt x="1065054" y="82203"/>
                    </a:cubicBezTo>
                    <a:cubicBezTo>
                      <a:pt x="744537" y="-17336"/>
                      <a:pt x="387065" y="96395"/>
                      <a:pt x="383541" y="97537"/>
                    </a:cubicBezTo>
                    <a:cubicBezTo>
                      <a:pt x="365823" y="101632"/>
                      <a:pt x="319627" y="100204"/>
                      <a:pt x="211328" y="92869"/>
                    </a:cubicBezTo>
                    <a:cubicBezTo>
                      <a:pt x="199613" y="92011"/>
                      <a:pt x="190849" y="81917"/>
                      <a:pt x="191612" y="70201"/>
                    </a:cubicBezTo>
                    <a:cubicBezTo>
                      <a:pt x="192278" y="58578"/>
                      <a:pt x="202280" y="49721"/>
                      <a:pt x="213900" y="50484"/>
                    </a:cubicBezTo>
                    <a:cubicBezTo>
                      <a:pt x="213995" y="50484"/>
                      <a:pt x="214186" y="50484"/>
                      <a:pt x="214281" y="50484"/>
                    </a:cubicBezTo>
                    <a:cubicBezTo>
                      <a:pt x="308388" y="56865"/>
                      <a:pt x="361442" y="58960"/>
                      <a:pt x="372205" y="56579"/>
                    </a:cubicBezTo>
                    <a:cubicBezTo>
                      <a:pt x="385445" y="52197"/>
                      <a:pt x="743681" y="-62007"/>
                      <a:pt x="1077628" y="41626"/>
                    </a:cubicBezTo>
                    <a:cubicBezTo>
                      <a:pt x="1133729" y="59055"/>
                      <a:pt x="1228885" y="56388"/>
                      <a:pt x="1329468" y="53628"/>
                    </a:cubicBezTo>
                    <a:cubicBezTo>
                      <a:pt x="1505681" y="48579"/>
                      <a:pt x="1705324" y="43054"/>
                      <a:pt x="1781715" y="144971"/>
                    </a:cubicBezTo>
                    <a:cubicBezTo>
                      <a:pt x="1818577" y="194121"/>
                      <a:pt x="1822864" y="263461"/>
                      <a:pt x="1794573" y="350998"/>
                    </a:cubicBezTo>
                    <a:lnTo>
                      <a:pt x="1789049" y="368141"/>
                    </a:lnTo>
                    <a:cubicBezTo>
                      <a:pt x="1763617" y="447962"/>
                      <a:pt x="1745139" y="505588"/>
                      <a:pt x="1669987" y="585407"/>
                    </a:cubicBezTo>
                    <a:cubicBezTo>
                      <a:pt x="1626077" y="632081"/>
                      <a:pt x="1508062" y="726377"/>
                      <a:pt x="1440148" y="756192"/>
                    </a:cubicBezTo>
                    <a:cubicBezTo>
                      <a:pt x="1270032" y="831248"/>
                      <a:pt x="1110012" y="881063"/>
                      <a:pt x="947325" y="881063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154477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reveal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82 -0.00324 L 0.10287 0.29676 L 0.37787 0.35231 L 0.09349 0.38564 L 0.42787 0.45787 L 0.12461 0.53564 L 0.52162 0.58287 L 0.08568 0.64398 L 0.47474 0.71875 L 0.08724 0.75764 L 0.45755 0.85787 L 0.06537 0.93842 L 0.46224 1.03009 L 0.09349 1.12731 L 0.46537 1.19676 L 0.51224 0.18009 L 0.84037 0.31064 L 0.48568 0.37453 L 0.89662 0.41875 L 0.50117 0.48564 L 0.92005 0.48564 L 0.4888 0.58842 L 0.89505 0.60231 L 0.45599 0.74676 L 0.98255 0.75764 L 0.58255 0.80208 L 0.98099 0.82176 L 0.6138 0.87176 L 0.9513 0.95787 L 0.62787 0.99398 L 0.94818 1.31898 L 0.94505 1.3162 " pathEditMode="relative" ptsTypes="AAAAAAAAAAAAAAAAAAAAAAAAAAAAAAAA">
                                      <p:cBhvr>
                                        <p:cTn id="6" dur="4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" presetID="22" presetClass="entr" presetSubtype="1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2" presetClass="entr" presetSubtype="1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1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>
            <a:extLst>
              <a:ext uri="{FF2B5EF4-FFF2-40B4-BE49-F238E27FC236}">
                <a16:creationId xmlns:a16="http://schemas.microsoft.com/office/drawing/2014/main" id="{B6758A17-673B-C77F-25A6-F56B1D7EC174}"/>
              </a:ext>
            </a:extLst>
          </p:cNvPr>
          <p:cNvGrpSpPr/>
          <p:nvPr/>
        </p:nvGrpSpPr>
        <p:grpSpPr>
          <a:xfrm>
            <a:off x="1193057" y="3623664"/>
            <a:ext cx="2872228" cy="2261096"/>
            <a:chOff x="1193057" y="3623664"/>
            <a:chExt cx="2872228" cy="226109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2AC89C5B-175D-960E-80D2-65A808D449C4}"/>
                </a:ext>
              </a:extLst>
            </p:cNvPr>
            <p:cNvSpPr txBox="1"/>
            <p:nvPr/>
          </p:nvSpPr>
          <p:spPr>
            <a:xfrm>
              <a:off x="1823516" y="4767386"/>
              <a:ext cx="161131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algn="ctr">
                <a:defRPr sz="1600">
                  <a:solidFill>
                    <a:schemeClr val="tx1">
                      <a:lumMod val="95000"/>
                      <a:lumOff val="5000"/>
                    </a:schemeClr>
                  </a:solidFill>
                  <a:latin typeface="+mj-lt"/>
                  <a:cs typeface="Sora ExtraBold" pitchFamily="2" charset="0"/>
                </a:defRPr>
              </a:lvl1pPr>
            </a:lstStyle>
            <a:p>
              <a:r>
                <a:rPr lang="en-US" dirty="0"/>
                <a:t>Freedom to make something</a:t>
              </a: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E46FA506-304A-9665-48F0-0C3102816598}"/>
                </a:ext>
              </a:extLst>
            </p:cNvPr>
            <p:cNvSpPr/>
            <p:nvPr/>
          </p:nvSpPr>
          <p:spPr>
            <a:xfrm>
              <a:off x="2379967" y="4156261"/>
              <a:ext cx="498410" cy="498410"/>
            </a:xfrm>
            <a:prstGeom prst="rect">
              <a:avLst/>
            </a:prstGeom>
            <a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9C183232-61C1-F6AF-96B5-E63DEC267089}"/>
                </a:ext>
              </a:extLst>
            </p:cNvPr>
            <p:cNvGrpSpPr/>
            <p:nvPr/>
          </p:nvGrpSpPr>
          <p:grpSpPr>
            <a:xfrm>
              <a:off x="1193057" y="3623664"/>
              <a:ext cx="2872228" cy="2261096"/>
              <a:chOff x="1062632" y="3577123"/>
              <a:chExt cx="2486235" cy="1957235"/>
            </a:xfrm>
          </p:grpSpPr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3073C31D-2429-AAA6-2FA6-5E8E2B1DA631}"/>
                  </a:ext>
                </a:extLst>
              </p:cNvPr>
              <p:cNvSpPr/>
              <p:nvPr/>
            </p:nvSpPr>
            <p:spPr>
              <a:xfrm>
                <a:off x="1062632" y="3577123"/>
                <a:ext cx="2486235" cy="1957235"/>
              </a:xfrm>
              <a:custGeom>
                <a:avLst/>
                <a:gdLst>
                  <a:gd name="connsiteX0" fmla="*/ 2479039 w 2486235"/>
                  <a:gd name="connsiteY0" fmla="*/ 1259839 h 1957231"/>
                  <a:gd name="connsiteX1" fmla="*/ 2284729 w 2486235"/>
                  <a:gd name="connsiteY1" fmla="*/ 450214 h 1957231"/>
                  <a:gd name="connsiteX2" fmla="*/ 2265679 w 2486235"/>
                  <a:gd name="connsiteY2" fmla="*/ 426401 h 1957231"/>
                  <a:gd name="connsiteX3" fmla="*/ 2037079 w 2486235"/>
                  <a:gd name="connsiteY3" fmla="*/ 454024 h 1957231"/>
                  <a:gd name="connsiteX4" fmla="*/ 1809431 w 2486235"/>
                  <a:gd name="connsiteY4" fmla="*/ 442594 h 1957231"/>
                  <a:gd name="connsiteX5" fmla="*/ 1592261 w 2486235"/>
                  <a:gd name="connsiteY5" fmla="*/ 214946 h 1957231"/>
                  <a:gd name="connsiteX6" fmla="*/ 1572259 w 2486235"/>
                  <a:gd name="connsiteY6" fmla="*/ 193039 h 1957231"/>
                  <a:gd name="connsiteX7" fmla="*/ 1271269 w 2486235"/>
                  <a:gd name="connsiteY7" fmla="*/ 281621 h 1957231"/>
                  <a:gd name="connsiteX8" fmla="*/ 1061719 w 2486235"/>
                  <a:gd name="connsiteY8" fmla="*/ 14921 h 1957231"/>
                  <a:gd name="connsiteX9" fmla="*/ 1032191 w 2486235"/>
                  <a:gd name="connsiteY9" fmla="*/ 11111 h 1957231"/>
                  <a:gd name="connsiteX10" fmla="*/ 733106 w 2486235"/>
                  <a:gd name="connsiteY10" fmla="*/ 378776 h 1957231"/>
                  <a:gd name="connsiteX11" fmla="*/ 323531 w 2486235"/>
                  <a:gd name="connsiteY11" fmla="*/ 226376 h 1957231"/>
                  <a:gd name="connsiteX12" fmla="*/ 296861 w 2486235"/>
                  <a:gd name="connsiteY12" fmla="*/ 241616 h 1957231"/>
                  <a:gd name="connsiteX13" fmla="*/ 339724 w 2486235"/>
                  <a:gd name="connsiteY13" fmla="*/ 749299 h 1957231"/>
                  <a:gd name="connsiteX14" fmla="*/ 14921 w 2486235"/>
                  <a:gd name="connsiteY14" fmla="*/ 1019809 h 1957231"/>
                  <a:gd name="connsiteX15" fmla="*/ 11111 w 2486235"/>
                  <a:gd name="connsiteY15" fmla="*/ 1050289 h 1957231"/>
                  <a:gd name="connsiteX16" fmla="*/ 489266 w 2486235"/>
                  <a:gd name="connsiteY16" fmla="*/ 1381759 h 1957231"/>
                  <a:gd name="connsiteX17" fmla="*/ 589279 w 2486235"/>
                  <a:gd name="connsiteY17" fmla="*/ 1930399 h 1957231"/>
                  <a:gd name="connsiteX18" fmla="*/ 608329 w 2486235"/>
                  <a:gd name="connsiteY18" fmla="*/ 1955164 h 1957231"/>
                  <a:gd name="connsiteX19" fmla="*/ 1210309 w 2486235"/>
                  <a:gd name="connsiteY19" fmla="*/ 1780856 h 1957231"/>
                  <a:gd name="connsiteX20" fmla="*/ 1679891 w 2486235"/>
                  <a:gd name="connsiteY20" fmla="*/ 1936114 h 1957231"/>
                  <a:gd name="connsiteX21" fmla="*/ 1709419 w 2486235"/>
                  <a:gd name="connsiteY21" fmla="*/ 1936114 h 1957231"/>
                  <a:gd name="connsiteX22" fmla="*/ 1980881 w 2486235"/>
                  <a:gd name="connsiteY22" fmla="*/ 1447481 h 1957231"/>
                  <a:gd name="connsiteX23" fmla="*/ 2467609 w 2486235"/>
                  <a:gd name="connsiteY23" fmla="*/ 1287461 h 1957231"/>
                  <a:gd name="connsiteX24" fmla="*/ 2479039 w 2486235"/>
                  <a:gd name="connsiteY24" fmla="*/ 1259839 h 1957231"/>
                  <a:gd name="connsiteX25" fmla="*/ 1980881 w 2486235"/>
                  <a:gd name="connsiteY25" fmla="*/ 1405571 h 1957231"/>
                  <a:gd name="connsiteX26" fmla="*/ 1693226 w 2486235"/>
                  <a:gd name="connsiteY26" fmla="*/ 1895156 h 1957231"/>
                  <a:gd name="connsiteX27" fmla="*/ 1261744 w 2486235"/>
                  <a:gd name="connsiteY27" fmla="*/ 1747519 h 1957231"/>
                  <a:gd name="connsiteX28" fmla="*/ 643571 w 2486235"/>
                  <a:gd name="connsiteY28" fmla="*/ 1902776 h 1957231"/>
                  <a:gd name="connsiteX29" fmla="*/ 540701 w 2486235"/>
                  <a:gd name="connsiteY29" fmla="*/ 1399856 h 1957231"/>
                  <a:gd name="connsiteX30" fmla="*/ 72071 w 2486235"/>
                  <a:gd name="connsiteY30" fmla="*/ 1040764 h 1957231"/>
                  <a:gd name="connsiteX31" fmla="*/ 360679 w 2486235"/>
                  <a:gd name="connsiteY31" fmla="*/ 778826 h 1957231"/>
                  <a:gd name="connsiteX32" fmla="*/ 355916 w 2486235"/>
                  <a:gd name="connsiteY32" fmla="*/ 314006 h 1957231"/>
                  <a:gd name="connsiteX33" fmla="*/ 727391 w 2486235"/>
                  <a:gd name="connsiteY33" fmla="*/ 412114 h 1957231"/>
                  <a:gd name="connsiteX34" fmla="*/ 1040764 w 2486235"/>
                  <a:gd name="connsiteY34" fmla="*/ 72071 h 1957231"/>
                  <a:gd name="connsiteX35" fmla="*/ 1236979 w 2486235"/>
                  <a:gd name="connsiteY35" fmla="*/ 305434 h 1957231"/>
                  <a:gd name="connsiteX36" fmla="*/ 1578926 w 2486235"/>
                  <a:gd name="connsiteY36" fmla="*/ 223519 h 1957231"/>
                  <a:gd name="connsiteX37" fmla="*/ 1782761 w 2486235"/>
                  <a:gd name="connsiteY37" fmla="*/ 467359 h 1957231"/>
                  <a:gd name="connsiteX38" fmla="*/ 2018981 w 2486235"/>
                  <a:gd name="connsiteY38" fmla="*/ 486409 h 1957231"/>
                  <a:gd name="connsiteX39" fmla="*/ 2235199 w 2486235"/>
                  <a:gd name="connsiteY39" fmla="*/ 464501 h 1957231"/>
                  <a:gd name="connsiteX40" fmla="*/ 2396171 w 2486235"/>
                  <a:gd name="connsiteY40" fmla="*/ 1242694 h 1957231"/>
                  <a:gd name="connsiteX41" fmla="*/ 1980881 w 2486235"/>
                  <a:gd name="connsiteY41" fmla="*/ 1405571 h 1957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2486235" h="1957231">
                    <a:moveTo>
                      <a:pt x="2479039" y="1259839"/>
                    </a:moveTo>
                    <a:cubicBezTo>
                      <a:pt x="2182811" y="1102676"/>
                      <a:pt x="2090419" y="724534"/>
                      <a:pt x="2284729" y="450214"/>
                    </a:cubicBezTo>
                    <a:cubicBezTo>
                      <a:pt x="2293301" y="437831"/>
                      <a:pt x="2279014" y="423544"/>
                      <a:pt x="2265679" y="426401"/>
                    </a:cubicBezTo>
                    <a:cubicBezTo>
                      <a:pt x="2190431" y="441641"/>
                      <a:pt x="2114231" y="451166"/>
                      <a:pt x="2037079" y="454024"/>
                    </a:cubicBezTo>
                    <a:cubicBezTo>
                      <a:pt x="1963736" y="456881"/>
                      <a:pt x="1881821" y="459739"/>
                      <a:pt x="1809431" y="442594"/>
                    </a:cubicBezTo>
                    <a:cubicBezTo>
                      <a:pt x="1697989" y="416876"/>
                      <a:pt x="1638934" y="311149"/>
                      <a:pt x="1592261" y="214946"/>
                    </a:cubicBezTo>
                    <a:cubicBezTo>
                      <a:pt x="1600834" y="204469"/>
                      <a:pt x="1587499" y="184466"/>
                      <a:pt x="1572259" y="193039"/>
                    </a:cubicBezTo>
                    <a:cubicBezTo>
                      <a:pt x="1484629" y="239711"/>
                      <a:pt x="1374139" y="294956"/>
                      <a:pt x="1271269" y="281621"/>
                    </a:cubicBezTo>
                    <a:cubicBezTo>
                      <a:pt x="1151254" y="266381"/>
                      <a:pt x="1071244" y="124459"/>
                      <a:pt x="1061719" y="14921"/>
                    </a:cubicBezTo>
                    <a:cubicBezTo>
                      <a:pt x="1059814" y="-2224"/>
                      <a:pt x="1037906" y="-6034"/>
                      <a:pt x="1032191" y="11111"/>
                    </a:cubicBezTo>
                    <a:cubicBezTo>
                      <a:pt x="975041" y="167321"/>
                      <a:pt x="904556" y="326389"/>
                      <a:pt x="733106" y="378776"/>
                    </a:cubicBezTo>
                    <a:cubicBezTo>
                      <a:pt x="577849" y="426401"/>
                      <a:pt x="411161" y="361631"/>
                      <a:pt x="323531" y="226376"/>
                    </a:cubicBezTo>
                    <a:cubicBezTo>
                      <a:pt x="312101" y="209231"/>
                      <a:pt x="289241" y="224471"/>
                      <a:pt x="296861" y="241616"/>
                    </a:cubicBezTo>
                    <a:cubicBezTo>
                      <a:pt x="364489" y="399731"/>
                      <a:pt x="400684" y="583564"/>
                      <a:pt x="339724" y="749299"/>
                    </a:cubicBezTo>
                    <a:cubicBezTo>
                      <a:pt x="288289" y="889316"/>
                      <a:pt x="165416" y="1005521"/>
                      <a:pt x="14921" y="1019809"/>
                    </a:cubicBezTo>
                    <a:cubicBezTo>
                      <a:pt x="-2224" y="1021714"/>
                      <a:pt x="-6034" y="1044574"/>
                      <a:pt x="11111" y="1050289"/>
                    </a:cubicBezTo>
                    <a:cubicBezTo>
                      <a:pt x="197801" y="1114106"/>
                      <a:pt x="364489" y="1228406"/>
                      <a:pt x="489266" y="1381759"/>
                    </a:cubicBezTo>
                    <a:cubicBezTo>
                      <a:pt x="605471" y="1524634"/>
                      <a:pt x="722629" y="1760854"/>
                      <a:pt x="589279" y="1930399"/>
                    </a:cubicBezTo>
                    <a:cubicBezTo>
                      <a:pt x="578801" y="1943734"/>
                      <a:pt x="591184" y="1963736"/>
                      <a:pt x="608329" y="1955164"/>
                    </a:cubicBezTo>
                    <a:cubicBezTo>
                      <a:pt x="794066" y="1856104"/>
                      <a:pt x="999806" y="1795144"/>
                      <a:pt x="1210309" y="1780856"/>
                    </a:cubicBezTo>
                    <a:cubicBezTo>
                      <a:pt x="1362709" y="1770379"/>
                      <a:pt x="1608454" y="1764664"/>
                      <a:pt x="1679891" y="1936114"/>
                    </a:cubicBezTo>
                    <a:cubicBezTo>
                      <a:pt x="1685606" y="1950401"/>
                      <a:pt x="1703704" y="1950401"/>
                      <a:pt x="1709419" y="1936114"/>
                    </a:cubicBezTo>
                    <a:cubicBezTo>
                      <a:pt x="1777999" y="1763711"/>
                      <a:pt x="1850389" y="1583689"/>
                      <a:pt x="1980881" y="1447481"/>
                    </a:cubicBezTo>
                    <a:cubicBezTo>
                      <a:pt x="2104706" y="1318894"/>
                      <a:pt x="2289491" y="1236026"/>
                      <a:pt x="2467609" y="1287461"/>
                    </a:cubicBezTo>
                    <a:cubicBezTo>
                      <a:pt x="2482849" y="1292224"/>
                      <a:pt x="2494279" y="1268411"/>
                      <a:pt x="2479039" y="1259839"/>
                    </a:cubicBezTo>
                    <a:close/>
                    <a:moveTo>
                      <a:pt x="1980881" y="1405571"/>
                    </a:moveTo>
                    <a:cubicBezTo>
                      <a:pt x="1840864" y="1537969"/>
                      <a:pt x="1763711" y="1718944"/>
                      <a:pt x="1693226" y="1895156"/>
                    </a:cubicBezTo>
                    <a:cubicBezTo>
                      <a:pt x="1609406" y="1755139"/>
                      <a:pt x="1411286" y="1741804"/>
                      <a:pt x="1261744" y="1747519"/>
                    </a:cubicBezTo>
                    <a:cubicBezTo>
                      <a:pt x="1047431" y="1755139"/>
                      <a:pt x="836929" y="1808479"/>
                      <a:pt x="643571" y="1902776"/>
                    </a:cubicBezTo>
                    <a:cubicBezTo>
                      <a:pt x="726439" y="1739899"/>
                      <a:pt x="643571" y="1537969"/>
                      <a:pt x="540701" y="1399856"/>
                    </a:cubicBezTo>
                    <a:cubicBezTo>
                      <a:pt x="420686" y="1237931"/>
                      <a:pt x="257809" y="1115059"/>
                      <a:pt x="72071" y="1040764"/>
                    </a:cubicBezTo>
                    <a:cubicBezTo>
                      <a:pt x="203516" y="1006474"/>
                      <a:pt x="308291" y="904556"/>
                      <a:pt x="360679" y="778826"/>
                    </a:cubicBezTo>
                    <a:cubicBezTo>
                      <a:pt x="422591" y="630236"/>
                      <a:pt x="406399" y="464501"/>
                      <a:pt x="355916" y="314006"/>
                    </a:cubicBezTo>
                    <a:cubicBezTo>
                      <a:pt x="453071" y="407351"/>
                      <a:pt x="592136" y="448309"/>
                      <a:pt x="727391" y="412114"/>
                    </a:cubicBezTo>
                    <a:cubicBezTo>
                      <a:pt x="898841" y="366394"/>
                      <a:pt x="980756" y="224471"/>
                      <a:pt x="1040764" y="72071"/>
                    </a:cubicBezTo>
                    <a:cubicBezTo>
                      <a:pt x="1066481" y="173036"/>
                      <a:pt x="1136014" y="274954"/>
                      <a:pt x="1236979" y="305434"/>
                    </a:cubicBezTo>
                    <a:cubicBezTo>
                      <a:pt x="1348421" y="338771"/>
                      <a:pt x="1480819" y="274954"/>
                      <a:pt x="1578926" y="223519"/>
                    </a:cubicBezTo>
                    <a:cubicBezTo>
                      <a:pt x="1612264" y="327341"/>
                      <a:pt x="1674176" y="431164"/>
                      <a:pt x="1782761" y="467359"/>
                    </a:cubicBezTo>
                    <a:cubicBezTo>
                      <a:pt x="1856104" y="492124"/>
                      <a:pt x="1942781" y="488314"/>
                      <a:pt x="2018981" y="486409"/>
                    </a:cubicBezTo>
                    <a:cubicBezTo>
                      <a:pt x="2091371" y="484504"/>
                      <a:pt x="2163761" y="476884"/>
                      <a:pt x="2235199" y="464501"/>
                    </a:cubicBezTo>
                    <a:cubicBezTo>
                      <a:pt x="2077084" y="725486"/>
                      <a:pt x="2149474" y="1069339"/>
                      <a:pt x="2396171" y="1242694"/>
                    </a:cubicBezTo>
                    <a:cubicBezTo>
                      <a:pt x="2242819" y="1231264"/>
                      <a:pt x="2092324" y="1300796"/>
                      <a:pt x="1980881" y="1405571"/>
                    </a:cubicBezTo>
                    <a:close/>
                  </a:path>
                </a:pathLst>
              </a:custGeom>
              <a:solidFill>
                <a:srgbClr val="0D0D0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439EAB93-FB0B-B747-D907-937C3E7AB41F}"/>
                  </a:ext>
                </a:extLst>
              </p:cNvPr>
              <p:cNvSpPr/>
              <p:nvPr/>
            </p:nvSpPr>
            <p:spPr>
              <a:xfrm>
                <a:off x="2605165" y="4030124"/>
                <a:ext cx="381094" cy="207699"/>
              </a:xfrm>
              <a:custGeom>
                <a:avLst/>
                <a:gdLst>
                  <a:gd name="connsiteX0" fmla="*/ 358338 w 381094"/>
                  <a:gd name="connsiteY0" fmla="*/ 154375 h 207698"/>
                  <a:gd name="connsiteX1" fmla="*/ 13533 w 381094"/>
                  <a:gd name="connsiteY1" fmla="*/ 4832 h 207698"/>
                  <a:gd name="connsiteX2" fmla="*/ 198 w 381094"/>
                  <a:gd name="connsiteY2" fmla="*/ 8642 h 207698"/>
                  <a:gd name="connsiteX3" fmla="*/ 373578 w 381094"/>
                  <a:gd name="connsiteY3" fmla="*/ 180092 h 207698"/>
                  <a:gd name="connsiteX4" fmla="*/ 358338 w 381094"/>
                  <a:gd name="connsiteY4" fmla="*/ 154375 h 207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94" h="207698">
                    <a:moveTo>
                      <a:pt x="358338" y="154375"/>
                    </a:moveTo>
                    <a:cubicBezTo>
                      <a:pt x="220226" y="222002"/>
                      <a:pt x="60206" y="150565"/>
                      <a:pt x="13533" y="4832"/>
                    </a:cubicBezTo>
                    <a:cubicBezTo>
                      <a:pt x="10676" y="-3740"/>
                      <a:pt x="-1707" y="70"/>
                      <a:pt x="198" y="8642"/>
                    </a:cubicBezTo>
                    <a:cubicBezTo>
                      <a:pt x="41156" y="175330"/>
                      <a:pt x="220226" y="253435"/>
                      <a:pt x="373578" y="180092"/>
                    </a:cubicBezTo>
                    <a:cubicBezTo>
                      <a:pt x="390723" y="172472"/>
                      <a:pt x="375483" y="145802"/>
                      <a:pt x="358338" y="154375"/>
                    </a:cubicBezTo>
                    <a:close/>
                  </a:path>
                </a:pathLst>
              </a:custGeom>
              <a:solidFill>
                <a:srgbClr val="0D0D0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15F64F3F-7772-C068-5111-840B12174FCC}"/>
                  </a:ext>
                </a:extLst>
              </p:cNvPr>
              <p:cNvSpPr/>
              <p:nvPr/>
            </p:nvSpPr>
            <p:spPr>
              <a:xfrm>
                <a:off x="1382037" y="4611716"/>
                <a:ext cx="440401" cy="588260"/>
              </a:xfrm>
              <a:custGeom>
                <a:avLst/>
                <a:gdLst>
                  <a:gd name="connsiteX0" fmla="*/ 8890 w 440401"/>
                  <a:gd name="connsiteY0" fmla="*/ 454 h 588259"/>
                  <a:gd name="connsiteX1" fmla="*/ 3175 w 440401"/>
                  <a:gd name="connsiteY1" fmla="*/ 12836 h 588259"/>
                  <a:gd name="connsiteX2" fmla="*/ 286067 w 440401"/>
                  <a:gd name="connsiteY2" fmla="*/ 248104 h 588259"/>
                  <a:gd name="connsiteX3" fmla="*/ 416560 w 440401"/>
                  <a:gd name="connsiteY3" fmla="*/ 579574 h 588259"/>
                  <a:gd name="connsiteX4" fmla="*/ 440373 w 440401"/>
                  <a:gd name="connsiteY4" fmla="*/ 576716 h 588259"/>
                  <a:gd name="connsiteX5" fmla="*/ 8890 w 440401"/>
                  <a:gd name="connsiteY5" fmla="*/ 454 h 588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0401" h="588259">
                    <a:moveTo>
                      <a:pt x="8890" y="454"/>
                    </a:moveTo>
                    <a:cubicBezTo>
                      <a:pt x="1270" y="-2404"/>
                      <a:pt x="-3493" y="9026"/>
                      <a:pt x="3175" y="12836"/>
                    </a:cubicBezTo>
                    <a:cubicBezTo>
                      <a:pt x="113665" y="73796"/>
                      <a:pt x="210820" y="144281"/>
                      <a:pt x="286067" y="248104"/>
                    </a:cubicBezTo>
                    <a:cubicBezTo>
                      <a:pt x="358457" y="349069"/>
                      <a:pt x="395605" y="458606"/>
                      <a:pt x="416560" y="579574"/>
                    </a:cubicBezTo>
                    <a:cubicBezTo>
                      <a:pt x="418465" y="592909"/>
                      <a:pt x="441325" y="590051"/>
                      <a:pt x="440373" y="576716"/>
                    </a:cubicBezTo>
                    <a:cubicBezTo>
                      <a:pt x="423228" y="334781"/>
                      <a:pt x="239395" y="79511"/>
                      <a:pt x="8890" y="454"/>
                    </a:cubicBezTo>
                    <a:close/>
                  </a:path>
                </a:pathLst>
              </a:custGeom>
              <a:solidFill>
                <a:srgbClr val="0D0D0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85381DEA-C69F-D662-A3EE-D5E310891301}"/>
                  </a:ext>
                </a:extLst>
              </p:cNvPr>
              <p:cNvSpPr/>
              <p:nvPr/>
            </p:nvSpPr>
            <p:spPr>
              <a:xfrm>
                <a:off x="2229142" y="5043806"/>
                <a:ext cx="706838" cy="288056"/>
              </a:xfrm>
              <a:custGeom>
                <a:avLst/>
                <a:gdLst>
                  <a:gd name="connsiteX0" fmla="*/ 695310 w 706838"/>
                  <a:gd name="connsiteY0" fmla="*/ 793 h 288056"/>
                  <a:gd name="connsiteX1" fmla="*/ 449565 w 706838"/>
                  <a:gd name="connsiteY1" fmla="*/ 261778 h 288056"/>
                  <a:gd name="connsiteX2" fmla="*/ 3795 w 706838"/>
                  <a:gd name="connsiteY2" fmla="*/ 223678 h 288056"/>
                  <a:gd name="connsiteX3" fmla="*/ 6652 w 706838"/>
                  <a:gd name="connsiteY3" fmla="*/ 234155 h 288056"/>
                  <a:gd name="connsiteX4" fmla="*/ 450517 w 706838"/>
                  <a:gd name="connsiteY4" fmla="*/ 286543 h 288056"/>
                  <a:gd name="connsiteX5" fmla="*/ 465757 w 706838"/>
                  <a:gd name="connsiteY5" fmla="*/ 279875 h 288056"/>
                  <a:gd name="connsiteX6" fmla="*/ 701025 w 706838"/>
                  <a:gd name="connsiteY6" fmla="*/ 17938 h 288056"/>
                  <a:gd name="connsiteX7" fmla="*/ 695310 w 706838"/>
                  <a:gd name="connsiteY7" fmla="*/ 793 h 288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06838" h="288056">
                    <a:moveTo>
                      <a:pt x="695310" y="793"/>
                    </a:moveTo>
                    <a:cubicBezTo>
                      <a:pt x="577200" y="45560"/>
                      <a:pt x="486712" y="141763"/>
                      <a:pt x="449565" y="261778"/>
                    </a:cubicBezTo>
                    <a:cubicBezTo>
                      <a:pt x="314310" y="182720"/>
                      <a:pt x="150480" y="167480"/>
                      <a:pt x="3795" y="223678"/>
                    </a:cubicBezTo>
                    <a:cubicBezTo>
                      <a:pt x="-2873" y="226535"/>
                      <a:pt x="-15" y="237013"/>
                      <a:pt x="6652" y="234155"/>
                    </a:cubicBezTo>
                    <a:cubicBezTo>
                      <a:pt x="155242" y="182720"/>
                      <a:pt x="318120" y="200818"/>
                      <a:pt x="450517" y="286543"/>
                    </a:cubicBezTo>
                    <a:cubicBezTo>
                      <a:pt x="456232" y="290353"/>
                      <a:pt x="463852" y="286543"/>
                      <a:pt x="465757" y="279875"/>
                    </a:cubicBezTo>
                    <a:cubicBezTo>
                      <a:pt x="497190" y="158908"/>
                      <a:pt x="583867" y="62705"/>
                      <a:pt x="701025" y="17938"/>
                    </a:cubicBezTo>
                    <a:cubicBezTo>
                      <a:pt x="711502" y="14128"/>
                      <a:pt x="706740" y="-3970"/>
                      <a:pt x="695310" y="793"/>
                    </a:cubicBezTo>
                    <a:close/>
                  </a:path>
                </a:pathLst>
              </a:custGeom>
              <a:solidFill>
                <a:srgbClr val="0D0D0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B29E6A6E-11C3-71AE-7F7A-E27582D0F4ED}"/>
              </a:ext>
            </a:extLst>
          </p:cNvPr>
          <p:cNvGrpSpPr/>
          <p:nvPr/>
        </p:nvGrpSpPr>
        <p:grpSpPr>
          <a:xfrm>
            <a:off x="8126713" y="3623664"/>
            <a:ext cx="2872228" cy="2261096"/>
            <a:chOff x="8126713" y="3623664"/>
            <a:chExt cx="2872228" cy="2261096"/>
          </a:xfrm>
        </p:grpSpPr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ADB9CD79-297D-C5D6-7A36-66CCD1DC30D0}"/>
                </a:ext>
              </a:extLst>
            </p:cNvPr>
            <p:cNvGrpSpPr/>
            <p:nvPr/>
          </p:nvGrpSpPr>
          <p:grpSpPr>
            <a:xfrm>
              <a:off x="8757173" y="4156261"/>
              <a:ext cx="1611312" cy="1195900"/>
              <a:chOff x="8501576" y="3857813"/>
              <a:chExt cx="1611312" cy="1195900"/>
            </a:xfrm>
          </p:grpSpPr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85C76936-6BA7-BD99-AB83-00B92C987568}"/>
                  </a:ext>
                </a:extLst>
              </p:cNvPr>
              <p:cNvSpPr txBox="1"/>
              <p:nvPr/>
            </p:nvSpPr>
            <p:spPr>
              <a:xfrm>
                <a:off x="8501576" y="4468938"/>
                <a:ext cx="161131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algn="ctr">
                  <a:defRPr sz="160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+mj-lt"/>
                    <a:cs typeface="Sora ExtraBold" pitchFamily="2" charset="0"/>
                  </a:defRPr>
                </a:lvl1pPr>
              </a:lstStyle>
              <a:p>
                <a:r>
                  <a:rPr lang="en-US" dirty="0"/>
                  <a:t>Freedom to make something</a:t>
                </a:r>
              </a:p>
            </p:txBody>
          </p:sp>
          <p:sp>
            <p:nvSpPr>
              <p:cNvPr id="4" name="Rectangle 3">
                <a:extLst>
                  <a:ext uri="{FF2B5EF4-FFF2-40B4-BE49-F238E27FC236}">
                    <a16:creationId xmlns:a16="http://schemas.microsoft.com/office/drawing/2014/main" id="{5A7CB1D9-36CB-AC07-7299-866EAD7A72B2}"/>
                  </a:ext>
                </a:extLst>
              </p:cNvPr>
              <p:cNvSpPr/>
              <p:nvPr/>
            </p:nvSpPr>
            <p:spPr>
              <a:xfrm>
                <a:off x="9058026" y="3857813"/>
                <a:ext cx="498410" cy="498410"/>
              </a:xfrm>
              <a:prstGeom prst="rect">
                <a:avLst/>
              </a:prstGeom>
              <a:blipFill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  <a:stretch>
                  <a:fillRect/>
                </a:stretch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689BE2C6-A972-D363-3A34-BC771E5CE692}"/>
                </a:ext>
              </a:extLst>
            </p:cNvPr>
            <p:cNvGrpSpPr/>
            <p:nvPr/>
          </p:nvGrpSpPr>
          <p:grpSpPr>
            <a:xfrm>
              <a:off x="8126713" y="3623664"/>
              <a:ext cx="2872228" cy="2261096"/>
              <a:chOff x="1062632" y="3577123"/>
              <a:chExt cx="2486235" cy="1957235"/>
            </a:xfrm>
          </p:grpSpPr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D38C4540-F5EA-2A39-F253-DD71715B0D12}"/>
                  </a:ext>
                </a:extLst>
              </p:cNvPr>
              <p:cNvSpPr/>
              <p:nvPr/>
            </p:nvSpPr>
            <p:spPr>
              <a:xfrm>
                <a:off x="1062632" y="3577123"/>
                <a:ext cx="2486235" cy="1957235"/>
              </a:xfrm>
              <a:custGeom>
                <a:avLst/>
                <a:gdLst>
                  <a:gd name="connsiteX0" fmla="*/ 2479039 w 2486235"/>
                  <a:gd name="connsiteY0" fmla="*/ 1259839 h 1957231"/>
                  <a:gd name="connsiteX1" fmla="*/ 2284729 w 2486235"/>
                  <a:gd name="connsiteY1" fmla="*/ 450214 h 1957231"/>
                  <a:gd name="connsiteX2" fmla="*/ 2265679 w 2486235"/>
                  <a:gd name="connsiteY2" fmla="*/ 426401 h 1957231"/>
                  <a:gd name="connsiteX3" fmla="*/ 2037079 w 2486235"/>
                  <a:gd name="connsiteY3" fmla="*/ 454024 h 1957231"/>
                  <a:gd name="connsiteX4" fmla="*/ 1809431 w 2486235"/>
                  <a:gd name="connsiteY4" fmla="*/ 442594 h 1957231"/>
                  <a:gd name="connsiteX5" fmla="*/ 1592261 w 2486235"/>
                  <a:gd name="connsiteY5" fmla="*/ 214946 h 1957231"/>
                  <a:gd name="connsiteX6" fmla="*/ 1572259 w 2486235"/>
                  <a:gd name="connsiteY6" fmla="*/ 193039 h 1957231"/>
                  <a:gd name="connsiteX7" fmla="*/ 1271269 w 2486235"/>
                  <a:gd name="connsiteY7" fmla="*/ 281621 h 1957231"/>
                  <a:gd name="connsiteX8" fmla="*/ 1061719 w 2486235"/>
                  <a:gd name="connsiteY8" fmla="*/ 14921 h 1957231"/>
                  <a:gd name="connsiteX9" fmla="*/ 1032191 w 2486235"/>
                  <a:gd name="connsiteY9" fmla="*/ 11111 h 1957231"/>
                  <a:gd name="connsiteX10" fmla="*/ 733106 w 2486235"/>
                  <a:gd name="connsiteY10" fmla="*/ 378776 h 1957231"/>
                  <a:gd name="connsiteX11" fmla="*/ 323531 w 2486235"/>
                  <a:gd name="connsiteY11" fmla="*/ 226376 h 1957231"/>
                  <a:gd name="connsiteX12" fmla="*/ 296861 w 2486235"/>
                  <a:gd name="connsiteY12" fmla="*/ 241616 h 1957231"/>
                  <a:gd name="connsiteX13" fmla="*/ 339724 w 2486235"/>
                  <a:gd name="connsiteY13" fmla="*/ 749299 h 1957231"/>
                  <a:gd name="connsiteX14" fmla="*/ 14921 w 2486235"/>
                  <a:gd name="connsiteY14" fmla="*/ 1019809 h 1957231"/>
                  <a:gd name="connsiteX15" fmla="*/ 11111 w 2486235"/>
                  <a:gd name="connsiteY15" fmla="*/ 1050289 h 1957231"/>
                  <a:gd name="connsiteX16" fmla="*/ 489266 w 2486235"/>
                  <a:gd name="connsiteY16" fmla="*/ 1381759 h 1957231"/>
                  <a:gd name="connsiteX17" fmla="*/ 589279 w 2486235"/>
                  <a:gd name="connsiteY17" fmla="*/ 1930399 h 1957231"/>
                  <a:gd name="connsiteX18" fmla="*/ 608329 w 2486235"/>
                  <a:gd name="connsiteY18" fmla="*/ 1955164 h 1957231"/>
                  <a:gd name="connsiteX19" fmla="*/ 1210309 w 2486235"/>
                  <a:gd name="connsiteY19" fmla="*/ 1780856 h 1957231"/>
                  <a:gd name="connsiteX20" fmla="*/ 1679891 w 2486235"/>
                  <a:gd name="connsiteY20" fmla="*/ 1936114 h 1957231"/>
                  <a:gd name="connsiteX21" fmla="*/ 1709419 w 2486235"/>
                  <a:gd name="connsiteY21" fmla="*/ 1936114 h 1957231"/>
                  <a:gd name="connsiteX22" fmla="*/ 1980881 w 2486235"/>
                  <a:gd name="connsiteY22" fmla="*/ 1447481 h 1957231"/>
                  <a:gd name="connsiteX23" fmla="*/ 2467609 w 2486235"/>
                  <a:gd name="connsiteY23" fmla="*/ 1287461 h 1957231"/>
                  <a:gd name="connsiteX24" fmla="*/ 2479039 w 2486235"/>
                  <a:gd name="connsiteY24" fmla="*/ 1259839 h 1957231"/>
                  <a:gd name="connsiteX25" fmla="*/ 1980881 w 2486235"/>
                  <a:gd name="connsiteY25" fmla="*/ 1405571 h 1957231"/>
                  <a:gd name="connsiteX26" fmla="*/ 1693226 w 2486235"/>
                  <a:gd name="connsiteY26" fmla="*/ 1895156 h 1957231"/>
                  <a:gd name="connsiteX27" fmla="*/ 1261744 w 2486235"/>
                  <a:gd name="connsiteY27" fmla="*/ 1747519 h 1957231"/>
                  <a:gd name="connsiteX28" fmla="*/ 643571 w 2486235"/>
                  <a:gd name="connsiteY28" fmla="*/ 1902776 h 1957231"/>
                  <a:gd name="connsiteX29" fmla="*/ 540701 w 2486235"/>
                  <a:gd name="connsiteY29" fmla="*/ 1399856 h 1957231"/>
                  <a:gd name="connsiteX30" fmla="*/ 72071 w 2486235"/>
                  <a:gd name="connsiteY30" fmla="*/ 1040764 h 1957231"/>
                  <a:gd name="connsiteX31" fmla="*/ 360679 w 2486235"/>
                  <a:gd name="connsiteY31" fmla="*/ 778826 h 1957231"/>
                  <a:gd name="connsiteX32" fmla="*/ 355916 w 2486235"/>
                  <a:gd name="connsiteY32" fmla="*/ 314006 h 1957231"/>
                  <a:gd name="connsiteX33" fmla="*/ 727391 w 2486235"/>
                  <a:gd name="connsiteY33" fmla="*/ 412114 h 1957231"/>
                  <a:gd name="connsiteX34" fmla="*/ 1040764 w 2486235"/>
                  <a:gd name="connsiteY34" fmla="*/ 72071 h 1957231"/>
                  <a:gd name="connsiteX35" fmla="*/ 1236979 w 2486235"/>
                  <a:gd name="connsiteY35" fmla="*/ 305434 h 1957231"/>
                  <a:gd name="connsiteX36" fmla="*/ 1578926 w 2486235"/>
                  <a:gd name="connsiteY36" fmla="*/ 223519 h 1957231"/>
                  <a:gd name="connsiteX37" fmla="*/ 1782761 w 2486235"/>
                  <a:gd name="connsiteY37" fmla="*/ 467359 h 1957231"/>
                  <a:gd name="connsiteX38" fmla="*/ 2018981 w 2486235"/>
                  <a:gd name="connsiteY38" fmla="*/ 486409 h 1957231"/>
                  <a:gd name="connsiteX39" fmla="*/ 2235199 w 2486235"/>
                  <a:gd name="connsiteY39" fmla="*/ 464501 h 1957231"/>
                  <a:gd name="connsiteX40" fmla="*/ 2396171 w 2486235"/>
                  <a:gd name="connsiteY40" fmla="*/ 1242694 h 1957231"/>
                  <a:gd name="connsiteX41" fmla="*/ 1980881 w 2486235"/>
                  <a:gd name="connsiteY41" fmla="*/ 1405571 h 1957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2486235" h="1957231">
                    <a:moveTo>
                      <a:pt x="2479039" y="1259839"/>
                    </a:moveTo>
                    <a:cubicBezTo>
                      <a:pt x="2182811" y="1102676"/>
                      <a:pt x="2090419" y="724534"/>
                      <a:pt x="2284729" y="450214"/>
                    </a:cubicBezTo>
                    <a:cubicBezTo>
                      <a:pt x="2293301" y="437831"/>
                      <a:pt x="2279014" y="423544"/>
                      <a:pt x="2265679" y="426401"/>
                    </a:cubicBezTo>
                    <a:cubicBezTo>
                      <a:pt x="2190431" y="441641"/>
                      <a:pt x="2114231" y="451166"/>
                      <a:pt x="2037079" y="454024"/>
                    </a:cubicBezTo>
                    <a:cubicBezTo>
                      <a:pt x="1963736" y="456881"/>
                      <a:pt x="1881821" y="459739"/>
                      <a:pt x="1809431" y="442594"/>
                    </a:cubicBezTo>
                    <a:cubicBezTo>
                      <a:pt x="1697989" y="416876"/>
                      <a:pt x="1638934" y="311149"/>
                      <a:pt x="1592261" y="214946"/>
                    </a:cubicBezTo>
                    <a:cubicBezTo>
                      <a:pt x="1600834" y="204469"/>
                      <a:pt x="1587499" y="184466"/>
                      <a:pt x="1572259" y="193039"/>
                    </a:cubicBezTo>
                    <a:cubicBezTo>
                      <a:pt x="1484629" y="239711"/>
                      <a:pt x="1374139" y="294956"/>
                      <a:pt x="1271269" y="281621"/>
                    </a:cubicBezTo>
                    <a:cubicBezTo>
                      <a:pt x="1151254" y="266381"/>
                      <a:pt x="1071244" y="124459"/>
                      <a:pt x="1061719" y="14921"/>
                    </a:cubicBezTo>
                    <a:cubicBezTo>
                      <a:pt x="1059814" y="-2224"/>
                      <a:pt x="1037906" y="-6034"/>
                      <a:pt x="1032191" y="11111"/>
                    </a:cubicBezTo>
                    <a:cubicBezTo>
                      <a:pt x="975041" y="167321"/>
                      <a:pt x="904556" y="326389"/>
                      <a:pt x="733106" y="378776"/>
                    </a:cubicBezTo>
                    <a:cubicBezTo>
                      <a:pt x="577849" y="426401"/>
                      <a:pt x="411161" y="361631"/>
                      <a:pt x="323531" y="226376"/>
                    </a:cubicBezTo>
                    <a:cubicBezTo>
                      <a:pt x="312101" y="209231"/>
                      <a:pt x="289241" y="224471"/>
                      <a:pt x="296861" y="241616"/>
                    </a:cubicBezTo>
                    <a:cubicBezTo>
                      <a:pt x="364489" y="399731"/>
                      <a:pt x="400684" y="583564"/>
                      <a:pt x="339724" y="749299"/>
                    </a:cubicBezTo>
                    <a:cubicBezTo>
                      <a:pt x="288289" y="889316"/>
                      <a:pt x="165416" y="1005521"/>
                      <a:pt x="14921" y="1019809"/>
                    </a:cubicBezTo>
                    <a:cubicBezTo>
                      <a:pt x="-2224" y="1021714"/>
                      <a:pt x="-6034" y="1044574"/>
                      <a:pt x="11111" y="1050289"/>
                    </a:cubicBezTo>
                    <a:cubicBezTo>
                      <a:pt x="197801" y="1114106"/>
                      <a:pt x="364489" y="1228406"/>
                      <a:pt x="489266" y="1381759"/>
                    </a:cubicBezTo>
                    <a:cubicBezTo>
                      <a:pt x="605471" y="1524634"/>
                      <a:pt x="722629" y="1760854"/>
                      <a:pt x="589279" y="1930399"/>
                    </a:cubicBezTo>
                    <a:cubicBezTo>
                      <a:pt x="578801" y="1943734"/>
                      <a:pt x="591184" y="1963736"/>
                      <a:pt x="608329" y="1955164"/>
                    </a:cubicBezTo>
                    <a:cubicBezTo>
                      <a:pt x="794066" y="1856104"/>
                      <a:pt x="999806" y="1795144"/>
                      <a:pt x="1210309" y="1780856"/>
                    </a:cubicBezTo>
                    <a:cubicBezTo>
                      <a:pt x="1362709" y="1770379"/>
                      <a:pt x="1608454" y="1764664"/>
                      <a:pt x="1679891" y="1936114"/>
                    </a:cubicBezTo>
                    <a:cubicBezTo>
                      <a:pt x="1685606" y="1950401"/>
                      <a:pt x="1703704" y="1950401"/>
                      <a:pt x="1709419" y="1936114"/>
                    </a:cubicBezTo>
                    <a:cubicBezTo>
                      <a:pt x="1777999" y="1763711"/>
                      <a:pt x="1850389" y="1583689"/>
                      <a:pt x="1980881" y="1447481"/>
                    </a:cubicBezTo>
                    <a:cubicBezTo>
                      <a:pt x="2104706" y="1318894"/>
                      <a:pt x="2289491" y="1236026"/>
                      <a:pt x="2467609" y="1287461"/>
                    </a:cubicBezTo>
                    <a:cubicBezTo>
                      <a:pt x="2482849" y="1292224"/>
                      <a:pt x="2494279" y="1268411"/>
                      <a:pt x="2479039" y="1259839"/>
                    </a:cubicBezTo>
                    <a:close/>
                    <a:moveTo>
                      <a:pt x="1980881" y="1405571"/>
                    </a:moveTo>
                    <a:cubicBezTo>
                      <a:pt x="1840864" y="1537969"/>
                      <a:pt x="1763711" y="1718944"/>
                      <a:pt x="1693226" y="1895156"/>
                    </a:cubicBezTo>
                    <a:cubicBezTo>
                      <a:pt x="1609406" y="1755139"/>
                      <a:pt x="1411286" y="1741804"/>
                      <a:pt x="1261744" y="1747519"/>
                    </a:cubicBezTo>
                    <a:cubicBezTo>
                      <a:pt x="1047431" y="1755139"/>
                      <a:pt x="836929" y="1808479"/>
                      <a:pt x="643571" y="1902776"/>
                    </a:cubicBezTo>
                    <a:cubicBezTo>
                      <a:pt x="726439" y="1739899"/>
                      <a:pt x="643571" y="1537969"/>
                      <a:pt x="540701" y="1399856"/>
                    </a:cubicBezTo>
                    <a:cubicBezTo>
                      <a:pt x="420686" y="1237931"/>
                      <a:pt x="257809" y="1115059"/>
                      <a:pt x="72071" y="1040764"/>
                    </a:cubicBezTo>
                    <a:cubicBezTo>
                      <a:pt x="203516" y="1006474"/>
                      <a:pt x="308291" y="904556"/>
                      <a:pt x="360679" y="778826"/>
                    </a:cubicBezTo>
                    <a:cubicBezTo>
                      <a:pt x="422591" y="630236"/>
                      <a:pt x="406399" y="464501"/>
                      <a:pt x="355916" y="314006"/>
                    </a:cubicBezTo>
                    <a:cubicBezTo>
                      <a:pt x="453071" y="407351"/>
                      <a:pt x="592136" y="448309"/>
                      <a:pt x="727391" y="412114"/>
                    </a:cubicBezTo>
                    <a:cubicBezTo>
                      <a:pt x="898841" y="366394"/>
                      <a:pt x="980756" y="224471"/>
                      <a:pt x="1040764" y="72071"/>
                    </a:cubicBezTo>
                    <a:cubicBezTo>
                      <a:pt x="1066481" y="173036"/>
                      <a:pt x="1136014" y="274954"/>
                      <a:pt x="1236979" y="305434"/>
                    </a:cubicBezTo>
                    <a:cubicBezTo>
                      <a:pt x="1348421" y="338771"/>
                      <a:pt x="1480819" y="274954"/>
                      <a:pt x="1578926" y="223519"/>
                    </a:cubicBezTo>
                    <a:cubicBezTo>
                      <a:pt x="1612264" y="327341"/>
                      <a:pt x="1674176" y="431164"/>
                      <a:pt x="1782761" y="467359"/>
                    </a:cubicBezTo>
                    <a:cubicBezTo>
                      <a:pt x="1856104" y="492124"/>
                      <a:pt x="1942781" y="488314"/>
                      <a:pt x="2018981" y="486409"/>
                    </a:cubicBezTo>
                    <a:cubicBezTo>
                      <a:pt x="2091371" y="484504"/>
                      <a:pt x="2163761" y="476884"/>
                      <a:pt x="2235199" y="464501"/>
                    </a:cubicBezTo>
                    <a:cubicBezTo>
                      <a:pt x="2077084" y="725486"/>
                      <a:pt x="2149474" y="1069339"/>
                      <a:pt x="2396171" y="1242694"/>
                    </a:cubicBezTo>
                    <a:cubicBezTo>
                      <a:pt x="2242819" y="1231264"/>
                      <a:pt x="2092324" y="1300796"/>
                      <a:pt x="1980881" y="1405571"/>
                    </a:cubicBezTo>
                    <a:close/>
                  </a:path>
                </a:pathLst>
              </a:custGeom>
              <a:solidFill>
                <a:srgbClr val="0D0D0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04E4405B-3E9F-5147-FCB0-F1F02BF38FB5}"/>
                  </a:ext>
                </a:extLst>
              </p:cNvPr>
              <p:cNvSpPr/>
              <p:nvPr/>
            </p:nvSpPr>
            <p:spPr>
              <a:xfrm>
                <a:off x="2605165" y="4030124"/>
                <a:ext cx="381094" cy="207699"/>
              </a:xfrm>
              <a:custGeom>
                <a:avLst/>
                <a:gdLst>
                  <a:gd name="connsiteX0" fmla="*/ 358338 w 381094"/>
                  <a:gd name="connsiteY0" fmla="*/ 154375 h 207698"/>
                  <a:gd name="connsiteX1" fmla="*/ 13533 w 381094"/>
                  <a:gd name="connsiteY1" fmla="*/ 4832 h 207698"/>
                  <a:gd name="connsiteX2" fmla="*/ 198 w 381094"/>
                  <a:gd name="connsiteY2" fmla="*/ 8642 h 207698"/>
                  <a:gd name="connsiteX3" fmla="*/ 373578 w 381094"/>
                  <a:gd name="connsiteY3" fmla="*/ 180092 h 207698"/>
                  <a:gd name="connsiteX4" fmla="*/ 358338 w 381094"/>
                  <a:gd name="connsiteY4" fmla="*/ 154375 h 207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94" h="207698">
                    <a:moveTo>
                      <a:pt x="358338" y="154375"/>
                    </a:moveTo>
                    <a:cubicBezTo>
                      <a:pt x="220226" y="222002"/>
                      <a:pt x="60206" y="150565"/>
                      <a:pt x="13533" y="4832"/>
                    </a:cubicBezTo>
                    <a:cubicBezTo>
                      <a:pt x="10676" y="-3740"/>
                      <a:pt x="-1707" y="70"/>
                      <a:pt x="198" y="8642"/>
                    </a:cubicBezTo>
                    <a:cubicBezTo>
                      <a:pt x="41156" y="175330"/>
                      <a:pt x="220226" y="253435"/>
                      <a:pt x="373578" y="180092"/>
                    </a:cubicBezTo>
                    <a:cubicBezTo>
                      <a:pt x="390723" y="172472"/>
                      <a:pt x="375483" y="145802"/>
                      <a:pt x="358338" y="154375"/>
                    </a:cubicBezTo>
                    <a:close/>
                  </a:path>
                </a:pathLst>
              </a:custGeom>
              <a:solidFill>
                <a:srgbClr val="0D0D0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742119ED-E1E9-9216-3D93-A088D6B6A3D4}"/>
                  </a:ext>
                </a:extLst>
              </p:cNvPr>
              <p:cNvSpPr/>
              <p:nvPr/>
            </p:nvSpPr>
            <p:spPr>
              <a:xfrm>
                <a:off x="1382037" y="4611716"/>
                <a:ext cx="440401" cy="588260"/>
              </a:xfrm>
              <a:custGeom>
                <a:avLst/>
                <a:gdLst>
                  <a:gd name="connsiteX0" fmla="*/ 8890 w 440401"/>
                  <a:gd name="connsiteY0" fmla="*/ 454 h 588259"/>
                  <a:gd name="connsiteX1" fmla="*/ 3175 w 440401"/>
                  <a:gd name="connsiteY1" fmla="*/ 12836 h 588259"/>
                  <a:gd name="connsiteX2" fmla="*/ 286067 w 440401"/>
                  <a:gd name="connsiteY2" fmla="*/ 248104 h 588259"/>
                  <a:gd name="connsiteX3" fmla="*/ 416560 w 440401"/>
                  <a:gd name="connsiteY3" fmla="*/ 579574 h 588259"/>
                  <a:gd name="connsiteX4" fmla="*/ 440373 w 440401"/>
                  <a:gd name="connsiteY4" fmla="*/ 576716 h 588259"/>
                  <a:gd name="connsiteX5" fmla="*/ 8890 w 440401"/>
                  <a:gd name="connsiteY5" fmla="*/ 454 h 588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0401" h="588259">
                    <a:moveTo>
                      <a:pt x="8890" y="454"/>
                    </a:moveTo>
                    <a:cubicBezTo>
                      <a:pt x="1270" y="-2404"/>
                      <a:pt x="-3493" y="9026"/>
                      <a:pt x="3175" y="12836"/>
                    </a:cubicBezTo>
                    <a:cubicBezTo>
                      <a:pt x="113665" y="73796"/>
                      <a:pt x="210820" y="144281"/>
                      <a:pt x="286067" y="248104"/>
                    </a:cubicBezTo>
                    <a:cubicBezTo>
                      <a:pt x="358457" y="349069"/>
                      <a:pt x="395605" y="458606"/>
                      <a:pt x="416560" y="579574"/>
                    </a:cubicBezTo>
                    <a:cubicBezTo>
                      <a:pt x="418465" y="592909"/>
                      <a:pt x="441325" y="590051"/>
                      <a:pt x="440373" y="576716"/>
                    </a:cubicBezTo>
                    <a:cubicBezTo>
                      <a:pt x="423228" y="334781"/>
                      <a:pt x="239395" y="79511"/>
                      <a:pt x="8890" y="454"/>
                    </a:cubicBezTo>
                    <a:close/>
                  </a:path>
                </a:pathLst>
              </a:custGeom>
              <a:solidFill>
                <a:srgbClr val="0D0D0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BAC51F5E-D5BC-7B91-96D2-6C62B567D17C}"/>
                  </a:ext>
                </a:extLst>
              </p:cNvPr>
              <p:cNvSpPr/>
              <p:nvPr/>
            </p:nvSpPr>
            <p:spPr>
              <a:xfrm>
                <a:off x="2229142" y="5043806"/>
                <a:ext cx="706838" cy="288056"/>
              </a:xfrm>
              <a:custGeom>
                <a:avLst/>
                <a:gdLst>
                  <a:gd name="connsiteX0" fmla="*/ 695310 w 706838"/>
                  <a:gd name="connsiteY0" fmla="*/ 793 h 288056"/>
                  <a:gd name="connsiteX1" fmla="*/ 449565 w 706838"/>
                  <a:gd name="connsiteY1" fmla="*/ 261778 h 288056"/>
                  <a:gd name="connsiteX2" fmla="*/ 3795 w 706838"/>
                  <a:gd name="connsiteY2" fmla="*/ 223678 h 288056"/>
                  <a:gd name="connsiteX3" fmla="*/ 6652 w 706838"/>
                  <a:gd name="connsiteY3" fmla="*/ 234155 h 288056"/>
                  <a:gd name="connsiteX4" fmla="*/ 450517 w 706838"/>
                  <a:gd name="connsiteY4" fmla="*/ 286543 h 288056"/>
                  <a:gd name="connsiteX5" fmla="*/ 465757 w 706838"/>
                  <a:gd name="connsiteY5" fmla="*/ 279875 h 288056"/>
                  <a:gd name="connsiteX6" fmla="*/ 701025 w 706838"/>
                  <a:gd name="connsiteY6" fmla="*/ 17938 h 288056"/>
                  <a:gd name="connsiteX7" fmla="*/ 695310 w 706838"/>
                  <a:gd name="connsiteY7" fmla="*/ 793 h 288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06838" h="288056">
                    <a:moveTo>
                      <a:pt x="695310" y="793"/>
                    </a:moveTo>
                    <a:cubicBezTo>
                      <a:pt x="577200" y="45560"/>
                      <a:pt x="486712" y="141763"/>
                      <a:pt x="449565" y="261778"/>
                    </a:cubicBezTo>
                    <a:cubicBezTo>
                      <a:pt x="314310" y="182720"/>
                      <a:pt x="150480" y="167480"/>
                      <a:pt x="3795" y="223678"/>
                    </a:cubicBezTo>
                    <a:cubicBezTo>
                      <a:pt x="-2873" y="226535"/>
                      <a:pt x="-15" y="237013"/>
                      <a:pt x="6652" y="234155"/>
                    </a:cubicBezTo>
                    <a:cubicBezTo>
                      <a:pt x="155242" y="182720"/>
                      <a:pt x="318120" y="200818"/>
                      <a:pt x="450517" y="286543"/>
                    </a:cubicBezTo>
                    <a:cubicBezTo>
                      <a:pt x="456232" y="290353"/>
                      <a:pt x="463852" y="286543"/>
                      <a:pt x="465757" y="279875"/>
                    </a:cubicBezTo>
                    <a:cubicBezTo>
                      <a:pt x="497190" y="158908"/>
                      <a:pt x="583867" y="62705"/>
                      <a:pt x="701025" y="17938"/>
                    </a:cubicBezTo>
                    <a:cubicBezTo>
                      <a:pt x="711502" y="14128"/>
                      <a:pt x="706740" y="-3970"/>
                      <a:pt x="695310" y="793"/>
                    </a:cubicBezTo>
                    <a:close/>
                  </a:path>
                </a:pathLst>
              </a:custGeom>
              <a:solidFill>
                <a:srgbClr val="0D0D0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D035D7E6-0290-0D11-51F1-24D347EE6FEB}"/>
              </a:ext>
            </a:extLst>
          </p:cNvPr>
          <p:cNvGrpSpPr/>
          <p:nvPr/>
        </p:nvGrpSpPr>
        <p:grpSpPr>
          <a:xfrm>
            <a:off x="1866863" y="973242"/>
            <a:ext cx="2872228" cy="2261096"/>
            <a:chOff x="1866863" y="973242"/>
            <a:chExt cx="2872228" cy="2261096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5DB52238-37F4-197A-ABC5-C4E3674C9F2F}"/>
                </a:ext>
              </a:extLst>
            </p:cNvPr>
            <p:cNvSpPr txBox="1"/>
            <p:nvPr/>
          </p:nvSpPr>
          <p:spPr>
            <a:xfrm>
              <a:off x="2497322" y="2116964"/>
              <a:ext cx="161131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j-lt"/>
                  <a:cs typeface="Sora ExtraBold" pitchFamily="2" charset="0"/>
                </a:rPr>
                <a:t>Freedom to make something</a:t>
              </a:r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CDC06C3D-C55F-2CE0-BD40-797FAA0A770C}"/>
                </a:ext>
              </a:extLst>
            </p:cNvPr>
            <p:cNvSpPr/>
            <p:nvPr/>
          </p:nvSpPr>
          <p:spPr>
            <a:xfrm>
              <a:off x="3053773" y="1505839"/>
              <a:ext cx="498410" cy="498410"/>
            </a:xfrm>
            <a:prstGeom prst="rect">
              <a:avLst/>
            </a:prstGeom>
            <a:blipFill>
              <a:blip r:embed="rId6">
                <a:extLst>
                  <a:ext uri="{96DAC541-7B7A-43D3-8B79-37D633B846F1}">
                    <asvg:svgBlip xmlns:asvg="http://schemas.microsoft.com/office/drawing/2016/SVG/main" r:embed="rId7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3D4C4E24-E0A7-4E73-E069-646CE6BFACED}"/>
                </a:ext>
              </a:extLst>
            </p:cNvPr>
            <p:cNvGrpSpPr/>
            <p:nvPr/>
          </p:nvGrpSpPr>
          <p:grpSpPr>
            <a:xfrm>
              <a:off x="1866863" y="973242"/>
              <a:ext cx="2872228" cy="2261096"/>
              <a:chOff x="1062632" y="3577123"/>
              <a:chExt cx="2486235" cy="1957235"/>
            </a:xfrm>
          </p:grpSpPr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F5542490-5221-08B5-B294-0F1C74788BE4}"/>
                  </a:ext>
                </a:extLst>
              </p:cNvPr>
              <p:cNvSpPr/>
              <p:nvPr/>
            </p:nvSpPr>
            <p:spPr>
              <a:xfrm>
                <a:off x="1062632" y="3577123"/>
                <a:ext cx="2486235" cy="1957235"/>
              </a:xfrm>
              <a:custGeom>
                <a:avLst/>
                <a:gdLst>
                  <a:gd name="connsiteX0" fmla="*/ 2479039 w 2486235"/>
                  <a:gd name="connsiteY0" fmla="*/ 1259839 h 1957231"/>
                  <a:gd name="connsiteX1" fmla="*/ 2284729 w 2486235"/>
                  <a:gd name="connsiteY1" fmla="*/ 450214 h 1957231"/>
                  <a:gd name="connsiteX2" fmla="*/ 2265679 w 2486235"/>
                  <a:gd name="connsiteY2" fmla="*/ 426401 h 1957231"/>
                  <a:gd name="connsiteX3" fmla="*/ 2037079 w 2486235"/>
                  <a:gd name="connsiteY3" fmla="*/ 454024 h 1957231"/>
                  <a:gd name="connsiteX4" fmla="*/ 1809431 w 2486235"/>
                  <a:gd name="connsiteY4" fmla="*/ 442594 h 1957231"/>
                  <a:gd name="connsiteX5" fmla="*/ 1592261 w 2486235"/>
                  <a:gd name="connsiteY5" fmla="*/ 214946 h 1957231"/>
                  <a:gd name="connsiteX6" fmla="*/ 1572259 w 2486235"/>
                  <a:gd name="connsiteY6" fmla="*/ 193039 h 1957231"/>
                  <a:gd name="connsiteX7" fmla="*/ 1271269 w 2486235"/>
                  <a:gd name="connsiteY7" fmla="*/ 281621 h 1957231"/>
                  <a:gd name="connsiteX8" fmla="*/ 1061719 w 2486235"/>
                  <a:gd name="connsiteY8" fmla="*/ 14921 h 1957231"/>
                  <a:gd name="connsiteX9" fmla="*/ 1032191 w 2486235"/>
                  <a:gd name="connsiteY9" fmla="*/ 11111 h 1957231"/>
                  <a:gd name="connsiteX10" fmla="*/ 733106 w 2486235"/>
                  <a:gd name="connsiteY10" fmla="*/ 378776 h 1957231"/>
                  <a:gd name="connsiteX11" fmla="*/ 323531 w 2486235"/>
                  <a:gd name="connsiteY11" fmla="*/ 226376 h 1957231"/>
                  <a:gd name="connsiteX12" fmla="*/ 296861 w 2486235"/>
                  <a:gd name="connsiteY12" fmla="*/ 241616 h 1957231"/>
                  <a:gd name="connsiteX13" fmla="*/ 339724 w 2486235"/>
                  <a:gd name="connsiteY13" fmla="*/ 749299 h 1957231"/>
                  <a:gd name="connsiteX14" fmla="*/ 14921 w 2486235"/>
                  <a:gd name="connsiteY14" fmla="*/ 1019809 h 1957231"/>
                  <a:gd name="connsiteX15" fmla="*/ 11111 w 2486235"/>
                  <a:gd name="connsiteY15" fmla="*/ 1050289 h 1957231"/>
                  <a:gd name="connsiteX16" fmla="*/ 489266 w 2486235"/>
                  <a:gd name="connsiteY16" fmla="*/ 1381759 h 1957231"/>
                  <a:gd name="connsiteX17" fmla="*/ 589279 w 2486235"/>
                  <a:gd name="connsiteY17" fmla="*/ 1930399 h 1957231"/>
                  <a:gd name="connsiteX18" fmla="*/ 608329 w 2486235"/>
                  <a:gd name="connsiteY18" fmla="*/ 1955164 h 1957231"/>
                  <a:gd name="connsiteX19" fmla="*/ 1210309 w 2486235"/>
                  <a:gd name="connsiteY19" fmla="*/ 1780856 h 1957231"/>
                  <a:gd name="connsiteX20" fmla="*/ 1679891 w 2486235"/>
                  <a:gd name="connsiteY20" fmla="*/ 1936114 h 1957231"/>
                  <a:gd name="connsiteX21" fmla="*/ 1709419 w 2486235"/>
                  <a:gd name="connsiteY21" fmla="*/ 1936114 h 1957231"/>
                  <a:gd name="connsiteX22" fmla="*/ 1980881 w 2486235"/>
                  <a:gd name="connsiteY22" fmla="*/ 1447481 h 1957231"/>
                  <a:gd name="connsiteX23" fmla="*/ 2467609 w 2486235"/>
                  <a:gd name="connsiteY23" fmla="*/ 1287461 h 1957231"/>
                  <a:gd name="connsiteX24" fmla="*/ 2479039 w 2486235"/>
                  <a:gd name="connsiteY24" fmla="*/ 1259839 h 1957231"/>
                  <a:gd name="connsiteX25" fmla="*/ 1980881 w 2486235"/>
                  <a:gd name="connsiteY25" fmla="*/ 1405571 h 1957231"/>
                  <a:gd name="connsiteX26" fmla="*/ 1693226 w 2486235"/>
                  <a:gd name="connsiteY26" fmla="*/ 1895156 h 1957231"/>
                  <a:gd name="connsiteX27" fmla="*/ 1261744 w 2486235"/>
                  <a:gd name="connsiteY27" fmla="*/ 1747519 h 1957231"/>
                  <a:gd name="connsiteX28" fmla="*/ 643571 w 2486235"/>
                  <a:gd name="connsiteY28" fmla="*/ 1902776 h 1957231"/>
                  <a:gd name="connsiteX29" fmla="*/ 540701 w 2486235"/>
                  <a:gd name="connsiteY29" fmla="*/ 1399856 h 1957231"/>
                  <a:gd name="connsiteX30" fmla="*/ 72071 w 2486235"/>
                  <a:gd name="connsiteY30" fmla="*/ 1040764 h 1957231"/>
                  <a:gd name="connsiteX31" fmla="*/ 360679 w 2486235"/>
                  <a:gd name="connsiteY31" fmla="*/ 778826 h 1957231"/>
                  <a:gd name="connsiteX32" fmla="*/ 355916 w 2486235"/>
                  <a:gd name="connsiteY32" fmla="*/ 314006 h 1957231"/>
                  <a:gd name="connsiteX33" fmla="*/ 727391 w 2486235"/>
                  <a:gd name="connsiteY33" fmla="*/ 412114 h 1957231"/>
                  <a:gd name="connsiteX34" fmla="*/ 1040764 w 2486235"/>
                  <a:gd name="connsiteY34" fmla="*/ 72071 h 1957231"/>
                  <a:gd name="connsiteX35" fmla="*/ 1236979 w 2486235"/>
                  <a:gd name="connsiteY35" fmla="*/ 305434 h 1957231"/>
                  <a:gd name="connsiteX36" fmla="*/ 1578926 w 2486235"/>
                  <a:gd name="connsiteY36" fmla="*/ 223519 h 1957231"/>
                  <a:gd name="connsiteX37" fmla="*/ 1782761 w 2486235"/>
                  <a:gd name="connsiteY37" fmla="*/ 467359 h 1957231"/>
                  <a:gd name="connsiteX38" fmla="*/ 2018981 w 2486235"/>
                  <a:gd name="connsiteY38" fmla="*/ 486409 h 1957231"/>
                  <a:gd name="connsiteX39" fmla="*/ 2235199 w 2486235"/>
                  <a:gd name="connsiteY39" fmla="*/ 464501 h 1957231"/>
                  <a:gd name="connsiteX40" fmla="*/ 2396171 w 2486235"/>
                  <a:gd name="connsiteY40" fmla="*/ 1242694 h 1957231"/>
                  <a:gd name="connsiteX41" fmla="*/ 1980881 w 2486235"/>
                  <a:gd name="connsiteY41" fmla="*/ 1405571 h 1957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2486235" h="1957231">
                    <a:moveTo>
                      <a:pt x="2479039" y="1259839"/>
                    </a:moveTo>
                    <a:cubicBezTo>
                      <a:pt x="2182811" y="1102676"/>
                      <a:pt x="2090419" y="724534"/>
                      <a:pt x="2284729" y="450214"/>
                    </a:cubicBezTo>
                    <a:cubicBezTo>
                      <a:pt x="2293301" y="437831"/>
                      <a:pt x="2279014" y="423544"/>
                      <a:pt x="2265679" y="426401"/>
                    </a:cubicBezTo>
                    <a:cubicBezTo>
                      <a:pt x="2190431" y="441641"/>
                      <a:pt x="2114231" y="451166"/>
                      <a:pt x="2037079" y="454024"/>
                    </a:cubicBezTo>
                    <a:cubicBezTo>
                      <a:pt x="1963736" y="456881"/>
                      <a:pt x="1881821" y="459739"/>
                      <a:pt x="1809431" y="442594"/>
                    </a:cubicBezTo>
                    <a:cubicBezTo>
                      <a:pt x="1697989" y="416876"/>
                      <a:pt x="1638934" y="311149"/>
                      <a:pt x="1592261" y="214946"/>
                    </a:cubicBezTo>
                    <a:cubicBezTo>
                      <a:pt x="1600834" y="204469"/>
                      <a:pt x="1587499" y="184466"/>
                      <a:pt x="1572259" y="193039"/>
                    </a:cubicBezTo>
                    <a:cubicBezTo>
                      <a:pt x="1484629" y="239711"/>
                      <a:pt x="1374139" y="294956"/>
                      <a:pt x="1271269" y="281621"/>
                    </a:cubicBezTo>
                    <a:cubicBezTo>
                      <a:pt x="1151254" y="266381"/>
                      <a:pt x="1071244" y="124459"/>
                      <a:pt x="1061719" y="14921"/>
                    </a:cubicBezTo>
                    <a:cubicBezTo>
                      <a:pt x="1059814" y="-2224"/>
                      <a:pt x="1037906" y="-6034"/>
                      <a:pt x="1032191" y="11111"/>
                    </a:cubicBezTo>
                    <a:cubicBezTo>
                      <a:pt x="975041" y="167321"/>
                      <a:pt x="904556" y="326389"/>
                      <a:pt x="733106" y="378776"/>
                    </a:cubicBezTo>
                    <a:cubicBezTo>
                      <a:pt x="577849" y="426401"/>
                      <a:pt x="411161" y="361631"/>
                      <a:pt x="323531" y="226376"/>
                    </a:cubicBezTo>
                    <a:cubicBezTo>
                      <a:pt x="312101" y="209231"/>
                      <a:pt x="289241" y="224471"/>
                      <a:pt x="296861" y="241616"/>
                    </a:cubicBezTo>
                    <a:cubicBezTo>
                      <a:pt x="364489" y="399731"/>
                      <a:pt x="400684" y="583564"/>
                      <a:pt x="339724" y="749299"/>
                    </a:cubicBezTo>
                    <a:cubicBezTo>
                      <a:pt x="288289" y="889316"/>
                      <a:pt x="165416" y="1005521"/>
                      <a:pt x="14921" y="1019809"/>
                    </a:cubicBezTo>
                    <a:cubicBezTo>
                      <a:pt x="-2224" y="1021714"/>
                      <a:pt x="-6034" y="1044574"/>
                      <a:pt x="11111" y="1050289"/>
                    </a:cubicBezTo>
                    <a:cubicBezTo>
                      <a:pt x="197801" y="1114106"/>
                      <a:pt x="364489" y="1228406"/>
                      <a:pt x="489266" y="1381759"/>
                    </a:cubicBezTo>
                    <a:cubicBezTo>
                      <a:pt x="605471" y="1524634"/>
                      <a:pt x="722629" y="1760854"/>
                      <a:pt x="589279" y="1930399"/>
                    </a:cubicBezTo>
                    <a:cubicBezTo>
                      <a:pt x="578801" y="1943734"/>
                      <a:pt x="591184" y="1963736"/>
                      <a:pt x="608329" y="1955164"/>
                    </a:cubicBezTo>
                    <a:cubicBezTo>
                      <a:pt x="794066" y="1856104"/>
                      <a:pt x="999806" y="1795144"/>
                      <a:pt x="1210309" y="1780856"/>
                    </a:cubicBezTo>
                    <a:cubicBezTo>
                      <a:pt x="1362709" y="1770379"/>
                      <a:pt x="1608454" y="1764664"/>
                      <a:pt x="1679891" y="1936114"/>
                    </a:cubicBezTo>
                    <a:cubicBezTo>
                      <a:pt x="1685606" y="1950401"/>
                      <a:pt x="1703704" y="1950401"/>
                      <a:pt x="1709419" y="1936114"/>
                    </a:cubicBezTo>
                    <a:cubicBezTo>
                      <a:pt x="1777999" y="1763711"/>
                      <a:pt x="1850389" y="1583689"/>
                      <a:pt x="1980881" y="1447481"/>
                    </a:cubicBezTo>
                    <a:cubicBezTo>
                      <a:pt x="2104706" y="1318894"/>
                      <a:pt x="2289491" y="1236026"/>
                      <a:pt x="2467609" y="1287461"/>
                    </a:cubicBezTo>
                    <a:cubicBezTo>
                      <a:pt x="2482849" y="1292224"/>
                      <a:pt x="2494279" y="1268411"/>
                      <a:pt x="2479039" y="1259839"/>
                    </a:cubicBezTo>
                    <a:close/>
                    <a:moveTo>
                      <a:pt x="1980881" y="1405571"/>
                    </a:moveTo>
                    <a:cubicBezTo>
                      <a:pt x="1840864" y="1537969"/>
                      <a:pt x="1763711" y="1718944"/>
                      <a:pt x="1693226" y="1895156"/>
                    </a:cubicBezTo>
                    <a:cubicBezTo>
                      <a:pt x="1609406" y="1755139"/>
                      <a:pt x="1411286" y="1741804"/>
                      <a:pt x="1261744" y="1747519"/>
                    </a:cubicBezTo>
                    <a:cubicBezTo>
                      <a:pt x="1047431" y="1755139"/>
                      <a:pt x="836929" y="1808479"/>
                      <a:pt x="643571" y="1902776"/>
                    </a:cubicBezTo>
                    <a:cubicBezTo>
                      <a:pt x="726439" y="1739899"/>
                      <a:pt x="643571" y="1537969"/>
                      <a:pt x="540701" y="1399856"/>
                    </a:cubicBezTo>
                    <a:cubicBezTo>
                      <a:pt x="420686" y="1237931"/>
                      <a:pt x="257809" y="1115059"/>
                      <a:pt x="72071" y="1040764"/>
                    </a:cubicBezTo>
                    <a:cubicBezTo>
                      <a:pt x="203516" y="1006474"/>
                      <a:pt x="308291" y="904556"/>
                      <a:pt x="360679" y="778826"/>
                    </a:cubicBezTo>
                    <a:cubicBezTo>
                      <a:pt x="422591" y="630236"/>
                      <a:pt x="406399" y="464501"/>
                      <a:pt x="355916" y="314006"/>
                    </a:cubicBezTo>
                    <a:cubicBezTo>
                      <a:pt x="453071" y="407351"/>
                      <a:pt x="592136" y="448309"/>
                      <a:pt x="727391" y="412114"/>
                    </a:cubicBezTo>
                    <a:cubicBezTo>
                      <a:pt x="898841" y="366394"/>
                      <a:pt x="980756" y="224471"/>
                      <a:pt x="1040764" y="72071"/>
                    </a:cubicBezTo>
                    <a:cubicBezTo>
                      <a:pt x="1066481" y="173036"/>
                      <a:pt x="1136014" y="274954"/>
                      <a:pt x="1236979" y="305434"/>
                    </a:cubicBezTo>
                    <a:cubicBezTo>
                      <a:pt x="1348421" y="338771"/>
                      <a:pt x="1480819" y="274954"/>
                      <a:pt x="1578926" y="223519"/>
                    </a:cubicBezTo>
                    <a:cubicBezTo>
                      <a:pt x="1612264" y="327341"/>
                      <a:pt x="1674176" y="431164"/>
                      <a:pt x="1782761" y="467359"/>
                    </a:cubicBezTo>
                    <a:cubicBezTo>
                      <a:pt x="1856104" y="492124"/>
                      <a:pt x="1942781" y="488314"/>
                      <a:pt x="2018981" y="486409"/>
                    </a:cubicBezTo>
                    <a:cubicBezTo>
                      <a:pt x="2091371" y="484504"/>
                      <a:pt x="2163761" y="476884"/>
                      <a:pt x="2235199" y="464501"/>
                    </a:cubicBezTo>
                    <a:cubicBezTo>
                      <a:pt x="2077084" y="725486"/>
                      <a:pt x="2149474" y="1069339"/>
                      <a:pt x="2396171" y="1242694"/>
                    </a:cubicBezTo>
                    <a:cubicBezTo>
                      <a:pt x="2242819" y="1231264"/>
                      <a:pt x="2092324" y="1300796"/>
                      <a:pt x="1980881" y="1405571"/>
                    </a:cubicBezTo>
                    <a:close/>
                  </a:path>
                </a:pathLst>
              </a:custGeom>
              <a:solidFill>
                <a:srgbClr val="0D0D0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38CB9451-E1EC-F48C-B75C-0CEB50A4BDF9}"/>
                  </a:ext>
                </a:extLst>
              </p:cNvPr>
              <p:cNvSpPr/>
              <p:nvPr/>
            </p:nvSpPr>
            <p:spPr>
              <a:xfrm>
                <a:off x="2605165" y="4030124"/>
                <a:ext cx="381094" cy="207699"/>
              </a:xfrm>
              <a:custGeom>
                <a:avLst/>
                <a:gdLst>
                  <a:gd name="connsiteX0" fmla="*/ 358338 w 381094"/>
                  <a:gd name="connsiteY0" fmla="*/ 154375 h 207698"/>
                  <a:gd name="connsiteX1" fmla="*/ 13533 w 381094"/>
                  <a:gd name="connsiteY1" fmla="*/ 4832 h 207698"/>
                  <a:gd name="connsiteX2" fmla="*/ 198 w 381094"/>
                  <a:gd name="connsiteY2" fmla="*/ 8642 h 207698"/>
                  <a:gd name="connsiteX3" fmla="*/ 373578 w 381094"/>
                  <a:gd name="connsiteY3" fmla="*/ 180092 h 207698"/>
                  <a:gd name="connsiteX4" fmla="*/ 358338 w 381094"/>
                  <a:gd name="connsiteY4" fmla="*/ 154375 h 207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94" h="207698">
                    <a:moveTo>
                      <a:pt x="358338" y="154375"/>
                    </a:moveTo>
                    <a:cubicBezTo>
                      <a:pt x="220226" y="222002"/>
                      <a:pt x="60206" y="150565"/>
                      <a:pt x="13533" y="4832"/>
                    </a:cubicBezTo>
                    <a:cubicBezTo>
                      <a:pt x="10676" y="-3740"/>
                      <a:pt x="-1707" y="70"/>
                      <a:pt x="198" y="8642"/>
                    </a:cubicBezTo>
                    <a:cubicBezTo>
                      <a:pt x="41156" y="175330"/>
                      <a:pt x="220226" y="253435"/>
                      <a:pt x="373578" y="180092"/>
                    </a:cubicBezTo>
                    <a:cubicBezTo>
                      <a:pt x="390723" y="172472"/>
                      <a:pt x="375483" y="145802"/>
                      <a:pt x="358338" y="154375"/>
                    </a:cubicBezTo>
                    <a:close/>
                  </a:path>
                </a:pathLst>
              </a:custGeom>
              <a:solidFill>
                <a:srgbClr val="0D0D0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A9BF72D6-50BA-816A-1631-4EA71F67E4A6}"/>
                  </a:ext>
                </a:extLst>
              </p:cNvPr>
              <p:cNvSpPr/>
              <p:nvPr/>
            </p:nvSpPr>
            <p:spPr>
              <a:xfrm>
                <a:off x="1382037" y="4611716"/>
                <a:ext cx="440401" cy="588260"/>
              </a:xfrm>
              <a:custGeom>
                <a:avLst/>
                <a:gdLst>
                  <a:gd name="connsiteX0" fmla="*/ 8890 w 440401"/>
                  <a:gd name="connsiteY0" fmla="*/ 454 h 588259"/>
                  <a:gd name="connsiteX1" fmla="*/ 3175 w 440401"/>
                  <a:gd name="connsiteY1" fmla="*/ 12836 h 588259"/>
                  <a:gd name="connsiteX2" fmla="*/ 286067 w 440401"/>
                  <a:gd name="connsiteY2" fmla="*/ 248104 h 588259"/>
                  <a:gd name="connsiteX3" fmla="*/ 416560 w 440401"/>
                  <a:gd name="connsiteY3" fmla="*/ 579574 h 588259"/>
                  <a:gd name="connsiteX4" fmla="*/ 440373 w 440401"/>
                  <a:gd name="connsiteY4" fmla="*/ 576716 h 588259"/>
                  <a:gd name="connsiteX5" fmla="*/ 8890 w 440401"/>
                  <a:gd name="connsiteY5" fmla="*/ 454 h 588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0401" h="588259">
                    <a:moveTo>
                      <a:pt x="8890" y="454"/>
                    </a:moveTo>
                    <a:cubicBezTo>
                      <a:pt x="1270" y="-2404"/>
                      <a:pt x="-3493" y="9026"/>
                      <a:pt x="3175" y="12836"/>
                    </a:cubicBezTo>
                    <a:cubicBezTo>
                      <a:pt x="113665" y="73796"/>
                      <a:pt x="210820" y="144281"/>
                      <a:pt x="286067" y="248104"/>
                    </a:cubicBezTo>
                    <a:cubicBezTo>
                      <a:pt x="358457" y="349069"/>
                      <a:pt x="395605" y="458606"/>
                      <a:pt x="416560" y="579574"/>
                    </a:cubicBezTo>
                    <a:cubicBezTo>
                      <a:pt x="418465" y="592909"/>
                      <a:pt x="441325" y="590051"/>
                      <a:pt x="440373" y="576716"/>
                    </a:cubicBezTo>
                    <a:cubicBezTo>
                      <a:pt x="423228" y="334781"/>
                      <a:pt x="239395" y="79511"/>
                      <a:pt x="8890" y="454"/>
                    </a:cubicBezTo>
                    <a:close/>
                  </a:path>
                </a:pathLst>
              </a:custGeom>
              <a:solidFill>
                <a:srgbClr val="0D0D0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96DFC3E2-DFF9-DE28-26A8-16342041419D}"/>
                  </a:ext>
                </a:extLst>
              </p:cNvPr>
              <p:cNvSpPr/>
              <p:nvPr/>
            </p:nvSpPr>
            <p:spPr>
              <a:xfrm>
                <a:off x="2229142" y="5043806"/>
                <a:ext cx="706838" cy="288056"/>
              </a:xfrm>
              <a:custGeom>
                <a:avLst/>
                <a:gdLst>
                  <a:gd name="connsiteX0" fmla="*/ 695310 w 706838"/>
                  <a:gd name="connsiteY0" fmla="*/ 793 h 288056"/>
                  <a:gd name="connsiteX1" fmla="*/ 449565 w 706838"/>
                  <a:gd name="connsiteY1" fmla="*/ 261778 h 288056"/>
                  <a:gd name="connsiteX2" fmla="*/ 3795 w 706838"/>
                  <a:gd name="connsiteY2" fmla="*/ 223678 h 288056"/>
                  <a:gd name="connsiteX3" fmla="*/ 6652 w 706838"/>
                  <a:gd name="connsiteY3" fmla="*/ 234155 h 288056"/>
                  <a:gd name="connsiteX4" fmla="*/ 450517 w 706838"/>
                  <a:gd name="connsiteY4" fmla="*/ 286543 h 288056"/>
                  <a:gd name="connsiteX5" fmla="*/ 465757 w 706838"/>
                  <a:gd name="connsiteY5" fmla="*/ 279875 h 288056"/>
                  <a:gd name="connsiteX6" fmla="*/ 701025 w 706838"/>
                  <a:gd name="connsiteY6" fmla="*/ 17938 h 288056"/>
                  <a:gd name="connsiteX7" fmla="*/ 695310 w 706838"/>
                  <a:gd name="connsiteY7" fmla="*/ 793 h 288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06838" h="288056">
                    <a:moveTo>
                      <a:pt x="695310" y="793"/>
                    </a:moveTo>
                    <a:cubicBezTo>
                      <a:pt x="577200" y="45560"/>
                      <a:pt x="486712" y="141763"/>
                      <a:pt x="449565" y="261778"/>
                    </a:cubicBezTo>
                    <a:cubicBezTo>
                      <a:pt x="314310" y="182720"/>
                      <a:pt x="150480" y="167480"/>
                      <a:pt x="3795" y="223678"/>
                    </a:cubicBezTo>
                    <a:cubicBezTo>
                      <a:pt x="-2873" y="226535"/>
                      <a:pt x="-15" y="237013"/>
                      <a:pt x="6652" y="234155"/>
                    </a:cubicBezTo>
                    <a:cubicBezTo>
                      <a:pt x="155242" y="182720"/>
                      <a:pt x="318120" y="200818"/>
                      <a:pt x="450517" y="286543"/>
                    </a:cubicBezTo>
                    <a:cubicBezTo>
                      <a:pt x="456232" y="290353"/>
                      <a:pt x="463852" y="286543"/>
                      <a:pt x="465757" y="279875"/>
                    </a:cubicBezTo>
                    <a:cubicBezTo>
                      <a:pt x="497190" y="158908"/>
                      <a:pt x="583867" y="62705"/>
                      <a:pt x="701025" y="17938"/>
                    </a:cubicBezTo>
                    <a:cubicBezTo>
                      <a:pt x="711502" y="14128"/>
                      <a:pt x="706740" y="-3970"/>
                      <a:pt x="695310" y="793"/>
                    </a:cubicBezTo>
                    <a:close/>
                  </a:path>
                </a:pathLst>
              </a:custGeom>
              <a:solidFill>
                <a:srgbClr val="0D0D0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723CBB58-61ED-F184-7D5D-DEEF58EA91A9}"/>
              </a:ext>
            </a:extLst>
          </p:cNvPr>
          <p:cNvGrpSpPr/>
          <p:nvPr/>
        </p:nvGrpSpPr>
        <p:grpSpPr>
          <a:xfrm>
            <a:off x="7452907" y="973242"/>
            <a:ext cx="2872228" cy="2261096"/>
            <a:chOff x="7452907" y="973242"/>
            <a:chExt cx="2872228" cy="2261096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DED0FCFE-D9D7-0574-310E-B58B4369CCB1}"/>
                </a:ext>
              </a:extLst>
            </p:cNvPr>
            <p:cNvSpPr txBox="1"/>
            <p:nvPr/>
          </p:nvSpPr>
          <p:spPr>
            <a:xfrm>
              <a:off x="8083366" y="2116964"/>
              <a:ext cx="161131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algn="ctr">
                <a:defRPr sz="1600">
                  <a:solidFill>
                    <a:schemeClr val="tx1">
                      <a:lumMod val="95000"/>
                      <a:lumOff val="5000"/>
                    </a:schemeClr>
                  </a:solidFill>
                  <a:latin typeface="+mj-lt"/>
                  <a:cs typeface="Sora ExtraBold" pitchFamily="2" charset="0"/>
                </a:defRPr>
              </a:lvl1pPr>
            </a:lstStyle>
            <a:p>
              <a:r>
                <a:rPr lang="en-US" dirty="0"/>
                <a:t>Freedom to make something</a:t>
              </a: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BA803089-338D-E16D-989D-1D1913D095E1}"/>
                </a:ext>
              </a:extLst>
            </p:cNvPr>
            <p:cNvSpPr/>
            <p:nvPr/>
          </p:nvSpPr>
          <p:spPr>
            <a:xfrm>
              <a:off x="8639817" y="1505839"/>
              <a:ext cx="498410" cy="498410"/>
            </a:xfrm>
            <a:prstGeom prst="rect">
              <a:avLst/>
            </a:prstGeom>
            <a:blipFill>
              <a:blip r:embed="rId8">
                <a:extLst>
                  <a:ext uri="{96DAC541-7B7A-43D3-8B79-37D633B846F1}">
                    <asvg:svgBlip xmlns:asvg="http://schemas.microsoft.com/office/drawing/2016/SVG/main" r:embed="rId9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68E71F5B-28CC-0DD5-488F-26872896CB3B}"/>
                </a:ext>
              </a:extLst>
            </p:cNvPr>
            <p:cNvGrpSpPr/>
            <p:nvPr/>
          </p:nvGrpSpPr>
          <p:grpSpPr>
            <a:xfrm>
              <a:off x="7452907" y="973242"/>
              <a:ext cx="2872228" cy="2261096"/>
              <a:chOff x="1062632" y="3577123"/>
              <a:chExt cx="2486235" cy="1957235"/>
            </a:xfrm>
          </p:grpSpPr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6B24DF2E-D357-859C-2E6E-7A90513F17C8}"/>
                  </a:ext>
                </a:extLst>
              </p:cNvPr>
              <p:cNvSpPr/>
              <p:nvPr/>
            </p:nvSpPr>
            <p:spPr>
              <a:xfrm>
                <a:off x="1062632" y="3577123"/>
                <a:ext cx="2486235" cy="1957235"/>
              </a:xfrm>
              <a:custGeom>
                <a:avLst/>
                <a:gdLst>
                  <a:gd name="connsiteX0" fmla="*/ 2479039 w 2486235"/>
                  <a:gd name="connsiteY0" fmla="*/ 1259839 h 1957231"/>
                  <a:gd name="connsiteX1" fmla="*/ 2284729 w 2486235"/>
                  <a:gd name="connsiteY1" fmla="*/ 450214 h 1957231"/>
                  <a:gd name="connsiteX2" fmla="*/ 2265679 w 2486235"/>
                  <a:gd name="connsiteY2" fmla="*/ 426401 h 1957231"/>
                  <a:gd name="connsiteX3" fmla="*/ 2037079 w 2486235"/>
                  <a:gd name="connsiteY3" fmla="*/ 454024 h 1957231"/>
                  <a:gd name="connsiteX4" fmla="*/ 1809431 w 2486235"/>
                  <a:gd name="connsiteY4" fmla="*/ 442594 h 1957231"/>
                  <a:gd name="connsiteX5" fmla="*/ 1592261 w 2486235"/>
                  <a:gd name="connsiteY5" fmla="*/ 214946 h 1957231"/>
                  <a:gd name="connsiteX6" fmla="*/ 1572259 w 2486235"/>
                  <a:gd name="connsiteY6" fmla="*/ 193039 h 1957231"/>
                  <a:gd name="connsiteX7" fmla="*/ 1271269 w 2486235"/>
                  <a:gd name="connsiteY7" fmla="*/ 281621 h 1957231"/>
                  <a:gd name="connsiteX8" fmla="*/ 1061719 w 2486235"/>
                  <a:gd name="connsiteY8" fmla="*/ 14921 h 1957231"/>
                  <a:gd name="connsiteX9" fmla="*/ 1032191 w 2486235"/>
                  <a:gd name="connsiteY9" fmla="*/ 11111 h 1957231"/>
                  <a:gd name="connsiteX10" fmla="*/ 733106 w 2486235"/>
                  <a:gd name="connsiteY10" fmla="*/ 378776 h 1957231"/>
                  <a:gd name="connsiteX11" fmla="*/ 323531 w 2486235"/>
                  <a:gd name="connsiteY11" fmla="*/ 226376 h 1957231"/>
                  <a:gd name="connsiteX12" fmla="*/ 296861 w 2486235"/>
                  <a:gd name="connsiteY12" fmla="*/ 241616 h 1957231"/>
                  <a:gd name="connsiteX13" fmla="*/ 339724 w 2486235"/>
                  <a:gd name="connsiteY13" fmla="*/ 749299 h 1957231"/>
                  <a:gd name="connsiteX14" fmla="*/ 14921 w 2486235"/>
                  <a:gd name="connsiteY14" fmla="*/ 1019809 h 1957231"/>
                  <a:gd name="connsiteX15" fmla="*/ 11111 w 2486235"/>
                  <a:gd name="connsiteY15" fmla="*/ 1050289 h 1957231"/>
                  <a:gd name="connsiteX16" fmla="*/ 489266 w 2486235"/>
                  <a:gd name="connsiteY16" fmla="*/ 1381759 h 1957231"/>
                  <a:gd name="connsiteX17" fmla="*/ 589279 w 2486235"/>
                  <a:gd name="connsiteY17" fmla="*/ 1930399 h 1957231"/>
                  <a:gd name="connsiteX18" fmla="*/ 608329 w 2486235"/>
                  <a:gd name="connsiteY18" fmla="*/ 1955164 h 1957231"/>
                  <a:gd name="connsiteX19" fmla="*/ 1210309 w 2486235"/>
                  <a:gd name="connsiteY19" fmla="*/ 1780856 h 1957231"/>
                  <a:gd name="connsiteX20" fmla="*/ 1679891 w 2486235"/>
                  <a:gd name="connsiteY20" fmla="*/ 1936114 h 1957231"/>
                  <a:gd name="connsiteX21" fmla="*/ 1709419 w 2486235"/>
                  <a:gd name="connsiteY21" fmla="*/ 1936114 h 1957231"/>
                  <a:gd name="connsiteX22" fmla="*/ 1980881 w 2486235"/>
                  <a:gd name="connsiteY22" fmla="*/ 1447481 h 1957231"/>
                  <a:gd name="connsiteX23" fmla="*/ 2467609 w 2486235"/>
                  <a:gd name="connsiteY23" fmla="*/ 1287461 h 1957231"/>
                  <a:gd name="connsiteX24" fmla="*/ 2479039 w 2486235"/>
                  <a:gd name="connsiteY24" fmla="*/ 1259839 h 1957231"/>
                  <a:gd name="connsiteX25" fmla="*/ 1980881 w 2486235"/>
                  <a:gd name="connsiteY25" fmla="*/ 1405571 h 1957231"/>
                  <a:gd name="connsiteX26" fmla="*/ 1693226 w 2486235"/>
                  <a:gd name="connsiteY26" fmla="*/ 1895156 h 1957231"/>
                  <a:gd name="connsiteX27" fmla="*/ 1261744 w 2486235"/>
                  <a:gd name="connsiteY27" fmla="*/ 1747519 h 1957231"/>
                  <a:gd name="connsiteX28" fmla="*/ 643571 w 2486235"/>
                  <a:gd name="connsiteY28" fmla="*/ 1902776 h 1957231"/>
                  <a:gd name="connsiteX29" fmla="*/ 540701 w 2486235"/>
                  <a:gd name="connsiteY29" fmla="*/ 1399856 h 1957231"/>
                  <a:gd name="connsiteX30" fmla="*/ 72071 w 2486235"/>
                  <a:gd name="connsiteY30" fmla="*/ 1040764 h 1957231"/>
                  <a:gd name="connsiteX31" fmla="*/ 360679 w 2486235"/>
                  <a:gd name="connsiteY31" fmla="*/ 778826 h 1957231"/>
                  <a:gd name="connsiteX32" fmla="*/ 355916 w 2486235"/>
                  <a:gd name="connsiteY32" fmla="*/ 314006 h 1957231"/>
                  <a:gd name="connsiteX33" fmla="*/ 727391 w 2486235"/>
                  <a:gd name="connsiteY33" fmla="*/ 412114 h 1957231"/>
                  <a:gd name="connsiteX34" fmla="*/ 1040764 w 2486235"/>
                  <a:gd name="connsiteY34" fmla="*/ 72071 h 1957231"/>
                  <a:gd name="connsiteX35" fmla="*/ 1236979 w 2486235"/>
                  <a:gd name="connsiteY35" fmla="*/ 305434 h 1957231"/>
                  <a:gd name="connsiteX36" fmla="*/ 1578926 w 2486235"/>
                  <a:gd name="connsiteY36" fmla="*/ 223519 h 1957231"/>
                  <a:gd name="connsiteX37" fmla="*/ 1782761 w 2486235"/>
                  <a:gd name="connsiteY37" fmla="*/ 467359 h 1957231"/>
                  <a:gd name="connsiteX38" fmla="*/ 2018981 w 2486235"/>
                  <a:gd name="connsiteY38" fmla="*/ 486409 h 1957231"/>
                  <a:gd name="connsiteX39" fmla="*/ 2235199 w 2486235"/>
                  <a:gd name="connsiteY39" fmla="*/ 464501 h 1957231"/>
                  <a:gd name="connsiteX40" fmla="*/ 2396171 w 2486235"/>
                  <a:gd name="connsiteY40" fmla="*/ 1242694 h 1957231"/>
                  <a:gd name="connsiteX41" fmla="*/ 1980881 w 2486235"/>
                  <a:gd name="connsiteY41" fmla="*/ 1405571 h 1957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2486235" h="1957231">
                    <a:moveTo>
                      <a:pt x="2479039" y="1259839"/>
                    </a:moveTo>
                    <a:cubicBezTo>
                      <a:pt x="2182811" y="1102676"/>
                      <a:pt x="2090419" y="724534"/>
                      <a:pt x="2284729" y="450214"/>
                    </a:cubicBezTo>
                    <a:cubicBezTo>
                      <a:pt x="2293301" y="437831"/>
                      <a:pt x="2279014" y="423544"/>
                      <a:pt x="2265679" y="426401"/>
                    </a:cubicBezTo>
                    <a:cubicBezTo>
                      <a:pt x="2190431" y="441641"/>
                      <a:pt x="2114231" y="451166"/>
                      <a:pt x="2037079" y="454024"/>
                    </a:cubicBezTo>
                    <a:cubicBezTo>
                      <a:pt x="1963736" y="456881"/>
                      <a:pt x="1881821" y="459739"/>
                      <a:pt x="1809431" y="442594"/>
                    </a:cubicBezTo>
                    <a:cubicBezTo>
                      <a:pt x="1697989" y="416876"/>
                      <a:pt x="1638934" y="311149"/>
                      <a:pt x="1592261" y="214946"/>
                    </a:cubicBezTo>
                    <a:cubicBezTo>
                      <a:pt x="1600834" y="204469"/>
                      <a:pt x="1587499" y="184466"/>
                      <a:pt x="1572259" y="193039"/>
                    </a:cubicBezTo>
                    <a:cubicBezTo>
                      <a:pt x="1484629" y="239711"/>
                      <a:pt x="1374139" y="294956"/>
                      <a:pt x="1271269" y="281621"/>
                    </a:cubicBezTo>
                    <a:cubicBezTo>
                      <a:pt x="1151254" y="266381"/>
                      <a:pt x="1071244" y="124459"/>
                      <a:pt x="1061719" y="14921"/>
                    </a:cubicBezTo>
                    <a:cubicBezTo>
                      <a:pt x="1059814" y="-2224"/>
                      <a:pt x="1037906" y="-6034"/>
                      <a:pt x="1032191" y="11111"/>
                    </a:cubicBezTo>
                    <a:cubicBezTo>
                      <a:pt x="975041" y="167321"/>
                      <a:pt x="904556" y="326389"/>
                      <a:pt x="733106" y="378776"/>
                    </a:cubicBezTo>
                    <a:cubicBezTo>
                      <a:pt x="577849" y="426401"/>
                      <a:pt x="411161" y="361631"/>
                      <a:pt x="323531" y="226376"/>
                    </a:cubicBezTo>
                    <a:cubicBezTo>
                      <a:pt x="312101" y="209231"/>
                      <a:pt x="289241" y="224471"/>
                      <a:pt x="296861" y="241616"/>
                    </a:cubicBezTo>
                    <a:cubicBezTo>
                      <a:pt x="364489" y="399731"/>
                      <a:pt x="400684" y="583564"/>
                      <a:pt x="339724" y="749299"/>
                    </a:cubicBezTo>
                    <a:cubicBezTo>
                      <a:pt x="288289" y="889316"/>
                      <a:pt x="165416" y="1005521"/>
                      <a:pt x="14921" y="1019809"/>
                    </a:cubicBezTo>
                    <a:cubicBezTo>
                      <a:pt x="-2224" y="1021714"/>
                      <a:pt x="-6034" y="1044574"/>
                      <a:pt x="11111" y="1050289"/>
                    </a:cubicBezTo>
                    <a:cubicBezTo>
                      <a:pt x="197801" y="1114106"/>
                      <a:pt x="364489" y="1228406"/>
                      <a:pt x="489266" y="1381759"/>
                    </a:cubicBezTo>
                    <a:cubicBezTo>
                      <a:pt x="605471" y="1524634"/>
                      <a:pt x="722629" y="1760854"/>
                      <a:pt x="589279" y="1930399"/>
                    </a:cubicBezTo>
                    <a:cubicBezTo>
                      <a:pt x="578801" y="1943734"/>
                      <a:pt x="591184" y="1963736"/>
                      <a:pt x="608329" y="1955164"/>
                    </a:cubicBezTo>
                    <a:cubicBezTo>
                      <a:pt x="794066" y="1856104"/>
                      <a:pt x="999806" y="1795144"/>
                      <a:pt x="1210309" y="1780856"/>
                    </a:cubicBezTo>
                    <a:cubicBezTo>
                      <a:pt x="1362709" y="1770379"/>
                      <a:pt x="1608454" y="1764664"/>
                      <a:pt x="1679891" y="1936114"/>
                    </a:cubicBezTo>
                    <a:cubicBezTo>
                      <a:pt x="1685606" y="1950401"/>
                      <a:pt x="1703704" y="1950401"/>
                      <a:pt x="1709419" y="1936114"/>
                    </a:cubicBezTo>
                    <a:cubicBezTo>
                      <a:pt x="1777999" y="1763711"/>
                      <a:pt x="1850389" y="1583689"/>
                      <a:pt x="1980881" y="1447481"/>
                    </a:cubicBezTo>
                    <a:cubicBezTo>
                      <a:pt x="2104706" y="1318894"/>
                      <a:pt x="2289491" y="1236026"/>
                      <a:pt x="2467609" y="1287461"/>
                    </a:cubicBezTo>
                    <a:cubicBezTo>
                      <a:pt x="2482849" y="1292224"/>
                      <a:pt x="2494279" y="1268411"/>
                      <a:pt x="2479039" y="1259839"/>
                    </a:cubicBezTo>
                    <a:close/>
                    <a:moveTo>
                      <a:pt x="1980881" y="1405571"/>
                    </a:moveTo>
                    <a:cubicBezTo>
                      <a:pt x="1840864" y="1537969"/>
                      <a:pt x="1763711" y="1718944"/>
                      <a:pt x="1693226" y="1895156"/>
                    </a:cubicBezTo>
                    <a:cubicBezTo>
                      <a:pt x="1609406" y="1755139"/>
                      <a:pt x="1411286" y="1741804"/>
                      <a:pt x="1261744" y="1747519"/>
                    </a:cubicBezTo>
                    <a:cubicBezTo>
                      <a:pt x="1047431" y="1755139"/>
                      <a:pt x="836929" y="1808479"/>
                      <a:pt x="643571" y="1902776"/>
                    </a:cubicBezTo>
                    <a:cubicBezTo>
                      <a:pt x="726439" y="1739899"/>
                      <a:pt x="643571" y="1537969"/>
                      <a:pt x="540701" y="1399856"/>
                    </a:cubicBezTo>
                    <a:cubicBezTo>
                      <a:pt x="420686" y="1237931"/>
                      <a:pt x="257809" y="1115059"/>
                      <a:pt x="72071" y="1040764"/>
                    </a:cubicBezTo>
                    <a:cubicBezTo>
                      <a:pt x="203516" y="1006474"/>
                      <a:pt x="308291" y="904556"/>
                      <a:pt x="360679" y="778826"/>
                    </a:cubicBezTo>
                    <a:cubicBezTo>
                      <a:pt x="422591" y="630236"/>
                      <a:pt x="406399" y="464501"/>
                      <a:pt x="355916" y="314006"/>
                    </a:cubicBezTo>
                    <a:cubicBezTo>
                      <a:pt x="453071" y="407351"/>
                      <a:pt x="592136" y="448309"/>
                      <a:pt x="727391" y="412114"/>
                    </a:cubicBezTo>
                    <a:cubicBezTo>
                      <a:pt x="898841" y="366394"/>
                      <a:pt x="980756" y="224471"/>
                      <a:pt x="1040764" y="72071"/>
                    </a:cubicBezTo>
                    <a:cubicBezTo>
                      <a:pt x="1066481" y="173036"/>
                      <a:pt x="1136014" y="274954"/>
                      <a:pt x="1236979" y="305434"/>
                    </a:cubicBezTo>
                    <a:cubicBezTo>
                      <a:pt x="1348421" y="338771"/>
                      <a:pt x="1480819" y="274954"/>
                      <a:pt x="1578926" y="223519"/>
                    </a:cubicBezTo>
                    <a:cubicBezTo>
                      <a:pt x="1612264" y="327341"/>
                      <a:pt x="1674176" y="431164"/>
                      <a:pt x="1782761" y="467359"/>
                    </a:cubicBezTo>
                    <a:cubicBezTo>
                      <a:pt x="1856104" y="492124"/>
                      <a:pt x="1942781" y="488314"/>
                      <a:pt x="2018981" y="486409"/>
                    </a:cubicBezTo>
                    <a:cubicBezTo>
                      <a:pt x="2091371" y="484504"/>
                      <a:pt x="2163761" y="476884"/>
                      <a:pt x="2235199" y="464501"/>
                    </a:cubicBezTo>
                    <a:cubicBezTo>
                      <a:pt x="2077084" y="725486"/>
                      <a:pt x="2149474" y="1069339"/>
                      <a:pt x="2396171" y="1242694"/>
                    </a:cubicBezTo>
                    <a:cubicBezTo>
                      <a:pt x="2242819" y="1231264"/>
                      <a:pt x="2092324" y="1300796"/>
                      <a:pt x="1980881" y="1405571"/>
                    </a:cubicBezTo>
                    <a:close/>
                  </a:path>
                </a:pathLst>
              </a:custGeom>
              <a:solidFill>
                <a:srgbClr val="0D0D0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2376CD13-EE8D-AB49-223B-1458D58271CD}"/>
                  </a:ext>
                </a:extLst>
              </p:cNvPr>
              <p:cNvSpPr/>
              <p:nvPr/>
            </p:nvSpPr>
            <p:spPr>
              <a:xfrm>
                <a:off x="2605165" y="4030124"/>
                <a:ext cx="381094" cy="207699"/>
              </a:xfrm>
              <a:custGeom>
                <a:avLst/>
                <a:gdLst>
                  <a:gd name="connsiteX0" fmla="*/ 358338 w 381094"/>
                  <a:gd name="connsiteY0" fmla="*/ 154375 h 207698"/>
                  <a:gd name="connsiteX1" fmla="*/ 13533 w 381094"/>
                  <a:gd name="connsiteY1" fmla="*/ 4832 h 207698"/>
                  <a:gd name="connsiteX2" fmla="*/ 198 w 381094"/>
                  <a:gd name="connsiteY2" fmla="*/ 8642 h 207698"/>
                  <a:gd name="connsiteX3" fmla="*/ 373578 w 381094"/>
                  <a:gd name="connsiteY3" fmla="*/ 180092 h 207698"/>
                  <a:gd name="connsiteX4" fmla="*/ 358338 w 381094"/>
                  <a:gd name="connsiteY4" fmla="*/ 154375 h 207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94" h="207698">
                    <a:moveTo>
                      <a:pt x="358338" y="154375"/>
                    </a:moveTo>
                    <a:cubicBezTo>
                      <a:pt x="220226" y="222002"/>
                      <a:pt x="60206" y="150565"/>
                      <a:pt x="13533" y="4832"/>
                    </a:cubicBezTo>
                    <a:cubicBezTo>
                      <a:pt x="10676" y="-3740"/>
                      <a:pt x="-1707" y="70"/>
                      <a:pt x="198" y="8642"/>
                    </a:cubicBezTo>
                    <a:cubicBezTo>
                      <a:pt x="41156" y="175330"/>
                      <a:pt x="220226" y="253435"/>
                      <a:pt x="373578" y="180092"/>
                    </a:cubicBezTo>
                    <a:cubicBezTo>
                      <a:pt x="390723" y="172472"/>
                      <a:pt x="375483" y="145802"/>
                      <a:pt x="358338" y="154375"/>
                    </a:cubicBezTo>
                    <a:close/>
                  </a:path>
                </a:pathLst>
              </a:custGeom>
              <a:solidFill>
                <a:srgbClr val="0D0D0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BDC30B47-D5F1-853D-B88D-E685498ECCDD}"/>
                  </a:ext>
                </a:extLst>
              </p:cNvPr>
              <p:cNvSpPr/>
              <p:nvPr/>
            </p:nvSpPr>
            <p:spPr>
              <a:xfrm>
                <a:off x="1382037" y="4611716"/>
                <a:ext cx="440401" cy="588260"/>
              </a:xfrm>
              <a:custGeom>
                <a:avLst/>
                <a:gdLst>
                  <a:gd name="connsiteX0" fmla="*/ 8890 w 440401"/>
                  <a:gd name="connsiteY0" fmla="*/ 454 h 588259"/>
                  <a:gd name="connsiteX1" fmla="*/ 3175 w 440401"/>
                  <a:gd name="connsiteY1" fmla="*/ 12836 h 588259"/>
                  <a:gd name="connsiteX2" fmla="*/ 286067 w 440401"/>
                  <a:gd name="connsiteY2" fmla="*/ 248104 h 588259"/>
                  <a:gd name="connsiteX3" fmla="*/ 416560 w 440401"/>
                  <a:gd name="connsiteY3" fmla="*/ 579574 h 588259"/>
                  <a:gd name="connsiteX4" fmla="*/ 440373 w 440401"/>
                  <a:gd name="connsiteY4" fmla="*/ 576716 h 588259"/>
                  <a:gd name="connsiteX5" fmla="*/ 8890 w 440401"/>
                  <a:gd name="connsiteY5" fmla="*/ 454 h 588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0401" h="588259">
                    <a:moveTo>
                      <a:pt x="8890" y="454"/>
                    </a:moveTo>
                    <a:cubicBezTo>
                      <a:pt x="1270" y="-2404"/>
                      <a:pt x="-3493" y="9026"/>
                      <a:pt x="3175" y="12836"/>
                    </a:cubicBezTo>
                    <a:cubicBezTo>
                      <a:pt x="113665" y="73796"/>
                      <a:pt x="210820" y="144281"/>
                      <a:pt x="286067" y="248104"/>
                    </a:cubicBezTo>
                    <a:cubicBezTo>
                      <a:pt x="358457" y="349069"/>
                      <a:pt x="395605" y="458606"/>
                      <a:pt x="416560" y="579574"/>
                    </a:cubicBezTo>
                    <a:cubicBezTo>
                      <a:pt x="418465" y="592909"/>
                      <a:pt x="441325" y="590051"/>
                      <a:pt x="440373" y="576716"/>
                    </a:cubicBezTo>
                    <a:cubicBezTo>
                      <a:pt x="423228" y="334781"/>
                      <a:pt x="239395" y="79511"/>
                      <a:pt x="8890" y="454"/>
                    </a:cubicBezTo>
                    <a:close/>
                  </a:path>
                </a:pathLst>
              </a:custGeom>
              <a:solidFill>
                <a:srgbClr val="0D0D0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B36BEE28-ED15-33D4-407B-1871F36F6046}"/>
                  </a:ext>
                </a:extLst>
              </p:cNvPr>
              <p:cNvSpPr/>
              <p:nvPr/>
            </p:nvSpPr>
            <p:spPr>
              <a:xfrm>
                <a:off x="2229142" y="5043806"/>
                <a:ext cx="706838" cy="288056"/>
              </a:xfrm>
              <a:custGeom>
                <a:avLst/>
                <a:gdLst>
                  <a:gd name="connsiteX0" fmla="*/ 695310 w 706838"/>
                  <a:gd name="connsiteY0" fmla="*/ 793 h 288056"/>
                  <a:gd name="connsiteX1" fmla="*/ 449565 w 706838"/>
                  <a:gd name="connsiteY1" fmla="*/ 261778 h 288056"/>
                  <a:gd name="connsiteX2" fmla="*/ 3795 w 706838"/>
                  <a:gd name="connsiteY2" fmla="*/ 223678 h 288056"/>
                  <a:gd name="connsiteX3" fmla="*/ 6652 w 706838"/>
                  <a:gd name="connsiteY3" fmla="*/ 234155 h 288056"/>
                  <a:gd name="connsiteX4" fmla="*/ 450517 w 706838"/>
                  <a:gd name="connsiteY4" fmla="*/ 286543 h 288056"/>
                  <a:gd name="connsiteX5" fmla="*/ 465757 w 706838"/>
                  <a:gd name="connsiteY5" fmla="*/ 279875 h 288056"/>
                  <a:gd name="connsiteX6" fmla="*/ 701025 w 706838"/>
                  <a:gd name="connsiteY6" fmla="*/ 17938 h 288056"/>
                  <a:gd name="connsiteX7" fmla="*/ 695310 w 706838"/>
                  <a:gd name="connsiteY7" fmla="*/ 793 h 288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06838" h="288056">
                    <a:moveTo>
                      <a:pt x="695310" y="793"/>
                    </a:moveTo>
                    <a:cubicBezTo>
                      <a:pt x="577200" y="45560"/>
                      <a:pt x="486712" y="141763"/>
                      <a:pt x="449565" y="261778"/>
                    </a:cubicBezTo>
                    <a:cubicBezTo>
                      <a:pt x="314310" y="182720"/>
                      <a:pt x="150480" y="167480"/>
                      <a:pt x="3795" y="223678"/>
                    </a:cubicBezTo>
                    <a:cubicBezTo>
                      <a:pt x="-2873" y="226535"/>
                      <a:pt x="-15" y="237013"/>
                      <a:pt x="6652" y="234155"/>
                    </a:cubicBezTo>
                    <a:cubicBezTo>
                      <a:pt x="155242" y="182720"/>
                      <a:pt x="318120" y="200818"/>
                      <a:pt x="450517" y="286543"/>
                    </a:cubicBezTo>
                    <a:cubicBezTo>
                      <a:pt x="456232" y="290353"/>
                      <a:pt x="463852" y="286543"/>
                      <a:pt x="465757" y="279875"/>
                    </a:cubicBezTo>
                    <a:cubicBezTo>
                      <a:pt x="497190" y="158908"/>
                      <a:pt x="583867" y="62705"/>
                      <a:pt x="701025" y="17938"/>
                    </a:cubicBezTo>
                    <a:cubicBezTo>
                      <a:pt x="711502" y="14128"/>
                      <a:pt x="706740" y="-3970"/>
                      <a:pt x="695310" y="793"/>
                    </a:cubicBezTo>
                    <a:close/>
                  </a:path>
                </a:pathLst>
              </a:custGeom>
              <a:solidFill>
                <a:srgbClr val="0D0D0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5B705893-01C9-413E-BF3E-196E5CF6869D}"/>
              </a:ext>
            </a:extLst>
          </p:cNvPr>
          <p:cNvGrpSpPr/>
          <p:nvPr/>
        </p:nvGrpSpPr>
        <p:grpSpPr>
          <a:xfrm>
            <a:off x="3531522" y="2591475"/>
            <a:ext cx="4982817" cy="5437006"/>
            <a:chOff x="3531522" y="2591475"/>
            <a:chExt cx="4982817" cy="5437006"/>
          </a:xfrm>
        </p:grpSpPr>
        <p:grpSp>
          <p:nvGrpSpPr>
            <p:cNvPr id="114" name="Group 113">
              <a:extLst>
                <a:ext uri="{FF2B5EF4-FFF2-40B4-BE49-F238E27FC236}">
                  <a16:creationId xmlns:a16="http://schemas.microsoft.com/office/drawing/2014/main" id="{AB087B27-55C5-001D-53FB-AC9742F66B2D}"/>
                </a:ext>
              </a:extLst>
            </p:cNvPr>
            <p:cNvGrpSpPr/>
            <p:nvPr/>
          </p:nvGrpSpPr>
          <p:grpSpPr>
            <a:xfrm>
              <a:off x="3531522" y="2795189"/>
              <a:ext cx="2967964" cy="5162751"/>
              <a:chOff x="3531522" y="2795189"/>
              <a:chExt cx="2967964" cy="5162751"/>
            </a:xfrm>
          </p:grpSpPr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688BF91C-45BB-4412-F72B-93B1CCEED9E1}"/>
                  </a:ext>
                </a:extLst>
              </p:cNvPr>
              <p:cNvSpPr/>
              <p:nvPr/>
            </p:nvSpPr>
            <p:spPr>
              <a:xfrm>
                <a:off x="5164231" y="4676997"/>
                <a:ext cx="1158006" cy="1842096"/>
              </a:xfrm>
              <a:custGeom>
                <a:avLst/>
                <a:gdLst>
                  <a:gd name="connsiteX0" fmla="*/ -1419 w 1158006"/>
                  <a:gd name="connsiteY0" fmla="*/ 1821306 h 1842096"/>
                  <a:gd name="connsiteX1" fmla="*/ 1076285 w 1158006"/>
                  <a:gd name="connsiteY1" fmla="*/ 1664411 h 1842096"/>
                  <a:gd name="connsiteX2" fmla="*/ 390455 w 1158006"/>
                  <a:gd name="connsiteY2" fmla="*/ -882 h 1842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8006" h="1842096">
                    <a:moveTo>
                      <a:pt x="-1419" y="1821306"/>
                    </a:moveTo>
                    <a:cubicBezTo>
                      <a:pt x="-1419" y="1821306"/>
                      <a:pt x="701146" y="1923609"/>
                      <a:pt x="1076285" y="1664411"/>
                    </a:cubicBezTo>
                    <a:cubicBezTo>
                      <a:pt x="1451423" y="1405214"/>
                      <a:pt x="390455" y="-882"/>
                      <a:pt x="390455" y="-882"/>
                    </a:cubicBezTo>
                    <a:close/>
                  </a:path>
                </a:pathLst>
              </a:custGeom>
              <a:solidFill>
                <a:srgbClr val="F2F2F2"/>
              </a:solidFill>
              <a:ln w="4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0FA25AF9-5AAF-E30D-F4C9-A6C4BEB30401}"/>
                  </a:ext>
                </a:extLst>
              </p:cNvPr>
              <p:cNvSpPr/>
              <p:nvPr/>
            </p:nvSpPr>
            <p:spPr>
              <a:xfrm>
                <a:off x="5155213" y="4667680"/>
                <a:ext cx="1176139" cy="1859826"/>
              </a:xfrm>
              <a:custGeom>
                <a:avLst/>
                <a:gdLst>
                  <a:gd name="connsiteX0" fmla="*/ 326578 w 1176139"/>
                  <a:gd name="connsiteY0" fmla="*/ 1858945 h 1859826"/>
                  <a:gd name="connsiteX1" fmla="*/ 6312 w 1176139"/>
                  <a:gd name="connsiteY1" fmla="*/ 1839554 h 1859826"/>
                  <a:gd name="connsiteX2" fmla="*/ -1331 w 1176139"/>
                  <a:gd name="connsiteY2" fmla="*/ 1829336 h 1859826"/>
                  <a:gd name="connsiteX3" fmla="*/ -1211 w 1176139"/>
                  <a:gd name="connsiteY3" fmla="*/ 1828733 h 1859826"/>
                  <a:gd name="connsiteX4" fmla="*/ 390663 w 1176139"/>
                  <a:gd name="connsiteY4" fmla="*/ 6344 h 1859826"/>
                  <a:gd name="connsiteX5" fmla="*/ 401283 w 1176139"/>
                  <a:gd name="connsiteY5" fmla="*/ -696 h 1859826"/>
                  <a:gd name="connsiteX6" fmla="*/ 406755 w 1176139"/>
                  <a:gd name="connsiteY6" fmla="*/ 2804 h 1859826"/>
                  <a:gd name="connsiteX7" fmla="*/ 1170428 w 1176139"/>
                  <a:gd name="connsiteY7" fmla="*/ 1544553 h 1859826"/>
                  <a:gd name="connsiteX8" fmla="*/ 1090493 w 1176139"/>
                  <a:gd name="connsiteY8" fmla="*/ 1681010 h 1859826"/>
                  <a:gd name="connsiteX9" fmla="*/ 326578 w 1176139"/>
                  <a:gd name="connsiteY9" fmla="*/ 1858945 h 1859826"/>
                  <a:gd name="connsiteX10" fmla="*/ 18501 w 1176139"/>
                  <a:gd name="connsiteY10" fmla="*/ 1822739 h 1859826"/>
                  <a:gd name="connsiteX11" fmla="*/ 1080153 w 1176139"/>
                  <a:gd name="connsiteY11" fmla="*/ 1666126 h 1859826"/>
                  <a:gd name="connsiteX12" fmla="*/ 1152566 w 1176139"/>
                  <a:gd name="connsiteY12" fmla="*/ 1541656 h 1859826"/>
                  <a:gd name="connsiteX13" fmla="*/ 404301 w 1176139"/>
                  <a:gd name="connsiteY13" fmla="*/ 29556 h 185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6139" h="1859826">
                    <a:moveTo>
                      <a:pt x="326578" y="1858945"/>
                    </a:moveTo>
                    <a:cubicBezTo>
                      <a:pt x="144299" y="1858945"/>
                      <a:pt x="9369" y="1839997"/>
                      <a:pt x="6312" y="1839554"/>
                    </a:cubicBezTo>
                    <a:cubicBezTo>
                      <a:pt x="1404" y="1838830"/>
                      <a:pt x="-2016" y="1834284"/>
                      <a:pt x="-1331" y="1829336"/>
                    </a:cubicBezTo>
                    <a:cubicBezTo>
                      <a:pt x="-1291" y="1829135"/>
                      <a:pt x="-1251" y="1828934"/>
                      <a:pt x="-1211" y="1828733"/>
                    </a:cubicBezTo>
                    <a:lnTo>
                      <a:pt x="390663" y="6344"/>
                    </a:lnTo>
                    <a:cubicBezTo>
                      <a:pt x="391669" y="1476"/>
                      <a:pt x="396416" y="-1701"/>
                      <a:pt x="401283" y="-696"/>
                    </a:cubicBezTo>
                    <a:cubicBezTo>
                      <a:pt x="403496" y="-253"/>
                      <a:pt x="405427" y="994"/>
                      <a:pt x="406755" y="2804"/>
                    </a:cubicBezTo>
                    <a:cubicBezTo>
                      <a:pt x="440829" y="47941"/>
                      <a:pt x="1240025" y="1113134"/>
                      <a:pt x="1170428" y="1544553"/>
                    </a:cubicBezTo>
                    <a:cubicBezTo>
                      <a:pt x="1160652" y="1605218"/>
                      <a:pt x="1133779" y="1651120"/>
                      <a:pt x="1090493" y="1681010"/>
                    </a:cubicBezTo>
                    <a:cubicBezTo>
                      <a:pt x="879369" y="1827003"/>
                      <a:pt x="563086" y="1858945"/>
                      <a:pt x="326578" y="1858945"/>
                    </a:cubicBezTo>
                    <a:close/>
                    <a:moveTo>
                      <a:pt x="18501" y="1822739"/>
                    </a:moveTo>
                    <a:cubicBezTo>
                      <a:pt x="103828" y="1833600"/>
                      <a:pt x="735871" y="1904002"/>
                      <a:pt x="1080153" y="1666126"/>
                    </a:cubicBezTo>
                    <a:cubicBezTo>
                      <a:pt x="1119216" y="1639132"/>
                      <a:pt x="1143555" y="1597253"/>
                      <a:pt x="1152566" y="1541656"/>
                    </a:cubicBezTo>
                    <a:cubicBezTo>
                      <a:pt x="1216411" y="1145880"/>
                      <a:pt x="505357" y="166497"/>
                      <a:pt x="404301" y="29556"/>
                    </a:cubicBezTo>
                    <a:close/>
                  </a:path>
                </a:pathLst>
              </a:custGeom>
              <a:solidFill>
                <a:srgbClr val="000000"/>
              </a:solidFill>
              <a:ln w="4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A7FB0CF0-FEDB-35E4-F695-7C330A023D4B}"/>
                  </a:ext>
                </a:extLst>
              </p:cNvPr>
              <p:cNvSpPr/>
              <p:nvPr/>
            </p:nvSpPr>
            <p:spPr>
              <a:xfrm>
                <a:off x="4582756" y="7216393"/>
                <a:ext cx="453706" cy="632686"/>
              </a:xfrm>
              <a:custGeom>
                <a:avLst/>
                <a:gdLst>
                  <a:gd name="connsiteX0" fmla="*/ 452288 w 453706"/>
                  <a:gd name="connsiteY0" fmla="*/ 48721 h 632686"/>
                  <a:gd name="connsiteX1" fmla="*/ 376737 w 453706"/>
                  <a:gd name="connsiteY1" fmla="*/ 335153 h 632686"/>
                  <a:gd name="connsiteX2" fmla="*/ 364990 w 453706"/>
                  <a:gd name="connsiteY2" fmla="*/ 510795 h 632686"/>
                  <a:gd name="connsiteX3" fmla="*/ 380116 w 453706"/>
                  <a:gd name="connsiteY3" fmla="*/ 631804 h 632686"/>
                  <a:gd name="connsiteX4" fmla="*/ -1419 w 453706"/>
                  <a:gd name="connsiteY4" fmla="*/ 569530 h 632686"/>
                  <a:gd name="connsiteX5" fmla="*/ 47903 w 453706"/>
                  <a:gd name="connsiteY5" fmla="*/ 533323 h 632686"/>
                  <a:gd name="connsiteX6" fmla="*/ 218515 w 453706"/>
                  <a:gd name="connsiteY6" fmla="*/ 275454 h 632686"/>
                  <a:gd name="connsiteX7" fmla="*/ 284169 w 453706"/>
                  <a:gd name="connsiteY7" fmla="*/ -882 h 632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3706" h="632686">
                    <a:moveTo>
                      <a:pt x="452288" y="48721"/>
                    </a:moveTo>
                    <a:lnTo>
                      <a:pt x="376737" y="335153"/>
                    </a:lnTo>
                    <a:cubicBezTo>
                      <a:pt x="361651" y="392400"/>
                      <a:pt x="357668" y="452020"/>
                      <a:pt x="364990" y="510795"/>
                    </a:cubicBezTo>
                    <a:lnTo>
                      <a:pt x="380116" y="631804"/>
                    </a:lnTo>
                    <a:lnTo>
                      <a:pt x="-1419" y="569530"/>
                    </a:lnTo>
                    <a:lnTo>
                      <a:pt x="47903" y="533323"/>
                    </a:lnTo>
                    <a:cubicBezTo>
                      <a:pt x="133471" y="470244"/>
                      <a:pt x="193935" y="378883"/>
                      <a:pt x="218515" y="275454"/>
                    </a:cubicBezTo>
                    <a:lnTo>
                      <a:pt x="284169" y="-882"/>
                    </a:lnTo>
                    <a:close/>
                  </a:path>
                </a:pathLst>
              </a:custGeom>
              <a:solidFill>
                <a:srgbClr val="F2F2F2"/>
              </a:solidFill>
              <a:ln w="4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30995917-5A6A-AA4D-8501-C0BCF847912B}"/>
                  </a:ext>
                </a:extLst>
              </p:cNvPr>
              <p:cNvSpPr/>
              <p:nvPr/>
            </p:nvSpPr>
            <p:spPr>
              <a:xfrm>
                <a:off x="4573774" y="7207571"/>
                <a:ext cx="471582" cy="650841"/>
              </a:xfrm>
              <a:custGeom>
                <a:avLst/>
                <a:gdLst>
                  <a:gd name="connsiteX0" fmla="*/ 389099 w 471582"/>
                  <a:gd name="connsiteY0" fmla="*/ 649638 h 650841"/>
                  <a:gd name="connsiteX1" fmla="*/ 387650 w 471582"/>
                  <a:gd name="connsiteY1" fmla="*/ 649638 h 650841"/>
                  <a:gd name="connsiteX2" fmla="*/ 6116 w 471582"/>
                  <a:gd name="connsiteY2" fmla="*/ 587403 h 650841"/>
                  <a:gd name="connsiteX3" fmla="*/ -1286 w 471582"/>
                  <a:gd name="connsiteY3" fmla="*/ 576984 h 650841"/>
                  <a:gd name="connsiteX4" fmla="*/ 2093 w 471582"/>
                  <a:gd name="connsiteY4" fmla="*/ 571311 h 650841"/>
                  <a:gd name="connsiteX5" fmla="*/ 51414 w 471582"/>
                  <a:gd name="connsiteY5" fmla="*/ 535105 h 650841"/>
                  <a:gd name="connsiteX6" fmla="*/ 218607 w 471582"/>
                  <a:gd name="connsiteY6" fmla="*/ 282384 h 650841"/>
                  <a:gd name="connsiteX7" fmla="*/ 284261 w 471582"/>
                  <a:gd name="connsiteY7" fmla="*/ 6049 h 650841"/>
                  <a:gd name="connsiteX8" fmla="*/ 295203 w 471582"/>
                  <a:gd name="connsiteY8" fmla="*/ -629 h 650841"/>
                  <a:gd name="connsiteX9" fmla="*/ 295606 w 471582"/>
                  <a:gd name="connsiteY9" fmla="*/ -508 h 650841"/>
                  <a:gd name="connsiteX10" fmla="*/ 463684 w 471582"/>
                  <a:gd name="connsiteY10" fmla="*/ 49216 h 650841"/>
                  <a:gd name="connsiteX11" fmla="*/ 469879 w 471582"/>
                  <a:gd name="connsiteY11" fmla="*/ 60158 h 650841"/>
                  <a:gd name="connsiteX12" fmla="*/ 394329 w 471582"/>
                  <a:gd name="connsiteY12" fmla="*/ 346591 h 650841"/>
                  <a:gd name="connsiteX13" fmla="*/ 382823 w 471582"/>
                  <a:gd name="connsiteY13" fmla="*/ 518812 h 650841"/>
                  <a:gd name="connsiteX14" fmla="*/ 397949 w 471582"/>
                  <a:gd name="connsiteY14" fmla="*/ 639822 h 650841"/>
                  <a:gd name="connsiteX15" fmla="*/ 390064 w 471582"/>
                  <a:gd name="connsiteY15" fmla="*/ 649879 h 650841"/>
                  <a:gd name="connsiteX16" fmla="*/ 388978 w 471582"/>
                  <a:gd name="connsiteY16" fmla="*/ 649960 h 650841"/>
                  <a:gd name="connsiteX17" fmla="*/ 30213 w 471582"/>
                  <a:gd name="connsiteY17" fmla="*/ 572881 h 650841"/>
                  <a:gd name="connsiteX18" fmla="*/ 378639 w 471582"/>
                  <a:gd name="connsiteY18" fmla="*/ 629765 h 650841"/>
                  <a:gd name="connsiteX19" fmla="*/ 365001 w 471582"/>
                  <a:gd name="connsiteY19" fmla="*/ 520703 h 650841"/>
                  <a:gd name="connsiteX20" fmla="*/ 377070 w 471582"/>
                  <a:gd name="connsiteY20" fmla="*/ 341682 h 650841"/>
                  <a:gd name="connsiteX21" fmla="*/ 450368 w 471582"/>
                  <a:gd name="connsiteY21" fmla="*/ 63738 h 650841"/>
                  <a:gd name="connsiteX22" fmla="*/ 299830 w 471582"/>
                  <a:gd name="connsiteY22" fmla="*/ 19164 h 650841"/>
                  <a:gd name="connsiteX23" fmla="*/ 236388 w 471582"/>
                  <a:gd name="connsiteY23" fmla="*/ 286247 h 650841"/>
                  <a:gd name="connsiteX24" fmla="*/ 62316 w 471582"/>
                  <a:gd name="connsiteY24" fmla="*/ 549306 h 650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71582" h="650841">
                    <a:moveTo>
                      <a:pt x="389099" y="649638"/>
                    </a:moveTo>
                    <a:cubicBezTo>
                      <a:pt x="388616" y="649678"/>
                      <a:pt x="388133" y="649678"/>
                      <a:pt x="387650" y="649638"/>
                    </a:cubicBezTo>
                    <a:lnTo>
                      <a:pt x="6116" y="587403"/>
                    </a:lnTo>
                    <a:cubicBezTo>
                      <a:pt x="1167" y="586558"/>
                      <a:pt x="-2132" y="581892"/>
                      <a:pt x="-1286" y="576984"/>
                    </a:cubicBezTo>
                    <a:cubicBezTo>
                      <a:pt x="-925" y="574731"/>
                      <a:pt x="283" y="572720"/>
                      <a:pt x="2093" y="571311"/>
                    </a:cubicBezTo>
                    <a:lnTo>
                      <a:pt x="51414" y="535105"/>
                    </a:lnTo>
                    <a:cubicBezTo>
                      <a:pt x="135252" y="473233"/>
                      <a:pt x="194470" y="383723"/>
                      <a:pt x="218607" y="282384"/>
                    </a:cubicBezTo>
                    <a:lnTo>
                      <a:pt x="284261" y="6049"/>
                    </a:lnTo>
                    <a:cubicBezTo>
                      <a:pt x="285428" y="1182"/>
                      <a:pt x="290336" y="-1795"/>
                      <a:pt x="295203" y="-629"/>
                    </a:cubicBezTo>
                    <a:cubicBezTo>
                      <a:pt x="295324" y="-588"/>
                      <a:pt x="295485" y="-548"/>
                      <a:pt x="295606" y="-508"/>
                    </a:cubicBezTo>
                    <a:lnTo>
                      <a:pt x="463684" y="49216"/>
                    </a:lnTo>
                    <a:cubicBezTo>
                      <a:pt x="468351" y="50583"/>
                      <a:pt x="471086" y="55451"/>
                      <a:pt x="469879" y="60158"/>
                    </a:cubicBezTo>
                    <a:lnTo>
                      <a:pt x="394329" y="346591"/>
                    </a:lnTo>
                    <a:cubicBezTo>
                      <a:pt x="379484" y="402711"/>
                      <a:pt x="375541" y="461204"/>
                      <a:pt x="382823" y="518812"/>
                    </a:cubicBezTo>
                    <a:lnTo>
                      <a:pt x="397949" y="639822"/>
                    </a:lnTo>
                    <a:cubicBezTo>
                      <a:pt x="398553" y="644770"/>
                      <a:pt x="395013" y="649276"/>
                      <a:pt x="390064" y="649879"/>
                    </a:cubicBezTo>
                    <a:cubicBezTo>
                      <a:pt x="389702" y="649920"/>
                      <a:pt x="389340" y="649960"/>
                      <a:pt x="388978" y="649960"/>
                    </a:cubicBezTo>
                    <a:close/>
                    <a:moveTo>
                      <a:pt x="30213" y="572881"/>
                    </a:moveTo>
                    <a:lnTo>
                      <a:pt x="378639" y="629765"/>
                    </a:lnTo>
                    <a:lnTo>
                      <a:pt x="365001" y="520703"/>
                    </a:lnTo>
                    <a:cubicBezTo>
                      <a:pt x="357519" y="460802"/>
                      <a:pt x="361622" y="400015"/>
                      <a:pt x="377070" y="341682"/>
                    </a:cubicBezTo>
                    <a:lnTo>
                      <a:pt x="450368" y="63738"/>
                    </a:lnTo>
                    <a:lnTo>
                      <a:pt x="299830" y="19164"/>
                    </a:lnTo>
                    <a:lnTo>
                      <a:pt x="236388" y="286247"/>
                    </a:lnTo>
                    <a:cubicBezTo>
                      <a:pt x="211245" y="391728"/>
                      <a:pt x="149573" y="484939"/>
                      <a:pt x="62316" y="549306"/>
                    </a:cubicBezTo>
                    <a:close/>
                  </a:path>
                </a:pathLst>
              </a:custGeom>
              <a:solidFill>
                <a:srgbClr val="000000"/>
              </a:solidFill>
              <a:ln w="4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19ECB86C-90A6-A0D4-F909-B1E1404B81BA}"/>
                  </a:ext>
                </a:extLst>
              </p:cNvPr>
              <p:cNvSpPr/>
              <p:nvPr/>
            </p:nvSpPr>
            <p:spPr>
              <a:xfrm>
                <a:off x="4368483" y="7672317"/>
                <a:ext cx="634208" cy="268184"/>
              </a:xfrm>
              <a:custGeom>
                <a:avLst/>
                <a:gdLst>
                  <a:gd name="connsiteX0" fmla="*/ 631522 w 634208"/>
                  <a:gd name="connsiteY0" fmla="*/ 235017 h 268184"/>
                  <a:gd name="connsiteX1" fmla="*/ 602114 w 634208"/>
                  <a:gd name="connsiteY1" fmla="*/ 20636 h 268184"/>
                  <a:gd name="connsiteX2" fmla="*/ 570936 w 634208"/>
                  <a:gd name="connsiteY2" fmla="*/ 9291 h 268184"/>
                  <a:gd name="connsiteX3" fmla="*/ 483638 w 634208"/>
                  <a:gd name="connsiteY3" fmla="*/ 44210 h 268184"/>
                  <a:gd name="connsiteX4" fmla="*/ 456886 w 634208"/>
                  <a:gd name="connsiteY4" fmla="*/ 32503 h 268184"/>
                  <a:gd name="connsiteX5" fmla="*/ 455478 w 634208"/>
                  <a:gd name="connsiteY5" fmla="*/ 25020 h 268184"/>
                  <a:gd name="connsiteX6" fmla="*/ 455478 w 634208"/>
                  <a:gd name="connsiteY6" fmla="*/ 19228 h 268184"/>
                  <a:gd name="connsiteX7" fmla="*/ 440392 w 634208"/>
                  <a:gd name="connsiteY7" fmla="*/ 3377 h 268184"/>
                  <a:gd name="connsiteX8" fmla="*/ 365203 w 634208"/>
                  <a:gd name="connsiteY8" fmla="*/ -646 h 268184"/>
                  <a:gd name="connsiteX9" fmla="*/ 283538 w 634208"/>
                  <a:gd name="connsiteY9" fmla="*/ 14682 h 268184"/>
                  <a:gd name="connsiteX10" fmla="*/ 1128 w 634208"/>
                  <a:gd name="connsiteY10" fmla="*/ 217960 h 268184"/>
                  <a:gd name="connsiteX11" fmla="*/ 17099 w 634208"/>
                  <a:gd name="connsiteY11" fmla="*/ 258350 h 268184"/>
                  <a:gd name="connsiteX12" fmla="*/ 28202 w 634208"/>
                  <a:gd name="connsiteY12" fmla="*/ 260845 h 268184"/>
                  <a:gd name="connsiteX13" fmla="*/ 598694 w 634208"/>
                  <a:gd name="connsiteY13" fmla="*/ 266517 h 268184"/>
                  <a:gd name="connsiteX14" fmla="*/ 631522 w 634208"/>
                  <a:gd name="connsiteY14" fmla="*/ 235017 h 268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34208" h="268184">
                    <a:moveTo>
                      <a:pt x="631522" y="235017"/>
                    </a:moveTo>
                    <a:cubicBezTo>
                      <a:pt x="634418" y="184490"/>
                      <a:pt x="635102" y="83796"/>
                      <a:pt x="602114" y="20636"/>
                    </a:cubicBezTo>
                    <a:cubicBezTo>
                      <a:pt x="596160" y="9412"/>
                      <a:pt x="582683" y="4504"/>
                      <a:pt x="570936" y="9291"/>
                    </a:cubicBezTo>
                    <a:lnTo>
                      <a:pt x="483638" y="44210"/>
                    </a:lnTo>
                    <a:cubicBezTo>
                      <a:pt x="473018" y="48354"/>
                      <a:pt x="461070" y="43124"/>
                      <a:pt x="456886" y="32503"/>
                    </a:cubicBezTo>
                    <a:cubicBezTo>
                      <a:pt x="455961" y="30130"/>
                      <a:pt x="455478" y="27596"/>
                      <a:pt x="455478" y="25020"/>
                    </a:cubicBezTo>
                    <a:lnTo>
                      <a:pt x="455478" y="19228"/>
                    </a:lnTo>
                    <a:cubicBezTo>
                      <a:pt x="455357" y="10819"/>
                      <a:pt x="448800" y="3900"/>
                      <a:pt x="440392" y="3377"/>
                    </a:cubicBezTo>
                    <a:lnTo>
                      <a:pt x="365203" y="-646"/>
                    </a:lnTo>
                    <a:cubicBezTo>
                      <a:pt x="337163" y="-2094"/>
                      <a:pt x="309164" y="3136"/>
                      <a:pt x="283538" y="14682"/>
                    </a:cubicBezTo>
                    <a:cubicBezTo>
                      <a:pt x="205734" y="49561"/>
                      <a:pt x="40593" y="131870"/>
                      <a:pt x="1128" y="217960"/>
                    </a:cubicBezTo>
                    <a:cubicBezTo>
                      <a:pt x="-5631" y="233529"/>
                      <a:pt x="1530" y="251592"/>
                      <a:pt x="17099" y="258350"/>
                    </a:cubicBezTo>
                    <a:cubicBezTo>
                      <a:pt x="20599" y="259839"/>
                      <a:pt x="24380" y="260724"/>
                      <a:pt x="28202" y="260845"/>
                    </a:cubicBezTo>
                    <a:cubicBezTo>
                      <a:pt x="96391" y="263903"/>
                      <a:pt x="268894" y="269333"/>
                      <a:pt x="598694" y="266517"/>
                    </a:cubicBezTo>
                    <a:cubicBezTo>
                      <a:pt x="616234" y="266316"/>
                      <a:pt x="630596" y="252517"/>
                      <a:pt x="631522" y="235017"/>
                    </a:cubicBezTo>
                    <a:close/>
                  </a:path>
                </a:pathLst>
              </a:custGeom>
              <a:solidFill>
                <a:srgbClr val="F2F2F2"/>
              </a:solidFill>
              <a:ln w="4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355BD20B-A07A-E5C9-FE8B-37498C578262}"/>
                  </a:ext>
                </a:extLst>
              </p:cNvPr>
              <p:cNvSpPr/>
              <p:nvPr/>
            </p:nvSpPr>
            <p:spPr>
              <a:xfrm>
                <a:off x="4359176" y="7663385"/>
                <a:ext cx="652709" cy="286066"/>
              </a:xfrm>
              <a:custGeom>
                <a:avLst/>
                <a:gdLst>
                  <a:gd name="connsiteX0" fmla="*/ 430911 w 652709"/>
                  <a:gd name="connsiteY0" fmla="*/ 285185 h 286066"/>
                  <a:gd name="connsiteX1" fmla="*/ 36986 w 652709"/>
                  <a:gd name="connsiteY1" fmla="*/ 278709 h 286066"/>
                  <a:gd name="connsiteX2" fmla="*/ 4360 w 652709"/>
                  <a:gd name="connsiteY2" fmla="*/ 259398 h 286066"/>
                  <a:gd name="connsiteX3" fmla="*/ 2067 w 652709"/>
                  <a:gd name="connsiteY3" fmla="*/ 223192 h 286066"/>
                  <a:gd name="connsiteX4" fmla="*/ 289022 w 652709"/>
                  <a:gd name="connsiteY4" fmla="*/ 15448 h 286066"/>
                  <a:gd name="connsiteX5" fmla="*/ 374832 w 652709"/>
                  <a:gd name="connsiteY5" fmla="*/ -644 h 286066"/>
                  <a:gd name="connsiteX6" fmla="*/ 450060 w 652709"/>
                  <a:gd name="connsiteY6" fmla="*/ 3379 h 286066"/>
                  <a:gd name="connsiteX7" fmla="*/ 473675 w 652709"/>
                  <a:gd name="connsiteY7" fmla="*/ 28281 h 286066"/>
                  <a:gd name="connsiteX8" fmla="*/ 473675 w 652709"/>
                  <a:gd name="connsiteY8" fmla="*/ 34235 h 286066"/>
                  <a:gd name="connsiteX9" fmla="*/ 485261 w 652709"/>
                  <a:gd name="connsiteY9" fmla="*/ 45901 h 286066"/>
                  <a:gd name="connsiteX10" fmla="*/ 489767 w 652709"/>
                  <a:gd name="connsiteY10" fmla="*/ 45016 h 286066"/>
                  <a:gd name="connsiteX11" fmla="*/ 577064 w 652709"/>
                  <a:gd name="connsiteY11" fmla="*/ 10097 h 286066"/>
                  <a:gd name="connsiteX12" fmla="*/ 619587 w 652709"/>
                  <a:gd name="connsiteY12" fmla="*/ 25666 h 286066"/>
                  <a:gd name="connsiteX13" fmla="*/ 650000 w 652709"/>
                  <a:gd name="connsiteY13" fmla="*/ 244755 h 286066"/>
                  <a:gd name="connsiteX14" fmla="*/ 608122 w 652709"/>
                  <a:gd name="connsiteY14" fmla="*/ 284662 h 286066"/>
                  <a:gd name="connsiteX15" fmla="*/ 430911 w 652709"/>
                  <a:gd name="connsiteY15" fmla="*/ 285185 h 286066"/>
                  <a:gd name="connsiteX16" fmla="*/ 365337 w 652709"/>
                  <a:gd name="connsiteY16" fmla="*/ 16976 h 286066"/>
                  <a:gd name="connsiteX17" fmla="*/ 296385 w 652709"/>
                  <a:gd name="connsiteY17" fmla="*/ 31740 h 286066"/>
                  <a:gd name="connsiteX18" fmla="*/ 18480 w 652709"/>
                  <a:gd name="connsiteY18" fmla="*/ 230594 h 286066"/>
                  <a:gd name="connsiteX19" fmla="*/ 19768 w 652709"/>
                  <a:gd name="connsiteY19" fmla="*/ 249984 h 286066"/>
                  <a:gd name="connsiteX20" fmla="*/ 37790 w 652709"/>
                  <a:gd name="connsiteY20" fmla="*/ 260686 h 286066"/>
                  <a:gd name="connsiteX21" fmla="*/ 607799 w 652709"/>
                  <a:gd name="connsiteY21" fmla="*/ 266318 h 286066"/>
                  <a:gd name="connsiteX22" fmla="*/ 631937 w 652709"/>
                  <a:gd name="connsiteY22" fmla="*/ 243468 h 286066"/>
                  <a:gd name="connsiteX23" fmla="*/ 603777 w 652709"/>
                  <a:gd name="connsiteY23" fmla="*/ 33752 h 286066"/>
                  <a:gd name="connsiteX24" fmla="*/ 583944 w 652709"/>
                  <a:gd name="connsiteY24" fmla="*/ 26592 h 286066"/>
                  <a:gd name="connsiteX25" fmla="*/ 496646 w 652709"/>
                  <a:gd name="connsiteY25" fmla="*/ 61510 h 286066"/>
                  <a:gd name="connsiteX26" fmla="*/ 458066 w 652709"/>
                  <a:gd name="connsiteY26" fmla="*/ 44976 h 286066"/>
                  <a:gd name="connsiteX27" fmla="*/ 455934 w 652709"/>
                  <a:gd name="connsiteY27" fmla="*/ 33953 h 286066"/>
                  <a:gd name="connsiteX28" fmla="*/ 455934 w 652709"/>
                  <a:gd name="connsiteY28" fmla="*/ 28160 h 286066"/>
                  <a:gd name="connsiteX29" fmla="*/ 449417 w 652709"/>
                  <a:gd name="connsiteY29" fmla="*/ 21321 h 286066"/>
                  <a:gd name="connsiteX30" fmla="*/ 374228 w 652709"/>
                  <a:gd name="connsiteY30" fmla="*/ 17298 h 286066"/>
                  <a:gd name="connsiteX31" fmla="*/ 365337 w 652709"/>
                  <a:gd name="connsiteY31" fmla="*/ 16976 h 286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52709" h="286066">
                    <a:moveTo>
                      <a:pt x="430911" y="285185"/>
                    </a:moveTo>
                    <a:cubicBezTo>
                      <a:pt x="217978" y="285185"/>
                      <a:pt x="95962" y="281363"/>
                      <a:pt x="36986" y="278709"/>
                    </a:cubicBezTo>
                    <a:cubicBezTo>
                      <a:pt x="23549" y="278105"/>
                      <a:pt x="11319" y="270864"/>
                      <a:pt x="4360" y="259398"/>
                    </a:cubicBezTo>
                    <a:cubicBezTo>
                      <a:pt x="-2439" y="248496"/>
                      <a:pt x="-3284" y="234898"/>
                      <a:pt x="2067" y="223192"/>
                    </a:cubicBezTo>
                    <a:cubicBezTo>
                      <a:pt x="41813" y="136538"/>
                      <a:pt x="198909" y="55838"/>
                      <a:pt x="289022" y="15448"/>
                    </a:cubicBezTo>
                    <a:cubicBezTo>
                      <a:pt x="315936" y="3379"/>
                      <a:pt x="345343" y="-2133"/>
                      <a:pt x="374832" y="-644"/>
                    </a:cubicBezTo>
                    <a:lnTo>
                      <a:pt x="450060" y="3379"/>
                    </a:lnTo>
                    <a:cubicBezTo>
                      <a:pt x="463296" y="4103"/>
                      <a:pt x="473635" y="15045"/>
                      <a:pt x="473675" y="28281"/>
                    </a:cubicBezTo>
                    <a:lnTo>
                      <a:pt x="473675" y="34235"/>
                    </a:lnTo>
                    <a:cubicBezTo>
                      <a:pt x="473635" y="40672"/>
                      <a:pt x="478825" y="45901"/>
                      <a:pt x="485261" y="45901"/>
                    </a:cubicBezTo>
                    <a:cubicBezTo>
                      <a:pt x="486790" y="45901"/>
                      <a:pt x="488319" y="45620"/>
                      <a:pt x="489767" y="45016"/>
                    </a:cubicBezTo>
                    <a:lnTo>
                      <a:pt x="577064" y="10097"/>
                    </a:lnTo>
                    <a:cubicBezTo>
                      <a:pt x="593116" y="3539"/>
                      <a:pt x="611541" y="10299"/>
                      <a:pt x="619587" y="25666"/>
                    </a:cubicBezTo>
                    <a:cubicBezTo>
                      <a:pt x="653219" y="90032"/>
                      <a:pt x="653098" y="190606"/>
                      <a:pt x="650000" y="244755"/>
                    </a:cubicBezTo>
                    <a:cubicBezTo>
                      <a:pt x="648713" y="267002"/>
                      <a:pt x="630408" y="284461"/>
                      <a:pt x="608122" y="284662"/>
                    </a:cubicBezTo>
                    <a:cubicBezTo>
                      <a:pt x="542990" y="284944"/>
                      <a:pt x="484255" y="285185"/>
                      <a:pt x="430911" y="285185"/>
                    </a:cubicBezTo>
                    <a:close/>
                    <a:moveTo>
                      <a:pt x="365337" y="16976"/>
                    </a:moveTo>
                    <a:cubicBezTo>
                      <a:pt x="341562" y="17017"/>
                      <a:pt x="318068" y="22045"/>
                      <a:pt x="296385" y="31740"/>
                    </a:cubicBezTo>
                    <a:cubicBezTo>
                      <a:pt x="225701" y="63441"/>
                      <a:pt x="57181" y="146234"/>
                      <a:pt x="18480" y="230594"/>
                    </a:cubicBezTo>
                    <a:cubicBezTo>
                      <a:pt x="15624" y="236869"/>
                      <a:pt x="16107" y="244151"/>
                      <a:pt x="19768" y="249984"/>
                    </a:cubicBezTo>
                    <a:cubicBezTo>
                      <a:pt x="23630" y="256341"/>
                      <a:pt x="30388" y="260323"/>
                      <a:pt x="37790" y="260686"/>
                    </a:cubicBezTo>
                    <a:cubicBezTo>
                      <a:pt x="111330" y="263985"/>
                      <a:pt x="283189" y="269093"/>
                      <a:pt x="607799" y="266318"/>
                    </a:cubicBezTo>
                    <a:cubicBezTo>
                      <a:pt x="620633" y="266318"/>
                      <a:pt x="631253" y="256301"/>
                      <a:pt x="631937" y="243468"/>
                    </a:cubicBezTo>
                    <a:cubicBezTo>
                      <a:pt x="634914" y="191170"/>
                      <a:pt x="635196" y="94297"/>
                      <a:pt x="603777" y="33752"/>
                    </a:cubicBezTo>
                    <a:cubicBezTo>
                      <a:pt x="599995" y="26632"/>
                      <a:pt x="591426" y="23534"/>
                      <a:pt x="583944" y="26592"/>
                    </a:cubicBezTo>
                    <a:lnTo>
                      <a:pt x="496646" y="61510"/>
                    </a:lnTo>
                    <a:cubicBezTo>
                      <a:pt x="481440" y="67585"/>
                      <a:pt x="464141" y="60183"/>
                      <a:pt x="458066" y="44976"/>
                    </a:cubicBezTo>
                    <a:cubicBezTo>
                      <a:pt x="456658" y="41476"/>
                      <a:pt x="455934" y="37734"/>
                      <a:pt x="455934" y="33953"/>
                    </a:cubicBezTo>
                    <a:lnTo>
                      <a:pt x="455934" y="28160"/>
                    </a:lnTo>
                    <a:cubicBezTo>
                      <a:pt x="455934" y="24500"/>
                      <a:pt x="453078" y="21483"/>
                      <a:pt x="449417" y="21321"/>
                    </a:cubicBezTo>
                    <a:lnTo>
                      <a:pt x="374228" y="17298"/>
                    </a:lnTo>
                    <a:cubicBezTo>
                      <a:pt x="371171" y="17097"/>
                      <a:pt x="368194" y="16976"/>
                      <a:pt x="365337" y="16976"/>
                    </a:cubicBezTo>
                    <a:close/>
                  </a:path>
                </a:pathLst>
              </a:custGeom>
              <a:solidFill>
                <a:srgbClr val="000000"/>
              </a:solidFill>
              <a:ln w="4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96834D57-B278-5788-956C-CE600ACB5BD2}"/>
                  </a:ext>
                </a:extLst>
              </p:cNvPr>
              <p:cNvSpPr/>
              <p:nvPr/>
            </p:nvSpPr>
            <p:spPr>
              <a:xfrm>
                <a:off x="4451773" y="7864572"/>
                <a:ext cx="504080" cy="26788"/>
              </a:xfrm>
              <a:custGeom>
                <a:avLst/>
                <a:gdLst>
                  <a:gd name="connsiteX0" fmla="*/ 241603 w 504080"/>
                  <a:gd name="connsiteY0" fmla="*/ 25907 h 26788"/>
                  <a:gd name="connsiteX1" fmla="*/ 6705 w 504080"/>
                  <a:gd name="connsiteY1" fmla="*/ 17258 h 26788"/>
                  <a:gd name="connsiteX2" fmla="*/ -1382 w 504080"/>
                  <a:gd name="connsiteY2" fmla="*/ 7483 h 26788"/>
                  <a:gd name="connsiteX3" fmla="*/ -1341 w 504080"/>
                  <a:gd name="connsiteY3" fmla="*/ 7241 h 26788"/>
                  <a:gd name="connsiteX4" fmla="*/ 8273 w 504080"/>
                  <a:gd name="connsiteY4" fmla="*/ -845 h 26788"/>
                  <a:gd name="connsiteX5" fmla="*/ 8636 w 504080"/>
                  <a:gd name="connsiteY5" fmla="*/ -805 h 26788"/>
                  <a:gd name="connsiteX6" fmla="*/ 493198 w 504080"/>
                  <a:gd name="connsiteY6" fmla="*/ 1568 h 26788"/>
                  <a:gd name="connsiteX7" fmla="*/ 502651 w 504080"/>
                  <a:gd name="connsiteY7" fmla="*/ 10178 h 26788"/>
                  <a:gd name="connsiteX8" fmla="*/ 494042 w 504080"/>
                  <a:gd name="connsiteY8" fmla="*/ 19591 h 26788"/>
                  <a:gd name="connsiteX9" fmla="*/ 494042 w 504080"/>
                  <a:gd name="connsiteY9" fmla="*/ 19591 h 26788"/>
                  <a:gd name="connsiteX10" fmla="*/ 241603 w 504080"/>
                  <a:gd name="connsiteY10" fmla="*/ 25907 h 26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04080" h="26788">
                    <a:moveTo>
                      <a:pt x="241603" y="25907"/>
                    </a:moveTo>
                    <a:cubicBezTo>
                      <a:pt x="83381" y="25907"/>
                      <a:pt x="7790" y="17379"/>
                      <a:pt x="6705" y="17258"/>
                    </a:cubicBezTo>
                    <a:cubicBezTo>
                      <a:pt x="1756" y="16775"/>
                      <a:pt x="-1824" y="12391"/>
                      <a:pt x="-1382" y="7483"/>
                    </a:cubicBezTo>
                    <a:cubicBezTo>
                      <a:pt x="-1341" y="7402"/>
                      <a:pt x="-1341" y="7322"/>
                      <a:pt x="-1341" y="7241"/>
                    </a:cubicBezTo>
                    <a:cubicBezTo>
                      <a:pt x="-899" y="2333"/>
                      <a:pt x="3406" y="-1288"/>
                      <a:pt x="8273" y="-845"/>
                    </a:cubicBezTo>
                    <a:cubicBezTo>
                      <a:pt x="8394" y="-845"/>
                      <a:pt x="8515" y="-805"/>
                      <a:pt x="8636" y="-805"/>
                    </a:cubicBezTo>
                    <a:cubicBezTo>
                      <a:pt x="10164" y="-805"/>
                      <a:pt x="163639" y="16614"/>
                      <a:pt x="493198" y="1568"/>
                    </a:cubicBezTo>
                    <a:cubicBezTo>
                      <a:pt x="498186" y="1368"/>
                      <a:pt x="502370" y="5230"/>
                      <a:pt x="502651" y="10178"/>
                    </a:cubicBezTo>
                    <a:cubicBezTo>
                      <a:pt x="502893" y="15166"/>
                      <a:pt x="499031" y="19350"/>
                      <a:pt x="494042" y="19591"/>
                    </a:cubicBezTo>
                    <a:cubicBezTo>
                      <a:pt x="494042" y="19591"/>
                      <a:pt x="494042" y="19591"/>
                      <a:pt x="494042" y="19591"/>
                    </a:cubicBezTo>
                    <a:cubicBezTo>
                      <a:pt x="394113" y="24339"/>
                      <a:pt x="310114" y="25907"/>
                      <a:pt x="241603" y="25907"/>
                    </a:cubicBezTo>
                    <a:close/>
                  </a:path>
                </a:pathLst>
              </a:custGeom>
              <a:solidFill>
                <a:srgbClr val="000000"/>
              </a:solidFill>
              <a:ln w="4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E6BC6059-BDB3-BBB5-19CB-6B766B13010F}"/>
                  </a:ext>
                </a:extLst>
              </p:cNvPr>
              <p:cNvSpPr/>
              <p:nvPr/>
            </p:nvSpPr>
            <p:spPr>
              <a:xfrm>
                <a:off x="4599974" y="7706690"/>
                <a:ext cx="148358" cy="103608"/>
              </a:xfrm>
              <a:custGeom>
                <a:avLst/>
                <a:gdLst>
                  <a:gd name="connsiteX0" fmla="*/ 7593 w 148358"/>
                  <a:gd name="connsiteY0" fmla="*/ 102727 h 103608"/>
                  <a:gd name="connsiteX1" fmla="*/ -1418 w 148358"/>
                  <a:gd name="connsiteY1" fmla="*/ 93635 h 103608"/>
                  <a:gd name="connsiteX2" fmla="*/ 2605 w 148358"/>
                  <a:gd name="connsiteY2" fmla="*/ 86152 h 103608"/>
                  <a:gd name="connsiteX3" fmla="*/ 132425 w 148358"/>
                  <a:gd name="connsiteY3" fmla="*/ 947 h 103608"/>
                  <a:gd name="connsiteX4" fmla="*/ 145097 w 148358"/>
                  <a:gd name="connsiteY4" fmla="*/ 2716 h 103608"/>
                  <a:gd name="connsiteX5" fmla="*/ 143367 w 148358"/>
                  <a:gd name="connsiteY5" fmla="*/ 15389 h 103608"/>
                  <a:gd name="connsiteX6" fmla="*/ 142361 w 148358"/>
                  <a:gd name="connsiteY6" fmla="*/ 16033 h 103608"/>
                  <a:gd name="connsiteX7" fmla="*/ 12541 w 148358"/>
                  <a:gd name="connsiteY7" fmla="*/ 101158 h 103608"/>
                  <a:gd name="connsiteX8" fmla="*/ 7593 w 148358"/>
                  <a:gd name="connsiteY8" fmla="*/ 102727 h 103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8358" h="103608">
                    <a:moveTo>
                      <a:pt x="7593" y="102727"/>
                    </a:moveTo>
                    <a:cubicBezTo>
                      <a:pt x="2605" y="102687"/>
                      <a:pt x="-1459" y="98624"/>
                      <a:pt x="-1418" y="93635"/>
                    </a:cubicBezTo>
                    <a:cubicBezTo>
                      <a:pt x="-1418" y="90618"/>
                      <a:pt x="110" y="87842"/>
                      <a:pt x="2605" y="86152"/>
                    </a:cubicBezTo>
                    <a:lnTo>
                      <a:pt x="132425" y="947"/>
                    </a:lnTo>
                    <a:cubicBezTo>
                      <a:pt x="136407" y="-2071"/>
                      <a:pt x="142080" y="-1266"/>
                      <a:pt x="145097" y="2716"/>
                    </a:cubicBezTo>
                    <a:cubicBezTo>
                      <a:pt x="148114" y="6699"/>
                      <a:pt x="147350" y="12372"/>
                      <a:pt x="143367" y="15389"/>
                    </a:cubicBezTo>
                    <a:cubicBezTo>
                      <a:pt x="143045" y="15630"/>
                      <a:pt x="142723" y="15831"/>
                      <a:pt x="142361" y="16033"/>
                    </a:cubicBezTo>
                    <a:lnTo>
                      <a:pt x="12541" y="101158"/>
                    </a:lnTo>
                    <a:cubicBezTo>
                      <a:pt x="11093" y="102163"/>
                      <a:pt x="9363" y="102687"/>
                      <a:pt x="7593" y="102727"/>
                    </a:cubicBezTo>
                    <a:close/>
                  </a:path>
                </a:pathLst>
              </a:custGeom>
              <a:solidFill>
                <a:srgbClr val="000000"/>
              </a:solidFill>
              <a:ln w="4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5B390F6D-B61B-FF97-DFCB-B258E29753D0}"/>
                  </a:ext>
                </a:extLst>
              </p:cNvPr>
              <p:cNvSpPr/>
              <p:nvPr/>
            </p:nvSpPr>
            <p:spPr>
              <a:xfrm>
                <a:off x="5809670" y="7314392"/>
                <a:ext cx="162888" cy="323926"/>
              </a:xfrm>
              <a:custGeom>
                <a:avLst/>
                <a:gdLst>
                  <a:gd name="connsiteX0" fmla="*/ 0 w 162888"/>
                  <a:gd name="connsiteY0" fmla="*/ 0 h 323926"/>
                  <a:gd name="connsiteX1" fmla="*/ 46143 w 162888"/>
                  <a:gd name="connsiteY1" fmla="*/ 323927 h 323926"/>
                  <a:gd name="connsiteX2" fmla="*/ 162889 w 162888"/>
                  <a:gd name="connsiteY2" fmla="*/ 323927 h 323926"/>
                  <a:gd name="connsiteX3" fmla="*/ 151544 w 162888"/>
                  <a:gd name="connsiteY3" fmla="*/ 5350 h 323926"/>
                  <a:gd name="connsiteX4" fmla="*/ 0 w 162888"/>
                  <a:gd name="connsiteY4" fmla="*/ 0 h 323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888" h="323926">
                    <a:moveTo>
                      <a:pt x="0" y="0"/>
                    </a:moveTo>
                    <a:lnTo>
                      <a:pt x="46143" y="323927"/>
                    </a:lnTo>
                    <a:lnTo>
                      <a:pt x="162889" y="323927"/>
                    </a:lnTo>
                    <a:lnTo>
                      <a:pt x="151544" y="53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 w="4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8A1479B0-11F4-B04A-84CB-9C1BCD4BFCF1}"/>
                  </a:ext>
                </a:extLst>
              </p:cNvPr>
              <p:cNvSpPr/>
              <p:nvPr/>
            </p:nvSpPr>
            <p:spPr>
              <a:xfrm>
                <a:off x="5800775" y="7305371"/>
                <a:ext cx="180960" cy="341958"/>
              </a:xfrm>
              <a:custGeom>
                <a:avLst/>
                <a:gdLst>
                  <a:gd name="connsiteX0" fmla="*/ 170405 w 180960"/>
                  <a:gd name="connsiteY0" fmla="*/ 341077 h 341958"/>
                  <a:gd name="connsiteX1" fmla="*/ 53740 w 180960"/>
                  <a:gd name="connsiteY1" fmla="*/ 341077 h 341958"/>
                  <a:gd name="connsiteX2" fmla="*/ 44809 w 180960"/>
                  <a:gd name="connsiteY2" fmla="*/ 333313 h 341958"/>
                  <a:gd name="connsiteX3" fmla="*/ -1334 w 180960"/>
                  <a:gd name="connsiteY3" fmla="*/ 9426 h 341958"/>
                  <a:gd name="connsiteX4" fmla="*/ 879 w 180960"/>
                  <a:gd name="connsiteY4" fmla="*/ 2104 h 341958"/>
                  <a:gd name="connsiteX5" fmla="*/ 7919 w 180960"/>
                  <a:gd name="connsiteY5" fmla="*/ -873 h 341958"/>
                  <a:gd name="connsiteX6" fmla="*/ 159463 w 180960"/>
                  <a:gd name="connsiteY6" fmla="*/ 4478 h 341958"/>
                  <a:gd name="connsiteX7" fmla="*/ 168193 w 180960"/>
                  <a:gd name="connsiteY7" fmla="*/ 13167 h 341958"/>
                  <a:gd name="connsiteX8" fmla="*/ 179537 w 180960"/>
                  <a:gd name="connsiteY8" fmla="*/ 331743 h 341958"/>
                  <a:gd name="connsiteX9" fmla="*/ 170768 w 180960"/>
                  <a:gd name="connsiteY9" fmla="*/ 341077 h 341958"/>
                  <a:gd name="connsiteX10" fmla="*/ 170526 w 180960"/>
                  <a:gd name="connsiteY10" fmla="*/ 341077 h 341958"/>
                  <a:gd name="connsiteX11" fmla="*/ 61464 w 180960"/>
                  <a:gd name="connsiteY11" fmla="*/ 323014 h 341958"/>
                  <a:gd name="connsiteX12" fmla="*/ 161032 w 180960"/>
                  <a:gd name="connsiteY12" fmla="*/ 323014 h 341958"/>
                  <a:gd name="connsiteX13" fmla="*/ 150331 w 180960"/>
                  <a:gd name="connsiteY13" fmla="*/ 22219 h 341958"/>
                  <a:gd name="connsiteX14" fmla="*/ 17936 w 180960"/>
                  <a:gd name="connsiteY14" fmla="*/ 17552 h 341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80960" h="341958">
                    <a:moveTo>
                      <a:pt x="170405" y="341077"/>
                    </a:moveTo>
                    <a:lnTo>
                      <a:pt x="53740" y="341077"/>
                    </a:lnTo>
                    <a:cubicBezTo>
                      <a:pt x="49235" y="341077"/>
                      <a:pt x="45413" y="337778"/>
                      <a:pt x="44809" y="333313"/>
                    </a:cubicBezTo>
                    <a:lnTo>
                      <a:pt x="-1334" y="9426"/>
                    </a:lnTo>
                    <a:cubicBezTo>
                      <a:pt x="-1695" y="6771"/>
                      <a:pt x="-891" y="4116"/>
                      <a:pt x="879" y="2104"/>
                    </a:cubicBezTo>
                    <a:cubicBezTo>
                      <a:pt x="2649" y="93"/>
                      <a:pt x="5224" y="-993"/>
                      <a:pt x="7919" y="-873"/>
                    </a:cubicBezTo>
                    <a:lnTo>
                      <a:pt x="159463" y="4478"/>
                    </a:lnTo>
                    <a:cubicBezTo>
                      <a:pt x="164210" y="4639"/>
                      <a:pt x="168032" y="8420"/>
                      <a:pt x="168193" y="13167"/>
                    </a:cubicBezTo>
                    <a:lnTo>
                      <a:pt x="179537" y="331743"/>
                    </a:lnTo>
                    <a:cubicBezTo>
                      <a:pt x="179698" y="336732"/>
                      <a:pt x="175756" y="340916"/>
                      <a:pt x="170768" y="341077"/>
                    </a:cubicBezTo>
                    <a:cubicBezTo>
                      <a:pt x="170687" y="341077"/>
                      <a:pt x="170607" y="341077"/>
                      <a:pt x="170526" y="341077"/>
                    </a:cubicBezTo>
                    <a:close/>
                    <a:moveTo>
                      <a:pt x="61464" y="323014"/>
                    </a:moveTo>
                    <a:lnTo>
                      <a:pt x="161032" y="323014"/>
                    </a:lnTo>
                    <a:lnTo>
                      <a:pt x="150331" y="22219"/>
                    </a:lnTo>
                    <a:lnTo>
                      <a:pt x="17936" y="17552"/>
                    </a:lnTo>
                    <a:close/>
                  </a:path>
                </a:pathLst>
              </a:custGeom>
              <a:solidFill>
                <a:srgbClr val="000000"/>
              </a:solidFill>
              <a:ln w="4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DC46B067-687D-3D1D-8FA7-A5B9BCFA27F5}"/>
                  </a:ext>
                </a:extLst>
              </p:cNvPr>
              <p:cNvSpPr/>
              <p:nvPr/>
            </p:nvSpPr>
            <p:spPr>
              <a:xfrm>
                <a:off x="5806651" y="7564255"/>
                <a:ext cx="313367" cy="384663"/>
              </a:xfrm>
              <a:custGeom>
                <a:avLst/>
                <a:gdLst>
                  <a:gd name="connsiteX0" fmla="*/ 52209 w 313367"/>
                  <a:gd name="connsiteY0" fmla="*/ 374579 h 384663"/>
                  <a:gd name="connsiteX1" fmla="*/ 269447 w 313367"/>
                  <a:gd name="connsiteY1" fmla="*/ 375545 h 384663"/>
                  <a:gd name="connsiteX2" fmla="*/ 311246 w 313367"/>
                  <a:gd name="connsiteY2" fmla="*/ 317051 h 384663"/>
                  <a:gd name="connsiteX3" fmla="*/ 309999 w 313367"/>
                  <a:gd name="connsiteY3" fmla="*/ 311460 h 384663"/>
                  <a:gd name="connsiteX4" fmla="*/ 185771 w 313367"/>
                  <a:gd name="connsiteY4" fmla="*/ 18187 h 384663"/>
                  <a:gd name="connsiteX5" fmla="*/ 173742 w 313367"/>
                  <a:gd name="connsiteY5" fmla="*/ 16740 h 384663"/>
                  <a:gd name="connsiteX6" fmla="*/ 170926 w 313367"/>
                  <a:gd name="connsiteY6" fmla="*/ 20722 h 384663"/>
                  <a:gd name="connsiteX7" fmla="*/ 168874 w 313367"/>
                  <a:gd name="connsiteY7" fmla="*/ 34079 h 384663"/>
                  <a:gd name="connsiteX8" fmla="*/ 160265 w 313367"/>
                  <a:gd name="connsiteY8" fmla="*/ 41480 h 384663"/>
                  <a:gd name="connsiteX9" fmla="*/ 153346 w 313367"/>
                  <a:gd name="connsiteY9" fmla="*/ 36371 h 384663"/>
                  <a:gd name="connsiteX10" fmla="*/ 140714 w 313367"/>
                  <a:gd name="connsiteY10" fmla="*/ 9619 h 384663"/>
                  <a:gd name="connsiteX11" fmla="*/ 126834 w 313367"/>
                  <a:gd name="connsiteY11" fmla="*/ 889 h 384663"/>
                  <a:gd name="connsiteX12" fmla="*/ 82582 w 313367"/>
                  <a:gd name="connsiteY12" fmla="*/ -801 h 384663"/>
                  <a:gd name="connsiteX13" fmla="*/ 63071 w 313367"/>
                  <a:gd name="connsiteY13" fmla="*/ 14085 h 384663"/>
                  <a:gd name="connsiteX14" fmla="*/ 61542 w 313367"/>
                  <a:gd name="connsiteY14" fmla="*/ 35205 h 384663"/>
                  <a:gd name="connsiteX15" fmla="*/ 53658 w 313367"/>
                  <a:gd name="connsiteY15" fmla="*/ 43411 h 384663"/>
                  <a:gd name="connsiteX16" fmla="*/ 46094 w 313367"/>
                  <a:gd name="connsiteY16" fmla="*/ 38503 h 384663"/>
                  <a:gd name="connsiteX17" fmla="*/ 26986 w 313367"/>
                  <a:gd name="connsiteY17" fmla="*/ 18912 h 384663"/>
                  <a:gd name="connsiteX18" fmla="*/ 17652 w 313367"/>
                  <a:gd name="connsiteY18" fmla="*/ 17463 h 384663"/>
                  <a:gd name="connsiteX19" fmla="*/ 14917 w 313367"/>
                  <a:gd name="connsiteY19" fmla="*/ 22935 h 384663"/>
                  <a:gd name="connsiteX20" fmla="*/ 17210 w 313367"/>
                  <a:gd name="connsiteY20" fmla="*/ 107094 h 384663"/>
                  <a:gd name="connsiteX21" fmla="*/ 4015 w 313367"/>
                  <a:gd name="connsiteY21" fmla="*/ 288690 h 384663"/>
                  <a:gd name="connsiteX22" fmla="*/ -1215 w 313367"/>
                  <a:gd name="connsiteY22" fmla="*/ 318822 h 384663"/>
                  <a:gd name="connsiteX23" fmla="*/ 52209 w 313367"/>
                  <a:gd name="connsiteY23" fmla="*/ 374579 h 384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13367" h="384663">
                    <a:moveTo>
                      <a:pt x="52209" y="374579"/>
                    </a:moveTo>
                    <a:cubicBezTo>
                      <a:pt x="100002" y="379688"/>
                      <a:pt x="167024" y="391918"/>
                      <a:pt x="269447" y="375545"/>
                    </a:cubicBezTo>
                    <a:cubicBezTo>
                      <a:pt x="297166" y="370919"/>
                      <a:pt x="315872" y="344729"/>
                      <a:pt x="311246" y="317051"/>
                    </a:cubicBezTo>
                    <a:cubicBezTo>
                      <a:pt x="310924" y="315160"/>
                      <a:pt x="310522" y="313310"/>
                      <a:pt x="309999" y="311460"/>
                    </a:cubicBezTo>
                    <a:cubicBezTo>
                      <a:pt x="288396" y="234581"/>
                      <a:pt x="243097" y="92572"/>
                      <a:pt x="185771" y="18187"/>
                    </a:cubicBezTo>
                    <a:cubicBezTo>
                      <a:pt x="182834" y="14486"/>
                      <a:pt x="177443" y="13843"/>
                      <a:pt x="173742" y="16740"/>
                    </a:cubicBezTo>
                    <a:cubicBezTo>
                      <a:pt x="172455" y="17786"/>
                      <a:pt x="171449" y="19154"/>
                      <a:pt x="170926" y="20722"/>
                    </a:cubicBezTo>
                    <a:lnTo>
                      <a:pt x="168874" y="34079"/>
                    </a:lnTo>
                    <a:cubicBezTo>
                      <a:pt x="168552" y="38503"/>
                      <a:pt x="164690" y="41843"/>
                      <a:pt x="160265" y="41480"/>
                    </a:cubicBezTo>
                    <a:cubicBezTo>
                      <a:pt x="157168" y="41280"/>
                      <a:pt x="154472" y="39268"/>
                      <a:pt x="153346" y="36371"/>
                    </a:cubicBezTo>
                    <a:lnTo>
                      <a:pt x="140714" y="9619"/>
                    </a:lnTo>
                    <a:cubicBezTo>
                      <a:pt x="137737" y="4671"/>
                      <a:pt x="132587" y="1452"/>
                      <a:pt x="126834" y="889"/>
                    </a:cubicBezTo>
                    <a:lnTo>
                      <a:pt x="82582" y="-801"/>
                    </a:lnTo>
                    <a:cubicBezTo>
                      <a:pt x="73169" y="-1686"/>
                      <a:pt x="64680" y="4792"/>
                      <a:pt x="63071" y="14085"/>
                    </a:cubicBezTo>
                    <a:lnTo>
                      <a:pt x="61542" y="35205"/>
                    </a:lnTo>
                    <a:cubicBezTo>
                      <a:pt x="61623" y="39630"/>
                      <a:pt x="58083" y="43331"/>
                      <a:pt x="53658" y="43411"/>
                    </a:cubicBezTo>
                    <a:cubicBezTo>
                      <a:pt x="50359" y="43451"/>
                      <a:pt x="47382" y="41520"/>
                      <a:pt x="46094" y="38503"/>
                    </a:cubicBezTo>
                    <a:lnTo>
                      <a:pt x="26986" y="18912"/>
                    </a:lnTo>
                    <a:cubicBezTo>
                      <a:pt x="24813" y="15935"/>
                      <a:pt x="20629" y="15291"/>
                      <a:pt x="17652" y="17463"/>
                    </a:cubicBezTo>
                    <a:cubicBezTo>
                      <a:pt x="15922" y="18751"/>
                      <a:pt x="14876" y="20762"/>
                      <a:pt x="14917" y="22935"/>
                    </a:cubicBezTo>
                    <a:lnTo>
                      <a:pt x="17210" y="107094"/>
                    </a:lnTo>
                    <a:cubicBezTo>
                      <a:pt x="18859" y="167922"/>
                      <a:pt x="14434" y="228748"/>
                      <a:pt x="4015" y="288690"/>
                    </a:cubicBezTo>
                    <a:lnTo>
                      <a:pt x="-1215" y="318822"/>
                    </a:lnTo>
                    <a:cubicBezTo>
                      <a:pt x="-4112" y="346701"/>
                      <a:pt x="24451" y="371602"/>
                      <a:pt x="52209" y="374579"/>
                    </a:cubicBezTo>
                    <a:close/>
                  </a:path>
                </a:pathLst>
              </a:custGeom>
              <a:solidFill>
                <a:srgbClr val="F2F2F2"/>
              </a:solidFill>
              <a:ln w="4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ACE2BC25-3663-5D52-EEAE-CBFCCF6330D0}"/>
                  </a:ext>
                </a:extLst>
              </p:cNvPr>
              <p:cNvSpPr/>
              <p:nvPr/>
            </p:nvSpPr>
            <p:spPr>
              <a:xfrm>
                <a:off x="5797499" y="7555189"/>
                <a:ext cx="331324" cy="402751"/>
              </a:xfrm>
              <a:custGeom>
                <a:avLst/>
                <a:gdLst>
                  <a:gd name="connsiteX0" fmla="*/ 177784 w 331324"/>
                  <a:gd name="connsiteY0" fmla="*/ 401870 h 402751"/>
                  <a:gd name="connsiteX1" fmla="*/ 79464 w 331324"/>
                  <a:gd name="connsiteY1" fmla="*/ 394829 h 402751"/>
                  <a:gd name="connsiteX2" fmla="*/ 60395 w 331324"/>
                  <a:gd name="connsiteY2" fmla="*/ 392617 h 402751"/>
                  <a:gd name="connsiteX3" fmla="*/ -1196 w 331324"/>
                  <a:gd name="connsiteY3" fmla="*/ 327083 h 402751"/>
                  <a:gd name="connsiteX4" fmla="*/ 4115 w 331324"/>
                  <a:gd name="connsiteY4" fmla="*/ 296268 h 402751"/>
                  <a:gd name="connsiteX5" fmla="*/ 17149 w 331324"/>
                  <a:gd name="connsiteY5" fmla="*/ 116523 h 402751"/>
                  <a:gd name="connsiteX6" fmla="*/ 14896 w 331324"/>
                  <a:gd name="connsiteY6" fmla="*/ 32323 h 402751"/>
                  <a:gd name="connsiteX7" fmla="*/ 30143 w 331324"/>
                  <a:gd name="connsiteY7" fmla="*/ 16231 h 402751"/>
                  <a:gd name="connsiteX8" fmla="*/ 42775 w 331324"/>
                  <a:gd name="connsiteY8" fmla="*/ 22025 h 402751"/>
                  <a:gd name="connsiteX9" fmla="*/ 61522 w 331324"/>
                  <a:gd name="connsiteY9" fmla="*/ 41295 h 402751"/>
                  <a:gd name="connsiteX10" fmla="*/ 61522 w 331324"/>
                  <a:gd name="connsiteY10" fmla="*/ 41295 h 402751"/>
                  <a:gd name="connsiteX11" fmla="*/ 62890 w 331324"/>
                  <a:gd name="connsiteY11" fmla="*/ 22426 h 402751"/>
                  <a:gd name="connsiteX12" fmla="*/ 62890 w 331324"/>
                  <a:gd name="connsiteY12" fmla="*/ 21501 h 402751"/>
                  <a:gd name="connsiteX13" fmla="*/ 92136 w 331324"/>
                  <a:gd name="connsiteY13" fmla="*/ -786 h 402751"/>
                  <a:gd name="connsiteX14" fmla="*/ 135986 w 331324"/>
                  <a:gd name="connsiteY14" fmla="*/ 864 h 402751"/>
                  <a:gd name="connsiteX15" fmla="*/ 157227 w 331324"/>
                  <a:gd name="connsiteY15" fmla="*/ 13979 h 402751"/>
                  <a:gd name="connsiteX16" fmla="*/ 169296 w 331324"/>
                  <a:gd name="connsiteY16" fmla="*/ 39082 h 402751"/>
                  <a:gd name="connsiteX17" fmla="*/ 170946 w 331324"/>
                  <a:gd name="connsiteY17" fmla="*/ 28340 h 402751"/>
                  <a:gd name="connsiteX18" fmla="*/ 171348 w 331324"/>
                  <a:gd name="connsiteY18" fmla="*/ 26771 h 402751"/>
                  <a:gd name="connsiteX19" fmla="*/ 185147 w 331324"/>
                  <a:gd name="connsiteY19" fmla="*/ 15065 h 402751"/>
                  <a:gd name="connsiteX20" fmla="*/ 201882 w 331324"/>
                  <a:gd name="connsiteY20" fmla="*/ 21662 h 402751"/>
                  <a:gd name="connsiteX21" fmla="*/ 327679 w 331324"/>
                  <a:gd name="connsiteY21" fmla="*/ 318031 h 402751"/>
                  <a:gd name="connsiteX22" fmla="*/ 320398 w 331324"/>
                  <a:gd name="connsiteY22" fmla="*/ 366790 h 402751"/>
                  <a:gd name="connsiteX23" fmla="*/ 279806 w 331324"/>
                  <a:gd name="connsiteY23" fmla="*/ 393461 h 402751"/>
                  <a:gd name="connsiteX24" fmla="*/ 177784 w 331324"/>
                  <a:gd name="connsiteY24" fmla="*/ 401870 h 402751"/>
                  <a:gd name="connsiteX25" fmla="*/ 62326 w 331324"/>
                  <a:gd name="connsiteY25" fmla="*/ 374675 h 402751"/>
                  <a:gd name="connsiteX26" fmla="*/ 81596 w 331324"/>
                  <a:gd name="connsiteY26" fmla="*/ 376887 h 402751"/>
                  <a:gd name="connsiteX27" fmla="*/ 277030 w 331324"/>
                  <a:gd name="connsiteY27" fmla="*/ 375721 h 402751"/>
                  <a:gd name="connsiteX28" fmla="*/ 305191 w 331324"/>
                  <a:gd name="connsiteY28" fmla="*/ 357134 h 402751"/>
                  <a:gd name="connsiteX29" fmla="*/ 310260 w 331324"/>
                  <a:gd name="connsiteY29" fmla="*/ 322979 h 402751"/>
                  <a:gd name="connsiteX30" fmla="*/ 188405 w 331324"/>
                  <a:gd name="connsiteY30" fmla="*/ 33812 h 402751"/>
                  <a:gd name="connsiteX31" fmla="*/ 186755 w 331324"/>
                  <a:gd name="connsiteY31" fmla="*/ 44512 h 402751"/>
                  <a:gd name="connsiteX32" fmla="*/ 167164 w 331324"/>
                  <a:gd name="connsiteY32" fmla="*/ 58995 h 402751"/>
                  <a:gd name="connsiteX33" fmla="*/ 154130 w 331324"/>
                  <a:gd name="connsiteY33" fmla="*/ 49260 h 402751"/>
                  <a:gd name="connsiteX34" fmla="*/ 141497 w 331324"/>
                  <a:gd name="connsiteY34" fmla="*/ 22547 h 402751"/>
                  <a:gd name="connsiteX35" fmla="*/ 134940 w 331324"/>
                  <a:gd name="connsiteY35" fmla="*/ 18967 h 402751"/>
                  <a:gd name="connsiteX36" fmla="*/ 91131 w 331324"/>
                  <a:gd name="connsiteY36" fmla="*/ 17277 h 402751"/>
                  <a:gd name="connsiteX37" fmla="*/ 80872 w 331324"/>
                  <a:gd name="connsiteY37" fmla="*/ 24357 h 402751"/>
                  <a:gd name="connsiteX38" fmla="*/ 79384 w 331324"/>
                  <a:gd name="connsiteY38" fmla="*/ 44915 h 402751"/>
                  <a:gd name="connsiteX39" fmla="*/ 60999 w 331324"/>
                  <a:gd name="connsiteY39" fmla="*/ 60886 h 402751"/>
                  <a:gd name="connsiteX40" fmla="*/ 47804 w 331324"/>
                  <a:gd name="connsiteY40" fmla="*/ 53162 h 402751"/>
                  <a:gd name="connsiteX41" fmla="*/ 33039 w 331324"/>
                  <a:gd name="connsiteY41" fmla="*/ 37955 h 402751"/>
                  <a:gd name="connsiteX42" fmla="*/ 35131 w 331324"/>
                  <a:gd name="connsiteY42" fmla="*/ 116000 h 402751"/>
                  <a:gd name="connsiteX43" fmla="*/ 21815 w 331324"/>
                  <a:gd name="connsiteY43" fmla="*/ 299365 h 402751"/>
                  <a:gd name="connsiteX44" fmla="*/ 16586 w 331324"/>
                  <a:gd name="connsiteY44" fmla="*/ 329497 h 402751"/>
                  <a:gd name="connsiteX45" fmla="*/ 62326 w 331324"/>
                  <a:gd name="connsiteY45" fmla="*/ 374675 h 402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331324" h="402751">
                    <a:moveTo>
                      <a:pt x="177784" y="401870"/>
                    </a:moveTo>
                    <a:cubicBezTo>
                      <a:pt x="144877" y="401588"/>
                      <a:pt x="112050" y="399255"/>
                      <a:pt x="79464" y="394829"/>
                    </a:cubicBezTo>
                    <a:cubicBezTo>
                      <a:pt x="72786" y="394025"/>
                      <a:pt x="66430" y="393261"/>
                      <a:pt x="60395" y="392617"/>
                    </a:cubicBezTo>
                    <a:cubicBezTo>
                      <a:pt x="28614" y="389198"/>
                      <a:pt x="-4454" y="360433"/>
                      <a:pt x="-1196" y="327083"/>
                    </a:cubicBezTo>
                    <a:lnTo>
                      <a:pt x="4115" y="296268"/>
                    </a:lnTo>
                    <a:cubicBezTo>
                      <a:pt x="14413" y="236929"/>
                      <a:pt x="18798" y="176706"/>
                      <a:pt x="17149" y="116523"/>
                    </a:cubicBezTo>
                    <a:lnTo>
                      <a:pt x="14896" y="32323"/>
                    </a:lnTo>
                    <a:cubicBezTo>
                      <a:pt x="14655" y="23674"/>
                      <a:pt x="21494" y="16432"/>
                      <a:pt x="30143" y="16231"/>
                    </a:cubicBezTo>
                    <a:cubicBezTo>
                      <a:pt x="35051" y="16071"/>
                      <a:pt x="39718" y="18242"/>
                      <a:pt x="42775" y="22025"/>
                    </a:cubicBezTo>
                    <a:lnTo>
                      <a:pt x="61522" y="41295"/>
                    </a:lnTo>
                    <a:lnTo>
                      <a:pt x="61522" y="41295"/>
                    </a:lnTo>
                    <a:lnTo>
                      <a:pt x="62890" y="22426"/>
                    </a:lnTo>
                    <a:cubicBezTo>
                      <a:pt x="62849" y="22105"/>
                      <a:pt x="62849" y="21823"/>
                      <a:pt x="62890" y="21501"/>
                    </a:cubicBezTo>
                    <a:cubicBezTo>
                      <a:pt x="65464" y="7663"/>
                      <a:pt x="78096" y="-1952"/>
                      <a:pt x="92136" y="-786"/>
                    </a:cubicBezTo>
                    <a:lnTo>
                      <a:pt x="135986" y="864"/>
                    </a:lnTo>
                    <a:cubicBezTo>
                      <a:pt x="144756" y="1588"/>
                      <a:pt x="152641" y="6455"/>
                      <a:pt x="157227" y="13979"/>
                    </a:cubicBezTo>
                    <a:lnTo>
                      <a:pt x="169296" y="39082"/>
                    </a:lnTo>
                    <a:lnTo>
                      <a:pt x="170946" y="28340"/>
                    </a:lnTo>
                    <a:cubicBezTo>
                      <a:pt x="171026" y="27817"/>
                      <a:pt x="171146" y="27294"/>
                      <a:pt x="171348" y="26771"/>
                    </a:cubicBezTo>
                    <a:cubicBezTo>
                      <a:pt x="173440" y="20616"/>
                      <a:pt x="178750" y="16151"/>
                      <a:pt x="185147" y="15065"/>
                    </a:cubicBezTo>
                    <a:cubicBezTo>
                      <a:pt x="191503" y="14019"/>
                      <a:pt x="197939" y="16553"/>
                      <a:pt x="201882" y="21662"/>
                    </a:cubicBezTo>
                    <a:cubicBezTo>
                      <a:pt x="260013" y="97092"/>
                      <a:pt x="305633" y="239705"/>
                      <a:pt x="327679" y="318031"/>
                    </a:cubicBezTo>
                    <a:cubicBezTo>
                      <a:pt x="332305" y="334566"/>
                      <a:pt x="329651" y="352307"/>
                      <a:pt x="320398" y="366790"/>
                    </a:cubicBezTo>
                    <a:cubicBezTo>
                      <a:pt x="311306" y="381071"/>
                      <a:pt x="296502" y="390766"/>
                      <a:pt x="279806" y="393461"/>
                    </a:cubicBezTo>
                    <a:cubicBezTo>
                      <a:pt x="246094" y="398973"/>
                      <a:pt x="211979" y="401789"/>
                      <a:pt x="177784" y="401870"/>
                    </a:cubicBezTo>
                    <a:close/>
                    <a:moveTo>
                      <a:pt x="62326" y="374675"/>
                    </a:moveTo>
                    <a:cubicBezTo>
                      <a:pt x="68441" y="375318"/>
                      <a:pt x="74838" y="376083"/>
                      <a:pt x="81596" y="376887"/>
                    </a:cubicBezTo>
                    <a:cubicBezTo>
                      <a:pt x="126934" y="382358"/>
                      <a:pt x="188968" y="389761"/>
                      <a:pt x="277030" y="375721"/>
                    </a:cubicBezTo>
                    <a:cubicBezTo>
                      <a:pt x="288656" y="373870"/>
                      <a:pt x="298915" y="367112"/>
                      <a:pt x="305191" y="357134"/>
                    </a:cubicBezTo>
                    <a:cubicBezTo>
                      <a:pt x="311667" y="346997"/>
                      <a:pt x="313519" y="334566"/>
                      <a:pt x="310260" y="322979"/>
                    </a:cubicBezTo>
                    <a:cubicBezTo>
                      <a:pt x="288696" y="246303"/>
                      <a:pt x="244284" y="107150"/>
                      <a:pt x="188405" y="33812"/>
                    </a:cubicBezTo>
                    <a:lnTo>
                      <a:pt x="186755" y="44512"/>
                    </a:lnTo>
                    <a:cubicBezTo>
                      <a:pt x="185348" y="53926"/>
                      <a:pt x="176578" y="60404"/>
                      <a:pt x="167164" y="58995"/>
                    </a:cubicBezTo>
                    <a:cubicBezTo>
                      <a:pt x="161492" y="58150"/>
                      <a:pt x="156583" y="54489"/>
                      <a:pt x="154130" y="49260"/>
                    </a:cubicBezTo>
                    <a:lnTo>
                      <a:pt x="141497" y="22547"/>
                    </a:lnTo>
                    <a:cubicBezTo>
                      <a:pt x="139928" y="20455"/>
                      <a:pt x="137555" y="19169"/>
                      <a:pt x="134940" y="18967"/>
                    </a:cubicBezTo>
                    <a:lnTo>
                      <a:pt x="91131" y="17277"/>
                    </a:lnTo>
                    <a:cubicBezTo>
                      <a:pt x="86424" y="16754"/>
                      <a:pt x="82039" y="19772"/>
                      <a:pt x="80872" y="24357"/>
                    </a:cubicBezTo>
                    <a:lnTo>
                      <a:pt x="79384" y="44915"/>
                    </a:lnTo>
                    <a:cubicBezTo>
                      <a:pt x="78740" y="54408"/>
                      <a:pt x="70493" y="61569"/>
                      <a:pt x="60999" y="60886"/>
                    </a:cubicBezTo>
                    <a:cubicBezTo>
                      <a:pt x="55648" y="60523"/>
                      <a:pt x="50740" y="57667"/>
                      <a:pt x="47804" y="53162"/>
                    </a:cubicBezTo>
                    <a:lnTo>
                      <a:pt x="33039" y="37955"/>
                    </a:lnTo>
                    <a:lnTo>
                      <a:pt x="35131" y="116000"/>
                    </a:lnTo>
                    <a:cubicBezTo>
                      <a:pt x="36781" y="177430"/>
                      <a:pt x="32315" y="238820"/>
                      <a:pt x="21815" y="299365"/>
                    </a:cubicBezTo>
                    <a:lnTo>
                      <a:pt x="16586" y="329497"/>
                    </a:lnTo>
                    <a:cubicBezTo>
                      <a:pt x="14534" y="351663"/>
                      <a:pt x="39597" y="372220"/>
                      <a:pt x="62326" y="374675"/>
                    </a:cubicBezTo>
                    <a:close/>
                  </a:path>
                </a:pathLst>
              </a:custGeom>
              <a:solidFill>
                <a:srgbClr val="000000"/>
              </a:solidFill>
              <a:ln w="4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9C5585F6-9ED4-E76E-479D-7647F681961D}"/>
                  </a:ext>
                </a:extLst>
              </p:cNvPr>
              <p:cNvSpPr/>
              <p:nvPr/>
            </p:nvSpPr>
            <p:spPr>
              <a:xfrm>
                <a:off x="5859716" y="7866166"/>
                <a:ext cx="209925" cy="31429"/>
              </a:xfrm>
              <a:custGeom>
                <a:avLst/>
                <a:gdLst>
                  <a:gd name="connsiteX0" fmla="*/ 98671 w 209925"/>
                  <a:gd name="connsiteY0" fmla="*/ 30548 h 31429"/>
                  <a:gd name="connsiteX1" fmla="*/ 3891 w 209925"/>
                  <a:gd name="connsiteY1" fmla="*/ 16589 h 31429"/>
                  <a:gd name="connsiteX2" fmla="*/ -615 w 209925"/>
                  <a:gd name="connsiteY2" fmla="*/ 4600 h 31429"/>
                  <a:gd name="connsiteX3" fmla="*/ 10288 w 209925"/>
                  <a:gd name="connsiteY3" fmla="*/ -307 h 31429"/>
                  <a:gd name="connsiteX4" fmla="*/ 197193 w 209925"/>
                  <a:gd name="connsiteY4" fmla="*/ -589 h 31429"/>
                  <a:gd name="connsiteX5" fmla="*/ 208215 w 209925"/>
                  <a:gd name="connsiteY5" fmla="*/ 5848 h 31429"/>
                  <a:gd name="connsiteX6" fmla="*/ 201779 w 209925"/>
                  <a:gd name="connsiteY6" fmla="*/ 16871 h 31429"/>
                  <a:gd name="connsiteX7" fmla="*/ 98671 w 209925"/>
                  <a:gd name="connsiteY7" fmla="*/ 30548 h 3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9925" h="31429">
                    <a:moveTo>
                      <a:pt x="98671" y="30548"/>
                    </a:moveTo>
                    <a:cubicBezTo>
                      <a:pt x="41465" y="30548"/>
                      <a:pt x="6144" y="17433"/>
                      <a:pt x="3891" y="16589"/>
                    </a:cubicBezTo>
                    <a:cubicBezTo>
                      <a:pt x="-655" y="14537"/>
                      <a:pt x="-2667" y="9146"/>
                      <a:pt x="-615" y="4600"/>
                    </a:cubicBezTo>
                    <a:cubicBezTo>
                      <a:pt x="1276" y="457"/>
                      <a:pt x="5942" y="-1635"/>
                      <a:pt x="10288" y="-307"/>
                    </a:cubicBezTo>
                    <a:cubicBezTo>
                      <a:pt x="11052" y="-27"/>
                      <a:pt x="87729" y="28174"/>
                      <a:pt x="197193" y="-589"/>
                    </a:cubicBezTo>
                    <a:cubicBezTo>
                      <a:pt x="202020" y="-1837"/>
                      <a:pt x="206969" y="1019"/>
                      <a:pt x="208215" y="5848"/>
                    </a:cubicBezTo>
                    <a:cubicBezTo>
                      <a:pt x="209462" y="10675"/>
                      <a:pt x="206606" y="15623"/>
                      <a:pt x="201779" y="16871"/>
                    </a:cubicBezTo>
                    <a:cubicBezTo>
                      <a:pt x="168147" y="25842"/>
                      <a:pt x="133470" y="30427"/>
                      <a:pt x="98671" y="30548"/>
                    </a:cubicBezTo>
                    <a:close/>
                  </a:path>
                </a:pathLst>
              </a:custGeom>
              <a:solidFill>
                <a:srgbClr val="000000"/>
              </a:solidFill>
              <a:ln w="4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3C31E916-4F07-C63E-8B02-B43BD4E33530}"/>
                  </a:ext>
                </a:extLst>
              </p:cNvPr>
              <p:cNvSpPr/>
              <p:nvPr/>
            </p:nvSpPr>
            <p:spPr>
              <a:xfrm>
                <a:off x="5898437" y="7761259"/>
                <a:ext cx="124024" cy="18062"/>
              </a:xfrm>
              <a:custGeom>
                <a:avLst/>
                <a:gdLst>
                  <a:gd name="connsiteX0" fmla="*/ 114179 w 124024"/>
                  <a:gd name="connsiteY0" fmla="*/ 17181 h 18062"/>
                  <a:gd name="connsiteX1" fmla="*/ 7049 w 124024"/>
                  <a:gd name="connsiteY1" fmla="*/ 17181 h 18062"/>
                  <a:gd name="connsiteX2" fmla="*/ -1399 w 124024"/>
                  <a:gd name="connsiteY2" fmla="*/ 7566 h 18062"/>
                  <a:gd name="connsiteX3" fmla="*/ 7049 w 124024"/>
                  <a:gd name="connsiteY3" fmla="*/ -882 h 18062"/>
                  <a:gd name="connsiteX4" fmla="*/ 114139 w 124024"/>
                  <a:gd name="connsiteY4" fmla="*/ -882 h 18062"/>
                  <a:gd name="connsiteX5" fmla="*/ 122587 w 124024"/>
                  <a:gd name="connsiteY5" fmla="*/ 8773 h 18062"/>
                  <a:gd name="connsiteX6" fmla="*/ 114139 w 124024"/>
                  <a:gd name="connsiteY6" fmla="*/ 17181 h 18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4024" h="18062">
                    <a:moveTo>
                      <a:pt x="114179" y="17181"/>
                    </a:moveTo>
                    <a:lnTo>
                      <a:pt x="7049" y="17181"/>
                    </a:lnTo>
                    <a:cubicBezTo>
                      <a:pt x="2060" y="16859"/>
                      <a:pt x="-1722" y="12554"/>
                      <a:pt x="-1399" y="7566"/>
                    </a:cubicBezTo>
                    <a:cubicBezTo>
                      <a:pt x="-1078" y="3020"/>
                      <a:pt x="2543" y="-561"/>
                      <a:pt x="7049" y="-882"/>
                    </a:cubicBezTo>
                    <a:lnTo>
                      <a:pt x="114139" y="-882"/>
                    </a:lnTo>
                    <a:cubicBezTo>
                      <a:pt x="119128" y="-561"/>
                      <a:pt x="122909" y="3785"/>
                      <a:pt x="122587" y="8773"/>
                    </a:cubicBezTo>
                    <a:cubicBezTo>
                      <a:pt x="122266" y="13278"/>
                      <a:pt x="118645" y="16899"/>
                      <a:pt x="114139" y="17181"/>
                    </a:cubicBezTo>
                    <a:close/>
                  </a:path>
                </a:pathLst>
              </a:custGeom>
              <a:solidFill>
                <a:srgbClr val="000000"/>
              </a:solidFill>
              <a:ln w="4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448801E9-0874-C792-2204-EA7C5B52D862}"/>
                  </a:ext>
                </a:extLst>
              </p:cNvPr>
              <p:cNvSpPr/>
              <p:nvPr/>
            </p:nvSpPr>
            <p:spPr>
              <a:xfrm>
                <a:off x="4792029" y="5154318"/>
                <a:ext cx="762419" cy="2230675"/>
              </a:xfrm>
              <a:custGeom>
                <a:avLst/>
                <a:gdLst>
                  <a:gd name="connsiteX0" fmla="*/ 262124 w 762419"/>
                  <a:gd name="connsiteY0" fmla="*/ 28084 h 2230675"/>
                  <a:gd name="connsiteX1" fmla="*/ 102937 w 762419"/>
                  <a:gd name="connsiteY1" fmla="*/ 1253268 h 2230675"/>
                  <a:gd name="connsiteX2" fmla="*/ -1419 w 762419"/>
                  <a:gd name="connsiteY2" fmla="*/ 2204087 h 2230675"/>
                  <a:gd name="connsiteX3" fmla="*/ 268922 w 762419"/>
                  <a:gd name="connsiteY3" fmla="*/ 2218168 h 2230675"/>
                  <a:gd name="connsiteX4" fmla="*/ 754691 w 762419"/>
                  <a:gd name="connsiteY4" fmla="*/ 564743 h 2230675"/>
                  <a:gd name="connsiteX5" fmla="*/ 675520 w 762419"/>
                  <a:gd name="connsiteY5" fmla="*/ -882 h 2230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2419" h="2230675">
                    <a:moveTo>
                      <a:pt x="262124" y="28084"/>
                    </a:moveTo>
                    <a:cubicBezTo>
                      <a:pt x="262124" y="28084"/>
                      <a:pt x="109011" y="1017081"/>
                      <a:pt x="102937" y="1253268"/>
                    </a:cubicBezTo>
                    <a:cubicBezTo>
                      <a:pt x="96862" y="1489454"/>
                      <a:pt x="-1419" y="2204087"/>
                      <a:pt x="-1419" y="2204087"/>
                    </a:cubicBezTo>
                    <a:cubicBezTo>
                      <a:pt x="-1419" y="2204087"/>
                      <a:pt x="124821" y="2250914"/>
                      <a:pt x="268922" y="2218168"/>
                    </a:cubicBezTo>
                    <a:cubicBezTo>
                      <a:pt x="268922" y="2218168"/>
                      <a:pt x="720899" y="952594"/>
                      <a:pt x="754691" y="564743"/>
                    </a:cubicBezTo>
                    <a:cubicBezTo>
                      <a:pt x="788484" y="176892"/>
                      <a:pt x="675520" y="-882"/>
                      <a:pt x="675520" y="-882"/>
                    </a:cubicBezTo>
                    <a:close/>
                  </a:path>
                </a:pathLst>
              </a:custGeom>
              <a:solidFill>
                <a:srgbClr val="000000"/>
              </a:solidFill>
              <a:ln w="4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3F621F2E-4606-0A41-A81C-9AE2084A24CA}"/>
                  </a:ext>
                </a:extLst>
              </p:cNvPr>
              <p:cNvSpPr/>
              <p:nvPr/>
            </p:nvSpPr>
            <p:spPr>
              <a:xfrm>
                <a:off x="5205345" y="5086612"/>
                <a:ext cx="823971" cy="2276152"/>
              </a:xfrm>
              <a:custGeom>
                <a:avLst/>
                <a:gdLst>
                  <a:gd name="connsiteX0" fmla="*/ -1419 w 823971"/>
                  <a:gd name="connsiteY0" fmla="*/ 34279 h 2276152"/>
                  <a:gd name="connsiteX1" fmla="*/ 526068 w 823971"/>
                  <a:gd name="connsiteY1" fmla="*/ 2263345 h 2276152"/>
                  <a:gd name="connsiteX2" fmla="*/ 804858 w 823971"/>
                  <a:gd name="connsiteY2" fmla="*/ 2263345 h 2276152"/>
                  <a:gd name="connsiteX3" fmla="*/ 606406 w 823971"/>
                  <a:gd name="connsiteY3" fmla="*/ -882 h 2276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3971" h="2276152">
                    <a:moveTo>
                      <a:pt x="-1419" y="34279"/>
                    </a:moveTo>
                    <a:cubicBezTo>
                      <a:pt x="-1419" y="34279"/>
                      <a:pt x="517540" y="1619314"/>
                      <a:pt x="526068" y="2263345"/>
                    </a:cubicBezTo>
                    <a:cubicBezTo>
                      <a:pt x="526068" y="2263345"/>
                      <a:pt x="640441" y="2290178"/>
                      <a:pt x="804858" y="2263345"/>
                    </a:cubicBezTo>
                    <a:cubicBezTo>
                      <a:pt x="804858" y="2263345"/>
                      <a:pt x="910299" y="494623"/>
                      <a:pt x="606406" y="-882"/>
                    </a:cubicBezTo>
                    <a:close/>
                  </a:path>
                </a:pathLst>
              </a:custGeom>
              <a:solidFill>
                <a:srgbClr val="000000"/>
              </a:solidFill>
              <a:ln w="4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AB7EDD33-C3BC-778A-1985-29A5C4F37F30}"/>
                  </a:ext>
                </a:extLst>
              </p:cNvPr>
              <p:cNvSpPr/>
              <p:nvPr/>
            </p:nvSpPr>
            <p:spPr>
              <a:xfrm>
                <a:off x="4783006" y="5077273"/>
                <a:ext cx="1255166" cy="2316853"/>
              </a:xfrm>
              <a:custGeom>
                <a:avLst/>
                <a:gdLst>
                  <a:gd name="connsiteX0" fmla="*/ 170775 w 1255166"/>
                  <a:gd name="connsiteY0" fmla="*/ 2315972 h 2316853"/>
                  <a:gd name="connsiteX1" fmla="*/ 4466 w 1255166"/>
                  <a:gd name="connsiteY1" fmla="*/ 2289581 h 2316853"/>
                  <a:gd name="connsiteX2" fmla="*/ -1326 w 1255166"/>
                  <a:gd name="connsiteY2" fmla="*/ 2279886 h 2316853"/>
                  <a:gd name="connsiteX3" fmla="*/ 102908 w 1255166"/>
                  <a:gd name="connsiteY3" fmla="*/ 1330072 h 2316853"/>
                  <a:gd name="connsiteX4" fmla="*/ 262216 w 1255166"/>
                  <a:gd name="connsiteY4" fmla="*/ 103721 h 2316853"/>
                  <a:gd name="connsiteX5" fmla="*/ 270503 w 1255166"/>
                  <a:gd name="connsiteY5" fmla="*/ 96118 h 2316853"/>
                  <a:gd name="connsiteX6" fmla="*/ 424903 w 1255166"/>
                  <a:gd name="connsiteY6" fmla="*/ 85256 h 2316853"/>
                  <a:gd name="connsiteX7" fmla="*/ 412351 w 1255166"/>
                  <a:gd name="connsiteY7" fmla="*/ 46354 h 2316853"/>
                  <a:gd name="connsiteX8" fmla="*/ 413478 w 1255166"/>
                  <a:gd name="connsiteY8" fmla="*/ 38308 h 2316853"/>
                  <a:gd name="connsiteX9" fmla="*/ 420397 w 1255166"/>
                  <a:gd name="connsiteY9" fmla="*/ 34285 h 2316853"/>
                  <a:gd name="connsiteX10" fmla="*/ 1028262 w 1255166"/>
                  <a:gd name="connsiteY10" fmla="*/ -876 h 2316853"/>
                  <a:gd name="connsiteX11" fmla="*/ 1036308 w 1255166"/>
                  <a:gd name="connsiteY11" fmla="*/ 3429 h 2316853"/>
                  <a:gd name="connsiteX12" fmla="*/ 1250811 w 1255166"/>
                  <a:gd name="connsiteY12" fmla="*/ 1325848 h 2316853"/>
                  <a:gd name="connsiteX13" fmla="*/ 1236047 w 1255166"/>
                  <a:gd name="connsiteY13" fmla="*/ 2272886 h 2316853"/>
                  <a:gd name="connsiteX14" fmla="*/ 1228524 w 1255166"/>
                  <a:gd name="connsiteY14" fmla="*/ 2281254 h 2316853"/>
                  <a:gd name="connsiteX15" fmla="*/ 946195 w 1255166"/>
                  <a:gd name="connsiteY15" fmla="*/ 2281254 h 2316853"/>
                  <a:gd name="connsiteX16" fmla="*/ 939235 w 1255166"/>
                  <a:gd name="connsiteY16" fmla="*/ 2272604 h 2316853"/>
                  <a:gd name="connsiteX17" fmla="*/ 697216 w 1255166"/>
                  <a:gd name="connsiteY17" fmla="*/ 1009404 h 2316853"/>
                  <a:gd name="connsiteX18" fmla="*/ 286313 w 1255166"/>
                  <a:gd name="connsiteY18" fmla="*/ 2298110 h 2316853"/>
                  <a:gd name="connsiteX19" fmla="*/ 279796 w 1255166"/>
                  <a:gd name="connsiteY19" fmla="*/ 2303903 h 2316853"/>
                  <a:gd name="connsiteX20" fmla="*/ 170775 w 1255166"/>
                  <a:gd name="connsiteY20" fmla="*/ 2315972 h 2316853"/>
                  <a:gd name="connsiteX21" fmla="*/ 17541 w 1255166"/>
                  <a:gd name="connsiteY21" fmla="*/ 2274938 h 2316853"/>
                  <a:gd name="connsiteX22" fmla="*/ 270986 w 1255166"/>
                  <a:gd name="connsiteY22" fmla="*/ 2287449 h 2316853"/>
                  <a:gd name="connsiteX23" fmla="*/ 688325 w 1255166"/>
                  <a:gd name="connsiteY23" fmla="*/ 971950 h 2316853"/>
                  <a:gd name="connsiteX24" fmla="*/ 697014 w 1255166"/>
                  <a:gd name="connsiteY24" fmla="*/ 965151 h 2316853"/>
                  <a:gd name="connsiteX25" fmla="*/ 697014 w 1255166"/>
                  <a:gd name="connsiteY25" fmla="*/ 965151 h 2316853"/>
                  <a:gd name="connsiteX26" fmla="*/ 705744 w 1255166"/>
                  <a:gd name="connsiteY26" fmla="*/ 971829 h 2316853"/>
                  <a:gd name="connsiteX27" fmla="*/ 957137 w 1255166"/>
                  <a:gd name="connsiteY27" fmla="*/ 2265122 h 2316853"/>
                  <a:gd name="connsiteX28" fmla="*/ 1218386 w 1255166"/>
                  <a:gd name="connsiteY28" fmla="*/ 2264760 h 2316853"/>
                  <a:gd name="connsiteX29" fmla="*/ 1023676 w 1255166"/>
                  <a:gd name="connsiteY29" fmla="*/ 17630 h 2316853"/>
                  <a:gd name="connsiteX30" fmla="*/ 432909 w 1255166"/>
                  <a:gd name="connsiteY30" fmla="*/ 51825 h 2316853"/>
                  <a:gd name="connsiteX31" fmla="*/ 445420 w 1255166"/>
                  <a:gd name="connsiteY31" fmla="*/ 90646 h 2316853"/>
                  <a:gd name="connsiteX32" fmla="*/ 439587 w 1255166"/>
                  <a:gd name="connsiteY32" fmla="*/ 101991 h 2316853"/>
                  <a:gd name="connsiteX33" fmla="*/ 437374 w 1255166"/>
                  <a:gd name="connsiteY33" fmla="*/ 102393 h 2316853"/>
                  <a:gd name="connsiteX34" fmla="*/ 278710 w 1255166"/>
                  <a:gd name="connsiteY34" fmla="*/ 113537 h 2316853"/>
                  <a:gd name="connsiteX35" fmla="*/ 120689 w 1255166"/>
                  <a:gd name="connsiteY35" fmla="*/ 1330434 h 2316853"/>
                  <a:gd name="connsiteX36" fmla="*/ 17541 w 1255166"/>
                  <a:gd name="connsiteY36" fmla="*/ 2274938 h 2316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255166" h="2316853">
                    <a:moveTo>
                      <a:pt x="170775" y="2315972"/>
                    </a:moveTo>
                    <a:cubicBezTo>
                      <a:pt x="77000" y="2315972"/>
                      <a:pt x="8329" y="2291030"/>
                      <a:pt x="4466" y="2289581"/>
                    </a:cubicBezTo>
                    <a:cubicBezTo>
                      <a:pt x="484" y="2288133"/>
                      <a:pt x="-1930" y="2284070"/>
                      <a:pt x="-1326" y="2279886"/>
                    </a:cubicBezTo>
                    <a:cubicBezTo>
                      <a:pt x="-361" y="2272725"/>
                      <a:pt x="96913" y="1563039"/>
                      <a:pt x="102908" y="1330072"/>
                    </a:cubicBezTo>
                    <a:cubicBezTo>
                      <a:pt x="108942" y="1096017"/>
                      <a:pt x="260687" y="113658"/>
                      <a:pt x="262216" y="103721"/>
                    </a:cubicBezTo>
                    <a:cubicBezTo>
                      <a:pt x="262859" y="99577"/>
                      <a:pt x="266319" y="96399"/>
                      <a:pt x="270503" y="96118"/>
                    </a:cubicBezTo>
                    <a:lnTo>
                      <a:pt x="424903" y="85256"/>
                    </a:lnTo>
                    <a:cubicBezTo>
                      <a:pt x="416857" y="60032"/>
                      <a:pt x="412351" y="46394"/>
                      <a:pt x="412351" y="46354"/>
                    </a:cubicBezTo>
                    <a:cubicBezTo>
                      <a:pt x="411426" y="43659"/>
                      <a:pt x="411828" y="40641"/>
                      <a:pt x="413478" y="38308"/>
                    </a:cubicBezTo>
                    <a:cubicBezTo>
                      <a:pt x="415047" y="35975"/>
                      <a:pt x="417581" y="34486"/>
                      <a:pt x="420397" y="34285"/>
                    </a:cubicBezTo>
                    <a:lnTo>
                      <a:pt x="1028262" y="-876"/>
                    </a:lnTo>
                    <a:cubicBezTo>
                      <a:pt x="1031521" y="-996"/>
                      <a:pt x="1034619" y="653"/>
                      <a:pt x="1036308" y="3429"/>
                    </a:cubicBezTo>
                    <a:cubicBezTo>
                      <a:pt x="1163151" y="210289"/>
                      <a:pt x="1235323" y="655144"/>
                      <a:pt x="1250811" y="1325848"/>
                    </a:cubicBezTo>
                    <a:cubicBezTo>
                      <a:pt x="1262317" y="1824691"/>
                      <a:pt x="1236329" y="2268461"/>
                      <a:pt x="1236047" y="2272886"/>
                    </a:cubicBezTo>
                    <a:cubicBezTo>
                      <a:pt x="1235806" y="2277110"/>
                      <a:pt x="1232668" y="2280570"/>
                      <a:pt x="1228524" y="2281254"/>
                    </a:cubicBezTo>
                    <a:cubicBezTo>
                      <a:pt x="1064187" y="2308087"/>
                      <a:pt x="950942" y="2282259"/>
                      <a:pt x="946195" y="2281254"/>
                    </a:cubicBezTo>
                    <a:cubicBezTo>
                      <a:pt x="942172" y="2280329"/>
                      <a:pt x="939275" y="2276748"/>
                      <a:pt x="939235" y="2272604"/>
                    </a:cubicBezTo>
                    <a:cubicBezTo>
                      <a:pt x="935896" y="2019602"/>
                      <a:pt x="854472" y="1594700"/>
                      <a:pt x="697216" y="1009404"/>
                    </a:cubicBezTo>
                    <a:cubicBezTo>
                      <a:pt x="561160" y="1526914"/>
                      <a:pt x="289089" y="2290305"/>
                      <a:pt x="286313" y="2298110"/>
                    </a:cubicBezTo>
                    <a:cubicBezTo>
                      <a:pt x="285267" y="2301006"/>
                      <a:pt x="282813" y="2303179"/>
                      <a:pt x="279796" y="2303903"/>
                    </a:cubicBezTo>
                    <a:cubicBezTo>
                      <a:pt x="244032" y="2311949"/>
                      <a:pt x="207464" y="2316012"/>
                      <a:pt x="170775" y="2315972"/>
                    </a:cubicBezTo>
                    <a:close/>
                    <a:moveTo>
                      <a:pt x="17541" y="2274938"/>
                    </a:moveTo>
                    <a:cubicBezTo>
                      <a:pt x="45058" y="2283628"/>
                      <a:pt x="152068" y="2313116"/>
                      <a:pt x="270986" y="2287449"/>
                    </a:cubicBezTo>
                    <a:cubicBezTo>
                      <a:pt x="294681" y="2220749"/>
                      <a:pt x="560999" y="1467817"/>
                      <a:pt x="688325" y="971950"/>
                    </a:cubicBezTo>
                    <a:cubicBezTo>
                      <a:pt x="689330" y="967968"/>
                      <a:pt x="692911" y="965192"/>
                      <a:pt x="697014" y="965151"/>
                    </a:cubicBezTo>
                    <a:lnTo>
                      <a:pt x="697014" y="965151"/>
                    </a:lnTo>
                    <a:cubicBezTo>
                      <a:pt x="701077" y="965151"/>
                      <a:pt x="704658" y="967887"/>
                      <a:pt x="705744" y="971829"/>
                    </a:cubicBezTo>
                    <a:cubicBezTo>
                      <a:pt x="867707" y="1570000"/>
                      <a:pt x="952269" y="2004999"/>
                      <a:pt x="957137" y="2265122"/>
                    </a:cubicBezTo>
                    <a:cubicBezTo>
                      <a:pt x="983527" y="2270070"/>
                      <a:pt x="1083819" y="2285599"/>
                      <a:pt x="1218386" y="2264760"/>
                    </a:cubicBezTo>
                    <a:cubicBezTo>
                      <a:pt x="1225185" y="2141095"/>
                      <a:pt x="1309465" y="495112"/>
                      <a:pt x="1023676" y="17630"/>
                    </a:cubicBezTo>
                    <a:lnTo>
                      <a:pt x="432909" y="51825"/>
                    </a:lnTo>
                    <a:cubicBezTo>
                      <a:pt x="435644" y="60233"/>
                      <a:pt x="439908" y="73348"/>
                      <a:pt x="445420" y="90646"/>
                    </a:cubicBezTo>
                    <a:cubicBezTo>
                      <a:pt x="446949" y="95393"/>
                      <a:pt x="444334" y="100462"/>
                      <a:pt x="439587" y="101991"/>
                    </a:cubicBezTo>
                    <a:cubicBezTo>
                      <a:pt x="438862" y="102192"/>
                      <a:pt x="438139" y="102353"/>
                      <a:pt x="437374" y="102393"/>
                    </a:cubicBezTo>
                    <a:lnTo>
                      <a:pt x="278710" y="113537"/>
                    </a:lnTo>
                    <a:cubicBezTo>
                      <a:pt x="264871" y="203409"/>
                      <a:pt x="126402" y="1108046"/>
                      <a:pt x="120689" y="1330434"/>
                    </a:cubicBezTo>
                    <a:cubicBezTo>
                      <a:pt x="115258" y="1551574"/>
                      <a:pt x="28000" y="2198220"/>
                      <a:pt x="17541" y="2274938"/>
                    </a:cubicBezTo>
                    <a:close/>
                  </a:path>
                </a:pathLst>
              </a:custGeom>
              <a:solidFill>
                <a:srgbClr val="000000"/>
              </a:solidFill>
              <a:ln w="4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2626EDD1-C487-7368-EC11-D5F01215E6AE}"/>
                  </a:ext>
                </a:extLst>
              </p:cNvPr>
              <p:cNvSpPr/>
              <p:nvPr/>
            </p:nvSpPr>
            <p:spPr>
              <a:xfrm>
                <a:off x="4893048" y="2804220"/>
                <a:ext cx="1437709" cy="1663081"/>
              </a:xfrm>
              <a:custGeom>
                <a:avLst/>
                <a:gdLst>
                  <a:gd name="connsiteX0" fmla="*/ 1234061 w 1437709"/>
                  <a:gd name="connsiteY0" fmla="*/ 713532 h 1663081"/>
                  <a:gd name="connsiteX1" fmla="*/ 660189 w 1437709"/>
                  <a:gd name="connsiteY1" fmla="*/ 663527 h 1663081"/>
                  <a:gd name="connsiteX2" fmla="*/ 567904 w 1437709"/>
                  <a:gd name="connsiteY2" fmla="*/ 427462 h 1663081"/>
                  <a:gd name="connsiteX3" fmla="*/ 470106 w 1437709"/>
                  <a:gd name="connsiteY3" fmla="*/ 294302 h 1663081"/>
                  <a:gd name="connsiteX4" fmla="*/ 570398 w 1437709"/>
                  <a:gd name="connsiteY4" fmla="*/ 187453 h 1663081"/>
                  <a:gd name="connsiteX5" fmla="*/ 472158 w 1437709"/>
                  <a:gd name="connsiteY5" fmla="*/ -780 h 1663081"/>
                  <a:gd name="connsiteX6" fmla="*/ 356861 w 1437709"/>
                  <a:gd name="connsiteY6" fmla="*/ 107840 h 1663081"/>
                  <a:gd name="connsiteX7" fmla="*/ 323752 w 1437709"/>
                  <a:gd name="connsiteY7" fmla="*/ 223539 h 1663081"/>
                  <a:gd name="connsiteX8" fmla="*/ 71273 w 1437709"/>
                  <a:gd name="connsiteY8" fmla="*/ 310636 h 1663081"/>
                  <a:gd name="connsiteX9" fmla="*/ 18975 w 1437709"/>
                  <a:gd name="connsiteY9" fmla="*/ 615976 h 1663081"/>
                  <a:gd name="connsiteX10" fmla="*/ 83744 w 1437709"/>
                  <a:gd name="connsiteY10" fmla="*/ 712527 h 1663081"/>
                  <a:gd name="connsiteX11" fmla="*/ 91790 w 1437709"/>
                  <a:gd name="connsiteY11" fmla="*/ 1191256 h 1663081"/>
                  <a:gd name="connsiteX12" fmla="*/ 541875 w 1437709"/>
                  <a:gd name="connsiteY12" fmla="*/ 1625451 h 1663081"/>
                  <a:gd name="connsiteX13" fmla="*/ 1187314 w 1437709"/>
                  <a:gd name="connsiteY13" fmla="*/ 1599865 h 1663081"/>
                  <a:gd name="connsiteX14" fmla="*/ 1234061 w 1437709"/>
                  <a:gd name="connsiteY14" fmla="*/ 713532 h 1663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37709" h="1663081">
                    <a:moveTo>
                      <a:pt x="1234061" y="713532"/>
                    </a:moveTo>
                    <a:cubicBezTo>
                      <a:pt x="971927" y="562431"/>
                      <a:pt x="758751" y="788520"/>
                      <a:pt x="660189" y="663527"/>
                    </a:cubicBezTo>
                    <a:cubicBezTo>
                      <a:pt x="604512" y="592965"/>
                      <a:pt x="638707" y="548954"/>
                      <a:pt x="567904" y="427462"/>
                    </a:cubicBezTo>
                    <a:cubicBezTo>
                      <a:pt x="544047" y="386508"/>
                      <a:pt x="514117" y="335457"/>
                      <a:pt x="470106" y="294302"/>
                    </a:cubicBezTo>
                    <a:cubicBezTo>
                      <a:pt x="515243" y="274188"/>
                      <a:pt x="557082" y="237056"/>
                      <a:pt x="570398" y="187453"/>
                    </a:cubicBezTo>
                    <a:cubicBezTo>
                      <a:pt x="592283" y="105868"/>
                      <a:pt x="533548" y="2881"/>
                      <a:pt x="472158" y="-780"/>
                    </a:cubicBezTo>
                    <a:cubicBezTo>
                      <a:pt x="412417" y="-4360"/>
                      <a:pt x="366999" y="87282"/>
                      <a:pt x="356861" y="107840"/>
                    </a:cubicBezTo>
                    <a:cubicBezTo>
                      <a:pt x="341694" y="138454"/>
                      <a:pt x="326648" y="183632"/>
                      <a:pt x="323752" y="223539"/>
                    </a:cubicBezTo>
                    <a:cubicBezTo>
                      <a:pt x="240356" y="211913"/>
                      <a:pt x="140950" y="235206"/>
                      <a:pt x="71273" y="310636"/>
                    </a:cubicBezTo>
                    <a:cubicBezTo>
                      <a:pt x="-18077" y="407186"/>
                      <a:pt x="-11278" y="538253"/>
                      <a:pt x="18975" y="615976"/>
                    </a:cubicBezTo>
                    <a:cubicBezTo>
                      <a:pt x="37681" y="663849"/>
                      <a:pt x="58560" y="674268"/>
                      <a:pt x="83744" y="712527"/>
                    </a:cubicBezTo>
                    <a:cubicBezTo>
                      <a:pt x="182627" y="862864"/>
                      <a:pt x="64474" y="1012034"/>
                      <a:pt x="91790" y="1191256"/>
                    </a:cubicBezTo>
                    <a:cubicBezTo>
                      <a:pt x="124979" y="1408132"/>
                      <a:pt x="356659" y="1566313"/>
                      <a:pt x="541875" y="1625451"/>
                    </a:cubicBezTo>
                    <a:cubicBezTo>
                      <a:pt x="735942" y="1687444"/>
                      <a:pt x="993771" y="1665680"/>
                      <a:pt x="1187314" y="1599865"/>
                    </a:cubicBezTo>
                    <a:cubicBezTo>
                      <a:pt x="1584982" y="1465137"/>
                      <a:pt x="1433518" y="828508"/>
                      <a:pt x="1234061" y="713532"/>
                    </a:cubicBezTo>
                    <a:close/>
                  </a:path>
                </a:pathLst>
              </a:custGeom>
              <a:solidFill>
                <a:srgbClr val="000000"/>
              </a:solidFill>
              <a:ln w="4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EFD1A4FA-A18C-330B-0D67-258AF1AE3227}"/>
                  </a:ext>
                </a:extLst>
              </p:cNvPr>
              <p:cNvSpPr/>
              <p:nvPr/>
            </p:nvSpPr>
            <p:spPr>
              <a:xfrm>
                <a:off x="4884178" y="2795189"/>
                <a:ext cx="1455552" cy="1681024"/>
              </a:xfrm>
              <a:custGeom>
                <a:avLst/>
                <a:gdLst>
                  <a:gd name="connsiteX0" fmla="*/ 814288 w 1455552"/>
                  <a:gd name="connsiteY0" fmla="*/ 1680143 h 1681024"/>
                  <a:gd name="connsiteX1" fmla="*/ 548171 w 1455552"/>
                  <a:gd name="connsiteY1" fmla="*/ 1643091 h 1681024"/>
                  <a:gd name="connsiteX2" fmla="*/ 91970 w 1455552"/>
                  <a:gd name="connsiteY2" fmla="*/ 1201655 h 1681024"/>
                  <a:gd name="connsiteX3" fmla="*/ 106775 w 1455552"/>
                  <a:gd name="connsiteY3" fmla="*/ 990693 h 1681024"/>
                  <a:gd name="connsiteX4" fmla="*/ 85212 w 1455552"/>
                  <a:gd name="connsiteY4" fmla="*/ 726386 h 1681024"/>
                  <a:gd name="connsiteX5" fmla="*/ 60069 w 1455552"/>
                  <a:gd name="connsiteY5" fmla="*/ 693519 h 1681024"/>
                  <a:gd name="connsiteX6" fmla="*/ 19557 w 1455552"/>
                  <a:gd name="connsiteY6" fmla="*/ 628186 h 1681024"/>
                  <a:gd name="connsiteX7" fmla="*/ 73505 w 1455552"/>
                  <a:gd name="connsiteY7" fmla="*/ 313432 h 1681024"/>
                  <a:gd name="connsiteX8" fmla="*/ 324496 w 1455552"/>
                  <a:gd name="connsiteY8" fmla="*/ 222352 h 1681024"/>
                  <a:gd name="connsiteX9" fmla="*/ 357645 w 1455552"/>
                  <a:gd name="connsiteY9" fmla="*/ 112768 h 1681024"/>
                  <a:gd name="connsiteX10" fmla="*/ 481591 w 1455552"/>
                  <a:gd name="connsiteY10" fmla="*/ -759 h 1681024"/>
                  <a:gd name="connsiteX11" fmla="*/ 556538 w 1455552"/>
                  <a:gd name="connsiteY11" fmla="*/ 48401 h 1681024"/>
                  <a:gd name="connsiteX12" fmla="*/ 587958 w 1455552"/>
                  <a:gd name="connsiteY12" fmla="*/ 198818 h 1681024"/>
                  <a:gd name="connsiteX13" fmla="*/ 494505 w 1455552"/>
                  <a:gd name="connsiteY13" fmla="*/ 305828 h 1681024"/>
                  <a:gd name="connsiteX14" fmla="*/ 584578 w 1455552"/>
                  <a:gd name="connsiteY14" fmla="*/ 431947 h 1681024"/>
                  <a:gd name="connsiteX15" fmla="*/ 638003 w 1455552"/>
                  <a:gd name="connsiteY15" fmla="*/ 574560 h 1681024"/>
                  <a:gd name="connsiteX16" fmla="*/ 676140 w 1455552"/>
                  <a:gd name="connsiteY16" fmla="*/ 667088 h 1681024"/>
                  <a:gd name="connsiteX17" fmla="*/ 866706 w 1455552"/>
                  <a:gd name="connsiteY17" fmla="*/ 685030 h 1681024"/>
                  <a:gd name="connsiteX18" fmla="*/ 1247437 w 1455552"/>
                  <a:gd name="connsiteY18" fmla="*/ 714880 h 1681024"/>
                  <a:gd name="connsiteX19" fmla="*/ 1451199 w 1455552"/>
                  <a:gd name="connsiteY19" fmla="*/ 1270045 h 1681024"/>
                  <a:gd name="connsiteX20" fmla="*/ 1199282 w 1455552"/>
                  <a:gd name="connsiteY20" fmla="*/ 1617707 h 1681024"/>
                  <a:gd name="connsiteX21" fmla="*/ 814288 w 1455552"/>
                  <a:gd name="connsiteY21" fmla="*/ 1680143 h 1681024"/>
                  <a:gd name="connsiteX22" fmla="*/ 290542 w 1455552"/>
                  <a:gd name="connsiteY22" fmla="*/ 238525 h 1681024"/>
                  <a:gd name="connsiteX23" fmla="*/ 86780 w 1455552"/>
                  <a:gd name="connsiteY23" fmla="*/ 325662 h 1681024"/>
                  <a:gd name="connsiteX24" fmla="*/ 36414 w 1455552"/>
                  <a:gd name="connsiteY24" fmla="*/ 621629 h 1681024"/>
                  <a:gd name="connsiteX25" fmla="*/ 73907 w 1455552"/>
                  <a:gd name="connsiteY25" fmla="*/ 681973 h 1681024"/>
                  <a:gd name="connsiteX26" fmla="*/ 100298 w 1455552"/>
                  <a:gd name="connsiteY26" fmla="*/ 716530 h 1681024"/>
                  <a:gd name="connsiteX27" fmla="*/ 124435 w 1455552"/>
                  <a:gd name="connsiteY27" fmla="*/ 994112 h 1681024"/>
                  <a:gd name="connsiteX28" fmla="*/ 109711 w 1455552"/>
                  <a:gd name="connsiteY28" fmla="*/ 1198920 h 1681024"/>
                  <a:gd name="connsiteX29" fmla="*/ 553602 w 1455552"/>
                  <a:gd name="connsiteY29" fmla="*/ 1625914 h 1681024"/>
                  <a:gd name="connsiteX30" fmla="*/ 1193248 w 1455552"/>
                  <a:gd name="connsiteY30" fmla="*/ 1600327 h 1681024"/>
                  <a:gd name="connsiteX31" fmla="*/ 1432975 w 1455552"/>
                  <a:gd name="connsiteY31" fmla="*/ 1268033 h 1681024"/>
                  <a:gd name="connsiteX32" fmla="*/ 1238184 w 1455552"/>
                  <a:gd name="connsiteY32" fmla="*/ 730368 h 1681024"/>
                  <a:gd name="connsiteX33" fmla="*/ 870528 w 1455552"/>
                  <a:gd name="connsiteY33" fmla="*/ 702490 h 1681024"/>
                  <a:gd name="connsiteX34" fmla="*/ 661698 w 1455552"/>
                  <a:gd name="connsiteY34" fmla="*/ 678352 h 1681024"/>
                  <a:gd name="connsiteX35" fmla="*/ 620101 w 1455552"/>
                  <a:gd name="connsiteY35" fmla="*/ 578423 h 1681024"/>
                  <a:gd name="connsiteX36" fmla="*/ 568728 w 1455552"/>
                  <a:gd name="connsiteY36" fmla="*/ 441240 h 1681024"/>
                  <a:gd name="connsiteX37" fmla="*/ 472580 w 1455552"/>
                  <a:gd name="connsiteY37" fmla="*/ 310093 h 1681024"/>
                  <a:gd name="connsiteX38" fmla="*/ 469804 w 1455552"/>
                  <a:gd name="connsiteY38" fmla="*/ 302047 h 1681024"/>
                  <a:gd name="connsiteX39" fmla="*/ 475034 w 1455552"/>
                  <a:gd name="connsiteY39" fmla="*/ 295288 h 1681024"/>
                  <a:gd name="connsiteX40" fmla="*/ 570297 w 1455552"/>
                  <a:gd name="connsiteY40" fmla="*/ 194353 h 1681024"/>
                  <a:gd name="connsiteX41" fmla="*/ 541654 w 1455552"/>
                  <a:gd name="connsiteY41" fmla="*/ 59182 h 1681024"/>
                  <a:gd name="connsiteX42" fmla="*/ 480264 w 1455552"/>
                  <a:gd name="connsiteY42" fmla="*/ 17465 h 1681024"/>
                  <a:gd name="connsiteX43" fmla="*/ 373575 w 1455552"/>
                  <a:gd name="connsiteY43" fmla="*/ 120975 h 1681024"/>
                  <a:gd name="connsiteX44" fmla="*/ 341392 w 1455552"/>
                  <a:gd name="connsiteY44" fmla="*/ 233295 h 1681024"/>
                  <a:gd name="connsiteX45" fmla="*/ 338053 w 1455552"/>
                  <a:gd name="connsiteY45" fmla="*/ 239651 h 1681024"/>
                  <a:gd name="connsiteX46" fmla="*/ 331133 w 1455552"/>
                  <a:gd name="connsiteY46" fmla="*/ 241582 h 1681024"/>
                  <a:gd name="connsiteX47" fmla="*/ 290542 w 1455552"/>
                  <a:gd name="connsiteY47" fmla="*/ 238525 h 1681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455552" h="1681024">
                    <a:moveTo>
                      <a:pt x="814288" y="1680143"/>
                    </a:moveTo>
                    <a:cubicBezTo>
                      <a:pt x="717737" y="1680143"/>
                      <a:pt x="625894" y="1668074"/>
                      <a:pt x="548171" y="1643091"/>
                    </a:cubicBezTo>
                    <a:cubicBezTo>
                      <a:pt x="351369" y="1580253"/>
                      <a:pt x="124636" y="1415272"/>
                      <a:pt x="91970" y="1201655"/>
                    </a:cubicBezTo>
                    <a:cubicBezTo>
                      <a:pt x="80465" y="1126467"/>
                      <a:pt x="93820" y="1057433"/>
                      <a:pt x="106775" y="990693"/>
                    </a:cubicBezTo>
                    <a:cubicBezTo>
                      <a:pt x="124596" y="898728"/>
                      <a:pt x="141452" y="811913"/>
                      <a:pt x="85212" y="726386"/>
                    </a:cubicBezTo>
                    <a:cubicBezTo>
                      <a:pt x="77488" y="714920"/>
                      <a:pt x="69120" y="703978"/>
                      <a:pt x="60069" y="693519"/>
                    </a:cubicBezTo>
                    <a:cubicBezTo>
                      <a:pt x="45666" y="676341"/>
                      <a:pt x="31908" y="660088"/>
                      <a:pt x="19557" y="628186"/>
                    </a:cubicBezTo>
                    <a:cubicBezTo>
                      <a:pt x="-15482" y="538515"/>
                      <a:pt x="-12385" y="406402"/>
                      <a:pt x="73505" y="313432"/>
                    </a:cubicBezTo>
                    <a:cubicBezTo>
                      <a:pt x="136142" y="245605"/>
                      <a:pt x="229353" y="211933"/>
                      <a:pt x="324496" y="222352"/>
                    </a:cubicBezTo>
                    <a:cubicBezTo>
                      <a:pt x="329524" y="184271"/>
                      <a:pt x="340748" y="147261"/>
                      <a:pt x="357645" y="112768"/>
                    </a:cubicBezTo>
                    <a:cubicBezTo>
                      <a:pt x="395782" y="35930"/>
                      <a:pt x="438586" y="-3374"/>
                      <a:pt x="481591" y="-759"/>
                    </a:cubicBezTo>
                    <a:cubicBezTo>
                      <a:pt x="507821" y="810"/>
                      <a:pt x="535177" y="18712"/>
                      <a:pt x="556538" y="48401"/>
                    </a:cubicBezTo>
                    <a:cubicBezTo>
                      <a:pt x="588320" y="92653"/>
                      <a:pt x="600791" y="151549"/>
                      <a:pt x="587958" y="198818"/>
                    </a:cubicBezTo>
                    <a:cubicBezTo>
                      <a:pt x="576251" y="242548"/>
                      <a:pt x="542498" y="281007"/>
                      <a:pt x="494505" y="305828"/>
                    </a:cubicBezTo>
                    <a:cubicBezTo>
                      <a:pt x="534734" y="346581"/>
                      <a:pt x="563337" y="395540"/>
                      <a:pt x="584578" y="431947"/>
                    </a:cubicBezTo>
                    <a:cubicBezTo>
                      <a:pt x="621670" y="495590"/>
                      <a:pt x="630721" y="539400"/>
                      <a:pt x="638003" y="574560"/>
                    </a:cubicBezTo>
                    <a:cubicBezTo>
                      <a:pt x="644922" y="607951"/>
                      <a:pt x="650353" y="634301"/>
                      <a:pt x="676140" y="667088"/>
                    </a:cubicBezTo>
                    <a:cubicBezTo>
                      <a:pt x="717456" y="719386"/>
                      <a:pt x="783311" y="704300"/>
                      <a:pt x="866706" y="685030"/>
                    </a:cubicBezTo>
                    <a:cubicBezTo>
                      <a:pt x="971302" y="660893"/>
                      <a:pt x="1101565" y="630761"/>
                      <a:pt x="1247437" y="714880"/>
                    </a:cubicBezTo>
                    <a:cubicBezTo>
                      <a:pt x="1375366" y="788621"/>
                      <a:pt x="1472479" y="1053169"/>
                      <a:pt x="1451199" y="1270045"/>
                    </a:cubicBezTo>
                    <a:cubicBezTo>
                      <a:pt x="1433980" y="1445002"/>
                      <a:pt x="1344511" y="1568466"/>
                      <a:pt x="1199282" y="1617707"/>
                    </a:cubicBezTo>
                    <a:cubicBezTo>
                      <a:pt x="1075094" y="1658942"/>
                      <a:pt x="945114" y="1680022"/>
                      <a:pt x="814288" y="1680143"/>
                    </a:cubicBezTo>
                    <a:close/>
                    <a:moveTo>
                      <a:pt x="290542" y="238525"/>
                    </a:moveTo>
                    <a:cubicBezTo>
                      <a:pt x="213462" y="237893"/>
                      <a:pt x="139601" y="269481"/>
                      <a:pt x="86780" y="325662"/>
                    </a:cubicBezTo>
                    <a:cubicBezTo>
                      <a:pt x="6322" y="412919"/>
                      <a:pt x="3385" y="537147"/>
                      <a:pt x="36414" y="621629"/>
                    </a:cubicBezTo>
                    <a:cubicBezTo>
                      <a:pt x="47798" y="650755"/>
                      <a:pt x="59867" y="665197"/>
                      <a:pt x="73907" y="681973"/>
                    </a:cubicBezTo>
                    <a:cubicBezTo>
                      <a:pt x="83401" y="692915"/>
                      <a:pt x="92212" y="704461"/>
                      <a:pt x="100298" y="716530"/>
                    </a:cubicBezTo>
                    <a:cubicBezTo>
                      <a:pt x="160642" y="808172"/>
                      <a:pt x="143061" y="898527"/>
                      <a:pt x="124435" y="994112"/>
                    </a:cubicBezTo>
                    <a:cubicBezTo>
                      <a:pt x="111763" y="1059364"/>
                      <a:pt x="98689" y="1126869"/>
                      <a:pt x="109711" y="1198920"/>
                    </a:cubicBezTo>
                    <a:cubicBezTo>
                      <a:pt x="141251" y="1404974"/>
                      <a:pt x="361909" y="1564684"/>
                      <a:pt x="553602" y="1625914"/>
                    </a:cubicBezTo>
                    <a:cubicBezTo>
                      <a:pt x="730128" y="1682235"/>
                      <a:pt x="981280" y="1672257"/>
                      <a:pt x="1193248" y="1600327"/>
                    </a:cubicBezTo>
                    <a:cubicBezTo>
                      <a:pt x="1370257" y="1540346"/>
                      <a:pt x="1421308" y="1386509"/>
                      <a:pt x="1432975" y="1268033"/>
                    </a:cubicBezTo>
                    <a:cubicBezTo>
                      <a:pt x="1455623" y="1037640"/>
                      <a:pt x="1348814" y="794172"/>
                      <a:pt x="1238184" y="730368"/>
                    </a:cubicBezTo>
                    <a:cubicBezTo>
                      <a:pt x="1098428" y="649910"/>
                      <a:pt x="972067" y="679036"/>
                      <a:pt x="870528" y="702490"/>
                    </a:cubicBezTo>
                    <a:cubicBezTo>
                      <a:pt x="784437" y="722604"/>
                      <a:pt x="710134" y="739541"/>
                      <a:pt x="661698" y="678352"/>
                    </a:cubicBezTo>
                    <a:cubicBezTo>
                      <a:pt x="633296" y="642146"/>
                      <a:pt x="627181" y="612738"/>
                      <a:pt x="620101" y="578423"/>
                    </a:cubicBezTo>
                    <a:cubicBezTo>
                      <a:pt x="612699" y="542779"/>
                      <a:pt x="604331" y="502308"/>
                      <a:pt x="568728" y="441240"/>
                    </a:cubicBezTo>
                    <a:cubicBezTo>
                      <a:pt x="545194" y="401011"/>
                      <a:pt x="515947" y="350684"/>
                      <a:pt x="472580" y="310093"/>
                    </a:cubicBezTo>
                    <a:cubicBezTo>
                      <a:pt x="470367" y="308045"/>
                      <a:pt x="469321" y="305024"/>
                      <a:pt x="469804" y="302047"/>
                    </a:cubicBezTo>
                    <a:cubicBezTo>
                      <a:pt x="470327" y="299066"/>
                      <a:pt x="472258" y="296531"/>
                      <a:pt x="475034" y="295288"/>
                    </a:cubicBezTo>
                    <a:cubicBezTo>
                      <a:pt x="524315" y="273122"/>
                      <a:pt x="559032" y="236312"/>
                      <a:pt x="570297" y="194353"/>
                    </a:cubicBezTo>
                    <a:cubicBezTo>
                      <a:pt x="581561" y="152394"/>
                      <a:pt x="570297" y="99050"/>
                      <a:pt x="541654" y="59182"/>
                    </a:cubicBezTo>
                    <a:cubicBezTo>
                      <a:pt x="523470" y="33878"/>
                      <a:pt x="501062" y="18712"/>
                      <a:pt x="480264" y="17465"/>
                    </a:cubicBezTo>
                    <a:cubicBezTo>
                      <a:pt x="445707" y="15534"/>
                      <a:pt x="407851" y="52142"/>
                      <a:pt x="373575" y="120975"/>
                    </a:cubicBezTo>
                    <a:cubicBezTo>
                      <a:pt x="360581" y="147204"/>
                      <a:pt x="344369" y="192342"/>
                      <a:pt x="341392" y="233295"/>
                    </a:cubicBezTo>
                    <a:cubicBezTo>
                      <a:pt x="341191" y="235781"/>
                      <a:pt x="339984" y="238078"/>
                      <a:pt x="338053" y="239651"/>
                    </a:cubicBezTo>
                    <a:cubicBezTo>
                      <a:pt x="336122" y="241236"/>
                      <a:pt x="333628" y="241936"/>
                      <a:pt x="331133" y="241582"/>
                    </a:cubicBezTo>
                    <a:cubicBezTo>
                      <a:pt x="317697" y="239639"/>
                      <a:pt x="304140" y="238617"/>
                      <a:pt x="290542" y="238525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4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22890852-7C4B-2151-78EE-DA599CAD13F0}"/>
                  </a:ext>
                </a:extLst>
              </p:cNvPr>
              <p:cNvSpPr/>
              <p:nvPr/>
            </p:nvSpPr>
            <p:spPr>
              <a:xfrm>
                <a:off x="3540540" y="3744436"/>
                <a:ext cx="690844" cy="590002"/>
              </a:xfrm>
              <a:custGeom>
                <a:avLst/>
                <a:gdLst>
                  <a:gd name="connsiteX0" fmla="*/ 661596 w 690844"/>
                  <a:gd name="connsiteY0" fmla="*/ 396992 h 590002"/>
                  <a:gd name="connsiteX1" fmla="*/ 466444 w 690844"/>
                  <a:gd name="connsiteY1" fmla="*/ 229075 h 590002"/>
                  <a:gd name="connsiteX2" fmla="*/ 355934 w 690844"/>
                  <a:gd name="connsiteY2" fmla="*/ 103881 h 590002"/>
                  <a:gd name="connsiteX3" fmla="*/ 164402 w 690844"/>
                  <a:gd name="connsiteY3" fmla="*/ 19198 h 590002"/>
                  <a:gd name="connsiteX4" fmla="*/ 240596 w 690844"/>
                  <a:gd name="connsiteY4" fmla="*/ 117036 h 590002"/>
                  <a:gd name="connsiteX5" fmla="*/ 122886 w 690844"/>
                  <a:gd name="connsiteY5" fmla="*/ 70853 h 590002"/>
                  <a:gd name="connsiteX6" fmla="*/ 16479 w 690844"/>
                  <a:gd name="connsiteY6" fmla="*/ 1014 h 590002"/>
                  <a:gd name="connsiteX7" fmla="*/ 87403 w 690844"/>
                  <a:gd name="connsiteY7" fmla="*/ 166800 h 590002"/>
                  <a:gd name="connsiteX8" fmla="*/ 381560 w 690844"/>
                  <a:gd name="connsiteY8" fmla="*/ 281413 h 590002"/>
                  <a:gd name="connsiteX9" fmla="*/ 535759 w 690844"/>
                  <a:gd name="connsiteY9" fmla="*/ 565190 h 590002"/>
                  <a:gd name="connsiteX10" fmla="*/ 639389 w 690844"/>
                  <a:gd name="connsiteY10" fmla="*/ 559398 h 590002"/>
                  <a:gd name="connsiteX11" fmla="*/ 661596 w 690844"/>
                  <a:gd name="connsiteY11" fmla="*/ 396992 h 59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90844" h="590002">
                    <a:moveTo>
                      <a:pt x="661596" y="396992"/>
                    </a:moveTo>
                    <a:cubicBezTo>
                      <a:pt x="580534" y="321723"/>
                      <a:pt x="468053" y="232937"/>
                      <a:pt x="466444" y="229075"/>
                    </a:cubicBezTo>
                    <a:cubicBezTo>
                      <a:pt x="454938" y="202161"/>
                      <a:pt x="416640" y="122950"/>
                      <a:pt x="355934" y="103881"/>
                    </a:cubicBezTo>
                    <a:cubicBezTo>
                      <a:pt x="282475" y="80790"/>
                      <a:pt x="193890" y="-4336"/>
                      <a:pt x="164402" y="19198"/>
                    </a:cubicBezTo>
                    <a:cubicBezTo>
                      <a:pt x="134914" y="42732"/>
                      <a:pt x="244861" y="103680"/>
                      <a:pt x="240596" y="117036"/>
                    </a:cubicBezTo>
                    <a:cubicBezTo>
                      <a:pt x="236332" y="130392"/>
                      <a:pt x="154747" y="96921"/>
                      <a:pt x="122886" y="70853"/>
                    </a:cubicBezTo>
                    <a:cubicBezTo>
                      <a:pt x="91024" y="44784"/>
                      <a:pt x="42427" y="-11939"/>
                      <a:pt x="16479" y="1014"/>
                    </a:cubicBezTo>
                    <a:cubicBezTo>
                      <a:pt x="-19003" y="18796"/>
                      <a:pt x="-4883" y="77450"/>
                      <a:pt x="87403" y="166800"/>
                    </a:cubicBezTo>
                    <a:cubicBezTo>
                      <a:pt x="175224" y="251925"/>
                      <a:pt x="341894" y="217368"/>
                      <a:pt x="381560" y="281413"/>
                    </a:cubicBezTo>
                    <a:cubicBezTo>
                      <a:pt x="384255" y="285717"/>
                      <a:pt x="448743" y="450376"/>
                      <a:pt x="535759" y="565190"/>
                    </a:cubicBezTo>
                    <a:cubicBezTo>
                      <a:pt x="562431" y="600391"/>
                      <a:pt x="603063" y="595322"/>
                      <a:pt x="639389" y="559398"/>
                    </a:cubicBezTo>
                    <a:cubicBezTo>
                      <a:pt x="639389" y="559398"/>
                      <a:pt x="735256" y="465422"/>
                      <a:pt x="661596" y="396992"/>
                    </a:cubicBezTo>
                    <a:close/>
                  </a:path>
                </a:pathLst>
              </a:custGeom>
              <a:solidFill>
                <a:srgbClr val="F2F2F2"/>
              </a:solidFill>
              <a:ln w="4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7CDDC956-5FA6-1A84-8461-D06E64ADD21F}"/>
                  </a:ext>
                </a:extLst>
              </p:cNvPr>
              <p:cNvSpPr/>
              <p:nvPr/>
            </p:nvSpPr>
            <p:spPr>
              <a:xfrm>
                <a:off x="3531522" y="3735521"/>
                <a:ext cx="708890" cy="607975"/>
              </a:xfrm>
              <a:custGeom>
                <a:avLst/>
                <a:gdLst>
                  <a:gd name="connsiteX0" fmla="*/ 588988 w 708890"/>
                  <a:gd name="connsiteY0" fmla="*/ 607094 h 607975"/>
                  <a:gd name="connsiteX1" fmla="*/ 584563 w 708890"/>
                  <a:gd name="connsiteY1" fmla="*/ 607094 h 607975"/>
                  <a:gd name="connsiteX2" fmla="*/ 537575 w 708890"/>
                  <a:gd name="connsiteY2" fmla="*/ 579697 h 607975"/>
                  <a:gd name="connsiteX3" fmla="*/ 386313 w 708890"/>
                  <a:gd name="connsiteY3" fmla="*/ 303201 h 607975"/>
                  <a:gd name="connsiteX4" fmla="*/ 382652 w 708890"/>
                  <a:gd name="connsiteY4" fmla="*/ 294793 h 607975"/>
                  <a:gd name="connsiteX5" fmla="*/ 268682 w 708890"/>
                  <a:gd name="connsiteY5" fmla="*/ 251466 h 607975"/>
                  <a:gd name="connsiteX6" fmla="*/ 90104 w 708890"/>
                  <a:gd name="connsiteY6" fmla="*/ 182352 h 607975"/>
                  <a:gd name="connsiteX7" fmla="*/ -854 w 708890"/>
                  <a:gd name="connsiteY7" fmla="*/ 32417 h 607975"/>
                  <a:gd name="connsiteX8" fmla="*/ 21473 w 708890"/>
                  <a:gd name="connsiteY8" fmla="*/ 2004 h 607975"/>
                  <a:gd name="connsiteX9" fmla="*/ 113236 w 708890"/>
                  <a:gd name="connsiteY9" fmla="*/ 51043 h 607975"/>
                  <a:gd name="connsiteX10" fmla="*/ 137615 w 708890"/>
                  <a:gd name="connsiteY10" fmla="*/ 72928 h 607975"/>
                  <a:gd name="connsiteX11" fmla="*/ 233884 w 708890"/>
                  <a:gd name="connsiteY11" fmla="*/ 119192 h 607975"/>
                  <a:gd name="connsiteX12" fmla="*/ 214091 w 708890"/>
                  <a:gd name="connsiteY12" fmla="*/ 102577 h 607975"/>
                  <a:gd name="connsiteX13" fmla="*/ 159379 w 708890"/>
                  <a:gd name="connsiteY13" fmla="*/ 37929 h 607975"/>
                  <a:gd name="connsiteX14" fmla="*/ 167787 w 708890"/>
                  <a:gd name="connsiteY14" fmla="*/ 21194 h 607975"/>
                  <a:gd name="connsiteX15" fmla="*/ 274194 w 708890"/>
                  <a:gd name="connsiteY15" fmla="*/ 55710 h 607975"/>
                  <a:gd name="connsiteX16" fmla="*/ 367687 w 708890"/>
                  <a:gd name="connsiteY16" fmla="*/ 104347 h 607975"/>
                  <a:gd name="connsiteX17" fmla="*/ 483145 w 708890"/>
                  <a:gd name="connsiteY17" fmla="*/ 233081 h 607975"/>
                  <a:gd name="connsiteX18" fmla="*/ 518989 w 708890"/>
                  <a:gd name="connsiteY18" fmla="*/ 263293 h 607975"/>
                  <a:gd name="connsiteX19" fmla="*/ 676728 w 708890"/>
                  <a:gd name="connsiteY19" fmla="*/ 399309 h 607975"/>
                  <a:gd name="connsiteX20" fmla="*/ 707463 w 708890"/>
                  <a:gd name="connsiteY20" fmla="*/ 465003 h 607975"/>
                  <a:gd name="connsiteX21" fmla="*/ 654723 w 708890"/>
                  <a:gd name="connsiteY21" fmla="*/ 574789 h 607975"/>
                  <a:gd name="connsiteX22" fmla="*/ 588988 w 708890"/>
                  <a:gd name="connsiteY22" fmla="*/ 607094 h 607975"/>
                  <a:gd name="connsiteX23" fmla="*/ 34226 w 708890"/>
                  <a:gd name="connsiteY23" fmla="*/ 17010 h 607975"/>
                  <a:gd name="connsiteX24" fmla="*/ 29559 w 708890"/>
                  <a:gd name="connsiteY24" fmla="*/ 18015 h 607975"/>
                  <a:gd name="connsiteX25" fmla="*/ 17007 w 708890"/>
                  <a:gd name="connsiteY25" fmla="*/ 34992 h 607975"/>
                  <a:gd name="connsiteX26" fmla="*/ 102696 w 708890"/>
                  <a:gd name="connsiteY26" fmla="*/ 169237 h 607975"/>
                  <a:gd name="connsiteX27" fmla="*/ 271659 w 708890"/>
                  <a:gd name="connsiteY27" fmla="*/ 233604 h 607975"/>
                  <a:gd name="connsiteX28" fmla="*/ 398180 w 708890"/>
                  <a:gd name="connsiteY28" fmla="*/ 285661 h 607975"/>
                  <a:gd name="connsiteX29" fmla="*/ 402847 w 708890"/>
                  <a:gd name="connsiteY29" fmla="*/ 296040 h 607975"/>
                  <a:gd name="connsiteX30" fmla="*/ 551696 w 708890"/>
                  <a:gd name="connsiteY30" fmla="*/ 568715 h 607975"/>
                  <a:gd name="connsiteX31" fmla="*/ 585609 w 708890"/>
                  <a:gd name="connsiteY31" fmla="*/ 588829 h 607975"/>
                  <a:gd name="connsiteX32" fmla="*/ 641930 w 708890"/>
                  <a:gd name="connsiteY32" fmla="*/ 561836 h 607975"/>
                  <a:gd name="connsiteX33" fmla="*/ 689280 w 708890"/>
                  <a:gd name="connsiteY33" fmla="*/ 465285 h 607975"/>
                  <a:gd name="connsiteX34" fmla="*/ 664338 w 708890"/>
                  <a:gd name="connsiteY34" fmla="*/ 412625 h 607975"/>
                  <a:gd name="connsiteX35" fmla="*/ 507443 w 708890"/>
                  <a:gd name="connsiteY35" fmla="*/ 277294 h 607975"/>
                  <a:gd name="connsiteX36" fmla="*/ 467214 w 708890"/>
                  <a:gd name="connsiteY36" fmla="*/ 241650 h 607975"/>
                  <a:gd name="connsiteX37" fmla="*/ 362336 w 708890"/>
                  <a:gd name="connsiteY37" fmla="*/ 121525 h 607975"/>
                  <a:gd name="connsiteX38" fmla="*/ 264780 w 708890"/>
                  <a:gd name="connsiteY38" fmla="*/ 71038 h 607975"/>
                  <a:gd name="connsiteX39" fmla="*/ 179132 w 708890"/>
                  <a:gd name="connsiteY39" fmla="*/ 35274 h 607975"/>
                  <a:gd name="connsiteX40" fmla="*/ 177523 w 708890"/>
                  <a:gd name="connsiteY40" fmla="*/ 37969 h 607975"/>
                  <a:gd name="connsiteX41" fmla="*/ 225556 w 708890"/>
                  <a:gd name="connsiteY41" fmla="*/ 88497 h 607975"/>
                  <a:gd name="connsiteX42" fmla="*/ 258303 w 708890"/>
                  <a:gd name="connsiteY42" fmla="*/ 128726 h 607975"/>
                  <a:gd name="connsiteX43" fmla="*/ 249130 w 708890"/>
                  <a:gd name="connsiteY43" fmla="*/ 137175 h 607975"/>
                  <a:gd name="connsiteX44" fmla="*/ 126230 w 708890"/>
                  <a:gd name="connsiteY44" fmla="*/ 86727 h 607975"/>
                  <a:gd name="connsiteX45" fmla="*/ 101006 w 708890"/>
                  <a:gd name="connsiteY45" fmla="*/ 64118 h 607975"/>
                  <a:gd name="connsiteX46" fmla="*/ 34226 w 708890"/>
                  <a:gd name="connsiteY46" fmla="*/ 17010 h 607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708890" h="607975">
                    <a:moveTo>
                      <a:pt x="588988" y="607094"/>
                    </a:moveTo>
                    <a:cubicBezTo>
                      <a:pt x="587500" y="607094"/>
                      <a:pt x="586051" y="607094"/>
                      <a:pt x="584563" y="607094"/>
                    </a:cubicBezTo>
                    <a:cubicBezTo>
                      <a:pt x="566419" y="605806"/>
                      <a:pt x="550167" y="596312"/>
                      <a:pt x="537575" y="579697"/>
                    </a:cubicBezTo>
                    <a:cubicBezTo>
                      <a:pt x="486806" y="512796"/>
                      <a:pt x="435915" y="419745"/>
                      <a:pt x="386313" y="303201"/>
                    </a:cubicBezTo>
                    <a:cubicBezTo>
                      <a:pt x="384381" y="298655"/>
                      <a:pt x="383135" y="295759"/>
                      <a:pt x="382652" y="294793"/>
                    </a:cubicBezTo>
                    <a:cubicBezTo>
                      <a:pt x="366198" y="268282"/>
                      <a:pt x="321020" y="260478"/>
                      <a:pt x="268682" y="251466"/>
                    </a:cubicBezTo>
                    <a:cubicBezTo>
                      <a:pt x="207533" y="240926"/>
                      <a:pt x="138259" y="228978"/>
                      <a:pt x="90104" y="182352"/>
                    </a:cubicBezTo>
                    <a:cubicBezTo>
                      <a:pt x="26140" y="120319"/>
                      <a:pt x="-6165" y="67055"/>
                      <a:pt x="-854" y="32417"/>
                    </a:cubicBezTo>
                    <a:cubicBezTo>
                      <a:pt x="956" y="19142"/>
                      <a:pt x="9364" y="7717"/>
                      <a:pt x="21473" y="2004"/>
                    </a:cubicBezTo>
                    <a:cubicBezTo>
                      <a:pt x="46858" y="-10668"/>
                      <a:pt x="80610" y="20711"/>
                      <a:pt x="113236" y="51043"/>
                    </a:cubicBezTo>
                    <a:cubicBezTo>
                      <a:pt x="122006" y="59089"/>
                      <a:pt x="130293" y="67135"/>
                      <a:pt x="137615" y="72928"/>
                    </a:cubicBezTo>
                    <a:cubicBezTo>
                      <a:pt x="161753" y="92801"/>
                      <a:pt x="211315" y="114204"/>
                      <a:pt x="233884" y="119192"/>
                    </a:cubicBezTo>
                    <a:cubicBezTo>
                      <a:pt x="228292" y="114123"/>
                      <a:pt x="220487" y="107767"/>
                      <a:pt x="214091" y="102577"/>
                    </a:cubicBezTo>
                    <a:cubicBezTo>
                      <a:pt x="181907" y="76509"/>
                      <a:pt x="159299" y="56635"/>
                      <a:pt x="159379" y="37929"/>
                    </a:cubicBezTo>
                    <a:cubicBezTo>
                      <a:pt x="159419" y="31331"/>
                      <a:pt x="162517" y="25176"/>
                      <a:pt x="167787" y="21194"/>
                    </a:cubicBezTo>
                    <a:cubicBezTo>
                      <a:pt x="189832" y="3694"/>
                      <a:pt x="227045" y="26624"/>
                      <a:pt x="274194" y="55710"/>
                    </a:cubicBezTo>
                    <a:cubicBezTo>
                      <a:pt x="303963" y="74095"/>
                      <a:pt x="337756" y="94934"/>
                      <a:pt x="367687" y="104347"/>
                    </a:cubicBezTo>
                    <a:cubicBezTo>
                      <a:pt x="429921" y="123899"/>
                      <a:pt x="468783" y="199932"/>
                      <a:pt x="483145" y="233081"/>
                    </a:cubicBezTo>
                    <a:cubicBezTo>
                      <a:pt x="486886" y="236662"/>
                      <a:pt x="501851" y="249173"/>
                      <a:pt x="518989" y="263293"/>
                    </a:cubicBezTo>
                    <a:cubicBezTo>
                      <a:pt x="558454" y="296000"/>
                      <a:pt x="624511" y="350752"/>
                      <a:pt x="676728" y="399309"/>
                    </a:cubicBezTo>
                    <a:cubicBezTo>
                      <a:pt x="696843" y="417895"/>
                      <a:pt x="707142" y="440021"/>
                      <a:pt x="707463" y="465003"/>
                    </a:cubicBezTo>
                    <a:cubicBezTo>
                      <a:pt x="708228" y="521646"/>
                      <a:pt x="656935" y="572617"/>
                      <a:pt x="654723" y="574789"/>
                    </a:cubicBezTo>
                    <a:cubicBezTo>
                      <a:pt x="633281" y="595990"/>
                      <a:pt x="610671" y="607094"/>
                      <a:pt x="588988" y="607094"/>
                    </a:cubicBezTo>
                    <a:close/>
                    <a:moveTo>
                      <a:pt x="34226" y="17010"/>
                    </a:moveTo>
                    <a:cubicBezTo>
                      <a:pt x="32616" y="16969"/>
                      <a:pt x="31007" y="17331"/>
                      <a:pt x="29559" y="18015"/>
                    </a:cubicBezTo>
                    <a:cubicBezTo>
                      <a:pt x="22720" y="21113"/>
                      <a:pt x="17933" y="27550"/>
                      <a:pt x="17007" y="34992"/>
                    </a:cubicBezTo>
                    <a:cubicBezTo>
                      <a:pt x="14956" y="48389"/>
                      <a:pt x="19180" y="88256"/>
                      <a:pt x="102696" y="169237"/>
                    </a:cubicBezTo>
                    <a:cubicBezTo>
                      <a:pt x="146948" y="212001"/>
                      <a:pt x="213166" y="223426"/>
                      <a:pt x="271659" y="233604"/>
                    </a:cubicBezTo>
                    <a:cubicBezTo>
                      <a:pt x="328302" y="243340"/>
                      <a:pt x="377221" y="251788"/>
                      <a:pt x="398180" y="285661"/>
                    </a:cubicBezTo>
                    <a:cubicBezTo>
                      <a:pt x="399951" y="289040"/>
                      <a:pt x="401519" y="292500"/>
                      <a:pt x="402847" y="296040"/>
                    </a:cubicBezTo>
                    <a:cubicBezTo>
                      <a:pt x="451886" y="411257"/>
                      <a:pt x="502012" y="502980"/>
                      <a:pt x="551696" y="568715"/>
                    </a:cubicBezTo>
                    <a:cubicBezTo>
                      <a:pt x="561190" y="581226"/>
                      <a:pt x="572615" y="588065"/>
                      <a:pt x="585609" y="588829"/>
                    </a:cubicBezTo>
                    <a:cubicBezTo>
                      <a:pt x="603028" y="590116"/>
                      <a:pt x="622982" y="580502"/>
                      <a:pt x="641930" y="561836"/>
                    </a:cubicBezTo>
                    <a:cubicBezTo>
                      <a:pt x="642453" y="561353"/>
                      <a:pt x="690205" y="514003"/>
                      <a:pt x="689280" y="465285"/>
                    </a:cubicBezTo>
                    <a:cubicBezTo>
                      <a:pt x="688998" y="445452"/>
                      <a:pt x="680590" y="427751"/>
                      <a:pt x="664338" y="412625"/>
                    </a:cubicBezTo>
                    <a:cubicBezTo>
                      <a:pt x="612442" y="364349"/>
                      <a:pt x="546667" y="309879"/>
                      <a:pt x="507443" y="277294"/>
                    </a:cubicBezTo>
                    <a:cubicBezTo>
                      <a:pt x="468220" y="244707"/>
                      <a:pt x="468421" y="244788"/>
                      <a:pt x="467214" y="241650"/>
                    </a:cubicBezTo>
                    <a:cubicBezTo>
                      <a:pt x="457157" y="218035"/>
                      <a:pt x="419864" y="139588"/>
                      <a:pt x="362336" y="121525"/>
                    </a:cubicBezTo>
                    <a:cubicBezTo>
                      <a:pt x="330152" y="111428"/>
                      <a:pt x="295475" y="89986"/>
                      <a:pt x="264780" y="71038"/>
                    </a:cubicBezTo>
                    <a:cubicBezTo>
                      <a:pt x="230303" y="49756"/>
                      <a:pt x="191160" y="25659"/>
                      <a:pt x="179132" y="35274"/>
                    </a:cubicBezTo>
                    <a:cubicBezTo>
                      <a:pt x="177523" y="36561"/>
                      <a:pt x="177523" y="37406"/>
                      <a:pt x="177523" y="37969"/>
                    </a:cubicBezTo>
                    <a:cubicBezTo>
                      <a:pt x="177523" y="49475"/>
                      <a:pt x="207574" y="73894"/>
                      <a:pt x="225556" y="88497"/>
                    </a:cubicBezTo>
                    <a:cubicBezTo>
                      <a:pt x="249694" y="108129"/>
                      <a:pt x="261763" y="117945"/>
                      <a:pt x="258303" y="128726"/>
                    </a:cubicBezTo>
                    <a:cubicBezTo>
                      <a:pt x="256895" y="132910"/>
                      <a:pt x="253435" y="136129"/>
                      <a:pt x="249130" y="137175"/>
                    </a:cubicBezTo>
                    <a:cubicBezTo>
                      <a:pt x="227326" y="143692"/>
                      <a:pt x="153425" y="109014"/>
                      <a:pt x="126230" y="86727"/>
                    </a:cubicBezTo>
                    <a:cubicBezTo>
                      <a:pt x="118506" y="80411"/>
                      <a:pt x="110138" y="72486"/>
                      <a:pt x="101006" y="64118"/>
                    </a:cubicBezTo>
                    <a:cubicBezTo>
                      <a:pt x="80369" y="44969"/>
                      <a:pt x="50277" y="17010"/>
                      <a:pt x="34226" y="17010"/>
                    </a:cubicBezTo>
                    <a:close/>
                  </a:path>
                </a:pathLst>
              </a:custGeom>
              <a:solidFill>
                <a:srgbClr val="000000"/>
              </a:solidFill>
              <a:ln w="4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4E0E0901-7F48-DDA1-3A02-170770A769E8}"/>
                  </a:ext>
                </a:extLst>
              </p:cNvPr>
              <p:cNvSpPr/>
              <p:nvPr/>
            </p:nvSpPr>
            <p:spPr>
              <a:xfrm>
                <a:off x="4005264" y="3723787"/>
                <a:ext cx="1136196" cy="854561"/>
              </a:xfrm>
              <a:custGeom>
                <a:avLst/>
                <a:gdLst>
                  <a:gd name="connsiteX0" fmla="*/ 1031630 w 1136196"/>
                  <a:gd name="connsiteY0" fmla="*/ 602092 h 854561"/>
                  <a:gd name="connsiteX1" fmla="*/ 1134778 w 1136196"/>
                  <a:gd name="connsiteY1" fmla="*/ 141 h 854561"/>
                  <a:gd name="connsiteX2" fmla="*/ 930252 w 1136196"/>
                  <a:gd name="connsiteY2" fmla="*/ 63704 h 854561"/>
                  <a:gd name="connsiteX3" fmla="*/ 330232 w 1136196"/>
                  <a:gd name="connsiteY3" fmla="*/ 437836 h 854561"/>
                  <a:gd name="connsiteX4" fmla="*/ 140068 w 1136196"/>
                  <a:gd name="connsiteY4" fmla="*/ 353355 h 854561"/>
                  <a:gd name="connsiteX5" fmla="*/ -1419 w 1136196"/>
                  <a:gd name="connsiteY5" fmla="*/ 516082 h 854561"/>
                  <a:gd name="connsiteX6" fmla="*/ 288233 w 1136196"/>
                  <a:gd name="connsiteY6" fmla="*/ 802072 h 854561"/>
                  <a:gd name="connsiteX7" fmla="*/ 876506 w 1136196"/>
                  <a:gd name="connsiteY7" fmla="*/ 717591 h 854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36196" h="854561">
                    <a:moveTo>
                      <a:pt x="1031630" y="602092"/>
                    </a:moveTo>
                    <a:cubicBezTo>
                      <a:pt x="1086422" y="282229"/>
                      <a:pt x="1134778" y="141"/>
                      <a:pt x="1134778" y="141"/>
                    </a:cubicBezTo>
                    <a:cubicBezTo>
                      <a:pt x="1134778" y="141"/>
                      <a:pt x="1000412" y="-14100"/>
                      <a:pt x="930252" y="63704"/>
                    </a:cubicBezTo>
                    <a:cubicBezTo>
                      <a:pt x="860092" y="141507"/>
                      <a:pt x="590878" y="465514"/>
                      <a:pt x="330232" y="437836"/>
                    </a:cubicBezTo>
                    <a:cubicBezTo>
                      <a:pt x="211676" y="425325"/>
                      <a:pt x="175872" y="371257"/>
                      <a:pt x="140068" y="353355"/>
                    </a:cubicBezTo>
                    <a:lnTo>
                      <a:pt x="-1419" y="516082"/>
                    </a:lnTo>
                    <a:cubicBezTo>
                      <a:pt x="33018" y="570150"/>
                      <a:pt x="123292" y="725275"/>
                      <a:pt x="288233" y="802072"/>
                    </a:cubicBezTo>
                    <a:cubicBezTo>
                      <a:pt x="618394" y="955628"/>
                      <a:pt x="876506" y="717591"/>
                      <a:pt x="876506" y="717591"/>
                    </a:cubicBezTo>
                    <a:close/>
                  </a:path>
                </a:pathLst>
              </a:custGeom>
              <a:solidFill>
                <a:srgbClr val="F2F2F2"/>
              </a:solidFill>
              <a:ln w="4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71DD37C7-ACF2-8206-7084-ABB9A84EDC6F}"/>
                  </a:ext>
                </a:extLst>
              </p:cNvPr>
              <p:cNvSpPr/>
              <p:nvPr/>
            </p:nvSpPr>
            <p:spPr>
              <a:xfrm>
                <a:off x="3996228" y="3714581"/>
                <a:ext cx="1154528" cy="872142"/>
              </a:xfrm>
              <a:custGeom>
                <a:avLst/>
                <a:gdLst>
                  <a:gd name="connsiteX0" fmla="*/ 521748 w 1154528"/>
                  <a:gd name="connsiteY0" fmla="*/ 871260 h 872142"/>
                  <a:gd name="connsiteX1" fmla="*/ 293406 w 1154528"/>
                  <a:gd name="connsiteY1" fmla="*/ 819244 h 872142"/>
                  <a:gd name="connsiteX2" fmla="*/ 6732 w 1154528"/>
                  <a:gd name="connsiteY2" fmla="*/ 540616 h 872142"/>
                  <a:gd name="connsiteX3" fmla="*/ 14 w 1154528"/>
                  <a:gd name="connsiteY3" fmla="*/ 529915 h 872142"/>
                  <a:gd name="connsiteX4" fmla="*/ 819 w 1154528"/>
                  <a:gd name="connsiteY4" fmla="*/ 519133 h 872142"/>
                  <a:gd name="connsiteX5" fmla="*/ 142305 w 1154528"/>
                  <a:gd name="connsiteY5" fmla="*/ 356647 h 872142"/>
                  <a:gd name="connsiteX6" fmla="*/ 153167 w 1154528"/>
                  <a:gd name="connsiteY6" fmla="*/ 354515 h 872142"/>
                  <a:gd name="connsiteX7" fmla="*/ 183540 w 1154528"/>
                  <a:gd name="connsiteY7" fmla="*/ 375072 h 872142"/>
                  <a:gd name="connsiteX8" fmla="*/ 340435 w 1154528"/>
                  <a:gd name="connsiteY8" fmla="*/ 438192 h 872142"/>
                  <a:gd name="connsiteX9" fmla="*/ 918007 w 1154528"/>
                  <a:gd name="connsiteY9" fmla="*/ 83409 h 872142"/>
                  <a:gd name="connsiteX10" fmla="*/ 932771 w 1154528"/>
                  <a:gd name="connsiteY10" fmla="*/ 66835 h 872142"/>
                  <a:gd name="connsiteX11" fmla="*/ 1144941 w 1154528"/>
                  <a:gd name="connsiteY11" fmla="*/ 296 h 872142"/>
                  <a:gd name="connsiteX12" fmla="*/ 1153067 w 1154528"/>
                  <a:gd name="connsiteY12" fmla="*/ 10111 h 872142"/>
                  <a:gd name="connsiteX13" fmla="*/ 1152987 w 1154528"/>
                  <a:gd name="connsiteY13" fmla="*/ 10795 h 872142"/>
                  <a:gd name="connsiteX14" fmla="*/ 1049839 w 1154528"/>
                  <a:gd name="connsiteY14" fmla="*/ 612787 h 872142"/>
                  <a:gd name="connsiteX15" fmla="*/ 1046339 w 1154528"/>
                  <a:gd name="connsiteY15" fmla="*/ 618500 h 872142"/>
                  <a:gd name="connsiteX16" fmla="*/ 891456 w 1154528"/>
                  <a:gd name="connsiteY16" fmla="*/ 733475 h 872142"/>
                  <a:gd name="connsiteX17" fmla="*/ 521748 w 1154528"/>
                  <a:gd name="connsiteY17" fmla="*/ 871260 h 872142"/>
                  <a:gd name="connsiteX18" fmla="*/ 18882 w 1154528"/>
                  <a:gd name="connsiteY18" fmla="*/ 525932 h 872142"/>
                  <a:gd name="connsiteX19" fmla="*/ 22060 w 1154528"/>
                  <a:gd name="connsiteY19" fmla="*/ 531001 h 872142"/>
                  <a:gd name="connsiteX20" fmla="*/ 301050 w 1154528"/>
                  <a:gd name="connsiteY20" fmla="*/ 802911 h 872142"/>
                  <a:gd name="connsiteX21" fmla="*/ 879387 w 1154528"/>
                  <a:gd name="connsiteY21" fmla="*/ 719837 h 872142"/>
                  <a:gd name="connsiteX22" fmla="*/ 880111 w 1154528"/>
                  <a:gd name="connsiteY22" fmla="*/ 719234 h 872142"/>
                  <a:gd name="connsiteX23" fmla="*/ 1032419 w 1154528"/>
                  <a:gd name="connsiteY23" fmla="*/ 606189 h 872142"/>
                  <a:gd name="connsiteX24" fmla="*/ 1133234 w 1154528"/>
                  <a:gd name="connsiteY24" fmla="*/ 17635 h 872142"/>
                  <a:gd name="connsiteX25" fmla="*/ 946007 w 1154528"/>
                  <a:gd name="connsiteY25" fmla="*/ 78944 h 872142"/>
                  <a:gd name="connsiteX26" fmla="*/ 931363 w 1154528"/>
                  <a:gd name="connsiteY26" fmla="*/ 95357 h 872142"/>
                  <a:gd name="connsiteX27" fmla="*/ 370567 w 1154528"/>
                  <a:gd name="connsiteY27" fmla="*/ 457824 h 872142"/>
                  <a:gd name="connsiteX28" fmla="*/ 338383 w 1154528"/>
                  <a:gd name="connsiteY28" fmla="*/ 456134 h 872142"/>
                  <a:gd name="connsiteX29" fmla="*/ 172678 w 1154528"/>
                  <a:gd name="connsiteY29" fmla="*/ 389434 h 872142"/>
                  <a:gd name="connsiteX30" fmla="*/ 151196 w 1154528"/>
                  <a:gd name="connsiteY30" fmla="*/ 374066 h 872142"/>
                  <a:gd name="connsiteX31" fmla="*/ 1040706 w 1154528"/>
                  <a:gd name="connsiteY31" fmla="*/ 611258 h 872142"/>
                  <a:gd name="connsiteX32" fmla="*/ 1040706 w 1154528"/>
                  <a:gd name="connsiteY32" fmla="*/ 611258 h 872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154528" h="872142">
                    <a:moveTo>
                      <a:pt x="521748" y="871260"/>
                    </a:moveTo>
                    <a:cubicBezTo>
                      <a:pt x="442738" y="870939"/>
                      <a:pt x="364773" y="853197"/>
                      <a:pt x="293406" y="819244"/>
                    </a:cubicBezTo>
                    <a:cubicBezTo>
                      <a:pt x="135788" y="745946"/>
                      <a:pt x="45353" y="602005"/>
                      <a:pt x="6732" y="540616"/>
                    </a:cubicBezTo>
                    <a:lnTo>
                      <a:pt x="14" y="529915"/>
                    </a:lnTo>
                    <a:cubicBezTo>
                      <a:pt x="-2158" y="526536"/>
                      <a:pt x="-1837" y="522150"/>
                      <a:pt x="819" y="519133"/>
                    </a:cubicBezTo>
                    <a:lnTo>
                      <a:pt x="142305" y="356647"/>
                    </a:lnTo>
                    <a:cubicBezTo>
                      <a:pt x="145000" y="353549"/>
                      <a:pt x="149466" y="352664"/>
                      <a:pt x="153167" y="354515"/>
                    </a:cubicBezTo>
                    <a:cubicBezTo>
                      <a:pt x="163909" y="360428"/>
                      <a:pt x="174046" y="367308"/>
                      <a:pt x="183540" y="375072"/>
                    </a:cubicBezTo>
                    <a:cubicBezTo>
                      <a:pt x="213511" y="397882"/>
                      <a:pt x="254585" y="429140"/>
                      <a:pt x="340435" y="438192"/>
                    </a:cubicBezTo>
                    <a:cubicBezTo>
                      <a:pt x="580886" y="463415"/>
                      <a:pt x="834612" y="177425"/>
                      <a:pt x="918007" y="83409"/>
                    </a:cubicBezTo>
                    <a:cubicBezTo>
                      <a:pt x="923599" y="77093"/>
                      <a:pt x="928547" y="71341"/>
                      <a:pt x="932771" y="66835"/>
                    </a:cubicBezTo>
                    <a:cubicBezTo>
                      <a:pt x="1005184" y="-13624"/>
                      <a:pt x="1139268" y="-308"/>
                      <a:pt x="1144941" y="296"/>
                    </a:cubicBezTo>
                    <a:cubicBezTo>
                      <a:pt x="1149889" y="738"/>
                      <a:pt x="1153550" y="5163"/>
                      <a:pt x="1153067" y="10111"/>
                    </a:cubicBezTo>
                    <a:cubicBezTo>
                      <a:pt x="1153067" y="10353"/>
                      <a:pt x="1153027" y="10554"/>
                      <a:pt x="1152987" y="10795"/>
                    </a:cubicBezTo>
                    <a:lnTo>
                      <a:pt x="1049839" y="612787"/>
                    </a:lnTo>
                    <a:cubicBezTo>
                      <a:pt x="1049436" y="615080"/>
                      <a:pt x="1048189" y="617132"/>
                      <a:pt x="1046339" y="618500"/>
                    </a:cubicBezTo>
                    <a:lnTo>
                      <a:pt x="891456" y="733475"/>
                    </a:lnTo>
                    <a:cubicBezTo>
                      <a:pt x="882324" y="741440"/>
                      <a:pt x="733354" y="871260"/>
                      <a:pt x="521748" y="871260"/>
                    </a:cubicBezTo>
                    <a:close/>
                    <a:moveTo>
                      <a:pt x="18882" y="525932"/>
                    </a:moveTo>
                    <a:lnTo>
                      <a:pt x="22060" y="531001"/>
                    </a:lnTo>
                    <a:cubicBezTo>
                      <a:pt x="59835" y="591103"/>
                      <a:pt x="148259" y="731825"/>
                      <a:pt x="301050" y="802911"/>
                    </a:cubicBezTo>
                    <a:cubicBezTo>
                      <a:pt x="622000" y="952161"/>
                      <a:pt x="876812" y="722211"/>
                      <a:pt x="879387" y="719837"/>
                    </a:cubicBezTo>
                    <a:lnTo>
                      <a:pt x="880111" y="719234"/>
                    </a:lnTo>
                    <a:lnTo>
                      <a:pt x="1032419" y="606189"/>
                    </a:lnTo>
                    <a:lnTo>
                      <a:pt x="1133234" y="17635"/>
                    </a:lnTo>
                    <a:cubicBezTo>
                      <a:pt x="1101896" y="16307"/>
                      <a:pt x="1001644" y="17232"/>
                      <a:pt x="946007" y="78944"/>
                    </a:cubicBezTo>
                    <a:cubicBezTo>
                      <a:pt x="941984" y="83570"/>
                      <a:pt x="936915" y="89081"/>
                      <a:pt x="931363" y="95357"/>
                    </a:cubicBezTo>
                    <a:cubicBezTo>
                      <a:pt x="850100" y="187000"/>
                      <a:pt x="609850" y="457824"/>
                      <a:pt x="370567" y="457824"/>
                    </a:cubicBezTo>
                    <a:cubicBezTo>
                      <a:pt x="359825" y="457824"/>
                      <a:pt x="349084" y="457260"/>
                      <a:pt x="338383" y="456134"/>
                    </a:cubicBezTo>
                    <a:cubicBezTo>
                      <a:pt x="247746" y="446560"/>
                      <a:pt x="204339" y="413531"/>
                      <a:pt x="172678" y="389434"/>
                    </a:cubicBezTo>
                    <a:cubicBezTo>
                      <a:pt x="164632" y="383480"/>
                      <a:pt x="157834" y="378129"/>
                      <a:pt x="151196" y="374066"/>
                    </a:cubicBezTo>
                    <a:close/>
                    <a:moveTo>
                      <a:pt x="1040706" y="611258"/>
                    </a:moveTo>
                    <a:lnTo>
                      <a:pt x="1040706" y="611258"/>
                    </a:lnTo>
                    <a:close/>
                  </a:path>
                </a:pathLst>
              </a:custGeom>
              <a:solidFill>
                <a:srgbClr val="000000"/>
              </a:solidFill>
              <a:ln w="4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A6F192FC-08B1-29E1-5091-40BD404ECA69}"/>
                  </a:ext>
                </a:extLst>
              </p:cNvPr>
              <p:cNvSpPr/>
              <p:nvPr/>
            </p:nvSpPr>
            <p:spPr>
              <a:xfrm>
                <a:off x="4919439" y="3693315"/>
                <a:ext cx="1066370" cy="1604312"/>
              </a:xfrm>
              <a:custGeom>
                <a:avLst/>
                <a:gdLst>
                  <a:gd name="connsiteX0" fmla="*/ 623701 w 1066370"/>
                  <a:gd name="connsiteY0" fmla="*/ 6999 h 1604312"/>
                  <a:gd name="connsiteX1" fmla="*/ 978886 w 1066370"/>
                  <a:gd name="connsiteY1" fmla="*/ 399798 h 1604312"/>
                  <a:gd name="connsiteX2" fmla="*/ 971323 w 1066370"/>
                  <a:gd name="connsiteY2" fmla="*/ 1282148 h 1604312"/>
                  <a:gd name="connsiteX3" fmla="*/ 884387 w 1066370"/>
                  <a:gd name="connsiteY3" fmla="*/ 1466237 h 1604312"/>
                  <a:gd name="connsiteX4" fmla="*/ 330067 w 1066370"/>
                  <a:gd name="connsiteY4" fmla="*/ 1596741 h 1604312"/>
                  <a:gd name="connsiteX5" fmla="*/ 180575 w 1066370"/>
                  <a:gd name="connsiteY5" fmla="*/ 1437915 h 1604312"/>
                  <a:gd name="connsiteX6" fmla="*/ 133789 w 1066370"/>
                  <a:gd name="connsiteY6" fmla="*/ 521613 h 1604312"/>
                  <a:gd name="connsiteX7" fmla="*/ 9882 w 1066370"/>
                  <a:gd name="connsiteY7" fmla="*/ 522055 h 1604312"/>
                  <a:gd name="connsiteX8" fmla="*/ -1382 w 1066370"/>
                  <a:gd name="connsiteY8" fmla="*/ 293472 h 1604312"/>
                  <a:gd name="connsiteX9" fmla="*/ 29434 w 1066370"/>
                  <a:gd name="connsiteY9" fmla="*/ 154842 h 1604312"/>
                  <a:gd name="connsiteX10" fmla="*/ 315987 w 1066370"/>
                  <a:gd name="connsiteY10" fmla="*/ -645 h 1604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66370" h="1604312">
                    <a:moveTo>
                      <a:pt x="623701" y="6999"/>
                    </a:moveTo>
                    <a:cubicBezTo>
                      <a:pt x="623701" y="6999"/>
                      <a:pt x="802561" y="-23093"/>
                      <a:pt x="978886" y="399798"/>
                    </a:cubicBezTo>
                    <a:cubicBezTo>
                      <a:pt x="1096195" y="682771"/>
                      <a:pt x="1093499" y="1001226"/>
                      <a:pt x="971323" y="1282148"/>
                    </a:cubicBezTo>
                    <a:cubicBezTo>
                      <a:pt x="933387" y="1369808"/>
                      <a:pt x="899433" y="1444030"/>
                      <a:pt x="884387" y="1466237"/>
                    </a:cubicBezTo>
                    <a:cubicBezTo>
                      <a:pt x="791458" y="1603017"/>
                      <a:pt x="497381" y="1615086"/>
                      <a:pt x="330067" y="1596741"/>
                    </a:cubicBezTo>
                    <a:cubicBezTo>
                      <a:pt x="248040" y="1587649"/>
                      <a:pt x="184719" y="1520346"/>
                      <a:pt x="180575" y="1437915"/>
                    </a:cubicBezTo>
                    <a:lnTo>
                      <a:pt x="133789" y="521613"/>
                    </a:lnTo>
                    <a:lnTo>
                      <a:pt x="9882" y="522055"/>
                    </a:lnTo>
                    <a:lnTo>
                      <a:pt x="-1382" y="293472"/>
                    </a:lnTo>
                    <a:cubicBezTo>
                      <a:pt x="-2388" y="272674"/>
                      <a:pt x="17486" y="176807"/>
                      <a:pt x="29434" y="154842"/>
                    </a:cubicBezTo>
                    <a:cubicBezTo>
                      <a:pt x="68899" y="82952"/>
                      <a:pt x="146984" y="-6076"/>
                      <a:pt x="315987" y="-645"/>
                    </a:cubicBezTo>
                    <a:close/>
                  </a:path>
                </a:pathLst>
              </a:custGeom>
              <a:solidFill>
                <a:srgbClr val="F2F2F2"/>
              </a:solidFill>
              <a:ln w="4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B7718C3A-F2D7-AF78-C370-F95DC00C0E89}"/>
                  </a:ext>
                </a:extLst>
              </p:cNvPr>
              <p:cNvSpPr/>
              <p:nvPr/>
            </p:nvSpPr>
            <p:spPr>
              <a:xfrm>
                <a:off x="4910416" y="3684213"/>
                <a:ext cx="1083958" cy="1622615"/>
              </a:xfrm>
              <a:custGeom>
                <a:avLst/>
                <a:gdLst>
                  <a:gd name="connsiteX0" fmla="*/ 469393 w 1083958"/>
                  <a:gd name="connsiteY0" fmla="*/ 1621733 h 1622615"/>
                  <a:gd name="connsiteX1" fmla="*/ 338084 w 1083958"/>
                  <a:gd name="connsiteY1" fmla="*/ 1614814 h 1622615"/>
                  <a:gd name="connsiteX2" fmla="*/ 180546 w 1083958"/>
                  <a:gd name="connsiteY2" fmla="*/ 1447500 h 1622615"/>
                  <a:gd name="connsiteX3" fmla="*/ 134162 w 1083958"/>
                  <a:gd name="connsiteY3" fmla="*/ 539766 h 1622615"/>
                  <a:gd name="connsiteX4" fmla="*/ 18905 w 1083958"/>
                  <a:gd name="connsiteY4" fmla="*/ 540168 h 1622615"/>
                  <a:gd name="connsiteX5" fmla="*/ 18905 w 1083958"/>
                  <a:gd name="connsiteY5" fmla="*/ 540168 h 1622615"/>
                  <a:gd name="connsiteX6" fmla="*/ 9853 w 1083958"/>
                  <a:gd name="connsiteY6" fmla="*/ 531599 h 1622615"/>
                  <a:gd name="connsiteX7" fmla="*/ -1371 w 1083958"/>
                  <a:gd name="connsiteY7" fmla="*/ 303016 h 1622615"/>
                  <a:gd name="connsiteX8" fmla="*/ 30531 w 1083958"/>
                  <a:gd name="connsiteY8" fmla="*/ 159599 h 1622615"/>
                  <a:gd name="connsiteX9" fmla="*/ 325332 w 1083958"/>
                  <a:gd name="connsiteY9" fmla="*/ -595 h 1622615"/>
                  <a:gd name="connsiteX10" fmla="*/ 632201 w 1083958"/>
                  <a:gd name="connsiteY10" fmla="*/ 7049 h 1622615"/>
                  <a:gd name="connsiteX11" fmla="*/ 996236 w 1083958"/>
                  <a:gd name="connsiteY11" fmla="*/ 405319 h 1622615"/>
                  <a:gd name="connsiteX12" fmla="*/ 988633 w 1083958"/>
                  <a:gd name="connsiteY12" fmla="*/ 1294709 h 1622615"/>
                  <a:gd name="connsiteX13" fmla="*/ 900852 w 1083958"/>
                  <a:gd name="connsiteY13" fmla="*/ 1480287 h 1622615"/>
                  <a:gd name="connsiteX14" fmla="*/ 469393 w 1083958"/>
                  <a:gd name="connsiteY14" fmla="*/ 1621733 h 1622615"/>
                  <a:gd name="connsiteX15" fmla="*/ 142811 w 1083958"/>
                  <a:gd name="connsiteY15" fmla="*/ 521663 h 1622615"/>
                  <a:gd name="connsiteX16" fmla="*/ 151823 w 1083958"/>
                  <a:gd name="connsiteY16" fmla="*/ 530231 h 1622615"/>
                  <a:gd name="connsiteX17" fmla="*/ 198529 w 1083958"/>
                  <a:gd name="connsiteY17" fmla="*/ 1446575 h 1622615"/>
                  <a:gd name="connsiteX18" fmla="*/ 339975 w 1083958"/>
                  <a:gd name="connsiteY18" fmla="*/ 1596871 h 1622615"/>
                  <a:gd name="connsiteX19" fmla="*/ 885847 w 1083958"/>
                  <a:gd name="connsiteY19" fmla="*/ 1470270 h 1622615"/>
                  <a:gd name="connsiteX20" fmla="*/ 971978 w 1083958"/>
                  <a:gd name="connsiteY20" fmla="*/ 1287669 h 1622615"/>
                  <a:gd name="connsiteX21" fmla="*/ 979501 w 1083958"/>
                  <a:gd name="connsiteY21" fmla="*/ 412400 h 1622615"/>
                  <a:gd name="connsiteX22" fmla="*/ 634172 w 1083958"/>
                  <a:gd name="connsiteY22" fmla="*/ 24991 h 1622615"/>
                  <a:gd name="connsiteX23" fmla="*/ 632442 w 1083958"/>
                  <a:gd name="connsiteY23" fmla="*/ 24991 h 1622615"/>
                  <a:gd name="connsiteX24" fmla="*/ 324728 w 1083958"/>
                  <a:gd name="connsiteY24" fmla="*/ 17347 h 1622615"/>
                  <a:gd name="connsiteX25" fmla="*/ 46301 w 1083958"/>
                  <a:gd name="connsiteY25" fmla="*/ 168168 h 1622615"/>
                  <a:gd name="connsiteX26" fmla="*/ 16572 w 1083958"/>
                  <a:gd name="connsiteY26" fmla="*/ 302010 h 1622615"/>
                  <a:gd name="connsiteX27" fmla="*/ 27393 w 1083958"/>
                  <a:gd name="connsiteY27" fmla="*/ 521984 h 1622615"/>
                  <a:gd name="connsiteX28" fmla="*/ 142690 w 1083958"/>
                  <a:gd name="connsiteY28" fmla="*/ 521542 h 1622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083958" h="1622615">
                    <a:moveTo>
                      <a:pt x="469393" y="1621733"/>
                    </a:moveTo>
                    <a:cubicBezTo>
                      <a:pt x="425543" y="1621773"/>
                      <a:pt x="381693" y="1619480"/>
                      <a:pt x="338084" y="1614814"/>
                    </a:cubicBezTo>
                    <a:cubicBezTo>
                      <a:pt x="251511" y="1605480"/>
                      <a:pt x="184650" y="1534476"/>
                      <a:pt x="180546" y="1447500"/>
                    </a:cubicBezTo>
                    <a:lnTo>
                      <a:pt x="134162" y="539766"/>
                    </a:lnTo>
                    <a:lnTo>
                      <a:pt x="18905" y="540168"/>
                    </a:lnTo>
                    <a:lnTo>
                      <a:pt x="18905" y="540168"/>
                    </a:lnTo>
                    <a:cubicBezTo>
                      <a:pt x="14077" y="540168"/>
                      <a:pt x="10095" y="536426"/>
                      <a:pt x="9853" y="531599"/>
                    </a:cubicBezTo>
                    <a:lnTo>
                      <a:pt x="-1371" y="303016"/>
                    </a:lnTo>
                    <a:cubicBezTo>
                      <a:pt x="-2537" y="279603"/>
                      <a:pt x="17859" y="182650"/>
                      <a:pt x="30531" y="159599"/>
                    </a:cubicBezTo>
                    <a:cubicBezTo>
                      <a:pt x="91358" y="48847"/>
                      <a:pt x="190563" y="-5342"/>
                      <a:pt x="325332" y="-595"/>
                    </a:cubicBezTo>
                    <a:lnTo>
                      <a:pt x="632201" y="7049"/>
                    </a:lnTo>
                    <a:cubicBezTo>
                      <a:pt x="648293" y="4917"/>
                      <a:pt x="823853" y="-8077"/>
                      <a:pt x="996236" y="405319"/>
                    </a:cubicBezTo>
                    <a:cubicBezTo>
                      <a:pt x="1113907" y="687568"/>
                      <a:pt x="1111131" y="1011736"/>
                      <a:pt x="988633" y="1294709"/>
                    </a:cubicBezTo>
                    <a:cubicBezTo>
                      <a:pt x="943978" y="1397817"/>
                      <a:pt x="914450" y="1460253"/>
                      <a:pt x="900852" y="1480287"/>
                    </a:cubicBezTo>
                    <a:cubicBezTo>
                      <a:pt x="825623" y="1591280"/>
                      <a:pt x="629908" y="1621733"/>
                      <a:pt x="469393" y="1621733"/>
                    </a:cubicBezTo>
                    <a:close/>
                    <a:moveTo>
                      <a:pt x="142811" y="521663"/>
                    </a:moveTo>
                    <a:cubicBezTo>
                      <a:pt x="147598" y="521663"/>
                      <a:pt x="151581" y="525444"/>
                      <a:pt x="151823" y="530231"/>
                    </a:cubicBezTo>
                    <a:lnTo>
                      <a:pt x="198529" y="1446575"/>
                    </a:lnTo>
                    <a:cubicBezTo>
                      <a:pt x="202190" y="1524700"/>
                      <a:pt x="262212" y="1588504"/>
                      <a:pt x="339975" y="1596871"/>
                    </a:cubicBezTo>
                    <a:cubicBezTo>
                      <a:pt x="487978" y="1612963"/>
                      <a:pt x="792555" y="1607734"/>
                      <a:pt x="885847" y="1470270"/>
                    </a:cubicBezTo>
                    <a:cubicBezTo>
                      <a:pt x="894777" y="1457155"/>
                      <a:pt x="916944" y="1414794"/>
                      <a:pt x="971978" y="1287669"/>
                    </a:cubicBezTo>
                    <a:cubicBezTo>
                      <a:pt x="1092666" y="1009161"/>
                      <a:pt x="1095281" y="690143"/>
                      <a:pt x="979501" y="412400"/>
                    </a:cubicBezTo>
                    <a:cubicBezTo>
                      <a:pt x="807922" y="853"/>
                      <a:pt x="635862" y="24669"/>
                      <a:pt x="634172" y="24991"/>
                    </a:cubicBezTo>
                    <a:lnTo>
                      <a:pt x="632442" y="24991"/>
                    </a:lnTo>
                    <a:lnTo>
                      <a:pt x="324728" y="17347"/>
                    </a:lnTo>
                    <a:cubicBezTo>
                      <a:pt x="197121" y="13003"/>
                      <a:pt x="103467" y="63893"/>
                      <a:pt x="46301" y="168168"/>
                    </a:cubicBezTo>
                    <a:cubicBezTo>
                      <a:pt x="35439" y="187880"/>
                      <a:pt x="15606" y="282137"/>
                      <a:pt x="16572" y="302010"/>
                    </a:cubicBezTo>
                    <a:lnTo>
                      <a:pt x="27393" y="521984"/>
                    </a:lnTo>
                    <a:lnTo>
                      <a:pt x="142690" y="521542"/>
                    </a:lnTo>
                    <a:close/>
                  </a:path>
                </a:pathLst>
              </a:custGeom>
              <a:solidFill>
                <a:srgbClr val="000000"/>
              </a:solidFill>
              <a:ln w="4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D3DC2957-2724-58B8-76DB-D47C375F7411}"/>
                  </a:ext>
                </a:extLst>
              </p:cNvPr>
              <p:cNvSpPr/>
              <p:nvPr/>
            </p:nvSpPr>
            <p:spPr>
              <a:xfrm>
                <a:off x="4858005" y="3703264"/>
                <a:ext cx="556203" cy="2973481"/>
              </a:xfrm>
              <a:custGeom>
                <a:avLst/>
                <a:gdLst>
                  <a:gd name="connsiteX0" fmla="*/ 173096 w 556203"/>
                  <a:gd name="connsiteY0" fmla="*/ 2934272 h 2973481"/>
                  <a:gd name="connsiteX1" fmla="*/ -1258 w 556203"/>
                  <a:gd name="connsiteY1" fmla="*/ 2707178 h 2973481"/>
                  <a:gd name="connsiteX2" fmla="*/ 64799 w 556203"/>
                  <a:gd name="connsiteY2" fmla="*/ 1963659 h 2973481"/>
                  <a:gd name="connsiteX3" fmla="*/ 71437 w 556203"/>
                  <a:gd name="connsiteY3" fmla="*/ 1685594 h 2973481"/>
                  <a:gd name="connsiteX4" fmla="*/ 46655 w 556203"/>
                  <a:gd name="connsiteY4" fmla="*/ 1168044 h 2973481"/>
                  <a:gd name="connsiteX5" fmla="*/ 23684 w 556203"/>
                  <a:gd name="connsiteY5" fmla="*/ 228609 h 2973481"/>
                  <a:gd name="connsiteX6" fmla="*/ 23684 w 556203"/>
                  <a:gd name="connsiteY6" fmla="*/ 226839 h 2973481"/>
                  <a:gd name="connsiteX7" fmla="*/ 125545 w 556203"/>
                  <a:gd name="connsiteY7" fmla="*/ 31928 h 2973481"/>
                  <a:gd name="connsiteX8" fmla="*/ 175631 w 556203"/>
                  <a:gd name="connsiteY8" fmla="*/ 710 h 2973481"/>
                  <a:gd name="connsiteX9" fmla="*/ 200090 w 556203"/>
                  <a:gd name="connsiteY9" fmla="*/ 10164 h 2973481"/>
                  <a:gd name="connsiteX10" fmla="*/ 201619 w 556203"/>
                  <a:gd name="connsiteY10" fmla="*/ 16118 h 2973481"/>
                  <a:gd name="connsiteX11" fmla="*/ 335421 w 556203"/>
                  <a:gd name="connsiteY11" fmla="*/ 1298870 h 2973481"/>
                  <a:gd name="connsiteX12" fmla="*/ 553424 w 556203"/>
                  <a:gd name="connsiteY12" fmla="*/ 2869503 h 2973481"/>
                  <a:gd name="connsiteX13" fmla="*/ 495172 w 556203"/>
                  <a:gd name="connsiteY13" fmla="*/ 2959979 h 2973481"/>
                  <a:gd name="connsiteX14" fmla="*/ 293221 w 556203"/>
                  <a:gd name="connsiteY14" fmla="*/ 2961628 h 2973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56203" h="2973481">
                    <a:moveTo>
                      <a:pt x="173096" y="2934272"/>
                    </a:moveTo>
                    <a:cubicBezTo>
                      <a:pt x="67937" y="2910336"/>
                      <a:pt x="-5321" y="2814952"/>
                      <a:pt x="-1258" y="2707178"/>
                    </a:cubicBezTo>
                    <a:lnTo>
                      <a:pt x="64799" y="1963659"/>
                    </a:lnTo>
                    <a:cubicBezTo>
                      <a:pt x="73006" y="1871212"/>
                      <a:pt x="75258" y="1778323"/>
                      <a:pt x="71437" y="1685594"/>
                    </a:cubicBezTo>
                    <a:cubicBezTo>
                      <a:pt x="63914" y="1503316"/>
                      <a:pt x="48586" y="1235026"/>
                      <a:pt x="46655" y="1168044"/>
                    </a:cubicBezTo>
                    <a:lnTo>
                      <a:pt x="23684" y="228609"/>
                    </a:lnTo>
                    <a:cubicBezTo>
                      <a:pt x="23684" y="228006"/>
                      <a:pt x="23684" y="227442"/>
                      <a:pt x="23684" y="226839"/>
                    </a:cubicBezTo>
                    <a:cubicBezTo>
                      <a:pt x="27104" y="160139"/>
                      <a:pt x="74575" y="73967"/>
                      <a:pt x="125545" y="31928"/>
                    </a:cubicBezTo>
                    <a:cubicBezTo>
                      <a:pt x="140711" y="19256"/>
                      <a:pt x="157568" y="8756"/>
                      <a:pt x="175631" y="710"/>
                    </a:cubicBezTo>
                    <a:cubicBezTo>
                      <a:pt x="185004" y="-3434"/>
                      <a:pt x="195946" y="791"/>
                      <a:pt x="200090" y="10164"/>
                    </a:cubicBezTo>
                    <a:cubicBezTo>
                      <a:pt x="200935" y="12054"/>
                      <a:pt x="201458" y="14066"/>
                      <a:pt x="201619" y="16118"/>
                    </a:cubicBezTo>
                    <a:cubicBezTo>
                      <a:pt x="212118" y="140829"/>
                      <a:pt x="262647" y="724998"/>
                      <a:pt x="335421" y="1298870"/>
                    </a:cubicBezTo>
                    <a:cubicBezTo>
                      <a:pt x="413064" y="1911321"/>
                      <a:pt x="510620" y="2640397"/>
                      <a:pt x="553424" y="2869503"/>
                    </a:cubicBezTo>
                    <a:cubicBezTo>
                      <a:pt x="561108" y="2910336"/>
                      <a:pt x="535522" y="2950042"/>
                      <a:pt x="495172" y="2959979"/>
                    </a:cubicBezTo>
                    <a:cubicBezTo>
                      <a:pt x="428914" y="2976232"/>
                      <a:pt x="359760" y="2976795"/>
                      <a:pt x="293221" y="2961628"/>
                    </a:cubicBezTo>
                    <a:close/>
                  </a:path>
                </a:pathLst>
              </a:custGeom>
              <a:solidFill>
                <a:srgbClr val="F2F2F2"/>
              </a:solidFill>
              <a:ln w="4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A42889D2-D3D7-2A32-36F9-1BACF9CAB97B}"/>
                  </a:ext>
                </a:extLst>
              </p:cNvPr>
              <p:cNvSpPr/>
              <p:nvPr/>
            </p:nvSpPr>
            <p:spPr>
              <a:xfrm>
                <a:off x="4846089" y="3687313"/>
                <a:ext cx="580314" cy="2998902"/>
              </a:xfrm>
              <a:custGeom>
                <a:avLst/>
                <a:gdLst>
                  <a:gd name="connsiteX0" fmla="*/ 402774 w 580314"/>
                  <a:gd name="connsiteY0" fmla="*/ 2998016 h 2998902"/>
                  <a:gd name="connsiteX1" fmla="*/ 307470 w 580314"/>
                  <a:gd name="connsiteY1" fmla="*/ 2987355 h 2998902"/>
                  <a:gd name="connsiteX2" fmla="*/ 183001 w 580314"/>
                  <a:gd name="connsiteY2" fmla="*/ 2959195 h 2998902"/>
                  <a:gd name="connsiteX3" fmla="*/ 1969 w 580314"/>
                  <a:gd name="connsiteY3" fmla="*/ 2721561 h 2998902"/>
                  <a:gd name="connsiteX4" fmla="*/ 49721 w 580314"/>
                  <a:gd name="connsiteY4" fmla="*/ 1184800 h 2998902"/>
                  <a:gd name="connsiteX5" fmla="*/ 29606 w 580314"/>
                  <a:gd name="connsiteY5" fmla="*/ 359335 h 2998902"/>
                  <a:gd name="connsiteX6" fmla="*/ 38416 w 580314"/>
                  <a:gd name="connsiteY6" fmla="*/ 350082 h 2998902"/>
                  <a:gd name="connsiteX7" fmla="*/ 38658 w 580314"/>
                  <a:gd name="connsiteY7" fmla="*/ 350082 h 2998902"/>
                  <a:gd name="connsiteX8" fmla="*/ 47669 w 580314"/>
                  <a:gd name="connsiteY8" fmla="*/ 358892 h 2998902"/>
                  <a:gd name="connsiteX9" fmla="*/ 67784 w 580314"/>
                  <a:gd name="connsiteY9" fmla="*/ 1184076 h 2998902"/>
                  <a:gd name="connsiteX10" fmla="*/ 19750 w 580314"/>
                  <a:gd name="connsiteY10" fmla="*/ 2724859 h 2998902"/>
                  <a:gd name="connsiteX11" fmla="*/ 187144 w 580314"/>
                  <a:gd name="connsiteY11" fmla="*/ 2942097 h 2998902"/>
                  <a:gd name="connsiteX12" fmla="*/ 311614 w 580314"/>
                  <a:gd name="connsiteY12" fmla="*/ 2970258 h 2998902"/>
                  <a:gd name="connsiteX13" fmla="*/ 500692 w 580314"/>
                  <a:gd name="connsiteY13" fmla="*/ 2968689 h 2998902"/>
                  <a:gd name="connsiteX14" fmla="*/ 522093 w 580314"/>
                  <a:gd name="connsiteY14" fmla="*/ 2963459 h 2998902"/>
                  <a:gd name="connsiteX15" fmla="*/ 559708 w 580314"/>
                  <a:gd name="connsiteY15" fmla="*/ 2904362 h 2998902"/>
                  <a:gd name="connsiteX16" fmla="*/ 338447 w 580314"/>
                  <a:gd name="connsiteY16" fmla="*/ 1316471 h 2998902"/>
                  <a:gd name="connsiteX17" fmla="*/ 203518 w 580314"/>
                  <a:gd name="connsiteY17" fmla="*/ 20403 h 2998902"/>
                  <a:gd name="connsiteX18" fmla="*/ 143174 w 580314"/>
                  <a:gd name="connsiteY18" fmla="*/ 55282 h 2998902"/>
                  <a:gd name="connsiteX19" fmla="*/ 60905 w 580314"/>
                  <a:gd name="connsiteY19" fmla="*/ 145918 h 2998902"/>
                  <a:gd name="connsiteX20" fmla="*/ 48353 w 580314"/>
                  <a:gd name="connsiteY20" fmla="*/ 148211 h 2998902"/>
                  <a:gd name="connsiteX21" fmla="*/ 46060 w 580314"/>
                  <a:gd name="connsiteY21" fmla="*/ 135660 h 2998902"/>
                  <a:gd name="connsiteX22" fmla="*/ 131668 w 580314"/>
                  <a:gd name="connsiteY22" fmla="*/ 41402 h 2998902"/>
                  <a:gd name="connsiteX23" fmla="*/ 208788 w 580314"/>
                  <a:gd name="connsiteY23" fmla="*/ -476 h 2998902"/>
                  <a:gd name="connsiteX24" fmla="*/ 216512 w 580314"/>
                  <a:gd name="connsiteY24" fmla="*/ 650 h 2998902"/>
                  <a:gd name="connsiteX25" fmla="*/ 220534 w 580314"/>
                  <a:gd name="connsiteY25" fmla="*/ 7409 h 2998902"/>
                  <a:gd name="connsiteX26" fmla="*/ 356308 w 580314"/>
                  <a:gd name="connsiteY26" fmla="*/ 1314177 h 2998902"/>
                  <a:gd name="connsiteX27" fmla="*/ 577570 w 580314"/>
                  <a:gd name="connsiteY27" fmla="*/ 2900903 h 2998902"/>
                  <a:gd name="connsiteX28" fmla="*/ 526479 w 580314"/>
                  <a:gd name="connsiteY28" fmla="*/ 2980999 h 2998902"/>
                  <a:gd name="connsiteX29" fmla="*/ 505117 w 580314"/>
                  <a:gd name="connsiteY29" fmla="*/ 2986229 h 2998902"/>
                  <a:gd name="connsiteX30" fmla="*/ 402774 w 580314"/>
                  <a:gd name="connsiteY30" fmla="*/ 2998016 h 2998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580314" h="2998902">
                    <a:moveTo>
                      <a:pt x="402774" y="2998016"/>
                    </a:moveTo>
                    <a:cubicBezTo>
                      <a:pt x="370711" y="2998057"/>
                      <a:pt x="338728" y="2994476"/>
                      <a:pt x="307470" y="2987355"/>
                    </a:cubicBezTo>
                    <a:lnTo>
                      <a:pt x="183001" y="2959195"/>
                    </a:lnTo>
                    <a:cubicBezTo>
                      <a:pt x="78002" y="2935299"/>
                      <a:pt x="-21163" y="2837662"/>
                      <a:pt x="1969" y="2721561"/>
                    </a:cubicBezTo>
                    <a:cubicBezTo>
                      <a:pt x="2854" y="2715285"/>
                      <a:pt x="96186" y="2036053"/>
                      <a:pt x="49721" y="1184800"/>
                    </a:cubicBezTo>
                    <a:lnTo>
                      <a:pt x="29606" y="359335"/>
                    </a:lnTo>
                    <a:cubicBezTo>
                      <a:pt x="29485" y="354346"/>
                      <a:pt x="33428" y="350202"/>
                      <a:pt x="38416" y="350082"/>
                    </a:cubicBezTo>
                    <a:lnTo>
                      <a:pt x="38658" y="350082"/>
                    </a:lnTo>
                    <a:cubicBezTo>
                      <a:pt x="43566" y="350122"/>
                      <a:pt x="47548" y="353984"/>
                      <a:pt x="47669" y="358892"/>
                    </a:cubicBezTo>
                    <a:lnTo>
                      <a:pt x="67784" y="1184076"/>
                    </a:lnTo>
                    <a:cubicBezTo>
                      <a:pt x="114329" y="2036938"/>
                      <a:pt x="20716" y="2717940"/>
                      <a:pt x="19750" y="2724859"/>
                    </a:cubicBezTo>
                    <a:cubicBezTo>
                      <a:pt x="-1169" y="2830863"/>
                      <a:pt x="90393" y="2919891"/>
                      <a:pt x="187144" y="2942097"/>
                    </a:cubicBezTo>
                    <a:lnTo>
                      <a:pt x="311614" y="2970258"/>
                    </a:lnTo>
                    <a:cubicBezTo>
                      <a:pt x="373929" y="2984298"/>
                      <a:pt x="438617" y="2983775"/>
                      <a:pt x="500692" y="2968689"/>
                    </a:cubicBezTo>
                    <a:lnTo>
                      <a:pt x="522093" y="2963459"/>
                    </a:lnTo>
                    <a:cubicBezTo>
                      <a:pt x="548444" y="2957022"/>
                      <a:pt x="565018" y="2930954"/>
                      <a:pt x="559708" y="2904362"/>
                    </a:cubicBezTo>
                    <a:cubicBezTo>
                      <a:pt x="518191" y="2693239"/>
                      <a:pt x="414560" y="1917014"/>
                      <a:pt x="338447" y="1316471"/>
                    </a:cubicBezTo>
                    <a:cubicBezTo>
                      <a:pt x="263218" y="722968"/>
                      <a:pt x="211121" y="111321"/>
                      <a:pt x="203518" y="20403"/>
                    </a:cubicBezTo>
                    <a:cubicBezTo>
                      <a:pt x="181593" y="28529"/>
                      <a:pt x="161156" y="40316"/>
                      <a:pt x="143174" y="55282"/>
                    </a:cubicBezTo>
                    <a:cubicBezTo>
                      <a:pt x="127846" y="67994"/>
                      <a:pt x="75266" y="125200"/>
                      <a:pt x="60905" y="145918"/>
                    </a:cubicBezTo>
                    <a:cubicBezTo>
                      <a:pt x="58088" y="150021"/>
                      <a:pt x="52456" y="151027"/>
                      <a:pt x="48353" y="148211"/>
                    </a:cubicBezTo>
                    <a:cubicBezTo>
                      <a:pt x="44250" y="145395"/>
                      <a:pt x="43244" y="139763"/>
                      <a:pt x="46060" y="135660"/>
                    </a:cubicBezTo>
                    <a:cubicBezTo>
                      <a:pt x="60261" y="115143"/>
                      <a:pt x="113846" y="56126"/>
                      <a:pt x="131668" y="41402"/>
                    </a:cubicBezTo>
                    <a:cubicBezTo>
                      <a:pt x="154357" y="22495"/>
                      <a:pt x="180587" y="8253"/>
                      <a:pt x="208788" y="-476"/>
                    </a:cubicBezTo>
                    <a:cubicBezTo>
                      <a:pt x="211402" y="-1281"/>
                      <a:pt x="214259" y="-878"/>
                      <a:pt x="216512" y="650"/>
                    </a:cubicBezTo>
                    <a:cubicBezTo>
                      <a:pt x="218805" y="2179"/>
                      <a:pt x="220253" y="4673"/>
                      <a:pt x="220534" y="7409"/>
                    </a:cubicBezTo>
                    <a:cubicBezTo>
                      <a:pt x="221057" y="14006"/>
                      <a:pt x="275246" y="674692"/>
                      <a:pt x="356308" y="1314177"/>
                    </a:cubicBezTo>
                    <a:cubicBezTo>
                      <a:pt x="432423" y="1914440"/>
                      <a:pt x="535973" y="2690020"/>
                      <a:pt x="577570" y="2900903"/>
                    </a:cubicBezTo>
                    <a:cubicBezTo>
                      <a:pt x="584731" y="2936988"/>
                      <a:pt x="562202" y="2972269"/>
                      <a:pt x="526479" y="2980999"/>
                    </a:cubicBezTo>
                    <a:lnTo>
                      <a:pt x="505117" y="2986229"/>
                    </a:lnTo>
                    <a:cubicBezTo>
                      <a:pt x="471606" y="2994234"/>
                      <a:pt x="437250" y="2998177"/>
                      <a:pt x="402774" y="2998016"/>
                    </a:cubicBezTo>
                    <a:close/>
                  </a:path>
                </a:pathLst>
              </a:custGeom>
              <a:solidFill>
                <a:srgbClr val="000000"/>
              </a:solidFill>
              <a:ln w="4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AEB1767E-6DA0-0FB3-ECDB-C34FACF56585}"/>
                  </a:ext>
                </a:extLst>
              </p:cNvPr>
              <p:cNvSpPr/>
              <p:nvPr/>
            </p:nvSpPr>
            <p:spPr>
              <a:xfrm>
                <a:off x="5213577" y="4060710"/>
                <a:ext cx="207169" cy="351055"/>
              </a:xfrm>
              <a:custGeom>
                <a:avLst/>
                <a:gdLst>
                  <a:gd name="connsiteX0" fmla="*/ 196806 w 207169"/>
                  <a:gd name="connsiteY0" fmla="*/ 350174 h 351055"/>
                  <a:gd name="connsiteX1" fmla="*/ 193426 w 207169"/>
                  <a:gd name="connsiteY1" fmla="*/ 349530 h 351055"/>
                  <a:gd name="connsiteX2" fmla="*/ -1404 w 207169"/>
                  <a:gd name="connsiteY2" fmla="*/ 8627 h 351055"/>
                  <a:gd name="connsiteX3" fmla="*/ 7125 w 207169"/>
                  <a:gd name="connsiteY3" fmla="*/ -867 h 351055"/>
                  <a:gd name="connsiteX4" fmla="*/ 16619 w 207169"/>
                  <a:gd name="connsiteY4" fmla="*/ 7662 h 351055"/>
                  <a:gd name="connsiteX5" fmla="*/ 200145 w 207169"/>
                  <a:gd name="connsiteY5" fmla="*/ 332755 h 351055"/>
                  <a:gd name="connsiteX6" fmla="*/ 205053 w 207169"/>
                  <a:gd name="connsiteY6" fmla="*/ 344582 h 351055"/>
                  <a:gd name="connsiteX7" fmla="*/ 196806 w 207169"/>
                  <a:gd name="connsiteY7" fmla="*/ 350174 h 351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169" h="351055">
                    <a:moveTo>
                      <a:pt x="196806" y="350174"/>
                    </a:moveTo>
                    <a:cubicBezTo>
                      <a:pt x="195639" y="350174"/>
                      <a:pt x="194513" y="349973"/>
                      <a:pt x="193426" y="349530"/>
                    </a:cubicBezTo>
                    <a:cubicBezTo>
                      <a:pt x="15251" y="277922"/>
                      <a:pt x="-800" y="19650"/>
                      <a:pt x="-1404" y="8627"/>
                    </a:cubicBezTo>
                    <a:cubicBezTo>
                      <a:pt x="-1686" y="3639"/>
                      <a:pt x="2136" y="-586"/>
                      <a:pt x="7125" y="-867"/>
                    </a:cubicBezTo>
                    <a:cubicBezTo>
                      <a:pt x="12113" y="-1148"/>
                      <a:pt x="16337" y="2673"/>
                      <a:pt x="16619" y="7662"/>
                    </a:cubicBezTo>
                    <a:cubicBezTo>
                      <a:pt x="16619" y="10236"/>
                      <a:pt x="32710" y="265491"/>
                      <a:pt x="200145" y="332755"/>
                    </a:cubicBezTo>
                    <a:cubicBezTo>
                      <a:pt x="204771" y="334646"/>
                      <a:pt x="206984" y="339956"/>
                      <a:pt x="205053" y="344582"/>
                    </a:cubicBezTo>
                    <a:cubicBezTo>
                      <a:pt x="203685" y="347921"/>
                      <a:pt x="200426" y="350134"/>
                      <a:pt x="196806" y="350174"/>
                    </a:cubicBezTo>
                    <a:close/>
                  </a:path>
                </a:pathLst>
              </a:custGeom>
              <a:solidFill>
                <a:srgbClr val="000000"/>
              </a:solidFill>
              <a:ln w="4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FCAD7E4F-F55D-3FE6-2EF7-70BF99819B9E}"/>
                  </a:ext>
                </a:extLst>
              </p:cNvPr>
              <p:cNvSpPr/>
              <p:nvPr/>
            </p:nvSpPr>
            <p:spPr>
              <a:xfrm>
                <a:off x="5340378" y="3667930"/>
                <a:ext cx="1150610" cy="2987429"/>
              </a:xfrm>
              <a:custGeom>
                <a:avLst/>
                <a:gdLst>
                  <a:gd name="connsiteX0" fmla="*/ 221468 w 1150610"/>
                  <a:gd name="connsiteY0" fmla="*/ -846 h 2987429"/>
                  <a:gd name="connsiteX1" fmla="*/ 556458 w 1150610"/>
                  <a:gd name="connsiteY1" fmla="*/ 206375 h 2987429"/>
                  <a:gd name="connsiteX2" fmla="*/ 882798 w 1150610"/>
                  <a:gd name="connsiteY2" fmla="*/ 948606 h 2987429"/>
                  <a:gd name="connsiteX3" fmla="*/ 656428 w 1150610"/>
                  <a:gd name="connsiteY3" fmla="*/ 1350175 h 2987429"/>
                  <a:gd name="connsiteX4" fmla="*/ 936505 w 1150610"/>
                  <a:gd name="connsiteY4" fmla="*/ 1946695 h 2987429"/>
                  <a:gd name="connsiteX5" fmla="*/ 1146220 w 1150610"/>
                  <a:gd name="connsiteY5" fmla="*/ 2639484 h 2987429"/>
                  <a:gd name="connsiteX6" fmla="*/ 518642 w 1150610"/>
                  <a:gd name="connsiteY6" fmla="*/ 2985940 h 2987429"/>
                  <a:gd name="connsiteX7" fmla="*/ 398678 w 1150610"/>
                  <a:gd name="connsiteY7" fmla="*/ 2908096 h 2987429"/>
                  <a:gd name="connsiteX8" fmla="*/ 30299 w 1150610"/>
                  <a:gd name="connsiteY8" fmla="*/ 1551804 h 2987429"/>
                  <a:gd name="connsiteX9" fmla="*/ 98085 w 1150610"/>
                  <a:gd name="connsiteY9" fmla="*/ 265954 h 2987429"/>
                  <a:gd name="connsiteX10" fmla="*/ 221468 w 1150610"/>
                  <a:gd name="connsiteY10" fmla="*/ -846 h 2987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50610" h="2987429">
                    <a:moveTo>
                      <a:pt x="221468" y="-846"/>
                    </a:moveTo>
                    <a:cubicBezTo>
                      <a:pt x="221468" y="-846"/>
                      <a:pt x="413121" y="-8611"/>
                      <a:pt x="556458" y="206375"/>
                    </a:cubicBezTo>
                    <a:cubicBezTo>
                      <a:pt x="678916" y="390102"/>
                      <a:pt x="875034" y="790424"/>
                      <a:pt x="882798" y="948606"/>
                    </a:cubicBezTo>
                    <a:cubicBezTo>
                      <a:pt x="895993" y="1217096"/>
                      <a:pt x="648302" y="1264768"/>
                      <a:pt x="656428" y="1350175"/>
                    </a:cubicBezTo>
                    <a:cubicBezTo>
                      <a:pt x="666807" y="1458794"/>
                      <a:pt x="752978" y="1691722"/>
                      <a:pt x="936505" y="1946695"/>
                    </a:cubicBezTo>
                    <a:cubicBezTo>
                      <a:pt x="1087726" y="2156693"/>
                      <a:pt x="1165812" y="2623916"/>
                      <a:pt x="1146220" y="2639484"/>
                    </a:cubicBezTo>
                    <a:cubicBezTo>
                      <a:pt x="1014831" y="2744362"/>
                      <a:pt x="806443" y="2956290"/>
                      <a:pt x="518642" y="2985940"/>
                    </a:cubicBezTo>
                    <a:cubicBezTo>
                      <a:pt x="465338" y="2991451"/>
                      <a:pt x="415374" y="2959026"/>
                      <a:pt x="398678" y="2908096"/>
                    </a:cubicBezTo>
                    <a:cubicBezTo>
                      <a:pt x="331093" y="2703530"/>
                      <a:pt x="141935" y="2110026"/>
                      <a:pt x="30299" y="1551804"/>
                    </a:cubicBezTo>
                    <a:cubicBezTo>
                      <a:pt x="-66252" y="1068369"/>
                      <a:pt x="87424" y="328310"/>
                      <a:pt x="98085" y="265954"/>
                    </a:cubicBezTo>
                    <a:cubicBezTo>
                      <a:pt x="125481" y="105761"/>
                      <a:pt x="221468" y="-846"/>
                      <a:pt x="221468" y="-846"/>
                    </a:cubicBezTo>
                    <a:close/>
                  </a:path>
                </a:pathLst>
              </a:custGeom>
              <a:solidFill>
                <a:srgbClr val="F2F2F2"/>
              </a:solidFill>
              <a:ln w="4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3B4D842E-4CDD-D091-2687-D09F6D2CFF3F}"/>
                  </a:ext>
                </a:extLst>
              </p:cNvPr>
              <p:cNvSpPr/>
              <p:nvPr/>
            </p:nvSpPr>
            <p:spPr>
              <a:xfrm>
                <a:off x="5331547" y="3659063"/>
                <a:ext cx="1167939" cy="3005303"/>
              </a:xfrm>
              <a:custGeom>
                <a:avLst/>
                <a:gdLst>
                  <a:gd name="connsiteX0" fmla="*/ 515526 w 1167939"/>
                  <a:gd name="connsiteY0" fmla="*/ 3004422 h 3005303"/>
                  <a:gd name="connsiteX1" fmla="*/ 398861 w 1167939"/>
                  <a:gd name="connsiteY1" fmla="*/ 2919940 h 3005303"/>
                  <a:gd name="connsiteX2" fmla="*/ 30199 w 1167939"/>
                  <a:gd name="connsiteY2" fmla="*/ 1562563 h 3005303"/>
                  <a:gd name="connsiteX3" fmla="*/ 93641 w 1167939"/>
                  <a:gd name="connsiteY3" fmla="*/ 296546 h 3005303"/>
                  <a:gd name="connsiteX4" fmla="*/ 97946 w 1167939"/>
                  <a:gd name="connsiteY4" fmla="*/ 273414 h 3005303"/>
                  <a:gd name="connsiteX5" fmla="*/ 223461 w 1167939"/>
                  <a:gd name="connsiteY5" fmla="*/ 2108 h 3005303"/>
                  <a:gd name="connsiteX6" fmla="*/ 229817 w 1167939"/>
                  <a:gd name="connsiteY6" fmla="*/ -869 h 3005303"/>
                  <a:gd name="connsiteX7" fmla="*/ 572652 w 1167939"/>
                  <a:gd name="connsiteY7" fmla="*/ 210375 h 3005303"/>
                  <a:gd name="connsiteX8" fmla="*/ 900520 w 1167939"/>
                  <a:gd name="connsiteY8" fmla="*/ 957152 h 3005303"/>
                  <a:gd name="connsiteX9" fmla="*/ 739121 w 1167939"/>
                  <a:gd name="connsiteY9" fmla="*/ 1274964 h 3005303"/>
                  <a:gd name="connsiteX10" fmla="*/ 674110 w 1167939"/>
                  <a:gd name="connsiteY10" fmla="*/ 1358198 h 3005303"/>
                  <a:gd name="connsiteX11" fmla="*/ 952538 w 1167939"/>
                  <a:gd name="connsiteY11" fmla="*/ 1950293 h 3005303"/>
                  <a:gd name="connsiteX12" fmla="*/ 1122868 w 1167939"/>
                  <a:gd name="connsiteY12" fmla="*/ 2372701 h 3005303"/>
                  <a:gd name="connsiteX13" fmla="*/ 1160563 w 1167939"/>
                  <a:gd name="connsiteY13" fmla="*/ 2655392 h 3005303"/>
                  <a:gd name="connsiteX14" fmla="*/ 1099133 w 1167939"/>
                  <a:gd name="connsiteY14" fmla="*/ 2706443 h 3005303"/>
                  <a:gd name="connsiteX15" fmla="*/ 528359 w 1167939"/>
                  <a:gd name="connsiteY15" fmla="*/ 3003778 h 3005303"/>
                  <a:gd name="connsiteX16" fmla="*/ 515526 w 1167939"/>
                  <a:gd name="connsiteY16" fmla="*/ 3004422 h 3005303"/>
                  <a:gd name="connsiteX17" fmla="*/ 234444 w 1167939"/>
                  <a:gd name="connsiteY17" fmla="*/ 17033 h 3005303"/>
                  <a:gd name="connsiteX18" fmla="*/ 115848 w 1167939"/>
                  <a:gd name="connsiteY18" fmla="*/ 276351 h 3005303"/>
                  <a:gd name="connsiteX19" fmla="*/ 111503 w 1167939"/>
                  <a:gd name="connsiteY19" fmla="*/ 299764 h 3005303"/>
                  <a:gd name="connsiteX20" fmla="*/ 48021 w 1167939"/>
                  <a:gd name="connsiteY20" fmla="*/ 1558942 h 3005303"/>
                  <a:gd name="connsiteX21" fmla="*/ 416119 w 1167939"/>
                  <a:gd name="connsiteY21" fmla="*/ 2914188 h 3005303"/>
                  <a:gd name="connsiteX22" fmla="*/ 526629 w 1167939"/>
                  <a:gd name="connsiteY22" fmla="*/ 2985836 h 3005303"/>
                  <a:gd name="connsiteX23" fmla="*/ 1087587 w 1167939"/>
                  <a:gd name="connsiteY23" fmla="*/ 2692685 h 3005303"/>
                  <a:gd name="connsiteX24" fmla="*/ 1148213 w 1167939"/>
                  <a:gd name="connsiteY24" fmla="*/ 2642318 h 3005303"/>
                  <a:gd name="connsiteX25" fmla="*/ 938014 w 1167939"/>
                  <a:gd name="connsiteY25" fmla="*/ 1960873 h 3005303"/>
                  <a:gd name="connsiteX26" fmla="*/ 656409 w 1167939"/>
                  <a:gd name="connsiteY26" fmla="*/ 1359968 h 3005303"/>
                  <a:gd name="connsiteX27" fmla="*/ 727736 w 1167939"/>
                  <a:gd name="connsiteY27" fmla="*/ 1261205 h 3005303"/>
                  <a:gd name="connsiteX28" fmla="*/ 882739 w 1167939"/>
                  <a:gd name="connsiteY28" fmla="*/ 957956 h 3005303"/>
                  <a:gd name="connsiteX29" fmla="*/ 557888 w 1167939"/>
                  <a:gd name="connsiteY29" fmla="*/ 220311 h 3005303"/>
                  <a:gd name="connsiteX30" fmla="*/ 234444 w 1167939"/>
                  <a:gd name="connsiteY30" fmla="*/ 17033 h 3005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167939" h="3005303">
                    <a:moveTo>
                      <a:pt x="515526" y="3004422"/>
                    </a:moveTo>
                    <a:cubicBezTo>
                      <a:pt x="462423" y="3004583"/>
                      <a:pt x="415275" y="2970428"/>
                      <a:pt x="398861" y="2919940"/>
                    </a:cubicBezTo>
                    <a:cubicBezTo>
                      <a:pt x="324759" y="2695662"/>
                      <a:pt x="140589" y="2114469"/>
                      <a:pt x="30199" y="1562563"/>
                    </a:cubicBezTo>
                    <a:cubicBezTo>
                      <a:pt x="-27932" y="1271906"/>
                      <a:pt x="-5403" y="822343"/>
                      <a:pt x="93641" y="296546"/>
                    </a:cubicBezTo>
                    <a:cubicBezTo>
                      <a:pt x="95693" y="285644"/>
                      <a:pt x="97181" y="277839"/>
                      <a:pt x="97946" y="273414"/>
                    </a:cubicBezTo>
                    <a:cubicBezTo>
                      <a:pt x="125422" y="112497"/>
                      <a:pt x="219479" y="6533"/>
                      <a:pt x="223461" y="2108"/>
                    </a:cubicBezTo>
                    <a:cubicBezTo>
                      <a:pt x="225111" y="297"/>
                      <a:pt x="227404" y="-789"/>
                      <a:pt x="229817" y="-869"/>
                    </a:cubicBezTo>
                    <a:cubicBezTo>
                      <a:pt x="231708" y="-869"/>
                      <a:pt x="428229" y="-6300"/>
                      <a:pt x="572652" y="210375"/>
                    </a:cubicBezTo>
                    <a:cubicBezTo>
                      <a:pt x="699253" y="400217"/>
                      <a:pt x="892676" y="797481"/>
                      <a:pt x="900520" y="957152"/>
                    </a:cubicBezTo>
                    <a:cubicBezTo>
                      <a:pt x="909130" y="1132149"/>
                      <a:pt x="810849" y="1214620"/>
                      <a:pt x="739121" y="1274964"/>
                    </a:cubicBezTo>
                    <a:cubicBezTo>
                      <a:pt x="701386" y="1306704"/>
                      <a:pt x="671616" y="1331727"/>
                      <a:pt x="674110" y="1358198"/>
                    </a:cubicBezTo>
                    <a:cubicBezTo>
                      <a:pt x="684972" y="1472248"/>
                      <a:pt x="776735" y="1706222"/>
                      <a:pt x="952538" y="1950293"/>
                    </a:cubicBezTo>
                    <a:cubicBezTo>
                      <a:pt x="1039553" y="2070981"/>
                      <a:pt x="1096598" y="2266777"/>
                      <a:pt x="1122868" y="2372701"/>
                    </a:cubicBezTo>
                    <a:cubicBezTo>
                      <a:pt x="1143988" y="2457866"/>
                      <a:pt x="1180999" y="2639100"/>
                      <a:pt x="1160563" y="2655392"/>
                    </a:cubicBezTo>
                    <a:cubicBezTo>
                      <a:pt x="1141735" y="2670438"/>
                      <a:pt x="1121018" y="2687938"/>
                      <a:pt x="1099133" y="2706443"/>
                    </a:cubicBezTo>
                    <a:cubicBezTo>
                      <a:pt x="963319" y="2821097"/>
                      <a:pt x="777298" y="2978152"/>
                      <a:pt x="528359" y="3003778"/>
                    </a:cubicBezTo>
                    <a:cubicBezTo>
                      <a:pt x="524095" y="3004221"/>
                      <a:pt x="519831" y="3004422"/>
                      <a:pt x="515526" y="3004422"/>
                    </a:cubicBezTo>
                    <a:close/>
                    <a:moveTo>
                      <a:pt x="234444" y="17033"/>
                    </a:moveTo>
                    <a:cubicBezTo>
                      <a:pt x="219157" y="35297"/>
                      <a:pt x="139945" y="135307"/>
                      <a:pt x="115848" y="276351"/>
                    </a:cubicBezTo>
                    <a:cubicBezTo>
                      <a:pt x="115083" y="280817"/>
                      <a:pt x="113595" y="288742"/>
                      <a:pt x="111503" y="299764"/>
                    </a:cubicBezTo>
                    <a:cubicBezTo>
                      <a:pt x="12861" y="823269"/>
                      <a:pt x="-9668" y="1270458"/>
                      <a:pt x="48021" y="1558942"/>
                    </a:cubicBezTo>
                    <a:cubicBezTo>
                      <a:pt x="158209" y="2109883"/>
                      <a:pt x="342138" y="2690231"/>
                      <a:pt x="416119" y="2914188"/>
                    </a:cubicBezTo>
                    <a:cubicBezTo>
                      <a:pt x="431326" y="2961256"/>
                      <a:pt x="477469" y="2991146"/>
                      <a:pt x="526629" y="2985836"/>
                    </a:cubicBezTo>
                    <a:cubicBezTo>
                      <a:pt x="770057" y="2960773"/>
                      <a:pt x="953584" y="2805810"/>
                      <a:pt x="1087587" y="2692685"/>
                    </a:cubicBezTo>
                    <a:cubicBezTo>
                      <a:pt x="1109110" y="2674501"/>
                      <a:pt x="1129506" y="2657283"/>
                      <a:pt x="1148213" y="2642318"/>
                    </a:cubicBezTo>
                    <a:cubicBezTo>
                      <a:pt x="1157908" y="2608083"/>
                      <a:pt x="1085575" y="2165801"/>
                      <a:pt x="938014" y="1960873"/>
                    </a:cubicBezTo>
                    <a:cubicBezTo>
                      <a:pt x="760241" y="1714066"/>
                      <a:pt x="667351" y="1476351"/>
                      <a:pt x="656409" y="1359968"/>
                    </a:cubicBezTo>
                    <a:cubicBezTo>
                      <a:pt x="652990" y="1324083"/>
                      <a:pt x="685978" y="1296325"/>
                      <a:pt x="727736" y="1261205"/>
                    </a:cubicBezTo>
                    <a:cubicBezTo>
                      <a:pt x="796609" y="1203315"/>
                      <a:pt x="890906" y="1124023"/>
                      <a:pt x="882739" y="957956"/>
                    </a:cubicBezTo>
                    <a:cubicBezTo>
                      <a:pt x="875136" y="803717"/>
                      <a:pt x="680426" y="404159"/>
                      <a:pt x="557888" y="220311"/>
                    </a:cubicBezTo>
                    <a:cubicBezTo>
                      <a:pt x="430159" y="28820"/>
                      <a:pt x="261760" y="17596"/>
                      <a:pt x="234444" y="17033"/>
                    </a:cubicBezTo>
                    <a:close/>
                  </a:path>
                </a:pathLst>
              </a:custGeom>
              <a:solidFill>
                <a:srgbClr val="000000"/>
              </a:solidFill>
              <a:ln w="4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B94FB143-C11D-AF06-7439-8D57FCDE9FA4}"/>
                  </a:ext>
                </a:extLst>
              </p:cNvPr>
              <p:cNvSpPr/>
              <p:nvPr/>
            </p:nvSpPr>
            <p:spPr>
              <a:xfrm>
                <a:off x="4674840" y="4171838"/>
                <a:ext cx="799512" cy="904677"/>
              </a:xfrm>
              <a:custGeom>
                <a:avLst/>
                <a:gdLst>
                  <a:gd name="connsiteX0" fmla="*/ 27105 w 799512"/>
                  <a:gd name="connsiteY0" fmla="*/ -882 h 904677"/>
                  <a:gd name="connsiteX1" fmla="*/ 622700 w 799512"/>
                  <a:gd name="connsiteY1" fmla="*/ -882 h 904677"/>
                  <a:gd name="connsiteX2" fmla="*/ 662406 w 799512"/>
                  <a:gd name="connsiteY2" fmla="*/ 34319 h 904677"/>
                  <a:gd name="connsiteX3" fmla="*/ 797617 w 799512"/>
                  <a:gd name="connsiteY3" fmla="*/ 868595 h 904677"/>
                  <a:gd name="connsiteX4" fmla="*/ 769457 w 799512"/>
                  <a:gd name="connsiteY4" fmla="*/ 903795 h 904677"/>
                  <a:gd name="connsiteX5" fmla="*/ 174063 w 799512"/>
                  <a:gd name="connsiteY5" fmla="*/ 903795 h 904677"/>
                  <a:gd name="connsiteX6" fmla="*/ 134356 w 799512"/>
                  <a:gd name="connsiteY6" fmla="*/ 868595 h 904677"/>
                  <a:gd name="connsiteX7" fmla="*/ -814 w 799512"/>
                  <a:gd name="connsiteY7" fmla="*/ 34158 h 904677"/>
                  <a:gd name="connsiteX8" fmla="*/ 27105 w 799512"/>
                  <a:gd name="connsiteY8" fmla="*/ -882 h 904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99512" h="904677">
                    <a:moveTo>
                      <a:pt x="27105" y="-882"/>
                    </a:moveTo>
                    <a:lnTo>
                      <a:pt x="622700" y="-882"/>
                    </a:lnTo>
                    <a:cubicBezTo>
                      <a:pt x="641487" y="-882"/>
                      <a:pt x="659268" y="14848"/>
                      <a:pt x="662406" y="34319"/>
                    </a:cubicBezTo>
                    <a:lnTo>
                      <a:pt x="797617" y="868595"/>
                    </a:lnTo>
                    <a:cubicBezTo>
                      <a:pt x="800755" y="888025"/>
                      <a:pt x="788083" y="903795"/>
                      <a:pt x="769457" y="903795"/>
                    </a:cubicBezTo>
                    <a:lnTo>
                      <a:pt x="174063" y="903795"/>
                    </a:lnTo>
                    <a:cubicBezTo>
                      <a:pt x="155275" y="903795"/>
                      <a:pt x="137494" y="888025"/>
                      <a:pt x="134356" y="868595"/>
                    </a:cubicBezTo>
                    <a:lnTo>
                      <a:pt x="-814" y="34158"/>
                    </a:lnTo>
                    <a:cubicBezTo>
                      <a:pt x="-4395" y="14848"/>
                      <a:pt x="8318" y="-882"/>
                      <a:pt x="27105" y="-882"/>
                    </a:cubicBezTo>
                    <a:close/>
                  </a:path>
                </a:pathLst>
              </a:custGeom>
              <a:solidFill>
                <a:srgbClr val="000000"/>
              </a:solidFill>
              <a:ln w="4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7B0FCE7E-549D-E3FC-965F-487B695E5EDF}"/>
                  </a:ext>
                </a:extLst>
              </p:cNvPr>
              <p:cNvSpPr/>
              <p:nvPr/>
            </p:nvSpPr>
            <p:spPr>
              <a:xfrm>
                <a:off x="5143961" y="4481443"/>
                <a:ext cx="425097" cy="340429"/>
              </a:xfrm>
              <a:custGeom>
                <a:avLst/>
                <a:gdLst>
                  <a:gd name="connsiteX0" fmla="*/ 237336 w 425097"/>
                  <a:gd name="connsiteY0" fmla="*/ -882 h 340429"/>
                  <a:gd name="connsiteX1" fmla="*/ 251859 w 425097"/>
                  <a:gd name="connsiteY1" fmla="*/ 90238 h 340429"/>
                  <a:gd name="connsiteX2" fmla="*/ 207687 w 425097"/>
                  <a:gd name="connsiteY2" fmla="*/ 136582 h 340429"/>
                  <a:gd name="connsiteX3" fmla="*/ 198515 w 425097"/>
                  <a:gd name="connsiteY3" fmla="*/ 135858 h 340429"/>
                  <a:gd name="connsiteX4" fmla="*/ 43270 w 425097"/>
                  <a:gd name="connsiteY4" fmla="*/ 107697 h 340429"/>
                  <a:gd name="connsiteX5" fmla="*/ -781 w 425097"/>
                  <a:gd name="connsiteY5" fmla="*/ 137909 h 340429"/>
                  <a:gd name="connsiteX6" fmla="*/ -1385 w 425097"/>
                  <a:gd name="connsiteY6" fmla="*/ 146599 h 340429"/>
                  <a:gd name="connsiteX7" fmla="*/ 22753 w 425097"/>
                  <a:gd name="connsiteY7" fmla="*/ 193185 h 340429"/>
                  <a:gd name="connsiteX8" fmla="*/ 274307 w 425097"/>
                  <a:gd name="connsiteY8" fmla="*/ 286839 h 340429"/>
                  <a:gd name="connsiteX9" fmla="*/ 381880 w 425097"/>
                  <a:gd name="connsiteY9" fmla="*/ 339137 h 340429"/>
                  <a:gd name="connsiteX10" fmla="*/ 423679 w 425097"/>
                  <a:gd name="connsiteY10" fmla="*/ 244839 h 340429"/>
                  <a:gd name="connsiteX11" fmla="*/ 331996 w 425097"/>
                  <a:gd name="connsiteY11" fmla="*/ 175162 h 340429"/>
                  <a:gd name="connsiteX12" fmla="*/ 319927 w 425097"/>
                  <a:gd name="connsiteY12" fmla="*/ 84606 h 340429"/>
                  <a:gd name="connsiteX13" fmla="*/ 237336 w 425097"/>
                  <a:gd name="connsiteY13" fmla="*/ -882 h 340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25097" h="340429">
                    <a:moveTo>
                      <a:pt x="237336" y="-882"/>
                    </a:moveTo>
                    <a:lnTo>
                      <a:pt x="251859" y="90238"/>
                    </a:lnTo>
                    <a:cubicBezTo>
                      <a:pt x="252462" y="115220"/>
                      <a:pt x="232710" y="135979"/>
                      <a:pt x="207687" y="136582"/>
                    </a:cubicBezTo>
                    <a:cubicBezTo>
                      <a:pt x="204630" y="136663"/>
                      <a:pt x="201532" y="136421"/>
                      <a:pt x="198515" y="135858"/>
                    </a:cubicBezTo>
                    <a:lnTo>
                      <a:pt x="43270" y="107697"/>
                    </a:lnTo>
                    <a:cubicBezTo>
                      <a:pt x="22753" y="103876"/>
                      <a:pt x="3041" y="117393"/>
                      <a:pt x="-781" y="137909"/>
                    </a:cubicBezTo>
                    <a:cubicBezTo>
                      <a:pt x="-1304" y="140766"/>
                      <a:pt x="-1505" y="143703"/>
                      <a:pt x="-1385" y="146599"/>
                    </a:cubicBezTo>
                    <a:cubicBezTo>
                      <a:pt x="-580" y="160398"/>
                      <a:pt x="5656" y="176450"/>
                      <a:pt x="22753" y="193185"/>
                    </a:cubicBezTo>
                    <a:cubicBezTo>
                      <a:pt x="30799" y="200949"/>
                      <a:pt x="168504" y="305827"/>
                      <a:pt x="274307" y="286839"/>
                    </a:cubicBezTo>
                    <a:cubicBezTo>
                      <a:pt x="278934" y="285994"/>
                      <a:pt x="369892" y="345010"/>
                      <a:pt x="381880" y="339137"/>
                    </a:cubicBezTo>
                    <a:cubicBezTo>
                      <a:pt x="400185" y="330005"/>
                      <a:pt x="419977" y="276902"/>
                      <a:pt x="423679" y="244839"/>
                    </a:cubicBezTo>
                    <a:cubicBezTo>
                      <a:pt x="423960" y="242104"/>
                      <a:pt x="340283" y="200587"/>
                      <a:pt x="331996" y="175162"/>
                    </a:cubicBezTo>
                    <a:cubicBezTo>
                      <a:pt x="323387" y="148812"/>
                      <a:pt x="326243" y="130387"/>
                      <a:pt x="319927" y="84606"/>
                    </a:cubicBezTo>
                    <a:cubicBezTo>
                      <a:pt x="309468" y="8331"/>
                      <a:pt x="237336" y="-882"/>
                      <a:pt x="237336" y="-882"/>
                    </a:cubicBezTo>
                    <a:close/>
                  </a:path>
                </a:pathLst>
              </a:custGeom>
              <a:solidFill>
                <a:srgbClr val="F2F2F2"/>
              </a:solidFill>
              <a:ln w="4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3ED92936-9FE9-AC66-3183-5D2E8599236F}"/>
                  </a:ext>
                </a:extLst>
              </p:cNvPr>
              <p:cNvSpPr/>
              <p:nvPr/>
            </p:nvSpPr>
            <p:spPr>
              <a:xfrm>
                <a:off x="5134909" y="4472255"/>
                <a:ext cx="443415" cy="358508"/>
              </a:xfrm>
              <a:custGeom>
                <a:avLst/>
                <a:gdLst>
                  <a:gd name="connsiteX0" fmla="*/ 388800 w 443415"/>
                  <a:gd name="connsiteY0" fmla="*/ 357618 h 358508"/>
                  <a:gd name="connsiteX1" fmla="*/ 307376 w 443415"/>
                  <a:gd name="connsiteY1" fmla="*/ 318998 h 358508"/>
                  <a:gd name="connsiteX2" fmla="*/ 282796 w 443415"/>
                  <a:gd name="connsiteY2" fmla="*/ 305279 h 358508"/>
                  <a:gd name="connsiteX3" fmla="*/ 25570 w 443415"/>
                  <a:gd name="connsiteY3" fmla="*/ 208729 h 358508"/>
                  <a:gd name="connsiteX4" fmla="*/ -1344 w 443415"/>
                  <a:gd name="connsiteY4" fmla="*/ 156189 h 358508"/>
                  <a:gd name="connsiteX5" fmla="*/ 14225 w 443415"/>
                  <a:gd name="connsiteY5" fmla="*/ 118977 h 358508"/>
                  <a:gd name="connsiteX6" fmla="*/ 53931 w 443415"/>
                  <a:gd name="connsiteY6" fmla="*/ 107874 h 358508"/>
                  <a:gd name="connsiteX7" fmla="*/ 209176 w 443415"/>
                  <a:gd name="connsiteY7" fmla="*/ 136034 h 358508"/>
                  <a:gd name="connsiteX8" fmla="*/ 251296 w 443415"/>
                  <a:gd name="connsiteY8" fmla="*/ 106949 h 358508"/>
                  <a:gd name="connsiteX9" fmla="*/ 251899 w 443415"/>
                  <a:gd name="connsiteY9" fmla="*/ 100029 h 358508"/>
                  <a:gd name="connsiteX10" fmla="*/ 237457 w 443415"/>
                  <a:gd name="connsiteY10" fmla="*/ 9553 h 358508"/>
                  <a:gd name="connsiteX11" fmla="*/ 245101 w 443415"/>
                  <a:gd name="connsiteY11" fmla="*/ -786 h 358508"/>
                  <a:gd name="connsiteX12" fmla="*/ 247514 w 443415"/>
                  <a:gd name="connsiteY12" fmla="*/ -825 h 358508"/>
                  <a:gd name="connsiteX13" fmla="*/ 337990 w 443415"/>
                  <a:gd name="connsiteY13" fmla="*/ 92305 h 358508"/>
                  <a:gd name="connsiteX14" fmla="*/ 342496 w 443415"/>
                  <a:gd name="connsiteY14" fmla="*/ 136557 h 358508"/>
                  <a:gd name="connsiteX15" fmla="*/ 349697 w 443415"/>
                  <a:gd name="connsiteY15" fmla="*/ 181453 h 358508"/>
                  <a:gd name="connsiteX16" fmla="*/ 422110 w 443415"/>
                  <a:gd name="connsiteY16" fmla="*/ 236286 h 358508"/>
                  <a:gd name="connsiteX17" fmla="*/ 441863 w 443415"/>
                  <a:gd name="connsiteY17" fmla="*/ 254952 h 358508"/>
                  <a:gd name="connsiteX18" fmla="*/ 395156 w 443415"/>
                  <a:gd name="connsiteY18" fmla="*/ 356250 h 358508"/>
                  <a:gd name="connsiteX19" fmla="*/ 388800 w 443415"/>
                  <a:gd name="connsiteY19" fmla="*/ 357618 h 358508"/>
                  <a:gd name="connsiteX20" fmla="*/ 283801 w 443415"/>
                  <a:gd name="connsiteY20" fmla="*/ 286894 h 358508"/>
                  <a:gd name="connsiteX21" fmla="*/ 316387 w 443415"/>
                  <a:gd name="connsiteY21" fmla="*/ 303348 h 358508"/>
                  <a:gd name="connsiteX22" fmla="*/ 387995 w 443415"/>
                  <a:gd name="connsiteY22" fmla="*/ 339555 h 358508"/>
                  <a:gd name="connsiteX23" fmla="*/ 423116 w 443415"/>
                  <a:gd name="connsiteY23" fmla="*/ 257970 h 358508"/>
                  <a:gd name="connsiteX24" fmla="*/ 412857 w 443415"/>
                  <a:gd name="connsiteY24" fmla="*/ 251855 h 358508"/>
                  <a:gd name="connsiteX25" fmla="*/ 332398 w 443415"/>
                  <a:gd name="connsiteY25" fmla="*/ 187045 h 358508"/>
                  <a:gd name="connsiteX26" fmla="*/ 324352 w 443415"/>
                  <a:gd name="connsiteY26" fmla="*/ 137925 h 358508"/>
                  <a:gd name="connsiteX27" fmla="*/ 319927 w 443415"/>
                  <a:gd name="connsiteY27" fmla="*/ 94920 h 358508"/>
                  <a:gd name="connsiteX28" fmla="*/ 257250 w 443415"/>
                  <a:gd name="connsiteY28" fmla="*/ 20174 h 358508"/>
                  <a:gd name="connsiteX29" fmla="*/ 269641 w 443415"/>
                  <a:gd name="connsiteY29" fmla="*/ 97977 h 358508"/>
                  <a:gd name="connsiteX30" fmla="*/ 269641 w 443415"/>
                  <a:gd name="connsiteY30" fmla="*/ 99185 h 358508"/>
                  <a:gd name="connsiteX31" fmla="*/ 216739 w 443415"/>
                  <a:gd name="connsiteY31" fmla="*/ 154781 h 358508"/>
                  <a:gd name="connsiteX32" fmla="*/ 205676 w 443415"/>
                  <a:gd name="connsiteY32" fmla="*/ 153937 h 358508"/>
                  <a:gd name="connsiteX33" fmla="*/ 50431 w 443415"/>
                  <a:gd name="connsiteY33" fmla="*/ 125776 h 358508"/>
                  <a:gd name="connsiteX34" fmla="*/ 25931 w 443415"/>
                  <a:gd name="connsiteY34" fmla="*/ 132655 h 358508"/>
                  <a:gd name="connsiteX35" fmla="*/ 16397 w 443415"/>
                  <a:gd name="connsiteY35" fmla="*/ 155304 h 358508"/>
                  <a:gd name="connsiteX36" fmla="*/ 37879 w 443415"/>
                  <a:gd name="connsiteY36" fmla="*/ 195936 h 358508"/>
                  <a:gd name="connsiteX37" fmla="*/ 281589 w 443415"/>
                  <a:gd name="connsiteY37" fmla="*/ 287176 h 358508"/>
                  <a:gd name="connsiteX38" fmla="*/ 283801 w 443415"/>
                  <a:gd name="connsiteY38" fmla="*/ 286894 h 358508"/>
                  <a:gd name="connsiteX39" fmla="*/ 426414 w 443415"/>
                  <a:gd name="connsiteY39" fmla="*/ 260142 h 358508"/>
                  <a:gd name="connsiteX40" fmla="*/ 426414 w 443415"/>
                  <a:gd name="connsiteY40" fmla="*/ 260142 h 358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443415" h="358508">
                    <a:moveTo>
                      <a:pt x="388800" y="357618"/>
                    </a:moveTo>
                    <a:cubicBezTo>
                      <a:pt x="377616" y="357618"/>
                      <a:pt x="357099" y="347560"/>
                      <a:pt x="307376" y="318998"/>
                    </a:cubicBezTo>
                    <a:cubicBezTo>
                      <a:pt x="297761" y="313446"/>
                      <a:pt x="286980" y="307250"/>
                      <a:pt x="282796" y="305279"/>
                    </a:cubicBezTo>
                    <a:cubicBezTo>
                      <a:pt x="168384" y="323946"/>
                      <a:pt x="26816" y="209976"/>
                      <a:pt x="25570" y="208729"/>
                    </a:cubicBezTo>
                    <a:cubicBezTo>
                      <a:pt x="8794" y="192396"/>
                      <a:pt x="-258" y="174695"/>
                      <a:pt x="-1344" y="156189"/>
                    </a:cubicBezTo>
                    <a:cubicBezTo>
                      <a:pt x="-2149" y="142069"/>
                      <a:pt x="3604" y="128311"/>
                      <a:pt x="14225" y="118977"/>
                    </a:cubicBezTo>
                    <a:cubicBezTo>
                      <a:pt x="25047" y="109322"/>
                      <a:pt x="39690" y="105219"/>
                      <a:pt x="53931" y="107874"/>
                    </a:cubicBezTo>
                    <a:lnTo>
                      <a:pt x="209176" y="136034"/>
                    </a:lnTo>
                    <a:cubicBezTo>
                      <a:pt x="228848" y="139615"/>
                      <a:pt x="247716" y="126621"/>
                      <a:pt x="251296" y="106949"/>
                    </a:cubicBezTo>
                    <a:cubicBezTo>
                      <a:pt x="251739" y="104656"/>
                      <a:pt x="251940" y="102362"/>
                      <a:pt x="251899" y="100029"/>
                    </a:cubicBezTo>
                    <a:lnTo>
                      <a:pt x="237457" y="9553"/>
                    </a:lnTo>
                    <a:cubicBezTo>
                      <a:pt x="236693" y="4605"/>
                      <a:pt x="240153" y="-61"/>
                      <a:pt x="245101" y="-786"/>
                    </a:cubicBezTo>
                    <a:cubicBezTo>
                      <a:pt x="245905" y="-906"/>
                      <a:pt x="246710" y="-906"/>
                      <a:pt x="247514" y="-825"/>
                    </a:cubicBezTo>
                    <a:cubicBezTo>
                      <a:pt x="248319" y="-825"/>
                      <a:pt x="326646" y="10238"/>
                      <a:pt x="337990" y="92305"/>
                    </a:cubicBezTo>
                    <a:cubicBezTo>
                      <a:pt x="340525" y="110610"/>
                      <a:pt x="341611" y="124891"/>
                      <a:pt x="342496" y="136557"/>
                    </a:cubicBezTo>
                    <a:cubicBezTo>
                      <a:pt x="343864" y="153937"/>
                      <a:pt x="344829" y="166488"/>
                      <a:pt x="349697" y="181453"/>
                    </a:cubicBezTo>
                    <a:cubicBezTo>
                      <a:pt x="354565" y="196419"/>
                      <a:pt x="403564" y="225464"/>
                      <a:pt x="422110" y="236286"/>
                    </a:cubicBezTo>
                    <a:cubicBezTo>
                      <a:pt x="440655" y="247107"/>
                      <a:pt x="442627" y="248355"/>
                      <a:pt x="441863" y="254952"/>
                    </a:cubicBezTo>
                    <a:cubicBezTo>
                      <a:pt x="438081" y="287940"/>
                      <a:pt x="417483" y="345147"/>
                      <a:pt x="395156" y="356250"/>
                    </a:cubicBezTo>
                    <a:cubicBezTo>
                      <a:pt x="393185" y="357215"/>
                      <a:pt x="391013" y="357698"/>
                      <a:pt x="388800" y="357618"/>
                    </a:cubicBezTo>
                    <a:close/>
                    <a:moveTo>
                      <a:pt x="283801" y="286894"/>
                    </a:moveTo>
                    <a:cubicBezTo>
                      <a:pt x="287583" y="286894"/>
                      <a:pt x="292531" y="289590"/>
                      <a:pt x="316387" y="303348"/>
                    </a:cubicBezTo>
                    <a:cubicBezTo>
                      <a:pt x="336502" y="314814"/>
                      <a:pt x="377415" y="338428"/>
                      <a:pt x="387995" y="339555"/>
                    </a:cubicBezTo>
                    <a:cubicBezTo>
                      <a:pt x="400305" y="331509"/>
                      <a:pt x="418127" y="290113"/>
                      <a:pt x="423116" y="257970"/>
                    </a:cubicBezTo>
                    <a:lnTo>
                      <a:pt x="412857" y="251855"/>
                    </a:lnTo>
                    <a:cubicBezTo>
                      <a:pt x="375806" y="230090"/>
                      <a:pt x="339076" y="207120"/>
                      <a:pt x="332398" y="187045"/>
                    </a:cubicBezTo>
                    <a:cubicBezTo>
                      <a:pt x="327651" y="171074"/>
                      <a:pt x="324916" y="154580"/>
                      <a:pt x="324352" y="137925"/>
                    </a:cubicBezTo>
                    <a:cubicBezTo>
                      <a:pt x="323427" y="126098"/>
                      <a:pt x="322381" y="112702"/>
                      <a:pt x="319927" y="94920"/>
                    </a:cubicBezTo>
                    <a:cubicBezTo>
                      <a:pt x="316106" y="59599"/>
                      <a:pt x="291324" y="30111"/>
                      <a:pt x="257250" y="20174"/>
                    </a:cubicBezTo>
                    <a:lnTo>
                      <a:pt x="269641" y="97977"/>
                    </a:lnTo>
                    <a:cubicBezTo>
                      <a:pt x="269681" y="98380"/>
                      <a:pt x="269681" y="98782"/>
                      <a:pt x="269641" y="99185"/>
                    </a:cubicBezTo>
                    <a:cubicBezTo>
                      <a:pt x="270405" y="129155"/>
                      <a:pt x="246710" y="154057"/>
                      <a:pt x="216739" y="154781"/>
                    </a:cubicBezTo>
                    <a:cubicBezTo>
                      <a:pt x="213038" y="154902"/>
                      <a:pt x="209337" y="154620"/>
                      <a:pt x="205676" y="153937"/>
                    </a:cubicBezTo>
                    <a:lnTo>
                      <a:pt x="50431" y="125776"/>
                    </a:lnTo>
                    <a:cubicBezTo>
                      <a:pt x="41621" y="124167"/>
                      <a:pt x="32610" y="126701"/>
                      <a:pt x="25931" y="132655"/>
                    </a:cubicBezTo>
                    <a:cubicBezTo>
                      <a:pt x="19455" y="138328"/>
                      <a:pt x="15955" y="146695"/>
                      <a:pt x="16397" y="155304"/>
                    </a:cubicBezTo>
                    <a:cubicBezTo>
                      <a:pt x="17202" y="169183"/>
                      <a:pt x="24443" y="182861"/>
                      <a:pt x="37879" y="195936"/>
                    </a:cubicBezTo>
                    <a:cubicBezTo>
                      <a:pt x="49948" y="207562"/>
                      <a:pt x="182705" y="304957"/>
                      <a:pt x="281589" y="287176"/>
                    </a:cubicBezTo>
                    <a:cubicBezTo>
                      <a:pt x="282313" y="287015"/>
                      <a:pt x="283037" y="286894"/>
                      <a:pt x="283801" y="286894"/>
                    </a:cubicBezTo>
                    <a:close/>
                    <a:moveTo>
                      <a:pt x="426414" y="260142"/>
                    </a:moveTo>
                    <a:lnTo>
                      <a:pt x="426414" y="260142"/>
                    </a:lnTo>
                    <a:close/>
                  </a:path>
                </a:pathLst>
              </a:custGeom>
              <a:solidFill>
                <a:srgbClr val="000000"/>
              </a:solidFill>
              <a:ln w="4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8ED283F3-963E-5A41-36F4-BE18931C7418}"/>
                  </a:ext>
                </a:extLst>
              </p:cNvPr>
              <p:cNvSpPr/>
              <p:nvPr/>
            </p:nvSpPr>
            <p:spPr>
              <a:xfrm>
                <a:off x="5579262" y="5384900"/>
                <a:ext cx="443134" cy="163625"/>
              </a:xfrm>
              <a:custGeom>
                <a:avLst/>
                <a:gdLst>
                  <a:gd name="connsiteX0" fmla="*/ 275212 w 443134"/>
                  <a:gd name="connsiteY0" fmla="*/ 162743 h 163625"/>
                  <a:gd name="connsiteX1" fmla="*/ -36 w 443134"/>
                  <a:gd name="connsiteY1" fmla="*/ 12970 h 163625"/>
                  <a:gd name="connsiteX2" fmla="*/ 2820 w 443134"/>
                  <a:gd name="connsiteY2" fmla="*/ 499 h 163625"/>
                  <a:gd name="connsiteX3" fmla="*/ 14889 w 443134"/>
                  <a:gd name="connsiteY3" fmla="*/ 2752 h 163625"/>
                  <a:gd name="connsiteX4" fmla="*/ 428406 w 443134"/>
                  <a:gd name="connsiteY4" fmla="*/ 103566 h 163625"/>
                  <a:gd name="connsiteX5" fmla="*/ 440676 w 443134"/>
                  <a:gd name="connsiteY5" fmla="*/ 107388 h 163625"/>
                  <a:gd name="connsiteX6" fmla="*/ 436854 w 443134"/>
                  <a:gd name="connsiteY6" fmla="*/ 119658 h 163625"/>
                  <a:gd name="connsiteX7" fmla="*/ 275212 w 443134"/>
                  <a:gd name="connsiteY7" fmla="*/ 162743 h 163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43134" h="163625">
                    <a:moveTo>
                      <a:pt x="275212" y="162743"/>
                    </a:moveTo>
                    <a:cubicBezTo>
                      <a:pt x="104962" y="162743"/>
                      <a:pt x="1291" y="14901"/>
                      <a:pt x="-36" y="12970"/>
                    </a:cubicBezTo>
                    <a:cubicBezTo>
                      <a:pt x="-2692" y="8746"/>
                      <a:pt x="-1404" y="3154"/>
                      <a:pt x="2820" y="499"/>
                    </a:cubicBezTo>
                    <a:cubicBezTo>
                      <a:pt x="6843" y="-1995"/>
                      <a:pt x="12073" y="-1030"/>
                      <a:pt x="14889" y="2752"/>
                    </a:cubicBezTo>
                    <a:cubicBezTo>
                      <a:pt x="21446" y="12326"/>
                      <a:pt x="178662" y="235760"/>
                      <a:pt x="428406" y="103566"/>
                    </a:cubicBezTo>
                    <a:cubicBezTo>
                      <a:pt x="432831" y="101233"/>
                      <a:pt x="438343" y="102963"/>
                      <a:pt x="440676" y="107388"/>
                    </a:cubicBezTo>
                    <a:cubicBezTo>
                      <a:pt x="443009" y="111813"/>
                      <a:pt x="441279" y="117325"/>
                      <a:pt x="436854" y="119658"/>
                    </a:cubicBezTo>
                    <a:cubicBezTo>
                      <a:pt x="378119" y="150634"/>
                      <a:pt x="323931" y="162743"/>
                      <a:pt x="275212" y="162743"/>
                    </a:cubicBezTo>
                    <a:close/>
                  </a:path>
                </a:pathLst>
              </a:custGeom>
              <a:solidFill>
                <a:srgbClr val="000000"/>
              </a:solidFill>
              <a:ln w="4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2399723C-270B-4A16-E244-610934332690}"/>
                  </a:ext>
                </a:extLst>
              </p:cNvPr>
              <p:cNvSpPr/>
              <p:nvPr/>
            </p:nvSpPr>
            <p:spPr>
              <a:xfrm>
                <a:off x="5487449" y="4129597"/>
                <a:ext cx="559613" cy="895833"/>
              </a:xfrm>
              <a:custGeom>
                <a:avLst/>
                <a:gdLst>
                  <a:gd name="connsiteX0" fmla="*/ 558195 w 559613"/>
                  <a:gd name="connsiteY0" fmla="*/ 813360 h 895833"/>
                  <a:gd name="connsiteX1" fmla="*/ 457139 w 559613"/>
                  <a:gd name="connsiteY1" fmla="*/ 877968 h 895833"/>
                  <a:gd name="connsiteX2" fmla="*/ 576 w 559613"/>
                  <a:gd name="connsiteY2" fmla="*/ 706712 h 895833"/>
                  <a:gd name="connsiteX3" fmla="*/ 67237 w 559613"/>
                  <a:gd name="connsiteY3" fmla="*/ 546519 h 895833"/>
                  <a:gd name="connsiteX4" fmla="*/ 306521 w 559613"/>
                  <a:gd name="connsiteY4" fmla="*/ 479618 h 895833"/>
                  <a:gd name="connsiteX5" fmla="*/ 266774 w 559613"/>
                  <a:gd name="connsiteY5" fmla="*/ -882 h 89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59613" h="895833">
                    <a:moveTo>
                      <a:pt x="558195" y="813360"/>
                    </a:moveTo>
                    <a:cubicBezTo>
                      <a:pt x="534983" y="834923"/>
                      <a:pt x="495236" y="864733"/>
                      <a:pt x="457139" y="877968"/>
                    </a:cubicBezTo>
                    <a:cubicBezTo>
                      <a:pt x="254061" y="948611"/>
                      <a:pt x="60639" y="780734"/>
                      <a:pt x="576" y="706712"/>
                    </a:cubicBezTo>
                    <a:cubicBezTo>
                      <a:pt x="-13142" y="689776"/>
                      <a:pt x="47685" y="543341"/>
                      <a:pt x="67237" y="546519"/>
                    </a:cubicBezTo>
                    <a:cubicBezTo>
                      <a:pt x="128345" y="556415"/>
                      <a:pt x="242435" y="593989"/>
                      <a:pt x="306521" y="479618"/>
                    </a:cubicBezTo>
                    <a:cubicBezTo>
                      <a:pt x="363646" y="377596"/>
                      <a:pt x="266774" y="-882"/>
                      <a:pt x="266774" y="-882"/>
                    </a:cubicBezTo>
                    <a:close/>
                  </a:path>
                </a:pathLst>
              </a:custGeom>
              <a:solidFill>
                <a:srgbClr val="F2F2F2"/>
              </a:solidFill>
              <a:ln w="4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8156BF95-1B02-4DC0-D776-178AF269B0F6}"/>
                  </a:ext>
                </a:extLst>
              </p:cNvPr>
              <p:cNvSpPr/>
              <p:nvPr/>
            </p:nvSpPr>
            <p:spPr>
              <a:xfrm>
                <a:off x="5478781" y="4120580"/>
                <a:ext cx="577906" cy="913693"/>
              </a:xfrm>
              <a:custGeom>
                <a:avLst/>
                <a:gdLst>
                  <a:gd name="connsiteX0" fmla="*/ 365999 w 577906"/>
                  <a:gd name="connsiteY0" fmla="*/ 912812 h 913693"/>
                  <a:gd name="connsiteX1" fmla="*/ 2245 w 577906"/>
                  <a:gd name="connsiteY1" fmla="*/ 721401 h 913693"/>
                  <a:gd name="connsiteX2" fmla="*/ 45210 w 577906"/>
                  <a:gd name="connsiteY2" fmla="*/ 576213 h 913693"/>
                  <a:gd name="connsiteX3" fmla="*/ 77394 w 577906"/>
                  <a:gd name="connsiteY3" fmla="*/ 546604 h 913693"/>
                  <a:gd name="connsiteX4" fmla="*/ 99359 w 577906"/>
                  <a:gd name="connsiteY4" fmla="*/ 550627 h 913693"/>
                  <a:gd name="connsiteX5" fmla="*/ 307344 w 577906"/>
                  <a:gd name="connsiteY5" fmla="*/ 484209 h 913693"/>
                  <a:gd name="connsiteX6" fmla="*/ 266713 w 577906"/>
                  <a:gd name="connsiteY6" fmla="*/ 10388 h 913693"/>
                  <a:gd name="connsiteX7" fmla="*/ 273230 w 577906"/>
                  <a:gd name="connsiteY7" fmla="*/ -595 h 913693"/>
                  <a:gd name="connsiteX8" fmla="*/ 284212 w 577906"/>
                  <a:gd name="connsiteY8" fmla="*/ 5922 h 913693"/>
                  <a:gd name="connsiteX9" fmla="*/ 323074 w 577906"/>
                  <a:gd name="connsiteY9" fmla="*/ 493019 h 913693"/>
                  <a:gd name="connsiteX10" fmla="*/ 95939 w 577906"/>
                  <a:gd name="connsiteY10" fmla="*/ 568369 h 913693"/>
                  <a:gd name="connsiteX11" fmla="*/ 75825 w 577906"/>
                  <a:gd name="connsiteY11" fmla="*/ 564667 h 913693"/>
                  <a:gd name="connsiteX12" fmla="*/ 16647 w 577906"/>
                  <a:gd name="connsiteY12" fmla="*/ 710660 h 913693"/>
                  <a:gd name="connsiteX13" fmla="*/ 462831 w 577906"/>
                  <a:gd name="connsiteY13" fmla="*/ 878456 h 913693"/>
                  <a:gd name="connsiteX14" fmla="*/ 560709 w 577906"/>
                  <a:gd name="connsiteY14" fmla="*/ 815779 h 913693"/>
                  <a:gd name="connsiteX15" fmla="*/ 573421 w 577906"/>
                  <a:gd name="connsiteY15" fmla="*/ 814934 h 913693"/>
                  <a:gd name="connsiteX16" fmla="*/ 574266 w 577906"/>
                  <a:gd name="connsiteY16" fmla="*/ 827687 h 913693"/>
                  <a:gd name="connsiteX17" fmla="*/ 572778 w 577906"/>
                  <a:gd name="connsiteY17" fmla="*/ 829015 h 913693"/>
                  <a:gd name="connsiteX18" fmla="*/ 468584 w 577906"/>
                  <a:gd name="connsiteY18" fmla="*/ 895513 h 913693"/>
                  <a:gd name="connsiteX19" fmla="*/ 365999 w 577906"/>
                  <a:gd name="connsiteY19" fmla="*/ 912812 h 9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77906" h="913693">
                    <a:moveTo>
                      <a:pt x="365999" y="912812"/>
                    </a:moveTo>
                    <a:cubicBezTo>
                      <a:pt x="198122" y="912812"/>
                      <a:pt x="51566" y="782228"/>
                      <a:pt x="2245" y="721401"/>
                    </a:cubicBezTo>
                    <a:cubicBezTo>
                      <a:pt x="-14289" y="701045"/>
                      <a:pt x="29601" y="603127"/>
                      <a:pt x="45210" y="576213"/>
                    </a:cubicBezTo>
                    <a:cubicBezTo>
                      <a:pt x="58285" y="553604"/>
                      <a:pt x="67618" y="544995"/>
                      <a:pt x="77394" y="546604"/>
                    </a:cubicBezTo>
                    <a:cubicBezTo>
                      <a:pt x="84112" y="547691"/>
                      <a:pt x="91514" y="549139"/>
                      <a:pt x="99359" y="550627"/>
                    </a:cubicBezTo>
                    <a:cubicBezTo>
                      <a:pt x="164410" y="563219"/>
                      <a:pt x="253437" y="580437"/>
                      <a:pt x="307344" y="484209"/>
                    </a:cubicBezTo>
                    <a:cubicBezTo>
                      <a:pt x="362096" y="386492"/>
                      <a:pt x="267678" y="14129"/>
                      <a:pt x="266713" y="10388"/>
                    </a:cubicBezTo>
                    <a:cubicBezTo>
                      <a:pt x="265466" y="5560"/>
                      <a:pt x="268403" y="652"/>
                      <a:pt x="273230" y="-595"/>
                    </a:cubicBezTo>
                    <a:cubicBezTo>
                      <a:pt x="278058" y="-1842"/>
                      <a:pt x="282966" y="1095"/>
                      <a:pt x="284212" y="5922"/>
                    </a:cubicBezTo>
                    <a:cubicBezTo>
                      <a:pt x="288235" y="21491"/>
                      <a:pt x="381326" y="389067"/>
                      <a:pt x="323074" y="493019"/>
                    </a:cubicBezTo>
                    <a:cubicBezTo>
                      <a:pt x="262730" y="600633"/>
                      <a:pt x="158134" y="580437"/>
                      <a:pt x="95939" y="568369"/>
                    </a:cubicBezTo>
                    <a:cubicBezTo>
                      <a:pt x="88819" y="567001"/>
                      <a:pt x="82100" y="565673"/>
                      <a:pt x="75825" y="564667"/>
                    </a:cubicBezTo>
                    <a:cubicBezTo>
                      <a:pt x="57520" y="575530"/>
                      <a:pt x="9607" y="693039"/>
                      <a:pt x="16647" y="710660"/>
                    </a:cubicBezTo>
                    <a:cubicBezTo>
                      <a:pt x="73250" y="780257"/>
                      <a:pt x="264540" y="947450"/>
                      <a:pt x="462831" y="878456"/>
                    </a:cubicBezTo>
                    <a:cubicBezTo>
                      <a:pt x="498635" y="866025"/>
                      <a:pt x="536853" y="837905"/>
                      <a:pt x="560709" y="815779"/>
                    </a:cubicBezTo>
                    <a:cubicBezTo>
                      <a:pt x="564008" y="812037"/>
                      <a:pt x="569680" y="811676"/>
                      <a:pt x="573421" y="814934"/>
                    </a:cubicBezTo>
                    <a:cubicBezTo>
                      <a:pt x="577163" y="818233"/>
                      <a:pt x="577525" y="823946"/>
                      <a:pt x="574266" y="827687"/>
                    </a:cubicBezTo>
                    <a:cubicBezTo>
                      <a:pt x="573823" y="828169"/>
                      <a:pt x="573300" y="828612"/>
                      <a:pt x="572778" y="829015"/>
                    </a:cubicBezTo>
                    <a:cubicBezTo>
                      <a:pt x="547594" y="852388"/>
                      <a:pt x="507002" y="882157"/>
                      <a:pt x="468584" y="895513"/>
                    </a:cubicBezTo>
                    <a:cubicBezTo>
                      <a:pt x="435595" y="906979"/>
                      <a:pt x="400918" y="912852"/>
                      <a:pt x="365999" y="912812"/>
                    </a:cubicBezTo>
                    <a:close/>
                  </a:path>
                </a:pathLst>
              </a:custGeom>
              <a:solidFill>
                <a:srgbClr val="000000"/>
              </a:solidFill>
              <a:ln w="4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5221E79E-307D-1BE4-CDF9-A3DB308A474D}"/>
                  </a:ext>
                </a:extLst>
              </p:cNvPr>
              <p:cNvSpPr/>
              <p:nvPr/>
            </p:nvSpPr>
            <p:spPr>
              <a:xfrm>
                <a:off x="4956395" y="5363097"/>
                <a:ext cx="225739" cy="202082"/>
              </a:xfrm>
              <a:custGeom>
                <a:avLst/>
                <a:gdLst>
                  <a:gd name="connsiteX0" fmla="*/ 18667 w 225739"/>
                  <a:gd name="connsiteY0" fmla="*/ 201201 h 202082"/>
                  <a:gd name="connsiteX1" fmla="*/ 7121 w 225739"/>
                  <a:gd name="connsiteY1" fmla="*/ 200880 h 202082"/>
                  <a:gd name="connsiteX2" fmla="*/ -1408 w 225739"/>
                  <a:gd name="connsiteY2" fmla="*/ 191386 h 202082"/>
                  <a:gd name="connsiteX3" fmla="*/ 8127 w 225739"/>
                  <a:gd name="connsiteY3" fmla="*/ 182857 h 202082"/>
                  <a:gd name="connsiteX4" fmla="*/ 206417 w 225739"/>
                  <a:gd name="connsiteY4" fmla="*/ 6612 h 202082"/>
                  <a:gd name="connsiteX5" fmla="*/ 216836 w 225739"/>
                  <a:gd name="connsiteY5" fmla="*/ -750 h 202082"/>
                  <a:gd name="connsiteX6" fmla="*/ 224199 w 225739"/>
                  <a:gd name="connsiteY6" fmla="*/ 9670 h 202082"/>
                  <a:gd name="connsiteX7" fmla="*/ 223957 w 225739"/>
                  <a:gd name="connsiteY7" fmla="*/ 10635 h 202082"/>
                  <a:gd name="connsiteX8" fmla="*/ 18667 w 225739"/>
                  <a:gd name="connsiteY8" fmla="*/ 201201 h 202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739" h="202082">
                    <a:moveTo>
                      <a:pt x="18667" y="201201"/>
                    </a:moveTo>
                    <a:cubicBezTo>
                      <a:pt x="14885" y="201201"/>
                      <a:pt x="11023" y="201201"/>
                      <a:pt x="7121" y="200880"/>
                    </a:cubicBezTo>
                    <a:cubicBezTo>
                      <a:pt x="2133" y="200598"/>
                      <a:pt x="-1649" y="196334"/>
                      <a:pt x="-1408" y="191386"/>
                    </a:cubicBezTo>
                    <a:cubicBezTo>
                      <a:pt x="-1126" y="186397"/>
                      <a:pt x="3138" y="182575"/>
                      <a:pt x="8127" y="182857"/>
                    </a:cubicBezTo>
                    <a:cubicBezTo>
                      <a:pt x="160475" y="191386"/>
                      <a:pt x="204607" y="14175"/>
                      <a:pt x="206417" y="6612"/>
                    </a:cubicBezTo>
                    <a:cubicBezTo>
                      <a:pt x="207262" y="1704"/>
                      <a:pt x="211929" y="-1594"/>
                      <a:pt x="216836" y="-750"/>
                    </a:cubicBezTo>
                    <a:cubicBezTo>
                      <a:pt x="221744" y="95"/>
                      <a:pt x="225003" y="4762"/>
                      <a:pt x="224199" y="9670"/>
                    </a:cubicBezTo>
                    <a:cubicBezTo>
                      <a:pt x="224118" y="9991"/>
                      <a:pt x="224038" y="10313"/>
                      <a:pt x="223957" y="10635"/>
                    </a:cubicBezTo>
                    <a:cubicBezTo>
                      <a:pt x="223515" y="12727"/>
                      <a:pt x="176688" y="201201"/>
                      <a:pt x="18667" y="201201"/>
                    </a:cubicBezTo>
                    <a:close/>
                  </a:path>
                </a:pathLst>
              </a:custGeom>
              <a:solidFill>
                <a:srgbClr val="000000"/>
              </a:solidFill>
              <a:ln w="4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AFDD2FA7-2837-8179-A6F3-81546C75227B}"/>
                  </a:ext>
                </a:extLst>
              </p:cNvPr>
              <p:cNvSpPr/>
              <p:nvPr/>
            </p:nvSpPr>
            <p:spPr>
              <a:xfrm>
                <a:off x="4988498" y="3236652"/>
                <a:ext cx="459660" cy="580329"/>
              </a:xfrm>
              <a:custGeom>
                <a:avLst/>
                <a:gdLst>
                  <a:gd name="connsiteX0" fmla="*/ 268772 w 459660"/>
                  <a:gd name="connsiteY0" fmla="*/ 116242 h 580329"/>
                  <a:gd name="connsiteX1" fmla="*/ 253325 w 459660"/>
                  <a:gd name="connsiteY1" fmla="*/ 111776 h 580329"/>
                  <a:gd name="connsiteX2" fmla="*/ 252681 w 459660"/>
                  <a:gd name="connsiteY2" fmla="*/ 110448 h 580329"/>
                  <a:gd name="connsiteX3" fmla="*/ 180268 w 459660"/>
                  <a:gd name="connsiteY3" fmla="*/ 12249 h 580329"/>
                  <a:gd name="connsiteX4" fmla="*/ 36971 w 459660"/>
                  <a:gd name="connsiteY4" fmla="*/ 25886 h 580329"/>
                  <a:gd name="connsiteX5" fmla="*/ 161 w 459660"/>
                  <a:gd name="connsiteY5" fmla="*/ 169063 h 580329"/>
                  <a:gd name="connsiteX6" fmla="*/ 4184 w 459660"/>
                  <a:gd name="connsiteY6" fmla="*/ 183706 h 580329"/>
                  <a:gd name="connsiteX7" fmla="*/ 28081 w 459660"/>
                  <a:gd name="connsiteY7" fmla="*/ 203821 h 580329"/>
                  <a:gd name="connsiteX8" fmla="*/ 38017 w 459660"/>
                  <a:gd name="connsiteY8" fmla="*/ 226792 h 580329"/>
                  <a:gd name="connsiteX9" fmla="*/ 66741 w 459660"/>
                  <a:gd name="connsiteY9" fmla="*/ 319681 h 580329"/>
                  <a:gd name="connsiteX10" fmla="*/ 145631 w 459660"/>
                  <a:gd name="connsiteY10" fmla="*/ 326078 h 580329"/>
                  <a:gd name="connsiteX11" fmla="*/ 180751 w 459660"/>
                  <a:gd name="connsiteY11" fmla="*/ 480920 h 580329"/>
                  <a:gd name="connsiteX12" fmla="*/ 151826 w 459660"/>
                  <a:gd name="connsiteY12" fmla="*/ 515316 h 580329"/>
                  <a:gd name="connsiteX13" fmla="*/ 151544 w 459660"/>
                  <a:gd name="connsiteY13" fmla="*/ 554218 h 580329"/>
                  <a:gd name="connsiteX14" fmla="*/ 159872 w 459660"/>
                  <a:gd name="connsiteY14" fmla="*/ 560011 h 580329"/>
                  <a:gd name="connsiteX15" fmla="*/ 316766 w 459660"/>
                  <a:gd name="connsiteY15" fmla="*/ 577994 h 580329"/>
                  <a:gd name="connsiteX16" fmla="*/ 445017 w 459660"/>
                  <a:gd name="connsiteY16" fmla="*/ 534506 h 580329"/>
                  <a:gd name="connsiteX17" fmla="*/ 454149 w 459660"/>
                  <a:gd name="connsiteY17" fmla="*/ 496449 h 580329"/>
                  <a:gd name="connsiteX18" fmla="*/ 441356 w 459660"/>
                  <a:gd name="connsiteY18" fmla="*/ 485426 h 580329"/>
                  <a:gd name="connsiteX19" fmla="*/ 269014 w 459660"/>
                  <a:gd name="connsiteY19" fmla="*/ 241395 h 580329"/>
                  <a:gd name="connsiteX20" fmla="*/ 274686 w 459660"/>
                  <a:gd name="connsiteY20" fmla="*/ 228240 h 580329"/>
                  <a:gd name="connsiteX21" fmla="*/ 324932 w 459660"/>
                  <a:gd name="connsiteY21" fmla="*/ 146977 h 580329"/>
                  <a:gd name="connsiteX22" fmla="*/ 268772 w 459660"/>
                  <a:gd name="connsiteY22" fmla="*/ 116242 h 580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59660" h="580329">
                    <a:moveTo>
                      <a:pt x="268772" y="116242"/>
                    </a:moveTo>
                    <a:cubicBezTo>
                      <a:pt x="263261" y="119299"/>
                      <a:pt x="256342" y="117288"/>
                      <a:pt x="253325" y="111776"/>
                    </a:cubicBezTo>
                    <a:cubicBezTo>
                      <a:pt x="253083" y="111333"/>
                      <a:pt x="252842" y="110891"/>
                      <a:pt x="252681" y="110448"/>
                    </a:cubicBezTo>
                    <a:cubicBezTo>
                      <a:pt x="240290" y="79955"/>
                      <a:pt x="220497" y="21582"/>
                      <a:pt x="180268" y="12249"/>
                    </a:cubicBezTo>
                    <a:cubicBezTo>
                      <a:pt x="128332" y="180"/>
                      <a:pt x="44172" y="-15228"/>
                      <a:pt x="36971" y="25886"/>
                    </a:cubicBezTo>
                    <a:cubicBezTo>
                      <a:pt x="30615" y="62093"/>
                      <a:pt x="38098" y="124046"/>
                      <a:pt x="161" y="169063"/>
                    </a:cubicBezTo>
                    <a:cubicBezTo>
                      <a:pt x="-3460" y="173407"/>
                      <a:pt x="-322" y="180286"/>
                      <a:pt x="4184" y="183706"/>
                    </a:cubicBezTo>
                    <a:lnTo>
                      <a:pt x="28081" y="203821"/>
                    </a:lnTo>
                    <a:cubicBezTo>
                      <a:pt x="33109" y="207844"/>
                      <a:pt x="37414" y="220476"/>
                      <a:pt x="38017" y="226792"/>
                    </a:cubicBezTo>
                    <a:cubicBezTo>
                      <a:pt x="39908" y="246343"/>
                      <a:pt x="59982" y="314331"/>
                      <a:pt x="66741" y="319681"/>
                    </a:cubicBezTo>
                    <a:cubicBezTo>
                      <a:pt x="79896" y="330141"/>
                      <a:pt x="145631" y="326078"/>
                      <a:pt x="145631" y="326078"/>
                    </a:cubicBezTo>
                    <a:lnTo>
                      <a:pt x="180751" y="480920"/>
                    </a:lnTo>
                    <a:cubicBezTo>
                      <a:pt x="181837" y="484661"/>
                      <a:pt x="166228" y="501035"/>
                      <a:pt x="151826" y="515316"/>
                    </a:cubicBezTo>
                    <a:cubicBezTo>
                      <a:pt x="141004" y="525977"/>
                      <a:pt x="140883" y="543396"/>
                      <a:pt x="151544" y="554218"/>
                    </a:cubicBezTo>
                    <a:cubicBezTo>
                      <a:pt x="153958" y="556672"/>
                      <a:pt x="156774" y="558603"/>
                      <a:pt x="159872" y="560011"/>
                    </a:cubicBezTo>
                    <a:cubicBezTo>
                      <a:pt x="186624" y="572080"/>
                      <a:pt x="234296" y="583585"/>
                      <a:pt x="316766" y="577994"/>
                    </a:cubicBezTo>
                    <a:cubicBezTo>
                      <a:pt x="369064" y="574454"/>
                      <a:pt x="413840" y="553856"/>
                      <a:pt x="445017" y="534506"/>
                    </a:cubicBezTo>
                    <a:cubicBezTo>
                      <a:pt x="458052" y="526500"/>
                      <a:pt x="462155" y="509483"/>
                      <a:pt x="454149" y="496449"/>
                    </a:cubicBezTo>
                    <a:cubicBezTo>
                      <a:pt x="451132" y="491541"/>
                      <a:pt x="446666" y="487679"/>
                      <a:pt x="441356" y="485426"/>
                    </a:cubicBezTo>
                    <a:cubicBezTo>
                      <a:pt x="381576" y="460685"/>
                      <a:pt x="286835" y="397284"/>
                      <a:pt x="269014" y="241395"/>
                    </a:cubicBezTo>
                    <a:cubicBezTo>
                      <a:pt x="268451" y="236326"/>
                      <a:pt x="270623" y="231338"/>
                      <a:pt x="274686" y="228240"/>
                    </a:cubicBezTo>
                    <a:cubicBezTo>
                      <a:pt x="290295" y="216533"/>
                      <a:pt x="332295" y="181976"/>
                      <a:pt x="324932" y="146977"/>
                    </a:cubicBezTo>
                    <a:cubicBezTo>
                      <a:pt x="316807" y="109805"/>
                      <a:pt x="289008" y="104173"/>
                      <a:pt x="268772" y="116242"/>
                    </a:cubicBezTo>
                    <a:close/>
                  </a:path>
                </a:pathLst>
              </a:custGeom>
              <a:solidFill>
                <a:srgbClr val="F2F2F2"/>
              </a:solidFill>
              <a:ln w="4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F3F9E741-1339-BFFF-54FA-1AC59A1E5077}"/>
                  </a:ext>
                </a:extLst>
              </p:cNvPr>
              <p:cNvSpPr/>
              <p:nvPr/>
            </p:nvSpPr>
            <p:spPr>
              <a:xfrm>
                <a:off x="4979127" y="3228099"/>
                <a:ext cx="477693" cy="597887"/>
              </a:xfrm>
              <a:custGeom>
                <a:avLst/>
                <a:gdLst>
                  <a:gd name="connsiteX0" fmla="*/ 285184 w 477693"/>
                  <a:gd name="connsiteY0" fmla="*/ 597005 h 597887"/>
                  <a:gd name="connsiteX1" fmla="*/ 165220 w 477693"/>
                  <a:gd name="connsiteY1" fmla="*/ 576891 h 597887"/>
                  <a:gd name="connsiteX2" fmla="*/ 146916 w 477693"/>
                  <a:gd name="connsiteY2" fmla="*/ 528535 h 597887"/>
                  <a:gd name="connsiteX3" fmla="*/ 154519 w 477693"/>
                  <a:gd name="connsiteY3" fmla="*/ 517553 h 597887"/>
                  <a:gd name="connsiteX4" fmla="*/ 180467 w 477693"/>
                  <a:gd name="connsiteY4" fmla="*/ 489392 h 597887"/>
                  <a:gd name="connsiteX5" fmla="*/ 147560 w 477693"/>
                  <a:gd name="connsiteY5" fmla="*/ 344325 h 597887"/>
                  <a:gd name="connsiteX6" fmla="*/ 70158 w 477693"/>
                  <a:gd name="connsiteY6" fmla="*/ 335595 h 597887"/>
                  <a:gd name="connsiteX7" fmla="*/ 37975 w 477693"/>
                  <a:gd name="connsiteY7" fmla="*/ 236511 h 597887"/>
                  <a:gd name="connsiteX8" fmla="*/ 31538 w 477693"/>
                  <a:gd name="connsiteY8" fmla="*/ 219815 h 597887"/>
                  <a:gd name="connsiteX9" fmla="*/ 7400 w 477693"/>
                  <a:gd name="connsiteY9" fmla="*/ 199419 h 597887"/>
                  <a:gd name="connsiteX10" fmla="*/ -1289 w 477693"/>
                  <a:gd name="connsiteY10" fmla="*/ 184413 h 597887"/>
                  <a:gd name="connsiteX11" fmla="*/ 2292 w 477693"/>
                  <a:gd name="connsiteY11" fmla="*/ 172103 h 597887"/>
                  <a:gd name="connsiteX12" fmla="*/ 33912 w 477693"/>
                  <a:gd name="connsiteY12" fmla="*/ 65415 h 597887"/>
                  <a:gd name="connsiteX13" fmla="*/ 37130 w 477693"/>
                  <a:gd name="connsiteY13" fmla="*/ 33232 h 597887"/>
                  <a:gd name="connsiteX14" fmla="*/ 52860 w 477693"/>
                  <a:gd name="connsiteY14" fmla="*/ 9456 h 597887"/>
                  <a:gd name="connsiteX15" fmla="*/ 191369 w 477693"/>
                  <a:gd name="connsiteY15" fmla="*/ 12393 h 597887"/>
                  <a:gd name="connsiteX16" fmla="*/ 267081 w 477693"/>
                  <a:gd name="connsiteY16" fmla="*/ 107938 h 597887"/>
                  <a:gd name="connsiteX17" fmla="*/ 270299 w 477693"/>
                  <a:gd name="connsiteY17" fmla="*/ 115983 h 597887"/>
                  <a:gd name="connsiteX18" fmla="*/ 271948 w 477693"/>
                  <a:gd name="connsiteY18" fmla="*/ 117512 h 597887"/>
                  <a:gd name="connsiteX19" fmla="*/ 273477 w 477693"/>
                  <a:gd name="connsiteY19" fmla="*/ 117512 h 597887"/>
                  <a:gd name="connsiteX20" fmla="*/ 314390 w 477693"/>
                  <a:gd name="connsiteY20" fmla="*/ 113932 h 597887"/>
                  <a:gd name="connsiteX21" fmla="*/ 342792 w 477693"/>
                  <a:gd name="connsiteY21" fmla="*/ 154161 h 597887"/>
                  <a:gd name="connsiteX22" fmla="*/ 289126 w 477693"/>
                  <a:gd name="connsiteY22" fmla="*/ 244516 h 597887"/>
                  <a:gd name="connsiteX23" fmla="*/ 286994 w 477693"/>
                  <a:gd name="connsiteY23" fmla="*/ 249424 h 597887"/>
                  <a:gd name="connsiteX24" fmla="*/ 453825 w 477693"/>
                  <a:gd name="connsiteY24" fmla="*/ 486133 h 597887"/>
                  <a:gd name="connsiteX25" fmla="*/ 476152 w 477693"/>
                  <a:gd name="connsiteY25" fmla="*/ 516909 h 597887"/>
                  <a:gd name="connsiteX26" fmla="*/ 458733 w 477693"/>
                  <a:gd name="connsiteY26" fmla="*/ 551265 h 597887"/>
                  <a:gd name="connsiteX27" fmla="*/ 326379 w 477693"/>
                  <a:gd name="connsiteY27" fmla="*/ 596040 h 597887"/>
                  <a:gd name="connsiteX28" fmla="*/ 285184 w 477693"/>
                  <a:gd name="connsiteY28" fmla="*/ 597005 h 597887"/>
                  <a:gd name="connsiteX29" fmla="*/ 154680 w 477693"/>
                  <a:gd name="connsiteY29" fmla="*/ 325618 h 597887"/>
                  <a:gd name="connsiteX30" fmla="*/ 163490 w 477693"/>
                  <a:gd name="connsiteY30" fmla="*/ 332658 h 597887"/>
                  <a:gd name="connsiteX31" fmla="*/ 198610 w 477693"/>
                  <a:gd name="connsiteY31" fmla="*/ 487501 h 597887"/>
                  <a:gd name="connsiteX32" fmla="*/ 167191 w 477693"/>
                  <a:gd name="connsiteY32" fmla="*/ 530305 h 597887"/>
                  <a:gd name="connsiteX33" fmla="*/ 162002 w 477693"/>
                  <a:gd name="connsiteY33" fmla="*/ 546397 h 597887"/>
                  <a:gd name="connsiteX34" fmla="*/ 172703 w 477693"/>
                  <a:gd name="connsiteY34" fmla="*/ 560155 h 597887"/>
                  <a:gd name="connsiteX35" fmla="*/ 325212 w 477693"/>
                  <a:gd name="connsiteY35" fmla="*/ 577333 h 597887"/>
                  <a:gd name="connsiteX36" fmla="*/ 449320 w 477693"/>
                  <a:gd name="connsiteY36" fmla="*/ 535173 h 597887"/>
                  <a:gd name="connsiteX37" fmla="*/ 458170 w 477693"/>
                  <a:gd name="connsiteY37" fmla="*/ 517673 h 597887"/>
                  <a:gd name="connsiteX38" fmla="*/ 446946 w 477693"/>
                  <a:gd name="connsiteY38" fmla="*/ 502105 h 597887"/>
                  <a:gd name="connsiteX39" fmla="*/ 269092 w 477693"/>
                  <a:gd name="connsiteY39" fmla="*/ 250792 h 597887"/>
                  <a:gd name="connsiteX40" fmla="*/ 278345 w 477693"/>
                  <a:gd name="connsiteY40" fmla="*/ 229390 h 597887"/>
                  <a:gd name="connsiteX41" fmla="*/ 325172 w 477693"/>
                  <a:gd name="connsiteY41" fmla="*/ 156977 h 597887"/>
                  <a:gd name="connsiteX42" fmla="*/ 307189 w 477693"/>
                  <a:gd name="connsiteY42" fmla="*/ 129581 h 597887"/>
                  <a:gd name="connsiteX43" fmla="*/ 282770 w 477693"/>
                  <a:gd name="connsiteY43" fmla="*/ 132155 h 597887"/>
                  <a:gd name="connsiteX44" fmla="*/ 266236 w 477693"/>
                  <a:gd name="connsiteY44" fmla="*/ 133845 h 597887"/>
                  <a:gd name="connsiteX45" fmla="*/ 253604 w 477693"/>
                  <a:gd name="connsiteY45" fmla="*/ 122018 h 597887"/>
                  <a:gd name="connsiteX46" fmla="*/ 250345 w 477693"/>
                  <a:gd name="connsiteY46" fmla="*/ 113972 h 597887"/>
                  <a:gd name="connsiteX47" fmla="*/ 187346 w 477693"/>
                  <a:gd name="connsiteY47" fmla="*/ 29490 h 597887"/>
                  <a:gd name="connsiteX48" fmla="*/ 62877 w 477693"/>
                  <a:gd name="connsiteY48" fmla="*/ 24019 h 597887"/>
                  <a:gd name="connsiteX49" fmla="*/ 54831 w 477693"/>
                  <a:gd name="connsiteY49" fmla="*/ 35846 h 597887"/>
                  <a:gd name="connsiteX50" fmla="*/ 51814 w 477693"/>
                  <a:gd name="connsiteY50" fmla="*/ 66260 h 597887"/>
                  <a:gd name="connsiteX51" fmla="*/ 16734 w 477693"/>
                  <a:gd name="connsiteY51" fmla="*/ 182482 h 597887"/>
                  <a:gd name="connsiteX52" fmla="*/ 18584 w 477693"/>
                  <a:gd name="connsiteY52" fmla="*/ 184936 h 597887"/>
                  <a:gd name="connsiteX53" fmla="*/ 42722 w 477693"/>
                  <a:gd name="connsiteY53" fmla="*/ 205333 h 597887"/>
                  <a:gd name="connsiteX54" fmla="*/ 55837 w 477693"/>
                  <a:gd name="connsiteY54" fmla="*/ 234338 h 597887"/>
                  <a:gd name="connsiteX55" fmla="*/ 81664 w 477693"/>
                  <a:gd name="connsiteY55" fmla="*/ 321394 h 597887"/>
                  <a:gd name="connsiteX56" fmla="*/ 154077 w 477693"/>
                  <a:gd name="connsiteY56" fmla="*/ 325417 h 597887"/>
                  <a:gd name="connsiteX57" fmla="*/ 180909 w 477693"/>
                  <a:gd name="connsiteY57" fmla="*/ 491081 h 597887"/>
                  <a:gd name="connsiteX58" fmla="*/ 180909 w 477693"/>
                  <a:gd name="connsiteY58" fmla="*/ 491967 h 597887"/>
                  <a:gd name="connsiteX59" fmla="*/ 278144 w 477693"/>
                  <a:gd name="connsiteY59" fmla="*/ 124713 h 597887"/>
                  <a:gd name="connsiteX60" fmla="*/ 278144 w 477693"/>
                  <a:gd name="connsiteY60" fmla="*/ 124713 h 597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477693" h="597887">
                    <a:moveTo>
                      <a:pt x="285184" y="597005"/>
                    </a:moveTo>
                    <a:cubicBezTo>
                      <a:pt x="224036" y="597005"/>
                      <a:pt x="186703" y="586546"/>
                      <a:pt x="165220" y="576891"/>
                    </a:cubicBezTo>
                    <a:cubicBezTo>
                      <a:pt x="146795" y="568603"/>
                      <a:pt x="138589" y="546960"/>
                      <a:pt x="146916" y="528535"/>
                    </a:cubicBezTo>
                    <a:cubicBezTo>
                      <a:pt x="148726" y="524432"/>
                      <a:pt x="151341" y="520730"/>
                      <a:pt x="154519" y="517553"/>
                    </a:cubicBezTo>
                    <a:cubicBezTo>
                      <a:pt x="173105" y="499248"/>
                      <a:pt x="178657" y="491846"/>
                      <a:pt x="180467" y="489392"/>
                    </a:cubicBezTo>
                    <a:lnTo>
                      <a:pt x="147560" y="344325"/>
                    </a:lnTo>
                    <a:cubicBezTo>
                      <a:pt x="126157" y="345331"/>
                      <a:pt x="83193" y="345854"/>
                      <a:pt x="70158" y="335595"/>
                    </a:cubicBezTo>
                    <a:cubicBezTo>
                      <a:pt x="59136" y="326825"/>
                      <a:pt x="39584" y="252079"/>
                      <a:pt x="37975" y="236511"/>
                    </a:cubicBezTo>
                    <a:cubicBezTo>
                      <a:pt x="37170" y="230516"/>
                      <a:pt x="34998" y="224804"/>
                      <a:pt x="31538" y="219815"/>
                    </a:cubicBezTo>
                    <a:lnTo>
                      <a:pt x="7400" y="199419"/>
                    </a:lnTo>
                    <a:cubicBezTo>
                      <a:pt x="2653" y="195758"/>
                      <a:pt x="-485" y="190367"/>
                      <a:pt x="-1289" y="184413"/>
                    </a:cubicBezTo>
                    <a:cubicBezTo>
                      <a:pt x="-1852" y="179988"/>
                      <a:pt x="-565" y="175523"/>
                      <a:pt x="2292" y="172103"/>
                    </a:cubicBezTo>
                    <a:cubicBezTo>
                      <a:pt x="28843" y="140604"/>
                      <a:pt x="31618" y="98926"/>
                      <a:pt x="33912" y="65415"/>
                    </a:cubicBezTo>
                    <a:cubicBezTo>
                      <a:pt x="34435" y="54634"/>
                      <a:pt x="35481" y="43892"/>
                      <a:pt x="37130" y="33232"/>
                    </a:cubicBezTo>
                    <a:cubicBezTo>
                      <a:pt x="38739" y="23420"/>
                      <a:pt x="44452" y="14762"/>
                      <a:pt x="52860" y="9456"/>
                    </a:cubicBezTo>
                    <a:cubicBezTo>
                      <a:pt x="82026" y="-9854"/>
                      <a:pt x="145870" y="1893"/>
                      <a:pt x="191369" y="12393"/>
                    </a:cubicBezTo>
                    <a:cubicBezTo>
                      <a:pt x="233007" y="21968"/>
                      <a:pt x="253523" y="73702"/>
                      <a:pt x="267081" y="107938"/>
                    </a:cubicBezTo>
                    <a:lnTo>
                      <a:pt x="270299" y="115983"/>
                    </a:lnTo>
                    <a:cubicBezTo>
                      <a:pt x="270581" y="116708"/>
                      <a:pt x="271184" y="117271"/>
                      <a:pt x="271948" y="117512"/>
                    </a:cubicBezTo>
                    <a:cubicBezTo>
                      <a:pt x="272431" y="117754"/>
                      <a:pt x="272994" y="117754"/>
                      <a:pt x="273477" y="117512"/>
                    </a:cubicBezTo>
                    <a:cubicBezTo>
                      <a:pt x="285707" y="109708"/>
                      <a:pt x="300994" y="108380"/>
                      <a:pt x="314390" y="113932"/>
                    </a:cubicBezTo>
                    <a:cubicBezTo>
                      <a:pt x="324408" y="118317"/>
                      <a:pt x="337482" y="128857"/>
                      <a:pt x="342792" y="154161"/>
                    </a:cubicBezTo>
                    <a:cubicBezTo>
                      <a:pt x="350838" y="191735"/>
                      <a:pt x="312540" y="226896"/>
                      <a:pt x="289126" y="244516"/>
                    </a:cubicBezTo>
                    <a:cubicBezTo>
                      <a:pt x="287598" y="245643"/>
                      <a:pt x="286793" y="247533"/>
                      <a:pt x="286994" y="249424"/>
                    </a:cubicBezTo>
                    <a:cubicBezTo>
                      <a:pt x="304494" y="402537"/>
                      <a:pt x="399033" y="463444"/>
                      <a:pt x="453825" y="486133"/>
                    </a:cubicBezTo>
                    <a:cubicBezTo>
                      <a:pt x="466497" y="491363"/>
                      <a:pt x="475147" y="503271"/>
                      <a:pt x="476152" y="516909"/>
                    </a:cubicBezTo>
                    <a:cubicBezTo>
                      <a:pt x="477279" y="530748"/>
                      <a:pt x="470560" y="544023"/>
                      <a:pt x="458733" y="551265"/>
                    </a:cubicBezTo>
                    <a:cubicBezTo>
                      <a:pt x="428883" y="569609"/>
                      <a:pt x="381694" y="592298"/>
                      <a:pt x="326379" y="596040"/>
                    </a:cubicBezTo>
                    <a:cubicBezTo>
                      <a:pt x="311614" y="596563"/>
                      <a:pt x="297897" y="597005"/>
                      <a:pt x="285184" y="597005"/>
                    </a:cubicBezTo>
                    <a:close/>
                    <a:moveTo>
                      <a:pt x="154680" y="325618"/>
                    </a:moveTo>
                    <a:cubicBezTo>
                      <a:pt x="158904" y="325618"/>
                      <a:pt x="162565" y="328555"/>
                      <a:pt x="163490" y="332658"/>
                    </a:cubicBezTo>
                    <a:lnTo>
                      <a:pt x="198610" y="487501"/>
                    </a:lnTo>
                    <a:cubicBezTo>
                      <a:pt x="200220" y="493053"/>
                      <a:pt x="199013" y="499007"/>
                      <a:pt x="167191" y="530305"/>
                    </a:cubicBezTo>
                    <a:cubicBezTo>
                      <a:pt x="162887" y="534489"/>
                      <a:pt x="160956" y="540523"/>
                      <a:pt x="162002" y="546397"/>
                    </a:cubicBezTo>
                    <a:cubicBezTo>
                      <a:pt x="163048" y="552471"/>
                      <a:pt x="167071" y="557661"/>
                      <a:pt x="172703" y="560155"/>
                    </a:cubicBezTo>
                    <a:cubicBezTo>
                      <a:pt x="196840" y="571057"/>
                      <a:pt x="242782" y="582965"/>
                      <a:pt x="325212" y="577333"/>
                    </a:cubicBezTo>
                    <a:cubicBezTo>
                      <a:pt x="376867" y="573833"/>
                      <a:pt x="421200" y="552471"/>
                      <a:pt x="449320" y="535173"/>
                    </a:cubicBezTo>
                    <a:cubicBezTo>
                      <a:pt x="455394" y="531512"/>
                      <a:pt x="458854" y="524714"/>
                      <a:pt x="458170" y="517673"/>
                    </a:cubicBezTo>
                    <a:cubicBezTo>
                      <a:pt x="457728" y="510754"/>
                      <a:pt x="453383" y="504719"/>
                      <a:pt x="446946" y="502105"/>
                    </a:cubicBezTo>
                    <a:cubicBezTo>
                      <a:pt x="388493" y="477967"/>
                      <a:pt x="287638" y="413117"/>
                      <a:pt x="269092" y="250792"/>
                    </a:cubicBezTo>
                    <a:cubicBezTo>
                      <a:pt x="268167" y="242505"/>
                      <a:pt x="271707" y="234378"/>
                      <a:pt x="278345" y="229390"/>
                    </a:cubicBezTo>
                    <a:cubicBezTo>
                      <a:pt x="294437" y="217321"/>
                      <a:pt x="331207" y="186023"/>
                      <a:pt x="325172" y="156977"/>
                    </a:cubicBezTo>
                    <a:cubicBezTo>
                      <a:pt x="322235" y="142937"/>
                      <a:pt x="316000" y="133443"/>
                      <a:pt x="307189" y="129581"/>
                    </a:cubicBezTo>
                    <a:cubicBezTo>
                      <a:pt x="299103" y="126403"/>
                      <a:pt x="290011" y="127368"/>
                      <a:pt x="282770" y="132155"/>
                    </a:cubicBezTo>
                    <a:cubicBezTo>
                      <a:pt x="277782" y="135133"/>
                      <a:pt x="271747" y="135736"/>
                      <a:pt x="266236" y="133845"/>
                    </a:cubicBezTo>
                    <a:cubicBezTo>
                      <a:pt x="260483" y="131954"/>
                      <a:pt x="255897" y="127610"/>
                      <a:pt x="253604" y="122018"/>
                    </a:cubicBezTo>
                    <a:lnTo>
                      <a:pt x="250345" y="113972"/>
                    </a:lnTo>
                    <a:cubicBezTo>
                      <a:pt x="238276" y="83277"/>
                      <a:pt x="219771" y="36852"/>
                      <a:pt x="187346" y="29490"/>
                    </a:cubicBezTo>
                    <a:cubicBezTo>
                      <a:pt x="122054" y="14404"/>
                      <a:pt x="80135" y="12594"/>
                      <a:pt x="62877" y="24019"/>
                    </a:cubicBezTo>
                    <a:cubicBezTo>
                      <a:pt x="58572" y="26594"/>
                      <a:pt x="55636" y="30915"/>
                      <a:pt x="54831" y="35846"/>
                    </a:cubicBezTo>
                    <a:cubicBezTo>
                      <a:pt x="53302" y="45944"/>
                      <a:pt x="52296" y="56082"/>
                      <a:pt x="51814" y="66260"/>
                    </a:cubicBezTo>
                    <a:cubicBezTo>
                      <a:pt x="49400" y="102104"/>
                      <a:pt x="46383" y="146718"/>
                      <a:pt x="16734" y="182482"/>
                    </a:cubicBezTo>
                    <a:cubicBezTo>
                      <a:pt x="17136" y="183448"/>
                      <a:pt x="17780" y="184293"/>
                      <a:pt x="18584" y="184936"/>
                    </a:cubicBezTo>
                    <a:lnTo>
                      <a:pt x="42722" y="205333"/>
                    </a:lnTo>
                    <a:cubicBezTo>
                      <a:pt x="50486" y="211206"/>
                      <a:pt x="55152" y="227177"/>
                      <a:pt x="55837" y="234338"/>
                    </a:cubicBezTo>
                    <a:cubicBezTo>
                      <a:pt x="57727" y="253447"/>
                      <a:pt x="75951" y="313067"/>
                      <a:pt x="81664" y="321394"/>
                    </a:cubicBezTo>
                    <a:cubicBezTo>
                      <a:pt x="89026" y="326061"/>
                      <a:pt x="124508" y="327348"/>
                      <a:pt x="154077" y="325417"/>
                    </a:cubicBezTo>
                    <a:close/>
                    <a:moveTo>
                      <a:pt x="180909" y="491081"/>
                    </a:moveTo>
                    <a:cubicBezTo>
                      <a:pt x="180909" y="491363"/>
                      <a:pt x="180909" y="491685"/>
                      <a:pt x="180909" y="491967"/>
                    </a:cubicBezTo>
                    <a:close/>
                    <a:moveTo>
                      <a:pt x="278144" y="124713"/>
                    </a:moveTo>
                    <a:lnTo>
                      <a:pt x="278144" y="124713"/>
                    </a:lnTo>
                    <a:close/>
                  </a:path>
                </a:pathLst>
              </a:custGeom>
              <a:solidFill>
                <a:srgbClr val="000000"/>
              </a:solidFill>
              <a:ln w="401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  <p:grpSp>
          <p:nvGrpSpPr>
            <p:cNvPr id="73" name="Group 72">
              <a:extLst>
                <a:ext uri="{FF2B5EF4-FFF2-40B4-BE49-F238E27FC236}">
                  <a16:creationId xmlns:a16="http://schemas.microsoft.com/office/drawing/2014/main" id="{D1E729D2-A5D7-5251-6D15-088053C79356}"/>
                </a:ext>
              </a:extLst>
            </p:cNvPr>
            <p:cNvGrpSpPr/>
            <p:nvPr/>
          </p:nvGrpSpPr>
          <p:grpSpPr>
            <a:xfrm>
              <a:off x="5890999" y="2591475"/>
              <a:ext cx="2623340" cy="5437006"/>
              <a:chOff x="5890999" y="2591475"/>
              <a:chExt cx="2623340" cy="5437006"/>
            </a:xfrm>
          </p:grpSpPr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AF74BB99-09F3-196E-F7D3-255F06635C21}"/>
                  </a:ext>
                </a:extLst>
              </p:cNvPr>
              <p:cNvSpPr/>
              <p:nvPr/>
            </p:nvSpPr>
            <p:spPr>
              <a:xfrm flipH="1">
                <a:off x="6252958" y="7384460"/>
                <a:ext cx="165911" cy="253514"/>
              </a:xfrm>
              <a:custGeom>
                <a:avLst/>
                <a:gdLst>
                  <a:gd name="connsiteX0" fmla="*/ 165912 w 165911"/>
                  <a:gd name="connsiteY0" fmla="*/ 22752 h 253514"/>
                  <a:gd name="connsiteX1" fmla="*/ 143601 w 165911"/>
                  <a:gd name="connsiteY1" fmla="*/ 236571 h 253514"/>
                  <a:gd name="connsiteX2" fmla="*/ 0 w 165911"/>
                  <a:gd name="connsiteY2" fmla="*/ 253515 h 253514"/>
                  <a:gd name="connsiteX3" fmla="*/ 0 w 165911"/>
                  <a:gd name="connsiteY3" fmla="*/ 0 h 253514"/>
                  <a:gd name="connsiteX4" fmla="*/ 165912 w 165911"/>
                  <a:gd name="connsiteY4" fmla="*/ 22752 h 253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911" h="253514">
                    <a:moveTo>
                      <a:pt x="165912" y="22752"/>
                    </a:moveTo>
                    <a:lnTo>
                      <a:pt x="143601" y="236571"/>
                    </a:lnTo>
                    <a:lnTo>
                      <a:pt x="0" y="253515"/>
                    </a:lnTo>
                    <a:lnTo>
                      <a:pt x="0" y="0"/>
                    </a:lnTo>
                    <a:lnTo>
                      <a:pt x="165912" y="22752"/>
                    </a:lnTo>
                    <a:close/>
                  </a:path>
                </a:pathLst>
              </a:custGeom>
              <a:solidFill>
                <a:srgbClr val="F2F2F2"/>
              </a:solidFill>
              <a:ln w="39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DC0F3AAC-0C06-AA58-6565-CB8945C28621}"/>
                  </a:ext>
                </a:extLst>
              </p:cNvPr>
              <p:cNvSpPr/>
              <p:nvPr/>
            </p:nvSpPr>
            <p:spPr>
              <a:xfrm flipH="1">
                <a:off x="6244053" y="7375487"/>
                <a:ext cx="183789" cy="271420"/>
              </a:xfrm>
              <a:custGeom>
                <a:avLst/>
                <a:gdLst>
                  <a:gd name="connsiteX0" fmla="*/ 7413 w 183789"/>
                  <a:gd name="connsiteY0" fmla="*/ 270618 h 271420"/>
                  <a:gd name="connsiteX1" fmla="*/ -1519 w 183789"/>
                  <a:gd name="connsiteY1" fmla="*/ 261684 h 271420"/>
                  <a:gd name="connsiteX2" fmla="*/ -1519 w 183789"/>
                  <a:gd name="connsiteY2" fmla="*/ 8130 h 271420"/>
                  <a:gd name="connsiteX3" fmla="*/ 7494 w 183789"/>
                  <a:gd name="connsiteY3" fmla="*/ -802 h 271420"/>
                  <a:gd name="connsiteX4" fmla="*/ 8615 w 183789"/>
                  <a:gd name="connsiteY4" fmla="*/ -722 h 271420"/>
                  <a:gd name="connsiteX5" fmla="*/ 174568 w 183789"/>
                  <a:gd name="connsiteY5" fmla="*/ 22070 h 271420"/>
                  <a:gd name="connsiteX6" fmla="*/ 182218 w 183789"/>
                  <a:gd name="connsiteY6" fmla="*/ 31844 h 271420"/>
                  <a:gd name="connsiteX7" fmla="*/ 159947 w 183789"/>
                  <a:gd name="connsiteY7" fmla="*/ 245662 h 271420"/>
                  <a:gd name="connsiteX8" fmla="*/ 151935 w 183789"/>
                  <a:gd name="connsiteY8" fmla="*/ 253673 h 271420"/>
                  <a:gd name="connsiteX9" fmla="*/ 8295 w 183789"/>
                  <a:gd name="connsiteY9" fmla="*/ 270618 h 271420"/>
                  <a:gd name="connsiteX10" fmla="*/ 16346 w 183789"/>
                  <a:gd name="connsiteY10" fmla="*/ 18264 h 271420"/>
                  <a:gd name="connsiteX11" fmla="*/ 16346 w 183789"/>
                  <a:gd name="connsiteY11" fmla="*/ 251511 h 271420"/>
                  <a:gd name="connsiteX12" fmla="*/ 142883 w 183789"/>
                  <a:gd name="connsiteY12" fmla="*/ 236570 h 271420"/>
                  <a:gd name="connsiteX13" fmla="*/ 163552 w 183789"/>
                  <a:gd name="connsiteY13" fmla="*/ 38453 h 271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3789" h="271420">
                    <a:moveTo>
                      <a:pt x="7413" y="270618"/>
                    </a:moveTo>
                    <a:cubicBezTo>
                      <a:pt x="2487" y="270578"/>
                      <a:pt x="-1479" y="266612"/>
                      <a:pt x="-1519" y="261684"/>
                    </a:cubicBezTo>
                    <a:lnTo>
                      <a:pt x="-1519" y="8130"/>
                    </a:lnTo>
                    <a:cubicBezTo>
                      <a:pt x="-1479" y="3163"/>
                      <a:pt x="2527" y="-842"/>
                      <a:pt x="7494" y="-802"/>
                    </a:cubicBezTo>
                    <a:cubicBezTo>
                      <a:pt x="7854" y="-802"/>
                      <a:pt x="8255" y="-762"/>
                      <a:pt x="8615" y="-722"/>
                    </a:cubicBezTo>
                    <a:lnTo>
                      <a:pt x="174568" y="22070"/>
                    </a:lnTo>
                    <a:cubicBezTo>
                      <a:pt x="179334" y="22711"/>
                      <a:pt x="182739" y="27037"/>
                      <a:pt x="182218" y="31844"/>
                    </a:cubicBezTo>
                    <a:lnTo>
                      <a:pt x="159947" y="245662"/>
                    </a:lnTo>
                    <a:cubicBezTo>
                      <a:pt x="159547" y="249908"/>
                      <a:pt x="156182" y="253273"/>
                      <a:pt x="151935" y="253673"/>
                    </a:cubicBezTo>
                    <a:lnTo>
                      <a:pt x="8295" y="270618"/>
                    </a:lnTo>
                    <a:close/>
                    <a:moveTo>
                      <a:pt x="16346" y="18264"/>
                    </a:moveTo>
                    <a:lnTo>
                      <a:pt x="16346" y="251511"/>
                    </a:lnTo>
                    <a:lnTo>
                      <a:pt x="142883" y="236570"/>
                    </a:lnTo>
                    <a:lnTo>
                      <a:pt x="163552" y="38453"/>
                    </a:lnTo>
                    <a:close/>
                  </a:path>
                </a:pathLst>
              </a:custGeom>
              <a:solidFill>
                <a:srgbClr val="000000"/>
              </a:solidFill>
              <a:ln w="39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98EB7D29-7FF5-65F7-FF32-528608DCE787}"/>
                  </a:ext>
                </a:extLst>
              </p:cNvPr>
              <p:cNvSpPr/>
              <p:nvPr/>
            </p:nvSpPr>
            <p:spPr>
              <a:xfrm flipH="1">
                <a:off x="6112714" y="7522754"/>
                <a:ext cx="383657" cy="496823"/>
              </a:xfrm>
              <a:custGeom>
                <a:avLst/>
                <a:gdLst>
                  <a:gd name="connsiteX0" fmla="*/ 53311 w 383657"/>
                  <a:gd name="connsiteY0" fmla="*/ 486618 h 496823"/>
                  <a:gd name="connsiteX1" fmla="*/ 326653 w 383657"/>
                  <a:gd name="connsiteY1" fmla="*/ 486618 h 496823"/>
                  <a:gd name="connsiteX2" fmla="*/ 381490 w 383657"/>
                  <a:gd name="connsiteY2" fmla="*/ 413676 h 496823"/>
                  <a:gd name="connsiteX3" fmla="*/ 380248 w 383657"/>
                  <a:gd name="connsiteY3" fmla="*/ 407307 h 496823"/>
                  <a:gd name="connsiteX4" fmla="*/ 236047 w 383657"/>
                  <a:gd name="connsiteY4" fmla="*/ 15279 h 496823"/>
                  <a:gd name="connsiteX5" fmla="*/ 217420 w 383657"/>
                  <a:gd name="connsiteY5" fmla="*/ 64788 h 496823"/>
                  <a:gd name="connsiteX6" fmla="*/ 191664 w 383657"/>
                  <a:gd name="connsiteY6" fmla="*/ 18163 h 496823"/>
                  <a:gd name="connsiteX7" fmla="*/ 174600 w 383657"/>
                  <a:gd name="connsiteY7" fmla="*/ 6547 h 496823"/>
                  <a:gd name="connsiteX8" fmla="*/ 118241 w 383657"/>
                  <a:gd name="connsiteY8" fmla="*/ -623 h 496823"/>
                  <a:gd name="connsiteX9" fmla="*/ 93046 w 383657"/>
                  <a:gd name="connsiteY9" fmla="*/ 17402 h 496823"/>
                  <a:gd name="connsiteX10" fmla="*/ 84074 w 383657"/>
                  <a:gd name="connsiteY10" fmla="*/ 60342 h 496823"/>
                  <a:gd name="connsiteX11" fmla="*/ 49706 w 383657"/>
                  <a:gd name="connsiteY11" fmla="*/ 4264 h 496823"/>
                  <a:gd name="connsiteX12" fmla="*/ 34444 w 383657"/>
                  <a:gd name="connsiteY12" fmla="*/ 214518 h 496823"/>
                  <a:gd name="connsiteX13" fmla="*/ 14416 w 383657"/>
                  <a:gd name="connsiteY13" fmla="*/ 348265 h 496823"/>
                  <a:gd name="connsiteX14" fmla="*/ -965 w 383657"/>
                  <a:gd name="connsiteY14" fmla="*/ 414598 h 496823"/>
                  <a:gd name="connsiteX15" fmla="*/ 53311 w 383657"/>
                  <a:gd name="connsiteY15" fmla="*/ 486618 h 496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83657" h="496823">
                    <a:moveTo>
                      <a:pt x="53311" y="486618"/>
                    </a:moveTo>
                    <a:cubicBezTo>
                      <a:pt x="143998" y="499155"/>
                      <a:pt x="235966" y="499155"/>
                      <a:pt x="326653" y="486618"/>
                    </a:cubicBezTo>
                    <a:cubicBezTo>
                      <a:pt x="361942" y="481611"/>
                      <a:pt x="386497" y="448965"/>
                      <a:pt x="381490" y="413676"/>
                    </a:cubicBezTo>
                    <a:cubicBezTo>
                      <a:pt x="381169" y="411513"/>
                      <a:pt x="380768" y="409390"/>
                      <a:pt x="380248" y="407307"/>
                    </a:cubicBezTo>
                    <a:cubicBezTo>
                      <a:pt x="354892" y="303522"/>
                      <a:pt x="311192" y="106566"/>
                      <a:pt x="236047" y="15279"/>
                    </a:cubicBezTo>
                    <a:lnTo>
                      <a:pt x="217420" y="64788"/>
                    </a:lnTo>
                    <a:lnTo>
                      <a:pt x="191664" y="18163"/>
                    </a:lnTo>
                    <a:cubicBezTo>
                      <a:pt x="188140" y="11794"/>
                      <a:pt x="181811" y="7468"/>
                      <a:pt x="174600" y="6547"/>
                    </a:cubicBezTo>
                    <a:lnTo>
                      <a:pt x="118241" y="-623"/>
                    </a:lnTo>
                    <a:cubicBezTo>
                      <a:pt x="106425" y="-2105"/>
                      <a:pt x="95450" y="5746"/>
                      <a:pt x="93046" y="17402"/>
                    </a:cubicBezTo>
                    <a:lnTo>
                      <a:pt x="84074" y="60342"/>
                    </a:lnTo>
                    <a:lnTo>
                      <a:pt x="49706" y="4264"/>
                    </a:lnTo>
                    <a:lnTo>
                      <a:pt x="34444" y="214518"/>
                    </a:lnTo>
                    <a:cubicBezTo>
                      <a:pt x="31240" y="259541"/>
                      <a:pt x="24511" y="304283"/>
                      <a:pt x="14416" y="348265"/>
                    </a:cubicBezTo>
                    <a:lnTo>
                      <a:pt x="-965" y="414598"/>
                    </a:lnTo>
                    <a:cubicBezTo>
                      <a:pt x="-5531" y="449366"/>
                      <a:pt x="18623" y="481411"/>
                      <a:pt x="53311" y="486618"/>
                    </a:cubicBezTo>
                    <a:close/>
                  </a:path>
                </a:pathLst>
              </a:custGeom>
              <a:solidFill>
                <a:srgbClr val="F2F2F2"/>
              </a:solidFill>
              <a:ln w="39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7F25514C-6D59-D959-3EA3-E4939B874824}"/>
                  </a:ext>
                </a:extLst>
              </p:cNvPr>
              <p:cNvSpPr/>
              <p:nvPr/>
            </p:nvSpPr>
            <p:spPr>
              <a:xfrm flipH="1">
                <a:off x="6103607" y="7513941"/>
                <a:ext cx="401822" cy="514540"/>
              </a:xfrm>
              <a:custGeom>
                <a:avLst/>
                <a:gdLst>
                  <a:gd name="connsiteX0" fmla="*/ 198159 w 401822"/>
                  <a:gd name="connsiteY0" fmla="*/ 513737 h 514540"/>
                  <a:gd name="connsiteX1" fmla="*/ 61127 w 401822"/>
                  <a:gd name="connsiteY1" fmla="*/ 504284 h 514540"/>
                  <a:gd name="connsiteX2" fmla="*/ -879 w 401822"/>
                  <a:gd name="connsiteY2" fmla="*/ 421928 h 514540"/>
                  <a:gd name="connsiteX3" fmla="*/ 14663 w 401822"/>
                  <a:gd name="connsiteY3" fmla="*/ 354754 h 514540"/>
                  <a:gd name="connsiteX4" fmla="*/ 34691 w 401822"/>
                  <a:gd name="connsiteY4" fmla="*/ 222570 h 514540"/>
                  <a:gd name="connsiteX5" fmla="*/ 49952 w 401822"/>
                  <a:gd name="connsiteY5" fmla="*/ 12316 h 514540"/>
                  <a:gd name="connsiteX6" fmla="*/ 59485 w 401822"/>
                  <a:gd name="connsiteY6" fmla="*/ 4024 h 514540"/>
                  <a:gd name="connsiteX7" fmla="*/ 66495 w 401822"/>
                  <a:gd name="connsiteY7" fmla="*/ 8310 h 514540"/>
                  <a:gd name="connsiteX8" fmla="*/ 89086 w 401822"/>
                  <a:gd name="connsiteY8" fmla="*/ 45322 h 514540"/>
                  <a:gd name="connsiteX9" fmla="*/ 93452 w 401822"/>
                  <a:gd name="connsiteY9" fmla="*/ 24493 h 514540"/>
                  <a:gd name="connsiteX10" fmla="*/ 128501 w 401822"/>
                  <a:gd name="connsiteY10" fmla="*/ -582 h 514540"/>
                  <a:gd name="connsiteX11" fmla="*/ 184901 w 401822"/>
                  <a:gd name="connsiteY11" fmla="*/ 6588 h 514540"/>
                  <a:gd name="connsiteX12" fmla="*/ 208613 w 401822"/>
                  <a:gd name="connsiteY12" fmla="*/ 22610 h 514540"/>
                  <a:gd name="connsiteX13" fmla="*/ 224997 w 401822"/>
                  <a:gd name="connsiteY13" fmla="*/ 52292 h 514540"/>
                  <a:gd name="connsiteX14" fmla="*/ 237013 w 401822"/>
                  <a:gd name="connsiteY14" fmla="*/ 20888 h 514540"/>
                  <a:gd name="connsiteX15" fmla="*/ 248549 w 401822"/>
                  <a:gd name="connsiteY15" fmla="*/ 15721 h 514540"/>
                  <a:gd name="connsiteX16" fmla="*/ 252235 w 401822"/>
                  <a:gd name="connsiteY16" fmla="*/ 18364 h 514540"/>
                  <a:gd name="connsiteX17" fmla="*/ 392711 w 401822"/>
                  <a:gd name="connsiteY17" fmla="*/ 391486 h 514540"/>
                  <a:gd name="connsiteX18" fmla="*/ 398159 w 401822"/>
                  <a:gd name="connsiteY18" fmla="*/ 413957 h 514540"/>
                  <a:gd name="connsiteX19" fmla="*/ 344364 w 401822"/>
                  <a:gd name="connsiteY19" fmla="*/ 502841 h 514540"/>
                  <a:gd name="connsiteX20" fmla="*/ 337113 w 401822"/>
                  <a:gd name="connsiteY20" fmla="*/ 504244 h 514540"/>
                  <a:gd name="connsiteX21" fmla="*/ 198159 w 401822"/>
                  <a:gd name="connsiteY21" fmla="*/ 513737 h 514540"/>
                  <a:gd name="connsiteX22" fmla="*/ 65734 w 401822"/>
                  <a:gd name="connsiteY22" fmla="*/ 41076 h 514540"/>
                  <a:gd name="connsiteX23" fmla="*/ 52475 w 401822"/>
                  <a:gd name="connsiteY23" fmla="*/ 223531 h 514540"/>
                  <a:gd name="connsiteX24" fmla="*/ 32047 w 401822"/>
                  <a:gd name="connsiteY24" fmla="*/ 358640 h 514540"/>
                  <a:gd name="connsiteX25" fmla="*/ 16665 w 401822"/>
                  <a:gd name="connsiteY25" fmla="*/ 424973 h 514540"/>
                  <a:gd name="connsiteX26" fmla="*/ 63651 w 401822"/>
                  <a:gd name="connsiteY26" fmla="*/ 486459 h 514540"/>
                  <a:gd name="connsiteX27" fmla="*/ 334510 w 401822"/>
                  <a:gd name="connsiteY27" fmla="*/ 486459 h 514540"/>
                  <a:gd name="connsiteX28" fmla="*/ 381695 w 401822"/>
                  <a:gd name="connsiteY28" fmla="*/ 423491 h 514540"/>
                  <a:gd name="connsiteX29" fmla="*/ 380654 w 401822"/>
                  <a:gd name="connsiteY29" fmla="*/ 418123 h 514540"/>
                  <a:gd name="connsiteX30" fmla="*/ 375207 w 401822"/>
                  <a:gd name="connsiteY30" fmla="*/ 395611 h 514540"/>
                  <a:gd name="connsiteX31" fmla="*/ 247909 w 401822"/>
                  <a:gd name="connsiteY31" fmla="*/ 42158 h 514540"/>
                  <a:gd name="connsiteX32" fmla="*/ 234930 w 401822"/>
                  <a:gd name="connsiteY32" fmla="*/ 76606 h 514540"/>
                  <a:gd name="connsiteX33" fmla="*/ 223315 w 401822"/>
                  <a:gd name="connsiteY33" fmla="*/ 81613 h 514540"/>
                  <a:gd name="connsiteX34" fmla="*/ 218908 w 401822"/>
                  <a:gd name="connsiteY34" fmla="*/ 77808 h 514540"/>
                  <a:gd name="connsiteX35" fmla="*/ 192832 w 401822"/>
                  <a:gd name="connsiteY35" fmla="*/ 31182 h 514540"/>
                  <a:gd name="connsiteX36" fmla="*/ 182457 w 401822"/>
                  <a:gd name="connsiteY36" fmla="*/ 24132 h 514540"/>
                  <a:gd name="connsiteX37" fmla="*/ 126059 w 401822"/>
                  <a:gd name="connsiteY37" fmla="*/ 16922 h 514540"/>
                  <a:gd name="connsiteX38" fmla="*/ 110757 w 401822"/>
                  <a:gd name="connsiteY38" fmla="*/ 27938 h 514540"/>
                  <a:gd name="connsiteX39" fmla="*/ 101824 w 401822"/>
                  <a:gd name="connsiteY39" fmla="*/ 70878 h 514540"/>
                  <a:gd name="connsiteX40" fmla="*/ 91250 w 401822"/>
                  <a:gd name="connsiteY40" fmla="*/ 77808 h 514540"/>
                  <a:gd name="connsiteX41" fmla="*/ 85441 w 401822"/>
                  <a:gd name="connsiteY41" fmla="*/ 73682 h 514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401822" h="514540">
                    <a:moveTo>
                      <a:pt x="198159" y="513737"/>
                    </a:moveTo>
                    <a:cubicBezTo>
                      <a:pt x="152335" y="513777"/>
                      <a:pt x="106511" y="510653"/>
                      <a:pt x="61127" y="504284"/>
                    </a:cubicBezTo>
                    <a:cubicBezTo>
                      <a:pt x="21472" y="498356"/>
                      <a:pt x="-6127" y="461704"/>
                      <a:pt x="-879" y="421928"/>
                    </a:cubicBezTo>
                    <a:lnTo>
                      <a:pt x="14663" y="354754"/>
                    </a:lnTo>
                    <a:cubicBezTo>
                      <a:pt x="24717" y="311254"/>
                      <a:pt x="31406" y="267072"/>
                      <a:pt x="34691" y="222570"/>
                    </a:cubicBezTo>
                    <a:lnTo>
                      <a:pt x="49952" y="12316"/>
                    </a:lnTo>
                    <a:cubicBezTo>
                      <a:pt x="50313" y="7389"/>
                      <a:pt x="54558" y="3704"/>
                      <a:pt x="59485" y="4024"/>
                    </a:cubicBezTo>
                    <a:cubicBezTo>
                      <a:pt x="62369" y="4265"/>
                      <a:pt x="64973" y="5827"/>
                      <a:pt x="66495" y="8310"/>
                    </a:cubicBezTo>
                    <a:lnTo>
                      <a:pt x="89086" y="45322"/>
                    </a:lnTo>
                    <a:lnTo>
                      <a:pt x="93452" y="24493"/>
                    </a:lnTo>
                    <a:cubicBezTo>
                      <a:pt x="96938" y="8350"/>
                      <a:pt x="112119" y="-2505"/>
                      <a:pt x="128501" y="-582"/>
                    </a:cubicBezTo>
                    <a:lnTo>
                      <a:pt x="184901" y="6588"/>
                    </a:lnTo>
                    <a:cubicBezTo>
                      <a:pt x="194874" y="7910"/>
                      <a:pt x="203647" y="13838"/>
                      <a:pt x="208613" y="22610"/>
                    </a:cubicBezTo>
                    <a:lnTo>
                      <a:pt x="224997" y="52292"/>
                    </a:lnTo>
                    <a:lnTo>
                      <a:pt x="237013" y="20888"/>
                    </a:lnTo>
                    <a:cubicBezTo>
                      <a:pt x="238776" y="16282"/>
                      <a:pt x="243943" y="13958"/>
                      <a:pt x="248549" y="15721"/>
                    </a:cubicBezTo>
                    <a:cubicBezTo>
                      <a:pt x="249992" y="16282"/>
                      <a:pt x="251234" y="17163"/>
                      <a:pt x="252235" y="18364"/>
                    </a:cubicBezTo>
                    <a:cubicBezTo>
                      <a:pt x="323495" y="105006"/>
                      <a:pt x="366835" y="284337"/>
                      <a:pt x="392711" y="391486"/>
                    </a:cubicBezTo>
                    <a:lnTo>
                      <a:pt x="398159" y="413957"/>
                    </a:lnTo>
                    <a:cubicBezTo>
                      <a:pt x="407852" y="453373"/>
                      <a:pt x="383778" y="493148"/>
                      <a:pt x="344364" y="502841"/>
                    </a:cubicBezTo>
                    <a:cubicBezTo>
                      <a:pt x="341960" y="503443"/>
                      <a:pt x="339556" y="503883"/>
                      <a:pt x="337113" y="504244"/>
                    </a:cubicBezTo>
                    <a:cubicBezTo>
                      <a:pt x="291089" y="510613"/>
                      <a:pt x="244624" y="513777"/>
                      <a:pt x="198159" y="513737"/>
                    </a:cubicBezTo>
                    <a:close/>
                    <a:moveTo>
                      <a:pt x="65734" y="41076"/>
                    </a:moveTo>
                    <a:lnTo>
                      <a:pt x="52475" y="223531"/>
                    </a:lnTo>
                    <a:cubicBezTo>
                      <a:pt x="49191" y="269035"/>
                      <a:pt x="42341" y="314218"/>
                      <a:pt x="32047" y="358640"/>
                    </a:cubicBezTo>
                    <a:lnTo>
                      <a:pt x="16665" y="424973"/>
                    </a:lnTo>
                    <a:cubicBezTo>
                      <a:pt x="13100" y="454814"/>
                      <a:pt x="33929" y="482053"/>
                      <a:pt x="63651" y="486459"/>
                    </a:cubicBezTo>
                    <a:cubicBezTo>
                      <a:pt x="153496" y="498916"/>
                      <a:pt x="244664" y="498916"/>
                      <a:pt x="334510" y="486459"/>
                    </a:cubicBezTo>
                    <a:cubicBezTo>
                      <a:pt x="364912" y="482093"/>
                      <a:pt x="386062" y="453893"/>
                      <a:pt x="381695" y="423491"/>
                    </a:cubicBezTo>
                    <a:cubicBezTo>
                      <a:pt x="381456" y="421688"/>
                      <a:pt x="381095" y="419886"/>
                      <a:pt x="380654" y="418123"/>
                    </a:cubicBezTo>
                    <a:lnTo>
                      <a:pt x="375207" y="395611"/>
                    </a:lnTo>
                    <a:cubicBezTo>
                      <a:pt x="350852" y="294951"/>
                      <a:pt x="311117" y="129760"/>
                      <a:pt x="247909" y="42158"/>
                    </a:cubicBezTo>
                    <a:lnTo>
                      <a:pt x="234930" y="76606"/>
                    </a:lnTo>
                    <a:cubicBezTo>
                      <a:pt x="233128" y="81172"/>
                      <a:pt x="227921" y="83415"/>
                      <a:pt x="223315" y="81613"/>
                    </a:cubicBezTo>
                    <a:cubicBezTo>
                      <a:pt x="221471" y="80892"/>
                      <a:pt x="219909" y="79530"/>
                      <a:pt x="218908" y="77808"/>
                    </a:cubicBezTo>
                    <a:lnTo>
                      <a:pt x="192832" y="31182"/>
                    </a:lnTo>
                    <a:cubicBezTo>
                      <a:pt x="190709" y="27297"/>
                      <a:pt x="186863" y="24693"/>
                      <a:pt x="182457" y="24132"/>
                    </a:cubicBezTo>
                    <a:lnTo>
                      <a:pt x="126059" y="16922"/>
                    </a:lnTo>
                    <a:cubicBezTo>
                      <a:pt x="118888" y="16081"/>
                      <a:pt x="112238" y="20848"/>
                      <a:pt x="110757" y="27938"/>
                    </a:cubicBezTo>
                    <a:lnTo>
                      <a:pt x="101824" y="70878"/>
                    </a:lnTo>
                    <a:cubicBezTo>
                      <a:pt x="100823" y="75725"/>
                      <a:pt x="96096" y="78809"/>
                      <a:pt x="91250" y="77808"/>
                    </a:cubicBezTo>
                    <a:cubicBezTo>
                      <a:pt x="88846" y="77286"/>
                      <a:pt x="86723" y="75805"/>
                      <a:pt x="85441" y="73682"/>
                    </a:cubicBezTo>
                    <a:close/>
                  </a:path>
                </a:pathLst>
              </a:custGeom>
              <a:solidFill>
                <a:srgbClr val="000000"/>
              </a:solidFill>
              <a:ln w="39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A5BA5027-58CB-AB89-4878-8C6C652D14D5}"/>
                  </a:ext>
                </a:extLst>
              </p:cNvPr>
              <p:cNvSpPr/>
              <p:nvPr/>
            </p:nvSpPr>
            <p:spPr>
              <a:xfrm flipH="1">
                <a:off x="6177672" y="7930795"/>
                <a:ext cx="259051" cy="34116"/>
              </a:xfrm>
              <a:custGeom>
                <a:avLst/>
                <a:gdLst>
                  <a:gd name="connsiteX0" fmla="*/ 125007 w 259051"/>
                  <a:gd name="connsiteY0" fmla="*/ 33314 h 34116"/>
                  <a:gd name="connsiteX1" fmla="*/ 4839 w 259051"/>
                  <a:gd name="connsiteY1" fmla="*/ 16692 h 34116"/>
                  <a:gd name="connsiteX2" fmla="*/ -1129 w 259051"/>
                  <a:gd name="connsiteY2" fmla="*/ 5556 h 34116"/>
                  <a:gd name="connsiteX3" fmla="*/ 10007 w 259051"/>
                  <a:gd name="connsiteY3" fmla="*/ -412 h 34116"/>
                  <a:gd name="connsiteX4" fmla="*/ 10888 w 259051"/>
                  <a:gd name="connsiteY4" fmla="*/ -93 h 34116"/>
                  <a:gd name="connsiteX5" fmla="*/ 246578 w 259051"/>
                  <a:gd name="connsiteY5" fmla="*/ 1270 h 34116"/>
                  <a:gd name="connsiteX6" fmla="*/ 257312 w 259051"/>
                  <a:gd name="connsiteY6" fmla="*/ 7999 h 34116"/>
                  <a:gd name="connsiteX7" fmla="*/ 250583 w 259051"/>
                  <a:gd name="connsiteY7" fmla="*/ 18694 h 34116"/>
                  <a:gd name="connsiteX8" fmla="*/ 125007 w 259051"/>
                  <a:gd name="connsiteY8" fmla="*/ 33314 h 34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9051" h="34116">
                    <a:moveTo>
                      <a:pt x="125007" y="33314"/>
                    </a:moveTo>
                    <a:cubicBezTo>
                      <a:pt x="51985" y="33314"/>
                      <a:pt x="7523" y="17693"/>
                      <a:pt x="4839" y="16692"/>
                    </a:cubicBezTo>
                    <a:cubicBezTo>
                      <a:pt x="113" y="15249"/>
                      <a:pt x="-2571" y="10282"/>
                      <a:pt x="-1129" y="5556"/>
                    </a:cubicBezTo>
                    <a:cubicBezTo>
                      <a:pt x="313" y="829"/>
                      <a:pt x="5280" y="-1855"/>
                      <a:pt x="10007" y="-412"/>
                    </a:cubicBezTo>
                    <a:cubicBezTo>
                      <a:pt x="10287" y="-332"/>
                      <a:pt x="10608" y="-213"/>
                      <a:pt x="10888" y="-93"/>
                    </a:cubicBezTo>
                    <a:cubicBezTo>
                      <a:pt x="11849" y="228"/>
                      <a:pt x="106701" y="33355"/>
                      <a:pt x="246578" y="1270"/>
                    </a:cubicBezTo>
                    <a:cubicBezTo>
                      <a:pt x="251384" y="148"/>
                      <a:pt x="256191" y="3152"/>
                      <a:pt x="257312" y="7999"/>
                    </a:cubicBezTo>
                    <a:cubicBezTo>
                      <a:pt x="258394" y="12805"/>
                      <a:pt x="255390" y="17573"/>
                      <a:pt x="250583" y="18694"/>
                    </a:cubicBezTo>
                    <a:cubicBezTo>
                      <a:pt x="209406" y="28267"/>
                      <a:pt x="167267" y="33194"/>
                      <a:pt x="125007" y="33314"/>
                    </a:cubicBezTo>
                    <a:close/>
                  </a:path>
                </a:pathLst>
              </a:custGeom>
              <a:solidFill>
                <a:srgbClr val="000000"/>
              </a:solidFill>
              <a:ln w="39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4384B66E-B1D3-5527-45A1-277F81F828CD}"/>
                  </a:ext>
                </a:extLst>
              </p:cNvPr>
              <p:cNvSpPr/>
              <p:nvPr/>
            </p:nvSpPr>
            <p:spPr>
              <a:xfrm flipH="1">
                <a:off x="6231767" y="7778330"/>
                <a:ext cx="153137" cy="22352"/>
              </a:xfrm>
              <a:custGeom>
                <a:avLst/>
                <a:gdLst>
                  <a:gd name="connsiteX0" fmla="*/ 142525 w 153137"/>
                  <a:gd name="connsiteY0" fmla="*/ 21549 h 22352"/>
                  <a:gd name="connsiteX1" fmla="*/ 142244 w 153137"/>
                  <a:gd name="connsiteY1" fmla="*/ 21549 h 22352"/>
                  <a:gd name="connsiteX2" fmla="*/ 7617 w 153137"/>
                  <a:gd name="connsiteY2" fmla="*/ 17062 h 22352"/>
                  <a:gd name="connsiteX3" fmla="*/ -1516 w 153137"/>
                  <a:gd name="connsiteY3" fmla="*/ 8330 h 22352"/>
                  <a:gd name="connsiteX4" fmla="*/ 7176 w 153137"/>
                  <a:gd name="connsiteY4" fmla="*/ -803 h 22352"/>
                  <a:gd name="connsiteX5" fmla="*/ 8217 w 153137"/>
                  <a:gd name="connsiteY5" fmla="*/ -762 h 22352"/>
                  <a:gd name="connsiteX6" fmla="*/ 142806 w 153137"/>
                  <a:gd name="connsiteY6" fmla="*/ 3684 h 22352"/>
                  <a:gd name="connsiteX7" fmla="*/ 151618 w 153137"/>
                  <a:gd name="connsiteY7" fmla="*/ 12737 h 22352"/>
                  <a:gd name="connsiteX8" fmla="*/ 142525 w 153137"/>
                  <a:gd name="connsiteY8" fmla="*/ 21549 h 22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3137" h="22352">
                    <a:moveTo>
                      <a:pt x="142525" y="21549"/>
                    </a:moveTo>
                    <a:lnTo>
                      <a:pt x="142244" y="21549"/>
                    </a:lnTo>
                    <a:lnTo>
                      <a:pt x="7617" y="17062"/>
                    </a:lnTo>
                    <a:cubicBezTo>
                      <a:pt x="2690" y="17183"/>
                      <a:pt x="-1396" y="13297"/>
                      <a:pt x="-1516" y="8330"/>
                    </a:cubicBezTo>
                    <a:cubicBezTo>
                      <a:pt x="-1637" y="3404"/>
                      <a:pt x="2249" y="-682"/>
                      <a:pt x="7176" y="-803"/>
                    </a:cubicBezTo>
                    <a:cubicBezTo>
                      <a:pt x="7536" y="-803"/>
                      <a:pt x="7856" y="-803"/>
                      <a:pt x="8217" y="-762"/>
                    </a:cubicBezTo>
                    <a:lnTo>
                      <a:pt x="142806" y="3684"/>
                    </a:lnTo>
                    <a:cubicBezTo>
                      <a:pt x="147732" y="3764"/>
                      <a:pt x="151658" y="7810"/>
                      <a:pt x="151618" y="12737"/>
                    </a:cubicBezTo>
                    <a:cubicBezTo>
                      <a:pt x="151538" y="17704"/>
                      <a:pt x="147452" y="21629"/>
                      <a:pt x="142525" y="21549"/>
                    </a:cubicBezTo>
                    <a:close/>
                  </a:path>
                </a:pathLst>
              </a:custGeom>
              <a:solidFill>
                <a:srgbClr val="000000"/>
              </a:solidFill>
              <a:ln w="39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3017D83E-4DC0-5744-E047-0CD1B50202A5}"/>
                  </a:ext>
                </a:extLst>
              </p:cNvPr>
              <p:cNvSpPr/>
              <p:nvPr/>
            </p:nvSpPr>
            <p:spPr>
              <a:xfrm flipH="1">
                <a:off x="6925699" y="7293373"/>
                <a:ext cx="202362" cy="311996"/>
              </a:xfrm>
              <a:custGeom>
                <a:avLst/>
                <a:gdLst>
                  <a:gd name="connsiteX0" fmla="*/ 202363 w 202362"/>
                  <a:gd name="connsiteY0" fmla="*/ 0 h 311996"/>
                  <a:gd name="connsiteX1" fmla="*/ 180853 w 202362"/>
                  <a:gd name="connsiteY1" fmla="*/ 311996 h 311996"/>
                  <a:gd name="connsiteX2" fmla="*/ 8011 w 202362"/>
                  <a:gd name="connsiteY2" fmla="*/ 311996 h 311996"/>
                  <a:gd name="connsiteX3" fmla="*/ 0 w 202362"/>
                  <a:gd name="connsiteY3" fmla="*/ 0 h 311996"/>
                  <a:gd name="connsiteX4" fmla="*/ 202363 w 202362"/>
                  <a:gd name="connsiteY4" fmla="*/ 0 h 311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2362" h="311996">
                    <a:moveTo>
                      <a:pt x="202363" y="0"/>
                    </a:moveTo>
                    <a:lnTo>
                      <a:pt x="180853" y="311996"/>
                    </a:lnTo>
                    <a:lnTo>
                      <a:pt x="8011" y="311996"/>
                    </a:lnTo>
                    <a:lnTo>
                      <a:pt x="0" y="0"/>
                    </a:lnTo>
                    <a:lnTo>
                      <a:pt x="202363" y="0"/>
                    </a:lnTo>
                    <a:close/>
                  </a:path>
                </a:pathLst>
              </a:custGeom>
              <a:solidFill>
                <a:srgbClr val="F2F2F2"/>
              </a:solidFill>
              <a:ln w="39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0A0BABEB-9346-EF8E-7E83-A9642E9A115B}"/>
                  </a:ext>
                </a:extLst>
              </p:cNvPr>
              <p:cNvSpPr/>
              <p:nvPr/>
            </p:nvSpPr>
            <p:spPr>
              <a:xfrm flipH="1">
                <a:off x="6916906" y="7284400"/>
                <a:ext cx="220248" cy="329901"/>
              </a:xfrm>
              <a:custGeom>
                <a:avLst/>
                <a:gdLst>
                  <a:gd name="connsiteX0" fmla="*/ 188388 w 220248"/>
                  <a:gd name="connsiteY0" fmla="*/ 329099 h 329901"/>
                  <a:gd name="connsiteX1" fmla="*/ 15426 w 220248"/>
                  <a:gd name="connsiteY1" fmla="*/ 329099 h 329901"/>
                  <a:gd name="connsiteX2" fmla="*/ 6493 w 220248"/>
                  <a:gd name="connsiteY2" fmla="*/ 320407 h 329901"/>
                  <a:gd name="connsiteX3" fmla="*/ -1518 w 220248"/>
                  <a:gd name="connsiteY3" fmla="*/ 8370 h 329901"/>
                  <a:gd name="connsiteX4" fmla="*/ 1046 w 220248"/>
                  <a:gd name="connsiteY4" fmla="*/ 1922 h 329901"/>
                  <a:gd name="connsiteX5" fmla="*/ 7415 w 220248"/>
                  <a:gd name="connsiteY5" fmla="*/ -803 h 329901"/>
                  <a:gd name="connsiteX6" fmla="*/ 209818 w 220248"/>
                  <a:gd name="connsiteY6" fmla="*/ -803 h 329901"/>
                  <a:gd name="connsiteX7" fmla="*/ 216347 w 220248"/>
                  <a:gd name="connsiteY7" fmla="*/ 2041 h 329901"/>
                  <a:gd name="connsiteX8" fmla="*/ 218710 w 220248"/>
                  <a:gd name="connsiteY8" fmla="*/ 8771 h 329901"/>
                  <a:gd name="connsiteX9" fmla="*/ 197200 w 220248"/>
                  <a:gd name="connsiteY9" fmla="*/ 320807 h 329901"/>
                  <a:gd name="connsiteX10" fmla="*/ 188388 w 220248"/>
                  <a:gd name="connsiteY10" fmla="*/ 329099 h 329901"/>
                  <a:gd name="connsiteX11" fmla="*/ 24158 w 220248"/>
                  <a:gd name="connsiteY11" fmla="*/ 311234 h 329901"/>
                  <a:gd name="connsiteX12" fmla="*/ 179936 w 220248"/>
                  <a:gd name="connsiteY12" fmla="*/ 311234 h 329901"/>
                  <a:gd name="connsiteX13" fmla="*/ 200244 w 220248"/>
                  <a:gd name="connsiteY13" fmla="*/ 17062 h 329901"/>
                  <a:gd name="connsiteX14" fmla="*/ 16588 w 220248"/>
                  <a:gd name="connsiteY14" fmla="*/ 17062 h 32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20248" h="329901">
                    <a:moveTo>
                      <a:pt x="188388" y="329099"/>
                    </a:moveTo>
                    <a:lnTo>
                      <a:pt x="15426" y="329099"/>
                    </a:lnTo>
                    <a:cubicBezTo>
                      <a:pt x="10579" y="329099"/>
                      <a:pt x="6614" y="325253"/>
                      <a:pt x="6493" y="320407"/>
                    </a:cubicBezTo>
                    <a:lnTo>
                      <a:pt x="-1518" y="8370"/>
                    </a:lnTo>
                    <a:cubicBezTo>
                      <a:pt x="-1558" y="5967"/>
                      <a:pt x="-637" y="3644"/>
                      <a:pt x="1046" y="1922"/>
                    </a:cubicBezTo>
                    <a:cubicBezTo>
                      <a:pt x="2728" y="199"/>
                      <a:pt x="5011" y="-803"/>
                      <a:pt x="7415" y="-803"/>
                    </a:cubicBezTo>
                    <a:lnTo>
                      <a:pt x="209818" y="-803"/>
                    </a:lnTo>
                    <a:cubicBezTo>
                      <a:pt x="212301" y="-803"/>
                      <a:pt x="214664" y="239"/>
                      <a:pt x="216347" y="2041"/>
                    </a:cubicBezTo>
                    <a:cubicBezTo>
                      <a:pt x="218029" y="3884"/>
                      <a:pt x="218870" y="6287"/>
                      <a:pt x="218710" y="8771"/>
                    </a:cubicBezTo>
                    <a:lnTo>
                      <a:pt x="197200" y="320807"/>
                    </a:lnTo>
                    <a:cubicBezTo>
                      <a:pt x="196880" y="325454"/>
                      <a:pt x="193034" y="329059"/>
                      <a:pt x="188388" y="329099"/>
                    </a:cubicBezTo>
                    <a:close/>
                    <a:moveTo>
                      <a:pt x="24158" y="311234"/>
                    </a:moveTo>
                    <a:lnTo>
                      <a:pt x="179936" y="311234"/>
                    </a:lnTo>
                    <a:lnTo>
                      <a:pt x="200244" y="17062"/>
                    </a:lnTo>
                    <a:lnTo>
                      <a:pt x="16588" y="17062"/>
                    </a:lnTo>
                    <a:close/>
                  </a:path>
                </a:pathLst>
              </a:custGeom>
              <a:solidFill>
                <a:srgbClr val="000000"/>
              </a:solidFill>
              <a:ln w="39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99ECD1DC-70E5-3BF8-534A-9624ED44EEBD}"/>
                  </a:ext>
                </a:extLst>
              </p:cNvPr>
              <p:cNvSpPr/>
              <p:nvPr/>
            </p:nvSpPr>
            <p:spPr>
              <a:xfrm flipH="1">
                <a:off x="6902055" y="7465540"/>
                <a:ext cx="671605" cy="465874"/>
              </a:xfrm>
              <a:custGeom>
                <a:avLst/>
                <a:gdLst>
                  <a:gd name="connsiteX0" fmla="*/ 670077 w 671605"/>
                  <a:gd name="connsiteY0" fmla="*/ 315193 h 465874"/>
                  <a:gd name="connsiteX1" fmla="*/ 622010 w 671605"/>
                  <a:gd name="connsiteY1" fmla="*/ 377320 h 465874"/>
                  <a:gd name="connsiteX2" fmla="*/ 234988 w 671605"/>
                  <a:gd name="connsiteY2" fmla="*/ 461959 h 465874"/>
                  <a:gd name="connsiteX3" fmla="*/ 6669 w 671605"/>
                  <a:gd name="connsiteY3" fmla="*/ 400071 h 465874"/>
                  <a:gd name="connsiteX4" fmla="*/ 172021 w 671605"/>
                  <a:gd name="connsiteY4" fmla="*/ 192422 h 465874"/>
                  <a:gd name="connsiteX5" fmla="*/ 408351 w 671605"/>
                  <a:gd name="connsiteY5" fmla="*/ -608 h 465874"/>
                  <a:gd name="connsiteX6" fmla="*/ 523792 w 671605"/>
                  <a:gd name="connsiteY6" fmla="*/ 111548 h 465874"/>
                  <a:gd name="connsiteX7" fmla="*/ 646724 w 671605"/>
                  <a:gd name="connsiteY7" fmla="*/ 59476 h 465874"/>
                  <a:gd name="connsiteX8" fmla="*/ 670077 w 671605"/>
                  <a:gd name="connsiteY8" fmla="*/ 315193 h 465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1605" h="465874">
                    <a:moveTo>
                      <a:pt x="670077" y="315193"/>
                    </a:moveTo>
                    <a:cubicBezTo>
                      <a:pt x="670597" y="344594"/>
                      <a:pt x="650610" y="370430"/>
                      <a:pt x="622010" y="377320"/>
                    </a:cubicBezTo>
                    <a:cubicBezTo>
                      <a:pt x="522671" y="400593"/>
                      <a:pt x="298838" y="452425"/>
                      <a:pt x="234988" y="461959"/>
                    </a:cubicBezTo>
                    <a:cubicBezTo>
                      <a:pt x="152153" y="474376"/>
                      <a:pt x="50290" y="448820"/>
                      <a:pt x="6669" y="400071"/>
                    </a:cubicBezTo>
                    <a:cubicBezTo>
                      <a:pt x="-36952" y="351324"/>
                      <a:pt x="104726" y="234800"/>
                      <a:pt x="172021" y="192422"/>
                    </a:cubicBezTo>
                    <a:cubicBezTo>
                      <a:pt x="272161" y="129454"/>
                      <a:pt x="368055" y="5000"/>
                      <a:pt x="408351" y="-608"/>
                    </a:cubicBezTo>
                    <a:cubicBezTo>
                      <a:pt x="448648" y="-6216"/>
                      <a:pt x="523792" y="111548"/>
                      <a:pt x="523792" y="111548"/>
                    </a:cubicBezTo>
                    <a:lnTo>
                      <a:pt x="646724" y="59476"/>
                    </a:lnTo>
                    <a:cubicBezTo>
                      <a:pt x="646724" y="59476"/>
                      <a:pt x="667834" y="165464"/>
                      <a:pt x="670077" y="315193"/>
                    </a:cubicBezTo>
                    <a:close/>
                  </a:path>
                </a:pathLst>
              </a:custGeom>
              <a:solidFill>
                <a:srgbClr val="F2F2F2"/>
              </a:solidFill>
              <a:ln w="39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360D0E37-FF7A-B7DF-A5EC-448BA3A4B13B}"/>
                  </a:ext>
                </a:extLst>
              </p:cNvPr>
              <p:cNvSpPr/>
              <p:nvPr/>
            </p:nvSpPr>
            <p:spPr>
              <a:xfrm flipH="1">
                <a:off x="6892926" y="7456572"/>
                <a:ext cx="690131" cy="483825"/>
              </a:xfrm>
              <a:custGeom>
                <a:avLst/>
                <a:gdLst>
                  <a:gd name="connsiteX0" fmla="*/ 200965 w 690131"/>
                  <a:gd name="connsiteY0" fmla="*/ 483023 h 483825"/>
                  <a:gd name="connsiteX1" fmla="*/ 9137 w 690131"/>
                  <a:gd name="connsiteY1" fmla="*/ 414928 h 483825"/>
                  <a:gd name="connsiteX2" fmla="*/ -837 w 690131"/>
                  <a:gd name="connsiteY2" fmla="*/ 379398 h 483825"/>
                  <a:gd name="connsiteX3" fmla="*/ 176370 w 690131"/>
                  <a:gd name="connsiteY3" fmla="*/ 193738 h 483825"/>
                  <a:gd name="connsiteX4" fmla="*/ 315205 w 690131"/>
                  <a:gd name="connsiteY4" fmla="*/ 77136 h 483825"/>
                  <a:gd name="connsiteX5" fmla="*/ 416226 w 690131"/>
                  <a:gd name="connsiteY5" fmla="*/ -533 h 483825"/>
                  <a:gd name="connsiteX6" fmla="*/ 536394 w 690131"/>
                  <a:gd name="connsiteY6" fmla="*/ 109181 h 483825"/>
                  <a:gd name="connsiteX7" fmla="*/ 652556 w 690131"/>
                  <a:gd name="connsiteY7" fmla="*/ 60112 h 483825"/>
                  <a:gd name="connsiteX8" fmla="*/ 664132 w 690131"/>
                  <a:gd name="connsiteY8" fmla="*/ 65159 h 483825"/>
                  <a:gd name="connsiteX9" fmla="*/ 664573 w 690131"/>
                  <a:gd name="connsiteY9" fmla="*/ 66601 h 483825"/>
                  <a:gd name="connsiteX10" fmla="*/ 688607 w 690131"/>
                  <a:gd name="connsiteY10" fmla="*/ 323921 h 483825"/>
                  <a:gd name="connsiteX11" fmla="*/ 633530 w 690131"/>
                  <a:gd name="connsiteY11" fmla="*/ 394900 h 483825"/>
                  <a:gd name="connsiteX12" fmla="*/ 245787 w 690131"/>
                  <a:gd name="connsiteY12" fmla="*/ 479699 h 483825"/>
                  <a:gd name="connsiteX13" fmla="*/ 200965 w 690131"/>
                  <a:gd name="connsiteY13" fmla="*/ 483023 h 483825"/>
                  <a:gd name="connsiteX14" fmla="*/ 420512 w 690131"/>
                  <a:gd name="connsiteY14" fmla="*/ 17092 h 483825"/>
                  <a:gd name="connsiteX15" fmla="*/ 418709 w 690131"/>
                  <a:gd name="connsiteY15" fmla="*/ 17092 h 483825"/>
                  <a:gd name="connsiteX16" fmla="*/ 327542 w 690131"/>
                  <a:gd name="connsiteY16" fmla="*/ 89994 h 483825"/>
                  <a:gd name="connsiteX17" fmla="*/ 185904 w 690131"/>
                  <a:gd name="connsiteY17" fmla="*/ 208800 h 483825"/>
                  <a:gd name="connsiteX18" fmla="*/ 16868 w 690131"/>
                  <a:gd name="connsiteY18" fmla="*/ 381842 h 483825"/>
                  <a:gd name="connsiteX19" fmla="*/ 22436 w 690131"/>
                  <a:gd name="connsiteY19" fmla="*/ 402951 h 483825"/>
                  <a:gd name="connsiteX20" fmla="*/ 242744 w 690131"/>
                  <a:gd name="connsiteY20" fmla="*/ 461993 h 483825"/>
                  <a:gd name="connsiteX21" fmla="*/ 629043 w 690131"/>
                  <a:gd name="connsiteY21" fmla="*/ 377476 h 483825"/>
                  <a:gd name="connsiteX22" fmla="*/ 670341 w 690131"/>
                  <a:gd name="connsiteY22" fmla="*/ 324161 h 483825"/>
                  <a:gd name="connsiteX23" fmla="*/ 648871 w 690131"/>
                  <a:gd name="connsiteY23" fmla="*/ 80861 h 483825"/>
                  <a:gd name="connsiteX24" fmla="*/ 536193 w 690131"/>
                  <a:gd name="connsiteY24" fmla="*/ 128488 h 483825"/>
                  <a:gd name="connsiteX25" fmla="*/ 525178 w 690131"/>
                  <a:gd name="connsiteY25" fmla="*/ 125083 h 483825"/>
                  <a:gd name="connsiteX26" fmla="*/ 420512 w 690131"/>
                  <a:gd name="connsiteY26" fmla="*/ 17092 h 48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90131" h="483825">
                    <a:moveTo>
                      <a:pt x="200965" y="483023"/>
                    </a:moveTo>
                    <a:cubicBezTo>
                      <a:pt x="124859" y="483023"/>
                      <a:pt x="46269" y="456346"/>
                      <a:pt x="9137" y="414928"/>
                    </a:cubicBezTo>
                    <a:cubicBezTo>
                      <a:pt x="525" y="405234"/>
                      <a:pt x="-3160" y="392136"/>
                      <a:pt x="-837" y="379398"/>
                    </a:cubicBezTo>
                    <a:cubicBezTo>
                      <a:pt x="7735" y="318032"/>
                      <a:pt x="122255" y="227826"/>
                      <a:pt x="176370" y="193738"/>
                    </a:cubicBezTo>
                    <a:cubicBezTo>
                      <a:pt x="225479" y="162815"/>
                      <a:pt x="273146" y="117272"/>
                      <a:pt x="315205" y="77136"/>
                    </a:cubicBezTo>
                    <a:cubicBezTo>
                      <a:pt x="360468" y="33875"/>
                      <a:pt x="393194" y="2631"/>
                      <a:pt x="416226" y="-533"/>
                    </a:cubicBezTo>
                    <a:cubicBezTo>
                      <a:pt x="456602" y="-6221"/>
                      <a:pt x="516806" y="79579"/>
                      <a:pt x="536394" y="109181"/>
                    </a:cubicBezTo>
                    <a:lnTo>
                      <a:pt x="652556" y="60112"/>
                    </a:lnTo>
                    <a:cubicBezTo>
                      <a:pt x="657163" y="58309"/>
                      <a:pt x="662330" y="60553"/>
                      <a:pt x="664132" y="65159"/>
                    </a:cubicBezTo>
                    <a:cubicBezTo>
                      <a:pt x="664333" y="65640"/>
                      <a:pt x="664453" y="66121"/>
                      <a:pt x="664573" y="66601"/>
                    </a:cubicBezTo>
                    <a:cubicBezTo>
                      <a:pt x="664814" y="67643"/>
                      <a:pt x="686203" y="175113"/>
                      <a:pt x="688607" y="323921"/>
                    </a:cubicBezTo>
                    <a:cubicBezTo>
                      <a:pt x="689047" y="357528"/>
                      <a:pt x="666175" y="386969"/>
                      <a:pt x="633530" y="394900"/>
                    </a:cubicBezTo>
                    <a:cubicBezTo>
                      <a:pt x="538437" y="417171"/>
                      <a:pt x="310278" y="470045"/>
                      <a:pt x="245787" y="479699"/>
                    </a:cubicBezTo>
                    <a:cubicBezTo>
                      <a:pt x="230967" y="481902"/>
                      <a:pt x="215986" y="483023"/>
                      <a:pt x="200965" y="483023"/>
                    </a:cubicBezTo>
                    <a:close/>
                    <a:moveTo>
                      <a:pt x="420512" y="17092"/>
                    </a:moveTo>
                    <a:cubicBezTo>
                      <a:pt x="419911" y="17052"/>
                      <a:pt x="419310" y="17052"/>
                      <a:pt x="418709" y="17092"/>
                    </a:cubicBezTo>
                    <a:cubicBezTo>
                      <a:pt x="401365" y="19495"/>
                      <a:pt x="365515" y="53743"/>
                      <a:pt x="327542" y="89994"/>
                    </a:cubicBezTo>
                    <a:cubicBezTo>
                      <a:pt x="284882" y="130771"/>
                      <a:pt x="236535" y="176915"/>
                      <a:pt x="185904" y="208800"/>
                    </a:cubicBezTo>
                    <a:cubicBezTo>
                      <a:pt x="130507" y="243688"/>
                      <a:pt x="24077" y="330250"/>
                      <a:pt x="16868" y="381842"/>
                    </a:cubicBezTo>
                    <a:cubicBezTo>
                      <a:pt x="15346" y="389372"/>
                      <a:pt x="17429" y="397143"/>
                      <a:pt x="22436" y="402951"/>
                    </a:cubicBezTo>
                    <a:cubicBezTo>
                      <a:pt x="63292" y="448455"/>
                      <a:pt x="160148" y="474371"/>
                      <a:pt x="242744" y="461993"/>
                    </a:cubicBezTo>
                    <a:cubicBezTo>
                      <a:pt x="306552" y="452420"/>
                      <a:pt x="534151" y="399667"/>
                      <a:pt x="629043" y="377476"/>
                    </a:cubicBezTo>
                    <a:cubicBezTo>
                      <a:pt x="653558" y="371508"/>
                      <a:pt x="670662" y="349397"/>
                      <a:pt x="670341" y="324161"/>
                    </a:cubicBezTo>
                    <a:cubicBezTo>
                      <a:pt x="669340" y="242648"/>
                      <a:pt x="662130" y="161294"/>
                      <a:pt x="648871" y="80861"/>
                    </a:cubicBezTo>
                    <a:lnTo>
                      <a:pt x="536193" y="128488"/>
                    </a:lnTo>
                    <a:cubicBezTo>
                      <a:pt x="532188" y="130210"/>
                      <a:pt x="527502" y="128768"/>
                      <a:pt x="525178" y="125083"/>
                    </a:cubicBezTo>
                    <a:cubicBezTo>
                      <a:pt x="496177" y="79539"/>
                      <a:pt x="445307" y="17092"/>
                      <a:pt x="420512" y="17092"/>
                    </a:cubicBezTo>
                    <a:close/>
                  </a:path>
                </a:pathLst>
              </a:custGeom>
              <a:solidFill>
                <a:srgbClr val="000000"/>
              </a:solidFill>
              <a:ln w="39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A02BA830-7499-5583-221D-6FD1D09F9883}"/>
                  </a:ext>
                </a:extLst>
              </p:cNvPr>
              <p:cNvSpPr/>
              <p:nvPr/>
            </p:nvSpPr>
            <p:spPr>
              <a:xfrm flipH="1">
                <a:off x="6957594" y="7750458"/>
                <a:ext cx="562766" cy="113432"/>
              </a:xfrm>
              <a:custGeom>
                <a:avLst/>
                <a:gdLst>
                  <a:gd name="connsiteX0" fmla="*/ 139510 w 562766"/>
                  <a:gd name="connsiteY0" fmla="*/ 112630 h 113432"/>
                  <a:gd name="connsiteX1" fmla="*/ 2278 w 562766"/>
                  <a:gd name="connsiteY1" fmla="*/ 80906 h 113432"/>
                  <a:gd name="connsiteX2" fmla="*/ 115 w 562766"/>
                  <a:gd name="connsiteY2" fmla="*/ 68448 h 113432"/>
                  <a:gd name="connsiteX3" fmla="*/ 12051 w 562766"/>
                  <a:gd name="connsiteY3" fmla="*/ 65965 h 113432"/>
                  <a:gd name="connsiteX4" fmla="*/ 548802 w 562766"/>
                  <a:gd name="connsiteY4" fmla="*/ -88 h 113432"/>
                  <a:gd name="connsiteX5" fmla="*/ 560538 w 562766"/>
                  <a:gd name="connsiteY5" fmla="*/ 4640 h 113432"/>
                  <a:gd name="connsiteX6" fmla="*/ 555812 w 562766"/>
                  <a:gd name="connsiteY6" fmla="*/ 16336 h 113432"/>
                  <a:gd name="connsiteX7" fmla="*/ 555211 w 562766"/>
                  <a:gd name="connsiteY7" fmla="*/ 16576 h 113432"/>
                  <a:gd name="connsiteX8" fmla="*/ 139510 w 562766"/>
                  <a:gd name="connsiteY8" fmla="*/ 112630 h 113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62766" h="113432">
                    <a:moveTo>
                      <a:pt x="139510" y="112630"/>
                    </a:moveTo>
                    <a:cubicBezTo>
                      <a:pt x="85474" y="112630"/>
                      <a:pt x="37167" y="103778"/>
                      <a:pt x="2278" y="80906"/>
                    </a:cubicBezTo>
                    <a:cubicBezTo>
                      <a:pt x="-1768" y="78062"/>
                      <a:pt x="-2729" y="72494"/>
                      <a:pt x="115" y="68448"/>
                    </a:cubicBezTo>
                    <a:cubicBezTo>
                      <a:pt x="2838" y="64643"/>
                      <a:pt x="8046" y="63522"/>
                      <a:pt x="12051" y="65965"/>
                    </a:cubicBezTo>
                    <a:cubicBezTo>
                      <a:pt x="140231" y="150082"/>
                      <a:pt x="481828" y="25669"/>
                      <a:pt x="548802" y="-88"/>
                    </a:cubicBezTo>
                    <a:cubicBezTo>
                      <a:pt x="553328" y="-2010"/>
                      <a:pt x="558576" y="73"/>
                      <a:pt x="560538" y="4640"/>
                    </a:cubicBezTo>
                    <a:cubicBezTo>
                      <a:pt x="562461" y="9165"/>
                      <a:pt x="560338" y="14413"/>
                      <a:pt x="555812" y="16336"/>
                    </a:cubicBezTo>
                    <a:cubicBezTo>
                      <a:pt x="555611" y="16416"/>
                      <a:pt x="555411" y="16496"/>
                      <a:pt x="555211" y="16576"/>
                    </a:cubicBezTo>
                    <a:cubicBezTo>
                      <a:pt x="484512" y="43774"/>
                      <a:pt x="289960" y="112630"/>
                      <a:pt x="139510" y="112630"/>
                    </a:cubicBezTo>
                    <a:close/>
                  </a:path>
                </a:pathLst>
              </a:custGeom>
              <a:solidFill>
                <a:srgbClr val="000000"/>
              </a:solidFill>
              <a:ln w="39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1C7E9E00-3D8B-D3CC-7CFD-67691B0070DE}"/>
                  </a:ext>
                </a:extLst>
              </p:cNvPr>
              <p:cNvSpPr/>
              <p:nvPr/>
            </p:nvSpPr>
            <p:spPr>
              <a:xfrm flipH="1">
                <a:off x="7178461" y="7606140"/>
                <a:ext cx="89400" cy="87993"/>
              </a:xfrm>
              <a:custGeom>
                <a:avLst/>
                <a:gdLst>
                  <a:gd name="connsiteX0" fmla="*/ 78999 w 89400"/>
                  <a:gd name="connsiteY0" fmla="*/ 87190 h 87993"/>
                  <a:gd name="connsiteX1" fmla="*/ 72750 w 89400"/>
                  <a:gd name="connsiteY1" fmla="*/ 84627 h 87993"/>
                  <a:gd name="connsiteX2" fmla="*/ 1170 w 89400"/>
                  <a:gd name="connsiteY2" fmla="*/ 14529 h 87993"/>
                  <a:gd name="connsiteX3" fmla="*/ 1050 w 89400"/>
                  <a:gd name="connsiteY3" fmla="*/ 1872 h 87993"/>
                  <a:gd name="connsiteX4" fmla="*/ 13668 w 89400"/>
                  <a:gd name="connsiteY4" fmla="*/ 1752 h 87993"/>
                  <a:gd name="connsiteX5" fmla="*/ 85248 w 89400"/>
                  <a:gd name="connsiteY5" fmla="*/ 71850 h 87993"/>
                  <a:gd name="connsiteX6" fmla="*/ 85288 w 89400"/>
                  <a:gd name="connsiteY6" fmla="*/ 84467 h 87993"/>
                  <a:gd name="connsiteX7" fmla="*/ 85248 w 89400"/>
                  <a:gd name="connsiteY7" fmla="*/ 84507 h 87993"/>
                  <a:gd name="connsiteX8" fmla="*/ 78999 w 89400"/>
                  <a:gd name="connsiteY8" fmla="*/ 87190 h 87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9400" h="87993">
                    <a:moveTo>
                      <a:pt x="78999" y="87190"/>
                    </a:moveTo>
                    <a:cubicBezTo>
                      <a:pt x="76676" y="87190"/>
                      <a:pt x="74432" y="86269"/>
                      <a:pt x="72750" y="84627"/>
                    </a:cubicBezTo>
                    <a:lnTo>
                      <a:pt x="1170" y="14529"/>
                    </a:lnTo>
                    <a:cubicBezTo>
                      <a:pt x="-2355" y="11084"/>
                      <a:pt x="-2435" y="5437"/>
                      <a:pt x="1050" y="1872"/>
                    </a:cubicBezTo>
                    <a:cubicBezTo>
                      <a:pt x="4495" y="-1653"/>
                      <a:pt x="10143" y="-1694"/>
                      <a:pt x="13668" y="1752"/>
                    </a:cubicBezTo>
                    <a:lnTo>
                      <a:pt x="85248" y="71850"/>
                    </a:lnTo>
                    <a:cubicBezTo>
                      <a:pt x="88733" y="75334"/>
                      <a:pt x="88773" y="80983"/>
                      <a:pt x="85288" y="84467"/>
                    </a:cubicBezTo>
                    <a:cubicBezTo>
                      <a:pt x="85248" y="84507"/>
                      <a:pt x="85248" y="84507"/>
                      <a:pt x="85248" y="84507"/>
                    </a:cubicBezTo>
                    <a:cubicBezTo>
                      <a:pt x="83605" y="86189"/>
                      <a:pt x="81362" y="87150"/>
                      <a:pt x="78999" y="87190"/>
                    </a:cubicBezTo>
                    <a:close/>
                  </a:path>
                </a:pathLst>
              </a:custGeom>
              <a:solidFill>
                <a:srgbClr val="000000"/>
              </a:solidFill>
              <a:ln w="39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D430A249-171C-A6BC-949B-45F10491650E}"/>
                  </a:ext>
                </a:extLst>
              </p:cNvPr>
              <p:cNvSpPr/>
              <p:nvPr/>
            </p:nvSpPr>
            <p:spPr>
              <a:xfrm flipH="1">
                <a:off x="6117184" y="5211502"/>
                <a:ext cx="1170219" cy="2237849"/>
              </a:xfrm>
              <a:custGeom>
                <a:avLst/>
                <a:gdLst>
                  <a:gd name="connsiteX0" fmla="*/ 1081916 w 1170219"/>
                  <a:gd name="connsiteY0" fmla="*/ 46904 h 2237849"/>
                  <a:gd name="connsiteX1" fmla="*/ 1163470 w 1170219"/>
                  <a:gd name="connsiteY1" fmla="*/ 1359059 h 2237849"/>
                  <a:gd name="connsiteX2" fmla="*/ 1097938 w 1170219"/>
                  <a:gd name="connsiteY2" fmla="*/ 2237047 h 2237849"/>
                  <a:gd name="connsiteX3" fmla="*/ 831205 w 1170219"/>
                  <a:gd name="connsiteY3" fmla="*/ 2222947 h 2237849"/>
                  <a:gd name="connsiteX4" fmla="*/ 793072 w 1170219"/>
                  <a:gd name="connsiteY4" fmla="*/ 1382091 h 2237849"/>
                  <a:gd name="connsiteX5" fmla="*/ 647028 w 1170219"/>
                  <a:gd name="connsiteY5" fmla="*/ 913436 h 2237849"/>
                  <a:gd name="connsiteX6" fmla="*/ 499862 w 1170219"/>
                  <a:gd name="connsiteY6" fmla="*/ 343479 h 2237849"/>
                  <a:gd name="connsiteX7" fmla="*/ 398560 w 1170219"/>
                  <a:gd name="connsiteY7" fmla="*/ 2222346 h 2237849"/>
                  <a:gd name="connsiteX8" fmla="*/ 114163 w 1170219"/>
                  <a:gd name="connsiteY8" fmla="*/ 2184213 h 2237849"/>
                  <a:gd name="connsiteX9" fmla="*/ 364 w 1170219"/>
                  <a:gd name="connsiteY9" fmla="*/ 1203441 h 2237849"/>
                  <a:gd name="connsiteX10" fmla="*/ -1519 w 1170219"/>
                  <a:gd name="connsiteY10" fmla="*/ -803 h 2237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70219" h="2237849">
                    <a:moveTo>
                      <a:pt x="1081916" y="46904"/>
                    </a:moveTo>
                    <a:cubicBezTo>
                      <a:pt x="1081916" y="46904"/>
                      <a:pt x="1135471" y="1022348"/>
                      <a:pt x="1163470" y="1359059"/>
                    </a:cubicBezTo>
                    <a:cubicBezTo>
                      <a:pt x="1191469" y="1695770"/>
                      <a:pt x="1097938" y="2237047"/>
                      <a:pt x="1097938" y="2237047"/>
                    </a:cubicBezTo>
                    <a:lnTo>
                      <a:pt x="831205" y="2222947"/>
                    </a:lnTo>
                    <a:cubicBezTo>
                      <a:pt x="831205" y="2222947"/>
                      <a:pt x="812899" y="1564827"/>
                      <a:pt x="793072" y="1382091"/>
                    </a:cubicBezTo>
                    <a:cubicBezTo>
                      <a:pt x="793072" y="1382091"/>
                      <a:pt x="680394" y="1134345"/>
                      <a:pt x="647028" y="913436"/>
                    </a:cubicBezTo>
                    <a:cubicBezTo>
                      <a:pt x="613661" y="692527"/>
                      <a:pt x="499862" y="343479"/>
                      <a:pt x="499862" y="343479"/>
                    </a:cubicBezTo>
                    <a:cubicBezTo>
                      <a:pt x="499862" y="343479"/>
                      <a:pt x="407453" y="2085474"/>
                      <a:pt x="398560" y="2222346"/>
                    </a:cubicBezTo>
                    <a:cubicBezTo>
                      <a:pt x="398560" y="2222346"/>
                      <a:pt x="189388" y="2231719"/>
                      <a:pt x="114163" y="2184213"/>
                    </a:cubicBezTo>
                    <a:cubicBezTo>
                      <a:pt x="114163" y="2184213"/>
                      <a:pt x="-18703" y="1549045"/>
                      <a:pt x="364" y="1203441"/>
                    </a:cubicBezTo>
                    <a:cubicBezTo>
                      <a:pt x="19430" y="857838"/>
                      <a:pt x="-1519" y="-803"/>
                      <a:pt x="-1519" y="-803"/>
                    </a:cubicBezTo>
                    <a:close/>
                  </a:path>
                </a:pathLst>
              </a:custGeom>
              <a:solidFill>
                <a:srgbClr val="F2F2F2"/>
              </a:solidFill>
              <a:ln w="39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C5F114B8-60F6-9266-D6BB-D752C4A6C2DE}"/>
                  </a:ext>
                </a:extLst>
              </p:cNvPr>
              <p:cNvSpPr/>
              <p:nvPr/>
            </p:nvSpPr>
            <p:spPr>
              <a:xfrm flipH="1">
                <a:off x="6108596" y="5202484"/>
                <a:ext cx="1187864" cy="2255798"/>
              </a:xfrm>
              <a:custGeom>
                <a:avLst/>
                <a:gdLst>
                  <a:gd name="connsiteX0" fmla="*/ 1107035 w 1187864"/>
                  <a:gd name="connsiteY0" fmla="*/ 2254997 h 2255798"/>
                  <a:gd name="connsiteX1" fmla="*/ 1106554 w 1187864"/>
                  <a:gd name="connsiteY1" fmla="*/ 2254997 h 2255798"/>
                  <a:gd name="connsiteX2" fmla="*/ 839662 w 1187864"/>
                  <a:gd name="connsiteY2" fmla="*/ 2240897 h 2255798"/>
                  <a:gd name="connsiteX3" fmla="*/ 831210 w 1187864"/>
                  <a:gd name="connsiteY3" fmla="*/ 2232204 h 2255798"/>
                  <a:gd name="connsiteX4" fmla="*/ 793277 w 1187864"/>
                  <a:gd name="connsiteY4" fmla="*/ 1393472 h 2255798"/>
                  <a:gd name="connsiteX5" fmla="*/ 647113 w 1187864"/>
                  <a:gd name="connsiteY5" fmla="*/ 923735 h 2255798"/>
                  <a:gd name="connsiteX6" fmla="*/ 514928 w 1187864"/>
                  <a:gd name="connsiteY6" fmla="*/ 402006 h 2255798"/>
                  <a:gd name="connsiteX7" fmla="*/ 416230 w 1187864"/>
                  <a:gd name="connsiteY7" fmla="*/ 2231844 h 2255798"/>
                  <a:gd name="connsiteX8" fmla="*/ 407738 w 1187864"/>
                  <a:gd name="connsiteY8" fmla="*/ 2240216 h 2255798"/>
                  <a:gd name="connsiteX9" fmla="*/ 118373 w 1187864"/>
                  <a:gd name="connsiteY9" fmla="*/ 2200721 h 2255798"/>
                  <a:gd name="connsiteX10" fmla="*/ 114368 w 1187864"/>
                  <a:gd name="connsiteY10" fmla="*/ 2194993 h 2255798"/>
                  <a:gd name="connsiteX11" fmla="*/ 368 w 1187864"/>
                  <a:gd name="connsiteY11" fmla="*/ 1211898 h 2255798"/>
                  <a:gd name="connsiteX12" fmla="*/ -1514 w 1187864"/>
                  <a:gd name="connsiteY12" fmla="*/ 8335 h 2255798"/>
                  <a:gd name="connsiteX13" fmla="*/ 1169 w 1187864"/>
                  <a:gd name="connsiteY13" fmla="*/ 1766 h 2255798"/>
                  <a:gd name="connsiteX14" fmla="*/ 7818 w 1187864"/>
                  <a:gd name="connsiteY14" fmla="*/ -798 h 2255798"/>
                  <a:gd name="connsiteX15" fmla="*/ 1091053 w 1187864"/>
                  <a:gd name="connsiteY15" fmla="*/ 46989 h 2255798"/>
                  <a:gd name="connsiteX16" fmla="*/ 1099544 w 1187864"/>
                  <a:gd name="connsiteY16" fmla="*/ 55441 h 2255798"/>
                  <a:gd name="connsiteX17" fmla="*/ 1181139 w 1187864"/>
                  <a:gd name="connsiteY17" fmla="*/ 1367356 h 2255798"/>
                  <a:gd name="connsiteX18" fmla="*/ 1115488 w 1187864"/>
                  <a:gd name="connsiteY18" fmla="*/ 2247586 h 2255798"/>
                  <a:gd name="connsiteX19" fmla="*/ 1107035 w 1187864"/>
                  <a:gd name="connsiteY19" fmla="*/ 2254997 h 2255798"/>
                  <a:gd name="connsiteX20" fmla="*/ 848954 w 1187864"/>
                  <a:gd name="connsiteY20" fmla="*/ 2223473 h 2255798"/>
                  <a:gd name="connsiteX21" fmla="*/ 1099544 w 1187864"/>
                  <a:gd name="connsiteY21" fmla="*/ 2236731 h 2255798"/>
                  <a:gd name="connsiteX22" fmla="*/ 1163634 w 1187864"/>
                  <a:gd name="connsiteY22" fmla="*/ 1368838 h 2255798"/>
                  <a:gd name="connsiteX23" fmla="*/ 1082482 w 1187864"/>
                  <a:gd name="connsiteY23" fmla="*/ 64494 h 2255798"/>
                  <a:gd name="connsiteX24" fmla="*/ 16991 w 1187864"/>
                  <a:gd name="connsiteY24" fmla="*/ 17468 h 2255798"/>
                  <a:gd name="connsiteX25" fmla="*/ 18594 w 1187864"/>
                  <a:gd name="connsiteY25" fmla="*/ 1212859 h 2255798"/>
                  <a:gd name="connsiteX26" fmla="*/ 131471 w 1187864"/>
                  <a:gd name="connsiteY26" fmla="*/ 2187542 h 2255798"/>
                  <a:gd name="connsiteX27" fmla="*/ 399286 w 1187864"/>
                  <a:gd name="connsiteY27" fmla="*/ 2222631 h 2255798"/>
                  <a:gd name="connsiteX28" fmla="*/ 500067 w 1187864"/>
                  <a:gd name="connsiteY28" fmla="*/ 352015 h 2255798"/>
                  <a:gd name="connsiteX29" fmla="*/ 509440 w 1187864"/>
                  <a:gd name="connsiteY29" fmla="*/ 343564 h 2255798"/>
                  <a:gd name="connsiteX30" fmla="*/ 517491 w 1187864"/>
                  <a:gd name="connsiteY30" fmla="*/ 349732 h 2255798"/>
                  <a:gd name="connsiteX31" fmla="*/ 664977 w 1187864"/>
                  <a:gd name="connsiteY31" fmla="*/ 921132 h 2255798"/>
                  <a:gd name="connsiteX32" fmla="*/ 810341 w 1187864"/>
                  <a:gd name="connsiteY32" fmla="*/ 1387463 h 2255798"/>
                  <a:gd name="connsiteX33" fmla="*/ 811102 w 1187864"/>
                  <a:gd name="connsiteY33" fmla="*/ 1390227 h 2255798"/>
                  <a:gd name="connsiteX34" fmla="*/ 848954 w 1187864"/>
                  <a:gd name="connsiteY34" fmla="*/ 2223473 h 2255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187864" h="2255798">
                    <a:moveTo>
                      <a:pt x="1107035" y="2254997"/>
                    </a:moveTo>
                    <a:lnTo>
                      <a:pt x="1106554" y="2254997"/>
                    </a:lnTo>
                    <a:lnTo>
                      <a:pt x="839662" y="2240897"/>
                    </a:lnTo>
                    <a:cubicBezTo>
                      <a:pt x="835015" y="2240656"/>
                      <a:pt x="831330" y="2236851"/>
                      <a:pt x="831210" y="2232204"/>
                    </a:cubicBezTo>
                    <a:cubicBezTo>
                      <a:pt x="831009" y="2225635"/>
                      <a:pt x="812784" y="1575726"/>
                      <a:pt x="793277" y="1393472"/>
                    </a:cubicBezTo>
                    <a:cubicBezTo>
                      <a:pt x="784344" y="1373444"/>
                      <a:pt x="679077" y="1135031"/>
                      <a:pt x="647113" y="923735"/>
                    </a:cubicBezTo>
                    <a:cubicBezTo>
                      <a:pt x="621437" y="753697"/>
                      <a:pt x="546973" y="504629"/>
                      <a:pt x="514928" y="402006"/>
                    </a:cubicBezTo>
                    <a:cubicBezTo>
                      <a:pt x="499827" y="686403"/>
                      <a:pt x="424201" y="2109473"/>
                      <a:pt x="416230" y="2231844"/>
                    </a:cubicBezTo>
                    <a:cubicBezTo>
                      <a:pt x="415949" y="2236411"/>
                      <a:pt x="412304" y="2240016"/>
                      <a:pt x="407738" y="2240216"/>
                    </a:cubicBezTo>
                    <a:cubicBezTo>
                      <a:pt x="399046" y="2240617"/>
                      <a:pt x="194880" y="2249149"/>
                      <a:pt x="118373" y="2200721"/>
                    </a:cubicBezTo>
                    <a:cubicBezTo>
                      <a:pt x="116330" y="2199439"/>
                      <a:pt x="114888" y="2197356"/>
                      <a:pt x="114368" y="2194993"/>
                    </a:cubicBezTo>
                    <a:cubicBezTo>
                      <a:pt x="113046" y="2188624"/>
                      <a:pt x="-18538" y="1554697"/>
                      <a:pt x="368" y="1211898"/>
                    </a:cubicBezTo>
                    <a:cubicBezTo>
                      <a:pt x="19235" y="870581"/>
                      <a:pt x="-1314" y="16947"/>
                      <a:pt x="-1514" y="8335"/>
                    </a:cubicBezTo>
                    <a:cubicBezTo>
                      <a:pt x="-1595" y="5852"/>
                      <a:pt x="-593" y="3489"/>
                      <a:pt x="1169" y="1766"/>
                    </a:cubicBezTo>
                    <a:cubicBezTo>
                      <a:pt x="2972" y="43"/>
                      <a:pt x="5335" y="-878"/>
                      <a:pt x="7818" y="-798"/>
                    </a:cubicBezTo>
                    <a:lnTo>
                      <a:pt x="1091053" y="46989"/>
                    </a:lnTo>
                    <a:cubicBezTo>
                      <a:pt x="1095619" y="47189"/>
                      <a:pt x="1099305" y="50875"/>
                      <a:pt x="1099544" y="55441"/>
                    </a:cubicBezTo>
                    <a:cubicBezTo>
                      <a:pt x="1100106" y="65215"/>
                      <a:pt x="1153421" y="1034610"/>
                      <a:pt x="1181139" y="1367356"/>
                    </a:cubicBezTo>
                    <a:cubicBezTo>
                      <a:pt x="1208938" y="1701343"/>
                      <a:pt x="1116409" y="2242178"/>
                      <a:pt x="1115488" y="2247586"/>
                    </a:cubicBezTo>
                    <a:cubicBezTo>
                      <a:pt x="1114806" y="2251752"/>
                      <a:pt x="1111241" y="2254836"/>
                      <a:pt x="1107035" y="2254997"/>
                    </a:cubicBezTo>
                    <a:close/>
                    <a:moveTo>
                      <a:pt x="848954" y="2223473"/>
                    </a:moveTo>
                    <a:lnTo>
                      <a:pt x="1099544" y="2236731"/>
                    </a:lnTo>
                    <a:cubicBezTo>
                      <a:pt x="1110760" y="2168996"/>
                      <a:pt x="1189431" y="1678671"/>
                      <a:pt x="1163634" y="1368838"/>
                    </a:cubicBezTo>
                    <a:cubicBezTo>
                      <a:pt x="1137278" y="1052034"/>
                      <a:pt x="1087528" y="159146"/>
                      <a:pt x="1082482" y="64494"/>
                    </a:cubicBezTo>
                    <a:lnTo>
                      <a:pt x="16991" y="17468"/>
                    </a:lnTo>
                    <a:cubicBezTo>
                      <a:pt x="19195" y="112761"/>
                      <a:pt x="36418" y="890489"/>
                      <a:pt x="18594" y="1212859"/>
                    </a:cubicBezTo>
                    <a:cubicBezTo>
                      <a:pt x="569" y="1539516"/>
                      <a:pt x="120536" y="2134147"/>
                      <a:pt x="131471" y="2187542"/>
                    </a:cubicBezTo>
                    <a:cubicBezTo>
                      <a:pt x="197404" y="2225876"/>
                      <a:pt x="361153" y="2223593"/>
                      <a:pt x="399286" y="2222631"/>
                    </a:cubicBezTo>
                    <a:cubicBezTo>
                      <a:pt x="410622" y="2038373"/>
                      <a:pt x="499145" y="369079"/>
                      <a:pt x="500067" y="352015"/>
                    </a:cubicBezTo>
                    <a:cubicBezTo>
                      <a:pt x="500307" y="347089"/>
                      <a:pt x="504513" y="343284"/>
                      <a:pt x="509440" y="343564"/>
                    </a:cubicBezTo>
                    <a:cubicBezTo>
                      <a:pt x="513165" y="343724"/>
                      <a:pt x="516370" y="346208"/>
                      <a:pt x="517491" y="349732"/>
                    </a:cubicBezTo>
                    <a:cubicBezTo>
                      <a:pt x="518613" y="353217"/>
                      <a:pt x="631851" y="701985"/>
                      <a:pt x="664977" y="921132"/>
                    </a:cubicBezTo>
                    <a:cubicBezTo>
                      <a:pt x="697783" y="1138275"/>
                      <a:pt x="809179" y="1385020"/>
                      <a:pt x="810341" y="1387463"/>
                    </a:cubicBezTo>
                    <a:cubicBezTo>
                      <a:pt x="810741" y="1388345"/>
                      <a:pt x="811021" y="1389266"/>
                      <a:pt x="811102" y="1390227"/>
                    </a:cubicBezTo>
                    <a:cubicBezTo>
                      <a:pt x="829447" y="1559945"/>
                      <a:pt x="846752" y="2146845"/>
                      <a:pt x="848954" y="2223473"/>
                    </a:cubicBezTo>
                    <a:close/>
                  </a:path>
                </a:pathLst>
              </a:custGeom>
              <a:solidFill>
                <a:srgbClr val="000000"/>
              </a:solidFill>
              <a:ln w="39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8A5960CC-A7B5-661A-A594-36F9DF7229DE}"/>
                  </a:ext>
                </a:extLst>
              </p:cNvPr>
              <p:cNvSpPr/>
              <p:nvPr/>
            </p:nvSpPr>
            <p:spPr>
              <a:xfrm flipH="1">
                <a:off x="6353178" y="6585383"/>
                <a:ext cx="99418" cy="17865"/>
              </a:xfrm>
              <a:custGeom>
                <a:avLst/>
                <a:gdLst>
                  <a:gd name="connsiteX0" fmla="*/ 88967 w 99418"/>
                  <a:gd name="connsiteY0" fmla="*/ 17063 h 17865"/>
                  <a:gd name="connsiteX1" fmla="*/ 7413 w 99418"/>
                  <a:gd name="connsiteY1" fmla="*/ 17063 h 17865"/>
                  <a:gd name="connsiteX2" fmla="*/ -1519 w 99418"/>
                  <a:gd name="connsiteY2" fmla="*/ 8130 h 17865"/>
                  <a:gd name="connsiteX3" fmla="*/ 7413 w 99418"/>
                  <a:gd name="connsiteY3" fmla="*/ -803 h 17865"/>
                  <a:gd name="connsiteX4" fmla="*/ 88967 w 99418"/>
                  <a:gd name="connsiteY4" fmla="*/ -803 h 17865"/>
                  <a:gd name="connsiteX5" fmla="*/ 97900 w 99418"/>
                  <a:gd name="connsiteY5" fmla="*/ 8130 h 17865"/>
                  <a:gd name="connsiteX6" fmla="*/ 88967 w 99418"/>
                  <a:gd name="connsiteY6" fmla="*/ 17063 h 17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9418" h="17865">
                    <a:moveTo>
                      <a:pt x="88967" y="17063"/>
                    </a:moveTo>
                    <a:lnTo>
                      <a:pt x="7413" y="17063"/>
                    </a:lnTo>
                    <a:cubicBezTo>
                      <a:pt x="2487" y="17063"/>
                      <a:pt x="-1519" y="13057"/>
                      <a:pt x="-1519" y="8130"/>
                    </a:cubicBezTo>
                    <a:cubicBezTo>
                      <a:pt x="-1519" y="3203"/>
                      <a:pt x="2487" y="-803"/>
                      <a:pt x="7413" y="-803"/>
                    </a:cubicBezTo>
                    <a:lnTo>
                      <a:pt x="88967" y="-803"/>
                    </a:lnTo>
                    <a:cubicBezTo>
                      <a:pt x="93894" y="-803"/>
                      <a:pt x="97900" y="3203"/>
                      <a:pt x="97900" y="8130"/>
                    </a:cubicBezTo>
                    <a:cubicBezTo>
                      <a:pt x="97900" y="13057"/>
                      <a:pt x="93894" y="17063"/>
                      <a:pt x="88967" y="17063"/>
                    </a:cubicBezTo>
                    <a:close/>
                  </a:path>
                </a:pathLst>
              </a:custGeom>
              <a:solidFill>
                <a:srgbClr val="000000"/>
              </a:solidFill>
              <a:ln w="39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FB08123E-7C24-304E-24B6-AC916778875C}"/>
                  </a:ext>
                </a:extLst>
              </p:cNvPr>
              <p:cNvSpPr/>
              <p:nvPr/>
            </p:nvSpPr>
            <p:spPr>
              <a:xfrm flipH="1">
                <a:off x="7015583" y="6634266"/>
                <a:ext cx="202669" cy="475650"/>
              </a:xfrm>
              <a:custGeom>
                <a:avLst/>
                <a:gdLst>
                  <a:gd name="connsiteX0" fmla="*/ 192217 w 202669"/>
                  <a:gd name="connsiteY0" fmla="*/ 474848 h 475650"/>
                  <a:gd name="connsiteX1" fmla="*/ 183285 w 202669"/>
                  <a:gd name="connsiteY1" fmla="*/ 466076 h 475650"/>
                  <a:gd name="connsiteX2" fmla="*/ -212 w 202669"/>
                  <a:gd name="connsiteY2" fmla="*/ 12802 h 475650"/>
                  <a:gd name="connsiteX3" fmla="*/ 2752 w 202669"/>
                  <a:gd name="connsiteY3" fmla="*/ 505 h 475650"/>
                  <a:gd name="connsiteX4" fmla="*/ 15050 w 202669"/>
                  <a:gd name="connsiteY4" fmla="*/ 3469 h 475650"/>
                  <a:gd name="connsiteX5" fmla="*/ 201150 w 202669"/>
                  <a:gd name="connsiteY5" fmla="*/ 465755 h 475650"/>
                  <a:gd name="connsiteX6" fmla="*/ 192378 w 202669"/>
                  <a:gd name="connsiteY6" fmla="*/ 474848 h 475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2669" h="475650">
                    <a:moveTo>
                      <a:pt x="192217" y="474848"/>
                    </a:moveTo>
                    <a:cubicBezTo>
                      <a:pt x="187331" y="474888"/>
                      <a:pt x="183365" y="470962"/>
                      <a:pt x="183285" y="466076"/>
                    </a:cubicBezTo>
                    <a:cubicBezTo>
                      <a:pt x="180400" y="309857"/>
                      <a:pt x="1591" y="15766"/>
                      <a:pt x="-212" y="12802"/>
                    </a:cubicBezTo>
                    <a:cubicBezTo>
                      <a:pt x="-2776" y="8596"/>
                      <a:pt x="-1453" y="3068"/>
                      <a:pt x="2752" y="505"/>
                    </a:cubicBezTo>
                    <a:cubicBezTo>
                      <a:pt x="6958" y="-2059"/>
                      <a:pt x="12486" y="-737"/>
                      <a:pt x="15050" y="3469"/>
                    </a:cubicBezTo>
                    <a:cubicBezTo>
                      <a:pt x="22500" y="15686"/>
                      <a:pt x="198186" y="304570"/>
                      <a:pt x="201150" y="465755"/>
                    </a:cubicBezTo>
                    <a:cubicBezTo>
                      <a:pt x="201230" y="470682"/>
                      <a:pt x="197304" y="474728"/>
                      <a:pt x="192378" y="474848"/>
                    </a:cubicBezTo>
                    <a:close/>
                  </a:path>
                </a:pathLst>
              </a:custGeom>
              <a:solidFill>
                <a:srgbClr val="000000"/>
              </a:solidFill>
              <a:ln w="39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F7AD450D-D195-5565-0D65-E8182E213043}"/>
                  </a:ext>
                </a:extLst>
              </p:cNvPr>
              <p:cNvSpPr/>
              <p:nvPr/>
            </p:nvSpPr>
            <p:spPr>
              <a:xfrm flipH="1">
                <a:off x="7182858" y="3441236"/>
                <a:ext cx="1322608" cy="951097"/>
              </a:xfrm>
              <a:custGeom>
                <a:avLst/>
                <a:gdLst>
                  <a:gd name="connsiteX0" fmla="*/ 1052314 w 1322608"/>
                  <a:gd name="connsiteY0" fmla="*/ 274093 h 951097"/>
                  <a:gd name="connsiteX1" fmla="*/ 856760 w 1322608"/>
                  <a:gd name="connsiteY1" fmla="*/ 584767 h 951097"/>
                  <a:gd name="connsiteX2" fmla="*/ 777410 w 1322608"/>
                  <a:gd name="connsiteY2" fmla="*/ 606477 h 951097"/>
                  <a:gd name="connsiteX3" fmla="*/ 775647 w 1322608"/>
                  <a:gd name="connsiteY3" fmla="*/ 605436 h 951097"/>
                  <a:gd name="connsiteX4" fmla="*/ 323615 w 1322608"/>
                  <a:gd name="connsiteY4" fmla="*/ 326366 h 951097"/>
                  <a:gd name="connsiteX5" fmla="*/ 231206 w 1322608"/>
                  <a:gd name="connsiteY5" fmla="*/ 236760 h 951097"/>
                  <a:gd name="connsiteX6" fmla="*/ 120451 w 1322608"/>
                  <a:gd name="connsiteY6" fmla="*/ 79901 h 951097"/>
                  <a:gd name="connsiteX7" fmla="*/ 25278 w 1322608"/>
                  <a:gd name="connsiteY7" fmla="*/ 70 h 951097"/>
                  <a:gd name="connsiteX8" fmla="*/ 8495 w 1322608"/>
                  <a:gd name="connsiteY8" fmla="*/ 65641 h 951097"/>
                  <a:gd name="connsiteX9" fmla="*/ 56842 w 1322608"/>
                  <a:gd name="connsiteY9" fmla="*/ 121239 h 951097"/>
                  <a:gd name="connsiteX10" fmla="*/ 55320 w 1322608"/>
                  <a:gd name="connsiteY10" fmla="*/ 188974 h 951097"/>
                  <a:gd name="connsiteX11" fmla="*/ 43784 w 1322608"/>
                  <a:gd name="connsiteY11" fmla="*/ 289675 h 951097"/>
                  <a:gd name="connsiteX12" fmla="*/ 166315 w 1322608"/>
                  <a:gd name="connsiteY12" fmla="*/ 379440 h 951097"/>
                  <a:gd name="connsiteX13" fmla="*/ 211178 w 1322608"/>
                  <a:gd name="connsiteY13" fmla="*/ 403073 h 951097"/>
                  <a:gd name="connsiteX14" fmla="*/ 628321 w 1322608"/>
                  <a:gd name="connsiteY14" fmla="*/ 881061 h 951097"/>
                  <a:gd name="connsiteX15" fmla="*/ 885080 w 1322608"/>
                  <a:gd name="connsiteY15" fmla="*/ 920757 h 951097"/>
                  <a:gd name="connsiteX16" fmla="*/ 1321090 w 1322608"/>
                  <a:gd name="connsiteY16" fmla="*/ 460113 h 951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22608" h="951097">
                    <a:moveTo>
                      <a:pt x="1052314" y="274093"/>
                    </a:moveTo>
                    <a:cubicBezTo>
                      <a:pt x="1037533" y="272931"/>
                      <a:pt x="914602" y="483986"/>
                      <a:pt x="856760" y="584767"/>
                    </a:cubicBezTo>
                    <a:cubicBezTo>
                      <a:pt x="840858" y="612686"/>
                      <a:pt x="805329" y="622420"/>
                      <a:pt x="777410" y="606477"/>
                    </a:cubicBezTo>
                    <a:cubicBezTo>
                      <a:pt x="776809" y="606157"/>
                      <a:pt x="776248" y="605796"/>
                      <a:pt x="775647" y="605436"/>
                    </a:cubicBezTo>
                    <a:lnTo>
                      <a:pt x="323615" y="326366"/>
                    </a:lnTo>
                    <a:cubicBezTo>
                      <a:pt x="286644" y="303614"/>
                      <a:pt x="255079" y="273051"/>
                      <a:pt x="231206" y="236760"/>
                    </a:cubicBezTo>
                    <a:cubicBezTo>
                      <a:pt x="193433" y="179240"/>
                      <a:pt x="171122" y="120598"/>
                      <a:pt x="120451" y="79901"/>
                    </a:cubicBezTo>
                    <a:cubicBezTo>
                      <a:pt x="79354" y="46655"/>
                      <a:pt x="37736" y="9723"/>
                      <a:pt x="25278" y="70"/>
                    </a:cubicBezTo>
                    <a:cubicBezTo>
                      <a:pt x="17467" y="-5979"/>
                      <a:pt x="-18783" y="19817"/>
                      <a:pt x="8495" y="65641"/>
                    </a:cubicBezTo>
                    <a:cubicBezTo>
                      <a:pt x="16907" y="79741"/>
                      <a:pt x="48270" y="108261"/>
                      <a:pt x="56842" y="121239"/>
                    </a:cubicBezTo>
                    <a:cubicBezTo>
                      <a:pt x="70862" y="141828"/>
                      <a:pt x="70261" y="169026"/>
                      <a:pt x="55320" y="188974"/>
                    </a:cubicBezTo>
                    <a:cubicBezTo>
                      <a:pt x="39298" y="209803"/>
                      <a:pt x="25559" y="243209"/>
                      <a:pt x="43784" y="289675"/>
                    </a:cubicBezTo>
                    <a:cubicBezTo>
                      <a:pt x="70702" y="358451"/>
                      <a:pt x="131907" y="375434"/>
                      <a:pt x="166315" y="379440"/>
                    </a:cubicBezTo>
                    <a:cubicBezTo>
                      <a:pt x="183700" y="381443"/>
                      <a:pt x="199682" y="389894"/>
                      <a:pt x="211178" y="403073"/>
                    </a:cubicBezTo>
                    <a:lnTo>
                      <a:pt x="628321" y="881061"/>
                    </a:lnTo>
                    <a:cubicBezTo>
                      <a:pt x="692731" y="955205"/>
                      <a:pt x="801283" y="971989"/>
                      <a:pt x="885080" y="920757"/>
                    </a:cubicBezTo>
                    <a:cubicBezTo>
                      <a:pt x="1020710" y="837921"/>
                      <a:pt x="1195314" y="670968"/>
                      <a:pt x="1321090" y="460113"/>
                    </a:cubicBezTo>
                    <a:close/>
                  </a:path>
                </a:pathLst>
              </a:custGeom>
              <a:solidFill>
                <a:srgbClr val="F2F2F2"/>
              </a:solidFill>
              <a:ln w="39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8EB18566-3AA2-873E-5FB5-D3F85A887E10}"/>
                  </a:ext>
                </a:extLst>
              </p:cNvPr>
              <p:cNvSpPr/>
              <p:nvPr/>
            </p:nvSpPr>
            <p:spPr>
              <a:xfrm flipH="1">
                <a:off x="7173860" y="3432421"/>
                <a:ext cx="1340479" cy="968948"/>
              </a:xfrm>
              <a:custGeom>
                <a:avLst/>
                <a:gdLst>
                  <a:gd name="connsiteX0" fmla="*/ 789087 w 1340479"/>
                  <a:gd name="connsiteY0" fmla="*/ 968146 h 968948"/>
                  <a:gd name="connsiteX1" fmla="*/ 630465 w 1340479"/>
                  <a:gd name="connsiteY1" fmla="*/ 895765 h 968948"/>
                  <a:gd name="connsiteX2" fmla="*/ 213322 w 1340479"/>
                  <a:gd name="connsiteY2" fmla="*/ 417937 h 968948"/>
                  <a:gd name="connsiteX3" fmla="*/ 174187 w 1340479"/>
                  <a:gd name="connsiteY3" fmla="*/ 397308 h 968948"/>
                  <a:gd name="connsiteX4" fmla="*/ 44326 w 1340479"/>
                  <a:gd name="connsiteY4" fmla="*/ 301935 h 968948"/>
                  <a:gd name="connsiteX5" fmla="*/ 57143 w 1340479"/>
                  <a:gd name="connsiteY5" fmla="*/ 192461 h 968948"/>
                  <a:gd name="connsiteX6" fmla="*/ 58265 w 1340479"/>
                  <a:gd name="connsiteY6" fmla="*/ 135141 h 968948"/>
                  <a:gd name="connsiteX7" fmla="*/ 37196 w 1340479"/>
                  <a:gd name="connsiteY7" fmla="*/ 111108 h 968948"/>
                  <a:gd name="connsiteX8" fmla="*/ 9717 w 1340479"/>
                  <a:gd name="connsiteY8" fmla="*/ 79063 h 968948"/>
                  <a:gd name="connsiteX9" fmla="*/ 13723 w 1340479"/>
                  <a:gd name="connsiteY9" fmla="*/ 6962 h 968948"/>
                  <a:gd name="connsiteX10" fmla="*/ 39599 w 1340479"/>
                  <a:gd name="connsiteY10" fmla="*/ 1915 h 968948"/>
                  <a:gd name="connsiteX11" fmla="*/ 68760 w 1340479"/>
                  <a:gd name="connsiteY11" fmla="*/ 26389 h 968948"/>
                  <a:gd name="connsiteX12" fmla="*/ 134932 w 1340479"/>
                  <a:gd name="connsiteY12" fmla="*/ 81827 h 968948"/>
                  <a:gd name="connsiteX13" fmla="*/ 217488 w 1340479"/>
                  <a:gd name="connsiteY13" fmla="*/ 190859 h 968948"/>
                  <a:gd name="connsiteX14" fmla="*/ 247530 w 1340479"/>
                  <a:gd name="connsiteY14" fmla="*/ 240769 h 968948"/>
                  <a:gd name="connsiteX15" fmla="*/ 337175 w 1340479"/>
                  <a:gd name="connsiteY15" fmla="*/ 327690 h 968948"/>
                  <a:gd name="connsiteX16" fmla="*/ 789207 w 1340479"/>
                  <a:gd name="connsiteY16" fmla="*/ 606721 h 968948"/>
                  <a:gd name="connsiteX17" fmla="*/ 827180 w 1340479"/>
                  <a:gd name="connsiteY17" fmla="*/ 612569 h 968948"/>
                  <a:gd name="connsiteX18" fmla="*/ 857903 w 1340479"/>
                  <a:gd name="connsiteY18" fmla="*/ 589216 h 968948"/>
                  <a:gd name="connsiteX19" fmla="*/ 1061908 w 1340479"/>
                  <a:gd name="connsiteY19" fmla="*/ 274055 h 968948"/>
                  <a:gd name="connsiteX20" fmla="*/ 1066275 w 1340479"/>
                  <a:gd name="connsiteY20" fmla="*/ 275618 h 968948"/>
                  <a:gd name="connsiteX21" fmla="*/ 1335050 w 1340479"/>
                  <a:gd name="connsiteY21" fmla="*/ 461518 h 968948"/>
                  <a:gd name="connsiteX22" fmla="*/ 1337654 w 1340479"/>
                  <a:gd name="connsiteY22" fmla="*/ 473534 h 968948"/>
                  <a:gd name="connsiteX23" fmla="*/ 898600 w 1340479"/>
                  <a:gd name="connsiteY23" fmla="*/ 937383 h 968948"/>
                  <a:gd name="connsiteX24" fmla="*/ 789087 w 1340479"/>
                  <a:gd name="connsiteY24" fmla="*/ 968146 h 968948"/>
                  <a:gd name="connsiteX25" fmla="*/ 30266 w 1340479"/>
                  <a:gd name="connsiteY25" fmla="*/ 17377 h 968948"/>
                  <a:gd name="connsiteX26" fmla="*/ 19651 w 1340479"/>
                  <a:gd name="connsiteY26" fmla="*/ 28152 h 968948"/>
                  <a:gd name="connsiteX27" fmla="*/ 25059 w 1340479"/>
                  <a:gd name="connsiteY27" fmla="*/ 70090 h 968948"/>
                  <a:gd name="connsiteX28" fmla="*/ 50134 w 1340479"/>
                  <a:gd name="connsiteY28" fmla="*/ 99011 h 968948"/>
                  <a:gd name="connsiteX29" fmla="*/ 73166 w 1340479"/>
                  <a:gd name="connsiteY29" fmla="*/ 125327 h 968948"/>
                  <a:gd name="connsiteX30" fmla="*/ 71243 w 1340479"/>
                  <a:gd name="connsiteY30" fmla="*/ 203477 h 968948"/>
                  <a:gd name="connsiteX31" fmla="*/ 60949 w 1340479"/>
                  <a:gd name="connsiteY31" fmla="*/ 295606 h 968948"/>
                  <a:gd name="connsiteX32" fmla="*/ 176230 w 1340479"/>
                  <a:gd name="connsiteY32" fmla="*/ 379723 h 968948"/>
                  <a:gd name="connsiteX33" fmla="*/ 226981 w 1340479"/>
                  <a:gd name="connsiteY33" fmla="*/ 405920 h 968948"/>
                  <a:gd name="connsiteX34" fmla="*/ 644124 w 1340479"/>
                  <a:gd name="connsiteY34" fmla="*/ 883908 h 968948"/>
                  <a:gd name="connsiteX35" fmla="*/ 889507 w 1340479"/>
                  <a:gd name="connsiteY35" fmla="*/ 921841 h 968948"/>
                  <a:gd name="connsiteX36" fmla="*/ 1318107 w 1340479"/>
                  <a:gd name="connsiteY36" fmla="*/ 471251 h 968948"/>
                  <a:gd name="connsiteX37" fmla="*/ 1061027 w 1340479"/>
                  <a:gd name="connsiteY37" fmla="*/ 293763 h 968948"/>
                  <a:gd name="connsiteX38" fmla="*/ 873405 w 1340479"/>
                  <a:gd name="connsiteY38" fmla="*/ 598189 h 968948"/>
                  <a:gd name="connsiteX39" fmla="*/ 781957 w 1340479"/>
                  <a:gd name="connsiteY39" fmla="*/ 623464 h 968948"/>
                  <a:gd name="connsiteX40" fmla="*/ 779834 w 1340479"/>
                  <a:gd name="connsiteY40" fmla="*/ 622222 h 968948"/>
                  <a:gd name="connsiteX41" fmla="*/ 327802 w 1340479"/>
                  <a:gd name="connsiteY41" fmla="*/ 343152 h 968948"/>
                  <a:gd name="connsiteX42" fmla="*/ 232589 w 1340479"/>
                  <a:gd name="connsiteY42" fmla="*/ 251023 h 968948"/>
                  <a:gd name="connsiteX43" fmla="*/ 201986 w 1340479"/>
                  <a:gd name="connsiteY43" fmla="*/ 200273 h 968948"/>
                  <a:gd name="connsiteX44" fmla="*/ 123717 w 1340479"/>
                  <a:gd name="connsiteY44" fmla="*/ 96127 h 968948"/>
                  <a:gd name="connsiteX45" fmla="*/ 57143 w 1340479"/>
                  <a:gd name="connsiteY45" fmla="*/ 40369 h 968948"/>
                  <a:gd name="connsiteX46" fmla="*/ 30266 w 1340479"/>
                  <a:gd name="connsiteY46" fmla="*/ 17377 h 968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340479" h="968948">
                    <a:moveTo>
                      <a:pt x="789087" y="968146"/>
                    </a:moveTo>
                    <a:cubicBezTo>
                      <a:pt x="728242" y="968106"/>
                      <a:pt x="670361" y="941709"/>
                      <a:pt x="630465" y="895765"/>
                    </a:cubicBezTo>
                    <a:lnTo>
                      <a:pt x="213322" y="417937"/>
                    </a:lnTo>
                    <a:cubicBezTo>
                      <a:pt x="203308" y="406441"/>
                      <a:pt x="189328" y="399070"/>
                      <a:pt x="174187" y="397308"/>
                    </a:cubicBezTo>
                    <a:cubicBezTo>
                      <a:pt x="138137" y="393302"/>
                      <a:pt x="73046" y="375157"/>
                      <a:pt x="44326" y="301935"/>
                    </a:cubicBezTo>
                    <a:cubicBezTo>
                      <a:pt x="24298" y="250783"/>
                      <a:pt x="40320" y="214172"/>
                      <a:pt x="57143" y="192461"/>
                    </a:cubicBezTo>
                    <a:cubicBezTo>
                      <a:pt x="69801" y="175598"/>
                      <a:pt x="70242" y="152526"/>
                      <a:pt x="58265" y="135141"/>
                    </a:cubicBezTo>
                    <a:cubicBezTo>
                      <a:pt x="51776" y="126690"/>
                      <a:pt x="44726" y="118638"/>
                      <a:pt x="37196" y="111108"/>
                    </a:cubicBezTo>
                    <a:cubicBezTo>
                      <a:pt x="26140" y="99491"/>
                      <a:pt x="14724" y="87435"/>
                      <a:pt x="9717" y="79063"/>
                    </a:cubicBezTo>
                    <a:cubicBezTo>
                      <a:pt x="-10071" y="45897"/>
                      <a:pt x="-497" y="19420"/>
                      <a:pt x="13723" y="6962"/>
                    </a:cubicBezTo>
                    <a:cubicBezTo>
                      <a:pt x="22776" y="-1049"/>
                      <a:pt x="33190" y="-3092"/>
                      <a:pt x="39599" y="1915"/>
                    </a:cubicBezTo>
                    <a:cubicBezTo>
                      <a:pt x="45006" y="5921"/>
                      <a:pt x="55621" y="15053"/>
                      <a:pt x="68760" y="26389"/>
                    </a:cubicBezTo>
                    <a:cubicBezTo>
                      <a:pt x="86625" y="41691"/>
                      <a:pt x="111139" y="62440"/>
                      <a:pt x="134932" y="81827"/>
                    </a:cubicBezTo>
                    <a:cubicBezTo>
                      <a:pt x="171944" y="111788"/>
                      <a:pt x="194055" y="150203"/>
                      <a:pt x="217488" y="190859"/>
                    </a:cubicBezTo>
                    <a:cubicBezTo>
                      <a:pt x="226901" y="207202"/>
                      <a:pt x="236635" y="224106"/>
                      <a:pt x="247530" y="240769"/>
                    </a:cubicBezTo>
                    <a:cubicBezTo>
                      <a:pt x="270762" y="275898"/>
                      <a:pt x="301325" y="305579"/>
                      <a:pt x="337175" y="327690"/>
                    </a:cubicBezTo>
                    <a:lnTo>
                      <a:pt x="789207" y="606721"/>
                    </a:lnTo>
                    <a:cubicBezTo>
                      <a:pt x="800543" y="613811"/>
                      <a:pt x="814242" y="615894"/>
                      <a:pt x="827180" y="612569"/>
                    </a:cubicBezTo>
                    <a:cubicBezTo>
                      <a:pt x="840158" y="609284"/>
                      <a:pt x="851254" y="600873"/>
                      <a:pt x="857903" y="589216"/>
                    </a:cubicBezTo>
                    <a:cubicBezTo>
                      <a:pt x="1039637" y="272373"/>
                      <a:pt x="1052936" y="273455"/>
                      <a:pt x="1061908" y="274055"/>
                    </a:cubicBezTo>
                    <a:cubicBezTo>
                      <a:pt x="1063470" y="274216"/>
                      <a:pt x="1064952" y="274736"/>
                      <a:pt x="1066275" y="275618"/>
                    </a:cubicBezTo>
                    <a:lnTo>
                      <a:pt x="1335050" y="461518"/>
                    </a:lnTo>
                    <a:cubicBezTo>
                      <a:pt x="1338976" y="464202"/>
                      <a:pt x="1340137" y="469489"/>
                      <a:pt x="1337654" y="473534"/>
                    </a:cubicBezTo>
                    <a:cubicBezTo>
                      <a:pt x="1202385" y="700372"/>
                      <a:pt x="1022173" y="862078"/>
                      <a:pt x="898600" y="937383"/>
                    </a:cubicBezTo>
                    <a:cubicBezTo>
                      <a:pt x="865634" y="957531"/>
                      <a:pt x="827741" y="968146"/>
                      <a:pt x="789087" y="968146"/>
                    </a:cubicBezTo>
                    <a:close/>
                    <a:moveTo>
                      <a:pt x="30266" y="17377"/>
                    </a:moveTo>
                    <a:cubicBezTo>
                      <a:pt x="25619" y="19660"/>
                      <a:pt x="21854" y="23465"/>
                      <a:pt x="19651" y="28152"/>
                    </a:cubicBezTo>
                    <a:cubicBezTo>
                      <a:pt x="15646" y="36163"/>
                      <a:pt x="13082" y="49982"/>
                      <a:pt x="25059" y="70090"/>
                    </a:cubicBezTo>
                    <a:cubicBezTo>
                      <a:pt x="29064" y="76780"/>
                      <a:pt x="40240" y="88596"/>
                      <a:pt x="50134" y="99011"/>
                    </a:cubicBezTo>
                    <a:cubicBezTo>
                      <a:pt x="58426" y="107222"/>
                      <a:pt x="66116" y="116035"/>
                      <a:pt x="73166" y="125327"/>
                    </a:cubicBezTo>
                    <a:cubicBezTo>
                      <a:pt x="89389" y="149081"/>
                      <a:pt x="88587" y="180525"/>
                      <a:pt x="71243" y="203477"/>
                    </a:cubicBezTo>
                    <a:cubicBezTo>
                      <a:pt x="50815" y="229714"/>
                      <a:pt x="47210" y="260677"/>
                      <a:pt x="60949" y="295606"/>
                    </a:cubicBezTo>
                    <a:cubicBezTo>
                      <a:pt x="86264" y="360136"/>
                      <a:pt x="144025" y="376038"/>
                      <a:pt x="176230" y="379723"/>
                    </a:cubicBezTo>
                    <a:cubicBezTo>
                      <a:pt x="195817" y="381806"/>
                      <a:pt x="213923" y="391139"/>
                      <a:pt x="226981" y="405920"/>
                    </a:cubicBezTo>
                    <a:lnTo>
                      <a:pt x="644124" y="883908"/>
                    </a:lnTo>
                    <a:cubicBezTo>
                      <a:pt x="705650" y="954848"/>
                      <a:pt x="809435" y="970910"/>
                      <a:pt x="889507" y="921841"/>
                    </a:cubicBezTo>
                    <a:cubicBezTo>
                      <a:pt x="1009956" y="848259"/>
                      <a:pt x="1185120" y="691560"/>
                      <a:pt x="1318107" y="471251"/>
                    </a:cubicBezTo>
                    <a:lnTo>
                      <a:pt x="1061027" y="293763"/>
                    </a:lnTo>
                    <a:cubicBezTo>
                      <a:pt x="1045005" y="310026"/>
                      <a:pt x="988926" y="396747"/>
                      <a:pt x="873405" y="598189"/>
                    </a:cubicBezTo>
                    <a:cubicBezTo>
                      <a:pt x="855139" y="630434"/>
                      <a:pt x="814202" y="641730"/>
                      <a:pt x="781957" y="623464"/>
                    </a:cubicBezTo>
                    <a:cubicBezTo>
                      <a:pt x="781236" y="623063"/>
                      <a:pt x="780515" y="622663"/>
                      <a:pt x="779834" y="622222"/>
                    </a:cubicBezTo>
                    <a:lnTo>
                      <a:pt x="327802" y="343152"/>
                    </a:lnTo>
                    <a:cubicBezTo>
                      <a:pt x="289749" y="319719"/>
                      <a:pt x="257264" y="288275"/>
                      <a:pt x="232589" y="251023"/>
                    </a:cubicBezTo>
                    <a:cubicBezTo>
                      <a:pt x="221413" y="233959"/>
                      <a:pt x="211519" y="216816"/>
                      <a:pt x="201986" y="200273"/>
                    </a:cubicBezTo>
                    <a:cubicBezTo>
                      <a:pt x="179435" y="161058"/>
                      <a:pt x="157925" y="124166"/>
                      <a:pt x="123717" y="96127"/>
                    </a:cubicBezTo>
                    <a:cubicBezTo>
                      <a:pt x="99683" y="76739"/>
                      <a:pt x="75129" y="55710"/>
                      <a:pt x="57143" y="40369"/>
                    </a:cubicBezTo>
                    <a:cubicBezTo>
                      <a:pt x="45327" y="29754"/>
                      <a:pt x="35714" y="21582"/>
                      <a:pt x="30266" y="17377"/>
                    </a:cubicBezTo>
                    <a:close/>
                  </a:path>
                </a:pathLst>
              </a:custGeom>
              <a:solidFill>
                <a:srgbClr val="000000"/>
              </a:solidFill>
              <a:ln w="39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B43B7363-EF7F-5821-25C9-550A9DF7E196}"/>
                  </a:ext>
                </a:extLst>
              </p:cNvPr>
              <p:cNvSpPr/>
              <p:nvPr/>
            </p:nvSpPr>
            <p:spPr>
              <a:xfrm flipH="1">
                <a:off x="5899712" y="3322379"/>
                <a:ext cx="1739663" cy="2138825"/>
              </a:xfrm>
              <a:custGeom>
                <a:avLst/>
                <a:gdLst>
                  <a:gd name="connsiteX0" fmla="*/ 1737673 w 1739663"/>
                  <a:gd name="connsiteY0" fmla="*/ 785499 h 2138825"/>
                  <a:gd name="connsiteX1" fmla="*/ 1347687 w 1739663"/>
                  <a:gd name="connsiteY1" fmla="*/ 73703 h 2138825"/>
                  <a:gd name="connsiteX2" fmla="*/ 476790 w 1739663"/>
                  <a:gd name="connsiteY2" fmla="*/ 50110 h 2138825"/>
                  <a:gd name="connsiteX3" fmla="*/ -1519 w 1739663"/>
                  <a:gd name="connsiteY3" fmla="*/ 584818 h 2138825"/>
                  <a:gd name="connsiteX4" fmla="*/ 374126 w 1739663"/>
                  <a:gd name="connsiteY4" fmla="*/ 637772 h 2138825"/>
                  <a:gd name="connsiteX5" fmla="*/ 310037 w 1739663"/>
                  <a:gd name="connsiteY5" fmla="*/ 2125973 h 2138825"/>
                  <a:gd name="connsiteX6" fmla="*/ 740559 w 1739663"/>
                  <a:gd name="connsiteY6" fmla="*/ 2110631 h 2138825"/>
                  <a:gd name="connsiteX7" fmla="*/ 1491889 w 1739663"/>
                  <a:gd name="connsiteY7" fmla="*/ 2081751 h 2138825"/>
                  <a:gd name="connsiteX8" fmla="*/ 1455278 w 1739663"/>
                  <a:gd name="connsiteY8" fmla="*/ 780331 h 2138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39663" h="2138825">
                    <a:moveTo>
                      <a:pt x="1737673" y="785499"/>
                    </a:moveTo>
                    <a:cubicBezTo>
                      <a:pt x="1737673" y="785499"/>
                      <a:pt x="1767755" y="229802"/>
                      <a:pt x="1347687" y="73703"/>
                    </a:cubicBezTo>
                    <a:cubicBezTo>
                      <a:pt x="1022393" y="-47186"/>
                      <a:pt x="606972" y="4967"/>
                      <a:pt x="476790" y="50110"/>
                    </a:cubicBezTo>
                    <a:cubicBezTo>
                      <a:pt x="156342" y="161306"/>
                      <a:pt x="-1519" y="584818"/>
                      <a:pt x="-1519" y="584818"/>
                    </a:cubicBezTo>
                    <a:lnTo>
                      <a:pt x="374126" y="637772"/>
                    </a:lnTo>
                    <a:cubicBezTo>
                      <a:pt x="374126" y="637772"/>
                      <a:pt x="260928" y="1854553"/>
                      <a:pt x="310037" y="2125973"/>
                    </a:cubicBezTo>
                    <a:cubicBezTo>
                      <a:pt x="310037" y="2125973"/>
                      <a:pt x="612339" y="2161463"/>
                      <a:pt x="740559" y="2110631"/>
                    </a:cubicBezTo>
                    <a:cubicBezTo>
                      <a:pt x="868778" y="2059800"/>
                      <a:pt x="1290367" y="1988581"/>
                      <a:pt x="1491889" y="2081751"/>
                    </a:cubicBezTo>
                    <a:lnTo>
                      <a:pt x="1455278" y="780331"/>
                    </a:lnTo>
                    <a:close/>
                  </a:path>
                </a:pathLst>
              </a:custGeom>
              <a:solidFill>
                <a:srgbClr val="000000"/>
              </a:solidFill>
              <a:ln w="39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03859592-F363-AD75-E7C7-5E32DF76BB29}"/>
                  </a:ext>
                </a:extLst>
              </p:cNvPr>
              <p:cNvSpPr/>
              <p:nvPr/>
            </p:nvSpPr>
            <p:spPr>
              <a:xfrm flipH="1">
                <a:off x="5890999" y="3313558"/>
                <a:ext cx="1757315" cy="2156705"/>
              </a:xfrm>
              <a:custGeom>
                <a:avLst/>
                <a:gdLst>
                  <a:gd name="connsiteX0" fmla="*/ 532274 w 1757315"/>
                  <a:gd name="connsiteY0" fmla="*/ 2155903 h 2156705"/>
                  <a:gd name="connsiteX1" fmla="*/ 317934 w 1757315"/>
                  <a:gd name="connsiteY1" fmla="*/ 2143646 h 2156705"/>
                  <a:gd name="connsiteX2" fmla="*/ 310163 w 1757315"/>
                  <a:gd name="connsiteY2" fmla="*/ 2136355 h 2156705"/>
                  <a:gd name="connsiteX3" fmla="*/ 373412 w 1757315"/>
                  <a:gd name="connsiteY3" fmla="*/ 654283 h 2156705"/>
                  <a:gd name="connsiteX4" fmla="*/ 6178 w 1757315"/>
                  <a:gd name="connsiteY4" fmla="*/ 602531 h 2156705"/>
                  <a:gd name="connsiteX5" fmla="*/ -1432 w 1757315"/>
                  <a:gd name="connsiteY5" fmla="*/ 592477 h 2156705"/>
                  <a:gd name="connsiteX6" fmla="*/ -952 w 1757315"/>
                  <a:gd name="connsiteY6" fmla="*/ 590514 h 2156705"/>
                  <a:gd name="connsiteX7" fmla="*/ 482804 w 1757315"/>
                  <a:gd name="connsiteY7" fmla="*/ 50519 h 2156705"/>
                  <a:gd name="connsiteX8" fmla="*/ 1359711 w 1757315"/>
                  <a:gd name="connsiteY8" fmla="*/ 74152 h 2156705"/>
                  <a:gd name="connsiteX9" fmla="*/ 1717732 w 1757315"/>
                  <a:gd name="connsiteY9" fmla="*/ 494500 h 2156705"/>
                  <a:gd name="connsiteX10" fmla="*/ 1755544 w 1757315"/>
                  <a:gd name="connsiteY10" fmla="*/ 794920 h 2156705"/>
                  <a:gd name="connsiteX11" fmla="*/ 1746612 w 1757315"/>
                  <a:gd name="connsiteY11" fmla="*/ 803372 h 2156705"/>
                  <a:gd name="connsiteX12" fmla="*/ 1746612 w 1757315"/>
                  <a:gd name="connsiteY12" fmla="*/ 803372 h 2156705"/>
                  <a:gd name="connsiteX13" fmla="*/ 1473549 w 1757315"/>
                  <a:gd name="connsiteY13" fmla="*/ 798285 h 2156705"/>
                  <a:gd name="connsiteX14" fmla="*/ 1509921 w 1757315"/>
                  <a:gd name="connsiteY14" fmla="*/ 2090451 h 2156705"/>
                  <a:gd name="connsiteX15" fmla="*/ 1501349 w 1757315"/>
                  <a:gd name="connsiteY15" fmla="*/ 2099665 h 2156705"/>
                  <a:gd name="connsiteX16" fmla="*/ 1497263 w 1757315"/>
                  <a:gd name="connsiteY16" fmla="*/ 2098823 h 2156705"/>
                  <a:gd name="connsiteX17" fmla="*/ 752942 w 1757315"/>
                  <a:gd name="connsiteY17" fmla="*/ 2127864 h 2156705"/>
                  <a:gd name="connsiteX18" fmla="*/ 532274 w 1757315"/>
                  <a:gd name="connsiteY18" fmla="*/ 2155903 h 2156705"/>
                  <a:gd name="connsiteX19" fmla="*/ 326626 w 1757315"/>
                  <a:gd name="connsiteY19" fmla="*/ 2126622 h 2156705"/>
                  <a:gd name="connsiteX20" fmla="*/ 746213 w 1757315"/>
                  <a:gd name="connsiteY20" fmla="*/ 2111120 h 2156705"/>
                  <a:gd name="connsiteX21" fmla="*/ 1491494 w 1757315"/>
                  <a:gd name="connsiteY21" fmla="*/ 2076792 h 2156705"/>
                  <a:gd name="connsiteX22" fmla="*/ 1455444 w 1757315"/>
                  <a:gd name="connsiteY22" fmla="*/ 789352 h 2156705"/>
                  <a:gd name="connsiteX23" fmla="*/ 1458008 w 1757315"/>
                  <a:gd name="connsiteY23" fmla="*/ 782783 h 2156705"/>
                  <a:gd name="connsiteX24" fmla="*/ 1464537 w 1757315"/>
                  <a:gd name="connsiteY24" fmla="*/ 780139 h 2156705"/>
                  <a:gd name="connsiteX25" fmla="*/ 1738119 w 1757315"/>
                  <a:gd name="connsiteY25" fmla="*/ 785227 h 2156705"/>
                  <a:gd name="connsiteX26" fmla="*/ 1353582 w 1757315"/>
                  <a:gd name="connsiteY26" fmla="*/ 90896 h 2156705"/>
                  <a:gd name="connsiteX27" fmla="*/ 488733 w 1757315"/>
                  <a:gd name="connsiteY27" fmla="*/ 67383 h 2156705"/>
                  <a:gd name="connsiteX28" fmla="*/ 20078 w 1757315"/>
                  <a:gd name="connsiteY28" fmla="*/ 586388 h 2156705"/>
                  <a:gd name="connsiteX29" fmla="*/ 384587 w 1757315"/>
                  <a:gd name="connsiteY29" fmla="*/ 637740 h 2156705"/>
                  <a:gd name="connsiteX30" fmla="*/ 392278 w 1757315"/>
                  <a:gd name="connsiteY30" fmla="*/ 647394 h 2156705"/>
                  <a:gd name="connsiteX31" fmla="*/ 326626 w 1757315"/>
                  <a:gd name="connsiteY31" fmla="*/ 2126622 h 2156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757315" h="2156705">
                    <a:moveTo>
                      <a:pt x="532274" y="2155903"/>
                    </a:moveTo>
                    <a:cubicBezTo>
                      <a:pt x="460654" y="2155583"/>
                      <a:pt x="389114" y="2151497"/>
                      <a:pt x="317934" y="2143646"/>
                    </a:cubicBezTo>
                    <a:cubicBezTo>
                      <a:pt x="314009" y="2143205"/>
                      <a:pt x="310844" y="2140241"/>
                      <a:pt x="310163" y="2136355"/>
                    </a:cubicBezTo>
                    <a:cubicBezTo>
                      <a:pt x="263017" y="1875751"/>
                      <a:pt x="362597" y="771567"/>
                      <a:pt x="373412" y="654283"/>
                    </a:cubicBezTo>
                    <a:lnTo>
                      <a:pt x="6178" y="602531"/>
                    </a:lnTo>
                    <a:cubicBezTo>
                      <a:pt x="1291" y="601850"/>
                      <a:pt x="-2113" y="597364"/>
                      <a:pt x="-1432" y="592477"/>
                    </a:cubicBezTo>
                    <a:cubicBezTo>
                      <a:pt x="-1353" y="591796"/>
                      <a:pt x="-1192" y="591155"/>
                      <a:pt x="-952" y="590514"/>
                    </a:cubicBezTo>
                    <a:cubicBezTo>
                      <a:pt x="650" y="586228"/>
                      <a:pt x="161996" y="161915"/>
                      <a:pt x="482804" y="50519"/>
                    </a:cubicBezTo>
                    <a:cubicBezTo>
                      <a:pt x="624923" y="1210"/>
                      <a:pt x="1041225" y="-44213"/>
                      <a:pt x="1359711" y="74152"/>
                    </a:cubicBezTo>
                    <a:cubicBezTo>
                      <a:pt x="1534275" y="139003"/>
                      <a:pt x="1658048" y="284366"/>
                      <a:pt x="1717732" y="494500"/>
                    </a:cubicBezTo>
                    <a:cubicBezTo>
                      <a:pt x="1745049" y="592236"/>
                      <a:pt x="1757788" y="693458"/>
                      <a:pt x="1755544" y="794920"/>
                    </a:cubicBezTo>
                    <a:cubicBezTo>
                      <a:pt x="1755304" y="799647"/>
                      <a:pt x="1751378" y="803372"/>
                      <a:pt x="1746612" y="803372"/>
                    </a:cubicBezTo>
                    <a:lnTo>
                      <a:pt x="1746612" y="803372"/>
                    </a:lnTo>
                    <a:lnTo>
                      <a:pt x="1473549" y="798285"/>
                    </a:lnTo>
                    <a:lnTo>
                      <a:pt x="1509921" y="2090451"/>
                    </a:lnTo>
                    <a:cubicBezTo>
                      <a:pt x="1510081" y="2095378"/>
                      <a:pt x="1506276" y="2099464"/>
                      <a:pt x="1501349" y="2099665"/>
                    </a:cubicBezTo>
                    <a:cubicBezTo>
                      <a:pt x="1499947" y="2099705"/>
                      <a:pt x="1498544" y="2099424"/>
                      <a:pt x="1497263" y="2098823"/>
                    </a:cubicBezTo>
                    <a:cubicBezTo>
                      <a:pt x="1296062" y="2005773"/>
                      <a:pt x="879079" y="2077874"/>
                      <a:pt x="752942" y="2127864"/>
                    </a:cubicBezTo>
                    <a:cubicBezTo>
                      <a:pt x="697785" y="2149534"/>
                      <a:pt x="612666" y="2155903"/>
                      <a:pt x="532274" y="2155903"/>
                    </a:cubicBezTo>
                    <a:close/>
                    <a:moveTo>
                      <a:pt x="326626" y="2126622"/>
                    </a:moveTo>
                    <a:cubicBezTo>
                      <a:pt x="371529" y="2131389"/>
                      <a:pt x="631933" y="2156424"/>
                      <a:pt x="746213" y="2111120"/>
                    </a:cubicBezTo>
                    <a:cubicBezTo>
                      <a:pt x="871708" y="2061371"/>
                      <a:pt x="1281361" y="1990351"/>
                      <a:pt x="1491494" y="2076792"/>
                    </a:cubicBezTo>
                    <a:lnTo>
                      <a:pt x="1455444" y="789352"/>
                    </a:lnTo>
                    <a:cubicBezTo>
                      <a:pt x="1455404" y="786909"/>
                      <a:pt x="1456326" y="784545"/>
                      <a:pt x="1458008" y="782783"/>
                    </a:cubicBezTo>
                    <a:cubicBezTo>
                      <a:pt x="1459770" y="781141"/>
                      <a:pt x="1462094" y="780179"/>
                      <a:pt x="1464537" y="780139"/>
                    </a:cubicBezTo>
                    <a:lnTo>
                      <a:pt x="1738119" y="785227"/>
                    </a:lnTo>
                    <a:cubicBezTo>
                      <a:pt x="1739482" y="714608"/>
                      <a:pt x="1734114" y="232454"/>
                      <a:pt x="1353582" y="90896"/>
                    </a:cubicBezTo>
                    <a:cubicBezTo>
                      <a:pt x="1039303" y="-25908"/>
                      <a:pt x="628568" y="18795"/>
                      <a:pt x="488733" y="67383"/>
                    </a:cubicBezTo>
                    <a:cubicBezTo>
                      <a:pt x="203614" y="166281"/>
                      <a:pt x="46795" y="520937"/>
                      <a:pt x="20078" y="586388"/>
                    </a:cubicBezTo>
                    <a:lnTo>
                      <a:pt x="384587" y="637740"/>
                    </a:lnTo>
                    <a:cubicBezTo>
                      <a:pt x="389314" y="638421"/>
                      <a:pt x="392678" y="642627"/>
                      <a:pt x="392278" y="647394"/>
                    </a:cubicBezTo>
                    <a:cubicBezTo>
                      <a:pt x="390836" y="659451"/>
                      <a:pt x="281163" y="1846991"/>
                      <a:pt x="326626" y="2126622"/>
                    </a:cubicBezTo>
                    <a:close/>
                  </a:path>
                </a:pathLst>
              </a:custGeom>
              <a:solidFill>
                <a:srgbClr val="F2F2F2"/>
              </a:solidFill>
              <a:ln w="39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41CFEB10-2D58-1721-7EAE-729D25FA14CB}"/>
                  </a:ext>
                </a:extLst>
              </p:cNvPr>
              <p:cNvSpPr/>
              <p:nvPr/>
            </p:nvSpPr>
            <p:spPr>
              <a:xfrm flipH="1">
                <a:off x="6415105" y="4699326"/>
                <a:ext cx="645958" cy="446324"/>
              </a:xfrm>
              <a:custGeom>
                <a:avLst/>
                <a:gdLst>
                  <a:gd name="connsiteX0" fmla="*/ 635789 w 645958"/>
                  <a:gd name="connsiteY0" fmla="*/ 445522 h 446324"/>
                  <a:gd name="connsiteX1" fmla="*/ 634226 w 645958"/>
                  <a:gd name="connsiteY1" fmla="*/ 445522 h 446324"/>
                  <a:gd name="connsiteX2" fmla="*/ -982 w 645958"/>
                  <a:gd name="connsiteY2" fmla="*/ 11194 h 446324"/>
                  <a:gd name="connsiteX3" fmla="*/ 4346 w 645958"/>
                  <a:gd name="connsiteY3" fmla="*/ -262 h 446324"/>
                  <a:gd name="connsiteX4" fmla="*/ 15441 w 645958"/>
                  <a:gd name="connsiteY4" fmla="*/ 4224 h 446324"/>
                  <a:gd name="connsiteX5" fmla="*/ 637190 w 645958"/>
                  <a:gd name="connsiteY5" fmla="*/ 427656 h 446324"/>
                  <a:gd name="connsiteX6" fmla="*/ 644280 w 645958"/>
                  <a:gd name="connsiteY6" fmla="*/ 438111 h 446324"/>
                  <a:gd name="connsiteX7" fmla="*/ 635628 w 645958"/>
                  <a:gd name="connsiteY7" fmla="*/ 445361 h 446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45958" h="446324">
                    <a:moveTo>
                      <a:pt x="635789" y="445522"/>
                    </a:moveTo>
                    <a:lnTo>
                      <a:pt x="634226" y="445522"/>
                    </a:lnTo>
                    <a:cubicBezTo>
                      <a:pt x="143821" y="358280"/>
                      <a:pt x="420" y="14639"/>
                      <a:pt x="-982" y="11194"/>
                    </a:cubicBezTo>
                    <a:cubicBezTo>
                      <a:pt x="-2664" y="6547"/>
                      <a:pt x="-261" y="1421"/>
                      <a:pt x="4346" y="-262"/>
                    </a:cubicBezTo>
                    <a:cubicBezTo>
                      <a:pt x="8672" y="-1824"/>
                      <a:pt x="13438" y="99"/>
                      <a:pt x="15441" y="4224"/>
                    </a:cubicBezTo>
                    <a:cubicBezTo>
                      <a:pt x="16803" y="7589"/>
                      <a:pt x="156999" y="342217"/>
                      <a:pt x="637190" y="427656"/>
                    </a:cubicBezTo>
                    <a:cubicBezTo>
                      <a:pt x="642038" y="428578"/>
                      <a:pt x="645202" y="433264"/>
                      <a:pt x="644280" y="438111"/>
                    </a:cubicBezTo>
                    <a:cubicBezTo>
                      <a:pt x="643479" y="442277"/>
                      <a:pt x="639874" y="445321"/>
                      <a:pt x="635628" y="445361"/>
                    </a:cubicBezTo>
                    <a:close/>
                  </a:path>
                </a:pathLst>
              </a:custGeom>
              <a:solidFill>
                <a:srgbClr val="F2F2F2"/>
              </a:solidFill>
              <a:ln w="39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3E991024-1BBF-7E4C-4319-1D422FA649A3}"/>
                  </a:ext>
                </a:extLst>
              </p:cNvPr>
              <p:cNvSpPr/>
              <p:nvPr/>
            </p:nvSpPr>
            <p:spPr>
              <a:xfrm flipH="1">
                <a:off x="6704589" y="3864298"/>
                <a:ext cx="808209" cy="691967"/>
              </a:xfrm>
              <a:custGeom>
                <a:avLst/>
                <a:gdLst>
                  <a:gd name="connsiteX0" fmla="*/ 192749 w 808209"/>
                  <a:gd name="connsiteY0" fmla="*/ 691968 h 691967"/>
                  <a:gd name="connsiteX1" fmla="*/ 808210 w 808209"/>
                  <a:gd name="connsiteY1" fmla="*/ 691968 h 691967"/>
                  <a:gd name="connsiteX2" fmla="*/ 615460 w 808209"/>
                  <a:gd name="connsiteY2" fmla="*/ 0 h 691967"/>
                  <a:gd name="connsiteX3" fmla="*/ 0 w 808209"/>
                  <a:gd name="connsiteY3" fmla="*/ 0 h 691967"/>
                  <a:gd name="connsiteX4" fmla="*/ 192749 w 808209"/>
                  <a:gd name="connsiteY4" fmla="*/ 691968 h 691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8209" h="691967">
                    <a:moveTo>
                      <a:pt x="192749" y="691968"/>
                    </a:moveTo>
                    <a:lnTo>
                      <a:pt x="808210" y="691968"/>
                    </a:lnTo>
                    <a:lnTo>
                      <a:pt x="615460" y="0"/>
                    </a:lnTo>
                    <a:lnTo>
                      <a:pt x="0" y="0"/>
                    </a:lnTo>
                    <a:lnTo>
                      <a:pt x="192749" y="691968"/>
                    </a:lnTo>
                    <a:close/>
                  </a:path>
                </a:pathLst>
              </a:custGeom>
              <a:solidFill>
                <a:srgbClr val="F2F2F2"/>
              </a:solidFill>
              <a:ln w="39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9AF0BBA5-C044-C284-A9B0-EDE006821B68}"/>
                  </a:ext>
                </a:extLst>
              </p:cNvPr>
              <p:cNvSpPr/>
              <p:nvPr/>
            </p:nvSpPr>
            <p:spPr>
              <a:xfrm flipH="1">
                <a:off x="6695687" y="3855366"/>
                <a:ext cx="826054" cy="709832"/>
              </a:xfrm>
              <a:custGeom>
                <a:avLst/>
                <a:gdLst>
                  <a:gd name="connsiteX0" fmla="*/ 815633 w 826054"/>
                  <a:gd name="connsiteY0" fmla="*/ 709030 h 709832"/>
                  <a:gd name="connsiteX1" fmla="*/ 200173 w 826054"/>
                  <a:gd name="connsiteY1" fmla="*/ 709030 h 709832"/>
                  <a:gd name="connsiteX2" fmla="*/ 191561 w 826054"/>
                  <a:gd name="connsiteY2" fmla="*/ 702501 h 709832"/>
                  <a:gd name="connsiteX3" fmla="*/ -1189 w 826054"/>
                  <a:gd name="connsiteY3" fmla="*/ 10533 h 709832"/>
                  <a:gd name="connsiteX4" fmla="*/ 5020 w 826054"/>
                  <a:gd name="connsiteY4" fmla="*/ -482 h 709832"/>
                  <a:gd name="connsiteX5" fmla="*/ 7423 w 826054"/>
                  <a:gd name="connsiteY5" fmla="*/ -803 h 709832"/>
                  <a:gd name="connsiteX6" fmla="*/ 622844 w 826054"/>
                  <a:gd name="connsiteY6" fmla="*/ -803 h 709832"/>
                  <a:gd name="connsiteX7" fmla="*/ 631456 w 826054"/>
                  <a:gd name="connsiteY7" fmla="*/ 5727 h 709832"/>
                  <a:gd name="connsiteX8" fmla="*/ 824205 w 826054"/>
                  <a:gd name="connsiteY8" fmla="*/ 697734 h 709832"/>
                  <a:gd name="connsiteX9" fmla="*/ 818037 w 826054"/>
                  <a:gd name="connsiteY9" fmla="*/ 708710 h 709832"/>
                  <a:gd name="connsiteX10" fmla="*/ 815633 w 826054"/>
                  <a:gd name="connsiteY10" fmla="*/ 709030 h 709832"/>
                  <a:gd name="connsiteX11" fmla="*/ 206782 w 826054"/>
                  <a:gd name="connsiteY11" fmla="*/ 691165 h 709832"/>
                  <a:gd name="connsiteX12" fmla="*/ 803616 w 826054"/>
                  <a:gd name="connsiteY12" fmla="*/ 691165 h 709832"/>
                  <a:gd name="connsiteX13" fmla="*/ 615834 w 826054"/>
                  <a:gd name="connsiteY13" fmla="*/ 17062 h 709832"/>
                  <a:gd name="connsiteX14" fmla="*/ 19000 w 826054"/>
                  <a:gd name="connsiteY14" fmla="*/ 17062 h 709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26054" h="709832">
                    <a:moveTo>
                      <a:pt x="815633" y="709030"/>
                    </a:moveTo>
                    <a:lnTo>
                      <a:pt x="200173" y="709030"/>
                    </a:lnTo>
                    <a:cubicBezTo>
                      <a:pt x="196167" y="709030"/>
                      <a:pt x="192642" y="706346"/>
                      <a:pt x="191561" y="702501"/>
                    </a:cubicBezTo>
                    <a:lnTo>
                      <a:pt x="-1189" y="10533"/>
                    </a:lnTo>
                    <a:cubicBezTo>
                      <a:pt x="-2511" y="5766"/>
                      <a:pt x="253" y="839"/>
                      <a:pt x="5020" y="-482"/>
                    </a:cubicBezTo>
                    <a:cubicBezTo>
                      <a:pt x="5781" y="-683"/>
                      <a:pt x="6622" y="-803"/>
                      <a:pt x="7423" y="-803"/>
                    </a:cubicBezTo>
                    <a:lnTo>
                      <a:pt x="622844" y="-803"/>
                    </a:lnTo>
                    <a:cubicBezTo>
                      <a:pt x="626849" y="-803"/>
                      <a:pt x="630374" y="1881"/>
                      <a:pt x="631456" y="5727"/>
                    </a:cubicBezTo>
                    <a:lnTo>
                      <a:pt x="824205" y="697734"/>
                    </a:lnTo>
                    <a:cubicBezTo>
                      <a:pt x="825527" y="702461"/>
                      <a:pt x="822763" y="707387"/>
                      <a:pt x="818037" y="708710"/>
                    </a:cubicBezTo>
                    <a:cubicBezTo>
                      <a:pt x="817276" y="708910"/>
                      <a:pt x="816434" y="709030"/>
                      <a:pt x="815633" y="709030"/>
                    </a:cubicBezTo>
                    <a:close/>
                    <a:moveTo>
                      <a:pt x="206782" y="691165"/>
                    </a:moveTo>
                    <a:lnTo>
                      <a:pt x="803616" y="691165"/>
                    </a:lnTo>
                    <a:lnTo>
                      <a:pt x="615834" y="17062"/>
                    </a:lnTo>
                    <a:lnTo>
                      <a:pt x="19000" y="17062"/>
                    </a:lnTo>
                    <a:close/>
                  </a:path>
                </a:pathLst>
              </a:custGeom>
              <a:solidFill>
                <a:srgbClr val="000000"/>
              </a:solidFill>
              <a:ln w="39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C8EE090F-81E6-2BF3-39EB-901BCE3E7549}"/>
                  </a:ext>
                </a:extLst>
              </p:cNvPr>
              <p:cNvSpPr/>
              <p:nvPr/>
            </p:nvSpPr>
            <p:spPr>
              <a:xfrm flipH="1">
                <a:off x="5973126" y="4096903"/>
                <a:ext cx="1122313" cy="432799"/>
              </a:xfrm>
              <a:custGeom>
                <a:avLst/>
                <a:gdLst>
                  <a:gd name="connsiteX0" fmla="*/ 1120794 w 1122313"/>
                  <a:gd name="connsiteY0" fmla="*/ 11455 h 432799"/>
                  <a:gd name="connsiteX1" fmla="*/ 850176 w 1122313"/>
                  <a:gd name="connsiteY1" fmla="*/ -803 h 432799"/>
                  <a:gd name="connsiteX2" fmla="*/ 823698 w 1122313"/>
                  <a:gd name="connsiteY2" fmla="*/ 232684 h 432799"/>
                  <a:gd name="connsiteX3" fmla="*/ 435916 w 1122313"/>
                  <a:gd name="connsiteY3" fmla="*/ 233605 h 432799"/>
                  <a:gd name="connsiteX4" fmla="*/ 354162 w 1122313"/>
                  <a:gd name="connsiteY4" fmla="*/ 155656 h 432799"/>
                  <a:gd name="connsiteX5" fmla="*/ 289191 w 1122313"/>
                  <a:gd name="connsiteY5" fmla="*/ 61845 h 432799"/>
                  <a:gd name="connsiteX6" fmla="*/ 250337 w 1122313"/>
                  <a:gd name="connsiteY6" fmla="*/ 167753 h 432799"/>
                  <a:gd name="connsiteX7" fmla="*/ 75693 w 1122313"/>
                  <a:gd name="connsiteY7" fmla="*/ 162386 h 432799"/>
                  <a:gd name="connsiteX8" fmla="*/ 63676 w 1122313"/>
                  <a:gd name="connsiteY8" fmla="*/ 295051 h 432799"/>
                  <a:gd name="connsiteX9" fmla="*/ 274691 w 1122313"/>
                  <a:gd name="connsiteY9" fmla="*/ 357979 h 432799"/>
                  <a:gd name="connsiteX10" fmla="*/ 1043286 w 1122313"/>
                  <a:gd name="connsiteY10" fmla="*/ 417062 h 432799"/>
                  <a:gd name="connsiteX11" fmla="*/ 1120794 w 1122313"/>
                  <a:gd name="connsiteY11" fmla="*/ 11455 h 432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22313" h="432799">
                    <a:moveTo>
                      <a:pt x="1120794" y="11455"/>
                    </a:moveTo>
                    <a:lnTo>
                      <a:pt x="850176" y="-803"/>
                    </a:lnTo>
                    <a:cubicBezTo>
                      <a:pt x="850176" y="-803"/>
                      <a:pt x="848133" y="228598"/>
                      <a:pt x="823698" y="232684"/>
                    </a:cubicBezTo>
                    <a:cubicBezTo>
                      <a:pt x="736697" y="247305"/>
                      <a:pt x="554522" y="248025"/>
                      <a:pt x="435916" y="233605"/>
                    </a:cubicBezTo>
                    <a:cubicBezTo>
                      <a:pt x="394578" y="228238"/>
                      <a:pt x="361493" y="196674"/>
                      <a:pt x="354162" y="155656"/>
                    </a:cubicBezTo>
                    <a:cubicBezTo>
                      <a:pt x="347192" y="116442"/>
                      <a:pt x="323479" y="82193"/>
                      <a:pt x="289191" y="61845"/>
                    </a:cubicBezTo>
                    <a:cubicBezTo>
                      <a:pt x="248254" y="36450"/>
                      <a:pt x="288631" y="116321"/>
                      <a:pt x="250337" y="167753"/>
                    </a:cubicBezTo>
                    <a:cubicBezTo>
                      <a:pt x="229748" y="195352"/>
                      <a:pt x="164577" y="183135"/>
                      <a:pt x="75693" y="162386"/>
                    </a:cubicBezTo>
                    <a:cubicBezTo>
                      <a:pt x="-13191" y="141637"/>
                      <a:pt x="-35743" y="237291"/>
                      <a:pt x="63676" y="295051"/>
                    </a:cubicBezTo>
                    <a:cubicBezTo>
                      <a:pt x="171827" y="357659"/>
                      <a:pt x="240243" y="350649"/>
                      <a:pt x="274691" y="357979"/>
                    </a:cubicBezTo>
                    <a:cubicBezTo>
                      <a:pt x="343267" y="372599"/>
                      <a:pt x="949674" y="468253"/>
                      <a:pt x="1043286" y="417062"/>
                    </a:cubicBezTo>
                    <a:cubicBezTo>
                      <a:pt x="1115787" y="377487"/>
                      <a:pt x="1120794" y="11455"/>
                      <a:pt x="1120794" y="114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39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7196770D-7424-B462-2026-65A8F9D0BACF}"/>
                  </a:ext>
                </a:extLst>
              </p:cNvPr>
              <p:cNvSpPr/>
              <p:nvPr/>
            </p:nvSpPr>
            <p:spPr>
              <a:xfrm flipH="1">
                <a:off x="5964312" y="4087849"/>
                <a:ext cx="1139994" cy="450911"/>
              </a:xfrm>
              <a:custGeom>
                <a:avLst/>
                <a:gdLst>
                  <a:gd name="connsiteX0" fmla="*/ 934709 w 1139994"/>
                  <a:gd name="connsiteY0" fmla="*/ 450109 h 450911"/>
                  <a:gd name="connsiteX1" fmla="*/ 281796 w 1139994"/>
                  <a:gd name="connsiteY1" fmla="*/ 375765 h 450911"/>
                  <a:gd name="connsiteX2" fmla="*/ 255920 w 1139994"/>
                  <a:gd name="connsiteY2" fmla="*/ 372361 h 450911"/>
                  <a:gd name="connsiteX3" fmla="*/ 68178 w 1139994"/>
                  <a:gd name="connsiteY3" fmla="*/ 311836 h 450911"/>
                  <a:gd name="connsiteX4" fmla="*/ 2365 w 1139994"/>
                  <a:gd name="connsiteY4" fmla="*/ 194672 h 450911"/>
                  <a:gd name="connsiteX5" fmla="*/ 86483 w 1139994"/>
                  <a:gd name="connsiteY5" fmla="*/ 162627 h 450911"/>
                  <a:gd name="connsiteX6" fmla="*/ 251914 w 1139994"/>
                  <a:gd name="connsiteY6" fmla="*/ 171359 h 450911"/>
                  <a:gd name="connsiteX7" fmla="*/ 268578 w 1139994"/>
                  <a:gd name="connsiteY7" fmla="*/ 95894 h 450911"/>
                  <a:gd name="connsiteX8" fmla="*/ 278151 w 1139994"/>
                  <a:gd name="connsiteY8" fmla="*/ 58882 h 450911"/>
                  <a:gd name="connsiteX9" fmla="*/ 302666 w 1139994"/>
                  <a:gd name="connsiteY9" fmla="*/ 63168 h 450911"/>
                  <a:gd name="connsiteX10" fmla="*/ 371682 w 1139994"/>
                  <a:gd name="connsiteY10" fmla="*/ 162948 h 450911"/>
                  <a:gd name="connsiteX11" fmla="*/ 445745 w 1139994"/>
                  <a:gd name="connsiteY11" fmla="*/ 233687 h 450911"/>
                  <a:gd name="connsiteX12" fmla="*/ 829642 w 1139994"/>
                  <a:gd name="connsiteY12" fmla="*/ 233046 h 450911"/>
                  <a:gd name="connsiteX13" fmla="*/ 849951 w 1139994"/>
                  <a:gd name="connsiteY13" fmla="*/ 8051 h 450911"/>
                  <a:gd name="connsiteX14" fmla="*/ 859043 w 1139994"/>
                  <a:gd name="connsiteY14" fmla="*/ -801 h 450911"/>
                  <a:gd name="connsiteX15" fmla="*/ 859323 w 1139994"/>
                  <a:gd name="connsiteY15" fmla="*/ -801 h 450911"/>
                  <a:gd name="connsiteX16" fmla="*/ 1129942 w 1139994"/>
                  <a:gd name="connsiteY16" fmla="*/ 11496 h 450911"/>
                  <a:gd name="connsiteX17" fmla="*/ 1138474 w 1139994"/>
                  <a:gd name="connsiteY17" fmla="*/ 20509 h 450911"/>
                  <a:gd name="connsiteX18" fmla="*/ 1056520 w 1139994"/>
                  <a:gd name="connsiteY18" fmla="*/ 433806 h 450911"/>
                  <a:gd name="connsiteX19" fmla="*/ 934709 w 1139994"/>
                  <a:gd name="connsiteY19" fmla="*/ 450109 h 450911"/>
                  <a:gd name="connsiteX20" fmla="*/ 61248 w 1139994"/>
                  <a:gd name="connsiteY20" fmla="*/ 177528 h 450911"/>
                  <a:gd name="connsiteX21" fmla="*/ 19069 w 1139994"/>
                  <a:gd name="connsiteY21" fmla="*/ 201241 h 450911"/>
                  <a:gd name="connsiteX22" fmla="*/ 77230 w 1139994"/>
                  <a:gd name="connsiteY22" fmla="*/ 296374 h 450911"/>
                  <a:gd name="connsiteX23" fmla="*/ 257843 w 1139994"/>
                  <a:gd name="connsiteY23" fmla="*/ 354576 h 450911"/>
                  <a:gd name="connsiteX24" fmla="*/ 285602 w 1139994"/>
                  <a:gd name="connsiteY24" fmla="*/ 358301 h 450911"/>
                  <a:gd name="connsiteX25" fmla="*/ 1048068 w 1139994"/>
                  <a:gd name="connsiteY25" fmla="*/ 418385 h 450911"/>
                  <a:gd name="connsiteX26" fmla="*/ 1120609 w 1139994"/>
                  <a:gd name="connsiteY26" fmla="*/ 29161 h 450911"/>
                  <a:gd name="connsiteX27" fmla="*/ 867816 w 1139994"/>
                  <a:gd name="connsiteY27" fmla="*/ 17705 h 450911"/>
                  <a:gd name="connsiteX28" fmla="*/ 863810 w 1139994"/>
                  <a:gd name="connsiteY28" fmla="*/ 124134 h 450911"/>
                  <a:gd name="connsiteX29" fmla="*/ 833968 w 1139994"/>
                  <a:gd name="connsiteY29" fmla="*/ 250670 h 450911"/>
                  <a:gd name="connsiteX30" fmla="*/ 443662 w 1139994"/>
                  <a:gd name="connsiteY30" fmla="*/ 251672 h 450911"/>
                  <a:gd name="connsiteX31" fmla="*/ 354177 w 1139994"/>
                  <a:gd name="connsiteY31" fmla="*/ 166473 h 450911"/>
                  <a:gd name="connsiteX32" fmla="*/ 293292 w 1139994"/>
                  <a:gd name="connsiteY32" fmla="*/ 78590 h 450911"/>
                  <a:gd name="connsiteX33" fmla="*/ 287284 w 1139994"/>
                  <a:gd name="connsiteY33" fmla="*/ 75506 h 450911"/>
                  <a:gd name="connsiteX34" fmla="*/ 286483 w 1139994"/>
                  <a:gd name="connsiteY34" fmla="*/ 95974 h 450911"/>
                  <a:gd name="connsiteX35" fmla="*/ 266254 w 1139994"/>
                  <a:gd name="connsiteY35" fmla="*/ 182255 h 450911"/>
                  <a:gd name="connsiteX36" fmla="*/ 82477 w 1139994"/>
                  <a:gd name="connsiteY36" fmla="*/ 180292 h 450911"/>
                  <a:gd name="connsiteX37" fmla="*/ 61248 w 1139994"/>
                  <a:gd name="connsiteY37" fmla="*/ 177528 h 450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139994" h="450911">
                    <a:moveTo>
                      <a:pt x="934709" y="450109"/>
                    </a:moveTo>
                    <a:cubicBezTo>
                      <a:pt x="718406" y="450109"/>
                      <a:pt x="316204" y="383096"/>
                      <a:pt x="281796" y="375765"/>
                    </a:cubicBezTo>
                    <a:cubicBezTo>
                      <a:pt x="274907" y="374323"/>
                      <a:pt x="266134" y="373402"/>
                      <a:pt x="255920" y="372361"/>
                    </a:cubicBezTo>
                    <a:cubicBezTo>
                      <a:pt x="215624" y="368355"/>
                      <a:pt x="154739" y="362026"/>
                      <a:pt x="68178" y="311836"/>
                    </a:cubicBezTo>
                    <a:cubicBezTo>
                      <a:pt x="5490" y="275465"/>
                      <a:pt x="-9892" y="225595"/>
                      <a:pt x="2365" y="194672"/>
                    </a:cubicBezTo>
                    <a:cubicBezTo>
                      <a:pt x="11418" y="171840"/>
                      <a:pt x="38416" y="151532"/>
                      <a:pt x="86483" y="162627"/>
                    </a:cubicBezTo>
                    <a:cubicBezTo>
                      <a:pt x="166595" y="181334"/>
                      <a:pt x="234410" y="194672"/>
                      <a:pt x="251914" y="171359"/>
                    </a:cubicBezTo>
                    <a:cubicBezTo>
                      <a:pt x="269419" y="148047"/>
                      <a:pt x="268778" y="118045"/>
                      <a:pt x="268578" y="95894"/>
                    </a:cubicBezTo>
                    <a:cubicBezTo>
                      <a:pt x="268578" y="77629"/>
                      <a:pt x="268337" y="64410"/>
                      <a:pt x="278151" y="58882"/>
                    </a:cubicBezTo>
                    <a:cubicBezTo>
                      <a:pt x="286403" y="54236"/>
                      <a:pt x="296096" y="59123"/>
                      <a:pt x="302666" y="63168"/>
                    </a:cubicBezTo>
                    <a:cubicBezTo>
                      <a:pt x="338996" y="84919"/>
                      <a:pt x="364151" y="121289"/>
                      <a:pt x="371682" y="162948"/>
                    </a:cubicBezTo>
                    <a:cubicBezTo>
                      <a:pt x="378251" y="200160"/>
                      <a:pt x="408253" y="228840"/>
                      <a:pt x="445745" y="233687"/>
                    </a:cubicBezTo>
                    <a:cubicBezTo>
                      <a:pt x="562589" y="247867"/>
                      <a:pt x="741399" y="247546"/>
                      <a:pt x="829642" y="233046"/>
                    </a:cubicBezTo>
                    <a:cubicBezTo>
                      <a:pt x="841098" y="219066"/>
                      <a:pt x="849110" y="106349"/>
                      <a:pt x="849951" y="8051"/>
                    </a:cubicBezTo>
                    <a:cubicBezTo>
                      <a:pt x="850031" y="3084"/>
                      <a:pt x="854077" y="-882"/>
                      <a:pt x="859043" y="-801"/>
                    </a:cubicBezTo>
                    <a:cubicBezTo>
                      <a:pt x="859124" y="-801"/>
                      <a:pt x="859244" y="-801"/>
                      <a:pt x="859323" y="-801"/>
                    </a:cubicBezTo>
                    <a:lnTo>
                      <a:pt x="1129942" y="11496"/>
                    </a:lnTo>
                    <a:cubicBezTo>
                      <a:pt x="1134748" y="11696"/>
                      <a:pt x="1138554" y="15702"/>
                      <a:pt x="1138474" y="20509"/>
                    </a:cubicBezTo>
                    <a:cubicBezTo>
                      <a:pt x="1137953" y="58522"/>
                      <a:pt x="1131264" y="393030"/>
                      <a:pt x="1056520" y="433806"/>
                    </a:cubicBezTo>
                    <a:cubicBezTo>
                      <a:pt x="1035530" y="445503"/>
                      <a:pt x="991508" y="450109"/>
                      <a:pt x="934709" y="450109"/>
                    </a:cubicBezTo>
                    <a:close/>
                    <a:moveTo>
                      <a:pt x="61248" y="177528"/>
                    </a:moveTo>
                    <a:cubicBezTo>
                      <a:pt x="40579" y="177528"/>
                      <a:pt x="25198" y="185900"/>
                      <a:pt x="19069" y="201241"/>
                    </a:cubicBezTo>
                    <a:cubicBezTo>
                      <a:pt x="9535" y="225275"/>
                      <a:pt x="23675" y="265331"/>
                      <a:pt x="77230" y="296374"/>
                    </a:cubicBezTo>
                    <a:cubicBezTo>
                      <a:pt x="160427" y="344442"/>
                      <a:pt x="219069" y="350650"/>
                      <a:pt x="257843" y="354576"/>
                    </a:cubicBezTo>
                    <a:cubicBezTo>
                      <a:pt x="267136" y="355337"/>
                      <a:pt x="276429" y="356579"/>
                      <a:pt x="285602" y="358301"/>
                    </a:cubicBezTo>
                    <a:cubicBezTo>
                      <a:pt x="355499" y="373202"/>
                      <a:pt x="958222" y="467413"/>
                      <a:pt x="1048068" y="418385"/>
                    </a:cubicBezTo>
                    <a:cubicBezTo>
                      <a:pt x="1102103" y="388824"/>
                      <a:pt x="1118446" y="135389"/>
                      <a:pt x="1120609" y="29161"/>
                    </a:cubicBezTo>
                    <a:lnTo>
                      <a:pt x="867816" y="17705"/>
                    </a:lnTo>
                    <a:cubicBezTo>
                      <a:pt x="867535" y="36331"/>
                      <a:pt x="866574" y="80312"/>
                      <a:pt x="863810" y="124134"/>
                    </a:cubicBezTo>
                    <a:cubicBezTo>
                      <a:pt x="856800" y="237452"/>
                      <a:pt x="845224" y="248788"/>
                      <a:pt x="833968" y="250670"/>
                    </a:cubicBezTo>
                    <a:cubicBezTo>
                      <a:pt x="744844" y="265611"/>
                      <a:pt x="562469" y="266092"/>
                      <a:pt x="443662" y="251672"/>
                    </a:cubicBezTo>
                    <a:cubicBezTo>
                      <a:pt x="398399" y="245944"/>
                      <a:pt x="362109" y="211415"/>
                      <a:pt x="354177" y="166473"/>
                    </a:cubicBezTo>
                    <a:cubicBezTo>
                      <a:pt x="347688" y="129701"/>
                      <a:pt x="325457" y="97576"/>
                      <a:pt x="293292" y="78590"/>
                    </a:cubicBezTo>
                    <a:cubicBezTo>
                      <a:pt x="291410" y="77388"/>
                      <a:pt x="289367" y="76347"/>
                      <a:pt x="287284" y="75506"/>
                    </a:cubicBezTo>
                    <a:cubicBezTo>
                      <a:pt x="286483" y="82315"/>
                      <a:pt x="286203" y="89125"/>
                      <a:pt x="286483" y="95974"/>
                    </a:cubicBezTo>
                    <a:cubicBezTo>
                      <a:pt x="286483" y="119287"/>
                      <a:pt x="287004" y="154456"/>
                      <a:pt x="266254" y="182255"/>
                    </a:cubicBezTo>
                    <a:cubicBezTo>
                      <a:pt x="242221" y="214580"/>
                      <a:pt x="174887" y="201842"/>
                      <a:pt x="82477" y="180292"/>
                    </a:cubicBezTo>
                    <a:cubicBezTo>
                      <a:pt x="75548" y="178570"/>
                      <a:pt x="68418" y="177648"/>
                      <a:pt x="61248" y="177528"/>
                    </a:cubicBezTo>
                    <a:close/>
                  </a:path>
                </a:pathLst>
              </a:custGeom>
              <a:solidFill>
                <a:srgbClr val="000000"/>
              </a:solidFill>
              <a:ln w="39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FF719AB8-ABBE-0C16-5FA8-CFDA704C97A3}"/>
                  </a:ext>
                </a:extLst>
              </p:cNvPr>
              <p:cNvSpPr/>
              <p:nvPr/>
            </p:nvSpPr>
            <p:spPr>
              <a:xfrm flipH="1">
                <a:off x="6529336" y="2822633"/>
                <a:ext cx="432140" cy="614824"/>
              </a:xfrm>
              <a:custGeom>
                <a:avLst/>
                <a:gdLst>
                  <a:gd name="connsiteX0" fmla="*/ 54848 w 432140"/>
                  <a:gd name="connsiteY0" fmla="*/ 559790 h 614824"/>
                  <a:gd name="connsiteX1" fmla="*/ 124265 w 432140"/>
                  <a:gd name="connsiteY1" fmla="*/ 491455 h 614824"/>
                  <a:gd name="connsiteX2" fmla="*/ 144293 w 432140"/>
                  <a:gd name="connsiteY2" fmla="*/ 362034 h 614824"/>
                  <a:gd name="connsiteX3" fmla="*/ 126188 w 432140"/>
                  <a:gd name="connsiteY3" fmla="*/ 335677 h 614824"/>
                  <a:gd name="connsiteX4" fmla="*/ 43312 w 432140"/>
                  <a:gd name="connsiteY4" fmla="*/ 307197 h 614824"/>
                  <a:gd name="connsiteX5" fmla="*/ 26649 w 432140"/>
                  <a:gd name="connsiteY5" fmla="*/ 281721 h 614824"/>
                  <a:gd name="connsiteX6" fmla="*/ 33098 w 432140"/>
                  <a:gd name="connsiteY6" fmla="*/ 178858 h 614824"/>
                  <a:gd name="connsiteX7" fmla="*/ 612 w 432140"/>
                  <a:gd name="connsiteY7" fmla="*/ 150097 h 614824"/>
                  <a:gd name="connsiteX8" fmla="*/ -69 w 432140"/>
                  <a:gd name="connsiteY8" fmla="*/ 141325 h 614824"/>
                  <a:gd name="connsiteX9" fmla="*/ 51243 w 432140"/>
                  <a:gd name="connsiteY9" fmla="*/ 78838 h 614824"/>
                  <a:gd name="connsiteX10" fmla="*/ 98589 w 432140"/>
                  <a:gd name="connsiteY10" fmla="*/ 2531 h 614824"/>
                  <a:gd name="connsiteX11" fmla="*/ 405178 w 432140"/>
                  <a:gd name="connsiteY11" fmla="*/ 116170 h 614824"/>
                  <a:gd name="connsiteX12" fmla="*/ 388434 w 432140"/>
                  <a:gd name="connsiteY12" fmla="*/ 176254 h 614824"/>
                  <a:gd name="connsiteX13" fmla="*/ 362558 w 432140"/>
                  <a:gd name="connsiteY13" fmla="*/ 212745 h 614824"/>
                  <a:gd name="connsiteX14" fmla="*/ 327469 w 432140"/>
                  <a:gd name="connsiteY14" fmla="*/ 339242 h 614824"/>
                  <a:gd name="connsiteX15" fmla="*/ 348699 w 432140"/>
                  <a:gd name="connsiteY15" fmla="*/ 448394 h 614824"/>
                  <a:gd name="connsiteX16" fmla="*/ 384028 w 432140"/>
                  <a:gd name="connsiteY16" fmla="*/ 504994 h 614824"/>
                  <a:gd name="connsiteX17" fmla="*/ 430133 w 432140"/>
                  <a:gd name="connsiteY17" fmla="*/ 546451 h 614824"/>
                  <a:gd name="connsiteX18" fmla="*/ 346656 w 432140"/>
                  <a:gd name="connsiteY18" fmla="*/ 591274 h 614824"/>
                  <a:gd name="connsiteX19" fmla="*/ 68788 w 432140"/>
                  <a:gd name="connsiteY19" fmla="*/ 568202 h 614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32140" h="614824">
                    <a:moveTo>
                      <a:pt x="54848" y="559790"/>
                    </a:moveTo>
                    <a:cubicBezTo>
                      <a:pt x="54848" y="559790"/>
                      <a:pt x="124946" y="516650"/>
                      <a:pt x="124265" y="491455"/>
                    </a:cubicBezTo>
                    <a:lnTo>
                      <a:pt x="144293" y="362034"/>
                    </a:lnTo>
                    <a:cubicBezTo>
                      <a:pt x="144574" y="350269"/>
                      <a:pt x="137284" y="339655"/>
                      <a:pt x="126188" y="335677"/>
                    </a:cubicBezTo>
                    <a:lnTo>
                      <a:pt x="43312" y="307197"/>
                    </a:lnTo>
                    <a:cubicBezTo>
                      <a:pt x="32697" y="303388"/>
                      <a:pt x="25888" y="292985"/>
                      <a:pt x="26649" y="281721"/>
                    </a:cubicBezTo>
                    <a:lnTo>
                      <a:pt x="33098" y="178858"/>
                    </a:lnTo>
                    <a:lnTo>
                      <a:pt x="612" y="150097"/>
                    </a:lnTo>
                    <a:cubicBezTo>
                      <a:pt x="-1951" y="147834"/>
                      <a:pt x="-2232" y="143953"/>
                      <a:pt x="-69" y="141325"/>
                    </a:cubicBezTo>
                    <a:lnTo>
                      <a:pt x="51243" y="78838"/>
                    </a:lnTo>
                    <a:cubicBezTo>
                      <a:pt x="67986" y="55205"/>
                      <a:pt x="84850" y="-1274"/>
                      <a:pt x="98589" y="2531"/>
                    </a:cubicBezTo>
                    <a:cubicBezTo>
                      <a:pt x="98589" y="2531"/>
                      <a:pt x="390998" y="-31236"/>
                      <a:pt x="405178" y="116170"/>
                    </a:cubicBezTo>
                    <a:cubicBezTo>
                      <a:pt x="406980" y="137556"/>
                      <a:pt x="401052" y="158882"/>
                      <a:pt x="388434" y="176254"/>
                    </a:cubicBezTo>
                    <a:lnTo>
                      <a:pt x="362558" y="212745"/>
                    </a:lnTo>
                    <a:cubicBezTo>
                      <a:pt x="335961" y="249292"/>
                      <a:pt x="323504" y="294223"/>
                      <a:pt x="327469" y="339242"/>
                    </a:cubicBezTo>
                    <a:cubicBezTo>
                      <a:pt x="328431" y="348575"/>
                      <a:pt x="340568" y="408659"/>
                      <a:pt x="348699" y="448394"/>
                    </a:cubicBezTo>
                    <a:cubicBezTo>
                      <a:pt x="353305" y="470890"/>
                      <a:pt x="365843" y="490982"/>
                      <a:pt x="384028" y="504994"/>
                    </a:cubicBezTo>
                    <a:cubicBezTo>
                      <a:pt x="406860" y="522578"/>
                      <a:pt x="434659" y="545050"/>
                      <a:pt x="430133" y="546451"/>
                    </a:cubicBezTo>
                    <a:cubicBezTo>
                      <a:pt x="404016" y="564397"/>
                      <a:pt x="376017" y="579418"/>
                      <a:pt x="346656" y="591274"/>
                    </a:cubicBezTo>
                    <a:cubicBezTo>
                      <a:pt x="255649" y="628326"/>
                      <a:pt x="152425" y="619754"/>
                      <a:pt x="68788" y="568202"/>
                    </a:cubicBezTo>
                    <a:close/>
                  </a:path>
                </a:pathLst>
              </a:custGeom>
              <a:solidFill>
                <a:srgbClr val="F2F2F2"/>
              </a:solidFill>
              <a:ln w="39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00B9F9B5-DD38-6F2C-1509-7828BC52B917}"/>
                  </a:ext>
                </a:extLst>
              </p:cNvPr>
              <p:cNvSpPr/>
              <p:nvPr/>
            </p:nvSpPr>
            <p:spPr>
              <a:xfrm flipH="1">
                <a:off x="6520139" y="2813469"/>
                <a:ext cx="450225" cy="633124"/>
              </a:xfrm>
              <a:custGeom>
                <a:avLst/>
                <a:gdLst>
                  <a:gd name="connsiteX0" fmla="*/ 240183 w 450225"/>
                  <a:gd name="connsiteY0" fmla="*/ 632322 h 633124"/>
                  <a:gd name="connsiteX1" fmla="*/ 72949 w 450225"/>
                  <a:gd name="connsiteY1" fmla="*/ 585056 h 633124"/>
                  <a:gd name="connsiteX2" fmla="*/ 59050 w 450225"/>
                  <a:gd name="connsiteY2" fmla="*/ 576564 h 633124"/>
                  <a:gd name="connsiteX3" fmla="*/ 56126 w 450225"/>
                  <a:gd name="connsiteY3" fmla="*/ 564279 h 633124"/>
                  <a:gd name="connsiteX4" fmla="*/ 59050 w 450225"/>
                  <a:gd name="connsiteY4" fmla="*/ 561343 h 633124"/>
                  <a:gd name="connsiteX5" fmla="*/ 124221 w 450225"/>
                  <a:gd name="connsiteY5" fmla="*/ 500858 h 633124"/>
                  <a:gd name="connsiteX6" fmla="*/ 124221 w 450225"/>
                  <a:gd name="connsiteY6" fmla="*/ 499256 h 633124"/>
                  <a:gd name="connsiteX7" fmla="*/ 144249 w 450225"/>
                  <a:gd name="connsiteY7" fmla="*/ 370516 h 633124"/>
                  <a:gd name="connsiteX8" fmla="*/ 132232 w 450225"/>
                  <a:gd name="connsiteY8" fmla="*/ 353252 h 633124"/>
                  <a:gd name="connsiteX9" fmla="*/ 49436 w 450225"/>
                  <a:gd name="connsiteY9" fmla="*/ 324812 h 633124"/>
                  <a:gd name="connsiteX10" fmla="*/ 26764 w 450225"/>
                  <a:gd name="connsiteY10" fmla="*/ 290324 h 633124"/>
                  <a:gd name="connsiteX11" fmla="*/ 32893 w 450225"/>
                  <a:gd name="connsiteY11" fmla="*/ 191706 h 633124"/>
                  <a:gd name="connsiteX12" fmla="*/ 3652 w 450225"/>
                  <a:gd name="connsiteY12" fmla="*/ 165830 h 633124"/>
                  <a:gd name="connsiteX13" fmla="*/ 1970 w 450225"/>
                  <a:gd name="connsiteY13" fmla="*/ 144721 h 633124"/>
                  <a:gd name="connsiteX14" fmla="*/ 53281 w 450225"/>
                  <a:gd name="connsiteY14" fmla="*/ 82193 h 633124"/>
                  <a:gd name="connsiteX15" fmla="*/ 71026 w 450225"/>
                  <a:gd name="connsiteY15" fmla="*/ 48145 h 633124"/>
                  <a:gd name="connsiteX16" fmla="*/ 107958 w 450225"/>
                  <a:gd name="connsiteY16" fmla="*/ 2562 h 633124"/>
                  <a:gd name="connsiteX17" fmla="*/ 382061 w 450225"/>
                  <a:gd name="connsiteY17" fmla="*/ 49588 h 633124"/>
                  <a:gd name="connsiteX18" fmla="*/ 423039 w 450225"/>
                  <a:gd name="connsiteY18" fmla="*/ 124372 h 633124"/>
                  <a:gd name="connsiteX19" fmla="*/ 404693 w 450225"/>
                  <a:gd name="connsiteY19" fmla="*/ 190505 h 633124"/>
                  <a:gd name="connsiteX20" fmla="*/ 378817 w 450225"/>
                  <a:gd name="connsiteY20" fmla="*/ 226996 h 633124"/>
                  <a:gd name="connsiteX21" fmla="*/ 345330 w 450225"/>
                  <a:gd name="connsiteY21" fmla="*/ 347524 h 633124"/>
                  <a:gd name="connsiteX22" fmla="*/ 366439 w 450225"/>
                  <a:gd name="connsiteY22" fmla="*/ 455675 h 633124"/>
                  <a:gd name="connsiteX23" fmla="*/ 398484 w 450225"/>
                  <a:gd name="connsiteY23" fmla="*/ 506987 h 633124"/>
                  <a:gd name="connsiteX24" fmla="*/ 448434 w 450225"/>
                  <a:gd name="connsiteY24" fmla="*/ 556577 h 633124"/>
                  <a:gd name="connsiteX25" fmla="*/ 444428 w 450225"/>
                  <a:gd name="connsiteY25" fmla="*/ 562705 h 633124"/>
                  <a:gd name="connsiteX26" fmla="*/ 359069 w 450225"/>
                  <a:gd name="connsiteY26" fmla="*/ 608609 h 633124"/>
                  <a:gd name="connsiteX27" fmla="*/ 240183 w 450225"/>
                  <a:gd name="connsiteY27" fmla="*/ 632322 h 633124"/>
                  <a:gd name="connsiteX28" fmla="*/ 80560 w 450225"/>
                  <a:gd name="connsiteY28" fmla="*/ 568914 h 633124"/>
                  <a:gd name="connsiteX29" fmla="*/ 82282 w 450225"/>
                  <a:gd name="connsiteY29" fmla="*/ 569995 h 633124"/>
                  <a:gd name="connsiteX30" fmla="*/ 352099 w 450225"/>
                  <a:gd name="connsiteY30" fmla="*/ 592426 h 633124"/>
                  <a:gd name="connsiteX31" fmla="*/ 426564 w 450225"/>
                  <a:gd name="connsiteY31" fmla="*/ 553492 h 633124"/>
                  <a:gd name="connsiteX32" fmla="*/ 387429 w 450225"/>
                  <a:gd name="connsiteY32" fmla="*/ 521447 h 633124"/>
                  <a:gd name="connsiteX33" fmla="*/ 348815 w 450225"/>
                  <a:gd name="connsiteY33" fmla="*/ 459561 h 633124"/>
                  <a:gd name="connsiteX34" fmla="*/ 327425 w 450225"/>
                  <a:gd name="connsiteY34" fmla="*/ 349527 h 633124"/>
                  <a:gd name="connsiteX35" fmla="*/ 364116 w 450225"/>
                  <a:gd name="connsiteY35" fmla="*/ 216941 h 633124"/>
                  <a:gd name="connsiteX36" fmla="*/ 390032 w 450225"/>
                  <a:gd name="connsiteY36" fmla="*/ 180451 h 633124"/>
                  <a:gd name="connsiteX37" fmla="*/ 405134 w 450225"/>
                  <a:gd name="connsiteY37" fmla="*/ 126375 h 633124"/>
                  <a:gd name="connsiteX38" fmla="*/ 370725 w 450225"/>
                  <a:gd name="connsiteY38" fmla="*/ 63767 h 633124"/>
                  <a:gd name="connsiteX39" fmla="*/ 108439 w 450225"/>
                  <a:gd name="connsiteY39" fmla="*/ 20747 h 633124"/>
                  <a:gd name="connsiteX40" fmla="*/ 106676 w 450225"/>
                  <a:gd name="connsiteY40" fmla="*/ 20747 h 633124"/>
                  <a:gd name="connsiteX41" fmla="*/ 87089 w 450225"/>
                  <a:gd name="connsiteY41" fmla="*/ 55956 h 633124"/>
                  <a:gd name="connsiteX42" fmla="*/ 67341 w 450225"/>
                  <a:gd name="connsiteY42" fmla="*/ 93329 h 633124"/>
                  <a:gd name="connsiteX43" fmla="*/ 17271 w 450225"/>
                  <a:gd name="connsiteY43" fmla="*/ 154414 h 633124"/>
                  <a:gd name="connsiteX44" fmla="*/ 47874 w 450225"/>
                  <a:gd name="connsiteY44" fmla="*/ 181532 h 633124"/>
                  <a:gd name="connsiteX45" fmla="*/ 50878 w 450225"/>
                  <a:gd name="connsiteY45" fmla="*/ 188742 h 633124"/>
                  <a:gd name="connsiteX46" fmla="*/ 44389 w 450225"/>
                  <a:gd name="connsiteY46" fmla="*/ 291606 h 633124"/>
                  <a:gd name="connsiteX47" fmla="*/ 55124 w 450225"/>
                  <a:gd name="connsiteY47" fmla="*/ 308109 h 633124"/>
                  <a:gd name="connsiteX48" fmla="*/ 137920 w 450225"/>
                  <a:gd name="connsiteY48" fmla="*/ 336549 h 633124"/>
                  <a:gd name="connsiteX49" fmla="*/ 161953 w 450225"/>
                  <a:gd name="connsiteY49" fmla="*/ 371518 h 633124"/>
                  <a:gd name="connsiteX50" fmla="*/ 161953 w 450225"/>
                  <a:gd name="connsiteY50" fmla="*/ 372719 h 633124"/>
                  <a:gd name="connsiteX51" fmla="*/ 141925 w 450225"/>
                  <a:gd name="connsiteY51" fmla="*/ 501459 h 633124"/>
                  <a:gd name="connsiteX52" fmla="*/ 80560 w 450225"/>
                  <a:gd name="connsiteY52" fmla="*/ 568713 h 63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450225" h="633124">
                    <a:moveTo>
                      <a:pt x="240183" y="632322"/>
                    </a:moveTo>
                    <a:cubicBezTo>
                      <a:pt x="181140" y="632242"/>
                      <a:pt x="123299" y="615859"/>
                      <a:pt x="72949" y="585056"/>
                    </a:cubicBezTo>
                    <a:lnTo>
                      <a:pt x="59050" y="576564"/>
                    </a:lnTo>
                    <a:cubicBezTo>
                      <a:pt x="54844" y="574001"/>
                      <a:pt x="53522" y="568473"/>
                      <a:pt x="56126" y="564279"/>
                    </a:cubicBezTo>
                    <a:cubicBezTo>
                      <a:pt x="56846" y="563081"/>
                      <a:pt x="57848" y="562076"/>
                      <a:pt x="59050" y="561343"/>
                    </a:cubicBezTo>
                    <a:cubicBezTo>
                      <a:pt x="90654" y="541876"/>
                      <a:pt x="124541" y="513276"/>
                      <a:pt x="124221" y="500858"/>
                    </a:cubicBezTo>
                    <a:cubicBezTo>
                      <a:pt x="124181" y="500326"/>
                      <a:pt x="124181" y="499789"/>
                      <a:pt x="124221" y="499256"/>
                    </a:cubicBezTo>
                    <a:lnTo>
                      <a:pt x="144249" y="370516"/>
                    </a:lnTo>
                    <a:cubicBezTo>
                      <a:pt x="144249" y="362818"/>
                      <a:pt x="139442" y="355932"/>
                      <a:pt x="132232" y="353252"/>
                    </a:cubicBezTo>
                    <a:lnTo>
                      <a:pt x="49436" y="324812"/>
                    </a:lnTo>
                    <a:cubicBezTo>
                      <a:pt x="35056" y="319649"/>
                      <a:pt x="25803" y="305585"/>
                      <a:pt x="26764" y="290324"/>
                    </a:cubicBezTo>
                    <a:lnTo>
                      <a:pt x="32893" y="191706"/>
                    </a:lnTo>
                    <a:lnTo>
                      <a:pt x="3652" y="165830"/>
                    </a:lnTo>
                    <a:cubicBezTo>
                      <a:pt x="-2516" y="160411"/>
                      <a:pt x="-3278" y="151049"/>
                      <a:pt x="1970" y="144721"/>
                    </a:cubicBezTo>
                    <a:lnTo>
                      <a:pt x="53281" y="82193"/>
                    </a:lnTo>
                    <a:cubicBezTo>
                      <a:pt x="60051" y="71306"/>
                      <a:pt x="65979" y="59922"/>
                      <a:pt x="71026" y="48145"/>
                    </a:cubicBezTo>
                    <a:cubicBezTo>
                      <a:pt x="83363" y="21628"/>
                      <a:pt x="93257" y="479"/>
                      <a:pt x="107958" y="2562"/>
                    </a:cubicBezTo>
                    <a:cubicBezTo>
                      <a:pt x="126824" y="519"/>
                      <a:pt x="300747" y="-16144"/>
                      <a:pt x="382061" y="49588"/>
                    </a:cubicBezTo>
                    <a:cubicBezTo>
                      <a:pt x="405534" y="67713"/>
                      <a:pt x="420395" y="94819"/>
                      <a:pt x="423039" y="124372"/>
                    </a:cubicBezTo>
                    <a:cubicBezTo>
                      <a:pt x="425081" y="147905"/>
                      <a:pt x="418552" y="171382"/>
                      <a:pt x="404693" y="190505"/>
                    </a:cubicBezTo>
                    <a:lnTo>
                      <a:pt x="378817" y="226996"/>
                    </a:lnTo>
                    <a:cubicBezTo>
                      <a:pt x="353421" y="261780"/>
                      <a:pt x="341525" y="304616"/>
                      <a:pt x="345330" y="347524"/>
                    </a:cubicBezTo>
                    <a:cubicBezTo>
                      <a:pt x="345730" y="351530"/>
                      <a:pt x="349015" y="370676"/>
                      <a:pt x="366439" y="455675"/>
                    </a:cubicBezTo>
                    <a:cubicBezTo>
                      <a:pt x="370605" y="476080"/>
                      <a:pt x="381981" y="494297"/>
                      <a:pt x="398484" y="506987"/>
                    </a:cubicBezTo>
                    <a:cubicBezTo>
                      <a:pt x="450116" y="546763"/>
                      <a:pt x="449475" y="550448"/>
                      <a:pt x="448434" y="556577"/>
                    </a:cubicBezTo>
                    <a:cubicBezTo>
                      <a:pt x="447873" y="559036"/>
                      <a:pt x="446471" y="561211"/>
                      <a:pt x="444428" y="562705"/>
                    </a:cubicBezTo>
                    <a:cubicBezTo>
                      <a:pt x="417751" y="581131"/>
                      <a:pt x="389151" y="596512"/>
                      <a:pt x="359069" y="608609"/>
                    </a:cubicBezTo>
                    <a:cubicBezTo>
                      <a:pt x="321376" y="624231"/>
                      <a:pt x="281000" y="632282"/>
                      <a:pt x="240183" y="632322"/>
                    </a:cubicBezTo>
                    <a:close/>
                    <a:moveTo>
                      <a:pt x="80560" y="568914"/>
                    </a:moveTo>
                    <a:lnTo>
                      <a:pt x="82282" y="569995"/>
                    </a:lnTo>
                    <a:cubicBezTo>
                      <a:pt x="163556" y="619905"/>
                      <a:pt x="263696" y="628237"/>
                      <a:pt x="352099" y="592426"/>
                    </a:cubicBezTo>
                    <a:cubicBezTo>
                      <a:pt x="378056" y="581772"/>
                      <a:pt x="402970" y="568713"/>
                      <a:pt x="426564" y="553492"/>
                    </a:cubicBezTo>
                    <a:cubicBezTo>
                      <a:pt x="421276" y="548525"/>
                      <a:pt x="410301" y="539072"/>
                      <a:pt x="387429" y="521447"/>
                    </a:cubicBezTo>
                    <a:cubicBezTo>
                      <a:pt x="367561" y="506118"/>
                      <a:pt x="353862" y="484151"/>
                      <a:pt x="348815" y="459561"/>
                    </a:cubicBezTo>
                    <a:cubicBezTo>
                      <a:pt x="335396" y="394029"/>
                      <a:pt x="328226" y="357017"/>
                      <a:pt x="327425" y="349527"/>
                    </a:cubicBezTo>
                    <a:cubicBezTo>
                      <a:pt x="323219" y="302349"/>
                      <a:pt x="336237" y="255243"/>
                      <a:pt x="364116" y="216941"/>
                    </a:cubicBezTo>
                    <a:lnTo>
                      <a:pt x="390032" y="180451"/>
                    </a:lnTo>
                    <a:cubicBezTo>
                      <a:pt x="401368" y="164821"/>
                      <a:pt x="406736" y="145630"/>
                      <a:pt x="405134" y="126375"/>
                    </a:cubicBezTo>
                    <a:cubicBezTo>
                      <a:pt x="403011" y="101584"/>
                      <a:pt x="390513" y="78844"/>
                      <a:pt x="370725" y="63767"/>
                    </a:cubicBezTo>
                    <a:cubicBezTo>
                      <a:pt x="292256" y="319"/>
                      <a:pt x="110361" y="20547"/>
                      <a:pt x="108439" y="20747"/>
                    </a:cubicBezTo>
                    <a:cubicBezTo>
                      <a:pt x="107838" y="20807"/>
                      <a:pt x="107277" y="20807"/>
                      <a:pt x="106676" y="20747"/>
                    </a:cubicBezTo>
                    <a:cubicBezTo>
                      <a:pt x="101749" y="24472"/>
                      <a:pt x="92617" y="44060"/>
                      <a:pt x="87089" y="55956"/>
                    </a:cubicBezTo>
                    <a:cubicBezTo>
                      <a:pt x="81561" y="68943"/>
                      <a:pt x="74952" y="81444"/>
                      <a:pt x="67341" y="93329"/>
                    </a:cubicBezTo>
                    <a:lnTo>
                      <a:pt x="17271" y="154414"/>
                    </a:lnTo>
                    <a:lnTo>
                      <a:pt x="47874" y="181532"/>
                    </a:lnTo>
                    <a:cubicBezTo>
                      <a:pt x="49917" y="183351"/>
                      <a:pt x="51039" y="186006"/>
                      <a:pt x="50878" y="188742"/>
                    </a:cubicBezTo>
                    <a:lnTo>
                      <a:pt x="44389" y="291606"/>
                    </a:lnTo>
                    <a:cubicBezTo>
                      <a:pt x="43908" y="298880"/>
                      <a:pt x="48274" y="305602"/>
                      <a:pt x="55124" y="308109"/>
                    </a:cubicBezTo>
                    <a:lnTo>
                      <a:pt x="137920" y="336549"/>
                    </a:lnTo>
                    <a:cubicBezTo>
                      <a:pt x="152620" y="341808"/>
                      <a:pt x="162314" y="355900"/>
                      <a:pt x="161953" y="371518"/>
                    </a:cubicBezTo>
                    <a:cubicBezTo>
                      <a:pt x="161993" y="371918"/>
                      <a:pt x="161993" y="372319"/>
                      <a:pt x="161953" y="372719"/>
                    </a:cubicBezTo>
                    <a:lnTo>
                      <a:pt x="141925" y="501459"/>
                    </a:lnTo>
                    <a:cubicBezTo>
                      <a:pt x="141645" y="524411"/>
                      <a:pt x="102390" y="554013"/>
                      <a:pt x="80560" y="568713"/>
                    </a:cubicBezTo>
                    <a:close/>
                  </a:path>
                </a:pathLst>
              </a:custGeom>
              <a:solidFill>
                <a:srgbClr val="000000"/>
              </a:solidFill>
              <a:ln w="39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A2AA8D62-22F0-573F-948E-CBD024F5B880}"/>
                  </a:ext>
                </a:extLst>
              </p:cNvPr>
              <p:cNvSpPr/>
              <p:nvPr/>
            </p:nvSpPr>
            <p:spPr>
              <a:xfrm flipH="1">
                <a:off x="6387120" y="2591475"/>
                <a:ext cx="602442" cy="451618"/>
              </a:xfrm>
              <a:custGeom>
                <a:avLst/>
                <a:gdLst>
                  <a:gd name="connsiteX0" fmla="*/ 116902 w 602442"/>
                  <a:gd name="connsiteY0" fmla="*/ 9336 h 451618"/>
                  <a:gd name="connsiteX1" fmla="*/ 346063 w 602442"/>
                  <a:gd name="connsiteY1" fmla="*/ 3608 h 451618"/>
                  <a:gd name="connsiteX2" fmla="*/ 419405 w 602442"/>
                  <a:gd name="connsiteY2" fmla="*/ 83439 h 451618"/>
                  <a:gd name="connsiteX3" fmla="*/ 556156 w 602442"/>
                  <a:gd name="connsiteY3" fmla="*/ 69940 h 451618"/>
                  <a:gd name="connsiteX4" fmla="*/ 599817 w 602442"/>
                  <a:gd name="connsiteY4" fmla="*/ 177170 h 451618"/>
                  <a:gd name="connsiteX5" fmla="*/ 473280 w 602442"/>
                  <a:gd name="connsiteY5" fmla="*/ 415063 h 451618"/>
                  <a:gd name="connsiteX6" fmla="*/ 330801 w 602442"/>
                  <a:gd name="connsiteY6" fmla="*/ 395796 h 451618"/>
                  <a:gd name="connsiteX7" fmla="*/ 340334 w 602442"/>
                  <a:gd name="connsiteY7" fmla="*/ 323415 h 451618"/>
                  <a:gd name="connsiteX8" fmla="*/ 237110 w 602442"/>
                  <a:gd name="connsiteY8" fmla="*/ 325658 h 451618"/>
                  <a:gd name="connsiteX9" fmla="*/ 149348 w 602442"/>
                  <a:gd name="connsiteY9" fmla="*/ 253998 h 451618"/>
                  <a:gd name="connsiteX10" fmla="*/ 1140 w 602442"/>
                  <a:gd name="connsiteY10" fmla="*/ 183659 h 451618"/>
                  <a:gd name="connsiteX11" fmla="*/ 116902 w 602442"/>
                  <a:gd name="connsiteY11" fmla="*/ 9336 h 451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02442" h="451618">
                    <a:moveTo>
                      <a:pt x="116902" y="9336"/>
                    </a:moveTo>
                    <a:cubicBezTo>
                      <a:pt x="183515" y="5891"/>
                      <a:pt x="99278" y="74547"/>
                      <a:pt x="346063" y="3608"/>
                    </a:cubicBezTo>
                    <a:cubicBezTo>
                      <a:pt x="444360" y="-24432"/>
                      <a:pt x="393889" y="90689"/>
                      <a:pt x="419405" y="83439"/>
                    </a:cubicBezTo>
                    <a:cubicBezTo>
                      <a:pt x="513617" y="56602"/>
                      <a:pt x="510372" y="57443"/>
                      <a:pt x="556156" y="69940"/>
                    </a:cubicBezTo>
                    <a:cubicBezTo>
                      <a:pt x="586519" y="78192"/>
                      <a:pt x="605866" y="134951"/>
                      <a:pt x="599817" y="177170"/>
                    </a:cubicBezTo>
                    <a:cubicBezTo>
                      <a:pt x="591806" y="232968"/>
                      <a:pt x="529279" y="321372"/>
                      <a:pt x="473280" y="415063"/>
                    </a:cubicBezTo>
                    <a:cubicBezTo>
                      <a:pt x="444280" y="463531"/>
                      <a:pt x="392888" y="467897"/>
                      <a:pt x="330801" y="395796"/>
                    </a:cubicBezTo>
                    <a:cubicBezTo>
                      <a:pt x="324192" y="388105"/>
                      <a:pt x="357959" y="342922"/>
                      <a:pt x="340334" y="323415"/>
                    </a:cubicBezTo>
                    <a:cubicBezTo>
                      <a:pt x="294470" y="272744"/>
                      <a:pt x="274122" y="349291"/>
                      <a:pt x="237110" y="325658"/>
                    </a:cubicBezTo>
                    <a:cubicBezTo>
                      <a:pt x="201580" y="302946"/>
                      <a:pt x="186920" y="288286"/>
                      <a:pt x="149348" y="253998"/>
                    </a:cubicBezTo>
                    <a:cubicBezTo>
                      <a:pt x="103924" y="212460"/>
                      <a:pt x="27617" y="277070"/>
                      <a:pt x="1140" y="183659"/>
                    </a:cubicBezTo>
                    <a:cubicBezTo>
                      <a:pt x="-12399" y="134911"/>
                      <a:pt x="25695" y="14022"/>
                      <a:pt x="116902" y="9336"/>
                    </a:cubicBezTo>
                    <a:close/>
                  </a:path>
                </a:pathLst>
              </a:custGeom>
              <a:solidFill>
                <a:srgbClr val="000000"/>
              </a:solidFill>
              <a:ln w="39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</p:grp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2620BF8E-CFE6-BF4F-C666-98984EDAEAF0}"/>
              </a:ext>
            </a:extLst>
          </p:cNvPr>
          <p:cNvSpPr/>
          <p:nvPr/>
        </p:nvSpPr>
        <p:spPr>
          <a:xfrm rot="19405050">
            <a:off x="4570938" y="-426566"/>
            <a:ext cx="2155336" cy="2023372"/>
          </a:xfrm>
          <a:custGeom>
            <a:avLst/>
            <a:gdLst>
              <a:gd name="connsiteX0" fmla="*/ 491738 w 548910"/>
              <a:gd name="connsiteY0" fmla="*/ 953 h 515302"/>
              <a:gd name="connsiteX1" fmla="*/ 477450 w 548910"/>
              <a:gd name="connsiteY1" fmla="*/ 3810 h 515302"/>
              <a:gd name="connsiteX2" fmla="*/ 461258 w 548910"/>
              <a:gd name="connsiteY2" fmla="*/ 7620 h 515302"/>
              <a:gd name="connsiteX3" fmla="*/ 451733 w 548910"/>
              <a:gd name="connsiteY3" fmla="*/ 10478 h 515302"/>
              <a:gd name="connsiteX4" fmla="*/ 440303 w 548910"/>
              <a:gd name="connsiteY4" fmla="*/ 14288 h 515302"/>
              <a:gd name="connsiteX5" fmla="*/ 437445 w 548910"/>
              <a:gd name="connsiteY5" fmla="*/ 15240 h 515302"/>
              <a:gd name="connsiteX6" fmla="*/ 431730 w 548910"/>
              <a:gd name="connsiteY6" fmla="*/ 18098 h 515302"/>
              <a:gd name="connsiteX7" fmla="*/ 418395 w 548910"/>
              <a:gd name="connsiteY7" fmla="*/ 22860 h 515302"/>
              <a:gd name="connsiteX8" fmla="*/ 398393 w 548910"/>
              <a:gd name="connsiteY8" fmla="*/ 32385 h 515302"/>
              <a:gd name="connsiteX9" fmla="*/ 372675 w 548910"/>
              <a:gd name="connsiteY9" fmla="*/ 47625 h 515302"/>
              <a:gd name="connsiteX10" fmla="*/ 349815 w 548910"/>
              <a:gd name="connsiteY10" fmla="*/ 65723 h 515302"/>
              <a:gd name="connsiteX11" fmla="*/ 335528 w 548910"/>
              <a:gd name="connsiteY11" fmla="*/ 88583 h 515302"/>
              <a:gd name="connsiteX12" fmla="*/ 336480 w 548910"/>
              <a:gd name="connsiteY12" fmla="*/ 101918 h 515302"/>
              <a:gd name="connsiteX13" fmla="*/ 339338 w 548910"/>
              <a:gd name="connsiteY13" fmla="*/ 108585 h 515302"/>
              <a:gd name="connsiteX14" fmla="*/ 343148 w 548910"/>
              <a:gd name="connsiteY14" fmla="*/ 115253 h 515302"/>
              <a:gd name="connsiteX15" fmla="*/ 364103 w 548910"/>
              <a:gd name="connsiteY15" fmla="*/ 134303 h 515302"/>
              <a:gd name="connsiteX16" fmla="*/ 402203 w 548910"/>
              <a:gd name="connsiteY16" fmla="*/ 153353 h 515302"/>
              <a:gd name="connsiteX17" fmla="*/ 423158 w 548910"/>
              <a:gd name="connsiteY17" fmla="*/ 161925 h 515302"/>
              <a:gd name="connsiteX18" fmla="*/ 430778 w 548910"/>
              <a:gd name="connsiteY18" fmla="*/ 164783 h 515302"/>
              <a:gd name="connsiteX19" fmla="*/ 443160 w 548910"/>
              <a:gd name="connsiteY19" fmla="*/ 170498 h 515302"/>
              <a:gd name="connsiteX20" fmla="*/ 449828 w 548910"/>
              <a:gd name="connsiteY20" fmla="*/ 173355 h 515302"/>
              <a:gd name="connsiteX21" fmla="*/ 462210 w 548910"/>
              <a:gd name="connsiteY21" fmla="*/ 180023 h 515302"/>
              <a:gd name="connsiteX22" fmla="*/ 480308 w 548910"/>
              <a:gd name="connsiteY22" fmla="*/ 190500 h 515302"/>
              <a:gd name="connsiteX23" fmla="*/ 495548 w 548910"/>
              <a:gd name="connsiteY23" fmla="*/ 200025 h 515302"/>
              <a:gd name="connsiteX24" fmla="*/ 505073 w 548910"/>
              <a:gd name="connsiteY24" fmla="*/ 206693 h 515302"/>
              <a:gd name="connsiteX25" fmla="*/ 526028 w 548910"/>
              <a:gd name="connsiteY25" fmla="*/ 225743 h 515302"/>
              <a:gd name="connsiteX26" fmla="*/ 535553 w 548910"/>
              <a:gd name="connsiteY26" fmla="*/ 240983 h 515302"/>
              <a:gd name="connsiteX27" fmla="*/ 539363 w 548910"/>
              <a:gd name="connsiteY27" fmla="*/ 254318 h 515302"/>
              <a:gd name="connsiteX28" fmla="*/ 539363 w 548910"/>
              <a:gd name="connsiteY28" fmla="*/ 273368 h 515302"/>
              <a:gd name="connsiteX29" fmla="*/ 529838 w 548910"/>
              <a:gd name="connsiteY29" fmla="*/ 304800 h 515302"/>
              <a:gd name="connsiteX30" fmla="*/ 511740 w 548910"/>
              <a:gd name="connsiteY30" fmla="*/ 335280 h 515302"/>
              <a:gd name="connsiteX31" fmla="*/ 489833 w 548910"/>
              <a:gd name="connsiteY31" fmla="*/ 357188 h 515302"/>
              <a:gd name="connsiteX32" fmla="*/ 464115 w 548910"/>
              <a:gd name="connsiteY32" fmla="*/ 377190 h 515302"/>
              <a:gd name="connsiteX33" fmla="*/ 445065 w 548910"/>
              <a:gd name="connsiteY33" fmla="*/ 389573 h 515302"/>
              <a:gd name="connsiteX34" fmla="*/ 439350 w 548910"/>
              <a:gd name="connsiteY34" fmla="*/ 393383 h 515302"/>
              <a:gd name="connsiteX35" fmla="*/ 429825 w 548910"/>
              <a:gd name="connsiteY35" fmla="*/ 398145 h 515302"/>
              <a:gd name="connsiteX36" fmla="*/ 416490 w 548910"/>
              <a:gd name="connsiteY36" fmla="*/ 405765 h 515302"/>
              <a:gd name="connsiteX37" fmla="*/ 410775 w 548910"/>
              <a:gd name="connsiteY37" fmla="*/ 408623 h 515302"/>
              <a:gd name="connsiteX38" fmla="*/ 387915 w 548910"/>
              <a:gd name="connsiteY38" fmla="*/ 420053 h 515302"/>
              <a:gd name="connsiteX39" fmla="*/ 368865 w 548910"/>
              <a:gd name="connsiteY39" fmla="*/ 428625 h 515302"/>
              <a:gd name="connsiteX40" fmla="*/ 295523 w 548910"/>
              <a:gd name="connsiteY40" fmla="*/ 447675 h 515302"/>
              <a:gd name="connsiteX41" fmla="*/ 287903 w 548910"/>
              <a:gd name="connsiteY41" fmla="*/ 448628 h 515302"/>
              <a:gd name="connsiteX42" fmla="*/ 302190 w 548910"/>
              <a:gd name="connsiteY42" fmla="*/ 437198 h 515302"/>
              <a:gd name="connsiteX43" fmla="*/ 340290 w 548910"/>
              <a:gd name="connsiteY43" fmla="*/ 395288 h 515302"/>
              <a:gd name="connsiteX44" fmla="*/ 353625 w 548910"/>
              <a:gd name="connsiteY44" fmla="*/ 370523 h 515302"/>
              <a:gd name="connsiteX45" fmla="*/ 361245 w 548910"/>
              <a:gd name="connsiteY45" fmla="*/ 342900 h 515302"/>
              <a:gd name="connsiteX46" fmla="*/ 359340 w 548910"/>
              <a:gd name="connsiteY46" fmla="*/ 314325 h 515302"/>
              <a:gd name="connsiteX47" fmla="*/ 345053 w 548910"/>
              <a:gd name="connsiteY47" fmla="*/ 291465 h 515302"/>
              <a:gd name="connsiteX48" fmla="*/ 320288 w 548910"/>
              <a:gd name="connsiteY48" fmla="*/ 278130 h 515302"/>
              <a:gd name="connsiteX49" fmla="*/ 290760 w 548910"/>
              <a:gd name="connsiteY49" fmla="*/ 275273 h 515302"/>
              <a:gd name="connsiteX50" fmla="*/ 230753 w 548910"/>
              <a:gd name="connsiteY50" fmla="*/ 291465 h 515302"/>
              <a:gd name="connsiteX51" fmla="*/ 205035 w 548910"/>
              <a:gd name="connsiteY51" fmla="*/ 307658 h 515302"/>
              <a:gd name="connsiteX52" fmla="*/ 184080 w 548910"/>
              <a:gd name="connsiteY52" fmla="*/ 326708 h 515302"/>
              <a:gd name="connsiteX53" fmla="*/ 167888 w 548910"/>
              <a:gd name="connsiteY53" fmla="*/ 349568 h 515302"/>
              <a:gd name="connsiteX54" fmla="*/ 163125 w 548910"/>
              <a:gd name="connsiteY54" fmla="*/ 361950 h 515302"/>
              <a:gd name="connsiteX55" fmla="*/ 160268 w 548910"/>
              <a:gd name="connsiteY55" fmla="*/ 376238 h 515302"/>
              <a:gd name="connsiteX56" fmla="*/ 163125 w 548910"/>
              <a:gd name="connsiteY56" fmla="*/ 404813 h 515302"/>
              <a:gd name="connsiteX57" fmla="*/ 177413 w 548910"/>
              <a:gd name="connsiteY57" fmla="*/ 429578 h 515302"/>
              <a:gd name="connsiteX58" fmla="*/ 226943 w 548910"/>
              <a:gd name="connsiteY58" fmla="*/ 458153 h 515302"/>
              <a:gd name="connsiteX59" fmla="*/ 246945 w 548910"/>
              <a:gd name="connsiteY59" fmla="*/ 461963 h 515302"/>
              <a:gd name="connsiteX60" fmla="*/ 227895 w 548910"/>
              <a:gd name="connsiteY60" fmla="*/ 470535 h 515302"/>
              <a:gd name="connsiteX61" fmla="*/ 207893 w 548910"/>
              <a:gd name="connsiteY61" fmla="*/ 478155 h 515302"/>
              <a:gd name="connsiteX62" fmla="*/ 200273 w 548910"/>
              <a:gd name="connsiteY62" fmla="*/ 481013 h 515302"/>
              <a:gd name="connsiteX63" fmla="*/ 187890 w 548910"/>
              <a:gd name="connsiteY63" fmla="*/ 484823 h 515302"/>
              <a:gd name="connsiteX64" fmla="*/ 180270 w 548910"/>
              <a:gd name="connsiteY64" fmla="*/ 486728 h 515302"/>
              <a:gd name="connsiteX65" fmla="*/ 167888 w 548910"/>
              <a:gd name="connsiteY65" fmla="*/ 489585 h 515302"/>
              <a:gd name="connsiteX66" fmla="*/ 159315 w 548910"/>
              <a:gd name="connsiteY66" fmla="*/ 491490 h 515302"/>
              <a:gd name="connsiteX67" fmla="*/ 147885 w 548910"/>
              <a:gd name="connsiteY67" fmla="*/ 493395 h 515302"/>
              <a:gd name="connsiteX68" fmla="*/ 138360 w 548910"/>
              <a:gd name="connsiteY68" fmla="*/ 494348 h 515302"/>
              <a:gd name="connsiteX69" fmla="*/ 128835 w 548910"/>
              <a:gd name="connsiteY69" fmla="*/ 495300 h 515302"/>
              <a:gd name="connsiteX70" fmla="*/ 118358 w 548910"/>
              <a:gd name="connsiteY70" fmla="*/ 496253 h 515302"/>
              <a:gd name="connsiteX71" fmla="*/ 108833 w 548910"/>
              <a:gd name="connsiteY71" fmla="*/ 497205 h 515302"/>
              <a:gd name="connsiteX72" fmla="*/ 87878 w 548910"/>
              <a:gd name="connsiteY72" fmla="*/ 499110 h 515302"/>
              <a:gd name="connsiteX73" fmla="*/ 65018 w 548910"/>
              <a:gd name="connsiteY73" fmla="*/ 500063 h 515302"/>
              <a:gd name="connsiteX74" fmla="*/ 42158 w 548910"/>
              <a:gd name="connsiteY74" fmla="*/ 500063 h 515302"/>
              <a:gd name="connsiteX75" fmla="*/ 28823 w 548910"/>
              <a:gd name="connsiteY75" fmla="*/ 500063 h 515302"/>
              <a:gd name="connsiteX76" fmla="*/ 10725 w 548910"/>
              <a:gd name="connsiteY76" fmla="*/ 501015 h 515302"/>
              <a:gd name="connsiteX77" fmla="*/ 12630 w 548910"/>
              <a:gd name="connsiteY77" fmla="*/ 501015 h 515302"/>
              <a:gd name="connsiteX78" fmla="*/ 5963 w 548910"/>
              <a:gd name="connsiteY78" fmla="*/ 501968 h 515302"/>
              <a:gd name="connsiteX79" fmla="*/ 248 w 548910"/>
              <a:gd name="connsiteY79" fmla="*/ 505778 h 515302"/>
              <a:gd name="connsiteX80" fmla="*/ 4058 w 548910"/>
              <a:gd name="connsiteY80" fmla="*/ 512445 h 515302"/>
              <a:gd name="connsiteX81" fmla="*/ 12630 w 548910"/>
              <a:gd name="connsiteY81" fmla="*/ 514350 h 515302"/>
              <a:gd name="connsiteX82" fmla="*/ 12630 w 548910"/>
              <a:gd name="connsiteY82" fmla="*/ 514350 h 515302"/>
              <a:gd name="connsiteX83" fmla="*/ 25013 w 548910"/>
              <a:gd name="connsiteY83" fmla="*/ 515303 h 515302"/>
              <a:gd name="connsiteX84" fmla="*/ 36443 w 548910"/>
              <a:gd name="connsiteY84" fmla="*/ 515303 h 515302"/>
              <a:gd name="connsiteX85" fmla="*/ 47873 w 548910"/>
              <a:gd name="connsiteY85" fmla="*/ 515303 h 515302"/>
              <a:gd name="connsiteX86" fmla="*/ 56445 w 548910"/>
              <a:gd name="connsiteY86" fmla="*/ 515303 h 515302"/>
              <a:gd name="connsiteX87" fmla="*/ 66923 w 548910"/>
              <a:gd name="connsiteY87" fmla="*/ 515303 h 515302"/>
              <a:gd name="connsiteX88" fmla="*/ 87878 w 548910"/>
              <a:gd name="connsiteY88" fmla="*/ 513398 h 515302"/>
              <a:gd name="connsiteX89" fmla="*/ 110738 w 548910"/>
              <a:gd name="connsiteY89" fmla="*/ 511493 h 515302"/>
              <a:gd name="connsiteX90" fmla="*/ 132645 w 548910"/>
              <a:gd name="connsiteY90" fmla="*/ 508635 h 515302"/>
              <a:gd name="connsiteX91" fmla="*/ 145980 w 548910"/>
              <a:gd name="connsiteY91" fmla="*/ 506730 h 515302"/>
              <a:gd name="connsiteX92" fmla="*/ 154553 w 548910"/>
              <a:gd name="connsiteY92" fmla="*/ 504825 h 515302"/>
              <a:gd name="connsiteX93" fmla="*/ 165983 w 548910"/>
              <a:gd name="connsiteY93" fmla="*/ 502920 h 515302"/>
              <a:gd name="connsiteX94" fmla="*/ 168840 w 548910"/>
              <a:gd name="connsiteY94" fmla="*/ 501968 h 515302"/>
              <a:gd name="connsiteX95" fmla="*/ 176460 w 548910"/>
              <a:gd name="connsiteY95" fmla="*/ 500063 h 515302"/>
              <a:gd name="connsiteX96" fmla="*/ 186938 w 548910"/>
              <a:gd name="connsiteY96" fmla="*/ 497205 h 515302"/>
              <a:gd name="connsiteX97" fmla="*/ 189795 w 548910"/>
              <a:gd name="connsiteY97" fmla="*/ 496253 h 515302"/>
              <a:gd name="connsiteX98" fmla="*/ 196463 w 548910"/>
              <a:gd name="connsiteY98" fmla="*/ 494348 h 515302"/>
              <a:gd name="connsiteX99" fmla="*/ 206940 w 548910"/>
              <a:gd name="connsiteY99" fmla="*/ 490538 h 515302"/>
              <a:gd name="connsiteX100" fmla="*/ 210750 w 548910"/>
              <a:gd name="connsiteY100" fmla="*/ 489585 h 515302"/>
              <a:gd name="connsiteX101" fmla="*/ 217418 w 548910"/>
              <a:gd name="connsiteY101" fmla="*/ 486728 h 515302"/>
              <a:gd name="connsiteX102" fmla="*/ 229800 w 548910"/>
              <a:gd name="connsiteY102" fmla="*/ 481965 h 515302"/>
              <a:gd name="connsiteX103" fmla="*/ 237420 w 548910"/>
              <a:gd name="connsiteY103" fmla="*/ 479108 h 515302"/>
              <a:gd name="connsiteX104" fmla="*/ 251708 w 548910"/>
              <a:gd name="connsiteY104" fmla="*/ 472440 h 515302"/>
              <a:gd name="connsiteX105" fmla="*/ 264090 w 548910"/>
              <a:gd name="connsiteY105" fmla="*/ 465773 h 515302"/>
              <a:gd name="connsiteX106" fmla="*/ 286950 w 548910"/>
              <a:gd name="connsiteY106" fmla="*/ 464820 h 515302"/>
              <a:gd name="connsiteX107" fmla="*/ 347910 w 548910"/>
              <a:gd name="connsiteY107" fmla="*/ 450533 h 515302"/>
              <a:gd name="connsiteX108" fmla="*/ 377438 w 548910"/>
              <a:gd name="connsiteY108" fmla="*/ 439103 h 515302"/>
              <a:gd name="connsiteX109" fmla="*/ 390773 w 548910"/>
              <a:gd name="connsiteY109" fmla="*/ 433388 h 515302"/>
              <a:gd name="connsiteX110" fmla="*/ 414585 w 548910"/>
              <a:gd name="connsiteY110" fmla="*/ 421958 h 515302"/>
              <a:gd name="connsiteX111" fmla="*/ 419348 w 548910"/>
              <a:gd name="connsiteY111" fmla="*/ 419100 h 515302"/>
              <a:gd name="connsiteX112" fmla="*/ 431730 w 548910"/>
              <a:gd name="connsiteY112" fmla="*/ 411480 h 515302"/>
              <a:gd name="connsiteX113" fmla="*/ 442208 w 548910"/>
              <a:gd name="connsiteY113" fmla="*/ 405765 h 515302"/>
              <a:gd name="connsiteX114" fmla="*/ 446970 w 548910"/>
              <a:gd name="connsiteY114" fmla="*/ 402908 h 515302"/>
              <a:gd name="connsiteX115" fmla="*/ 467925 w 548910"/>
              <a:gd name="connsiteY115" fmla="*/ 388620 h 515302"/>
              <a:gd name="connsiteX116" fmla="*/ 476498 w 548910"/>
              <a:gd name="connsiteY116" fmla="*/ 381953 h 515302"/>
              <a:gd name="connsiteX117" fmla="*/ 488880 w 548910"/>
              <a:gd name="connsiteY117" fmla="*/ 372428 h 515302"/>
              <a:gd name="connsiteX118" fmla="*/ 510788 w 548910"/>
              <a:gd name="connsiteY118" fmla="*/ 352425 h 515302"/>
              <a:gd name="connsiteX119" fmla="*/ 519360 w 548910"/>
              <a:gd name="connsiteY119" fmla="*/ 341948 h 515302"/>
              <a:gd name="connsiteX120" fmla="*/ 526980 w 548910"/>
              <a:gd name="connsiteY120" fmla="*/ 330518 h 515302"/>
              <a:gd name="connsiteX121" fmla="*/ 533648 w 548910"/>
              <a:gd name="connsiteY121" fmla="*/ 318135 h 515302"/>
              <a:gd name="connsiteX122" fmla="*/ 540315 w 548910"/>
              <a:gd name="connsiteY122" fmla="*/ 304800 h 515302"/>
              <a:gd name="connsiteX123" fmla="*/ 546983 w 548910"/>
              <a:gd name="connsiteY123" fmla="*/ 250508 h 515302"/>
              <a:gd name="connsiteX124" fmla="*/ 513645 w 548910"/>
              <a:gd name="connsiteY124" fmla="*/ 204788 h 515302"/>
              <a:gd name="connsiteX125" fmla="*/ 503168 w 548910"/>
              <a:gd name="connsiteY125" fmla="*/ 197168 h 515302"/>
              <a:gd name="connsiteX126" fmla="*/ 495548 w 548910"/>
              <a:gd name="connsiteY126" fmla="*/ 192405 h 515302"/>
              <a:gd name="connsiteX127" fmla="*/ 485070 w 548910"/>
              <a:gd name="connsiteY127" fmla="*/ 185738 h 515302"/>
              <a:gd name="connsiteX128" fmla="*/ 476498 w 548910"/>
              <a:gd name="connsiteY128" fmla="*/ 180975 h 515302"/>
              <a:gd name="connsiteX129" fmla="*/ 468878 w 548910"/>
              <a:gd name="connsiteY129" fmla="*/ 176213 h 515302"/>
              <a:gd name="connsiteX130" fmla="*/ 457448 w 548910"/>
              <a:gd name="connsiteY130" fmla="*/ 169545 h 515302"/>
              <a:gd name="connsiteX131" fmla="*/ 438398 w 548910"/>
              <a:gd name="connsiteY131" fmla="*/ 160020 h 515302"/>
              <a:gd name="connsiteX132" fmla="*/ 415538 w 548910"/>
              <a:gd name="connsiteY132" fmla="*/ 149543 h 515302"/>
              <a:gd name="connsiteX133" fmla="*/ 368865 w 548910"/>
              <a:gd name="connsiteY133" fmla="*/ 125730 h 515302"/>
              <a:gd name="connsiteX134" fmla="*/ 355530 w 548910"/>
              <a:gd name="connsiteY134" fmla="*/ 113348 h 515302"/>
              <a:gd name="connsiteX135" fmla="*/ 349815 w 548910"/>
              <a:gd name="connsiteY135" fmla="*/ 104775 h 515302"/>
              <a:gd name="connsiteX136" fmla="*/ 347910 w 548910"/>
              <a:gd name="connsiteY136" fmla="*/ 98108 h 515302"/>
              <a:gd name="connsiteX137" fmla="*/ 347910 w 548910"/>
              <a:gd name="connsiteY137" fmla="*/ 92393 h 515302"/>
              <a:gd name="connsiteX138" fmla="*/ 346958 w 548910"/>
              <a:gd name="connsiteY138" fmla="*/ 85725 h 515302"/>
              <a:gd name="connsiteX139" fmla="*/ 351720 w 548910"/>
              <a:gd name="connsiteY139" fmla="*/ 79058 h 515302"/>
              <a:gd name="connsiteX140" fmla="*/ 362198 w 548910"/>
              <a:gd name="connsiteY140" fmla="*/ 68580 h 515302"/>
              <a:gd name="connsiteX141" fmla="*/ 374580 w 548910"/>
              <a:gd name="connsiteY141" fmla="*/ 59055 h 515302"/>
              <a:gd name="connsiteX142" fmla="*/ 422205 w 548910"/>
              <a:gd name="connsiteY142" fmla="*/ 33338 h 515302"/>
              <a:gd name="connsiteX143" fmla="*/ 420300 w 548910"/>
              <a:gd name="connsiteY143" fmla="*/ 34290 h 515302"/>
              <a:gd name="connsiteX144" fmla="*/ 433635 w 548910"/>
              <a:gd name="connsiteY144" fmla="*/ 28575 h 515302"/>
              <a:gd name="connsiteX145" fmla="*/ 444113 w 548910"/>
              <a:gd name="connsiteY145" fmla="*/ 24765 h 515302"/>
              <a:gd name="connsiteX146" fmla="*/ 461258 w 548910"/>
              <a:gd name="connsiteY146" fmla="*/ 19050 h 515302"/>
              <a:gd name="connsiteX147" fmla="*/ 471735 w 548910"/>
              <a:gd name="connsiteY147" fmla="*/ 16193 h 515302"/>
              <a:gd name="connsiteX148" fmla="*/ 491738 w 548910"/>
              <a:gd name="connsiteY148" fmla="*/ 12383 h 515302"/>
              <a:gd name="connsiteX149" fmla="*/ 508883 w 548910"/>
              <a:gd name="connsiteY149" fmla="*/ 12383 h 515302"/>
              <a:gd name="connsiteX150" fmla="*/ 513645 w 548910"/>
              <a:gd name="connsiteY150" fmla="*/ 13335 h 515302"/>
              <a:gd name="connsiteX151" fmla="*/ 515550 w 548910"/>
              <a:gd name="connsiteY151" fmla="*/ 13335 h 515302"/>
              <a:gd name="connsiteX152" fmla="*/ 518408 w 548910"/>
              <a:gd name="connsiteY152" fmla="*/ 14288 h 515302"/>
              <a:gd name="connsiteX153" fmla="*/ 520313 w 548910"/>
              <a:gd name="connsiteY153" fmla="*/ 14288 h 515302"/>
              <a:gd name="connsiteX154" fmla="*/ 523170 w 548910"/>
              <a:gd name="connsiteY154" fmla="*/ 12383 h 515302"/>
              <a:gd name="connsiteX155" fmla="*/ 524123 w 548910"/>
              <a:gd name="connsiteY155" fmla="*/ 11430 h 515302"/>
              <a:gd name="connsiteX156" fmla="*/ 527933 w 548910"/>
              <a:gd name="connsiteY156" fmla="*/ 8573 h 515302"/>
              <a:gd name="connsiteX157" fmla="*/ 527933 w 548910"/>
              <a:gd name="connsiteY157" fmla="*/ 8573 h 515302"/>
              <a:gd name="connsiteX158" fmla="*/ 526980 w 548910"/>
              <a:gd name="connsiteY158" fmla="*/ 5715 h 515302"/>
              <a:gd name="connsiteX159" fmla="*/ 523170 w 548910"/>
              <a:gd name="connsiteY159" fmla="*/ 2858 h 515302"/>
              <a:gd name="connsiteX160" fmla="*/ 516503 w 548910"/>
              <a:gd name="connsiteY160" fmla="*/ 1905 h 515302"/>
              <a:gd name="connsiteX161" fmla="*/ 507930 w 548910"/>
              <a:gd name="connsiteY161" fmla="*/ 0 h 515302"/>
              <a:gd name="connsiteX162" fmla="*/ 506978 w 548910"/>
              <a:gd name="connsiteY162" fmla="*/ 0 h 515302"/>
              <a:gd name="connsiteX163" fmla="*/ 491738 w 548910"/>
              <a:gd name="connsiteY163" fmla="*/ 953 h 515302"/>
              <a:gd name="connsiteX164" fmla="*/ 491738 w 548910"/>
              <a:gd name="connsiteY164" fmla="*/ 953 h 515302"/>
              <a:gd name="connsiteX165" fmla="*/ 491738 w 548910"/>
              <a:gd name="connsiteY165" fmla="*/ 953 h 515302"/>
              <a:gd name="connsiteX166" fmla="*/ 492690 w 548910"/>
              <a:gd name="connsiteY166" fmla="*/ 13335 h 515302"/>
              <a:gd name="connsiteX167" fmla="*/ 492690 w 548910"/>
              <a:gd name="connsiteY167" fmla="*/ 13335 h 515302"/>
              <a:gd name="connsiteX168" fmla="*/ 492690 w 548910"/>
              <a:gd name="connsiteY168" fmla="*/ 13335 h 515302"/>
              <a:gd name="connsiteX169" fmla="*/ 492690 w 548910"/>
              <a:gd name="connsiteY169" fmla="*/ 13335 h 515302"/>
              <a:gd name="connsiteX170" fmla="*/ 492690 w 548910"/>
              <a:gd name="connsiteY170" fmla="*/ 13335 h 515302"/>
              <a:gd name="connsiteX171" fmla="*/ 536505 w 548910"/>
              <a:gd name="connsiteY171" fmla="*/ 254318 h 515302"/>
              <a:gd name="connsiteX172" fmla="*/ 536505 w 548910"/>
              <a:gd name="connsiteY172" fmla="*/ 254318 h 515302"/>
              <a:gd name="connsiteX173" fmla="*/ 536505 w 548910"/>
              <a:gd name="connsiteY173" fmla="*/ 254318 h 515302"/>
              <a:gd name="connsiteX174" fmla="*/ 536505 w 548910"/>
              <a:gd name="connsiteY174" fmla="*/ 254318 h 515302"/>
              <a:gd name="connsiteX175" fmla="*/ 536505 w 548910"/>
              <a:gd name="connsiteY175" fmla="*/ 254318 h 515302"/>
              <a:gd name="connsiteX176" fmla="*/ 306953 w 548910"/>
              <a:gd name="connsiteY176" fmla="*/ 287655 h 515302"/>
              <a:gd name="connsiteX177" fmla="*/ 321240 w 548910"/>
              <a:gd name="connsiteY177" fmla="*/ 290513 h 515302"/>
              <a:gd name="connsiteX178" fmla="*/ 330765 w 548910"/>
              <a:gd name="connsiteY178" fmla="*/ 295275 h 515302"/>
              <a:gd name="connsiteX179" fmla="*/ 338385 w 548910"/>
              <a:gd name="connsiteY179" fmla="*/ 302895 h 515302"/>
              <a:gd name="connsiteX180" fmla="*/ 344100 w 548910"/>
              <a:gd name="connsiteY180" fmla="*/ 312420 h 515302"/>
              <a:gd name="connsiteX181" fmla="*/ 347910 w 548910"/>
              <a:gd name="connsiteY181" fmla="*/ 324803 h 515302"/>
              <a:gd name="connsiteX182" fmla="*/ 347910 w 548910"/>
              <a:gd name="connsiteY182" fmla="*/ 343853 h 515302"/>
              <a:gd name="connsiteX183" fmla="*/ 339338 w 548910"/>
              <a:gd name="connsiteY183" fmla="*/ 372428 h 515302"/>
              <a:gd name="connsiteX184" fmla="*/ 317430 w 548910"/>
              <a:gd name="connsiteY184" fmla="*/ 405765 h 515302"/>
              <a:gd name="connsiteX185" fmla="*/ 317430 w 548910"/>
              <a:gd name="connsiteY185" fmla="*/ 405765 h 515302"/>
              <a:gd name="connsiteX186" fmla="*/ 316478 w 548910"/>
              <a:gd name="connsiteY186" fmla="*/ 406718 h 515302"/>
              <a:gd name="connsiteX187" fmla="*/ 316478 w 548910"/>
              <a:gd name="connsiteY187" fmla="*/ 406718 h 515302"/>
              <a:gd name="connsiteX188" fmla="*/ 316478 w 548910"/>
              <a:gd name="connsiteY188" fmla="*/ 406718 h 515302"/>
              <a:gd name="connsiteX189" fmla="*/ 279330 w 548910"/>
              <a:gd name="connsiteY189" fmla="*/ 440055 h 515302"/>
              <a:gd name="connsiteX190" fmla="*/ 264090 w 548910"/>
              <a:gd name="connsiteY190" fmla="*/ 449580 h 515302"/>
              <a:gd name="connsiteX191" fmla="*/ 246945 w 548910"/>
              <a:gd name="connsiteY191" fmla="*/ 448628 h 515302"/>
              <a:gd name="connsiteX192" fmla="*/ 216465 w 548910"/>
              <a:gd name="connsiteY192" fmla="*/ 441008 h 515302"/>
              <a:gd name="connsiteX193" fmla="*/ 197415 w 548910"/>
              <a:gd name="connsiteY193" fmla="*/ 431483 h 515302"/>
              <a:gd name="connsiteX194" fmla="*/ 185033 w 548910"/>
              <a:gd name="connsiteY194" fmla="*/ 420053 h 515302"/>
              <a:gd name="connsiteX195" fmla="*/ 176460 w 548910"/>
              <a:gd name="connsiteY195" fmla="*/ 406718 h 515302"/>
              <a:gd name="connsiteX196" fmla="*/ 171698 w 548910"/>
              <a:gd name="connsiteY196" fmla="*/ 391478 h 515302"/>
              <a:gd name="connsiteX197" fmla="*/ 171698 w 548910"/>
              <a:gd name="connsiteY197" fmla="*/ 374333 h 515302"/>
              <a:gd name="connsiteX198" fmla="*/ 177413 w 548910"/>
              <a:gd name="connsiteY198" fmla="*/ 356235 h 515302"/>
              <a:gd name="connsiteX199" fmla="*/ 189795 w 548910"/>
              <a:gd name="connsiteY199" fmla="*/ 337185 h 515302"/>
              <a:gd name="connsiteX200" fmla="*/ 217418 w 548910"/>
              <a:gd name="connsiteY200" fmla="*/ 312420 h 515302"/>
              <a:gd name="connsiteX201" fmla="*/ 249803 w 548910"/>
              <a:gd name="connsiteY201" fmla="*/ 295275 h 515302"/>
              <a:gd name="connsiteX202" fmla="*/ 283140 w 548910"/>
              <a:gd name="connsiteY202" fmla="*/ 286703 h 515302"/>
              <a:gd name="connsiteX203" fmla="*/ 306953 w 548910"/>
              <a:gd name="connsiteY203" fmla="*/ 287655 h 515302"/>
              <a:gd name="connsiteX204" fmla="*/ 306953 w 548910"/>
              <a:gd name="connsiteY204" fmla="*/ 287655 h 515302"/>
              <a:gd name="connsiteX205" fmla="*/ 306953 w 548910"/>
              <a:gd name="connsiteY205" fmla="*/ 287655 h 515302"/>
              <a:gd name="connsiteX206" fmla="*/ 250755 w 548910"/>
              <a:gd name="connsiteY206" fmla="*/ 296228 h 515302"/>
              <a:gd name="connsiteX207" fmla="*/ 250755 w 548910"/>
              <a:gd name="connsiteY207" fmla="*/ 296228 h 515302"/>
              <a:gd name="connsiteX208" fmla="*/ 250755 w 548910"/>
              <a:gd name="connsiteY208" fmla="*/ 296228 h 515302"/>
              <a:gd name="connsiteX209" fmla="*/ 250755 w 548910"/>
              <a:gd name="connsiteY209" fmla="*/ 296228 h 515302"/>
              <a:gd name="connsiteX210" fmla="*/ 250755 w 548910"/>
              <a:gd name="connsiteY210" fmla="*/ 296228 h 515302"/>
              <a:gd name="connsiteX211" fmla="*/ 526980 w 548910"/>
              <a:gd name="connsiteY211" fmla="*/ 304800 h 515302"/>
              <a:gd name="connsiteX212" fmla="*/ 526028 w 548910"/>
              <a:gd name="connsiteY212" fmla="*/ 305753 h 515302"/>
              <a:gd name="connsiteX213" fmla="*/ 526980 w 548910"/>
              <a:gd name="connsiteY213" fmla="*/ 304800 h 515302"/>
              <a:gd name="connsiteX214" fmla="*/ 526980 w 548910"/>
              <a:gd name="connsiteY214" fmla="*/ 304800 h 515302"/>
              <a:gd name="connsiteX215" fmla="*/ 526980 w 548910"/>
              <a:gd name="connsiteY215" fmla="*/ 304800 h 515302"/>
              <a:gd name="connsiteX216" fmla="*/ 347910 w 548910"/>
              <a:gd name="connsiteY216" fmla="*/ 344805 h 515302"/>
              <a:gd name="connsiteX217" fmla="*/ 347910 w 548910"/>
              <a:gd name="connsiteY217" fmla="*/ 344805 h 515302"/>
              <a:gd name="connsiteX218" fmla="*/ 347910 w 548910"/>
              <a:gd name="connsiteY218" fmla="*/ 344805 h 515302"/>
              <a:gd name="connsiteX219" fmla="*/ 347910 w 548910"/>
              <a:gd name="connsiteY219" fmla="*/ 344805 h 515302"/>
              <a:gd name="connsiteX220" fmla="*/ 347910 w 548910"/>
              <a:gd name="connsiteY220" fmla="*/ 344805 h 515302"/>
              <a:gd name="connsiteX221" fmla="*/ 280283 w 548910"/>
              <a:gd name="connsiteY221" fmla="*/ 441008 h 515302"/>
              <a:gd name="connsiteX222" fmla="*/ 280283 w 548910"/>
              <a:gd name="connsiteY222" fmla="*/ 441008 h 515302"/>
              <a:gd name="connsiteX223" fmla="*/ 280283 w 548910"/>
              <a:gd name="connsiteY223" fmla="*/ 441008 h 515302"/>
              <a:gd name="connsiteX224" fmla="*/ 280283 w 548910"/>
              <a:gd name="connsiteY224" fmla="*/ 441008 h 515302"/>
              <a:gd name="connsiteX225" fmla="*/ 280283 w 548910"/>
              <a:gd name="connsiteY225" fmla="*/ 441008 h 515302"/>
              <a:gd name="connsiteX226" fmla="*/ 317430 w 548910"/>
              <a:gd name="connsiteY226" fmla="*/ 406718 h 515302"/>
              <a:gd name="connsiteX227" fmla="*/ 317430 w 548910"/>
              <a:gd name="connsiteY227" fmla="*/ 406718 h 515302"/>
              <a:gd name="connsiteX228" fmla="*/ 317430 w 548910"/>
              <a:gd name="connsiteY228" fmla="*/ 406718 h 515302"/>
              <a:gd name="connsiteX229" fmla="*/ 317430 w 548910"/>
              <a:gd name="connsiteY229" fmla="*/ 406718 h 515302"/>
              <a:gd name="connsiteX230" fmla="*/ 317430 w 548910"/>
              <a:gd name="connsiteY230" fmla="*/ 406718 h 515302"/>
              <a:gd name="connsiteX231" fmla="*/ 317430 w 548910"/>
              <a:gd name="connsiteY231" fmla="*/ 406718 h 515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548910" h="515302">
                <a:moveTo>
                  <a:pt x="491738" y="953"/>
                </a:moveTo>
                <a:cubicBezTo>
                  <a:pt x="486975" y="1905"/>
                  <a:pt x="482213" y="2858"/>
                  <a:pt x="477450" y="3810"/>
                </a:cubicBezTo>
                <a:cubicBezTo>
                  <a:pt x="471735" y="4763"/>
                  <a:pt x="466973" y="6668"/>
                  <a:pt x="461258" y="7620"/>
                </a:cubicBezTo>
                <a:cubicBezTo>
                  <a:pt x="457448" y="8573"/>
                  <a:pt x="454590" y="9525"/>
                  <a:pt x="451733" y="10478"/>
                </a:cubicBezTo>
                <a:cubicBezTo>
                  <a:pt x="447923" y="11430"/>
                  <a:pt x="444113" y="12383"/>
                  <a:pt x="440303" y="14288"/>
                </a:cubicBezTo>
                <a:cubicBezTo>
                  <a:pt x="439350" y="14288"/>
                  <a:pt x="438398" y="15240"/>
                  <a:pt x="437445" y="15240"/>
                </a:cubicBezTo>
                <a:cubicBezTo>
                  <a:pt x="435540" y="16193"/>
                  <a:pt x="433635" y="17145"/>
                  <a:pt x="431730" y="18098"/>
                </a:cubicBezTo>
                <a:cubicBezTo>
                  <a:pt x="426968" y="20003"/>
                  <a:pt x="423158" y="21908"/>
                  <a:pt x="418395" y="22860"/>
                </a:cubicBezTo>
                <a:cubicBezTo>
                  <a:pt x="411728" y="25718"/>
                  <a:pt x="405060" y="28575"/>
                  <a:pt x="398393" y="32385"/>
                </a:cubicBezTo>
                <a:cubicBezTo>
                  <a:pt x="388868" y="37148"/>
                  <a:pt x="380295" y="41910"/>
                  <a:pt x="372675" y="47625"/>
                </a:cubicBezTo>
                <a:cubicBezTo>
                  <a:pt x="364103" y="53340"/>
                  <a:pt x="356483" y="59055"/>
                  <a:pt x="349815" y="65723"/>
                </a:cubicBezTo>
                <a:cubicBezTo>
                  <a:pt x="343148" y="72390"/>
                  <a:pt x="336480" y="80010"/>
                  <a:pt x="335528" y="88583"/>
                </a:cubicBezTo>
                <a:cubicBezTo>
                  <a:pt x="334575" y="93345"/>
                  <a:pt x="335528" y="97155"/>
                  <a:pt x="336480" y="101918"/>
                </a:cubicBezTo>
                <a:cubicBezTo>
                  <a:pt x="337433" y="103823"/>
                  <a:pt x="338385" y="105728"/>
                  <a:pt x="339338" y="108585"/>
                </a:cubicBezTo>
                <a:cubicBezTo>
                  <a:pt x="340290" y="110490"/>
                  <a:pt x="341243" y="113348"/>
                  <a:pt x="343148" y="115253"/>
                </a:cubicBezTo>
                <a:cubicBezTo>
                  <a:pt x="348863" y="122873"/>
                  <a:pt x="355530" y="128588"/>
                  <a:pt x="364103" y="134303"/>
                </a:cubicBezTo>
                <a:cubicBezTo>
                  <a:pt x="375533" y="141923"/>
                  <a:pt x="388868" y="147638"/>
                  <a:pt x="402203" y="153353"/>
                </a:cubicBezTo>
                <a:cubicBezTo>
                  <a:pt x="408870" y="156210"/>
                  <a:pt x="415538" y="159068"/>
                  <a:pt x="423158" y="161925"/>
                </a:cubicBezTo>
                <a:cubicBezTo>
                  <a:pt x="426015" y="162878"/>
                  <a:pt x="427920" y="163830"/>
                  <a:pt x="430778" y="164783"/>
                </a:cubicBezTo>
                <a:cubicBezTo>
                  <a:pt x="434588" y="166688"/>
                  <a:pt x="438398" y="168593"/>
                  <a:pt x="443160" y="170498"/>
                </a:cubicBezTo>
                <a:cubicBezTo>
                  <a:pt x="445065" y="171450"/>
                  <a:pt x="447923" y="172403"/>
                  <a:pt x="449828" y="173355"/>
                </a:cubicBezTo>
                <a:cubicBezTo>
                  <a:pt x="453638" y="175260"/>
                  <a:pt x="457448" y="177165"/>
                  <a:pt x="462210" y="180023"/>
                </a:cubicBezTo>
                <a:cubicBezTo>
                  <a:pt x="468878" y="182880"/>
                  <a:pt x="474593" y="186690"/>
                  <a:pt x="480308" y="190500"/>
                </a:cubicBezTo>
                <a:cubicBezTo>
                  <a:pt x="486023" y="193358"/>
                  <a:pt x="490785" y="197168"/>
                  <a:pt x="495548" y="200025"/>
                </a:cubicBezTo>
                <a:cubicBezTo>
                  <a:pt x="499358" y="201930"/>
                  <a:pt x="502215" y="204788"/>
                  <a:pt x="505073" y="206693"/>
                </a:cubicBezTo>
                <a:cubicBezTo>
                  <a:pt x="512693" y="212408"/>
                  <a:pt x="520313" y="219075"/>
                  <a:pt x="526028" y="225743"/>
                </a:cubicBezTo>
                <a:cubicBezTo>
                  <a:pt x="529838" y="230505"/>
                  <a:pt x="532695" y="235268"/>
                  <a:pt x="535553" y="240983"/>
                </a:cubicBezTo>
                <a:cubicBezTo>
                  <a:pt x="537458" y="245745"/>
                  <a:pt x="538410" y="249555"/>
                  <a:pt x="539363" y="254318"/>
                </a:cubicBezTo>
                <a:cubicBezTo>
                  <a:pt x="540315" y="260985"/>
                  <a:pt x="540315" y="266700"/>
                  <a:pt x="539363" y="273368"/>
                </a:cubicBezTo>
                <a:cubicBezTo>
                  <a:pt x="537458" y="283845"/>
                  <a:pt x="534600" y="294323"/>
                  <a:pt x="529838" y="304800"/>
                </a:cubicBezTo>
                <a:cubicBezTo>
                  <a:pt x="525075" y="315278"/>
                  <a:pt x="519360" y="325755"/>
                  <a:pt x="511740" y="335280"/>
                </a:cubicBezTo>
                <a:cubicBezTo>
                  <a:pt x="505073" y="342900"/>
                  <a:pt x="497453" y="350520"/>
                  <a:pt x="489833" y="357188"/>
                </a:cubicBezTo>
                <a:cubicBezTo>
                  <a:pt x="481260" y="363855"/>
                  <a:pt x="473640" y="370523"/>
                  <a:pt x="464115" y="377190"/>
                </a:cubicBezTo>
                <a:cubicBezTo>
                  <a:pt x="457448" y="381000"/>
                  <a:pt x="450780" y="385763"/>
                  <a:pt x="445065" y="389573"/>
                </a:cubicBezTo>
                <a:cubicBezTo>
                  <a:pt x="443160" y="390525"/>
                  <a:pt x="441255" y="392430"/>
                  <a:pt x="439350" y="393383"/>
                </a:cubicBezTo>
                <a:cubicBezTo>
                  <a:pt x="436493" y="395288"/>
                  <a:pt x="433635" y="397193"/>
                  <a:pt x="429825" y="398145"/>
                </a:cubicBezTo>
                <a:cubicBezTo>
                  <a:pt x="425063" y="401003"/>
                  <a:pt x="421253" y="402908"/>
                  <a:pt x="416490" y="405765"/>
                </a:cubicBezTo>
                <a:cubicBezTo>
                  <a:pt x="414585" y="406718"/>
                  <a:pt x="412680" y="407670"/>
                  <a:pt x="410775" y="408623"/>
                </a:cubicBezTo>
                <a:cubicBezTo>
                  <a:pt x="403155" y="412433"/>
                  <a:pt x="395535" y="416243"/>
                  <a:pt x="387915" y="420053"/>
                </a:cubicBezTo>
                <a:cubicBezTo>
                  <a:pt x="381248" y="422910"/>
                  <a:pt x="375533" y="425768"/>
                  <a:pt x="368865" y="428625"/>
                </a:cubicBezTo>
                <a:cubicBezTo>
                  <a:pt x="345053" y="437198"/>
                  <a:pt x="320288" y="444818"/>
                  <a:pt x="295523" y="447675"/>
                </a:cubicBezTo>
                <a:cubicBezTo>
                  <a:pt x="292665" y="447675"/>
                  <a:pt x="290760" y="448628"/>
                  <a:pt x="287903" y="448628"/>
                </a:cubicBezTo>
                <a:cubicBezTo>
                  <a:pt x="292665" y="444818"/>
                  <a:pt x="297428" y="441008"/>
                  <a:pt x="302190" y="437198"/>
                </a:cubicBezTo>
                <a:cubicBezTo>
                  <a:pt x="317430" y="424815"/>
                  <a:pt x="329813" y="410528"/>
                  <a:pt x="340290" y="395288"/>
                </a:cubicBezTo>
                <a:cubicBezTo>
                  <a:pt x="345053" y="387668"/>
                  <a:pt x="349815" y="379095"/>
                  <a:pt x="353625" y="370523"/>
                </a:cubicBezTo>
                <a:cubicBezTo>
                  <a:pt x="357435" y="361950"/>
                  <a:pt x="359340" y="352425"/>
                  <a:pt x="361245" y="342900"/>
                </a:cubicBezTo>
                <a:cubicBezTo>
                  <a:pt x="362198" y="333375"/>
                  <a:pt x="362198" y="323850"/>
                  <a:pt x="359340" y="314325"/>
                </a:cubicBezTo>
                <a:cubicBezTo>
                  <a:pt x="356483" y="305753"/>
                  <a:pt x="351720" y="297180"/>
                  <a:pt x="345053" y="291465"/>
                </a:cubicBezTo>
                <a:cubicBezTo>
                  <a:pt x="338385" y="284798"/>
                  <a:pt x="329813" y="280988"/>
                  <a:pt x="320288" y="278130"/>
                </a:cubicBezTo>
                <a:cubicBezTo>
                  <a:pt x="310763" y="275273"/>
                  <a:pt x="300285" y="275273"/>
                  <a:pt x="290760" y="275273"/>
                </a:cubicBezTo>
                <a:cubicBezTo>
                  <a:pt x="269805" y="276225"/>
                  <a:pt x="248850" y="281940"/>
                  <a:pt x="230753" y="291465"/>
                </a:cubicBezTo>
                <a:cubicBezTo>
                  <a:pt x="222180" y="296228"/>
                  <a:pt x="213608" y="300990"/>
                  <a:pt x="205035" y="307658"/>
                </a:cubicBezTo>
                <a:cubicBezTo>
                  <a:pt x="197415" y="313373"/>
                  <a:pt x="189795" y="320040"/>
                  <a:pt x="184080" y="326708"/>
                </a:cubicBezTo>
                <a:cubicBezTo>
                  <a:pt x="177413" y="333375"/>
                  <a:pt x="171698" y="340995"/>
                  <a:pt x="167888" y="349568"/>
                </a:cubicBezTo>
                <a:cubicBezTo>
                  <a:pt x="165983" y="353378"/>
                  <a:pt x="164078" y="358140"/>
                  <a:pt x="163125" y="361950"/>
                </a:cubicBezTo>
                <a:cubicBezTo>
                  <a:pt x="161220" y="366713"/>
                  <a:pt x="161220" y="371475"/>
                  <a:pt x="160268" y="376238"/>
                </a:cubicBezTo>
                <a:cubicBezTo>
                  <a:pt x="159315" y="385763"/>
                  <a:pt x="160268" y="395288"/>
                  <a:pt x="163125" y="404813"/>
                </a:cubicBezTo>
                <a:cubicBezTo>
                  <a:pt x="165983" y="413385"/>
                  <a:pt x="170745" y="421958"/>
                  <a:pt x="177413" y="429578"/>
                </a:cubicBezTo>
                <a:cubicBezTo>
                  <a:pt x="189795" y="443865"/>
                  <a:pt x="207893" y="453390"/>
                  <a:pt x="226943" y="458153"/>
                </a:cubicBezTo>
                <a:cubicBezTo>
                  <a:pt x="233610" y="460058"/>
                  <a:pt x="240278" y="461010"/>
                  <a:pt x="246945" y="461963"/>
                </a:cubicBezTo>
                <a:cubicBezTo>
                  <a:pt x="240278" y="464820"/>
                  <a:pt x="234563" y="467678"/>
                  <a:pt x="227895" y="470535"/>
                </a:cubicBezTo>
                <a:cubicBezTo>
                  <a:pt x="221228" y="473393"/>
                  <a:pt x="214560" y="475298"/>
                  <a:pt x="207893" y="478155"/>
                </a:cubicBezTo>
                <a:cubicBezTo>
                  <a:pt x="205035" y="479108"/>
                  <a:pt x="202178" y="480060"/>
                  <a:pt x="200273" y="481013"/>
                </a:cubicBezTo>
                <a:cubicBezTo>
                  <a:pt x="196463" y="481965"/>
                  <a:pt x="191700" y="483870"/>
                  <a:pt x="187890" y="484823"/>
                </a:cubicBezTo>
                <a:cubicBezTo>
                  <a:pt x="185033" y="485775"/>
                  <a:pt x="182175" y="485775"/>
                  <a:pt x="180270" y="486728"/>
                </a:cubicBezTo>
                <a:cubicBezTo>
                  <a:pt x="176460" y="487680"/>
                  <a:pt x="171698" y="488633"/>
                  <a:pt x="167888" y="489585"/>
                </a:cubicBezTo>
                <a:cubicBezTo>
                  <a:pt x="165030" y="490538"/>
                  <a:pt x="162173" y="490538"/>
                  <a:pt x="159315" y="491490"/>
                </a:cubicBezTo>
                <a:cubicBezTo>
                  <a:pt x="155505" y="492443"/>
                  <a:pt x="151695" y="492443"/>
                  <a:pt x="147885" y="493395"/>
                </a:cubicBezTo>
                <a:cubicBezTo>
                  <a:pt x="145028" y="494348"/>
                  <a:pt x="141218" y="494348"/>
                  <a:pt x="138360" y="494348"/>
                </a:cubicBezTo>
                <a:cubicBezTo>
                  <a:pt x="135503" y="494348"/>
                  <a:pt x="132645" y="495300"/>
                  <a:pt x="128835" y="495300"/>
                </a:cubicBezTo>
                <a:cubicBezTo>
                  <a:pt x="125025" y="495300"/>
                  <a:pt x="122168" y="496253"/>
                  <a:pt x="118358" y="496253"/>
                </a:cubicBezTo>
                <a:cubicBezTo>
                  <a:pt x="115500" y="496253"/>
                  <a:pt x="112643" y="497205"/>
                  <a:pt x="108833" y="497205"/>
                </a:cubicBezTo>
                <a:cubicBezTo>
                  <a:pt x="102165" y="498158"/>
                  <a:pt x="94545" y="498158"/>
                  <a:pt x="87878" y="499110"/>
                </a:cubicBezTo>
                <a:cubicBezTo>
                  <a:pt x="80258" y="499110"/>
                  <a:pt x="72638" y="500063"/>
                  <a:pt x="65018" y="500063"/>
                </a:cubicBezTo>
                <a:cubicBezTo>
                  <a:pt x="57398" y="500063"/>
                  <a:pt x="49778" y="500063"/>
                  <a:pt x="42158" y="500063"/>
                </a:cubicBezTo>
                <a:cubicBezTo>
                  <a:pt x="37395" y="500063"/>
                  <a:pt x="32633" y="500063"/>
                  <a:pt x="28823" y="500063"/>
                </a:cubicBezTo>
                <a:cubicBezTo>
                  <a:pt x="23108" y="500063"/>
                  <a:pt x="16440" y="500063"/>
                  <a:pt x="10725" y="501015"/>
                </a:cubicBezTo>
                <a:cubicBezTo>
                  <a:pt x="11678" y="501015"/>
                  <a:pt x="11678" y="501015"/>
                  <a:pt x="12630" y="501015"/>
                </a:cubicBezTo>
                <a:cubicBezTo>
                  <a:pt x="10725" y="501015"/>
                  <a:pt x="7868" y="501968"/>
                  <a:pt x="5963" y="501968"/>
                </a:cubicBezTo>
                <a:cubicBezTo>
                  <a:pt x="3105" y="501968"/>
                  <a:pt x="1200" y="503873"/>
                  <a:pt x="248" y="505778"/>
                </a:cubicBezTo>
                <a:cubicBezTo>
                  <a:pt x="-705" y="508635"/>
                  <a:pt x="1200" y="511493"/>
                  <a:pt x="4058" y="512445"/>
                </a:cubicBezTo>
                <a:cubicBezTo>
                  <a:pt x="6915" y="513398"/>
                  <a:pt x="9773" y="513398"/>
                  <a:pt x="12630" y="514350"/>
                </a:cubicBezTo>
                <a:cubicBezTo>
                  <a:pt x="8820" y="514350"/>
                  <a:pt x="10725" y="514350"/>
                  <a:pt x="12630" y="514350"/>
                </a:cubicBezTo>
                <a:cubicBezTo>
                  <a:pt x="16440" y="515303"/>
                  <a:pt x="20250" y="515303"/>
                  <a:pt x="25013" y="515303"/>
                </a:cubicBezTo>
                <a:cubicBezTo>
                  <a:pt x="28823" y="515303"/>
                  <a:pt x="32633" y="515303"/>
                  <a:pt x="36443" y="515303"/>
                </a:cubicBezTo>
                <a:cubicBezTo>
                  <a:pt x="40253" y="515303"/>
                  <a:pt x="44063" y="515303"/>
                  <a:pt x="47873" y="515303"/>
                </a:cubicBezTo>
                <a:cubicBezTo>
                  <a:pt x="50730" y="515303"/>
                  <a:pt x="53588" y="515303"/>
                  <a:pt x="56445" y="515303"/>
                </a:cubicBezTo>
                <a:cubicBezTo>
                  <a:pt x="60255" y="515303"/>
                  <a:pt x="63113" y="515303"/>
                  <a:pt x="66923" y="515303"/>
                </a:cubicBezTo>
                <a:cubicBezTo>
                  <a:pt x="73590" y="514350"/>
                  <a:pt x="80258" y="514350"/>
                  <a:pt x="87878" y="513398"/>
                </a:cubicBezTo>
                <a:cubicBezTo>
                  <a:pt x="95498" y="512445"/>
                  <a:pt x="103118" y="512445"/>
                  <a:pt x="110738" y="511493"/>
                </a:cubicBezTo>
                <a:cubicBezTo>
                  <a:pt x="118358" y="510540"/>
                  <a:pt x="125025" y="509588"/>
                  <a:pt x="132645" y="508635"/>
                </a:cubicBezTo>
                <a:cubicBezTo>
                  <a:pt x="137408" y="507683"/>
                  <a:pt x="141218" y="507683"/>
                  <a:pt x="145980" y="506730"/>
                </a:cubicBezTo>
                <a:cubicBezTo>
                  <a:pt x="148838" y="506730"/>
                  <a:pt x="151695" y="505778"/>
                  <a:pt x="154553" y="504825"/>
                </a:cubicBezTo>
                <a:cubicBezTo>
                  <a:pt x="158363" y="503873"/>
                  <a:pt x="162173" y="502920"/>
                  <a:pt x="165983" y="502920"/>
                </a:cubicBezTo>
                <a:cubicBezTo>
                  <a:pt x="166935" y="502920"/>
                  <a:pt x="167888" y="502920"/>
                  <a:pt x="168840" y="501968"/>
                </a:cubicBezTo>
                <a:cubicBezTo>
                  <a:pt x="171698" y="501015"/>
                  <a:pt x="173603" y="501015"/>
                  <a:pt x="176460" y="500063"/>
                </a:cubicBezTo>
                <a:cubicBezTo>
                  <a:pt x="180270" y="499110"/>
                  <a:pt x="183128" y="498158"/>
                  <a:pt x="186938" y="497205"/>
                </a:cubicBezTo>
                <a:cubicBezTo>
                  <a:pt x="187890" y="497205"/>
                  <a:pt x="188843" y="496253"/>
                  <a:pt x="189795" y="496253"/>
                </a:cubicBezTo>
                <a:cubicBezTo>
                  <a:pt x="191700" y="495300"/>
                  <a:pt x="194558" y="494348"/>
                  <a:pt x="196463" y="494348"/>
                </a:cubicBezTo>
                <a:cubicBezTo>
                  <a:pt x="200273" y="493395"/>
                  <a:pt x="203130" y="492443"/>
                  <a:pt x="206940" y="490538"/>
                </a:cubicBezTo>
                <a:cubicBezTo>
                  <a:pt x="207893" y="490538"/>
                  <a:pt x="208845" y="489585"/>
                  <a:pt x="210750" y="489585"/>
                </a:cubicBezTo>
                <a:cubicBezTo>
                  <a:pt x="212655" y="488633"/>
                  <a:pt x="214560" y="487680"/>
                  <a:pt x="217418" y="486728"/>
                </a:cubicBezTo>
                <a:cubicBezTo>
                  <a:pt x="221228" y="484823"/>
                  <a:pt x="225990" y="483870"/>
                  <a:pt x="229800" y="481965"/>
                </a:cubicBezTo>
                <a:cubicBezTo>
                  <a:pt x="232658" y="481013"/>
                  <a:pt x="234563" y="480060"/>
                  <a:pt x="237420" y="479108"/>
                </a:cubicBezTo>
                <a:cubicBezTo>
                  <a:pt x="242183" y="477203"/>
                  <a:pt x="246945" y="474345"/>
                  <a:pt x="251708" y="472440"/>
                </a:cubicBezTo>
                <a:cubicBezTo>
                  <a:pt x="255518" y="470535"/>
                  <a:pt x="260280" y="467678"/>
                  <a:pt x="264090" y="465773"/>
                </a:cubicBezTo>
                <a:cubicBezTo>
                  <a:pt x="271710" y="465773"/>
                  <a:pt x="279330" y="465773"/>
                  <a:pt x="286950" y="464820"/>
                </a:cubicBezTo>
                <a:cubicBezTo>
                  <a:pt x="307905" y="461963"/>
                  <a:pt x="328860" y="457200"/>
                  <a:pt x="347910" y="450533"/>
                </a:cubicBezTo>
                <a:cubicBezTo>
                  <a:pt x="357435" y="447675"/>
                  <a:pt x="367913" y="443865"/>
                  <a:pt x="377438" y="439103"/>
                </a:cubicBezTo>
                <a:cubicBezTo>
                  <a:pt x="382200" y="437198"/>
                  <a:pt x="386963" y="435293"/>
                  <a:pt x="390773" y="433388"/>
                </a:cubicBezTo>
                <a:cubicBezTo>
                  <a:pt x="398393" y="429578"/>
                  <a:pt x="406965" y="425768"/>
                  <a:pt x="414585" y="421958"/>
                </a:cubicBezTo>
                <a:cubicBezTo>
                  <a:pt x="416490" y="421005"/>
                  <a:pt x="417443" y="420053"/>
                  <a:pt x="419348" y="419100"/>
                </a:cubicBezTo>
                <a:cubicBezTo>
                  <a:pt x="423158" y="416243"/>
                  <a:pt x="427920" y="414338"/>
                  <a:pt x="431730" y="411480"/>
                </a:cubicBezTo>
                <a:cubicBezTo>
                  <a:pt x="435540" y="409575"/>
                  <a:pt x="438398" y="407670"/>
                  <a:pt x="442208" y="405765"/>
                </a:cubicBezTo>
                <a:cubicBezTo>
                  <a:pt x="444113" y="404813"/>
                  <a:pt x="445065" y="403860"/>
                  <a:pt x="446970" y="402908"/>
                </a:cubicBezTo>
                <a:cubicBezTo>
                  <a:pt x="453638" y="398145"/>
                  <a:pt x="460305" y="393383"/>
                  <a:pt x="467925" y="388620"/>
                </a:cubicBezTo>
                <a:cubicBezTo>
                  <a:pt x="470783" y="386715"/>
                  <a:pt x="473640" y="383858"/>
                  <a:pt x="476498" y="381953"/>
                </a:cubicBezTo>
                <a:cubicBezTo>
                  <a:pt x="480308" y="379095"/>
                  <a:pt x="485070" y="375285"/>
                  <a:pt x="488880" y="372428"/>
                </a:cubicBezTo>
                <a:cubicBezTo>
                  <a:pt x="496500" y="365760"/>
                  <a:pt x="504120" y="359093"/>
                  <a:pt x="510788" y="352425"/>
                </a:cubicBezTo>
                <a:cubicBezTo>
                  <a:pt x="513645" y="349568"/>
                  <a:pt x="516503" y="345758"/>
                  <a:pt x="519360" y="341948"/>
                </a:cubicBezTo>
                <a:cubicBezTo>
                  <a:pt x="522218" y="338138"/>
                  <a:pt x="525075" y="334328"/>
                  <a:pt x="526980" y="330518"/>
                </a:cubicBezTo>
                <a:cubicBezTo>
                  <a:pt x="528885" y="326708"/>
                  <a:pt x="531743" y="322898"/>
                  <a:pt x="533648" y="318135"/>
                </a:cubicBezTo>
                <a:cubicBezTo>
                  <a:pt x="535553" y="313373"/>
                  <a:pt x="538410" y="309563"/>
                  <a:pt x="540315" y="304800"/>
                </a:cubicBezTo>
                <a:cubicBezTo>
                  <a:pt x="546983" y="287655"/>
                  <a:pt x="551745" y="268605"/>
                  <a:pt x="546983" y="250508"/>
                </a:cubicBezTo>
                <a:cubicBezTo>
                  <a:pt x="543173" y="232410"/>
                  <a:pt x="528885" y="217170"/>
                  <a:pt x="513645" y="204788"/>
                </a:cubicBezTo>
                <a:cubicBezTo>
                  <a:pt x="509835" y="201930"/>
                  <a:pt x="506978" y="200025"/>
                  <a:pt x="503168" y="197168"/>
                </a:cubicBezTo>
                <a:cubicBezTo>
                  <a:pt x="500310" y="195263"/>
                  <a:pt x="498405" y="193358"/>
                  <a:pt x="495548" y="192405"/>
                </a:cubicBezTo>
                <a:cubicBezTo>
                  <a:pt x="491738" y="190500"/>
                  <a:pt x="488880" y="187643"/>
                  <a:pt x="485070" y="185738"/>
                </a:cubicBezTo>
                <a:cubicBezTo>
                  <a:pt x="482213" y="183833"/>
                  <a:pt x="479355" y="181928"/>
                  <a:pt x="476498" y="180975"/>
                </a:cubicBezTo>
                <a:cubicBezTo>
                  <a:pt x="473640" y="179070"/>
                  <a:pt x="471735" y="178118"/>
                  <a:pt x="468878" y="176213"/>
                </a:cubicBezTo>
                <a:cubicBezTo>
                  <a:pt x="465068" y="174308"/>
                  <a:pt x="461258" y="172403"/>
                  <a:pt x="457448" y="169545"/>
                </a:cubicBezTo>
                <a:cubicBezTo>
                  <a:pt x="450780" y="165735"/>
                  <a:pt x="445065" y="162878"/>
                  <a:pt x="438398" y="160020"/>
                </a:cubicBezTo>
                <a:cubicBezTo>
                  <a:pt x="430778" y="156210"/>
                  <a:pt x="423158" y="153353"/>
                  <a:pt x="415538" y="149543"/>
                </a:cubicBezTo>
                <a:cubicBezTo>
                  <a:pt x="399345" y="142875"/>
                  <a:pt x="383153" y="136208"/>
                  <a:pt x="368865" y="125730"/>
                </a:cubicBezTo>
                <a:cubicBezTo>
                  <a:pt x="364103" y="121920"/>
                  <a:pt x="359340" y="118110"/>
                  <a:pt x="355530" y="113348"/>
                </a:cubicBezTo>
                <a:cubicBezTo>
                  <a:pt x="353625" y="110490"/>
                  <a:pt x="351720" y="107633"/>
                  <a:pt x="349815" y="104775"/>
                </a:cubicBezTo>
                <a:cubicBezTo>
                  <a:pt x="348863" y="102870"/>
                  <a:pt x="347910" y="100013"/>
                  <a:pt x="347910" y="98108"/>
                </a:cubicBezTo>
                <a:cubicBezTo>
                  <a:pt x="347910" y="96203"/>
                  <a:pt x="347910" y="94298"/>
                  <a:pt x="347910" y="92393"/>
                </a:cubicBezTo>
                <a:cubicBezTo>
                  <a:pt x="346005" y="89535"/>
                  <a:pt x="346958" y="87630"/>
                  <a:pt x="346958" y="85725"/>
                </a:cubicBezTo>
                <a:cubicBezTo>
                  <a:pt x="347910" y="83820"/>
                  <a:pt x="349815" y="80963"/>
                  <a:pt x="351720" y="79058"/>
                </a:cubicBezTo>
                <a:cubicBezTo>
                  <a:pt x="354578" y="75248"/>
                  <a:pt x="358388" y="72390"/>
                  <a:pt x="362198" y="68580"/>
                </a:cubicBezTo>
                <a:cubicBezTo>
                  <a:pt x="366008" y="64770"/>
                  <a:pt x="370770" y="61913"/>
                  <a:pt x="374580" y="59055"/>
                </a:cubicBezTo>
                <a:cubicBezTo>
                  <a:pt x="388868" y="48578"/>
                  <a:pt x="405060" y="40958"/>
                  <a:pt x="422205" y="33338"/>
                </a:cubicBezTo>
                <a:cubicBezTo>
                  <a:pt x="421253" y="33338"/>
                  <a:pt x="421253" y="33338"/>
                  <a:pt x="420300" y="34290"/>
                </a:cubicBezTo>
                <a:cubicBezTo>
                  <a:pt x="425063" y="32385"/>
                  <a:pt x="429825" y="30480"/>
                  <a:pt x="433635" y="28575"/>
                </a:cubicBezTo>
                <a:cubicBezTo>
                  <a:pt x="437445" y="27623"/>
                  <a:pt x="440303" y="25718"/>
                  <a:pt x="444113" y="24765"/>
                </a:cubicBezTo>
                <a:cubicBezTo>
                  <a:pt x="449828" y="22860"/>
                  <a:pt x="455543" y="20955"/>
                  <a:pt x="461258" y="19050"/>
                </a:cubicBezTo>
                <a:cubicBezTo>
                  <a:pt x="465068" y="18098"/>
                  <a:pt x="467925" y="17145"/>
                  <a:pt x="471735" y="16193"/>
                </a:cubicBezTo>
                <a:cubicBezTo>
                  <a:pt x="478403" y="14288"/>
                  <a:pt x="485070" y="13335"/>
                  <a:pt x="491738" y="12383"/>
                </a:cubicBezTo>
                <a:cubicBezTo>
                  <a:pt x="497453" y="11430"/>
                  <a:pt x="503168" y="11430"/>
                  <a:pt x="508883" y="12383"/>
                </a:cubicBezTo>
                <a:cubicBezTo>
                  <a:pt x="510788" y="12383"/>
                  <a:pt x="512693" y="13335"/>
                  <a:pt x="513645" y="13335"/>
                </a:cubicBezTo>
                <a:cubicBezTo>
                  <a:pt x="514598" y="13335"/>
                  <a:pt x="515550" y="13335"/>
                  <a:pt x="515550" y="13335"/>
                </a:cubicBezTo>
                <a:cubicBezTo>
                  <a:pt x="517455" y="13335"/>
                  <a:pt x="516503" y="14288"/>
                  <a:pt x="518408" y="14288"/>
                </a:cubicBezTo>
                <a:cubicBezTo>
                  <a:pt x="519360" y="14288"/>
                  <a:pt x="519360" y="14288"/>
                  <a:pt x="520313" y="14288"/>
                </a:cubicBezTo>
                <a:cubicBezTo>
                  <a:pt x="521265" y="14288"/>
                  <a:pt x="522218" y="13335"/>
                  <a:pt x="523170" y="12383"/>
                </a:cubicBezTo>
                <a:cubicBezTo>
                  <a:pt x="523170" y="12383"/>
                  <a:pt x="524123" y="11430"/>
                  <a:pt x="524123" y="11430"/>
                </a:cubicBezTo>
                <a:cubicBezTo>
                  <a:pt x="527933" y="10478"/>
                  <a:pt x="527933" y="9525"/>
                  <a:pt x="527933" y="8573"/>
                </a:cubicBezTo>
                <a:lnTo>
                  <a:pt x="527933" y="8573"/>
                </a:lnTo>
                <a:cubicBezTo>
                  <a:pt x="527933" y="7620"/>
                  <a:pt x="527933" y="6668"/>
                  <a:pt x="526980" y="5715"/>
                </a:cubicBezTo>
                <a:cubicBezTo>
                  <a:pt x="526028" y="3810"/>
                  <a:pt x="524123" y="3810"/>
                  <a:pt x="523170" y="2858"/>
                </a:cubicBezTo>
                <a:cubicBezTo>
                  <a:pt x="521265" y="1905"/>
                  <a:pt x="518408" y="1905"/>
                  <a:pt x="516503" y="1905"/>
                </a:cubicBezTo>
                <a:cubicBezTo>
                  <a:pt x="513645" y="0"/>
                  <a:pt x="510788" y="0"/>
                  <a:pt x="507930" y="0"/>
                </a:cubicBezTo>
                <a:cubicBezTo>
                  <a:pt x="507930" y="0"/>
                  <a:pt x="506978" y="0"/>
                  <a:pt x="506978" y="0"/>
                </a:cubicBezTo>
                <a:cubicBezTo>
                  <a:pt x="501263" y="0"/>
                  <a:pt x="496500" y="953"/>
                  <a:pt x="491738" y="953"/>
                </a:cubicBezTo>
                <a:lnTo>
                  <a:pt x="491738" y="953"/>
                </a:lnTo>
                <a:lnTo>
                  <a:pt x="491738" y="953"/>
                </a:lnTo>
                <a:close/>
                <a:moveTo>
                  <a:pt x="492690" y="13335"/>
                </a:moveTo>
                <a:cubicBezTo>
                  <a:pt x="492690" y="13335"/>
                  <a:pt x="492690" y="13335"/>
                  <a:pt x="492690" y="13335"/>
                </a:cubicBezTo>
                <a:cubicBezTo>
                  <a:pt x="492690" y="13335"/>
                  <a:pt x="492690" y="13335"/>
                  <a:pt x="492690" y="13335"/>
                </a:cubicBezTo>
                <a:lnTo>
                  <a:pt x="492690" y="13335"/>
                </a:lnTo>
                <a:lnTo>
                  <a:pt x="492690" y="13335"/>
                </a:lnTo>
                <a:close/>
                <a:moveTo>
                  <a:pt x="536505" y="254318"/>
                </a:moveTo>
                <a:cubicBezTo>
                  <a:pt x="536505" y="254318"/>
                  <a:pt x="536505" y="255270"/>
                  <a:pt x="536505" y="254318"/>
                </a:cubicBezTo>
                <a:cubicBezTo>
                  <a:pt x="536505" y="255270"/>
                  <a:pt x="536505" y="254318"/>
                  <a:pt x="536505" y="254318"/>
                </a:cubicBezTo>
                <a:lnTo>
                  <a:pt x="536505" y="254318"/>
                </a:lnTo>
                <a:lnTo>
                  <a:pt x="536505" y="254318"/>
                </a:lnTo>
                <a:close/>
                <a:moveTo>
                  <a:pt x="306953" y="287655"/>
                </a:moveTo>
                <a:cubicBezTo>
                  <a:pt x="311715" y="288608"/>
                  <a:pt x="316478" y="289560"/>
                  <a:pt x="321240" y="290513"/>
                </a:cubicBezTo>
                <a:cubicBezTo>
                  <a:pt x="325050" y="291465"/>
                  <a:pt x="327908" y="293370"/>
                  <a:pt x="330765" y="295275"/>
                </a:cubicBezTo>
                <a:cubicBezTo>
                  <a:pt x="333623" y="297180"/>
                  <a:pt x="336480" y="300038"/>
                  <a:pt x="338385" y="302895"/>
                </a:cubicBezTo>
                <a:cubicBezTo>
                  <a:pt x="340290" y="305753"/>
                  <a:pt x="343148" y="308610"/>
                  <a:pt x="344100" y="312420"/>
                </a:cubicBezTo>
                <a:cubicBezTo>
                  <a:pt x="346005" y="316230"/>
                  <a:pt x="346958" y="320993"/>
                  <a:pt x="347910" y="324803"/>
                </a:cubicBezTo>
                <a:cubicBezTo>
                  <a:pt x="348863" y="331470"/>
                  <a:pt x="348863" y="337185"/>
                  <a:pt x="347910" y="343853"/>
                </a:cubicBezTo>
                <a:cubicBezTo>
                  <a:pt x="346005" y="353378"/>
                  <a:pt x="343148" y="363855"/>
                  <a:pt x="339338" y="372428"/>
                </a:cubicBezTo>
                <a:cubicBezTo>
                  <a:pt x="333623" y="383858"/>
                  <a:pt x="326003" y="395288"/>
                  <a:pt x="317430" y="405765"/>
                </a:cubicBezTo>
                <a:cubicBezTo>
                  <a:pt x="317430" y="405765"/>
                  <a:pt x="317430" y="405765"/>
                  <a:pt x="317430" y="405765"/>
                </a:cubicBezTo>
                <a:cubicBezTo>
                  <a:pt x="317430" y="405765"/>
                  <a:pt x="317430" y="405765"/>
                  <a:pt x="316478" y="406718"/>
                </a:cubicBezTo>
                <a:cubicBezTo>
                  <a:pt x="316478" y="406718"/>
                  <a:pt x="316478" y="406718"/>
                  <a:pt x="316478" y="406718"/>
                </a:cubicBezTo>
                <a:cubicBezTo>
                  <a:pt x="316478" y="406718"/>
                  <a:pt x="316478" y="406718"/>
                  <a:pt x="316478" y="406718"/>
                </a:cubicBezTo>
                <a:cubicBezTo>
                  <a:pt x="306000" y="419100"/>
                  <a:pt x="293618" y="430530"/>
                  <a:pt x="279330" y="440055"/>
                </a:cubicBezTo>
                <a:cubicBezTo>
                  <a:pt x="274568" y="443865"/>
                  <a:pt x="268853" y="446723"/>
                  <a:pt x="264090" y="449580"/>
                </a:cubicBezTo>
                <a:cubicBezTo>
                  <a:pt x="258375" y="449580"/>
                  <a:pt x="252660" y="449580"/>
                  <a:pt x="246945" y="448628"/>
                </a:cubicBezTo>
                <a:cubicBezTo>
                  <a:pt x="236468" y="447675"/>
                  <a:pt x="225990" y="444818"/>
                  <a:pt x="216465" y="441008"/>
                </a:cubicBezTo>
                <a:cubicBezTo>
                  <a:pt x="209798" y="438150"/>
                  <a:pt x="203130" y="435293"/>
                  <a:pt x="197415" y="431483"/>
                </a:cubicBezTo>
                <a:cubicBezTo>
                  <a:pt x="192653" y="428625"/>
                  <a:pt x="188843" y="424815"/>
                  <a:pt x="185033" y="420053"/>
                </a:cubicBezTo>
                <a:cubicBezTo>
                  <a:pt x="181223" y="416243"/>
                  <a:pt x="178365" y="411480"/>
                  <a:pt x="176460" y="406718"/>
                </a:cubicBezTo>
                <a:cubicBezTo>
                  <a:pt x="174555" y="401955"/>
                  <a:pt x="172650" y="397193"/>
                  <a:pt x="171698" y="391478"/>
                </a:cubicBezTo>
                <a:cubicBezTo>
                  <a:pt x="170745" y="385763"/>
                  <a:pt x="170745" y="380048"/>
                  <a:pt x="171698" y="374333"/>
                </a:cubicBezTo>
                <a:cubicBezTo>
                  <a:pt x="172650" y="368618"/>
                  <a:pt x="174555" y="361950"/>
                  <a:pt x="177413" y="356235"/>
                </a:cubicBezTo>
                <a:cubicBezTo>
                  <a:pt x="180270" y="349568"/>
                  <a:pt x="185033" y="342900"/>
                  <a:pt x="189795" y="337185"/>
                </a:cubicBezTo>
                <a:cubicBezTo>
                  <a:pt x="197415" y="327660"/>
                  <a:pt x="206940" y="320040"/>
                  <a:pt x="217418" y="312420"/>
                </a:cubicBezTo>
                <a:cubicBezTo>
                  <a:pt x="227895" y="305753"/>
                  <a:pt x="238373" y="299085"/>
                  <a:pt x="249803" y="295275"/>
                </a:cubicBezTo>
                <a:cubicBezTo>
                  <a:pt x="260280" y="291465"/>
                  <a:pt x="271710" y="288608"/>
                  <a:pt x="283140" y="286703"/>
                </a:cubicBezTo>
                <a:cubicBezTo>
                  <a:pt x="291713" y="286703"/>
                  <a:pt x="299333" y="286703"/>
                  <a:pt x="306953" y="287655"/>
                </a:cubicBezTo>
                <a:lnTo>
                  <a:pt x="306953" y="287655"/>
                </a:lnTo>
                <a:lnTo>
                  <a:pt x="306953" y="287655"/>
                </a:lnTo>
                <a:close/>
                <a:moveTo>
                  <a:pt x="250755" y="296228"/>
                </a:moveTo>
                <a:cubicBezTo>
                  <a:pt x="250755" y="296228"/>
                  <a:pt x="250755" y="296228"/>
                  <a:pt x="250755" y="296228"/>
                </a:cubicBezTo>
                <a:cubicBezTo>
                  <a:pt x="250755" y="296228"/>
                  <a:pt x="250755" y="296228"/>
                  <a:pt x="250755" y="296228"/>
                </a:cubicBezTo>
                <a:lnTo>
                  <a:pt x="250755" y="296228"/>
                </a:lnTo>
                <a:lnTo>
                  <a:pt x="250755" y="296228"/>
                </a:lnTo>
                <a:close/>
                <a:moveTo>
                  <a:pt x="526980" y="304800"/>
                </a:moveTo>
                <a:cubicBezTo>
                  <a:pt x="526980" y="304800"/>
                  <a:pt x="526980" y="305753"/>
                  <a:pt x="526028" y="305753"/>
                </a:cubicBezTo>
                <a:cubicBezTo>
                  <a:pt x="526980" y="305753"/>
                  <a:pt x="526980" y="305753"/>
                  <a:pt x="526980" y="304800"/>
                </a:cubicBezTo>
                <a:lnTo>
                  <a:pt x="526980" y="304800"/>
                </a:lnTo>
                <a:lnTo>
                  <a:pt x="526980" y="304800"/>
                </a:lnTo>
                <a:close/>
                <a:moveTo>
                  <a:pt x="347910" y="344805"/>
                </a:moveTo>
                <a:cubicBezTo>
                  <a:pt x="347910" y="344805"/>
                  <a:pt x="347910" y="344805"/>
                  <a:pt x="347910" y="344805"/>
                </a:cubicBezTo>
                <a:cubicBezTo>
                  <a:pt x="347910" y="344805"/>
                  <a:pt x="347910" y="344805"/>
                  <a:pt x="347910" y="344805"/>
                </a:cubicBezTo>
                <a:lnTo>
                  <a:pt x="347910" y="344805"/>
                </a:lnTo>
                <a:lnTo>
                  <a:pt x="347910" y="344805"/>
                </a:lnTo>
                <a:close/>
                <a:moveTo>
                  <a:pt x="280283" y="441008"/>
                </a:moveTo>
                <a:cubicBezTo>
                  <a:pt x="280283" y="441008"/>
                  <a:pt x="280283" y="441008"/>
                  <a:pt x="280283" y="441008"/>
                </a:cubicBezTo>
                <a:cubicBezTo>
                  <a:pt x="280283" y="441008"/>
                  <a:pt x="280283" y="441008"/>
                  <a:pt x="280283" y="441008"/>
                </a:cubicBezTo>
                <a:lnTo>
                  <a:pt x="280283" y="441008"/>
                </a:lnTo>
                <a:lnTo>
                  <a:pt x="280283" y="441008"/>
                </a:lnTo>
                <a:close/>
                <a:moveTo>
                  <a:pt x="317430" y="406718"/>
                </a:moveTo>
                <a:cubicBezTo>
                  <a:pt x="318383" y="406718"/>
                  <a:pt x="318383" y="406718"/>
                  <a:pt x="317430" y="406718"/>
                </a:cubicBezTo>
                <a:cubicBezTo>
                  <a:pt x="318383" y="406718"/>
                  <a:pt x="318383" y="406718"/>
                  <a:pt x="317430" y="406718"/>
                </a:cubicBezTo>
                <a:cubicBezTo>
                  <a:pt x="318383" y="406718"/>
                  <a:pt x="318383" y="406718"/>
                  <a:pt x="317430" y="406718"/>
                </a:cubicBezTo>
                <a:lnTo>
                  <a:pt x="317430" y="406718"/>
                </a:lnTo>
                <a:lnTo>
                  <a:pt x="317430" y="406718"/>
                </a:ln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ADB886F8-176A-D9F9-28E8-4A7B146748E3}"/>
              </a:ext>
            </a:extLst>
          </p:cNvPr>
          <p:cNvGrpSpPr/>
          <p:nvPr/>
        </p:nvGrpSpPr>
        <p:grpSpPr>
          <a:xfrm>
            <a:off x="-6459698" y="-6297481"/>
            <a:ext cx="11445982" cy="12882864"/>
            <a:chOff x="-3040888" y="-3909469"/>
            <a:chExt cx="11445982" cy="12882864"/>
          </a:xfrm>
        </p:grpSpPr>
        <p:grpSp>
          <p:nvGrpSpPr>
            <p:cNvPr id="117" name="Group 116">
              <a:extLst>
                <a:ext uri="{FF2B5EF4-FFF2-40B4-BE49-F238E27FC236}">
                  <a16:creationId xmlns:a16="http://schemas.microsoft.com/office/drawing/2014/main" id="{2D74EF43-BAAD-D892-73AB-36BAF6E4F54C}"/>
                </a:ext>
              </a:extLst>
            </p:cNvPr>
            <p:cNvGrpSpPr/>
            <p:nvPr/>
          </p:nvGrpSpPr>
          <p:grpSpPr>
            <a:xfrm>
              <a:off x="-3040888" y="2025338"/>
              <a:ext cx="5392838" cy="6948057"/>
              <a:chOff x="-1762152" y="2264500"/>
              <a:chExt cx="5392838" cy="6948057"/>
            </a:xfrm>
          </p:grpSpPr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57CF7236-30E9-D34D-B794-7DA9EC5B9E15}"/>
                  </a:ext>
                </a:extLst>
              </p:cNvPr>
              <p:cNvSpPr/>
              <p:nvPr/>
            </p:nvSpPr>
            <p:spPr>
              <a:xfrm rot="17563001">
                <a:off x="-3069300" y="3614146"/>
                <a:ext cx="6905803" cy="4248456"/>
              </a:xfrm>
              <a:custGeom>
                <a:avLst/>
                <a:gdLst>
                  <a:gd name="connsiteX0" fmla="*/ 5498073 w 6905803"/>
                  <a:gd name="connsiteY0" fmla="*/ 3484249 h 4248456"/>
                  <a:gd name="connsiteX1" fmla="*/ 5593323 w 6905803"/>
                  <a:gd name="connsiteY1" fmla="*/ 3451481 h 4248456"/>
                  <a:gd name="connsiteX2" fmla="*/ 6239975 w 6905803"/>
                  <a:gd name="connsiteY2" fmla="*/ 3150397 h 4248456"/>
                  <a:gd name="connsiteX3" fmla="*/ 6622309 w 6905803"/>
                  <a:gd name="connsiteY3" fmla="*/ 3477105 h 4248456"/>
                  <a:gd name="connsiteX4" fmla="*/ 6904915 w 6905803"/>
                  <a:gd name="connsiteY4" fmla="*/ 3658080 h 4248456"/>
                  <a:gd name="connsiteX5" fmla="*/ 6583541 w 6905803"/>
                  <a:gd name="connsiteY5" fmla="*/ 4095372 h 4248456"/>
                  <a:gd name="connsiteX6" fmla="*/ 5595609 w 6905803"/>
                  <a:gd name="connsiteY6" fmla="*/ 4112327 h 4248456"/>
                  <a:gd name="connsiteX7" fmla="*/ 5365200 w 6905803"/>
                  <a:gd name="connsiteY7" fmla="*/ 4055177 h 4248456"/>
                  <a:gd name="connsiteX8" fmla="*/ 2223663 w 6905803"/>
                  <a:gd name="connsiteY8" fmla="*/ 4138521 h 4248456"/>
                  <a:gd name="connsiteX9" fmla="*/ 619653 w 6905803"/>
                  <a:gd name="connsiteY9" fmla="*/ 3168400 h 4248456"/>
                  <a:gd name="connsiteX10" fmla="*/ -805 w 6905803"/>
                  <a:gd name="connsiteY10" fmla="*/ 1984728 h 4248456"/>
                  <a:gd name="connsiteX11" fmla="*/ 710141 w 6905803"/>
                  <a:gd name="connsiteY11" fmla="*/ -1712 h 4248456"/>
                  <a:gd name="connsiteX12" fmla="*/ 1824566 w 6905803"/>
                  <a:gd name="connsiteY12" fmla="*/ 2588136 h 4248456"/>
                  <a:gd name="connsiteX13" fmla="*/ 5498073 w 6905803"/>
                  <a:gd name="connsiteY13" fmla="*/ 3484249 h 4248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905803" h="4248456">
                    <a:moveTo>
                      <a:pt x="5498073" y="3484249"/>
                    </a:moveTo>
                    <a:cubicBezTo>
                      <a:pt x="5532267" y="3482628"/>
                      <a:pt x="5565320" y="3471294"/>
                      <a:pt x="5593323" y="3451481"/>
                    </a:cubicBezTo>
                    <a:cubicBezTo>
                      <a:pt x="5737055" y="3349564"/>
                      <a:pt x="6035854" y="3121918"/>
                      <a:pt x="6239975" y="3150397"/>
                    </a:cubicBezTo>
                    <a:cubicBezTo>
                      <a:pt x="6581828" y="3198022"/>
                      <a:pt x="6622309" y="3477105"/>
                      <a:pt x="6622309" y="3477105"/>
                    </a:cubicBezTo>
                    <a:cubicBezTo>
                      <a:pt x="6622309" y="3477105"/>
                      <a:pt x="6910631" y="3466436"/>
                      <a:pt x="6904915" y="3658080"/>
                    </a:cubicBezTo>
                    <a:cubicBezTo>
                      <a:pt x="6900534" y="3805336"/>
                      <a:pt x="6816619" y="3992406"/>
                      <a:pt x="6583541" y="4095372"/>
                    </a:cubicBezTo>
                    <a:cubicBezTo>
                      <a:pt x="6265788" y="4235771"/>
                      <a:pt x="5947177" y="4343022"/>
                      <a:pt x="5595609" y="4112327"/>
                    </a:cubicBezTo>
                    <a:cubicBezTo>
                      <a:pt x="5527600" y="4067369"/>
                      <a:pt x="5446257" y="4047175"/>
                      <a:pt x="5365200" y="4055177"/>
                    </a:cubicBezTo>
                    <a:cubicBezTo>
                      <a:pt x="5167651" y="4075085"/>
                      <a:pt x="2223663" y="4138521"/>
                      <a:pt x="2223663" y="4138521"/>
                    </a:cubicBezTo>
                    <a:cubicBezTo>
                      <a:pt x="1550217" y="4138521"/>
                      <a:pt x="932397" y="3764855"/>
                      <a:pt x="619653" y="3168400"/>
                    </a:cubicBezTo>
                    <a:lnTo>
                      <a:pt x="-805" y="1984728"/>
                    </a:lnTo>
                    <a:lnTo>
                      <a:pt x="710141" y="-1712"/>
                    </a:lnTo>
                    <a:lnTo>
                      <a:pt x="1824566" y="2588136"/>
                    </a:lnTo>
                    <a:cubicBezTo>
                      <a:pt x="2364729" y="3325275"/>
                      <a:pt x="5441780" y="3497011"/>
                      <a:pt x="5498073" y="3484249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98E03014-FE13-582D-9D06-9A03D72D35B2}"/>
                  </a:ext>
                </a:extLst>
              </p:cNvPr>
              <p:cNvSpPr/>
              <p:nvPr/>
            </p:nvSpPr>
            <p:spPr>
              <a:xfrm rot="17563001">
                <a:off x="-3091162" y="3593510"/>
                <a:ext cx="6948057" cy="4290038"/>
              </a:xfrm>
              <a:custGeom>
                <a:avLst/>
                <a:gdLst>
                  <a:gd name="connsiteX0" fmla="*/ 6045883 w 6948057"/>
                  <a:gd name="connsiteY0" fmla="*/ 4288327 h 4290038"/>
                  <a:gd name="connsiteX1" fmla="*/ 5604970 w 6948057"/>
                  <a:gd name="connsiteY1" fmla="*/ 4151359 h 4290038"/>
                  <a:gd name="connsiteX2" fmla="*/ 5388658 w 6948057"/>
                  <a:gd name="connsiteY2" fmla="*/ 4097827 h 4290038"/>
                  <a:gd name="connsiteX3" fmla="*/ 2245407 w 6948057"/>
                  <a:gd name="connsiteY3" fmla="*/ 4181266 h 4290038"/>
                  <a:gd name="connsiteX4" fmla="*/ 622157 w 6948057"/>
                  <a:gd name="connsiteY4" fmla="*/ 3200191 h 4290038"/>
                  <a:gd name="connsiteX5" fmla="*/ 1603 w 6948057"/>
                  <a:gd name="connsiteY5" fmla="*/ 2016614 h 4290038"/>
                  <a:gd name="connsiteX6" fmla="*/ 460 w 6948057"/>
                  <a:gd name="connsiteY6" fmla="*/ 1999564 h 4290038"/>
                  <a:gd name="connsiteX7" fmla="*/ 711882 w 6948057"/>
                  <a:gd name="connsiteY7" fmla="*/ 12459 h 4290038"/>
                  <a:gd name="connsiteX8" fmla="*/ 738828 w 6948057"/>
                  <a:gd name="connsiteY8" fmla="*/ -495 h 4290038"/>
                  <a:gd name="connsiteX9" fmla="*/ 751316 w 6948057"/>
                  <a:gd name="connsiteY9" fmla="*/ 11220 h 4290038"/>
                  <a:gd name="connsiteX10" fmla="*/ 1864407 w 6948057"/>
                  <a:gd name="connsiteY10" fmla="*/ 2598782 h 4290038"/>
                  <a:gd name="connsiteX11" fmla="*/ 5515625 w 6948057"/>
                  <a:gd name="connsiteY11" fmla="*/ 3484609 h 4290038"/>
                  <a:gd name="connsiteX12" fmla="*/ 5519340 w 6948057"/>
                  <a:gd name="connsiteY12" fmla="*/ 3484609 h 4290038"/>
                  <a:gd name="connsiteX13" fmla="*/ 5602018 w 6948057"/>
                  <a:gd name="connsiteY13" fmla="*/ 3456034 h 4290038"/>
                  <a:gd name="connsiteX14" fmla="*/ 5635355 w 6948057"/>
                  <a:gd name="connsiteY14" fmla="*/ 3432221 h 4290038"/>
                  <a:gd name="connsiteX15" fmla="*/ 6264005 w 6948057"/>
                  <a:gd name="connsiteY15" fmla="*/ 3151232 h 4290038"/>
                  <a:gd name="connsiteX16" fmla="*/ 6660436 w 6948057"/>
                  <a:gd name="connsiteY16" fmla="*/ 3477749 h 4290038"/>
                  <a:gd name="connsiteX17" fmla="*/ 6899322 w 6948057"/>
                  <a:gd name="connsiteY17" fmla="*/ 3555951 h 4290038"/>
                  <a:gd name="connsiteX18" fmla="*/ 6946947 w 6948057"/>
                  <a:gd name="connsiteY18" fmla="*/ 3680822 h 4290038"/>
                  <a:gd name="connsiteX19" fmla="*/ 6612906 w 6948057"/>
                  <a:gd name="connsiteY19" fmla="*/ 4136880 h 4290038"/>
                  <a:gd name="connsiteX20" fmla="*/ 6045883 w 6948057"/>
                  <a:gd name="connsiteY20" fmla="*/ 4288327 h 4290038"/>
                  <a:gd name="connsiteX21" fmla="*/ 5420471 w 6948057"/>
                  <a:gd name="connsiteY21" fmla="*/ 4053251 h 4290038"/>
                  <a:gd name="connsiteX22" fmla="*/ 5628212 w 6948057"/>
                  <a:gd name="connsiteY22" fmla="*/ 4115828 h 4290038"/>
                  <a:gd name="connsiteX23" fmla="*/ 6595951 w 6948057"/>
                  <a:gd name="connsiteY23" fmla="*/ 4096778 h 4290038"/>
                  <a:gd name="connsiteX24" fmla="*/ 6904657 w 6948057"/>
                  <a:gd name="connsiteY24" fmla="*/ 3678250 h 4290038"/>
                  <a:gd name="connsiteX25" fmla="*/ 6869414 w 6948057"/>
                  <a:gd name="connsiteY25" fmla="*/ 3584905 h 4290038"/>
                  <a:gd name="connsiteX26" fmla="*/ 6644053 w 6948057"/>
                  <a:gd name="connsiteY26" fmla="*/ 3518993 h 4290038"/>
                  <a:gd name="connsiteX27" fmla="*/ 6643290 w 6948057"/>
                  <a:gd name="connsiteY27" fmla="*/ 3518993 h 4290038"/>
                  <a:gd name="connsiteX28" fmla="*/ 6622336 w 6948057"/>
                  <a:gd name="connsiteY28" fmla="*/ 3500801 h 4290038"/>
                  <a:gd name="connsiteX29" fmla="*/ 6258005 w 6948057"/>
                  <a:gd name="connsiteY29" fmla="*/ 3192000 h 4290038"/>
                  <a:gd name="connsiteX30" fmla="*/ 5660120 w 6948057"/>
                  <a:gd name="connsiteY30" fmla="*/ 3465559 h 4290038"/>
                  <a:gd name="connsiteX31" fmla="*/ 5626592 w 6948057"/>
                  <a:gd name="connsiteY31" fmla="*/ 3489464 h 4290038"/>
                  <a:gd name="connsiteX32" fmla="*/ 5519245 w 6948057"/>
                  <a:gd name="connsiteY32" fmla="*/ 3526136 h 4290038"/>
                  <a:gd name="connsiteX33" fmla="*/ 3860752 w 6948057"/>
                  <a:gd name="connsiteY33" fmla="*/ 3358972 h 4290038"/>
                  <a:gd name="connsiteX34" fmla="*/ 1828784 w 6948057"/>
                  <a:gd name="connsiteY34" fmla="*/ 2621261 h 4290038"/>
                  <a:gd name="connsiteX35" fmla="*/ 1826403 w 6948057"/>
                  <a:gd name="connsiteY35" fmla="*/ 2617071 h 4290038"/>
                  <a:gd name="connsiteX36" fmla="*/ 732933 w 6948057"/>
                  <a:gd name="connsiteY36" fmla="*/ 76848 h 4290038"/>
                  <a:gd name="connsiteX37" fmla="*/ 43323 w 6948057"/>
                  <a:gd name="connsiteY37" fmla="*/ 2003661 h 4290038"/>
                  <a:gd name="connsiteX38" fmla="*/ 659495 w 6948057"/>
                  <a:gd name="connsiteY38" fmla="*/ 3179046 h 4290038"/>
                  <a:gd name="connsiteX39" fmla="*/ 2245407 w 6948057"/>
                  <a:gd name="connsiteY39" fmla="*/ 4138594 h 4290038"/>
                  <a:gd name="connsiteX40" fmla="*/ 5384847 w 6948057"/>
                  <a:gd name="connsiteY40" fmla="*/ 4055346 h 4290038"/>
                  <a:gd name="connsiteX41" fmla="*/ 5420757 w 6948057"/>
                  <a:gd name="connsiteY41" fmla="*/ 4053537 h 4290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6948057" h="4290038">
                    <a:moveTo>
                      <a:pt x="6045883" y="4288327"/>
                    </a:moveTo>
                    <a:cubicBezTo>
                      <a:pt x="5903008" y="4288327"/>
                      <a:pt x="5756608" y="4250227"/>
                      <a:pt x="5604970" y="4151359"/>
                    </a:cubicBezTo>
                    <a:cubicBezTo>
                      <a:pt x="5541058" y="4109447"/>
                      <a:pt x="5464762" y="4090493"/>
                      <a:pt x="5388658" y="4097827"/>
                    </a:cubicBezTo>
                    <a:cubicBezTo>
                      <a:pt x="5192538" y="4117544"/>
                      <a:pt x="2365613" y="4178599"/>
                      <a:pt x="2245407" y="4181266"/>
                    </a:cubicBezTo>
                    <a:cubicBezTo>
                      <a:pt x="1563675" y="4182694"/>
                      <a:pt x="937863" y="3804456"/>
                      <a:pt x="622157" y="3200191"/>
                    </a:cubicBezTo>
                    <a:lnTo>
                      <a:pt x="1603" y="2016614"/>
                    </a:lnTo>
                    <a:cubicBezTo>
                      <a:pt x="-1150" y="2011375"/>
                      <a:pt x="-1559" y="2005185"/>
                      <a:pt x="460" y="1999564"/>
                    </a:cubicBezTo>
                    <a:lnTo>
                      <a:pt x="711882" y="12459"/>
                    </a:lnTo>
                    <a:cubicBezTo>
                      <a:pt x="715740" y="1411"/>
                      <a:pt x="727808" y="-4401"/>
                      <a:pt x="738828" y="-495"/>
                    </a:cubicBezTo>
                    <a:cubicBezTo>
                      <a:pt x="744458" y="1505"/>
                      <a:pt x="748992" y="5696"/>
                      <a:pt x="751316" y="11220"/>
                    </a:cubicBezTo>
                    <a:lnTo>
                      <a:pt x="1864407" y="2598782"/>
                    </a:lnTo>
                    <a:cubicBezTo>
                      <a:pt x="2388282" y="3306203"/>
                      <a:pt x="5396658" y="3499561"/>
                      <a:pt x="5515625" y="3484609"/>
                    </a:cubicBezTo>
                    <a:cubicBezTo>
                      <a:pt x="5516864" y="3484418"/>
                      <a:pt x="5518102" y="3484418"/>
                      <a:pt x="5519340" y="3484609"/>
                    </a:cubicBezTo>
                    <a:cubicBezTo>
                      <a:pt x="5548963" y="3482892"/>
                      <a:pt x="5577633" y="3472986"/>
                      <a:pt x="5602018" y="3456034"/>
                    </a:cubicBezTo>
                    <a:lnTo>
                      <a:pt x="5635355" y="3432221"/>
                    </a:lnTo>
                    <a:cubicBezTo>
                      <a:pt x="5796423" y="3316777"/>
                      <a:pt x="6065980" y="3123610"/>
                      <a:pt x="6264005" y="3151232"/>
                    </a:cubicBezTo>
                    <a:cubicBezTo>
                      <a:pt x="6565757" y="3193238"/>
                      <a:pt x="6643862" y="3412504"/>
                      <a:pt x="6660436" y="3477749"/>
                    </a:cubicBezTo>
                    <a:cubicBezTo>
                      <a:pt x="6706632" y="3478511"/>
                      <a:pt x="6830361" y="3487274"/>
                      <a:pt x="6899322" y="3555951"/>
                    </a:cubicBezTo>
                    <a:cubicBezTo>
                      <a:pt x="6932469" y="3588812"/>
                      <a:pt x="6949805" y="3634246"/>
                      <a:pt x="6946947" y="3680822"/>
                    </a:cubicBezTo>
                    <a:cubicBezTo>
                      <a:pt x="6944757" y="3754164"/>
                      <a:pt x="6914182" y="4003814"/>
                      <a:pt x="6612906" y="4136880"/>
                    </a:cubicBezTo>
                    <a:cubicBezTo>
                      <a:pt x="6432311" y="4216413"/>
                      <a:pt x="6243431" y="4288327"/>
                      <a:pt x="6045883" y="4288327"/>
                    </a:cubicBezTo>
                    <a:close/>
                    <a:moveTo>
                      <a:pt x="5420471" y="4053251"/>
                    </a:moveTo>
                    <a:cubicBezTo>
                      <a:pt x="5494290" y="4053537"/>
                      <a:pt x="5566490" y="4075252"/>
                      <a:pt x="5628212" y="4115828"/>
                    </a:cubicBezTo>
                    <a:cubicBezTo>
                      <a:pt x="5972445" y="4341382"/>
                      <a:pt x="6282388" y="4235749"/>
                      <a:pt x="6595951" y="4096778"/>
                    </a:cubicBezTo>
                    <a:cubicBezTo>
                      <a:pt x="6874462" y="3973811"/>
                      <a:pt x="6902656" y="3745307"/>
                      <a:pt x="6904657" y="3678250"/>
                    </a:cubicBezTo>
                    <a:cubicBezTo>
                      <a:pt x="6907038" y="3643485"/>
                      <a:pt x="6894180" y="3609385"/>
                      <a:pt x="6869414" y="3584905"/>
                    </a:cubicBezTo>
                    <a:cubicBezTo>
                      <a:pt x="6798358" y="3514325"/>
                      <a:pt x="6645672" y="3518993"/>
                      <a:pt x="6644053" y="3518993"/>
                    </a:cubicBezTo>
                    <a:lnTo>
                      <a:pt x="6643290" y="3518993"/>
                    </a:lnTo>
                    <a:cubicBezTo>
                      <a:pt x="6632718" y="3518993"/>
                      <a:pt x="6623765" y="3511277"/>
                      <a:pt x="6622336" y="3500801"/>
                    </a:cubicBezTo>
                    <a:cubicBezTo>
                      <a:pt x="6620716" y="3490131"/>
                      <a:pt x="6579187" y="3236768"/>
                      <a:pt x="6258005" y="3192000"/>
                    </a:cubicBezTo>
                    <a:cubicBezTo>
                      <a:pt x="6077030" y="3166949"/>
                      <a:pt x="5805758" y="3361163"/>
                      <a:pt x="5660120" y="3465559"/>
                    </a:cubicBezTo>
                    <a:lnTo>
                      <a:pt x="5626592" y="3489464"/>
                    </a:lnTo>
                    <a:cubicBezTo>
                      <a:pt x="5594874" y="3511467"/>
                      <a:pt x="5557726" y="3524136"/>
                      <a:pt x="5519245" y="3526136"/>
                    </a:cubicBezTo>
                    <a:cubicBezTo>
                      <a:pt x="5445522" y="3530231"/>
                      <a:pt x="4676664" y="3488036"/>
                      <a:pt x="3860752" y="3358972"/>
                    </a:cubicBezTo>
                    <a:cubicBezTo>
                      <a:pt x="3091133" y="3237242"/>
                      <a:pt x="2113962" y="3010453"/>
                      <a:pt x="1828784" y="2621261"/>
                    </a:cubicBezTo>
                    <a:cubicBezTo>
                      <a:pt x="1827831" y="2619928"/>
                      <a:pt x="1827031" y="2618594"/>
                      <a:pt x="1826403" y="2617071"/>
                    </a:cubicBezTo>
                    <a:lnTo>
                      <a:pt x="732933" y="76848"/>
                    </a:lnTo>
                    <a:lnTo>
                      <a:pt x="43323" y="2003661"/>
                    </a:lnTo>
                    <a:lnTo>
                      <a:pt x="659495" y="3179046"/>
                    </a:lnTo>
                    <a:cubicBezTo>
                      <a:pt x="967581" y="3769882"/>
                      <a:pt x="1579105" y="4139831"/>
                      <a:pt x="2245407" y="4138594"/>
                    </a:cubicBezTo>
                    <a:cubicBezTo>
                      <a:pt x="2273982" y="4137927"/>
                      <a:pt x="5190348" y="4074968"/>
                      <a:pt x="5384847" y="4055346"/>
                    </a:cubicBezTo>
                    <a:cubicBezTo>
                      <a:pt x="5396754" y="4054106"/>
                      <a:pt x="5408755" y="4053537"/>
                      <a:pt x="5420757" y="405353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80275CB1-7EE8-3628-26A3-104CF5730B2C}"/>
                  </a:ext>
                </a:extLst>
              </p:cNvPr>
              <p:cNvSpPr/>
              <p:nvPr/>
            </p:nvSpPr>
            <p:spPr>
              <a:xfrm rot="17563001">
                <a:off x="1151475" y="2828387"/>
                <a:ext cx="2829972" cy="1820799"/>
              </a:xfrm>
              <a:custGeom>
                <a:avLst/>
                <a:gdLst>
                  <a:gd name="connsiteX0" fmla="*/ -805 w 2829972"/>
                  <a:gd name="connsiteY0" fmla="*/ 496637 h 1820799"/>
                  <a:gd name="connsiteX1" fmla="*/ 283897 w 2829972"/>
                  <a:gd name="connsiteY1" fmla="*/ -1712 h 1820799"/>
                  <a:gd name="connsiteX2" fmla="*/ 517640 w 2829972"/>
                  <a:gd name="connsiteY2" fmla="*/ 149927 h 1820799"/>
                  <a:gd name="connsiteX3" fmla="*/ 548978 w 2829972"/>
                  <a:gd name="connsiteY3" fmla="*/ 182883 h 1820799"/>
                  <a:gd name="connsiteX4" fmla="*/ 562979 w 2829972"/>
                  <a:gd name="connsiteY4" fmla="*/ 206886 h 1820799"/>
                  <a:gd name="connsiteX5" fmla="*/ 647752 w 2829972"/>
                  <a:gd name="connsiteY5" fmla="*/ 255463 h 1820799"/>
                  <a:gd name="connsiteX6" fmla="*/ 701092 w 2829972"/>
                  <a:gd name="connsiteY6" fmla="*/ 270989 h 1820799"/>
                  <a:gd name="connsiteX7" fmla="*/ 2439118 w 2829972"/>
                  <a:gd name="connsiteY7" fmla="*/ 1396653 h 1820799"/>
                  <a:gd name="connsiteX8" fmla="*/ 2477981 w 2829972"/>
                  <a:gd name="connsiteY8" fmla="*/ 1429705 h 1820799"/>
                  <a:gd name="connsiteX9" fmla="*/ 2829168 w 2829972"/>
                  <a:gd name="connsiteY9" fmla="*/ 1819088 h 1820799"/>
                  <a:gd name="connsiteX10" fmla="*/ 2340249 w 2829972"/>
                  <a:gd name="connsiteY10" fmla="*/ 1708597 h 1820799"/>
                  <a:gd name="connsiteX11" fmla="*/ 2264049 w 2829972"/>
                  <a:gd name="connsiteY11" fmla="*/ 1680022 h 1820799"/>
                  <a:gd name="connsiteX12" fmla="*/ 435248 w 2829972"/>
                  <a:gd name="connsiteY12" fmla="*/ 723808 h 1820799"/>
                  <a:gd name="connsiteX13" fmla="*/ 397148 w 2829972"/>
                  <a:gd name="connsiteY13" fmla="*/ 688375 h 1820799"/>
                  <a:gd name="connsiteX14" fmla="*/ 394767 w 2829972"/>
                  <a:gd name="connsiteY14" fmla="*/ 684565 h 1820799"/>
                  <a:gd name="connsiteX15" fmla="*/ 312091 w 2829972"/>
                  <a:gd name="connsiteY15" fmla="*/ 638178 h 1820799"/>
                  <a:gd name="connsiteX16" fmla="*/ 295136 w 2829972"/>
                  <a:gd name="connsiteY16" fmla="*/ 638178 h 1820799"/>
                  <a:gd name="connsiteX17" fmla="*/ 250464 w 2829972"/>
                  <a:gd name="connsiteY17" fmla="*/ 627224 h 1820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829972" h="1820799">
                    <a:moveTo>
                      <a:pt x="-805" y="496637"/>
                    </a:moveTo>
                    <a:lnTo>
                      <a:pt x="283897" y="-1712"/>
                    </a:lnTo>
                    <a:lnTo>
                      <a:pt x="517640" y="149927"/>
                    </a:lnTo>
                    <a:cubicBezTo>
                      <a:pt x="530498" y="158309"/>
                      <a:pt x="541262" y="169548"/>
                      <a:pt x="548978" y="182883"/>
                    </a:cubicBezTo>
                    <a:lnTo>
                      <a:pt x="562979" y="206886"/>
                    </a:lnTo>
                    <a:cubicBezTo>
                      <a:pt x="580411" y="237175"/>
                      <a:pt x="612795" y="255654"/>
                      <a:pt x="647752" y="255463"/>
                    </a:cubicBezTo>
                    <a:cubicBezTo>
                      <a:pt x="666706" y="255177"/>
                      <a:pt x="685280" y="260607"/>
                      <a:pt x="701092" y="270989"/>
                    </a:cubicBezTo>
                    <a:lnTo>
                      <a:pt x="2439118" y="1396653"/>
                    </a:lnTo>
                    <a:cubicBezTo>
                      <a:pt x="2453406" y="1405987"/>
                      <a:pt x="2466550" y="1417038"/>
                      <a:pt x="2477981" y="1429705"/>
                    </a:cubicBezTo>
                    <a:lnTo>
                      <a:pt x="2829168" y="1819088"/>
                    </a:lnTo>
                    <a:lnTo>
                      <a:pt x="2340249" y="1708597"/>
                    </a:lnTo>
                    <a:cubicBezTo>
                      <a:pt x="2313675" y="1702407"/>
                      <a:pt x="2288052" y="1692786"/>
                      <a:pt x="2264049" y="1680022"/>
                    </a:cubicBezTo>
                    <a:lnTo>
                      <a:pt x="435248" y="723808"/>
                    </a:lnTo>
                    <a:cubicBezTo>
                      <a:pt x="419628" y="715617"/>
                      <a:pt x="406389" y="703424"/>
                      <a:pt x="397148" y="688375"/>
                    </a:cubicBezTo>
                    <a:lnTo>
                      <a:pt x="394767" y="684565"/>
                    </a:lnTo>
                    <a:cubicBezTo>
                      <a:pt x="377146" y="655799"/>
                      <a:pt x="345810" y="638178"/>
                      <a:pt x="312091" y="638178"/>
                    </a:cubicBezTo>
                    <a:lnTo>
                      <a:pt x="295136" y="638178"/>
                    </a:lnTo>
                    <a:cubicBezTo>
                      <a:pt x="279610" y="638274"/>
                      <a:pt x="264180" y="634464"/>
                      <a:pt x="250464" y="627224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A5E630C8-F24E-CC26-409D-6FD0C0929835}"/>
                  </a:ext>
                </a:extLst>
              </p:cNvPr>
              <p:cNvSpPr/>
              <p:nvPr/>
            </p:nvSpPr>
            <p:spPr>
              <a:xfrm rot="17563001">
                <a:off x="1130532" y="2806748"/>
                <a:ext cx="2872310" cy="1863478"/>
              </a:xfrm>
              <a:custGeom>
                <a:avLst/>
                <a:gdLst>
                  <a:gd name="connsiteX0" fmla="*/ 2849974 w 2872310"/>
                  <a:gd name="connsiteY0" fmla="*/ 1861576 h 1863478"/>
                  <a:gd name="connsiteX1" fmla="*/ 2845307 w 2872310"/>
                  <a:gd name="connsiteY1" fmla="*/ 1861099 h 1863478"/>
                  <a:gd name="connsiteX2" fmla="*/ 2356388 w 2872310"/>
                  <a:gd name="connsiteY2" fmla="*/ 1750611 h 1863478"/>
                  <a:gd name="connsiteX3" fmla="*/ 2274568 w 2872310"/>
                  <a:gd name="connsiteY3" fmla="*/ 1720510 h 1863478"/>
                  <a:gd name="connsiteX4" fmla="*/ 445768 w 2872310"/>
                  <a:gd name="connsiteY4" fmla="*/ 764296 h 1863478"/>
                  <a:gd name="connsiteX5" fmla="*/ 399572 w 2872310"/>
                  <a:gd name="connsiteY5" fmla="*/ 721053 h 1863478"/>
                  <a:gd name="connsiteX6" fmla="*/ 397191 w 2872310"/>
                  <a:gd name="connsiteY6" fmla="*/ 717338 h 1863478"/>
                  <a:gd name="connsiteX7" fmla="*/ 332993 w 2872310"/>
                  <a:gd name="connsiteY7" fmla="*/ 681048 h 1863478"/>
                  <a:gd name="connsiteX8" fmla="*/ 315276 w 2872310"/>
                  <a:gd name="connsiteY8" fmla="*/ 681048 h 1863478"/>
                  <a:gd name="connsiteX9" fmla="*/ 261174 w 2872310"/>
                  <a:gd name="connsiteY9" fmla="*/ 667713 h 1863478"/>
                  <a:gd name="connsiteX10" fmla="*/ 10571 w 2872310"/>
                  <a:gd name="connsiteY10" fmla="*/ 536744 h 1863478"/>
                  <a:gd name="connsiteX11" fmla="*/ 1617 w 2872310"/>
                  <a:gd name="connsiteY11" fmla="*/ 508074 h 1863478"/>
                  <a:gd name="connsiteX12" fmla="*/ 1999 w 2872310"/>
                  <a:gd name="connsiteY12" fmla="*/ 507311 h 1863478"/>
                  <a:gd name="connsiteX13" fmla="*/ 286701 w 2872310"/>
                  <a:gd name="connsiteY13" fmla="*/ 8963 h 1863478"/>
                  <a:gd name="connsiteX14" fmla="*/ 315656 w 2872310"/>
                  <a:gd name="connsiteY14" fmla="*/ 1153 h 1863478"/>
                  <a:gd name="connsiteX15" fmla="*/ 316704 w 2872310"/>
                  <a:gd name="connsiteY15" fmla="*/ 1724 h 1863478"/>
                  <a:gd name="connsiteX16" fmla="*/ 550353 w 2872310"/>
                  <a:gd name="connsiteY16" fmla="*/ 153363 h 1863478"/>
                  <a:gd name="connsiteX17" fmla="*/ 588453 w 2872310"/>
                  <a:gd name="connsiteY17" fmla="*/ 193463 h 1863478"/>
                  <a:gd name="connsiteX18" fmla="*/ 602454 w 2872310"/>
                  <a:gd name="connsiteY18" fmla="*/ 217466 h 1863478"/>
                  <a:gd name="connsiteX19" fmla="*/ 667701 w 2872310"/>
                  <a:gd name="connsiteY19" fmla="*/ 255566 h 1863478"/>
                  <a:gd name="connsiteX20" fmla="*/ 670082 w 2872310"/>
                  <a:gd name="connsiteY20" fmla="*/ 255566 h 1863478"/>
                  <a:gd name="connsiteX21" fmla="*/ 733709 w 2872310"/>
                  <a:gd name="connsiteY21" fmla="*/ 274616 h 1863478"/>
                  <a:gd name="connsiteX22" fmla="*/ 2471735 w 2872310"/>
                  <a:gd name="connsiteY22" fmla="*/ 1400281 h 1863478"/>
                  <a:gd name="connsiteX23" fmla="*/ 2514789 w 2872310"/>
                  <a:gd name="connsiteY23" fmla="*/ 1436951 h 1863478"/>
                  <a:gd name="connsiteX24" fmla="*/ 2866071 w 2872310"/>
                  <a:gd name="connsiteY24" fmla="*/ 1826334 h 1863478"/>
                  <a:gd name="connsiteX25" fmla="*/ 2864452 w 2872310"/>
                  <a:gd name="connsiteY25" fmla="*/ 1856337 h 1863478"/>
                  <a:gd name="connsiteX26" fmla="*/ 2850260 w 2872310"/>
                  <a:gd name="connsiteY26" fmla="*/ 1861767 h 1863478"/>
                  <a:gd name="connsiteX27" fmla="*/ 332611 w 2872310"/>
                  <a:gd name="connsiteY27" fmla="*/ 638566 h 1863478"/>
                  <a:gd name="connsiteX28" fmla="*/ 433005 w 2872310"/>
                  <a:gd name="connsiteY28" fmla="*/ 695049 h 1863478"/>
                  <a:gd name="connsiteX29" fmla="*/ 435291 w 2872310"/>
                  <a:gd name="connsiteY29" fmla="*/ 698764 h 1863478"/>
                  <a:gd name="connsiteX30" fmla="*/ 465104 w 2872310"/>
                  <a:gd name="connsiteY30" fmla="*/ 726577 h 1863478"/>
                  <a:gd name="connsiteX31" fmla="*/ 2293904 w 2872310"/>
                  <a:gd name="connsiteY31" fmla="*/ 1682887 h 1863478"/>
                  <a:gd name="connsiteX32" fmla="*/ 2365533 w 2872310"/>
                  <a:gd name="connsiteY32" fmla="*/ 1709176 h 1863478"/>
                  <a:gd name="connsiteX33" fmla="*/ 2789109 w 2872310"/>
                  <a:gd name="connsiteY33" fmla="*/ 1804903 h 1863478"/>
                  <a:gd name="connsiteX34" fmla="*/ 2482689 w 2872310"/>
                  <a:gd name="connsiteY34" fmla="*/ 1465240 h 1863478"/>
                  <a:gd name="connsiteX35" fmla="*/ 2448018 w 2872310"/>
                  <a:gd name="connsiteY35" fmla="*/ 1435714 h 1863478"/>
                  <a:gd name="connsiteX36" fmla="*/ 710182 w 2872310"/>
                  <a:gd name="connsiteY36" fmla="*/ 310049 h 1863478"/>
                  <a:gd name="connsiteX37" fmla="*/ 668749 w 2872310"/>
                  <a:gd name="connsiteY37" fmla="*/ 297952 h 1863478"/>
                  <a:gd name="connsiteX38" fmla="*/ 667320 w 2872310"/>
                  <a:gd name="connsiteY38" fmla="*/ 297952 h 1863478"/>
                  <a:gd name="connsiteX39" fmla="*/ 565307 w 2872310"/>
                  <a:gd name="connsiteY39" fmla="*/ 238802 h 1863478"/>
                  <a:gd name="connsiteX40" fmla="*/ 551305 w 2872310"/>
                  <a:gd name="connsiteY40" fmla="*/ 214799 h 1863478"/>
                  <a:gd name="connsiteX41" fmla="*/ 526731 w 2872310"/>
                  <a:gd name="connsiteY41" fmla="*/ 188986 h 1863478"/>
                  <a:gd name="connsiteX42" fmla="*/ 311941 w 2872310"/>
                  <a:gd name="connsiteY42" fmla="*/ 49540 h 1863478"/>
                  <a:gd name="connsiteX43" fmla="*/ 49433 w 2872310"/>
                  <a:gd name="connsiteY43" fmla="*/ 509026 h 1863478"/>
                  <a:gd name="connsiteX44" fmla="*/ 280414 w 2872310"/>
                  <a:gd name="connsiteY44" fmla="*/ 629803 h 1863478"/>
                  <a:gd name="connsiteX45" fmla="*/ 315181 w 2872310"/>
                  <a:gd name="connsiteY45" fmla="*/ 638280 h 1863478"/>
                  <a:gd name="connsiteX46" fmla="*/ 332611 w 2872310"/>
                  <a:gd name="connsiteY46" fmla="*/ 638280 h 1863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872310" h="1863478">
                    <a:moveTo>
                      <a:pt x="2849974" y="1861576"/>
                    </a:moveTo>
                    <a:cubicBezTo>
                      <a:pt x="2848450" y="1861576"/>
                      <a:pt x="2846830" y="1861385"/>
                      <a:pt x="2845307" y="1861099"/>
                    </a:cubicBezTo>
                    <a:lnTo>
                      <a:pt x="2356388" y="1750611"/>
                    </a:lnTo>
                    <a:cubicBezTo>
                      <a:pt x="2327908" y="1744132"/>
                      <a:pt x="2300381" y="1734037"/>
                      <a:pt x="2274568" y="1720510"/>
                    </a:cubicBezTo>
                    <a:lnTo>
                      <a:pt x="445768" y="764296"/>
                    </a:lnTo>
                    <a:cubicBezTo>
                      <a:pt x="426814" y="754295"/>
                      <a:pt x="410811" y="739341"/>
                      <a:pt x="399572" y="721053"/>
                    </a:cubicBezTo>
                    <a:lnTo>
                      <a:pt x="397191" y="717338"/>
                    </a:lnTo>
                    <a:cubicBezTo>
                      <a:pt x="383474" y="695049"/>
                      <a:pt x="359186" y="681333"/>
                      <a:pt x="332993" y="681048"/>
                    </a:cubicBezTo>
                    <a:lnTo>
                      <a:pt x="315276" y="681048"/>
                    </a:lnTo>
                    <a:cubicBezTo>
                      <a:pt x="296417" y="681048"/>
                      <a:pt x="277842" y="676475"/>
                      <a:pt x="261174" y="667713"/>
                    </a:cubicBezTo>
                    <a:lnTo>
                      <a:pt x="10571" y="536744"/>
                    </a:lnTo>
                    <a:cubicBezTo>
                      <a:pt x="188" y="531314"/>
                      <a:pt x="-3811" y="518456"/>
                      <a:pt x="1617" y="508074"/>
                    </a:cubicBezTo>
                    <a:cubicBezTo>
                      <a:pt x="1713" y="507788"/>
                      <a:pt x="1808" y="507597"/>
                      <a:pt x="1999" y="507311"/>
                    </a:cubicBezTo>
                    <a:lnTo>
                      <a:pt x="286701" y="8963"/>
                    </a:lnTo>
                    <a:cubicBezTo>
                      <a:pt x="292511" y="-1228"/>
                      <a:pt x="305560" y="-4752"/>
                      <a:pt x="315656" y="1153"/>
                    </a:cubicBezTo>
                    <a:cubicBezTo>
                      <a:pt x="316038" y="1343"/>
                      <a:pt x="316419" y="1534"/>
                      <a:pt x="316704" y="1724"/>
                    </a:cubicBezTo>
                    <a:lnTo>
                      <a:pt x="550353" y="153363"/>
                    </a:lnTo>
                    <a:cubicBezTo>
                      <a:pt x="566069" y="163554"/>
                      <a:pt x="579118" y="177271"/>
                      <a:pt x="588453" y="193463"/>
                    </a:cubicBezTo>
                    <a:lnTo>
                      <a:pt x="602454" y="217466"/>
                    </a:lnTo>
                    <a:cubicBezTo>
                      <a:pt x="615885" y="240802"/>
                      <a:pt x="640745" y="255280"/>
                      <a:pt x="667701" y="255566"/>
                    </a:cubicBezTo>
                    <a:lnTo>
                      <a:pt x="670082" y="255566"/>
                    </a:lnTo>
                    <a:cubicBezTo>
                      <a:pt x="692657" y="255566"/>
                      <a:pt x="714849" y="262233"/>
                      <a:pt x="733709" y="274616"/>
                    </a:cubicBezTo>
                    <a:lnTo>
                      <a:pt x="2471735" y="1400281"/>
                    </a:lnTo>
                    <a:cubicBezTo>
                      <a:pt x="2487643" y="1410566"/>
                      <a:pt x="2502121" y="1422854"/>
                      <a:pt x="2514789" y="1436951"/>
                    </a:cubicBezTo>
                    <a:lnTo>
                      <a:pt x="2866071" y="1826334"/>
                    </a:lnTo>
                    <a:cubicBezTo>
                      <a:pt x="2873882" y="1835096"/>
                      <a:pt x="2873214" y="1848526"/>
                      <a:pt x="2864452" y="1856337"/>
                    </a:cubicBezTo>
                    <a:cubicBezTo>
                      <a:pt x="2860547" y="1859862"/>
                      <a:pt x="2855498" y="1861767"/>
                      <a:pt x="2850260" y="1861767"/>
                    </a:cubicBezTo>
                    <a:close/>
                    <a:moveTo>
                      <a:pt x="332611" y="638566"/>
                    </a:moveTo>
                    <a:cubicBezTo>
                      <a:pt x="373569" y="638852"/>
                      <a:pt x="411478" y="660188"/>
                      <a:pt x="433005" y="695049"/>
                    </a:cubicBezTo>
                    <a:lnTo>
                      <a:pt x="435291" y="698764"/>
                    </a:lnTo>
                    <a:cubicBezTo>
                      <a:pt x="442530" y="710575"/>
                      <a:pt x="452817" y="720100"/>
                      <a:pt x="465104" y="726577"/>
                    </a:cubicBezTo>
                    <a:lnTo>
                      <a:pt x="2293904" y="1682887"/>
                    </a:lnTo>
                    <a:cubicBezTo>
                      <a:pt x="2316574" y="1694698"/>
                      <a:pt x="2340672" y="1703555"/>
                      <a:pt x="2365533" y="1709176"/>
                    </a:cubicBezTo>
                    <a:lnTo>
                      <a:pt x="2789109" y="1804903"/>
                    </a:lnTo>
                    <a:lnTo>
                      <a:pt x="2482689" y="1465240"/>
                    </a:lnTo>
                    <a:cubicBezTo>
                      <a:pt x="2472498" y="1453906"/>
                      <a:pt x="2460878" y="1443999"/>
                      <a:pt x="2448018" y="1435714"/>
                    </a:cubicBezTo>
                    <a:lnTo>
                      <a:pt x="710182" y="310049"/>
                    </a:lnTo>
                    <a:cubicBezTo>
                      <a:pt x="697990" y="301762"/>
                      <a:pt x="683512" y="297571"/>
                      <a:pt x="668749" y="297952"/>
                    </a:cubicBezTo>
                    <a:lnTo>
                      <a:pt x="667320" y="297952"/>
                    </a:lnTo>
                    <a:cubicBezTo>
                      <a:pt x="625219" y="297856"/>
                      <a:pt x="586357" y="275282"/>
                      <a:pt x="565307" y="238802"/>
                    </a:cubicBezTo>
                    <a:lnTo>
                      <a:pt x="551305" y="214799"/>
                    </a:lnTo>
                    <a:cubicBezTo>
                      <a:pt x="545304" y="204417"/>
                      <a:pt x="536828" y="195558"/>
                      <a:pt x="526731" y="188986"/>
                    </a:cubicBezTo>
                    <a:lnTo>
                      <a:pt x="311941" y="49540"/>
                    </a:lnTo>
                    <a:lnTo>
                      <a:pt x="49433" y="509026"/>
                    </a:lnTo>
                    <a:lnTo>
                      <a:pt x="280414" y="629803"/>
                    </a:lnTo>
                    <a:cubicBezTo>
                      <a:pt x="291178" y="635328"/>
                      <a:pt x="303084" y="638280"/>
                      <a:pt x="315181" y="638280"/>
                    </a:cubicBezTo>
                    <a:lnTo>
                      <a:pt x="332611" y="6382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4CCBA897-35CD-776E-82E9-88541BEAC285}"/>
                  </a:ext>
                </a:extLst>
              </p:cNvPr>
              <p:cNvSpPr/>
              <p:nvPr/>
            </p:nvSpPr>
            <p:spPr>
              <a:xfrm rot="17563001">
                <a:off x="3434426" y="2937983"/>
                <a:ext cx="147492" cy="245028"/>
              </a:xfrm>
              <a:custGeom>
                <a:avLst/>
                <a:gdLst>
                  <a:gd name="connsiteX0" fmla="*/ 20626 w 147492"/>
                  <a:gd name="connsiteY0" fmla="*/ 243317 h 245028"/>
                  <a:gd name="connsiteX1" fmla="*/ -805 w 147492"/>
                  <a:gd name="connsiteY1" fmla="*/ 222076 h 245028"/>
                  <a:gd name="connsiteX2" fmla="*/ 1576 w 147492"/>
                  <a:gd name="connsiteY2" fmla="*/ 212265 h 245028"/>
                  <a:gd name="connsiteX3" fmla="*/ 106351 w 147492"/>
                  <a:gd name="connsiteY3" fmla="*/ 10050 h 245028"/>
                  <a:gd name="connsiteX4" fmla="*/ 134926 w 147492"/>
                  <a:gd name="connsiteY4" fmla="*/ 525 h 245028"/>
                  <a:gd name="connsiteX5" fmla="*/ 144451 w 147492"/>
                  <a:gd name="connsiteY5" fmla="*/ 29100 h 245028"/>
                  <a:gd name="connsiteX6" fmla="*/ 39676 w 147492"/>
                  <a:gd name="connsiteY6" fmla="*/ 231315 h 245028"/>
                  <a:gd name="connsiteX7" fmla="*/ 20626 w 147492"/>
                  <a:gd name="connsiteY7" fmla="*/ 243317 h 245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7492" h="245028">
                    <a:moveTo>
                      <a:pt x="20626" y="243317"/>
                    </a:moveTo>
                    <a:cubicBezTo>
                      <a:pt x="8815" y="243317"/>
                      <a:pt x="-710" y="233792"/>
                      <a:pt x="-805" y="222076"/>
                    </a:cubicBezTo>
                    <a:cubicBezTo>
                      <a:pt x="-805" y="218646"/>
                      <a:pt x="53" y="215314"/>
                      <a:pt x="1576" y="212265"/>
                    </a:cubicBezTo>
                    <a:lnTo>
                      <a:pt x="106351" y="10050"/>
                    </a:lnTo>
                    <a:cubicBezTo>
                      <a:pt x="111590" y="-429"/>
                      <a:pt x="124449" y="-4715"/>
                      <a:pt x="134926" y="525"/>
                    </a:cubicBezTo>
                    <a:cubicBezTo>
                      <a:pt x="145403" y="5764"/>
                      <a:pt x="149690" y="18621"/>
                      <a:pt x="144451" y="29100"/>
                    </a:cubicBezTo>
                    <a:lnTo>
                      <a:pt x="39676" y="231315"/>
                    </a:lnTo>
                    <a:cubicBezTo>
                      <a:pt x="36152" y="238650"/>
                      <a:pt x="28722" y="243221"/>
                      <a:pt x="20626" y="24331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B493D273-6D42-48AA-B886-12652EA50818}"/>
                  </a:ext>
                </a:extLst>
              </p:cNvPr>
              <p:cNvSpPr/>
              <p:nvPr/>
            </p:nvSpPr>
            <p:spPr>
              <a:xfrm rot="17563001">
                <a:off x="855666" y="4442072"/>
                <a:ext cx="785485" cy="771801"/>
              </a:xfrm>
              <a:custGeom>
                <a:avLst/>
                <a:gdLst>
                  <a:gd name="connsiteX0" fmla="*/ 370534 w 785485"/>
                  <a:gd name="connsiteY0" fmla="*/ 22186 h 771801"/>
                  <a:gd name="connsiteX1" fmla="*/ 784680 w 785485"/>
                  <a:gd name="connsiteY1" fmla="*/ 272504 h 771801"/>
                  <a:gd name="connsiteX2" fmla="*/ 492453 w 785485"/>
                  <a:gd name="connsiteY2" fmla="*/ 770090 h 771801"/>
                  <a:gd name="connsiteX3" fmla="*/ 78306 w 785485"/>
                  <a:gd name="connsiteY3" fmla="*/ 519772 h 771801"/>
                  <a:gd name="connsiteX4" fmla="*/ 20204 w 785485"/>
                  <a:gd name="connsiteY4" fmla="*/ 301746 h 771801"/>
                  <a:gd name="connsiteX5" fmla="*/ 153554 w 785485"/>
                  <a:gd name="connsiteY5" fmla="*/ 74194 h 771801"/>
                  <a:gd name="connsiteX6" fmla="*/ 367866 w 785485"/>
                  <a:gd name="connsiteY6" fmla="*/ 20568 h 771801"/>
                  <a:gd name="connsiteX7" fmla="*/ 370534 w 785485"/>
                  <a:gd name="connsiteY7" fmla="*/ 22186 h 771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5485" h="771801">
                    <a:moveTo>
                      <a:pt x="370534" y="22186"/>
                    </a:moveTo>
                    <a:lnTo>
                      <a:pt x="784680" y="272504"/>
                    </a:lnTo>
                    <a:lnTo>
                      <a:pt x="492453" y="770090"/>
                    </a:lnTo>
                    <a:lnTo>
                      <a:pt x="78306" y="519772"/>
                    </a:lnTo>
                    <a:cubicBezTo>
                      <a:pt x="2678" y="475101"/>
                      <a:pt x="-23135" y="378136"/>
                      <a:pt x="20204" y="301746"/>
                    </a:cubicBezTo>
                    <a:lnTo>
                      <a:pt x="153554" y="74194"/>
                    </a:lnTo>
                    <a:cubicBezTo>
                      <a:pt x="197941" y="184"/>
                      <a:pt x="293857" y="-23819"/>
                      <a:pt x="367866" y="20568"/>
                    </a:cubicBezTo>
                    <a:cubicBezTo>
                      <a:pt x="368723" y="21043"/>
                      <a:pt x="369676" y="21615"/>
                      <a:pt x="370534" y="22186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2E634E88-F292-F86F-8001-11C5C2C28F58}"/>
                  </a:ext>
                </a:extLst>
              </p:cNvPr>
              <p:cNvSpPr/>
              <p:nvPr/>
            </p:nvSpPr>
            <p:spPr>
              <a:xfrm rot="17563001">
                <a:off x="834817" y="4421332"/>
                <a:ext cx="827424" cy="813841"/>
              </a:xfrm>
              <a:custGeom>
                <a:avLst/>
                <a:gdLst>
                  <a:gd name="connsiteX0" fmla="*/ 513634 w 827424"/>
                  <a:gd name="connsiteY0" fmla="*/ 812130 h 813841"/>
                  <a:gd name="connsiteX1" fmla="*/ 502680 w 827424"/>
                  <a:gd name="connsiteY1" fmla="*/ 809083 h 813841"/>
                  <a:gd name="connsiteX2" fmla="*/ 88438 w 827424"/>
                  <a:gd name="connsiteY2" fmla="*/ 558765 h 813841"/>
                  <a:gd name="connsiteX3" fmla="*/ 23001 w 827424"/>
                  <a:gd name="connsiteY3" fmla="*/ 311783 h 813841"/>
                  <a:gd name="connsiteX4" fmla="*/ 156351 w 827424"/>
                  <a:gd name="connsiteY4" fmla="*/ 84230 h 813841"/>
                  <a:gd name="connsiteX5" fmla="*/ 263889 w 827424"/>
                  <a:gd name="connsiteY5" fmla="*/ 3743 h 813841"/>
                  <a:gd name="connsiteX6" fmla="*/ 402383 w 827424"/>
                  <a:gd name="connsiteY6" fmla="*/ 24794 h 813841"/>
                  <a:gd name="connsiteX7" fmla="*/ 816529 w 827424"/>
                  <a:gd name="connsiteY7" fmla="*/ 275111 h 813841"/>
                  <a:gd name="connsiteX8" fmla="*/ 823864 w 827424"/>
                  <a:gd name="connsiteY8" fmla="*/ 303686 h 813841"/>
                  <a:gd name="connsiteX9" fmla="*/ 531636 w 827424"/>
                  <a:gd name="connsiteY9" fmla="*/ 801273 h 813841"/>
                  <a:gd name="connsiteX10" fmla="*/ 518587 w 827424"/>
                  <a:gd name="connsiteY10" fmla="*/ 810798 h 813841"/>
                  <a:gd name="connsiteX11" fmla="*/ 513634 w 827424"/>
                  <a:gd name="connsiteY11" fmla="*/ 812130 h 813841"/>
                  <a:gd name="connsiteX12" fmla="*/ 308275 w 827424"/>
                  <a:gd name="connsiteY12" fmla="*/ 40605 h 813841"/>
                  <a:gd name="connsiteX13" fmla="*/ 274557 w 827424"/>
                  <a:gd name="connsiteY13" fmla="*/ 44797 h 813841"/>
                  <a:gd name="connsiteX14" fmla="*/ 193308 w 827424"/>
                  <a:gd name="connsiteY14" fmla="*/ 105662 h 813841"/>
                  <a:gd name="connsiteX15" fmla="*/ 59958 w 827424"/>
                  <a:gd name="connsiteY15" fmla="*/ 333214 h 813841"/>
                  <a:gd name="connsiteX16" fmla="*/ 110727 w 827424"/>
                  <a:gd name="connsiteY16" fmla="*/ 522285 h 813841"/>
                  <a:gd name="connsiteX17" fmla="*/ 506490 w 827424"/>
                  <a:gd name="connsiteY17" fmla="*/ 761458 h 813841"/>
                  <a:gd name="connsiteX18" fmla="*/ 777191 w 827424"/>
                  <a:gd name="connsiteY18" fmla="*/ 300543 h 813841"/>
                  <a:gd name="connsiteX19" fmla="*/ 380951 w 827424"/>
                  <a:gd name="connsiteY19" fmla="*/ 61084 h 813841"/>
                  <a:gd name="connsiteX20" fmla="*/ 308275 w 827424"/>
                  <a:gd name="connsiteY20" fmla="*/ 40700 h 8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27424" h="813841">
                    <a:moveTo>
                      <a:pt x="513634" y="812130"/>
                    </a:moveTo>
                    <a:cubicBezTo>
                      <a:pt x="509728" y="812130"/>
                      <a:pt x="506015" y="811083"/>
                      <a:pt x="502680" y="809083"/>
                    </a:cubicBezTo>
                    <a:lnTo>
                      <a:pt x="88438" y="558765"/>
                    </a:lnTo>
                    <a:cubicBezTo>
                      <a:pt x="3094" y="507998"/>
                      <a:pt x="-26053" y="398174"/>
                      <a:pt x="23001" y="311783"/>
                    </a:cubicBezTo>
                    <a:lnTo>
                      <a:pt x="156351" y="84230"/>
                    </a:lnTo>
                    <a:cubicBezTo>
                      <a:pt x="179878" y="44035"/>
                      <a:pt x="218645" y="14983"/>
                      <a:pt x="263889" y="3743"/>
                    </a:cubicBezTo>
                    <a:cubicBezTo>
                      <a:pt x="311037" y="-8068"/>
                      <a:pt x="360948" y="-542"/>
                      <a:pt x="402383" y="24794"/>
                    </a:cubicBezTo>
                    <a:lnTo>
                      <a:pt x="816529" y="275111"/>
                    </a:lnTo>
                    <a:cubicBezTo>
                      <a:pt x="826245" y="281111"/>
                      <a:pt x="829483" y="293780"/>
                      <a:pt x="823864" y="303686"/>
                    </a:cubicBezTo>
                    <a:lnTo>
                      <a:pt x="531636" y="801273"/>
                    </a:lnTo>
                    <a:cubicBezTo>
                      <a:pt x="528778" y="806035"/>
                      <a:pt x="524016" y="809464"/>
                      <a:pt x="518587" y="810798"/>
                    </a:cubicBezTo>
                    <a:cubicBezTo>
                      <a:pt x="516967" y="811464"/>
                      <a:pt x="515349" y="811941"/>
                      <a:pt x="513634" y="812130"/>
                    </a:cubicBezTo>
                    <a:close/>
                    <a:moveTo>
                      <a:pt x="308275" y="40605"/>
                    </a:moveTo>
                    <a:cubicBezTo>
                      <a:pt x="296940" y="40605"/>
                      <a:pt x="285606" y="42034"/>
                      <a:pt x="274557" y="44797"/>
                    </a:cubicBezTo>
                    <a:cubicBezTo>
                      <a:pt x="240362" y="53369"/>
                      <a:pt x="211120" y="75276"/>
                      <a:pt x="193308" y="105662"/>
                    </a:cubicBezTo>
                    <a:lnTo>
                      <a:pt x="59958" y="333214"/>
                    </a:lnTo>
                    <a:cubicBezTo>
                      <a:pt x="22525" y="399508"/>
                      <a:pt x="45100" y="483613"/>
                      <a:pt x="110727" y="522285"/>
                    </a:cubicBezTo>
                    <a:lnTo>
                      <a:pt x="506490" y="761458"/>
                    </a:lnTo>
                    <a:lnTo>
                      <a:pt x="777191" y="300543"/>
                    </a:lnTo>
                    <a:lnTo>
                      <a:pt x="380951" y="61084"/>
                    </a:lnTo>
                    <a:cubicBezTo>
                      <a:pt x="359043" y="47749"/>
                      <a:pt x="333897" y="40700"/>
                      <a:pt x="308275" y="4070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800E6581-42F7-D3DD-BA3B-835FCC9EB392}"/>
                  </a:ext>
                </a:extLst>
              </p:cNvPr>
              <p:cNvSpPr/>
              <p:nvPr/>
            </p:nvSpPr>
            <p:spPr>
              <a:xfrm rot="17563001">
                <a:off x="1690468" y="4284899"/>
                <a:ext cx="183972" cy="277525"/>
              </a:xfrm>
              <a:custGeom>
                <a:avLst/>
                <a:gdLst>
                  <a:gd name="connsiteX0" fmla="*/ 20376 w 183972"/>
                  <a:gd name="connsiteY0" fmla="*/ 275814 h 277525"/>
                  <a:gd name="connsiteX1" fmla="*/ 9518 w 183972"/>
                  <a:gd name="connsiteY1" fmla="*/ 272766 h 277525"/>
                  <a:gd name="connsiteX2" fmla="*/ 2183 w 183972"/>
                  <a:gd name="connsiteY2" fmla="*/ 243810 h 277525"/>
                  <a:gd name="connsiteX3" fmla="*/ 2279 w 183972"/>
                  <a:gd name="connsiteY3" fmla="*/ 243619 h 277525"/>
                  <a:gd name="connsiteX4" fmla="*/ 143153 w 183972"/>
                  <a:gd name="connsiteY4" fmla="*/ 9591 h 277525"/>
                  <a:gd name="connsiteX5" fmla="*/ 171823 w 183972"/>
                  <a:gd name="connsiteY5" fmla="*/ 732 h 277525"/>
                  <a:gd name="connsiteX6" fmla="*/ 180682 w 183972"/>
                  <a:gd name="connsiteY6" fmla="*/ 29497 h 277525"/>
                  <a:gd name="connsiteX7" fmla="*/ 179539 w 183972"/>
                  <a:gd name="connsiteY7" fmla="*/ 31402 h 277525"/>
                  <a:gd name="connsiteX8" fmla="*/ 38664 w 183972"/>
                  <a:gd name="connsiteY8" fmla="*/ 265527 h 277525"/>
                  <a:gd name="connsiteX9" fmla="*/ 20376 w 183972"/>
                  <a:gd name="connsiteY9" fmla="*/ 275814 h 277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3972" h="277525">
                    <a:moveTo>
                      <a:pt x="20376" y="275814"/>
                    </a:moveTo>
                    <a:cubicBezTo>
                      <a:pt x="16566" y="275814"/>
                      <a:pt x="12756" y="274766"/>
                      <a:pt x="9518" y="272766"/>
                    </a:cubicBezTo>
                    <a:cubicBezTo>
                      <a:pt x="-484" y="266766"/>
                      <a:pt x="-3817" y="253812"/>
                      <a:pt x="2183" y="243810"/>
                    </a:cubicBezTo>
                    <a:cubicBezTo>
                      <a:pt x="2183" y="243715"/>
                      <a:pt x="2279" y="243715"/>
                      <a:pt x="2279" y="243619"/>
                    </a:cubicBezTo>
                    <a:lnTo>
                      <a:pt x="143153" y="9591"/>
                    </a:lnTo>
                    <a:cubicBezTo>
                      <a:pt x="148678" y="-791"/>
                      <a:pt x="161536" y="-4697"/>
                      <a:pt x="171823" y="732"/>
                    </a:cubicBezTo>
                    <a:cubicBezTo>
                      <a:pt x="182206" y="6257"/>
                      <a:pt x="186206" y="19116"/>
                      <a:pt x="180682" y="29497"/>
                    </a:cubicBezTo>
                    <a:cubicBezTo>
                      <a:pt x="180300" y="30165"/>
                      <a:pt x="179920" y="30831"/>
                      <a:pt x="179539" y="31402"/>
                    </a:cubicBezTo>
                    <a:lnTo>
                      <a:pt x="38664" y="265527"/>
                    </a:lnTo>
                    <a:cubicBezTo>
                      <a:pt x="34759" y="271908"/>
                      <a:pt x="27805" y="275814"/>
                      <a:pt x="20376" y="275814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EB0B8E3E-E59F-8A68-B93A-236630D7486C}"/>
                  </a:ext>
                </a:extLst>
              </p:cNvPr>
              <p:cNvSpPr/>
              <p:nvPr/>
            </p:nvSpPr>
            <p:spPr>
              <a:xfrm rot="17563001">
                <a:off x="1836486" y="3835770"/>
                <a:ext cx="561125" cy="368036"/>
              </a:xfrm>
              <a:custGeom>
                <a:avLst/>
                <a:gdLst>
                  <a:gd name="connsiteX0" fmla="*/ 539015 w 561125"/>
                  <a:gd name="connsiteY0" fmla="*/ 366325 h 368036"/>
                  <a:gd name="connsiteX1" fmla="*/ 527775 w 561125"/>
                  <a:gd name="connsiteY1" fmla="*/ 363088 h 368036"/>
                  <a:gd name="connsiteX2" fmla="*/ 9139 w 561125"/>
                  <a:gd name="connsiteY2" fmla="*/ 37523 h 368036"/>
                  <a:gd name="connsiteX3" fmla="*/ 2472 w 561125"/>
                  <a:gd name="connsiteY3" fmla="*/ 8282 h 368036"/>
                  <a:gd name="connsiteX4" fmla="*/ 31713 w 561125"/>
                  <a:gd name="connsiteY4" fmla="*/ 1518 h 368036"/>
                  <a:gd name="connsiteX5" fmla="*/ 550349 w 561125"/>
                  <a:gd name="connsiteY5" fmla="*/ 327083 h 368036"/>
                  <a:gd name="connsiteX6" fmla="*/ 557113 w 561125"/>
                  <a:gd name="connsiteY6" fmla="*/ 356326 h 368036"/>
                  <a:gd name="connsiteX7" fmla="*/ 539015 w 561125"/>
                  <a:gd name="connsiteY7" fmla="*/ 366325 h 368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1125" h="368036">
                    <a:moveTo>
                      <a:pt x="539015" y="366325"/>
                    </a:moveTo>
                    <a:cubicBezTo>
                      <a:pt x="535014" y="366325"/>
                      <a:pt x="531110" y="365183"/>
                      <a:pt x="527775" y="363088"/>
                    </a:cubicBezTo>
                    <a:lnTo>
                      <a:pt x="9139" y="37523"/>
                    </a:lnTo>
                    <a:cubicBezTo>
                      <a:pt x="-767" y="31332"/>
                      <a:pt x="-3815" y="18187"/>
                      <a:pt x="2472" y="8282"/>
                    </a:cubicBezTo>
                    <a:cubicBezTo>
                      <a:pt x="8662" y="-1720"/>
                      <a:pt x="21807" y="-4672"/>
                      <a:pt x="31713" y="1518"/>
                    </a:cubicBezTo>
                    <a:lnTo>
                      <a:pt x="550349" y="327083"/>
                    </a:lnTo>
                    <a:cubicBezTo>
                      <a:pt x="560255" y="333274"/>
                      <a:pt x="563304" y="346419"/>
                      <a:pt x="557113" y="356326"/>
                    </a:cubicBezTo>
                    <a:cubicBezTo>
                      <a:pt x="553207" y="362611"/>
                      <a:pt x="546349" y="366325"/>
                      <a:pt x="539015" y="366325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BA3850A2-0377-A012-48A8-5BF8E6DEF451}"/>
                  </a:ext>
                </a:extLst>
              </p:cNvPr>
              <p:cNvSpPr/>
              <p:nvPr/>
            </p:nvSpPr>
            <p:spPr>
              <a:xfrm rot="17563001">
                <a:off x="3183509" y="3089420"/>
                <a:ext cx="245455" cy="168840"/>
              </a:xfrm>
              <a:custGeom>
                <a:avLst/>
                <a:gdLst>
                  <a:gd name="connsiteX0" fmla="*/ 222804 w 245455"/>
                  <a:gd name="connsiteY0" fmla="*/ 167129 h 168840"/>
                  <a:gd name="connsiteX1" fmla="*/ 211660 w 245455"/>
                  <a:gd name="connsiteY1" fmla="*/ 163890 h 168840"/>
                  <a:gd name="connsiteX2" fmla="*/ 9540 w 245455"/>
                  <a:gd name="connsiteY2" fmla="*/ 37779 h 168840"/>
                  <a:gd name="connsiteX3" fmla="*/ 2205 w 245455"/>
                  <a:gd name="connsiteY3" fmla="*/ 8632 h 168840"/>
                  <a:gd name="connsiteX4" fmla="*/ 31352 w 245455"/>
                  <a:gd name="connsiteY4" fmla="*/ 1298 h 168840"/>
                  <a:gd name="connsiteX5" fmla="*/ 31923 w 245455"/>
                  <a:gd name="connsiteY5" fmla="*/ 1679 h 168840"/>
                  <a:gd name="connsiteX6" fmla="*/ 234520 w 245455"/>
                  <a:gd name="connsiteY6" fmla="*/ 127790 h 168840"/>
                  <a:gd name="connsiteX7" fmla="*/ 241473 w 245455"/>
                  <a:gd name="connsiteY7" fmla="*/ 157032 h 168840"/>
                  <a:gd name="connsiteX8" fmla="*/ 223280 w 245455"/>
                  <a:gd name="connsiteY8" fmla="*/ 167129 h 168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5455" h="168840">
                    <a:moveTo>
                      <a:pt x="222804" y="167129"/>
                    </a:moveTo>
                    <a:cubicBezTo>
                      <a:pt x="218899" y="167129"/>
                      <a:pt x="214993" y="165985"/>
                      <a:pt x="211660" y="163890"/>
                    </a:cubicBezTo>
                    <a:lnTo>
                      <a:pt x="9540" y="37779"/>
                    </a:lnTo>
                    <a:cubicBezTo>
                      <a:pt x="-558" y="31779"/>
                      <a:pt x="-3796" y="18729"/>
                      <a:pt x="2205" y="8632"/>
                    </a:cubicBezTo>
                    <a:cubicBezTo>
                      <a:pt x="8206" y="-1463"/>
                      <a:pt x="21255" y="-4702"/>
                      <a:pt x="31352" y="1298"/>
                    </a:cubicBezTo>
                    <a:cubicBezTo>
                      <a:pt x="31543" y="1393"/>
                      <a:pt x="31732" y="1584"/>
                      <a:pt x="31923" y="1679"/>
                    </a:cubicBezTo>
                    <a:lnTo>
                      <a:pt x="234520" y="127790"/>
                    </a:lnTo>
                    <a:cubicBezTo>
                      <a:pt x="244522" y="133887"/>
                      <a:pt x="247665" y="147031"/>
                      <a:pt x="241473" y="157032"/>
                    </a:cubicBezTo>
                    <a:cubicBezTo>
                      <a:pt x="237567" y="163318"/>
                      <a:pt x="230710" y="167129"/>
                      <a:pt x="223280" y="16712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96F5A0ED-3A39-D971-F026-1D02C190FDDF}"/>
                  </a:ext>
                </a:extLst>
              </p:cNvPr>
              <p:cNvSpPr/>
              <p:nvPr/>
            </p:nvSpPr>
            <p:spPr>
              <a:xfrm rot="17563001">
                <a:off x="1111491" y="4839562"/>
                <a:ext cx="358234" cy="236350"/>
              </a:xfrm>
              <a:custGeom>
                <a:avLst/>
                <a:gdLst>
                  <a:gd name="connsiteX0" fmla="*/ 336033 w 358234"/>
                  <a:gd name="connsiteY0" fmla="*/ 234637 h 236350"/>
                  <a:gd name="connsiteX1" fmla="*/ 324983 w 358234"/>
                  <a:gd name="connsiteY1" fmla="*/ 231494 h 236350"/>
                  <a:gd name="connsiteX2" fmla="*/ 9325 w 358234"/>
                  <a:gd name="connsiteY2" fmla="*/ 37661 h 236350"/>
                  <a:gd name="connsiteX3" fmla="*/ 2372 w 358234"/>
                  <a:gd name="connsiteY3" fmla="*/ 8418 h 236350"/>
                  <a:gd name="connsiteX4" fmla="*/ 31614 w 358234"/>
                  <a:gd name="connsiteY4" fmla="*/ 1465 h 236350"/>
                  <a:gd name="connsiteX5" fmla="*/ 347177 w 358234"/>
                  <a:gd name="connsiteY5" fmla="*/ 195203 h 236350"/>
                  <a:gd name="connsiteX6" fmla="*/ 354416 w 358234"/>
                  <a:gd name="connsiteY6" fmla="*/ 224350 h 236350"/>
                  <a:gd name="connsiteX7" fmla="*/ 336033 w 358234"/>
                  <a:gd name="connsiteY7" fmla="*/ 234637 h 236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8234" h="236350">
                    <a:moveTo>
                      <a:pt x="336033" y="234637"/>
                    </a:moveTo>
                    <a:cubicBezTo>
                      <a:pt x="332127" y="234637"/>
                      <a:pt x="328317" y="233494"/>
                      <a:pt x="324983" y="231494"/>
                    </a:cubicBezTo>
                    <a:lnTo>
                      <a:pt x="9325" y="37661"/>
                    </a:lnTo>
                    <a:cubicBezTo>
                      <a:pt x="-676" y="31469"/>
                      <a:pt x="-3820" y="18420"/>
                      <a:pt x="2372" y="8418"/>
                    </a:cubicBezTo>
                    <a:cubicBezTo>
                      <a:pt x="8563" y="-1582"/>
                      <a:pt x="21612" y="-4726"/>
                      <a:pt x="31614" y="1465"/>
                    </a:cubicBezTo>
                    <a:lnTo>
                      <a:pt x="347177" y="195203"/>
                    </a:lnTo>
                    <a:cubicBezTo>
                      <a:pt x="357178" y="201299"/>
                      <a:pt x="360416" y="214349"/>
                      <a:pt x="354416" y="224350"/>
                    </a:cubicBezTo>
                    <a:cubicBezTo>
                      <a:pt x="350511" y="230828"/>
                      <a:pt x="343558" y="234732"/>
                      <a:pt x="336033" y="234637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D549FA82-EF22-3E8B-3D34-6CC4BEEEAB9D}"/>
                  </a:ext>
                </a:extLst>
              </p:cNvPr>
              <p:cNvSpPr/>
              <p:nvPr/>
            </p:nvSpPr>
            <p:spPr>
              <a:xfrm rot="17563001">
                <a:off x="2245292" y="3529245"/>
                <a:ext cx="1556559" cy="811849"/>
              </a:xfrm>
              <a:custGeom>
                <a:avLst/>
                <a:gdLst>
                  <a:gd name="connsiteX0" fmla="*/ 140638 w 1556559"/>
                  <a:gd name="connsiteY0" fmla="*/ 27122 h 811849"/>
                  <a:gd name="connsiteX1" fmla="*/ 835010 w 1556559"/>
                  <a:gd name="connsiteY1" fmla="*/ 11690 h 811849"/>
                  <a:gd name="connsiteX2" fmla="*/ 1538050 w 1556559"/>
                  <a:gd name="connsiteY2" fmla="*/ 294203 h 811849"/>
                  <a:gd name="connsiteX3" fmla="*/ 1418131 w 1556559"/>
                  <a:gd name="connsiteY3" fmla="*/ 520610 h 811849"/>
                  <a:gd name="connsiteX4" fmla="*/ 1195150 w 1556559"/>
                  <a:gd name="connsiteY4" fmla="*/ 686537 h 811849"/>
                  <a:gd name="connsiteX5" fmla="*/ 236840 w 1556559"/>
                  <a:gd name="connsiteY5" fmla="*/ 654628 h 811849"/>
                  <a:gd name="connsiteX6" fmla="*/ 7574 w 1556559"/>
                  <a:gd name="connsiteY6" fmla="*/ 597954 h 811849"/>
                  <a:gd name="connsiteX7" fmla="*/ 140638 w 1556559"/>
                  <a:gd name="connsiteY7" fmla="*/ 27122 h 811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6559" h="811849">
                    <a:moveTo>
                      <a:pt x="140638" y="27122"/>
                    </a:moveTo>
                    <a:cubicBezTo>
                      <a:pt x="140638" y="27122"/>
                      <a:pt x="564881" y="-25742"/>
                      <a:pt x="835010" y="11690"/>
                    </a:cubicBezTo>
                    <a:cubicBezTo>
                      <a:pt x="1045417" y="40933"/>
                      <a:pt x="1668162" y="-108609"/>
                      <a:pt x="1538050" y="294203"/>
                    </a:cubicBezTo>
                    <a:cubicBezTo>
                      <a:pt x="1510047" y="380975"/>
                      <a:pt x="1495283" y="438792"/>
                      <a:pt x="1418131" y="520610"/>
                    </a:cubicBezTo>
                    <a:cubicBezTo>
                      <a:pt x="1376030" y="565380"/>
                      <a:pt x="1260587" y="657676"/>
                      <a:pt x="1195150" y="686537"/>
                    </a:cubicBezTo>
                    <a:cubicBezTo>
                      <a:pt x="877110" y="827031"/>
                      <a:pt x="588885" y="885800"/>
                      <a:pt x="236840" y="654628"/>
                    </a:cubicBezTo>
                    <a:cubicBezTo>
                      <a:pt x="169213" y="610051"/>
                      <a:pt x="88250" y="590048"/>
                      <a:pt x="7574" y="597954"/>
                    </a:cubicBezTo>
                    <a:cubicBezTo>
                      <a:pt x="-39385" y="602717"/>
                      <a:pt x="125684" y="30454"/>
                      <a:pt x="140638" y="27122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AE9605D3-973D-E61E-95B7-76FFF74F7B43}"/>
                  </a:ext>
                </a:extLst>
              </p:cNvPr>
              <p:cNvSpPr/>
              <p:nvPr/>
            </p:nvSpPr>
            <p:spPr>
              <a:xfrm rot="17563001">
                <a:off x="2061599" y="3587596"/>
                <a:ext cx="1813804" cy="882774"/>
              </a:xfrm>
              <a:custGeom>
                <a:avLst/>
                <a:gdLst>
                  <a:gd name="connsiteX0" fmla="*/ 947325 w 1813804"/>
                  <a:gd name="connsiteY0" fmla="*/ 881063 h 882774"/>
                  <a:gd name="connsiteX1" fmla="*/ 461550 w 1813804"/>
                  <a:gd name="connsiteY1" fmla="*/ 722473 h 882774"/>
                  <a:gd name="connsiteX2" fmla="*/ 246095 w 1813804"/>
                  <a:gd name="connsiteY2" fmla="*/ 669323 h 882774"/>
                  <a:gd name="connsiteX3" fmla="*/ 21209 w 1813804"/>
                  <a:gd name="connsiteY3" fmla="*/ 680561 h 882774"/>
                  <a:gd name="connsiteX4" fmla="*/ -794 w 1813804"/>
                  <a:gd name="connsiteY4" fmla="*/ 659988 h 882774"/>
                  <a:gd name="connsiteX5" fmla="*/ 19780 w 1813804"/>
                  <a:gd name="connsiteY5" fmla="*/ 638080 h 882774"/>
                  <a:gd name="connsiteX6" fmla="*/ 241809 w 1813804"/>
                  <a:gd name="connsiteY6" fmla="*/ 627032 h 882774"/>
                  <a:gd name="connsiteX7" fmla="*/ 484886 w 1813804"/>
                  <a:gd name="connsiteY7" fmla="*/ 687135 h 882774"/>
                  <a:gd name="connsiteX8" fmla="*/ 1422909 w 1813804"/>
                  <a:gd name="connsiteY8" fmla="*/ 717329 h 882774"/>
                  <a:gd name="connsiteX9" fmla="*/ 1639031 w 1813804"/>
                  <a:gd name="connsiteY9" fmla="*/ 556260 h 882774"/>
                  <a:gd name="connsiteX10" fmla="*/ 1748568 w 1813804"/>
                  <a:gd name="connsiteY10" fmla="*/ 355188 h 882774"/>
                  <a:gd name="connsiteX11" fmla="*/ 1754187 w 1813804"/>
                  <a:gd name="connsiteY11" fmla="*/ 337947 h 882774"/>
                  <a:gd name="connsiteX12" fmla="*/ 1747711 w 1813804"/>
                  <a:gd name="connsiteY12" fmla="*/ 170404 h 882774"/>
                  <a:gd name="connsiteX13" fmla="*/ 1330706 w 1813804"/>
                  <a:gd name="connsiteY13" fmla="*/ 96013 h 882774"/>
                  <a:gd name="connsiteX14" fmla="*/ 1065054 w 1813804"/>
                  <a:gd name="connsiteY14" fmla="*/ 82203 h 882774"/>
                  <a:gd name="connsiteX15" fmla="*/ 383541 w 1813804"/>
                  <a:gd name="connsiteY15" fmla="*/ 97537 h 882774"/>
                  <a:gd name="connsiteX16" fmla="*/ 211328 w 1813804"/>
                  <a:gd name="connsiteY16" fmla="*/ 92869 h 882774"/>
                  <a:gd name="connsiteX17" fmla="*/ 191612 w 1813804"/>
                  <a:gd name="connsiteY17" fmla="*/ 70201 h 882774"/>
                  <a:gd name="connsiteX18" fmla="*/ 213900 w 1813804"/>
                  <a:gd name="connsiteY18" fmla="*/ 50484 h 882774"/>
                  <a:gd name="connsiteX19" fmla="*/ 214281 w 1813804"/>
                  <a:gd name="connsiteY19" fmla="*/ 50484 h 882774"/>
                  <a:gd name="connsiteX20" fmla="*/ 372205 w 1813804"/>
                  <a:gd name="connsiteY20" fmla="*/ 56579 h 882774"/>
                  <a:gd name="connsiteX21" fmla="*/ 1077628 w 1813804"/>
                  <a:gd name="connsiteY21" fmla="*/ 41626 h 882774"/>
                  <a:gd name="connsiteX22" fmla="*/ 1329468 w 1813804"/>
                  <a:gd name="connsiteY22" fmla="*/ 53628 h 882774"/>
                  <a:gd name="connsiteX23" fmla="*/ 1781715 w 1813804"/>
                  <a:gd name="connsiteY23" fmla="*/ 144971 h 882774"/>
                  <a:gd name="connsiteX24" fmla="*/ 1794573 w 1813804"/>
                  <a:gd name="connsiteY24" fmla="*/ 350998 h 882774"/>
                  <a:gd name="connsiteX25" fmla="*/ 1789049 w 1813804"/>
                  <a:gd name="connsiteY25" fmla="*/ 368141 h 882774"/>
                  <a:gd name="connsiteX26" fmla="*/ 1669987 w 1813804"/>
                  <a:gd name="connsiteY26" fmla="*/ 585407 h 882774"/>
                  <a:gd name="connsiteX27" fmla="*/ 1440148 w 1813804"/>
                  <a:gd name="connsiteY27" fmla="*/ 756192 h 882774"/>
                  <a:gd name="connsiteX28" fmla="*/ 947325 w 1813804"/>
                  <a:gd name="connsiteY28" fmla="*/ 881063 h 882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13804" h="882774">
                    <a:moveTo>
                      <a:pt x="947325" y="881063"/>
                    </a:moveTo>
                    <a:cubicBezTo>
                      <a:pt x="791687" y="881063"/>
                      <a:pt x="633666" y="835438"/>
                      <a:pt x="461550" y="722473"/>
                    </a:cubicBezTo>
                    <a:cubicBezTo>
                      <a:pt x="397923" y="680657"/>
                      <a:pt x="321913" y="661893"/>
                      <a:pt x="246095" y="669323"/>
                    </a:cubicBezTo>
                    <a:cubicBezTo>
                      <a:pt x="194279" y="674562"/>
                      <a:pt x="28258" y="680275"/>
                      <a:pt x="21209" y="680561"/>
                    </a:cubicBezTo>
                    <a:cubicBezTo>
                      <a:pt x="9494" y="680943"/>
                      <a:pt x="-317" y="671799"/>
                      <a:pt x="-794" y="659988"/>
                    </a:cubicBezTo>
                    <a:cubicBezTo>
                      <a:pt x="-1174" y="648273"/>
                      <a:pt x="8065" y="638462"/>
                      <a:pt x="19780" y="638080"/>
                    </a:cubicBezTo>
                    <a:cubicBezTo>
                      <a:pt x="21495" y="638080"/>
                      <a:pt x="191230" y="632081"/>
                      <a:pt x="241809" y="627032"/>
                    </a:cubicBezTo>
                    <a:cubicBezTo>
                      <a:pt x="327343" y="618744"/>
                      <a:pt x="413068" y="639985"/>
                      <a:pt x="484886" y="687135"/>
                    </a:cubicBezTo>
                    <a:cubicBezTo>
                      <a:pt x="821785" y="908401"/>
                      <a:pt x="1093534" y="862776"/>
                      <a:pt x="1422909" y="717329"/>
                    </a:cubicBezTo>
                    <a:cubicBezTo>
                      <a:pt x="1483868" y="690372"/>
                      <a:pt x="1597216" y="600648"/>
                      <a:pt x="1639031" y="556260"/>
                    </a:cubicBezTo>
                    <a:cubicBezTo>
                      <a:pt x="1707610" y="483490"/>
                      <a:pt x="1723899" y="432435"/>
                      <a:pt x="1748568" y="355188"/>
                    </a:cubicBezTo>
                    <a:lnTo>
                      <a:pt x="1754187" y="337947"/>
                    </a:lnTo>
                    <a:cubicBezTo>
                      <a:pt x="1778286" y="263178"/>
                      <a:pt x="1776191" y="208409"/>
                      <a:pt x="1747711" y="170404"/>
                    </a:cubicBezTo>
                    <a:cubicBezTo>
                      <a:pt x="1684465" y="86107"/>
                      <a:pt x="1496537" y="91442"/>
                      <a:pt x="1330706" y="96013"/>
                    </a:cubicBezTo>
                    <a:cubicBezTo>
                      <a:pt x="1225931" y="98967"/>
                      <a:pt x="1127919" y="101727"/>
                      <a:pt x="1065054" y="82203"/>
                    </a:cubicBezTo>
                    <a:cubicBezTo>
                      <a:pt x="744537" y="-17336"/>
                      <a:pt x="387065" y="96395"/>
                      <a:pt x="383541" y="97537"/>
                    </a:cubicBezTo>
                    <a:cubicBezTo>
                      <a:pt x="365823" y="101632"/>
                      <a:pt x="319627" y="100204"/>
                      <a:pt x="211328" y="92869"/>
                    </a:cubicBezTo>
                    <a:cubicBezTo>
                      <a:pt x="199613" y="92011"/>
                      <a:pt x="190849" y="81917"/>
                      <a:pt x="191612" y="70201"/>
                    </a:cubicBezTo>
                    <a:cubicBezTo>
                      <a:pt x="192278" y="58578"/>
                      <a:pt x="202280" y="49721"/>
                      <a:pt x="213900" y="50484"/>
                    </a:cubicBezTo>
                    <a:cubicBezTo>
                      <a:pt x="213995" y="50484"/>
                      <a:pt x="214186" y="50484"/>
                      <a:pt x="214281" y="50484"/>
                    </a:cubicBezTo>
                    <a:cubicBezTo>
                      <a:pt x="308388" y="56865"/>
                      <a:pt x="361442" y="58960"/>
                      <a:pt x="372205" y="56579"/>
                    </a:cubicBezTo>
                    <a:cubicBezTo>
                      <a:pt x="385445" y="52197"/>
                      <a:pt x="743681" y="-62007"/>
                      <a:pt x="1077628" y="41626"/>
                    </a:cubicBezTo>
                    <a:cubicBezTo>
                      <a:pt x="1133729" y="59055"/>
                      <a:pt x="1228885" y="56388"/>
                      <a:pt x="1329468" y="53628"/>
                    </a:cubicBezTo>
                    <a:cubicBezTo>
                      <a:pt x="1505681" y="48579"/>
                      <a:pt x="1705324" y="43054"/>
                      <a:pt x="1781715" y="144971"/>
                    </a:cubicBezTo>
                    <a:cubicBezTo>
                      <a:pt x="1818577" y="194121"/>
                      <a:pt x="1822864" y="263461"/>
                      <a:pt x="1794573" y="350998"/>
                    </a:cubicBezTo>
                    <a:lnTo>
                      <a:pt x="1789049" y="368141"/>
                    </a:lnTo>
                    <a:cubicBezTo>
                      <a:pt x="1763617" y="447962"/>
                      <a:pt x="1745139" y="505588"/>
                      <a:pt x="1669987" y="585407"/>
                    </a:cubicBezTo>
                    <a:cubicBezTo>
                      <a:pt x="1626077" y="632081"/>
                      <a:pt x="1508062" y="726377"/>
                      <a:pt x="1440148" y="756192"/>
                    </a:cubicBezTo>
                    <a:cubicBezTo>
                      <a:pt x="1270032" y="831248"/>
                      <a:pt x="1110012" y="881063"/>
                      <a:pt x="947325" y="88106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4398874C-D105-9F0A-F7AD-1B334F743749}"/>
                </a:ext>
              </a:extLst>
            </p:cNvPr>
            <p:cNvGrpSpPr/>
            <p:nvPr/>
          </p:nvGrpSpPr>
          <p:grpSpPr>
            <a:xfrm rot="10800000">
              <a:off x="3012256" y="-3909469"/>
              <a:ext cx="5392838" cy="6948057"/>
              <a:chOff x="-1762152" y="2264500"/>
              <a:chExt cx="5392838" cy="6948057"/>
            </a:xfrm>
          </p:grpSpPr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A2070B23-92F3-82A6-5B0F-17CAA063F734}"/>
                  </a:ext>
                </a:extLst>
              </p:cNvPr>
              <p:cNvSpPr/>
              <p:nvPr/>
            </p:nvSpPr>
            <p:spPr>
              <a:xfrm rot="17563001">
                <a:off x="-3069300" y="3614146"/>
                <a:ext cx="6905803" cy="4248456"/>
              </a:xfrm>
              <a:custGeom>
                <a:avLst/>
                <a:gdLst>
                  <a:gd name="connsiteX0" fmla="*/ 5498073 w 6905803"/>
                  <a:gd name="connsiteY0" fmla="*/ 3484249 h 4248456"/>
                  <a:gd name="connsiteX1" fmla="*/ 5593323 w 6905803"/>
                  <a:gd name="connsiteY1" fmla="*/ 3451481 h 4248456"/>
                  <a:gd name="connsiteX2" fmla="*/ 6239975 w 6905803"/>
                  <a:gd name="connsiteY2" fmla="*/ 3150397 h 4248456"/>
                  <a:gd name="connsiteX3" fmla="*/ 6622309 w 6905803"/>
                  <a:gd name="connsiteY3" fmla="*/ 3477105 h 4248456"/>
                  <a:gd name="connsiteX4" fmla="*/ 6904915 w 6905803"/>
                  <a:gd name="connsiteY4" fmla="*/ 3658080 h 4248456"/>
                  <a:gd name="connsiteX5" fmla="*/ 6583541 w 6905803"/>
                  <a:gd name="connsiteY5" fmla="*/ 4095372 h 4248456"/>
                  <a:gd name="connsiteX6" fmla="*/ 5595609 w 6905803"/>
                  <a:gd name="connsiteY6" fmla="*/ 4112327 h 4248456"/>
                  <a:gd name="connsiteX7" fmla="*/ 5365200 w 6905803"/>
                  <a:gd name="connsiteY7" fmla="*/ 4055177 h 4248456"/>
                  <a:gd name="connsiteX8" fmla="*/ 2223663 w 6905803"/>
                  <a:gd name="connsiteY8" fmla="*/ 4138521 h 4248456"/>
                  <a:gd name="connsiteX9" fmla="*/ 619653 w 6905803"/>
                  <a:gd name="connsiteY9" fmla="*/ 3168400 h 4248456"/>
                  <a:gd name="connsiteX10" fmla="*/ -805 w 6905803"/>
                  <a:gd name="connsiteY10" fmla="*/ 1984728 h 4248456"/>
                  <a:gd name="connsiteX11" fmla="*/ 710141 w 6905803"/>
                  <a:gd name="connsiteY11" fmla="*/ -1712 h 4248456"/>
                  <a:gd name="connsiteX12" fmla="*/ 1824566 w 6905803"/>
                  <a:gd name="connsiteY12" fmla="*/ 2588136 h 4248456"/>
                  <a:gd name="connsiteX13" fmla="*/ 5498073 w 6905803"/>
                  <a:gd name="connsiteY13" fmla="*/ 3484249 h 4248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905803" h="4248456">
                    <a:moveTo>
                      <a:pt x="5498073" y="3484249"/>
                    </a:moveTo>
                    <a:cubicBezTo>
                      <a:pt x="5532267" y="3482628"/>
                      <a:pt x="5565320" y="3471294"/>
                      <a:pt x="5593323" y="3451481"/>
                    </a:cubicBezTo>
                    <a:cubicBezTo>
                      <a:pt x="5737055" y="3349564"/>
                      <a:pt x="6035854" y="3121918"/>
                      <a:pt x="6239975" y="3150397"/>
                    </a:cubicBezTo>
                    <a:cubicBezTo>
                      <a:pt x="6581828" y="3198022"/>
                      <a:pt x="6622309" y="3477105"/>
                      <a:pt x="6622309" y="3477105"/>
                    </a:cubicBezTo>
                    <a:cubicBezTo>
                      <a:pt x="6622309" y="3477105"/>
                      <a:pt x="6910631" y="3466436"/>
                      <a:pt x="6904915" y="3658080"/>
                    </a:cubicBezTo>
                    <a:cubicBezTo>
                      <a:pt x="6900534" y="3805336"/>
                      <a:pt x="6816619" y="3992406"/>
                      <a:pt x="6583541" y="4095372"/>
                    </a:cubicBezTo>
                    <a:cubicBezTo>
                      <a:pt x="6265788" y="4235771"/>
                      <a:pt x="5947177" y="4343022"/>
                      <a:pt x="5595609" y="4112327"/>
                    </a:cubicBezTo>
                    <a:cubicBezTo>
                      <a:pt x="5527600" y="4067369"/>
                      <a:pt x="5446257" y="4047175"/>
                      <a:pt x="5365200" y="4055177"/>
                    </a:cubicBezTo>
                    <a:cubicBezTo>
                      <a:pt x="5167651" y="4075085"/>
                      <a:pt x="2223663" y="4138521"/>
                      <a:pt x="2223663" y="4138521"/>
                    </a:cubicBezTo>
                    <a:cubicBezTo>
                      <a:pt x="1550217" y="4138521"/>
                      <a:pt x="932397" y="3764855"/>
                      <a:pt x="619653" y="3168400"/>
                    </a:cubicBezTo>
                    <a:lnTo>
                      <a:pt x="-805" y="1984728"/>
                    </a:lnTo>
                    <a:lnTo>
                      <a:pt x="710141" y="-1712"/>
                    </a:lnTo>
                    <a:lnTo>
                      <a:pt x="1824566" y="2588136"/>
                    </a:lnTo>
                    <a:cubicBezTo>
                      <a:pt x="2364729" y="3325275"/>
                      <a:pt x="5441780" y="3497011"/>
                      <a:pt x="5498073" y="3484249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A089523C-F251-BDF7-5ACB-BA3639562A05}"/>
                  </a:ext>
                </a:extLst>
              </p:cNvPr>
              <p:cNvSpPr/>
              <p:nvPr/>
            </p:nvSpPr>
            <p:spPr>
              <a:xfrm rot="17563001">
                <a:off x="-3091162" y="3593510"/>
                <a:ext cx="6948057" cy="4290038"/>
              </a:xfrm>
              <a:custGeom>
                <a:avLst/>
                <a:gdLst>
                  <a:gd name="connsiteX0" fmla="*/ 6045883 w 6948057"/>
                  <a:gd name="connsiteY0" fmla="*/ 4288327 h 4290038"/>
                  <a:gd name="connsiteX1" fmla="*/ 5604970 w 6948057"/>
                  <a:gd name="connsiteY1" fmla="*/ 4151359 h 4290038"/>
                  <a:gd name="connsiteX2" fmla="*/ 5388658 w 6948057"/>
                  <a:gd name="connsiteY2" fmla="*/ 4097827 h 4290038"/>
                  <a:gd name="connsiteX3" fmla="*/ 2245407 w 6948057"/>
                  <a:gd name="connsiteY3" fmla="*/ 4181266 h 4290038"/>
                  <a:gd name="connsiteX4" fmla="*/ 622157 w 6948057"/>
                  <a:gd name="connsiteY4" fmla="*/ 3200191 h 4290038"/>
                  <a:gd name="connsiteX5" fmla="*/ 1603 w 6948057"/>
                  <a:gd name="connsiteY5" fmla="*/ 2016614 h 4290038"/>
                  <a:gd name="connsiteX6" fmla="*/ 460 w 6948057"/>
                  <a:gd name="connsiteY6" fmla="*/ 1999564 h 4290038"/>
                  <a:gd name="connsiteX7" fmla="*/ 711882 w 6948057"/>
                  <a:gd name="connsiteY7" fmla="*/ 12459 h 4290038"/>
                  <a:gd name="connsiteX8" fmla="*/ 738828 w 6948057"/>
                  <a:gd name="connsiteY8" fmla="*/ -495 h 4290038"/>
                  <a:gd name="connsiteX9" fmla="*/ 751316 w 6948057"/>
                  <a:gd name="connsiteY9" fmla="*/ 11220 h 4290038"/>
                  <a:gd name="connsiteX10" fmla="*/ 1864407 w 6948057"/>
                  <a:gd name="connsiteY10" fmla="*/ 2598782 h 4290038"/>
                  <a:gd name="connsiteX11" fmla="*/ 5515625 w 6948057"/>
                  <a:gd name="connsiteY11" fmla="*/ 3484609 h 4290038"/>
                  <a:gd name="connsiteX12" fmla="*/ 5519340 w 6948057"/>
                  <a:gd name="connsiteY12" fmla="*/ 3484609 h 4290038"/>
                  <a:gd name="connsiteX13" fmla="*/ 5602018 w 6948057"/>
                  <a:gd name="connsiteY13" fmla="*/ 3456034 h 4290038"/>
                  <a:gd name="connsiteX14" fmla="*/ 5635355 w 6948057"/>
                  <a:gd name="connsiteY14" fmla="*/ 3432221 h 4290038"/>
                  <a:gd name="connsiteX15" fmla="*/ 6264005 w 6948057"/>
                  <a:gd name="connsiteY15" fmla="*/ 3151232 h 4290038"/>
                  <a:gd name="connsiteX16" fmla="*/ 6660436 w 6948057"/>
                  <a:gd name="connsiteY16" fmla="*/ 3477749 h 4290038"/>
                  <a:gd name="connsiteX17" fmla="*/ 6899322 w 6948057"/>
                  <a:gd name="connsiteY17" fmla="*/ 3555951 h 4290038"/>
                  <a:gd name="connsiteX18" fmla="*/ 6946947 w 6948057"/>
                  <a:gd name="connsiteY18" fmla="*/ 3680822 h 4290038"/>
                  <a:gd name="connsiteX19" fmla="*/ 6612906 w 6948057"/>
                  <a:gd name="connsiteY19" fmla="*/ 4136880 h 4290038"/>
                  <a:gd name="connsiteX20" fmla="*/ 6045883 w 6948057"/>
                  <a:gd name="connsiteY20" fmla="*/ 4288327 h 4290038"/>
                  <a:gd name="connsiteX21" fmla="*/ 5420471 w 6948057"/>
                  <a:gd name="connsiteY21" fmla="*/ 4053251 h 4290038"/>
                  <a:gd name="connsiteX22" fmla="*/ 5628212 w 6948057"/>
                  <a:gd name="connsiteY22" fmla="*/ 4115828 h 4290038"/>
                  <a:gd name="connsiteX23" fmla="*/ 6595951 w 6948057"/>
                  <a:gd name="connsiteY23" fmla="*/ 4096778 h 4290038"/>
                  <a:gd name="connsiteX24" fmla="*/ 6904657 w 6948057"/>
                  <a:gd name="connsiteY24" fmla="*/ 3678250 h 4290038"/>
                  <a:gd name="connsiteX25" fmla="*/ 6869414 w 6948057"/>
                  <a:gd name="connsiteY25" fmla="*/ 3584905 h 4290038"/>
                  <a:gd name="connsiteX26" fmla="*/ 6644053 w 6948057"/>
                  <a:gd name="connsiteY26" fmla="*/ 3518993 h 4290038"/>
                  <a:gd name="connsiteX27" fmla="*/ 6643290 w 6948057"/>
                  <a:gd name="connsiteY27" fmla="*/ 3518993 h 4290038"/>
                  <a:gd name="connsiteX28" fmla="*/ 6622336 w 6948057"/>
                  <a:gd name="connsiteY28" fmla="*/ 3500801 h 4290038"/>
                  <a:gd name="connsiteX29" fmla="*/ 6258005 w 6948057"/>
                  <a:gd name="connsiteY29" fmla="*/ 3192000 h 4290038"/>
                  <a:gd name="connsiteX30" fmla="*/ 5660120 w 6948057"/>
                  <a:gd name="connsiteY30" fmla="*/ 3465559 h 4290038"/>
                  <a:gd name="connsiteX31" fmla="*/ 5626592 w 6948057"/>
                  <a:gd name="connsiteY31" fmla="*/ 3489464 h 4290038"/>
                  <a:gd name="connsiteX32" fmla="*/ 5519245 w 6948057"/>
                  <a:gd name="connsiteY32" fmla="*/ 3526136 h 4290038"/>
                  <a:gd name="connsiteX33" fmla="*/ 3860752 w 6948057"/>
                  <a:gd name="connsiteY33" fmla="*/ 3358972 h 4290038"/>
                  <a:gd name="connsiteX34" fmla="*/ 1828784 w 6948057"/>
                  <a:gd name="connsiteY34" fmla="*/ 2621261 h 4290038"/>
                  <a:gd name="connsiteX35" fmla="*/ 1826403 w 6948057"/>
                  <a:gd name="connsiteY35" fmla="*/ 2617071 h 4290038"/>
                  <a:gd name="connsiteX36" fmla="*/ 732933 w 6948057"/>
                  <a:gd name="connsiteY36" fmla="*/ 76848 h 4290038"/>
                  <a:gd name="connsiteX37" fmla="*/ 43323 w 6948057"/>
                  <a:gd name="connsiteY37" fmla="*/ 2003661 h 4290038"/>
                  <a:gd name="connsiteX38" fmla="*/ 659495 w 6948057"/>
                  <a:gd name="connsiteY38" fmla="*/ 3179046 h 4290038"/>
                  <a:gd name="connsiteX39" fmla="*/ 2245407 w 6948057"/>
                  <a:gd name="connsiteY39" fmla="*/ 4138594 h 4290038"/>
                  <a:gd name="connsiteX40" fmla="*/ 5384847 w 6948057"/>
                  <a:gd name="connsiteY40" fmla="*/ 4055346 h 4290038"/>
                  <a:gd name="connsiteX41" fmla="*/ 5420757 w 6948057"/>
                  <a:gd name="connsiteY41" fmla="*/ 4053537 h 4290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6948057" h="4290038">
                    <a:moveTo>
                      <a:pt x="6045883" y="4288327"/>
                    </a:moveTo>
                    <a:cubicBezTo>
                      <a:pt x="5903008" y="4288327"/>
                      <a:pt x="5756608" y="4250227"/>
                      <a:pt x="5604970" y="4151359"/>
                    </a:cubicBezTo>
                    <a:cubicBezTo>
                      <a:pt x="5541058" y="4109447"/>
                      <a:pt x="5464762" y="4090493"/>
                      <a:pt x="5388658" y="4097827"/>
                    </a:cubicBezTo>
                    <a:cubicBezTo>
                      <a:pt x="5192538" y="4117544"/>
                      <a:pt x="2365613" y="4178599"/>
                      <a:pt x="2245407" y="4181266"/>
                    </a:cubicBezTo>
                    <a:cubicBezTo>
                      <a:pt x="1563675" y="4182694"/>
                      <a:pt x="937863" y="3804456"/>
                      <a:pt x="622157" y="3200191"/>
                    </a:cubicBezTo>
                    <a:lnTo>
                      <a:pt x="1603" y="2016614"/>
                    </a:lnTo>
                    <a:cubicBezTo>
                      <a:pt x="-1150" y="2011375"/>
                      <a:pt x="-1559" y="2005185"/>
                      <a:pt x="460" y="1999564"/>
                    </a:cubicBezTo>
                    <a:lnTo>
                      <a:pt x="711882" y="12459"/>
                    </a:lnTo>
                    <a:cubicBezTo>
                      <a:pt x="715740" y="1411"/>
                      <a:pt x="727808" y="-4401"/>
                      <a:pt x="738828" y="-495"/>
                    </a:cubicBezTo>
                    <a:cubicBezTo>
                      <a:pt x="744458" y="1505"/>
                      <a:pt x="748992" y="5696"/>
                      <a:pt x="751316" y="11220"/>
                    </a:cubicBezTo>
                    <a:lnTo>
                      <a:pt x="1864407" y="2598782"/>
                    </a:lnTo>
                    <a:cubicBezTo>
                      <a:pt x="2388282" y="3306203"/>
                      <a:pt x="5396658" y="3499561"/>
                      <a:pt x="5515625" y="3484609"/>
                    </a:cubicBezTo>
                    <a:cubicBezTo>
                      <a:pt x="5516864" y="3484418"/>
                      <a:pt x="5518102" y="3484418"/>
                      <a:pt x="5519340" y="3484609"/>
                    </a:cubicBezTo>
                    <a:cubicBezTo>
                      <a:pt x="5548963" y="3482892"/>
                      <a:pt x="5577633" y="3472986"/>
                      <a:pt x="5602018" y="3456034"/>
                    </a:cubicBezTo>
                    <a:lnTo>
                      <a:pt x="5635355" y="3432221"/>
                    </a:lnTo>
                    <a:cubicBezTo>
                      <a:pt x="5796423" y="3316777"/>
                      <a:pt x="6065980" y="3123610"/>
                      <a:pt x="6264005" y="3151232"/>
                    </a:cubicBezTo>
                    <a:cubicBezTo>
                      <a:pt x="6565757" y="3193238"/>
                      <a:pt x="6643862" y="3412504"/>
                      <a:pt x="6660436" y="3477749"/>
                    </a:cubicBezTo>
                    <a:cubicBezTo>
                      <a:pt x="6706632" y="3478511"/>
                      <a:pt x="6830361" y="3487274"/>
                      <a:pt x="6899322" y="3555951"/>
                    </a:cubicBezTo>
                    <a:cubicBezTo>
                      <a:pt x="6932469" y="3588812"/>
                      <a:pt x="6949805" y="3634246"/>
                      <a:pt x="6946947" y="3680822"/>
                    </a:cubicBezTo>
                    <a:cubicBezTo>
                      <a:pt x="6944757" y="3754164"/>
                      <a:pt x="6914182" y="4003814"/>
                      <a:pt x="6612906" y="4136880"/>
                    </a:cubicBezTo>
                    <a:cubicBezTo>
                      <a:pt x="6432311" y="4216413"/>
                      <a:pt x="6243431" y="4288327"/>
                      <a:pt x="6045883" y="4288327"/>
                    </a:cubicBezTo>
                    <a:close/>
                    <a:moveTo>
                      <a:pt x="5420471" y="4053251"/>
                    </a:moveTo>
                    <a:cubicBezTo>
                      <a:pt x="5494290" y="4053537"/>
                      <a:pt x="5566490" y="4075252"/>
                      <a:pt x="5628212" y="4115828"/>
                    </a:cubicBezTo>
                    <a:cubicBezTo>
                      <a:pt x="5972445" y="4341382"/>
                      <a:pt x="6282388" y="4235749"/>
                      <a:pt x="6595951" y="4096778"/>
                    </a:cubicBezTo>
                    <a:cubicBezTo>
                      <a:pt x="6874462" y="3973811"/>
                      <a:pt x="6902656" y="3745307"/>
                      <a:pt x="6904657" y="3678250"/>
                    </a:cubicBezTo>
                    <a:cubicBezTo>
                      <a:pt x="6907038" y="3643485"/>
                      <a:pt x="6894180" y="3609385"/>
                      <a:pt x="6869414" y="3584905"/>
                    </a:cubicBezTo>
                    <a:cubicBezTo>
                      <a:pt x="6798358" y="3514325"/>
                      <a:pt x="6645672" y="3518993"/>
                      <a:pt x="6644053" y="3518993"/>
                    </a:cubicBezTo>
                    <a:lnTo>
                      <a:pt x="6643290" y="3518993"/>
                    </a:lnTo>
                    <a:cubicBezTo>
                      <a:pt x="6632718" y="3518993"/>
                      <a:pt x="6623765" y="3511277"/>
                      <a:pt x="6622336" y="3500801"/>
                    </a:cubicBezTo>
                    <a:cubicBezTo>
                      <a:pt x="6620716" y="3490131"/>
                      <a:pt x="6579187" y="3236768"/>
                      <a:pt x="6258005" y="3192000"/>
                    </a:cubicBezTo>
                    <a:cubicBezTo>
                      <a:pt x="6077030" y="3166949"/>
                      <a:pt x="5805758" y="3361163"/>
                      <a:pt x="5660120" y="3465559"/>
                    </a:cubicBezTo>
                    <a:lnTo>
                      <a:pt x="5626592" y="3489464"/>
                    </a:lnTo>
                    <a:cubicBezTo>
                      <a:pt x="5594874" y="3511467"/>
                      <a:pt x="5557726" y="3524136"/>
                      <a:pt x="5519245" y="3526136"/>
                    </a:cubicBezTo>
                    <a:cubicBezTo>
                      <a:pt x="5445522" y="3530231"/>
                      <a:pt x="4676664" y="3488036"/>
                      <a:pt x="3860752" y="3358972"/>
                    </a:cubicBezTo>
                    <a:cubicBezTo>
                      <a:pt x="3091133" y="3237242"/>
                      <a:pt x="2113962" y="3010453"/>
                      <a:pt x="1828784" y="2621261"/>
                    </a:cubicBezTo>
                    <a:cubicBezTo>
                      <a:pt x="1827831" y="2619928"/>
                      <a:pt x="1827031" y="2618594"/>
                      <a:pt x="1826403" y="2617071"/>
                    </a:cubicBezTo>
                    <a:lnTo>
                      <a:pt x="732933" y="76848"/>
                    </a:lnTo>
                    <a:lnTo>
                      <a:pt x="43323" y="2003661"/>
                    </a:lnTo>
                    <a:lnTo>
                      <a:pt x="659495" y="3179046"/>
                    </a:lnTo>
                    <a:cubicBezTo>
                      <a:pt x="967581" y="3769882"/>
                      <a:pt x="1579105" y="4139831"/>
                      <a:pt x="2245407" y="4138594"/>
                    </a:cubicBezTo>
                    <a:cubicBezTo>
                      <a:pt x="2273982" y="4137927"/>
                      <a:pt x="5190348" y="4074968"/>
                      <a:pt x="5384847" y="4055346"/>
                    </a:cubicBezTo>
                    <a:cubicBezTo>
                      <a:pt x="5396754" y="4054106"/>
                      <a:pt x="5408755" y="4053537"/>
                      <a:pt x="5420757" y="4053537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C568049C-0B87-C68A-D9C8-DD789BE20B1A}"/>
                  </a:ext>
                </a:extLst>
              </p:cNvPr>
              <p:cNvSpPr/>
              <p:nvPr/>
            </p:nvSpPr>
            <p:spPr>
              <a:xfrm rot="17563001">
                <a:off x="1151475" y="2828387"/>
                <a:ext cx="2829972" cy="1820799"/>
              </a:xfrm>
              <a:custGeom>
                <a:avLst/>
                <a:gdLst>
                  <a:gd name="connsiteX0" fmla="*/ -805 w 2829972"/>
                  <a:gd name="connsiteY0" fmla="*/ 496637 h 1820799"/>
                  <a:gd name="connsiteX1" fmla="*/ 283897 w 2829972"/>
                  <a:gd name="connsiteY1" fmla="*/ -1712 h 1820799"/>
                  <a:gd name="connsiteX2" fmla="*/ 517640 w 2829972"/>
                  <a:gd name="connsiteY2" fmla="*/ 149927 h 1820799"/>
                  <a:gd name="connsiteX3" fmla="*/ 548978 w 2829972"/>
                  <a:gd name="connsiteY3" fmla="*/ 182883 h 1820799"/>
                  <a:gd name="connsiteX4" fmla="*/ 562979 w 2829972"/>
                  <a:gd name="connsiteY4" fmla="*/ 206886 h 1820799"/>
                  <a:gd name="connsiteX5" fmla="*/ 647752 w 2829972"/>
                  <a:gd name="connsiteY5" fmla="*/ 255463 h 1820799"/>
                  <a:gd name="connsiteX6" fmla="*/ 701092 w 2829972"/>
                  <a:gd name="connsiteY6" fmla="*/ 270989 h 1820799"/>
                  <a:gd name="connsiteX7" fmla="*/ 2439118 w 2829972"/>
                  <a:gd name="connsiteY7" fmla="*/ 1396653 h 1820799"/>
                  <a:gd name="connsiteX8" fmla="*/ 2477981 w 2829972"/>
                  <a:gd name="connsiteY8" fmla="*/ 1429705 h 1820799"/>
                  <a:gd name="connsiteX9" fmla="*/ 2829168 w 2829972"/>
                  <a:gd name="connsiteY9" fmla="*/ 1819088 h 1820799"/>
                  <a:gd name="connsiteX10" fmla="*/ 2340249 w 2829972"/>
                  <a:gd name="connsiteY10" fmla="*/ 1708597 h 1820799"/>
                  <a:gd name="connsiteX11" fmla="*/ 2264049 w 2829972"/>
                  <a:gd name="connsiteY11" fmla="*/ 1680022 h 1820799"/>
                  <a:gd name="connsiteX12" fmla="*/ 435248 w 2829972"/>
                  <a:gd name="connsiteY12" fmla="*/ 723808 h 1820799"/>
                  <a:gd name="connsiteX13" fmla="*/ 397148 w 2829972"/>
                  <a:gd name="connsiteY13" fmla="*/ 688375 h 1820799"/>
                  <a:gd name="connsiteX14" fmla="*/ 394767 w 2829972"/>
                  <a:gd name="connsiteY14" fmla="*/ 684565 h 1820799"/>
                  <a:gd name="connsiteX15" fmla="*/ 312091 w 2829972"/>
                  <a:gd name="connsiteY15" fmla="*/ 638178 h 1820799"/>
                  <a:gd name="connsiteX16" fmla="*/ 295136 w 2829972"/>
                  <a:gd name="connsiteY16" fmla="*/ 638178 h 1820799"/>
                  <a:gd name="connsiteX17" fmla="*/ 250464 w 2829972"/>
                  <a:gd name="connsiteY17" fmla="*/ 627224 h 1820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829972" h="1820799">
                    <a:moveTo>
                      <a:pt x="-805" y="496637"/>
                    </a:moveTo>
                    <a:lnTo>
                      <a:pt x="283897" y="-1712"/>
                    </a:lnTo>
                    <a:lnTo>
                      <a:pt x="517640" y="149927"/>
                    </a:lnTo>
                    <a:cubicBezTo>
                      <a:pt x="530498" y="158309"/>
                      <a:pt x="541262" y="169548"/>
                      <a:pt x="548978" y="182883"/>
                    </a:cubicBezTo>
                    <a:lnTo>
                      <a:pt x="562979" y="206886"/>
                    </a:lnTo>
                    <a:cubicBezTo>
                      <a:pt x="580411" y="237175"/>
                      <a:pt x="612795" y="255654"/>
                      <a:pt x="647752" y="255463"/>
                    </a:cubicBezTo>
                    <a:cubicBezTo>
                      <a:pt x="666706" y="255177"/>
                      <a:pt x="685280" y="260607"/>
                      <a:pt x="701092" y="270989"/>
                    </a:cubicBezTo>
                    <a:lnTo>
                      <a:pt x="2439118" y="1396653"/>
                    </a:lnTo>
                    <a:cubicBezTo>
                      <a:pt x="2453406" y="1405987"/>
                      <a:pt x="2466550" y="1417038"/>
                      <a:pt x="2477981" y="1429705"/>
                    </a:cubicBezTo>
                    <a:lnTo>
                      <a:pt x="2829168" y="1819088"/>
                    </a:lnTo>
                    <a:lnTo>
                      <a:pt x="2340249" y="1708597"/>
                    </a:lnTo>
                    <a:cubicBezTo>
                      <a:pt x="2313675" y="1702407"/>
                      <a:pt x="2288052" y="1692786"/>
                      <a:pt x="2264049" y="1680022"/>
                    </a:cubicBezTo>
                    <a:lnTo>
                      <a:pt x="435248" y="723808"/>
                    </a:lnTo>
                    <a:cubicBezTo>
                      <a:pt x="419628" y="715617"/>
                      <a:pt x="406389" y="703424"/>
                      <a:pt x="397148" y="688375"/>
                    </a:cubicBezTo>
                    <a:lnTo>
                      <a:pt x="394767" y="684565"/>
                    </a:lnTo>
                    <a:cubicBezTo>
                      <a:pt x="377146" y="655799"/>
                      <a:pt x="345810" y="638178"/>
                      <a:pt x="312091" y="638178"/>
                    </a:cubicBezTo>
                    <a:lnTo>
                      <a:pt x="295136" y="638178"/>
                    </a:lnTo>
                    <a:cubicBezTo>
                      <a:pt x="279610" y="638274"/>
                      <a:pt x="264180" y="634464"/>
                      <a:pt x="250464" y="627224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59AFC75C-A44C-E12F-3FB5-9CEBBF1188C2}"/>
                  </a:ext>
                </a:extLst>
              </p:cNvPr>
              <p:cNvSpPr/>
              <p:nvPr/>
            </p:nvSpPr>
            <p:spPr>
              <a:xfrm rot="17563001">
                <a:off x="1130532" y="2806748"/>
                <a:ext cx="2872310" cy="1863478"/>
              </a:xfrm>
              <a:custGeom>
                <a:avLst/>
                <a:gdLst>
                  <a:gd name="connsiteX0" fmla="*/ 2849974 w 2872310"/>
                  <a:gd name="connsiteY0" fmla="*/ 1861576 h 1863478"/>
                  <a:gd name="connsiteX1" fmla="*/ 2845307 w 2872310"/>
                  <a:gd name="connsiteY1" fmla="*/ 1861099 h 1863478"/>
                  <a:gd name="connsiteX2" fmla="*/ 2356388 w 2872310"/>
                  <a:gd name="connsiteY2" fmla="*/ 1750611 h 1863478"/>
                  <a:gd name="connsiteX3" fmla="*/ 2274568 w 2872310"/>
                  <a:gd name="connsiteY3" fmla="*/ 1720510 h 1863478"/>
                  <a:gd name="connsiteX4" fmla="*/ 445768 w 2872310"/>
                  <a:gd name="connsiteY4" fmla="*/ 764296 h 1863478"/>
                  <a:gd name="connsiteX5" fmla="*/ 399572 w 2872310"/>
                  <a:gd name="connsiteY5" fmla="*/ 721053 h 1863478"/>
                  <a:gd name="connsiteX6" fmla="*/ 397191 w 2872310"/>
                  <a:gd name="connsiteY6" fmla="*/ 717338 h 1863478"/>
                  <a:gd name="connsiteX7" fmla="*/ 332993 w 2872310"/>
                  <a:gd name="connsiteY7" fmla="*/ 681048 h 1863478"/>
                  <a:gd name="connsiteX8" fmla="*/ 315276 w 2872310"/>
                  <a:gd name="connsiteY8" fmla="*/ 681048 h 1863478"/>
                  <a:gd name="connsiteX9" fmla="*/ 261174 w 2872310"/>
                  <a:gd name="connsiteY9" fmla="*/ 667713 h 1863478"/>
                  <a:gd name="connsiteX10" fmla="*/ 10571 w 2872310"/>
                  <a:gd name="connsiteY10" fmla="*/ 536744 h 1863478"/>
                  <a:gd name="connsiteX11" fmla="*/ 1617 w 2872310"/>
                  <a:gd name="connsiteY11" fmla="*/ 508074 h 1863478"/>
                  <a:gd name="connsiteX12" fmla="*/ 1999 w 2872310"/>
                  <a:gd name="connsiteY12" fmla="*/ 507311 h 1863478"/>
                  <a:gd name="connsiteX13" fmla="*/ 286701 w 2872310"/>
                  <a:gd name="connsiteY13" fmla="*/ 8963 h 1863478"/>
                  <a:gd name="connsiteX14" fmla="*/ 315656 w 2872310"/>
                  <a:gd name="connsiteY14" fmla="*/ 1153 h 1863478"/>
                  <a:gd name="connsiteX15" fmla="*/ 316704 w 2872310"/>
                  <a:gd name="connsiteY15" fmla="*/ 1724 h 1863478"/>
                  <a:gd name="connsiteX16" fmla="*/ 550353 w 2872310"/>
                  <a:gd name="connsiteY16" fmla="*/ 153363 h 1863478"/>
                  <a:gd name="connsiteX17" fmla="*/ 588453 w 2872310"/>
                  <a:gd name="connsiteY17" fmla="*/ 193463 h 1863478"/>
                  <a:gd name="connsiteX18" fmla="*/ 602454 w 2872310"/>
                  <a:gd name="connsiteY18" fmla="*/ 217466 h 1863478"/>
                  <a:gd name="connsiteX19" fmla="*/ 667701 w 2872310"/>
                  <a:gd name="connsiteY19" fmla="*/ 255566 h 1863478"/>
                  <a:gd name="connsiteX20" fmla="*/ 670082 w 2872310"/>
                  <a:gd name="connsiteY20" fmla="*/ 255566 h 1863478"/>
                  <a:gd name="connsiteX21" fmla="*/ 733709 w 2872310"/>
                  <a:gd name="connsiteY21" fmla="*/ 274616 h 1863478"/>
                  <a:gd name="connsiteX22" fmla="*/ 2471735 w 2872310"/>
                  <a:gd name="connsiteY22" fmla="*/ 1400281 h 1863478"/>
                  <a:gd name="connsiteX23" fmla="*/ 2514789 w 2872310"/>
                  <a:gd name="connsiteY23" fmla="*/ 1436951 h 1863478"/>
                  <a:gd name="connsiteX24" fmla="*/ 2866071 w 2872310"/>
                  <a:gd name="connsiteY24" fmla="*/ 1826334 h 1863478"/>
                  <a:gd name="connsiteX25" fmla="*/ 2864452 w 2872310"/>
                  <a:gd name="connsiteY25" fmla="*/ 1856337 h 1863478"/>
                  <a:gd name="connsiteX26" fmla="*/ 2850260 w 2872310"/>
                  <a:gd name="connsiteY26" fmla="*/ 1861767 h 1863478"/>
                  <a:gd name="connsiteX27" fmla="*/ 332611 w 2872310"/>
                  <a:gd name="connsiteY27" fmla="*/ 638566 h 1863478"/>
                  <a:gd name="connsiteX28" fmla="*/ 433005 w 2872310"/>
                  <a:gd name="connsiteY28" fmla="*/ 695049 h 1863478"/>
                  <a:gd name="connsiteX29" fmla="*/ 435291 w 2872310"/>
                  <a:gd name="connsiteY29" fmla="*/ 698764 h 1863478"/>
                  <a:gd name="connsiteX30" fmla="*/ 465104 w 2872310"/>
                  <a:gd name="connsiteY30" fmla="*/ 726577 h 1863478"/>
                  <a:gd name="connsiteX31" fmla="*/ 2293904 w 2872310"/>
                  <a:gd name="connsiteY31" fmla="*/ 1682887 h 1863478"/>
                  <a:gd name="connsiteX32" fmla="*/ 2365533 w 2872310"/>
                  <a:gd name="connsiteY32" fmla="*/ 1709176 h 1863478"/>
                  <a:gd name="connsiteX33" fmla="*/ 2789109 w 2872310"/>
                  <a:gd name="connsiteY33" fmla="*/ 1804903 h 1863478"/>
                  <a:gd name="connsiteX34" fmla="*/ 2482689 w 2872310"/>
                  <a:gd name="connsiteY34" fmla="*/ 1465240 h 1863478"/>
                  <a:gd name="connsiteX35" fmla="*/ 2448018 w 2872310"/>
                  <a:gd name="connsiteY35" fmla="*/ 1435714 h 1863478"/>
                  <a:gd name="connsiteX36" fmla="*/ 710182 w 2872310"/>
                  <a:gd name="connsiteY36" fmla="*/ 310049 h 1863478"/>
                  <a:gd name="connsiteX37" fmla="*/ 668749 w 2872310"/>
                  <a:gd name="connsiteY37" fmla="*/ 297952 h 1863478"/>
                  <a:gd name="connsiteX38" fmla="*/ 667320 w 2872310"/>
                  <a:gd name="connsiteY38" fmla="*/ 297952 h 1863478"/>
                  <a:gd name="connsiteX39" fmla="*/ 565307 w 2872310"/>
                  <a:gd name="connsiteY39" fmla="*/ 238802 h 1863478"/>
                  <a:gd name="connsiteX40" fmla="*/ 551305 w 2872310"/>
                  <a:gd name="connsiteY40" fmla="*/ 214799 h 1863478"/>
                  <a:gd name="connsiteX41" fmla="*/ 526731 w 2872310"/>
                  <a:gd name="connsiteY41" fmla="*/ 188986 h 1863478"/>
                  <a:gd name="connsiteX42" fmla="*/ 311941 w 2872310"/>
                  <a:gd name="connsiteY42" fmla="*/ 49540 h 1863478"/>
                  <a:gd name="connsiteX43" fmla="*/ 49433 w 2872310"/>
                  <a:gd name="connsiteY43" fmla="*/ 509026 h 1863478"/>
                  <a:gd name="connsiteX44" fmla="*/ 280414 w 2872310"/>
                  <a:gd name="connsiteY44" fmla="*/ 629803 h 1863478"/>
                  <a:gd name="connsiteX45" fmla="*/ 315181 w 2872310"/>
                  <a:gd name="connsiteY45" fmla="*/ 638280 h 1863478"/>
                  <a:gd name="connsiteX46" fmla="*/ 332611 w 2872310"/>
                  <a:gd name="connsiteY46" fmla="*/ 638280 h 1863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872310" h="1863478">
                    <a:moveTo>
                      <a:pt x="2849974" y="1861576"/>
                    </a:moveTo>
                    <a:cubicBezTo>
                      <a:pt x="2848450" y="1861576"/>
                      <a:pt x="2846830" y="1861385"/>
                      <a:pt x="2845307" y="1861099"/>
                    </a:cubicBezTo>
                    <a:lnTo>
                      <a:pt x="2356388" y="1750611"/>
                    </a:lnTo>
                    <a:cubicBezTo>
                      <a:pt x="2327908" y="1744132"/>
                      <a:pt x="2300381" y="1734037"/>
                      <a:pt x="2274568" y="1720510"/>
                    </a:cubicBezTo>
                    <a:lnTo>
                      <a:pt x="445768" y="764296"/>
                    </a:lnTo>
                    <a:cubicBezTo>
                      <a:pt x="426814" y="754295"/>
                      <a:pt x="410811" y="739341"/>
                      <a:pt x="399572" y="721053"/>
                    </a:cubicBezTo>
                    <a:lnTo>
                      <a:pt x="397191" y="717338"/>
                    </a:lnTo>
                    <a:cubicBezTo>
                      <a:pt x="383474" y="695049"/>
                      <a:pt x="359186" y="681333"/>
                      <a:pt x="332993" y="681048"/>
                    </a:cubicBezTo>
                    <a:lnTo>
                      <a:pt x="315276" y="681048"/>
                    </a:lnTo>
                    <a:cubicBezTo>
                      <a:pt x="296417" y="681048"/>
                      <a:pt x="277842" y="676475"/>
                      <a:pt x="261174" y="667713"/>
                    </a:cubicBezTo>
                    <a:lnTo>
                      <a:pt x="10571" y="536744"/>
                    </a:lnTo>
                    <a:cubicBezTo>
                      <a:pt x="188" y="531314"/>
                      <a:pt x="-3811" y="518456"/>
                      <a:pt x="1617" y="508074"/>
                    </a:cubicBezTo>
                    <a:cubicBezTo>
                      <a:pt x="1713" y="507788"/>
                      <a:pt x="1808" y="507597"/>
                      <a:pt x="1999" y="507311"/>
                    </a:cubicBezTo>
                    <a:lnTo>
                      <a:pt x="286701" y="8963"/>
                    </a:lnTo>
                    <a:cubicBezTo>
                      <a:pt x="292511" y="-1228"/>
                      <a:pt x="305560" y="-4752"/>
                      <a:pt x="315656" y="1153"/>
                    </a:cubicBezTo>
                    <a:cubicBezTo>
                      <a:pt x="316038" y="1343"/>
                      <a:pt x="316419" y="1534"/>
                      <a:pt x="316704" y="1724"/>
                    </a:cubicBezTo>
                    <a:lnTo>
                      <a:pt x="550353" y="153363"/>
                    </a:lnTo>
                    <a:cubicBezTo>
                      <a:pt x="566069" y="163554"/>
                      <a:pt x="579118" y="177271"/>
                      <a:pt x="588453" y="193463"/>
                    </a:cubicBezTo>
                    <a:lnTo>
                      <a:pt x="602454" y="217466"/>
                    </a:lnTo>
                    <a:cubicBezTo>
                      <a:pt x="615885" y="240802"/>
                      <a:pt x="640745" y="255280"/>
                      <a:pt x="667701" y="255566"/>
                    </a:cubicBezTo>
                    <a:lnTo>
                      <a:pt x="670082" y="255566"/>
                    </a:lnTo>
                    <a:cubicBezTo>
                      <a:pt x="692657" y="255566"/>
                      <a:pt x="714849" y="262233"/>
                      <a:pt x="733709" y="274616"/>
                    </a:cubicBezTo>
                    <a:lnTo>
                      <a:pt x="2471735" y="1400281"/>
                    </a:lnTo>
                    <a:cubicBezTo>
                      <a:pt x="2487643" y="1410566"/>
                      <a:pt x="2502121" y="1422854"/>
                      <a:pt x="2514789" y="1436951"/>
                    </a:cubicBezTo>
                    <a:lnTo>
                      <a:pt x="2866071" y="1826334"/>
                    </a:lnTo>
                    <a:cubicBezTo>
                      <a:pt x="2873882" y="1835096"/>
                      <a:pt x="2873214" y="1848526"/>
                      <a:pt x="2864452" y="1856337"/>
                    </a:cubicBezTo>
                    <a:cubicBezTo>
                      <a:pt x="2860547" y="1859862"/>
                      <a:pt x="2855498" y="1861767"/>
                      <a:pt x="2850260" y="1861767"/>
                    </a:cubicBezTo>
                    <a:close/>
                    <a:moveTo>
                      <a:pt x="332611" y="638566"/>
                    </a:moveTo>
                    <a:cubicBezTo>
                      <a:pt x="373569" y="638852"/>
                      <a:pt x="411478" y="660188"/>
                      <a:pt x="433005" y="695049"/>
                    </a:cubicBezTo>
                    <a:lnTo>
                      <a:pt x="435291" y="698764"/>
                    </a:lnTo>
                    <a:cubicBezTo>
                      <a:pt x="442530" y="710575"/>
                      <a:pt x="452817" y="720100"/>
                      <a:pt x="465104" y="726577"/>
                    </a:cubicBezTo>
                    <a:lnTo>
                      <a:pt x="2293904" y="1682887"/>
                    </a:lnTo>
                    <a:cubicBezTo>
                      <a:pt x="2316574" y="1694698"/>
                      <a:pt x="2340672" y="1703555"/>
                      <a:pt x="2365533" y="1709176"/>
                    </a:cubicBezTo>
                    <a:lnTo>
                      <a:pt x="2789109" y="1804903"/>
                    </a:lnTo>
                    <a:lnTo>
                      <a:pt x="2482689" y="1465240"/>
                    </a:lnTo>
                    <a:cubicBezTo>
                      <a:pt x="2472498" y="1453906"/>
                      <a:pt x="2460878" y="1443999"/>
                      <a:pt x="2448018" y="1435714"/>
                    </a:cubicBezTo>
                    <a:lnTo>
                      <a:pt x="710182" y="310049"/>
                    </a:lnTo>
                    <a:cubicBezTo>
                      <a:pt x="697990" y="301762"/>
                      <a:pt x="683512" y="297571"/>
                      <a:pt x="668749" y="297952"/>
                    </a:cubicBezTo>
                    <a:lnTo>
                      <a:pt x="667320" y="297952"/>
                    </a:lnTo>
                    <a:cubicBezTo>
                      <a:pt x="625219" y="297856"/>
                      <a:pt x="586357" y="275282"/>
                      <a:pt x="565307" y="238802"/>
                    </a:cubicBezTo>
                    <a:lnTo>
                      <a:pt x="551305" y="214799"/>
                    </a:lnTo>
                    <a:cubicBezTo>
                      <a:pt x="545304" y="204417"/>
                      <a:pt x="536828" y="195558"/>
                      <a:pt x="526731" y="188986"/>
                    </a:cubicBezTo>
                    <a:lnTo>
                      <a:pt x="311941" y="49540"/>
                    </a:lnTo>
                    <a:lnTo>
                      <a:pt x="49433" y="509026"/>
                    </a:lnTo>
                    <a:lnTo>
                      <a:pt x="280414" y="629803"/>
                    </a:lnTo>
                    <a:cubicBezTo>
                      <a:pt x="291178" y="635328"/>
                      <a:pt x="303084" y="638280"/>
                      <a:pt x="315181" y="638280"/>
                    </a:cubicBezTo>
                    <a:lnTo>
                      <a:pt x="332611" y="638280"/>
                    </a:ln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CCDE1606-2B65-615C-61CE-B346555E5227}"/>
                  </a:ext>
                </a:extLst>
              </p:cNvPr>
              <p:cNvSpPr/>
              <p:nvPr/>
            </p:nvSpPr>
            <p:spPr>
              <a:xfrm rot="17563001">
                <a:off x="3434426" y="2937983"/>
                <a:ext cx="147492" cy="245028"/>
              </a:xfrm>
              <a:custGeom>
                <a:avLst/>
                <a:gdLst>
                  <a:gd name="connsiteX0" fmla="*/ 20626 w 147492"/>
                  <a:gd name="connsiteY0" fmla="*/ 243317 h 245028"/>
                  <a:gd name="connsiteX1" fmla="*/ -805 w 147492"/>
                  <a:gd name="connsiteY1" fmla="*/ 222076 h 245028"/>
                  <a:gd name="connsiteX2" fmla="*/ 1576 w 147492"/>
                  <a:gd name="connsiteY2" fmla="*/ 212265 h 245028"/>
                  <a:gd name="connsiteX3" fmla="*/ 106351 w 147492"/>
                  <a:gd name="connsiteY3" fmla="*/ 10050 h 245028"/>
                  <a:gd name="connsiteX4" fmla="*/ 134926 w 147492"/>
                  <a:gd name="connsiteY4" fmla="*/ 525 h 245028"/>
                  <a:gd name="connsiteX5" fmla="*/ 144451 w 147492"/>
                  <a:gd name="connsiteY5" fmla="*/ 29100 h 245028"/>
                  <a:gd name="connsiteX6" fmla="*/ 39676 w 147492"/>
                  <a:gd name="connsiteY6" fmla="*/ 231315 h 245028"/>
                  <a:gd name="connsiteX7" fmla="*/ 20626 w 147492"/>
                  <a:gd name="connsiteY7" fmla="*/ 243317 h 245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7492" h="245028">
                    <a:moveTo>
                      <a:pt x="20626" y="243317"/>
                    </a:moveTo>
                    <a:cubicBezTo>
                      <a:pt x="8815" y="243317"/>
                      <a:pt x="-710" y="233792"/>
                      <a:pt x="-805" y="222076"/>
                    </a:cubicBezTo>
                    <a:cubicBezTo>
                      <a:pt x="-805" y="218646"/>
                      <a:pt x="53" y="215314"/>
                      <a:pt x="1576" y="212265"/>
                    </a:cubicBezTo>
                    <a:lnTo>
                      <a:pt x="106351" y="10050"/>
                    </a:lnTo>
                    <a:cubicBezTo>
                      <a:pt x="111590" y="-429"/>
                      <a:pt x="124449" y="-4715"/>
                      <a:pt x="134926" y="525"/>
                    </a:cubicBezTo>
                    <a:cubicBezTo>
                      <a:pt x="145403" y="5764"/>
                      <a:pt x="149690" y="18621"/>
                      <a:pt x="144451" y="29100"/>
                    </a:cubicBezTo>
                    <a:lnTo>
                      <a:pt x="39676" y="231315"/>
                    </a:lnTo>
                    <a:cubicBezTo>
                      <a:pt x="36152" y="238650"/>
                      <a:pt x="28722" y="243221"/>
                      <a:pt x="20626" y="243317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879AB74E-C4EC-A80B-7068-B074C426D7BF}"/>
                  </a:ext>
                </a:extLst>
              </p:cNvPr>
              <p:cNvSpPr/>
              <p:nvPr/>
            </p:nvSpPr>
            <p:spPr>
              <a:xfrm rot="17563001">
                <a:off x="855666" y="4442072"/>
                <a:ext cx="785485" cy="771801"/>
              </a:xfrm>
              <a:custGeom>
                <a:avLst/>
                <a:gdLst>
                  <a:gd name="connsiteX0" fmla="*/ 370534 w 785485"/>
                  <a:gd name="connsiteY0" fmla="*/ 22186 h 771801"/>
                  <a:gd name="connsiteX1" fmla="*/ 784680 w 785485"/>
                  <a:gd name="connsiteY1" fmla="*/ 272504 h 771801"/>
                  <a:gd name="connsiteX2" fmla="*/ 492453 w 785485"/>
                  <a:gd name="connsiteY2" fmla="*/ 770090 h 771801"/>
                  <a:gd name="connsiteX3" fmla="*/ 78306 w 785485"/>
                  <a:gd name="connsiteY3" fmla="*/ 519772 h 771801"/>
                  <a:gd name="connsiteX4" fmla="*/ 20204 w 785485"/>
                  <a:gd name="connsiteY4" fmla="*/ 301746 h 771801"/>
                  <a:gd name="connsiteX5" fmla="*/ 153554 w 785485"/>
                  <a:gd name="connsiteY5" fmla="*/ 74194 h 771801"/>
                  <a:gd name="connsiteX6" fmla="*/ 367866 w 785485"/>
                  <a:gd name="connsiteY6" fmla="*/ 20568 h 771801"/>
                  <a:gd name="connsiteX7" fmla="*/ 370534 w 785485"/>
                  <a:gd name="connsiteY7" fmla="*/ 22186 h 771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5485" h="771801">
                    <a:moveTo>
                      <a:pt x="370534" y="22186"/>
                    </a:moveTo>
                    <a:lnTo>
                      <a:pt x="784680" y="272504"/>
                    </a:lnTo>
                    <a:lnTo>
                      <a:pt x="492453" y="770090"/>
                    </a:lnTo>
                    <a:lnTo>
                      <a:pt x="78306" y="519772"/>
                    </a:lnTo>
                    <a:cubicBezTo>
                      <a:pt x="2678" y="475101"/>
                      <a:pt x="-23135" y="378136"/>
                      <a:pt x="20204" y="301746"/>
                    </a:cubicBezTo>
                    <a:lnTo>
                      <a:pt x="153554" y="74194"/>
                    </a:lnTo>
                    <a:cubicBezTo>
                      <a:pt x="197941" y="184"/>
                      <a:pt x="293857" y="-23819"/>
                      <a:pt x="367866" y="20568"/>
                    </a:cubicBezTo>
                    <a:cubicBezTo>
                      <a:pt x="368723" y="21043"/>
                      <a:pt x="369676" y="21615"/>
                      <a:pt x="370534" y="22186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12A0CA1B-4A1D-3647-3CD7-FB01F9B31DEA}"/>
                  </a:ext>
                </a:extLst>
              </p:cNvPr>
              <p:cNvSpPr/>
              <p:nvPr/>
            </p:nvSpPr>
            <p:spPr>
              <a:xfrm rot="17563001">
                <a:off x="834817" y="4421332"/>
                <a:ext cx="827424" cy="813841"/>
              </a:xfrm>
              <a:custGeom>
                <a:avLst/>
                <a:gdLst>
                  <a:gd name="connsiteX0" fmla="*/ 513634 w 827424"/>
                  <a:gd name="connsiteY0" fmla="*/ 812130 h 813841"/>
                  <a:gd name="connsiteX1" fmla="*/ 502680 w 827424"/>
                  <a:gd name="connsiteY1" fmla="*/ 809083 h 813841"/>
                  <a:gd name="connsiteX2" fmla="*/ 88438 w 827424"/>
                  <a:gd name="connsiteY2" fmla="*/ 558765 h 813841"/>
                  <a:gd name="connsiteX3" fmla="*/ 23001 w 827424"/>
                  <a:gd name="connsiteY3" fmla="*/ 311783 h 813841"/>
                  <a:gd name="connsiteX4" fmla="*/ 156351 w 827424"/>
                  <a:gd name="connsiteY4" fmla="*/ 84230 h 813841"/>
                  <a:gd name="connsiteX5" fmla="*/ 263889 w 827424"/>
                  <a:gd name="connsiteY5" fmla="*/ 3743 h 813841"/>
                  <a:gd name="connsiteX6" fmla="*/ 402383 w 827424"/>
                  <a:gd name="connsiteY6" fmla="*/ 24794 h 813841"/>
                  <a:gd name="connsiteX7" fmla="*/ 816529 w 827424"/>
                  <a:gd name="connsiteY7" fmla="*/ 275111 h 813841"/>
                  <a:gd name="connsiteX8" fmla="*/ 823864 w 827424"/>
                  <a:gd name="connsiteY8" fmla="*/ 303686 h 813841"/>
                  <a:gd name="connsiteX9" fmla="*/ 531636 w 827424"/>
                  <a:gd name="connsiteY9" fmla="*/ 801273 h 813841"/>
                  <a:gd name="connsiteX10" fmla="*/ 518587 w 827424"/>
                  <a:gd name="connsiteY10" fmla="*/ 810798 h 813841"/>
                  <a:gd name="connsiteX11" fmla="*/ 513634 w 827424"/>
                  <a:gd name="connsiteY11" fmla="*/ 812130 h 813841"/>
                  <a:gd name="connsiteX12" fmla="*/ 308275 w 827424"/>
                  <a:gd name="connsiteY12" fmla="*/ 40605 h 813841"/>
                  <a:gd name="connsiteX13" fmla="*/ 274557 w 827424"/>
                  <a:gd name="connsiteY13" fmla="*/ 44797 h 813841"/>
                  <a:gd name="connsiteX14" fmla="*/ 193308 w 827424"/>
                  <a:gd name="connsiteY14" fmla="*/ 105662 h 813841"/>
                  <a:gd name="connsiteX15" fmla="*/ 59958 w 827424"/>
                  <a:gd name="connsiteY15" fmla="*/ 333214 h 813841"/>
                  <a:gd name="connsiteX16" fmla="*/ 110727 w 827424"/>
                  <a:gd name="connsiteY16" fmla="*/ 522285 h 813841"/>
                  <a:gd name="connsiteX17" fmla="*/ 506490 w 827424"/>
                  <a:gd name="connsiteY17" fmla="*/ 761458 h 813841"/>
                  <a:gd name="connsiteX18" fmla="*/ 777191 w 827424"/>
                  <a:gd name="connsiteY18" fmla="*/ 300543 h 813841"/>
                  <a:gd name="connsiteX19" fmla="*/ 380951 w 827424"/>
                  <a:gd name="connsiteY19" fmla="*/ 61084 h 813841"/>
                  <a:gd name="connsiteX20" fmla="*/ 308275 w 827424"/>
                  <a:gd name="connsiteY20" fmla="*/ 40700 h 8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27424" h="813841">
                    <a:moveTo>
                      <a:pt x="513634" y="812130"/>
                    </a:moveTo>
                    <a:cubicBezTo>
                      <a:pt x="509728" y="812130"/>
                      <a:pt x="506015" y="811083"/>
                      <a:pt x="502680" y="809083"/>
                    </a:cubicBezTo>
                    <a:lnTo>
                      <a:pt x="88438" y="558765"/>
                    </a:lnTo>
                    <a:cubicBezTo>
                      <a:pt x="3094" y="507998"/>
                      <a:pt x="-26053" y="398174"/>
                      <a:pt x="23001" y="311783"/>
                    </a:cubicBezTo>
                    <a:lnTo>
                      <a:pt x="156351" y="84230"/>
                    </a:lnTo>
                    <a:cubicBezTo>
                      <a:pt x="179878" y="44035"/>
                      <a:pt x="218645" y="14983"/>
                      <a:pt x="263889" y="3743"/>
                    </a:cubicBezTo>
                    <a:cubicBezTo>
                      <a:pt x="311037" y="-8068"/>
                      <a:pt x="360948" y="-542"/>
                      <a:pt x="402383" y="24794"/>
                    </a:cubicBezTo>
                    <a:lnTo>
                      <a:pt x="816529" y="275111"/>
                    </a:lnTo>
                    <a:cubicBezTo>
                      <a:pt x="826245" y="281111"/>
                      <a:pt x="829483" y="293780"/>
                      <a:pt x="823864" y="303686"/>
                    </a:cubicBezTo>
                    <a:lnTo>
                      <a:pt x="531636" y="801273"/>
                    </a:lnTo>
                    <a:cubicBezTo>
                      <a:pt x="528778" y="806035"/>
                      <a:pt x="524016" y="809464"/>
                      <a:pt x="518587" y="810798"/>
                    </a:cubicBezTo>
                    <a:cubicBezTo>
                      <a:pt x="516967" y="811464"/>
                      <a:pt x="515349" y="811941"/>
                      <a:pt x="513634" y="812130"/>
                    </a:cubicBezTo>
                    <a:close/>
                    <a:moveTo>
                      <a:pt x="308275" y="40605"/>
                    </a:moveTo>
                    <a:cubicBezTo>
                      <a:pt x="296940" y="40605"/>
                      <a:pt x="285606" y="42034"/>
                      <a:pt x="274557" y="44797"/>
                    </a:cubicBezTo>
                    <a:cubicBezTo>
                      <a:pt x="240362" y="53369"/>
                      <a:pt x="211120" y="75276"/>
                      <a:pt x="193308" y="105662"/>
                    </a:cubicBezTo>
                    <a:lnTo>
                      <a:pt x="59958" y="333214"/>
                    </a:lnTo>
                    <a:cubicBezTo>
                      <a:pt x="22525" y="399508"/>
                      <a:pt x="45100" y="483613"/>
                      <a:pt x="110727" y="522285"/>
                    </a:cubicBezTo>
                    <a:lnTo>
                      <a:pt x="506490" y="761458"/>
                    </a:lnTo>
                    <a:lnTo>
                      <a:pt x="777191" y="300543"/>
                    </a:lnTo>
                    <a:lnTo>
                      <a:pt x="380951" y="61084"/>
                    </a:lnTo>
                    <a:cubicBezTo>
                      <a:pt x="359043" y="47749"/>
                      <a:pt x="333897" y="40700"/>
                      <a:pt x="308275" y="40700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EB26EC96-CA58-383F-6A60-7BF1CB50D0D6}"/>
                  </a:ext>
                </a:extLst>
              </p:cNvPr>
              <p:cNvSpPr/>
              <p:nvPr/>
            </p:nvSpPr>
            <p:spPr>
              <a:xfrm rot="17563001">
                <a:off x="1690468" y="4284899"/>
                <a:ext cx="183972" cy="277525"/>
              </a:xfrm>
              <a:custGeom>
                <a:avLst/>
                <a:gdLst>
                  <a:gd name="connsiteX0" fmla="*/ 20376 w 183972"/>
                  <a:gd name="connsiteY0" fmla="*/ 275814 h 277525"/>
                  <a:gd name="connsiteX1" fmla="*/ 9518 w 183972"/>
                  <a:gd name="connsiteY1" fmla="*/ 272766 h 277525"/>
                  <a:gd name="connsiteX2" fmla="*/ 2183 w 183972"/>
                  <a:gd name="connsiteY2" fmla="*/ 243810 h 277525"/>
                  <a:gd name="connsiteX3" fmla="*/ 2279 w 183972"/>
                  <a:gd name="connsiteY3" fmla="*/ 243619 h 277525"/>
                  <a:gd name="connsiteX4" fmla="*/ 143153 w 183972"/>
                  <a:gd name="connsiteY4" fmla="*/ 9591 h 277525"/>
                  <a:gd name="connsiteX5" fmla="*/ 171823 w 183972"/>
                  <a:gd name="connsiteY5" fmla="*/ 732 h 277525"/>
                  <a:gd name="connsiteX6" fmla="*/ 180682 w 183972"/>
                  <a:gd name="connsiteY6" fmla="*/ 29497 h 277525"/>
                  <a:gd name="connsiteX7" fmla="*/ 179539 w 183972"/>
                  <a:gd name="connsiteY7" fmla="*/ 31402 h 277525"/>
                  <a:gd name="connsiteX8" fmla="*/ 38664 w 183972"/>
                  <a:gd name="connsiteY8" fmla="*/ 265527 h 277525"/>
                  <a:gd name="connsiteX9" fmla="*/ 20376 w 183972"/>
                  <a:gd name="connsiteY9" fmla="*/ 275814 h 277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3972" h="277525">
                    <a:moveTo>
                      <a:pt x="20376" y="275814"/>
                    </a:moveTo>
                    <a:cubicBezTo>
                      <a:pt x="16566" y="275814"/>
                      <a:pt x="12756" y="274766"/>
                      <a:pt x="9518" y="272766"/>
                    </a:cubicBezTo>
                    <a:cubicBezTo>
                      <a:pt x="-484" y="266766"/>
                      <a:pt x="-3817" y="253812"/>
                      <a:pt x="2183" y="243810"/>
                    </a:cubicBezTo>
                    <a:cubicBezTo>
                      <a:pt x="2183" y="243715"/>
                      <a:pt x="2279" y="243715"/>
                      <a:pt x="2279" y="243619"/>
                    </a:cubicBezTo>
                    <a:lnTo>
                      <a:pt x="143153" y="9591"/>
                    </a:lnTo>
                    <a:cubicBezTo>
                      <a:pt x="148678" y="-791"/>
                      <a:pt x="161536" y="-4697"/>
                      <a:pt x="171823" y="732"/>
                    </a:cubicBezTo>
                    <a:cubicBezTo>
                      <a:pt x="182206" y="6257"/>
                      <a:pt x="186206" y="19116"/>
                      <a:pt x="180682" y="29497"/>
                    </a:cubicBezTo>
                    <a:cubicBezTo>
                      <a:pt x="180300" y="30165"/>
                      <a:pt x="179920" y="30831"/>
                      <a:pt x="179539" y="31402"/>
                    </a:cubicBezTo>
                    <a:lnTo>
                      <a:pt x="38664" y="265527"/>
                    </a:lnTo>
                    <a:cubicBezTo>
                      <a:pt x="34759" y="271908"/>
                      <a:pt x="27805" y="275814"/>
                      <a:pt x="20376" y="275814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52B27FC5-859C-F6B9-FB7C-253AE9253A7D}"/>
                  </a:ext>
                </a:extLst>
              </p:cNvPr>
              <p:cNvSpPr/>
              <p:nvPr/>
            </p:nvSpPr>
            <p:spPr>
              <a:xfrm rot="17563001">
                <a:off x="1836486" y="3835770"/>
                <a:ext cx="561125" cy="368036"/>
              </a:xfrm>
              <a:custGeom>
                <a:avLst/>
                <a:gdLst>
                  <a:gd name="connsiteX0" fmla="*/ 539015 w 561125"/>
                  <a:gd name="connsiteY0" fmla="*/ 366325 h 368036"/>
                  <a:gd name="connsiteX1" fmla="*/ 527775 w 561125"/>
                  <a:gd name="connsiteY1" fmla="*/ 363088 h 368036"/>
                  <a:gd name="connsiteX2" fmla="*/ 9139 w 561125"/>
                  <a:gd name="connsiteY2" fmla="*/ 37523 h 368036"/>
                  <a:gd name="connsiteX3" fmla="*/ 2472 w 561125"/>
                  <a:gd name="connsiteY3" fmla="*/ 8282 h 368036"/>
                  <a:gd name="connsiteX4" fmla="*/ 31713 w 561125"/>
                  <a:gd name="connsiteY4" fmla="*/ 1518 h 368036"/>
                  <a:gd name="connsiteX5" fmla="*/ 550349 w 561125"/>
                  <a:gd name="connsiteY5" fmla="*/ 327083 h 368036"/>
                  <a:gd name="connsiteX6" fmla="*/ 557113 w 561125"/>
                  <a:gd name="connsiteY6" fmla="*/ 356326 h 368036"/>
                  <a:gd name="connsiteX7" fmla="*/ 539015 w 561125"/>
                  <a:gd name="connsiteY7" fmla="*/ 366325 h 368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1125" h="368036">
                    <a:moveTo>
                      <a:pt x="539015" y="366325"/>
                    </a:moveTo>
                    <a:cubicBezTo>
                      <a:pt x="535014" y="366325"/>
                      <a:pt x="531110" y="365183"/>
                      <a:pt x="527775" y="363088"/>
                    </a:cubicBezTo>
                    <a:lnTo>
                      <a:pt x="9139" y="37523"/>
                    </a:lnTo>
                    <a:cubicBezTo>
                      <a:pt x="-767" y="31332"/>
                      <a:pt x="-3815" y="18187"/>
                      <a:pt x="2472" y="8282"/>
                    </a:cubicBezTo>
                    <a:cubicBezTo>
                      <a:pt x="8662" y="-1720"/>
                      <a:pt x="21807" y="-4672"/>
                      <a:pt x="31713" y="1518"/>
                    </a:cubicBezTo>
                    <a:lnTo>
                      <a:pt x="550349" y="327083"/>
                    </a:lnTo>
                    <a:cubicBezTo>
                      <a:pt x="560255" y="333274"/>
                      <a:pt x="563304" y="346419"/>
                      <a:pt x="557113" y="356326"/>
                    </a:cubicBezTo>
                    <a:cubicBezTo>
                      <a:pt x="553207" y="362611"/>
                      <a:pt x="546349" y="366325"/>
                      <a:pt x="539015" y="366325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C233607C-2093-5422-AF6A-8C82B96BFF20}"/>
                  </a:ext>
                </a:extLst>
              </p:cNvPr>
              <p:cNvSpPr/>
              <p:nvPr/>
            </p:nvSpPr>
            <p:spPr>
              <a:xfrm rot="17563001">
                <a:off x="3183509" y="3089420"/>
                <a:ext cx="245455" cy="168840"/>
              </a:xfrm>
              <a:custGeom>
                <a:avLst/>
                <a:gdLst>
                  <a:gd name="connsiteX0" fmla="*/ 222804 w 245455"/>
                  <a:gd name="connsiteY0" fmla="*/ 167129 h 168840"/>
                  <a:gd name="connsiteX1" fmla="*/ 211660 w 245455"/>
                  <a:gd name="connsiteY1" fmla="*/ 163890 h 168840"/>
                  <a:gd name="connsiteX2" fmla="*/ 9540 w 245455"/>
                  <a:gd name="connsiteY2" fmla="*/ 37779 h 168840"/>
                  <a:gd name="connsiteX3" fmla="*/ 2205 w 245455"/>
                  <a:gd name="connsiteY3" fmla="*/ 8632 h 168840"/>
                  <a:gd name="connsiteX4" fmla="*/ 31352 w 245455"/>
                  <a:gd name="connsiteY4" fmla="*/ 1298 h 168840"/>
                  <a:gd name="connsiteX5" fmla="*/ 31923 w 245455"/>
                  <a:gd name="connsiteY5" fmla="*/ 1679 h 168840"/>
                  <a:gd name="connsiteX6" fmla="*/ 234520 w 245455"/>
                  <a:gd name="connsiteY6" fmla="*/ 127790 h 168840"/>
                  <a:gd name="connsiteX7" fmla="*/ 241473 w 245455"/>
                  <a:gd name="connsiteY7" fmla="*/ 157032 h 168840"/>
                  <a:gd name="connsiteX8" fmla="*/ 223280 w 245455"/>
                  <a:gd name="connsiteY8" fmla="*/ 167129 h 168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5455" h="168840">
                    <a:moveTo>
                      <a:pt x="222804" y="167129"/>
                    </a:moveTo>
                    <a:cubicBezTo>
                      <a:pt x="218899" y="167129"/>
                      <a:pt x="214993" y="165985"/>
                      <a:pt x="211660" y="163890"/>
                    </a:cubicBezTo>
                    <a:lnTo>
                      <a:pt x="9540" y="37779"/>
                    </a:lnTo>
                    <a:cubicBezTo>
                      <a:pt x="-558" y="31779"/>
                      <a:pt x="-3796" y="18729"/>
                      <a:pt x="2205" y="8632"/>
                    </a:cubicBezTo>
                    <a:cubicBezTo>
                      <a:pt x="8206" y="-1463"/>
                      <a:pt x="21255" y="-4702"/>
                      <a:pt x="31352" y="1298"/>
                    </a:cubicBezTo>
                    <a:cubicBezTo>
                      <a:pt x="31543" y="1393"/>
                      <a:pt x="31732" y="1584"/>
                      <a:pt x="31923" y="1679"/>
                    </a:cubicBezTo>
                    <a:lnTo>
                      <a:pt x="234520" y="127790"/>
                    </a:lnTo>
                    <a:cubicBezTo>
                      <a:pt x="244522" y="133887"/>
                      <a:pt x="247665" y="147031"/>
                      <a:pt x="241473" y="157032"/>
                    </a:cubicBezTo>
                    <a:cubicBezTo>
                      <a:pt x="237567" y="163318"/>
                      <a:pt x="230710" y="167129"/>
                      <a:pt x="223280" y="167129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1CD69C2A-4FA4-88BC-0298-BFAA865D0C79}"/>
                  </a:ext>
                </a:extLst>
              </p:cNvPr>
              <p:cNvSpPr/>
              <p:nvPr/>
            </p:nvSpPr>
            <p:spPr>
              <a:xfrm rot="17563001">
                <a:off x="1111491" y="4839562"/>
                <a:ext cx="358234" cy="236350"/>
              </a:xfrm>
              <a:custGeom>
                <a:avLst/>
                <a:gdLst>
                  <a:gd name="connsiteX0" fmla="*/ 336033 w 358234"/>
                  <a:gd name="connsiteY0" fmla="*/ 234637 h 236350"/>
                  <a:gd name="connsiteX1" fmla="*/ 324983 w 358234"/>
                  <a:gd name="connsiteY1" fmla="*/ 231494 h 236350"/>
                  <a:gd name="connsiteX2" fmla="*/ 9325 w 358234"/>
                  <a:gd name="connsiteY2" fmla="*/ 37661 h 236350"/>
                  <a:gd name="connsiteX3" fmla="*/ 2372 w 358234"/>
                  <a:gd name="connsiteY3" fmla="*/ 8418 h 236350"/>
                  <a:gd name="connsiteX4" fmla="*/ 31614 w 358234"/>
                  <a:gd name="connsiteY4" fmla="*/ 1465 h 236350"/>
                  <a:gd name="connsiteX5" fmla="*/ 347177 w 358234"/>
                  <a:gd name="connsiteY5" fmla="*/ 195203 h 236350"/>
                  <a:gd name="connsiteX6" fmla="*/ 354416 w 358234"/>
                  <a:gd name="connsiteY6" fmla="*/ 224350 h 236350"/>
                  <a:gd name="connsiteX7" fmla="*/ 336033 w 358234"/>
                  <a:gd name="connsiteY7" fmla="*/ 234637 h 236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8234" h="236350">
                    <a:moveTo>
                      <a:pt x="336033" y="234637"/>
                    </a:moveTo>
                    <a:cubicBezTo>
                      <a:pt x="332127" y="234637"/>
                      <a:pt x="328317" y="233494"/>
                      <a:pt x="324983" y="231494"/>
                    </a:cubicBezTo>
                    <a:lnTo>
                      <a:pt x="9325" y="37661"/>
                    </a:lnTo>
                    <a:cubicBezTo>
                      <a:pt x="-676" y="31469"/>
                      <a:pt x="-3820" y="18420"/>
                      <a:pt x="2372" y="8418"/>
                    </a:cubicBezTo>
                    <a:cubicBezTo>
                      <a:pt x="8563" y="-1582"/>
                      <a:pt x="21612" y="-4726"/>
                      <a:pt x="31614" y="1465"/>
                    </a:cubicBezTo>
                    <a:lnTo>
                      <a:pt x="347177" y="195203"/>
                    </a:lnTo>
                    <a:cubicBezTo>
                      <a:pt x="357178" y="201299"/>
                      <a:pt x="360416" y="214349"/>
                      <a:pt x="354416" y="224350"/>
                    </a:cubicBezTo>
                    <a:cubicBezTo>
                      <a:pt x="350511" y="230828"/>
                      <a:pt x="343558" y="234732"/>
                      <a:pt x="336033" y="234637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4B4BDCD3-B79B-9DDE-C7F3-15E86BC20CAB}"/>
                  </a:ext>
                </a:extLst>
              </p:cNvPr>
              <p:cNvSpPr/>
              <p:nvPr/>
            </p:nvSpPr>
            <p:spPr>
              <a:xfrm rot="17563001">
                <a:off x="2245292" y="3529245"/>
                <a:ext cx="1556559" cy="811849"/>
              </a:xfrm>
              <a:custGeom>
                <a:avLst/>
                <a:gdLst>
                  <a:gd name="connsiteX0" fmla="*/ 140638 w 1556559"/>
                  <a:gd name="connsiteY0" fmla="*/ 27122 h 811849"/>
                  <a:gd name="connsiteX1" fmla="*/ 835010 w 1556559"/>
                  <a:gd name="connsiteY1" fmla="*/ 11690 h 811849"/>
                  <a:gd name="connsiteX2" fmla="*/ 1538050 w 1556559"/>
                  <a:gd name="connsiteY2" fmla="*/ 294203 h 811849"/>
                  <a:gd name="connsiteX3" fmla="*/ 1418131 w 1556559"/>
                  <a:gd name="connsiteY3" fmla="*/ 520610 h 811849"/>
                  <a:gd name="connsiteX4" fmla="*/ 1195150 w 1556559"/>
                  <a:gd name="connsiteY4" fmla="*/ 686537 h 811849"/>
                  <a:gd name="connsiteX5" fmla="*/ 236840 w 1556559"/>
                  <a:gd name="connsiteY5" fmla="*/ 654628 h 811849"/>
                  <a:gd name="connsiteX6" fmla="*/ 7574 w 1556559"/>
                  <a:gd name="connsiteY6" fmla="*/ 597954 h 811849"/>
                  <a:gd name="connsiteX7" fmla="*/ 140638 w 1556559"/>
                  <a:gd name="connsiteY7" fmla="*/ 27122 h 811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6559" h="811849">
                    <a:moveTo>
                      <a:pt x="140638" y="27122"/>
                    </a:moveTo>
                    <a:cubicBezTo>
                      <a:pt x="140638" y="27122"/>
                      <a:pt x="564881" y="-25742"/>
                      <a:pt x="835010" y="11690"/>
                    </a:cubicBezTo>
                    <a:cubicBezTo>
                      <a:pt x="1045417" y="40933"/>
                      <a:pt x="1668162" y="-108609"/>
                      <a:pt x="1538050" y="294203"/>
                    </a:cubicBezTo>
                    <a:cubicBezTo>
                      <a:pt x="1510047" y="380975"/>
                      <a:pt x="1495283" y="438792"/>
                      <a:pt x="1418131" y="520610"/>
                    </a:cubicBezTo>
                    <a:cubicBezTo>
                      <a:pt x="1376030" y="565380"/>
                      <a:pt x="1260587" y="657676"/>
                      <a:pt x="1195150" y="686537"/>
                    </a:cubicBezTo>
                    <a:cubicBezTo>
                      <a:pt x="877110" y="827031"/>
                      <a:pt x="588885" y="885800"/>
                      <a:pt x="236840" y="654628"/>
                    </a:cubicBezTo>
                    <a:cubicBezTo>
                      <a:pt x="169213" y="610051"/>
                      <a:pt x="88250" y="590048"/>
                      <a:pt x="7574" y="597954"/>
                    </a:cubicBezTo>
                    <a:cubicBezTo>
                      <a:pt x="-39385" y="602717"/>
                      <a:pt x="125684" y="30454"/>
                      <a:pt x="140638" y="27122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B59F3B06-FA5F-F46D-F2C6-8C8223A49AEA}"/>
                  </a:ext>
                </a:extLst>
              </p:cNvPr>
              <p:cNvSpPr/>
              <p:nvPr/>
            </p:nvSpPr>
            <p:spPr>
              <a:xfrm rot="17563001">
                <a:off x="2061599" y="3587596"/>
                <a:ext cx="1813804" cy="882774"/>
              </a:xfrm>
              <a:custGeom>
                <a:avLst/>
                <a:gdLst>
                  <a:gd name="connsiteX0" fmla="*/ 947325 w 1813804"/>
                  <a:gd name="connsiteY0" fmla="*/ 881063 h 882774"/>
                  <a:gd name="connsiteX1" fmla="*/ 461550 w 1813804"/>
                  <a:gd name="connsiteY1" fmla="*/ 722473 h 882774"/>
                  <a:gd name="connsiteX2" fmla="*/ 246095 w 1813804"/>
                  <a:gd name="connsiteY2" fmla="*/ 669323 h 882774"/>
                  <a:gd name="connsiteX3" fmla="*/ 21209 w 1813804"/>
                  <a:gd name="connsiteY3" fmla="*/ 680561 h 882774"/>
                  <a:gd name="connsiteX4" fmla="*/ -794 w 1813804"/>
                  <a:gd name="connsiteY4" fmla="*/ 659988 h 882774"/>
                  <a:gd name="connsiteX5" fmla="*/ 19780 w 1813804"/>
                  <a:gd name="connsiteY5" fmla="*/ 638080 h 882774"/>
                  <a:gd name="connsiteX6" fmla="*/ 241809 w 1813804"/>
                  <a:gd name="connsiteY6" fmla="*/ 627032 h 882774"/>
                  <a:gd name="connsiteX7" fmla="*/ 484886 w 1813804"/>
                  <a:gd name="connsiteY7" fmla="*/ 687135 h 882774"/>
                  <a:gd name="connsiteX8" fmla="*/ 1422909 w 1813804"/>
                  <a:gd name="connsiteY8" fmla="*/ 717329 h 882774"/>
                  <a:gd name="connsiteX9" fmla="*/ 1639031 w 1813804"/>
                  <a:gd name="connsiteY9" fmla="*/ 556260 h 882774"/>
                  <a:gd name="connsiteX10" fmla="*/ 1748568 w 1813804"/>
                  <a:gd name="connsiteY10" fmla="*/ 355188 h 882774"/>
                  <a:gd name="connsiteX11" fmla="*/ 1754187 w 1813804"/>
                  <a:gd name="connsiteY11" fmla="*/ 337947 h 882774"/>
                  <a:gd name="connsiteX12" fmla="*/ 1747711 w 1813804"/>
                  <a:gd name="connsiteY12" fmla="*/ 170404 h 882774"/>
                  <a:gd name="connsiteX13" fmla="*/ 1330706 w 1813804"/>
                  <a:gd name="connsiteY13" fmla="*/ 96013 h 882774"/>
                  <a:gd name="connsiteX14" fmla="*/ 1065054 w 1813804"/>
                  <a:gd name="connsiteY14" fmla="*/ 82203 h 882774"/>
                  <a:gd name="connsiteX15" fmla="*/ 383541 w 1813804"/>
                  <a:gd name="connsiteY15" fmla="*/ 97537 h 882774"/>
                  <a:gd name="connsiteX16" fmla="*/ 211328 w 1813804"/>
                  <a:gd name="connsiteY16" fmla="*/ 92869 h 882774"/>
                  <a:gd name="connsiteX17" fmla="*/ 191612 w 1813804"/>
                  <a:gd name="connsiteY17" fmla="*/ 70201 h 882774"/>
                  <a:gd name="connsiteX18" fmla="*/ 213900 w 1813804"/>
                  <a:gd name="connsiteY18" fmla="*/ 50484 h 882774"/>
                  <a:gd name="connsiteX19" fmla="*/ 214281 w 1813804"/>
                  <a:gd name="connsiteY19" fmla="*/ 50484 h 882774"/>
                  <a:gd name="connsiteX20" fmla="*/ 372205 w 1813804"/>
                  <a:gd name="connsiteY20" fmla="*/ 56579 h 882774"/>
                  <a:gd name="connsiteX21" fmla="*/ 1077628 w 1813804"/>
                  <a:gd name="connsiteY21" fmla="*/ 41626 h 882774"/>
                  <a:gd name="connsiteX22" fmla="*/ 1329468 w 1813804"/>
                  <a:gd name="connsiteY22" fmla="*/ 53628 h 882774"/>
                  <a:gd name="connsiteX23" fmla="*/ 1781715 w 1813804"/>
                  <a:gd name="connsiteY23" fmla="*/ 144971 h 882774"/>
                  <a:gd name="connsiteX24" fmla="*/ 1794573 w 1813804"/>
                  <a:gd name="connsiteY24" fmla="*/ 350998 h 882774"/>
                  <a:gd name="connsiteX25" fmla="*/ 1789049 w 1813804"/>
                  <a:gd name="connsiteY25" fmla="*/ 368141 h 882774"/>
                  <a:gd name="connsiteX26" fmla="*/ 1669987 w 1813804"/>
                  <a:gd name="connsiteY26" fmla="*/ 585407 h 882774"/>
                  <a:gd name="connsiteX27" fmla="*/ 1440148 w 1813804"/>
                  <a:gd name="connsiteY27" fmla="*/ 756192 h 882774"/>
                  <a:gd name="connsiteX28" fmla="*/ 947325 w 1813804"/>
                  <a:gd name="connsiteY28" fmla="*/ 881063 h 882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13804" h="882774">
                    <a:moveTo>
                      <a:pt x="947325" y="881063"/>
                    </a:moveTo>
                    <a:cubicBezTo>
                      <a:pt x="791687" y="881063"/>
                      <a:pt x="633666" y="835438"/>
                      <a:pt x="461550" y="722473"/>
                    </a:cubicBezTo>
                    <a:cubicBezTo>
                      <a:pt x="397923" y="680657"/>
                      <a:pt x="321913" y="661893"/>
                      <a:pt x="246095" y="669323"/>
                    </a:cubicBezTo>
                    <a:cubicBezTo>
                      <a:pt x="194279" y="674562"/>
                      <a:pt x="28258" y="680275"/>
                      <a:pt x="21209" y="680561"/>
                    </a:cubicBezTo>
                    <a:cubicBezTo>
                      <a:pt x="9494" y="680943"/>
                      <a:pt x="-317" y="671799"/>
                      <a:pt x="-794" y="659988"/>
                    </a:cubicBezTo>
                    <a:cubicBezTo>
                      <a:pt x="-1174" y="648273"/>
                      <a:pt x="8065" y="638462"/>
                      <a:pt x="19780" y="638080"/>
                    </a:cubicBezTo>
                    <a:cubicBezTo>
                      <a:pt x="21495" y="638080"/>
                      <a:pt x="191230" y="632081"/>
                      <a:pt x="241809" y="627032"/>
                    </a:cubicBezTo>
                    <a:cubicBezTo>
                      <a:pt x="327343" y="618744"/>
                      <a:pt x="413068" y="639985"/>
                      <a:pt x="484886" y="687135"/>
                    </a:cubicBezTo>
                    <a:cubicBezTo>
                      <a:pt x="821785" y="908401"/>
                      <a:pt x="1093534" y="862776"/>
                      <a:pt x="1422909" y="717329"/>
                    </a:cubicBezTo>
                    <a:cubicBezTo>
                      <a:pt x="1483868" y="690372"/>
                      <a:pt x="1597216" y="600648"/>
                      <a:pt x="1639031" y="556260"/>
                    </a:cubicBezTo>
                    <a:cubicBezTo>
                      <a:pt x="1707610" y="483490"/>
                      <a:pt x="1723899" y="432435"/>
                      <a:pt x="1748568" y="355188"/>
                    </a:cubicBezTo>
                    <a:lnTo>
                      <a:pt x="1754187" y="337947"/>
                    </a:lnTo>
                    <a:cubicBezTo>
                      <a:pt x="1778286" y="263178"/>
                      <a:pt x="1776191" y="208409"/>
                      <a:pt x="1747711" y="170404"/>
                    </a:cubicBezTo>
                    <a:cubicBezTo>
                      <a:pt x="1684465" y="86107"/>
                      <a:pt x="1496537" y="91442"/>
                      <a:pt x="1330706" y="96013"/>
                    </a:cubicBezTo>
                    <a:cubicBezTo>
                      <a:pt x="1225931" y="98967"/>
                      <a:pt x="1127919" y="101727"/>
                      <a:pt x="1065054" y="82203"/>
                    </a:cubicBezTo>
                    <a:cubicBezTo>
                      <a:pt x="744537" y="-17336"/>
                      <a:pt x="387065" y="96395"/>
                      <a:pt x="383541" y="97537"/>
                    </a:cubicBezTo>
                    <a:cubicBezTo>
                      <a:pt x="365823" y="101632"/>
                      <a:pt x="319627" y="100204"/>
                      <a:pt x="211328" y="92869"/>
                    </a:cubicBezTo>
                    <a:cubicBezTo>
                      <a:pt x="199613" y="92011"/>
                      <a:pt x="190849" y="81917"/>
                      <a:pt x="191612" y="70201"/>
                    </a:cubicBezTo>
                    <a:cubicBezTo>
                      <a:pt x="192278" y="58578"/>
                      <a:pt x="202280" y="49721"/>
                      <a:pt x="213900" y="50484"/>
                    </a:cubicBezTo>
                    <a:cubicBezTo>
                      <a:pt x="213995" y="50484"/>
                      <a:pt x="214186" y="50484"/>
                      <a:pt x="214281" y="50484"/>
                    </a:cubicBezTo>
                    <a:cubicBezTo>
                      <a:pt x="308388" y="56865"/>
                      <a:pt x="361442" y="58960"/>
                      <a:pt x="372205" y="56579"/>
                    </a:cubicBezTo>
                    <a:cubicBezTo>
                      <a:pt x="385445" y="52197"/>
                      <a:pt x="743681" y="-62007"/>
                      <a:pt x="1077628" y="41626"/>
                    </a:cubicBezTo>
                    <a:cubicBezTo>
                      <a:pt x="1133729" y="59055"/>
                      <a:pt x="1228885" y="56388"/>
                      <a:pt x="1329468" y="53628"/>
                    </a:cubicBezTo>
                    <a:cubicBezTo>
                      <a:pt x="1505681" y="48579"/>
                      <a:pt x="1705324" y="43054"/>
                      <a:pt x="1781715" y="144971"/>
                    </a:cubicBezTo>
                    <a:cubicBezTo>
                      <a:pt x="1818577" y="194121"/>
                      <a:pt x="1822864" y="263461"/>
                      <a:pt x="1794573" y="350998"/>
                    </a:cubicBezTo>
                    <a:lnTo>
                      <a:pt x="1789049" y="368141"/>
                    </a:lnTo>
                    <a:cubicBezTo>
                      <a:pt x="1763617" y="447962"/>
                      <a:pt x="1745139" y="505588"/>
                      <a:pt x="1669987" y="585407"/>
                    </a:cubicBezTo>
                    <a:cubicBezTo>
                      <a:pt x="1626077" y="632081"/>
                      <a:pt x="1508062" y="726377"/>
                      <a:pt x="1440148" y="756192"/>
                    </a:cubicBezTo>
                    <a:cubicBezTo>
                      <a:pt x="1270032" y="831248"/>
                      <a:pt x="1110012" y="881063"/>
                      <a:pt x="947325" y="881063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518221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reveal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3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1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6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nodeType="withEffect">
                                  <p:stCondLst>
                                    <p:cond delay="4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1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1" fill="hold" nodeType="withEffect">
                                  <p:stCondLst>
                                    <p:cond delay="56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7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25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61 -0.00139 L 0.20886 0.13473 L 0.22136 0.35417 L 0.24948 0.16806 L 0.27292 0.44861 L 0.27448 0.14861 L 0.31185 0.44306 L 0.32123 0.12639 L 0.34154 0.43473 L 0.36185 0.13473 L 0.36823 0.44306 L 0.3806 0.16528 L 0.40091 0.39306 L 0.42591 0.18195 L 0.44154 0.3375 L 0.6806 0.24306 L 0.69935 0.35973 L 0.71185 0.14028 C 0.72058 0.11852 0.71966 0.11273 0.71966 0.12917 L 0.7306 0.47639 L 0.7573 0.12917 L 0.76667 0.46806 L 0.77279 0.11528 C 0.76771 0.09098 0.76615 0.08588 0.76966 0.09861 L 0.81341 0.45139 L 0.82123 0.14584 L 0.8448 0.45139 L 0.8806 0.15139 L 0.90091 0.3625 L 0.7448 0.55973 L 0.75573 0.72361 L 0.77605 0.54028 L 0.78216 0.82639 L 0.80573 0.53195 L 0.81029 0.82639 L 0.85248 0.52917 L 0.86029 0.82084 L 0.87605 0.54306 L 0.8948 0.8375 L 0.90404 0.8125 L 0.91667 0.55695 L 0.91823 0.59306 L 0.9306 0.72917 L 0.9431 0.56528 L 0.96029 0.75672 L 0.17136 0.63195 L 0.18855 0.72361 L 0.20716 0.55139 L 0.21185 0.82361 L 0.23855 0.54306 L 0.23529 0.84028 L 0.23998 0.81806 L 0.2823 0.50417 L 0.29154 0.81806 L 0.31511 0.50417 L 0.32292 0.80973 L 0.34323 0.57084 L 0.37448 0.76783 L 0.37917 0.72639 L 0.37123 0.58195 L 0.44011 0.37917 L 0.66185 0.39306 L 0.4306 0.50417 L 0.70248 0.50417 L 0.37448 0.56528 L 0.75573 0.57361 L 0.42748 0.70139 L 0.71966 0.72361 L 0.4431 0.80973 L 0.68998 0.83473 L 0.67448 0.84028 L 0.45091 0.91528 L 0.70091 0.92917 L 0.42748 1.04028 L 0.72904 1.05973 L 0.43855 1.15695 L 0.51029 0.2625 L 0.56355 0.17084 L 0.51341 0.15973 L 0.5823 0.13473 L 0.52448 0.10417 L 0.60261 0.10139 L 0.60573 0.02084 L 0.58698 -0.04305 L 0.5448 -0.15139 L 0.00417 -0.11527 " pathEditMode="relative" ptsTypes="AAAAAAAAAAAAAAAAAAAAAAAAAAAAAAAAAAAAAAAAAAAAAAAAAAAAAAAAAAAAAAAAAAAAAAAAAAAAAAAAAAAAAA">
                                      <p:cBhvr>
                                        <p:cTn id="24" dur="8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" name="Group 66">
            <a:extLst>
              <a:ext uri="{FF2B5EF4-FFF2-40B4-BE49-F238E27FC236}">
                <a16:creationId xmlns:a16="http://schemas.microsoft.com/office/drawing/2014/main" id="{EC6D7FD5-6A3E-7DA5-D622-83ACBFB637F8}"/>
              </a:ext>
            </a:extLst>
          </p:cNvPr>
          <p:cNvGrpSpPr/>
          <p:nvPr/>
        </p:nvGrpSpPr>
        <p:grpSpPr>
          <a:xfrm>
            <a:off x="7208839" y="1170516"/>
            <a:ext cx="3382962" cy="1250074"/>
            <a:chOff x="7208839" y="1170516"/>
            <a:chExt cx="3382962" cy="1250074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353D6744-E551-95CA-D7B2-1B3A1046766D}"/>
                </a:ext>
              </a:extLst>
            </p:cNvPr>
            <p:cNvSpPr/>
            <p:nvPr/>
          </p:nvSpPr>
          <p:spPr>
            <a:xfrm>
              <a:off x="7208839" y="1771823"/>
              <a:ext cx="3382962" cy="64876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Lorem ipsum dolor sit amet. Qui sint neque a velit modi quo numquam.</a:t>
              </a:r>
            </a:p>
          </p:txBody>
        </p: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DD11B562-3472-1467-2E4A-60B6891D19AD}"/>
                </a:ext>
              </a:extLst>
            </p:cNvPr>
            <p:cNvGrpSpPr/>
            <p:nvPr/>
          </p:nvGrpSpPr>
          <p:grpSpPr>
            <a:xfrm>
              <a:off x="7208839" y="1170516"/>
              <a:ext cx="3382962" cy="570549"/>
              <a:chOff x="7208839" y="1170516"/>
              <a:chExt cx="3382962" cy="570549"/>
            </a:xfrm>
          </p:grpSpPr>
          <p:sp>
            <p:nvSpPr>
              <p:cNvPr id="3" name="Rectangle 2">
                <a:extLst>
                  <a:ext uri="{FF2B5EF4-FFF2-40B4-BE49-F238E27FC236}">
                    <a16:creationId xmlns:a16="http://schemas.microsoft.com/office/drawing/2014/main" id="{4C2AD3EB-99FA-3766-F4F7-C74B9E07CEBF}"/>
                  </a:ext>
                </a:extLst>
              </p:cNvPr>
              <p:cNvSpPr/>
              <p:nvPr/>
            </p:nvSpPr>
            <p:spPr>
              <a:xfrm>
                <a:off x="7866335" y="1271124"/>
                <a:ext cx="2725466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4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+mj-lt"/>
                    <a:cs typeface="Sora ExtraBold" pitchFamily="2" charset="0"/>
                  </a:rPr>
                  <a:t>Insert Your Title Text</a:t>
                </a:r>
              </a:p>
            </p:txBody>
          </p:sp>
          <p:sp>
            <p:nvSpPr>
              <p:cNvPr id="14" name="Graphic 8">
                <a:extLst>
                  <a:ext uri="{FF2B5EF4-FFF2-40B4-BE49-F238E27FC236}">
                    <a16:creationId xmlns:a16="http://schemas.microsoft.com/office/drawing/2014/main" id="{9E93E24E-A7C6-4AE5-D9C4-BA41F6B8B72C}"/>
                  </a:ext>
                </a:extLst>
              </p:cNvPr>
              <p:cNvSpPr/>
              <p:nvPr/>
            </p:nvSpPr>
            <p:spPr>
              <a:xfrm>
                <a:off x="7208839" y="1170516"/>
                <a:ext cx="567182" cy="570549"/>
              </a:xfrm>
              <a:custGeom>
                <a:avLst/>
                <a:gdLst>
                  <a:gd name="connsiteX0" fmla="*/ 810719 w 1824620"/>
                  <a:gd name="connsiteY0" fmla="*/ 696550 h 741820"/>
                  <a:gd name="connsiteX1" fmla="*/ 1445084 w 1824620"/>
                  <a:gd name="connsiteY1" fmla="*/ 623207 h 741820"/>
                  <a:gd name="connsiteX2" fmla="*/ 1640347 w 1824620"/>
                  <a:gd name="connsiteY2" fmla="*/ 556532 h 741820"/>
                  <a:gd name="connsiteX3" fmla="*/ 1720357 w 1824620"/>
                  <a:gd name="connsiteY3" fmla="*/ 507002 h 741820"/>
                  <a:gd name="connsiteX4" fmla="*/ 1765124 w 1824620"/>
                  <a:gd name="connsiteY4" fmla="*/ 453662 h 741820"/>
                  <a:gd name="connsiteX5" fmla="*/ 1743217 w 1824620"/>
                  <a:gd name="connsiteY5" fmla="*/ 322217 h 741820"/>
                  <a:gd name="connsiteX6" fmla="*/ 1661302 w 1824620"/>
                  <a:gd name="connsiteY6" fmla="*/ 269830 h 741820"/>
                  <a:gd name="connsiteX7" fmla="*/ 1397459 w 1824620"/>
                  <a:gd name="connsiteY7" fmla="*/ 178390 h 741820"/>
                  <a:gd name="connsiteX8" fmla="*/ 1167907 w 1824620"/>
                  <a:gd name="connsiteY8" fmla="*/ 147910 h 741820"/>
                  <a:gd name="connsiteX9" fmla="*/ 1141237 w 1824620"/>
                  <a:gd name="connsiteY9" fmla="*/ 144100 h 741820"/>
                  <a:gd name="connsiteX10" fmla="*/ 1126949 w 1824620"/>
                  <a:gd name="connsiteY10" fmla="*/ 126955 h 741820"/>
                  <a:gd name="connsiteX11" fmla="*/ 1142189 w 1824620"/>
                  <a:gd name="connsiteY11" fmla="*/ 107905 h 741820"/>
                  <a:gd name="connsiteX12" fmla="*/ 1166002 w 1824620"/>
                  <a:gd name="connsiteY12" fmla="*/ 106000 h 741820"/>
                  <a:gd name="connsiteX13" fmla="*/ 1529857 w 1824620"/>
                  <a:gd name="connsiteY13" fmla="*/ 170770 h 741820"/>
                  <a:gd name="connsiteX14" fmla="*/ 1698449 w 1824620"/>
                  <a:gd name="connsiteY14" fmla="*/ 240302 h 741820"/>
                  <a:gd name="connsiteX15" fmla="*/ 1777507 w 1824620"/>
                  <a:gd name="connsiteY15" fmla="*/ 295547 h 741820"/>
                  <a:gd name="connsiteX16" fmla="*/ 1808939 w 1824620"/>
                  <a:gd name="connsiteY16" fmla="*/ 466045 h 741820"/>
                  <a:gd name="connsiteX17" fmla="*/ 1745122 w 1824620"/>
                  <a:gd name="connsiteY17" fmla="*/ 546055 h 741820"/>
                  <a:gd name="connsiteX18" fmla="*/ 1584149 w 1824620"/>
                  <a:gd name="connsiteY18" fmla="*/ 629875 h 741820"/>
                  <a:gd name="connsiteX19" fmla="*/ 1240297 w 1824620"/>
                  <a:gd name="connsiteY19" fmla="*/ 707980 h 741820"/>
                  <a:gd name="connsiteX20" fmla="*/ 821197 w 1824620"/>
                  <a:gd name="connsiteY20" fmla="*/ 741317 h 741820"/>
                  <a:gd name="connsiteX21" fmla="*/ 322087 w 1824620"/>
                  <a:gd name="connsiteY21" fmla="*/ 696550 h 741820"/>
                  <a:gd name="connsiteX22" fmla="*/ 135397 w 1824620"/>
                  <a:gd name="connsiteY22" fmla="*/ 624160 h 741820"/>
                  <a:gd name="connsiteX23" fmla="*/ 36337 w 1824620"/>
                  <a:gd name="connsiteY23" fmla="*/ 539387 h 741820"/>
                  <a:gd name="connsiteX24" fmla="*/ 21097 w 1824620"/>
                  <a:gd name="connsiteY24" fmla="*/ 355555 h 741820"/>
                  <a:gd name="connsiteX25" fmla="*/ 94439 w 1824620"/>
                  <a:gd name="connsiteY25" fmla="*/ 263162 h 741820"/>
                  <a:gd name="connsiteX26" fmla="*/ 361139 w 1824620"/>
                  <a:gd name="connsiteY26" fmla="*/ 106952 h 741820"/>
                  <a:gd name="connsiteX27" fmla="*/ 754522 w 1824620"/>
                  <a:gd name="connsiteY27" fmla="*/ 14560 h 741820"/>
                  <a:gd name="connsiteX28" fmla="*/ 1271729 w 1824620"/>
                  <a:gd name="connsiteY28" fmla="*/ 15512 h 741820"/>
                  <a:gd name="connsiteX29" fmla="*/ 1707974 w 1824620"/>
                  <a:gd name="connsiteY29" fmla="*/ 112667 h 741820"/>
                  <a:gd name="connsiteX30" fmla="*/ 1760362 w 1824620"/>
                  <a:gd name="connsiteY30" fmla="*/ 136480 h 741820"/>
                  <a:gd name="connsiteX31" fmla="*/ 1775602 w 1824620"/>
                  <a:gd name="connsiteY31" fmla="*/ 165055 h 741820"/>
                  <a:gd name="connsiteX32" fmla="*/ 1744169 w 1824620"/>
                  <a:gd name="connsiteY32" fmla="*/ 171722 h 741820"/>
                  <a:gd name="connsiteX33" fmla="*/ 1466992 w 1824620"/>
                  <a:gd name="connsiteY33" fmla="*/ 91712 h 741820"/>
                  <a:gd name="connsiteX34" fmla="*/ 1131712 w 1824620"/>
                  <a:gd name="connsiteY34" fmla="*/ 48850 h 741820"/>
                  <a:gd name="connsiteX35" fmla="*/ 539257 w 1824620"/>
                  <a:gd name="connsiteY35" fmla="*/ 99332 h 741820"/>
                  <a:gd name="connsiteX36" fmla="*/ 239219 w 1824620"/>
                  <a:gd name="connsiteY36" fmla="*/ 214585 h 741820"/>
                  <a:gd name="connsiteX37" fmla="*/ 105869 w 1824620"/>
                  <a:gd name="connsiteY37" fmla="*/ 315550 h 741820"/>
                  <a:gd name="connsiteX38" fmla="*/ 66817 w 1824620"/>
                  <a:gd name="connsiteY38" fmla="*/ 366032 h 741820"/>
                  <a:gd name="connsiteX39" fmla="*/ 83962 w 1824620"/>
                  <a:gd name="connsiteY39" fmla="*/ 525100 h 741820"/>
                  <a:gd name="connsiteX40" fmla="*/ 163019 w 1824620"/>
                  <a:gd name="connsiteY40" fmla="*/ 587012 h 741820"/>
                  <a:gd name="connsiteX41" fmla="*/ 368759 w 1824620"/>
                  <a:gd name="connsiteY41" fmla="*/ 660355 h 741820"/>
                  <a:gd name="connsiteX42" fmla="*/ 810719 w 1824620"/>
                  <a:gd name="connsiteY42" fmla="*/ 696550 h 74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824620" h="741820">
                    <a:moveTo>
                      <a:pt x="810719" y="696550"/>
                    </a:moveTo>
                    <a:cubicBezTo>
                      <a:pt x="1008839" y="691787"/>
                      <a:pt x="1228867" y="674642"/>
                      <a:pt x="1445084" y="623207"/>
                    </a:cubicBezTo>
                    <a:cubicBezTo>
                      <a:pt x="1512712" y="607015"/>
                      <a:pt x="1578434" y="587965"/>
                      <a:pt x="1640347" y="556532"/>
                    </a:cubicBezTo>
                    <a:cubicBezTo>
                      <a:pt x="1667969" y="542245"/>
                      <a:pt x="1695592" y="526052"/>
                      <a:pt x="1720357" y="507002"/>
                    </a:cubicBezTo>
                    <a:cubicBezTo>
                      <a:pt x="1738454" y="492715"/>
                      <a:pt x="1753694" y="473665"/>
                      <a:pt x="1765124" y="453662"/>
                    </a:cubicBezTo>
                    <a:cubicBezTo>
                      <a:pt x="1792747" y="406037"/>
                      <a:pt x="1785127" y="357460"/>
                      <a:pt x="1743217" y="322217"/>
                    </a:cubicBezTo>
                    <a:cubicBezTo>
                      <a:pt x="1718452" y="301262"/>
                      <a:pt x="1690829" y="284117"/>
                      <a:pt x="1661302" y="269830"/>
                    </a:cubicBezTo>
                    <a:cubicBezTo>
                      <a:pt x="1577482" y="227920"/>
                      <a:pt x="1487947" y="200297"/>
                      <a:pt x="1397459" y="178390"/>
                    </a:cubicBezTo>
                    <a:cubicBezTo>
                      <a:pt x="1322212" y="160292"/>
                      <a:pt x="1245059" y="152672"/>
                      <a:pt x="1167907" y="147910"/>
                    </a:cubicBezTo>
                    <a:cubicBezTo>
                      <a:pt x="1158382" y="146957"/>
                      <a:pt x="1148857" y="147910"/>
                      <a:pt x="1141237" y="144100"/>
                    </a:cubicBezTo>
                    <a:cubicBezTo>
                      <a:pt x="1134569" y="141242"/>
                      <a:pt x="1126949" y="132670"/>
                      <a:pt x="1126949" y="126955"/>
                    </a:cubicBezTo>
                    <a:cubicBezTo>
                      <a:pt x="1127902" y="119335"/>
                      <a:pt x="1135522" y="111715"/>
                      <a:pt x="1142189" y="107905"/>
                    </a:cubicBezTo>
                    <a:cubicBezTo>
                      <a:pt x="1148857" y="104095"/>
                      <a:pt x="1158382" y="106000"/>
                      <a:pt x="1166002" y="106000"/>
                    </a:cubicBezTo>
                    <a:cubicBezTo>
                      <a:pt x="1291732" y="105047"/>
                      <a:pt x="1412699" y="129812"/>
                      <a:pt x="1529857" y="170770"/>
                    </a:cubicBezTo>
                    <a:cubicBezTo>
                      <a:pt x="1587007" y="190772"/>
                      <a:pt x="1643204" y="214585"/>
                      <a:pt x="1698449" y="240302"/>
                    </a:cubicBezTo>
                    <a:cubicBezTo>
                      <a:pt x="1727024" y="253637"/>
                      <a:pt x="1754647" y="273640"/>
                      <a:pt x="1777507" y="295547"/>
                    </a:cubicBezTo>
                    <a:cubicBezTo>
                      <a:pt x="1827037" y="342220"/>
                      <a:pt x="1837514" y="404132"/>
                      <a:pt x="1808939" y="466045"/>
                    </a:cubicBezTo>
                    <a:cubicBezTo>
                      <a:pt x="1794652" y="498430"/>
                      <a:pt x="1771792" y="524147"/>
                      <a:pt x="1745122" y="546055"/>
                    </a:cubicBezTo>
                    <a:cubicBezTo>
                      <a:pt x="1696544" y="585107"/>
                      <a:pt x="1641299" y="609872"/>
                      <a:pt x="1584149" y="629875"/>
                    </a:cubicBezTo>
                    <a:cubicBezTo>
                      <a:pt x="1472707" y="668927"/>
                      <a:pt x="1357454" y="691787"/>
                      <a:pt x="1240297" y="707980"/>
                    </a:cubicBezTo>
                    <a:cubicBezTo>
                      <a:pt x="1101232" y="727982"/>
                      <a:pt x="962167" y="738460"/>
                      <a:pt x="821197" y="741317"/>
                    </a:cubicBezTo>
                    <a:cubicBezTo>
                      <a:pt x="653557" y="744175"/>
                      <a:pt x="485917" y="735602"/>
                      <a:pt x="322087" y="696550"/>
                    </a:cubicBezTo>
                    <a:cubicBezTo>
                      <a:pt x="256364" y="681310"/>
                      <a:pt x="193499" y="658450"/>
                      <a:pt x="135397" y="624160"/>
                    </a:cubicBezTo>
                    <a:cubicBezTo>
                      <a:pt x="97297" y="601300"/>
                      <a:pt x="63007" y="575582"/>
                      <a:pt x="36337" y="539387"/>
                    </a:cubicBezTo>
                    <a:cubicBezTo>
                      <a:pt x="-6526" y="481285"/>
                      <a:pt x="-11288" y="420325"/>
                      <a:pt x="21097" y="355555"/>
                    </a:cubicBezTo>
                    <a:cubicBezTo>
                      <a:pt x="39194" y="319360"/>
                      <a:pt x="64912" y="289832"/>
                      <a:pt x="94439" y="263162"/>
                    </a:cubicBezTo>
                    <a:cubicBezTo>
                      <a:pt x="172544" y="192677"/>
                      <a:pt x="263984" y="145052"/>
                      <a:pt x="361139" y="106952"/>
                    </a:cubicBezTo>
                    <a:cubicBezTo>
                      <a:pt x="487822" y="57422"/>
                      <a:pt x="620219" y="30752"/>
                      <a:pt x="754522" y="14560"/>
                    </a:cubicBezTo>
                    <a:cubicBezTo>
                      <a:pt x="926924" y="-6395"/>
                      <a:pt x="1099327" y="-3538"/>
                      <a:pt x="1271729" y="15512"/>
                    </a:cubicBezTo>
                    <a:cubicBezTo>
                      <a:pt x="1420319" y="31705"/>
                      <a:pt x="1567004" y="59327"/>
                      <a:pt x="1707974" y="112667"/>
                    </a:cubicBezTo>
                    <a:cubicBezTo>
                      <a:pt x="1726072" y="119335"/>
                      <a:pt x="1743217" y="127907"/>
                      <a:pt x="1760362" y="136480"/>
                    </a:cubicBezTo>
                    <a:cubicBezTo>
                      <a:pt x="1772744" y="142195"/>
                      <a:pt x="1780364" y="150767"/>
                      <a:pt x="1775602" y="165055"/>
                    </a:cubicBezTo>
                    <a:cubicBezTo>
                      <a:pt x="1771792" y="175532"/>
                      <a:pt x="1759409" y="179342"/>
                      <a:pt x="1744169" y="171722"/>
                    </a:cubicBezTo>
                    <a:cubicBezTo>
                      <a:pt x="1655587" y="131717"/>
                      <a:pt x="1561289" y="111715"/>
                      <a:pt x="1466992" y="91712"/>
                    </a:cubicBezTo>
                    <a:cubicBezTo>
                      <a:pt x="1356502" y="68852"/>
                      <a:pt x="1244107" y="56470"/>
                      <a:pt x="1131712" y="48850"/>
                    </a:cubicBezTo>
                    <a:cubicBezTo>
                      <a:pt x="931687" y="36467"/>
                      <a:pt x="733567" y="51707"/>
                      <a:pt x="539257" y="99332"/>
                    </a:cubicBezTo>
                    <a:cubicBezTo>
                      <a:pt x="434482" y="123145"/>
                      <a:pt x="333517" y="160292"/>
                      <a:pt x="239219" y="214585"/>
                    </a:cubicBezTo>
                    <a:cubicBezTo>
                      <a:pt x="190642" y="242207"/>
                      <a:pt x="144922" y="274592"/>
                      <a:pt x="105869" y="315550"/>
                    </a:cubicBezTo>
                    <a:cubicBezTo>
                      <a:pt x="91582" y="330790"/>
                      <a:pt x="78247" y="347935"/>
                      <a:pt x="66817" y="366032"/>
                    </a:cubicBezTo>
                    <a:cubicBezTo>
                      <a:pt x="32527" y="422230"/>
                      <a:pt x="38242" y="478427"/>
                      <a:pt x="83962" y="525100"/>
                    </a:cubicBezTo>
                    <a:cubicBezTo>
                      <a:pt x="106822" y="548912"/>
                      <a:pt x="134444" y="568915"/>
                      <a:pt x="163019" y="587012"/>
                    </a:cubicBezTo>
                    <a:cubicBezTo>
                      <a:pt x="225884" y="626065"/>
                      <a:pt x="296369" y="646067"/>
                      <a:pt x="368759" y="660355"/>
                    </a:cubicBezTo>
                    <a:cubicBezTo>
                      <a:pt x="505919" y="687977"/>
                      <a:pt x="645937" y="697502"/>
                      <a:pt x="810719" y="69655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ctr"/>
                <a:r>
                  <a:rPr lang="en-US" sz="2800" b="1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02</a:t>
                </a:r>
              </a:p>
            </p:txBody>
          </p:sp>
        </p:grpSp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C053FE74-6B8C-B6E5-C13B-82C2A0E5E491}"/>
              </a:ext>
            </a:extLst>
          </p:cNvPr>
          <p:cNvGrpSpPr/>
          <p:nvPr/>
        </p:nvGrpSpPr>
        <p:grpSpPr>
          <a:xfrm>
            <a:off x="1600200" y="1170516"/>
            <a:ext cx="3382962" cy="1250074"/>
            <a:chOff x="1600200" y="1170516"/>
            <a:chExt cx="3382962" cy="1250074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C5C7DE1A-BDEB-858C-1E5B-1F0CDA789EC4}"/>
                </a:ext>
              </a:extLst>
            </p:cNvPr>
            <p:cNvSpPr/>
            <p:nvPr/>
          </p:nvSpPr>
          <p:spPr>
            <a:xfrm>
              <a:off x="1600200" y="1771823"/>
              <a:ext cx="3382962" cy="64876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Lorem ipsum dolor sit amet. Qui sint neque a velit modi quo numquam.</a:t>
              </a:r>
            </a:p>
          </p:txBody>
        </p: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1C7DADB4-CB72-F8E6-9BC3-94D97E11D661}"/>
                </a:ext>
              </a:extLst>
            </p:cNvPr>
            <p:cNvGrpSpPr/>
            <p:nvPr/>
          </p:nvGrpSpPr>
          <p:grpSpPr>
            <a:xfrm>
              <a:off x="1600200" y="1170516"/>
              <a:ext cx="3382962" cy="570549"/>
              <a:chOff x="1600200" y="1170516"/>
              <a:chExt cx="3382962" cy="570549"/>
            </a:xfrm>
          </p:grpSpPr>
          <p:sp>
            <p:nvSpPr>
              <p:cNvPr id="9" name="Rectangle 8">
                <a:extLst>
                  <a:ext uri="{FF2B5EF4-FFF2-40B4-BE49-F238E27FC236}">
                    <a16:creationId xmlns:a16="http://schemas.microsoft.com/office/drawing/2014/main" id="{276B2C4C-292F-737E-C26E-347D1E2450F8}"/>
                  </a:ext>
                </a:extLst>
              </p:cNvPr>
              <p:cNvSpPr/>
              <p:nvPr/>
            </p:nvSpPr>
            <p:spPr>
              <a:xfrm>
                <a:off x="1600200" y="1271124"/>
                <a:ext cx="2725466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sz="24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+mj-lt"/>
                    <a:cs typeface="Sora ExtraBold" pitchFamily="2" charset="0"/>
                  </a:rPr>
                  <a:t>Insert Your Title Text</a:t>
                </a:r>
              </a:p>
            </p:txBody>
          </p:sp>
          <p:sp>
            <p:nvSpPr>
              <p:cNvPr id="15" name="Graphic 8">
                <a:extLst>
                  <a:ext uri="{FF2B5EF4-FFF2-40B4-BE49-F238E27FC236}">
                    <a16:creationId xmlns:a16="http://schemas.microsoft.com/office/drawing/2014/main" id="{B209D556-74CE-1852-898D-6C6343E7D91A}"/>
                  </a:ext>
                </a:extLst>
              </p:cNvPr>
              <p:cNvSpPr/>
              <p:nvPr/>
            </p:nvSpPr>
            <p:spPr>
              <a:xfrm>
                <a:off x="4415980" y="1170516"/>
                <a:ext cx="567182" cy="570549"/>
              </a:xfrm>
              <a:custGeom>
                <a:avLst/>
                <a:gdLst>
                  <a:gd name="connsiteX0" fmla="*/ 810719 w 1824620"/>
                  <a:gd name="connsiteY0" fmla="*/ 696550 h 741820"/>
                  <a:gd name="connsiteX1" fmla="*/ 1445084 w 1824620"/>
                  <a:gd name="connsiteY1" fmla="*/ 623207 h 741820"/>
                  <a:gd name="connsiteX2" fmla="*/ 1640347 w 1824620"/>
                  <a:gd name="connsiteY2" fmla="*/ 556532 h 741820"/>
                  <a:gd name="connsiteX3" fmla="*/ 1720357 w 1824620"/>
                  <a:gd name="connsiteY3" fmla="*/ 507002 h 741820"/>
                  <a:gd name="connsiteX4" fmla="*/ 1765124 w 1824620"/>
                  <a:gd name="connsiteY4" fmla="*/ 453662 h 741820"/>
                  <a:gd name="connsiteX5" fmla="*/ 1743217 w 1824620"/>
                  <a:gd name="connsiteY5" fmla="*/ 322217 h 741820"/>
                  <a:gd name="connsiteX6" fmla="*/ 1661302 w 1824620"/>
                  <a:gd name="connsiteY6" fmla="*/ 269830 h 741820"/>
                  <a:gd name="connsiteX7" fmla="*/ 1397459 w 1824620"/>
                  <a:gd name="connsiteY7" fmla="*/ 178390 h 741820"/>
                  <a:gd name="connsiteX8" fmla="*/ 1167907 w 1824620"/>
                  <a:gd name="connsiteY8" fmla="*/ 147910 h 741820"/>
                  <a:gd name="connsiteX9" fmla="*/ 1141237 w 1824620"/>
                  <a:gd name="connsiteY9" fmla="*/ 144100 h 741820"/>
                  <a:gd name="connsiteX10" fmla="*/ 1126949 w 1824620"/>
                  <a:gd name="connsiteY10" fmla="*/ 126955 h 741820"/>
                  <a:gd name="connsiteX11" fmla="*/ 1142189 w 1824620"/>
                  <a:gd name="connsiteY11" fmla="*/ 107905 h 741820"/>
                  <a:gd name="connsiteX12" fmla="*/ 1166002 w 1824620"/>
                  <a:gd name="connsiteY12" fmla="*/ 106000 h 741820"/>
                  <a:gd name="connsiteX13" fmla="*/ 1529857 w 1824620"/>
                  <a:gd name="connsiteY13" fmla="*/ 170770 h 741820"/>
                  <a:gd name="connsiteX14" fmla="*/ 1698449 w 1824620"/>
                  <a:gd name="connsiteY14" fmla="*/ 240302 h 741820"/>
                  <a:gd name="connsiteX15" fmla="*/ 1777507 w 1824620"/>
                  <a:gd name="connsiteY15" fmla="*/ 295547 h 741820"/>
                  <a:gd name="connsiteX16" fmla="*/ 1808939 w 1824620"/>
                  <a:gd name="connsiteY16" fmla="*/ 466045 h 741820"/>
                  <a:gd name="connsiteX17" fmla="*/ 1745122 w 1824620"/>
                  <a:gd name="connsiteY17" fmla="*/ 546055 h 741820"/>
                  <a:gd name="connsiteX18" fmla="*/ 1584149 w 1824620"/>
                  <a:gd name="connsiteY18" fmla="*/ 629875 h 741820"/>
                  <a:gd name="connsiteX19" fmla="*/ 1240297 w 1824620"/>
                  <a:gd name="connsiteY19" fmla="*/ 707980 h 741820"/>
                  <a:gd name="connsiteX20" fmla="*/ 821197 w 1824620"/>
                  <a:gd name="connsiteY20" fmla="*/ 741317 h 741820"/>
                  <a:gd name="connsiteX21" fmla="*/ 322087 w 1824620"/>
                  <a:gd name="connsiteY21" fmla="*/ 696550 h 741820"/>
                  <a:gd name="connsiteX22" fmla="*/ 135397 w 1824620"/>
                  <a:gd name="connsiteY22" fmla="*/ 624160 h 741820"/>
                  <a:gd name="connsiteX23" fmla="*/ 36337 w 1824620"/>
                  <a:gd name="connsiteY23" fmla="*/ 539387 h 741820"/>
                  <a:gd name="connsiteX24" fmla="*/ 21097 w 1824620"/>
                  <a:gd name="connsiteY24" fmla="*/ 355555 h 741820"/>
                  <a:gd name="connsiteX25" fmla="*/ 94439 w 1824620"/>
                  <a:gd name="connsiteY25" fmla="*/ 263162 h 741820"/>
                  <a:gd name="connsiteX26" fmla="*/ 361139 w 1824620"/>
                  <a:gd name="connsiteY26" fmla="*/ 106952 h 741820"/>
                  <a:gd name="connsiteX27" fmla="*/ 754522 w 1824620"/>
                  <a:gd name="connsiteY27" fmla="*/ 14560 h 741820"/>
                  <a:gd name="connsiteX28" fmla="*/ 1271729 w 1824620"/>
                  <a:gd name="connsiteY28" fmla="*/ 15512 h 741820"/>
                  <a:gd name="connsiteX29" fmla="*/ 1707974 w 1824620"/>
                  <a:gd name="connsiteY29" fmla="*/ 112667 h 741820"/>
                  <a:gd name="connsiteX30" fmla="*/ 1760362 w 1824620"/>
                  <a:gd name="connsiteY30" fmla="*/ 136480 h 741820"/>
                  <a:gd name="connsiteX31" fmla="*/ 1775602 w 1824620"/>
                  <a:gd name="connsiteY31" fmla="*/ 165055 h 741820"/>
                  <a:gd name="connsiteX32" fmla="*/ 1744169 w 1824620"/>
                  <a:gd name="connsiteY32" fmla="*/ 171722 h 741820"/>
                  <a:gd name="connsiteX33" fmla="*/ 1466992 w 1824620"/>
                  <a:gd name="connsiteY33" fmla="*/ 91712 h 741820"/>
                  <a:gd name="connsiteX34" fmla="*/ 1131712 w 1824620"/>
                  <a:gd name="connsiteY34" fmla="*/ 48850 h 741820"/>
                  <a:gd name="connsiteX35" fmla="*/ 539257 w 1824620"/>
                  <a:gd name="connsiteY35" fmla="*/ 99332 h 741820"/>
                  <a:gd name="connsiteX36" fmla="*/ 239219 w 1824620"/>
                  <a:gd name="connsiteY36" fmla="*/ 214585 h 741820"/>
                  <a:gd name="connsiteX37" fmla="*/ 105869 w 1824620"/>
                  <a:gd name="connsiteY37" fmla="*/ 315550 h 741820"/>
                  <a:gd name="connsiteX38" fmla="*/ 66817 w 1824620"/>
                  <a:gd name="connsiteY38" fmla="*/ 366032 h 741820"/>
                  <a:gd name="connsiteX39" fmla="*/ 83962 w 1824620"/>
                  <a:gd name="connsiteY39" fmla="*/ 525100 h 741820"/>
                  <a:gd name="connsiteX40" fmla="*/ 163019 w 1824620"/>
                  <a:gd name="connsiteY40" fmla="*/ 587012 h 741820"/>
                  <a:gd name="connsiteX41" fmla="*/ 368759 w 1824620"/>
                  <a:gd name="connsiteY41" fmla="*/ 660355 h 741820"/>
                  <a:gd name="connsiteX42" fmla="*/ 810719 w 1824620"/>
                  <a:gd name="connsiteY42" fmla="*/ 696550 h 74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824620" h="741820">
                    <a:moveTo>
                      <a:pt x="810719" y="696550"/>
                    </a:moveTo>
                    <a:cubicBezTo>
                      <a:pt x="1008839" y="691787"/>
                      <a:pt x="1228867" y="674642"/>
                      <a:pt x="1445084" y="623207"/>
                    </a:cubicBezTo>
                    <a:cubicBezTo>
                      <a:pt x="1512712" y="607015"/>
                      <a:pt x="1578434" y="587965"/>
                      <a:pt x="1640347" y="556532"/>
                    </a:cubicBezTo>
                    <a:cubicBezTo>
                      <a:pt x="1667969" y="542245"/>
                      <a:pt x="1695592" y="526052"/>
                      <a:pt x="1720357" y="507002"/>
                    </a:cubicBezTo>
                    <a:cubicBezTo>
                      <a:pt x="1738454" y="492715"/>
                      <a:pt x="1753694" y="473665"/>
                      <a:pt x="1765124" y="453662"/>
                    </a:cubicBezTo>
                    <a:cubicBezTo>
                      <a:pt x="1792747" y="406037"/>
                      <a:pt x="1785127" y="357460"/>
                      <a:pt x="1743217" y="322217"/>
                    </a:cubicBezTo>
                    <a:cubicBezTo>
                      <a:pt x="1718452" y="301262"/>
                      <a:pt x="1690829" y="284117"/>
                      <a:pt x="1661302" y="269830"/>
                    </a:cubicBezTo>
                    <a:cubicBezTo>
                      <a:pt x="1577482" y="227920"/>
                      <a:pt x="1487947" y="200297"/>
                      <a:pt x="1397459" y="178390"/>
                    </a:cubicBezTo>
                    <a:cubicBezTo>
                      <a:pt x="1322212" y="160292"/>
                      <a:pt x="1245059" y="152672"/>
                      <a:pt x="1167907" y="147910"/>
                    </a:cubicBezTo>
                    <a:cubicBezTo>
                      <a:pt x="1158382" y="146957"/>
                      <a:pt x="1148857" y="147910"/>
                      <a:pt x="1141237" y="144100"/>
                    </a:cubicBezTo>
                    <a:cubicBezTo>
                      <a:pt x="1134569" y="141242"/>
                      <a:pt x="1126949" y="132670"/>
                      <a:pt x="1126949" y="126955"/>
                    </a:cubicBezTo>
                    <a:cubicBezTo>
                      <a:pt x="1127902" y="119335"/>
                      <a:pt x="1135522" y="111715"/>
                      <a:pt x="1142189" y="107905"/>
                    </a:cubicBezTo>
                    <a:cubicBezTo>
                      <a:pt x="1148857" y="104095"/>
                      <a:pt x="1158382" y="106000"/>
                      <a:pt x="1166002" y="106000"/>
                    </a:cubicBezTo>
                    <a:cubicBezTo>
                      <a:pt x="1291732" y="105047"/>
                      <a:pt x="1412699" y="129812"/>
                      <a:pt x="1529857" y="170770"/>
                    </a:cubicBezTo>
                    <a:cubicBezTo>
                      <a:pt x="1587007" y="190772"/>
                      <a:pt x="1643204" y="214585"/>
                      <a:pt x="1698449" y="240302"/>
                    </a:cubicBezTo>
                    <a:cubicBezTo>
                      <a:pt x="1727024" y="253637"/>
                      <a:pt x="1754647" y="273640"/>
                      <a:pt x="1777507" y="295547"/>
                    </a:cubicBezTo>
                    <a:cubicBezTo>
                      <a:pt x="1827037" y="342220"/>
                      <a:pt x="1837514" y="404132"/>
                      <a:pt x="1808939" y="466045"/>
                    </a:cubicBezTo>
                    <a:cubicBezTo>
                      <a:pt x="1794652" y="498430"/>
                      <a:pt x="1771792" y="524147"/>
                      <a:pt x="1745122" y="546055"/>
                    </a:cubicBezTo>
                    <a:cubicBezTo>
                      <a:pt x="1696544" y="585107"/>
                      <a:pt x="1641299" y="609872"/>
                      <a:pt x="1584149" y="629875"/>
                    </a:cubicBezTo>
                    <a:cubicBezTo>
                      <a:pt x="1472707" y="668927"/>
                      <a:pt x="1357454" y="691787"/>
                      <a:pt x="1240297" y="707980"/>
                    </a:cubicBezTo>
                    <a:cubicBezTo>
                      <a:pt x="1101232" y="727982"/>
                      <a:pt x="962167" y="738460"/>
                      <a:pt x="821197" y="741317"/>
                    </a:cubicBezTo>
                    <a:cubicBezTo>
                      <a:pt x="653557" y="744175"/>
                      <a:pt x="485917" y="735602"/>
                      <a:pt x="322087" y="696550"/>
                    </a:cubicBezTo>
                    <a:cubicBezTo>
                      <a:pt x="256364" y="681310"/>
                      <a:pt x="193499" y="658450"/>
                      <a:pt x="135397" y="624160"/>
                    </a:cubicBezTo>
                    <a:cubicBezTo>
                      <a:pt x="97297" y="601300"/>
                      <a:pt x="63007" y="575582"/>
                      <a:pt x="36337" y="539387"/>
                    </a:cubicBezTo>
                    <a:cubicBezTo>
                      <a:pt x="-6526" y="481285"/>
                      <a:pt x="-11288" y="420325"/>
                      <a:pt x="21097" y="355555"/>
                    </a:cubicBezTo>
                    <a:cubicBezTo>
                      <a:pt x="39194" y="319360"/>
                      <a:pt x="64912" y="289832"/>
                      <a:pt x="94439" y="263162"/>
                    </a:cubicBezTo>
                    <a:cubicBezTo>
                      <a:pt x="172544" y="192677"/>
                      <a:pt x="263984" y="145052"/>
                      <a:pt x="361139" y="106952"/>
                    </a:cubicBezTo>
                    <a:cubicBezTo>
                      <a:pt x="487822" y="57422"/>
                      <a:pt x="620219" y="30752"/>
                      <a:pt x="754522" y="14560"/>
                    </a:cubicBezTo>
                    <a:cubicBezTo>
                      <a:pt x="926924" y="-6395"/>
                      <a:pt x="1099327" y="-3538"/>
                      <a:pt x="1271729" y="15512"/>
                    </a:cubicBezTo>
                    <a:cubicBezTo>
                      <a:pt x="1420319" y="31705"/>
                      <a:pt x="1567004" y="59327"/>
                      <a:pt x="1707974" y="112667"/>
                    </a:cubicBezTo>
                    <a:cubicBezTo>
                      <a:pt x="1726072" y="119335"/>
                      <a:pt x="1743217" y="127907"/>
                      <a:pt x="1760362" y="136480"/>
                    </a:cubicBezTo>
                    <a:cubicBezTo>
                      <a:pt x="1772744" y="142195"/>
                      <a:pt x="1780364" y="150767"/>
                      <a:pt x="1775602" y="165055"/>
                    </a:cubicBezTo>
                    <a:cubicBezTo>
                      <a:pt x="1771792" y="175532"/>
                      <a:pt x="1759409" y="179342"/>
                      <a:pt x="1744169" y="171722"/>
                    </a:cubicBezTo>
                    <a:cubicBezTo>
                      <a:pt x="1655587" y="131717"/>
                      <a:pt x="1561289" y="111715"/>
                      <a:pt x="1466992" y="91712"/>
                    </a:cubicBezTo>
                    <a:cubicBezTo>
                      <a:pt x="1356502" y="68852"/>
                      <a:pt x="1244107" y="56470"/>
                      <a:pt x="1131712" y="48850"/>
                    </a:cubicBezTo>
                    <a:cubicBezTo>
                      <a:pt x="931687" y="36467"/>
                      <a:pt x="733567" y="51707"/>
                      <a:pt x="539257" y="99332"/>
                    </a:cubicBezTo>
                    <a:cubicBezTo>
                      <a:pt x="434482" y="123145"/>
                      <a:pt x="333517" y="160292"/>
                      <a:pt x="239219" y="214585"/>
                    </a:cubicBezTo>
                    <a:cubicBezTo>
                      <a:pt x="190642" y="242207"/>
                      <a:pt x="144922" y="274592"/>
                      <a:pt x="105869" y="315550"/>
                    </a:cubicBezTo>
                    <a:cubicBezTo>
                      <a:pt x="91582" y="330790"/>
                      <a:pt x="78247" y="347935"/>
                      <a:pt x="66817" y="366032"/>
                    </a:cubicBezTo>
                    <a:cubicBezTo>
                      <a:pt x="32527" y="422230"/>
                      <a:pt x="38242" y="478427"/>
                      <a:pt x="83962" y="525100"/>
                    </a:cubicBezTo>
                    <a:cubicBezTo>
                      <a:pt x="106822" y="548912"/>
                      <a:pt x="134444" y="568915"/>
                      <a:pt x="163019" y="587012"/>
                    </a:cubicBezTo>
                    <a:cubicBezTo>
                      <a:pt x="225884" y="626065"/>
                      <a:pt x="296369" y="646067"/>
                      <a:pt x="368759" y="660355"/>
                    </a:cubicBezTo>
                    <a:cubicBezTo>
                      <a:pt x="505919" y="687977"/>
                      <a:pt x="645937" y="697502"/>
                      <a:pt x="810719" y="69655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ctr"/>
                <a:r>
                  <a:rPr lang="en-US" sz="28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01</a:t>
                </a:r>
              </a:p>
            </p:txBody>
          </p:sp>
        </p:grpSp>
      </p:grpSp>
      <p:grpSp>
        <p:nvGrpSpPr>
          <p:cNvPr id="69" name="Group 68">
            <a:extLst>
              <a:ext uri="{FF2B5EF4-FFF2-40B4-BE49-F238E27FC236}">
                <a16:creationId xmlns:a16="http://schemas.microsoft.com/office/drawing/2014/main" id="{DD246367-133A-3930-EF2E-2DD2C8243083}"/>
              </a:ext>
            </a:extLst>
          </p:cNvPr>
          <p:cNvGrpSpPr/>
          <p:nvPr/>
        </p:nvGrpSpPr>
        <p:grpSpPr>
          <a:xfrm>
            <a:off x="7208839" y="4470002"/>
            <a:ext cx="3382962" cy="1280832"/>
            <a:chOff x="7208839" y="4470002"/>
            <a:chExt cx="3382962" cy="1280832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488ECBC6-A606-72E7-2FF8-767E9A539B2F}"/>
                </a:ext>
              </a:extLst>
            </p:cNvPr>
            <p:cNvSpPr/>
            <p:nvPr/>
          </p:nvSpPr>
          <p:spPr>
            <a:xfrm>
              <a:off x="7208839" y="5102067"/>
              <a:ext cx="3382962" cy="64876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Lorem ipsum dolor sit amet. Qui sint neque a velit modi quo numquam.</a:t>
              </a:r>
            </a:p>
          </p:txBody>
        </p:sp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B260F44C-305C-9E88-2D14-45FB3E47CDBF}"/>
                </a:ext>
              </a:extLst>
            </p:cNvPr>
            <p:cNvGrpSpPr/>
            <p:nvPr/>
          </p:nvGrpSpPr>
          <p:grpSpPr>
            <a:xfrm>
              <a:off x="7208839" y="4470002"/>
              <a:ext cx="3382962" cy="570549"/>
              <a:chOff x="7208839" y="4470002"/>
              <a:chExt cx="3382962" cy="570549"/>
            </a:xfrm>
          </p:grpSpPr>
          <p:sp>
            <p:nvSpPr>
              <p:cNvPr id="6" name="Rectangle 5">
                <a:extLst>
                  <a:ext uri="{FF2B5EF4-FFF2-40B4-BE49-F238E27FC236}">
                    <a16:creationId xmlns:a16="http://schemas.microsoft.com/office/drawing/2014/main" id="{D72C4288-82F1-8942-BED8-5561C13E311A}"/>
                  </a:ext>
                </a:extLst>
              </p:cNvPr>
              <p:cNvSpPr/>
              <p:nvPr/>
            </p:nvSpPr>
            <p:spPr>
              <a:xfrm>
                <a:off x="7866335" y="4570610"/>
                <a:ext cx="2725466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4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+mj-lt"/>
                    <a:cs typeface="Sora ExtraBold" pitchFamily="2" charset="0"/>
                  </a:rPr>
                  <a:t>Insert Your Title Text</a:t>
                </a:r>
              </a:p>
            </p:txBody>
          </p:sp>
          <p:sp>
            <p:nvSpPr>
              <p:cNvPr id="16" name="Graphic 8">
                <a:extLst>
                  <a:ext uri="{FF2B5EF4-FFF2-40B4-BE49-F238E27FC236}">
                    <a16:creationId xmlns:a16="http://schemas.microsoft.com/office/drawing/2014/main" id="{F633AA99-EDEB-29D7-E973-3F87D0258045}"/>
                  </a:ext>
                </a:extLst>
              </p:cNvPr>
              <p:cNvSpPr/>
              <p:nvPr/>
            </p:nvSpPr>
            <p:spPr>
              <a:xfrm>
                <a:off x="7208839" y="4470002"/>
                <a:ext cx="567182" cy="570549"/>
              </a:xfrm>
              <a:custGeom>
                <a:avLst/>
                <a:gdLst>
                  <a:gd name="connsiteX0" fmla="*/ 810719 w 1824620"/>
                  <a:gd name="connsiteY0" fmla="*/ 696550 h 741820"/>
                  <a:gd name="connsiteX1" fmla="*/ 1445084 w 1824620"/>
                  <a:gd name="connsiteY1" fmla="*/ 623207 h 741820"/>
                  <a:gd name="connsiteX2" fmla="*/ 1640347 w 1824620"/>
                  <a:gd name="connsiteY2" fmla="*/ 556532 h 741820"/>
                  <a:gd name="connsiteX3" fmla="*/ 1720357 w 1824620"/>
                  <a:gd name="connsiteY3" fmla="*/ 507002 h 741820"/>
                  <a:gd name="connsiteX4" fmla="*/ 1765124 w 1824620"/>
                  <a:gd name="connsiteY4" fmla="*/ 453662 h 741820"/>
                  <a:gd name="connsiteX5" fmla="*/ 1743217 w 1824620"/>
                  <a:gd name="connsiteY5" fmla="*/ 322217 h 741820"/>
                  <a:gd name="connsiteX6" fmla="*/ 1661302 w 1824620"/>
                  <a:gd name="connsiteY6" fmla="*/ 269830 h 741820"/>
                  <a:gd name="connsiteX7" fmla="*/ 1397459 w 1824620"/>
                  <a:gd name="connsiteY7" fmla="*/ 178390 h 741820"/>
                  <a:gd name="connsiteX8" fmla="*/ 1167907 w 1824620"/>
                  <a:gd name="connsiteY8" fmla="*/ 147910 h 741820"/>
                  <a:gd name="connsiteX9" fmla="*/ 1141237 w 1824620"/>
                  <a:gd name="connsiteY9" fmla="*/ 144100 h 741820"/>
                  <a:gd name="connsiteX10" fmla="*/ 1126949 w 1824620"/>
                  <a:gd name="connsiteY10" fmla="*/ 126955 h 741820"/>
                  <a:gd name="connsiteX11" fmla="*/ 1142189 w 1824620"/>
                  <a:gd name="connsiteY11" fmla="*/ 107905 h 741820"/>
                  <a:gd name="connsiteX12" fmla="*/ 1166002 w 1824620"/>
                  <a:gd name="connsiteY12" fmla="*/ 106000 h 741820"/>
                  <a:gd name="connsiteX13" fmla="*/ 1529857 w 1824620"/>
                  <a:gd name="connsiteY13" fmla="*/ 170770 h 741820"/>
                  <a:gd name="connsiteX14" fmla="*/ 1698449 w 1824620"/>
                  <a:gd name="connsiteY14" fmla="*/ 240302 h 741820"/>
                  <a:gd name="connsiteX15" fmla="*/ 1777507 w 1824620"/>
                  <a:gd name="connsiteY15" fmla="*/ 295547 h 741820"/>
                  <a:gd name="connsiteX16" fmla="*/ 1808939 w 1824620"/>
                  <a:gd name="connsiteY16" fmla="*/ 466045 h 741820"/>
                  <a:gd name="connsiteX17" fmla="*/ 1745122 w 1824620"/>
                  <a:gd name="connsiteY17" fmla="*/ 546055 h 741820"/>
                  <a:gd name="connsiteX18" fmla="*/ 1584149 w 1824620"/>
                  <a:gd name="connsiteY18" fmla="*/ 629875 h 741820"/>
                  <a:gd name="connsiteX19" fmla="*/ 1240297 w 1824620"/>
                  <a:gd name="connsiteY19" fmla="*/ 707980 h 741820"/>
                  <a:gd name="connsiteX20" fmla="*/ 821197 w 1824620"/>
                  <a:gd name="connsiteY20" fmla="*/ 741317 h 741820"/>
                  <a:gd name="connsiteX21" fmla="*/ 322087 w 1824620"/>
                  <a:gd name="connsiteY21" fmla="*/ 696550 h 741820"/>
                  <a:gd name="connsiteX22" fmla="*/ 135397 w 1824620"/>
                  <a:gd name="connsiteY22" fmla="*/ 624160 h 741820"/>
                  <a:gd name="connsiteX23" fmla="*/ 36337 w 1824620"/>
                  <a:gd name="connsiteY23" fmla="*/ 539387 h 741820"/>
                  <a:gd name="connsiteX24" fmla="*/ 21097 w 1824620"/>
                  <a:gd name="connsiteY24" fmla="*/ 355555 h 741820"/>
                  <a:gd name="connsiteX25" fmla="*/ 94439 w 1824620"/>
                  <a:gd name="connsiteY25" fmla="*/ 263162 h 741820"/>
                  <a:gd name="connsiteX26" fmla="*/ 361139 w 1824620"/>
                  <a:gd name="connsiteY26" fmla="*/ 106952 h 741820"/>
                  <a:gd name="connsiteX27" fmla="*/ 754522 w 1824620"/>
                  <a:gd name="connsiteY27" fmla="*/ 14560 h 741820"/>
                  <a:gd name="connsiteX28" fmla="*/ 1271729 w 1824620"/>
                  <a:gd name="connsiteY28" fmla="*/ 15512 h 741820"/>
                  <a:gd name="connsiteX29" fmla="*/ 1707974 w 1824620"/>
                  <a:gd name="connsiteY29" fmla="*/ 112667 h 741820"/>
                  <a:gd name="connsiteX30" fmla="*/ 1760362 w 1824620"/>
                  <a:gd name="connsiteY30" fmla="*/ 136480 h 741820"/>
                  <a:gd name="connsiteX31" fmla="*/ 1775602 w 1824620"/>
                  <a:gd name="connsiteY31" fmla="*/ 165055 h 741820"/>
                  <a:gd name="connsiteX32" fmla="*/ 1744169 w 1824620"/>
                  <a:gd name="connsiteY32" fmla="*/ 171722 h 741820"/>
                  <a:gd name="connsiteX33" fmla="*/ 1466992 w 1824620"/>
                  <a:gd name="connsiteY33" fmla="*/ 91712 h 741820"/>
                  <a:gd name="connsiteX34" fmla="*/ 1131712 w 1824620"/>
                  <a:gd name="connsiteY34" fmla="*/ 48850 h 741820"/>
                  <a:gd name="connsiteX35" fmla="*/ 539257 w 1824620"/>
                  <a:gd name="connsiteY35" fmla="*/ 99332 h 741820"/>
                  <a:gd name="connsiteX36" fmla="*/ 239219 w 1824620"/>
                  <a:gd name="connsiteY36" fmla="*/ 214585 h 741820"/>
                  <a:gd name="connsiteX37" fmla="*/ 105869 w 1824620"/>
                  <a:gd name="connsiteY37" fmla="*/ 315550 h 741820"/>
                  <a:gd name="connsiteX38" fmla="*/ 66817 w 1824620"/>
                  <a:gd name="connsiteY38" fmla="*/ 366032 h 741820"/>
                  <a:gd name="connsiteX39" fmla="*/ 83962 w 1824620"/>
                  <a:gd name="connsiteY39" fmla="*/ 525100 h 741820"/>
                  <a:gd name="connsiteX40" fmla="*/ 163019 w 1824620"/>
                  <a:gd name="connsiteY40" fmla="*/ 587012 h 741820"/>
                  <a:gd name="connsiteX41" fmla="*/ 368759 w 1824620"/>
                  <a:gd name="connsiteY41" fmla="*/ 660355 h 741820"/>
                  <a:gd name="connsiteX42" fmla="*/ 810719 w 1824620"/>
                  <a:gd name="connsiteY42" fmla="*/ 696550 h 74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824620" h="741820">
                    <a:moveTo>
                      <a:pt x="810719" y="696550"/>
                    </a:moveTo>
                    <a:cubicBezTo>
                      <a:pt x="1008839" y="691787"/>
                      <a:pt x="1228867" y="674642"/>
                      <a:pt x="1445084" y="623207"/>
                    </a:cubicBezTo>
                    <a:cubicBezTo>
                      <a:pt x="1512712" y="607015"/>
                      <a:pt x="1578434" y="587965"/>
                      <a:pt x="1640347" y="556532"/>
                    </a:cubicBezTo>
                    <a:cubicBezTo>
                      <a:pt x="1667969" y="542245"/>
                      <a:pt x="1695592" y="526052"/>
                      <a:pt x="1720357" y="507002"/>
                    </a:cubicBezTo>
                    <a:cubicBezTo>
                      <a:pt x="1738454" y="492715"/>
                      <a:pt x="1753694" y="473665"/>
                      <a:pt x="1765124" y="453662"/>
                    </a:cubicBezTo>
                    <a:cubicBezTo>
                      <a:pt x="1792747" y="406037"/>
                      <a:pt x="1785127" y="357460"/>
                      <a:pt x="1743217" y="322217"/>
                    </a:cubicBezTo>
                    <a:cubicBezTo>
                      <a:pt x="1718452" y="301262"/>
                      <a:pt x="1690829" y="284117"/>
                      <a:pt x="1661302" y="269830"/>
                    </a:cubicBezTo>
                    <a:cubicBezTo>
                      <a:pt x="1577482" y="227920"/>
                      <a:pt x="1487947" y="200297"/>
                      <a:pt x="1397459" y="178390"/>
                    </a:cubicBezTo>
                    <a:cubicBezTo>
                      <a:pt x="1322212" y="160292"/>
                      <a:pt x="1245059" y="152672"/>
                      <a:pt x="1167907" y="147910"/>
                    </a:cubicBezTo>
                    <a:cubicBezTo>
                      <a:pt x="1158382" y="146957"/>
                      <a:pt x="1148857" y="147910"/>
                      <a:pt x="1141237" y="144100"/>
                    </a:cubicBezTo>
                    <a:cubicBezTo>
                      <a:pt x="1134569" y="141242"/>
                      <a:pt x="1126949" y="132670"/>
                      <a:pt x="1126949" y="126955"/>
                    </a:cubicBezTo>
                    <a:cubicBezTo>
                      <a:pt x="1127902" y="119335"/>
                      <a:pt x="1135522" y="111715"/>
                      <a:pt x="1142189" y="107905"/>
                    </a:cubicBezTo>
                    <a:cubicBezTo>
                      <a:pt x="1148857" y="104095"/>
                      <a:pt x="1158382" y="106000"/>
                      <a:pt x="1166002" y="106000"/>
                    </a:cubicBezTo>
                    <a:cubicBezTo>
                      <a:pt x="1291732" y="105047"/>
                      <a:pt x="1412699" y="129812"/>
                      <a:pt x="1529857" y="170770"/>
                    </a:cubicBezTo>
                    <a:cubicBezTo>
                      <a:pt x="1587007" y="190772"/>
                      <a:pt x="1643204" y="214585"/>
                      <a:pt x="1698449" y="240302"/>
                    </a:cubicBezTo>
                    <a:cubicBezTo>
                      <a:pt x="1727024" y="253637"/>
                      <a:pt x="1754647" y="273640"/>
                      <a:pt x="1777507" y="295547"/>
                    </a:cubicBezTo>
                    <a:cubicBezTo>
                      <a:pt x="1827037" y="342220"/>
                      <a:pt x="1837514" y="404132"/>
                      <a:pt x="1808939" y="466045"/>
                    </a:cubicBezTo>
                    <a:cubicBezTo>
                      <a:pt x="1794652" y="498430"/>
                      <a:pt x="1771792" y="524147"/>
                      <a:pt x="1745122" y="546055"/>
                    </a:cubicBezTo>
                    <a:cubicBezTo>
                      <a:pt x="1696544" y="585107"/>
                      <a:pt x="1641299" y="609872"/>
                      <a:pt x="1584149" y="629875"/>
                    </a:cubicBezTo>
                    <a:cubicBezTo>
                      <a:pt x="1472707" y="668927"/>
                      <a:pt x="1357454" y="691787"/>
                      <a:pt x="1240297" y="707980"/>
                    </a:cubicBezTo>
                    <a:cubicBezTo>
                      <a:pt x="1101232" y="727982"/>
                      <a:pt x="962167" y="738460"/>
                      <a:pt x="821197" y="741317"/>
                    </a:cubicBezTo>
                    <a:cubicBezTo>
                      <a:pt x="653557" y="744175"/>
                      <a:pt x="485917" y="735602"/>
                      <a:pt x="322087" y="696550"/>
                    </a:cubicBezTo>
                    <a:cubicBezTo>
                      <a:pt x="256364" y="681310"/>
                      <a:pt x="193499" y="658450"/>
                      <a:pt x="135397" y="624160"/>
                    </a:cubicBezTo>
                    <a:cubicBezTo>
                      <a:pt x="97297" y="601300"/>
                      <a:pt x="63007" y="575582"/>
                      <a:pt x="36337" y="539387"/>
                    </a:cubicBezTo>
                    <a:cubicBezTo>
                      <a:pt x="-6526" y="481285"/>
                      <a:pt x="-11288" y="420325"/>
                      <a:pt x="21097" y="355555"/>
                    </a:cubicBezTo>
                    <a:cubicBezTo>
                      <a:pt x="39194" y="319360"/>
                      <a:pt x="64912" y="289832"/>
                      <a:pt x="94439" y="263162"/>
                    </a:cubicBezTo>
                    <a:cubicBezTo>
                      <a:pt x="172544" y="192677"/>
                      <a:pt x="263984" y="145052"/>
                      <a:pt x="361139" y="106952"/>
                    </a:cubicBezTo>
                    <a:cubicBezTo>
                      <a:pt x="487822" y="57422"/>
                      <a:pt x="620219" y="30752"/>
                      <a:pt x="754522" y="14560"/>
                    </a:cubicBezTo>
                    <a:cubicBezTo>
                      <a:pt x="926924" y="-6395"/>
                      <a:pt x="1099327" y="-3538"/>
                      <a:pt x="1271729" y="15512"/>
                    </a:cubicBezTo>
                    <a:cubicBezTo>
                      <a:pt x="1420319" y="31705"/>
                      <a:pt x="1567004" y="59327"/>
                      <a:pt x="1707974" y="112667"/>
                    </a:cubicBezTo>
                    <a:cubicBezTo>
                      <a:pt x="1726072" y="119335"/>
                      <a:pt x="1743217" y="127907"/>
                      <a:pt x="1760362" y="136480"/>
                    </a:cubicBezTo>
                    <a:cubicBezTo>
                      <a:pt x="1772744" y="142195"/>
                      <a:pt x="1780364" y="150767"/>
                      <a:pt x="1775602" y="165055"/>
                    </a:cubicBezTo>
                    <a:cubicBezTo>
                      <a:pt x="1771792" y="175532"/>
                      <a:pt x="1759409" y="179342"/>
                      <a:pt x="1744169" y="171722"/>
                    </a:cubicBezTo>
                    <a:cubicBezTo>
                      <a:pt x="1655587" y="131717"/>
                      <a:pt x="1561289" y="111715"/>
                      <a:pt x="1466992" y="91712"/>
                    </a:cubicBezTo>
                    <a:cubicBezTo>
                      <a:pt x="1356502" y="68852"/>
                      <a:pt x="1244107" y="56470"/>
                      <a:pt x="1131712" y="48850"/>
                    </a:cubicBezTo>
                    <a:cubicBezTo>
                      <a:pt x="931687" y="36467"/>
                      <a:pt x="733567" y="51707"/>
                      <a:pt x="539257" y="99332"/>
                    </a:cubicBezTo>
                    <a:cubicBezTo>
                      <a:pt x="434482" y="123145"/>
                      <a:pt x="333517" y="160292"/>
                      <a:pt x="239219" y="214585"/>
                    </a:cubicBezTo>
                    <a:cubicBezTo>
                      <a:pt x="190642" y="242207"/>
                      <a:pt x="144922" y="274592"/>
                      <a:pt x="105869" y="315550"/>
                    </a:cubicBezTo>
                    <a:cubicBezTo>
                      <a:pt x="91582" y="330790"/>
                      <a:pt x="78247" y="347935"/>
                      <a:pt x="66817" y="366032"/>
                    </a:cubicBezTo>
                    <a:cubicBezTo>
                      <a:pt x="32527" y="422230"/>
                      <a:pt x="38242" y="478427"/>
                      <a:pt x="83962" y="525100"/>
                    </a:cubicBezTo>
                    <a:cubicBezTo>
                      <a:pt x="106822" y="548912"/>
                      <a:pt x="134444" y="568915"/>
                      <a:pt x="163019" y="587012"/>
                    </a:cubicBezTo>
                    <a:cubicBezTo>
                      <a:pt x="225884" y="626065"/>
                      <a:pt x="296369" y="646067"/>
                      <a:pt x="368759" y="660355"/>
                    </a:cubicBezTo>
                    <a:cubicBezTo>
                      <a:pt x="505919" y="687977"/>
                      <a:pt x="645937" y="697502"/>
                      <a:pt x="810719" y="69655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ctr"/>
                <a:r>
                  <a:rPr lang="en-US" sz="2800" b="1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04</a:t>
                </a:r>
              </a:p>
            </p:txBody>
          </p:sp>
        </p:grp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675E3EDA-F381-44D2-0FBF-743E0400889F}"/>
              </a:ext>
            </a:extLst>
          </p:cNvPr>
          <p:cNvGrpSpPr/>
          <p:nvPr/>
        </p:nvGrpSpPr>
        <p:grpSpPr>
          <a:xfrm>
            <a:off x="1600200" y="4470002"/>
            <a:ext cx="3382962" cy="1280832"/>
            <a:chOff x="1600200" y="4470002"/>
            <a:chExt cx="3382962" cy="1280832"/>
          </a:xfrm>
        </p:grpSpPr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F8BA4D33-B5D6-C941-4250-160141E92A80}"/>
                </a:ext>
              </a:extLst>
            </p:cNvPr>
            <p:cNvSpPr/>
            <p:nvPr/>
          </p:nvSpPr>
          <p:spPr>
            <a:xfrm>
              <a:off x="1600200" y="5102067"/>
              <a:ext cx="3382962" cy="64876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Lorem ipsum dolor sit amet. Qui sint neque a velit modi quo numquam.</a:t>
              </a:r>
            </a:p>
          </p:txBody>
        </p:sp>
        <p:grpSp>
          <p:nvGrpSpPr>
            <p:cNvPr id="64" name="Group 63">
              <a:extLst>
                <a:ext uri="{FF2B5EF4-FFF2-40B4-BE49-F238E27FC236}">
                  <a16:creationId xmlns:a16="http://schemas.microsoft.com/office/drawing/2014/main" id="{E8ED9061-F83F-B5E9-EF45-F25CEEE7F46B}"/>
                </a:ext>
              </a:extLst>
            </p:cNvPr>
            <p:cNvGrpSpPr/>
            <p:nvPr/>
          </p:nvGrpSpPr>
          <p:grpSpPr>
            <a:xfrm>
              <a:off x="1600200" y="4470002"/>
              <a:ext cx="3382962" cy="570549"/>
              <a:chOff x="1600200" y="4470002"/>
              <a:chExt cx="3382962" cy="570549"/>
            </a:xfrm>
          </p:grpSpPr>
          <p:sp>
            <p:nvSpPr>
              <p:cNvPr id="12" name="Rectangle 11">
                <a:extLst>
                  <a:ext uri="{FF2B5EF4-FFF2-40B4-BE49-F238E27FC236}">
                    <a16:creationId xmlns:a16="http://schemas.microsoft.com/office/drawing/2014/main" id="{77157161-6E02-FFE1-ED80-C3DECE2B7075}"/>
                  </a:ext>
                </a:extLst>
              </p:cNvPr>
              <p:cNvSpPr/>
              <p:nvPr/>
            </p:nvSpPr>
            <p:spPr>
              <a:xfrm>
                <a:off x="1600200" y="4570610"/>
                <a:ext cx="2725466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sz="24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+mj-lt"/>
                    <a:cs typeface="Sora ExtraBold" pitchFamily="2" charset="0"/>
                  </a:rPr>
                  <a:t>Insert Your Title Text</a:t>
                </a:r>
              </a:p>
            </p:txBody>
          </p:sp>
          <p:sp>
            <p:nvSpPr>
              <p:cNvPr id="17" name="Graphic 8">
                <a:extLst>
                  <a:ext uri="{FF2B5EF4-FFF2-40B4-BE49-F238E27FC236}">
                    <a16:creationId xmlns:a16="http://schemas.microsoft.com/office/drawing/2014/main" id="{3842D8F9-452A-A208-09E1-C2653F24593E}"/>
                  </a:ext>
                </a:extLst>
              </p:cNvPr>
              <p:cNvSpPr/>
              <p:nvPr/>
            </p:nvSpPr>
            <p:spPr>
              <a:xfrm>
                <a:off x="4415980" y="4470002"/>
                <a:ext cx="567182" cy="570549"/>
              </a:xfrm>
              <a:custGeom>
                <a:avLst/>
                <a:gdLst>
                  <a:gd name="connsiteX0" fmla="*/ 810719 w 1824620"/>
                  <a:gd name="connsiteY0" fmla="*/ 696550 h 741820"/>
                  <a:gd name="connsiteX1" fmla="*/ 1445084 w 1824620"/>
                  <a:gd name="connsiteY1" fmla="*/ 623207 h 741820"/>
                  <a:gd name="connsiteX2" fmla="*/ 1640347 w 1824620"/>
                  <a:gd name="connsiteY2" fmla="*/ 556532 h 741820"/>
                  <a:gd name="connsiteX3" fmla="*/ 1720357 w 1824620"/>
                  <a:gd name="connsiteY3" fmla="*/ 507002 h 741820"/>
                  <a:gd name="connsiteX4" fmla="*/ 1765124 w 1824620"/>
                  <a:gd name="connsiteY4" fmla="*/ 453662 h 741820"/>
                  <a:gd name="connsiteX5" fmla="*/ 1743217 w 1824620"/>
                  <a:gd name="connsiteY5" fmla="*/ 322217 h 741820"/>
                  <a:gd name="connsiteX6" fmla="*/ 1661302 w 1824620"/>
                  <a:gd name="connsiteY6" fmla="*/ 269830 h 741820"/>
                  <a:gd name="connsiteX7" fmla="*/ 1397459 w 1824620"/>
                  <a:gd name="connsiteY7" fmla="*/ 178390 h 741820"/>
                  <a:gd name="connsiteX8" fmla="*/ 1167907 w 1824620"/>
                  <a:gd name="connsiteY8" fmla="*/ 147910 h 741820"/>
                  <a:gd name="connsiteX9" fmla="*/ 1141237 w 1824620"/>
                  <a:gd name="connsiteY9" fmla="*/ 144100 h 741820"/>
                  <a:gd name="connsiteX10" fmla="*/ 1126949 w 1824620"/>
                  <a:gd name="connsiteY10" fmla="*/ 126955 h 741820"/>
                  <a:gd name="connsiteX11" fmla="*/ 1142189 w 1824620"/>
                  <a:gd name="connsiteY11" fmla="*/ 107905 h 741820"/>
                  <a:gd name="connsiteX12" fmla="*/ 1166002 w 1824620"/>
                  <a:gd name="connsiteY12" fmla="*/ 106000 h 741820"/>
                  <a:gd name="connsiteX13" fmla="*/ 1529857 w 1824620"/>
                  <a:gd name="connsiteY13" fmla="*/ 170770 h 741820"/>
                  <a:gd name="connsiteX14" fmla="*/ 1698449 w 1824620"/>
                  <a:gd name="connsiteY14" fmla="*/ 240302 h 741820"/>
                  <a:gd name="connsiteX15" fmla="*/ 1777507 w 1824620"/>
                  <a:gd name="connsiteY15" fmla="*/ 295547 h 741820"/>
                  <a:gd name="connsiteX16" fmla="*/ 1808939 w 1824620"/>
                  <a:gd name="connsiteY16" fmla="*/ 466045 h 741820"/>
                  <a:gd name="connsiteX17" fmla="*/ 1745122 w 1824620"/>
                  <a:gd name="connsiteY17" fmla="*/ 546055 h 741820"/>
                  <a:gd name="connsiteX18" fmla="*/ 1584149 w 1824620"/>
                  <a:gd name="connsiteY18" fmla="*/ 629875 h 741820"/>
                  <a:gd name="connsiteX19" fmla="*/ 1240297 w 1824620"/>
                  <a:gd name="connsiteY19" fmla="*/ 707980 h 741820"/>
                  <a:gd name="connsiteX20" fmla="*/ 821197 w 1824620"/>
                  <a:gd name="connsiteY20" fmla="*/ 741317 h 741820"/>
                  <a:gd name="connsiteX21" fmla="*/ 322087 w 1824620"/>
                  <a:gd name="connsiteY21" fmla="*/ 696550 h 741820"/>
                  <a:gd name="connsiteX22" fmla="*/ 135397 w 1824620"/>
                  <a:gd name="connsiteY22" fmla="*/ 624160 h 741820"/>
                  <a:gd name="connsiteX23" fmla="*/ 36337 w 1824620"/>
                  <a:gd name="connsiteY23" fmla="*/ 539387 h 741820"/>
                  <a:gd name="connsiteX24" fmla="*/ 21097 w 1824620"/>
                  <a:gd name="connsiteY24" fmla="*/ 355555 h 741820"/>
                  <a:gd name="connsiteX25" fmla="*/ 94439 w 1824620"/>
                  <a:gd name="connsiteY25" fmla="*/ 263162 h 741820"/>
                  <a:gd name="connsiteX26" fmla="*/ 361139 w 1824620"/>
                  <a:gd name="connsiteY26" fmla="*/ 106952 h 741820"/>
                  <a:gd name="connsiteX27" fmla="*/ 754522 w 1824620"/>
                  <a:gd name="connsiteY27" fmla="*/ 14560 h 741820"/>
                  <a:gd name="connsiteX28" fmla="*/ 1271729 w 1824620"/>
                  <a:gd name="connsiteY28" fmla="*/ 15512 h 741820"/>
                  <a:gd name="connsiteX29" fmla="*/ 1707974 w 1824620"/>
                  <a:gd name="connsiteY29" fmla="*/ 112667 h 741820"/>
                  <a:gd name="connsiteX30" fmla="*/ 1760362 w 1824620"/>
                  <a:gd name="connsiteY30" fmla="*/ 136480 h 741820"/>
                  <a:gd name="connsiteX31" fmla="*/ 1775602 w 1824620"/>
                  <a:gd name="connsiteY31" fmla="*/ 165055 h 741820"/>
                  <a:gd name="connsiteX32" fmla="*/ 1744169 w 1824620"/>
                  <a:gd name="connsiteY32" fmla="*/ 171722 h 741820"/>
                  <a:gd name="connsiteX33" fmla="*/ 1466992 w 1824620"/>
                  <a:gd name="connsiteY33" fmla="*/ 91712 h 741820"/>
                  <a:gd name="connsiteX34" fmla="*/ 1131712 w 1824620"/>
                  <a:gd name="connsiteY34" fmla="*/ 48850 h 741820"/>
                  <a:gd name="connsiteX35" fmla="*/ 539257 w 1824620"/>
                  <a:gd name="connsiteY35" fmla="*/ 99332 h 741820"/>
                  <a:gd name="connsiteX36" fmla="*/ 239219 w 1824620"/>
                  <a:gd name="connsiteY36" fmla="*/ 214585 h 741820"/>
                  <a:gd name="connsiteX37" fmla="*/ 105869 w 1824620"/>
                  <a:gd name="connsiteY37" fmla="*/ 315550 h 741820"/>
                  <a:gd name="connsiteX38" fmla="*/ 66817 w 1824620"/>
                  <a:gd name="connsiteY38" fmla="*/ 366032 h 741820"/>
                  <a:gd name="connsiteX39" fmla="*/ 83962 w 1824620"/>
                  <a:gd name="connsiteY39" fmla="*/ 525100 h 741820"/>
                  <a:gd name="connsiteX40" fmla="*/ 163019 w 1824620"/>
                  <a:gd name="connsiteY40" fmla="*/ 587012 h 741820"/>
                  <a:gd name="connsiteX41" fmla="*/ 368759 w 1824620"/>
                  <a:gd name="connsiteY41" fmla="*/ 660355 h 741820"/>
                  <a:gd name="connsiteX42" fmla="*/ 810719 w 1824620"/>
                  <a:gd name="connsiteY42" fmla="*/ 696550 h 741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824620" h="741820">
                    <a:moveTo>
                      <a:pt x="810719" y="696550"/>
                    </a:moveTo>
                    <a:cubicBezTo>
                      <a:pt x="1008839" y="691787"/>
                      <a:pt x="1228867" y="674642"/>
                      <a:pt x="1445084" y="623207"/>
                    </a:cubicBezTo>
                    <a:cubicBezTo>
                      <a:pt x="1512712" y="607015"/>
                      <a:pt x="1578434" y="587965"/>
                      <a:pt x="1640347" y="556532"/>
                    </a:cubicBezTo>
                    <a:cubicBezTo>
                      <a:pt x="1667969" y="542245"/>
                      <a:pt x="1695592" y="526052"/>
                      <a:pt x="1720357" y="507002"/>
                    </a:cubicBezTo>
                    <a:cubicBezTo>
                      <a:pt x="1738454" y="492715"/>
                      <a:pt x="1753694" y="473665"/>
                      <a:pt x="1765124" y="453662"/>
                    </a:cubicBezTo>
                    <a:cubicBezTo>
                      <a:pt x="1792747" y="406037"/>
                      <a:pt x="1785127" y="357460"/>
                      <a:pt x="1743217" y="322217"/>
                    </a:cubicBezTo>
                    <a:cubicBezTo>
                      <a:pt x="1718452" y="301262"/>
                      <a:pt x="1690829" y="284117"/>
                      <a:pt x="1661302" y="269830"/>
                    </a:cubicBezTo>
                    <a:cubicBezTo>
                      <a:pt x="1577482" y="227920"/>
                      <a:pt x="1487947" y="200297"/>
                      <a:pt x="1397459" y="178390"/>
                    </a:cubicBezTo>
                    <a:cubicBezTo>
                      <a:pt x="1322212" y="160292"/>
                      <a:pt x="1245059" y="152672"/>
                      <a:pt x="1167907" y="147910"/>
                    </a:cubicBezTo>
                    <a:cubicBezTo>
                      <a:pt x="1158382" y="146957"/>
                      <a:pt x="1148857" y="147910"/>
                      <a:pt x="1141237" y="144100"/>
                    </a:cubicBezTo>
                    <a:cubicBezTo>
                      <a:pt x="1134569" y="141242"/>
                      <a:pt x="1126949" y="132670"/>
                      <a:pt x="1126949" y="126955"/>
                    </a:cubicBezTo>
                    <a:cubicBezTo>
                      <a:pt x="1127902" y="119335"/>
                      <a:pt x="1135522" y="111715"/>
                      <a:pt x="1142189" y="107905"/>
                    </a:cubicBezTo>
                    <a:cubicBezTo>
                      <a:pt x="1148857" y="104095"/>
                      <a:pt x="1158382" y="106000"/>
                      <a:pt x="1166002" y="106000"/>
                    </a:cubicBezTo>
                    <a:cubicBezTo>
                      <a:pt x="1291732" y="105047"/>
                      <a:pt x="1412699" y="129812"/>
                      <a:pt x="1529857" y="170770"/>
                    </a:cubicBezTo>
                    <a:cubicBezTo>
                      <a:pt x="1587007" y="190772"/>
                      <a:pt x="1643204" y="214585"/>
                      <a:pt x="1698449" y="240302"/>
                    </a:cubicBezTo>
                    <a:cubicBezTo>
                      <a:pt x="1727024" y="253637"/>
                      <a:pt x="1754647" y="273640"/>
                      <a:pt x="1777507" y="295547"/>
                    </a:cubicBezTo>
                    <a:cubicBezTo>
                      <a:pt x="1827037" y="342220"/>
                      <a:pt x="1837514" y="404132"/>
                      <a:pt x="1808939" y="466045"/>
                    </a:cubicBezTo>
                    <a:cubicBezTo>
                      <a:pt x="1794652" y="498430"/>
                      <a:pt x="1771792" y="524147"/>
                      <a:pt x="1745122" y="546055"/>
                    </a:cubicBezTo>
                    <a:cubicBezTo>
                      <a:pt x="1696544" y="585107"/>
                      <a:pt x="1641299" y="609872"/>
                      <a:pt x="1584149" y="629875"/>
                    </a:cubicBezTo>
                    <a:cubicBezTo>
                      <a:pt x="1472707" y="668927"/>
                      <a:pt x="1357454" y="691787"/>
                      <a:pt x="1240297" y="707980"/>
                    </a:cubicBezTo>
                    <a:cubicBezTo>
                      <a:pt x="1101232" y="727982"/>
                      <a:pt x="962167" y="738460"/>
                      <a:pt x="821197" y="741317"/>
                    </a:cubicBezTo>
                    <a:cubicBezTo>
                      <a:pt x="653557" y="744175"/>
                      <a:pt x="485917" y="735602"/>
                      <a:pt x="322087" y="696550"/>
                    </a:cubicBezTo>
                    <a:cubicBezTo>
                      <a:pt x="256364" y="681310"/>
                      <a:pt x="193499" y="658450"/>
                      <a:pt x="135397" y="624160"/>
                    </a:cubicBezTo>
                    <a:cubicBezTo>
                      <a:pt x="97297" y="601300"/>
                      <a:pt x="63007" y="575582"/>
                      <a:pt x="36337" y="539387"/>
                    </a:cubicBezTo>
                    <a:cubicBezTo>
                      <a:pt x="-6526" y="481285"/>
                      <a:pt x="-11288" y="420325"/>
                      <a:pt x="21097" y="355555"/>
                    </a:cubicBezTo>
                    <a:cubicBezTo>
                      <a:pt x="39194" y="319360"/>
                      <a:pt x="64912" y="289832"/>
                      <a:pt x="94439" y="263162"/>
                    </a:cubicBezTo>
                    <a:cubicBezTo>
                      <a:pt x="172544" y="192677"/>
                      <a:pt x="263984" y="145052"/>
                      <a:pt x="361139" y="106952"/>
                    </a:cubicBezTo>
                    <a:cubicBezTo>
                      <a:pt x="487822" y="57422"/>
                      <a:pt x="620219" y="30752"/>
                      <a:pt x="754522" y="14560"/>
                    </a:cubicBezTo>
                    <a:cubicBezTo>
                      <a:pt x="926924" y="-6395"/>
                      <a:pt x="1099327" y="-3538"/>
                      <a:pt x="1271729" y="15512"/>
                    </a:cubicBezTo>
                    <a:cubicBezTo>
                      <a:pt x="1420319" y="31705"/>
                      <a:pt x="1567004" y="59327"/>
                      <a:pt x="1707974" y="112667"/>
                    </a:cubicBezTo>
                    <a:cubicBezTo>
                      <a:pt x="1726072" y="119335"/>
                      <a:pt x="1743217" y="127907"/>
                      <a:pt x="1760362" y="136480"/>
                    </a:cubicBezTo>
                    <a:cubicBezTo>
                      <a:pt x="1772744" y="142195"/>
                      <a:pt x="1780364" y="150767"/>
                      <a:pt x="1775602" y="165055"/>
                    </a:cubicBezTo>
                    <a:cubicBezTo>
                      <a:pt x="1771792" y="175532"/>
                      <a:pt x="1759409" y="179342"/>
                      <a:pt x="1744169" y="171722"/>
                    </a:cubicBezTo>
                    <a:cubicBezTo>
                      <a:pt x="1655587" y="131717"/>
                      <a:pt x="1561289" y="111715"/>
                      <a:pt x="1466992" y="91712"/>
                    </a:cubicBezTo>
                    <a:cubicBezTo>
                      <a:pt x="1356502" y="68852"/>
                      <a:pt x="1244107" y="56470"/>
                      <a:pt x="1131712" y="48850"/>
                    </a:cubicBezTo>
                    <a:cubicBezTo>
                      <a:pt x="931687" y="36467"/>
                      <a:pt x="733567" y="51707"/>
                      <a:pt x="539257" y="99332"/>
                    </a:cubicBezTo>
                    <a:cubicBezTo>
                      <a:pt x="434482" y="123145"/>
                      <a:pt x="333517" y="160292"/>
                      <a:pt x="239219" y="214585"/>
                    </a:cubicBezTo>
                    <a:cubicBezTo>
                      <a:pt x="190642" y="242207"/>
                      <a:pt x="144922" y="274592"/>
                      <a:pt x="105869" y="315550"/>
                    </a:cubicBezTo>
                    <a:cubicBezTo>
                      <a:pt x="91582" y="330790"/>
                      <a:pt x="78247" y="347935"/>
                      <a:pt x="66817" y="366032"/>
                    </a:cubicBezTo>
                    <a:cubicBezTo>
                      <a:pt x="32527" y="422230"/>
                      <a:pt x="38242" y="478427"/>
                      <a:pt x="83962" y="525100"/>
                    </a:cubicBezTo>
                    <a:cubicBezTo>
                      <a:pt x="106822" y="548912"/>
                      <a:pt x="134444" y="568915"/>
                      <a:pt x="163019" y="587012"/>
                    </a:cubicBezTo>
                    <a:cubicBezTo>
                      <a:pt x="225884" y="626065"/>
                      <a:pt x="296369" y="646067"/>
                      <a:pt x="368759" y="660355"/>
                    </a:cubicBezTo>
                    <a:cubicBezTo>
                      <a:pt x="505919" y="687977"/>
                      <a:pt x="645937" y="697502"/>
                      <a:pt x="810719" y="69655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ctr"/>
                <a:r>
                  <a:rPr lang="en-US" sz="2800" b="1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03</a:t>
                </a:r>
              </a:p>
            </p:txBody>
          </p:sp>
        </p:grpSp>
      </p:grpSp>
      <p:sp>
        <p:nvSpPr>
          <p:cNvPr id="107" name="Freeform: Shape 106">
            <a:extLst>
              <a:ext uri="{FF2B5EF4-FFF2-40B4-BE49-F238E27FC236}">
                <a16:creationId xmlns:a16="http://schemas.microsoft.com/office/drawing/2014/main" id="{DFCB36CF-9866-7B94-7899-4F059D584EDF}"/>
              </a:ext>
            </a:extLst>
          </p:cNvPr>
          <p:cNvSpPr/>
          <p:nvPr/>
        </p:nvSpPr>
        <p:spPr>
          <a:xfrm rot="20972504">
            <a:off x="9686197" y="2490641"/>
            <a:ext cx="4737706" cy="2557168"/>
          </a:xfrm>
          <a:custGeom>
            <a:avLst/>
            <a:gdLst>
              <a:gd name="connsiteX0" fmla="*/ 260286 w 562942"/>
              <a:gd name="connsiteY0" fmla="*/ 2858 h 303847"/>
              <a:gd name="connsiteX1" fmla="*/ 244093 w 562942"/>
              <a:gd name="connsiteY1" fmla="*/ 5715 h 303847"/>
              <a:gd name="connsiteX2" fmla="*/ 232663 w 562942"/>
              <a:gd name="connsiteY2" fmla="*/ 8573 h 303847"/>
              <a:gd name="connsiteX3" fmla="*/ 217423 w 562942"/>
              <a:gd name="connsiteY3" fmla="*/ 12383 h 303847"/>
              <a:gd name="connsiteX4" fmla="*/ 195516 w 562942"/>
              <a:gd name="connsiteY4" fmla="*/ 18098 h 303847"/>
              <a:gd name="connsiteX5" fmla="*/ 191706 w 562942"/>
              <a:gd name="connsiteY5" fmla="*/ 19050 h 303847"/>
              <a:gd name="connsiteX6" fmla="*/ 180276 w 562942"/>
              <a:gd name="connsiteY6" fmla="*/ 22860 h 303847"/>
              <a:gd name="connsiteX7" fmla="*/ 165988 w 562942"/>
              <a:gd name="connsiteY7" fmla="*/ 27623 h 303847"/>
              <a:gd name="connsiteX8" fmla="*/ 144081 w 562942"/>
              <a:gd name="connsiteY8" fmla="*/ 36195 h 303847"/>
              <a:gd name="connsiteX9" fmla="*/ 129793 w 562942"/>
              <a:gd name="connsiteY9" fmla="*/ 41910 h 303847"/>
              <a:gd name="connsiteX10" fmla="*/ 118363 w 562942"/>
              <a:gd name="connsiteY10" fmla="*/ 46673 h 303847"/>
              <a:gd name="connsiteX11" fmla="*/ 114553 w 562942"/>
              <a:gd name="connsiteY11" fmla="*/ 47625 h 303847"/>
              <a:gd name="connsiteX12" fmla="*/ 94551 w 562942"/>
              <a:gd name="connsiteY12" fmla="*/ 58103 h 303847"/>
              <a:gd name="connsiteX13" fmla="*/ 90741 w 562942"/>
              <a:gd name="connsiteY13" fmla="*/ 60960 h 303847"/>
              <a:gd name="connsiteX14" fmla="*/ 80263 w 562942"/>
              <a:gd name="connsiteY14" fmla="*/ 66675 h 303847"/>
              <a:gd name="connsiteX15" fmla="*/ 71691 w 562942"/>
              <a:gd name="connsiteY15" fmla="*/ 72390 h 303847"/>
              <a:gd name="connsiteX16" fmla="*/ 67881 w 562942"/>
              <a:gd name="connsiteY16" fmla="*/ 75248 h 303847"/>
              <a:gd name="connsiteX17" fmla="*/ 50736 w 562942"/>
              <a:gd name="connsiteY17" fmla="*/ 86678 h 303847"/>
              <a:gd name="connsiteX18" fmla="*/ 45021 w 562942"/>
              <a:gd name="connsiteY18" fmla="*/ 91440 h 303847"/>
              <a:gd name="connsiteX19" fmla="*/ 35496 w 562942"/>
              <a:gd name="connsiteY19" fmla="*/ 99060 h 303847"/>
              <a:gd name="connsiteX20" fmla="*/ 30733 w 562942"/>
              <a:gd name="connsiteY20" fmla="*/ 102870 h 303847"/>
              <a:gd name="connsiteX21" fmla="*/ 23113 w 562942"/>
              <a:gd name="connsiteY21" fmla="*/ 109538 h 303847"/>
              <a:gd name="connsiteX22" fmla="*/ 17398 w 562942"/>
              <a:gd name="connsiteY22" fmla="*/ 115253 h 303847"/>
              <a:gd name="connsiteX23" fmla="*/ 12636 w 562942"/>
              <a:gd name="connsiteY23" fmla="*/ 120968 h 303847"/>
              <a:gd name="connsiteX24" fmla="*/ 7873 w 562942"/>
              <a:gd name="connsiteY24" fmla="*/ 125730 h 303847"/>
              <a:gd name="connsiteX25" fmla="*/ 253 w 562942"/>
              <a:gd name="connsiteY25" fmla="*/ 135255 h 303847"/>
              <a:gd name="connsiteX26" fmla="*/ 3111 w 562942"/>
              <a:gd name="connsiteY26" fmla="*/ 137160 h 303847"/>
              <a:gd name="connsiteX27" fmla="*/ 3111 w 562942"/>
              <a:gd name="connsiteY27" fmla="*/ 137160 h 303847"/>
              <a:gd name="connsiteX28" fmla="*/ 4063 w 562942"/>
              <a:gd name="connsiteY28" fmla="*/ 136208 h 303847"/>
              <a:gd name="connsiteX29" fmla="*/ 5968 w 562942"/>
              <a:gd name="connsiteY29" fmla="*/ 133350 h 303847"/>
              <a:gd name="connsiteX30" fmla="*/ 5968 w 562942"/>
              <a:gd name="connsiteY30" fmla="*/ 133350 h 303847"/>
              <a:gd name="connsiteX31" fmla="*/ 13588 w 562942"/>
              <a:gd name="connsiteY31" fmla="*/ 124778 h 303847"/>
              <a:gd name="connsiteX32" fmla="*/ 18351 w 562942"/>
              <a:gd name="connsiteY32" fmla="*/ 120015 h 303847"/>
              <a:gd name="connsiteX33" fmla="*/ 25018 w 562942"/>
              <a:gd name="connsiteY33" fmla="*/ 113348 h 303847"/>
              <a:gd name="connsiteX34" fmla="*/ 28828 w 562942"/>
              <a:gd name="connsiteY34" fmla="*/ 109538 h 303847"/>
              <a:gd name="connsiteX35" fmla="*/ 40258 w 562942"/>
              <a:gd name="connsiteY35" fmla="*/ 100013 h 303847"/>
              <a:gd name="connsiteX36" fmla="*/ 53593 w 562942"/>
              <a:gd name="connsiteY36" fmla="*/ 89535 h 303847"/>
              <a:gd name="connsiteX37" fmla="*/ 69786 w 562942"/>
              <a:gd name="connsiteY37" fmla="*/ 78105 h 303847"/>
              <a:gd name="connsiteX38" fmla="*/ 73596 w 562942"/>
              <a:gd name="connsiteY38" fmla="*/ 75248 h 303847"/>
              <a:gd name="connsiteX39" fmla="*/ 82168 w 562942"/>
              <a:gd name="connsiteY39" fmla="*/ 69533 h 303847"/>
              <a:gd name="connsiteX40" fmla="*/ 92646 w 562942"/>
              <a:gd name="connsiteY40" fmla="*/ 63818 h 303847"/>
              <a:gd name="connsiteX41" fmla="*/ 96456 w 562942"/>
              <a:gd name="connsiteY41" fmla="*/ 61913 h 303847"/>
              <a:gd name="connsiteX42" fmla="*/ 116458 w 562942"/>
              <a:gd name="connsiteY42" fmla="*/ 51435 h 303847"/>
              <a:gd name="connsiteX43" fmla="*/ 126936 w 562942"/>
              <a:gd name="connsiteY43" fmla="*/ 46673 h 303847"/>
              <a:gd name="connsiteX44" fmla="*/ 142176 w 562942"/>
              <a:gd name="connsiteY44" fmla="*/ 40005 h 303847"/>
              <a:gd name="connsiteX45" fmla="*/ 160273 w 562942"/>
              <a:gd name="connsiteY45" fmla="*/ 33338 h 303847"/>
              <a:gd name="connsiteX46" fmla="*/ 167893 w 562942"/>
              <a:gd name="connsiteY46" fmla="*/ 30480 h 303847"/>
              <a:gd name="connsiteX47" fmla="*/ 173608 w 562942"/>
              <a:gd name="connsiteY47" fmla="*/ 28575 h 303847"/>
              <a:gd name="connsiteX48" fmla="*/ 194563 w 562942"/>
              <a:gd name="connsiteY48" fmla="*/ 21908 h 303847"/>
              <a:gd name="connsiteX49" fmla="*/ 200278 w 562942"/>
              <a:gd name="connsiteY49" fmla="*/ 20955 h 303847"/>
              <a:gd name="connsiteX50" fmla="*/ 213613 w 562942"/>
              <a:gd name="connsiteY50" fmla="*/ 19050 h 303847"/>
              <a:gd name="connsiteX51" fmla="*/ 222186 w 562942"/>
              <a:gd name="connsiteY51" fmla="*/ 17145 h 303847"/>
              <a:gd name="connsiteX52" fmla="*/ 232663 w 562942"/>
              <a:gd name="connsiteY52" fmla="*/ 15240 h 303847"/>
              <a:gd name="connsiteX53" fmla="*/ 245998 w 562942"/>
              <a:gd name="connsiteY53" fmla="*/ 12383 h 303847"/>
              <a:gd name="connsiteX54" fmla="*/ 268858 w 562942"/>
              <a:gd name="connsiteY54" fmla="*/ 8573 h 303847"/>
              <a:gd name="connsiteX55" fmla="*/ 291718 w 562942"/>
              <a:gd name="connsiteY55" fmla="*/ 6668 h 303847"/>
              <a:gd name="connsiteX56" fmla="*/ 314578 w 562942"/>
              <a:gd name="connsiteY56" fmla="*/ 7620 h 303847"/>
              <a:gd name="connsiteX57" fmla="*/ 313626 w 562942"/>
              <a:gd name="connsiteY57" fmla="*/ 7620 h 303847"/>
              <a:gd name="connsiteX58" fmla="*/ 350773 w 562942"/>
              <a:gd name="connsiteY58" fmla="*/ 17145 h 303847"/>
              <a:gd name="connsiteX59" fmla="*/ 362203 w 562942"/>
              <a:gd name="connsiteY59" fmla="*/ 22860 h 303847"/>
              <a:gd name="connsiteX60" fmla="*/ 373633 w 562942"/>
              <a:gd name="connsiteY60" fmla="*/ 29528 h 303847"/>
              <a:gd name="connsiteX61" fmla="*/ 387921 w 562942"/>
              <a:gd name="connsiteY61" fmla="*/ 42863 h 303847"/>
              <a:gd name="connsiteX62" fmla="*/ 402208 w 562942"/>
              <a:gd name="connsiteY62" fmla="*/ 65723 h 303847"/>
              <a:gd name="connsiteX63" fmla="*/ 408876 w 562942"/>
              <a:gd name="connsiteY63" fmla="*/ 87630 h 303847"/>
              <a:gd name="connsiteX64" fmla="*/ 408876 w 562942"/>
              <a:gd name="connsiteY64" fmla="*/ 113348 h 303847"/>
              <a:gd name="connsiteX65" fmla="*/ 400303 w 562942"/>
              <a:gd name="connsiteY65" fmla="*/ 144780 h 303847"/>
              <a:gd name="connsiteX66" fmla="*/ 400303 w 562942"/>
              <a:gd name="connsiteY66" fmla="*/ 144780 h 303847"/>
              <a:gd name="connsiteX67" fmla="*/ 386968 w 562942"/>
              <a:gd name="connsiteY67" fmla="*/ 142875 h 303847"/>
              <a:gd name="connsiteX68" fmla="*/ 377443 w 562942"/>
              <a:gd name="connsiteY68" fmla="*/ 141923 h 303847"/>
              <a:gd name="connsiteX69" fmla="*/ 356488 w 562942"/>
              <a:gd name="connsiteY69" fmla="*/ 140970 h 303847"/>
              <a:gd name="connsiteX70" fmla="*/ 349821 w 562942"/>
              <a:gd name="connsiteY70" fmla="*/ 140970 h 303847"/>
              <a:gd name="connsiteX71" fmla="*/ 336486 w 562942"/>
              <a:gd name="connsiteY71" fmla="*/ 140970 h 303847"/>
              <a:gd name="connsiteX72" fmla="*/ 319341 w 562942"/>
              <a:gd name="connsiteY72" fmla="*/ 141923 h 303847"/>
              <a:gd name="connsiteX73" fmla="*/ 309816 w 562942"/>
              <a:gd name="connsiteY73" fmla="*/ 142875 h 303847"/>
              <a:gd name="connsiteX74" fmla="*/ 299338 w 562942"/>
              <a:gd name="connsiteY74" fmla="*/ 143828 h 303847"/>
              <a:gd name="connsiteX75" fmla="*/ 286003 w 562942"/>
              <a:gd name="connsiteY75" fmla="*/ 145733 h 303847"/>
              <a:gd name="connsiteX76" fmla="*/ 234568 w 562942"/>
              <a:gd name="connsiteY76" fmla="*/ 160020 h 303847"/>
              <a:gd name="connsiteX77" fmla="*/ 186943 w 562942"/>
              <a:gd name="connsiteY77" fmla="*/ 182880 h 303847"/>
              <a:gd name="connsiteX78" fmla="*/ 149796 w 562942"/>
              <a:gd name="connsiteY78" fmla="*/ 216218 h 303847"/>
              <a:gd name="connsiteX79" fmla="*/ 138366 w 562942"/>
              <a:gd name="connsiteY79" fmla="*/ 238125 h 303847"/>
              <a:gd name="connsiteX80" fmla="*/ 135508 w 562942"/>
              <a:gd name="connsiteY80" fmla="*/ 250508 h 303847"/>
              <a:gd name="connsiteX81" fmla="*/ 135508 w 562942"/>
              <a:gd name="connsiteY81" fmla="*/ 263843 h 303847"/>
              <a:gd name="connsiteX82" fmla="*/ 139318 w 562942"/>
              <a:gd name="connsiteY82" fmla="*/ 275273 h 303847"/>
              <a:gd name="connsiteX83" fmla="*/ 146938 w 562942"/>
              <a:gd name="connsiteY83" fmla="*/ 285750 h 303847"/>
              <a:gd name="connsiteX84" fmla="*/ 152653 w 562942"/>
              <a:gd name="connsiteY84" fmla="*/ 289560 h 303847"/>
              <a:gd name="connsiteX85" fmla="*/ 157416 w 562942"/>
              <a:gd name="connsiteY85" fmla="*/ 292418 h 303847"/>
              <a:gd name="connsiteX86" fmla="*/ 170751 w 562942"/>
              <a:gd name="connsiteY86" fmla="*/ 296228 h 303847"/>
              <a:gd name="connsiteX87" fmla="*/ 198373 w 562942"/>
              <a:gd name="connsiteY87" fmla="*/ 296228 h 303847"/>
              <a:gd name="connsiteX88" fmla="*/ 225043 w 562942"/>
              <a:gd name="connsiteY88" fmla="*/ 291465 h 303847"/>
              <a:gd name="connsiteX89" fmla="*/ 275526 w 562942"/>
              <a:gd name="connsiteY89" fmla="*/ 275273 h 303847"/>
              <a:gd name="connsiteX90" fmla="*/ 320293 w 562942"/>
              <a:gd name="connsiteY90" fmla="*/ 250508 h 303847"/>
              <a:gd name="connsiteX91" fmla="*/ 359346 w 562942"/>
              <a:gd name="connsiteY91" fmla="*/ 218123 h 303847"/>
              <a:gd name="connsiteX92" fmla="*/ 389826 w 562942"/>
              <a:gd name="connsiteY92" fmla="*/ 180023 h 303847"/>
              <a:gd name="connsiteX93" fmla="*/ 402208 w 562942"/>
              <a:gd name="connsiteY93" fmla="*/ 158115 h 303847"/>
              <a:gd name="connsiteX94" fmla="*/ 439356 w 562942"/>
              <a:gd name="connsiteY94" fmla="*/ 168593 h 303847"/>
              <a:gd name="connsiteX95" fmla="*/ 445071 w 562942"/>
              <a:gd name="connsiteY95" fmla="*/ 170498 h 303847"/>
              <a:gd name="connsiteX96" fmla="*/ 451738 w 562942"/>
              <a:gd name="connsiteY96" fmla="*/ 173355 h 303847"/>
              <a:gd name="connsiteX97" fmla="*/ 466978 w 562942"/>
              <a:gd name="connsiteY97" fmla="*/ 181928 h 303847"/>
              <a:gd name="connsiteX98" fmla="*/ 472693 w 562942"/>
              <a:gd name="connsiteY98" fmla="*/ 187643 h 303847"/>
              <a:gd name="connsiteX99" fmla="*/ 476503 w 562942"/>
              <a:gd name="connsiteY99" fmla="*/ 193358 h 303847"/>
              <a:gd name="connsiteX100" fmla="*/ 475551 w 562942"/>
              <a:gd name="connsiteY100" fmla="*/ 193358 h 303847"/>
              <a:gd name="connsiteX101" fmla="*/ 454596 w 562942"/>
              <a:gd name="connsiteY101" fmla="*/ 207645 h 303847"/>
              <a:gd name="connsiteX102" fmla="*/ 437451 w 562942"/>
              <a:gd name="connsiteY102" fmla="*/ 226695 h 303847"/>
              <a:gd name="connsiteX103" fmla="*/ 425068 w 562942"/>
              <a:gd name="connsiteY103" fmla="*/ 247650 h 303847"/>
              <a:gd name="connsiteX104" fmla="*/ 417448 w 562942"/>
              <a:gd name="connsiteY104" fmla="*/ 271463 h 303847"/>
              <a:gd name="connsiteX105" fmla="*/ 417448 w 562942"/>
              <a:gd name="connsiteY105" fmla="*/ 282893 h 303847"/>
              <a:gd name="connsiteX106" fmla="*/ 418401 w 562942"/>
              <a:gd name="connsiteY106" fmla="*/ 289560 h 303847"/>
              <a:gd name="connsiteX107" fmla="*/ 421258 w 562942"/>
              <a:gd name="connsiteY107" fmla="*/ 296228 h 303847"/>
              <a:gd name="connsiteX108" fmla="*/ 431736 w 562942"/>
              <a:gd name="connsiteY108" fmla="*/ 303848 h 303847"/>
              <a:gd name="connsiteX109" fmla="*/ 435546 w 562942"/>
              <a:gd name="connsiteY109" fmla="*/ 303848 h 303847"/>
              <a:gd name="connsiteX110" fmla="*/ 439356 w 562942"/>
              <a:gd name="connsiteY110" fmla="*/ 303848 h 303847"/>
              <a:gd name="connsiteX111" fmla="*/ 446976 w 562942"/>
              <a:gd name="connsiteY111" fmla="*/ 301943 h 303847"/>
              <a:gd name="connsiteX112" fmla="*/ 457453 w 562942"/>
              <a:gd name="connsiteY112" fmla="*/ 296228 h 303847"/>
              <a:gd name="connsiteX113" fmla="*/ 466978 w 562942"/>
              <a:gd name="connsiteY113" fmla="*/ 287655 h 303847"/>
              <a:gd name="connsiteX114" fmla="*/ 478408 w 562942"/>
              <a:gd name="connsiteY114" fmla="*/ 272415 h 303847"/>
              <a:gd name="connsiteX115" fmla="*/ 484123 w 562942"/>
              <a:gd name="connsiteY115" fmla="*/ 261938 h 303847"/>
              <a:gd name="connsiteX116" fmla="*/ 493648 w 562942"/>
              <a:gd name="connsiteY116" fmla="*/ 238125 h 303847"/>
              <a:gd name="connsiteX117" fmla="*/ 496506 w 562942"/>
              <a:gd name="connsiteY117" fmla="*/ 213360 h 303847"/>
              <a:gd name="connsiteX118" fmla="*/ 494601 w 562942"/>
              <a:gd name="connsiteY118" fmla="*/ 199073 h 303847"/>
              <a:gd name="connsiteX119" fmla="*/ 499363 w 562942"/>
              <a:gd name="connsiteY119" fmla="*/ 197168 h 303847"/>
              <a:gd name="connsiteX120" fmla="*/ 504126 w 562942"/>
              <a:gd name="connsiteY120" fmla="*/ 194310 h 303847"/>
              <a:gd name="connsiteX121" fmla="*/ 511746 w 562942"/>
              <a:gd name="connsiteY121" fmla="*/ 191453 h 303847"/>
              <a:gd name="connsiteX122" fmla="*/ 522223 w 562942"/>
              <a:gd name="connsiteY122" fmla="*/ 187643 h 303847"/>
              <a:gd name="connsiteX123" fmla="*/ 520318 w 562942"/>
              <a:gd name="connsiteY123" fmla="*/ 188595 h 303847"/>
              <a:gd name="connsiteX124" fmla="*/ 520318 w 562942"/>
              <a:gd name="connsiteY124" fmla="*/ 188595 h 303847"/>
              <a:gd name="connsiteX125" fmla="*/ 520318 w 562942"/>
              <a:gd name="connsiteY125" fmla="*/ 188595 h 303847"/>
              <a:gd name="connsiteX126" fmla="*/ 537463 w 562942"/>
              <a:gd name="connsiteY126" fmla="*/ 182880 h 303847"/>
              <a:gd name="connsiteX127" fmla="*/ 545083 w 562942"/>
              <a:gd name="connsiteY127" fmla="*/ 180023 h 303847"/>
              <a:gd name="connsiteX128" fmla="*/ 558418 w 562942"/>
              <a:gd name="connsiteY128" fmla="*/ 175260 h 303847"/>
              <a:gd name="connsiteX129" fmla="*/ 559371 w 562942"/>
              <a:gd name="connsiteY129" fmla="*/ 175260 h 303847"/>
              <a:gd name="connsiteX130" fmla="*/ 562228 w 562942"/>
              <a:gd name="connsiteY130" fmla="*/ 173355 h 303847"/>
              <a:gd name="connsiteX131" fmla="*/ 562228 w 562942"/>
              <a:gd name="connsiteY131" fmla="*/ 170498 h 303847"/>
              <a:gd name="connsiteX132" fmla="*/ 557466 w 562942"/>
              <a:gd name="connsiteY132" fmla="*/ 167640 h 303847"/>
              <a:gd name="connsiteX133" fmla="*/ 548893 w 562942"/>
              <a:gd name="connsiteY133" fmla="*/ 168593 h 303847"/>
              <a:gd name="connsiteX134" fmla="*/ 543178 w 562942"/>
              <a:gd name="connsiteY134" fmla="*/ 169545 h 303847"/>
              <a:gd name="connsiteX135" fmla="*/ 535558 w 562942"/>
              <a:gd name="connsiteY135" fmla="*/ 171450 h 303847"/>
              <a:gd name="connsiteX136" fmla="*/ 527938 w 562942"/>
              <a:gd name="connsiteY136" fmla="*/ 173355 h 303847"/>
              <a:gd name="connsiteX137" fmla="*/ 518413 w 562942"/>
              <a:gd name="connsiteY137" fmla="*/ 176213 h 303847"/>
              <a:gd name="connsiteX138" fmla="*/ 508888 w 562942"/>
              <a:gd name="connsiteY138" fmla="*/ 180023 h 303847"/>
              <a:gd name="connsiteX139" fmla="*/ 499363 w 562942"/>
              <a:gd name="connsiteY139" fmla="*/ 183833 h 303847"/>
              <a:gd name="connsiteX140" fmla="*/ 492696 w 562942"/>
              <a:gd name="connsiteY140" fmla="*/ 187643 h 303847"/>
              <a:gd name="connsiteX141" fmla="*/ 492696 w 562942"/>
              <a:gd name="connsiteY141" fmla="*/ 187643 h 303847"/>
              <a:gd name="connsiteX142" fmla="*/ 488886 w 562942"/>
              <a:gd name="connsiteY142" fmla="*/ 181928 h 303847"/>
              <a:gd name="connsiteX143" fmla="*/ 485076 w 562942"/>
              <a:gd name="connsiteY143" fmla="*/ 177165 h 303847"/>
              <a:gd name="connsiteX144" fmla="*/ 479361 w 562942"/>
              <a:gd name="connsiteY144" fmla="*/ 172403 h 303847"/>
              <a:gd name="connsiteX145" fmla="*/ 465073 w 562942"/>
              <a:gd name="connsiteY145" fmla="*/ 163830 h 303847"/>
              <a:gd name="connsiteX146" fmla="*/ 455548 w 562942"/>
              <a:gd name="connsiteY146" fmla="*/ 159068 h 303847"/>
              <a:gd name="connsiteX147" fmla="*/ 430783 w 562942"/>
              <a:gd name="connsiteY147" fmla="*/ 150495 h 303847"/>
              <a:gd name="connsiteX148" fmla="*/ 413638 w 562942"/>
              <a:gd name="connsiteY148" fmla="*/ 146685 h 303847"/>
              <a:gd name="connsiteX149" fmla="*/ 416496 w 562942"/>
              <a:gd name="connsiteY149" fmla="*/ 137160 h 303847"/>
              <a:gd name="connsiteX150" fmla="*/ 422211 w 562942"/>
              <a:gd name="connsiteY150" fmla="*/ 89535 h 303847"/>
              <a:gd name="connsiteX151" fmla="*/ 404113 w 562942"/>
              <a:gd name="connsiteY151" fmla="*/ 45720 h 303847"/>
              <a:gd name="connsiteX152" fmla="*/ 387921 w 562942"/>
              <a:gd name="connsiteY152" fmla="*/ 28575 h 303847"/>
              <a:gd name="connsiteX153" fmla="*/ 378396 w 562942"/>
              <a:gd name="connsiteY153" fmla="*/ 21908 h 303847"/>
              <a:gd name="connsiteX154" fmla="*/ 366966 w 562942"/>
              <a:gd name="connsiteY154" fmla="*/ 16193 h 303847"/>
              <a:gd name="connsiteX155" fmla="*/ 317436 w 562942"/>
              <a:gd name="connsiteY155" fmla="*/ 2858 h 303847"/>
              <a:gd name="connsiteX156" fmla="*/ 295528 w 562942"/>
              <a:gd name="connsiteY156" fmla="*/ 0 h 303847"/>
              <a:gd name="connsiteX157" fmla="*/ 260286 w 562942"/>
              <a:gd name="connsiteY157" fmla="*/ 2858 h 303847"/>
              <a:gd name="connsiteX158" fmla="*/ 260286 w 562942"/>
              <a:gd name="connsiteY158" fmla="*/ 2858 h 303847"/>
              <a:gd name="connsiteX159" fmla="*/ 260286 w 562942"/>
              <a:gd name="connsiteY159" fmla="*/ 2858 h 303847"/>
              <a:gd name="connsiteX160" fmla="*/ 329818 w 562942"/>
              <a:gd name="connsiteY160" fmla="*/ 154305 h 303847"/>
              <a:gd name="connsiteX161" fmla="*/ 334581 w 562942"/>
              <a:gd name="connsiteY161" fmla="*/ 154305 h 303847"/>
              <a:gd name="connsiteX162" fmla="*/ 346011 w 562942"/>
              <a:gd name="connsiteY162" fmla="*/ 154305 h 303847"/>
              <a:gd name="connsiteX163" fmla="*/ 355536 w 562942"/>
              <a:gd name="connsiteY163" fmla="*/ 154305 h 303847"/>
              <a:gd name="connsiteX164" fmla="*/ 357441 w 562942"/>
              <a:gd name="connsiteY164" fmla="*/ 154305 h 303847"/>
              <a:gd name="connsiteX165" fmla="*/ 363156 w 562942"/>
              <a:gd name="connsiteY165" fmla="*/ 154305 h 303847"/>
              <a:gd name="connsiteX166" fmla="*/ 375538 w 562942"/>
              <a:gd name="connsiteY166" fmla="*/ 154305 h 303847"/>
              <a:gd name="connsiteX167" fmla="*/ 392683 w 562942"/>
              <a:gd name="connsiteY167" fmla="*/ 155258 h 303847"/>
              <a:gd name="connsiteX168" fmla="*/ 393636 w 562942"/>
              <a:gd name="connsiteY168" fmla="*/ 155258 h 303847"/>
              <a:gd name="connsiteX169" fmla="*/ 394588 w 562942"/>
              <a:gd name="connsiteY169" fmla="*/ 155258 h 303847"/>
              <a:gd name="connsiteX170" fmla="*/ 367918 w 562942"/>
              <a:gd name="connsiteY170" fmla="*/ 195263 h 303847"/>
              <a:gd name="connsiteX171" fmla="*/ 368871 w 562942"/>
              <a:gd name="connsiteY171" fmla="*/ 194310 h 303847"/>
              <a:gd name="connsiteX172" fmla="*/ 322198 w 562942"/>
              <a:gd name="connsiteY172" fmla="*/ 237173 h 303847"/>
              <a:gd name="connsiteX173" fmla="*/ 322198 w 562942"/>
              <a:gd name="connsiteY173" fmla="*/ 237173 h 303847"/>
              <a:gd name="connsiteX174" fmla="*/ 321246 w 562942"/>
              <a:gd name="connsiteY174" fmla="*/ 238125 h 303847"/>
              <a:gd name="connsiteX175" fmla="*/ 321246 w 562942"/>
              <a:gd name="connsiteY175" fmla="*/ 238125 h 303847"/>
              <a:gd name="connsiteX176" fmla="*/ 321246 w 562942"/>
              <a:gd name="connsiteY176" fmla="*/ 238125 h 303847"/>
              <a:gd name="connsiteX177" fmla="*/ 266001 w 562942"/>
              <a:gd name="connsiteY177" fmla="*/ 267653 h 303847"/>
              <a:gd name="connsiteX178" fmla="*/ 209803 w 562942"/>
              <a:gd name="connsiteY178" fmla="*/ 281940 h 303847"/>
              <a:gd name="connsiteX179" fmla="*/ 179323 w 562942"/>
              <a:gd name="connsiteY179" fmla="*/ 281940 h 303847"/>
              <a:gd name="connsiteX180" fmla="*/ 167893 w 562942"/>
              <a:gd name="connsiteY180" fmla="*/ 279083 h 303847"/>
              <a:gd name="connsiteX181" fmla="*/ 163131 w 562942"/>
              <a:gd name="connsiteY181" fmla="*/ 276225 h 303847"/>
              <a:gd name="connsiteX182" fmla="*/ 159321 w 562942"/>
              <a:gd name="connsiteY182" fmla="*/ 272415 h 303847"/>
              <a:gd name="connsiteX183" fmla="*/ 155511 w 562942"/>
              <a:gd name="connsiteY183" fmla="*/ 266700 h 303847"/>
              <a:gd name="connsiteX184" fmla="*/ 153606 w 562942"/>
              <a:gd name="connsiteY184" fmla="*/ 258128 h 303847"/>
              <a:gd name="connsiteX185" fmla="*/ 153606 w 562942"/>
              <a:gd name="connsiteY185" fmla="*/ 246698 h 303847"/>
              <a:gd name="connsiteX186" fmla="*/ 158368 w 562942"/>
              <a:gd name="connsiteY186" fmla="*/ 232410 h 303847"/>
              <a:gd name="connsiteX187" fmla="*/ 168846 w 562942"/>
              <a:gd name="connsiteY187" fmla="*/ 216218 h 303847"/>
              <a:gd name="connsiteX188" fmla="*/ 190753 w 562942"/>
              <a:gd name="connsiteY188" fmla="*/ 196215 h 303847"/>
              <a:gd name="connsiteX189" fmla="*/ 237426 w 562942"/>
              <a:gd name="connsiteY189" fmla="*/ 172403 h 303847"/>
              <a:gd name="connsiteX190" fmla="*/ 271716 w 562942"/>
              <a:gd name="connsiteY190" fmla="*/ 160973 h 303847"/>
              <a:gd name="connsiteX191" fmla="*/ 307911 w 562942"/>
              <a:gd name="connsiteY191" fmla="*/ 154305 h 303847"/>
              <a:gd name="connsiteX192" fmla="*/ 329818 w 562942"/>
              <a:gd name="connsiteY192" fmla="*/ 154305 h 303847"/>
              <a:gd name="connsiteX193" fmla="*/ 329818 w 562942"/>
              <a:gd name="connsiteY193" fmla="*/ 154305 h 303847"/>
              <a:gd name="connsiteX194" fmla="*/ 329818 w 562942"/>
              <a:gd name="connsiteY194" fmla="*/ 154305 h 303847"/>
              <a:gd name="connsiteX195" fmla="*/ 392683 w 562942"/>
              <a:gd name="connsiteY195" fmla="*/ 155258 h 303847"/>
              <a:gd name="connsiteX196" fmla="*/ 393636 w 562942"/>
              <a:gd name="connsiteY196" fmla="*/ 155258 h 303847"/>
              <a:gd name="connsiteX197" fmla="*/ 392683 w 562942"/>
              <a:gd name="connsiteY197" fmla="*/ 155258 h 303847"/>
              <a:gd name="connsiteX198" fmla="*/ 392683 w 562942"/>
              <a:gd name="connsiteY198" fmla="*/ 155258 h 303847"/>
              <a:gd name="connsiteX199" fmla="*/ 392683 w 562942"/>
              <a:gd name="connsiteY199" fmla="*/ 155258 h 303847"/>
              <a:gd name="connsiteX200" fmla="*/ 482218 w 562942"/>
              <a:gd name="connsiteY200" fmla="*/ 205740 h 303847"/>
              <a:gd name="connsiteX201" fmla="*/ 482218 w 562942"/>
              <a:gd name="connsiteY201" fmla="*/ 223838 h 303847"/>
              <a:gd name="connsiteX202" fmla="*/ 473646 w 562942"/>
              <a:gd name="connsiteY202" fmla="*/ 251460 h 303847"/>
              <a:gd name="connsiteX203" fmla="*/ 467931 w 562942"/>
              <a:gd name="connsiteY203" fmla="*/ 262890 h 303847"/>
              <a:gd name="connsiteX204" fmla="*/ 459358 w 562942"/>
              <a:gd name="connsiteY204" fmla="*/ 275273 h 303847"/>
              <a:gd name="connsiteX205" fmla="*/ 448881 w 562942"/>
              <a:gd name="connsiteY205" fmla="*/ 284798 h 303847"/>
              <a:gd name="connsiteX206" fmla="*/ 442213 w 562942"/>
              <a:gd name="connsiteY206" fmla="*/ 288608 h 303847"/>
              <a:gd name="connsiteX207" fmla="*/ 438403 w 562942"/>
              <a:gd name="connsiteY207" fmla="*/ 289560 h 303847"/>
              <a:gd name="connsiteX208" fmla="*/ 436498 w 562942"/>
              <a:gd name="connsiteY208" fmla="*/ 289560 h 303847"/>
              <a:gd name="connsiteX209" fmla="*/ 435546 w 562942"/>
              <a:gd name="connsiteY209" fmla="*/ 288608 h 303847"/>
              <a:gd name="connsiteX210" fmla="*/ 434593 w 562942"/>
              <a:gd name="connsiteY210" fmla="*/ 283845 h 303847"/>
              <a:gd name="connsiteX211" fmla="*/ 434593 w 562942"/>
              <a:gd name="connsiteY211" fmla="*/ 273368 h 303847"/>
              <a:gd name="connsiteX212" fmla="*/ 441261 w 562942"/>
              <a:gd name="connsiteY212" fmla="*/ 251460 h 303847"/>
              <a:gd name="connsiteX213" fmla="*/ 455548 w 562942"/>
              <a:gd name="connsiteY213" fmla="*/ 228600 h 303847"/>
              <a:gd name="connsiteX214" fmla="*/ 474598 w 562942"/>
              <a:gd name="connsiteY214" fmla="*/ 211455 h 303847"/>
              <a:gd name="connsiteX215" fmla="*/ 482218 w 562942"/>
              <a:gd name="connsiteY215" fmla="*/ 205740 h 303847"/>
              <a:gd name="connsiteX216" fmla="*/ 482218 w 562942"/>
              <a:gd name="connsiteY216" fmla="*/ 205740 h 303847"/>
              <a:gd name="connsiteX217" fmla="*/ 482218 w 562942"/>
              <a:gd name="connsiteY217" fmla="*/ 205740 h 303847"/>
              <a:gd name="connsiteX218" fmla="*/ 482218 w 562942"/>
              <a:gd name="connsiteY218" fmla="*/ 224790 h 303847"/>
              <a:gd name="connsiteX219" fmla="*/ 482218 w 562942"/>
              <a:gd name="connsiteY219" fmla="*/ 224790 h 303847"/>
              <a:gd name="connsiteX220" fmla="*/ 482218 w 562942"/>
              <a:gd name="connsiteY220" fmla="*/ 224790 h 303847"/>
              <a:gd name="connsiteX221" fmla="*/ 482218 w 562942"/>
              <a:gd name="connsiteY221" fmla="*/ 224790 h 303847"/>
              <a:gd name="connsiteX222" fmla="*/ 482218 w 562942"/>
              <a:gd name="connsiteY222" fmla="*/ 224790 h 303847"/>
              <a:gd name="connsiteX223" fmla="*/ 436498 w 562942"/>
              <a:gd name="connsiteY223" fmla="*/ 288608 h 303847"/>
              <a:gd name="connsiteX224" fmla="*/ 436498 w 562942"/>
              <a:gd name="connsiteY224" fmla="*/ 288608 h 303847"/>
              <a:gd name="connsiteX225" fmla="*/ 436498 w 562942"/>
              <a:gd name="connsiteY225" fmla="*/ 288608 h 303847"/>
              <a:gd name="connsiteX226" fmla="*/ 436498 w 562942"/>
              <a:gd name="connsiteY226" fmla="*/ 288608 h 303847"/>
              <a:gd name="connsiteX227" fmla="*/ 436498 w 562942"/>
              <a:gd name="connsiteY227" fmla="*/ 288608 h 303847"/>
              <a:gd name="connsiteX228" fmla="*/ 322198 w 562942"/>
              <a:gd name="connsiteY228" fmla="*/ 238125 h 303847"/>
              <a:gd name="connsiteX229" fmla="*/ 322198 w 562942"/>
              <a:gd name="connsiteY229" fmla="*/ 238125 h 303847"/>
              <a:gd name="connsiteX230" fmla="*/ 322198 w 562942"/>
              <a:gd name="connsiteY230" fmla="*/ 238125 h 303847"/>
              <a:gd name="connsiteX231" fmla="*/ 322198 w 562942"/>
              <a:gd name="connsiteY231" fmla="*/ 238125 h 303847"/>
              <a:gd name="connsiteX232" fmla="*/ 322198 w 562942"/>
              <a:gd name="connsiteY232" fmla="*/ 238125 h 303847"/>
              <a:gd name="connsiteX233" fmla="*/ 322198 w 562942"/>
              <a:gd name="connsiteY233" fmla="*/ 238125 h 303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</a:cxnLst>
            <a:rect l="l" t="t" r="r" b="b"/>
            <a:pathLst>
              <a:path w="562942" h="303847">
                <a:moveTo>
                  <a:pt x="260286" y="2858"/>
                </a:moveTo>
                <a:cubicBezTo>
                  <a:pt x="254571" y="3810"/>
                  <a:pt x="248856" y="4763"/>
                  <a:pt x="244093" y="5715"/>
                </a:cubicBezTo>
                <a:cubicBezTo>
                  <a:pt x="240283" y="6668"/>
                  <a:pt x="236473" y="7620"/>
                  <a:pt x="232663" y="8573"/>
                </a:cubicBezTo>
                <a:cubicBezTo>
                  <a:pt x="227901" y="9525"/>
                  <a:pt x="222186" y="10478"/>
                  <a:pt x="217423" y="12383"/>
                </a:cubicBezTo>
                <a:cubicBezTo>
                  <a:pt x="209803" y="14288"/>
                  <a:pt x="202183" y="16193"/>
                  <a:pt x="195516" y="18098"/>
                </a:cubicBezTo>
                <a:cubicBezTo>
                  <a:pt x="194563" y="18098"/>
                  <a:pt x="192658" y="19050"/>
                  <a:pt x="191706" y="19050"/>
                </a:cubicBezTo>
                <a:cubicBezTo>
                  <a:pt x="187896" y="20003"/>
                  <a:pt x="184086" y="21908"/>
                  <a:pt x="180276" y="22860"/>
                </a:cubicBezTo>
                <a:cubicBezTo>
                  <a:pt x="175513" y="24765"/>
                  <a:pt x="170751" y="25718"/>
                  <a:pt x="165988" y="27623"/>
                </a:cubicBezTo>
                <a:cubicBezTo>
                  <a:pt x="158368" y="30480"/>
                  <a:pt x="151701" y="33338"/>
                  <a:pt x="144081" y="36195"/>
                </a:cubicBezTo>
                <a:cubicBezTo>
                  <a:pt x="139318" y="38100"/>
                  <a:pt x="134556" y="40005"/>
                  <a:pt x="129793" y="41910"/>
                </a:cubicBezTo>
                <a:cubicBezTo>
                  <a:pt x="125983" y="43815"/>
                  <a:pt x="122173" y="44768"/>
                  <a:pt x="118363" y="46673"/>
                </a:cubicBezTo>
                <a:cubicBezTo>
                  <a:pt x="116458" y="46673"/>
                  <a:pt x="115506" y="47625"/>
                  <a:pt x="114553" y="47625"/>
                </a:cubicBezTo>
                <a:cubicBezTo>
                  <a:pt x="107886" y="51435"/>
                  <a:pt x="101218" y="54293"/>
                  <a:pt x="94551" y="58103"/>
                </a:cubicBezTo>
                <a:cubicBezTo>
                  <a:pt x="92646" y="59055"/>
                  <a:pt x="91693" y="60008"/>
                  <a:pt x="90741" y="60960"/>
                </a:cubicBezTo>
                <a:cubicBezTo>
                  <a:pt x="86931" y="62865"/>
                  <a:pt x="84073" y="64770"/>
                  <a:pt x="80263" y="66675"/>
                </a:cubicBezTo>
                <a:cubicBezTo>
                  <a:pt x="77406" y="68580"/>
                  <a:pt x="74548" y="70485"/>
                  <a:pt x="71691" y="72390"/>
                </a:cubicBezTo>
                <a:cubicBezTo>
                  <a:pt x="69786" y="73343"/>
                  <a:pt x="68833" y="74295"/>
                  <a:pt x="67881" y="75248"/>
                </a:cubicBezTo>
                <a:cubicBezTo>
                  <a:pt x="62166" y="79058"/>
                  <a:pt x="56451" y="82868"/>
                  <a:pt x="50736" y="86678"/>
                </a:cubicBezTo>
                <a:cubicBezTo>
                  <a:pt x="48831" y="87630"/>
                  <a:pt x="46926" y="89535"/>
                  <a:pt x="45021" y="91440"/>
                </a:cubicBezTo>
                <a:cubicBezTo>
                  <a:pt x="41211" y="94298"/>
                  <a:pt x="38353" y="96203"/>
                  <a:pt x="35496" y="99060"/>
                </a:cubicBezTo>
                <a:cubicBezTo>
                  <a:pt x="33591" y="100013"/>
                  <a:pt x="32638" y="101918"/>
                  <a:pt x="30733" y="102870"/>
                </a:cubicBezTo>
                <a:cubicBezTo>
                  <a:pt x="28828" y="104775"/>
                  <a:pt x="25971" y="107633"/>
                  <a:pt x="23113" y="109538"/>
                </a:cubicBezTo>
                <a:cubicBezTo>
                  <a:pt x="21208" y="111443"/>
                  <a:pt x="19303" y="113348"/>
                  <a:pt x="17398" y="115253"/>
                </a:cubicBezTo>
                <a:cubicBezTo>
                  <a:pt x="15493" y="117158"/>
                  <a:pt x="13588" y="119063"/>
                  <a:pt x="12636" y="120968"/>
                </a:cubicBezTo>
                <a:cubicBezTo>
                  <a:pt x="10731" y="122873"/>
                  <a:pt x="9778" y="124778"/>
                  <a:pt x="7873" y="125730"/>
                </a:cubicBezTo>
                <a:cubicBezTo>
                  <a:pt x="5016" y="128588"/>
                  <a:pt x="2158" y="131445"/>
                  <a:pt x="253" y="135255"/>
                </a:cubicBezTo>
                <a:cubicBezTo>
                  <a:pt x="-699" y="136208"/>
                  <a:pt x="1206" y="138113"/>
                  <a:pt x="3111" y="137160"/>
                </a:cubicBezTo>
                <a:cubicBezTo>
                  <a:pt x="3111" y="137160"/>
                  <a:pt x="3111" y="137160"/>
                  <a:pt x="3111" y="137160"/>
                </a:cubicBezTo>
                <a:cubicBezTo>
                  <a:pt x="3111" y="137160"/>
                  <a:pt x="4063" y="136208"/>
                  <a:pt x="4063" y="136208"/>
                </a:cubicBezTo>
                <a:cubicBezTo>
                  <a:pt x="5016" y="135255"/>
                  <a:pt x="5968" y="134303"/>
                  <a:pt x="5968" y="133350"/>
                </a:cubicBezTo>
                <a:cubicBezTo>
                  <a:pt x="5968" y="133350"/>
                  <a:pt x="5968" y="133350"/>
                  <a:pt x="5968" y="133350"/>
                </a:cubicBezTo>
                <a:cubicBezTo>
                  <a:pt x="8826" y="130493"/>
                  <a:pt x="10731" y="127635"/>
                  <a:pt x="13588" y="124778"/>
                </a:cubicBezTo>
                <a:cubicBezTo>
                  <a:pt x="15493" y="122873"/>
                  <a:pt x="16446" y="121920"/>
                  <a:pt x="18351" y="120015"/>
                </a:cubicBezTo>
                <a:cubicBezTo>
                  <a:pt x="20256" y="118110"/>
                  <a:pt x="23113" y="115253"/>
                  <a:pt x="25018" y="113348"/>
                </a:cubicBezTo>
                <a:cubicBezTo>
                  <a:pt x="25971" y="112395"/>
                  <a:pt x="27876" y="110490"/>
                  <a:pt x="28828" y="109538"/>
                </a:cubicBezTo>
                <a:cubicBezTo>
                  <a:pt x="32638" y="106680"/>
                  <a:pt x="36448" y="102870"/>
                  <a:pt x="40258" y="100013"/>
                </a:cubicBezTo>
                <a:cubicBezTo>
                  <a:pt x="45021" y="96203"/>
                  <a:pt x="49783" y="93345"/>
                  <a:pt x="53593" y="89535"/>
                </a:cubicBezTo>
                <a:cubicBezTo>
                  <a:pt x="59308" y="85725"/>
                  <a:pt x="64071" y="81915"/>
                  <a:pt x="69786" y="78105"/>
                </a:cubicBezTo>
                <a:cubicBezTo>
                  <a:pt x="70738" y="77153"/>
                  <a:pt x="72643" y="76200"/>
                  <a:pt x="73596" y="75248"/>
                </a:cubicBezTo>
                <a:cubicBezTo>
                  <a:pt x="76453" y="73343"/>
                  <a:pt x="79311" y="71438"/>
                  <a:pt x="82168" y="69533"/>
                </a:cubicBezTo>
                <a:cubicBezTo>
                  <a:pt x="85978" y="67628"/>
                  <a:pt x="88836" y="65723"/>
                  <a:pt x="92646" y="63818"/>
                </a:cubicBezTo>
                <a:cubicBezTo>
                  <a:pt x="93598" y="62865"/>
                  <a:pt x="95503" y="62865"/>
                  <a:pt x="96456" y="61913"/>
                </a:cubicBezTo>
                <a:cubicBezTo>
                  <a:pt x="103123" y="58103"/>
                  <a:pt x="109791" y="55245"/>
                  <a:pt x="116458" y="51435"/>
                </a:cubicBezTo>
                <a:cubicBezTo>
                  <a:pt x="120268" y="49530"/>
                  <a:pt x="124078" y="48578"/>
                  <a:pt x="126936" y="46673"/>
                </a:cubicBezTo>
                <a:cubicBezTo>
                  <a:pt x="131698" y="44768"/>
                  <a:pt x="136461" y="41910"/>
                  <a:pt x="142176" y="40005"/>
                </a:cubicBezTo>
                <a:cubicBezTo>
                  <a:pt x="147891" y="38100"/>
                  <a:pt x="154558" y="35243"/>
                  <a:pt x="160273" y="33338"/>
                </a:cubicBezTo>
                <a:cubicBezTo>
                  <a:pt x="163131" y="32385"/>
                  <a:pt x="165036" y="31433"/>
                  <a:pt x="167893" y="30480"/>
                </a:cubicBezTo>
                <a:cubicBezTo>
                  <a:pt x="169798" y="29528"/>
                  <a:pt x="171703" y="29528"/>
                  <a:pt x="173608" y="28575"/>
                </a:cubicBezTo>
                <a:cubicBezTo>
                  <a:pt x="180276" y="26670"/>
                  <a:pt x="187896" y="23813"/>
                  <a:pt x="194563" y="21908"/>
                </a:cubicBezTo>
                <a:cubicBezTo>
                  <a:pt x="196468" y="20955"/>
                  <a:pt x="198373" y="20955"/>
                  <a:pt x="200278" y="20955"/>
                </a:cubicBezTo>
                <a:cubicBezTo>
                  <a:pt x="205041" y="20955"/>
                  <a:pt x="209803" y="20003"/>
                  <a:pt x="213613" y="19050"/>
                </a:cubicBezTo>
                <a:cubicBezTo>
                  <a:pt x="216471" y="18098"/>
                  <a:pt x="219328" y="17145"/>
                  <a:pt x="222186" y="17145"/>
                </a:cubicBezTo>
                <a:cubicBezTo>
                  <a:pt x="225996" y="16193"/>
                  <a:pt x="228853" y="15240"/>
                  <a:pt x="232663" y="15240"/>
                </a:cubicBezTo>
                <a:cubicBezTo>
                  <a:pt x="237426" y="14288"/>
                  <a:pt x="242188" y="13335"/>
                  <a:pt x="245998" y="12383"/>
                </a:cubicBezTo>
                <a:cubicBezTo>
                  <a:pt x="253618" y="10478"/>
                  <a:pt x="261238" y="9525"/>
                  <a:pt x="268858" y="8573"/>
                </a:cubicBezTo>
                <a:cubicBezTo>
                  <a:pt x="276478" y="7620"/>
                  <a:pt x="284098" y="6668"/>
                  <a:pt x="291718" y="6668"/>
                </a:cubicBezTo>
                <a:cubicBezTo>
                  <a:pt x="299338" y="6668"/>
                  <a:pt x="306958" y="6668"/>
                  <a:pt x="314578" y="7620"/>
                </a:cubicBezTo>
                <a:cubicBezTo>
                  <a:pt x="314578" y="7620"/>
                  <a:pt x="313626" y="7620"/>
                  <a:pt x="313626" y="7620"/>
                </a:cubicBezTo>
                <a:cubicBezTo>
                  <a:pt x="326961" y="9525"/>
                  <a:pt x="339343" y="12383"/>
                  <a:pt x="350773" y="17145"/>
                </a:cubicBezTo>
                <a:cubicBezTo>
                  <a:pt x="354583" y="19050"/>
                  <a:pt x="358393" y="20955"/>
                  <a:pt x="362203" y="22860"/>
                </a:cubicBezTo>
                <a:cubicBezTo>
                  <a:pt x="366013" y="24765"/>
                  <a:pt x="369823" y="26670"/>
                  <a:pt x="373633" y="29528"/>
                </a:cubicBezTo>
                <a:cubicBezTo>
                  <a:pt x="378396" y="33338"/>
                  <a:pt x="383158" y="38100"/>
                  <a:pt x="387921" y="42863"/>
                </a:cubicBezTo>
                <a:cubicBezTo>
                  <a:pt x="393636" y="49530"/>
                  <a:pt x="398398" y="57150"/>
                  <a:pt x="402208" y="65723"/>
                </a:cubicBezTo>
                <a:cubicBezTo>
                  <a:pt x="405066" y="73343"/>
                  <a:pt x="407923" y="80010"/>
                  <a:pt x="408876" y="87630"/>
                </a:cubicBezTo>
                <a:cubicBezTo>
                  <a:pt x="409828" y="96203"/>
                  <a:pt x="409828" y="104775"/>
                  <a:pt x="408876" y="113348"/>
                </a:cubicBezTo>
                <a:cubicBezTo>
                  <a:pt x="406971" y="123825"/>
                  <a:pt x="404113" y="134303"/>
                  <a:pt x="400303" y="144780"/>
                </a:cubicBezTo>
                <a:cubicBezTo>
                  <a:pt x="400303" y="144780"/>
                  <a:pt x="400303" y="144780"/>
                  <a:pt x="400303" y="144780"/>
                </a:cubicBezTo>
                <a:cubicBezTo>
                  <a:pt x="395541" y="143828"/>
                  <a:pt x="390778" y="143828"/>
                  <a:pt x="386968" y="142875"/>
                </a:cubicBezTo>
                <a:cubicBezTo>
                  <a:pt x="384111" y="142875"/>
                  <a:pt x="381253" y="141923"/>
                  <a:pt x="377443" y="141923"/>
                </a:cubicBezTo>
                <a:cubicBezTo>
                  <a:pt x="370776" y="141923"/>
                  <a:pt x="363156" y="141923"/>
                  <a:pt x="356488" y="140970"/>
                </a:cubicBezTo>
                <a:cubicBezTo>
                  <a:pt x="354583" y="140970"/>
                  <a:pt x="351726" y="140970"/>
                  <a:pt x="349821" y="140970"/>
                </a:cubicBezTo>
                <a:cubicBezTo>
                  <a:pt x="345058" y="140970"/>
                  <a:pt x="341248" y="140970"/>
                  <a:pt x="336486" y="140970"/>
                </a:cubicBezTo>
                <a:cubicBezTo>
                  <a:pt x="330771" y="140970"/>
                  <a:pt x="325056" y="141923"/>
                  <a:pt x="319341" y="141923"/>
                </a:cubicBezTo>
                <a:cubicBezTo>
                  <a:pt x="316483" y="141923"/>
                  <a:pt x="312673" y="142875"/>
                  <a:pt x="309816" y="142875"/>
                </a:cubicBezTo>
                <a:cubicBezTo>
                  <a:pt x="306006" y="142875"/>
                  <a:pt x="303148" y="143828"/>
                  <a:pt x="299338" y="143828"/>
                </a:cubicBezTo>
                <a:cubicBezTo>
                  <a:pt x="294576" y="144780"/>
                  <a:pt x="289813" y="144780"/>
                  <a:pt x="286003" y="145733"/>
                </a:cubicBezTo>
                <a:cubicBezTo>
                  <a:pt x="268858" y="148590"/>
                  <a:pt x="251713" y="153353"/>
                  <a:pt x="234568" y="160020"/>
                </a:cubicBezTo>
                <a:cubicBezTo>
                  <a:pt x="218376" y="165735"/>
                  <a:pt x="202183" y="173355"/>
                  <a:pt x="186943" y="182880"/>
                </a:cubicBezTo>
                <a:cubicBezTo>
                  <a:pt x="172656" y="191453"/>
                  <a:pt x="159321" y="202883"/>
                  <a:pt x="149796" y="216218"/>
                </a:cubicBezTo>
                <a:cubicBezTo>
                  <a:pt x="145033" y="222885"/>
                  <a:pt x="141223" y="230505"/>
                  <a:pt x="138366" y="238125"/>
                </a:cubicBezTo>
                <a:cubicBezTo>
                  <a:pt x="137413" y="241935"/>
                  <a:pt x="136461" y="245745"/>
                  <a:pt x="135508" y="250508"/>
                </a:cubicBezTo>
                <a:cubicBezTo>
                  <a:pt x="134556" y="255270"/>
                  <a:pt x="135508" y="259080"/>
                  <a:pt x="135508" y="263843"/>
                </a:cubicBezTo>
                <a:cubicBezTo>
                  <a:pt x="136461" y="267653"/>
                  <a:pt x="137413" y="271463"/>
                  <a:pt x="139318" y="275273"/>
                </a:cubicBezTo>
                <a:cubicBezTo>
                  <a:pt x="141223" y="279083"/>
                  <a:pt x="144081" y="281940"/>
                  <a:pt x="146938" y="285750"/>
                </a:cubicBezTo>
                <a:cubicBezTo>
                  <a:pt x="148843" y="287655"/>
                  <a:pt x="150748" y="288608"/>
                  <a:pt x="152653" y="289560"/>
                </a:cubicBezTo>
                <a:cubicBezTo>
                  <a:pt x="154558" y="290513"/>
                  <a:pt x="155511" y="291465"/>
                  <a:pt x="157416" y="292418"/>
                </a:cubicBezTo>
                <a:cubicBezTo>
                  <a:pt x="161226" y="294323"/>
                  <a:pt x="165988" y="295275"/>
                  <a:pt x="170751" y="296228"/>
                </a:cubicBezTo>
                <a:cubicBezTo>
                  <a:pt x="179323" y="297180"/>
                  <a:pt x="188848" y="297180"/>
                  <a:pt x="198373" y="296228"/>
                </a:cubicBezTo>
                <a:cubicBezTo>
                  <a:pt x="206946" y="295275"/>
                  <a:pt x="216471" y="293370"/>
                  <a:pt x="225043" y="291465"/>
                </a:cubicBezTo>
                <a:cubicBezTo>
                  <a:pt x="242188" y="287655"/>
                  <a:pt x="259333" y="281940"/>
                  <a:pt x="275526" y="275273"/>
                </a:cubicBezTo>
                <a:cubicBezTo>
                  <a:pt x="291718" y="268605"/>
                  <a:pt x="306006" y="260033"/>
                  <a:pt x="320293" y="250508"/>
                </a:cubicBezTo>
                <a:cubicBezTo>
                  <a:pt x="334581" y="240983"/>
                  <a:pt x="346963" y="229553"/>
                  <a:pt x="359346" y="218123"/>
                </a:cubicBezTo>
                <a:cubicBezTo>
                  <a:pt x="370776" y="206693"/>
                  <a:pt x="381253" y="193358"/>
                  <a:pt x="389826" y="180023"/>
                </a:cubicBezTo>
                <a:cubicBezTo>
                  <a:pt x="394588" y="172403"/>
                  <a:pt x="398398" y="165735"/>
                  <a:pt x="402208" y="158115"/>
                </a:cubicBezTo>
                <a:cubicBezTo>
                  <a:pt x="414591" y="160020"/>
                  <a:pt x="427926" y="163830"/>
                  <a:pt x="439356" y="168593"/>
                </a:cubicBezTo>
                <a:cubicBezTo>
                  <a:pt x="441261" y="169545"/>
                  <a:pt x="443166" y="170498"/>
                  <a:pt x="445071" y="170498"/>
                </a:cubicBezTo>
                <a:cubicBezTo>
                  <a:pt x="446976" y="171450"/>
                  <a:pt x="448881" y="172403"/>
                  <a:pt x="451738" y="173355"/>
                </a:cubicBezTo>
                <a:cubicBezTo>
                  <a:pt x="457453" y="176213"/>
                  <a:pt x="462216" y="178118"/>
                  <a:pt x="466978" y="181928"/>
                </a:cubicBezTo>
                <a:cubicBezTo>
                  <a:pt x="468883" y="183833"/>
                  <a:pt x="470788" y="185738"/>
                  <a:pt x="472693" y="187643"/>
                </a:cubicBezTo>
                <a:cubicBezTo>
                  <a:pt x="473646" y="189548"/>
                  <a:pt x="475551" y="191453"/>
                  <a:pt x="476503" y="193358"/>
                </a:cubicBezTo>
                <a:cubicBezTo>
                  <a:pt x="476503" y="193358"/>
                  <a:pt x="475551" y="193358"/>
                  <a:pt x="475551" y="193358"/>
                </a:cubicBezTo>
                <a:cubicBezTo>
                  <a:pt x="467931" y="198120"/>
                  <a:pt x="461263" y="202883"/>
                  <a:pt x="454596" y="207645"/>
                </a:cubicBezTo>
                <a:cubicBezTo>
                  <a:pt x="447928" y="213360"/>
                  <a:pt x="442213" y="220028"/>
                  <a:pt x="437451" y="226695"/>
                </a:cubicBezTo>
                <a:cubicBezTo>
                  <a:pt x="432688" y="233363"/>
                  <a:pt x="428878" y="240030"/>
                  <a:pt x="425068" y="247650"/>
                </a:cubicBezTo>
                <a:cubicBezTo>
                  <a:pt x="421258" y="255270"/>
                  <a:pt x="419353" y="263843"/>
                  <a:pt x="417448" y="271463"/>
                </a:cubicBezTo>
                <a:cubicBezTo>
                  <a:pt x="416496" y="275273"/>
                  <a:pt x="416496" y="279083"/>
                  <a:pt x="417448" y="282893"/>
                </a:cubicBezTo>
                <a:cubicBezTo>
                  <a:pt x="417448" y="284798"/>
                  <a:pt x="418401" y="287655"/>
                  <a:pt x="418401" y="289560"/>
                </a:cubicBezTo>
                <a:cubicBezTo>
                  <a:pt x="419353" y="291465"/>
                  <a:pt x="420306" y="294323"/>
                  <a:pt x="421258" y="296228"/>
                </a:cubicBezTo>
                <a:cubicBezTo>
                  <a:pt x="423163" y="300038"/>
                  <a:pt x="426973" y="302895"/>
                  <a:pt x="431736" y="303848"/>
                </a:cubicBezTo>
                <a:cubicBezTo>
                  <a:pt x="432688" y="303848"/>
                  <a:pt x="434593" y="303848"/>
                  <a:pt x="435546" y="303848"/>
                </a:cubicBezTo>
                <a:cubicBezTo>
                  <a:pt x="436498" y="303848"/>
                  <a:pt x="438403" y="303848"/>
                  <a:pt x="439356" y="303848"/>
                </a:cubicBezTo>
                <a:cubicBezTo>
                  <a:pt x="442213" y="303848"/>
                  <a:pt x="444118" y="302895"/>
                  <a:pt x="446976" y="301943"/>
                </a:cubicBezTo>
                <a:cubicBezTo>
                  <a:pt x="450786" y="300038"/>
                  <a:pt x="453643" y="298133"/>
                  <a:pt x="457453" y="296228"/>
                </a:cubicBezTo>
                <a:cubicBezTo>
                  <a:pt x="461263" y="293370"/>
                  <a:pt x="464121" y="290513"/>
                  <a:pt x="466978" y="287655"/>
                </a:cubicBezTo>
                <a:cubicBezTo>
                  <a:pt x="471741" y="282893"/>
                  <a:pt x="475551" y="278130"/>
                  <a:pt x="478408" y="272415"/>
                </a:cubicBezTo>
                <a:cubicBezTo>
                  <a:pt x="480313" y="268605"/>
                  <a:pt x="482218" y="265748"/>
                  <a:pt x="484123" y="261938"/>
                </a:cubicBezTo>
                <a:cubicBezTo>
                  <a:pt x="487933" y="254318"/>
                  <a:pt x="490791" y="246698"/>
                  <a:pt x="493648" y="238125"/>
                </a:cubicBezTo>
                <a:cubicBezTo>
                  <a:pt x="495553" y="230505"/>
                  <a:pt x="497458" y="221933"/>
                  <a:pt x="496506" y="213360"/>
                </a:cubicBezTo>
                <a:cubicBezTo>
                  <a:pt x="496506" y="208598"/>
                  <a:pt x="495553" y="203835"/>
                  <a:pt x="494601" y="199073"/>
                </a:cubicBezTo>
                <a:cubicBezTo>
                  <a:pt x="496506" y="198120"/>
                  <a:pt x="497458" y="197168"/>
                  <a:pt x="499363" y="197168"/>
                </a:cubicBezTo>
                <a:cubicBezTo>
                  <a:pt x="501268" y="196215"/>
                  <a:pt x="502221" y="195263"/>
                  <a:pt x="504126" y="194310"/>
                </a:cubicBezTo>
                <a:cubicBezTo>
                  <a:pt x="506983" y="193358"/>
                  <a:pt x="508888" y="192405"/>
                  <a:pt x="511746" y="191453"/>
                </a:cubicBezTo>
                <a:cubicBezTo>
                  <a:pt x="515556" y="190500"/>
                  <a:pt x="518413" y="188595"/>
                  <a:pt x="522223" y="187643"/>
                </a:cubicBezTo>
                <a:cubicBezTo>
                  <a:pt x="521271" y="187643"/>
                  <a:pt x="521271" y="187643"/>
                  <a:pt x="520318" y="188595"/>
                </a:cubicBezTo>
                <a:cubicBezTo>
                  <a:pt x="520318" y="188595"/>
                  <a:pt x="520318" y="188595"/>
                  <a:pt x="520318" y="188595"/>
                </a:cubicBezTo>
                <a:cubicBezTo>
                  <a:pt x="520318" y="188595"/>
                  <a:pt x="520318" y="188595"/>
                  <a:pt x="520318" y="188595"/>
                </a:cubicBezTo>
                <a:cubicBezTo>
                  <a:pt x="526033" y="186690"/>
                  <a:pt x="531748" y="184785"/>
                  <a:pt x="537463" y="182880"/>
                </a:cubicBezTo>
                <a:cubicBezTo>
                  <a:pt x="540321" y="181928"/>
                  <a:pt x="542226" y="180975"/>
                  <a:pt x="545083" y="180023"/>
                </a:cubicBezTo>
                <a:cubicBezTo>
                  <a:pt x="549846" y="178118"/>
                  <a:pt x="553656" y="177165"/>
                  <a:pt x="558418" y="175260"/>
                </a:cubicBezTo>
                <a:cubicBezTo>
                  <a:pt x="558418" y="175260"/>
                  <a:pt x="558418" y="175260"/>
                  <a:pt x="559371" y="175260"/>
                </a:cubicBezTo>
                <a:cubicBezTo>
                  <a:pt x="560323" y="175260"/>
                  <a:pt x="561276" y="174308"/>
                  <a:pt x="562228" y="173355"/>
                </a:cubicBezTo>
                <a:cubicBezTo>
                  <a:pt x="563181" y="172403"/>
                  <a:pt x="563181" y="171450"/>
                  <a:pt x="562228" y="170498"/>
                </a:cubicBezTo>
                <a:cubicBezTo>
                  <a:pt x="561276" y="168593"/>
                  <a:pt x="559371" y="167640"/>
                  <a:pt x="557466" y="167640"/>
                </a:cubicBezTo>
                <a:cubicBezTo>
                  <a:pt x="554608" y="168593"/>
                  <a:pt x="551751" y="168593"/>
                  <a:pt x="548893" y="168593"/>
                </a:cubicBezTo>
                <a:cubicBezTo>
                  <a:pt x="546988" y="168593"/>
                  <a:pt x="545083" y="169545"/>
                  <a:pt x="543178" y="169545"/>
                </a:cubicBezTo>
                <a:cubicBezTo>
                  <a:pt x="540321" y="170498"/>
                  <a:pt x="537463" y="170498"/>
                  <a:pt x="535558" y="171450"/>
                </a:cubicBezTo>
                <a:cubicBezTo>
                  <a:pt x="532701" y="172403"/>
                  <a:pt x="529843" y="172403"/>
                  <a:pt x="527938" y="173355"/>
                </a:cubicBezTo>
                <a:cubicBezTo>
                  <a:pt x="525081" y="174308"/>
                  <a:pt x="522223" y="175260"/>
                  <a:pt x="518413" y="176213"/>
                </a:cubicBezTo>
                <a:cubicBezTo>
                  <a:pt x="514603" y="177165"/>
                  <a:pt x="511746" y="179070"/>
                  <a:pt x="508888" y="180023"/>
                </a:cubicBezTo>
                <a:cubicBezTo>
                  <a:pt x="506031" y="180975"/>
                  <a:pt x="502221" y="182880"/>
                  <a:pt x="499363" y="183833"/>
                </a:cubicBezTo>
                <a:cubicBezTo>
                  <a:pt x="496506" y="184785"/>
                  <a:pt x="494601" y="185738"/>
                  <a:pt x="492696" y="187643"/>
                </a:cubicBezTo>
                <a:cubicBezTo>
                  <a:pt x="492696" y="187643"/>
                  <a:pt x="492696" y="187643"/>
                  <a:pt x="492696" y="187643"/>
                </a:cubicBezTo>
                <a:cubicBezTo>
                  <a:pt x="491743" y="185738"/>
                  <a:pt x="489838" y="183833"/>
                  <a:pt x="488886" y="181928"/>
                </a:cubicBezTo>
                <a:cubicBezTo>
                  <a:pt x="487933" y="180023"/>
                  <a:pt x="486028" y="179070"/>
                  <a:pt x="485076" y="177165"/>
                </a:cubicBezTo>
                <a:cubicBezTo>
                  <a:pt x="483171" y="175260"/>
                  <a:pt x="481266" y="174308"/>
                  <a:pt x="479361" y="172403"/>
                </a:cubicBezTo>
                <a:cubicBezTo>
                  <a:pt x="474598" y="169545"/>
                  <a:pt x="469836" y="166688"/>
                  <a:pt x="465073" y="163830"/>
                </a:cubicBezTo>
                <a:cubicBezTo>
                  <a:pt x="462216" y="161925"/>
                  <a:pt x="458406" y="160973"/>
                  <a:pt x="455548" y="159068"/>
                </a:cubicBezTo>
                <a:cubicBezTo>
                  <a:pt x="447928" y="155258"/>
                  <a:pt x="439356" y="152400"/>
                  <a:pt x="430783" y="150495"/>
                </a:cubicBezTo>
                <a:cubicBezTo>
                  <a:pt x="425068" y="148590"/>
                  <a:pt x="419353" y="147638"/>
                  <a:pt x="413638" y="146685"/>
                </a:cubicBezTo>
                <a:cubicBezTo>
                  <a:pt x="414591" y="143828"/>
                  <a:pt x="415543" y="140970"/>
                  <a:pt x="416496" y="137160"/>
                </a:cubicBezTo>
                <a:cubicBezTo>
                  <a:pt x="421258" y="121920"/>
                  <a:pt x="424116" y="105728"/>
                  <a:pt x="422211" y="89535"/>
                </a:cubicBezTo>
                <a:cubicBezTo>
                  <a:pt x="420306" y="74295"/>
                  <a:pt x="413638" y="59055"/>
                  <a:pt x="404113" y="45720"/>
                </a:cubicBezTo>
                <a:cubicBezTo>
                  <a:pt x="399351" y="39053"/>
                  <a:pt x="394588" y="33338"/>
                  <a:pt x="387921" y="28575"/>
                </a:cubicBezTo>
                <a:cubicBezTo>
                  <a:pt x="385063" y="25718"/>
                  <a:pt x="382206" y="23813"/>
                  <a:pt x="378396" y="21908"/>
                </a:cubicBezTo>
                <a:cubicBezTo>
                  <a:pt x="374586" y="20003"/>
                  <a:pt x="370776" y="18098"/>
                  <a:pt x="366966" y="16193"/>
                </a:cubicBezTo>
                <a:cubicBezTo>
                  <a:pt x="351726" y="8573"/>
                  <a:pt x="334581" y="4763"/>
                  <a:pt x="317436" y="2858"/>
                </a:cubicBezTo>
                <a:cubicBezTo>
                  <a:pt x="307911" y="0"/>
                  <a:pt x="301243" y="0"/>
                  <a:pt x="295528" y="0"/>
                </a:cubicBezTo>
                <a:cubicBezTo>
                  <a:pt x="284098" y="0"/>
                  <a:pt x="272668" y="953"/>
                  <a:pt x="260286" y="2858"/>
                </a:cubicBezTo>
                <a:lnTo>
                  <a:pt x="260286" y="2858"/>
                </a:lnTo>
                <a:lnTo>
                  <a:pt x="260286" y="2858"/>
                </a:lnTo>
                <a:close/>
                <a:moveTo>
                  <a:pt x="329818" y="154305"/>
                </a:moveTo>
                <a:cubicBezTo>
                  <a:pt x="331723" y="154305"/>
                  <a:pt x="333628" y="154305"/>
                  <a:pt x="334581" y="154305"/>
                </a:cubicBezTo>
                <a:cubicBezTo>
                  <a:pt x="338391" y="154305"/>
                  <a:pt x="342201" y="154305"/>
                  <a:pt x="346011" y="154305"/>
                </a:cubicBezTo>
                <a:cubicBezTo>
                  <a:pt x="348868" y="154305"/>
                  <a:pt x="351726" y="154305"/>
                  <a:pt x="355536" y="154305"/>
                </a:cubicBezTo>
                <a:cubicBezTo>
                  <a:pt x="356488" y="154305"/>
                  <a:pt x="356488" y="154305"/>
                  <a:pt x="357441" y="154305"/>
                </a:cubicBezTo>
                <a:cubicBezTo>
                  <a:pt x="359346" y="154305"/>
                  <a:pt x="361251" y="154305"/>
                  <a:pt x="363156" y="154305"/>
                </a:cubicBezTo>
                <a:cubicBezTo>
                  <a:pt x="366966" y="154305"/>
                  <a:pt x="371728" y="154305"/>
                  <a:pt x="375538" y="154305"/>
                </a:cubicBezTo>
                <a:cubicBezTo>
                  <a:pt x="381253" y="154305"/>
                  <a:pt x="386968" y="155258"/>
                  <a:pt x="392683" y="155258"/>
                </a:cubicBezTo>
                <a:cubicBezTo>
                  <a:pt x="392683" y="155258"/>
                  <a:pt x="392683" y="155258"/>
                  <a:pt x="393636" y="155258"/>
                </a:cubicBezTo>
                <a:cubicBezTo>
                  <a:pt x="393636" y="155258"/>
                  <a:pt x="394588" y="155258"/>
                  <a:pt x="394588" y="155258"/>
                </a:cubicBezTo>
                <a:cubicBezTo>
                  <a:pt x="386968" y="169545"/>
                  <a:pt x="378396" y="182880"/>
                  <a:pt x="367918" y="195263"/>
                </a:cubicBezTo>
                <a:cubicBezTo>
                  <a:pt x="367918" y="195263"/>
                  <a:pt x="368871" y="194310"/>
                  <a:pt x="368871" y="194310"/>
                </a:cubicBezTo>
                <a:cubicBezTo>
                  <a:pt x="355536" y="210503"/>
                  <a:pt x="339343" y="224790"/>
                  <a:pt x="322198" y="237173"/>
                </a:cubicBezTo>
                <a:cubicBezTo>
                  <a:pt x="322198" y="237173"/>
                  <a:pt x="322198" y="237173"/>
                  <a:pt x="322198" y="237173"/>
                </a:cubicBezTo>
                <a:cubicBezTo>
                  <a:pt x="322198" y="237173"/>
                  <a:pt x="321246" y="237173"/>
                  <a:pt x="321246" y="238125"/>
                </a:cubicBezTo>
                <a:cubicBezTo>
                  <a:pt x="321246" y="238125"/>
                  <a:pt x="321246" y="238125"/>
                  <a:pt x="321246" y="238125"/>
                </a:cubicBezTo>
                <a:cubicBezTo>
                  <a:pt x="321246" y="238125"/>
                  <a:pt x="321246" y="238125"/>
                  <a:pt x="321246" y="238125"/>
                </a:cubicBezTo>
                <a:cubicBezTo>
                  <a:pt x="304101" y="250508"/>
                  <a:pt x="285051" y="260033"/>
                  <a:pt x="266001" y="267653"/>
                </a:cubicBezTo>
                <a:cubicBezTo>
                  <a:pt x="247903" y="275273"/>
                  <a:pt x="228853" y="280035"/>
                  <a:pt x="209803" y="281940"/>
                </a:cubicBezTo>
                <a:cubicBezTo>
                  <a:pt x="199326" y="282893"/>
                  <a:pt x="189801" y="283845"/>
                  <a:pt x="179323" y="281940"/>
                </a:cubicBezTo>
                <a:cubicBezTo>
                  <a:pt x="175513" y="280988"/>
                  <a:pt x="171703" y="280988"/>
                  <a:pt x="167893" y="279083"/>
                </a:cubicBezTo>
                <a:cubicBezTo>
                  <a:pt x="165988" y="278130"/>
                  <a:pt x="164083" y="277178"/>
                  <a:pt x="163131" y="276225"/>
                </a:cubicBezTo>
                <a:cubicBezTo>
                  <a:pt x="162178" y="275273"/>
                  <a:pt x="160273" y="274320"/>
                  <a:pt x="159321" y="272415"/>
                </a:cubicBezTo>
                <a:cubicBezTo>
                  <a:pt x="158368" y="270510"/>
                  <a:pt x="156463" y="268605"/>
                  <a:pt x="155511" y="266700"/>
                </a:cubicBezTo>
                <a:cubicBezTo>
                  <a:pt x="154558" y="263843"/>
                  <a:pt x="153606" y="260985"/>
                  <a:pt x="153606" y="258128"/>
                </a:cubicBezTo>
                <a:cubicBezTo>
                  <a:pt x="153606" y="254318"/>
                  <a:pt x="153606" y="250508"/>
                  <a:pt x="153606" y="246698"/>
                </a:cubicBezTo>
                <a:cubicBezTo>
                  <a:pt x="154558" y="241935"/>
                  <a:pt x="156463" y="237173"/>
                  <a:pt x="158368" y="232410"/>
                </a:cubicBezTo>
                <a:cubicBezTo>
                  <a:pt x="161226" y="226695"/>
                  <a:pt x="165036" y="220980"/>
                  <a:pt x="168846" y="216218"/>
                </a:cubicBezTo>
                <a:cubicBezTo>
                  <a:pt x="175513" y="208598"/>
                  <a:pt x="183133" y="201930"/>
                  <a:pt x="190753" y="196215"/>
                </a:cubicBezTo>
                <a:cubicBezTo>
                  <a:pt x="205041" y="186690"/>
                  <a:pt x="221233" y="178118"/>
                  <a:pt x="237426" y="172403"/>
                </a:cubicBezTo>
                <a:cubicBezTo>
                  <a:pt x="248856" y="167640"/>
                  <a:pt x="260286" y="164783"/>
                  <a:pt x="271716" y="160973"/>
                </a:cubicBezTo>
                <a:cubicBezTo>
                  <a:pt x="283146" y="158115"/>
                  <a:pt x="295528" y="156210"/>
                  <a:pt x="307911" y="154305"/>
                </a:cubicBezTo>
                <a:cubicBezTo>
                  <a:pt x="315531" y="156210"/>
                  <a:pt x="322198" y="155258"/>
                  <a:pt x="329818" y="154305"/>
                </a:cubicBezTo>
                <a:lnTo>
                  <a:pt x="329818" y="154305"/>
                </a:lnTo>
                <a:lnTo>
                  <a:pt x="329818" y="154305"/>
                </a:lnTo>
                <a:close/>
                <a:moveTo>
                  <a:pt x="392683" y="155258"/>
                </a:moveTo>
                <a:cubicBezTo>
                  <a:pt x="392683" y="155258"/>
                  <a:pt x="393636" y="155258"/>
                  <a:pt x="393636" y="155258"/>
                </a:cubicBezTo>
                <a:cubicBezTo>
                  <a:pt x="392683" y="156210"/>
                  <a:pt x="392683" y="155258"/>
                  <a:pt x="392683" y="155258"/>
                </a:cubicBezTo>
                <a:lnTo>
                  <a:pt x="392683" y="155258"/>
                </a:lnTo>
                <a:lnTo>
                  <a:pt x="392683" y="155258"/>
                </a:lnTo>
                <a:close/>
                <a:moveTo>
                  <a:pt x="482218" y="205740"/>
                </a:moveTo>
                <a:cubicBezTo>
                  <a:pt x="483171" y="211455"/>
                  <a:pt x="483171" y="217170"/>
                  <a:pt x="482218" y="223838"/>
                </a:cubicBezTo>
                <a:cubicBezTo>
                  <a:pt x="480313" y="233363"/>
                  <a:pt x="477456" y="241935"/>
                  <a:pt x="473646" y="251460"/>
                </a:cubicBezTo>
                <a:cubicBezTo>
                  <a:pt x="471741" y="255270"/>
                  <a:pt x="469836" y="259080"/>
                  <a:pt x="467931" y="262890"/>
                </a:cubicBezTo>
                <a:cubicBezTo>
                  <a:pt x="465073" y="267653"/>
                  <a:pt x="463168" y="271463"/>
                  <a:pt x="459358" y="275273"/>
                </a:cubicBezTo>
                <a:cubicBezTo>
                  <a:pt x="456501" y="279083"/>
                  <a:pt x="452691" y="281940"/>
                  <a:pt x="448881" y="284798"/>
                </a:cubicBezTo>
                <a:cubicBezTo>
                  <a:pt x="446976" y="286703"/>
                  <a:pt x="444118" y="287655"/>
                  <a:pt x="442213" y="288608"/>
                </a:cubicBezTo>
                <a:cubicBezTo>
                  <a:pt x="441261" y="288608"/>
                  <a:pt x="439356" y="289560"/>
                  <a:pt x="438403" y="289560"/>
                </a:cubicBezTo>
                <a:cubicBezTo>
                  <a:pt x="437451" y="289560"/>
                  <a:pt x="437451" y="289560"/>
                  <a:pt x="436498" y="289560"/>
                </a:cubicBezTo>
                <a:cubicBezTo>
                  <a:pt x="436498" y="289560"/>
                  <a:pt x="435546" y="288608"/>
                  <a:pt x="435546" y="288608"/>
                </a:cubicBezTo>
                <a:cubicBezTo>
                  <a:pt x="434593" y="286703"/>
                  <a:pt x="434593" y="285750"/>
                  <a:pt x="434593" y="283845"/>
                </a:cubicBezTo>
                <a:cubicBezTo>
                  <a:pt x="434593" y="280035"/>
                  <a:pt x="434593" y="277178"/>
                  <a:pt x="434593" y="273368"/>
                </a:cubicBezTo>
                <a:cubicBezTo>
                  <a:pt x="435546" y="265748"/>
                  <a:pt x="438403" y="258128"/>
                  <a:pt x="441261" y="251460"/>
                </a:cubicBezTo>
                <a:cubicBezTo>
                  <a:pt x="445071" y="243840"/>
                  <a:pt x="449833" y="235268"/>
                  <a:pt x="455548" y="228600"/>
                </a:cubicBezTo>
                <a:cubicBezTo>
                  <a:pt x="461263" y="221933"/>
                  <a:pt x="467931" y="216218"/>
                  <a:pt x="474598" y="211455"/>
                </a:cubicBezTo>
                <a:cubicBezTo>
                  <a:pt x="477456" y="208598"/>
                  <a:pt x="480313" y="207645"/>
                  <a:pt x="482218" y="205740"/>
                </a:cubicBezTo>
                <a:lnTo>
                  <a:pt x="482218" y="205740"/>
                </a:lnTo>
                <a:lnTo>
                  <a:pt x="482218" y="205740"/>
                </a:lnTo>
                <a:close/>
                <a:moveTo>
                  <a:pt x="482218" y="224790"/>
                </a:moveTo>
                <a:cubicBezTo>
                  <a:pt x="482218" y="224790"/>
                  <a:pt x="482218" y="224790"/>
                  <a:pt x="482218" y="224790"/>
                </a:cubicBezTo>
                <a:cubicBezTo>
                  <a:pt x="482218" y="224790"/>
                  <a:pt x="482218" y="224790"/>
                  <a:pt x="482218" y="224790"/>
                </a:cubicBezTo>
                <a:lnTo>
                  <a:pt x="482218" y="224790"/>
                </a:lnTo>
                <a:lnTo>
                  <a:pt x="482218" y="224790"/>
                </a:lnTo>
                <a:close/>
                <a:moveTo>
                  <a:pt x="436498" y="288608"/>
                </a:moveTo>
                <a:cubicBezTo>
                  <a:pt x="436498" y="288608"/>
                  <a:pt x="436498" y="288608"/>
                  <a:pt x="436498" y="288608"/>
                </a:cubicBezTo>
                <a:cubicBezTo>
                  <a:pt x="436498" y="288608"/>
                  <a:pt x="436498" y="288608"/>
                  <a:pt x="436498" y="288608"/>
                </a:cubicBezTo>
                <a:lnTo>
                  <a:pt x="436498" y="288608"/>
                </a:lnTo>
                <a:lnTo>
                  <a:pt x="436498" y="288608"/>
                </a:lnTo>
                <a:close/>
                <a:moveTo>
                  <a:pt x="322198" y="238125"/>
                </a:moveTo>
                <a:cubicBezTo>
                  <a:pt x="322198" y="238125"/>
                  <a:pt x="322198" y="238125"/>
                  <a:pt x="322198" y="238125"/>
                </a:cubicBezTo>
                <a:cubicBezTo>
                  <a:pt x="322198" y="238125"/>
                  <a:pt x="322198" y="238125"/>
                  <a:pt x="322198" y="238125"/>
                </a:cubicBezTo>
                <a:cubicBezTo>
                  <a:pt x="322198" y="238125"/>
                  <a:pt x="322198" y="238125"/>
                  <a:pt x="322198" y="238125"/>
                </a:cubicBezTo>
                <a:lnTo>
                  <a:pt x="322198" y="238125"/>
                </a:lnTo>
                <a:lnTo>
                  <a:pt x="322198" y="238125"/>
                </a:ln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sp>
        <p:nvSpPr>
          <p:cNvPr id="108" name="Freeform: Shape 107">
            <a:extLst>
              <a:ext uri="{FF2B5EF4-FFF2-40B4-BE49-F238E27FC236}">
                <a16:creationId xmlns:a16="http://schemas.microsoft.com/office/drawing/2014/main" id="{AC323622-B594-477B-C1D2-9CCBC588E24B}"/>
              </a:ext>
            </a:extLst>
          </p:cNvPr>
          <p:cNvSpPr/>
          <p:nvPr/>
        </p:nvSpPr>
        <p:spPr>
          <a:xfrm rot="19952446">
            <a:off x="-245657" y="2887164"/>
            <a:ext cx="797201" cy="1162451"/>
          </a:xfrm>
          <a:custGeom>
            <a:avLst/>
            <a:gdLst>
              <a:gd name="connsiteX0" fmla="*/ 210750 w 255408"/>
              <a:gd name="connsiteY0" fmla="*/ 0 h 372427"/>
              <a:gd name="connsiteX1" fmla="*/ 210750 w 255408"/>
              <a:gd name="connsiteY1" fmla="*/ 0 h 372427"/>
              <a:gd name="connsiteX2" fmla="*/ 196463 w 255408"/>
              <a:gd name="connsiteY2" fmla="*/ 3810 h 372427"/>
              <a:gd name="connsiteX3" fmla="*/ 185985 w 255408"/>
              <a:gd name="connsiteY3" fmla="*/ 6668 h 372427"/>
              <a:gd name="connsiteX4" fmla="*/ 162173 w 255408"/>
              <a:gd name="connsiteY4" fmla="*/ 13335 h 372427"/>
              <a:gd name="connsiteX5" fmla="*/ 141218 w 255408"/>
              <a:gd name="connsiteY5" fmla="*/ 20003 h 372427"/>
              <a:gd name="connsiteX6" fmla="*/ 111690 w 255408"/>
              <a:gd name="connsiteY6" fmla="*/ 31433 h 372427"/>
              <a:gd name="connsiteX7" fmla="*/ 84068 w 255408"/>
              <a:gd name="connsiteY7" fmla="*/ 46673 h 372427"/>
              <a:gd name="connsiteX8" fmla="*/ 36443 w 255408"/>
              <a:gd name="connsiteY8" fmla="*/ 89535 h 372427"/>
              <a:gd name="connsiteX9" fmla="*/ 17393 w 255408"/>
              <a:gd name="connsiteY9" fmla="*/ 113348 h 372427"/>
              <a:gd name="connsiteX10" fmla="*/ 4058 w 255408"/>
              <a:gd name="connsiteY10" fmla="*/ 140018 h 372427"/>
              <a:gd name="connsiteX11" fmla="*/ 248 w 255408"/>
              <a:gd name="connsiteY11" fmla="*/ 170498 h 372427"/>
              <a:gd name="connsiteX12" fmla="*/ 6915 w 255408"/>
              <a:gd name="connsiteY12" fmla="*/ 200025 h 372427"/>
              <a:gd name="connsiteX13" fmla="*/ 23108 w 255408"/>
              <a:gd name="connsiteY13" fmla="*/ 225743 h 372427"/>
              <a:gd name="connsiteX14" fmla="*/ 33585 w 255408"/>
              <a:gd name="connsiteY14" fmla="*/ 235268 h 372427"/>
              <a:gd name="connsiteX15" fmla="*/ 47873 w 255408"/>
              <a:gd name="connsiteY15" fmla="*/ 243840 h 372427"/>
              <a:gd name="connsiteX16" fmla="*/ 61208 w 255408"/>
              <a:gd name="connsiteY16" fmla="*/ 250508 h 372427"/>
              <a:gd name="connsiteX17" fmla="*/ 77400 w 255408"/>
              <a:gd name="connsiteY17" fmla="*/ 256223 h 372427"/>
              <a:gd name="connsiteX18" fmla="*/ 98355 w 255408"/>
              <a:gd name="connsiteY18" fmla="*/ 260985 h 372427"/>
              <a:gd name="connsiteX19" fmla="*/ 98355 w 255408"/>
              <a:gd name="connsiteY19" fmla="*/ 262890 h 372427"/>
              <a:gd name="connsiteX20" fmla="*/ 101213 w 255408"/>
              <a:gd name="connsiteY20" fmla="*/ 293370 h 372427"/>
              <a:gd name="connsiteX21" fmla="*/ 108833 w 255408"/>
              <a:gd name="connsiteY21" fmla="*/ 312420 h 372427"/>
              <a:gd name="connsiteX22" fmla="*/ 120263 w 255408"/>
              <a:gd name="connsiteY22" fmla="*/ 329565 h 372427"/>
              <a:gd name="connsiteX23" fmla="*/ 135503 w 255408"/>
              <a:gd name="connsiteY23" fmla="*/ 344805 h 372427"/>
              <a:gd name="connsiteX24" fmla="*/ 153600 w 255408"/>
              <a:gd name="connsiteY24" fmla="*/ 358140 h 372427"/>
              <a:gd name="connsiteX25" fmla="*/ 167888 w 255408"/>
              <a:gd name="connsiteY25" fmla="*/ 366713 h 372427"/>
              <a:gd name="connsiteX26" fmla="*/ 174555 w 255408"/>
              <a:gd name="connsiteY26" fmla="*/ 369570 h 372427"/>
              <a:gd name="connsiteX27" fmla="*/ 178365 w 255408"/>
              <a:gd name="connsiteY27" fmla="*/ 370523 h 372427"/>
              <a:gd name="connsiteX28" fmla="*/ 180270 w 255408"/>
              <a:gd name="connsiteY28" fmla="*/ 371475 h 372427"/>
              <a:gd name="connsiteX29" fmla="*/ 184080 w 255408"/>
              <a:gd name="connsiteY29" fmla="*/ 372428 h 372427"/>
              <a:gd name="connsiteX30" fmla="*/ 185033 w 255408"/>
              <a:gd name="connsiteY30" fmla="*/ 372428 h 372427"/>
              <a:gd name="connsiteX31" fmla="*/ 190748 w 255408"/>
              <a:gd name="connsiteY31" fmla="*/ 370523 h 372427"/>
              <a:gd name="connsiteX32" fmla="*/ 189795 w 255408"/>
              <a:gd name="connsiteY32" fmla="*/ 364808 h 372427"/>
              <a:gd name="connsiteX33" fmla="*/ 185033 w 255408"/>
              <a:gd name="connsiteY33" fmla="*/ 360998 h 372427"/>
              <a:gd name="connsiteX34" fmla="*/ 181223 w 255408"/>
              <a:gd name="connsiteY34" fmla="*/ 358140 h 372427"/>
              <a:gd name="connsiteX35" fmla="*/ 174555 w 255408"/>
              <a:gd name="connsiteY35" fmla="*/ 354330 h 372427"/>
              <a:gd name="connsiteX36" fmla="*/ 159315 w 255408"/>
              <a:gd name="connsiteY36" fmla="*/ 344805 h 372427"/>
              <a:gd name="connsiteX37" fmla="*/ 135503 w 255408"/>
              <a:gd name="connsiteY37" fmla="*/ 323850 h 372427"/>
              <a:gd name="connsiteX38" fmla="*/ 123120 w 255408"/>
              <a:gd name="connsiteY38" fmla="*/ 304800 h 372427"/>
              <a:gd name="connsiteX39" fmla="*/ 116453 w 255408"/>
              <a:gd name="connsiteY39" fmla="*/ 282893 h 372427"/>
              <a:gd name="connsiteX40" fmla="*/ 116453 w 255408"/>
              <a:gd name="connsiteY40" fmla="*/ 261938 h 372427"/>
              <a:gd name="connsiteX41" fmla="*/ 176460 w 255408"/>
              <a:gd name="connsiteY41" fmla="*/ 256223 h 372427"/>
              <a:gd name="connsiteX42" fmla="*/ 206940 w 255408"/>
              <a:gd name="connsiteY42" fmla="*/ 243840 h 372427"/>
              <a:gd name="connsiteX43" fmla="*/ 233610 w 255408"/>
              <a:gd name="connsiteY43" fmla="*/ 225743 h 372427"/>
              <a:gd name="connsiteX44" fmla="*/ 244088 w 255408"/>
              <a:gd name="connsiteY44" fmla="*/ 214313 h 372427"/>
              <a:gd name="connsiteX45" fmla="*/ 251708 w 255408"/>
              <a:gd name="connsiteY45" fmla="*/ 200025 h 372427"/>
              <a:gd name="connsiteX46" fmla="*/ 252660 w 255408"/>
              <a:gd name="connsiteY46" fmla="*/ 170498 h 372427"/>
              <a:gd name="connsiteX47" fmla="*/ 244088 w 255408"/>
              <a:gd name="connsiteY47" fmla="*/ 156210 h 372427"/>
              <a:gd name="connsiteX48" fmla="*/ 230753 w 255408"/>
              <a:gd name="connsiteY48" fmla="*/ 146685 h 372427"/>
              <a:gd name="connsiteX49" fmla="*/ 196463 w 255408"/>
              <a:gd name="connsiteY49" fmla="*/ 146685 h 372427"/>
              <a:gd name="connsiteX50" fmla="*/ 167888 w 255408"/>
              <a:gd name="connsiteY50" fmla="*/ 160973 h 372427"/>
              <a:gd name="connsiteX51" fmla="*/ 141218 w 255408"/>
              <a:gd name="connsiteY51" fmla="*/ 180975 h 372427"/>
              <a:gd name="connsiteX52" fmla="*/ 119310 w 255408"/>
              <a:gd name="connsiteY52" fmla="*/ 204788 h 372427"/>
              <a:gd name="connsiteX53" fmla="*/ 110738 w 255408"/>
              <a:gd name="connsiteY53" fmla="*/ 217170 h 372427"/>
              <a:gd name="connsiteX54" fmla="*/ 104070 w 255408"/>
              <a:gd name="connsiteY54" fmla="*/ 231458 h 372427"/>
              <a:gd name="connsiteX55" fmla="*/ 99308 w 255408"/>
              <a:gd name="connsiteY55" fmla="*/ 247650 h 372427"/>
              <a:gd name="connsiteX56" fmla="*/ 65970 w 255408"/>
              <a:gd name="connsiteY56" fmla="*/ 239078 h 372427"/>
              <a:gd name="connsiteX57" fmla="*/ 42158 w 255408"/>
              <a:gd name="connsiteY57" fmla="*/ 226695 h 372427"/>
              <a:gd name="connsiteX58" fmla="*/ 29775 w 255408"/>
              <a:gd name="connsiteY58" fmla="*/ 216218 h 372427"/>
              <a:gd name="connsiteX59" fmla="*/ 18345 w 255408"/>
              <a:gd name="connsiteY59" fmla="*/ 198120 h 372427"/>
              <a:gd name="connsiteX60" fmla="*/ 11678 w 255408"/>
              <a:gd name="connsiteY60" fmla="*/ 175260 h 372427"/>
              <a:gd name="connsiteX61" fmla="*/ 11678 w 255408"/>
              <a:gd name="connsiteY61" fmla="*/ 155258 h 372427"/>
              <a:gd name="connsiteX62" fmla="*/ 17393 w 255408"/>
              <a:gd name="connsiteY62" fmla="*/ 135255 h 372427"/>
              <a:gd name="connsiteX63" fmla="*/ 40253 w 255408"/>
              <a:gd name="connsiteY63" fmla="*/ 101918 h 372427"/>
              <a:gd name="connsiteX64" fmla="*/ 87878 w 255408"/>
              <a:gd name="connsiteY64" fmla="*/ 58103 h 372427"/>
              <a:gd name="connsiteX65" fmla="*/ 111690 w 255408"/>
              <a:gd name="connsiteY65" fmla="*/ 43815 h 372427"/>
              <a:gd name="connsiteX66" fmla="*/ 137408 w 255408"/>
              <a:gd name="connsiteY66" fmla="*/ 31433 h 372427"/>
              <a:gd name="connsiteX67" fmla="*/ 136455 w 255408"/>
              <a:gd name="connsiteY67" fmla="*/ 31433 h 372427"/>
              <a:gd name="connsiteX68" fmla="*/ 137408 w 255408"/>
              <a:gd name="connsiteY68" fmla="*/ 31433 h 372427"/>
              <a:gd name="connsiteX69" fmla="*/ 137408 w 255408"/>
              <a:gd name="connsiteY69" fmla="*/ 31433 h 372427"/>
              <a:gd name="connsiteX70" fmla="*/ 137408 w 255408"/>
              <a:gd name="connsiteY70" fmla="*/ 31433 h 372427"/>
              <a:gd name="connsiteX71" fmla="*/ 159315 w 255408"/>
              <a:gd name="connsiteY71" fmla="*/ 23813 h 372427"/>
              <a:gd name="connsiteX72" fmla="*/ 176460 w 255408"/>
              <a:gd name="connsiteY72" fmla="*/ 18098 h 372427"/>
              <a:gd name="connsiteX73" fmla="*/ 193605 w 255408"/>
              <a:gd name="connsiteY73" fmla="*/ 13335 h 372427"/>
              <a:gd name="connsiteX74" fmla="*/ 211703 w 255408"/>
              <a:gd name="connsiteY74" fmla="*/ 8573 h 372427"/>
              <a:gd name="connsiteX75" fmla="*/ 214560 w 255408"/>
              <a:gd name="connsiteY75" fmla="*/ 2858 h 372427"/>
              <a:gd name="connsiteX76" fmla="*/ 211703 w 255408"/>
              <a:gd name="connsiteY76" fmla="*/ 0 h 372427"/>
              <a:gd name="connsiteX77" fmla="*/ 210750 w 255408"/>
              <a:gd name="connsiteY77" fmla="*/ 0 h 372427"/>
              <a:gd name="connsiteX78" fmla="*/ 210750 w 255408"/>
              <a:gd name="connsiteY78" fmla="*/ 0 h 372427"/>
              <a:gd name="connsiteX79" fmla="*/ 210750 w 255408"/>
              <a:gd name="connsiteY79" fmla="*/ 0 h 372427"/>
              <a:gd name="connsiteX80" fmla="*/ 89783 w 255408"/>
              <a:gd name="connsiteY80" fmla="*/ 56198 h 372427"/>
              <a:gd name="connsiteX81" fmla="*/ 89783 w 255408"/>
              <a:gd name="connsiteY81" fmla="*/ 56198 h 372427"/>
              <a:gd name="connsiteX82" fmla="*/ 89783 w 255408"/>
              <a:gd name="connsiteY82" fmla="*/ 56198 h 372427"/>
              <a:gd name="connsiteX83" fmla="*/ 89783 w 255408"/>
              <a:gd name="connsiteY83" fmla="*/ 56198 h 372427"/>
              <a:gd name="connsiteX84" fmla="*/ 89783 w 255408"/>
              <a:gd name="connsiteY84" fmla="*/ 56198 h 372427"/>
              <a:gd name="connsiteX85" fmla="*/ 42158 w 255408"/>
              <a:gd name="connsiteY85" fmla="*/ 100965 h 372427"/>
              <a:gd name="connsiteX86" fmla="*/ 42158 w 255408"/>
              <a:gd name="connsiteY86" fmla="*/ 100965 h 372427"/>
              <a:gd name="connsiteX87" fmla="*/ 42158 w 255408"/>
              <a:gd name="connsiteY87" fmla="*/ 100965 h 372427"/>
              <a:gd name="connsiteX88" fmla="*/ 42158 w 255408"/>
              <a:gd name="connsiteY88" fmla="*/ 100965 h 372427"/>
              <a:gd name="connsiteX89" fmla="*/ 42158 w 255408"/>
              <a:gd name="connsiteY89" fmla="*/ 100965 h 372427"/>
              <a:gd name="connsiteX90" fmla="*/ 218370 w 255408"/>
              <a:gd name="connsiteY90" fmla="*/ 162878 h 372427"/>
              <a:gd name="connsiteX91" fmla="*/ 222180 w 255408"/>
              <a:gd name="connsiteY91" fmla="*/ 163830 h 372427"/>
              <a:gd name="connsiteX92" fmla="*/ 228848 w 255408"/>
              <a:gd name="connsiteY92" fmla="*/ 167640 h 372427"/>
              <a:gd name="connsiteX93" fmla="*/ 231705 w 255408"/>
              <a:gd name="connsiteY93" fmla="*/ 170498 h 372427"/>
              <a:gd name="connsiteX94" fmla="*/ 234563 w 255408"/>
              <a:gd name="connsiteY94" fmla="*/ 175260 h 372427"/>
              <a:gd name="connsiteX95" fmla="*/ 237420 w 255408"/>
              <a:gd name="connsiteY95" fmla="*/ 182880 h 372427"/>
              <a:gd name="connsiteX96" fmla="*/ 237420 w 255408"/>
              <a:gd name="connsiteY96" fmla="*/ 190500 h 372427"/>
              <a:gd name="connsiteX97" fmla="*/ 234563 w 255408"/>
              <a:gd name="connsiteY97" fmla="*/ 200025 h 372427"/>
              <a:gd name="connsiteX98" fmla="*/ 225990 w 255408"/>
              <a:gd name="connsiteY98" fmla="*/ 212408 h 372427"/>
              <a:gd name="connsiteX99" fmla="*/ 211703 w 255408"/>
              <a:gd name="connsiteY99" fmla="*/ 224790 h 372427"/>
              <a:gd name="connsiteX100" fmla="*/ 182175 w 255408"/>
              <a:gd name="connsiteY100" fmla="*/ 240983 h 372427"/>
              <a:gd name="connsiteX101" fmla="*/ 149790 w 255408"/>
              <a:gd name="connsiteY101" fmla="*/ 248603 h 372427"/>
              <a:gd name="connsiteX102" fmla="*/ 119310 w 255408"/>
              <a:gd name="connsiteY102" fmla="*/ 249555 h 372427"/>
              <a:gd name="connsiteX103" fmla="*/ 125025 w 255408"/>
              <a:gd name="connsiteY103" fmla="*/ 233363 h 372427"/>
              <a:gd name="connsiteX104" fmla="*/ 141218 w 255408"/>
              <a:gd name="connsiteY104" fmla="*/ 209550 h 372427"/>
              <a:gd name="connsiteX105" fmla="*/ 172650 w 255408"/>
              <a:gd name="connsiteY105" fmla="*/ 180975 h 372427"/>
              <a:gd name="connsiteX106" fmla="*/ 199320 w 255408"/>
              <a:gd name="connsiteY106" fmla="*/ 165735 h 372427"/>
              <a:gd name="connsiteX107" fmla="*/ 212655 w 255408"/>
              <a:gd name="connsiteY107" fmla="*/ 161925 h 372427"/>
              <a:gd name="connsiteX108" fmla="*/ 218370 w 255408"/>
              <a:gd name="connsiteY108" fmla="*/ 162878 h 372427"/>
              <a:gd name="connsiteX109" fmla="*/ 218370 w 255408"/>
              <a:gd name="connsiteY109" fmla="*/ 162878 h 372427"/>
              <a:gd name="connsiteX110" fmla="*/ 218370 w 255408"/>
              <a:gd name="connsiteY110" fmla="*/ 162878 h 372427"/>
              <a:gd name="connsiteX111" fmla="*/ 173603 w 255408"/>
              <a:gd name="connsiteY111" fmla="*/ 180023 h 372427"/>
              <a:gd name="connsiteX112" fmla="*/ 173603 w 255408"/>
              <a:gd name="connsiteY112" fmla="*/ 180023 h 372427"/>
              <a:gd name="connsiteX113" fmla="*/ 173603 w 255408"/>
              <a:gd name="connsiteY113" fmla="*/ 180023 h 372427"/>
              <a:gd name="connsiteX114" fmla="*/ 173603 w 255408"/>
              <a:gd name="connsiteY114" fmla="*/ 180023 h 372427"/>
              <a:gd name="connsiteX115" fmla="*/ 173603 w 255408"/>
              <a:gd name="connsiteY115" fmla="*/ 180023 h 372427"/>
              <a:gd name="connsiteX116" fmla="*/ 210750 w 255408"/>
              <a:gd name="connsiteY116" fmla="*/ 224790 h 372427"/>
              <a:gd name="connsiteX117" fmla="*/ 210750 w 255408"/>
              <a:gd name="connsiteY117" fmla="*/ 224790 h 372427"/>
              <a:gd name="connsiteX118" fmla="*/ 210750 w 255408"/>
              <a:gd name="connsiteY118" fmla="*/ 224790 h 372427"/>
              <a:gd name="connsiteX119" fmla="*/ 210750 w 255408"/>
              <a:gd name="connsiteY119" fmla="*/ 224790 h 372427"/>
              <a:gd name="connsiteX120" fmla="*/ 210750 w 255408"/>
              <a:gd name="connsiteY120" fmla="*/ 224790 h 372427"/>
              <a:gd name="connsiteX121" fmla="*/ 158363 w 255408"/>
              <a:gd name="connsiteY121" fmla="*/ 344805 h 372427"/>
              <a:gd name="connsiteX122" fmla="*/ 158363 w 255408"/>
              <a:gd name="connsiteY122" fmla="*/ 344805 h 372427"/>
              <a:gd name="connsiteX123" fmla="*/ 158363 w 255408"/>
              <a:gd name="connsiteY123" fmla="*/ 344805 h 372427"/>
              <a:gd name="connsiteX124" fmla="*/ 158363 w 255408"/>
              <a:gd name="connsiteY124" fmla="*/ 344805 h 372427"/>
              <a:gd name="connsiteX125" fmla="*/ 158363 w 255408"/>
              <a:gd name="connsiteY125" fmla="*/ 344805 h 372427"/>
              <a:gd name="connsiteX126" fmla="*/ 139313 w 255408"/>
              <a:gd name="connsiteY126" fmla="*/ 30480 h 372427"/>
              <a:gd name="connsiteX127" fmla="*/ 139313 w 255408"/>
              <a:gd name="connsiteY127" fmla="*/ 30480 h 372427"/>
              <a:gd name="connsiteX128" fmla="*/ 139313 w 255408"/>
              <a:gd name="connsiteY128" fmla="*/ 30480 h 372427"/>
              <a:gd name="connsiteX129" fmla="*/ 139313 w 255408"/>
              <a:gd name="connsiteY129" fmla="*/ 30480 h 372427"/>
              <a:gd name="connsiteX130" fmla="*/ 139313 w 255408"/>
              <a:gd name="connsiteY130" fmla="*/ 30480 h 372427"/>
              <a:gd name="connsiteX131" fmla="*/ 139313 w 255408"/>
              <a:gd name="connsiteY131" fmla="*/ 30480 h 372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255408" h="372427">
                <a:moveTo>
                  <a:pt x="210750" y="0"/>
                </a:moveTo>
                <a:cubicBezTo>
                  <a:pt x="210750" y="0"/>
                  <a:pt x="210750" y="0"/>
                  <a:pt x="210750" y="0"/>
                </a:cubicBezTo>
                <a:cubicBezTo>
                  <a:pt x="205988" y="953"/>
                  <a:pt x="201225" y="2858"/>
                  <a:pt x="196463" y="3810"/>
                </a:cubicBezTo>
                <a:cubicBezTo>
                  <a:pt x="192653" y="4763"/>
                  <a:pt x="189795" y="5715"/>
                  <a:pt x="185985" y="6668"/>
                </a:cubicBezTo>
                <a:cubicBezTo>
                  <a:pt x="178365" y="8573"/>
                  <a:pt x="170745" y="11430"/>
                  <a:pt x="162173" y="13335"/>
                </a:cubicBezTo>
                <a:cubicBezTo>
                  <a:pt x="155505" y="15240"/>
                  <a:pt x="147885" y="17145"/>
                  <a:pt x="141218" y="20003"/>
                </a:cubicBezTo>
                <a:cubicBezTo>
                  <a:pt x="130740" y="23813"/>
                  <a:pt x="121215" y="26670"/>
                  <a:pt x="111690" y="31433"/>
                </a:cubicBezTo>
                <a:cubicBezTo>
                  <a:pt x="102165" y="36195"/>
                  <a:pt x="92640" y="40958"/>
                  <a:pt x="84068" y="46673"/>
                </a:cubicBezTo>
                <a:cubicBezTo>
                  <a:pt x="65970" y="59055"/>
                  <a:pt x="50730" y="73343"/>
                  <a:pt x="36443" y="89535"/>
                </a:cubicBezTo>
                <a:cubicBezTo>
                  <a:pt x="29775" y="97155"/>
                  <a:pt x="23108" y="105728"/>
                  <a:pt x="17393" y="113348"/>
                </a:cubicBezTo>
                <a:cubicBezTo>
                  <a:pt x="11678" y="121920"/>
                  <a:pt x="6915" y="130493"/>
                  <a:pt x="4058" y="140018"/>
                </a:cubicBezTo>
                <a:cubicBezTo>
                  <a:pt x="1200" y="149543"/>
                  <a:pt x="-705" y="160020"/>
                  <a:pt x="248" y="170498"/>
                </a:cubicBezTo>
                <a:cubicBezTo>
                  <a:pt x="248" y="180975"/>
                  <a:pt x="3105" y="190500"/>
                  <a:pt x="6915" y="200025"/>
                </a:cubicBezTo>
                <a:cubicBezTo>
                  <a:pt x="10725" y="209550"/>
                  <a:pt x="16440" y="218123"/>
                  <a:pt x="23108" y="225743"/>
                </a:cubicBezTo>
                <a:cubicBezTo>
                  <a:pt x="25965" y="229553"/>
                  <a:pt x="29775" y="232410"/>
                  <a:pt x="33585" y="235268"/>
                </a:cubicBezTo>
                <a:cubicBezTo>
                  <a:pt x="38348" y="238125"/>
                  <a:pt x="43110" y="240983"/>
                  <a:pt x="47873" y="243840"/>
                </a:cubicBezTo>
                <a:cubicBezTo>
                  <a:pt x="52635" y="246698"/>
                  <a:pt x="57398" y="248603"/>
                  <a:pt x="61208" y="250508"/>
                </a:cubicBezTo>
                <a:cubicBezTo>
                  <a:pt x="66923" y="252413"/>
                  <a:pt x="71685" y="254318"/>
                  <a:pt x="77400" y="256223"/>
                </a:cubicBezTo>
                <a:cubicBezTo>
                  <a:pt x="84068" y="258128"/>
                  <a:pt x="91688" y="260033"/>
                  <a:pt x="98355" y="260985"/>
                </a:cubicBezTo>
                <a:cubicBezTo>
                  <a:pt x="98355" y="261938"/>
                  <a:pt x="98355" y="262890"/>
                  <a:pt x="98355" y="262890"/>
                </a:cubicBezTo>
                <a:cubicBezTo>
                  <a:pt x="97403" y="273368"/>
                  <a:pt x="98355" y="283845"/>
                  <a:pt x="101213" y="293370"/>
                </a:cubicBezTo>
                <a:cubicBezTo>
                  <a:pt x="103118" y="300038"/>
                  <a:pt x="105023" y="306705"/>
                  <a:pt x="108833" y="312420"/>
                </a:cubicBezTo>
                <a:cubicBezTo>
                  <a:pt x="111690" y="318135"/>
                  <a:pt x="115500" y="324803"/>
                  <a:pt x="120263" y="329565"/>
                </a:cubicBezTo>
                <a:cubicBezTo>
                  <a:pt x="125025" y="335280"/>
                  <a:pt x="129788" y="340043"/>
                  <a:pt x="135503" y="344805"/>
                </a:cubicBezTo>
                <a:cubicBezTo>
                  <a:pt x="141218" y="349568"/>
                  <a:pt x="146933" y="354330"/>
                  <a:pt x="153600" y="358140"/>
                </a:cubicBezTo>
                <a:cubicBezTo>
                  <a:pt x="158363" y="360998"/>
                  <a:pt x="163125" y="363855"/>
                  <a:pt x="167888" y="366713"/>
                </a:cubicBezTo>
                <a:cubicBezTo>
                  <a:pt x="169793" y="367665"/>
                  <a:pt x="172650" y="368618"/>
                  <a:pt x="174555" y="369570"/>
                </a:cubicBezTo>
                <a:cubicBezTo>
                  <a:pt x="175508" y="370523"/>
                  <a:pt x="177413" y="370523"/>
                  <a:pt x="178365" y="370523"/>
                </a:cubicBezTo>
                <a:cubicBezTo>
                  <a:pt x="179318" y="370523"/>
                  <a:pt x="180270" y="370523"/>
                  <a:pt x="180270" y="371475"/>
                </a:cubicBezTo>
                <a:cubicBezTo>
                  <a:pt x="181223" y="371475"/>
                  <a:pt x="183128" y="371475"/>
                  <a:pt x="184080" y="372428"/>
                </a:cubicBezTo>
                <a:cubicBezTo>
                  <a:pt x="184080" y="372428"/>
                  <a:pt x="184080" y="372428"/>
                  <a:pt x="185033" y="372428"/>
                </a:cubicBezTo>
                <a:cubicBezTo>
                  <a:pt x="186938" y="372428"/>
                  <a:pt x="189795" y="372428"/>
                  <a:pt x="190748" y="370523"/>
                </a:cubicBezTo>
                <a:cubicBezTo>
                  <a:pt x="191700" y="368618"/>
                  <a:pt x="191700" y="366713"/>
                  <a:pt x="189795" y="364808"/>
                </a:cubicBezTo>
                <a:cubicBezTo>
                  <a:pt x="187890" y="363855"/>
                  <a:pt x="186938" y="362903"/>
                  <a:pt x="185033" y="360998"/>
                </a:cubicBezTo>
                <a:cubicBezTo>
                  <a:pt x="184080" y="360045"/>
                  <a:pt x="182175" y="359093"/>
                  <a:pt x="181223" y="358140"/>
                </a:cubicBezTo>
                <a:cubicBezTo>
                  <a:pt x="179318" y="356235"/>
                  <a:pt x="176460" y="355283"/>
                  <a:pt x="174555" y="354330"/>
                </a:cubicBezTo>
                <a:cubicBezTo>
                  <a:pt x="169793" y="351473"/>
                  <a:pt x="165030" y="347663"/>
                  <a:pt x="159315" y="344805"/>
                </a:cubicBezTo>
                <a:cubicBezTo>
                  <a:pt x="150743" y="338138"/>
                  <a:pt x="143123" y="331470"/>
                  <a:pt x="135503" y="323850"/>
                </a:cubicBezTo>
                <a:cubicBezTo>
                  <a:pt x="130740" y="318135"/>
                  <a:pt x="126930" y="311468"/>
                  <a:pt x="123120" y="304800"/>
                </a:cubicBezTo>
                <a:cubicBezTo>
                  <a:pt x="120263" y="297180"/>
                  <a:pt x="117405" y="290513"/>
                  <a:pt x="116453" y="282893"/>
                </a:cubicBezTo>
                <a:cubicBezTo>
                  <a:pt x="115500" y="276225"/>
                  <a:pt x="115500" y="268605"/>
                  <a:pt x="116453" y="261938"/>
                </a:cubicBezTo>
                <a:cubicBezTo>
                  <a:pt x="136455" y="262890"/>
                  <a:pt x="157410" y="261938"/>
                  <a:pt x="176460" y="256223"/>
                </a:cubicBezTo>
                <a:cubicBezTo>
                  <a:pt x="186938" y="253365"/>
                  <a:pt x="197415" y="248603"/>
                  <a:pt x="206940" y="243840"/>
                </a:cubicBezTo>
                <a:cubicBezTo>
                  <a:pt x="216465" y="239078"/>
                  <a:pt x="225990" y="233363"/>
                  <a:pt x="233610" y="225743"/>
                </a:cubicBezTo>
                <a:cubicBezTo>
                  <a:pt x="237420" y="221933"/>
                  <a:pt x="241230" y="218123"/>
                  <a:pt x="244088" y="214313"/>
                </a:cubicBezTo>
                <a:cubicBezTo>
                  <a:pt x="246945" y="209550"/>
                  <a:pt x="249803" y="204788"/>
                  <a:pt x="251708" y="200025"/>
                </a:cubicBezTo>
                <a:cubicBezTo>
                  <a:pt x="256470" y="190500"/>
                  <a:pt x="256470" y="180023"/>
                  <a:pt x="252660" y="170498"/>
                </a:cubicBezTo>
                <a:cubicBezTo>
                  <a:pt x="250755" y="165735"/>
                  <a:pt x="247898" y="160973"/>
                  <a:pt x="244088" y="156210"/>
                </a:cubicBezTo>
                <a:cubicBezTo>
                  <a:pt x="240278" y="152400"/>
                  <a:pt x="235515" y="149543"/>
                  <a:pt x="230753" y="146685"/>
                </a:cubicBezTo>
                <a:cubicBezTo>
                  <a:pt x="220275" y="141923"/>
                  <a:pt x="207893" y="142875"/>
                  <a:pt x="196463" y="146685"/>
                </a:cubicBezTo>
                <a:cubicBezTo>
                  <a:pt x="185985" y="149543"/>
                  <a:pt x="176460" y="155258"/>
                  <a:pt x="167888" y="160973"/>
                </a:cubicBezTo>
                <a:cubicBezTo>
                  <a:pt x="158363" y="166688"/>
                  <a:pt x="149790" y="173355"/>
                  <a:pt x="141218" y="180975"/>
                </a:cubicBezTo>
                <a:cubicBezTo>
                  <a:pt x="132645" y="188595"/>
                  <a:pt x="125978" y="196215"/>
                  <a:pt x="119310" y="204788"/>
                </a:cubicBezTo>
                <a:cubicBezTo>
                  <a:pt x="116453" y="208598"/>
                  <a:pt x="113595" y="212408"/>
                  <a:pt x="110738" y="217170"/>
                </a:cubicBezTo>
                <a:cubicBezTo>
                  <a:pt x="107880" y="221933"/>
                  <a:pt x="105975" y="226695"/>
                  <a:pt x="104070" y="231458"/>
                </a:cubicBezTo>
                <a:cubicBezTo>
                  <a:pt x="102165" y="236220"/>
                  <a:pt x="100260" y="241935"/>
                  <a:pt x="99308" y="247650"/>
                </a:cubicBezTo>
                <a:cubicBezTo>
                  <a:pt x="87878" y="245745"/>
                  <a:pt x="76448" y="242888"/>
                  <a:pt x="65970" y="239078"/>
                </a:cubicBezTo>
                <a:cubicBezTo>
                  <a:pt x="57398" y="235268"/>
                  <a:pt x="49778" y="231458"/>
                  <a:pt x="42158" y="226695"/>
                </a:cubicBezTo>
                <a:cubicBezTo>
                  <a:pt x="37395" y="223838"/>
                  <a:pt x="33585" y="220028"/>
                  <a:pt x="29775" y="216218"/>
                </a:cubicBezTo>
                <a:cubicBezTo>
                  <a:pt x="25013" y="210503"/>
                  <a:pt x="21203" y="204788"/>
                  <a:pt x="18345" y="198120"/>
                </a:cubicBezTo>
                <a:cubicBezTo>
                  <a:pt x="15488" y="190500"/>
                  <a:pt x="12630" y="182880"/>
                  <a:pt x="11678" y="175260"/>
                </a:cubicBezTo>
                <a:cubicBezTo>
                  <a:pt x="10725" y="168593"/>
                  <a:pt x="10725" y="161925"/>
                  <a:pt x="11678" y="155258"/>
                </a:cubicBezTo>
                <a:cubicBezTo>
                  <a:pt x="12630" y="148590"/>
                  <a:pt x="14535" y="141923"/>
                  <a:pt x="17393" y="135255"/>
                </a:cubicBezTo>
                <a:cubicBezTo>
                  <a:pt x="23108" y="122873"/>
                  <a:pt x="30728" y="112395"/>
                  <a:pt x="40253" y="101918"/>
                </a:cubicBezTo>
                <a:cubicBezTo>
                  <a:pt x="54540" y="85725"/>
                  <a:pt x="69780" y="70485"/>
                  <a:pt x="87878" y="58103"/>
                </a:cubicBezTo>
                <a:cubicBezTo>
                  <a:pt x="95498" y="52388"/>
                  <a:pt x="103118" y="47625"/>
                  <a:pt x="111690" y="43815"/>
                </a:cubicBezTo>
                <a:cubicBezTo>
                  <a:pt x="120263" y="39053"/>
                  <a:pt x="128835" y="35243"/>
                  <a:pt x="137408" y="31433"/>
                </a:cubicBezTo>
                <a:cubicBezTo>
                  <a:pt x="137408" y="31433"/>
                  <a:pt x="136455" y="31433"/>
                  <a:pt x="136455" y="31433"/>
                </a:cubicBezTo>
                <a:cubicBezTo>
                  <a:pt x="136455" y="31433"/>
                  <a:pt x="137408" y="31433"/>
                  <a:pt x="137408" y="31433"/>
                </a:cubicBezTo>
                <a:cubicBezTo>
                  <a:pt x="137408" y="31433"/>
                  <a:pt x="137408" y="31433"/>
                  <a:pt x="137408" y="31433"/>
                </a:cubicBezTo>
                <a:cubicBezTo>
                  <a:pt x="137408" y="31433"/>
                  <a:pt x="137408" y="31433"/>
                  <a:pt x="137408" y="31433"/>
                </a:cubicBezTo>
                <a:cubicBezTo>
                  <a:pt x="144075" y="28575"/>
                  <a:pt x="151695" y="26670"/>
                  <a:pt x="159315" y="23813"/>
                </a:cubicBezTo>
                <a:cubicBezTo>
                  <a:pt x="165030" y="21908"/>
                  <a:pt x="170745" y="20003"/>
                  <a:pt x="176460" y="18098"/>
                </a:cubicBezTo>
                <a:cubicBezTo>
                  <a:pt x="182175" y="16193"/>
                  <a:pt x="187890" y="15240"/>
                  <a:pt x="193605" y="13335"/>
                </a:cubicBezTo>
                <a:cubicBezTo>
                  <a:pt x="199320" y="11430"/>
                  <a:pt x="205988" y="10478"/>
                  <a:pt x="211703" y="8573"/>
                </a:cubicBezTo>
                <a:cubicBezTo>
                  <a:pt x="214560" y="7620"/>
                  <a:pt x="215513" y="4763"/>
                  <a:pt x="214560" y="2858"/>
                </a:cubicBezTo>
                <a:cubicBezTo>
                  <a:pt x="214560" y="953"/>
                  <a:pt x="213608" y="0"/>
                  <a:pt x="211703" y="0"/>
                </a:cubicBezTo>
                <a:cubicBezTo>
                  <a:pt x="211703" y="0"/>
                  <a:pt x="210750" y="0"/>
                  <a:pt x="210750" y="0"/>
                </a:cubicBezTo>
                <a:lnTo>
                  <a:pt x="210750" y="0"/>
                </a:lnTo>
                <a:lnTo>
                  <a:pt x="210750" y="0"/>
                </a:lnTo>
                <a:close/>
                <a:moveTo>
                  <a:pt x="89783" y="56198"/>
                </a:moveTo>
                <a:cubicBezTo>
                  <a:pt x="89783" y="56198"/>
                  <a:pt x="89783" y="56198"/>
                  <a:pt x="89783" y="56198"/>
                </a:cubicBezTo>
                <a:cubicBezTo>
                  <a:pt x="89783" y="56198"/>
                  <a:pt x="89783" y="56198"/>
                  <a:pt x="89783" y="56198"/>
                </a:cubicBezTo>
                <a:lnTo>
                  <a:pt x="89783" y="56198"/>
                </a:lnTo>
                <a:lnTo>
                  <a:pt x="89783" y="56198"/>
                </a:lnTo>
                <a:close/>
                <a:moveTo>
                  <a:pt x="42158" y="100965"/>
                </a:moveTo>
                <a:cubicBezTo>
                  <a:pt x="41205" y="100965"/>
                  <a:pt x="41205" y="101918"/>
                  <a:pt x="42158" y="100965"/>
                </a:cubicBezTo>
                <a:cubicBezTo>
                  <a:pt x="41205" y="101918"/>
                  <a:pt x="41205" y="100965"/>
                  <a:pt x="42158" y="100965"/>
                </a:cubicBezTo>
                <a:lnTo>
                  <a:pt x="42158" y="100965"/>
                </a:lnTo>
                <a:lnTo>
                  <a:pt x="42158" y="100965"/>
                </a:lnTo>
                <a:close/>
                <a:moveTo>
                  <a:pt x="218370" y="162878"/>
                </a:moveTo>
                <a:cubicBezTo>
                  <a:pt x="219323" y="162878"/>
                  <a:pt x="220275" y="162878"/>
                  <a:pt x="222180" y="163830"/>
                </a:cubicBezTo>
                <a:cubicBezTo>
                  <a:pt x="224085" y="164783"/>
                  <a:pt x="226943" y="165735"/>
                  <a:pt x="228848" y="167640"/>
                </a:cubicBezTo>
                <a:cubicBezTo>
                  <a:pt x="229800" y="168593"/>
                  <a:pt x="230753" y="169545"/>
                  <a:pt x="231705" y="170498"/>
                </a:cubicBezTo>
                <a:cubicBezTo>
                  <a:pt x="232658" y="172403"/>
                  <a:pt x="233610" y="173355"/>
                  <a:pt x="234563" y="175260"/>
                </a:cubicBezTo>
                <a:cubicBezTo>
                  <a:pt x="235515" y="178118"/>
                  <a:pt x="236468" y="180975"/>
                  <a:pt x="237420" y="182880"/>
                </a:cubicBezTo>
                <a:cubicBezTo>
                  <a:pt x="237420" y="185738"/>
                  <a:pt x="237420" y="187643"/>
                  <a:pt x="237420" y="190500"/>
                </a:cubicBezTo>
                <a:cubicBezTo>
                  <a:pt x="236468" y="193358"/>
                  <a:pt x="235515" y="197168"/>
                  <a:pt x="234563" y="200025"/>
                </a:cubicBezTo>
                <a:cubicBezTo>
                  <a:pt x="232658" y="204788"/>
                  <a:pt x="229800" y="208598"/>
                  <a:pt x="225990" y="212408"/>
                </a:cubicBezTo>
                <a:cubicBezTo>
                  <a:pt x="222180" y="217170"/>
                  <a:pt x="217418" y="220980"/>
                  <a:pt x="211703" y="224790"/>
                </a:cubicBezTo>
                <a:cubicBezTo>
                  <a:pt x="202178" y="231458"/>
                  <a:pt x="192653" y="236220"/>
                  <a:pt x="182175" y="240983"/>
                </a:cubicBezTo>
                <a:cubicBezTo>
                  <a:pt x="171698" y="244793"/>
                  <a:pt x="161220" y="247650"/>
                  <a:pt x="149790" y="248603"/>
                </a:cubicBezTo>
                <a:cubicBezTo>
                  <a:pt x="139313" y="249555"/>
                  <a:pt x="129788" y="250508"/>
                  <a:pt x="119310" y="249555"/>
                </a:cubicBezTo>
                <a:cubicBezTo>
                  <a:pt x="120263" y="243840"/>
                  <a:pt x="122168" y="238125"/>
                  <a:pt x="125025" y="233363"/>
                </a:cubicBezTo>
                <a:cubicBezTo>
                  <a:pt x="128835" y="224790"/>
                  <a:pt x="134550" y="217170"/>
                  <a:pt x="141218" y="209550"/>
                </a:cubicBezTo>
                <a:cubicBezTo>
                  <a:pt x="150743" y="199073"/>
                  <a:pt x="161220" y="189548"/>
                  <a:pt x="172650" y="180975"/>
                </a:cubicBezTo>
                <a:cubicBezTo>
                  <a:pt x="181223" y="175260"/>
                  <a:pt x="189795" y="169545"/>
                  <a:pt x="199320" y="165735"/>
                </a:cubicBezTo>
                <a:cubicBezTo>
                  <a:pt x="203130" y="163830"/>
                  <a:pt x="207893" y="162878"/>
                  <a:pt x="212655" y="161925"/>
                </a:cubicBezTo>
                <a:cubicBezTo>
                  <a:pt x="213608" y="161925"/>
                  <a:pt x="216465" y="161925"/>
                  <a:pt x="218370" y="162878"/>
                </a:cubicBezTo>
                <a:lnTo>
                  <a:pt x="218370" y="162878"/>
                </a:lnTo>
                <a:lnTo>
                  <a:pt x="218370" y="162878"/>
                </a:lnTo>
                <a:close/>
                <a:moveTo>
                  <a:pt x="173603" y="180023"/>
                </a:moveTo>
                <a:cubicBezTo>
                  <a:pt x="172650" y="180023"/>
                  <a:pt x="172650" y="180975"/>
                  <a:pt x="173603" y="180023"/>
                </a:cubicBezTo>
                <a:cubicBezTo>
                  <a:pt x="172650" y="180975"/>
                  <a:pt x="172650" y="180023"/>
                  <a:pt x="173603" y="180023"/>
                </a:cubicBezTo>
                <a:lnTo>
                  <a:pt x="173603" y="180023"/>
                </a:lnTo>
                <a:lnTo>
                  <a:pt x="173603" y="180023"/>
                </a:lnTo>
                <a:close/>
                <a:moveTo>
                  <a:pt x="210750" y="224790"/>
                </a:moveTo>
                <a:cubicBezTo>
                  <a:pt x="210750" y="225743"/>
                  <a:pt x="210750" y="225743"/>
                  <a:pt x="210750" y="224790"/>
                </a:cubicBezTo>
                <a:cubicBezTo>
                  <a:pt x="210750" y="225743"/>
                  <a:pt x="210750" y="225743"/>
                  <a:pt x="210750" y="224790"/>
                </a:cubicBezTo>
                <a:lnTo>
                  <a:pt x="210750" y="224790"/>
                </a:lnTo>
                <a:lnTo>
                  <a:pt x="210750" y="224790"/>
                </a:lnTo>
                <a:close/>
                <a:moveTo>
                  <a:pt x="158363" y="344805"/>
                </a:moveTo>
                <a:cubicBezTo>
                  <a:pt x="158363" y="345758"/>
                  <a:pt x="159315" y="345758"/>
                  <a:pt x="158363" y="344805"/>
                </a:cubicBezTo>
                <a:cubicBezTo>
                  <a:pt x="159315" y="345758"/>
                  <a:pt x="158363" y="345758"/>
                  <a:pt x="158363" y="344805"/>
                </a:cubicBezTo>
                <a:lnTo>
                  <a:pt x="158363" y="344805"/>
                </a:lnTo>
                <a:lnTo>
                  <a:pt x="158363" y="344805"/>
                </a:lnTo>
                <a:close/>
                <a:moveTo>
                  <a:pt x="139313" y="30480"/>
                </a:moveTo>
                <a:cubicBezTo>
                  <a:pt x="139313" y="30480"/>
                  <a:pt x="139313" y="30480"/>
                  <a:pt x="139313" y="30480"/>
                </a:cubicBezTo>
                <a:cubicBezTo>
                  <a:pt x="139313" y="30480"/>
                  <a:pt x="139313" y="30480"/>
                  <a:pt x="139313" y="30480"/>
                </a:cubicBezTo>
                <a:cubicBezTo>
                  <a:pt x="139313" y="30480"/>
                  <a:pt x="139313" y="30480"/>
                  <a:pt x="139313" y="30480"/>
                </a:cubicBezTo>
                <a:lnTo>
                  <a:pt x="139313" y="30480"/>
                </a:lnTo>
                <a:lnTo>
                  <a:pt x="139313" y="30480"/>
                </a:ln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grpSp>
        <p:nvGrpSpPr>
          <p:cNvPr id="8" name="Graphic 4">
            <a:extLst>
              <a:ext uri="{FF2B5EF4-FFF2-40B4-BE49-F238E27FC236}">
                <a16:creationId xmlns:a16="http://schemas.microsoft.com/office/drawing/2014/main" id="{63EECF64-30AC-B978-C6AB-5F33372DDBE8}"/>
              </a:ext>
            </a:extLst>
          </p:cNvPr>
          <p:cNvGrpSpPr/>
          <p:nvPr/>
        </p:nvGrpSpPr>
        <p:grpSpPr>
          <a:xfrm>
            <a:off x="4858994" y="2132504"/>
            <a:ext cx="2474011" cy="2908047"/>
            <a:chOff x="4857961" y="2164846"/>
            <a:chExt cx="2474011" cy="2908047"/>
          </a:xfrm>
        </p:grpSpPr>
        <p:grpSp>
          <p:nvGrpSpPr>
            <p:cNvPr id="11" name="Graphic 4">
              <a:extLst>
                <a:ext uri="{FF2B5EF4-FFF2-40B4-BE49-F238E27FC236}">
                  <a16:creationId xmlns:a16="http://schemas.microsoft.com/office/drawing/2014/main" id="{B0528717-DC82-A016-9327-F0F80C79B3FB}"/>
                </a:ext>
              </a:extLst>
            </p:cNvPr>
            <p:cNvGrpSpPr/>
            <p:nvPr/>
          </p:nvGrpSpPr>
          <p:grpSpPr>
            <a:xfrm>
              <a:off x="5289496" y="2702639"/>
              <a:ext cx="1612159" cy="2370254"/>
              <a:chOff x="5289496" y="2702639"/>
              <a:chExt cx="1612159" cy="2370254"/>
            </a:xfrm>
          </p:grpSpPr>
          <p:grpSp>
            <p:nvGrpSpPr>
              <p:cNvPr id="18" name="Graphic 4">
                <a:extLst>
                  <a:ext uri="{FF2B5EF4-FFF2-40B4-BE49-F238E27FC236}">
                    <a16:creationId xmlns:a16="http://schemas.microsoft.com/office/drawing/2014/main" id="{3C607834-02FA-1062-2AE2-504C6AC97BC1}"/>
                  </a:ext>
                </a:extLst>
              </p:cNvPr>
              <p:cNvGrpSpPr/>
              <p:nvPr/>
            </p:nvGrpSpPr>
            <p:grpSpPr>
              <a:xfrm>
                <a:off x="5289496" y="2702639"/>
                <a:ext cx="1612159" cy="2370254"/>
                <a:chOff x="5289496" y="2702639"/>
                <a:chExt cx="1612159" cy="2370254"/>
              </a:xfrm>
            </p:grpSpPr>
            <p:sp>
              <p:nvSpPr>
                <p:cNvPr id="19" name="Freeform: Shape 18">
                  <a:extLst>
                    <a:ext uri="{FF2B5EF4-FFF2-40B4-BE49-F238E27FC236}">
                      <a16:creationId xmlns:a16="http://schemas.microsoft.com/office/drawing/2014/main" id="{0D52184B-2C30-F03E-BB32-94585533ABD4}"/>
                    </a:ext>
                  </a:extLst>
                </p:cNvPr>
                <p:cNvSpPr/>
                <p:nvPr/>
              </p:nvSpPr>
              <p:spPr>
                <a:xfrm>
                  <a:off x="5800854" y="4544195"/>
                  <a:ext cx="587810" cy="528698"/>
                </a:xfrm>
                <a:custGeom>
                  <a:avLst/>
                  <a:gdLst>
                    <a:gd name="connsiteX0" fmla="*/ 570449 w 587810"/>
                    <a:gd name="connsiteY0" fmla="*/ 244714 h 528698"/>
                    <a:gd name="connsiteX1" fmla="*/ 570449 w 587810"/>
                    <a:gd name="connsiteY1" fmla="*/ 205857 h 528698"/>
                    <a:gd name="connsiteX2" fmla="*/ 587810 w 587810"/>
                    <a:gd name="connsiteY2" fmla="*/ 153773 h 528698"/>
                    <a:gd name="connsiteX3" fmla="*/ 293905 w 587810"/>
                    <a:gd name="connsiteY3" fmla="*/ 0 h 528698"/>
                    <a:gd name="connsiteX4" fmla="*/ 0 w 587810"/>
                    <a:gd name="connsiteY4" fmla="*/ 153773 h 528698"/>
                    <a:gd name="connsiteX5" fmla="*/ 17361 w 587810"/>
                    <a:gd name="connsiteY5" fmla="*/ 205857 h 528698"/>
                    <a:gd name="connsiteX6" fmla="*/ 17361 w 587810"/>
                    <a:gd name="connsiteY6" fmla="*/ 244714 h 528698"/>
                    <a:gd name="connsiteX7" fmla="*/ 0 w 587810"/>
                    <a:gd name="connsiteY7" fmla="*/ 296799 h 528698"/>
                    <a:gd name="connsiteX8" fmla="*/ 78127 w 587810"/>
                    <a:gd name="connsiteY8" fmla="*/ 400967 h 528698"/>
                    <a:gd name="connsiteX9" fmla="*/ 76473 w 587810"/>
                    <a:gd name="connsiteY9" fmla="*/ 415022 h 528698"/>
                    <a:gd name="connsiteX10" fmla="*/ 293905 w 587810"/>
                    <a:gd name="connsiteY10" fmla="*/ 528698 h 528698"/>
                    <a:gd name="connsiteX11" fmla="*/ 511337 w 587810"/>
                    <a:gd name="connsiteY11" fmla="*/ 415022 h 528698"/>
                    <a:gd name="connsiteX12" fmla="*/ 509683 w 587810"/>
                    <a:gd name="connsiteY12" fmla="*/ 400967 h 528698"/>
                    <a:gd name="connsiteX13" fmla="*/ 587810 w 587810"/>
                    <a:gd name="connsiteY13" fmla="*/ 296799 h 528698"/>
                    <a:gd name="connsiteX14" fmla="*/ 570449 w 587810"/>
                    <a:gd name="connsiteY14" fmla="*/ 244714 h 528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87810" h="528698">
                      <a:moveTo>
                        <a:pt x="570449" y="244714"/>
                      </a:moveTo>
                      <a:cubicBezTo>
                        <a:pt x="562181" y="233140"/>
                        <a:pt x="562181" y="217845"/>
                        <a:pt x="570449" y="205857"/>
                      </a:cubicBezTo>
                      <a:cubicBezTo>
                        <a:pt x="581610" y="189736"/>
                        <a:pt x="587810" y="171961"/>
                        <a:pt x="587810" y="153773"/>
                      </a:cubicBezTo>
                      <a:cubicBezTo>
                        <a:pt x="587810" y="69033"/>
                        <a:pt x="456359" y="0"/>
                        <a:pt x="293905" y="0"/>
                      </a:cubicBezTo>
                      <a:cubicBezTo>
                        <a:pt x="131451" y="0"/>
                        <a:pt x="0" y="69033"/>
                        <a:pt x="0" y="153773"/>
                      </a:cubicBezTo>
                      <a:cubicBezTo>
                        <a:pt x="0" y="171961"/>
                        <a:pt x="6201" y="189736"/>
                        <a:pt x="17361" y="205857"/>
                      </a:cubicBezTo>
                      <a:cubicBezTo>
                        <a:pt x="25629" y="217432"/>
                        <a:pt x="25629" y="232726"/>
                        <a:pt x="17361" y="244714"/>
                      </a:cubicBezTo>
                      <a:cubicBezTo>
                        <a:pt x="6201" y="260835"/>
                        <a:pt x="0" y="278610"/>
                        <a:pt x="0" y="296799"/>
                      </a:cubicBezTo>
                      <a:cubicBezTo>
                        <a:pt x="0" y="336895"/>
                        <a:pt x="29763" y="373685"/>
                        <a:pt x="78127" y="400967"/>
                      </a:cubicBezTo>
                      <a:cubicBezTo>
                        <a:pt x="76887" y="405514"/>
                        <a:pt x="76473" y="410062"/>
                        <a:pt x="76473" y="415022"/>
                      </a:cubicBezTo>
                      <a:cubicBezTo>
                        <a:pt x="76473" y="477854"/>
                        <a:pt x="174028" y="528698"/>
                        <a:pt x="293905" y="528698"/>
                      </a:cubicBezTo>
                      <a:cubicBezTo>
                        <a:pt x="414195" y="528698"/>
                        <a:pt x="511337" y="477854"/>
                        <a:pt x="511337" y="415022"/>
                      </a:cubicBezTo>
                      <a:cubicBezTo>
                        <a:pt x="511337" y="410475"/>
                        <a:pt x="510924" y="405514"/>
                        <a:pt x="509683" y="400967"/>
                      </a:cubicBezTo>
                      <a:cubicBezTo>
                        <a:pt x="558048" y="373685"/>
                        <a:pt x="587810" y="336895"/>
                        <a:pt x="587810" y="296799"/>
                      </a:cubicBezTo>
                      <a:cubicBezTo>
                        <a:pt x="587810" y="278610"/>
                        <a:pt x="582023" y="261249"/>
                        <a:pt x="570449" y="24471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4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grpSp>
              <p:nvGrpSpPr>
                <p:cNvPr id="20" name="Graphic 4">
                  <a:extLst>
                    <a:ext uri="{FF2B5EF4-FFF2-40B4-BE49-F238E27FC236}">
                      <a16:creationId xmlns:a16="http://schemas.microsoft.com/office/drawing/2014/main" id="{D3B663B2-0905-EB0B-6205-B6FF35FBF038}"/>
                    </a:ext>
                  </a:extLst>
                </p:cNvPr>
                <p:cNvGrpSpPr/>
                <p:nvPr/>
              </p:nvGrpSpPr>
              <p:grpSpPr>
                <a:xfrm>
                  <a:off x="5289496" y="2702639"/>
                  <a:ext cx="1612159" cy="2004837"/>
                  <a:chOff x="5289496" y="2702639"/>
                  <a:chExt cx="1612159" cy="2004837"/>
                </a:xfrm>
              </p:grpSpPr>
              <p:sp>
                <p:nvSpPr>
                  <p:cNvPr id="21" name="Freeform: Shape 20">
                    <a:extLst>
                      <a:ext uri="{FF2B5EF4-FFF2-40B4-BE49-F238E27FC236}">
                        <a16:creationId xmlns:a16="http://schemas.microsoft.com/office/drawing/2014/main" id="{8810F18C-022A-FD96-3861-90AC8173D56E}"/>
                      </a:ext>
                    </a:extLst>
                  </p:cNvPr>
                  <p:cNvSpPr/>
                  <p:nvPr/>
                </p:nvSpPr>
                <p:spPr>
                  <a:xfrm>
                    <a:off x="5298593" y="2712559"/>
                    <a:ext cx="1593968" cy="1986235"/>
                  </a:xfrm>
                  <a:custGeom>
                    <a:avLst/>
                    <a:gdLst>
                      <a:gd name="connsiteX0" fmla="*/ 1593968 w 1593968"/>
                      <a:gd name="connsiteY0" fmla="*/ 806895 h 1986235"/>
                      <a:gd name="connsiteX1" fmla="*/ 796167 w 1593968"/>
                      <a:gd name="connsiteY1" fmla="*/ 0 h 1986235"/>
                      <a:gd name="connsiteX2" fmla="*/ 19 w 1593968"/>
                      <a:gd name="connsiteY2" fmla="*/ 796148 h 1986235"/>
                      <a:gd name="connsiteX3" fmla="*/ 250934 w 1593968"/>
                      <a:gd name="connsiteY3" fmla="*/ 1367423 h 1986235"/>
                      <a:gd name="connsiteX4" fmla="*/ 469606 w 1593968"/>
                      <a:gd name="connsiteY4" fmla="*/ 1743588 h 1986235"/>
                      <a:gd name="connsiteX5" fmla="*/ 471259 w 1593968"/>
                      <a:gd name="connsiteY5" fmla="*/ 1750616 h 1986235"/>
                      <a:gd name="connsiteX6" fmla="*/ 775912 w 1593968"/>
                      <a:gd name="connsiteY6" fmla="*/ 1986236 h 1986235"/>
                      <a:gd name="connsiteX7" fmla="*/ 834610 w 1593968"/>
                      <a:gd name="connsiteY7" fmla="*/ 1986236 h 1986235"/>
                      <a:gd name="connsiteX8" fmla="*/ 1139263 w 1593968"/>
                      <a:gd name="connsiteY8" fmla="*/ 1750616 h 1986235"/>
                      <a:gd name="connsiteX9" fmla="*/ 1140503 w 1593968"/>
                      <a:gd name="connsiteY9" fmla="*/ 1746482 h 1986235"/>
                      <a:gd name="connsiteX10" fmla="*/ 1355868 w 1593968"/>
                      <a:gd name="connsiteY10" fmla="*/ 1371557 h 1986235"/>
                      <a:gd name="connsiteX11" fmla="*/ 1593968 w 1593968"/>
                      <a:gd name="connsiteY11" fmla="*/ 806895 h 1986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593968" h="1986235">
                        <a:moveTo>
                          <a:pt x="1593968" y="806895"/>
                        </a:moveTo>
                        <a:cubicBezTo>
                          <a:pt x="1593968" y="371618"/>
                          <a:pt x="1231444" y="0"/>
                          <a:pt x="796167" y="0"/>
                        </a:cubicBezTo>
                        <a:cubicBezTo>
                          <a:pt x="361716" y="0"/>
                          <a:pt x="2912" y="361284"/>
                          <a:pt x="19" y="796148"/>
                        </a:cubicBezTo>
                        <a:cubicBezTo>
                          <a:pt x="-1635" y="1017300"/>
                          <a:pt x="105428" y="1223157"/>
                          <a:pt x="250934" y="1367423"/>
                        </a:cubicBezTo>
                        <a:cubicBezTo>
                          <a:pt x="355929" y="1471178"/>
                          <a:pt x="432402" y="1600563"/>
                          <a:pt x="469606" y="1743588"/>
                        </a:cubicBezTo>
                        <a:lnTo>
                          <a:pt x="471259" y="1750616"/>
                        </a:lnTo>
                        <a:cubicBezTo>
                          <a:pt x="507222" y="1889507"/>
                          <a:pt x="632473" y="1986236"/>
                          <a:pt x="775912" y="1986236"/>
                        </a:cubicBezTo>
                        <a:lnTo>
                          <a:pt x="834610" y="1986236"/>
                        </a:lnTo>
                        <a:cubicBezTo>
                          <a:pt x="978049" y="1986236"/>
                          <a:pt x="1103300" y="1889507"/>
                          <a:pt x="1139263" y="1750616"/>
                        </a:cubicBezTo>
                        <a:lnTo>
                          <a:pt x="1140503" y="1746482"/>
                        </a:lnTo>
                        <a:cubicBezTo>
                          <a:pt x="1177293" y="1604696"/>
                          <a:pt x="1250872" y="1474072"/>
                          <a:pt x="1355868" y="1371557"/>
                        </a:cubicBezTo>
                        <a:cubicBezTo>
                          <a:pt x="1502614" y="1228118"/>
                          <a:pt x="1593968" y="1028047"/>
                          <a:pt x="1593968" y="806895"/>
                        </a:cubicBezTo>
                        <a:close/>
                      </a:path>
                    </a:pathLst>
                  </a:custGeom>
                  <a:solidFill>
                    <a:srgbClr val="F2F2F2"/>
                  </a:solidFill>
                  <a:ln w="411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  <p:sp>
                <p:nvSpPr>
                  <p:cNvPr id="22" name="Freeform: Shape 21">
                    <a:extLst>
                      <a:ext uri="{FF2B5EF4-FFF2-40B4-BE49-F238E27FC236}">
                        <a16:creationId xmlns:a16="http://schemas.microsoft.com/office/drawing/2014/main" id="{AC5BDE60-2AAE-3090-6660-AE8CC0D9524C}"/>
                      </a:ext>
                    </a:extLst>
                  </p:cNvPr>
                  <p:cNvSpPr/>
                  <p:nvPr/>
                </p:nvSpPr>
                <p:spPr>
                  <a:xfrm>
                    <a:off x="5289496" y="2702639"/>
                    <a:ext cx="1612159" cy="2004837"/>
                  </a:xfrm>
                  <a:custGeom>
                    <a:avLst/>
                    <a:gdLst>
                      <a:gd name="connsiteX0" fmla="*/ 843707 w 1612159"/>
                      <a:gd name="connsiteY0" fmla="*/ 2004837 h 2004837"/>
                      <a:gd name="connsiteX1" fmla="*/ 785009 w 1612159"/>
                      <a:gd name="connsiteY1" fmla="*/ 2004837 h 2004837"/>
                      <a:gd name="connsiteX2" fmla="*/ 471262 w 1612159"/>
                      <a:gd name="connsiteY2" fmla="*/ 1762190 h 2004837"/>
                      <a:gd name="connsiteX3" fmla="*/ 469609 w 1612159"/>
                      <a:gd name="connsiteY3" fmla="*/ 1755162 h 2004837"/>
                      <a:gd name="connsiteX4" fmla="*/ 253417 w 1612159"/>
                      <a:gd name="connsiteY4" fmla="*/ 1383131 h 2004837"/>
                      <a:gd name="connsiteX5" fmla="*/ 22 w 1612159"/>
                      <a:gd name="connsiteY5" fmla="*/ 805242 h 2004837"/>
                      <a:gd name="connsiteX6" fmla="*/ 238949 w 1612159"/>
                      <a:gd name="connsiteY6" fmla="*/ 237687 h 2004837"/>
                      <a:gd name="connsiteX7" fmla="*/ 805264 w 1612159"/>
                      <a:gd name="connsiteY7" fmla="*/ 0 h 2004837"/>
                      <a:gd name="connsiteX8" fmla="*/ 1612159 w 1612159"/>
                      <a:gd name="connsiteY8" fmla="*/ 815989 h 2004837"/>
                      <a:gd name="connsiteX9" fmla="*/ 1371579 w 1612159"/>
                      <a:gd name="connsiteY9" fmla="*/ 1386851 h 2004837"/>
                      <a:gd name="connsiteX10" fmla="*/ 1158694 w 1612159"/>
                      <a:gd name="connsiteY10" fmla="*/ 1757229 h 2004837"/>
                      <a:gd name="connsiteX11" fmla="*/ 1157454 w 1612159"/>
                      <a:gd name="connsiteY11" fmla="*/ 1761363 h 2004837"/>
                      <a:gd name="connsiteX12" fmla="*/ 843707 w 1612159"/>
                      <a:gd name="connsiteY12" fmla="*/ 2004837 h 2004837"/>
                      <a:gd name="connsiteX13" fmla="*/ 804851 w 1612159"/>
                      <a:gd name="connsiteY13" fmla="*/ 19015 h 2004837"/>
                      <a:gd name="connsiteX14" fmla="*/ 17797 w 1612159"/>
                      <a:gd name="connsiteY14" fmla="*/ 806069 h 2004837"/>
                      <a:gd name="connsiteX15" fmla="*/ 265818 w 1612159"/>
                      <a:gd name="connsiteY15" fmla="*/ 1370730 h 2004837"/>
                      <a:gd name="connsiteX16" fmla="*/ 486970 w 1612159"/>
                      <a:gd name="connsiteY16" fmla="*/ 1751029 h 2004837"/>
                      <a:gd name="connsiteX17" fmla="*/ 488624 w 1612159"/>
                      <a:gd name="connsiteY17" fmla="*/ 1758056 h 2004837"/>
                      <a:gd name="connsiteX18" fmla="*/ 784595 w 1612159"/>
                      <a:gd name="connsiteY18" fmla="*/ 1987062 h 2004837"/>
                      <a:gd name="connsiteX19" fmla="*/ 843294 w 1612159"/>
                      <a:gd name="connsiteY19" fmla="*/ 1987062 h 2004837"/>
                      <a:gd name="connsiteX20" fmla="*/ 1139266 w 1612159"/>
                      <a:gd name="connsiteY20" fmla="*/ 1758056 h 2004837"/>
                      <a:gd name="connsiteX21" fmla="*/ 1140506 w 1612159"/>
                      <a:gd name="connsiteY21" fmla="*/ 1753922 h 2004837"/>
                      <a:gd name="connsiteX22" fmla="*/ 1358351 w 1612159"/>
                      <a:gd name="connsiteY22" fmla="*/ 1374864 h 2004837"/>
                      <a:gd name="connsiteX23" fmla="*/ 1593558 w 1612159"/>
                      <a:gd name="connsiteY23" fmla="*/ 817230 h 2004837"/>
                      <a:gd name="connsiteX24" fmla="*/ 804851 w 1612159"/>
                      <a:gd name="connsiteY24" fmla="*/ 19015 h 2004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1612159" h="2004837">
                        <a:moveTo>
                          <a:pt x="843707" y="2004837"/>
                        </a:moveTo>
                        <a:lnTo>
                          <a:pt x="785009" y="2004837"/>
                        </a:lnTo>
                        <a:cubicBezTo>
                          <a:pt x="637436" y="2004837"/>
                          <a:pt x="508465" y="1905215"/>
                          <a:pt x="471262" y="1762190"/>
                        </a:cubicBezTo>
                        <a:lnTo>
                          <a:pt x="469609" y="1755162"/>
                        </a:lnTo>
                        <a:cubicBezTo>
                          <a:pt x="433645" y="1616271"/>
                          <a:pt x="358826" y="1487713"/>
                          <a:pt x="253417" y="1383131"/>
                        </a:cubicBezTo>
                        <a:cubicBezTo>
                          <a:pt x="90963" y="1222331"/>
                          <a:pt x="-1632" y="1011513"/>
                          <a:pt x="22" y="805242"/>
                        </a:cubicBezTo>
                        <a:cubicBezTo>
                          <a:pt x="1262" y="592357"/>
                          <a:pt x="86416" y="390633"/>
                          <a:pt x="238949" y="237687"/>
                        </a:cubicBezTo>
                        <a:cubicBezTo>
                          <a:pt x="391895" y="84327"/>
                          <a:pt x="593206" y="0"/>
                          <a:pt x="805264" y="0"/>
                        </a:cubicBezTo>
                        <a:cubicBezTo>
                          <a:pt x="1242608" y="0"/>
                          <a:pt x="1612159" y="373685"/>
                          <a:pt x="1612159" y="815989"/>
                        </a:cubicBezTo>
                        <a:cubicBezTo>
                          <a:pt x="1612159" y="1032594"/>
                          <a:pt x="1526592" y="1235558"/>
                          <a:pt x="1371579" y="1386851"/>
                        </a:cubicBezTo>
                        <a:cubicBezTo>
                          <a:pt x="1269477" y="1486473"/>
                          <a:pt x="1195897" y="1614617"/>
                          <a:pt x="1158694" y="1757229"/>
                        </a:cubicBezTo>
                        <a:lnTo>
                          <a:pt x="1157454" y="1761363"/>
                        </a:lnTo>
                        <a:cubicBezTo>
                          <a:pt x="1120251" y="1905215"/>
                          <a:pt x="991280" y="2004837"/>
                          <a:pt x="843707" y="2004837"/>
                        </a:cubicBezTo>
                        <a:close/>
                        <a:moveTo>
                          <a:pt x="804851" y="19015"/>
                        </a:moveTo>
                        <a:cubicBezTo>
                          <a:pt x="373707" y="19015"/>
                          <a:pt x="20690" y="372032"/>
                          <a:pt x="17797" y="806069"/>
                        </a:cubicBezTo>
                        <a:cubicBezTo>
                          <a:pt x="16557" y="1007379"/>
                          <a:pt x="107084" y="1213237"/>
                          <a:pt x="265818" y="1370730"/>
                        </a:cubicBezTo>
                        <a:cubicBezTo>
                          <a:pt x="373707" y="1477379"/>
                          <a:pt x="450180" y="1608830"/>
                          <a:pt x="486970" y="1751029"/>
                        </a:cubicBezTo>
                        <a:lnTo>
                          <a:pt x="488624" y="1758056"/>
                        </a:lnTo>
                        <a:cubicBezTo>
                          <a:pt x="523760" y="1892814"/>
                          <a:pt x="645290" y="1987062"/>
                          <a:pt x="784595" y="1987062"/>
                        </a:cubicBezTo>
                        <a:lnTo>
                          <a:pt x="843294" y="1987062"/>
                        </a:lnTo>
                        <a:cubicBezTo>
                          <a:pt x="982599" y="1987062"/>
                          <a:pt x="1104129" y="1892814"/>
                          <a:pt x="1139266" y="1758056"/>
                        </a:cubicBezTo>
                        <a:lnTo>
                          <a:pt x="1140506" y="1753922"/>
                        </a:lnTo>
                        <a:cubicBezTo>
                          <a:pt x="1178536" y="1608003"/>
                          <a:pt x="1253769" y="1476966"/>
                          <a:pt x="1358351" y="1374864"/>
                        </a:cubicBezTo>
                        <a:cubicBezTo>
                          <a:pt x="1510057" y="1226878"/>
                          <a:pt x="1593558" y="1028874"/>
                          <a:pt x="1593558" y="817230"/>
                        </a:cubicBezTo>
                        <a:cubicBezTo>
                          <a:pt x="1593971" y="384433"/>
                          <a:pt x="1232687" y="19015"/>
                          <a:pt x="804851" y="1901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1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</p:grpSp>
          </p:grpSp>
          <p:grpSp>
            <p:nvGrpSpPr>
              <p:cNvPr id="23" name="Graphic 4">
                <a:extLst>
                  <a:ext uri="{FF2B5EF4-FFF2-40B4-BE49-F238E27FC236}">
                    <a16:creationId xmlns:a16="http://schemas.microsoft.com/office/drawing/2014/main" id="{595D19AF-29F2-068C-4091-2F7A430FFACC}"/>
                  </a:ext>
                </a:extLst>
              </p:cNvPr>
              <p:cNvGrpSpPr/>
              <p:nvPr/>
            </p:nvGrpSpPr>
            <p:grpSpPr>
              <a:xfrm>
                <a:off x="5430889" y="2913403"/>
                <a:ext cx="1323333" cy="2027212"/>
                <a:chOff x="5430889" y="2913403"/>
                <a:chExt cx="1323333" cy="2027212"/>
              </a:xfrm>
            </p:grpSpPr>
            <p:sp>
              <p:nvSpPr>
                <p:cNvPr id="24" name="Freeform: Shape 23">
                  <a:extLst>
                    <a:ext uri="{FF2B5EF4-FFF2-40B4-BE49-F238E27FC236}">
                      <a16:creationId xmlns:a16="http://schemas.microsoft.com/office/drawing/2014/main" id="{266B1151-4410-17EE-DC7B-71CCBD32ECAF}"/>
                    </a:ext>
                  </a:extLst>
                </p:cNvPr>
                <p:cNvSpPr/>
                <p:nvPr/>
              </p:nvSpPr>
              <p:spPr>
                <a:xfrm>
                  <a:off x="5748281" y="3305590"/>
                  <a:ext cx="734345" cy="363917"/>
                </a:xfrm>
                <a:custGeom>
                  <a:avLst/>
                  <a:gdLst>
                    <a:gd name="connsiteX0" fmla="*/ 233216 w 734345"/>
                    <a:gd name="connsiteY0" fmla="*/ 363918 h 363917"/>
                    <a:gd name="connsiteX1" fmla="*/ 171624 w 734345"/>
                    <a:gd name="connsiteY1" fmla="*/ 338289 h 363917"/>
                    <a:gd name="connsiteX2" fmla="*/ 151369 w 734345"/>
                    <a:gd name="connsiteY2" fmla="*/ 189476 h 363917"/>
                    <a:gd name="connsiteX3" fmla="*/ 215441 w 734345"/>
                    <a:gd name="connsiteY3" fmla="*/ 65879 h 363917"/>
                    <a:gd name="connsiteX4" fmla="*/ 29838 w 734345"/>
                    <a:gd name="connsiteY4" fmla="*/ 126644 h 363917"/>
                    <a:gd name="connsiteX5" fmla="*/ 18677 w 734345"/>
                    <a:gd name="connsiteY5" fmla="*/ 198570 h 363917"/>
                    <a:gd name="connsiteX6" fmla="*/ 10410 w 734345"/>
                    <a:gd name="connsiteY6" fmla="*/ 208491 h 363917"/>
                    <a:gd name="connsiteX7" fmla="*/ 489 w 734345"/>
                    <a:gd name="connsiteY7" fmla="*/ 200224 h 363917"/>
                    <a:gd name="connsiteX8" fmla="*/ 12890 w 734345"/>
                    <a:gd name="connsiteY8" fmla="*/ 120030 h 363917"/>
                    <a:gd name="connsiteX9" fmla="*/ 229495 w 734345"/>
                    <a:gd name="connsiteY9" fmla="*/ 51411 h 363917"/>
                    <a:gd name="connsiteX10" fmla="*/ 292328 w 734345"/>
                    <a:gd name="connsiteY10" fmla="*/ 10901 h 363917"/>
                    <a:gd name="connsiteX11" fmla="*/ 455195 w 734345"/>
                    <a:gd name="connsiteY11" fmla="*/ 29089 h 363917"/>
                    <a:gd name="connsiteX12" fmla="*/ 472556 w 734345"/>
                    <a:gd name="connsiteY12" fmla="*/ 41490 h 363917"/>
                    <a:gd name="connsiteX13" fmla="*/ 633357 w 734345"/>
                    <a:gd name="connsiteY13" fmla="*/ 18341 h 363917"/>
                    <a:gd name="connsiteX14" fmla="*/ 734219 w 734345"/>
                    <a:gd name="connsiteY14" fmla="*/ 143592 h 363917"/>
                    <a:gd name="connsiteX15" fmla="*/ 726778 w 734345"/>
                    <a:gd name="connsiteY15" fmla="*/ 154340 h 363917"/>
                    <a:gd name="connsiteX16" fmla="*/ 716444 w 734345"/>
                    <a:gd name="connsiteY16" fmla="*/ 146899 h 363917"/>
                    <a:gd name="connsiteX17" fmla="*/ 627983 w 734345"/>
                    <a:gd name="connsiteY17" fmla="*/ 36116 h 363917"/>
                    <a:gd name="connsiteX18" fmla="*/ 487024 w 734345"/>
                    <a:gd name="connsiteY18" fmla="*/ 54305 h 363917"/>
                    <a:gd name="connsiteX19" fmla="*/ 561431 w 734345"/>
                    <a:gd name="connsiteY19" fmla="*/ 287444 h 363917"/>
                    <a:gd name="connsiteX20" fmla="*/ 497358 w 734345"/>
                    <a:gd name="connsiteY20" fmla="*/ 343663 h 363917"/>
                    <a:gd name="connsiteX21" fmla="*/ 399390 w 734345"/>
                    <a:gd name="connsiteY21" fmla="*/ 301912 h 363917"/>
                    <a:gd name="connsiteX22" fmla="*/ 420058 w 734345"/>
                    <a:gd name="connsiteY22" fmla="*/ 99775 h 363917"/>
                    <a:gd name="connsiteX23" fmla="*/ 457675 w 734345"/>
                    <a:gd name="connsiteY23" fmla="*/ 53478 h 363917"/>
                    <a:gd name="connsiteX24" fmla="*/ 445687 w 734345"/>
                    <a:gd name="connsiteY24" fmla="*/ 45210 h 363917"/>
                    <a:gd name="connsiteX25" fmla="*/ 298941 w 734345"/>
                    <a:gd name="connsiteY25" fmla="*/ 28676 h 363917"/>
                    <a:gd name="connsiteX26" fmla="*/ 247684 w 734345"/>
                    <a:gd name="connsiteY26" fmla="*/ 60092 h 363917"/>
                    <a:gd name="connsiteX27" fmla="*/ 329531 w 734345"/>
                    <a:gd name="connsiteY27" fmla="*/ 273390 h 363917"/>
                    <a:gd name="connsiteX28" fmla="*/ 258431 w 734345"/>
                    <a:gd name="connsiteY28" fmla="*/ 361024 h 363917"/>
                    <a:gd name="connsiteX29" fmla="*/ 233216 w 734345"/>
                    <a:gd name="connsiteY29" fmla="*/ 363918 h 363917"/>
                    <a:gd name="connsiteX30" fmla="*/ 233629 w 734345"/>
                    <a:gd name="connsiteY30" fmla="*/ 72906 h 363917"/>
                    <a:gd name="connsiteX31" fmla="*/ 168730 w 734345"/>
                    <a:gd name="connsiteY31" fmla="*/ 194850 h 363917"/>
                    <a:gd name="connsiteX32" fmla="*/ 184438 w 734345"/>
                    <a:gd name="connsiteY32" fmla="*/ 325474 h 363917"/>
                    <a:gd name="connsiteX33" fmla="*/ 252231 w 734345"/>
                    <a:gd name="connsiteY33" fmla="*/ 342836 h 363917"/>
                    <a:gd name="connsiteX34" fmla="*/ 310516 w 734345"/>
                    <a:gd name="connsiteY34" fmla="*/ 269256 h 363917"/>
                    <a:gd name="connsiteX35" fmla="*/ 233629 w 734345"/>
                    <a:gd name="connsiteY35" fmla="*/ 72906 h 363917"/>
                    <a:gd name="connsiteX36" fmla="*/ 471316 w 734345"/>
                    <a:gd name="connsiteY36" fmla="*/ 65466 h 363917"/>
                    <a:gd name="connsiteX37" fmla="*/ 435353 w 734345"/>
                    <a:gd name="connsiteY37" fmla="*/ 108869 h 363917"/>
                    <a:gd name="connsiteX38" fmla="*/ 413444 w 734345"/>
                    <a:gd name="connsiteY38" fmla="*/ 291578 h 363917"/>
                    <a:gd name="connsiteX39" fmla="*/ 493225 w 734345"/>
                    <a:gd name="connsiteY39" fmla="*/ 325888 h 363917"/>
                    <a:gd name="connsiteX40" fmla="*/ 542829 w 734345"/>
                    <a:gd name="connsiteY40" fmla="*/ 282897 h 363917"/>
                    <a:gd name="connsiteX41" fmla="*/ 471316 w 734345"/>
                    <a:gd name="connsiteY41" fmla="*/ 65466 h 363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734345" h="363917">
                      <a:moveTo>
                        <a:pt x="233216" y="363918"/>
                      </a:moveTo>
                      <a:cubicBezTo>
                        <a:pt x="210480" y="363918"/>
                        <a:pt x="188572" y="354824"/>
                        <a:pt x="171624" y="338289"/>
                      </a:cubicBezTo>
                      <a:cubicBezTo>
                        <a:pt x="139794" y="306046"/>
                        <a:pt x="132354" y="251895"/>
                        <a:pt x="151369" y="189476"/>
                      </a:cubicBezTo>
                      <a:cubicBezTo>
                        <a:pt x="168317" y="133258"/>
                        <a:pt x="191466" y="93575"/>
                        <a:pt x="215441" y="65879"/>
                      </a:cubicBezTo>
                      <a:cubicBezTo>
                        <a:pt x="117473" y="34463"/>
                        <a:pt x="48027" y="81174"/>
                        <a:pt x="29838" y="126644"/>
                      </a:cubicBezTo>
                      <a:cubicBezTo>
                        <a:pt x="20744" y="149379"/>
                        <a:pt x="17024" y="173768"/>
                        <a:pt x="18677" y="198570"/>
                      </a:cubicBezTo>
                      <a:cubicBezTo>
                        <a:pt x="19091" y="203531"/>
                        <a:pt x="15371" y="208078"/>
                        <a:pt x="10410" y="208491"/>
                      </a:cubicBezTo>
                      <a:cubicBezTo>
                        <a:pt x="5450" y="208904"/>
                        <a:pt x="903" y="205184"/>
                        <a:pt x="489" y="200224"/>
                      </a:cubicBezTo>
                      <a:cubicBezTo>
                        <a:pt x="-1578" y="172941"/>
                        <a:pt x="2969" y="145246"/>
                        <a:pt x="12890" y="120030"/>
                      </a:cubicBezTo>
                      <a:cubicBezTo>
                        <a:pt x="34799" y="66292"/>
                        <a:pt x="115819" y="10901"/>
                        <a:pt x="229495" y="51411"/>
                      </a:cubicBezTo>
                      <a:cubicBezTo>
                        <a:pt x="251404" y="30329"/>
                        <a:pt x="273313" y="18341"/>
                        <a:pt x="292328" y="10901"/>
                      </a:cubicBezTo>
                      <a:cubicBezTo>
                        <a:pt x="354333" y="-12248"/>
                        <a:pt x="417165" y="5114"/>
                        <a:pt x="455195" y="29089"/>
                      </a:cubicBezTo>
                      <a:cubicBezTo>
                        <a:pt x="460982" y="32809"/>
                        <a:pt x="466769" y="36943"/>
                        <a:pt x="472556" y="41490"/>
                      </a:cubicBezTo>
                      <a:cubicBezTo>
                        <a:pt x="525881" y="5114"/>
                        <a:pt x="592020" y="5114"/>
                        <a:pt x="633357" y="18341"/>
                      </a:cubicBezTo>
                      <a:cubicBezTo>
                        <a:pt x="702803" y="40663"/>
                        <a:pt x="726365" y="98535"/>
                        <a:pt x="734219" y="143592"/>
                      </a:cubicBezTo>
                      <a:cubicBezTo>
                        <a:pt x="735045" y="148553"/>
                        <a:pt x="731738" y="153100"/>
                        <a:pt x="726778" y="154340"/>
                      </a:cubicBezTo>
                      <a:cubicBezTo>
                        <a:pt x="721818" y="155166"/>
                        <a:pt x="717270" y="151860"/>
                        <a:pt x="716444" y="146899"/>
                      </a:cubicBezTo>
                      <a:cubicBezTo>
                        <a:pt x="709830" y="107216"/>
                        <a:pt x="688748" y="55545"/>
                        <a:pt x="627983" y="36116"/>
                      </a:cubicBezTo>
                      <a:cubicBezTo>
                        <a:pt x="591606" y="24542"/>
                        <a:pt x="534148" y="23715"/>
                        <a:pt x="487024" y="54305"/>
                      </a:cubicBezTo>
                      <a:cubicBezTo>
                        <a:pt x="544896" y="109283"/>
                        <a:pt x="584992" y="204771"/>
                        <a:pt x="561431" y="287444"/>
                      </a:cubicBezTo>
                      <a:cubicBezTo>
                        <a:pt x="552750" y="317207"/>
                        <a:pt x="528774" y="338289"/>
                        <a:pt x="497358" y="343663"/>
                      </a:cubicBezTo>
                      <a:cubicBezTo>
                        <a:pt x="460155" y="349863"/>
                        <a:pt x="421712" y="333742"/>
                        <a:pt x="399390" y="301912"/>
                      </a:cubicBezTo>
                      <a:cubicBezTo>
                        <a:pt x="379962" y="274217"/>
                        <a:pt x="357226" y="211385"/>
                        <a:pt x="420058" y="99775"/>
                      </a:cubicBezTo>
                      <a:cubicBezTo>
                        <a:pt x="430806" y="81174"/>
                        <a:pt x="443620" y="65879"/>
                        <a:pt x="457675" y="53478"/>
                      </a:cubicBezTo>
                      <a:cubicBezTo>
                        <a:pt x="453541" y="50584"/>
                        <a:pt x="449821" y="47691"/>
                        <a:pt x="445687" y="45210"/>
                      </a:cubicBezTo>
                      <a:cubicBezTo>
                        <a:pt x="411378" y="23715"/>
                        <a:pt x="354746" y="8007"/>
                        <a:pt x="298941" y="28676"/>
                      </a:cubicBezTo>
                      <a:cubicBezTo>
                        <a:pt x="280340" y="35703"/>
                        <a:pt x="263392" y="46037"/>
                        <a:pt x="247684" y="60092"/>
                      </a:cubicBezTo>
                      <a:cubicBezTo>
                        <a:pt x="310516" y="96055"/>
                        <a:pt x="342345" y="210145"/>
                        <a:pt x="329531" y="273390"/>
                      </a:cubicBezTo>
                      <a:cubicBezTo>
                        <a:pt x="320437" y="318034"/>
                        <a:pt x="294808" y="349863"/>
                        <a:pt x="258431" y="361024"/>
                      </a:cubicBezTo>
                      <a:cubicBezTo>
                        <a:pt x="249750" y="363091"/>
                        <a:pt x="241483" y="363918"/>
                        <a:pt x="233216" y="363918"/>
                      </a:cubicBezTo>
                      <a:close/>
                      <a:moveTo>
                        <a:pt x="233629" y="72906"/>
                      </a:moveTo>
                      <a:cubicBezTo>
                        <a:pt x="206347" y="102255"/>
                        <a:pt x="184438" y="143592"/>
                        <a:pt x="168730" y="194850"/>
                      </a:cubicBezTo>
                      <a:cubicBezTo>
                        <a:pt x="151782" y="250655"/>
                        <a:pt x="157569" y="298192"/>
                        <a:pt x="184438" y="325474"/>
                      </a:cubicBezTo>
                      <a:cubicBezTo>
                        <a:pt x="202626" y="343663"/>
                        <a:pt x="227842" y="350276"/>
                        <a:pt x="252231" y="342836"/>
                      </a:cubicBezTo>
                      <a:cubicBezTo>
                        <a:pt x="281580" y="334155"/>
                        <a:pt x="303075" y="307286"/>
                        <a:pt x="310516" y="269256"/>
                      </a:cubicBezTo>
                      <a:cubicBezTo>
                        <a:pt x="322503" y="212625"/>
                        <a:pt x="290674" y="101015"/>
                        <a:pt x="233629" y="72906"/>
                      </a:cubicBezTo>
                      <a:close/>
                      <a:moveTo>
                        <a:pt x="471316" y="65466"/>
                      </a:moveTo>
                      <a:cubicBezTo>
                        <a:pt x="457675" y="76626"/>
                        <a:pt x="445687" y="91094"/>
                        <a:pt x="435353" y="108869"/>
                      </a:cubicBezTo>
                      <a:cubicBezTo>
                        <a:pt x="377068" y="211385"/>
                        <a:pt x="396910" y="267189"/>
                        <a:pt x="413444" y="291578"/>
                      </a:cubicBezTo>
                      <a:cubicBezTo>
                        <a:pt x="431633" y="317207"/>
                        <a:pt x="463049" y="330848"/>
                        <a:pt x="493225" y="325888"/>
                      </a:cubicBezTo>
                      <a:cubicBezTo>
                        <a:pt x="518027" y="321754"/>
                        <a:pt x="536215" y="306046"/>
                        <a:pt x="542829" y="282897"/>
                      </a:cubicBezTo>
                      <a:cubicBezTo>
                        <a:pt x="565151" y="205184"/>
                        <a:pt x="526294" y="115896"/>
                        <a:pt x="471316" y="6546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4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25" name="Freeform: Shape 24">
                  <a:extLst>
                    <a:ext uri="{FF2B5EF4-FFF2-40B4-BE49-F238E27FC236}">
                      <a16:creationId xmlns:a16="http://schemas.microsoft.com/office/drawing/2014/main" id="{76521595-0521-2451-FCCA-AF5E8FBDBBB5}"/>
                    </a:ext>
                  </a:extLst>
                </p:cNvPr>
                <p:cNvSpPr/>
                <p:nvPr/>
              </p:nvSpPr>
              <p:spPr>
                <a:xfrm>
                  <a:off x="6451051" y="3600748"/>
                  <a:ext cx="303171" cy="422602"/>
                </a:xfrm>
                <a:custGeom>
                  <a:avLst/>
                  <a:gdLst>
                    <a:gd name="connsiteX0" fmla="*/ 9127 w 303171"/>
                    <a:gd name="connsiteY0" fmla="*/ 422603 h 422602"/>
                    <a:gd name="connsiteX1" fmla="*/ 1273 w 303171"/>
                    <a:gd name="connsiteY1" fmla="*/ 418469 h 422602"/>
                    <a:gd name="connsiteX2" fmla="*/ 4166 w 303171"/>
                    <a:gd name="connsiteY2" fmla="*/ 406068 h 422602"/>
                    <a:gd name="connsiteX3" fmla="*/ 285257 w 303171"/>
                    <a:gd name="connsiteY3" fmla="*/ 7167 h 422602"/>
                    <a:gd name="connsiteX4" fmla="*/ 296004 w 303171"/>
                    <a:gd name="connsiteY4" fmla="*/ 140 h 422602"/>
                    <a:gd name="connsiteX5" fmla="*/ 303032 w 303171"/>
                    <a:gd name="connsiteY5" fmla="*/ 10888 h 422602"/>
                    <a:gd name="connsiteX6" fmla="*/ 13674 w 303171"/>
                    <a:gd name="connsiteY6" fmla="*/ 421363 h 422602"/>
                    <a:gd name="connsiteX7" fmla="*/ 9127 w 303171"/>
                    <a:gd name="connsiteY7" fmla="*/ 422603 h 422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3171" h="422602">
                      <a:moveTo>
                        <a:pt x="9127" y="422603"/>
                      </a:moveTo>
                      <a:cubicBezTo>
                        <a:pt x="6233" y="422603"/>
                        <a:pt x="2926" y="420949"/>
                        <a:pt x="1273" y="418469"/>
                      </a:cubicBezTo>
                      <a:cubicBezTo>
                        <a:pt x="-1208" y="414335"/>
                        <a:pt x="32" y="408548"/>
                        <a:pt x="4166" y="406068"/>
                      </a:cubicBezTo>
                      <a:cubicBezTo>
                        <a:pt x="146365" y="316367"/>
                        <a:pt x="248880" y="171275"/>
                        <a:pt x="285257" y="7167"/>
                      </a:cubicBezTo>
                      <a:cubicBezTo>
                        <a:pt x="286497" y="2207"/>
                        <a:pt x="291044" y="-687"/>
                        <a:pt x="296004" y="140"/>
                      </a:cubicBezTo>
                      <a:cubicBezTo>
                        <a:pt x="300965" y="1380"/>
                        <a:pt x="303858" y="5927"/>
                        <a:pt x="303032" y="10888"/>
                      </a:cubicBezTo>
                      <a:cubicBezTo>
                        <a:pt x="265829" y="179542"/>
                        <a:pt x="160420" y="329181"/>
                        <a:pt x="13674" y="421363"/>
                      </a:cubicBezTo>
                      <a:cubicBezTo>
                        <a:pt x="12433" y="422189"/>
                        <a:pt x="10780" y="422603"/>
                        <a:pt x="9127" y="42260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4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26" name="Freeform: Shape 25">
                  <a:extLst>
                    <a:ext uri="{FF2B5EF4-FFF2-40B4-BE49-F238E27FC236}">
                      <a16:creationId xmlns:a16="http://schemas.microsoft.com/office/drawing/2014/main" id="{C2BE833D-BEBF-E9FE-A6B4-DB9AF46462E9}"/>
                    </a:ext>
                  </a:extLst>
                </p:cNvPr>
                <p:cNvSpPr/>
                <p:nvPr/>
              </p:nvSpPr>
              <p:spPr>
                <a:xfrm>
                  <a:off x="5430889" y="2913403"/>
                  <a:ext cx="374564" cy="1018592"/>
                </a:xfrm>
                <a:custGeom>
                  <a:avLst/>
                  <a:gdLst>
                    <a:gd name="connsiteX0" fmla="*/ 171135 w 374564"/>
                    <a:gd name="connsiteY0" fmla="*/ 1018593 h 1018592"/>
                    <a:gd name="connsiteX1" fmla="*/ 164107 w 374564"/>
                    <a:gd name="connsiteY1" fmla="*/ 1015699 h 1018592"/>
                    <a:gd name="connsiteX2" fmla="*/ 0 w 374564"/>
                    <a:gd name="connsiteY2" fmla="*/ 583729 h 1018592"/>
                    <a:gd name="connsiteX3" fmla="*/ 361284 w 374564"/>
                    <a:gd name="connsiteY3" fmla="*/ 880 h 1018592"/>
                    <a:gd name="connsiteX4" fmla="*/ 373685 w 374564"/>
                    <a:gd name="connsiteY4" fmla="*/ 5013 h 1018592"/>
                    <a:gd name="connsiteX5" fmla="*/ 369552 w 374564"/>
                    <a:gd name="connsiteY5" fmla="*/ 17415 h 1018592"/>
                    <a:gd name="connsiteX6" fmla="*/ 18602 w 374564"/>
                    <a:gd name="connsiteY6" fmla="*/ 583729 h 1018592"/>
                    <a:gd name="connsiteX7" fmla="*/ 178162 w 374564"/>
                    <a:gd name="connsiteY7" fmla="*/ 1003298 h 1018592"/>
                    <a:gd name="connsiteX8" fmla="*/ 177335 w 374564"/>
                    <a:gd name="connsiteY8" fmla="*/ 1016113 h 1018592"/>
                    <a:gd name="connsiteX9" fmla="*/ 171135 w 374564"/>
                    <a:gd name="connsiteY9" fmla="*/ 1018593 h 1018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74564" h="1018592">
                      <a:moveTo>
                        <a:pt x="171135" y="1018593"/>
                      </a:moveTo>
                      <a:cubicBezTo>
                        <a:pt x="168654" y="1018593"/>
                        <a:pt x="166174" y="1017353"/>
                        <a:pt x="164107" y="1015699"/>
                      </a:cubicBezTo>
                      <a:cubicBezTo>
                        <a:pt x="58285" y="896649"/>
                        <a:pt x="0" y="743290"/>
                        <a:pt x="0" y="583729"/>
                      </a:cubicBezTo>
                      <a:cubicBezTo>
                        <a:pt x="0" y="334882"/>
                        <a:pt x="138478" y="111663"/>
                        <a:pt x="361284" y="880"/>
                      </a:cubicBezTo>
                      <a:cubicBezTo>
                        <a:pt x="365831" y="-1187"/>
                        <a:pt x="371205" y="466"/>
                        <a:pt x="373685" y="5013"/>
                      </a:cubicBezTo>
                      <a:cubicBezTo>
                        <a:pt x="375752" y="9561"/>
                        <a:pt x="374099" y="14934"/>
                        <a:pt x="369552" y="17415"/>
                      </a:cubicBezTo>
                      <a:cubicBezTo>
                        <a:pt x="152946" y="124890"/>
                        <a:pt x="18602" y="341909"/>
                        <a:pt x="18602" y="583729"/>
                      </a:cubicBezTo>
                      <a:cubicBezTo>
                        <a:pt x="18602" y="738743"/>
                        <a:pt x="75233" y="887968"/>
                        <a:pt x="178162" y="1003298"/>
                      </a:cubicBezTo>
                      <a:cubicBezTo>
                        <a:pt x="181469" y="1007019"/>
                        <a:pt x="181055" y="1012806"/>
                        <a:pt x="177335" y="1016113"/>
                      </a:cubicBezTo>
                      <a:cubicBezTo>
                        <a:pt x="175268" y="1017766"/>
                        <a:pt x="173201" y="1018593"/>
                        <a:pt x="171135" y="101859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4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27" name="Freeform: Shape 26">
                  <a:extLst>
                    <a:ext uri="{FF2B5EF4-FFF2-40B4-BE49-F238E27FC236}">
                      <a16:creationId xmlns:a16="http://schemas.microsoft.com/office/drawing/2014/main" id="{36CF1F42-C389-5B43-155E-08E663F802C8}"/>
                    </a:ext>
                  </a:extLst>
                </p:cNvPr>
                <p:cNvSpPr/>
                <p:nvPr/>
              </p:nvSpPr>
              <p:spPr>
                <a:xfrm>
                  <a:off x="6135970" y="4753870"/>
                  <a:ext cx="96729" cy="35865"/>
                </a:xfrm>
                <a:custGeom>
                  <a:avLst/>
                  <a:gdLst>
                    <a:gd name="connsiteX0" fmla="*/ 9221 w 96729"/>
                    <a:gd name="connsiteY0" fmla="*/ 35866 h 35865"/>
                    <a:gd name="connsiteX1" fmla="*/ 127 w 96729"/>
                    <a:gd name="connsiteY1" fmla="*/ 28425 h 35865"/>
                    <a:gd name="connsiteX2" fmla="*/ 7567 w 96729"/>
                    <a:gd name="connsiteY2" fmla="*/ 17678 h 35865"/>
                    <a:gd name="connsiteX3" fmla="*/ 85280 w 96729"/>
                    <a:gd name="connsiteY3" fmla="*/ 316 h 35865"/>
                    <a:gd name="connsiteX4" fmla="*/ 96441 w 96729"/>
                    <a:gd name="connsiteY4" fmla="*/ 6517 h 35865"/>
                    <a:gd name="connsiteX5" fmla="*/ 90241 w 96729"/>
                    <a:gd name="connsiteY5" fmla="*/ 17678 h 35865"/>
                    <a:gd name="connsiteX6" fmla="*/ 10461 w 96729"/>
                    <a:gd name="connsiteY6" fmla="*/ 35452 h 35865"/>
                    <a:gd name="connsiteX7" fmla="*/ 9221 w 96729"/>
                    <a:gd name="connsiteY7" fmla="*/ 35866 h 358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6729" h="35865">
                      <a:moveTo>
                        <a:pt x="9221" y="35866"/>
                      </a:moveTo>
                      <a:cubicBezTo>
                        <a:pt x="4674" y="35866"/>
                        <a:pt x="953" y="32559"/>
                        <a:pt x="127" y="28425"/>
                      </a:cubicBezTo>
                      <a:cubicBezTo>
                        <a:pt x="-700" y="23465"/>
                        <a:pt x="2607" y="18918"/>
                        <a:pt x="7567" y="17678"/>
                      </a:cubicBezTo>
                      <a:cubicBezTo>
                        <a:pt x="34436" y="13131"/>
                        <a:pt x="60478" y="7343"/>
                        <a:pt x="85280" y="316"/>
                      </a:cubicBezTo>
                      <a:cubicBezTo>
                        <a:pt x="90241" y="-924"/>
                        <a:pt x="95201" y="1556"/>
                        <a:pt x="96441" y="6517"/>
                      </a:cubicBezTo>
                      <a:cubicBezTo>
                        <a:pt x="97682" y="11477"/>
                        <a:pt x="94788" y="16437"/>
                        <a:pt x="90241" y="17678"/>
                      </a:cubicBezTo>
                      <a:cubicBezTo>
                        <a:pt x="65025" y="24705"/>
                        <a:pt x="38156" y="30905"/>
                        <a:pt x="10461" y="35452"/>
                      </a:cubicBezTo>
                      <a:cubicBezTo>
                        <a:pt x="10047" y="35866"/>
                        <a:pt x="9634" y="35866"/>
                        <a:pt x="9221" y="3586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4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28" name="Freeform: Shape 27">
                  <a:extLst>
                    <a:ext uri="{FF2B5EF4-FFF2-40B4-BE49-F238E27FC236}">
                      <a16:creationId xmlns:a16="http://schemas.microsoft.com/office/drawing/2014/main" id="{09F77DF7-D335-012E-FCA0-D2F96EB13567}"/>
                    </a:ext>
                  </a:extLst>
                </p:cNvPr>
                <p:cNvSpPr/>
                <p:nvPr/>
              </p:nvSpPr>
              <p:spPr>
                <a:xfrm>
                  <a:off x="6012086" y="4874914"/>
                  <a:ext cx="252544" cy="65701"/>
                </a:xfrm>
                <a:custGeom>
                  <a:avLst/>
                  <a:gdLst>
                    <a:gd name="connsiteX0" fmla="*/ 9094 w 252544"/>
                    <a:gd name="connsiteY0" fmla="*/ 65702 h 65701"/>
                    <a:gd name="connsiteX1" fmla="*/ 0 w 252544"/>
                    <a:gd name="connsiteY1" fmla="*/ 56608 h 65701"/>
                    <a:gd name="connsiteX2" fmla="*/ 9094 w 252544"/>
                    <a:gd name="connsiteY2" fmla="*/ 47514 h 65701"/>
                    <a:gd name="connsiteX3" fmla="*/ 239754 w 252544"/>
                    <a:gd name="connsiteY3" fmla="*/ 803 h 65701"/>
                    <a:gd name="connsiteX4" fmla="*/ 251741 w 252544"/>
                    <a:gd name="connsiteY4" fmla="*/ 5350 h 65701"/>
                    <a:gd name="connsiteX5" fmla="*/ 247194 w 252544"/>
                    <a:gd name="connsiteY5" fmla="*/ 17338 h 65701"/>
                    <a:gd name="connsiteX6" fmla="*/ 9094 w 252544"/>
                    <a:gd name="connsiteY6" fmla="*/ 65702 h 65701"/>
                    <a:gd name="connsiteX7" fmla="*/ 9094 w 252544"/>
                    <a:gd name="connsiteY7" fmla="*/ 65702 h 657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2544" h="65701">
                      <a:moveTo>
                        <a:pt x="9094" y="65702"/>
                      </a:moveTo>
                      <a:cubicBezTo>
                        <a:pt x="4134" y="65702"/>
                        <a:pt x="0" y="61568"/>
                        <a:pt x="0" y="56608"/>
                      </a:cubicBezTo>
                      <a:cubicBezTo>
                        <a:pt x="0" y="51647"/>
                        <a:pt x="4134" y="47514"/>
                        <a:pt x="9094" y="47514"/>
                      </a:cubicBezTo>
                      <a:cubicBezTo>
                        <a:pt x="70273" y="47100"/>
                        <a:pt x="159560" y="38419"/>
                        <a:pt x="239754" y="803"/>
                      </a:cubicBezTo>
                      <a:cubicBezTo>
                        <a:pt x="244301" y="-1264"/>
                        <a:pt x="249675" y="803"/>
                        <a:pt x="251741" y="5350"/>
                      </a:cubicBezTo>
                      <a:cubicBezTo>
                        <a:pt x="253808" y="9897"/>
                        <a:pt x="251741" y="15271"/>
                        <a:pt x="247194" y="17338"/>
                      </a:cubicBezTo>
                      <a:cubicBezTo>
                        <a:pt x="164521" y="56608"/>
                        <a:pt x="71926" y="65288"/>
                        <a:pt x="9094" y="65702"/>
                      </a:cubicBezTo>
                      <a:cubicBezTo>
                        <a:pt x="9094" y="65702"/>
                        <a:pt x="9094" y="65702"/>
                        <a:pt x="9094" y="6570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4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</p:grpSp>
        </p:grpSp>
        <p:grpSp>
          <p:nvGrpSpPr>
            <p:cNvPr id="29" name="Graphic 4">
              <a:extLst>
                <a:ext uri="{FF2B5EF4-FFF2-40B4-BE49-F238E27FC236}">
                  <a16:creationId xmlns:a16="http://schemas.microsoft.com/office/drawing/2014/main" id="{E40693BE-FA61-3D90-2ABA-1655A8EA2E02}"/>
                </a:ext>
              </a:extLst>
            </p:cNvPr>
            <p:cNvGrpSpPr/>
            <p:nvPr/>
          </p:nvGrpSpPr>
          <p:grpSpPr>
            <a:xfrm>
              <a:off x="4857961" y="2164846"/>
              <a:ext cx="2474011" cy="1076411"/>
              <a:chOff x="4857961" y="2164846"/>
              <a:chExt cx="2474011" cy="1076411"/>
            </a:xfrm>
            <a:solidFill>
              <a:srgbClr val="000000"/>
            </a:solidFill>
          </p:grpSpPr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B295ACA7-D29C-C75E-27E6-EE297B8AB5BF}"/>
                  </a:ext>
                </a:extLst>
              </p:cNvPr>
              <p:cNvSpPr/>
              <p:nvPr/>
            </p:nvSpPr>
            <p:spPr>
              <a:xfrm>
                <a:off x="6089799" y="2164846"/>
                <a:ext cx="26042" cy="367071"/>
              </a:xfrm>
              <a:custGeom>
                <a:avLst/>
                <a:gdLst>
                  <a:gd name="connsiteX0" fmla="*/ 9094 w 26042"/>
                  <a:gd name="connsiteY0" fmla="*/ 367071 h 367071"/>
                  <a:gd name="connsiteX1" fmla="*/ 9094 w 26042"/>
                  <a:gd name="connsiteY1" fmla="*/ 367071 h 367071"/>
                  <a:gd name="connsiteX2" fmla="*/ 0 w 26042"/>
                  <a:gd name="connsiteY2" fmla="*/ 357564 h 367071"/>
                  <a:gd name="connsiteX3" fmla="*/ 7441 w 26042"/>
                  <a:gd name="connsiteY3" fmla="*/ 9094 h 367071"/>
                  <a:gd name="connsiteX4" fmla="*/ 16948 w 26042"/>
                  <a:gd name="connsiteY4" fmla="*/ 0 h 367071"/>
                  <a:gd name="connsiteX5" fmla="*/ 26042 w 26042"/>
                  <a:gd name="connsiteY5" fmla="*/ 9507 h 367071"/>
                  <a:gd name="connsiteX6" fmla="*/ 18602 w 26042"/>
                  <a:gd name="connsiteY6" fmla="*/ 357977 h 367071"/>
                  <a:gd name="connsiteX7" fmla="*/ 9094 w 26042"/>
                  <a:gd name="connsiteY7" fmla="*/ 367071 h 367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042" h="367071">
                    <a:moveTo>
                      <a:pt x="9094" y="367071"/>
                    </a:moveTo>
                    <a:cubicBezTo>
                      <a:pt x="9094" y="367071"/>
                      <a:pt x="9094" y="367071"/>
                      <a:pt x="9094" y="367071"/>
                    </a:cubicBezTo>
                    <a:cubicBezTo>
                      <a:pt x="3720" y="367071"/>
                      <a:pt x="0" y="362938"/>
                      <a:pt x="0" y="357564"/>
                    </a:cubicBezTo>
                    <a:lnTo>
                      <a:pt x="7441" y="9094"/>
                    </a:lnTo>
                    <a:cubicBezTo>
                      <a:pt x="7441" y="4134"/>
                      <a:pt x="11574" y="0"/>
                      <a:pt x="16948" y="0"/>
                    </a:cubicBezTo>
                    <a:cubicBezTo>
                      <a:pt x="21908" y="0"/>
                      <a:pt x="26042" y="4134"/>
                      <a:pt x="26042" y="9507"/>
                    </a:cubicBezTo>
                    <a:lnTo>
                      <a:pt x="18602" y="357977"/>
                    </a:lnTo>
                    <a:cubicBezTo>
                      <a:pt x="18188" y="362938"/>
                      <a:pt x="14055" y="367071"/>
                      <a:pt x="9094" y="367071"/>
                    </a:cubicBezTo>
                    <a:close/>
                  </a:path>
                </a:pathLst>
              </a:custGeom>
              <a:solidFill>
                <a:srgbClr val="000000"/>
              </a:solidFill>
              <a:ln w="4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1AE035F5-9996-5C0C-F021-A0B275D3E2D4}"/>
                  </a:ext>
                </a:extLst>
              </p:cNvPr>
              <p:cNvSpPr/>
              <p:nvPr/>
            </p:nvSpPr>
            <p:spPr>
              <a:xfrm>
                <a:off x="4857961" y="3223069"/>
                <a:ext cx="240580" cy="18188"/>
              </a:xfrm>
              <a:custGeom>
                <a:avLst/>
                <a:gdLst>
                  <a:gd name="connsiteX0" fmla="*/ 231486 w 240580"/>
                  <a:gd name="connsiteY0" fmla="*/ 18188 h 18188"/>
                  <a:gd name="connsiteX1" fmla="*/ 231486 w 240580"/>
                  <a:gd name="connsiteY1" fmla="*/ 18188 h 18188"/>
                  <a:gd name="connsiteX2" fmla="*/ 9094 w 240580"/>
                  <a:gd name="connsiteY2" fmla="*/ 18188 h 18188"/>
                  <a:gd name="connsiteX3" fmla="*/ 0 w 240580"/>
                  <a:gd name="connsiteY3" fmla="*/ 9094 h 18188"/>
                  <a:gd name="connsiteX4" fmla="*/ 9094 w 240580"/>
                  <a:gd name="connsiteY4" fmla="*/ 0 h 18188"/>
                  <a:gd name="connsiteX5" fmla="*/ 9094 w 240580"/>
                  <a:gd name="connsiteY5" fmla="*/ 0 h 18188"/>
                  <a:gd name="connsiteX6" fmla="*/ 231486 w 240580"/>
                  <a:gd name="connsiteY6" fmla="*/ 0 h 18188"/>
                  <a:gd name="connsiteX7" fmla="*/ 240581 w 240580"/>
                  <a:gd name="connsiteY7" fmla="*/ 9094 h 18188"/>
                  <a:gd name="connsiteX8" fmla="*/ 231486 w 240580"/>
                  <a:gd name="connsiteY8" fmla="*/ 18188 h 18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0580" h="18188">
                    <a:moveTo>
                      <a:pt x="231486" y="18188"/>
                    </a:moveTo>
                    <a:cubicBezTo>
                      <a:pt x="231486" y="18188"/>
                      <a:pt x="231486" y="18188"/>
                      <a:pt x="231486" y="18188"/>
                    </a:cubicBezTo>
                    <a:lnTo>
                      <a:pt x="9094" y="18188"/>
                    </a:lnTo>
                    <a:cubicBezTo>
                      <a:pt x="4134" y="18188"/>
                      <a:pt x="0" y="14055"/>
                      <a:pt x="0" y="9094"/>
                    </a:cubicBezTo>
                    <a:cubicBezTo>
                      <a:pt x="0" y="4134"/>
                      <a:pt x="4134" y="0"/>
                      <a:pt x="9094" y="0"/>
                    </a:cubicBezTo>
                    <a:cubicBezTo>
                      <a:pt x="9094" y="0"/>
                      <a:pt x="9094" y="0"/>
                      <a:pt x="9094" y="0"/>
                    </a:cubicBezTo>
                    <a:lnTo>
                      <a:pt x="231486" y="0"/>
                    </a:lnTo>
                    <a:cubicBezTo>
                      <a:pt x="236447" y="0"/>
                      <a:pt x="240581" y="4134"/>
                      <a:pt x="240581" y="9094"/>
                    </a:cubicBezTo>
                    <a:cubicBezTo>
                      <a:pt x="240581" y="14055"/>
                      <a:pt x="236447" y="18188"/>
                      <a:pt x="231486" y="18188"/>
                    </a:cubicBezTo>
                    <a:close/>
                  </a:path>
                </a:pathLst>
              </a:custGeom>
              <a:solidFill>
                <a:srgbClr val="000000"/>
              </a:solidFill>
              <a:ln w="4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0CB71988-D01E-BA2E-91F9-604350EF4FB5}"/>
                  </a:ext>
                </a:extLst>
              </p:cNvPr>
              <p:cNvSpPr/>
              <p:nvPr/>
            </p:nvSpPr>
            <p:spPr>
              <a:xfrm>
                <a:off x="5034144" y="2621706"/>
                <a:ext cx="269340" cy="154511"/>
              </a:xfrm>
              <a:custGeom>
                <a:avLst/>
                <a:gdLst>
                  <a:gd name="connsiteX0" fmla="*/ 260334 w 269340"/>
                  <a:gd name="connsiteY0" fmla="*/ 154512 h 154511"/>
                  <a:gd name="connsiteX1" fmla="*/ 255787 w 269340"/>
                  <a:gd name="connsiteY1" fmla="*/ 153272 h 154511"/>
                  <a:gd name="connsiteX2" fmla="*/ 4872 w 269340"/>
                  <a:gd name="connsiteY2" fmla="*/ 17273 h 154511"/>
                  <a:gd name="connsiteX3" fmla="*/ 1152 w 269340"/>
                  <a:gd name="connsiteY3" fmla="*/ 4872 h 154511"/>
                  <a:gd name="connsiteX4" fmla="*/ 13553 w 269340"/>
                  <a:gd name="connsiteY4" fmla="*/ 1152 h 154511"/>
                  <a:gd name="connsiteX5" fmla="*/ 264468 w 269340"/>
                  <a:gd name="connsiteY5" fmla="*/ 137150 h 154511"/>
                  <a:gd name="connsiteX6" fmla="*/ 268188 w 269340"/>
                  <a:gd name="connsiteY6" fmla="*/ 149551 h 154511"/>
                  <a:gd name="connsiteX7" fmla="*/ 260334 w 269340"/>
                  <a:gd name="connsiteY7" fmla="*/ 154512 h 154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9340" h="154511">
                    <a:moveTo>
                      <a:pt x="260334" y="154512"/>
                    </a:moveTo>
                    <a:cubicBezTo>
                      <a:pt x="258681" y="154512"/>
                      <a:pt x="257441" y="154098"/>
                      <a:pt x="255787" y="153272"/>
                    </a:cubicBezTo>
                    <a:lnTo>
                      <a:pt x="4872" y="17273"/>
                    </a:lnTo>
                    <a:cubicBezTo>
                      <a:pt x="325" y="14793"/>
                      <a:pt x="-1328" y="9419"/>
                      <a:pt x="1152" y="4872"/>
                    </a:cubicBezTo>
                    <a:cubicBezTo>
                      <a:pt x="3632" y="325"/>
                      <a:pt x="9006" y="-1328"/>
                      <a:pt x="13553" y="1152"/>
                    </a:cubicBezTo>
                    <a:lnTo>
                      <a:pt x="264468" y="137150"/>
                    </a:lnTo>
                    <a:cubicBezTo>
                      <a:pt x="269015" y="139631"/>
                      <a:pt x="270668" y="145004"/>
                      <a:pt x="268188" y="149551"/>
                    </a:cubicBezTo>
                    <a:cubicBezTo>
                      <a:pt x="266948" y="152858"/>
                      <a:pt x="263641" y="154512"/>
                      <a:pt x="260334" y="154512"/>
                    </a:cubicBezTo>
                    <a:close/>
                  </a:path>
                </a:pathLst>
              </a:custGeom>
              <a:solidFill>
                <a:srgbClr val="000000"/>
              </a:solidFill>
              <a:ln w="4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3A759156-03BB-261E-0BAF-0D8CF8ECEAE1}"/>
                  </a:ext>
                </a:extLst>
              </p:cNvPr>
              <p:cNvSpPr/>
              <p:nvPr/>
            </p:nvSpPr>
            <p:spPr>
              <a:xfrm>
                <a:off x="7091391" y="3223069"/>
                <a:ext cx="240580" cy="18188"/>
              </a:xfrm>
              <a:custGeom>
                <a:avLst/>
                <a:gdLst>
                  <a:gd name="connsiteX0" fmla="*/ 9094 w 240580"/>
                  <a:gd name="connsiteY0" fmla="*/ 18188 h 18188"/>
                  <a:gd name="connsiteX1" fmla="*/ 0 w 240580"/>
                  <a:gd name="connsiteY1" fmla="*/ 9094 h 18188"/>
                  <a:gd name="connsiteX2" fmla="*/ 9094 w 240580"/>
                  <a:gd name="connsiteY2" fmla="*/ 0 h 18188"/>
                  <a:gd name="connsiteX3" fmla="*/ 231486 w 240580"/>
                  <a:gd name="connsiteY3" fmla="*/ 0 h 18188"/>
                  <a:gd name="connsiteX4" fmla="*/ 231486 w 240580"/>
                  <a:gd name="connsiteY4" fmla="*/ 0 h 18188"/>
                  <a:gd name="connsiteX5" fmla="*/ 240581 w 240580"/>
                  <a:gd name="connsiteY5" fmla="*/ 9094 h 18188"/>
                  <a:gd name="connsiteX6" fmla="*/ 231486 w 240580"/>
                  <a:gd name="connsiteY6" fmla="*/ 18188 h 18188"/>
                  <a:gd name="connsiteX7" fmla="*/ 9094 w 240580"/>
                  <a:gd name="connsiteY7" fmla="*/ 18188 h 18188"/>
                  <a:gd name="connsiteX8" fmla="*/ 9094 w 240580"/>
                  <a:gd name="connsiteY8" fmla="*/ 18188 h 18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0580" h="18188">
                    <a:moveTo>
                      <a:pt x="9094" y="18188"/>
                    </a:moveTo>
                    <a:cubicBezTo>
                      <a:pt x="4134" y="18188"/>
                      <a:pt x="0" y="14055"/>
                      <a:pt x="0" y="9094"/>
                    </a:cubicBezTo>
                    <a:cubicBezTo>
                      <a:pt x="0" y="4134"/>
                      <a:pt x="4134" y="0"/>
                      <a:pt x="9094" y="0"/>
                    </a:cubicBezTo>
                    <a:lnTo>
                      <a:pt x="231486" y="0"/>
                    </a:lnTo>
                    <a:cubicBezTo>
                      <a:pt x="231486" y="0"/>
                      <a:pt x="231486" y="0"/>
                      <a:pt x="231486" y="0"/>
                    </a:cubicBezTo>
                    <a:cubicBezTo>
                      <a:pt x="236447" y="0"/>
                      <a:pt x="240581" y="4134"/>
                      <a:pt x="240581" y="9094"/>
                    </a:cubicBezTo>
                    <a:cubicBezTo>
                      <a:pt x="240581" y="14055"/>
                      <a:pt x="236447" y="18188"/>
                      <a:pt x="231486" y="18188"/>
                    </a:cubicBezTo>
                    <a:lnTo>
                      <a:pt x="9094" y="18188"/>
                    </a:lnTo>
                    <a:cubicBezTo>
                      <a:pt x="9094" y="18188"/>
                      <a:pt x="9094" y="18188"/>
                      <a:pt x="9094" y="18188"/>
                    </a:cubicBezTo>
                    <a:close/>
                  </a:path>
                </a:pathLst>
              </a:custGeom>
              <a:solidFill>
                <a:srgbClr val="000000"/>
              </a:solidFill>
              <a:ln w="4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C16F8055-4030-6FCD-9228-3CFD15797424}"/>
                  </a:ext>
                </a:extLst>
              </p:cNvPr>
              <p:cNvSpPr/>
              <p:nvPr/>
            </p:nvSpPr>
            <p:spPr>
              <a:xfrm>
                <a:off x="6886035" y="2621706"/>
                <a:ext cx="269340" cy="154511"/>
              </a:xfrm>
              <a:custGeom>
                <a:avLst/>
                <a:gdLst>
                  <a:gd name="connsiteX0" fmla="*/ 9006 w 269340"/>
                  <a:gd name="connsiteY0" fmla="*/ 154512 h 154511"/>
                  <a:gd name="connsiteX1" fmla="*/ 1152 w 269340"/>
                  <a:gd name="connsiteY1" fmla="*/ 149551 h 154511"/>
                  <a:gd name="connsiteX2" fmla="*/ 4872 w 269340"/>
                  <a:gd name="connsiteY2" fmla="*/ 137150 h 154511"/>
                  <a:gd name="connsiteX3" fmla="*/ 255787 w 269340"/>
                  <a:gd name="connsiteY3" fmla="*/ 1152 h 154511"/>
                  <a:gd name="connsiteX4" fmla="*/ 268188 w 269340"/>
                  <a:gd name="connsiteY4" fmla="*/ 4872 h 154511"/>
                  <a:gd name="connsiteX5" fmla="*/ 264468 w 269340"/>
                  <a:gd name="connsiteY5" fmla="*/ 17273 h 154511"/>
                  <a:gd name="connsiteX6" fmla="*/ 13553 w 269340"/>
                  <a:gd name="connsiteY6" fmla="*/ 153272 h 154511"/>
                  <a:gd name="connsiteX7" fmla="*/ 9006 w 269340"/>
                  <a:gd name="connsiteY7" fmla="*/ 154512 h 154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9340" h="154511">
                    <a:moveTo>
                      <a:pt x="9006" y="154512"/>
                    </a:moveTo>
                    <a:cubicBezTo>
                      <a:pt x="5699" y="154512"/>
                      <a:pt x="2806" y="152858"/>
                      <a:pt x="1152" y="149551"/>
                    </a:cubicBezTo>
                    <a:cubicBezTo>
                      <a:pt x="-1328" y="145004"/>
                      <a:pt x="325" y="139631"/>
                      <a:pt x="4872" y="137150"/>
                    </a:cubicBezTo>
                    <a:lnTo>
                      <a:pt x="255787" y="1152"/>
                    </a:lnTo>
                    <a:cubicBezTo>
                      <a:pt x="260334" y="-1328"/>
                      <a:pt x="265708" y="325"/>
                      <a:pt x="268188" y="4872"/>
                    </a:cubicBezTo>
                    <a:cubicBezTo>
                      <a:pt x="270668" y="9419"/>
                      <a:pt x="269015" y="14793"/>
                      <a:pt x="264468" y="17273"/>
                    </a:cubicBezTo>
                    <a:lnTo>
                      <a:pt x="13553" y="153272"/>
                    </a:lnTo>
                    <a:cubicBezTo>
                      <a:pt x="12313" y="154098"/>
                      <a:pt x="10660" y="154512"/>
                      <a:pt x="9006" y="154512"/>
                    </a:cubicBezTo>
                    <a:close/>
                  </a:path>
                </a:pathLst>
              </a:custGeom>
              <a:solidFill>
                <a:srgbClr val="000000"/>
              </a:solidFill>
              <a:ln w="4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D5C350A0-D201-7CD4-67B1-0091B998E228}"/>
              </a:ext>
            </a:extLst>
          </p:cNvPr>
          <p:cNvGrpSpPr/>
          <p:nvPr/>
        </p:nvGrpSpPr>
        <p:grpSpPr>
          <a:xfrm>
            <a:off x="-5872315" y="-7410501"/>
            <a:ext cx="11445982" cy="12882864"/>
            <a:chOff x="-3040888" y="-3909469"/>
            <a:chExt cx="11445982" cy="12882864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62C0D9E7-3227-D016-6C95-A78AE88ED9E2}"/>
                </a:ext>
              </a:extLst>
            </p:cNvPr>
            <p:cNvGrpSpPr/>
            <p:nvPr/>
          </p:nvGrpSpPr>
          <p:grpSpPr>
            <a:xfrm>
              <a:off x="-3040888" y="2025338"/>
              <a:ext cx="5392838" cy="6948057"/>
              <a:chOff x="-1762152" y="2264500"/>
              <a:chExt cx="5392838" cy="6948057"/>
            </a:xfrm>
          </p:grpSpPr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96799E71-79F3-EE0D-C185-9B1FDDFD1C58}"/>
                  </a:ext>
                </a:extLst>
              </p:cNvPr>
              <p:cNvSpPr/>
              <p:nvPr/>
            </p:nvSpPr>
            <p:spPr>
              <a:xfrm rot="17563001">
                <a:off x="-3069300" y="3614146"/>
                <a:ext cx="6905803" cy="4248456"/>
              </a:xfrm>
              <a:custGeom>
                <a:avLst/>
                <a:gdLst>
                  <a:gd name="connsiteX0" fmla="*/ 5498073 w 6905803"/>
                  <a:gd name="connsiteY0" fmla="*/ 3484249 h 4248456"/>
                  <a:gd name="connsiteX1" fmla="*/ 5593323 w 6905803"/>
                  <a:gd name="connsiteY1" fmla="*/ 3451481 h 4248456"/>
                  <a:gd name="connsiteX2" fmla="*/ 6239975 w 6905803"/>
                  <a:gd name="connsiteY2" fmla="*/ 3150397 h 4248456"/>
                  <a:gd name="connsiteX3" fmla="*/ 6622309 w 6905803"/>
                  <a:gd name="connsiteY3" fmla="*/ 3477105 h 4248456"/>
                  <a:gd name="connsiteX4" fmla="*/ 6904915 w 6905803"/>
                  <a:gd name="connsiteY4" fmla="*/ 3658080 h 4248456"/>
                  <a:gd name="connsiteX5" fmla="*/ 6583541 w 6905803"/>
                  <a:gd name="connsiteY5" fmla="*/ 4095372 h 4248456"/>
                  <a:gd name="connsiteX6" fmla="*/ 5595609 w 6905803"/>
                  <a:gd name="connsiteY6" fmla="*/ 4112327 h 4248456"/>
                  <a:gd name="connsiteX7" fmla="*/ 5365200 w 6905803"/>
                  <a:gd name="connsiteY7" fmla="*/ 4055177 h 4248456"/>
                  <a:gd name="connsiteX8" fmla="*/ 2223663 w 6905803"/>
                  <a:gd name="connsiteY8" fmla="*/ 4138521 h 4248456"/>
                  <a:gd name="connsiteX9" fmla="*/ 619653 w 6905803"/>
                  <a:gd name="connsiteY9" fmla="*/ 3168400 h 4248456"/>
                  <a:gd name="connsiteX10" fmla="*/ -805 w 6905803"/>
                  <a:gd name="connsiteY10" fmla="*/ 1984728 h 4248456"/>
                  <a:gd name="connsiteX11" fmla="*/ 710141 w 6905803"/>
                  <a:gd name="connsiteY11" fmla="*/ -1712 h 4248456"/>
                  <a:gd name="connsiteX12" fmla="*/ 1824566 w 6905803"/>
                  <a:gd name="connsiteY12" fmla="*/ 2588136 h 4248456"/>
                  <a:gd name="connsiteX13" fmla="*/ 5498073 w 6905803"/>
                  <a:gd name="connsiteY13" fmla="*/ 3484249 h 4248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905803" h="4248456">
                    <a:moveTo>
                      <a:pt x="5498073" y="3484249"/>
                    </a:moveTo>
                    <a:cubicBezTo>
                      <a:pt x="5532267" y="3482628"/>
                      <a:pt x="5565320" y="3471294"/>
                      <a:pt x="5593323" y="3451481"/>
                    </a:cubicBezTo>
                    <a:cubicBezTo>
                      <a:pt x="5737055" y="3349564"/>
                      <a:pt x="6035854" y="3121918"/>
                      <a:pt x="6239975" y="3150397"/>
                    </a:cubicBezTo>
                    <a:cubicBezTo>
                      <a:pt x="6581828" y="3198022"/>
                      <a:pt x="6622309" y="3477105"/>
                      <a:pt x="6622309" y="3477105"/>
                    </a:cubicBezTo>
                    <a:cubicBezTo>
                      <a:pt x="6622309" y="3477105"/>
                      <a:pt x="6910631" y="3466436"/>
                      <a:pt x="6904915" y="3658080"/>
                    </a:cubicBezTo>
                    <a:cubicBezTo>
                      <a:pt x="6900534" y="3805336"/>
                      <a:pt x="6816619" y="3992406"/>
                      <a:pt x="6583541" y="4095372"/>
                    </a:cubicBezTo>
                    <a:cubicBezTo>
                      <a:pt x="6265788" y="4235771"/>
                      <a:pt x="5947177" y="4343022"/>
                      <a:pt x="5595609" y="4112327"/>
                    </a:cubicBezTo>
                    <a:cubicBezTo>
                      <a:pt x="5527600" y="4067369"/>
                      <a:pt x="5446257" y="4047175"/>
                      <a:pt x="5365200" y="4055177"/>
                    </a:cubicBezTo>
                    <a:cubicBezTo>
                      <a:pt x="5167651" y="4075085"/>
                      <a:pt x="2223663" y="4138521"/>
                      <a:pt x="2223663" y="4138521"/>
                    </a:cubicBezTo>
                    <a:cubicBezTo>
                      <a:pt x="1550217" y="4138521"/>
                      <a:pt x="932397" y="3764855"/>
                      <a:pt x="619653" y="3168400"/>
                    </a:cubicBezTo>
                    <a:lnTo>
                      <a:pt x="-805" y="1984728"/>
                    </a:lnTo>
                    <a:lnTo>
                      <a:pt x="710141" y="-1712"/>
                    </a:lnTo>
                    <a:lnTo>
                      <a:pt x="1824566" y="2588136"/>
                    </a:lnTo>
                    <a:cubicBezTo>
                      <a:pt x="2364729" y="3325275"/>
                      <a:pt x="5441780" y="3497011"/>
                      <a:pt x="5498073" y="3484249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6FF4472A-BF7A-7D64-3E38-FD14438D530C}"/>
                  </a:ext>
                </a:extLst>
              </p:cNvPr>
              <p:cNvSpPr/>
              <p:nvPr/>
            </p:nvSpPr>
            <p:spPr>
              <a:xfrm rot="17563001">
                <a:off x="-3091162" y="3593510"/>
                <a:ext cx="6948057" cy="4290038"/>
              </a:xfrm>
              <a:custGeom>
                <a:avLst/>
                <a:gdLst>
                  <a:gd name="connsiteX0" fmla="*/ 6045883 w 6948057"/>
                  <a:gd name="connsiteY0" fmla="*/ 4288327 h 4290038"/>
                  <a:gd name="connsiteX1" fmla="*/ 5604970 w 6948057"/>
                  <a:gd name="connsiteY1" fmla="*/ 4151359 h 4290038"/>
                  <a:gd name="connsiteX2" fmla="*/ 5388658 w 6948057"/>
                  <a:gd name="connsiteY2" fmla="*/ 4097827 h 4290038"/>
                  <a:gd name="connsiteX3" fmla="*/ 2245407 w 6948057"/>
                  <a:gd name="connsiteY3" fmla="*/ 4181266 h 4290038"/>
                  <a:gd name="connsiteX4" fmla="*/ 622157 w 6948057"/>
                  <a:gd name="connsiteY4" fmla="*/ 3200191 h 4290038"/>
                  <a:gd name="connsiteX5" fmla="*/ 1603 w 6948057"/>
                  <a:gd name="connsiteY5" fmla="*/ 2016614 h 4290038"/>
                  <a:gd name="connsiteX6" fmla="*/ 460 w 6948057"/>
                  <a:gd name="connsiteY6" fmla="*/ 1999564 h 4290038"/>
                  <a:gd name="connsiteX7" fmla="*/ 711882 w 6948057"/>
                  <a:gd name="connsiteY7" fmla="*/ 12459 h 4290038"/>
                  <a:gd name="connsiteX8" fmla="*/ 738828 w 6948057"/>
                  <a:gd name="connsiteY8" fmla="*/ -495 h 4290038"/>
                  <a:gd name="connsiteX9" fmla="*/ 751316 w 6948057"/>
                  <a:gd name="connsiteY9" fmla="*/ 11220 h 4290038"/>
                  <a:gd name="connsiteX10" fmla="*/ 1864407 w 6948057"/>
                  <a:gd name="connsiteY10" fmla="*/ 2598782 h 4290038"/>
                  <a:gd name="connsiteX11" fmla="*/ 5515625 w 6948057"/>
                  <a:gd name="connsiteY11" fmla="*/ 3484609 h 4290038"/>
                  <a:gd name="connsiteX12" fmla="*/ 5519340 w 6948057"/>
                  <a:gd name="connsiteY12" fmla="*/ 3484609 h 4290038"/>
                  <a:gd name="connsiteX13" fmla="*/ 5602018 w 6948057"/>
                  <a:gd name="connsiteY13" fmla="*/ 3456034 h 4290038"/>
                  <a:gd name="connsiteX14" fmla="*/ 5635355 w 6948057"/>
                  <a:gd name="connsiteY14" fmla="*/ 3432221 h 4290038"/>
                  <a:gd name="connsiteX15" fmla="*/ 6264005 w 6948057"/>
                  <a:gd name="connsiteY15" fmla="*/ 3151232 h 4290038"/>
                  <a:gd name="connsiteX16" fmla="*/ 6660436 w 6948057"/>
                  <a:gd name="connsiteY16" fmla="*/ 3477749 h 4290038"/>
                  <a:gd name="connsiteX17" fmla="*/ 6899322 w 6948057"/>
                  <a:gd name="connsiteY17" fmla="*/ 3555951 h 4290038"/>
                  <a:gd name="connsiteX18" fmla="*/ 6946947 w 6948057"/>
                  <a:gd name="connsiteY18" fmla="*/ 3680822 h 4290038"/>
                  <a:gd name="connsiteX19" fmla="*/ 6612906 w 6948057"/>
                  <a:gd name="connsiteY19" fmla="*/ 4136880 h 4290038"/>
                  <a:gd name="connsiteX20" fmla="*/ 6045883 w 6948057"/>
                  <a:gd name="connsiteY20" fmla="*/ 4288327 h 4290038"/>
                  <a:gd name="connsiteX21" fmla="*/ 5420471 w 6948057"/>
                  <a:gd name="connsiteY21" fmla="*/ 4053251 h 4290038"/>
                  <a:gd name="connsiteX22" fmla="*/ 5628212 w 6948057"/>
                  <a:gd name="connsiteY22" fmla="*/ 4115828 h 4290038"/>
                  <a:gd name="connsiteX23" fmla="*/ 6595951 w 6948057"/>
                  <a:gd name="connsiteY23" fmla="*/ 4096778 h 4290038"/>
                  <a:gd name="connsiteX24" fmla="*/ 6904657 w 6948057"/>
                  <a:gd name="connsiteY24" fmla="*/ 3678250 h 4290038"/>
                  <a:gd name="connsiteX25" fmla="*/ 6869414 w 6948057"/>
                  <a:gd name="connsiteY25" fmla="*/ 3584905 h 4290038"/>
                  <a:gd name="connsiteX26" fmla="*/ 6644053 w 6948057"/>
                  <a:gd name="connsiteY26" fmla="*/ 3518993 h 4290038"/>
                  <a:gd name="connsiteX27" fmla="*/ 6643290 w 6948057"/>
                  <a:gd name="connsiteY27" fmla="*/ 3518993 h 4290038"/>
                  <a:gd name="connsiteX28" fmla="*/ 6622336 w 6948057"/>
                  <a:gd name="connsiteY28" fmla="*/ 3500801 h 4290038"/>
                  <a:gd name="connsiteX29" fmla="*/ 6258005 w 6948057"/>
                  <a:gd name="connsiteY29" fmla="*/ 3192000 h 4290038"/>
                  <a:gd name="connsiteX30" fmla="*/ 5660120 w 6948057"/>
                  <a:gd name="connsiteY30" fmla="*/ 3465559 h 4290038"/>
                  <a:gd name="connsiteX31" fmla="*/ 5626592 w 6948057"/>
                  <a:gd name="connsiteY31" fmla="*/ 3489464 h 4290038"/>
                  <a:gd name="connsiteX32" fmla="*/ 5519245 w 6948057"/>
                  <a:gd name="connsiteY32" fmla="*/ 3526136 h 4290038"/>
                  <a:gd name="connsiteX33" fmla="*/ 3860752 w 6948057"/>
                  <a:gd name="connsiteY33" fmla="*/ 3358972 h 4290038"/>
                  <a:gd name="connsiteX34" fmla="*/ 1828784 w 6948057"/>
                  <a:gd name="connsiteY34" fmla="*/ 2621261 h 4290038"/>
                  <a:gd name="connsiteX35" fmla="*/ 1826403 w 6948057"/>
                  <a:gd name="connsiteY35" fmla="*/ 2617071 h 4290038"/>
                  <a:gd name="connsiteX36" fmla="*/ 732933 w 6948057"/>
                  <a:gd name="connsiteY36" fmla="*/ 76848 h 4290038"/>
                  <a:gd name="connsiteX37" fmla="*/ 43323 w 6948057"/>
                  <a:gd name="connsiteY37" fmla="*/ 2003661 h 4290038"/>
                  <a:gd name="connsiteX38" fmla="*/ 659495 w 6948057"/>
                  <a:gd name="connsiteY38" fmla="*/ 3179046 h 4290038"/>
                  <a:gd name="connsiteX39" fmla="*/ 2245407 w 6948057"/>
                  <a:gd name="connsiteY39" fmla="*/ 4138594 h 4290038"/>
                  <a:gd name="connsiteX40" fmla="*/ 5384847 w 6948057"/>
                  <a:gd name="connsiteY40" fmla="*/ 4055346 h 4290038"/>
                  <a:gd name="connsiteX41" fmla="*/ 5420757 w 6948057"/>
                  <a:gd name="connsiteY41" fmla="*/ 4053537 h 4290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6948057" h="4290038">
                    <a:moveTo>
                      <a:pt x="6045883" y="4288327"/>
                    </a:moveTo>
                    <a:cubicBezTo>
                      <a:pt x="5903008" y="4288327"/>
                      <a:pt x="5756608" y="4250227"/>
                      <a:pt x="5604970" y="4151359"/>
                    </a:cubicBezTo>
                    <a:cubicBezTo>
                      <a:pt x="5541058" y="4109447"/>
                      <a:pt x="5464762" y="4090493"/>
                      <a:pt x="5388658" y="4097827"/>
                    </a:cubicBezTo>
                    <a:cubicBezTo>
                      <a:pt x="5192538" y="4117544"/>
                      <a:pt x="2365613" y="4178599"/>
                      <a:pt x="2245407" y="4181266"/>
                    </a:cubicBezTo>
                    <a:cubicBezTo>
                      <a:pt x="1563675" y="4182694"/>
                      <a:pt x="937863" y="3804456"/>
                      <a:pt x="622157" y="3200191"/>
                    </a:cubicBezTo>
                    <a:lnTo>
                      <a:pt x="1603" y="2016614"/>
                    </a:lnTo>
                    <a:cubicBezTo>
                      <a:pt x="-1150" y="2011375"/>
                      <a:pt x="-1559" y="2005185"/>
                      <a:pt x="460" y="1999564"/>
                    </a:cubicBezTo>
                    <a:lnTo>
                      <a:pt x="711882" y="12459"/>
                    </a:lnTo>
                    <a:cubicBezTo>
                      <a:pt x="715740" y="1411"/>
                      <a:pt x="727808" y="-4401"/>
                      <a:pt x="738828" y="-495"/>
                    </a:cubicBezTo>
                    <a:cubicBezTo>
                      <a:pt x="744458" y="1505"/>
                      <a:pt x="748992" y="5696"/>
                      <a:pt x="751316" y="11220"/>
                    </a:cubicBezTo>
                    <a:lnTo>
                      <a:pt x="1864407" y="2598782"/>
                    </a:lnTo>
                    <a:cubicBezTo>
                      <a:pt x="2388282" y="3306203"/>
                      <a:pt x="5396658" y="3499561"/>
                      <a:pt x="5515625" y="3484609"/>
                    </a:cubicBezTo>
                    <a:cubicBezTo>
                      <a:pt x="5516864" y="3484418"/>
                      <a:pt x="5518102" y="3484418"/>
                      <a:pt x="5519340" y="3484609"/>
                    </a:cubicBezTo>
                    <a:cubicBezTo>
                      <a:pt x="5548963" y="3482892"/>
                      <a:pt x="5577633" y="3472986"/>
                      <a:pt x="5602018" y="3456034"/>
                    </a:cubicBezTo>
                    <a:lnTo>
                      <a:pt x="5635355" y="3432221"/>
                    </a:lnTo>
                    <a:cubicBezTo>
                      <a:pt x="5796423" y="3316777"/>
                      <a:pt x="6065980" y="3123610"/>
                      <a:pt x="6264005" y="3151232"/>
                    </a:cubicBezTo>
                    <a:cubicBezTo>
                      <a:pt x="6565757" y="3193238"/>
                      <a:pt x="6643862" y="3412504"/>
                      <a:pt x="6660436" y="3477749"/>
                    </a:cubicBezTo>
                    <a:cubicBezTo>
                      <a:pt x="6706632" y="3478511"/>
                      <a:pt x="6830361" y="3487274"/>
                      <a:pt x="6899322" y="3555951"/>
                    </a:cubicBezTo>
                    <a:cubicBezTo>
                      <a:pt x="6932469" y="3588812"/>
                      <a:pt x="6949805" y="3634246"/>
                      <a:pt x="6946947" y="3680822"/>
                    </a:cubicBezTo>
                    <a:cubicBezTo>
                      <a:pt x="6944757" y="3754164"/>
                      <a:pt x="6914182" y="4003814"/>
                      <a:pt x="6612906" y="4136880"/>
                    </a:cubicBezTo>
                    <a:cubicBezTo>
                      <a:pt x="6432311" y="4216413"/>
                      <a:pt x="6243431" y="4288327"/>
                      <a:pt x="6045883" y="4288327"/>
                    </a:cubicBezTo>
                    <a:close/>
                    <a:moveTo>
                      <a:pt x="5420471" y="4053251"/>
                    </a:moveTo>
                    <a:cubicBezTo>
                      <a:pt x="5494290" y="4053537"/>
                      <a:pt x="5566490" y="4075252"/>
                      <a:pt x="5628212" y="4115828"/>
                    </a:cubicBezTo>
                    <a:cubicBezTo>
                      <a:pt x="5972445" y="4341382"/>
                      <a:pt x="6282388" y="4235749"/>
                      <a:pt x="6595951" y="4096778"/>
                    </a:cubicBezTo>
                    <a:cubicBezTo>
                      <a:pt x="6874462" y="3973811"/>
                      <a:pt x="6902656" y="3745307"/>
                      <a:pt x="6904657" y="3678250"/>
                    </a:cubicBezTo>
                    <a:cubicBezTo>
                      <a:pt x="6907038" y="3643485"/>
                      <a:pt x="6894180" y="3609385"/>
                      <a:pt x="6869414" y="3584905"/>
                    </a:cubicBezTo>
                    <a:cubicBezTo>
                      <a:pt x="6798358" y="3514325"/>
                      <a:pt x="6645672" y="3518993"/>
                      <a:pt x="6644053" y="3518993"/>
                    </a:cubicBezTo>
                    <a:lnTo>
                      <a:pt x="6643290" y="3518993"/>
                    </a:lnTo>
                    <a:cubicBezTo>
                      <a:pt x="6632718" y="3518993"/>
                      <a:pt x="6623765" y="3511277"/>
                      <a:pt x="6622336" y="3500801"/>
                    </a:cubicBezTo>
                    <a:cubicBezTo>
                      <a:pt x="6620716" y="3490131"/>
                      <a:pt x="6579187" y="3236768"/>
                      <a:pt x="6258005" y="3192000"/>
                    </a:cubicBezTo>
                    <a:cubicBezTo>
                      <a:pt x="6077030" y="3166949"/>
                      <a:pt x="5805758" y="3361163"/>
                      <a:pt x="5660120" y="3465559"/>
                    </a:cubicBezTo>
                    <a:lnTo>
                      <a:pt x="5626592" y="3489464"/>
                    </a:lnTo>
                    <a:cubicBezTo>
                      <a:pt x="5594874" y="3511467"/>
                      <a:pt x="5557726" y="3524136"/>
                      <a:pt x="5519245" y="3526136"/>
                    </a:cubicBezTo>
                    <a:cubicBezTo>
                      <a:pt x="5445522" y="3530231"/>
                      <a:pt x="4676664" y="3488036"/>
                      <a:pt x="3860752" y="3358972"/>
                    </a:cubicBezTo>
                    <a:cubicBezTo>
                      <a:pt x="3091133" y="3237242"/>
                      <a:pt x="2113962" y="3010453"/>
                      <a:pt x="1828784" y="2621261"/>
                    </a:cubicBezTo>
                    <a:cubicBezTo>
                      <a:pt x="1827831" y="2619928"/>
                      <a:pt x="1827031" y="2618594"/>
                      <a:pt x="1826403" y="2617071"/>
                    </a:cubicBezTo>
                    <a:lnTo>
                      <a:pt x="732933" y="76848"/>
                    </a:lnTo>
                    <a:lnTo>
                      <a:pt x="43323" y="2003661"/>
                    </a:lnTo>
                    <a:lnTo>
                      <a:pt x="659495" y="3179046"/>
                    </a:lnTo>
                    <a:cubicBezTo>
                      <a:pt x="967581" y="3769882"/>
                      <a:pt x="1579105" y="4139831"/>
                      <a:pt x="2245407" y="4138594"/>
                    </a:cubicBezTo>
                    <a:cubicBezTo>
                      <a:pt x="2273982" y="4137927"/>
                      <a:pt x="5190348" y="4074968"/>
                      <a:pt x="5384847" y="4055346"/>
                    </a:cubicBezTo>
                    <a:cubicBezTo>
                      <a:pt x="5396754" y="4054106"/>
                      <a:pt x="5408755" y="4053537"/>
                      <a:pt x="5420757" y="405353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FDDDB6A3-4258-812E-B7F2-2926398C15F8}"/>
                  </a:ext>
                </a:extLst>
              </p:cNvPr>
              <p:cNvSpPr/>
              <p:nvPr/>
            </p:nvSpPr>
            <p:spPr>
              <a:xfrm rot="17563001">
                <a:off x="1151475" y="2828387"/>
                <a:ext cx="2829972" cy="1820799"/>
              </a:xfrm>
              <a:custGeom>
                <a:avLst/>
                <a:gdLst>
                  <a:gd name="connsiteX0" fmla="*/ -805 w 2829972"/>
                  <a:gd name="connsiteY0" fmla="*/ 496637 h 1820799"/>
                  <a:gd name="connsiteX1" fmla="*/ 283897 w 2829972"/>
                  <a:gd name="connsiteY1" fmla="*/ -1712 h 1820799"/>
                  <a:gd name="connsiteX2" fmla="*/ 517640 w 2829972"/>
                  <a:gd name="connsiteY2" fmla="*/ 149927 h 1820799"/>
                  <a:gd name="connsiteX3" fmla="*/ 548978 w 2829972"/>
                  <a:gd name="connsiteY3" fmla="*/ 182883 h 1820799"/>
                  <a:gd name="connsiteX4" fmla="*/ 562979 w 2829972"/>
                  <a:gd name="connsiteY4" fmla="*/ 206886 h 1820799"/>
                  <a:gd name="connsiteX5" fmla="*/ 647752 w 2829972"/>
                  <a:gd name="connsiteY5" fmla="*/ 255463 h 1820799"/>
                  <a:gd name="connsiteX6" fmla="*/ 701092 w 2829972"/>
                  <a:gd name="connsiteY6" fmla="*/ 270989 h 1820799"/>
                  <a:gd name="connsiteX7" fmla="*/ 2439118 w 2829972"/>
                  <a:gd name="connsiteY7" fmla="*/ 1396653 h 1820799"/>
                  <a:gd name="connsiteX8" fmla="*/ 2477981 w 2829972"/>
                  <a:gd name="connsiteY8" fmla="*/ 1429705 h 1820799"/>
                  <a:gd name="connsiteX9" fmla="*/ 2829168 w 2829972"/>
                  <a:gd name="connsiteY9" fmla="*/ 1819088 h 1820799"/>
                  <a:gd name="connsiteX10" fmla="*/ 2340249 w 2829972"/>
                  <a:gd name="connsiteY10" fmla="*/ 1708597 h 1820799"/>
                  <a:gd name="connsiteX11" fmla="*/ 2264049 w 2829972"/>
                  <a:gd name="connsiteY11" fmla="*/ 1680022 h 1820799"/>
                  <a:gd name="connsiteX12" fmla="*/ 435248 w 2829972"/>
                  <a:gd name="connsiteY12" fmla="*/ 723808 h 1820799"/>
                  <a:gd name="connsiteX13" fmla="*/ 397148 w 2829972"/>
                  <a:gd name="connsiteY13" fmla="*/ 688375 h 1820799"/>
                  <a:gd name="connsiteX14" fmla="*/ 394767 w 2829972"/>
                  <a:gd name="connsiteY14" fmla="*/ 684565 h 1820799"/>
                  <a:gd name="connsiteX15" fmla="*/ 312091 w 2829972"/>
                  <a:gd name="connsiteY15" fmla="*/ 638178 h 1820799"/>
                  <a:gd name="connsiteX16" fmla="*/ 295136 w 2829972"/>
                  <a:gd name="connsiteY16" fmla="*/ 638178 h 1820799"/>
                  <a:gd name="connsiteX17" fmla="*/ 250464 w 2829972"/>
                  <a:gd name="connsiteY17" fmla="*/ 627224 h 1820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829972" h="1820799">
                    <a:moveTo>
                      <a:pt x="-805" y="496637"/>
                    </a:moveTo>
                    <a:lnTo>
                      <a:pt x="283897" y="-1712"/>
                    </a:lnTo>
                    <a:lnTo>
                      <a:pt x="517640" y="149927"/>
                    </a:lnTo>
                    <a:cubicBezTo>
                      <a:pt x="530498" y="158309"/>
                      <a:pt x="541262" y="169548"/>
                      <a:pt x="548978" y="182883"/>
                    </a:cubicBezTo>
                    <a:lnTo>
                      <a:pt x="562979" y="206886"/>
                    </a:lnTo>
                    <a:cubicBezTo>
                      <a:pt x="580411" y="237175"/>
                      <a:pt x="612795" y="255654"/>
                      <a:pt x="647752" y="255463"/>
                    </a:cubicBezTo>
                    <a:cubicBezTo>
                      <a:pt x="666706" y="255177"/>
                      <a:pt x="685280" y="260607"/>
                      <a:pt x="701092" y="270989"/>
                    </a:cubicBezTo>
                    <a:lnTo>
                      <a:pt x="2439118" y="1396653"/>
                    </a:lnTo>
                    <a:cubicBezTo>
                      <a:pt x="2453406" y="1405987"/>
                      <a:pt x="2466550" y="1417038"/>
                      <a:pt x="2477981" y="1429705"/>
                    </a:cubicBezTo>
                    <a:lnTo>
                      <a:pt x="2829168" y="1819088"/>
                    </a:lnTo>
                    <a:lnTo>
                      <a:pt x="2340249" y="1708597"/>
                    </a:lnTo>
                    <a:cubicBezTo>
                      <a:pt x="2313675" y="1702407"/>
                      <a:pt x="2288052" y="1692786"/>
                      <a:pt x="2264049" y="1680022"/>
                    </a:cubicBezTo>
                    <a:lnTo>
                      <a:pt x="435248" y="723808"/>
                    </a:lnTo>
                    <a:cubicBezTo>
                      <a:pt x="419628" y="715617"/>
                      <a:pt x="406389" y="703424"/>
                      <a:pt x="397148" y="688375"/>
                    </a:cubicBezTo>
                    <a:lnTo>
                      <a:pt x="394767" y="684565"/>
                    </a:lnTo>
                    <a:cubicBezTo>
                      <a:pt x="377146" y="655799"/>
                      <a:pt x="345810" y="638178"/>
                      <a:pt x="312091" y="638178"/>
                    </a:cubicBezTo>
                    <a:lnTo>
                      <a:pt x="295136" y="638178"/>
                    </a:lnTo>
                    <a:cubicBezTo>
                      <a:pt x="279610" y="638274"/>
                      <a:pt x="264180" y="634464"/>
                      <a:pt x="250464" y="627224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12C97A44-2CCA-CBC1-A48B-7EE85C427CF6}"/>
                  </a:ext>
                </a:extLst>
              </p:cNvPr>
              <p:cNvSpPr/>
              <p:nvPr/>
            </p:nvSpPr>
            <p:spPr>
              <a:xfrm rot="17563001">
                <a:off x="1130532" y="2806748"/>
                <a:ext cx="2872310" cy="1863478"/>
              </a:xfrm>
              <a:custGeom>
                <a:avLst/>
                <a:gdLst>
                  <a:gd name="connsiteX0" fmla="*/ 2849974 w 2872310"/>
                  <a:gd name="connsiteY0" fmla="*/ 1861576 h 1863478"/>
                  <a:gd name="connsiteX1" fmla="*/ 2845307 w 2872310"/>
                  <a:gd name="connsiteY1" fmla="*/ 1861099 h 1863478"/>
                  <a:gd name="connsiteX2" fmla="*/ 2356388 w 2872310"/>
                  <a:gd name="connsiteY2" fmla="*/ 1750611 h 1863478"/>
                  <a:gd name="connsiteX3" fmla="*/ 2274568 w 2872310"/>
                  <a:gd name="connsiteY3" fmla="*/ 1720510 h 1863478"/>
                  <a:gd name="connsiteX4" fmla="*/ 445768 w 2872310"/>
                  <a:gd name="connsiteY4" fmla="*/ 764296 h 1863478"/>
                  <a:gd name="connsiteX5" fmla="*/ 399572 w 2872310"/>
                  <a:gd name="connsiteY5" fmla="*/ 721053 h 1863478"/>
                  <a:gd name="connsiteX6" fmla="*/ 397191 w 2872310"/>
                  <a:gd name="connsiteY6" fmla="*/ 717338 h 1863478"/>
                  <a:gd name="connsiteX7" fmla="*/ 332993 w 2872310"/>
                  <a:gd name="connsiteY7" fmla="*/ 681048 h 1863478"/>
                  <a:gd name="connsiteX8" fmla="*/ 315276 w 2872310"/>
                  <a:gd name="connsiteY8" fmla="*/ 681048 h 1863478"/>
                  <a:gd name="connsiteX9" fmla="*/ 261174 w 2872310"/>
                  <a:gd name="connsiteY9" fmla="*/ 667713 h 1863478"/>
                  <a:gd name="connsiteX10" fmla="*/ 10571 w 2872310"/>
                  <a:gd name="connsiteY10" fmla="*/ 536744 h 1863478"/>
                  <a:gd name="connsiteX11" fmla="*/ 1617 w 2872310"/>
                  <a:gd name="connsiteY11" fmla="*/ 508074 h 1863478"/>
                  <a:gd name="connsiteX12" fmla="*/ 1999 w 2872310"/>
                  <a:gd name="connsiteY12" fmla="*/ 507311 h 1863478"/>
                  <a:gd name="connsiteX13" fmla="*/ 286701 w 2872310"/>
                  <a:gd name="connsiteY13" fmla="*/ 8963 h 1863478"/>
                  <a:gd name="connsiteX14" fmla="*/ 315656 w 2872310"/>
                  <a:gd name="connsiteY14" fmla="*/ 1153 h 1863478"/>
                  <a:gd name="connsiteX15" fmla="*/ 316704 w 2872310"/>
                  <a:gd name="connsiteY15" fmla="*/ 1724 h 1863478"/>
                  <a:gd name="connsiteX16" fmla="*/ 550353 w 2872310"/>
                  <a:gd name="connsiteY16" fmla="*/ 153363 h 1863478"/>
                  <a:gd name="connsiteX17" fmla="*/ 588453 w 2872310"/>
                  <a:gd name="connsiteY17" fmla="*/ 193463 h 1863478"/>
                  <a:gd name="connsiteX18" fmla="*/ 602454 w 2872310"/>
                  <a:gd name="connsiteY18" fmla="*/ 217466 h 1863478"/>
                  <a:gd name="connsiteX19" fmla="*/ 667701 w 2872310"/>
                  <a:gd name="connsiteY19" fmla="*/ 255566 h 1863478"/>
                  <a:gd name="connsiteX20" fmla="*/ 670082 w 2872310"/>
                  <a:gd name="connsiteY20" fmla="*/ 255566 h 1863478"/>
                  <a:gd name="connsiteX21" fmla="*/ 733709 w 2872310"/>
                  <a:gd name="connsiteY21" fmla="*/ 274616 h 1863478"/>
                  <a:gd name="connsiteX22" fmla="*/ 2471735 w 2872310"/>
                  <a:gd name="connsiteY22" fmla="*/ 1400281 h 1863478"/>
                  <a:gd name="connsiteX23" fmla="*/ 2514789 w 2872310"/>
                  <a:gd name="connsiteY23" fmla="*/ 1436951 h 1863478"/>
                  <a:gd name="connsiteX24" fmla="*/ 2866071 w 2872310"/>
                  <a:gd name="connsiteY24" fmla="*/ 1826334 h 1863478"/>
                  <a:gd name="connsiteX25" fmla="*/ 2864452 w 2872310"/>
                  <a:gd name="connsiteY25" fmla="*/ 1856337 h 1863478"/>
                  <a:gd name="connsiteX26" fmla="*/ 2850260 w 2872310"/>
                  <a:gd name="connsiteY26" fmla="*/ 1861767 h 1863478"/>
                  <a:gd name="connsiteX27" fmla="*/ 332611 w 2872310"/>
                  <a:gd name="connsiteY27" fmla="*/ 638566 h 1863478"/>
                  <a:gd name="connsiteX28" fmla="*/ 433005 w 2872310"/>
                  <a:gd name="connsiteY28" fmla="*/ 695049 h 1863478"/>
                  <a:gd name="connsiteX29" fmla="*/ 435291 w 2872310"/>
                  <a:gd name="connsiteY29" fmla="*/ 698764 h 1863478"/>
                  <a:gd name="connsiteX30" fmla="*/ 465104 w 2872310"/>
                  <a:gd name="connsiteY30" fmla="*/ 726577 h 1863478"/>
                  <a:gd name="connsiteX31" fmla="*/ 2293904 w 2872310"/>
                  <a:gd name="connsiteY31" fmla="*/ 1682887 h 1863478"/>
                  <a:gd name="connsiteX32" fmla="*/ 2365533 w 2872310"/>
                  <a:gd name="connsiteY32" fmla="*/ 1709176 h 1863478"/>
                  <a:gd name="connsiteX33" fmla="*/ 2789109 w 2872310"/>
                  <a:gd name="connsiteY33" fmla="*/ 1804903 h 1863478"/>
                  <a:gd name="connsiteX34" fmla="*/ 2482689 w 2872310"/>
                  <a:gd name="connsiteY34" fmla="*/ 1465240 h 1863478"/>
                  <a:gd name="connsiteX35" fmla="*/ 2448018 w 2872310"/>
                  <a:gd name="connsiteY35" fmla="*/ 1435714 h 1863478"/>
                  <a:gd name="connsiteX36" fmla="*/ 710182 w 2872310"/>
                  <a:gd name="connsiteY36" fmla="*/ 310049 h 1863478"/>
                  <a:gd name="connsiteX37" fmla="*/ 668749 w 2872310"/>
                  <a:gd name="connsiteY37" fmla="*/ 297952 h 1863478"/>
                  <a:gd name="connsiteX38" fmla="*/ 667320 w 2872310"/>
                  <a:gd name="connsiteY38" fmla="*/ 297952 h 1863478"/>
                  <a:gd name="connsiteX39" fmla="*/ 565307 w 2872310"/>
                  <a:gd name="connsiteY39" fmla="*/ 238802 h 1863478"/>
                  <a:gd name="connsiteX40" fmla="*/ 551305 w 2872310"/>
                  <a:gd name="connsiteY40" fmla="*/ 214799 h 1863478"/>
                  <a:gd name="connsiteX41" fmla="*/ 526731 w 2872310"/>
                  <a:gd name="connsiteY41" fmla="*/ 188986 h 1863478"/>
                  <a:gd name="connsiteX42" fmla="*/ 311941 w 2872310"/>
                  <a:gd name="connsiteY42" fmla="*/ 49540 h 1863478"/>
                  <a:gd name="connsiteX43" fmla="*/ 49433 w 2872310"/>
                  <a:gd name="connsiteY43" fmla="*/ 509026 h 1863478"/>
                  <a:gd name="connsiteX44" fmla="*/ 280414 w 2872310"/>
                  <a:gd name="connsiteY44" fmla="*/ 629803 h 1863478"/>
                  <a:gd name="connsiteX45" fmla="*/ 315181 w 2872310"/>
                  <a:gd name="connsiteY45" fmla="*/ 638280 h 1863478"/>
                  <a:gd name="connsiteX46" fmla="*/ 332611 w 2872310"/>
                  <a:gd name="connsiteY46" fmla="*/ 638280 h 1863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872310" h="1863478">
                    <a:moveTo>
                      <a:pt x="2849974" y="1861576"/>
                    </a:moveTo>
                    <a:cubicBezTo>
                      <a:pt x="2848450" y="1861576"/>
                      <a:pt x="2846830" y="1861385"/>
                      <a:pt x="2845307" y="1861099"/>
                    </a:cubicBezTo>
                    <a:lnTo>
                      <a:pt x="2356388" y="1750611"/>
                    </a:lnTo>
                    <a:cubicBezTo>
                      <a:pt x="2327908" y="1744132"/>
                      <a:pt x="2300381" y="1734037"/>
                      <a:pt x="2274568" y="1720510"/>
                    </a:cubicBezTo>
                    <a:lnTo>
                      <a:pt x="445768" y="764296"/>
                    </a:lnTo>
                    <a:cubicBezTo>
                      <a:pt x="426814" y="754295"/>
                      <a:pt x="410811" y="739341"/>
                      <a:pt x="399572" y="721053"/>
                    </a:cubicBezTo>
                    <a:lnTo>
                      <a:pt x="397191" y="717338"/>
                    </a:lnTo>
                    <a:cubicBezTo>
                      <a:pt x="383474" y="695049"/>
                      <a:pt x="359186" y="681333"/>
                      <a:pt x="332993" y="681048"/>
                    </a:cubicBezTo>
                    <a:lnTo>
                      <a:pt x="315276" y="681048"/>
                    </a:lnTo>
                    <a:cubicBezTo>
                      <a:pt x="296417" y="681048"/>
                      <a:pt x="277842" y="676475"/>
                      <a:pt x="261174" y="667713"/>
                    </a:cubicBezTo>
                    <a:lnTo>
                      <a:pt x="10571" y="536744"/>
                    </a:lnTo>
                    <a:cubicBezTo>
                      <a:pt x="188" y="531314"/>
                      <a:pt x="-3811" y="518456"/>
                      <a:pt x="1617" y="508074"/>
                    </a:cubicBezTo>
                    <a:cubicBezTo>
                      <a:pt x="1713" y="507788"/>
                      <a:pt x="1808" y="507597"/>
                      <a:pt x="1999" y="507311"/>
                    </a:cubicBezTo>
                    <a:lnTo>
                      <a:pt x="286701" y="8963"/>
                    </a:lnTo>
                    <a:cubicBezTo>
                      <a:pt x="292511" y="-1228"/>
                      <a:pt x="305560" y="-4752"/>
                      <a:pt x="315656" y="1153"/>
                    </a:cubicBezTo>
                    <a:cubicBezTo>
                      <a:pt x="316038" y="1343"/>
                      <a:pt x="316419" y="1534"/>
                      <a:pt x="316704" y="1724"/>
                    </a:cubicBezTo>
                    <a:lnTo>
                      <a:pt x="550353" y="153363"/>
                    </a:lnTo>
                    <a:cubicBezTo>
                      <a:pt x="566069" y="163554"/>
                      <a:pt x="579118" y="177271"/>
                      <a:pt x="588453" y="193463"/>
                    </a:cubicBezTo>
                    <a:lnTo>
                      <a:pt x="602454" y="217466"/>
                    </a:lnTo>
                    <a:cubicBezTo>
                      <a:pt x="615885" y="240802"/>
                      <a:pt x="640745" y="255280"/>
                      <a:pt x="667701" y="255566"/>
                    </a:cubicBezTo>
                    <a:lnTo>
                      <a:pt x="670082" y="255566"/>
                    </a:lnTo>
                    <a:cubicBezTo>
                      <a:pt x="692657" y="255566"/>
                      <a:pt x="714849" y="262233"/>
                      <a:pt x="733709" y="274616"/>
                    </a:cubicBezTo>
                    <a:lnTo>
                      <a:pt x="2471735" y="1400281"/>
                    </a:lnTo>
                    <a:cubicBezTo>
                      <a:pt x="2487643" y="1410566"/>
                      <a:pt x="2502121" y="1422854"/>
                      <a:pt x="2514789" y="1436951"/>
                    </a:cubicBezTo>
                    <a:lnTo>
                      <a:pt x="2866071" y="1826334"/>
                    </a:lnTo>
                    <a:cubicBezTo>
                      <a:pt x="2873882" y="1835096"/>
                      <a:pt x="2873214" y="1848526"/>
                      <a:pt x="2864452" y="1856337"/>
                    </a:cubicBezTo>
                    <a:cubicBezTo>
                      <a:pt x="2860547" y="1859862"/>
                      <a:pt x="2855498" y="1861767"/>
                      <a:pt x="2850260" y="1861767"/>
                    </a:cubicBezTo>
                    <a:close/>
                    <a:moveTo>
                      <a:pt x="332611" y="638566"/>
                    </a:moveTo>
                    <a:cubicBezTo>
                      <a:pt x="373569" y="638852"/>
                      <a:pt x="411478" y="660188"/>
                      <a:pt x="433005" y="695049"/>
                    </a:cubicBezTo>
                    <a:lnTo>
                      <a:pt x="435291" y="698764"/>
                    </a:lnTo>
                    <a:cubicBezTo>
                      <a:pt x="442530" y="710575"/>
                      <a:pt x="452817" y="720100"/>
                      <a:pt x="465104" y="726577"/>
                    </a:cubicBezTo>
                    <a:lnTo>
                      <a:pt x="2293904" y="1682887"/>
                    </a:lnTo>
                    <a:cubicBezTo>
                      <a:pt x="2316574" y="1694698"/>
                      <a:pt x="2340672" y="1703555"/>
                      <a:pt x="2365533" y="1709176"/>
                    </a:cubicBezTo>
                    <a:lnTo>
                      <a:pt x="2789109" y="1804903"/>
                    </a:lnTo>
                    <a:lnTo>
                      <a:pt x="2482689" y="1465240"/>
                    </a:lnTo>
                    <a:cubicBezTo>
                      <a:pt x="2472498" y="1453906"/>
                      <a:pt x="2460878" y="1443999"/>
                      <a:pt x="2448018" y="1435714"/>
                    </a:cubicBezTo>
                    <a:lnTo>
                      <a:pt x="710182" y="310049"/>
                    </a:lnTo>
                    <a:cubicBezTo>
                      <a:pt x="697990" y="301762"/>
                      <a:pt x="683512" y="297571"/>
                      <a:pt x="668749" y="297952"/>
                    </a:cubicBezTo>
                    <a:lnTo>
                      <a:pt x="667320" y="297952"/>
                    </a:lnTo>
                    <a:cubicBezTo>
                      <a:pt x="625219" y="297856"/>
                      <a:pt x="586357" y="275282"/>
                      <a:pt x="565307" y="238802"/>
                    </a:cubicBezTo>
                    <a:lnTo>
                      <a:pt x="551305" y="214799"/>
                    </a:lnTo>
                    <a:cubicBezTo>
                      <a:pt x="545304" y="204417"/>
                      <a:pt x="536828" y="195558"/>
                      <a:pt x="526731" y="188986"/>
                    </a:cubicBezTo>
                    <a:lnTo>
                      <a:pt x="311941" y="49540"/>
                    </a:lnTo>
                    <a:lnTo>
                      <a:pt x="49433" y="509026"/>
                    </a:lnTo>
                    <a:lnTo>
                      <a:pt x="280414" y="629803"/>
                    </a:lnTo>
                    <a:cubicBezTo>
                      <a:pt x="291178" y="635328"/>
                      <a:pt x="303084" y="638280"/>
                      <a:pt x="315181" y="638280"/>
                    </a:cubicBezTo>
                    <a:lnTo>
                      <a:pt x="332611" y="6382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B2EC433E-2964-7BA6-FDC0-F110C55E48B2}"/>
                  </a:ext>
                </a:extLst>
              </p:cNvPr>
              <p:cNvSpPr/>
              <p:nvPr/>
            </p:nvSpPr>
            <p:spPr>
              <a:xfrm rot="17563001">
                <a:off x="3434426" y="2937983"/>
                <a:ext cx="147492" cy="245028"/>
              </a:xfrm>
              <a:custGeom>
                <a:avLst/>
                <a:gdLst>
                  <a:gd name="connsiteX0" fmla="*/ 20626 w 147492"/>
                  <a:gd name="connsiteY0" fmla="*/ 243317 h 245028"/>
                  <a:gd name="connsiteX1" fmla="*/ -805 w 147492"/>
                  <a:gd name="connsiteY1" fmla="*/ 222076 h 245028"/>
                  <a:gd name="connsiteX2" fmla="*/ 1576 w 147492"/>
                  <a:gd name="connsiteY2" fmla="*/ 212265 h 245028"/>
                  <a:gd name="connsiteX3" fmla="*/ 106351 w 147492"/>
                  <a:gd name="connsiteY3" fmla="*/ 10050 h 245028"/>
                  <a:gd name="connsiteX4" fmla="*/ 134926 w 147492"/>
                  <a:gd name="connsiteY4" fmla="*/ 525 h 245028"/>
                  <a:gd name="connsiteX5" fmla="*/ 144451 w 147492"/>
                  <a:gd name="connsiteY5" fmla="*/ 29100 h 245028"/>
                  <a:gd name="connsiteX6" fmla="*/ 39676 w 147492"/>
                  <a:gd name="connsiteY6" fmla="*/ 231315 h 245028"/>
                  <a:gd name="connsiteX7" fmla="*/ 20626 w 147492"/>
                  <a:gd name="connsiteY7" fmla="*/ 243317 h 245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7492" h="245028">
                    <a:moveTo>
                      <a:pt x="20626" y="243317"/>
                    </a:moveTo>
                    <a:cubicBezTo>
                      <a:pt x="8815" y="243317"/>
                      <a:pt x="-710" y="233792"/>
                      <a:pt x="-805" y="222076"/>
                    </a:cubicBezTo>
                    <a:cubicBezTo>
                      <a:pt x="-805" y="218646"/>
                      <a:pt x="53" y="215314"/>
                      <a:pt x="1576" y="212265"/>
                    </a:cubicBezTo>
                    <a:lnTo>
                      <a:pt x="106351" y="10050"/>
                    </a:lnTo>
                    <a:cubicBezTo>
                      <a:pt x="111590" y="-429"/>
                      <a:pt x="124449" y="-4715"/>
                      <a:pt x="134926" y="525"/>
                    </a:cubicBezTo>
                    <a:cubicBezTo>
                      <a:pt x="145403" y="5764"/>
                      <a:pt x="149690" y="18621"/>
                      <a:pt x="144451" y="29100"/>
                    </a:cubicBezTo>
                    <a:lnTo>
                      <a:pt x="39676" y="231315"/>
                    </a:lnTo>
                    <a:cubicBezTo>
                      <a:pt x="36152" y="238650"/>
                      <a:pt x="28722" y="243221"/>
                      <a:pt x="20626" y="24331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E7EC1F4B-06A3-33B7-285E-B520BEB425AF}"/>
                  </a:ext>
                </a:extLst>
              </p:cNvPr>
              <p:cNvSpPr/>
              <p:nvPr/>
            </p:nvSpPr>
            <p:spPr>
              <a:xfrm rot="17563001">
                <a:off x="855666" y="4442072"/>
                <a:ext cx="785485" cy="771801"/>
              </a:xfrm>
              <a:custGeom>
                <a:avLst/>
                <a:gdLst>
                  <a:gd name="connsiteX0" fmla="*/ 370534 w 785485"/>
                  <a:gd name="connsiteY0" fmla="*/ 22186 h 771801"/>
                  <a:gd name="connsiteX1" fmla="*/ 784680 w 785485"/>
                  <a:gd name="connsiteY1" fmla="*/ 272504 h 771801"/>
                  <a:gd name="connsiteX2" fmla="*/ 492453 w 785485"/>
                  <a:gd name="connsiteY2" fmla="*/ 770090 h 771801"/>
                  <a:gd name="connsiteX3" fmla="*/ 78306 w 785485"/>
                  <a:gd name="connsiteY3" fmla="*/ 519772 h 771801"/>
                  <a:gd name="connsiteX4" fmla="*/ 20204 w 785485"/>
                  <a:gd name="connsiteY4" fmla="*/ 301746 h 771801"/>
                  <a:gd name="connsiteX5" fmla="*/ 153554 w 785485"/>
                  <a:gd name="connsiteY5" fmla="*/ 74194 h 771801"/>
                  <a:gd name="connsiteX6" fmla="*/ 367866 w 785485"/>
                  <a:gd name="connsiteY6" fmla="*/ 20568 h 771801"/>
                  <a:gd name="connsiteX7" fmla="*/ 370534 w 785485"/>
                  <a:gd name="connsiteY7" fmla="*/ 22186 h 771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5485" h="771801">
                    <a:moveTo>
                      <a:pt x="370534" y="22186"/>
                    </a:moveTo>
                    <a:lnTo>
                      <a:pt x="784680" y="272504"/>
                    </a:lnTo>
                    <a:lnTo>
                      <a:pt x="492453" y="770090"/>
                    </a:lnTo>
                    <a:lnTo>
                      <a:pt x="78306" y="519772"/>
                    </a:lnTo>
                    <a:cubicBezTo>
                      <a:pt x="2678" y="475101"/>
                      <a:pt x="-23135" y="378136"/>
                      <a:pt x="20204" y="301746"/>
                    </a:cubicBezTo>
                    <a:lnTo>
                      <a:pt x="153554" y="74194"/>
                    </a:lnTo>
                    <a:cubicBezTo>
                      <a:pt x="197941" y="184"/>
                      <a:pt x="293857" y="-23819"/>
                      <a:pt x="367866" y="20568"/>
                    </a:cubicBezTo>
                    <a:cubicBezTo>
                      <a:pt x="368723" y="21043"/>
                      <a:pt x="369676" y="21615"/>
                      <a:pt x="370534" y="22186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A7F1B294-740C-E0DB-A305-0515C9CC6058}"/>
                  </a:ext>
                </a:extLst>
              </p:cNvPr>
              <p:cNvSpPr/>
              <p:nvPr/>
            </p:nvSpPr>
            <p:spPr>
              <a:xfrm rot="17563001">
                <a:off x="834817" y="4421332"/>
                <a:ext cx="827424" cy="813841"/>
              </a:xfrm>
              <a:custGeom>
                <a:avLst/>
                <a:gdLst>
                  <a:gd name="connsiteX0" fmla="*/ 513634 w 827424"/>
                  <a:gd name="connsiteY0" fmla="*/ 812130 h 813841"/>
                  <a:gd name="connsiteX1" fmla="*/ 502680 w 827424"/>
                  <a:gd name="connsiteY1" fmla="*/ 809083 h 813841"/>
                  <a:gd name="connsiteX2" fmla="*/ 88438 w 827424"/>
                  <a:gd name="connsiteY2" fmla="*/ 558765 h 813841"/>
                  <a:gd name="connsiteX3" fmla="*/ 23001 w 827424"/>
                  <a:gd name="connsiteY3" fmla="*/ 311783 h 813841"/>
                  <a:gd name="connsiteX4" fmla="*/ 156351 w 827424"/>
                  <a:gd name="connsiteY4" fmla="*/ 84230 h 813841"/>
                  <a:gd name="connsiteX5" fmla="*/ 263889 w 827424"/>
                  <a:gd name="connsiteY5" fmla="*/ 3743 h 813841"/>
                  <a:gd name="connsiteX6" fmla="*/ 402383 w 827424"/>
                  <a:gd name="connsiteY6" fmla="*/ 24794 h 813841"/>
                  <a:gd name="connsiteX7" fmla="*/ 816529 w 827424"/>
                  <a:gd name="connsiteY7" fmla="*/ 275111 h 813841"/>
                  <a:gd name="connsiteX8" fmla="*/ 823864 w 827424"/>
                  <a:gd name="connsiteY8" fmla="*/ 303686 h 813841"/>
                  <a:gd name="connsiteX9" fmla="*/ 531636 w 827424"/>
                  <a:gd name="connsiteY9" fmla="*/ 801273 h 813841"/>
                  <a:gd name="connsiteX10" fmla="*/ 518587 w 827424"/>
                  <a:gd name="connsiteY10" fmla="*/ 810798 h 813841"/>
                  <a:gd name="connsiteX11" fmla="*/ 513634 w 827424"/>
                  <a:gd name="connsiteY11" fmla="*/ 812130 h 813841"/>
                  <a:gd name="connsiteX12" fmla="*/ 308275 w 827424"/>
                  <a:gd name="connsiteY12" fmla="*/ 40605 h 813841"/>
                  <a:gd name="connsiteX13" fmla="*/ 274557 w 827424"/>
                  <a:gd name="connsiteY13" fmla="*/ 44797 h 813841"/>
                  <a:gd name="connsiteX14" fmla="*/ 193308 w 827424"/>
                  <a:gd name="connsiteY14" fmla="*/ 105662 h 813841"/>
                  <a:gd name="connsiteX15" fmla="*/ 59958 w 827424"/>
                  <a:gd name="connsiteY15" fmla="*/ 333214 h 813841"/>
                  <a:gd name="connsiteX16" fmla="*/ 110727 w 827424"/>
                  <a:gd name="connsiteY16" fmla="*/ 522285 h 813841"/>
                  <a:gd name="connsiteX17" fmla="*/ 506490 w 827424"/>
                  <a:gd name="connsiteY17" fmla="*/ 761458 h 813841"/>
                  <a:gd name="connsiteX18" fmla="*/ 777191 w 827424"/>
                  <a:gd name="connsiteY18" fmla="*/ 300543 h 813841"/>
                  <a:gd name="connsiteX19" fmla="*/ 380951 w 827424"/>
                  <a:gd name="connsiteY19" fmla="*/ 61084 h 813841"/>
                  <a:gd name="connsiteX20" fmla="*/ 308275 w 827424"/>
                  <a:gd name="connsiteY20" fmla="*/ 40700 h 8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27424" h="813841">
                    <a:moveTo>
                      <a:pt x="513634" y="812130"/>
                    </a:moveTo>
                    <a:cubicBezTo>
                      <a:pt x="509728" y="812130"/>
                      <a:pt x="506015" y="811083"/>
                      <a:pt x="502680" y="809083"/>
                    </a:cubicBezTo>
                    <a:lnTo>
                      <a:pt x="88438" y="558765"/>
                    </a:lnTo>
                    <a:cubicBezTo>
                      <a:pt x="3094" y="507998"/>
                      <a:pt x="-26053" y="398174"/>
                      <a:pt x="23001" y="311783"/>
                    </a:cubicBezTo>
                    <a:lnTo>
                      <a:pt x="156351" y="84230"/>
                    </a:lnTo>
                    <a:cubicBezTo>
                      <a:pt x="179878" y="44035"/>
                      <a:pt x="218645" y="14983"/>
                      <a:pt x="263889" y="3743"/>
                    </a:cubicBezTo>
                    <a:cubicBezTo>
                      <a:pt x="311037" y="-8068"/>
                      <a:pt x="360948" y="-542"/>
                      <a:pt x="402383" y="24794"/>
                    </a:cubicBezTo>
                    <a:lnTo>
                      <a:pt x="816529" y="275111"/>
                    </a:lnTo>
                    <a:cubicBezTo>
                      <a:pt x="826245" y="281111"/>
                      <a:pt x="829483" y="293780"/>
                      <a:pt x="823864" y="303686"/>
                    </a:cubicBezTo>
                    <a:lnTo>
                      <a:pt x="531636" y="801273"/>
                    </a:lnTo>
                    <a:cubicBezTo>
                      <a:pt x="528778" y="806035"/>
                      <a:pt x="524016" y="809464"/>
                      <a:pt x="518587" y="810798"/>
                    </a:cubicBezTo>
                    <a:cubicBezTo>
                      <a:pt x="516967" y="811464"/>
                      <a:pt x="515349" y="811941"/>
                      <a:pt x="513634" y="812130"/>
                    </a:cubicBezTo>
                    <a:close/>
                    <a:moveTo>
                      <a:pt x="308275" y="40605"/>
                    </a:moveTo>
                    <a:cubicBezTo>
                      <a:pt x="296940" y="40605"/>
                      <a:pt x="285606" y="42034"/>
                      <a:pt x="274557" y="44797"/>
                    </a:cubicBezTo>
                    <a:cubicBezTo>
                      <a:pt x="240362" y="53369"/>
                      <a:pt x="211120" y="75276"/>
                      <a:pt x="193308" y="105662"/>
                    </a:cubicBezTo>
                    <a:lnTo>
                      <a:pt x="59958" y="333214"/>
                    </a:lnTo>
                    <a:cubicBezTo>
                      <a:pt x="22525" y="399508"/>
                      <a:pt x="45100" y="483613"/>
                      <a:pt x="110727" y="522285"/>
                    </a:cubicBezTo>
                    <a:lnTo>
                      <a:pt x="506490" y="761458"/>
                    </a:lnTo>
                    <a:lnTo>
                      <a:pt x="777191" y="300543"/>
                    </a:lnTo>
                    <a:lnTo>
                      <a:pt x="380951" y="61084"/>
                    </a:lnTo>
                    <a:cubicBezTo>
                      <a:pt x="359043" y="47749"/>
                      <a:pt x="333897" y="40700"/>
                      <a:pt x="308275" y="4070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912BCE64-A9D3-9472-F7C5-077EBE9DE8BF}"/>
                  </a:ext>
                </a:extLst>
              </p:cNvPr>
              <p:cNvSpPr/>
              <p:nvPr/>
            </p:nvSpPr>
            <p:spPr>
              <a:xfrm rot="17563001">
                <a:off x="1690468" y="4284899"/>
                <a:ext cx="183972" cy="277525"/>
              </a:xfrm>
              <a:custGeom>
                <a:avLst/>
                <a:gdLst>
                  <a:gd name="connsiteX0" fmla="*/ 20376 w 183972"/>
                  <a:gd name="connsiteY0" fmla="*/ 275814 h 277525"/>
                  <a:gd name="connsiteX1" fmla="*/ 9518 w 183972"/>
                  <a:gd name="connsiteY1" fmla="*/ 272766 h 277525"/>
                  <a:gd name="connsiteX2" fmla="*/ 2183 w 183972"/>
                  <a:gd name="connsiteY2" fmla="*/ 243810 h 277525"/>
                  <a:gd name="connsiteX3" fmla="*/ 2279 w 183972"/>
                  <a:gd name="connsiteY3" fmla="*/ 243619 h 277525"/>
                  <a:gd name="connsiteX4" fmla="*/ 143153 w 183972"/>
                  <a:gd name="connsiteY4" fmla="*/ 9591 h 277525"/>
                  <a:gd name="connsiteX5" fmla="*/ 171823 w 183972"/>
                  <a:gd name="connsiteY5" fmla="*/ 732 h 277525"/>
                  <a:gd name="connsiteX6" fmla="*/ 180682 w 183972"/>
                  <a:gd name="connsiteY6" fmla="*/ 29497 h 277525"/>
                  <a:gd name="connsiteX7" fmla="*/ 179539 w 183972"/>
                  <a:gd name="connsiteY7" fmla="*/ 31402 h 277525"/>
                  <a:gd name="connsiteX8" fmla="*/ 38664 w 183972"/>
                  <a:gd name="connsiteY8" fmla="*/ 265527 h 277525"/>
                  <a:gd name="connsiteX9" fmla="*/ 20376 w 183972"/>
                  <a:gd name="connsiteY9" fmla="*/ 275814 h 277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3972" h="277525">
                    <a:moveTo>
                      <a:pt x="20376" y="275814"/>
                    </a:moveTo>
                    <a:cubicBezTo>
                      <a:pt x="16566" y="275814"/>
                      <a:pt x="12756" y="274766"/>
                      <a:pt x="9518" y="272766"/>
                    </a:cubicBezTo>
                    <a:cubicBezTo>
                      <a:pt x="-484" y="266766"/>
                      <a:pt x="-3817" y="253812"/>
                      <a:pt x="2183" y="243810"/>
                    </a:cubicBezTo>
                    <a:cubicBezTo>
                      <a:pt x="2183" y="243715"/>
                      <a:pt x="2279" y="243715"/>
                      <a:pt x="2279" y="243619"/>
                    </a:cubicBezTo>
                    <a:lnTo>
                      <a:pt x="143153" y="9591"/>
                    </a:lnTo>
                    <a:cubicBezTo>
                      <a:pt x="148678" y="-791"/>
                      <a:pt x="161536" y="-4697"/>
                      <a:pt x="171823" y="732"/>
                    </a:cubicBezTo>
                    <a:cubicBezTo>
                      <a:pt x="182206" y="6257"/>
                      <a:pt x="186206" y="19116"/>
                      <a:pt x="180682" y="29497"/>
                    </a:cubicBezTo>
                    <a:cubicBezTo>
                      <a:pt x="180300" y="30165"/>
                      <a:pt x="179920" y="30831"/>
                      <a:pt x="179539" y="31402"/>
                    </a:cubicBezTo>
                    <a:lnTo>
                      <a:pt x="38664" y="265527"/>
                    </a:lnTo>
                    <a:cubicBezTo>
                      <a:pt x="34759" y="271908"/>
                      <a:pt x="27805" y="275814"/>
                      <a:pt x="20376" y="275814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15775073-01DC-3A11-E754-C11A250354EA}"/>
                  </a:ext>
                </a:extLst>
              </p:cNvPr>
              <p:cNvSpPr/>
              <p:nvPr/>
            </p:nvSpPr>
            <p:spPr>
              <a:xfrm rot="17563001">
                <a:off x="1836486" y="3835770"/>
                <a:ext cx="561125" cy="368036"/>
              </a:xfrm>
              <a:custGeom>
                <a:avLst/>
                <a:gdLst>
                  <a:gd name="connsiteX0" fmla="*/ 539015 w 561125"/>
                  <a:gd name="connsiteY0" fmla="*/ 366325 h 368036"/>
                  <a:gd name="connsiteX1" fmla="*/ 527775 w 561125"/>
                  <a:gd name="connsiteY1" fmla="*/ 363088 h 368036"/>
                  <a:gd name="connsiteX2" fmla="*/ 9139 w 561125"/>
                  <a:gd name="connsiteY2" fmla="*/ 37523 h 368036"/>
                  <a:gd name="connsiteX3" fmla="*/ 2472 w 561125"/>
                  <a:gd name="connsiteY3" fmla="*/ 8282 h 368036"/>
                  <a:gd name="connsiteX4" fmla="*/ 31713 w 561125"/>
                  <a:gd name="connsiteY4" fmla="*/ 1518 h 368036"/>
                  <a:gd name="connsiteX5" fmla="*/ 550349 w 561125"/>
                  <a:gd name="connsiteY5" fmla="*/ 327083 h 368036"/>
                  <a:gd name="connsiteX6" fmla="*/ 557113 w 561125"/>
                  <a:gd name="connsiteY6" fmla="*/ 356326 h 368036"/>
                  <a:gd name="connsiteX7" fmla="*/ 539015 w 561125"/>
                  <a:gd name="connsiteY7" fmla="*/ 366325 h 368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1125" h="368036">
                    <a:moveTo>
                      <a:pt x="539015" y="366325"/>
                    </a:moveTo>
                    <a:cubicBezTo>
                      <a:pt x="535014" y="366325"/>
                      <a:pt x="531110" y="365183"/>
                      <a:pt x="527775" y="363088"/>
                    </a:cubicBezTo>
                    <a:lnTo>
                      <a:pt x="9139" y="37523"/>
                    </a:lnTo>
                    <a:cubicBezTo>
                      <a:pt x="-767" y="31332"/>
                      <a:pt x="-3815" y="18187"/>
                      <a:pt x="2472" y="8282"/>
                    </a:cubicBezTo>
                    <a:cubicBezTo>
                      <a:pt x="8662" y="-1720"/>
                      <a:pt x="21807" y="-4672"/>
                      <a:pt x="31713" y="1518"/>
                    </a:cubicBezTo>
                    <a:lnTo>
                      <a:pt x="550349" y="327083"/>
                    </a:lnTo>
                    <a:cubicBezTo>
                      <a:pt x="560255" y="333274"/>
                      <a:pt x="563304" y="346419"/>
                      <a:pt x="557113" y="356326"/>
                    </a:cubicBezTo>
                    <a:cubicBezTo>
                      <a:pt x="553207" y="362611"/>
                      <a:pt x="546349" y="366325"/>
                      <a:pt x="539015" y="366325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603E511F-9CF3-2473-6263-B2C66EA0CBFB}"/>
                  </a:ext>
                </a:extLst>
              </p:cNvPr>
              <p:cNvSpPr/>
              <p:nvPr/>
            </p:nvSpPr>
            <p:spPr>
              <a:xfrm rot="17563001">
                <a:off x="3183509" y="3089420"/>
                <a:ext cx="245455" cy="168840"/>
              </a:xfrm>
              <a:custGeom>
                <a:avLst/>
                <a:gdLst>
                  <a:gd name="connsiteX0" fmla="*/ 222804 w 245455"/>
                  <a:gd name="connsiteY0" fmla="*/ 167129 h 168840"/>
                  <a:gd name="connsiteX1" fmla="*/ 211660 w 245455"/>
                  <a:gd name="connsiteY1" fmla="*/ 163890 h 168840"/>
                  <a:gd name="connsiteX2" fmla="*/ 9540 w 245455"/>
                  <a:gd name="connsiteY2" fmla="*/ 37779 h 168840"/>
                  <a:gd name="connsiteX3" fmla="*/ 2205 w 245455"/>
                  <a:gd name="connsiteY3" fmla="*/ 8632 h 168840"/>
                  <a:gd name="connsiteX4" fmla="*/ 31352 w 245455"/>
                  <a:gd name="connsiteY4" fmla="*/ 1298 h 168840"/>
                  <a:gd name="connsiteX5" fmla="*/ 31923 w 245455"/>
                  <a:gd name="connsiteY5" fmla="*/ 1679 h 168840"/>
                  <a:gd name="connsiteX6" fmla="*/ 234520 w 245455"/>
                  <a:gd name="connsiteY6" fmla="*/ 127790 h 168840"/>
                  <a:gd name="connsiteX7" fmla="*/ 241473 w 245455"/>
                  <a:gd name="connsiteY7" fmla="*/ 157032 h 168840"/>
                  <a:gd name="connsiteX8" fmla="*/ 223280 w 245455"/>
                  <a:gd name="connsiteY8" fmla="*/ 167129 h 168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5455" h="168840">
                    <a:moveTo>
                      <a:pt x="222804" y="167129"/>
                    </a:moveTo>
                    <a:cubicBezTo>
                      <a:pt x="218899" y="167129"/>
                      <a:pt x="214993" y="165985"/>
                      <a:pt x="211660" y="163890"/>
                    </a:cubicBezTo>
                    <a:lnTo>
                      <a:pt x="9540" y="37779"/>
                    </a:lnTo>
                    <a:cubicBezTo>
                      <a:pt x="-558" y="31779"/>
                      <a:pt x="-3796" y="18729"/>
                      <a:pt x="2205" y="8632"/>
                    </a:cubicBezTo>
                    <a:cubicBezTo>
                      <a:pt x="8206" y="-1463"/>
                      <a:pt x="21255" y="-4702"/>
                      <a:pt x="31352" y="1298"/>
                    </a:cubicBezTo>
                    <a:cubicBezTo>
                      <a:pt x="31543" y="1393"/>
                      <a:pt x="31732" y="1584"/>
                      <a:pt x="31923" y="1679"/>
                    </a:cubicBezTo>
                    <a:lnTo>
                      <a:pt x="234520" y="127790"/>
                    </a:lnTo>
                    <a:cubicBezTo>
                      <a:pt x="244522" y="133887"/>
                      <a:pt x="247665" y="147031"/>
                      <a:pt x="241473" y="157032"/>
                    </a:cubicBezTo>
                    <a:cubicBezTo>
                      <a:pt x="237567" y="163318"/>
                      <a:pt x="230710" y="167129"/>
                      <a:pt x="223280" y="16712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6084A8F1-DE44-247F-715C-9BFA1F6BEC20}"/>
                  </a:ext>
                </a:extLst>
              </p:cNvPr>
              <p:cNvSpPr/>
              <p:nvPr/>
            </p:nvSpPr>
            <p:spPr>
              <a:xfrm rot="17563001">
                <a:off x="1111491" y="4839562"/>
                <a:ext cx="358234" cy="236350"/>
              </a:xfrm>
              <a:custGeom>
                <a:avLst/>
                <a:gdLst>
                  <a:gd name="connsiteX0" fmla="*/ 336033 w 358234"/>
                  <a:gd name="connsiteY0" fmla="*/ 234637 h 236350"/>
                  <a:gd name="connsiteX1" fmla="*/ 324983 w 358234"/>
                  <a:gd name="connsiteY1" fmla="*/ 231494 h 236350"/>
                  <a:gd name="connsiteX2" fmla="*/ 9325 w 358234"/>
                  <a:gd name="connsiteY2" fmla="*/ 37661 h 236350"/>
                  <a:gd name="connsiteX3" fmla="*/ 2372 w 358234"/>
                  <a:gd name="connsiteY3" fmla="*/ 8418 h 236350"/>
                  <a:gd name="connsiteX4" fmla="*/ 31614 w 358234"/>
                  <a:gd name="connsiteY4" fmla="*/ 1465 h 236350"/>
                  <a:gd name="connsiteX5" fmla="*/ 347177 w 358234"/>
                  <a:gd name="connsiteY5" fmla="*/ 195203 h 236350"/>
                  <a:gd name="connsiteX6" fmla="*/ 354416 w 358234"/>
                  <a:gd name="connsiteY6" fmla="*/ 224350 h 236350"/>
                  <a:gd name="connsiteX7" fmla="*/ 336033 w 358234"/>
                  <a:gd name="connsiteY7" fmla="*/ 234637 h 236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8234" h="236350">
                    <a:moveTo>
                      <a:pt x="336033" y="234637"/>
                    </a:moveTo>
                    <a:cubicBezTo>
                      <a:pt x="332127" y="234637"/>
                      <a:pt x="328317" y="233494"/>
                      <a:pt x="324983" y="231494"/>
                    </a:cubicBezTo>
                    <a:lnTo>
                      <a:pt x="9325" y="37661"/>
                    </a:lnTo>
                    <a:cubicBezTo>
                      <a:pt x="-676" y="31469"/>
                      <a:pt x="-3820" y="18420"/>
                      <a:pt x="2372" y="8418"/>
                    </a:cubicBezTo>
                    <a:cubicBezTo>
                      <a:pt x="8563" y="-1582"/>
                      <a:pt x="21612" y="-4726"/>
                      <a:pt x="31614" y="1465"/>
                    </a:cubicBezTo>
                    <a:lnTo>
                      <a:pt x="347177" y="195203"/>
                    </a:lnTo>
                    <a:cubicBezTo>
                      <a:pt x="357178" y="201299"/>
                      <a:pt x="360416" y="214349"/>
                      <a:pt x="354416" y="224350"/>
                    </a:cubicBezTo>
                    <a:cubicBezTo>
                      <a:pt x="350511" y="230828"/>
                      <a:pt x="343558" y="234732"/>
                      <a:pt x="336033" y="234637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5D02A4BA-A107-0822-8E8F-80591C5631E9}"/>
                  </a:ext>
                </a:extLst>
              </p:cNvPr>
              <p:cNvSpPr/>
              <p:nvPr/>
            </p:nvSpPr>
            <p:spPr>
              <a:xfrm rot="17563001">
                <a:off x="2245292" y="3529245"/>
                <a:ext cx="1556559" cy="811849"/>
              </a:xfrm>
              <a:custGeom>
                <a:avLst/>
                <a:gdLst>
                  <a:gd name="connsiteX0" fmla="*/ 140638 w 1556559"/>
                  <a:gd name="connsiteY0" fmla="*/ 27122 h 811849"/>
                  <a:gd name="connsiteX1" fmla="*/ 835010 w 1556559"/>
                  <a:gd name="connsiteY1" fmla="*/ 11690 h 811849"/>
                  <a:gd name="connsiteX2" fmla="*/ 1538050 w 1556559"/>
                  <a:gd name="connsiteY2" fmla="*/ 294203 h 811849"/>
                  <a:gd name="connsiteX3" fmla="*/ 1418131 w 1556559"/>
                  <a:gd name="connsiteY3" fmla="*/ 520610 h 811849"/>
                  <a:gd name="connsiteX4" fmla="*/ 1195150 w 1556559"/>
                  <a:gd name="connsiteY4" fmla="*/ 686537 h 811849"/>
                  <a:gd name="connsiteX5" fmla="*/ 236840 w 1556559"/>
                  <a:gd name="connsiteY5" fmla="*/ 654628 h 811849"/>
                  <a:gd name="connsiteX6" fmla="*/ 7574 w 1556559"/>
                  <a:gd name="connsiteY6" fmla="*/ 597954 h 811849"/>
                  <a:gd name="connsiteX7" fmla="*/ 140638 w 1556559"/>
                  <a:gd name="connsiteY7" fmla="*/ 27122 h 811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6559" h="811849">
                    <a:moveTo>
                      <a:pt x="140638" y="27122"/>
                    </a:moveTo>
                    <a:cubicBezTo>
                      <a:pt x="140638" y="27122"/>
                      <a:pt x="564881" y="-25742"/>
                      <a:pt x="835010" y="11690"/>
                    </a:cubicBezTo>
                    <a:cubicBezTo>
                      <a:pt x="1045417" y="40933"/>
                      <a:pt x="1668162" y="-108609"/>
                      <a:pt x="1538050" y="294203"/>
                    </a:cubicBezTo>
                    <a:cubicBezTo>
                      <a:pt x="1510047" y="380975"/>
                      <a:pt x="1495283" y="438792"/>
                      <a:pt x="1418131" y="520610"/>
                    </a:cubicBezTo>
                    <a:cubicBezTo>
                      <a:pt x="1376030" y="565380"/>
                      <a:pt x="1260587" y="657676"/>
                      <a:pt x="1195150" y="686537"/>
                    </a:cubicBezTo>
                    <a:cubicBezTo>
                      <a:pt x="877110" y="827031"/>
                      <a:pt x="588885" y="885800"/>
                      <a:pt x="236840" y="654628"/>
                    </a:cubicBezTo>
                    <a:cubicBezTo>
                      <a:pt x="169213" y="610051"/>
                      <a:pt x="88250" y="590048"/>
                      <a:pt x="7574" y="597954"/>
                    </a:cubicBezTo>
                    <a:cubicBezTo>
                      <a:pt x="-39385" y="602717"/>
                      <a:pt x="125684" y="30454"/>
                      <a:pt x="140638" y="27122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6EA06DC1-8843-519B-80CC-57C177AB7F12}"/>
                  </a:ext>
                </a:extLst>
              </p:cNvPr>
              <p:cNvSpPr/>
              <p:nvPr/>
            </p:nvSpPr>
            <p:spPr>
              <a:xfrm rot="17563001">
                <a:off x="2061599" y="3587596"/>
                <a:ext cx="1813804" cy="882774"/>
              </a:xfrm>
              <a:custGeom>
                <a:avLst/>
                <a:gdLst>
                  <a:gd name="connsiteX0" fmla="*/ 947325 w 1813804"/>
                  <a:gd name="connsiteY0" fmla="*/ 881063 h 882774"/>
                  <a:gd name="connsiteX1" fmla="*/ 461550 w 1813804"/>
                  <a:gd name="connsiteY1" fmla="*/ 722473 h 882774"/>
                  <a:gd name="connsiteX2" fmla="*/ 246095 w 1813804"/>
                  <a:gd name="connsiteY2" fmla="*/ 669323 h 882774"/>
                  <a:gd name="connsiteX3" fmla="*/ 21209 w 1813804"/>
                  <a:gd name="connsiteY3" fmla="*/ 680561 h 882774"/>
                  <a:gd name="connsiteX4" fmla="*/ -794 w 1813804"/>
                  <a:gd name="connsiteY4" fmla="*/ 659988 h 882774"/>
                  <a:gd name="connsiteX5" fmla="*/ 19780 w 1813804"/>
                  <a:gd name="connsiteY5" fmla="*/ 638080 h 882774"/>
                  <a:gd name="connsiteX6" fmla="*/ 241809 w 1813804"/>
                  <a:gd name="connsiteY6" fmla="*/ 627032 h 882774"/>
                  <a:gd name="connsiteX7" fmla="*/ 484886 w 1813804"/>
                  <a:gd name="connsiteY7" fmla="*/ 687135 h 882774"/>
                  <a:gd name="connsiteX8" fmla="*/ 1422909 w 1813804"/>
                  <a:gd name="connsiteY8" fmla="*/ 717329 h 882774"/>
                  <a:gd name="connsiteX9" fmla="*/ 1639031 w 1813804"/>
                  <a:gd name="connsiteY9" fmla="*/ 556260 h 882774"/>
                  <a:gd name="connsiteX10" fmla="*/ 1748568 w 1813804"/>
                  <a:gd name="connsiteY10" fmla="*/ 355188 h 882774"/>
                  <a:gd name="connsiteX11" fmla="*/ 1754187 w 1813804"/>
                  <a:gd name="connsiteY11" fmla="*/ 337947 h 882774"/>
                  <a:gd name="connsiteX12" fmla="*/ 1747711 w 1813804"/>
                  <a:gd name="connsiteY12" fmla="*/ 170404 h 882774"/>
                  <a:gd name="connsiteX13" fmla="*/ 1330706 w 1813804"/>
                  <a:gd name="connsiteY13" fmla="*/ 96013 h 882774"/>
                  <a:gd name="connsiteX14" fmla="*/ 1065054 w 1813804"/>
                  <a:gd name="connsiteY14" fmla="*/ 82203 h 882774"/>
                  <a:gd name="connsiteX15" fmla="*/ 383541 w 1813804"/>
                  <a:gd name="connsiteY15" fmla="*/ 97537 h 882774"/>
                  <a:gd name="connsiteX16" fmla="*/ 211328 w 1813804"/>
                  <a:gd name="connsiteY16" fmla="*/ 92869 h 882774"/>
                  <a:gd name="connsiteX17" fmla="*/ 191612 w 1813804"/>
                  <a:gd name="connsiteY17" fmla="*/ 70201 h 882774"/>
                  <a:gd name="connsiteX18" fmla="*/ 213900 w 1813804"/>
                  <a:gd name="connsiteY18" fmla="*/ 50484 h 882774"/>
                  <a:gd name="connsiteX19" fmla="*/ 214281 w 1813804"/>
                  <a:gd name="connsiteY19" fmla="*/ 50484 h 882774"/>
                  <a:gd name="connsiteX20" fmla="*/ 372205 w 1813804"/>
                  <a:gd name="connsiteY20" fmla="*/ 56579 h 882774"/>
                  <a:gd name="connsiteX21" fmla="*/ 1077628 w 1813804"/>
                  <a:gd name="connsiteY21" fmla="*/ 41626 h 882774"/>
                  <a:gd name="connsiteX22" fmla="*/ 1329468 w 1813804"/>
                  <a:gd name="connsiteY22" fmla="*/ 53628 h 882774"/>
                  <a:gd name="connsiteX23" fmla="*/ 1781715 w 1813804"/>
                  <a:gd name="connsiteY23" fmla="*/ 144971 h 882774"/>
                  <a:gd name="connsiteX24" fmla="*/ 1794573 w 1813804"/>
                  <a:gd name="connsiteY24" fmla="*/ 350998 h 882774"/>
                  <a:gd name="connsiteX25" fmla="*/ 1789049 w 1813804"/>
                  <a:gd name="connsiteY25" fmla="*/ 368141 h 882774"/>
                  <a:gd name="connsiteX26" fmla="*/ 1669987 w 1813804"/>
                  <a:gd name="connsiteY26" fmla="*/ 585407 h 882774"/>
                  <a:gd name="connsiteX27" fmla="*/ 1440148 w 1813804"/>
                  <a:gd name="connsiteY27" fmla="*/ 756192 h 882774"/>
                  <a:gd name="connsiteX28" fmla="*/ 947325 w 1813804"/>
                  <a:gd name="connsiteY28" fmla="*/ 881063 h 882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13804" h="882774">
                    <a:moveTo>
                      <a:pt x="947325" y="881063"/>
                    </a:moveTo>
                    <a:cubicBezTo>
                      <a:pt x="791687" y="881063"/>
                      <a:pt x="633666" y="835438"/>
                      <a:pt x="461550" y="722473"/>
                    </a:cubicBezTo>
                    <a:cubicBezTo>
                      <a:pt x="397923" y="680657"/>
                      <a:pt x="321913" y="661893"/>
                      <a:pt x="246095" y="669323"/>
                    </a:cubicBezTo>
                    <a:cubicBezTo>
                      <a:pt x="194279" y="674562"/>
                      <a:pt x="28258" y="680275"/>
                      <a:pt x="21209" y="680561"/>
                    </a:cubicBezTo>
                    <a:cubicBezTo>
                      <a:pt x="9494" y="680943"/>
                      <a:pt x="-317" y="671799"/>
                      <a:pt x="-794" y="659988"/>
                    </a:cubicBezTo>
                    <a:cubicBezTo>
                      <a:pt x="-1174" y="648273"/>
                      <a:pt x="8065" y="638462"/>
                      <a:pt x="19780" y="638080"/>
                    </a:cubicBezTo>
                    <a:cubicBezTo>
                      <a:pt x="21495" y="638080"/>
                      <a:pt x="191230" y="632081"/>
                      <a:pt x="241809" y="627032"/>
                    </a:cubicBezTo>
                    <a:cubicBezTo>
                      <a:pt x="327343" y="618744"/>
                      <a:pt x="413068" y="639985"/>
                      <a:pt x="484886" y="687135"/>
                    </a:cubicBezTo>
                    <a:cubicBezTo>
                      <a:pt x="821785" y="908401"/>
                      <a:pt x="1093534" y="862776"/>
                      <a:pt x="1422909" y="717329"/>
                    </a:cubicBezTo>
                    <a:cubicBezTo>
                      <a:pt x="1483868" y="690372"/>
                      <a:pt x="1597216" y="600648"/>
                      <a:pt x="1639031" y="556260"/>
                    </a:cubicBezTo>
                    <a:cubicBezTo>
                      <a:pt x="1707610" y="483490"/>
                      <a:pt x="1723899" y="432435"/>
                      <a:pt x="1748568" y="355188"/>
                    </a:cubicBezTo>
                    <a:lnTo>
                      <a:pt x="1754187" y="337947"/>
                    </a:lnTo>
                    <a:cubicBezTo>
                      <a:pt x="1778286" y="263178"/>
                      <a:pt x="1776191" y="208409"/>
                      <a:pt x="1747711" y="170404"/>
                    </a:cubicBezTo>
                    <a:cubicBezTo>
                      <a:pt x="1684465" y="86107"/>
                      <a:pt x="1496537" y="91442"/>
                      <a:pt x="1330706" y="96013"/>
                    </a:cubicBezTo>
                    <a:cubicBezTo>
                      <a:pt x="1225931" y="98967"/>
                      <a:pt x="1127919" y="101727"/>
                      <a:pt x="1065054" y="82203"/>
                    </a:cubicBezTo>
                    <a:cubicBezTo>
                      <a:pt x="744537" y="-17336"/>
                      <a:pt x="387065" y="96395"/>
                      <a:pt x="383541" y="97537"/>
                    </a:cubicBezTo>
                    <a:cubicBezTo>
                      <a:pt x="365823" y="101632"/>
                      <a:pt x="319627" y="100204"/>
                      <a:pt x="211328" y="92869"/>
                    </a:cubicBezTo>
                    <a:cubicBezTo>
                      <a:pt x="199613" y="92011"/>
                      <a:pt x="190849" y="81917"/>
                      <a:pt x="191612" y="70201"/>
                    </a:cubicBezTo>
                    <a:cubicBezTo>
                      <a:pt x="192278" y="58578"/>
                      <a:pt x="202280" y="49721"/>
                      <a:pt x="213900" y="50484"/>
                    </a:cubicBezTo>
                    <a:cubicBezTo>
                      <a:pt x="213995" y="50484"/>
                      <a:pt x="214186" y="50484"/>
                      <a:pt x="214281" y="50484"/>
                    </a:cubicBezTo>
                    <a:cubicBezTo>
                      <a:pt x="308388" y="56865"/>
                      <a:pt x="361442" y="58960"/>
                      <a:pt x="372205" y="56579"/>
                    </a:cubicBezTo>
                    <a:cubicBezTo>
                      <a:pt x="385445" y="52197"/>
                      <a:pt x="743681" y="-62007"/>
                      <a:pt x="1077628" y="41626"/>
                    </a:cubicBezTo>
                    <a:cubicBezTo>
                      <a:pt x="1133729" y="59055"/>
                      <a:pt x="1228885" y="56388"/>
                      <a:pt x="1329468" y="53628"/>
                    </a:cubicBezTo>
                    <a:cubicBezTo>
                      <a:pt x="1505681" y="48579"/>
                      <a:pt x="1705324" y="43054"/>
                      <a:pt x="1781715" y="144971"/>
                    </a:cubicBezTo>
                    <a:cubicBezTo>
                      <a:pt x="1818577" y="194121"/>
                      <a:pt x="1822864" y="263461"/>
                      <a:pt x="1794573" y="350998"/>
                    </a:cubicBezTo>
                    <a:lnTo>
                      <a:pt x="1789049" y="368141"/>
                    </a:lnTo>
                    <a:cubicBezTo>
                      <a:pt x="1763617" y="447962"/>
                      <a:pt x="1745139" y="505588"/>
                      <a:pt x="1669987" y="585407"/>
                    </a:cubicBezTo>
                    <a:cubicBezTo>
                      <a:pt x="1626077" y="632081"/>
                      <a:pt x="1508062" y="726377"/>
                      <a:pt x="1440148" y="756192"/>
                    </a:cubicBezTo>
                    <a:cubicBezTo>
                      <a:pt x="1270032" y="831248"/>
                      <a:pt x="1110012" y="881063"/>
                      <a:pt x="947325" y="88106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527AD888-10B5-9435-E2D0-09A8A59FAF55}"/>
                </a:ext>
              </a:extLst>
            </p:cNvPr>
            <p:cNvGrpSpPr/>
            <p:nvPr/>
          </p:nvGrpSpPr>
          <p:grpSpPr>
            <a:xfrm rot="10800000">
              <a:off x="3012256" y="-3909469"/>
              <a:ext cx="5392838" cy="6948057"/>
              <a:chOff x="-1762152" y="2264500"/>
              <a:chExt cx="5392838" cy="6948057"/>
            </a:xfrm>
          </p:grpSpPr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E6499CB3-9A66-573F-0F20-265E59FB7871}"/>
                  </a:ext>
                </a:extLst>
              </p:cNvPr>
              <p:cNvSpPr/>
              <p:nvPr/>
            </p:nvSpPr>
            <p:spPr>
              <a:xfrm rot="17563001">
                <a:off x="-3069300" y="3614146"/>
                <a:ext cx="6905803" cy="4248456"/>
              </a:xfrm>
              <a:custGeom>
                <a:avLst/>
                <a:gdLst>
                  <a:gd name="connsiteX0" fmla="*/ 5498073 w 6905803"/>
                  <a:gd name="connsiteY0" fmla="*/ 3484249 h 4248456"/>
                  <a:gd name="connsiteX1" fmla="*/ 5593323 w 6905803"/>
                  <a:gd name="connsiteY1" fmla="*/ 3451481 h 4248456"/>
                  <a:gd name="connsiteX2" fmla="*/ 6239975 w 6905803"/>
                  <a:gd name="connsiteY2" fmla="*/ 3150397 h 4248456"/>
                  <a:gd name="connsiteX3" fmla="*/ 6622309 w 6905803"/>
                  <a:gd name="connsiteY3" fmla="*/ 3477105 h 4248456"/>
                  <a:gd name="connsiteX4" fmla="*/ 6904915 w 6905803"/>
                  <a:gd name="connsiteY4" fmla="*/ 3658080 h 4248456"/>
                  <a:gd name="connsiteX5" fmla="*/ 6583541 w 6905803"/>
                  <a:gd name="connsiteY5" fmla="*/ 4095372 h 4248456"/>
                  <a:gd name="connsiteX6" fmla="*/ 5595609 w 6905803"/>
                  <a:gd name="connsiteY6" fmla="*/ 4112327 h 4248456"/>
                  <a:gd name="connsiteX7" fmla="*/ 5365200 w 6905803"/>
                  <a:gd name="connsiteY7" fmla="*/ 4055177 h 4248456"/>
                  <a:gd name="connsiteX8" fmla="*/ 2223663 w 6905803"/>
                  <a:gd name="connsiteY8" fmla="*/ 4138521 h 4248456"/>
                  <a:gd name="connsiteX9" fmla="*/ 619653 w 6905803"/>
                  <a:gd name="connsiteY9" fmla="*/ 3168400 h 4248456"/>
                  <a:gd name="connsiteX10" fmla="*/ -805 w 6905803"/>
                  <a:gd name="connsiteY10" fmla="*/ 1984728 h 4248456"/>
                  <a:gd name="connsiteX11" fmla="*/ 710141 w 6905803"/>
                  <a:gd name="connsiteY11" fmla="*/ -1712 h 4248456"/>
                  <a:gd name="connsiteX12" fmla="*/ 1824566 w 6905803"/>
                  <a:gd name="connsiteY12" fmla="*/ 2588136 h 4248456"/>
                  <a:gd name="connsiteX13" fmla="*/ 5498073 w 6905803"/>
                  <a:gd name="connsiteY13" fmla="*/ 3484249 h 4248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905803" h="4248456">
                    <a:moveTo>
                      <a:pt x="5498073" y="3484249"/>
                    </a:moveTo>
                    <a:cubicBezTo>
                      <a:pt x="5532267" y="3482628"/>
                      <a:pt x="5565320" y="3471294"/>
                      <a:pt x="5593323" y="3451481"/>
                    </a:cubicBezTo>
                    <a:cubicBezTo>
                      <a:pt x="5737055" y="3349564"/>
                      <a:pt x="6035854" y="3121918"/>
                      <a:pt x="6239975" y="3150397"/>
                    </a:cubicBezTo>
                    <a:cubicBezTo>
                      <a:pt x="6581828" y="3198022"/>
                      <a:pt x="6622309" y="3477105"/>
                      <a:pt x="6622309" y="3477105"/>
                    </a:cubicBezTo>
                    <a:cubicBezTo>
                      <a:pt x="6622309" y="3477105"/>
                      <a:pt x="6910631" y="3466436"/>
                      <a:pt x="6904915" y="3658080"/>
                    </a:cubicBezTo>
                    <a:cubicBezTo>
                      <a:pt x="6900534" y="3805336"/>
                      <a:pt x="6816619" y="3992406"/>
                      <a:pt x="6583541" y="4095372"/>
                    </a:cubicBezTo>
                    <a:cubicBezTo>
                      <a:pt x="6265788" y="4235771"/>
                      <a:pt x="5947177" y="4343022"/>
                      <a:pt x="5595609" y="4112327"/>
                    </a:cubicBezTo>
                    <a:cubicBezTo>
                      <a:pt x="5527600" y="4067369"/>
                      <a:pt x="5446257" y="4047175"/>
                      <a:pt x="5365200" y="4055177"/>
                    </a:cubicBezTo>
                    <a:cubicBezTo>
                      <a:pt x="5167651" y="4075085"/>
                      <a:pt x="2223663" y="4138521"/>
                      <a:pt x="2223663" y="4138521"/>
                    </a:cubicBezTo>
                    <a:cubicBezTo>
                      <a:pt x="1550217" y="4138521"/>
                      <a:pt x="932397" y="3764855"/>
                      <a:pt x="619653" y="3168400"/>
                    </a:cubicBezTo>
                    <a:lnTo>
                      <a:pt x="-805" y="1984728"/>
                    </a:lnTo>
                    <a:lnTo>
                      <a:pt x="710141" y="-1712"/>
                    </a:lnTo>
                    <a:lnTo>
                      <a:pt x="1824566" y="2588136"/>
                    </a:lnTo>
                    <a:cubicBezTo>
                      <a:pt x="2364729" y="3325275"/>
                      <a:pt x="5441780" y="3497011"/>
                      <a:pt x="5498073" y="3484249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50DC8585-35BD-B73A-99C4-637B33995771}"/>
                  </a:ext>
                </a:extLst>
              </p:cNvPr>
              <p:cNvSpPr/>
              <p:nvPr/>
            </p:nvSpPr>
            <p:spPr>
              <a:xfrm rot="17563001">
                <a:off x="-3091162" y="3593510"/>
                <a:ext cx="6948057" cy="4290038"/>
              </a:xfrm>
              <a:custGeom>
                <a:avLst/>
                <a:gdLst>
                  <a:gd name="connsiteX0" fmla="*/ 6045883 w 6948057"/>
                  <a:gd name="connsiteY0" fmla="*/ 4288327 h 4290038"/>
                  <a:gd name="connsiteX1" fmla="*/ 5604970 w 6948057"/>
                  <a:gd name="connsiteY1" fmla="*/ 4151359 h 4290038"/>
                  <a:gd name="connsiteX2" fmla="*/ 5388658 w 6948057"/>
                  <a:gd name="connsiteY2" fmla="*/ 4097827 h 4290038"/>
                  <a:gd name="connsiteX3" fmla="*/ 2245407 w 6948057"/>
                  <a:gd name="connsiteY3" fmla="*/ 4181266 h 4290038"/>
                  <a:gd name="connsiteX4" fmla="*/ 622157 w 6948057"/>
                  <a:gd name="connsiteY4" fmla="*/ 3200191 h 4290038"/>
                  <a:gd name="connsiteX5" fmla="*/ 1603 w 6948057"/>
                  <a:gd name="connsiteY5" fmla="*/ 2016614 h 4290038"/>
                  <a:gd name="connsiteX6" fmla="*/ 460 w 6948057"/>
                  <a:gd name="connsiteY6" fmla="*/ 1999564 h 4290038"/>
                  <a:gd name="connsiteX7" fmla="*/ 711882 w 6948057"/>
                  <a:gd name="connsiteY7" fmla="*/ 12459 h 4290038"/>
                  <a:gd name="connsiteX8" fmla="*/ 738828 w 6948057"/>
                  <a:gd name="connsiteY8" fmla="*/ -495 h 4290038"/>
                  <a:gd name="connsiteX9" fmla="*/ 751316 w 6948057"/>
                  <a:gd name="connsiteY9" fmla="*/ 11220 h 4290038"/>
                  <a:gd name="connsiteX10" fmla="*/ 1864407 w 6948057"/>
                  <a:gd name="connsiteY10" fmla="*/ 2598782 h 4290038"/>
                  <a:gd name="connsiteX11" fmla="*/ 5515625 w 6948057"/>
                  <a:gd name="connsiteY11" fmla="*/ 3484609 h 4290038"/>
                  <a:gd name="connsiteX12" fmla="*/ 5519340 w 6948057"/>
                  <a:gd name="connsiteY12" fmla="*/ 3484609 h 4290038"/>
                  <a:gd name="connsiteX13" fmla="*/ 5602018 w 6948057"/>
                  <a:gd name="connsiteY13" fmla="*/ 3456034 h 4290038"/>
                  <a:gd name="connsiteX14" fmla="*/ 5635355 w 6948057"/>
                  <a:gd name="connsiteY14" fmla="*/ 3432221 h 4290038"/>
                  <a:gd name="connsiteX15" fmla="*/ 6264005 w 6948057"/>
                  <a:gd name="connsiteY15" fmla="*/ 3151232 h 4290038"/>
                  <a:gd name="connsiteX16" fmla="*/ 6660436 w 6948057"/>
                  <a:gd name="connsiteY16" fmla="*/ 3477749 h 4290038"/>
                  <a:gd name="connsiteX17" fmla="*/ 6899322 w 6948057"/>
                  <a:gd name="connsiteY17" fmla="*/ 3555951 h 4290038"/>
                  <a:gd name="connsiteX18" fmla="*/ 6946947 w 6948057"/>
                  <a:gd name="connsiteY18" fmla="*/ 3680822 h 4290038"/>
                  <a:gd name="connsiteX19" fmla="*/ 6612906 w 6948057"/>
                  <a:gd name="connsiteY19" fmla="*/ 4136880 h 4290038"/>
                  <a:gd name="connsiteX20" fmla="*/ 6045883 w 6948057"/>
                  <a:gd name="connsiteY20" fmla="*/ 4288327 h 4290038"/>
                  <a:gd name="connsiteX21" fmla="*/ 5420471 w 6948057"/>
                  <a:gd name="connsiteY21" fmla="*/ 4053251 h 4290038"/>
                  <a:gd name="connsiteX22" fmla="*/ 5628212 w 6948057"/>
                  <a:gd name="connsiteY22" fmla="*/ 4115828 h 4290038"/>
                  <a:gd name="connsiteX23" fmla="*/ 6595951 w 6948057"/>
                  <a:gd name="connsiteY23" fmla="*/ 4096778 h 4290038"/>
                  <a:gd name="connsiteX24" fmla="*/ 6904657 w 6948057"/>
                  <a:gd name="connsiteY24" fmla="*/ 3678250 h 4290038"/>
                  <a:gd name="connsiteX25" fmla="*/ 6869414 w 6948057"/>
                  <a:gd name="connsiteY25" fmla="*/ 3584905 h 4290038"/>
                  <a:gd name="connsiteX26" fmla="*/ 6644053 w 6948057"/>
                  <a:gd name="connsiteY26" fmla="*/ 3518993 h 4290038"/>
                  <a:gd name="connsiteX27" fmla="*/ 6643290 w 6948057"/>
                  <a:gd name="connsiteY27" fmla="*/ 3518993 h 4290038"/>
                  <a:gd name="connsiteX28" fmla="*/ 6622336 w 6948057"/>
                  <a:gd name="connsiteY28" fmla="*/ 3500801 h 4290038"/>
                  <a:gd name="connsiteX29" fmla="*/ 6258005 w 6948057"/>
                  <a:gd name="connsiteY29" fmla="*/ 3192000 h 4290038"/>
                  <a:gd name="connsiteX30" fmla="*/ 5660120 w 6948057"/>
                  <a:gd name="connsiteY30" fmla="*/ 3465559 h 4290038"/>
                  <a:gd name="connsiteX31" fmla="*/ 5626592 w 6948057"/>
                  <a:gd name="connsiteY31" fmla="*/ 3489464 h 4290038"/>
                  <a:gd name="connsiteX32" fmla="*/ 5519245 w 6948057"/>
                  <a:gd name="connsiteY32" fmla="*/ 3526136 h 4290038"/>
                  <a:gd name="connsiteX33" fmla="*/ 3860752 w 6948057"/>
                  <a:gd name="connsiteY33" fmla="*/ 3358972 h 4290038"/>
                  <a:gd name="connsiteX34" fmla="*/ 1828784 w 6948057"/>
                  <a:gd name="connsiteY34" fmla="*/ 2621261 h 4290038"/>
                  <a:gd name="connsiteX35" fmla="*/ 1826403 w 6948057"/>
                  <a:gd name="connsiteY35" fmla="*/ 2617071 h 4290038"/>
                  <a:gd name="connsiteX36" fmla="*/ 732933 w 6948057"/>
                  <a:gd name="connsiteY36" fmla="*/ 76848 h 4290038"/>
                  <a:gd name="connsiteX37" fmla="*/ 43323 w 6948057"/>
                  <a:gd name="connsiteY37" fmla="*/ 2003661 h 4290038"/>
                  <a:gd name="connsiteX38" fmla="*/ 659495 w 6948057"/>
                  <a:gd name="connsiteY38" fmla="*/ 3179046 h 4290038"/>
                  <a:gd name="connsiteX39" fmla="*/ 2245407 w 6948057"/>
                  <a:gd name="connsiteY39" fmla="*/ 4138594 h 4290038"/>
                  <a:gd name="connsiteX40" fmla="*/ 5384847 w 6948057"/>
                  <a:gd name="connsiteY40" fmla="*/ 4055346 h 4290038"/>
                  <a:gd name="connsiteX41" fmla="*/ 5420757 w 6948057"/>
                  <a:gd name="connsiteY41" fmla="*/ 4053537 h 4290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6948057" h="4290038">
                    <a:moveTo>
                      <a:pt x="6045883" y="4288327"/>
                    </a:moveTo>
                    <a:cubicBezTo>
                      <a:pt x="5903008" y="4288327"/>
                      <a:pt x="5756608" y="4250227"/>
                      <a:pt x="5604970" y="4151359"/>
                    </a:cubicBezTo>
                    <a:cubicBezTo>
                      <a:pt x="5541058" y="4109447"/>
                      <a:pt x="5464762" y="4090493"/>
                      <a:pt x="5388658" y="4097827"/>
                    </a:cubicBezTo>
                    <a:cubicBezTo>
                      <a:pt x="5192538" y="4117544"/>
                      <a:pt x="2365613" y="4178599"/>
                      <a:pt x="2245407" y="4181266"/>
                    </a:cubicBezTo>
                    <a:cubicBezTo>
                      <a:pt x="1563675" y="4182694"/>
                      <a:pt x="937863" y="3804456"/>
                      <a:pt x="622157" y="3200191"/>
                    </a:cubicBezTo>
                    <a:lnTo>
                      <a:pt x="1603" y="2016614"/>
                    </a:lnTo>
                    <a:cubicBezTo>
                      <a:pt x="-1150" y="2011375"/>
                      <a:pt x="-1559" y="2005185"/>
                      <a:pt x="460" y="1999564"/>
                    </a:cubicBezTo>
                    <a:lnTo>
                      <a:pt x="711882" y="12459"/>
                    </a:lnTo>
                    <a:cubicBezTo>
                      <a:pt x="715740" y="1411"/>
                      <a:pt x="727808" y="-4401"/>
                      <a:pt x="738828" y="-495"/>
                    </a:cubicBezTo>
                    <a:cubicBezTo>
                      <a:pt x="744458" y="1505"/>
                      <a:pt x="748992" y="5696"/>
                      <a:pt x="751316" y="11220"/>
                    </a:cubicBezTo>
                    <a:lnTo>
                      <a:pt x="1864407" y="2598782"/>
                    </a:lnTo>
                    <a:cubicBezTo>
                      <a:pt x="2388282" y="3306203"/>
                      <a:pt x="5396658" y="3499561"/>
                      <a:pt x="5515625" y="3484609"/>
                    </a:cubicBezTo>
                    <a:cubicBezTo>
                      <a:pt x="5516864" y="3484418"/>
                      <a:pt x="5518102" y="3484418"/>
                      <a:pt x="5519340" y="3484609"/>
                    </a:cubicBezTo>
                    <a:cubicBezTo>
                      <a:pt x="5548963" y="3482892"/>
                      <a:pt x="5577633" y="3472986"/>
                      <a:pt x="5602018" y="3456034"/>
                    </a:cubicBezTo>
                    <a:lnTo>
                      <a:pt x="5635355" y="3432221"/>
                    </a:lnTo>
                    <a:cubicBezTo>
                      <a:pt x="5796423" y="3316777"/>
                      <a:pt x="6065980" y="3123610"/>
                      <a:pt x="6264005" y="3151232"/>
                    </a:cubicBezTo>
                    <a:cubicBezTo>
                      <a:pt x="6565757" y="3193238"/>
                      <a:pt x="6643862" y="3412504"/>
                      <a:pt x="6660436" y="3477749"/>
                    </a:cubicBezTo>
                    <a:cubicBezTo>
                      <a:pt x="6706632" y="3478511"/>
                      <a:pt x="6830361" y="3487274"/>
                      <a:pt x="6899322" y="3555951"/>
                    </a:cubicBezTo>
                    <a:cubicBezTo>
                      <a:pt x="6932469" y="3588812"/>
                      <a:pt x="6949805" y="3634246"/>
                      <a:pt x="6946947" y="3680822"/>
                    </a:cubicBezTo>
                    <a:cubicBezTo>
                      <a:pt x="6944757" y="3754164"/>
                      <a:pt x="6914182" y="4003814"/>
                      <a:pt x="6612906" y="4136880"/>
                    </a:cubicBezTo>
                    <a:cubicBezTo>
                      <a:pt x="6432311" y="4216413"/>
                      <a:pt x="6243431" y="4288327"/>
                      <a:pt x="6045883" y="4288327"/>
                    </a:cubicBezTo>
                    <a:close/>
                    <a:moveTo>
                      <a:pt x="5420471" y="4053251"/>
                    </a:moveTo>
                    <a:cubicBezTo>
                      <a:pt x="5494290" y="4053537"/>
                      <a:pt x="5566490" y="4075252"/>
                      <a:pt x="5628212" y="4115828"/>
                    </a:cubicBezTo>
                    <a:cubicBezTo>
                      <a:pt x="5972445" y="4341382"/>
                      <a:pt x="6282388" y="4235749"/>
                      <a:pt x="6595951" y="4096778"/>
                    </a:cubicBezTo>
                    <a:cubicBezTo>
                      <a:pt x="6874462" y="3973811"/>
                      <a:pt x="6902656" y="3745307"/>
                      <a:pt x="6904657" y="3678250"/>
                    </a:cubicBezTo>
                    <a:cubicBezTo>
                      <a:pt x="6907038" y="3643485"/>
                      <a:pt x="6894180" y="3609385"/>
                      <a:pt x="6869414" y="3584905"/>
                    </a:cubicBezTo>
                    <a:cubicBezTo>
                      <a:pt x="6798358" y="3514325"/>
                      <a:pt x="6645672" y="3518993"/>
                      <a:pt x="6644053" y="3518993"/>
                    </a:cubicBezTo>
                    <a:lnTo>
                      <a:pt x="6643290" y="3518993"/>
                    </a:lnTo>
                    <a:cubicBezTo>
                      <a:pt x="6632718" y="3518993"/>
                      <a:pt x="6623765" y="3511277"/>
                      <a:pt x="6622336" y="3500801"/>
                    </a:cubicBezTo>
                    <a:cubicBezTo>
                      <a:pt x="6620716" y="3490131"/>
                      <a:pt x="6579187" y="3236768"/>
                      <a:pt x="6258005" y="3192000"/>
                    </a:cubicBezTo>
                    <a:cubicBezTo>
                      <a:pt x="6077030" y="3166949"/>
                      <a:pt x="5805758" y="3361163"/>
                      <a:pt x="5660120" y="3465559"/>
                    </a:cubicBezTo>
                    <a:lnTo>
                      <a:pt x="5626592" y="3489464"/>
                    </a:lnTo>
                    <a:cubicBezTo>
                      <a:pt x="5594874" y="3511467"/>
                      <a:pt x="5557726" y="3524136"/>
                      <a:pt x="5519245" y="3526136"/>
                    </a:cubicBezTo>
                    <a:cubicBezTo>
                      <a:pt x="5445522" y="3530231"/>
                      <a:pt x="4676664" y="3488036"/>
                      <a:pt x="3860752" y="3358972"/>
                    </a:cubicBezTo>
                    <a:cubicBezTo>
                      <a:pt x="3091133" y="3237242"/>
                      <a:pt x="2113962" y="3010453"/>
                      <a:pt x="1828784" y="2621261"/>
                    </a:cubicBezTo>
                    <a:cubicBezTo>
                      <a:pt x="1827831" y="2619928"/>
                      <a:pt x="1827031" y="2618594"/>
                      <a:pt x="1826403" y="2617071"/>
                    </a:cubicBezTo>
                    <a:lnTo>
                      <a:pt x="732933" y="76848"/>
                    </a:lnTo>
                    <a:lnTo>
                      <a:pt x="43323" y="2003661"/>
                    </a:lnTo>
                    <a:lnTo>
                      <a:pt x="659495" y="3179046"/>
                    </a:lnTo>
                    <a:cubicBezTo>
                      <a:pt x="967581" y="3769882"/>
                      <a:pt x="1579105" y="4139831"/>
                      <a:pt x="2245407" y="4138594"/>
                    </a:cubicBezTo>
                    <a:cubicBezTo>
                      <a:pt x="2273982" y="4137927"/>
                      <a:pt x="5190348" y="4074968"/>
                      <a:pt x="5384847" y="4055346"/>
                    </a:cubicBezTo>
                    <a:cubicBezTo>
                      <a:pt x="5396754" y="4054106"/>
                      <a:pt x="5408755" y="4053537"/>
                      <a:pt x="5420757" y="4053537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A7FA9104-74CC-9DE3-2A35-19687BE402C2}"/>
                  </a:ext>
                </a:extLst>
              </p:cNvPr>
              <p:cNvSpPr/>
              <p:nvPr/>
            </p:nvSpPr>
            <p:spPr>
              <a:xfrm rot="17563001">
                <a:off x="1151475" y="2828387"/>
                <a:ext cx="2829972" cy="1820799"/>
              </a:xfrm>
              <a:custGeom>
                <a:avLst/>
                <a:gdLst>
                  <a:gd name="connsiteX0" fmla="*/ -805 w 2829972"/>
                  <a:gd name="connsiteY0" fmla="*/ 496637 h 1820799"/>
                  <a:gd name="connsiteX1" fmla="*/ 283897 w 2829972"/>
                  <a:gd name="connsiteY1" fmla="*/ -1712 h 1820799"/>
                  <a:gd name="connsiteX2" fmla="*/ 517640 w 2829972"/>
                  <a:gd name="connsiteY2" fmla="*/ 149927 h 1820799"/>
                  <a:gd name="connsiteX3" fmla="*/ 548978 w 2829972"/>
                  <a:gd name="connsiteY3" fmla="*/ 182883 h 1820799"/>
                  <a:gd name="connsiteX4" fmla="*/ 562979 w 2829972"/>
                  <a:gd name="connsiteY4" fmla="*/ 206886 h 1820799"/>
                  <a:gd name="connsiteX5" fmla="*/ 647752 w 2829972"/>
                  <a:gd name="connsiteY5" fmla="*/ 255463 h 1820799"/>
                  <a:gd name="connsiteX6" fmla="*/ 701092 w 2829972"/>
                  <a:gd name="connsiteY6" fmla="*/ 270989 h 1820799"/>
                  <a:gd name="connsiteX7" fmla="*/ 2439118 w 2829972"/>
                  <a:gd name="connsiteY7" fmla="*/ 1396653 h 1820799"/>
                  <a:gd name="connsiteX8" fmla="*/ 2477981 w 2829972"/>
                  <a:gd name="connsiteY8" fmla="*/ 1429705 h 1820799"/>
                  <a:gd name="connsiteX9" fmla="*/ 2829168 w 2829972"/>
                  <a:gd name="connsiteY9" fmla="*/ 1819088 h 1820799"/>
                  <a:gd name="connsiteX10" fmla="*/ 2340249 w 2829972"/>
                  <a:gd name="connsiteY10" fmla="*/ 1708597 h 1820799"/>
                  <a:gd name="connsiteX11" fmla="*/ 2264049 w 2829972"/>
                  <a:gd name="connsiteY11" fmla="*/ 1680022 h 1820799"/>
                  <a:gd name="connsiteX12" fmla="*/ 435248 w 2829972"/>
                  <a:gd name="connsiteY12" fmla="*/ 723808 h 1820799"/>
                  <a:gd name="connsiteX13" fmla="*/ 397148 w 2829972"/>
                  <a:gd name="connsiteY13" fmla="*/ 688375 h 1820799"/>
                  <a:gd name="connsiteX14" fmla="*/ 394767 w 2829972"/>
                  <a:gd name="connsiteY14" fmla="*/ 684565 h 1820799"/>
                  <a:gd name="connsiteX15" fmla="*/ 312091 w 2829972"/>
                  <a:gd name="connsiteY15" fmla="*/ 638178 h 1820799"/>
                  <a:gd name="connsiteX16" fmla="*/ 295136 w 2829972"/>
                  <a:gd name="connsiteY16" fmla="*/ 638178 h 1820799"/>
                  <a:gd name="connsiteX17" fmla="*/ 250464 w 2829972"/>
                  <a:gd name="connsiteY17" fmla="*/ 627224 h 1820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829972" h="1820799">
                    <a:moveTo>
                      <a:pt x="-805" y="496637"/>
                    </a:moveTo>
                    <a:lnTo>
                      <a:pt x="283897" y="-1712"/>
                    </a:lnTo>
                    <a:lnTo>
                      <a:pt x="517640" y="149927"/>
                    </a:lnTo>
                    <a:cubicBezTo>
                      <a:pt x="530498" y="158309"/>
                      <a:pt x="541262" y="169548"/>
                      <a:pt x="548978" y="182883"/>
                    </a:cubicBezTo>
                    <a:lnTo>
                      <a:pt x="562979" y="206886"/>
                    </a:lnTo>
                    <a:cubicBezTo>
                      <a:pt x="580411" y="237175"/>
                      <a:pt x="612795" y="255654"/>
                      <a:pt x="647752" y="255463"/>
                    </a:cubicBezTo>
                    <a:cubicBezTo>
                      <a:pt x="666706" y="255177"/>
                      <a:pt x="685280" y="260607"/>
                      <a:pt x="701092" y="270989"/>
                    </a:cubicBezTo>
                    <a:lnTo>
                      <a:pt x="2439118" y="1396653"/>
                    </a:lnTo>
                    <a:cubicBezTo>
                      <a:pt x="2453406" y="1405987"/>
                      <a:pt x="2466550" y="1417038"/>
                      <a:pt x="2477981" y="1429705"/>
                    </a:cubicBezTo>
                    <a:lnTo>
                      <a:pt x="2829168" y="1819088"/>
                    </a:lnTo>
                    <a:lnTo>
                      <a:pt x="2340249" y="1708597"/>
                    </a:lnTo>
                    <a:cubicBezTo>
                      <a:pt x="2313675" y="1702407"/>
                      <a:pt x="2288052" y="1692786"/>
                      <a:pt x="2264049" y="1680022"/>
                    </a:cubicBezTo>
                    <a:lnTo>
                      <a:pt x="435248" y="723808"/>
                    </a:lnTo>
                    <a:cubicBezTo>
                      <a:pt x="419628" y="715617"/>
                      <a:pt x="406389" y="703424"/>
                      <a:pt x="397148" y="688375"/>
                    </a:cubicBezTo>
                    <a:lnTo>
                      <a:pt x="394767" y="684565"/>
                    </a:lnTo>
                    <a:cubicBezTo>
                      <a:pt x="377146" y="655799"/>
                      <a:pt x="345810" y="638178"/>
                      <a:pt x="312091" y="638178"/>
                    </a:cubicBezTo>
                    <a:lnTo>
                      <a:pt x="295136" y="638178"/>
                    </a:lnTo>
                    <a:cubicBezTo>
                      <a:pt x="279610" y="638274"/>
                      <a:pt x="264180" y="634464"/>
                      <a:pt x="250464" y="627224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6220777E-D6C5-8B55-822A-2A10F5CD45D7}"/>
                  </a:ext>
                </a:extLst>
              </p:cNvPr>
              <p:cNvSpPr/>
              <p:nvPr/>
            </p:nvSpPr>
            <p:spPr>
              <a:xfrm rot="17563001">
                <a:off x="1130532" y="2806748"/>
                <a:ext cx="2872310" cy="1863478"/>
              </a:xfrm>
              <a:custGeom>
                <a:avLst/>
                <a:gdLst>
                  <a:gd name="connsiteX0" fmla="*/ 2849974 w 2872310"/>
                  <a:gd name="connsiteY0" fmla="*/ 1861576 h 1863478"/>
                  <a:gd name="connsiteX1" fmla="*/ 2845307 w 2872310"/>
                  <a:gd name="connsiteY1" fmla="*/ 1861099 h 1863478"/>
                  <a:gd name="connsiteX2" fmla="*/ 2356388 w 2872310"/>
                  <a:gd name="connsiteY2" fmla="*/ 1750611 h 1863478"/>
                  <a:gd name="connsiteX3" fmla="*/ 2274568 w 2872310"/>
                  <a:gd name="connsiteY3" fmla="*/ 1720510 h 1863478"/>
                  <a:gd name="connsiteX4" fmla="*/ 445768 w 2872310"/>
                  <a:gd name="connsiteY4" fmla="*/ 764296 h 1863478"/>
                  <a:gd name="connsiteX5" fmla="*/ 399572 w 2872310"/>
                  <a:gd name="connsiteY5" fmla="*/ 721053 h 1863478"/>
                  <a:gd name="connsiteX6" fmla="*/ 397191 w 2872310"/>
                  <a:gd name="connsiteY6" fmla="*/ 717338 h 1863478"/>
                  <a:gd name="connsiteX7" fmla="*/ 332993 w 2872310"/>
                  <a:gd name="connsiteY7" fmla="*/ 681048 h 1863478"/>
                  <a:gd name="connsiteX8" fmla="*/ 315276 w 2872310"/>
                  <a:gd name="connsiteY8" fmla="*/ 681048 h 1863478"/>
                  <a:gd name="connsiteX9" fmla="*/ 261174 w 2872310"/>
                  <a:gd name="connsiteY9" fmla="*/ 667713 h 1863478"/>
                  <a:gd name="connsiteX10" fmla="*/ 10571 w 2872310"/>
                  <a:gd name="connsiteY10" fmla="*/ 536744 h 1863478"/>
                  <a:gd name="connsiteX11" fmla="*/ 1617 w 2872310"/>
                  <a:gd name="connsiteY11" fmla="*/ 508074 h 1863478"/>
                  <a:gd name="connsiteX12" fmla="*/ 1999 w 2872310"/>
                  <a:gd name="connsiteY12" fmla="*/ 507311 h 1863478"/>
                  <a:gd name="connsiteX13" fmla="*/ 286701 w 2872310"/>
                  <a:gd name="connsiteY13" fmla="*/ 8963 h 1863478"/>
                  <a:gd name="connsiteX14" fmla="*/ 315656 w 2872310"/>
                  <a:gd name="connsiteY14" fmla="*/ 1153 h 1863478"/>
                  <a:gd name="connsiteX15" fmla="*/ 316704 w 2872310"/>
                  <a:gd name="connsiteY15" fmla="*/ 1724 h 1863478"/>
                  <a:gd name="connsiteX16" fmla="*/ 550353 w 2872310"/>
                  <a:gd name="connsiteY16" fmla="*/ 153363 h 1863478"/>
                  <a:gd name="connsiteX17" fmla="*/ 588453 w 2872310"/>
                  <a:gd name="connsiteY17" fmla="*/ 193463 h 1863478"/>
                  <a:gd name="connsiteX18" fmla="*/ 602454 w 2872310"/>
                  <a:gd name="connsiteY18" fmla="*/ 217466 h 1863478"/>
                  <a:gd name="connsiteX19" fmla="*/ 667701 w 2872310"/>
                  <a:gd name="connsiteY19" fmla="*/ 255566 h 1863478"/>
                  <a:gd name="connsiteX20" fmla="*/ 670082 w 2872310"/>
                  <a:gd name="connsiteY20" fmla="*/ 255566 h 1863478"/>
                  <a:gd name="connsiteX21" fmla="*/ 733709 w 2872310"/>
                  <a:gd name="connsiteY21" fmla="*/ 274616 h 1863478"/>
                  <a:gd name="connsiteX22" fmla="*/ 2471735 w 2872310"/>
                  <a:gd name="connsiteY22" fmla="*/ 1400281 h 1863478"/>
                  <a:gd name="connsiteX23" fmla="*/ 2514789 w 2872310"/>
                  <a:gd name="connsiteY23" fmla="*/ 1436951 h 1863478"/>
                  <a:gd name="connsiteX24" fmla="*/ 2866071 w 2872310"/>
                  <a:gd name="connsiteY24" fmla="*/ 1826334 h 1863478"/>
                  <a:gd name="connsiteX25" fmla="*/ 2864452 w 2872310"/>
                  <a:gd name="connsiteY25" fmla="*/ 1856337 h 1863478"/>
                  <a:gd name="connsiteX26" fmla="*/ 2850260 w 2872310"/>
                  <a:gd name="connsiteY26" fmla="*/ 1861767 h 1863478"/>
                  <a:gd name="connsiteX27" fmla="*/ 332611 w 2872310"/>
                  <a:gd name="connsiteY27" fmla="*/ 638566 h 1863478"/>
                  <a:gd name="connsiteX28" fmla="*/ 433005 w 2872310"/>
                  <a:gd name="connsiteY28" fmla="*/ 695049 h 1863478"/>
                  <a:gd name="connsiteX29" fmla="*/ 435291 w 2872310"/>
                  <a:gd name="connsiteY29" fmla="*/ 698764 h 1863478"/>
                  <a:gd name="connsiteX30" fmla="*/ 465104 w 2872310"/>
                  <a:gd name="connsiteY30" fmla="*/ 726577 h 1863478"/>
                  <a:gd name="connsiteX31" fmla="*/ 2293904 w 2872310"/>
                  <a:gd name="connsiteY31" fmla="*/ 1682887 h 1863478"/>
                  <a:gd name="connsiteX32" fmla="*/ 2365533 w 2872310"/>
                  <a:gd name="connsiteY32" fmla="*/ 1709176 h 1863478"/>
                  <a:gd name="connsiteX33" fmla="*/ 2789109 w 2872310"/>
                  <a:gd name="connsiteY33" fmla="*/ 1804903 h 1863478"/>
                  <a:gd name="connsiteX34" fmla="*/ 2482689 w 2872310"/>
                  <a:gd name="connsiteY34" fmla="*/ 1465240 h 1863478"/>
                  <a:gd name="connsiteX35" fmla="*/ 2448018 w 2872310"/>
                  <a:gd name="connsiteY35" fmla="*/ 1435714 h 1863478"/>
                  <a:gd name="connsiteX36" fmla="*/ 710182 w 2872310"/>
                  <a:gd name="connsiteY36" fmla="*/ 310049 h 1863478"/>
                  <a:gd name="connsiteX37" fmla="*/ 668749 w 2872310"/>
                  <a:gd name="connsiteY37" fmla="*/ 297952 h 1863478"/>
                  <a:gd name="connsiteX38" fmla="*/ 667320 w 2872310"/>
                  <a:gd name="connsiteY38" fmla="*/ 297952 h 1863478"/>
                  <a:gd name="connsiteX39" fmla="*/ 565307 w 2872310"/>
                  <a:gd name="connsiteY39" fmla="*/ 238802 h 1863478"/>
                  <a:gd name="connsiteX40" fmla="*/ 551305 w 2872310"/>
                  <a:gd name="connsiteY40" fmla="*/ 214799 h 1863478"/>
                  <a:gd name="connsiteX41" fmla="*/ 526731 w 2872310"/>
                  <a:gd name="connsiteY41" fmla="*/ 188986 h 1863478"/>
                  <a:gd name="connsiteX42" fmla="*/ 311941 w 2872310"/>
                  <a:gd name="connsiteY42" fmla="*/ 49540 h 1863478"/>
                  <a:gd name="connsiteX43" fmla="*/ 49433 w 2872310"/>
                  <a:gd name="connsiteY43" fmla="*/ 509026 h 1863478"/>
                  <a:gd name="connsiteX44" fmla="*/ 280414 w 2872310"/>
                  <a:gd name="connsiteY44" fmla="*/ 629803 h 1863478"/>
                  <a:gd name="connsiteX45" fmla="*/ 315181 w 2872310"/>
                  <a:gd name="connsiteY45" fmla="*/ 638280 h 1863478"/>
                  <a:gd name="connsiteX46" fmla="*/ 332611 w 2872310"/>
                  <a:gd name="connsiteY46" fmla="*/ 638280 h 1863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872310" h="1863478">
                    <a:moveTo>
                      <a:pt x="2849974" y="1861576"/>
                    </a:moveTo>
                    <a:cubicBezTo>
                      <a:pt x="2848450" y="1861576"/>
                      <a:pt x="2846830" y="1861385"/>
                      <a:pt x="2845307" y="1861099"/>
                    </a:cubicBezTo>
                    <a:lnTo>
                      <a:pt x="2356388" y="1750611"/>
                    </a:lnTo>
                    <a:cubicBezTo>
                      <a:pt x="2327908" y="1744132"/>
                      <a:pt x="2300381" y="1734037"/>
                      <a:pt x="2274568" y="1720510"/>
                    </a:cubicBezTo>
                    <a:lnTo>
                      <a:pt x="445768" y="764296"/>
                    </a:lnTo>
                    <a:cubicBezTo>
                      <a:pt x="426814" y="754295"/>
                      <a:pt x="410811" y="739341"/>
                      <a:pt x="399572" y="721053"/>
                    </a:cubicBezTo>
                    <a:lnTo>
                      <a:pt x="397191" y="717338"/>
                    </a:lnTo>
                    <a:cubicBezTo>
                      <a:pt x="383474" y="695049"/>
                      <a:pt x="359186" y="681333"/>
                      <a:pt x="332993" y="681048"/>
                    </a:cubicBezTo>
                    <a:lnTo>
                      <a:pt x="315276" y="681048"/>
                    </a:lnTo>
                    <a:cubicBezTo>
                      <a:pt x="296417" y="681048"/>
                      <a:pt x="277842" y="676475"/>
                      <a:pt x="261174" y="667713"/>
                    </a:cubicBezTo>
                    <a:lnTo>
                      <a:pt x="10571" y="536744"/>
                    </a:lnTo>
                    <a:cubicBezTo>
                      <a:pt x="188" y="531314"/>
                      <a:pt x="-3811" y="518456"/>
                      <a:pt x="1617" y="508074"/>
                    </a:cubicBezTo>
                    <a:cubicBezTo>
                      <a:pt x="1713" y="507788"/>
                      <a:pt x="1808" y="507597"/>
                      <a:pt x="1999" y="507311"/>
                    </a:cubicBezTo>
                    <a:lnTo>
                      <a:pt x="286701" y="8963"/>
                    </a:lnTo>
                    <a:cubicBezTo>
                      <a:pt x="292511" y="-1228"/>
                      <a:pt x="305560" y="-4752"/>
                      <a:pt x="315656" y="1153"/>
                    </a:cubicBezTo>
                    <a:cubicBezTo>
                      <a:pt x="316038" y="1343"/>
                      <a:pt x="316419" y="1534"/>
                      <a:pt x="316704" y="1724"/>
                    </a:cubicBezTo>
                    <a:lnTo>
                      <a:pt x="550353" y="153363"/>
                    </a:lnTo>
                    <a:cubicBezTo>
                      <a:pt x="566069" y="163554"/>
                      <a:pt x="579118" y="177271"/>
                      <a:pt x="588453" y="193463"/>
                    </a:cubicBezTo>
                    <a:lnTo>
                      <a:pt x="602454" y="217466"/>
                    </a:lnTo>
                    <a:cubicBezTo>
                      <a:pt x="615885" y="240802"/>
                      <a:pt x="640745" y="255280"/>
                      <a:pt x="667701" y="255566"/>
                    </a:cubicBezTo>
                    <a:lnTo>
                      <a:pt x="670082" y="255566"/>
                    </a:lnTo>
                    <a:cubicBezTo>
                      <a:pt x="692657" y="255566"/>
                      <a:pt x="714849" y="262233"/>
                      <a:pt x="733709" y="274616"/>
                    </a:cubicBezTo>
                    <a:lnTo>
                      <a:pt x="2471735" y="1400281"/>
                    </a:lnTo>
                    <a:cubicBezTo>
                      <a:pt x="2487643" y="1410566"/>
                      <a:pt x="2502121" y="1422854"/>
                      <a:pt x="2514789" y="1436951"/>
                    </a:cubicBezTo>
                    <a:lnTo>
                      <a:pt x="2866071" y="1826334"/>
                    </a:lnTo>
                    <a:cubicBezTo>
                      <a:pt x="2873882" y="1835096"/>
                      <a:pt x="2873214" y="1848526"/>
                      <a:pt x="2864452" y="1856337"/>
                    </a:cubicBezTo>
                    <a:cubicBezTo>
                      <a:pt x="2860547" y="1859862"/>
                      <a:pt x="2855498" y="1861767"/>
                      <a:pt x="2850260" y="1861767"/>
                    </a:cubicBezTo>
                    <a:close/>
                    <a:moveTo>
                      <a:pt x="332611" y="638566"/>
                    </a:moveTo>
                    <a:cubicBezTo>
                      <a:pt x="373569" y="638852"/>
                      <a:pt x="411478" y="660188"/>
                      <a:pt x="433005" y="695049"/>
                    </a:cubicBezTo>
                    <a:lnTo>
                      <a:pt x="435291" y="698764"/>
                    </a:lnTo>
                    <a:cubicBezTo>
                      <a:pt x="442530" y="710575"/>
                      <a:pt x="452817" y="720100"/>
                      <a:pt x="465104" y="726577"/>
                    </a:cubicBezTo>
                    <a:lnTo>
                      <a:pt x="2293904" y="1682887"/>
                    </a:lnTo>
                    <a:cubicBezTo>
                      <a:pt x="2316574" y="1694698"/>
                      <a:pt x="2340672" y="1703555"/>
                      <a:pt x="2365533" y="1709176"/>
                    </a:cubicBezTo>
                    <a:lnTo>
                      <a:pt x="2789109" y="1804903"/>
                    </a:lnTo>
                    <a:lnTo>
                      <a:pt x="2482689" y="1465240"/>
                    </a:lnTo>
                    <a:cubicBezTo>
                      <a:pt x="2472498" y="1453906"/>
                      <a:pt x="2460878" y="1443999"/>
                      <a:pt x="2448018" y="1435714"/>
                    </a:cubicBezTo>
                    <a:lnTo>
                      <a:pt x="710182" y="310049"/>
                    </a:lnTo>
                    <a:cubicBezTo>
                      <a:pt x="697990" y="301762"/>
                      <a:pt x="683512" y="297571"/>
                      <a:pt x="668749" y="297952"/>
                    </a:cubicBezTo>
                    <a:lnTo>
                      <a:pt x="667320" y="297952"/>
                    </a:lnTo>
                    <a:cubicBezTo>
                      <a:pt x="625219" y="297856"/>
                      <a:pt x="586357" y="275282"/>
                      <a:pt x="565307" y="238802"/>
                    </a:cubicBezTo>
                    <a:lnTo>
                      <a:pt x="551305" y="214799"/>
                    </a:lnTo>
                    <a:cubicBezTo>
                      <a:pt x="545304" y="204417"/>
                      <a:pt x="536828" y="195558"/>
                      <a:pt x="526731" y="188986"/>
                    </a:cubicBezTo>
                    <a:lnTo>
                      <a:pt x="311941" y="49540"/>
                    </a:lnTo>
                    <a:lnTo>
                      <a:pt x="49433" y="509026"/>
                    </a:lnTo>
                    <a:lnTo>
                      <a:pt x="280414" y="629803"/>
                    </a:lnTo>
                    <a:cubicBezTo>
                      <a:pt x="291178" y="635328"/>
                      <a:pt x="303084" y="638280"/>
                      <a:pt x="315181" y="638280"/>
                    </a:cubicBezTo>
                    <a:lnTo>
                      <a:pt x="332611" y="638280"/>
                    </a:ln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65B4FB59-7186-82C1-02B1-BD1C6B8D26A5}"/>
                  </a:ext>
                </a:extLst>
              </p:cNvPr>
              <p:cNvSpPr/>
              <p:nvPr/>
            </p:nvSpPr>
            <p:spPr>
              <a:xfrm rot="17563001">
                <a:off x="3434426" y="2937983"/>
                <a:ext cx="147492" cy="245028"/>
              </a:xfrm>
              <a:custGeom>
                <a:avLst/>
                <a:gdLst>
                  <a:gd name="connsiteX0" fmla="*/ 20626 w 147492"/>
                  <a:gd name="connsiteY0" fmla="*/ 243317 h 245028"/>
                  <a:gd name="connsiteX1" fmla="*/ -805 w 147492"/>
                  <a:gd name="connsiteY1" fmla="*/ 222076 h 245028"/>
                  <a:gd name="connsiteX2" fmla="*/ 1576 w 147492"/>
                  <a:gd name="connsiteY2" fmla="*/ 212265 h 245028"/>
                  <a:gd name="connsiteX3" fmla="*/ 106351 w 147492"/>
                  <a:gd name="connsiteY3" fmla="*/ 10050 h 245028"/>
                  <a:gd name="connsiteX4" fmla="*/ 134926 w 147492"/>
                  <a:gd name="connsiteY4" fmla="*/ 525 h 245028"/>
                  <a:gd name="connsiteX5" fmla="*/ 144451 w 147492"/>
                  <a:gd name="connsiteY5" fmla="*/ 29100 h 245028"/>
                  <a:gd name="connsiteX6" fmla="*/ 39676 w 147492"/>
                  <a:gd name="connsiteY6" fmla="*/ 231315 h 245028"/>
                  <a:gd name="connsiteX7" fmla="*/ 20626 w 147492"/>
                  <a:gd name="connsiteY7" fmla="*/ 243317 h 245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7492" h="245028">
                    <a:moveTo>
                      <a:pt x="20626" y="243317"/>
                    </a:moveTo>
                    <a:cubicBezTo>
                      <a:pt x="8815" y="243317"/>
                      <a:pt x="-710" y="233792"/>
                      <a:pt x="-805" y="222076"/>
                    </a:cubicBezTo>
                    <a:cubicBezTo>
                      <a:pt x="-805" y="218646"/>
                      <a:pt x="53" y="215314"/>
                      <a:pt x="1576" y="212265"/>
                    </a:cubicBezTo>
                    <a:lnTo>
                      <a:pt x="106351" y="10050"/>
                    </a:lnTo>
                    <a:cubicBezTo>
                      <a:pt x="111590" y="-429"/>
                      <a:pt x="124449" y="-4715"/>
                      <a:pt x="134926" y="525"/>
                    </a:cubicBezTo>
                    <a:cubicBezTo>
                      <a:pt x="145403" y="5764"/>
                      <a:pt x="149690" y="18621"/>
                      <a:pt x="144451" y="29100"/>
                    </a:cubicBezTo>
                    <a:lnTo>
                      <a:pt x="39676" y="231315"/>
                    </a:lnTo>
                    <a:cubicBezTo>
                      <a:pt x="36152" y="238650"/>
                      <a:pt x="28722" y="243221"/>
                      <a:pt x="20626" y="243317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5B30DDC8-B36D-2F6C-38E3-25B4CE11002E}"/>
                  </a:ext>
                </a:extLst>
              </p:cNvPr>
              <p:cNvSpPr/>
              <p:nvPr/>
            </p:nvSpPr>
            <p:spPr>
              <a:xfrm rot="17563001">
                <a:off x="855666" y="4442072"/>
                <a:ext cx="785485" cy="771801"/>
              </a:xfrm>
              <a:custGeom>
                <a:avLst/>
                <a:gdLst>
                  <a:gd name="connsiteX0" fmla="*/ 370534 w 785485"/>
                  <a:gd name="connsiteY0" fmla="*/ 22186 h 771801"/>
                  <a:gd name="connsiteX1" fmla="*/ 784680 w 785485"/>
                  <a:gd name="connsiteY1" fmla="*/ 272504 h 771801"/>
                  <a:gd name="connsiteX2" fmla="*/ 492453 w 785485"/>
                  <a:gd name="connsiteY2" fmla="*/ 770090 h 771801"/>
                  <a:gd name="connsiteX3" fmla="*/ 78306 w 785485"/>
                  <a:gd name="connsiteY3" fmla="*/ 519772 h 771801"/>
                  <a:gd name="connsiteX4" fmla="*/ 20204 w 785485"/>
                  <a:gd name="connsiteY4" fmla="*/ 301746 h 771801"/>
                  <a:gd name="connsiteX5" fmla="*/ 153554 w 785485"/>
                  <a:gd name="connsiteY5" fmla="*/ 74194 h 771801"/>
                  <a:gd name="connsiteX6" fmla="*/ 367866 w 785485"/>
                  <a:gd name="connsiteY6" fmla="*/ 20568 h 771801"/>
                  <a:gd name="connsiteX7" fmla="*/ 370534 w 785485"/>
                  <a:gd name="connsiteY7" fmla="*/ 22186 h 771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5485" h="771801">
                    <a:moveTo>
                      <a:pt x="370534" y="22186"/>
                    </a:moveTo>
                    <a:lnTo>
                      <a:pt x="784680" y="272504"/>
                    </a:lnTo>
                    <a:lnTo>
                      <a:pt x="492453" y="770090"/>
                    </a:lnTo>
                    <a:lnTo>
                      <a:pt x="78306" y="519772"/>
                    </a:lnTo>
                    <a:cubicBezTo>
                      <a:pt x="2678" y="475101"/>
                      <a:pt x="-23135" y="378136"/>
                      <a:pt x="20204" y="301746"/>
                    </a:cubicBezTo>
                    <a:lnTo>
                      <a:pt x="153554" y="74194"/>
                    </a:lnTo>
                    <a:cubicBezTo>
                      <a:pt x="197941" y="184"/>
                      <a:pt x="293857" y="-23819"/>
                      <a:pt x="367866" y="20568"/>
                    </a:cubicBezTo>
                    <a:cubicBezTo>
                      <a:pt x="368723" y="21043"/>
                      <a:pt x="369676" y="21615"/>
                      <a:pt x="370534" y="22186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4C3E41B7-DE08-8455-8FA1-36CAA7AE1A0B}"/>
                  </a:ext>
                </a:extLst>
              </p:cNvPr>
              <p:cNvSpPr/>
              <p:nvPr/>
            </p:nvSpPr>
            <p:spPr>
              <a:xfrm rot="17563001">
                <a:off x="834817" y="4421332"/>
                <a:ext cx="827424" cy="813841"/>
              </a:xfrm>
              <a:custGeom>
                <a:avLst/>
                <a:gdLst>
                  <a:gd name="connsiteX0" fmla="*/ 513634 w 827424"/>
                  <a:gd name="connsiteY0" fmla="*/ 812130 h 813841"/>
                  <a:gd name="connsiteX1" fmla="*/ 502680 w 827424"/>
                  <a:gd name="connsiteY1" fmla="*/ 809083 h 813841"/>
                  <a:gd name="connsiteX2" fmla="*/ 88438 w 827424"/>
                  <a:gd name="connsiteY2" fmla="*/ 558765 h 813841"/>
                  <a:gd name="connsiteX3" fmla="*/ 23001 w 827424"/>
                  <a:gd name="connsiteY3" fmla="*/ 311783 h 813841"/>
                  <a:gd name="connsiteX4" fmla="*/ 156351 w 827424"/>
                  <a:gd name="connsiteY4" fmla="*/ 84230 h 813841"/>
                  <a:gd name="connsiteX5" fmla="*/ 263889 w 827424"/>
                  <a:gd name="connsiteY5" fmla="*/ 3743 h 813841"/>
                  <a:gd name="connsiteX6" fmla="*/ 402383 w 827424"/>
                  <a:gd name="connsiteY6" fmla="*/ 24794 h 813841"/>
                  <a:gd name="connsiteX7" fmla="*/ 816529 w 827424"/>
                  <a:gd name="connsiteY7" fmla="*/ 275111 h 813841"/>
                  <a:gd name="connsiteX8" fmla="*/ 823864 w 827424"/>
                  <a:gd name="connsiteY8" fmla="*/ 303686 h 813841"/>
                  <a:gd name="connsiteX9" fmla="*/ 531636 w 827424"/>
                  <a:gd name="connsiteY9" fmla="*/ 801273 h 813841"/>
                  <a:gd name="connsiteX10" fmla="*/ 518587 w 827424"/>
                  <a:gd name="connsiteY10" fmla="*/ 810798 h 813841"/>
                  <a:gd name="connsiteX11" fmla="*/ 513634 w 827424"/>
                  <a:gd name="connsiteY11" fmla="*/ 812130 h 813841"/>
                  <a:gd name="connsiteX12" fmla="*/ 308275 w 827424"/>
                  <a:gd name="connsiteY12" fmla="*/ 40605 h 813841"/>
                  <a:gd name="connsiteX13" fmla="*/ 274557 w 827424"/>
                  <a:gd name="connsiteY13" fmla="*/ 44797 h 813841"/>
                  <a:gd name="connsiteX14" fmla="*/ 193308 w 827424"/>
                  <a:gd name="connsiteY14" fmla="*/ 105662 h 813841"/>
                  <a:gd name="connsiteX15" fmla="*/ 59958 w 827424"/>
                  <a:gd name="connsiteY15" fmla="*/ 333214 h 813841"/>
                  <a:gd name="connsiteX16" fmla="*/ 110727 w 827424"/>
                  <a:gd name="connsiteY16" fmla="*/ 522285 h 813841"/>
                  <a:gd name="connsiteX17" fmla="*/ 506490 w 827424"/>
                  <a:gd name="connsiteY17" fmla="*/ 761458 h 813841"/>
                  <a:gd name="connsiteX18" fmla="*/ 777191 w 827424"/>
                  <a:gd name="connsiteY18" fmla="*/ 300543 h 813841"/>
                  <a:gd name="connsiteX19" fmla="*/ 380951 w 827424"/>
                  <a:gd name="connsiteY19" fmla="*/ 61084 h 813841"/>
                  <a:gd name="connsiteX20" fmla="*/ 308275 w 827424"/>
                  <a:gd name="connsiteY20" fmla="*/ 40700 h 8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27424" h="813841">
                    <a:moveTo>
                      <a:pt x="513634" y="812130"/>
                    </a:moveTo>
                    <a:cubicBezTo>
                      <a:pt x="509728" y="812130"/>
                      <a:pt x="506015" y="811083"/>
                      <a:pt x="502680" y="809083"/>
                    </a:cubicBezTo>
                    <a:lnTo>
                      <a:pt x="88438" y="558765"/>
                    </a:lnTo>
                    <a:cubicBezTo>
                      <a:pt x="3094" y="507998"/>
                      <a:pt x="-26053" y="398174"/>
                      <a:pt x="23001" y="311783"/>
                    </a:cubicBezTo>
                    <a:lnTo>
                      <a:pt x="156351" y="84230"/>
                    </a:lnTo>
                    <a:cubicBezTo>
                      <a:pt x="179878" y="44035"/>
                      <a:pt x="218645" y="14983"/>
                      <a:pt x="263889" y="3743"/>
                    </a:cubicBezTo>
                    <a:cubicBezTo>
                      <a:pt x="311037" y="-8068"/>
                      <a:pt x="360948" y="-542"/>
                      <a:pt x="402383" y="24794"/>
                    </a:cubicBezTo>
                    <a:lnTo>
                      <a:pt x="816529" y="275111"/>
                    </a:lnTo>
                    <a:cubicBezTo>
                      <a:pt x="826245" y="281111"/>
                      <a:pt x="829483" y="293780"/>
                      <a:pt x="823864" y="303686"/>
                    </a:cubicBezTo>
                    <a:lnTo>
                      <a:pt x="531636" y="801273"/>
                    </a:lnTo>
                    <a:cubicBezTo>
                      <a:pt x="528778" y="806035"/>
                      <a:pt x="524016" y="809464"/>
                      <a:pt x="518587" y="810798"/>
                    </a:cubicBezTo>
                    <a:cubicBezTo>
                      <a:pt x="516967" y="811464"/>
                      <a:pt x="515349" y="811941"/>
                      <a:pt x="513634" y="812130"/>
                    </a:cubicBezTo>
                    <a:close/>
                    <a:moveTo>
                      <a:pt x="308275" y="40605"/>
                    </a:moveTo>
                    <a:cubicBezTo>
                      <a:pt x="296940" y="40605"/>
                      <a:pt x="285606" y="42034"/>
                      <a:pt x="274557" y="44797"/>
                    </a:cubicBezTo>
                    <a:cubicBezTo>
                      <a:pt x="240362" y="53369"/>
                      <a:pt x="211120" y="75276"/>
                      <a:pt x="193308" y="105662"/>
                    </a:cubicBezTo>
                    <a:lnTo>
                      <a:pt x="59958" y="333214"/>
                    </a:lnTo>
                    <a:cubicBezTo>
                      <a:pt x="22525" y="399508"/>
                      <a:pt x="45100" y="483613"/>
                      <a:pt x="110727" y="522285"/>
                    </a:cubicBezTo>
                    <a:lnTo>
                      <a:pt x="506490" y="761458"/>
                    </a:lnTo>
                    <a:lnTo>
                      <a:pt x="777191" y="300543"/>
                    </a:lnTo>
                    <a:lnTo>
                      <a:pt x="380951" y="61084"/>
                    </a:lnTo>
                    <a:cubicBezTo>
                      <a:pt x="359043" y="47749"/>
                      <a:pt x="333897" y="40700"/>
                      <a:pt x="308275" y="40700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31887D56-442A-75CD-E5EA-FC1A6A2ADF23}"/>
                  </a:ext>
                </a:extLst>
              </p:cNvPr>
              <p:cNvSpPr/>
              <p:nvPr/>
            </p:nvSpPr>
            <p:spPr>
              <a:xfrm rot="17563001">
                <a:off x="1690468" y="4284899"/>
                <a:ext cx="183972" cy="277525"/>
              </a:xfrm>
              <a:custGeom>
                <a:avLst/>
                <a:gdLst>
                  <a:gd name="connsiteX0" fmla="*/ 20376 w 183972"/>
                  <a:gd name="connsiteY0" fmla="*/ 275814 h 277525"/>
                  <a:gd name="connsiteX1" fmla="*/ 9518 w 183972"/>
                  <a:gd name="connsiteY1" fmla="*/ 272766 h 277525"/>
                  <a:gd name="connsiteX2" fmla="*/ 2183 w 183972"/>
                  <a:gd name="connsiteY2" fmla="*/ 243810 h 277525"/>
                  <a:gd name="connsiteX3" fmla="*/ 2279 w 183972"/>
                  <a:gd name="connsiteY3" fmla="*/ 243619 h 277525"/>
                  <a:gd name="connsiteX4" fmla="*/ 143153 w 183972"/>
                  <a:gd name="connsiteY4" fmla="*/ 9591 h 277525"/>
                  <a:gd name="connsiteX5" fmla="*/ 171823 w 183972"/>
                  <a:gd name="connsiteY5" fmla="*/ 732 h 277525"/>
                  <a:gd name="connsiteX6" fmla="*/ 180682 w 183972"/>
                  <a:gd name="connsiteY6" fmla="*/ 29497 h 277525"/>
                  <a:gd name="connsiteX7" fmla="*/ 179539 w 183972"/>
                  <a:gd name="connsiteY7" fmla="*/ 31402 h 277525"/>
                  <a:gd name="connsiteX8" fmla="*/ 38664 w 183972"/>
                  <a:gd name="connsiteY8" fmla="*/ 265527 h 277525"/>
                  <a:gd name="connsiteX9" fmla="*/ 20376 w 183972"/>
                  <a:gd name="connsiteY9" fmla="*/ 275814 h 277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3972" h="277525">
                    <a:moveTo>
                      <a:pt x="20376" y="275814"/>
                    </a:moveTo>
                    <a:cubicBezTo>
                      <a:pt x="16566" y="275814"/>
                      <a:pt x="12756" y="274766"/>
                      <a:pt x="9518" y="272766"/>
                    </a:cubicBezTo>
                    <a:cubicBezTo>
                      <a:pt x="-484" y="266766"/>
                      <a:pt x="-3817" y="253812"/>
                      <a:pt x="2183" y="243810"/>
                    </a:cubicBezTo>
                    <a:cubicBezTo>
                      <a:pt x="2183" y="243715"/>
                      <a:pt x="2279" y="243715"/>
                      <a:pt x="2279" y="243619"/>
                    </a:cubicBezTo>
                    <a:lnTo>
                      <a:pt x="143153" y="9591"/>
                    </a:lnTo>
                    <a:cubicBezTo>
                      <a:pt x="148678" y="-791"/>
                      <a:pt x="161536" y="-4697"/>
                      <a:pt x="171823" y="732"/>
                    </a:cubicBezTo>
                    <a:cubicBezTo>
                      <a:pt x="182206" y="6257"/>
                      <a:pt x="186206" y="19116"/>
                      <a:pt x="180682" y="29497"/>
                    </a:cubicBezTo>
                    <a:cubicBezTo>
                      <a:pt x="180300" y="30165"/>
                      <a:pt x="179920" y="30831"/>
                      <a:pt x="179539" y="31402"/>
                    </a:cubicBezTo>
                    <a:lnTo>
                      <a:pt x="38664" y="265527"/>
                    </a:lnTo>
                    <a:cubicBezTo>
                      <a:pt x="34759" y="271908"/>
                      <a:pt x="27805" y="275814"/>
                      <a:pt x="20376" y="275814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00978A6D-6165-882C-F636-210878454C35}"/>
                  </a:ext>
                </a:extLst>
              </p:cNvPr>
              <p:cNvSpPr/>
              <p:nvPr/>
            </p:nvSpPr>
            <p:spPr>
              <a:xfrm rot="17563001">
                <a:off x="1836486" y="3835770"/>
                <a:ext cx="561125" cy="368036"/>
              </a:xfrm>
              <a:custGeom>
                <a:avLst/>
                <a:gdLst>
                  <a:gd name="connsiteX0" fmla="*/ 539015 w 561125"/>
                  <a:gd name="connsiteY0" fmla="*/ 366325 h 368036"/>
                  <a:gd name="connsiteX1" fmla="*/ 527775 w 561125"/>
                  <a:gd name="connsiteY1" fmla="*/ 363088 h 368036"/>
                  <a:gd name="connsiteX2" fmla="*/ 9139 w 561125"/>
                  <a:gd name="connsiteY2" fmla="*/ 37523 h 368036"/>
                  <a:gd name="connsiteX3" fmla="*/ 2472 w 561125"/>
                  <a:gd name="connsiteY3" fmla="*/ 8282 h 368036"/>
                  <a:gd name="connsiteX4" fmla="*/ 31713 w 561125"/>
                  <a:gd name="connsiteY4" fmla="*/ 1518 h 368036"/>
                  <a:gd name="connsiteX5" fmla="*/ 550349 w 561125"/>
                  <a:gd name="connsiteY5" fmla="*/ 327083 h 368036"/>
                  <a:gd name="connsiteX6" fmla="*/ 557113 w 561125"/>
                  <a:gd name="connsiteY6" fmla="*/ 356326 h 368036"/>
                  <a:gd name="connsiteX7" fmla="*/ 539015 w 561125"/>
                  <a:gd name="connsiteY7" fmla="*/ 366325 h 368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1125" h="368036">
                    <a:moveTo>
                      <a:pt x="539015" y="366325"/>
                    </a:moveTo>
                    <a:cubicBezTo>
                      <a:pt x="535014" y="366325"/>
                      <a:pt x="531110" y="365183"/>
                      <a:pt x="527775" y="363088"/>
                    </a:cubicBezTo>
                    <a:lnTo>
                      <a:pt x="9139" y="37523"/>
                    </a:lnTo>
                    <a:cubicBezTo>
                      <a:pt x="-767" y="31332"/>
                      <a:pt x="-3815" y="18187"/>
                      <a:pt x="2472" y="8282"/>
                    </a:cubicBezTo>
                    <a:cubicBezTo>
                      <a:pt x="8662" y="-1720"/>
                      <a:pt x="21807" y="-4672"/>
                      <a:pt x="31713" y="1518"/>
                    </a:cubicBezTo>
                    <a:lnTo>
                      <a:pt x="550349" y="327083"/>
                    </a:lnTo>
                    <a:cubicBezTo>
                      <a:pt x="560255" y="333274"/>
                      <a:pt x="563304" y="346419"/>
                      <a:pt x="557113" y="356326"/>
                    </a:cubicBezTo>
                    <a:cubicBezTo>
                      <a:pt x="553207" y="362611"/>
                      <a:pt x="546349" y="366325"/>
                      <a:pt x="539015" y="366325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E59D4A3C-3AF3-A0B7-4A49-82DE3B11C37E}"/>
                  </a:ext>
                </a:extLst>
              </p:cNvPr>
              <p:cNvSpPr/>
              <p:nvPr/>
            </p:nvSpPr>
            <p:spPr>
              <a:xfrm rot="17563001">
                <a:off x="3183509" y="3089420"/>
                <a:ext cx="245455" cy="168840"/>
              </a:xfrm>
              <a:custGeom>
                <a:avLst/>
                <a:gdLst>
                  <a:gd name="connsiteX0" fmla="*/ 222804 w 245455"/>
                  <a:gd name="connsiteY0" fmla="*/ 167129 h 168840"/>
                  <a:gd name="connsiteX1" fmla="*/ 211660 w 245455"/>
                  <a:gd name="connsiteY1" fmla="*/ 163890 h 168840"/>
                  <a:gd name="connsiteX2" fmla="*/ 9540 w 245455"/>
                  <a:gd name="connsiteY2" fmla="*/ 37779 h 168840"/>
                  <a:gd name="connsiteX3" fmla="*/ 2205 w 245455"/>
                  <a:gd name="connsiteY3" fmla="*/ 8632 h 168840"/>
                  <a:gd name="connsiteX4" fmla="*/ 31352 w 245455"/>
                  <a:gd name="connsiteY4" fmla="*/ 1298 h 168840"/>
                  <a:gd name="connsiteX5" fmla="*/ 31923 w 245455"/>
                  <a:gd name="connsiteY5" fmla="*/ 1679 h 168840"/>
                  <a:gd name="connsiteX6" fmla="*/ 234520 w 245455"/>
                  <a:gd name="connsiteY6" fmla="*/ 127790 h 168840"/>
                  <a:gd name="connsiteX7" fmla="*/ 241473 w 245455"/>
                  <a:gd name="connsiteY7" fmla="*/ 157032 h 168840"/>
                  <a:gd name="connsiteX8" fmla="*/ 223280 w 245455"/>
                  <a:gd name="connsiteY8" fmla="*/ 167129 h 168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5455" h="168840">
                    <a:moveTo>
                      <a:pt x="222804" y="167129"/>
                    </a:moveTo>
                    <a:cubicBezTo>
                      <a:pt x="218899" y="167129"/>
                      <a:pt x="214993" y="165985"/>
                      <a:pt x="211660" y="163890"/>
                    </a:cubicBezTo>
                    <a:lnTo>
                      <a:pt x="9540" y="37779"/>
                    </a:lnTo>
                    <a:cubicBezTo>
                      <a:pt x="-558" y="31779"/>
                      <a:pt x="-3796" y="18729"/>
                      <a:pt x="2205" y="8632"/>
                    </a:cubicBezTo>
                    <a:cubicBezTo>
                      <a:pt x="8206" y="-1463"/>
                      <a:pt x="21255" y="-4702"/>
                      <a:pt x="31352" y="1298"/>
                    </a:cubicBezTo>
                    <a:cubicBezTo>
                      <a:pt x="31543" y="1393"/>
                      <a:pt x="31732" y="1584"/>
                      <a:pt x="31923" y="1679"/>
                    </a:cubicBezTo>
                    <a:lnTo>
                      <a:pt x="234520" y="127790"/>
                    </a:lnTo>
                    <a:cubicBezTo>
                      <a:pt x="244522" y="133887"/>
                      <a:pt x="247665" y="147031"/>
                      <a:pt x="241473" y="157032"/>
                    </a:cubicBezTo>
                    <a:cubicBezTo>
                      <a:pt x="237567" y="163318"/>
                      <a:pt x="230710" y="167129"/>
                      <a:pt x="223280" y="167129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4985BC71-4CF2-D686-A3A5-98BE2BDD240B}"/>
                  </a:ext>
                </a:extLst>
              </p:cNvPr>
              <p:cNvSpPr/>
              <p:nvPr/>
            </p:nvSpPr>
            <p:spPr>
              <a:xfrm rot="17563001">
                <a:off x="1111491" y="4839562"/>
                <a:ext cx="358234" cy="236350"/>
              </a:xfrm>
              <a:custGeom>
                <a:avLst/>
                <a:gdLst>
                  <a:gd name="connsiteX0" fmla="*/ 336033 w 358234"/>
                  <a:gd name="connsiteY0" fmla="*/ 234637 h 236350"/>
                  <a:gd name="connsiteX1" fmla="*/ 324983 w 358234"/>
                  <a:gd name="connsiteY1" fmla="*/ 231494 h 236350"/>
                  <a:gd name="connsiteX2" fmla="*/ 9325 w 358234"/>
                  <a:gd name="connsiteY2" fmla="*/ 37661 h 236350"/>
                  <a:gd name="connsiteX3" fmla="*/ 2372 w 358234"/>
                  <a:gd name="connsiteY3" fmla="*/ 8418 h 236350"/>
                  <a:gd name="connsiteX4" fmla="*/ 31614 w 358234"/>
                  <a:gd name="connsiteY4" fmla="*/ 1465 h 236350"/>
                  <a:gd name="connsiteX5" fmla="*/ 347177 w 358234"/>
                  <a:gd name="connsiteY5" fmla="*/ 195203 h 236350"/>
                  <a:gd name="connsiteX6" fmla="*/ 354416 w 358234"/>
                  <a:gd name="connsiteY6" fmla="*/ 224350 h 236350"/>
                  <a:gd name="connsiteX7" fmla="*/ 336033 w 358234"/>
                  <a:gd name="connsiteY7" fmla="*/ 234637 h 236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8234" h="236350">
                    <a:moveTo>
                      <a:pt x="336033" y="234637"/>
                    </a:moveTo>
                    <a:cubicBezTo>
                      <a:pt x="332127" y="234637"/>
                      <a:pt x="328317" y="233494"/>
                      <a:pt x="324983" y="231494"/>
                    </a:cubicBezTo>
                    <a:lnTo>
                      <a:pt x="9325" y="37661"/>
                    </a:lnTo>
                    <a:cubicBezTo>
                      <a:pt x="-676" y="31469"/>
                      <a:pt x="-3820" y="18420"/>
                      <a:pt x="2372" y="8418"/>
                    </a:cubicBezTo>
                    <a:cubicBezTo>
                      <a:pt x="8563" y="-1582"/>
                      <a:pt x="21612" y="-4726"/>
                      <a:pt x="31614" y="1465"/>
                    </a:cubicBezTo>
                    <a:lnTo>
                      <a:pt x="347177" y="195203"/>
                    </a:lnTo>
                    <a:cubicBezTo>
                      <a:pt x="357178" y="201299"/>
                      <a:pt x="360416" y="214349"/>
                      <a:pt x="354416" y="224350"/>
                    </a:cubicBezTo>
                    <a:cubicBezTo>
                      <a:pt x="350511" y="230828"/>
                      <a:pt x="343558" y="234732"/>
                      <a:pt x="336033" y="234637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550C70C5-86BB-1C60-8E8E-C5000A2D959D}"/>
                  </a:ext>
                </a:extLst>
              </p:cNvPr>
              <p:cNvSpPr/>
              <p:nvPr/>
            </p:nvSpPr>
            <p:spPr>
              <a:xfrm rot="17563001">
                <a:off x="2245292" y="3529245"/>
                <a:ext cx="1556559" cy="811849"/>
              </a:xfrm>
              <a:custGeom>
                <a:avLst/>
                <a:gdLst>
                  <a:gd name="connsiteX0" fmla="*/ 140638 w 1556559"/>
                  <a:gd name="connsiteY0" fmla="*/ 27122 h 811849"/>
                  <a:gd name="connsiteX1" fmla="*/ 835010 w 1556559"/>
                  <a:gd name="connsiteY1" fmla="*/ 11690 h 811849"/>
                  <a:gd name="connsiteX2" fmla="*/ 1538050 w 1556559"/>
                  <a:gd name="connsiteY2" fmla="*/ 294203 h 811849"/>
                  <a:gd name="connsiteX3" fmla="*/ 1418131 w 1556559"/>
                  <a:gd name="connsiteY3" fmla="*/ 520610 h 811849"/>
                  <a:gd name="connsiteX4" fmla="*/ 1195150 w 1556559"/>
                  <a:gd name="connsiteY4" fmla="*/ 686537 h 811849"/>
                  <a:gd name="connsiteX5" fmla="*/ 236840 w 1556559"/>
                  <a:gd name="connsiteY5" fmla="*/ 654628 h 811849"/>
                  <a:gd name="connsiteX6" fmla="*/ 7574 w 1556559"/>
                  <a:gd name="connsiteY6" fmla="*/ 597954 h 811849"/>
                  <a:gd name="connsiteX7" fmla="*/ 140638 w 1556559"/>
                  <a:gd name="connsiteY7" fmla="*/ 27122 h 811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6559" h="811849">
                    <a:moveTo>
                      <a:pt x="140638" y="27122"/>
                    </a:moveTo>
                    <a:cubicBezTo>
                      <a:pt x="140638" y="27122"/>
                      <a:pt x="564881" y="-25742"/>
                      <a:pt x="835010" y="11690"/>
                    </a:cubicBezTo>
                    <a:cubicBezTo>
                      <a:pt x="1045417" y="40933"/>
                      <a:pt x="1668162" y="-108609"/>
                      <a:pt x="1538050" y="294203"/>
                    </a:cubicBezTo>
                    <a:cubicBezTo>
                      <a:pt x="1510047" y="380975"/>
                      <a:pt x="1495283" y="438792"/>
                      <a:pt x="1418131" y="520610"/>
                    </a:cubicBezTo>
                    <a:cubicBezTo>
                      <a:pt x="1376030" y="565380"/>
                      <a:pt x="1260587" y="657676"/>
                      <a:pt x="1195150" y="686537"/>
                    </a:cubicBezTo>
                    <a:cubicBezTo>
                      <a:pt x="877110" y="827031"/>
                      <a:pt x="588885" y="885800"/>
                      <a:pt x="236840" y="654628"/>
                    </a:cubicBezTo>
                    <a:cubicBezTo>
                      <a:pt x="169213" y="610051"/>
                      <a:pt x="88250" y="590048"/>
                      <a:pt x="7574" y="597954"/>
                    </a:cubicBezTo>
                    <a:cubicBezTo>
                      <a:pt x="-39385" y="602717"/>
                      <a:pt x="125684" y="30454"/>
                      <a:pt x="140638" y="27122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E3C1422A-967F-E9B2-976A-C68181591F85}"/>
                  </a:ext>
                </a:extLst>
              </p:cNvPr>
              <p:cNvSpPr/>
              <p:nvPr/>
            </p:nvSpPr>
            <p:spPr>
              <a:xfrm rot="17563001">
                <a:off x="2061599" y="3587596"/>
                <a:ext cx="1813804" cy="882774"/>
              </a:xfrm>
              <a:custGeom>
                <a:avLst/>
                <a:gdLst>
                  <a:gd name="connsiteX0" fmla="*/ 947325 w 1813804"/>
                  <a:gd name="connsiteY0" fmla="*/ 881063 h 882774"/>
                  <a:gd name="connsiteX1" fmla="*/ 461550 w 1813804"/>
                  <a:gd name="connsiteY1" fmla="*/ 722473 h 882774"/>
                  <a:gd name="connsiteX2" fmla="*/ 246095 w 1813804"/>
                  <a:gd name="connsiteY2" fmla="*/ 669323 h 882774"/>
                  <a:gd name="connsiteX3" fmla="*/ 21209 w 1813804"/>
                  <a:gd name="connsiteY3" fmla="*/ 680561 h 882774"/>
                  <a:gd name="connsiteX4" fmla="*/ -794 w 1813804"/>
                  <a:gd name="connsiteY4" fmla="*/ 659988 h 882774"/>
                  <a:gd name="connsiteX5" fmla="*/ 19780 w 1813804"/>
                  <a:gd name="connsiteY5" fmla="*/ 638080 h 882774"/>
                  <a:gd name="connsiteX6" fmla="*/ 241809 w 1813804"/>
                  <a:gd name="connsiteY6" fmla="*/ 627032 h 882774"/>
                  <a:gd name="connsiteX7" fmla="*/ 484886 w 1813804"/>
                  <a:gd name="connsiteY7" fmla="*/ 687135 h 882774"/>
                  <a:gd name="connsiteX8" fmla="*/ 1422909 w 1813804"/>
                  <a:gd name="connsiteY8" fmla="*/ 717329 h 882774"/>
                  <a:gd name="connsiteX9" fmla="*/ 1639031 w 1813804"/>
                  <a:gd name="connsiteY9" fmla="*/ 556260 h 882774"/>
                  <a:gd name="connsiteX10" fmla="*/ 1748568 w 1813804"/>
                  <a:gd name="connsiteY10" fmla="*/ 355188 h 882774"/>
                  <a:gd name="connsiteX11" fmla="*/ 1754187 w 1813804"/>
                  <a:gd name="connsiteY11" fmla="*/ 337947 h 882774"/>
                  <a:gd name="connsiteX12" fmla="*/ 1747711 w 1813804"/>
                  <a:gd name="connsiteY12" fmla="*/ 170404 h 882774"/>
                  <a:gd name="connsiteX13" fmla="*/ 1330706 w 1813804"/>
                  <a:gd name="connsiteY13" fmla="*/ 96013 h 882774"/>
                  <a:gd name="connsiteX14" fmla="*/ 1065054 w 1813804"/>
                  <a:gd name="connsiteY14" fmla="*/ 82203 h 882774"/>
                  <a:gd name="connsiteX15" fmla="*/ 383541 w 1813804"/>
                  <a:gd name="connsiteY15" fmla="*/ 97537 h 882774"/>
                  <a:gd name="connsiteX16" fmla="*/ 211328 w 1813804"/>
                  <a:gd name="connsiteY16" fmla="*/ 92869 h 882774"/>
                  <a:gd name="connsiteX17" fmla="*/ 191612 w 1813804"/>
                  <a:gd name="connsiteY17" fmla="*/ 70201 h 882774"/>
                  <a:gd name="connsiteX18" fmla="*/ 213900 w 1813804"/>
                  <a:gd name="connsiteY18" fmla="*/ 50484 h 882774"/>
                  <a:gd name="connsiteX19" fmla="*/ 214281 w 1813804"/>
                  <a:gd name="connsiteY19" fmla="*/ 50484 h 882774"/>
                  <a:gd name="connsiteX20" fmla="*/ 372205 w 1813804"/>
                  <a:gd name="connsiteY20" fmla="*/ 56579 h 882774"/>
                  <a:gd name="connsiteX21" fmla="*/ 1077628 w 1813804"/>
                  <a:gd name="connsiteY21" fmla="*/ 41626 h 882774"/>
                  <a:gd name="connsiteX22" fmla="*/ 1329468 w 1813804"/>
                  <a:gd name="connsiteY22" fmla="*/ 53628 h 882774"/>
                  <a:gd name="connsiteX23" fmla="*/ 1781715 w 1813804"/>
                  <a:gd name="connsiteY23" fmla="*/ 144971 h 882774"/>
                  <a:gd name="connsiteX24" fmla="*/ 1794573 w 1813804"/>
                  <a:gd name="connsiteY24" fmla="*/ 350998 h 882774"/>
                  <a:gd name="connsiteX25" fmla="*/ 1789049 w 1813804"/>
                  <a:gd name="connsiteY25" fmla="*/ 368141 h 882774"/>
                  <a:gd name="connsiteX26" fmla="*/ 1669987 w 1813804"/>
                  <a:gd name="connsiteY26" fmla="*/ 585407 h 882774"/>
                  <a:gd name="connsiteX27" fmla="*/ 1440148 w 1813804"/>
                  <a:gd name="connsiteY27" fmla="*/ 756192 h 882774"/>
                  <a:gd name="connsiteX28" fmla="*/ 947325 w 1813804"/>
                  <a:gd name="connsiteY28" fmla="*/ 881063 h 882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13804" h="882774">
                    <a:moveTo>
                      <a:pt x="947325" y="881063"/>
                    </a:moveTo>
                    <a:cubicBezTo>
                      <a:pt x="791687" y="881063"/>
                      <a:pt x="633666" y="835438"/>
                      <a:pt x="461550" y="722473"/>
                    </a:cubicBezTo>
                    <a:cubicBezTo>
                      <a:pt x="397923" y="680657"/>
                      <a:pt x="321913" y="661893"/>
                      <a:pt x="246095" y="669323"/>
                    </a:cubicBezTo>
                    <a:cubicBezTo>
                      <a:pt x="194279" y="674562"/>
                      <a:pt x="28258" y="680275"/>
                      <a:pt x="21209" y="680561"/>
                    </a:cubicBezTo>
                    <a:cubicBezTo>
                      <a:pt x="9494" y="680943"/>
                      <a:pt x="-317" y="671799"/>
                      <a:pt x="-794" y="659988"/>
                    </a:cubicBezTo>
                    <a:cubicBezTo>
                      <a:pt x="-1174" y="648273"/>
                      <a:pt x="8065" y="638462"/>
                      <a:pt x="19780" y="638080"/>
                    </a:cubicBezTo>
                    <a:cubicBezTo>
                      <a:pt x="21495" y="638080"/>
                      <a:pt x="191230" y="632081"/>
                      <a:pt x="241809" y="627032"/>
                    </a:cubicBezTo>
                    <a:cubicBezTo>
                      <a:pt x="327343" y="618744"/>
                      <a:pt x="413068" y="639985"/>
                      <a:pt x="484886" y="687135"/>
                    </a:cubicBezTo>
                    <a:cubicBezTo>
                      <a:pt x="821785" y="908401"/>
                      <a:pt x="1093534" y="862776"/>
                      <a:pt x="1422909" y="717329"/>
                    </a:cubicBezTo>
                    <a:cubicBezTo>
                      <a:pt x="1483868" y="690372"/>
                      <a:pt x="1597216" y="600648"/>
                      <a:pt x="1639031" y="556260"/>
                    </a:cubicBezTo>
                    <a:cubicBezTo>
                      <a:pt x="1707610" y="483490"/>
                      <a:pt x="1723899" y="432435"/>
                      <a:pt x="1748568" y="355188"/>
                    </a:cubicBezTo>
                    <a:lnTo>
                      <a:pt x="1754187" y="337947"/>
                    </a:lnTo>
                    <a:cubicBezTo>
                      <a:pt x="1778286" y="263178"/>
                      <a:pt x="1776191" y="208409"/>
                      <a:pt x="1747711" y="170404"/>
                    </a:cubicBezTo>
                    <a:cubicBezTo>
                      <a:pt x="1684465" y="86107"/>
                      <a:pt x="1496537" y="91442"/>
                      <a:pt x="1330706" y="96013"/>
                    </a:cubicBezTo>
                    <a:cubicBezTo>
                      <a:pt x="1225931" y="98967"/>
                      <a:pt x="1127919" y="101727"/>
                      <a:pt x="1065054" y="82203"/>
                    </a:cubicBezTo>
                    <a:cubicBezTo>
                      <a:pt x="744537" y="-17336"/>
                      <a:pt x="387065" y="96395"/>
                      <a:pt x="383541" y="97537"/>
                    </a:cubicBezTo>
                    <a:cubicBezTo>
                      <a:pt x="365823" y="101632"/>
                      <a:pt x="319627" y="100204"/>
                      <a:pt x="211328" y="92869"/>
                    </a:cubicBezTo>
                    <a:cubicBezTo>
                      <a:pt x="199613" y="92011"/>
                      <a:pt x="190849" y="81917"/>
                      <a:pt x="191612" y="70201"/>
                    </a:cubicBezTo>
                    <a:cubicBezTo>
                      <a:pt x="192278" y="58578"/>
                      <a:pt x="202280" y="49721"/>
                      <a:pt x="213900" y="50484"/>
                    </a:cubicBezTo>
                    <a:cubicBezTo>
                      <a:pt x="213995" y="50484"/>
                      <a:pt x="214186" y="50484"/>
                      <a:pt x="214281" y="50484"/>
                    </a:cubicBezTo>
                    <a:cubicBezTo>
                      <a:pt x="308388" y="56865"/>
                      <a:pt x="361442" y="58960"/>
                      <a:pt x="372205" y="56579"/>
                    </a:cubicBezTo>
                    <a:cubicBezTo>
                      <a:pt x="385445" y="52197"/>
                      <a:pt x="743681" y="-62007"/>
                      <a:pt x="1077628" y="41626"/>
                    </a:cubicBezTo>
                    <a:cubicBezTo>
                      <a:pt x="1133729" y="59055"/>
                      <a:pt x="1228885" y="56388"/>
                      <a:pt x="1329468" y="53628"/>
                    </a:cubicBezTo>
                    <a:cubicBezTo>
                      <a:pt x="1505681" y="48579"/>
                      <a:pt x="1705324" y="43054"/>
                      <a:pt x="1781715" y="144971"/>
                    </a:cubicBezTo>
                    <a:cubicBezTo>
                      <a:pt x="1818577" y="194121"/>
                      <a:pt x="1822864" y="263461"/>
                      <a:pt x="1794573" y="350998"/>
                    </a:cubicBezTo>
                    <a:lnTo>
                      <a:pt x="1789049" y="368141"/>
                    </a:lnTo>
                    <a:cubicBezTo>
                      <a:pt x="1763617" y="447962"/>
                      <a:pt x="1745139" y="505588"/>
                      <a:pt x="1669987" y="585407"/>
                    </a:cubicBezTo>
                    <a:cubicBezTo>
                      <a:pt x="1626077" y="632081"/>
                      <a:pt x="1508062" y="726377"/>
                      <a:pt x="1440148" y="756192"/>
                    </a:cubicBezTo>
                    <a:cubicBezTo>
                      <a:pt x="1270032" y="831248"/>
                      <a:pt x="1110012" y="881063"/>
                      <a:pt x="947325" y="881063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152029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reveal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6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25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0" presetClass="path" presetSubtype="0" decel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39 0.00162 L 0.40625 0.44791 L 0.62526 0.47754 L 0.37891 0.57083 L 0.63125 0.58125 L 0.41094 0.68703 L 0.61576 0.71666 L 0.43242 0.78032 L 0.56927 0.82476 L 0.45859 0.89444 L 0.15391 0.34213 L 0.17891 0.47963 L 0.20143 0.32939 L 0.23594 0.50092 L 0.26224 0.31458 L 0.29792 0.50092 L 0.31458 0.31458 L 0.36576 0.52847 L 0.40859 0.30833 L 0.43242 0.50301 L 0.59792 0.30833 L 0.63008 0.50301 L 0.65026 0.31898 L 0.69675 0.50509 L 0.72526 0.31689 L 0.75625 0.49676 L 0.79076 0.32523 L 0.82409 0.49676 L 0.86693 0.31898 L 0.87292 0.46481 L 0.14909 0.79074 L 0.1681 0.98333 L 0.21576 0.80555 L 0.23477 0.98333 L 0.26927 0.7993 L 0.30508 1.00671 L 0.32057 0.80555 L 0.3681 0.97916 L 0.3776 0.78865 L 0.42409 1.00671 L 0.45977 0.81203 L 0.58477 1.00671 L 0.60742 0.77592 L 0.66341 1.00671 L 0.67526 0.7993 L 0.72175 1.00023 L 0.74193 0.82476 L 0.81094 1.00671 L 0.79662 0.79514 L 0.8526 0.96435 L 0.85378 0.80139 L 0.05625 0.71875 L 0.02175 0.64699 L 0.05391 0.61944 L 0.01458 0.7125 L -0.02227 0.69351 L -0.01393 0.57708 L 0.04427 0.54537 L 0.83125 0.73796 L 0.87643 0.58333 L 1.00378 0.47963 L 1.06328 0.5368 L 1.0931 0.63009 L 0.99792 0.89236 L 0.90625 0.80347 L 1.01328 0.85208 L 0.99076 0.68287 L 1.08242 0.77384 L 1.12044 0.60879 L 1.17292 0.80995 L 1.18945 0.60254 L 1.12878 1.13796 L 1.12643 1.13564 " pathEditMode="relative" ptsTypes="AAAAAAAAAAAAAAAAAAAAAAAAAAAAAAAAAAAAAAAAAAAAAAAAAAAAAAAAAAAAAAAAAAAAAAAAA">
                                      <p:cBhvr>
                                        <p:cTn id="15" dur="8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8" fill="hold" nodeType="withEffect">
                                  <p:stCondLst>
                                    <p:cond delay="37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nodeType="withEffect">
                                  <p:stCondLst>
                                    <p:cond delay="47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125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7" grpId="0" animBg="1"/>
      <p:bldP spid="108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9" name="Group 478">
            <a:extLst>
              <a:ext uri="{FF2B5EF4-FFF2-40B4-BE49-F238E27FC236}">
                <a16:creationId xmlns:a16="http://schemas.microsoft.com/office/drawing/2014/main" id="{0AB2EE5D-1DAD-351E-7282-45157F9E727C}"/>
              </a:ext>
            </a:extLst>
          </p:cNvPr>
          <p:cNvGrpSpPr/>
          <p:nvPr/>
        </p:nvGrpSpPr>
        <p:grpSpPr>
          <a:xfrm>
            <a:off x="5972053" y="2935795"/>
            <a:ext cx="5123176" cy="2733645"/>
            <a:chOff x="5972053" y="2935795"/>
            <a:chExt cx="5123176" cy="2733645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65F5DFA8-1536-DAF8-6439-D398D5959E7D}"/>
                </a:ext>
              </a:extLst>
            </p:cNvPr>
            <p:cNvGrpSpPr/>
            <p:nvPr/>
          </p:nvGrpSpPr>
          <p:grpSpPr>
            <a:xfrm>
              <a:off x="5972053" y="2935795"/>
              <a:ext cx="5123176" cy="2235054"/>
              <a:chOff x="5972053" y="2935795"/>
              <a:chExt cx="5123176" cy="2235054"/>
            </a:xfrm>
          </p:grpSpPr>
          <p:grpSp>
            <p:nvGrpSpPr>
              <p:cNvPr id="59" name="Group 58">
                <a:extLst>
                  <a:ext uri="{FF2B5EF4-FFF2-40B4-BE49-F238E27FC236}">
                    <a16:creationId xmlns:a16="http://schemas.microsoft.com/office/drawing/2014/main" id="{B596392C-BEAD-F639-EBB9-B9377625C97D}"/>
                  </a:ext>
                </a:extLst>
              </p:cNvPr>
              <p:cNvGrpSpPr/>
              <p:nvPr/>
            </p:nvGrpSpPr>
            <p:grpSpPr>
              <a:xfrm>
                <a:off x="5972053" y="2935795"/>
                <a:ext cx="5123176" cy="2235054"/>
                <a:chOff x="4362450" y="-929756"/>
                <a:chExt cx="2019300" cy="2190750"/>
              </a:xfrm>
            </p:grpSpPr>
            <p:sp>
              <p:nvSpPr>
                <p:cNvPr id="60" name="Rectangle 11">
                  <a:extLst>
                    <a:ext uri="{FF2B5EF4-FFF2-40B4-BE49-F238E27FC236}">
                      <a16:creationId xmlns:a16="http://schemas.microsoft.com/office/drawing/2014/main" id="{83DC8EFA-36AC-B2C6-76FE-A857B6F1D762}"/>
                    </a:ext>
                  </a:extLst>
                </p:cNvPr>
                <p:cNvSpPr/>
                <p:nvPr/>
              </p:nvSpPr>
              <p:spPr>
                <a:xfrm>
                  <a:off x="4397376" y="-904875"/>
                  <a:ext cx="1970469" cy="2134913"/>
                </a:xfrm>
                <a:custGeom>
                  <a:avLst/>
                  <a:gdLst>
                    <a:gd name="connsiteX0" fmla="*/ 0 w 2066925"/>
                    <a:gd name="connsiteY0" fmla="*/ 0 h 2226194"/>
                    <a:gd name="connsiteX1" fmla="*/ 2066925 w 2066925"/>
                    <a:gd name="connsiteY1" fmla="*/ 0 h 2226194"/>
                    <a:gd name="connsiteX2" fmla="*/ 2066925 w 2066925"/>
                    <a:gd name="connsiteY2" fmla="*/ 2226194 h 2226194"/>
                    <a:gd name="connsiteX3" fmla="*/ 0 w 2066925"/>
                    <a:gd name="connsiteY3" fmla="*/ 2226194 h 2226194"/>
                    <a:gd name="connsiteX4" fmla="*/ 0 w 2066925"/>
                    <a:gd name="connsiteY4" fmla="*/ 0 h 2226194"/>
                    <a:gd name="connsiteX0" fmla="*/ 0 w 2066925"/>
                    <a:gd name="connsiteY0" fmla="*/ 0 h 2226194"/>
                    <a:gd name="connsiteX1" fmla="*/ 1666875 w 2066925"/>
                    <a:gd name="connsiteY1" fmla="*/ 149225 h 2226194"/>
                    <a:gd name="connsiteX2" fmla="*/ 2066925 w 2066925"/>
                    <a:gd name="connsiteY2" fmla="*/ 2226194 h 2226194"/>
                    <a:gd name="connsiteX3" fmla="*/ 0 w 2066925"/>
                    <a:gd name="connsiteY3" fmla="*/ 2226194 h 2226194"/>
                    <a:gd name="connsiteX4" fmla="*/ 0 w 2066925"/>
                    <a:gd name="connsiteY4" fmla="*/ 0 h 2226194"/>
                    <a:gd name="connsiteX0" fmla="*/ 0 w 2066925"/>
                    <a:gd name="connsiteY0" fmla="*/ 0 h 2226194"/>
                    <a:gd name="connsiteX1" fmla="*/ 1892300 w 2066925"/>
                    <a:gd name="connsiteY1" fmla="*/ 60325 h 2226194"/>
                    <a:gd name="connsiteX2" fmla="*/ 2066925 w 2066925"/>
                    <a:gd name="connsiteY2" fmla="*/ 2226194 h 2226194"/>
                    <a:gd name="connsiteX3" fmla="*/ 0 w 2066925"/>
                    <a:gd name="connsiteY3" fmla="*/ 2226194 h 2226194"/>
                    <a:gd name="connsiteX4" fmla="*/ 0 w 2066925"/>
                    <a:gd name="connsiteY4" fmla="*/ 0 h 2226194"/>
                    <a:gd name="connsiteX0" fmla="*/ 50800 w 2066925"/>
                    <a:gd name="connsiteY0" fmla="*/ 203200 h 2165869"/>
                    <a:gd name="connsiteX1" fmla="*/ 1892300 w 2066925"/>
                    <a:gd name="connsiteY1" fmla="*/ 0 h 2165869"/>
                    <a:gd name="connsiteX2" fmla="*/ 2066925 w 2066925"/>
                    <a:gd name="connsiteY2" fmla="*/ 2165869 h 2165869"/>
                    <a:gd name="connsiteX3" fmla="*/ 0 w 2066925"/>
                    <a:gd name="connsiteY3" fmla="*/ 2165869 h 2165869"/>
                    <a:gd name="connsiteX4" fmla="*/ 50800 w 2066925"/>
                    <a:gd name="connsiteY4" fmla="*/ 203200 h 2165869"/>
                    <a:gd name="connsiteX0" fmla="*/ 22225 w 2066925"/>
                    <a:gd name="connsiteY0" fmla="*/ 66675 h 2165869"/>
                    <a:gd name="connsiteX1" fmla="*/ 1892300 w 2066925"/>
                    <a:gd name="connsiteY1" fmla="*/ 0 h 2165869"/>
                    <a:gd name="connsiteX2" fmla="*/ 2066925 w 2066925"/>
                    <a:gd name="connsiteY2" fmla="*/ 2165869 h 2165869"/>
                    <a:gd name="connsiteX3" fmla="*/ 0 w 2066925"/>
                    <a:gd name="connsiteY3" fmla="*/ 2165869 h 2165869"/>
                    <a:gd name="connsiteX4" fmla="*/ 22225 w 2066925"/>
                    <a:gd name="connsiteY4" fmla="*/ 66675 h 2165869"/>
                    <a:gd name="connsiteX0" fmla="*/ 22225 w 2066925"/>
                    <a:gd name="connsiteY0" fmla="*/ 66675 h 2165869"/>
                    <a:gd name="connsiteX1" fmla="*/ 847725 w 2066925"/>
                    <a:gd name="connsiteY1" fmla="*/ 0 h 2165869"/>
                    <a:gd name="connsiteX2" fmla="*/ 1892300 w 2066925"/>
                    <a:gd name="connsiteY2" fmla="*/ 0 h 2165869"/>
                    <a:gd name="connsiteX3" fmla="*/ 2066925 w 2066925"/>
                    <a:gd name="connsiteY3" fmla="*/ 2165869 h 2165869"/>
                    <a:gd name="connsiteX4" fmla="*/ 0 w 2066925"/>
                    <a:gd name="connsiteY4" fmla="*/ 2165869 h 2165869"/>
                    <a:gd name="connsiteX5" fmla="*/ 22225 w 2066925"/>
                    <a:gd name="connsiteY5" fmla="*/ 66675 h 2165869"/>
                    <a:gd name="connsiteX0" fmla="*/ 22225 w 2066925"/>
                    <a:gd name="connsiteY0" fmla="*/ 66675 h 2165869"/>
                    <a:gd name="connsiteX1" fmla="*/ 847725 w 2066925"/>
                    <a:gd name="connsiteY1" fmla="*/ 0 h 2165869"/>
                    <a:gd name="connsiteX2" fmla="*/ 1892300 w 2066925"/>
                    <a:gd name="connsiteY2" fmla="*/ 0 h 2165869"/>
                    <a:gd name="connsiteX3" fmla="*/ 2066925 w 2066925"/>
                    <a:gd name="connsiteY3" fmla="*/ 2165869 h 2165869"/>
                    <a:gd name="connsiteX4" fmla="*/ 0 w 2066925"/>
                    <a:gd name="connsiteY4" fmla="*/ 2165869 h 2165869"/>
                    <a:gd name="connsiteX5" fmla="*/ 22225 w 2066925"/>
                    <a:gd name="connsiteY5" fmla="*/ 66675 h 2165869"/>
                    <a:gd name="connsiteX0" fmla="*/ 0 w 2044700"/>
                    <a:gd name="connsiteY0" fmla="*/ 66675 h 2165869"/>
                    <a:gd name="connsiteX1" fmla="*/ 825500 w 2044700"/>
                    <a:gd name="connsiteY1" fmla="*/ 0 h 2165869"/>
                    <a:gd name="connsiteX2" fmla="*/ 1870075 w 2044700"/>
                    <a:gd name="connsiteY2" fmla="*/ 0 h 2165869"/>
                    <a:gd name="connsiteX3" fmla="*/ 2044700 w 2044700"/>
                    <a:gd name="connsiteY3" fmla="*/ 2165869 h 2165869"/>
                    <a:gd name="connsiteX4" fmla="*/ 287337 w 2044700"/>
                    <a:gd name="connsiteY4" fmla="*/ 2070619 h 2165869"/>
                    <a:gd name="connsiteX5" fmla="*/ 0 w 2044700"/>
                    <a:gd name="connsiteY5" fmla="*/ 66675 h 2165869"/>
                    <a:gd name="connsiteX0" fmla="*/ 0 w 2044700"/>
                    <a:gd name="connsiteY0" fmla="*/ 66675 h 2165869"/>
                    <a:gd name="connsiteX1" fmla="*/ 825500 w 2044700"/>
                    <a:gd name="connsiteY1" fmla="*/ 0 h 2165869"/>
                    <a:gd name="connsiteX2" fmla="*/ 1870075 w 2044700"/>
                    <a:gd name="connsiteY2" fmla="*/ 0 h 2165869"/>
                    <a:gd name="connsiteX3" fmla="*/ 2044700 w 2044700"/>
                    <a:gd name="connsiteY3" fmla="*/ 2165869 h 2165869"/>
                    <a:gd name="connsiteX4" fmla="*/ 25400 w 2044700"/>
                    <a:gd name="connsiteY4" fmla="*/ 2134913 h 2165869"/>
                    <a:gd name="connsiteX5" fmla="*/ 0 w 2044700"/>
                    <a:gd name="connsiteY5" fmla="*/ 66675 h 2165869"/>
                    <a:gd name="connsiteX0" fmla="*/ 0 w 2044700"/>
                    <a:gd name="connsiteY0" fmla="*/ 66675 h 2165869"/>
                    <a:gd name="connsiteX1" fmla="*/ 825500 w 2044700"/>
                    <a:gd name="connsiteY1" fmla="*/ 0 h 2165869"/>
                    <a:gd name="connsiteX2" fmla="*/ 1870075 w 2044700"/>
                    <a:gd name="connsiteY2" fmla="*/ 0 h 2165869"/>
                    <a:gd name="connsiteX3" fmla="*/ 2044700 w 2044700"/>
                    <a:gd name="connsiteY3" fmla="*/ 2165869 h 2165869"/>
                    <a:gd name="connsiteX4" fmla="*/ 25400 w 2044700"/>
                    <a:gd name="connsiteY4" fmla="*/ 2134913 h 2165869"/>
                    <a:gd name="connsiteX5" fmla="*/ 0 w 2044700"/>
                    <a:gd name="connsiteY5" fmla="*/ 66675 h 2165869"/>
                    <a:gd name="connsiteX0" fmla="*/ 0 w 1870075"/>
                    <a:gd name="connsiteY0" fmla="*/ 66675 h 2134913"/>
                    <a:gd name="connsiteX1" fmla="*/ 825500 w 1870075"/>
                    <a:gd name="connsiteY1" fmla="*/ 0 h 2134913"/>
                    <a:gd name="connsiteX2" fmla="*/ 1870075 w 1870075"/>
                    <a:gd name="connsiteY2" fmla="*/ 0 h 2134913"/>
                    <a:gd name="connsiteX3" fmla="*/ 1851819 w 1870075"/>
                    <a:gd name="connsiteY3" fmla="*/ 2034901 h 2134913"/>
                    <a:gd name="connsiteX4" fmla="*/ 25400 w 1870075"/>
                    <a:gd name="connsiteY4" fmla="*/ 2134913 h 2134913"/>
                    <a:gd name="connsiteX5" fmla="*/ 0 w 1870075"/>
                    <a:gd name="connsiteY5" fmla="*/ 66675 h 2134913"/>
                    <a:gd name="connsiteX0" fmla="*/ 0 w 1889919"/>
                    <a:gd name="connsiteY0" fmla="*/ 66675 h 2134913"/>
                    <a:gd name="connsiteX1" fmla="*/ 825500 w 1889919"/>
                    <a:gd name="connsiteY1" fmla="*/ 0 h 2134913"/>
                    <a:gd name="connsiteX2" fmla="*/ 1870075 w 1889919"/>
                    <a:gd name="connsiteY2" fmla="*/ 0 h 2134913"/>
                    <a:gd name="connsiteX3" fmla="*/ 1889919 w 1889919"/>
                    <a:gd name="connsiteY3" fmla="*/ 2030138 h 2134913"/>
                    <a:gd name="connsiteX4" fmla="*/ 25400 w 1889919"/>
                    <a:gd name="connsiteY4" fmla="*/ 2134913 h 2134913"/>
                    <a:gd name="connsiteX5" fmla="*/ 0 w 1889919"/>
                    <a:gd name="connsiteY5" fmla="*/ 66675 h 2134913"/>
                    <a:gd name="connsiteX0" fmla="*/ 0 w 1970088"/>
                    <a:gd name="connsiteY0" fmla="*/ 66675 h 2134913"/>
                    <a:gd name="connsiteX1" fmla="*/ 825500 w 1970088"/>
                    <a:gd name="connsiteY1" fmla="*/ 0 h 2134913"/>
                    <a:gd name="connsiteX2" fmla="*/ 1870075 w 1970088"/>
                    <a:gd name="connsiteY2" fmla="*/ 0 h 2134913"/>
                    <a:gd name="connsiteX3" fmla="*/ 1970088 w 1970088"/>
                    <a:gd name="connsiteY3" fmla="*/ 1945481 h 2134913"/>
                    <a:gd name="connsiteX4" fmla="*/ 1889919 w 1970088"/>
                    <a:gd name="connsiteY4" fmla="*/ 2030138 h 2134913"/>
                    <a:gd name="connsiteX5" fmla="*/ 25400 w 1970088"/>
                    <a:gd name="connsiteY5" fmla="*/ 2134913 h 2134913"/>
                    <a:gd name="connsiteX6" fmla="*/ 0 w 1970088"/>
                    <a:gd name="connsiteY6" fmla="*/ 66675 h 2134913"/>
                    <a:gd name="connsiteX0" fmla="*/ 0 w 1970375"/>
                    <a:gd name="connsiteY0" fmla="*/ 66675 h 2134913"/>
                    <a:gd name="connsiteX1" fmla="*/ 825500 w 1970375"/>
                    <a:gd name="connsiteY1" fmla="*/ 0 h 2134913"/>
                    <a:gd name="connsiteX2" fmla="*/ 1870075 w 1970375"/>
                    <a:gd name="connsiteY2" fmla="*/ 0 h 2134913"/>
                    <a:gd name="connsiteX3" fmla="*/ 1970088 w 1970375"/>
                    <a:gd name="connsiteY3" fmla="*/ 1945481 h 2134913"/>
                    <a:gd name="connsiteX4" fmla="*/ 1889919 w 1970375"/>
                    <a:gd name="connsiteY4" fmla="*/ 2030138 h 2134913"/>
                    <a:gd name="connsiteX5" fmla="*/ 25400 w 1970375"/>
                    <a:gd name="connsiteY5" fmla="*/ 2134913 h 2134913"/>
                    <a:gd name="connsiteX6" fmla="*/ 0 w 1970375"/>
                    <a:gd name="connsiteY6" fmla="*/ 66675 h 2134913"/>
                    <a:gd name="connsiteX0" fmla="*/ 0 w 1970469"/>
                    <a:gd name="connsiteY0" fmla="*/ 66675 h 2134913"/>
                    <a:gd name="connsiteX1" fmla="*/ 825500 w 1970469"/>
                    <a:gd name="connsiteY1" fmla="*/ 0 h 2134913"/>
                    <a:gd name="connsiteX2" fmla="*/ 1870075 w 1970469"/>
                    <a:gd name="connsiteY2" fmla="*/ 0 h 2134913"/>
                    <a:gd name="connsiteX3" fmla="*/ 1970088 w 1970469"/>
                    <a:gd name="connsiteY3" fmla="*/ 1945481 h 2134913"/>
                    <a:gd name="connsiteX4" fmla="*/ 1889919 w 1970469"/>
                    <a:gd name="connsiteY4" fmla="*/ 2030138 h 2134913"/>
                    <a:gd name="connsiteX5" fmla="*/ 25400 w 1970469"/>
                    <a:gd name="connsiteY5" fmla="*/ 2134913 h 2134913"/>
                    <a:gd name="connsiteX6" fmla="*/ 0 w 1970469"/>
                    <a:gd name="connsiteY6" fmla="*/ 66675 h 2134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70469" h="2134913">
                      <a:moveTo>
                        <a:pt x="0" y="66675"/>
                      </a:moveTo>
                      <a:cubicBezTo>
                        <a:pt x="142346" y="26988"/>
                        <a:pt x="659342" y="6350"/>
                        <a:pt x="825500" y="0"/>
                      </a:cubicBezTo>
                      <a:lnTo>
                        <a:pt x="1870075" y="0"/>
                      </a:lnTo>
                      <a:cubicBezTo>
                        <a:pt x="1901825" y="664369"/>
                        <a:pt x="1976439" y="1293018"/>
                        <a:pt x="1970088" y="1945481"/>
                      </a:cubicBezTo>
                      <a:lnTo>
                        <a:pt x="1889919" y="2030138"/>
                      </a:lnTo>
                      <a:lnTo>
                        <a:pt x="25400" y="2134913"/>
                      </a:lnTo>
                      <a:cubicBezTo>
                        <a:pt x="59795" y="1450263"/>
                        <a:pt x="8467" y="756088"/>
                        <a:pt x="0" y="66675"/>
                      </a:cubicBezTo>
                      <a:close/>
                    </a:path>
                  </a:pathLst>
                </a:custGeom>
                <a:solidFill>
                  <a:srgbClr val="F2F2F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pic>
              <p:nvPicPr>
                <p:cNvPr id="61" name="Graphic 60">
                  <a:extLst>
                    <a:ext uri="{FF2B5EF4-FFF2-40B4-BE49-F238E27FC236}">
                      <a16:creationId xmlns:a16="http://schemas.microsoft.com/office/drawing/2014/main" id="{7F81B3C7-BE49-117E-6ECF-88BF15C211A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>
                  <a:extLst>
                    <a:ext uri="{96DAC541-7B7A-43D3-8B79-37D633B846F1}">
                      <asvg:svgBlip xmlns:asvg="http://schemas.microsoft.com/office/drawing/2016/SVG/main" r:embed="rId3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362450" y="-929756"/>
                  <a:ext cx="2019300" cy="2190750"/>
                </a:xfrm>
                <a:prstGeom prst="rect">
                  <a:avLst/>
                </a:prstGeom>
              </p:spPr>
            </p:pic>
          </p:grpSp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FDFBE912-2F95-7886-9EB7-B223B79A7C96}"/>
                  </a:ext>
                </a:extLst>
              </p:cNvPr>
              <p:cNvSpPr txBox="1"/>
              <p:nvPr/>
            </p:nvSpPr>
            <p:spPr>
              <a:xfrm>
                <a:off x="6376737" y="3457348"/>
                <a:ext cx="4403362" cy="116955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>
                  <a:lnSpc>
                    <a:spcPct val="120000"/>
                  </a:lnSpc>
                  <a:spcBef>
                    <a:spcPts val="1200"/>
                  </a:spcBef>
                  <a:defRPr sz="1400">
                    <a:solidFill>
                      <a:schemeClr val="tx1">
                        <a:lumMod val="65000"/>
                        <a:lumOff val="35000"/>
                      </a:schemeClr>
                    </a:solidFill>
                  </a:defRPr>
                </a:lvl1pPr>
              </a:lstStyle>
              <a:p>
                <a:r>
                  <a:rPr lang="en-US" sz="20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+mj-lt"/>
                  </a:rPr>
                  <a:t>Lorem ipsum dolor sit amet, consectetuer adipiscing elit. Maecenas porttitor congue massa. Fusce posuere, magna sed pulvinar</a:t>
                </a:r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529EDF14-B426-D627-7E69-57FF5B79655D}"/>
                </a:ext>
              </a:extLst>
            </p:cNvPr>
            <p:cNvGrpSpPr/>
            <p:nvPr/>
          </p:nvGrpSpPr>
          <p:grpSpPr>
            <a:xfrm>
              <a:off x="5980406" y="5043798"/>
              <a:ext cx="3530737" cy="625642"/>
              <a:chOff x="5980406" y="5043798"/>
              <a:chExt cx="3530737" cy="625642"/>
            </a:xfrm>
          </p:grpSpPr>
          <p:grpSp>
            <p:nvGrpSpPr>
              <p:cNvPr id="62" name="Group 61">
                <a:extLst>
                  <a:ext uri="{FF2B5EF4-FFF2-40B4-BE49-F238E27FC236}">
                    <a16:creationId xmlns:a16="http://schemas.microsoft.com/office/drawing/2014/main" id="{4173C7DC-6B7D-DDE7-50FF-F3482D7DAD44}"/>
                  </a:ext>
                </a:extLst>
              </p:cNvPr>
              <p:cNvGrpSpPr/>
              <p:nvPr/>
            </p:nvGrpSpPr>
            <p:grpSpPr>
              <a:xfrm>
                <a:off x="5980406" y="5043798"/>
                <a:ext cx="3530737" cy="625642"/>
                <a:chOff x="4362450" y="-929756"/>
                <a:chExt cx="2019300" cy="2190750"/>
              </a:xfrm>
            </p:grpSpPr>
            <p:sp>
              <p:nvSpPr>
                <p:cNvPr id="63" name="Rectangle 11">
                  <a:extLst>
                    <a:ext uri="{FF2B5EF4-FFF2-40B4-BE49-F238E27FC236}">
                      <a16:creationId xmlns:a16="http://schemas.microsoft.com/office/drawing/2014/main" id="{BA8657C1-04D3-9A8D-81FE-142CD103C5FF}"/>
                    </a:ext>
                  </a:extLst>
                </p:cNvPr>
                <p:cNvSpPr/>
                <p:nvPr/>
              </p:nvSpPr>
              <p:spPr>
                <a:xfrm>
                  <a:off x="4397376" y="-904875"/>
                  <a:ext cx="1970469" cy="2134913"/>
                </a:xfrm>
                <a:custGeom>
                  <a:avLst/>
                  <a:gdLst>
                    <a:gd name="connsiteX0" fmla="*/ 0 w 2066925"/>
                    <a:gd name="connsiteY0" fmla="*/ 0 h 2226194"/>
                    <a:gd name="connsiteX1" fmla="*/ 2066925 w 2066925"/>
                    <a:gd name="connsiteY1" fmla="*/ 0 h 2226194"/>
                    <a:gd name="connsiteX2" fmla="*/ 2066925 w 2066925"/>
                    <a:gd name="connsiteY2" fmla="*/ 2226194 h 2226194"/>
                    <a:gd name="connsiteX3" fmla="*/ 0 w 2066925"/>
                    <a:gd name="connsiteY3" fmla="*/ 2226194 h 2226194"/>
                    <a:gd name="connsiteX4" fmla="*/ 0 w 2066925"/>
                    <a:gd name="connsiteY4" fmla="*/ 0 h 2226194"/>
                    <a:gd name="connsiteX0" fmla="*/ 0 w 2066925"/>
                    <a:gd name="connsiteY0" fmla="*/ 0 h 2226194"/>
                    <a:gd name="connsiteX1" fmla="*/ 1666875 w 2066925"/>
                    <a:gd name="connsiteY1" fmla="*/ 149225 h 2226194"/>
                    <a:gd name="connsiteX2" fmla="*/ 2066925 w 2066925"/>
                    <a:gd name="connsiteY2" fmla="*/ 2226194 h 2226194"/>
                    <a:gd name="connsiteX3" fmla="*/ 0 w 2066925"/>
                    <a:gd name="connsiteY3" fmla="*/ 2226194 h 2226194"/>
                    <a:gd name="connsiteX4" fmla="*/ 0 w 2066925"/>
                    <a:gd name="connsiteY4" fmla="*/ 0 h 2226194"/>
                    <a:gd name="connsiteX0" fmla="*/ 0 w 2066925"/>
                    <a:gd name="connsiteY0" fmla="*/ 0 h 2226194"/>
                    <a:gd name="connsiteX1" fmla="*/ 1892300 w 2066925"/>
                    <a:gd name="connsiteY1" fmla="*/ 60325 h 2226194"/>
                    <a:gd name="connsiteX2" fmla="*/ 2066925 w 2066925"/>
                    <a:gd name="connsiteY2" fmla="*/ 2226194 h 2226194"/>
                    <a:gd name="connsiteX3" fmla="*/ 0 w 2066925"/>
                    <a:gd name="connsiteY3" fmla="*/ 2226194 h 2226194"/>
                    <a:gd name="connsiteX4" fmla="*/ 0 w 2066925"/>
                    <a:gd name="connsiteY4" fmla="*/ 0 h 2226194"/>
                    <a:gd name="connsiteX0" fmla="*/ 50800 w 2066925"/>
                    <a:gd name="connsiteY0" fmla="*/ 203200 h 2165869"/>
                    <a:gd name="connsiteX1" fmla="*/ 1892300 w 2066925"/>
                    <a:gd name="connsiteY1" fmla="*/ 0 h 2165869"/>
                    <a:gd name="connsiteX2" fmla="*/ 2066925 w 2066925"/>
                    <a:gd name="connsiteY2" fmla="*/ 2165869 h 2165869"/>
                    <a:gd name="connsiteX3" fmla="*/ 0 w 2066925"/>
                    <a:gd name="connsiteY3" fmla="*/ 2165869 h 2165869"/>
                    <a:gd name="connsiteX4" fmla="*/ 50800 w 2066925"/>
                    <a:gd name="connsiteY4" fmla="*/ 203200 h 2165869"/>
                    <a:gd name="connsiteX0" fmla="*/ 22225 w 2066925"/>
                    <a:gd name="connsiteY0" fmla="*/ 66675 h 2165869"/>
                    <a:gd name="connsiteX1" fmla="*/ 1892300 w 2066925"/>
                    <a:gd name="connsiteY1" fmla="*/ 0 h 2165869"/>
                    <a:gd name="connsiteX2" fmla="*/ 2066925 w 2066925"/>
                    <a:gd name="connsiteY2" fmla="*/ 2165869 h 2165869"/>
                    <a:gd name="connsiteX3" fmla="*/ 0 w 2066925"/>
                    <a:gd name="connsiteY3" fmla="*/ 2165869 h 2165869"/>
                    <a:gd name="connsiteX4" fmla="*/ 22225 w 2066925"/>
                    <a:gd name="connsiteY4" fmla="*/ 66675 h 2165869"/>
                    <a:gd name="connsiteX0" fmla="*/ 22225 w 2066925"/>
                    <a:gd name="connsiteY0" fmla="*/ 66675 h 2165869"/>
                    <a:gd name="connsiteX1" fmla="*/ 847725 w 2066925"/>
                    <a:gd name="connsiteY1" fmla="*/ 0 h 2165869"/>
                    <a:gd name="connsiteX2" fmla="*/ 1892300 w 2066925"/>
                    <a:gd name="connsiteY2" fmla="*/ 0 h 2165869"/>
                    <a:gd name="connsiteX3" fmla="*/ 2066925 w 2066925"/>
                    <a:gd name="connsiteY3" fmla="*/ 2165869 h 2165869"/>
                    <a:gd name="connsiteX4" fmla="*/ 0 w 2066925"/>
                    <a:gd name="connsiteY4" fmla="*/ 2165869 h 2165869"/>
                    <a:gd name="connsiteX5" fmla="*/ 22225 w 2066925"/>
                    <a:gd name="connsiteY5" fmla="*/ 66675 h 2165869"/>
                    <a:gd name="connsiteX0" fmla="*/ 22225 w 2066925"/>
                    <a:gd name="connsiteY0" fmla="*/ 66675 h 2165869"/>
                    <a:gd name="connsiteX1" fmla="*/ 847725 w 2066925"/>
                    <a:gd name="connsiteY1" fmla="*/ 0 h 2165869"/>
                    <a:gd name="connsiteX2" fmla="*/ 1892300 w 2066925"/>
                    <a:gd name="connsiteY2" fmla="*/ 0 h 2165869"/>
                    <a:gd name="connsiteX3" fmla="*/ 2066925 w 2066925"/>
                    <a:gd name="connsiteY3" fmla="*/ 2165869 h 2165869"/>
                    <a:gd name="connsiteX4" fmla="*/ 0 w 2066925"/>
                    <a:gd name="connsiteY4" fmla="*/ 2165869 h 2165869"/>
                    <a:gd name="connsiteX5" fmla="*/ 22225 w 2066925"/>
                    <a:gd name="connsiteY5" fmla="*/ 66675 h 2165869"/>
                    <a:gd name="connsiteX0" fmla="*/ 0 w 2044700"/>
                    <a:gd name="connsiteY0" fmla="*/ 66675 h 2165869"/>
                    <a:gd name="connsiteX1" fmla="*/ 825500 w 2044700"/>
                    <a:gd name="connsiteY1" fmla="*/ 0 h 2165869"/>
                    <a:gd name="connsiteX2" fmla="*/ 1870075 w 2044700"/>
                    <a:gd name="connsiteY2" fmla="*/ 0 h 2165869"/>
                    <a:gd name="connsiteX3" fmla="*/ 2044700 w 2044700"/>
                    <a:gd name="connsiteY3" fmla="*/ 2165869 h 2165869"/>
                    <a:gd name="connsiteX4" fmla="*/ 287337 w 2044700"/>
                    <a:gd name="connsiteY4" fmla="*/ 2070619 h 2165869"/>
                    <a:gd name="connsiteX5" fmla="*/ 0 w 2044700"/>
                    <a:gd name="connsiteY5" fmla="*/ 66675 h 2165869"/>
                    <a:gd name="connsiteX0" fmla="*/ 0 w 2044700"/>
                    <a:gd name="connsiteY0" fmla="*/ 66675 h 2165869"/>
                    <a:gd name="connsiteX1" fmla="*/ 825500 w 2044700"/>
                    <a:gd name="connsiteY1" fmla="*/ 0 h 2165869"/>
                    <a:gd name="connsiteX2" fmla="*/ 1870075 w 2044700"/>
                    <a:gd name="connsiteY2" fmla="*/ 0 h 2165869"/>
                    <a:gd name="connsiteX3" fmla="*/ 2044700 w 2044700"/>
                    <a:gd name="connsiteY3" fmla="*/ 2165869 h 2165869"/>
                    <a:gd name="connsiteX4" fmla="*/ 25400 w 2044700"/>
                    <a:gd name="connsiteY4" fmla="*/ 2134913 h 2165869"/>
                    <a:gd name="connsiteX5" fmla="*/ 0 w 2044700"/>
                    <a:gd name="connsiteY5" fmla="*/ 66675 h 2165869"/>
                    <a:gd name="connsiteX0" fmla="*/ 0 w 2044700"/>
                    <a:gd name="connsiteY0" fmla="*/ 66675 h 2165869"/>
                    <a:gd name="connsiteX1" fmla="*/ 825500 w 2044700"/>
                    <a:gd name="connsiteY1" fmla="*/ 0 h 2165869"/>
                    <a:gd name="connsiteX2" fmla="*/ 1870075 w 2044700"/>
                    <a:gd name="connsiteY2" fmla="*/ 0 h 2165869"/>
                    <a:gd name="connsiteX3" fmla="*/ 2044700 w 2044700"/>
                    <a:gd name="connsiteY3" fmla="*/ 2165869 h 2165869"/>
                    <a:gd name="connsiteX4" fmla="*/ 25400 w 2044700"/>
                    <a:gd name="connsiteY4" fmla="*/ 2134913 h 2165869"/>
                    <a:gd name="connsiteX5" fmla="*/ 0 w 2044700"/>
                    <a:gd name="connsiteY5" fmla="*/ 66675 h 2165869"/>
                    <a:gd name="connsiteX0" fmla="*/ 0 w 1870075"/>
                    <a:gd name="connsiteY0" fmla="*/ 66675 h 2134913"/>
                    <a:gd name="connsiteX1" fmla="*/ 825500 w 1870075"/>
                    <a:gd name="connsiteY1" fmla="*/ 0 h 2134913"/>
                    <a:gd name="connsiteX2" fmla="*/ 1870075 w 1870075"/>
                    <a:gd name="connsiteY2" fmla="*/ 0 h 2134913"/>
                    <a:gd name="connsiteX3" fmla="*/ 1851819 w 1870075"/>
                    <a:gd name="connsiteY3" fmla="*/ 2034901 h 2134913"/>
                    <a:gd name="connsiteX4" fmla="*/ 25400 w 1870075"/>
                    <a:gd name="connsiteY4" fmla="*/ 2134913 h 2134913"/>
                    <a:gd name="connsiteX5" fmla="*/ 0 w 1870075"/>
                    <a:gd name="connsiteY5" fmla="*/ 66675 h 2134913"/>
                    <a:gd name="connsiteX0" fmla="*/ 0 w 1889919"/>
                    <a:gd name="connsiteY0" fmla="*/ 66675 h 2134913"/>
                    <a:gd name="connsiteX1" fmla="*/ 825500 w 1889919"/>
                    <a:gd name="connsiteY1" fmla="*/ 0 h 2134913"/>
                    <a:gd name="connsiteX2" fmla="*/ 1870075 w 1889919"/>
                    <a:gd name="connsiteY2" fmla="*/ 0 h 2134913"/>
                    <a:gd name="connsiteX3" fmla="*/ 1889919 w 1889919"/>
                    <a:gd name="connsiteY3" fmla="*/ 2030138 h 2134913"/>
                    <a:gd name="connsiteX4" fmla="*/ 25400 w 1889919"/>
                    <a:gd name="connsiteY4" fmla="*/ 2134913 h 2134913"/>
                    <a:gd name="connsiteX5" fmla="*/ 0 w 1889919"/>
                    <a:gd name="connsiteY5" fmla="*/ 66675 h 2134913"/>
                    <a:gd name="connsiteX0" fmla="*/ 0 w 1970088"/>
                    <a:gd name="connsiteY0" fmla="*/ 66675 h 2134913"/>
                    <a:gd name="connsiteX1" fmla="*/ 825500 w 1970088"/>
                    <a:gd name="connsiteY1" fmla="*/ 0 h 2134913"/>
                    <a:gd name="connsiteX2" fmla="*/ 1870075 w 1970088"/>
                    <a:gd name="connsiteY2" fmla="*/ 0 h 2134913"/>
                    <a:gd name="connsiteX3" fmla="*/ 1970088 w 1970088"/>
                    <a:gd name="connsiteY3" fmla="*/ 1945481 h 2134913"/>
                    <a:gd name="connsiteX4" fmla="*/ 1889919 w 1970088"/>
                    <a:gd name="connsiteY4" fmla="*/ 2030138 h 2134913"/>
                    <a:gd name="connsiteX5" fmla="*/ 25400 w 1970088"/>
                    <a:gd name="connsiteY5" fmla="*/ 2134913 h 2134913"/>
                    <a:gd name="connsiteX6" fmla="*/ 0 w 1970088"/>
                    <a:gd name="connsiteY6" fmla="*/ 66675 h 2134913"/>
                    <a:gd name="connsiteX0" fmla="*/ 0 w 1970375"/>
                    <a:gd name="connsiteY0" fmla="*/ 66675 h 2134913"/>
                    <a:gd name="connsiteX1" fmla="*/ 825500 w 1970375"/>
                    <a:gd name="connsiteY1" fmla="*/ 0 h 2134913"/>
                    <a:gd name="connsiteX2" fmla="*/ 1870075 w 1970375"/>
                    <a:gd name="connsiteY2" fmla="*/ 0 h 2134913"/>
                    <a:gd name="connsiteX3" fmla="*/ 1970088 w 1970375"/>
                    <a:gd name="connsiteY3" fmla="*/ 1945481 h 2134913"/>
                    <a:gd name="connsiteX4" fmla="*/ 1889919 w 1970375"/>
                    <a:gd name="connsiteY4" fmla="*/ 2030138 h 2134913"/>
                    <a:gd name="connsiteX5" fmla="*/ 25400 w 1970375"/>
                    <a:gd name="connsiteY5" fmla="*/ 2134913 h 2134913"/>
                    <a:gd name="connsiteX6" fmla="*/ 0 w 1970375"/>
                    <a:gd name="connsiteY6" fmla="*/ 66675 h 2134913"/>
                    <a:gd name="connsiteX0" fmla="*/ 0 w 1970469"/>
                    <a:gd name="connsiteY0" fmla="*/ 66675 h 2134913"/>
                    <a:gd name="connsiteX1" fmla="*/ 825500 w 1970469"/>
                    <a:gd name="connsiteY1" fmla="*/ 0 h 2134913"/>
                    <a:gd name="connsiteX2" fmla="*/ 1870075 w 1970469"/>
                    <a:gd name="connsiteY2" fmla="*/ 0 h 2134913"/>
                    <a:gd name="connsiteX3" fmla="*/ 1970088 w 1970469"/>
                    <a:gd name="connsiteY3" fmla="*/ 1945481 h 2134913"/>
                    <a:gd name="connsiteX4" fmla="*/ 1889919 w 1970469"/>
                    <a:gd name="connsiteY4" fmla="*/ 2030138 h 2134913"/>
                    <a:gd name="connsiteX5" fmla="*/ 25400 w 1970469"/>
                    <a:gd name="connsiteY5" fmla="*/ 2134913 h 2134913"/>
                    <a:gd name="connsiteX6" fmla="*/ 0 w 1970469"/>
                    <a:gd name="connsiteY6" fmla="*/ 66675 h 2134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70469" h="2134913">
                      <a:moveTo>
                        <a:pt x="0" y="66675"/>
                      </a:moveTo>
                      <a:cubicBezTo>
                        <a:pt x="142346" y="26988"/>
                        <a:pt x="659342" y="6350"/>
                        <a:pt x="825500" y="0"/>
                      </a:cubicBezTo>
                      <a:lnTo>
                        <a:pt x="1870075" y="0"/>
                      </a:lnTo>
                      <a:cubicBezTo>
                        <a:pt x="1901825" y="664369"/>
                        <a:pt x="1976439" y="1293018"/>
                        <a:pt x="1970088" y="1945481"/>
                      </a:cubicBezTo>
                      <a:lnTo>
                        <a:pt x="1889919" y="2030138"/>
                      </a:lnTo>
                      <a:lnTo>
                        <a:pt x="25400" y="2134913"/>
                      </a:lnTo>
                      <a:cubicBezTo>
                        <a:pt x="59795" y="1450263"/>
                        <a:pt x="8467" y="756088"/>
                        <a:pt x="0" y="66675"/>
                      </a:cubicBez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pic>
              <p:nvPicPr>
                <p:cNvPr id="448" name="Graphic 447">
                  <a:extLst>
                    <a:ext uri="{FF2B5EF4-FFF2-40B4-BE49-F238E27FC236}">
                      <a16:creationId xmlns:a16="http://schemas.microsoft.com/office/drawing/2014/main" id="{1CC78EBA-6A58-C948-4801-6906509F4663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>
                  <a:extLst>
                    <a:ext uri="{96DAC541-7B7A-43D3-8B79-37D633B846F1}">
                      <asvg:svgBlip xmlns:asvg="http://schemas.microsoft.com/office/drawing/2016/SVG/main" r:embed="rId3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362450" y="-929756"/>
                  <a:ext cx="2019300" cy="2190750"/>
                </a:xfrm>
                <a:prstGeom prst="rect">
                  <a:avLst/>
                </a:prstGeom>
              </p:spPr>
            </p:pic>
          </p:grpSp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9F13BD22-DDC4-1B33-52D6-B95520BCA37C}"/>
                  </a:ext>
                </a:extLst>
              </p:cNvPr>
              <p:cNvSpPr txBox="1"/>
              <p:nvPr/>
            </p:nvSpPr>
            <p:spPr>
              <a:xfrm>
                <a:off x="6216854" y="5140745"/>
                <a:ext cx="3151733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b="1" dirty="0">
                    <a:solidFill>
                      <a:schemeClr val="bg1"/>
                    </a:solidFill>
                    <a:latin typeface="+mj-lt"/>
                    <a:cs typeface="Sora ExtraBold" pitchFamily="2" charset="0"/>
                  </a:rPr>
                  <a:t>MONSTER SLIDE</a:t>
                </a:r>
              </a:p>
            </p:txBody>
          </p:sp>
        </p:grpSp>
      </p:grpSp>
      <p:grpSp>
        <p:nvGrpSpPr>
          <p:cNvPr id="8" name="Graphic 10">
            <a:extLst>
              <a:ext uri="{FF2B5EF4-FFF2-40B4-BE49-F238E27FC236}">
                <a16:creationId xmlns:a16="http://schemas.microsoft.com/office/drawing/2014/main" id="{DB88F427-CF22-2A64-47DD-7FF3138FF7A1}"/>
              </a:ext>
            </a:extLst>
          </p:cNvPr>
          <p:cNvGrpSpPr/>
          <p:nvPr/>
        </p:nvGrpSpPr>
        <p:grpSpPr>
          <a:xfrm>
            <a:off x="1709226" y="1114424"/>
            <a:ext cx="2734130" cy="6855255"/>
            <a:chOff x="1709226" y="1114424"/>
            <a:chExt cx="2734130" cy="6855255"/>
          </a:xfrm>
        </p:grpSpPr>
        <p:grpSp>
          <p:nvGrpSpPr>
            <p:cNvPr id="9" name="Graphic 10">
              <a:extLst>
                <a:ext uri="{FF2B5EF4-FFF2-40B4-BE49-F238E27FC236}">
                  <a16:creationId xmlns:a16="http://schemas.microsoft.com/office/drawing/2014/main" id="{9640D9CC-EA21-8AC7-E440-7AB979C85D6C}"/>
                </a:ext>
              </a:extLst>
            </p:cNvPr>
            <p:cNvGrpSpPr/>
            <p:nvPr/>
          </p:nvGrpSpPr>
          <p:grpSpPr>
            <a:xfrm>
              <a:off x="1975104" y="3632292"/>
              <a:ext cx="2399220" cy="4337387"/>
              <a:chOff x="1975104" y="3632292"/>
              <a:chExt cx="2399220" cy="4337387"/>
            </a:xfrm>
          </p:grpSpPr>
          <p:grpSp>
            <p:nvGrpSpPr>
              <p:cNvPr id="12" name="Graphic 10">
                <a:extLst>
                  <a:ext uri="{FF2B5EF4-FFF2-40B4-BE49-F238E27FC236}">
                    <a16:creationId xmlns:a16="http://schemas.microsoft.com/office/drawing/2014/main" id="{149571E1-F502-1A86-4532-4556FA5BACC0}"/>
                  </a:ext>
                </a:extLst>
              </p:cNvPr>
              <p:cNvGrpSpPr/>
              <p:nvPr/>
            </p:nvGrpSpPr>
            <p:grpSpPr>
              <a:xfrm>
                <a:off x="1975104" y="7084564"/>
                <a:ext cx="449846" cy="880722"/>
                <a:chOff x="1975104" y="7084564"/>
                <a:chExt cx="449846" cy="880722"/>
              </a:xfrm>
            </p:grpSpPr>
            <p:grpSp>
              <p:nvGrpSpPr>
                <p:cNvPr id="13" name="Graphic 10">
                  <a:extLst>
                    <a:ext uri="{FF2B5EF4-FFF2-40B4-BE49-F238E27FC236}">
                      <a16:creationId xmlns:a16="http://schemas.microsoft.com/office/drawing/2014/main" id="{6FC447D5-7C60-D8CE-1F46-E768281BA613}"/>
                    </a:ext>
                  </a:extLst>
                </p:cNvPr>
                <p:cNvGrpSpPr/>
                <p:nvPr/>
              </p:nvGrpSpPr>
              <p:grpSpPr>
                <a:xfrm>
                  <a:off x="2151385" y="7084564"/>
                  <a:ext cx="251618" cy="459579"/>
                  <a:chOff x="2151385" y="7084564"/>
                  <a:chExt cx="251618" cy="459579"/>
                </a:xfrm>
              </p:grpSpPr>
              <p:sp>
                <p:nvSpPr>
                  <p:cNvPr id="14" name="Freeform: Shape 13">
                    <a:extLst>
                      <a:ext uri="{FF2B5EF4-FFF2-40B4-BE49-F238E27FC236}">
                        <a16:creationId xmlns:a16="http://schemas.microsoft.com/office/drawing/2014/main" id="{49118FA0-63A0-5EAA-C606-D8CBDD346617}"/>
                      </a:ext>
                    </a:extLst>
                  </p:cNvPr>
                  <p:cNvSpPr/>
                  <p:nvPr/>
                </p:nvSpPr>
                <p:spPr>
                  <a:xfrm>
                    <a:off x="2163465" y="7096094"/>
                    <a:ext cx="227867" cy="435969"/>
                  </a:xfrm>
                  <a:custGeom>
                    <a:avLst/>
                    <a:gdLst>
                      <a:gd name="connsiteX0" fmla="*/ 227868 w 227867"/>
                      <a:gd name="connsiteY0" fmla="*/ 0 h 435969"/>
                      <a:gd name="connsiteX1" fmla="*/ 165822 w 227867"/>
                      <a:gd name="connsiteY1" fmla="*/ 435419 h 435969"/>
                      <a:gd name="connsiteX2" fmla="*/ 7687 w 227867"/>
                      <a:gd name="connsiteY2" fmla="*/ 435969 h 435969"/>
                      <a:gd name="connsiteX3" fmla="*/ 0 w 227867"/>
                      <a:gd name="connsiteY3" fmla="*/ 8236 h 435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7867" h="435969">
                        <a:moveTo>
                          <a:pt x="227868" y="0"/>
                        </a:moveTo>
                        <a:lnTo>
                          <a:pt x="165822" y="435419"/>
                        </a:lnTo>
                        <a:lnTo>
                          <a:pt x="7687" y="435969"/>
                        </a:lnTo>
                        <a:lnTo>
                          <a:pt x="0" y="8236"/>
                        </a:lnTo>
                        <a:close/>
                      </a:path>
                    </a:pathLst>
                  </a:custGeom>
                  <a:solidFill>
                    <a:srgbClr val="F2F2F2"/>
                  </a:solidFill>
                  <a:ln w="548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  <p:sp>
                <p:nvSpPr>
                  <p:cNvPr id="15" name="Freeform: Shape 14">
                    <a:extLst>
                      <a:ext uri="{FF2B5EF4-FFF2-40B4-BE49-F238E27FC236}">
                        <a16:creationId xmlns:a16="http://schemas.microsoft.com/office/drawing/2014/main" id="{6BCAD81A-FAB8-3858-FBAB-685DC9F8D69A}"/>
                      </a:ext>
                    </a:extLst>
                  </p:cNvPr>
                  <p:cNvSpPr/>
                  <p:nvPr/>
                </p:nvSpPr>
                <p:spPr>
                  <a:xfrm>
                    <a:off x="2151385" y="7084564"/>
                    <a:ext cx="251618" cy="459579"/>
                  </a:xfrm>
                  <a:custGeom>
                    <a:avLst/>
                    <a:gdLst>
                      <a:gd name="connsiteX0" fmla="*/ 19767 w 251618"/>
                      <a:gd name="connsiteY0" fmla="*/ 459579 h 459579"/>
                      <a:gd name="connsiteX1" fmla="*/ 7687 w 251618"/>
                      <a:gd name="connsiteY1" fmla="*/ 447500 h 459579"/>
                      <a:gd name="connsiteX2" fmla="*/ 0 w 251618"/>
                      <a:gd name="connsiteY2" fmla="*/ 19767 h 459579"/>
                      <a:gd name="connsiteX3" fmla="*/ 11531 w 251618"/>
                      <a:gd name="connsiteY3" fmla="*/ 7687 h 459579"/>
                      <a:gd name="connsiteX4" fmla="*/ 239399 w 251618"/>
                      <a:gd name="connsiteY4" fmla="*/ 0 h 459579"/>
                      <a:gd name="connsiteX5" fmla="*/ 248733 w 251618"/>
                      <a:gd name="connsiteY5" fmla="*/ 3843 h 459579"/>
                      <a:gd name="connsiteX6" fmla="*/ 251478 w 251618"/>
                      <a:gd name="connsiteY6" fmla="*/ 13727 h 459579"/>
                      <a:gd name="connsiteX7" fmla="*/ 189432 w 251618"/>
                      <a:gd name="connsiteY7" fmla="*/ 448598 h 459579"/>
                      <a:gd name="connsiteX8" fmla="*/ 177353 w 251618"/>
                      <a:gd name="connsiteY8" fmla="*/ 459030 h 459579"/>
                      <a:gd name="connsiteX9" fmla="*/ 19767 w 251618"/>
                      <a:gd name="connsiteY9" fmla="*/ 459579 h 459579"/>
                      <a:gd name="connsiteX10" fmla="*/ 19767 w 251618"/>
                      <a:gd name="connsiteY10" fmla="*/ 459579 h 459579"/>
                      <a:gd name="connsiteX11" fmla="*/ 24709 w 251618"/>
                      <a:gd name="connsiteY11" fmla="*/ 31297 h 459579"/>
                      <a:gd name="connsiteX12" fmla="*/ 31847 w 251618"/>
                      <a:gd name="connsiteY12" fmla="*/ 435419 h 459579"/>
                      <a:gd name="connsiteX13" fmla="*/ 168018 w 251618"/>
                      <a:gd name="connsiteY13" fmla="*/ 434871 h 459579"/>
                      <a:gd name="connsiteX14" fmla="*/ 226221 w 251618"/>
                      <a:gd name="connsiteY14" fmla="*/ 24709 h 459579"/>
                      <a:gd name="connsiteX15" fmla="*/ 24709 w 251618"/>
                      <a:gd name="connsiteY15" fmla="*/ 31297 h 459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51618" h="459579">
                        <a:moveTo>
                          <a:pt x="19767" y="459579"/>
                        </a:moveTo>
                        <a:cubicBezTo>
                          <a:pt x="13178" y="459579"/>
                          <a:pt x="7687" y="454088"/>
                          <a:pt x="7687" y="447500"/>
                        </a:cubicBezTo>
                        <a:lnTo>
                          <a:pt x="0" y="19767"/>
                        </a:lnTo>
                        <a:cubicBezTo>
                          <a:pt x="0" y="13177"/>
                          <a:pt x="4942" y="7687"/>
                          <a:pt x="11531" y="7687"/>
                        </a:cubicBezTo>
                        <a:lnTo>
                          <a:pt x="239399" y="0"/>
                        </a:lnTo>
                        <a:cubicBezTo>
                          <a:pt x="243242" y="0"/>
                          <a:pt x="246537" y="1098"/>
                          <a:pt x="248733" y="3843"/>
                        </a:cubicBezTo>
                        <a:cubicBezTo>
                          <a:pt x="250929" y="6589"/>
                          <a:pt x="252027" y="9883"/>
                          <a:pt x="251478" y="13727"/>
                        </a:cubicBezTo>
                        <a:lnTo>
                          <a:pt x="189432" y="448598"/>
                        </a:lnTo>
                        <a:cubicBezTo>
                          <a:pt x="188334" y="454637"/>
                          <a:pt x="183393" y="459030"/>
                          <a:pt x="177353" y="459030"/>
                        </a:cubicBezTo>
                        <a:lnTo>
                          <a:pt x="19767" y="459579"/>
                        </a:lnTo>
                        <a:cubicBezTo>
                          <a:pt x="19767" y="459579"/>
                          <a:pt x="19767" y="459579"/>
                          <a:pt x="19767" y="459579"/>
                        </a:cubicBezTo>
                        <a:close/>
                        <a:moveTo>
                          <a:pt x="24709" y="31297"/>
                        </a:moveTo>
                        <a:lnTo>
                          <a:pt x="31847" y="435419"/>
                        </a:lnTo>
                        <a:lnTo>
                          <a:pt x="168018" y="434871"/>
                        </a:lnTo>
                        <a:lnTo>
                          <a:pt x="226221" y="24709"/>
                        </a:lnTo>
                        <a:lnTo>
                          <a:pt x="24709" y="312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548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</p:grpSp>
            <p:grpSp>
              <p:nvGrpSpPr>
                <p:cNvPr id="16" name="Graphic 10">
                  <a:extLst>
                    <a:ext uri="{FF2B5EF4-FFF2-40B4-BE49-F238E27FC236}">
                      <a16:creationId xmlns:a16="http://schemas.microsoft.com/office/drawing/2014/main" id="{236F4B2A-DEEB-070D-B06B-378370D7FF32}"/>
                    </a:ext>
                  </a:extLst>
                </p:cNvPr>
                <p:cNvGrpSpPr/>
                <p:nvPr/>
              </p:nvGrpSpPr>
              <p:grpSpPr>
                <a:xfrm>
                  <a:off x="1975104" y="7415084"/>
                  <a:ext cx="449846" cy="550202"/>
                  <a:chOff x="1975104" y="7415084"/>
                  <a:chExt cx="449846" cy="550202"/>
                </a:xfrm>
              </p:grpSpPr>
              <p:sp>
                <p:nvSpPr>
                  <p:cNvPr id="17" name="Freeform: Shape 16">
                    <a:extLst>
                      <a:ext uri="{FF2B5EF4-FFF2-40B4-BE49-F238E27FC236}">
                        <a16:creationId xmlns:a16="http://schemas.microsoft.com/office/drawing/2014/main" id="{01C6638C-8C65-32C5-83EE-558FF64B8AE6}"/>
                      </a:ext>
                    </a:extLst>
                  </p:cNvPr>
                  <p:cNvSpPr/>
                  <p:nvPr/>
                </p:nvSpPr>
                <p:spPr>
                  <a:xfrm>
                    <a:off x="1987279" y="7426810"/>
                    <a:ext cx="424762" cy="526128"/>
                  </a:xfrm>
                  <a:custGeom>
                    <a:avLst/>
                    <a:gdLst>
                      <a:gd name="connsiteX0" fmla="*/ 347499 w 424762"/>
                      <a:gd name="connsiteY0" fmla="*/ 520357 h 526128"/>
                      <a:gd name="connsiteX1" fmla="*/ 69116 w 424762"/>
                      <a:gd name="connsiteY1" fmla="*/ 518710 h 526128"/>
                      <a:gd name="connsiteX2" fmla="*/ 1030 w 424762"/>
                      <a:gd name="connsiteY2" fmla="*/ 429759 h 526128"/>
                      <a:gd name="connsiteX3" fmla="*/ 158616 w 424762"/>
                      <a:gd name="connsiteY3" fmla="*/ 8066 h 526128"/>
                      <a:gd name="connsiteX4" fmla="*/ 199797 w 424762"/>
                      <a:gd name="connsiteY4" fmla="*/ 67916 h 526128"/>
                      <a:gd name="connsiteX5" fmla="*/ 224505 w 424762"/>
                      <a:gd name="connsiteY5" fmla="*/ 6419 h 526128"/>
                      <a:gd name="connsiteX6" fmla="*/ 335968 w 424762"/>
                      <a:gd name="connsiteY6" fmla="*/ 8066 h 526128"/>
                      <a:gd name="connsiteX7" fmla="*/ 342557 w 424762"/>
                      <a:gd name="connsiteY7" fmla="*/ 67916 h 526128"/>
                      <a:gd name="connsiteX8" fmla="*/ 402407 w 424762"/>
                      <a:gd name="connsiteY8" fmla="*/ 929 h 526128"/>
                      <a:gd name="connsiteX9" fmla="*/ 399112 w 424762"/>
                      <a:gd name="connsiteY9" fmla="*/ 220560 h 526128"/>
                      <a:gd name="connsiteX10" fmla="*/ 405701 w 424762"/>
                      <a:gd name="connsiteY10" fmla="*/ 292490 h 526128"/>
                      <a:gd name="connsiteX11" fmla="*/ 421625 w 424762"/>
                      <a:gd name="connsiteY11" fmla="*/ 368262 h 526128"/>
                      <a:gd name="connsiteX12" fmla="*/ 387582 w 424762"/>
                      <a:gd name="connsiteY12" fmla="*/ 496198 h 526128"/>
                      <a:gd name="connsiteX13" fmla="*/ 347499 w 424762"/>
                      <a:gd name="connsiteY13" fmla="*/ 520357 h 526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424762" h="526128">
                        <a:moveTo>
                          <a:pt x="347499" y="520357"/>
                        </a:moveTo>
                        <a:cubicBezTo>
                          <a:pt x="285453" y="526946"/>
                          <a:pt x="192658" y="529692"/>
                          <a:pt x="69116" y="518710"/>
                        </a:cubicBezTo>
                        <a:cubicBezTo>
                          <a:pt x="24640" y="514867"/>
                          <a:pt x="-6108" y="473686"/>
                          <a:pt x="1030" y="429759"/>
                        </a:cubicBezTo>
                        <a:cubicBezTo>
                          <a:pt x="20248" y="311707"/>
                          <a:pt x="74057" y="103606"/>
                          <a:pt x="158616" y="8066"/>
                        </a:cubicBezTo>
                        <a:lnTo>
                          <a:pt x="199797" y="67916"/>
                        </a:lnTo>
                        <a:lnTo>
                          <a:pt x="224505" y="6419"/>
                        </a:lnTo>
                        <a:cubicBezTo>
                          <a:pt x="228349" y="-170"/>
                          <a:pt x="333772" y="-4562"/>
                          <a:pt x="335968" y="8066"/>
                        </a:cubicBezTo>
                        <a:lnTo>
                          <a:pt x="342557" y="67916"/>
                        </a:lnTo>
                        <a:lnTo>
                          <a:pt x="402407" y="929"/>
                        </a:lnTo>
                        <a:lnTo>
                          <a:pt x="399112" y="220560"/>
                        </a:lnTo>
                        <a:cubicBezTo>
                          <a:pt x="398563" y="244719"/>
                          <a:pt x="401309" y="268879"/>
                          <a:pt x="405701" y="292490"/>
                        </a:cubicBezTo>
                        <a:lnTo>
                          <a:pt x="421625" y="368262"/>
                        </a:lnTo>
                        <a:cubicBezTo>
                          <a:pt x="430959" y="413836"/>
                          <a:pt x="419428" y="462155"/>
                          <a:pt x="387582" y="496198"/>
                        </a:cubicBezTo>
                        <a:cubicBezTo>
                          <a:pt x="374404" y="509925"/>
                          <a:pt x="360677" y="518710"/>
                          <a:pt x="347499" y="520357"/>
                        </a:cubicBezTo>
                        <a:close/>
                      </a:path>
                    </a:pathLst>
                  </a:custGeom>
                  <a:solidFill>
                    <a:srgbClr val="F2F2F2"/>
                  </a:solidFill>
                  <a:ln w="548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  <p:sp>
                <p:nvSpPr>
                  <p:cNvPr id="18" name="Freeform: Shape 17">
                    <a:extLst>
                      <a:ext uri="{FF2B5EF4-FFF2-40B4-BE49-F238E27FC236}">
                        <a16:creationId xmlns:a16="http://schemas.microsoft.com/office/drawing/2014/main" id="{A7290021-51A6-A6BC-ED01-FE9B95355196}"/>
                      </a:ext>
                    </a:extLst>
                  </p:cNvPr>
                  <p:cNvSpPr/>
                  <p:nvPr/>
                </p:nvSpPr>
                <p:spPr>
                  <a:xfrm>
                    <a:off x="1975104" y="7415084"/>
                    <a:ext cx="449846" cy="550202"/>
                  </a:xfrm>
                  <a:custGeom>
                    <a:avLst/>
                    <a:gdLst>
                      <a:gd name="connsiteX0" fmla="*/ 239426 w 449846"/>
                      <a:gd name="connsiteY0" fmla="*/ 550202 h 550202"/>
                      <a:gd name="connsiteX1" fmla="*/ 80193 w 449846"/>
                      <a:gd name="connsiteY1" fmla="*/ 542516 h 550202"/>
                      <a:gd name="connsiteX2" fmla="*/ 18696 w 449846"/>
                      <a:gd name="connsiteY2" fmla="*/ 509021 h 550202"/>
                      <a:gd name="connsiteX3" fmla="*/ 1125 w 449846"/>
                      <a:gd name="connsiteY3" fmla="*/ 439837 h 550202"/>
                      <a:gd name="connsiteX4" fmla="*/ 161456 w 449846"/>
                      <a:gd name="connsiteY4" fmla="*/ 12104 h 550202"/>
                      <a:gd name="connsiteX5" fmla="*/ 171340 w 449846"/>
                      <a:gd name="connsiteY5" fmla="*/ 8261 h 550202"/>
                      <a:gd name="connsiteX6" fmla="*/ 180674 w 449846"/>
                      <a:gd name="connsiteY6" fmla="*/ 13203 h 550202"/>
                      <a:gd name="connsiteX7" fmla="*/ 209775 w 449846"/>
                      <a:gd name="connsiteY7" fmla="*/ 54384 h 550202"/>
                      <a:gd name="connsiteX8" fmla="*/ 226248 w 449846"/>
                      <a:gd name="connsiteY8" fmla="*/ 13752 h 550202"/>
                      <a:gd name="connsiteX9" fmla="*/ 227346 w 449846"/>
                      <a:gd name="connsiteY9" fmla="*/ 12104 h 550202"/>
                      <a:gd name="connsiteX10" fmla="*/ 339358 w 449846"/>
                      <a:gd name="connsiteY10" fmla="*/ 2221 h 550202"/>
                      <a:gd name="connsiteX11" fmla="*/ 360772 w 449846"/>
                      <a:gd name="connsiteY11" fmla="*/ 17595 h 550202"/>
                      <a:gd name="connsiteX12" fmla="*/ 364616 w 449846"/>
                      <a:gd name="connsiteY12" fmla="*/ 51090 h 550202"/>
                      <a:gd name="connsiteX13" fmla="*/ 405797 w 449846"/>
                      <a:gd name="connsiteY13" fmla="*/ 4418 h 550202"/>
                      <a:gd name="connsiteX14" fmla="*/ 419524 w 449846"/>
                      <a:gd name="connsiteY14" fmla="*/ 1123 h 550202"/>
                      <a:gd name="connsiteX15" fmla="*/ 427211 w 449846"/>
                      <a:gd name="connsiteY15" fmla="*/ 12654 h 550202"/>
                      <a:gd name="connsiteX16" fmla="*/ 423916 w 449846"/>
                      <a:gd name="connsiteY16" fmla="*/ 232286 h 550202"/>
                      <a:gd name="connsiteX17" fmla="*/ 430505 w 449846"/>
                      <a:gd name="connsiteY17" fmla="*/ 302019 h 550202"/>
                      <a:gd name="connsiteX18" fmla="*/ 446428 w 449846"/>
                      <a:gd name="connsiteY18" fmla="*/ 377792 h 550202"/>
                      <a:gd name="connsiteX19" fmla="*/ 409091 w 449846"/>
                      <a:gd name="connsiteY19" fmla="*/ 516708 h 550202"/>
                      <a:gd name="connsiteX20" fmla="*/ 361870 w 449846"/>
                      <a:gd name="connsiteY20" fmla="*/ 544711 h 550202"/>
                      <a:gd name="connsiteX21" fmla="*/ 239426 w 449846"/>
                      <a:gd name="connsiteY21" fmla="*/ 550202 h 550202"/>
                      <a:gd name="connsiteX22" fmla="*/ 169143 w 449846"/>
                      <a:gd name="connsiteY22" fmla="*/ 39558 h 550202"/>
                      <a:gd name="connsiteX23" fmla="*/ 24736 w 449846"/>
                      <a:gd name="connsiteY23" fmla="*/ 443681 h 550202"/>
                      <a:gd name="connsiteX24" fmla="*/ 37364 w 449846"/>
                      <a:gd name="connsiteY24" fmla="*/ 494196 h 550202"/>
                      <a:gd name="connsiteX25" fmla="*/ 81840 w 449846"/>
                      <a:gd name="connsiteY25" fmla="*/ 518356 h 550202"/>
                      <a:gd name="connsiteX26" fmla="*/ 358027 w 449846"/>
                      <a:gd name="connsiteY26" fmla="*/ 520003 h 550202"/>
                      <a:gd name="connsiteX27" fmla="*/ 389873 w 449846"/>
                      <a:gd name="connsiteY27" fmla="*/ 499687 h 550202"/>
                      <a:gd name="connsiteX28" fmla="*/ 421171 w 449846"/>
                      <a:gd name="connsiteY28" fmla="*/ 382184 h 550202"/>
                      <a:gd name="connsiteX29" fmla="*/ 405247 w 449846"/>
                      <a:gd name="connsiteY29" fmla="*/ 306411 h 550202"/>
                      <a:gd name="connsiteX30" fmla="*/ 398109 w 449846"/>
                      <a:gd name="connsiteY30" fmla="*/ 231736 h 550202"/>
                      <a:gd name="connsiteX31" fmla="*/ 400855 w 449846"/>
                      <a:gd name="connsiteY31" fmla="*/ 45049 h 550202"/>
                      <a:gd name="connsiteX32" fmla="*/ 362968 w 449846"/>
                      <a:gd name="connsiteY32" fmla="*/ 87329 h 550202"/>
                      <a:gd name="connsiteX33" fmla="*/ 350340 w 449846"/>
                      <a:gd name="connsiteY33" fmla="*/ 90623 h 550202"/>
                      <a:gd name="connsiteX34" fmla="*/ 342103 w 449846"/>
                      <a:gd name="connsiteY34" fmla="*/ 80190 h 550202"/>
                      <a:gd name="connsiteX35" fmla="*/ 336063 w 449846"/>
                      <a:gd name="connsiteY35" fmla="*/ 25831 h 550202"/>
                      <a:gd name="connsiteX36" fmla="*/ 245465 w 449846"/>
                      <a:gd name="connsiteY36" fmla="*/ 26930 h 550202"/>
                      <a:gd name="connsiteX37" fmla="*/ 222404 w 449846"/>
                      <a:gd name="connsiteY37" fmla="*/ 84034 h 550202"/>
                      <a:gd name="connsiteX38" fmla="*/ 212521 w 449846"/>
                      <a:gd name="connsiteY38" fmla="*/ 91721 h 550202"/>
                      <a:gd name="connsiteX39" fmla="*/ 200990 w 449846"/>
                      <a:gd name="connsiteY39" fmla="*/ 86780 h 550202"/>
                      <a:gd name="connsiteX40" fmla="*/ 169143 w 449846"/>
                      <a:gd name="connsiteY40" fmla="*/ 39558 h 550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49846" h="550202">
                        <a:moveTo>
                          <a:pt x="239426" y="550202"/>
                        </a:moveTo>
                        <a:cubicBezTo>
                          <a:pt x="194950" y="550202"/>
                          <a:pt x="141689" y="548006"/>
                          <a:pt x="80193" y="542516"/>
                        </a:cubicBezTo>
                        <a:cubicBezTo>
                          <a:pt x="55484" y="540319"/>
                          <a:pt x="33521" y="528239"/>
                          <a:pt x="18696" y="509021"/>
                        </a:cubicBezTo>
                        <a:cubicBezTo>
                          <a:pt x="3321" y="489254"/>
                          <a:pt x="-2718" y="464546"/>
                          <a:pt x="1125" y="439837"/>
                        </a:cubicBezTo>
                        <a:cubicBezTo>
                          <a:pt x="6067" y="409089"/>
                          <a:pt x="53288" y="134000"/>
                          <a:pt x="161456" y="12104"/>
                        </a:cubicBezTo>
                        <a:cubicBezTo>
                          <a:pt x="164202" y="9359"/>
                          <a:pt x="167496" y="7712"/>
                          <a:pt x="171340" y="8261"/>
                        </a:cubicBezTo>
                        <a:cubicBezTo>
                          <a:pt x="175183" y="8261"/>
                          <a:pt x="178478" y="10458"/>
                          <a:pt x="180674" y="13203"/>
                        </a:cubicBezTo>
                        <a:lnTo>
                          <a:pt x="209775" y="54384"/>
                        </a:lnTo>
                        <a:lnTo>
                          <a:pt x="226248" y="13752"/>
                        </a:lnTo>
                        <a:cubicBezTo>
                          <a:pt x="226248" y="13203"/>
                          <a:pt x="226797" y="12654"/>
                          <a:pt x="227346" y="12104"/>
                        </a:cubicBezTo>
                        <a:cubicBezTo>
                          <a:pt x="237229" y="-4368"/>
                          <a:pt x="327278" y="25"/>
                          <a:pt x="339358" y="2221"/>
                        </a:cubicBezTo>
                        <a:cubicBezTo>
                          <a:pt x="344849" y="3319"/>
                          <a:pt x="358576" y="6065"/>
                          <a:pt x="360772" y="17595"/>
                        </a:cubicBezTo>
                        <a:lnTo>
                          <a:pt x="364616" y="51090"/>
                        </a:lnTo>
                        <a:lnTo>
                          <a:pt x="405797" y="4418"/>
                        </a:lnTo>
                        <a:cubicBezTo>
                          <a:pt x="409091" y="574"/>
                          <a:pt x="414582" y="-524"/>
                          <a:pt x="419524" y="1123"/>
                        </a:cubicBezTo>
                        <a:cubicBezTo>
                          <a:pt x="424465" y="2770"/>
                          <a:pt x="427211" y="7712"/>
                          <a:pt x="427211" y="12654"/>
                        </a:cubicBezTo>
                        <a:lnTo>
                          <a:pt x="423916" y="232286"/>
                        </a:lnTo>
                        <a:cubicBezTo>
                          <a:pt x="423367" y="255347"/>
                          <a:pt x="425563" y="278957"/>
                          <a:pt x="430505" y="302019"/>
                        </a:cubicBezTo>
                        <a:lnTo>
                          <a:pt x="446428" y="377792"/>
                        </a:lnTo>
                        <a:cubicBezTo>
                          <a:pt x="456861" y="428856"/>
                          <a:pt x="443134" y="480469"/>
                          <a:pt x="409091" y="516708"/>
                        </a:cubicBezTo>
                        <a:cubicBezTo>
                          <a:pt x="393717" y="533181"/>
                          <a:pt x="377244" y="543064"/>
                          <a:pt x="361870" y="544711"/>
                        </a:cubicBezTo>
                        <a:cubicBezTo>
                          <a:pt x="331671" y="547457"/>
                          <a:pt x="291588" y="550202"/>
                          <a:pt x="239426" y="550202"/>
                        </a:cubicBezTo>
                        <a:close/>
                        <a:moveTo>
                          <a:pt x="169143" y="39558"/>
                        </a:moveTo>
                        <a:cubicBezTo>
                          <a:pt x="90625" y="139491"/>
                          <a:pt x="41757" y="338258"/>
                          <a:pt x="24736" y="443681"/>
                        </a:cubicBezTo>
                        <a:cubicBezTo>
                          <a:pt x="21990" y="461252"/>
                          <a:pt x="26383" y="479920"/>
                          <a:pt x="37364" y="494196"/>
                        </a:cubicBezTo>
                        <a:cubicBezTo>
                          <a:pt x="48346" y="508472"/>
                          <a:pt x="64269" y="517257"/>
                          <a:pt x="81840" y="518356"/>
                        </a:cubicBezTo>
                        <a:cubicBezTo>
                          <a:pt x="214168" y="529886"/>
                          <a:pt x="305315" y="525494"/>
                          <a:pt x="358027" y="520003"/>
                        </a:cubicBezTo>
                        <a:cubicBezTo>
                          <a:pt x="367361" y="518905"/>
                          <a:pt x="378343" y="511767"/>
                          <a:pt x="389873" y="499687"/>
                        </a:cubicBezTo>
                        <a:cubicBezTo>
                          <a:pt x="418425" y="469488"/>
                          <a:pt x="429956" y="425561"/>
                          <a:pt x="421171" y="382184"/>
                        </a:cubicBezTo>
                        <a:lnTo>
                          <a:pt x="405247" y="306411"/>
                        </a:lnTo>
                        <a:cubicBezTo>
                          <a:pt x="400306" y="281703"/>
                          <a:pt x="397560" y="256445"/>
                          <a:pt x="398109" y="231736"/>
                        </a:cubicBezTo>
                        <a:lnTo>
                          <a:pt x="400855" y="45049"/>
                        </a:lnTo>
                        <a:lnTo>
                          <a:pt x="362968" y="87329"/>
                        </a:lnTo>
                        <a:cubicBezTo>
                          <a:pt x="359674" y="91172"/>
                          <a:pt x="354732" y="92271"/>
                          <a:pt x="350340" y="90623"/>
                        </a:cubicBezTo>
                        <a:cubicBezTo>
                          <a:pt x="345947" y="88975"/>
                          <a:pt x="342652" y="85132"/>
                          <a:pt x="342103" y="80190"/>
                        </a:cubicBezTo>
                        <a:lnTo>
                          <a:pt x="336063" y="25831"/>
                        </a:lnTo>
                        <a:cubicBezTo>
                          <a:pt x="319591" y="21439"/>
                          <a:pt x="262487" y="23086"/>
                          <a:pt x="245465" y="26930"/>
                        </a:cubicBezTo>
                        <a:lnTo>
                          <a:pt x="222404" y="84034"/>
                        </a:lnTo>
                        <a:cubicBezTo>
                          <a:pt x="220757" y="88427"/>
                          <a:pt x="216913" y="91172"/>
                          <a:pt x="212521" y="91721"/>
                        </a:cubicBezTo>
                        <a:cubicBezTo>
                          <a:pt x="208128" y="92271"/>
                          <a:pt x="203735" y="90074"/>
                          <a:pt x="200990" y="86780"/>
                        </a:cubicBezTo>
                        <a:lnTo>
                          <a:pt x="169143" y="3955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548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</p:grpSp>
            <p:sp>
              <p:nvSpPr>
                <p:cNvPr id="19" name="Freeform: Shape 18">
                  <a:extLst>
                    <a:ext uri="{FF2B5EF4-FFF2-40B4-BE49-F238E27FC236}">
                      <a16:creationId xmlns:a16="http://schemas.microsoft.com/office/drawing/2014/main" id="{95783CB7-9A77-0A71-732D-490842094D3C}"/>
                    </a:ext>
                  </a:extLst>
                </p:cNvPr>
                <p:cNvSpPr/>
                <p:nvPr/>
              </p:nvSpPr>
              <p:spPr>
                <a:xfrm>
                  <a:off x="2052932" y="7848714"/>
                  <a:ext cx="292464" cy="38603"/>
                </a:xfrm>
                <a:custGeom>
                  <a:avLst/>
                  <a:gdLst>
                    <a:gd name="connsiteX0" fmla="*/ 168736 w 292464"/>
                    <a:gd name="connsiteY0" fmla="*/ 38604 h 38603"/>
                    <a:gd name="connsiteX1" fmla="*/ 10052 w 292464"/>
                    <a:gd name="connsiteY1" fmla="*/ 24328 h 38603"/>
                    <a:gd name="connsiteX2" fmla="*/ 168 w 292464"/>
                    <a:gd name="connsiteY2" fmla="*/ 10052 h 38603"/>
                    <a:gd name="connsiteX3" fmla="*/ 14444 w 292464"/>
                    <a:gd name="connsiteY3" fmla="*/ 168 h 38603"/>
                    <a:gd name="connsiteX4" fmla="*/ 278002 w 292464"/>
                    <a:gd name="connsiteY4" fmla="*/ 5659 h 38603"/>
                    <a:gd name="connsiteX5" fmla="*/ 292278 w 292464"/>
                    <a:gd name="connsiteY5" fmla="*/ 14993 h 38603"/>
                    <a:gd name="connsiteX6" fmla="*/ 282944 w 292464"/>
                    <a:gd name="connsiteY6" fmla="*/ 29270 h 38603"/>
                    <a:gd name="connsiteX7" fmla="*/ 168736 w 292464"/>
                    <a:gd name="connsiteY7" fmla="*/ 38604 h 38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2464" h="38603">
                      <a:moveTo>
                        <a:pt x="168736" y="38604"/>
                      </a:moveTo>
                      <a:cubicBezTo>
                        <a:pt x="125358" y="38604"/>
                        <a:pt x="71548" y="35309"/>
                        <a:pt x="10052" y="24328"/>
                      </a:cubicBezTo>
                      <a:cubicBezTo>
                        <a:pt x="3463" y="23229"/>
                        <a:pt x="-930" y="16640"/>
                        <a:pt x="168" y="10052"/>
                      </a:cubicBezTo>
                      <a:cubicBezTo>
                        <a:pt x="1266" y="3462"/>
                        <a:pt x="7855" y="-930"/>
                        <a:pt x="14444" y="168"/>
                      </a:cubicBezTo>
                      <a:cubicBezTo>
                        <a:pt x="167637" y="27073"/>
                        <a:pt x="276904" y="5659"/>
                        <a:pt x="278002" y="5659"/>
                      </a:cubicBezTo>
                      <a:cubicBezTo>
                        <a:pt x="284591" y="4561"/>
                        <a:pt x="291180" y="8404"/>
                        <a:pt x="292278" y="14993"/>
                      </a:cubicBezTo>
                      <a:cubicBezTo>
                        <a:pt x="293377" y="21582"/>
                        <a:pt x="289533" y="28171"/>
                        <a:pt x="282944" y="29270"/>
                      </a:cubicBezTo>
                      <a:cubicBezTo>
                        <a:pt x="280199" y="30367"/>
                        <a:pt x="237370" y="38604"/>
                        <a:pt x="168736" y="3860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54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20" name="Freeform: Shape 19">
                  <a:extLst>
                    <a:ext uri="{FF2B5EF4-FFF2-40B4-BE49-F238E27FC236}">
                      <a16:creationId xmlns:a16="http://schemas.microsoft.com/office/drawing/2014/main" id="{FE89F4F3-FE0C-BFD9-5F53-816F37E28633}"/>
                    </a:ext>
                  </a:extLst>
                </p:cNvPr>
                <p:cNvSpPr/>
                <p:nvPr/>
              </p:nvSpPr>
              <p:spPr>
                <a:xfrm>
                  <a:off x="2116244" y="7696787"/>
                  <a:ext cx="168018" cy="24158"/>
                </a:xfrm>
                <a:custGeom>
                  <a:avLst/>
                  <a:gdLst>
                    <a:gd name="connsiteX0" fmla="*/ 155939 w 168018"/>
                    <a:gd name="connsiteY0" fmla="*/ 24159 h 24158"/>
                    <a:gd name="connsiteX1" fmla="*/ 12080 w 168018"/>
                    <a:gd name="connsiteY1" fmla="*/ 24159 h 24158"/>
                    <a:gd name="connsiteX2" fmla="*/ 0 w 168018"/>
                    <a:gd name="connsiteY2" fmla="*/ 12079 h 24158"/>
                    <a:gd name="connsiteX3" fmla="*/ 12080 w 168018"/>
                    <a:gd name="connsiteY3" fmla="*/ 0 h 24158"/>
                    <a:gd name="connsiteX4" fmla="*/ 155939 w 168018"/>
                    <a:gd name="connsiteY4" fmla="*/ 0 h 24158"/>
                    <a:gd name="connsiteX5" fmla="*/ 168018 w 168018"/>
                    <a:gd name="connsiteY5" fmla="*/ 12079 h 24158"/>
                    <a:gd name="connsiteX6" fmla="*/ 155939 w 168018"/>
                    <a:gd name="connsiteY6" fmla="*/ 24159 h 24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018" h="24158">
                      <a:moveTo>
                        <a:pt x="155939" y="24159"/>
                      </a:moveTo>
                      <a:lnTo>
                        <a:pt x="12080" y="24159"/>
                      </a:lnTo>
                      <a:cubicBezTo>
                        <a:pt x="5491" y="24159"/>
                        <a:pt x="0" y="18668"/>
                        <a:pt x="0" y="12079"/>
                      </a:cubicBezTo>
                      <a:cubicBezTo>
                        <a:pt x="0" y="5491"/>
                        <a:pt x="5491" y="0"/>
                        <a:pt x="12080" y="0"/>
                      </a:cubicBezTo>
                      <a:lnTo>
                        <a:pt x="155939" y="0"/>
                      </a:lnTo>
                      <a:cubicBezTo>
                        <a:pt x="162527" y="0"/>
                        <a:pt x="168018" y="5491"/>
                        <a:pt x="168018" y="12079"/>
                      </a:cubicBezTo>
                      <a:cubicBezTo>
                        <a:pt x="168018" y="18668"/>
                        <a:pt x="162527" y="24159"/>
                        <a:pt x="155939" y="2415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54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</p:grpSp>
          <p:grpSp>
            <p:nvGrpSpPr>
              <p:cNvPr id="21" name="Graphic 10">
                <a:extLst>
                  <a:ext uri="{FF2B5EF4-FFF2-40B4-BE49-F238E27FC236}">
                    <a16:creationId xmlns:a16="http://schemas.microsoft.com/office/drawing/2014/main" id="{64F259C8-A2D1-37F8-7C3B-202F17FE6073}"/>
                  </a:ext>
                </a:extLst>
              </p:cNvPr>
              <p:cNvGrpSpPr/>
              <p:nvPr/>
            </p:nvGrpSpPr>
            <p:grpSpPr>
              <a:xfrm>
                <a:off x="3480970" y="7081129"/>
                <a:ext cx="893354" cy="888550"/>
                <a:chOff x="3480970" y="7081129"/>
                <a:chExt cx="893354" cy="888550"/>
              </a:xfrm>
            </p:grpSpPr>
            <p:grpSp>
              <p:nvGrpSpPr>
                <p:cNvPr id="22" name="Graphic 10">
                  <a:extLst>
                    <a:ext uri="{FF2B5EF4-FFF2-40B4-BE49-F238E27FC236}">
                      <a16:creationId xmlns:a16="http://schemas.microsoft.com/office/drawing/2014/main" id="{B9D5779E-88D1-D300-D23A-45F3E23A6705}"/>
                    </a:ext>
                  </a:extLst>
                </p:cNvPr>
                <p:cNvGrpSpPr/>
                <p:nvPr/>
              </p:nvGrpSpPr>
              <p:grpSpPr>
                <a:xfrm>
                  <a:off x="3517448" y="7081129"/>
                  <a:ext cx="293254" cy="617854"/>
                  <a:chOff x="3517448" y="7081129"/>
                  <a:chExt cx="293254" cy="617854"/>
                </a:xfrm>
              </p:grpSpPr>
              <p:sp>
                <p:nvSpPr>
                  <p:cNvPr id="23" name="Freeform: Shape 22">
                    <a:extLst>
                      <a:ext uri="{FF2B5EF4-FFF2-40B4-BE49-F238E27FC236}">
                        <a16:creationId xmlns:a16="http://schemas.microsoft.com/office/drawing/2014/main" id="{26D71E40-EC55-0FC6-5A1B-FB4C1B475162}"/>
                      </a:ext>
                    </a:extLst>
                  </p:cNvPr>
                  <p:cNvSpPr/>
                  <p:nvPr/>
                </p:nvSpPr>
                <p:spPr>
                  <a:xfrm>
                    <a:off x="3529574" y="7092250"/>
                    <a:ext cx="269048" cy="594653"/>
                  </a:xfrm>
                  <a:custGeom>
                    <a:avLst/>
                    <a:gdLst>
                      <a:gd name="connsiteX0" fmla="*/ 0 w 269048"/>
                      <a:gd name="connsiteY0" fmla="*/ 42828 h 594653"/>
                      <a:gd name="connsiteX1" fmla="*/ 55457 w 269048"/>
                      <a:gd name="connsiteY1" fmla="*/ 549629 h 594653"/>
                      <a:gd name="connsiteX2" fmla="*/ 269049 w 269048"/>
                      <a:gd name="connsiteY2" fmla="*/ 594653 h 594653"/>
                      <a:gd name="connsiteX3" fmla="*/ 255871 w 269048"/>
                      <a:gd name="connsiteY3" fmla="*/ 0 h 5946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048" h="594653">
                        <a:moveTo>
                          <a:pt x="0" y="42828"/>
                        </a:moveTo>
                        <a:lnTo>
                          <a:pt x="55457" y="549629"/>
                        </a:lnTo>
                        <a:lnTo>
                          <a:pt x="269049" y="594653"/>
                        </a:lnTo>
                        <a:lnTo>
                          <a:pt x="255871" y="0"/>
                        </a:lnTo>
                        <a:close/>
                      </a:path>
                    </a:pathLst>
                  </a:custGeom>
                  <a:solidFill>
                    <a:srgbClr val="F2F2F2"/>
                  </a:solidFill>
                  <a:ln w="548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  <p:sp>
                <p:nvSpPr>
                  <p:cNvPr id="24" name="Freeform: Shape 23">
                    <a:extLst>
                      <a:ext uri="{FF2B5EF4-FFF2-40B4-BE49-F238E27FC236}">
                        <a16:creationId xmlns:a16="http://schemas.microsoft.com/office/drawing/2014/main" id="{F03CA18F-91C8-0763-9AC1-A7D6C56CE4E5}"/>
                      </a:ext>
                    </a:extLst>
                  </p:cNvPr>
                  <p:cNvSpPr/>
                  <p:nvPr/>
                </p:nvSpPr>
                <p:spPr>
                  <a:xfrm>
                    <a:off x="3517448" y="7081129"/>
                    <a:ext cx="293254" cy="617854"/>
                  </a:xfrm>
                  <a:custGeom>
                    <a:avLst/>
                    <a:gdLst>
                      <a:gd name="connsiteX0" fmla="*/ 281175 w 293254"/>
                      <a:gd name="connsiteY0" fmla="*/ 617854 h 617854"/>
                      <a:gd name="connsiteX1" fmla="*/ 278430 w 293254"/>
                      <a:gd name="connsiteY1" fmla="*/ 617854 h 617854"/>
                      <a:gd name="connsiteX2" fmla="*/ 65387 w 293254"/>
                      <a:gd name="connsiteY2" fmla="*/ 573379 h 617854"/>
                      <a:gd name="connsiteX3" fmla="*/ 56052 w 293254"/>
                      <a:gd name="connsiteY3" fmla="*/ 562946 h 617854"/>
                      <a:gd name="connsiteX4" fmla="*/ 46 w 293254"/>
                      <a:gd name="connsiteY4" fmla="*/ 56146 h 617854"/>
                      <a:gd name="connsiteX5" fmla="*/ 9930 w 293254"/>
                      <a:gd name="connsiteY5" fmla="*/ 42968 h 617854"/>
                      <a:gd name="connsiteX6" fmla="*/ 265801 w 293254"/>
                      <a:gd name="connsiteY6" fmla="*/ 140 h 617854"/>
                      <a:gd name="connsiteX7" fmla="*/ 275684 w 293254"/>
                      <a:gd name="connsiteY7" fmla="*/ 2885 h 617854"/>
                      <a:gd name="connsiteX8" fmla="*/ 280077 w 293254"/>
                      <a:gd name="connsiteY8" fmla="*/ 12220 h 617854"/>
                      <a:gd name="connsiteX9" fmla="*/ 293255 w 293254"/>
                      <a:gd name="connsiteY9" fmla="*/ 606872 h 617854"/>
                      <a:gd name="connsiteX10" fmla="*/ 288862 w 293254"/>
                      <a:gd name="connsiteY10" fmla="*/ 616207 h 617854"/>
                      <a:gd name="connsiteX11" fmla="*/ 281175 w 293254"/>
                      <a:gd name="connsiteY11" fmla="*/ 617854 h 617854"/>
                      <a:gd name="connsiteX12" fmla="*/ 78565 w 293254"/>
                      <a:gd name="connsiteY12" fmla="*/ 550867 h 617854"/>
                      <a:gd name="connsiteX13" fmla="*/ 267997 w 293254"/>
                      <a:gd name="connsiteY13" fmla="*/ 590400 h 617854"/>
                      <a:gd name="connsiteX14" fmla="*/ 255917 w 293254"/>
                      <a:gd name="connsiteY14" fmla="*/ 25398 h 617854"/>
                      <a:gd name="connsiteX15" fmla="*/ 24755 w 293254"/>
                      <a:gd name="connsiteY15" fmla="*/ 63834 h 617854"/>
                      <a:gd name="connsiteX16" fmla="*/ 78565 w 293254"/>
                      <a:gd name="connsiteY16" fmla="*/ 550867 h 6178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93254" h="617854">
                        <a:moveTo>
                          <a:pt x="281175" y="617854"/>
                        </a:moveTo>
                        <a:cubicBezTo>
                          <a:pt x="280077" y="617854"/>
                          <a:pt x="279528" y="617854"/>
                          <a:pt x="278430" y="617854"/>
                        </a:cubicBezTo>
                        <a:lnTo>
                          <a:pt x="65387" y="573379"/>
                        </a:lnTo>
                        <a:cubicBezTo>
                          <a:pt x="60445" y="572281"/>
                          <a:pt x="56602" y="567888"/>
                          <a:pt x="56052" y="562946"/>
                        </a:cubicBezTo>
                        <a:lnTo>
                          <a:pt x="46" y="56146"/>
                        </a:lnTo>
                        <a:cubicBezTo>
                          <a:pt x="-503" y="49557"/>
                          <a:pt x="3890" y="44066"/>
                          <a:pt x="9930" y="42968"/>
                        </a:cubicBezTo>
                        <a:lnTo>
                          <a:pt x="265801" y="140"/>
                        </a:lnTo>
                        <a:cubicBezTo>
                          <a:pt x="269095" y="-409"/>
                          <a:pt x="272939" y="689"/>
                          <a:pt x="275684" y="2885"/>
                        </a:cubicBezTo>
                        <a:cubicBezTo>
                          <a:pt x="278430" y="5082"/>
                          <a:pt x="280077" y="8376"/>
                          <a:pt x="280077" y="12220"/>
                        </a:cubicBezTo>
                        <a:lnTo>
                          <a:pt x="293255" y="606872"/>
                        </a:lnTo>
                        <a:cubicBezTo>
                          <a:pt x="293255" y="610716"/>
                          <a:pt x="291607" y="614011"/>
                          <a:pt x="288862" y="616207"/>
                        </a:cubicBezTo>
                        <a:cubicBezTo>
                          <a:pt x="286666" y="616756"/>
                          <a:pt x="283920" y="617854"/>
                          <a:pt x="281175" y="617854"/>
                        </a:cubicBezTo>
                        <a:close/>
                        <a:moveTo>
                          <a:pt x="78565" y="550867"/>
                        </a:moveTo>
                        <a:lnTo>
                          <a:pt x="267997" y="590400"/>
                        </a:lnTo>
                        <a:lnTo>
                          <a:pt x="255917" y="25398"/>
                        </a:lnTo>
                        <a:lnTo>
                          <a:pt x="24755" y="63834"/>
                        </a:lnTo>
                        <a:lnTo>
                          <a:pt x="78565" y="55086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548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</p:grpSp>
            <p:grpSp>
              <p:nvGrpSpPr>
                <p:cNvPr id="25" name="Graphic 10">
                  <a:extLst>
                    <a:ext uri="{FF2B5EF4-FFF2-40B4-BE49-F238E27FC236}">
                      <a16:creationId xmlns:a16="http://schemas.microsoft.com/office/drawing/2014/main" id="{83DD63E2-A3D6-3AF7-E1A5-2039F04898C3}"/>
                    </a:ext>
                  </a:extLst>
                </p:cNvPr>
                <p:cNvGrpSpPr/>
                <p:nvPr/>
              </p:nvGrpSpPr>
              <p:grpSpPr>
                <a:xfrm>
                  <a:off x="3480970" y="7537736"/>
                  <a:ext cx="893354" cy="431943"/>
                  <a:chOff x="3480970" y="7537736"/>
                  <a:chExt cx="893354" cy="431943"/>
                </a:xfrm>
              </p:grpSpPr>
              <p:sp>
                <p:nvSpPr>
                  <p:cNvPr id="26" name="Freeform: Shape 25">
                    <a:extLst>
                      <a:ext uri="{FF2B5EF4-FFF2-40B4-BE49-F238E27FC236}">
                        <a16:creationId xmlns:a16="http://schemas.microsoft.com/office/drawing/2014/main" id="{B553EDFB-E4AA-B0E1-57E0-2338F08543C0}"/>
                      </a:ext>
                    </a:extLst>
                  </p:cNvPr>
                  <p:cNvSpPr/>
                  <p:nvPr/>
                </p:nvSpPr>
                <p:spPr>
                  <a:xfrm>
                    <a:off x="3492958" y="7549814"/>
                    <a:ext cx="869444" cy="408379"/>
                  </a:xfrm>
                  <a:custGeom>
                    <a:avLst/>
                    <a:gdLst>
                      <a:gd name="connsiteX0" fmla="*/ 2024 w 869444"/>
                      <a:gd name="connsiteY0" fmla="*/ 334209 h 408379"/>
                      <a:gd name="connsiteX1" fmla="*/ 51442 w 869444"/>
                      <a:gd name="connsiteY1" fmla="*/ 3114 h 408379"/>
                      <a:gd name="connsiteX2" fmla="*/ 222205 w 869444"/>
                      <a:gd name="connsiteY2" fmla="*/ 64061 h 408379"/>
                      <a:gd name="connsiteX3" fmla="*/ 222205 w 869444"/>
                      <a:gd name="connsiteY3" fmla="*/ 27822 h 408379"/>
                      <a:gd name="connsiteX4" fmla="*/ 241423 w 869444"/>
                      <a:gd name="connsiteY4" fmla="*/ 5859 h 408379"/>
                      <a:gd name="connsiteX5" fmla="*/ 336414 w 869444"/>
                      <a:gd name="connsiteY5" fmla="*/ 368 h 408379"/>
                      <a:gd name="connsiteX6" fmla="*/ 439641 w 869444"/>
                      <a:gd name="connsiteY6" fmla="*/ 21783 h 408379"/>
                      <a:gd name="connsiteX7" fmla="*/ 866824 w 869444"/>
                      <a:gd name="connsiteY7" fmla="*/ 324874 h 408379"/>
                      <a:gd name="connsiteX8" fmla="*/ 805877 w 869444"/>
                      <a:gd name="connsiteY8" fmla="*/ 406138 h 408379"/>
                      <a:gd name="connsiteX9" fmla="*/ 66816 w 869444"/>
                      <a:gd name="connsiteY9" fmla="*/ 397902 h 408379"/>
                      <a:gd name="connsiteX10" fmla="*/ 2024 w 869444"/>
                      <a:gd name="connsiteY10" fmla="*/ 334209 h 408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69444" h="408379">
                        <a:moveTo>
                          <a:pt x="2024" y="334209"/>
                        </a:moveTo>
                        <a:cubicBezTo>
                          <a:pt x="-2917" y="245258"/>
                          <a:pt x="-2917" y="81632"/>
                          <a:pt x="51442" y="3114"/>
                        </a:cubicBezTo>
                        <a:lnTo>
                          <a:pt x="222205" y="64061"/>
                        </a:lnTo>
                        <a:lnTo>
                          <a:pt x="222205" y="27822"/>
                        </a:lnTo>
                        <a:cubicBezTo>
                          <a:pt x="222205" y="16292"/>
                          <a:pt x="230441" y="6408"/>
                          <a:pt x="241423" y="5859"/>
                        </a:cubicBezTo>
                        <a:lnTo>
                          <a:pt x="336414" y="368"/>
                        </a:lnTo>
                        <a:cubicBezTo>
                          <a:pt x="372104" y="-1828"/>
                          <a:pt x="407245" y="5859"/>
                          <a:pt x="439641" y="21783"/>
                        </a:cubicBezTo>
                        <a:cubicBezTo>
                          <a:pt x="535180" y="69003"/>
                          <a:pt x="826192" y="189252"/>
                          <a:pt x="866824" y="324874"/>
                        </a:cubicBezTo>
                        <a:cubicBezTo>
                          <a:pt x="878904" y="364957"/>
                          <a:pt x="847607" y="405040"/>
                          <a:pt x="805877" y="406138"/>
                        </a:cubicBezTo>
                        <a:cubicBezTo>
                          <a:pt x="710337" y="408884"/>
                          <a:pt x="479724" y="411629"/>
                          <a:pt x="66816" y="397902"/>
                        </a:cubicBezTo>
                        <a:cubicBezTo>
                          <a:pt x="31675" y="395705"/>
                          <a:pt x="3672" y="368252"/>
                          <a:pt x="2024" y="334209"/>
                        </a:cubicBezTo>
                        <a:close/>
                      </a:path>
                    </a:pathLst>
                  </a:custGeom>
                  <a:solidFill>
                    <a:srgbClr val="F2F2F2"/>
                  </a:solidFill>
                  <a:ln w="548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  <p:sp>
                <p:nvSpPr>
                  <p:cNvPr id="27" name="Freeform: Shape 26">
                    <a:extLst>
                      <a:ext uri="{FF2B5EF4-FFF2-40B4-BE49-F238E27FC236}">
                        <a16:creationId xmlns:a16="http://schemas.microsoft.com/office/drawing/2014/main" id="{2A8768BF-F3C9-A100-AA8F-A57843A6754E}"/>
                      </a:ext>
                    </a:extLst>
                  </p:cNvPr>
                  <p:cNvSpPr/>
                  <p:nvPr/>
                </p:nvSpPr>
                <p:spPr>
                  <a:xfrm>
                    <a:off x="3480970" y="7537736"/>
                    <a:ext cx="893354" cy="431943"/>
                  </a:xfrm>
                  <a:custGeom>
                    <a:avLst/>
                    <a:gdLst>
                      <a:gd name="connsiteX0" fmla="*/ 626236 w 893354"/>
                      <a:gd name="connsiteY0" fmla="*/ 431943 h 431943"/>
                      <a:gd name="connsiteX1" fmla="*/ 77706 w 893354"/>
                      <a:gd name="connsiteY1" fmla="*/ 421510 h 431943"/>
                      <a:gd name="connsiteX2" fmla="*/ 1933 w 893354"/>
                      <a:gd name="connsiteY2" fmla="*/ 347385 h 431943"/>
                      <a:gd name="connsiteX3" fmla="*/ 53546 w 893354"/>
                      <a:gd name="connsiteY3" fmla="*/ 8603 h 431943"/>
                      <a:gd name="connsiteX4" fmla="*/ 67822 w 893354"/>
                      <a:gd name="connsiteY4" fmla="*/ 4210 h 431943"/>
                      <a:gd name="connsiteX5" fmla="*/ 222114 w 893354"/>
                      <a:gd name="connsiteY5" fmla="*/ 59118 h 431943"/>
                      <a:gd name="connsiteX6" fmla="*/ 222114 w 893354"/>
                      <a:gd name="connsiteY6" fmla="*/ 39900 h 431943"/>
                      <a:gd name="connsiteX7" fmla="*/ 252862 w 893354"/>
                      <a:gd name="connsiteY7" fmla="*/ 5858 h 431943"/>
                      <a:gd name="connsiteX8" fmla="*/ 347853 w 893354"/>
                      <a:gd name="connsiteY8" fmla="*/ 367 h 431943"/>
                      <a:gd name="connsiteX9" fmla="*/ 457119 w 893354"/>
                      <a:gd name="connsiteY9" fmla="*/ 22879 h 431943"/>
                      <a:gd name="connsiteX10" fmla="*/ 498850 w 893354"/>
                      <a:gd name="connsiteY10" fmla="*/ 42646 h 431943"/>
                      <a:gd name="connsiteX11" fmla="*/ 890343 w 893354"/>
                      <a:gd name="connsiteY11" fmla="*/ 333658 h 431943"/>
                      <a:gd name="connsiteX12" fmla="*/ 878812 w 893354"/>
                      <a:gd name="connsiteY12" fmla="*/ 397900 h 431943"/>
                      <a:gd name="connsiteX13" fmla="*/ 817865 w 893354"/>
                      <a:gd name="connsiteY13" fmla="*/ 430296 h 431943"/>
                      <a:gd name="connsiteX14" fmla="*/ 626236 w 893354"/>
                      <a:gd name="connsiteY14" fmla="*/ 431943 h 431943"/>
                      <a:gd name="connsiteX15" fmla="*/ 26092 w 893354"/>
                      <a:gd name="connsiteY15" fmla="*/ 345738 h 431943"/>
                      <a:gd name="connsiteX16" fmla="*/ 78255 w 893354"/>
                      <a:gd name="connsiteY16" fmla="*/ 397351 h 431943"/>
                      <a:gd name="connsiteX17" fmla="*/ 816766 w 893354"/>
                      <a:gd name="connsiteY17" fmla="*/ 405587 h 431943"/>
                      <a:gd name="connsiteX18" fmla="*/ 859046 w 893354"/>
                      <a:gd name="connsiteY18" fmla="*/ 383075 h 431943"/>
                      <a:gd name="connsiteX19" fmla="*/ 866733 w 893354"/>
                      <a:gd name="connsiteY19" fmla="*/ 339697 h 431943"/>
                      <a:gd name="connsiteX20" fmla="*/ 488417 w 893354"/>
                      <a:gd name="connsiteY20" fmla="*/ 64060 h 431943"/>
                      <a:gd name="connsiteX21" fmla="*/ 446138 w 893354"/>
                      <a:gd name="connsiteY21" fmla="*/ 43744 h 431943"/>
                      <a:gd name="connsiteX22" fmla="*/ 348951 w 893354"/>
                      <a:gd name="connsiteY22" fmla="*/ 23977 h 431943"/>
                      <a:gd name="connsiteX23" fmla="*/ 253960 w 893354"/>
                      <a:gd name="connsiteY23" fmla="*/ 29468 h 431943"/>
                      <a:gd name="connsiteX24" fmla="*/ 246273 w 893354"/>
                      <a:gd name="connsiteY24" fmla="*/ 39351 h 431943"/>
                      <a:gd name="connsiteX25" fmla="*/ 246273 w 893354"/>
                      <a:gd name="connsiteY25" fmla="*/ 75590 h 431943"/>
                      <a:gd name="connsiteX26" fmla="*/ 241331 w 893354"/>
                      <a:gd name="connsiteY26" fmla="*/ 85474 h 431943"/>
                      <a:gd name="connsiteX27" fmla="*/ 230350 w 893354"/>
                      <a:gd name="connsiteY27" fmla="*/ 87121 h 431943"/>
                      <a:gd name="connsiteX28" fmla="*/ 68920 w 893354"/>
                      <a:gd name="connsiteY28" fmla="*/ 29468 h 431943"/>
                      <a:gd name="connsiteX29" fmla="*/ 26092 w 893354"/>
                      <a:gd name="connsiteY29" fmla="*/ 345738 h 431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893354" h="431943">
                        <a:moveTo>
                          <a:pt x="626236" y="431943"/>
                        </a:moveTo>
                        <a:cubicBezTo>
                          <a:pt x="499399" y="431943"/>
                          <a:pt x="319850" y="429747"/>
                          <a:pt x="77706" y="421510"/>
                        </a:cubicBezTo>
                        <a:cubicBezTo>
                          <a:pt x="36525" y="419864"/>
                          <a:pt x="4129" y="388017"/>
                          <a:pt x="1933" y="347385"/>
                        </a:cubicBezTo>
                        <a:cubicBezTo>
                          <a:pt x="-3009" y="255689"/>
                          <a:pt x="-2460" y="89866"/>
                          <a:pt x="53546" y="8603"/>
                        </a:cubicBezTo>
                        <a:cubicBezTo>
                          <a:pt x="56841" y="4210"/>
                          <a:pt x="62331" y="2014"/>
                          <a:pt x="67822" y="4210"/>
                        </a:cubicBezTo>
                        <a:lnTo>
                          <a:pt x="222114" y="59118"/>
                        </a:lnTo>
                        <a:lnTo>
                          <a:pt x="222114" y="39900"/>
                        </a:lnTo>
                        <a:cubicBezTo>
                          <a:pt x="222114" y="21781"/>
                          <a:pt x="235291" y="6956"/>
                          <a:pt x="252862" y="5858"/>
                        </a:cubicBezTo>
                        <a:lnTo>
                          <a:pt x="347853" y="367"/>
                        </a:lnTo>
                        <a:cubicBezTo>
                          <a:pt x="385190" y="-1830"/>
                          <a:pt x="423077" y="5858"/>
                          <a:pt x="457119" y="22879"/>
                        </a:cubicBezTo>
                        <a:cubicBezTo>
                          <a:pt x="468650" y="28370"/>
                          <a:pt x="482926" y="34958"/>
                          <a:pt x="498850" y="42646"/>
                        </a:cubicBezTo>
                        <a:cubicBezTo>
                          <a:pt x="622942" y="100848"/>
                          <a:pt x="853006" y="209017"/>
                          <a:pt x="890343" y="333658"/>
                        </a:cubicBezTo>
                        <a:cubicBezTo>
                          <a:pt x="896932" y="355621"/>
                          <a:pt x="892539" y="379232"/>
                          <a:pt x="878812" y="397900"/>
                        </a:cubicBezTo>
                        <a:cubicBezTo>
                          <a:pt x="864536" y="417667"/>
                          <a:pt x="842024" y="429747"/>
                          <a:pt x="817865" y="430296"/>
                        </a:cubicBezTo>
                        <a:cubicBezTo>
                          <a:pt x="776684" y="430845"/>
                          <a:pt x="714089" y="431943"/>
                          <a:pt x="626236" y="431943"/>
                        </a:cubicBezTo>
                        <a:close/>
                        <a:moveTo>
                          <a:pt x="26092" y="345738"/>
                        </a:moveTo>
                        <a:cubicBezTo>
                          <a:pt x="27740" y="374290"/>
                          <a:pt x="50252" y="396253"/>
                          <a:pt x="78255" y="397351"/>
                        </a:cubicBezTo>
                        <a:cubicBezTo>
                          <a:pt x="487319" y="411078"/>
                          <a:pt x="716285" y="408332"/>
                          <a:pt x="816766" y="405587"/>
                        </a:cubicBezTo>
                        <a:cubicBezTo>
                          <a:pt x="833239" y="405038"/>
                          <a:pt x="849162" y="396802"/>
                          <a:pt x="859046" y="383075"/>
                        </a:cubicBezTo>
                        <a:cubicBezTo>
                          <a:pt x="868380" y="370446"/>
                          <a:pt x="871125" y="354523"/>
                          <a:pt x="866733" y="339697"/>
                        </a:cubicBezTo>
                        <a:cubicBezTo>
                          <a:pt x="832690" y="225489"/>
                          <a:pt x="599880" y="116222"/>
                          <a:pt x="488417" y="64060"/>
                        </a:cubicBezTo>
                        <a:cubicBezTo>
                          <a:pt x="471945" y="56373"/>
                          <a:pt x="457669" y="49784"/>
                          <a:pt x="446138" y="43744"/>
                        </a:cubicBezTo>
                        <a:cubicBezTo>
                          <a:pt x="415389" y="28919"/>
                          <a:pt x="381896" y="21781"/>
                          <a:pt x="348951" y="23977"/>
                        </a:cubicBezTo>
                        <a:lnTo>
                          <a:pt x="253960" y="29468"/>
                        </a:lnTo>
                        <a:cubicBezTo>
                          <a:pt x="249568" y="29468"/>
                          <a:pt x="246273" y="34409"/>
                          <a:pt x="246273" y="39351"/>
                        </a:cubicBezTo>
                        <a:lnTo>
                          <a:pt x="246273" y="75590"/>
                        </a:lnTo>
                        <a:cubicBezTo>
                          <a:pt x="246273" y="79434"/>
                          <a:pt x="244626" y="83278"/>
                          <a:pt x="241331" y="85474"/>
                        </a:cubicBezTo>
                        <a:cubicBezTo>
                          <a:pt x="238037" y="87671"/>
                          <a:pt x="234193" y="88220"/>
                          <a:pt x="230350" y="87121"/>
                        </a:cubicBezTo>
                        <a:lnTo>
                          <a:pt x="68920" y="29468"/>
                        </a:lnTo>
                        <a:cubicBezTo>
                          <a:pt x="21151" y="107986"/>
                          <a:pt x="21700" y="260081"/>
                          <a:pt x="26092" y="34573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548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</p:grpSp>
            <p:sp>
              <p:nvSpPr>
                <p:cNvPr id="28" name="Freeform: Shape 27">
                  <a:extLst>
                    <a:ext uri="{FF2B5EF4-FFF2-40B4-BE49-F238E27FC236}">
                      <a16:creationId xmlns:a16="http://schemas.microsoft.com/office/drawing/2014/main" id="{C4C86BC1-906D-3595-DEE0-73BFEA2AA396}"/>
                    </a:ext>
                  </a:extLst>
                </p:cNvPr>
                <p:cNvSpPr/>
                <p:nvPr/>
              </p:nvSpPr>
              <p:spPr>
                <a:xfrm>
                  <a:off x="3567857" y="7835002"/>
                  <a:ext cx="694231" cy="50119"/>
                </a:xfrm>
                <a:custGeom>
                  <a:avLst/>
                  <a:gdLst>
                    <a:gd name="connsiteX0" fmla="*/ 473460 w 694231"/>
                    <a:gd name="connsiteY0" fmla="*/ 50119 h 50119"/>
                    <a:gd name="connsiteX1" fmla="*/ 10586 w 694231"/>
                    <a:gd name="connsiteY1" fmla="*/ 24313 h 50119"/>
                    <a:gd name="connsiteX2" fmla="*/ 153 w 694231"/>
                    <a:gd name="connsiteY2" fmla="*/ 10586 h 50119"/>
                    <a:gd name="connsiteX3" fmla="*/ 13880 w 694231"/>
                    <a:gd name="connsiteY3" fmla="*/ 153 h 50119"/>
                    <a:gd name="connsiteX4" fmla="*/ 681012 w 694231"/>
                    <a:gd name="connsiteY4" fmla="*/ 19920 h 50119"/>
                    <a:gd name="connsiteX5" fmla="*/ 694189 w 694231"/>
                    <a:gd name="connsiteY5" fmla="*/ 30901 h 50119"/>
                    <a:gd name="connsiteX6" fmla="*/ 683208 w 694231"/>
                    <a:gd name="connsiteY6" fmla="*/ 44080 h 50119"/>
                    <a:gd name="connsiteX7" fmla="*/ 473460 w 694231"/>
                    <a:gd name="connsiteY7" fmla="*/ 50119 h 50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94231" h="50119">
                      <a:moveTo>
                        <a:pt x="473460" y="50119"/>
                      </a:moveTo>
                      <a:cubicBezTo>
                        <a:pt x="352662" y="50119"/>
                        <a:pt x="189036" y="44628"/>
                        <a:pt x="10586" y="24313"/>
                      </a:cubicBezTo>
                      <a:cubicBezTo>
                        <a:pt x="3997" y="23764"/>
                        <a:pt x="-945" y="17723"/>
                        <a:pt x="153" y="10586"/>
                      </a:cubicBezTo>
                      <a:cubicBezTo>
                        <a:pt x="702" y="3996"/>
                        <a:pt x="6742" y="-945"/>
                        <a:pt x="13880" y="153"/>
                      </a:cubicBezTo>
                      <a:cubicBezTo>
                        <a:pt x="377371" y="42432"/>
                        <a:pt x="677717" y="20469"/>
                        <a:pt x="681012" y="19920"/>
                      </a:cubicBezTo>
                      <a:cubicBezTo>
                        <a:pt x="687601" y="19371"/>
                        <a:pt x="693640" y="24313"/>
                        <a:pt x="694189" y="30901"/>
                      </a:cubicBezTo>
                      <a:cubicBezTo>
                        <a:pt x="694739" y="37491"/>
                        <a:pt x="689797" y="43531"/>
                        <a:pt x="683208" y="44080"/>
                      </a:cubicBezTo>
                      <a:cubicBezTo>
                        <a:pt x="680463" y="44628"/>
                        <a:pt x="600297" y="50119"/>
                        <a:pt x="473460" y="5011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54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29" name="Freeform: Shape 28">
                  <a:extLst>
                    <a:ext uri="{FF2B5EF4-FFF2-40B4-BE49-F238E27FC236}">
                      <a16:creationId xmlns:a16="http://schemas.microsoft.com/office/drawing/2014/main" id="{CC8A031B-933A-2176-F11D-AD05C4CDC9B2}"/>
                    </a:ext>
                  </a:extLst>
                </p:cNvPr>
                <p:cNvSpPr/>
                <p:nvPr/>
              </p:nvSpPr>
              <p:spPr>
                <a:xfrm>
                  <a:off x="3812271" y="7597873"/>
                  <a:ext cx="188492" cy="142290"/>
                </a:xfrm>
                <a:custGeom>
                  <a:avLst/>
                  <a:gdLst>
                    <a:gd name="connsiteX0" fmla="*/ 176334 w 188492"/>
                    <a:gd name="connsiteY0" fmla="*/ 142291 h 142290"/>
                    <a:gd name="connsiteX1" fmla="*/ 169196 w 188492"/>
                    <a:gd name="connsiteY1" fmla="*/ 140095 h 142290"/>
                    <a:gd name="connsiteX2" fmla="*/ 5021 w 188492"/>
                    <a:gd name="connsiteY2" fmla="*/ 22043 h 142290"/>
                    <a:gd name="connsiteX3" fmla="*/ 2275 w 188492"/>
                    <a:gd name="connsiteY3" fmla="*/ 5021 h 142290"/>
                    <a:gd name="connsiteX4" fmla="*/ 19297 w 188492"/>
                    <a:gd name="connsiteY4" fmla="*/ 2275 h 142290"/>
                    <a:gd name="connsiteX5" fmla="*/ 183472 w 188492"/>
                    <a:gd name="connsiteY5" fmla="*/ 120327 h 142290"/>
                    <a:gd name="connsiteX6" fmla="*/ 186217 w 188492"/>
                    <a:gd name="connsiteY6" fmla="*/ 137349 h 142290"/>
                    <a:gd name="connsiteX7" fmla="*/ 176334 w 188492"/>
                    <a:gd name="connsiteY7" fmla="*/ 142291 h 142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492" h="142290">
                      <a:moveTo>
                        <a:pt x="176334" y="142291"/>
                      </a:moveTo>
                      <a:cubicBezTo>
                        <a:pt x="174137" y="142291"/>
                        <a:pt x="171392" y="141742"/>
                        <a:pt x="169196" y="140095"/>
                      </a:cubicBezTo>
                      <a:lnTo>
                        <a:pt x="5021" y="22043"/>
                      </a:lnTo>
                      <a:cubicBezTo>
                        <a:pt x="-470" y="18199"/>
                        <a:pt x="-1568" y="10512"/>
                        <a:pt x="2275" y="5021"/>
                      </a:cubicBezTo>
                      <a:cubicBezTo>
                        <a:pt x="6119" y="-470"/>
                        <a:pt x="13806" y="-1568"/>
                        <a:pt x="19297" y="2275"/>
                      </a:cubicBezTo>
                      <a:lnTo>
                        <a:pt x="183472" y="120327"/>
                      </a:lnTo>
                      <a:cubicBezTo>
                        <a:pt x="188962" y="124171"/>
                        <a:pt x="190061" y="131859"/>
                        <a:pt x="186217" y="137349"/>
                      </a:cubicBezTo>
                      <a:cubicBezTo>
                        <a:pt x="183472" y="140644"/>
                        <a:pt x="180177" y="142291"/>
                        <a:pt x="176334" y="14229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54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</p:grpSp>
          <p:grpSp>
            <p:nvGrpSpPr>
              <p:cNvPr id="30" name="Graphic 10">
                <a:extLst>
                  <a:ext uri="{FF2B5EF4-FFF2-40B4-BE49-F238E27FC236}">
                    <a16:creationId xmlns:a16="http://schemas.microsoft.com/office/drawing/2014/main" id="{189C4754-2C9F-C05B-ED47-BB582EE6C109}"/>
                  </a:ext>
                </a:extLst>
              </p:cNvPr>
              <p:cNvGrpSpPr/>
              <p:nvPr/>
            </p:nvGrpSpPr>
            <p:grpSpPr>
              <a:xfrm>
                <a:off x="2051608" y="3632292"/>
                <a:ext cx="1806089" cy="3736694"/>
                <a:chOff x="2051608" y="3632292"/>
                <a:chExt cx="1806089" cy="3736694"/>
              </a:xfrm>
            </p:grpSpPr>
            <p:grpSp>
              <p:nvGrpSpPr>
                <p:cNvPr id="31" name="Graphic 10">
                  <a:extLst>
                    <a:ext uri="{FF2B5EF4-FFF2-40B4-BE49-F238E27FC236}">
                      <a16:creationId xmlns:a16="http://schemas.microsoft.com/office/drawing/2014/main" id="{7505A79D-4986-E515-2DDE-90F65BA59270}"/>
                    </a:ext>
                  </a:extLst>
                </p:cNvPr>
                <p:cNvGrpSpPr/>
                <p:nvPr/>
              </p:nvGrpSpPr>
              <p:grpSpPr>
                <a:xfrm>
                  <a:off x="2051608" y="3632292"/>
                  <a:ext cx="1806089" cy="3736694"/>
                  <a:chOff x="2051608" y="3632292"/>
                  <a:chExt cx="1806089" cy="3736694"/>
                </a:xfrm>
              </p:grpSpPr>
              <p:sp>
                <p:nvSpPr>
                  <p:cNvPr id="32" name="Freeform: Shape 31">
                    <a:extLst>
                      <a:ext uri="{FF2B5EF4-FFF2-40B4-BE49-F238E27FC236}">
                        <a16:creationId xmlns:a16="http://schemas.microsoft.com/office/drawing/2014/main" id="{A55103D8-ED86-4ED7-19FD-1EE9512DCE95}"/>
                      </a:ext>
                    </a:extLst>
                  </p:cNvPr>
                  <p:cNvSpPr/>
                  <p:nvPr/>
                </p:nvSpPr>
                <p:spPr>
                  <a:xfrm>
                    <a:off x="2064770" y="3642935"/>
                    <a:ext cx="1780894" cy="3714196"/>
                  </a:xfrm>
                  <a:custGeom>
                    <a:avLst/>
                    <a:gdLst>
                      <a:gd name="connsiteX0" fmla="*/ 1531243 w 1780894"/>
                      <a:gd name="connsiteY0" fmla="*/ 202610 h 3714196"/>
                      <a:gd name="connsiteX1" fmla="*/ 1771740 w 1780894"/>
                      <a:gd name="connsiteY1" fmla="*/ 3699147 h 3714196"/>
                      <a:gd name="connsiteX2" fmla="*/ 1676200 w 1780894"/>
                      <a:gd name="connsiteY2" fmla="*/ 3709031 h 3714196"/>
                      <a:gd name="connsiteX3" fmla="*/ 1521909 w 1780894"/>
                      <a:gd name="connsiteY3" fmla="*/ 3712874 h 3714196"/>
                      <a:gd name="connsiteX4" fmla="*/ 1431310 w 1780894"/>
                      <a:gd name="connsiteY4" fmla="*/ 3708482 h 3714196"/>
                      <a:gd name="connsiteX5" fmla="*/ 884976 w 1780894"/>
                      <a:gd name="connsiteY5" fmla="*/ 1229389 h 3714196"/>
                      <a:gd name="connsiteX6" fmla="*/ 371038 w 1780894"/>
                      <a:gd name="connsiteY6" fmla="*/ 3632708 h 3714196"/>
                      <a:gd name="connsiteX7" fmla="*/ 63554 w 1780894"/>
                      <a:gd name="connsiteY7" fmla="*/ 3623374 h 3714196"/>
                      <a:gd name="connsiteX8" fmla="*/ 410 w 1780894"/>
                      <a:gd name="connsiteY8" fmla="*/ 2296250 h 3714196"/>
                      <a:gd name="connsiteX9" fmla="*/ 129443 w 1780894"/>
                      <a:gd name="connsiteY9" fmla="*/ 759926 h 3714196"/>
                      <a:gd name="connsiteX10" fmla="*/ 255732 w 1780894"/>
                      <a:gd name="connsiteY10" fmla="*/ 329997 h 3714196"/>
                      <a:gd name="connsiteX11" fmla="*/ 371587 w 1780894"/>
                      <a:gd name="connsiteY11" fmla="*/ 0 h 3714196"/>
                      <a:gd name="connsiteX12" fmla="*/ 1531243 w 1780894"/>
                      <a:gd name="connsiteY12" fmla="*/ 202610 h 37141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780894" h="3714196">
                        <a:moveTo>
                          <a:pt x="1531243" y="202610"/>
                        </a:moveTo>
                        <a:cubicBezTo>
                          <a:pt x="1531243" y="202610"/>
                          <a:pt x="1837080" y="2299544"/>
                          <a:pt x="1771740" y="3699147"/>
                        </a:cubicBezTo>
                        <a:lnTo>
                          <a:pt x="1676200" y="3709031"/>
                        </a:lnTo>
                        <a:cubicBezTo>
                          <a:pt x="1625136" y="3713972"/>
                          <a:pt x="1573522" y="3715619"/>
                          <a:pt x="1521909" y="3712874"/>
                        </a:cubicBezTo>
                        <a:lnTo>
                          <a:pt x="1431310" y="3708482"/>
                        </a:lnTo>
                        <a:cubicBezTo>
                          <a:pt x="1431310" y="3708482"/>
                          <a:pt x="1066722" y="1582447"/>
                          <a:pt x="884976" y="1229389"/>
                        </a:cubicBezTo>
                        <a:cubicBezTo>
                          <a:pt x="884976" y="1229389"/>
                          <a:pt x="389707" y="3120418"/>
                          <a:pt x="371038" y="3632708"/>
                        </a:cubicBezTo>
                        <a:cubicBezTo>
                          <a:pt x="371038" y="3632708"/>
                          <a:pt x="150857" y="3654672"/>
                          <a:pt x="63554" y="3623374"/>
                        </a:cubicBezTo>
                        <a:cubicBezTo>
                          <a:pt x="16333" y="3129203"/>
                          <a:pt x="2606" y="2617461"/>
                          <a:pt x="410" y="2296250"/>
                        </a:cubicBezTo>
                        <a:cubicBezTo>
                          <a:pt x="-6728" y="1375444"/>
                          <a:pt x="81124" y="958143"/>
                          <a:pt x="129443" y="759926"/>
                        </a:cubicBezTo>
                        <a:cubicBezTo>
                          <a:pt x="173919" y="578180"/>
                          <a:pt x="221140" y="429929"/>
                          <a:pt x="255732" y="329997"/>
                        </a:cubicBezTo>
                        <a:lnTo>
                          <a:pt x="371587" y="0"/>
                        </a:lnTo>
                        <a:lnTo>
                          <a:pt x="1531243" y="202610"/>
                        </a:lnTo>
                        <a:close/>
                      </a:path>
                    </a:pathLst>
                  </a:custGeom>
                  <a:solidFill>
                    <a:srgbClr val="F2F2F2"/>
                  </a:solidFill>
                  <a:ln w="548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  <p:sp>
                <p:nvSpPr>
                  <p:cNvPr id="33" name="Freeform: Shape 32">
                    <a:extLst>
                      <a:ext uri="{FF2B5EF4-FFF2-40B4-BE49-F238E27FC236}">
                        <a16:creationId xmlns:a16="http://schemas.microsoft.com/office/drawing/2014/main" id="{F6A10961-C55F-D707-150B-9FB8958AA786}"/>
                      </a:ext>
                    </a:extLst>
                  </p:cNvPr>
                  <p:cNvSpPr/>
                  <p:nvPr/>
                </p:nvSpPr>
                <p:spPr>
                  <a:xfrm>
                    <a:off x="2051608" y="3632292"/>
                    <a:ext cx="1806089" cy="3736694"/>
                  </a:xfrm>
                  <a:custGeom>
                    <a:avLst/>
                    <a:gdLst>
                      <a:gd name="connsiteX0" fmla="*/ 1586684 w 1806089"/>
                      <a:gd name="connsiteY0" fmla="*/ 3736695 h 3736694"/>
                      <a:gd name="connsiteX1" fmla="*/ 1534522 w 1806089"/>
                      <a:gd name="connsiteY1" fmla="*/ 3735597 h 3736694"/>
                      <a:gd name="connsiteX2" fmla="*/ 1443924 w 1806089"/>
                      <a:gd name="connsiteY2" fmla="*/ 3731204 h 3736694"/>
                      <a:gd name="connsiteX3" fmla="*/ 1432393 w 1806089"/>
                      <a:gd name="connsiteY3" fmla="*/ 3721321 h 3736694"/>
                      <a:gd name="connsiteX4" fmla="*/ 900884 w 1806089"/>
                      <a:gd name="connsiteY4" fmla="*/ 1275722 h 3736694"/>
                      <a:gd name="connsiteX5" fmla="*/ 395731 w 1806089"/>
                      <a:gd name="connsiteY5" fmla="*/ 3643900 h 3736694"/>
                      <a:gd name="connsiteX6" fmla="*/ 384750 w 1806089"/>
                      <a:gd name="connsiteY6" fmla="*/ 3655431 h 3736694"/>
                      <a:gd name="connsiteX7" fmla="*/ 71774 w 1806089"/>
                      <a:gd name="connsiteY7" fmla="*/ 3645548 h 3736694"/>
                      <a:gd name="connsiteX8" fmla="*/ 63538 w 1806089"/>
                      <a:gd name="connsiteY8" fmla="*/ 3635115 h 3736694"/>
                      <a:gd name="connsiteX9" fmla="*/ 394 w 1806089"/>
                      <a:gd name="connsiteY9" fmla="*/ 2306893 h 3736694"/>
                      <a:gd name="connsiteX10" fmla="*/ 129977 w 1806089"/>
                      <a:gd name="connsiteY10" fmla="*/ 768921 h 3736694"/>
                      <a:gd name="connsiteX11" fmla="*/ 256814 w 1806089"/>
                      <a:gd name="connsiteY11" fmla="*/ 337894 h 3736694"/>
                      <a:gd name="connsiteX12" fmla="*/ 372670 w 1806089"/>
                      <a:gd name="connsiteY12" fmla="*/ 7898 h 3736694"/>
                      <a:gd name="connsiteX13" fmla="*/ 386397 w 1806089"/>
                      <a:gd name="connsiteY13" fmla="*/ 210 h 3736694"/>
                      <a:gd name="connsiteX14" fmla="*/ 1546601 w 1806089"/>
                      <a:gd name="connsiteY14" fmla="*/ 201173 h 3736694"/>
                      <a:gd name="connsiteX15" fmla="*/ 1556485 w 1806089"/>
                      <a:gd name="connsiteY15" fmla="*/ 211606 h 3736694"/>
                      <a:gd name="connsiteX16" fmla="*/ 1796982 w 1806089"/>
                      <a:gd name="connsiteY16" fmla="*/ 3710888 h 3736694"/>
                      <a:gd name="connsiteX17" fmla="*/ 1786000 w 1806089"/>
                      <a:gd name="connsiteY17" fmla="*/ 3722419 h 3736694"/>
                      <a:gd name="connsiteX18" fmla="*/ 1690460 w 1806089"/>
                      <a:gd name="connsiteY18" fmla="*/ 3731753 h 3736694"/>
                      <a:gd name="connsiteX19" fmla="*/ 1586684 w 1806089"/>
                      <a:gd name="connsiteY19" fmla="*/ 3736695 h 3736694"/>
                      <a:gd name="connsiteX20" fmla="*/ 1454905 w 1806089"/>
                      <a:gd name="connsiteY20" fmla="*/ 3707044 h 3736694"/>
                      <a:gd name="connsiteX21" fmla="*/ 1535620 w 1806089"/>
                      <a:gd name="connsiteY21" fmla="*/ 3710888 h 3736694"/>
                      <a:gd name="connsiteX22" fmla="*/ 1688264 w 1806089"/>
                      <a:gd name="connsiteY22" fmla="*/ 3707044 h 3736694"/>
                      <a:gd name="connsiteX23" fmla="*/ 1773371 w 1806089"/>
                      <a:gd name="connsiteY23" fmla="*/ 3698808 h 3736694"/>
                      <a:gd name="connsiteX24" fmla="*/ 1533424 w 1806089"/>
                      <a:gd name="connsiteY24" fmla="*/ 223686 h 3736694"/>
                      <a:gd name="connsiteX25" fmla="*/ 392437 w 1806089"/>
                      <a:gd name="connsiteY25" fmla="*/ 24370 h 3736694"/>
                      <a:gd name="connsiteX26" fmla="*/ 279875 w 1806089"/>
                      <a:gd name="connsiteY26" fmla="*/ 345032 h 3736694"/>
                      <a:gd name="connsiteX27" fmla="*/ 154136 w 1806089"/>
                      <a:gd name="connsiteY27" fmla="*/ 773863 h 3736694"/>
                      <a:gd name="connsiteX28" fmla="*/ 25103 w 1806089"/>
                      <a:gd name="connsiteY28" fmla="*/ 2306343 h 3736694"/>
                      <a:gd name="connsiteX29" fmla="*/ 87149 w 1806089"/>
                      <a:gd name="connsiteY29" fmla="*/ 3624682 h 3736694"/>
                      <a:gd name="connsiteX30" fmla="*/ 372121 w 1806089"/>
                      <a:gd name="connsiteY30" fmla="*/ 3631821 h 3736694"/>
                      <a:gd name="connsiteX31" fmla="*/ 886059 w 1806089"/>
                      <a:gd name="connsiteY31" fmla="*/ 1236737 h 3736694"/>
                      <a:gd name="connsiteX32" fmla="*/ 896492 w 1806089"/>
                      <a:gd name="connsiteY32" fmla="*/ 1227952 h 3736694"/>
                      <a:gd name="connsiteX33" fmla="*/ 908571 w 1806089"/>
                      <a:gd name="connsiteY33" fmla="*/ 1234541 h 3736694"/>
                      <a:gd name="connsiteX34" fmla="*/ 1454905 w 1806089"/>
                      <a:gd name="connsiteY34" fmla="*/ 3707044 h 3736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</a:cxnLst>
                    <a:rect l="l" t="t" r="r" b="b"/>
                    <a:pathLst>
                      <a:path w="1806089" h="3736694">
                        <a:moveTo>
                          <a:pt x="1586684" y="3736695"/>
                        </a:moveTo>
                        <a:cubicBezTo>
                          <a:pt x="1569114" y="3736695"/>
                          <a:pt x="1552092" y="3736146"/>
                          <a:pt x="1534522" y="3735597"/>
                        </a:cubicBezTo>
                        <a:lnTo>
                          <a:pt x="1443924" y="3731204"/>
                        </a:lnTo>
                        <a:cubicBezTo>
                          <a:pt x="1438433" y="3730655"/>
                          <a:pt x="1433491" y="3726812"/>
                          <a:pt x="1432393" y="3721321"/>
                        </a:cubicBezTo>
                        <a:cubicBezTo>
                          <a:pt x="1429098" y="3700456"/>
                          <a:pt x="1084277" y="1699062"/>
                          <a:pt x="900884" y="1275722"/>
                        </a:cubicBezTo>
                        <a:cubicBezTo>
                          <a:pt x="835544" y="1528298"/>
                          <a:pt x="412753" y="3175536"/>
                          <a:pt x="395731" y="3643900"/>
                        </a:cubicBezTo>
                        <a:cubicBezTo>
                          <a:pt x="395731" y="3649941"/>
                          <a:pt x="390789" y="3654882"/>
                          <a:pt x="384750" y="3655431"/>
                        </a:cubicBezTo>
                        <a:cubicBezTo>
                          <a:pt x="375415" y="3656529"/>
                          <a:pt x="160725" y="3677395"/>
                          <a:pt x="71774" y="3645548"/>
                        </a:cubicBezTo>
                        <a:cubicBezTo>
                          <a:pt x="67382" y="3643900"/>
                          <a:pt x="64087" y="3640057"/>
                          <a:pt x="63538" y="3635115"/>
                        </a:cubicBezTo>
                        <a:cubicBezTo>
                          <a:pt x="13023" y="3106901"/>
                          <a:pt x="2590" y="2575941"/>
                          <a:pt x="394" y="2306893"/>
                        </a:cubicBezTo>
                        <a:cubicBezTo>
                          <a:pt x="-6195" y="1432209"/>
                          <a:pt x="71225" y="1010516"/>
                          <a:pt x="129977" y="768921"/>
                        </a:cubicBezTo>
                        <a:cubicBezTo>
                          <a:pt x="165118" y="623415"/>
                          <a:pt x="207946" y="478459"/>
                          <a:pt x="256814" y="337894"/>
                        </a:cubicBezTo>
                        <a:lnTo>
                          <a:pt x="372670" y="7898"/>
                        </a:lnTo>
                        <a:cubicBezTo>
                          <a:pt x="374866" y="2407"/>
                          <a:pt x="380357" y="-888"/>
                          <a:pt x="386397" y="210"/>
                        </a:cubicBezTo>
                        <a:lnTo>
                          <a:pt x="1546601" y="201173"/>
                        </a:lnTo>
                        <a:cubicBezTo>
                          <a:pt x="1551543" y="202272"/>
                          <a:pt x="1555936" y="206115"/>
                          <a:pt x="1556485" y="211606"/>
                        </a:cubicBezTo>
                        <a:cubicBezTo>
                          <a:pt x="1559779" y="232471"/>
                          <a:pt x="1861773" y="2326110"/>
                          <a:pt x="1796982" y="3710888"/>
                        </a:cubicBezTo>
                        <a:cubicBezTo>
                          <a:pt x="1796433" y="3716928"/>
                          <a:pt x="1792040" y="3721870"/>
                          <a:pt x="1786000" y="3722419"/>
                        </a:cubicBezTo>
                        <a:lnTo>
                          <a:pt x="1690460" y="3731753"/>
                        </a:lnTo>
                        <a:cubicBezTo>
                          <a:pt x="1656417" y="3735048"/>
                          <a:pt x="1621276" y="3736695"/>
                          <a:pt x="1586684" y="3736695"/>
                        </a:cubicBezTo>
                        <a:close/>
                        <a:moveTo>
                          <a:pt x="1454905" y="3707044"/>
                        </a:moveTo>
                        <a:lnTo>
                          <a:pt x="1535620" y="3710888"/>
                        </a:lnTo>
                        <a:cubicBezTo>
                          <a:pt x="1586135" y="3713634"/>
                          <a:pt x="1637749" y="3711986"/>
                          <a:pt x="1688264" y="3707044"/>
                        </a:cubicBezTo>
                        <a:lnTo>
                          <a:pt x="1773371" y="3698808"/>
                        </a:lnTo>
                        <a:cubicBezTo>
                          <a:pt x="1833770" y="2361801"/>
                          <a:pt x="1554838" y="371937"/>
                          <a:pt x="1533424" y="223686"/>
                        </a:cubicBezTo>
                        <a:lnTo>
                          <a:pt x="392437" y="24370"/>
                        </a:lnTo>
                        <a:lnTo>
                          <a:pt x="279875" y="345032"/>
                        </a:lnTo>
                        <a:cubicBezTo>
                          <a:pt x="231556" y="485048"/>
                          <a:pt x="188728" y="628906"/>
                          <a:pt x="154136" y="773863"/>
                        </a:cubicBezTo>
                        <a:cubicBezTo>
                          <a:pt x="95934" y="1014360"/>
                          <a:pt x="19063" y="1434405"/>
                          <a:pt x="25103" y="2306343"/>
                        </a:cubicBezTo>
                        <a:cubicBezTo>
                          <a:pt x="27299" y="2573745"/>
                          <a:pt x="37731" y="3099763"/>
                          <a:pt x="87149" y="3624682"/>
                        </a:cubicBezTo>
                        <a:cubicBezTo>
                          <a:pt x="164020" y="3647744"/>
                          <a:pt x="328743" y="3635664"/>
                          <a:pt x="372121" y="3631821"/>
                        </a:cubicBezTo>
                        <a:cubicBezTo>
                          <a:pt x="397378" y="3109098"/>
                          <a:pt x="881117" y="1255406"/>
                          <a:pt x="886059" y="1236737"/>
                        </a:cubicBezTo>
                        <a:cubicBezTo>
                          <a:pt x="887157" y="1231795"/>
                          <a:pt x="891550" y="1228501"/>
                          <a:pt x="896492" y="1227952"/>
                        </a:cubicBezTo>
                        <a:cubicBezTo>
                          <a:pt x="901433" y="1227402"/>
                          <a:pt x="906375" y="1230148"/>
                          <a:pt x="908571" y="1234541"/>
                        </a:cubicBezTo>
                        <a:cubicBezTo>
                          <a:pt x="1085375" y="1576068"/>
                          <a:pt x="1424706" y="3532438"/>
                          <a:pt x="1454905" y="370704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548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</p:grpSp>
            <p:sp>
              <p:nvSpPr>
                <p:cNvPr id="34" name="Freeform: Shape 33">
                  <a:extLst>
                    <a:ext uri="{FF2B5EF4-FFF2-40B4-BE49-F238E27FC236}">
                      <a16:creationId xmlns:a16="http://schemas.microsoft.com/office/drawing/2014/main" id="{3A797569-6673-95FF-2304-9E9E3B69A4DE}"/>
                    </a:ext>
                  </a:extLst>
                </p:cNvPr>
                <p:cNvSpPr/>
                <p:nvPr/>
              </p:nvSpPr>
              <p:spPr>
                <a:xfrm>
                  <a:off x="2920574" y="4627797"/>
                  <a:ext cx="228125" cy="317553"/>
                </a:xfrm>
                <a:custGeom>
                  <a:avLst/>
                  <a:gdLst>
                    <a:gd name="connsiteX0" fmla="*/ 12151 w 228125"/>
                    <a:gd name="connsiteY0" fmla="*/ 317554 h 317553"/>
                    <a:gd name="connsiteX1" fmla="*/ 8857 w 228125"/>
                    <a:gd name="connsiteY1" fmla="*/ 317005 h 317553"/>
                    <a:gd name="connsiteX2" fmla="*/ 620 w 228125"/>
                    <a:gd name="connsiteY2" fmla="*/ 302180 h 317553"/>
                    <a:gd name="connsiteX3" fmla="*/ 51685 w 228125"/>
                    <a:gd name="connsiteY3" fmla="*/ 117140 h 317553"/>
                    <a:gd name="connsiteX4" fmla="*/ 165893 w 228125"/>
                    <a:gd name="connsiteY4" fmla="*/ 10070 h 317553"/>
                    <a:gd name="connsiteX5" fmla="*/ 213663 w 228125"/>
                    <a:gd name="connsiteY5" fmla="*/ 186 h 317553"/>
                    <a:gd name="connsiteX6" fmla="*/ 227939 w 228125"/>
                    <a:gd name="connsiteY6" fmla="*/ 9520 h 317553"/>
                    <a:gd name="connsiteX7" fmla="*/ 218605 w 228125"/>
                    <a:gd name="connsiteY7" fmla="*/ 23797 h 317553"/>
                    <a:gd name="connsiteX8" fmla="*/ 170835 w 228125"/>
                    <a:gd name="connsiteY8" fmla="*/ 33680 h 317553"/>
                    <a:gd name="connsiteX9" fmla="*/ 75295 w 228125"/>
                    <a:gd name="connsiteY9" fmla="*/ 123180 h 317553"/>
                    <a:gd name="connsiteX10" fmla="*/ 24231 w 228125"/>
                    <a:gd name="connsiteY10" fmla="*/ 308220 h 317553"/>
                    <a:gd name="connsiteX11" fmla="*/ 12151 w 228125"/>
                    <a:gd name="connsiteY11" fmla="*/ 317554 h 317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28125" h="317553">
                      <a:moveTo>
                        <a:pt x="12151" y="317554"/>
                      </a:moveTo>
                      <a:cubicBezTo>
                        <a:pt x="11053" y="317554"/>
                        <a:pt x="9955" y="317554"/>
                        <a:pt x="8857" y="317005"/>
                      </a:cubicBezTo>
                      <a:cubicBezTo>
                        <a:pt x="2268" y="315357"/>
                        <a:pt x="-1576" y="308768"/>
                        <a:pt x="620" y="302180"/>
                      </a:cubicBezTo>
                      <a:lnTo>
                        <a:pt x="51685" y="117140"/>
                      </a:lnTo>
                      <a:cubicBezTo>
                        <a:pt x="66510" y="62781"/>
                        <a:pt x="110436" y="21600"/>
                        <a:pt x="165893" y="10070"/>
                      </a:cubicBezTo>
                      <a:lnTo>
                        <a:pt x="213663" y="186"/>
                      </a:lnTo>
                      <a:cubicBezTo>
                        <a:pt x="220252" y="-912"/>
                        <a:pt x="226841" y="2932"/>
                        <a:pt x="227939" y="9520"/>
                      </a:cubicBezTo>
                      <a:cubicBezTo>
                        <a:pt x="229037" y="16109"/>
                        <a:pt x="225194" y="22698"/>
                        <a:pt x="218605" y="23797"/>
                      </a:cubicBezTo>
                      <a:lnTo>
                        <a:pt x="170835" y="33680"/>
                      </a:lnTo>
                      <a:cubicBezTo>
                        <a:pt x="124712" y="43014"/>
                        <a:pt x="87924" y="77606"/>
                        <a:pt x="75295" y="123180"/>
                      </a:cubicBezTo>
                      <a:lnTo>
                        <a:pt x="24231" y="308220"/>
                      </a:lnTo>
                      <a:cubicBezTo>
                        <a:pt x="22035" y="313710"/>
                        <a:pt x="17093" y="317554"/>
                        <a:pt x="12151" y="31755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54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35" name="Freeform: Shape 34">
                  <a:extLst>
                    <a:ext uri="{FF2B5EF4-FFF2-40B4-BE49-F238E27FC236}">
                      <a16:creationId xmlns:a16="http://schemas.microsoft.com/office/drawing/2014/main" id="{31B6B750-F81C-DB73-1ABC-E87E4876F3EC}"/>
                    </a:ext>
                  </a:extLst>
                </p:cNvPr>
                <p:cNvSpPr/>
                <p:nvPr/>
              </p:nvSpPr>
              <p:spPr>
                <a:xfrm>
                  <a:off x="2248404" y="4312980"/>
                  <a:ext cx="354155" cy="288098"/>
                </a:xfrm>
                <a:custGeom>
                  <a:avLst/>
                  <a:gdLst>
                    <a:gd name="connsiteX0" fmla="*/ 12248 w 354155"/>
                    <a:gd name="connsiteY0" fmla="*/ 287549 h 288098"/>
                    <a:gd name="connsiteX1" fmla="*/ 168 w 354155"/>
                    <a:gd name="connsiteY1" fmla="*/ 277665 h 288098"/>
                    <a:gd name="connsiteX2" fmla="*/ 10052 w 354155"/>
                    <a:gd name="connsiteY2" fmla="*/ 263938 h 288098"/>
                    <a:gd name="connsiteX3" fmla="*/ 330165 w 354155"/>
                    <a:gd name="connsiteY3" fmla="*/ 9166 h 288098"/>
                    <a:gd name="connsiteX4" fmla="*/ 344990 w 354155"/>
                    <a:gd name="connsiteY4" fmla="*/ 380 h 288098"/>
                    <a:gd name="connsiteX5" fmla="*/ 353775 w 354155"/>
                    <a:gd name="connsiteY5" fmla="*/ 15206 h 288098"/>
                    <a:gd name="connsiteX6" fmla="*/ 13895 w 354155"/>
                    <a:gd name="connsiteY6" fmla="*/ 288098 h 288098"/>
                    <a:gd name="connsiteX7" fmla="*/ 12248 w 354155"/>
                    <a:gd name="connsiteY7" fmla="*/ 287549 h 288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54155" h="288098">
                      <a:moveTo>
                        <a:pt x="12248" y="287549"/>
                      </a:moveTo>
                      <a:cubicBezTo>
                        <a:pt x="6208" y="287549"/>
                        <a:pt x="1266" y="283156"/>
                        <a:pt x="168" y="277665"/>
                      </a:cubicBezTo>
                      <a:cubicBezTo>
                        <a:pt x="-930" y="271077"/>
                        <a:pt x="3463" y="265037"/>
                        <a:pt x="10052" y="263938"/>
                      </a:cubicBezTo>
                      <a:cubicBezTo>
                        <a:pt x="275257" y="219463"/>
                        <a:pt x="327969" y="17951"/>
                        <a:pt x="330165" y="9166"/>
                      </a:cubicBezTo>
                      <a:cubicBezTo>
                        <a:pt x="331812" y="2577"/>
                        <a:pt x="338401" y="-1267"/>
                        <a:pt x="344990" y="380"/>
                      </a:cubicBezTo>
                      <a:cubicBezTo>
                        <a:pt x="351579" y="2028"/>
                        <a:pt x="355422" y="8617"/>
                        <a:pt x="353775" y="15206"/>
                      </a:cubicBezTo>
                      <a:cubicBezTo>
                        <a:pt x="353226" y="17402"/>
                        <a:pt x="296122" y="241426"/>
                        <a:pt x="13895" y="288098"/>
                      </a:cubicBezTo>
                      <a:cubicBezTo>
                        <a:pt x="13346" y="287549"/>
                        <a:pt x="12797" y="287549"/>
                        <a:pt x="12248" y="28754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54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36" name="Freeform: Shape 35">
                  <a:extLst>
                    <a:ext uri="{FF2B5EF4-FFF2-40B4-BE49-F238E27FC236}">
                      <a16:creationId xmlns:a16="http://schemas.microsoft.com/office/drawing/2014/main" id="{A46E72C3-6CB2-2013-DFCD-C04484BE4947}"/>
                    </a:ext>
                  </a:extLst>
                </p:cNvPr>
                <p:cNvSpPr/>
                <p:nvPr/>
              </p:nvSpPr>
              <p:spPr>
                <a:xfrm>
                  <a:off x="3443910" y="4220528"/>
                  <a:ext cx="177328" cy="242181"/>
                </a:xfrm>
                <a:custGeom>
                  <a:avLst/>
                  <a:gdLst>
                    <a:gd name="connsiteX0" fmla="*/ 165830 w 177328"/>
                    <a:gd name="connsiteY0" fmla="*/ 242182 h 242181"/>
                    <a:gd name="connsiteX1" fmla="*/ 160888 w 177328"/>
                    <a:gd name="connsiteY1" fmla="*/ 241084 h 242181"/>
                    <a:gd name="connsiteX2" fmla="*/ 8 w 177328"/>
                    <a:gd name="connsiteY2" fmla="*/ 11568 h 242181"/>
                    <a:gd name="connsiteX3" fmla="*/ 12637 w 177328"/>
                    <a:gd name="connsiteY3" fmla="*/ 38 h 242181"/>
                    <a:gd name="connsiteX4" fmla="*/ 24167 w 177328"/>
                    <a:gd name="connsiteY4" fmla="*/ 12667 h 242181"/>
                    <a:gd name="connsiteX5" fmla="*/ 170222 w 177328"/>
                    <a:gd name="connsiteY5" fmla="*/ 218571 h 242181"/>
                    <a:gd name="connsiteX6" fmla="*/ 176262 w 177328"/>
                    <a:gd name="connsiteY6" fmla="*/ 234495 h 242181"/>
                    <a:gd name="connsiteX7" fmla="*/ 165830 w 177328"/>
                    <a:gd name="connsiteY7" fmla="*/ 242182 h 242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7328" h="242181">
                      <a:moveTo>
                        <a:pt x="165830" y="242182"/>
                      </a:moveTo>
                      <a:cubicBezTo>
                        <a:pt x="164182" y="242182"/>
                        <a:pt x="162535" y="241633"/>
                        <a:pt x="160888" y="241084"/>
                      </a:cubicBezTo>
                      <a:cubicBezTo>
                        <a:pt x="-3836" y="169703"/>
                        <a:pt x="8" y="13216"/>
                        <a:pt x="8" y="11568"/>
                      </a:cubicBezTo>
                      <a:cubicBezTo>
                        <a:pt x="8" y="4979"/>
                        <a:pt x="6048" y="-511"/>
                        <a:pt x="12637" y="38"/>
                      </a:cubicBezTo>
                      <a:cubicBezTo>
                        <a:pt x="19225" y="38"/>
                        <a:pt x="24716" y="6078"/>
                        <a:pt x="24167" y="12667"/>
                      </a:cubicBezTo>
                      <a:cubicBezTo>
                        <a:pt x="24167" y="18706"/>
                        <a:pt x="21422" y="154329"/>
                        <a:pt x="170222" y="218571"/>
                      </a:cubicBezTo>
                      <a:cubicBezTo>
                        <a:pt x="176262" y="221317"/>
                        <a:pt x="179008" y="228455"/>
                        <a:pt x="176262" y="234495"/>
                      </a:cubicBezTo>
                      <a:cubicBezTo>
                        <a:pt x="174615" y="239436"/>
                        <a:pt x="170222" y="242182"/>
                        <a:pt x="165830" y="24218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54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</p:grpSp>
        </p:grpSp>
        <p:grpSp>
          <p:nvGrpSpPr>
            <p:cNvPr id="37" name="Graphic 10">
              <a:extLst>
                <a:ext uri="{FF2B5EF4-FFF2-40B4-BE49-F238E27FC236}">
                  <a16:creationId xmlns:a16="http://schemas.microsoft.com/office/drawing/2014/main" id="{DA4396C2-C520-63BB-BF04-1BFC622D4E2E}"/>
                </a:ext>
              </a:extLst>
            </p:cNvPr>
            <p:cNvGrpSpPr/>
            <p:nvPr/>
          </p:nvGrpSpPr>
          <p:grpSpPr>
            <a:xfrm>
              <a:off x="1709226" y="2054350"/>
              <a:ext cx="2734130" cy="2235054"/>
              <a:chOff x="1709226" y="2054350"/>
              <a:chExt cx="2734130" cy="2235054"/>
            </a:xfrm>
          </p:grpSpPr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E4019498-0420-32B4-ECD4-4DAE836B8528}"/>
                  </a:ext>
                </a:extLst>
              </p:cNvPr>
              <p:cNvSpPr/>
              <p:nvPr/>
            </p:nvSpPr>
            <p:spPr>
              <a:xfrm>
                <a:off x="1709226" y="2054350"/>
                <a:ext cx="2734130" cy="2235054"/>
              </a:xfrm>
              <a:custGeom>
                <a:avLst/>
                <a:gdLst>
                  <a:gd name="connsiteX0" fmla="*/ 1862079 w 2734130"/>
                  <a:gd name="connsiteY0" fmla="*/ 45672 h 2235054"/>
                  <a:gd name="connsiteX1" fmla="*/ 931389 w 2734130"/>
                  <a:gd name="connsiteY1" fmla="*/ 8884 h 2235054"/>
                  <a:gd name="connsiteX2" fmla="*/ 644221 w 2734130"/>
                  <a:gd name="connsiteY2" fmla="*/ 130779 h 2235054"/>
                  <a:gd name="connsiteX3" fmla="*/ 1249 w 2734130"/>
                  <a:gd name="connsiteY3" fmla="*/ 1143281 h 2235054"/>
                  <a:gd name="connsiteX4" fmla="*/ 101730 w 2734130"/>
                  <a:gd name="connsiteY4" fmla="*/ 1287140 h 2235054"/>
                  <a:gd name="connsiteX5" fmla="*/ 451494 w 2734130"/>
                  <a:gd name="connsiteY5" fmla="*/ 1364560 h 2235054"/>
                  <a:gd name="connsiteX6" fmla="*/ 323009 w 2734130"/>
                  <a:gd name="connsiteY6" fmla="*/ 2009179 h 2235054"/>
                  <a:gd name="connsiteX7" fmla="*/ 984650 w 2734130"/>
                  <a:gd name="connsiteY7" fmla="*/ 2133271 h 2235054"/>
                  <a:gd name="connsiteX8" fmla="*/ 1919183 w 2734130"/>
                  <a:gd name="connsiteY8" fmla="*/ 2036633 h 2235054"/>
                  <a:gd name="connsiteX9" fmla="*/ 1948284 w 2734130"/>
                  <a:gd name="connsiteY9" fmla="*/ 2232655 h 2235054"/>
                  <a:gd name="connsiteX10" fmla="*/ 2109714 w 2734130"/>
                  <a:gd name="connsiteY10" fmla="*/ 2098680 h 2235054"/>
                  <a:gd name="connsiteX11" fmla="*/ 2071278 w 2734130"/>
                  <a:gd name="connsiteY11" fmla="*/ 1505125 h 2235054"/>
                  <a:gd name="connsiteX12" fmla="*/ 2535250 w 2734130"/>
                  <a:gd name="connsiteY12" fmla="*/ 1443628 h 2235054"/>
                  <a:gd name="connsiteX13" fmla="*/ 2576431 w 2734130"/>
                  <a:gd name="connsiteY13" fmla="*/ 1429901 h 2235054"/>
                  <a:gd name="connsiteX14" fmla="*/ 2718093 w 2734130"/>
                  <a:gd name="connsiteY14" fmla="*/ 1126809 h 2235054"/>
                  <a:gd name="connsiteX15" fmla="*/ 2140462 w 2734130"/>
                  <a:gd name="connsiteY15" fmla="*/ 152742 h 2235054"/>
                  <a:gd name="connsiteX16" fmla="*/ 1862079 w 2734130"/>
                  <a:gd name="connsiteY16" fmla="*/ 45672 h 2235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734130" h="2235054">
                    <a:moveTo>
                      <a:pt x="1862079" y="45672"/>
                    </a:moveTo>
                    <a:cubicBezTo>
                      <a:pt x="1660017" y="22611"/>
                      <a:pt x="1228441" y="-18021"/>
                      <a:pt x="931389" y="8884"/>
                    </a:cubicBezTo>
                    <a:cubicBezTo>
                      <a:pt x="841889" y="17120"/>
                      <a:pt x="712307" y="72028"/>
                      <a:pt x="644221" y="130779"/>
                    </a:cubicBezTo>
                    <a:cubicBezTo>
                      <a:pt x="443258" y="304288"/>
                      <a:pt x="64393" y="685898"/>
                      <a:pt x="1249" y="1143281"/>
                    </a:cubicBezTo>
                    <a:cubicBezTo>
                      <a:pt x="-8085" y="1210269"/>
                      <a:pt x="35841" y="1272864"/>
                      <a:pt x="101730" y="1287140"/>
                    </a:cubicBezTo>
                    <a:lnTo>
                      <a:pt x="451494" y="1364560"/>
                    </a:lnTo>
                    <a:cubicBezTo>
                      <a:pt x="451494" y="1364560"/>
                      <a:pt x="312028" y="1914189"/>
                      <a:pt x="323009" y="2009179"/>
                    </a:cubicBezTo>
                    <a:cubicBezTo>
                      <a:pt x="333991" y="2104170"/>
                      <a:pt x="623356" y="2265599"/>
                      <a:pt x="984650" y="2133271"/>
                    </a:cubicBezTo>
                    <a:cubicBezTo>
                      <a:pt x="1266328" y="2030045"/>
                      <a:pt x="1665508" y="1947683"/>
                      <a:pt x="1919183" y="2036633"/>
                    </a:cubicBezTo>
                    <a:cubicBezTo>
                      <a:pt x="1921379" y="2037731"/>
                      <a:pt x="1946088" y="2232106"/>
                      <a:pt x="1948284" y="2232655"/>
                    </a:cubicBezTo>
                    <a:cubicBezTo>
                      <a:pt x="2029548" y="2244734"/>
                      <a:pt x="2111361" y="2212888"/>
                      <a:pt x="2109714" y="2098680"/>
                    </a:cubicBezTo>
                    <a:lnTo>
                      <a:pt x="2071278" y="1505125"/>
                    </a:lnTo>
                    <a:lnTo>
                      <a:pt x="2535250" y="1443628"/>
                    </a:lnTo>
                    <a:lnTo>
                      <a:pt x="2576431" y="1429901"/>
                    </a:lnTo>
                    <a:cubicBezTo>
                      <a:pt x="2701621" y="1388171"/>
                      <a:pt x="2766412" y="1249803"/>
                      <a:pt x="2718093" y="1126809"/>
                    </a:cubicBezTo>
                    <a:cubicBezTo>
                      <a:pt x="2609376" y="849524"/>
                      <a:pt x="2444652" y="400377"/>
                      <a:pt x="2140462" y="152742"/>
                    </a:cubicBezTo>
                    <a:cubicBezTo>
                      <a:pt x="2075671" y="100031"/>
                      <a:pt x="1945539" y="55006"/>
                      <a:pt x="1862079" y="45672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grpSp>
            <p:nvGrpSpPr>
              <p:cNvPr id="39" name="Graphic 10">
                <a:extLst>
                  <a:ext uri="{FF2B5EF4-FFF2-40B4-BE49-F238E27FC236}">
                    <a16:creationId xmlns:a16="http://schemas.microsoft.com/office/drawing/2014/main" id="{9A3C4F2E-3096-3513-8047-15BBEA1813B0}"/>
                  </a:ext>
                </a:extLst>
              </p:cNvPr>
              <p:cNvGrpSpPr/>
              <p:nvPr/>
            </p:nvGrpSpPr>
            <p:grpSpPr>
              <a:xfrm>
                <a:off x="3279536" y="2767702"/>
                <a:ext cx="1137557" cy="1171735"/>
                <a:chOff x="3279536" y="2767702"/>
                <a:chExt cx="1137557" cy="1171735"/>
              </a:xfrm>
            </p:grpSpPr>
            <p:grpSp>
              <p:nvGrpSpPr>
                <p:cNvPr id="40" name="Graphic 10">
                  <a:extLst>
                    <a:ext uri="{FF2B5EF4-FFF2-40B4-BE49-F238E27FC236}">
                      <a16:creationId xmlns:a16="http://schemas.microsoft.com/office/drawing/2014/main" id="{8451509C-3248-CC60-6764-C655C24A6014}"/>
                    </a:ext>
                  </a:extLst>
                </p:cNvPr>
                <p:cNvGrpSpPr/>
                <p:nvPr/>
              </p:nvGrpSpPr>
              <p:grpSpPr>
                <a:xfrm>
                  <a:off x="3279536" y="2767702"/>
                  <a:ext cx="1137557" cy="1171735"/>
                  <a:chOff x="3279536" y="2767702"/>
                  <a:chExt cx="1137557" cy="1171735"/>
                </a:xfrm>
              </p:grpSpPr>
              <p:sp>
                <p:nvSpPr>
                  <p:cNvPr id="41" name="Freeform: Shape 40">
                    <a:extLst>
                      <a:ext uri="{FF2B5EF4-FFF2-40B4-BE49-F238E27FC236}">
                        <a16:creationId xmlns:a16="http://schemas.microsoft.com/office/drawing/2014/main" id="{0D68EAA7-B304-9101-61C0-ED2847637F16}"/>
                      </a:ext>
                    </a:extLst>
                  </p:cNvPr>
                  <p:cNvSpPr/>
                  <p:nvPr/>
                </p:nvSpPr>
                <p:spPr>
                  <a:xfrm>
                    <a:off x="3291892" y="2779233"/>
                    <a:ext cx="1112845" cy="1148124"/>
                  </a:xfrm>
                  <a:custGeom>
                    <a:avLst/>
                    <a:gdLst>
                      <a:gd name="connsiteX0" fmla="*/ 68566 w 1112845"/>
                      <a:gd name="connsiteY0" fmla="*/ 1148125 h 1148124"/>
                      <a:gd name="connsiteX1" fmla="*/ 793351 w 1112845"/>
                      <a:gd name="connsiteY1" fmla="*/ 1148125 h 1148124"/>
                      <a:gd name="connsiteX2" fmla="*/ 859789 w 1112845"/>
                      <a:gd name="connsiteY2" fmla="*/ 1095962 h 1148124"/>
                      <a:gd name="connsiteX3" fmla="*/ 1110718 w 1112845"/>
                      <a:gd name="connsiteY3" fmla="*/ 85107 h 1148124"/>
                      <a:gd name="connsiteX4" fmla="*/ 1044280 w 1112845"/>
                      <a:gd name="connsiteY4" fmla="*/ 0 h 1148124"/>
                      <a:gd name="connsiteX5" fmla="*/ 319495 w 1112845"/>
                      <a:gd name="connsiteY5" fmla="*/ 0 h 1148124"/>
                      <a:gd name="connsiteX6" fmla="*/ 253056 w 1112845"/>
                      <a:gd name="connsiteY6" fmla="*/ 52163 h 1148124"/>
                      <a:gd name="connsiteX7" fmla="*/ 2127 w 1112845"/>
                      <a:gd name="connsiteY7" fmla="*/ 1063017 h 1148124"/>
                      <a:gd name="connsiteX8" fmla="*/ 68566 w 1112845"/>
                      <a:gd name="connsiteY8" fmla="*/ 1148125 h 11481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12845" h="1148124">
                        <a:moveTo>
                          <a:pt x="68566" y="1148125"/>
                        </a:moveTo>
                        <a:lnTo>
                          <a:pt x="793351" y="1148125"/>
                        </a:lnTo>
                        <a:cubicBezTo>
                          <a:pt x="824648" y="1148125"/>
                          <a:pt x="852102" y="1126711"/>
                          <a:pt x="859789" y="1095962"/>
                        </a:cubicBezTo>
                        <a:lnTo>
                          <a:pt x="1110718" y="85107"/>
                        </a:lnTo>
                        <a:cubicBezTo>
                          <a:pt x="1121700" y="41730"/>
                          <a:pt x="1088755" y="0"/>
                          <a:pt x="1044280" y="0"/>
                        </a:cubicBezTo>
                        <a:lnTo>
                          <a:pt x="319495" y="0"/>
                        </a:lnTo>
                        <a:cubicBezTo>
                          <a:pt x="288198" y="0"/>
                          <a:pt x="260744" y="21414"/>
                          <a:pt x="253056" y="52163"/>
                        </a:cubicBezTo>
                        <a:lnTo>
                          <a:pt x="2127" y="1063017"/>
                        </a:lnTo>
                        <a:cubicBezTo>
                          <a:pt x="-8854" y="1106395"/>
                          <a:pt x="24090" y="1148125"/>
                          <a:pt x="68566" y="1148125"/>
                        </a:cubicBezTo>
                        <a:close/>
                      </a:path>
                    </a:pathLst>
                  </a:custGeom>
                  <a:solidFill>
                    <a:srgbClr val="F2F2F2"/>
                  </a:solidFill>
                  <a:ln w="548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  <p:sp>
                <p:nvSpPr>
                  <p:cNvPr id="42" name="Freeform: Shape 41">
                    <a:extLst>
                      <a:ext uri="{FF2B5EF4-FFF2-40B4-BE49-F238E27FC236}">
                        <a16:creationId xmlns:a16="http://schemas.microsoft.com/office/drawing/2014/main" id="{9A222D46-00C4-0315-8F5D-35A57291A965}"/>
                      </a:ext>
                    </a:extLst>
                  </p:cNvPr>
                  <p:cNvSpPr/>
                  <p:nvPr/>
                </p:nvSpPr>
                <p:spPr>
                  <a:xfrm>
                    <a:off x="3279536" y="2767702"/>
                    <a:ext cx="1137557" cy="1171735"/>
                  </a:xfrm>
                  <a:custGeom>
                    <a:avLst/>
                    <a:gdLst>
                      <a:gd name="connsiteX0" fmla="*/ 805706 w 1137557"/>
                      <a:gd name="connsiteY0" fmla="*/ 1171735 h 1171735"/>
                      <a:gd name="connsiteX1" fmla="*/ 80922 w 1137557"/>
                      <a:gd name="connsiteY1" fmla="*/ 1171735 h 1171735"/>
                      <a:gd name="connsiteX2" fmla="*/ 17228 w 1137557"/>
                      <a:gd name="connsiteY2" fmla="*/ 1140987 h 1171735"/>
                      <a:gd name="connsiteX3" fmla="*/ 2403 w 1137557"/>
                      <a:gd name="connsiteY3" fmla="*/ 1071803 h 1171735"/>
                      <a:gd name="connsiteX4" fmla="*/ 253333 w 1137557"/>
                      <a:gd name="connsiteY4" fmla="*/ 60948 h 1171735"/>
                      <a:gd name="connsiteX5" fmla="*/ 331851 w 1137557"/>
                      <a:gd name="connsiteY5" fmla="*/ 0 h 1171735"/>
                      <a:gd name="connsiteX6" fmla="*/ 1056636 w 1137557"/>
                      <a:gd name="connsiteY6" fmla="*/ 0 h 1171735"/>
                      <a:gd name="connsiteX7" fmla="*/ 1120329 w 1137557"/>
                      <a:gd name="connsiteY7" fmla="*/ 30748 h 1171735"/>
                      <a:gd name="connsiteX8" fmla="*/ 1135154 w 1137557"/>
                      <a:gd name="connsiteY8" fmla="*/ 99932 h 1171735"/>
                      <a:gd name="connsiteX9" fmla="*/ 884225 w 1137557"/>
                      <a:gd name="connsiteY9" fmla="*/ 1110787 h 1171735"/>
                      <a:gd name="connsiteX10" fmla="*/ 805706 w 1137557"/>
                      <a:gd name="connsiteY10" fmla="*/ 1171735 h 1171735"/>
                      <a:gd name="connsiteX11" fmla="*/ 331851 w 1137557"/>
                      <a:gd name="connsiteY11" fmla="*/ 23610 h 1171735"/>
                      <a:gd name="connsiteX12" fmla="*/ 276943 w 1137557"/>
                      <a:gd name="connsiteY12" fmla="*/ 66439 h 1171735"/>
                      <a:gd name="connsiteX13" fmla="*/ 26014 w 1137557"/>
                      <a:gd name="connsiteY13" fmla="*/ 1077293 h 1171735"/>
                      <a:gd name="connsiteX14" fmla="*/ 36446 w 1137557"/>
                      <a:gd name="connsiteY14" fmla="*/ 1125613 h 1171735"/>
                      <a:gd name="connsiteX15" fmla="*/ 80922 w 1137557"/>
                      <a:gd name="connsiteY15" fmla="*/ 1147027 h 1171735"/>
                      <a:gd name="connsiteX16" fmla="*/ 805706 w 1137557"/>
                      <a:gd name="connsiteY16" fmla="*/ 1147027 h 1171735"/>
                      <a:gd name="connsiteX17" fmla="*/ 860614 w 1137557"/>
                      <a:gd name="connsiteY17" fmla="*/ 1104198 h 1171735"/>
                      <a:gd name="connsiteX18" fmla="*/ 1111544 w 1137557"/>
                      <a:gd name="connsiteY18" fmla="*/ 93343 h 1171735"/>
                      <a:gd name="connsiteX19" fmla="*/ 1101111 w 1137557"/>
                      <a:gd name="connsiteY19" fmla="*/ 45024 h 1171735"/>
                      <a:gd name="connsiteX20" fmla="*/ 1056636 w 1137557"/>
                      <a:gd name="connsiteY20" fmla="*/ 23610 h 1171735"/>
                      <a:gd name="connsiteX21" fmla="*/ 331851 w 1137557"/>
                      <a:gd name="connsiteY21" fmla="*/ 23610 h 1171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1137557" h="1171735">
                        <a:moveTo>
                          <a:pt x="805706" y="1171735"/>
                        </a:moveTo>
                        <a:lnTo>
                          <a:pt x="80922" y="1171735"/>
                        </a:lnTo>
                        <a:cubicBezTo>
                          <a:pt x="56213" y="1171735"/>
                          <a:pt x="32603" y="1160205"/>
                          <a:pt x="17228" y="1140987"/>
                        </a:cubicBezTo>
                        <a:cubicBezTo>
                          <a:pt x="1854" y="1121220"/>
                          <a:pt x="-3637" y="1095962"/>
                          <a:pt x="2403" y="1071803"/>
                        </a:cubicBezTo>
                        <a:lnTo>
                          <a:pt x="253333" y="60948"/>
                        </a:lnTo>
                        <a:cubicBezTo>
                          <a:pt x="262118" y="24709"/>
                          <a:pt x="294514" y="0"/>
                          <a:pt x="331851" y="0"/>
                        </a:cubicBezTo>
                        <a:lnTo>
                          <a:pt x="1056636" y="0"/>
                        </a:lnTo>
                        <a:cubicBezTo>
                          <a:pt x="1081344" y="0"/>
                          <a:pt x="1104955" y="11531"/>
                          <a:pt x="1120329" y="30748"/>
                        </a:cubicBezTo>
                        <a:cubicBezTo>
                          <a:pt x="1135703" y="50515"/>
                          <a:pt x="1141194" y="75773"/>
                          <a:pt x="1135154" y="99932"/>
                        </a:cubicBezTo>
                        <a:lnTo>
                          <a:pt x="884225" y="1110787"/>
                        </a:lnTo>
                        <a:cubicBezTo>
                          <a:pt x="874890" y="1146477"/>
                          <a:pt x="842495" y="1171735"/>
                          <a:pt x="805706" y="1171735"/>
                        </a:cubicBezTo>
                        <a:close/>
                        <a:moveTo>
                          <a:pt x="331851" y="23610"/>
                        </a:moveTo>
                        <a:cubicBezTo>
                          <a:pt x="306044" y="23610"/>
                          <a:pt x="283532" y="41181"/>
                          <a:pt x="276943" y="66439"/>
                        </a:cubicBezTo>
                        <a:lnTo>
                          <a:pt x="26014" y="1077293"/>
                        </a:lnTo>
                        <a:cubicBezTo>
                          <a:pt x="21621" y="1094315"/>
                          <a:pt x="25465" y="1111886"/>
                          <a:pt x="36446" y="1125613"/>
                        </a:cubicBezTo>
                        <a:cubicBezTo>
                          <a:pt x="47428" y="1139340"/>
                          <a:pt x="63351" y="1147027"/>
                          <a:pt x="80922" y="1147027"/>
                        </a:cubicBezTo>
                        <a:lnTo>
                          <a:pt x="805706" y="1147027"/>
                        </a:lnTo>
                        <a:cubicBezTo>
                          <a:pt x="831513" y="1147027"/>
                          <a:pt x="854025" y="1129456"/>
                          <a:pt x="860614" y="1104198"/>
                        </a:cubicBezTo>
                        <a:lnTo>
                          <a:pt x="1111544" y="93343"/>
                        </a:lnTo>
                        <a:cubicBezTo>
                          <a:pt x="1115936" y="76322"/>
                          <a:pt x="1112093" y="58751"/>
                          <a:pt x="1101111" y="45024"/>
                        </a:cubicBezTo>
                        <a:cubicBezTo>
                          <a:pt x="1090130" y="31297"/>
                          <a:pt x="1074206" y="23610"/>
                          <a:pt x="1056636" y="23610"/>
                        </a:cubicBezTo>
                        <a:lnTo>
                          <a:pt x="331851" y="2361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548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</p:grpSp>
            <p:grpSp>
              <p:nvGrpSpPr>
                <p:cNvPr id="43" name="Graphic 10">
                  <a:extLst>
                    <a:ext uri="{FF2B5EF4-FFF2-40B4-BE49-F238E27FC236}">
                      <a16:creationId xmlns:a16="http://schemas.microsoft.com/office/drawing/2014/main" id="{E623BA82-148B-2691-124D-258E1EDE427D}"/>
                    </a:ext>
                  </a:extLst>
                </p:cNvPr>
                <p:cNvGrpSpPr/>
                <p:nvPr/>
              </p:nvGrpSpPr>
              <p:grpSpPr>
                <a:xfrm>
                  <a:off x="3859136" y="3252239"/>
                  <a:ext cx="533823" cy="406069"/>
                  <a:chOff x="3859136" y="3252239"/>
                  <a:chExt cx="533823" cy="406069"/>
                </a:xfrm>
              </p:grpSpPr>
              <p:sp>
                <p:nvSpPr>
                  <p:cNvPr id="44" name="Freeform: Shape 43">
                    <a:extLst>
                      <a:ext uri="{FF2B5EF4-FFF2-40B4-BE49-F238E27FC236}">
                        <a16:creationId xmlns:a16="http://schemas.microsoft.com/office/drawing/2014/main" id="{024D3807-4350-90A1-5D78-5FD888A13B06}"/>
                      </a:ext>
                    </a:extLst>
                  </p:cNvPr>
                  <p:cNvSpPr/>
                  <p:nvPr/>
                </p:nvSpPr>
                <p:spPr>
                  <a:xfrm>
                    <a:off x="3870565" y="3264619"/>
                    <a:ext cx="509107" cy="381395"/>
                  </a:xfrm>
                  <a:custGeom>
                    <a:avLst/>
                    <a:gdLst>
                      <a:gd name="connsiteX0" fmla="*/ 413993 w 509107"/>
                      <a:gd name="connsiteY0" fmla="*/ 31298 h 381395"/>
                      <a:gd name="connsiteX1" fmla="*/ 389834 w 509107"/>
                      <a:gd name="connsiteY1" fmla="*/ 133426 h 381395"/>
                      <a:gd name="connsiteX2" fmla="*/ 301981 w 509107"/>
                      <a:gd name="connsiteY2" fmla="*/ 104325 h 381395"/>
                      <a:gd name="connsiteX3" fmla="*/ 163613 w 509107"/>
                      <a:gd name="connsiteY3" fmla="*/ 40632 h 381395"/>
                      <a:gd name="connsiteX4" fmla="*/ 113098 w 509107"/>
                      <a:gd name="connsiteY4" fmla="*/ 9883 h 381395"/>
                      <a:gd name="connsiteX5" fmla="*/ 12067 w 509107"/>
                      <a:gd name="connsiteY5" fmla="*/ 46123 h 381395"/>
                      <a:gd name="connsiteX6" fmla="*/ 302530 w 509107"/>
                      <a:gd name="connsiteY6" fmla="*/ 373923 h 381395"/>
                      <a:gd name="connsiteX7" fmla="*/ 504042 w 509107"/>
                      <a:gd name="connsiteY7" fmla="*/ 77969 h 381395"/>
                      <a:gd name="connsiteX8" fmla="*/ 466705 w 509107"/>
                      <a:gd name="connsiteY8" fmla="*/ 13178 h 381395"/>
                      <a:gd name="connsiteX9" fmla="*/ 413993 w 509107"/>
                      <a:gd name="connsiteY9" fmla="*/ 31298 h 38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09107" h="381395">
                        <a:moveTo>
                          <a:pt x="413993" y="31298"/>
                        </a:moveTo>
                        <a:lnTo>
                          <a:pt x="389834" y="133426"/>
                        </a:lnTo>
                        <a:lnTo>
                          <a:pt x="301981" y="104325"/>
                        </a:lnTo>
                        <a:cubicBezTo>
                          <a:pt x="253662" y="88402"/>
                          <a:pt x="207539" y="66988"/>
                          <a:pt x="163613" y="40632"/>
                        </a:cubicBezTo>
                        <a:lnTo>
                          <a:pt x="113098" y="9883"/>
                        </a:lnTo>
                        <a:cubicBezTo>
                          <a:pt x="75760" y="-12629"/>
                          <a:pt x="26892" y="4942"/>
                          <a:pt x="12067" y="46123"/>
                        </a:cubicBezTo>
                        <a:cubicBezTo>
                          <a:pt x="-18681" y="133975"/>
                          <a:pt x="-12642" y="281678"/>
                          <a:pt x="302530" y="373923"/>
                        </a:cubicBezTo>
                        <a:cubicBezTo>
                          <a:pt x="476588" y="424987"/>
                          <a:pt x="526554" y="202061"/>
                          <a:pt x="504042" y="77969"/>
                        </a:cubicBezTo>
                        <a:cubicBezTo>
                          <a:pt x="498551" y="46123"/>
                          <a:pt x="482628" y="25807"/>
                          <a:pt x="466705" y="13178"/>
                        </a:cubicBezTo>
                        <a:cubicBezTo>
                          <a:pt x="448585" y="-2196"/>
                          <a:pt x="420033" y="7687"/>
                          <a:pt x="413993" y="31298"/>
                        </a:cubicBezTo>
                        <a:close/>
                      </a:path>
                    </a:pathLst>
                  </a:custGeom>
                  <a:solidFill>
                    <a:srgbClr val="F2F2F2"/>
                  </a:solidFill>
                  <a:ln w="548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  <p:sp>
                <p:nvSpPr>
                  <p:cNvPr id="45" name="Freeform: Shape 44">
                    <a:extLst>
                      <a:ext uri="{FF2B5EF4-FFF2-40B4-BE49-F238E27FC236}">
                        <a16:creationId xmlns:a16="http://schemas.microsoft.com/office/drawing/2014/main" id="{6994E741-A160-C599-4FDA-084099EC8A64}"/>
                      </a:ext>
                    </a:extLst>
                  </p:cNvPr>
                  <p:cNvSpPr/>
                  <p:nvPr/>
                </p:nvSpPr>
                <p:spPr>
                  <a:xfrm>
                    <a:off x="3859136" y="3252239"/>
                    <a:ext cx="533823" cy="406069"/>
                  </a:xfrm>
                  <a:custGeom>
                    <a:avLst/>
                    <a:gdLst>
                      <a:gd name="connsiteX0" fmla="*/ 363377 w 533823"/>
                      <a:gd name="connsiteY0" fmla="*/ 406069 h 406069"/>
                      <a:gd name="connsiteX1" fmla="*/ 311763 w 533823"/>
                      <a:gd name="connsiteY1" fmla="*/ 398382 h 406069"/>
                      <a:gd name="connsiteX2" fmla="*/ 20751 w 533823"/>
                      <a:gd name="connsiteY2" fmla="*/ 212244 h 406069"/>
                      <a:gd name="connsiteX3" fmla="*/ 13064 w 533823"/>
                      <a:gd name="connsiteY3" fmla="*/ 54659 h 406069"/>
                      <a:gd name="connsiteX4" fmla="*/ 62481 w 533823"/>
                      <a:gd name="connsiteY4" fmla="*/ 4692 h 406069"/>
                      <a:gd name="connsiteX5" fmla="*/ 131665 w 533823"/>
                      <a:gd name="connsiteY5" fmla="*/ 11830 h 406069"/>
                      <a:gd name="connsiteX6" fmla="*/ 182181 w 533823"/>
                      <a:gd name="connsiteY6" fmla="*/ 42579 h 406069"/>
                      <a:gd name="connsiteX7" fmla="*/ 317803 w 533823"/>
                      <a:gd name="connsiteY7" fmla="*/ 105174 h 406069"/>
                      <a:gd name="connsiteX8" fmla="*/ 392478 w 533823"/>
                      <a:gd name="connsiteY8" fmla="*/ 129882 h 406069"/>
                      <a:gd name="connsiteX9" fmla="*/ 413892 w 533823"/>
                      <a:gd name="connsiteY9" fmla="*/ 40932 h 406069"/>
                      <a:gd name="connsiteX10" fmla="*/ 413892 w 533823"/>
                      <a:gd name="connsiteY10" fmla="*/ 40932 h 406069"/>
                      <a:gd name="connsiteX11" fmla="*/ 443542 w 533823"/>
                      <a:gd name="connsiteY11" fmla="*/ 8536 h 406069"/>
                      <a:gd name="connsiteX12" fmla="*/ 486920 w 533823"/>
                      <a:gd name="connsiteY12" fmla="*/ 16223 h 406069"/>
                      <a:gd name="connsiteX13" fmla="*/ 528650 w 533823"/>
                      <a:gd name="connsiteY13" fmla="*/ 88152 h 406069"/>
                      <a:gd name="connsiteX14" fmla="*/ 456171 w 533823"/>
                      <a:gd name="connsiteY14" fmla="*/ 370379 h 406069"/>
                      <a:gd name="connsiteX15" fmla="*/ 363377 w 533823"/>
                      <a:gd name="connsiteY15" fmla="*/ 406069 h 406069"/>
                      <a:gd name="connsiteX16" fmla="*/ 89386 w 533823"/>
                      <a:gd name="connsiteY16" fmla="*/ 24459 h 406069"/>
                      <a:gd name="connsiteX17" fmla="*/ 70168 w 533823"/>
                      <a:gd name="connsiteY17" fmla="*/ 27754 h 406069"/>
                      <a:gd name="connsiteX18" fmla="*/ 35576 w 533823"/>
                      <a:gd name="connsiteY18" fmla="*/ 62895 h 406069"/>
                      <a:gd name="connsiteX19" fmla="*/ 42165 w 533823"/>
                      <a:gd name="connsiteY19" fmla="*/ 201263 h 406069"/>
                      <a:gd name="connsiteX20" fmla="*/ 318352 w 533823"/>
                      <a:gd name="connsiteY20" fmla="*/ 375321 h 406069"/>
                      <a:gd name="connsiteX21" fmla="*/ 439699 w 533823"/>
                      <a:gd name="connsiteY21" fmla="*/ 352809 h 406069"/>
                      <a:gd name="connsiteX22" fmla="*/ 504490 w 533823"/>
                      <a:gd name="connsiteY22" fmla="*/ 93094 h 406069"/>
                      <a:gd name="connsiteX23" fmla="*/ 471545 w 533823"/>
                      <a:gd name="connsiteY23" fmla="*/ 35441 h 406069"/>
                      <a:gd name="connsiteX24" fmla="*/ 451229 w 533823"/>
                      <a:gd name="connsiteY24" fmla="*/ 31597 h 406069"/>
                      <a:gd name="connsiteX25" fmla="*/ 436953 w 533823"/>
                      <a:gd name="connsiteY25" fmla="*/ 46422 h 406069"/>
                      <a:gd name="connsiteX26" fmla="*/ 412794 w 533823"/>
                      <a:gd name="connsiteY26" fmla="*/ 148551 h 406069"/>
                      <a:gd name="connsiteX27" fmla="*/ 406754 w 533823"/>
                      <a:gd name="connsiteY27" fmla="*/ 156238 h 406069"/>
                      <a:gd name="connsiteX28" fmla="*/ 396870 w 533823"/>
                      <a:gd name="connsiteY28" fmla="*/ 157336 h 406069"/>
                      <a:gd name="connsiteX29" fmla="*/ 309018 w 533823"/>
                      <a:gd name="connsiteY29" fmla="*/ 128235 h 406069"/>
                      <a:gd name="connsiteX30" fmla="*/ 168454 w 533823"/>
                      <a:gd name="connsiteY30" fmla="*/ 63444 h 406069"/>
                      <a:gd name="connsiteX31" fmla="*/ 117938 w 533823"/>
                      <a:gd name="connsiteY31" fmla="*/ 32695 h 406069"/>
                      <a:gd name="connsiteX32" fmla="*/ 89386 w 533823"/>
                      <a:gd name="connsiteY32" fmla="*/ 24459 h 406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533823" h="406069">
                        <a:moveTo>
                          <a:pt x="363377" y="406069"/>
                        </a:moveTo>
                        <a:cubicBezTo>
                          <a:pt x="346904" y="406069"/>
                          <a:pt x="329883" y="403324"/>
                          <a:pt x="311763" y="398382"/>
                        </a:cubicBezTo>
                        <a:cubicBezTo>
                          <a:pt x="159119" y="353358"/>
                          <a:pt x="61383" y="290763"/>
                          <a:pt x="20751" y="212244"/>
                        </a:cubicBezTo>
                        <a:cubicBezTo>
                          <a:pt x="-3957" y="164474"/>
                          <a:pt x="-6703" y="110116"/>
                          <a:pt x="13064" y="54659"/>
                        </a:cubicBezTo>
                        <a:cubicBezTo>
                          <a:pt x="21300" y="31597"/>
                          <a:pt x="39420" y="12929"/>
                          <a:pt x="62481" y="4692"/>
                        </a:cubicBezTo>
                        <a:cubicBezTo>
                          <a:pt x="85543" y="-3544"/>
                          <a:pt x="110800" y="-798"/>
                          <a:pt x="131665" y="11830"/>
                        </a:cubicBezTo>
                        <a:lnTo>
                          <a:pt x="182181" y="42579"/>
                        </a:lnTo>
                        <a:cubicBezTo>
                          <a:pt x="225009" y="68386"/>
                          <a:pt x="270582" y="89800"/>
                          <a:pt x="317803" y="105174"/>
                        </a:cubicBezTo>
                        <a:lnTo>
                          <a:pt x="392478" y="129882"/>
                        </a:lnTo>
                        <a:lnTo>
                          <a:pt x="413892" y="40932"/>
                        </a:lnTo>
                        <a:cubicBezTo>
                          <a:pt x="413892" y="40932"/>
                          <a:pt x="413892" y="40932"/>
                          <a:pt x="413892" y="40932"/>
                        </a:cubicBezTo>
                        <a:cubicBezTo>
                          <a:pt x="417736" y="25557"/>
                          <a:pt x="428717" y="14027"/>
                          <a:pt x="443542" y="8536"/>
                        </a:cubicBezTo>
                        <a:cubicBezTo>
                          <a:pt x="458367" y="3594"/>
                          <a:pt x="474291" y="6340"/>
                          <a:pt x="486920" y="16223"/>
                        </a:cubicBezTo>
                        <a:cubicBezTo>
                          <a:pt x="508883" y="33794"/>
                          <a:pt x="523159" y="57953"/>
                          <a:pt x="528650" y="88152"/>
                        </a:cubicBezTo>
                        <a:cubicBezTo>
                          <a:pt x="545122" y="179849"/>
                          <a:pt x="522610" y="310530"/>
                          <a:pt x="456171" y="370379"/>
                        </a:cubicBezTo>
                        <a:cubicBezTo>
                          <a:pt x="429815" y="393990"/>
                          <a:pt x="398518" y="406069"/>
                          <a:pt x="363377" y="406069"/>
                        </a:cubicBezTo>
                        <a:close/>
                        <a:moveTo>
                          <a:pt x="89386" y="24459"/>
                        </a:moveTo>
                        <a:cubicBezTo>
                          <a:pt x="82797" y="24459"/>
                          <a:pt x="76757" y="25557"/>
                          <a:pt x="70168" y="27754"/>
                        </a:cubicBezTo>
                        <a:cubicBezTo>
                          <a:pt x="53696" y="33794"/>
                          <a:pt x="41067" y="46422"/>
                          <a:pt x="35576" y="62895"/>
                        </a:cubicBezTo>
                        <a:cubicBezTo>
                          <a:pt x="18006" y="112312"/>
                          <a:pt x="20202" y="158984"/>
                          <a:pt x="42165" y="201263"/>
                        </a:cubicBezTo>
                        <a:cubicBezTo>
                          <a:pt x="79503" y="273741"/>
                          <a:pt x="172297" y="332493"/>
                          <a:pt x="318352" y="375321"/>
                        </a:cubicBezTo>
                        <a:cubicBezTo>
                          <a:pt x="366671" y="389597"/>
                          <a:pt x="407303" y="381910"/>
                          <a:pt x="439699" y="352809"/>
                        </a:cubicBezTo>
                        <a:cubicBezTo>
                          <a:pt x="500098" y="298450"/>
                          <a:pt x="519864" y="178201"/>
                          <a:pt x="504490" y="93094"/>
                        </a:cubicBezTo>
                        <a:cubicBezTo>
                          <a:pt x="500098" y="68935"/>
                          <a:pt x="489116" y="49717"/>
                          <a:pt x="471545" y="35441"/>
                        </a:cubicBezTo>
                        <a:cubicBezTo>
                          <a:pt x="465505" y="31048"/>
                          <a:pt x="458367" y="29401"/>
                          <a:pt x="451229" y="31597"/>
                        </a:cubicBezTo>
                        <a:cubicBezTo>
                          <a:pt x="444091" y="33794"/>
                          <a:pt x="439150" y="39284"/>
                          <a:pt x="436953" y="46422"/>
                        </a:cubicBezTo>
                        <a:lnTo>
                          <a:pt x="412794" y="148551"/>
                        </a:lnTo>
                        <a:cubicBezTo>
                          <a:pt x="412245" y="151846"/>
                          <a:pt x="410049" y="154591"/>
                          <a:pt x="406754" y="156238"/>
                        </a:cubicBezTo>
                        <a:cubicBezTo>
                          <a:pt x="404009" y="157886"/>
                          <a:pt x="400165" y="158435"/>
                          <a:pt x="396870" y="157336"/>
                        </a:cubicBezTo>
                        <a:lnTo>
                          <a:pt x="309018" y="128235"/>
                        </a:lnTo>
                        <a:cubicBezTo>
                          <a:pt x="260150" y="111763"/>
                          <a:pt x="212929" y="89800"/>
                          <a:pt x="168454" y="63444"/>
                        </a:cubicBezTo>
                        <a:lnTo>
                          <a:pt x="117938" y="32695"/>
                        </a:lnTo>
                        <a:cubicBezTo>
                          <a:pt x="109702" y="27205"/>
                          <a:pt x="99819" y="24459"/>
                          <a:pt x="89386" y="2445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548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</p:grpSp>
          </p:grpSp>
          <p:grpSp>
            <p:nvGrpSpPr>
              <p:cNvPr id="46" name="Graphic 10">
                <a:extLst>
                  <a:ext uri="{FF2B5EF4-FFF2-40B4-BE49-F238E27FC236}">
                    <a16:creationId xmlns:a16="http://schemas.microsoft.com/office/drawing/2014/main" id="{3D3A6B74-675D-6659-F6E9-9D9B6862D381}"/>
                  </a:ext>
                </a:extLst>
              </p:cNvPr>
              <p:cNvGrpSpPr/>
              <p:nvPr/>
            </p:nvGrpSpPr>
            <p:grpSpPr>
              <a:xfrm>
                <a:off x="1743456" y="2627340"/>
                <a:ext cx="1353963" cy="1047440"/>
                <a:chOff x="1743456" y="2627340"/>
                <a:chExt cx="1353963" cy="1047440"/>
              </a:xfrm>
            </p:grpSpPr>
            <p:sp>
              <p:nvSpPr>
                <p:cNvPr id="47" name="Freeform: Shape 46">
                  <a:extLst>
                    <a:ext uri="{FF2B5EF4-FFF2-40B4-BE49-F238E27FC236}">
                      <a16:creationId xmlns:a16="http://schemas.microsoft.com/office/drawing/2014/main" id="{1BF26EB8-1B1A-84A1-F905-FF9BED3C8A65}"/>
                    </a:ext>
                  </a:extLst>
                </p:cNvPr>
                <p:cNvSpPr/>
                <p:nvPr/>
              </p:nvSpPr>
              <p:spPr>
                <a:xfrm>
                  <a:off x="1755123" y="2639512"/>
                  <a:ext cx="1330570" cy="1022600"/>
                </a:xfrm>
                <a:custGeom>
                  <a:avLst/>
                  <a:gdLst>
                    <a:gd name="connsiteX0" fmla="*/ 853096 w 1330570"/>
                    <a:gd name="connsiteY0" fmla="*/ 71086 h 1022600"/>
                    <a:gd name="connsiteX1" fmla="*/ 730651 w 1330570"/>
                    <a:gd name="connsiteY1" fmla="*/ 165528 h 1022600"/>
                    <a:gd name="connsiteX2" fmla="*/ 124468 w 1330570"/>
                    <a:gd name="connsiteY2" fmla="*/ 538902 h 1022600"/>
                    <a:gd name="connsiteX3" fmla="*/ 46498 w 1330570"/>
                    <a:gd name="connsiteY3" fmla="*/ 927101 h 1022600"/>
                    <a:gd name="connsiteX4" fmla="*/ 900866 w 1330570"/>
                    <a:gd name="connsiteY4" fmla="*/ 280285 h 1022600"/>
                    <a:gd name="connsiteX5" fmla="*/ 1153992 w 1330570"/>
                    <a:gd name="connsiteY5" fmla="*/ 136427 h 1022600"/>
                    <a:gd name="connsiteX6" fmla="*/ 1306636 w 1330570"/>
                    <a:gd name="connsiteY6" fmla="*/ 136976 h 1022600"/>
                    <a:gd name="connsiteX7" fmla="*/ 1293458 w 1330570"/>
                    <a:gd name="connsiteY7" fmla="*/ 57359 h 1022600"/>
                    <a:gd name="connsiteX8" fmla="*/ 996406 w 1330570"/>
                    <a:gd name="connsiteY8" fmla="*/ 1902 h 1022600"/>
                    <a:gd name="connsiteX9" fmla="*/ 884394 w 1330570"/>
                    <a:gd name="connsiteY9" fmla="*/ 37593 h 1022600"/>
                    <a:gd name="connsiteX10" fmla="*/ 853096 w 1330570"/>
                    <a:gd name="connsiteY10" fmla="*/ 71086 h 1022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30570" h="1022600">
                      <a:moveTo>
                        <a:pt x="853096" y="71086"/>
                      </a:moveTo>
                      <a:cubicBezTo>
                        <a:pt x="816857" y="108424"/>
                        <a:pt x="775676" y="140270"/>
                        <a:pt x="730651" y="165528"/>
                      </a:cubicBezTo>
                      <a:cubicBezTo>
                        <a:pt x="578556" y="252283"/>
                        <a:pt x="215066" y="462031"/>
                        <a:pt x="124468" y="538902"/>
                      </a:cubicBezTo>
                      <a:cubicBezTo>
                        <a:pt x="9161" y="637187"/>
                        <a:pt x="-45747" y="673975"/>
                        <a:pt x="46498" y="927101"/>
                      </a:cubicBezTo>
                      <a:cubicBezTo>
                        <a:pt x="197495" y="1340009"/>
                        <a:pt x="900866" y="280285"/>
                        <a:pt x="900866" y="280285"/>
                      </a:cubicBezTo>
                      <a:cubicBezTo>
                        <a:pt x="900866" y="280285"/>
                        <a:pt x="1107320" y="317623"/>
                        <a:pt x="1153992" y="136427"/>
                      </a:cubicBezTo>
                      <a:cubicBezTo>
                        <a:pt x="1153992" y="136427"/>
                        <a:pt x="1261611" y="156743"/>
                        <a:pt x="1306636" y="136976"/>
                      </a:cubicBezTo>
                      <a:cubicBezTo>
                        <a:pt x="1341228" y="122151"/>
                        <a:pt x="1339580" y="63399"/>
                        <a:pt x="1293458" y="57359"/>
                      </a:cubicBezTo>
                      <a:lnTo>
                        <a:pt x="996406" y="1902"/>
                      </a:lnTo>
                      <a:cubicBezTo>
                        <a:pt x="955225" y="-5236"/>
                        <a:pt x="913495" y="7942"/>
                        <a:pt x="884394" y="37593"/>
                      </a:cubicBezTo>
                      <a:lnTo>
                        <a:pt x="853096" y="71086"/>
                      </a:lnTo>
                      <a:close/>
                    </a:path>
                  </a:pathLst>
                </a:custGeom>
                <a:solidFill>
                  <a:srgbClr val="F2F2F2"/>
                </a:solidFill>
                <a:ln w="54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48" name="Freeform: Shape 47">
                  <a:extLst>
                    <a:ext uri="{FF2B5EF4-FFF2-40B4-BE49-F238E27FC236}">
                      <a16:creationId xmlns:a16="http://schemas.microsoft.com/office/drawing/2014/main" id="{F2A6E800-2043-2651-2801-4D5F313CDB90}"/>
                    </a:ext>
                  </a:extLst>
                </p:cNvPr>
                <p:cNvSpPr/>
                <p:nvPr/>
              </p:nvSpPr>
              <p:spPr>
                <a:xfrm>
                  <a:off x="1743456" y="2627340"/>
                  <a:ext cx="1353963" cy="1047440"/>
                </a:xfrm>
                <a:custGeom>
                  <a:avLst/>
                  <a:gdLst>
                    <a:gd name="connsiteX0" fmla="*/ 170727 w 1353963"/>
                    <a:gd name="connsiteY0" fmla="*/ 1047441 h 1047440"/>
                    <a:gd name="connsiteX1" fmla="*/ 155902 w 1353963"/>
                    <a:gd name="connsiteY1" fmla="*/ 1046343 h 1047440"/>
                    <a:gd name="connsiteX2" fmla="*/ 47185 w 1353963"/>
                    <a:gd name="connsiteY2" fmla="*/ 943665 h 1047440"/>
                    <a:gd name="connsiteX3" fmla="*/ 118016 w 1353963"/>
                    <a:gd name="connsiteY3" fmla="*/ 550524 h 1047440"/>
                    <a:gd name="connsiteX4" fmla="*/ 127899 w 1353963"/>
                    <a:gd name="connsiteY4" fmla="*/ 541739 h 1047440"/>
                    <a:gd name="connsiteX5" fmla="*/ 735730 w 1353963"/>
                    <a:gd name="connsiteY5" fmla="*/ 166718 h 1047440"/>
                    <a:gd name="connsiteX6" fmla="*/ 855429 w 1353963"/>
                    <a:gd name="connsiteY6" fmla="*/ 73923 h 1047440"/>
                    <a:gd name="connsiteX7" fmla="*/ 855429 w 1353963"/>
                    <a:gd name="connsiteY7" fmla="*/ 73923 h 1047440"/>
                    <a:gd name="connsiteX8" fmla="*/ 887276 w 1353963"/>
                    <a:gd name="connsiteY8" fmla="*/ 41528 h 1047440"/>
                    <a:gd name="connsiteX9" fmla="*/ 1009721 w 1353963"/>
                    <a:gd name="connsiteY9" fmla="*/ 1994 h 1047440"/>
                    <a:gd name="connsiteX10" fmla="*/ 1307322 w 1353963"/>
                    <a:gd name="connsiteY10" fmla="*/ 57451 h 1047440"/>
                    <a:gd name="connsiteX11" fmla="*/ 1353444 w 1353963"/>
                    <a:gd name="connsiteY11" fmla="*/ 103024 h 1047440"/>
                    <a:gd name="connsiteX12" fmla="*/ 1322696 w 1353963"/>
                    <a:gd name="connsiteY12" fmla="*/ 160129 h 1047440"/>
                    <a:gd name="connsiteX13" fmla="*/ 1173895 w 1353963"/>
                    <a:gd name="connsiteY13" fmla="*/ 161776 h 1047440"/>
                    <a:gd name="connsiteX14" fmla="*/ 918024 w 1353963"/>
                    <a:gd name="connsiteY14" fmla="*/ 304537 h 1047440"/>
                    <a:gd name="connsiteX15" fmla="*/ 170727 w 1353963"/>
                    <a:gd name="connsiteY15" fmla="*/ 1047441 h 1047440"/>
                    <a:gd name="connsiteX16" fmla="*/ 873549 w 1353963"/>
                    <a:gd name="connsiteY16" fmla="*/ 92043 h 1047440"/>
                    <a:gd name="connsiteX17" fmla="*/ 748359 w 1353963"/>
                    <a:gd name="connsiteY17" fmla="*/ 188681 h 1047440"/>
                    <a:gd name="connsiteX18" fmla="*/ 144372 w 1353963"/>
                    <a:gd name="connsiteY18" fmla="*/ 560957 h 1047440"/>
                    <a:gd name="connsiteX19" fmla="*/ 133939 w 1353963"/>
                    <a:gd name="connsiteY19" fmla="*/ 569742 h 1047440"/>
                    <a:gd name="connsiteX20" fmla="*/ 70246 w 1353963"/>
                    <a:gd name="connsiteY20" fmla="*/ 935978 h 1047440"/>
                    <a:gd name="connsiteX21" fmla="*/ 158648 w 1353963"/>
                    <a:gd name="connsiteY21" fmla="*/ 1022732 h 1047440"/>
                    <a:gd name="connsiteX22" fmla="*/ 171826 w 1353963"/>
                    <a:gd name="connsiteY22" fmla="*/ 1023281 h 1047440"/>
                    <a:gd name="connsiteX23" fmla="*/ 903199 w 1353963"/>
                    <a:gd name="connsiteY23" fmla="*/ 286417 h 1047440"/>
                    <a:gd name="connsiteX24" fmla="*/ 915279 w 1353963"/>
                    <a:gd name="connsiteY24" fmla="*/ 280926 h 1047440"/>
                    <a:gd name="connsiteX25" fmla="*/ 1154678 w 1353963"/>
                    <a:gd name="connsiteY25" fmla="*/ 146402 h 1047440"/>
                    <a:gd name="connsiteX26" fmla="*/ 1168954 w 1353963"/>
                    <a:gd name="connsiteY26" fmla="*/ 137617 h 1047440"/>
                    <a:gd name="connsiteX27" fmla="*/ 1314460 w 1353963"/>
                    <a:gd name="connsiteY27" fmla="*/ 139264 h 1047440"/>
                    <a:gd name="connsiteX28" fmla="*/ 1330932 w 1353963"/>
                    <a:gd name="connsiteY28" fmla="*/ 107417 h 1047440"/>
                    <a:gd name="connsiteX29" fmla="*/ 1304576 w 1353963"/>
                    <a:gd name="connsiteY29" fmla="*/ 82709 h 1047440"/>
                    <a:gd name="connsiteX30" fmla="*/ 1006975 w 1353963"/>
                    <a:gd name="connsiteY30" fmla="*/ 27252 h 1047440"/>
                    <a:gd name="connsiteX31" fmla="*/ 905945 w 1353963"/>
                    <a:gd name="connsiteY31" fmla="*/ 59647 h 1047440"/>
                    <a:gd name="connsiteX32" fmla="*/ 873549 w 1353963"/>
                    <a:gd name="connsiteY32" fmla="*/ 92043 h 1047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1353963" h="1047440">
                      <a:moveTo>
                        <a:pt x="170727" y="1047441"/>
                      </a:moveTo>
                      <a:cubicBezTo>
                        <a:pt x="165786" y="1047441"/>
                        <a:pt x="160844" y="1046892"/>
                        <a:pt x="155902" y="1046343"/>
                      </a:cubicBezTo>
                      <a:cubicBezTo>
                        <a:pt x="106485" y="1040303"/>
                        <a:pt x="70246" y="1006260"/>
                        <a:pt x="47185" y="943665"/>
                      </a:cubicBezTo>
                      <a:cubicBezTo>
                        <a:pt x="-45610" y="689990"/>
                        <a:pt x="9298" y="643319"/>
                        <a:pt x="118016" y="550524"/>
                      </a:cubicBezTo>
                      <a:lnTo>
                        <a:pt x="127899" y="541739"/>
                      </a:lnTo>
                      <a:cubicBezTo>
                        <a:pt x="219046" y="463770"/>
                        <a:pt x="583086" y="253472"/>
                        <a:pt x="735730" y="166718"/>
                      </a:cubicBezTo>
                      <a:cubicBezTo>
                        <a:pt x="779656" y="141460"/>
                        <a:pt x="820288" y="110712"/>
                        <a:pt x="855429" y="73923"/>
                      </a:cubicBezTo>
                      <a:cubicBezTo>
                        <a:pt x="855429" y="73923"/>
                        <a:pt x="855429" y="73923"/>
                        <a:pt x="855429" y="73923"/>
                      </a:cubicBezTo>
                      <a:lnTo>
                        <a:pt x="887276" y="41528"/>
                      </a:lnTo>
                      <a:cubicBezTo>
                        <a:pt x="919123" y="9132"/>
                        <a:pt x="965245" y="-5693"/>
                        <a:pt x="1009721" y="1994"/>
                      </a:cubicBezTo>
                      <a:lnTo>
                        <a:pt x="1307322" y="57451"/>
                      </a:lnTo>
                      <a:cubicBezTo>
                        <a:pt x="1332579" y="60745"/>
                        <a:pt x="1350150" y="78316"/>
                        <a:pt x="1353444" y="103024"/>
                      </a:cubicBezTo>
                      <a:cubicBezTo>
                        <a:pt x="1356739" y="127184"/>
                        <a:pt x="1344110" y="150794"/>
                        <a:pt x="1322696" y="160129"/>
                      </a:cubicBezTo>
                      <a:cubicBezTo>
                        <a:pt x="1283162" y="177150"/>
                        <a:pt x="1203546" y="166718"/>
                        <a:pt x="1173895" y="161776"/>
                      </a:cubicBezTo>
                      <a:cubicBezTo>
                        <a:pt x="1126125" y="319362"/>
                        <a:pt x="957009" y="309478"/>
                        <a:pt x="918024" y="304537"/>
                      </a:cubicBezTo>
                      <a:cubicBezTo>
                        <a:pt x="866960" y="383604"/>
                        <a:pt x="414519" y="1047441"/>
                        <a:pt x="170727" y="1047441"/>
                      </a:cubicBezTo>
                      <a:close/>
                      <a:moveTo>
                        <a:pt x="873549" y="92043"/>
                      </a:moveTo>
                      <a:cubicBezTo>
                        <a:pt x="836761" y="129930"/>
                        <a:pt x="794481" y="162325"/>
                        <a:pt x="748359" y="188681"/>
                      </a:cubicBezTo>
                      <a:cubicBezTo>
                        <a:pt x="596264" y="274886"/>
                        <a:pt x="233871" y="484635"/>
                        <a:pt x="144372" y="560957"/>
                      </a:cubicBezTo>
                      <a:lnTo>
                        <a:pt x="133939" y="569742"/>
                      </a:lnTo>
                      <a:cubicBezTo>
                        <a:pt x="27418" y="660340"/>
                        <a:pt x="-16509" y="698227"/>
                        <a:pt x="70246" y="935978"/>
                      </a:cubicBezTo>
                      <a:cubicBezTo>
                        <a:pt x="90013" y="989788"/>
                        <a:pt x="119114" y="1017791"/>
                        <a:pt x="158648" y="1022732"/>
                      </a:cubicBezTo>
                      <a:cubicBezTo>
                        <a:pt x="163040" y="1023281"/>
                        <a:pt x="167433" y="1023281"/>
                        <a:pt x="171826" y="1023281"/>
                      </a:cubicBezTo>
                      <a:cubicBezTo>
                        <a:pt x="411224" y="1023281"/>
                        <a:pt x="898257" y="294104"/>
                        <a:pt x="903199" y="286417"/>
                      </a:cubicBezTo>
                      <a:cubicBezTo>
                        <a:pt x="905945" y="282573"/>
                        <a:pt x="910886" y="280377"/>
                        <a:pt x="915279" y="280926"/>
                      </a:cubicBezTo>
                      <a:cubicBezTo>
                        <a:pt x="923515" y="282573"/>
                        <a:pt x="1111300" y="313871"/>
                        <a:pt x="1154678" y="146402"/>
                      </a:cubicBezTo>
                      <a:cubicBezTo>
                        <a:pt x="1156325" y="140362"/>
                        <a:pt x="1162365" y="136518"/>
                        <a:pt x="1168954" y="137617"/>
                      </a:cubicBezTo>
                      <a:cubicBezTo>
                        <a:pt x="1198055" y="143107"/>
                        <a:pt x="1280417" y="154089"/>
                        <a:pt x="1314460" y="139264"/>
                      </a:cubicBezTo>
                      <a:cubicBezTo>
                        <a:pt x="1327638" y="133224"/>
                        <a:pt x="1332030" y="118948"/>
                        <a:pt x="1330932" y="107417"/>
                      </a:cubicBezTo>
                      <a:cubicBezTo>
                        <a:pt x="1329834" y="100828"/>
                        <a:pt x="1325990" y="85454"/>
                        <a:pt x="1304576" y="82709"/>
                      </a:cubicBezTo>
                      <a:lnTo>
                        <a:pt x="1006975" y="27252"/>
                      </a:lnTo>
                      <a:cubicBezTo>
                        <a:pt x="970187" y="20663"/>
                        <a:pt x="932300" y="32742"/>
                        <a:pt x="905945" y="59647"/>
                      </a:cubicBezTo>
                      <a:lnTo>
                        <a:pt x="873549" y="920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54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</p:grpSp>
        </p:grpSp>
        <p:grpSp>
          <p:nvGrpSpPr>
            <p:cNvPr id="49" name="Graphic 10">
              <a:extLst>
                <a:ext uri="{FF2B5EF4-FFF2-40B4-BE49-F238E27FC236}">
                  <a16:creationId xmlns:a16="http://schemas.microsoft.com/office/drawing/2014/main" id="{92D4C5B9-12B8-6308-0B70-CD55A920EA29}"/>
                </a:ext>
              </a:extLst>
            </p:cNvPr>
            <p:cNvGrpSpPr/>
            <p:nvPr/>
          </p:nvGrpSpPr>
          <p:grpSpPr>
            <a:xfrm>
              <a:off x="2777551" y="1114424"/>
              <a:ext cx="946709" cy="1173383"/>
              <a:chOff x="2777551" y="1114424"/>
              <a:chExt cx="946709" cy="1173383"/>
            </a:xfrm>
          </p:grpSpPr>
          <p:grpSp>
            <p:nvGrpSpPr>
              <p:cNvPr id="50" name="Graphic 10">
                <a:extLst>
                  <a:ext uri="{FF2B5EF4-FFF2-40B4-BE49-F238E27FC236}">
                    <a16:creationId xmlns:a16="http://schemas.microsoft.com/office/drawing/2014/main" id="{A6E0CF99-34BC-2E25-9B1D-FDAB8411B3D2}"/>
                  </a:ext>
                </a:extLst>
              </p:cNvPr>
              <p:cNvGrpSpPr/>
              <p:nvPr/>
            </p:nvGrpSpPr>
            <p:grpSpPr>
              <a:xfrm>
                <a:off x="2777551" y="1571670"/>
                <a:ext cx="736935" cy="716136"/>
                <a:chOff x="2777551" y="1571670"/>
                <a:chExt cx="736935" cy="716136"/>
              </a:xfrm>
            </p:grpSpPr>
            <p:sp>
              <p:nvSpPr>
                <p:cNvPr id="51" name="Freeform: Shape 50">
                  <a:extLst>
                    <a:ext uri="{FF2B5EF4-FFF2-40B4-BE49-F238E27FC236}">
                      <a16:creationId xmlns:a16="http://schemas.microsoft.com/office/drawing/2014/main" id="{068FAE54-A4E2-94BF-C192-016D2BD6B27D}"/>
                    </a:ext>
                  </a:extLst>
                </p:cNvPr>
                <p:cNvSpPr/>
                <p:nvPr/>
              </p:nvSpPr>
              <p:spPr>
                <a:xfrm>
                  <a:off x="2789965" y="1583887"/>
                  <a:ext cx="711606" cy="692320"/>
                </a:xfrm>
                <a:custGeom>
                  <a:avLst/>
                  <a:gdLst>
                    <a:gd name="connsiteX0" fmla="*/ 507349 w 711606"/>
                    <a:gd name="connsiteY0" fmla="*/ 127386 h 692320"/>
                    <a:gd name="connsiteX1" fmla="*/ 529861 w 711606"/>
                    <a:gd name="connsiteY1" fmla="*/ 437067 h 692320"/>
                    <a:gd name="connsiteX2" fmla="*/ 602889 w 711606"/>
                    <a:gd name="connsiteY2" fmla="*/ 520527 h 692320"/>
                    <a:gd name="connsiteX3" fmla="*/ 711607 w 711606"/>
                    <a:gd name="connsiteY3" fmla="*/ 549079 h 692320"/>
                    <a:gd name="connsiteX4" fmla="*/ 641325 w 711606"/>
                    <a:gd name="connsiteY4" fmla="*/ 602889 h 692320"/>
                    <a:gd name="connsiteX5" fmla="*/ 111463 w 711606"/>
                    <a:gd name="connsiteY5" fmla="*/ 603438 h 692320"/>
                    <a:gd name="connsiteX6" fmla="*/ 0 w 711606"/>
                    <a:gd name="connsiteY6" fmla="*/ 518880 h 692320"/>
                    <a:gd name="connsiteX7" fmla="*/ 135073 w 711606"/>
                    <a:gd name="connsiteY7" fmla="*/ 488681 h 692320"/>
                    <a:gd name="connsiteX8" fmla="*/ 210846 w 711606"/>
                    <a:gd name="connsiteY8" fmla="*/ 409613 h 692320"/>
                    <a:gd name="connsiteX9" fmla="*/ 270147 w 711606"/>
                    <a:gd name="connsiteY9" fmla="*/ 0 h 692320"/>
                    <a:gd name="connsiteX10" fmla="*/ 507349 w 711606"/>
                    <a:gd name="connsiteY10" fmla="*/ 127386 h 6923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11606" h="692320">
                      <a:moveTo>
                        <a:pt x="507349" y="127386"/>
                      </a:moveTo>
                      <a:lnTo>
                        <a:pt x="529861" y="437067"/>
                      </a:lnTo>
                      <a:cubicBezTo>
                        <a:pt x="534803" y="477150"/>
                        <a:pt x="563904" y="510644"/>
                        <a:pt x="602889" y="520527"/>
                      </a:cubicBezTo>
                      <a:lnTo>
                        <a:pt x="711607" y="549079"/>
                      </a:lnTo>
                      <a:lnTo>
                        <a:pt x="641325" y="602889"/>
                      </a:lnTo>
                      <a:cubicBezTo>
                        <a:pt x="484837" y="722039"/>
                        <a:pt x="268500" y="722039"/>
                        <a:pt x="111463" y="603438"/>
                      </a:cubicBezTo>
                      <a:lnTo>
                        <a:pt x="0" y="518880"/>
                      </a:lnTo>
                      <a:lnTo>
                        <a:pt x="135073" y="488681"/>
                      </a:lnTo>
                      <a:cubicBezTo>
                        <a:pt x="174058" y="479895"/>
                        <a:pt x="203708" y="449147"/>
                        <a:pt x="210846" y="409613"/>
                      </a:cubicBezTo>
                      <a:lnTo>
                        <a:pt x="270147" y="0"/>
                      </a:lnTo>
                      <a:lnTo>
                        <a:pt x="507349" y="127386"/>
                      </a:lnTo>
                      <a:close/>
                    </a:path>
                  </a:pathLst>
                </a:custGeom>
                <a:solidFill>
                  <a:srgbClr val="F2F2F2"/>
                </a:solidFill>
                <a:ln w="54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52" name="Freeform: Shape 51">
                  <a:extLst>
                    <a:ext uri="{FF2B5EF4-FFF2-40B4-BE49-F238E27FC236}">
                      <a16:creationId xmlns:a16="http://schemas.microsoft.com/office/drawing/2014/main" id="{C54E4043-7F12-9D03-3F29-6FB2EDBDDEAF}"/>
                    </a:ext>
                  </a:extLst>
                </p:cNvPr>
                <p:cNvSpPr/>
                <p:nvPr/>
              </p:nvSpPr>
              <p:spPr>
                <a:xfrm>
                  <a:off x="2777551" y="1571670"/>
                  <a:ext cx="736935" cy="716136"/>
                </a:xfrm>
                <a:custGeom>
                  <a:avLst/>
                  <a:gdLst>
                    <a:gd name="connsiteX0" fmla="*/ 387984 w 736935"/>
                    <a:gd name="connsiteY0" fmla="*/ 716137 h 716136"/>
                    <a:gd name="connsiteX1" fmla="*/ 116190 w 736935"/>
                    <a:gd name="connsiteY1" fmla="*/ 624990 h 716136"/>
                    <a:gd name="connsiteX2" fmla="*/ 4727 w 736935"/>
                    <a:gd name="connsiteY2" fmla="*/ 540431 h 716136"/>
                    <a:gd name="connsiteX3" fmla="*/ 334 w 736935"/>
                    <a:gd name="connsiteY3" fmla="*/ 528352 h 716136"/>
                    <a:gd name="connsiteX4" fmla="*/ 9668 w 736935"/>
                    <a:gd name="connsiteY4" fmla="*/ 519017 h 716136"/>
                    <a:gd name="connsiteX5" fmla="*/ 144742 w 736935"/>
                    <a:gd name="connsiteY5" fmla="*/ 488818 h 716136"/>
                    <a:gd name="connsiteX6" fmla="*/ 211180 w 736935"/>
                    <a:gd name="connsiteY6" fmla="*/ 419634 h 716136"/>
                    <a:gd name="connsiteX7" fmla="*/ 271030 w 736935"/>
                    <a:gd name="connsiteY7" fmla="*/ 10570 h 716136"/>
                    <a:gd name="connsiteX8" fmla="*/ 277619 w 736935"/>
                    <a:gd name="connsiteY8" fmla="*/ 1235 h 716136"/>
                    <a:gd name="connsiteX9" fmla="*/ 288601 w 736935"/>
                    <a:gd name="connsiteY9" fmla="*/ 1235 h 716136"/>
                    <a:gd name="connsiteX10" fmla="*/ 525803 w 736935"/>
                    <a:gd name="connsiteY10" fmla="*/ 128622 h 716136"/>
                    <a:gd name="connsiteX11" fmla="*/ 532392 w 736935"/>
                    <a:gd name="connsiteY11" fmla="*/ 138505 h 716136"/>
                    <a:gd name="connsiteX12" fmla="*/ 554904 w 736935"/>
                    <a:gd name="connsiteY12" fmla="*/ 448186 h 716136"/>
                    <a:gd name="connsiteX13" fmla="*/ 619146 w 736935"/>
                    <a:gd name="connsiteY13" fmla="*/ 521214 h 716136"/>
                    <a:gd name="connsiteX14" fmla="*/ 727864 w 736935"/>
                    <a:gd name="connsiteY14" fmla="*/ 549766 h 716136"/>
                    <a:gd name="connsiteX15" fmla="*/ 736649 w 736935"/>
                    <a:gd name="connsiteY15" fmla="*/ 559100 h 716136"/>
                    <a:gd name="connsiteX16" fmla="*/ 732257 w 736935"/>
                    <a:gd name="connsiteY16" fmla="*/ 571180 h 716136"/>
                    <a:gd name="connsiteX17" fmla="*/ 661975 w 736935"/>
                    <a:gd name="connsiteY17" fmla="*/ 624990 h 716136"/>
                    <a:gd name="connsiteX18" fmla="*/ 387984 w 736935"/>
                    <a:gd name="connsiteY18" fmla="*/ 716137 h 716136"/>
                    <a:gd name="connsiteX19" fmla="*/ 40417 w 736935"/>
                    <a:gd name="connsiteY19" fmla="*/ 536588 h 716136"/>
                    <a:gd name="connsiteX20" fmla="*/ 131015 w 736935"/>
                    <a:gd name="connsiteY20" fmla="*/ 605223 h 716136"/>
                    <a:gd name="connsiteX21" fmla="*/ 646051 w 736935"/>
                    <a:gd name="connsiteY21" fmla="*/ 604674 h 716136"/>
                    <a:gd name="connsiteX22" fmla="*/ 696567 w 736935"/>
                    <a:gd name="connsiteY22" fmla="*/ 566238 h 716136"/>
                    <a:gd name="connsiteX23" fmla="*/ 612008 w 736935"/>
                    <a:gd name="connsiteY23" fmla="*/ 544275 h 716136"/>
                    <a:gd name="connsiteX24" fmla="*/ 529646 w 736935"/>
                    <a:gd name="connsiteY24" fmla="*/ 450382 h 716136"/>
                    <a:gd name="connsiteX25" fmla="*/ 507683 w 736935"/>
                    <a:gd name="connsiteY25" fmla="*/ 146741 h 716136"/>
                    <a:gd name="connsiteX26" fmla="*/ 291346 w 736935"/>
                    <a:gd name="connsiteY26" fmla="*/ 30337 h 716136"/>
                    <a:gd name="connsiteX27" fmla="*/ 234242 w 736935"/>
                    <a:gd name="connsiteY27" fmla="*/ 422928 h 716136"/>
                    <a:gd name="connsiteX28" fmla="*/ 149134 w 736935"/>
                    <a:gd name="connsiteY28" fmla="*/ 511879 h 716136"/>
                    <a:gd name="connsiteX29" fmla="*/ 40417 w 736935"/>
                    <a:gd name="connsiteY29" fmla="*/ 536588 h 7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736935" h="716136">
                      <a:moveTo>
                        <a:pt x="387984" y="716137"/>
                      </a:moveTo>
                      <a:cubicBezTo>
                        <a:pt x="291895" y="716137"/>
                        <a:pt x="196355" y="685937"/>
                        <a:pt x="116190" y="624990"/>
                      </a:cubicBezTo>
                      <a:lnTo>
                        <a:pt x="4727" y="540431"/>
                      </a:lnTo>
                      <a:cubicBezTo>
                        <a:pt x="883" y="537686"/>
                        <a:pt x="-764" y="532744"/>
                        <a:pt x="334" y="528352"/>
                      </a:cubicBezTo>
                      <a:cubicBezTo>
                        <a:pt x="1432" y="523959"/>
                        <a:pt x="4727" y="520115"/>
                        <a:pt x="9668" y="519017"/>
                      </a:cubicBezTo>
                      <a:lnTo>
                        <a:pt x="144742" y="488818"/>
                      </a:lnTo>
                      <a:cubicBezTo>
                        <a:pt x="178785" y="481131"/>
                        <a:pt x="205141" y="454226"/>
                        <a:pt x="211180" y="419634"/>
                      </a:cubicBezTo>
                      <a:lnTo>
                        <a:pt x="271030" y="10570"/>
                      </a:lnTo>
                      <a:cubicBezTo>
                        <a:pt x="271579" y="6726"/>
                        <a:pt x="273775" y="3432"/>
                        <a:pt x="277619" y="1235"/>
                      </a:cubicBezTo>
                      <a:cubicBezTo>
                        <a:pt x="280914" y="-412"/>
                        <a:pt x="285306" y="-412"/>
                        <a:pt x="288601" y="1235"/>
                      </a:cubicBezTo>
                      <a:lnTo>
                        <a:pt x="525803" y="128622"/>
                      </a:lnTo>
                      <a:cubicBezTo>
                        <a:pt x="529646" y="130818"/>
                        <a:pt x="531843" y="134113"/>
                        <a:pt x="532392" y="138505"/>
                      </a:cubicBezTo>
                      <a:lnTo>
                        <a:pt x="554904" y="448186"/>
                      </a:lnTo>
                      <a:cubicBezTo>
                        <a:pt x="559297" y="483327"/>
                        <a:pt x="584554" y="511879"/>
                        <a:pt x="619146" y="521214"/>
                      </a:cubicBezTo>
                      <a:lnTo>
                        <a:pt x="727864" y="549766"/>
                      </a:lnTo>
                      <a:cubicBezTo>
                        <a:pt x="732257" y="550864"/>
                        <a:pt x="735551" y="554707"/>
                        <a:pt x="736649" y="559100"/>
                      </a:cubicBezTo>
                      <a:cubicBezTo>
                        <a:pt x="737747" y="563493"/>
                        <a:pt x="735551" y="568434"/>
                        <a:pt x="732257" y="571180"/>
                      </a:cubicBezTo>
                      <a:lnTo>
                        <a:pt x="661975" y="624990"/>
                      </a:lnTo>
                      <a:cubicBezTo>
                        <a:pt x="580711" y="685388"/>
                        <a:pt x="484622" y="716137"/>
                        <a:pt x="387984" y="716137"/>
                      </a:cubicBezTo>
                      <a:close/>
                      <a:moveTo>
                        <a:pt x="40417" y="536588"/>
                      </a:moveTo>
                      <a:lnTo>
                        <a:pt x="131015" y="605223"/>
                      </a:lnTo>
                      <a:cubicBezTo>
                        <a:pt x="282561" y="720529"/>
                        <a:pt x="494505" y="719980"/>
                        <a:pt x="646051" y="604674"/>
                      </a:cubicBezTo>
                      <a:lnTo>
                        <a:pt x="696567" y="566238"/>
                      </a:lnTo>
                      <a:lnTo>
                        <a:pt x="612008" y="544275"/>
                      </a:lnTo>
                      <a:cubicBezTo>
                        <a:pt x="567533" y="532744"/>
                        <a:pt x="535137" y="495956"/>
                        <a:pt x="529646" y="450382"/>
                      </a:cubicBezTo>
                      <a:lnTo>
                        <a:pt x="507683" y="146741"/>
                      </a:lnTo>
                      <a:lnTo>
                        <a:pt x="291346" y="30337"/>
                      </a:lnTo>
                      <a:lnTo>
                        <a:pt x="234242" y="422928"/>
                      </a:lnTo>
                      <a:cubicBezTo>
                        <a:pt x="226006" y="467404"/>
                        <a:pt x="193061" y="501996"/>
                        <a:pt x="149134" y="511879"/>
                      </a:cubicBezTo>
                      <a:lnTo>
                        <a:pt x="40417" y="53658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54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</p:grpSp>
          <p:grpSp>
            <p:nvGrpSpPr>
              <p:cNvPr id="53" name="Graphic 10">
                <a:extLst>
                  <a:ext uri="{FF2B5EF4-FFF2-40B4-BE49-F238E27FC236}">
                    <a16:creationId xmlns:a16="http://schemas.microsoft.com/office/drawing/2014/main" id="{722BDF55-264B-083F-9929-1355B2AEE513}"/>
                  </a:ext>
                </a:extLst>
              </p:cNvPr>
              <p:cNvGrpSpPr/>
              <p:nvPr/>
            </p:nvGrpSpPr>
            <p:grpSpPr>
              <a:xfrm>
                <a:off x="2988996" y="1114424"/>
                <a:ext cx="735264" cy="860625"/>
                <a:chOff x="2988996" y="1114424"/>
                <a:chExt cx="735264" cy="860625"/>
              </a:xfrm>
            </p:grpSpPr>
            <p:sp>
              <p:nvSpPr>
                <p:cNvPr id="54" name="Freeform: Shape 53">
                  <a:extLst>
                    <a:ext uri="{FF2B5EF4-FFF2-40B4-BE49-F238E27FC236}">
                      <a16:creationId xmlns:a16="http://schemas.microsoft.com/office/drawing/2014/main" id="{19B1EBA7-7181-4E4A-560D-865B83F81D83}"/>
                    </a:ext>
                  </a:extLst>
                </p:cNvPr>
                <p:cNvSpPr/>
                <p:nvPr/>
              </p:nvSpPr>
              <p:spPr>
                <a:xfrm>
                  <a:off x="2988996" y="1114424"/>
                  <a:ext cx="735264" cy="860625"/>
                </a:xfrm>
                <a:custGeom>
                  <a:avLst/>
                  <a:gdLst>
                    <a:gd name="connsiteX0" fmla="*/ 660277 w 735264"/>
                    <a:gd name="connsiteY0" fmla="*/ 165823 h 860625"/>
                    <a:gd name="connsiteX1" fmla="*/ 401112 w 735264"/>
                    <a:gd name="connsiteY1" fmla="*/ 37338 h 860625"/>
                    <a:gd name="connsiteX2" fmla="*/ 274824 w 735264"/>
                    <a:gd name="connsiteY2" fmla="*/ 88402 h 860625"/>
                    <a:gd name="connsiteX3" fmla="*/ 124925 w 735264"/>
                    <a:gd name="connsiteY3" fmla="*/ 550 h 860625"/>
                    <a:gd name="connsiteX4" fmla="*/ 17855 w 735264"/>
                    <a:gd name="connsiteY4" fmla="*/ 98835 h 860625"/>
                    <a:gd name="connsiteX5" fmla="*/ 26640 w 735264"/>
                    <a:gd name="connsiteY5" fmla="*/ 361844 h 860625"/>
                    <a:gd name="connsiteX6" fmla="*/ 12913 w 735264"/>
                    <a:gd name="connsiteY6" fmla="*/ 555120 h 860625"/>
                    <a:gd name="connsiteX7" fmla="*/ 133710 w 735264"/>
                    <a:gd name="connsiteY7" fmla="*/ 579828 h 860625"/>
                    <a:gd name="connsiteX8" fmla="*/ 162262 w 735264"/>
                    <a:gd name="connsiteY8" fmla="*/ 775850 h 860625"/>
                    <a:gd name="connsiteX9" fmla="*/ 413741 w 735264"/>
                    <a:gd name="connsiteY9" fmla="*/ 860408 h 860625"/>
                    <a:gd name="connsiteX10" fmla="*/ 464256 w 735264"/>
                    <a:gd name="connsiteY10" fmla="*/ 816482 h 860625"/>
                    <a:gd name="connsiteX11" fmla="*/ 479081 w 735264"/>
                    <a:gd name="connsiteY11" fmla="*/ 705019 h 860625"/>
                    <a:gd name="connsiteX12" fmla="*/ 492259 w 735264"/>
                    <a:gd name="connsiteY12" fmla="*/ 425537 h 860625"/>
                    <a:gd name="connsiteX13" fmla="*/ 699262 w 735264"/>
                    <a:gd name="connsiteY13" fmla="*/ 424988 h 860625"/>
                    <a:gd name="connsiteX14" fmla="*/ 660277 w 735264"/>
                    <a:gd name="connsiteY14" fmla="*/ 165823 h 860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35264" h="860625">
                      <a:moveTo>
                        <a:pt x="660277" y="165823"/>
                      </a:moveTo>
                      <a:cubicBezTo>
                        <a:pt x="585603" y="126289"/>
                        <a:pt x="646001" y="249283"/>
                        <a:pt x="401112" y="37338"/>
                      </a:cubicBezTo>
                      <a:cubicBezTo>
                        <a:pt x="303376" y="-47220"/>
                        <a:pt x="300081" y="110366"/>
                        <a:pt x="274824" y="88402"/>
                      </a:cubicBezTo>
                      <a:cubicBezTo>
                        <a:pt x="180931" y="8237"/>
                        <a:pt x="184226" y="10982"/>
                        <a:pt x="124925" y="550"/>
                      </a:cubicBezTo>
                      <a:cubicBezTo>
                        <a:pt x="85940" y="-6039"/>
                        <a:pt x="33778" y="47771"/>
                        <a:pt x="17855" y="98835"/>
                      </a:cubicBezTo>
                      <a:cubicBezTo>
                        <a:pt x="-2461" y="166372"/>
                        <a:pt x="42014" y="206455"/>
                        <a:pt x="26640" y="361844"/>
                      </a:cubicBezTo>
                      <a:cubicBezTo>
                        <a:pt x="15658" y="471111"/>
                        <a:pt x="-18385" y="524371"/>
                        <a:pt x="12913" y="555120"/>
                      </a:cubicBezTo>
                      <a:cubicBezTo>
                        <a:pt x="44759" y="586417"/>
                        <a:pt x="96373" y="547982"/>
                        <a:pt x="133710" y="579828"/>
                      </a:cubicBezTo>
                      <a:cubicBezTo>
                        <a:pt x="182029" y="620460"/>
                        <a:pt x="127121" y="711608"/>
                        <a:pt x="162262" y="775850"/>
                      </a:cubicBezTo>
                      <a:cubicBezTo>
                        <a:pt x="184775" y="816482"/>
                        <a:pt x="258351" y="864251"/>
                        <a:pt x="413741" y="860408"/>
                      </a:cubicBezTo>
                      <a:cubicBezTo>
                        <a:pt x="438998" y="859859"/>
                        <a:pt x="460412" y="841190"/>
                        <a:pt x="464256" y="816482"/>
                      </a:cubicBezTo>
                      <a:cubicBezTo>
                        <a:pt x="469747" y="784635"/>
                        <a:pt x="475787" y="744003"/>
                        <a:pt x="479081" y="705019"/>
                      </a:cubicBezTo>
                      <a:cubicBezTo>
                        <a:pt x="492808" y="518881"/>
                        <a:pt x="452725" y="456835"/>
                        <a:pt x="492259" y="425537"/>
                      </a:cubicBezTo>
                      <a:cubicBezTo>
                        <a:pt x="552658" y="376669"/>
                        <a:pt x="655336" y="467816"/>
                        <a:pt x="699262" y="424988"/>
                      </a:cubicBezTo>
                      <a:cubicBezTo>
                        <a:pt x="744836" y="380513"/>
                        <a:pt x="761857" y="220182"/>
                        <a:pt x="660277" y="16582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54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grpSp>
              <p:nvGrpSpPr>
                <p:cNvPr id="55" name="Graphic 10">
                  <a:extLst>
                    <a:ext uri="{FF2B5EF4-FFF2-40B4-BE49-F238E27FC236}">
                      <a16:creationId xmlns:a16="http://schemas.microsoft.com/office/drawing/2014/main" id="{A7DFCCF4-3355-F1FE-2944-FBD79D791DCD}"/>
                    </a:ext>
                  </a:extLst>
                </p:cNvPr>
                <p:cNvGrpSpPr/>
                <p:nvPr/>
              </p:nvGrpSpPr>
              <p:grpSpPr>
                <a:xfrm>
                  <a:off x="3260526" y="1352948"/>
                  <a:ext cx="297027" cy="408841"/>
                  <a:chOff x="3260526" y="1352948"/>
                  <a:chExt cx="297027" cy="408841"/>
                </a:xfrm>
              </p:grpSpPr>
              <p:sp>
                <p:nvSpPr>
                  <p:cNvPr id="56" name="Freeform: Shape 55">
                    <a:extLst>
                      <a:ext uri="{FF2B5EF4-FFF2-40B4-BE49-F238E27FC236}">
                        <a16:creationId xmlns:a16="http://schemas.microsoft.com/office/drawing/2014/main" id="{41D1E912-93AC-A224-5F50-1B0FF8E9552E}"/>
                      </a:ext>
                    </a:extLst>
                  </p:cNvPr>
                  <p:cNvSpPr/>
                  <p:nvPr/>
                </p:nvSpPr>
                <p:spPr>
                  <a:xfrm>
                    <a:off x="3272605" y="1365132"/>
                    <a:ext cx="272655" cy="384577"/>
                  </a:xfrm>
                  <a:custGeom>
                    <a:avLst/>
                    <a:gdLst>
                      <a:gd name="connsiteX0" fmla="*/ 6040 w 272655"/>
                      <a:gd name="connsiteY0" fmla="*/ 19440 h 384577"/>
                      <a:gd name="connsiteX1" fmla="*/ 9334 w 272655"/>
                      <a:gd name="connsiteY1" fmla="*/ 70504 h 384577"/>
                      <a:gd name="connsiteX2" fmla="*/ 8785 w 272655"/>
                      <a:gd name="connsiteY2" fmla="*/ 142433 h 384577"/>
                      <a:gd name="connsiteX3" fmla="*/ 0 w 272655"/>
                      <a:gd name="connsiteY3" fmla="*/ 308255 h 384577"/>
                      <a:gd name="connsiteX4" fmla="*/ 197669 w 272655"/>
                      <a:gd name="connsiteY4" fmla="*/ 384577 h 384577"/>
                      <a:gd name="connsiteX5" fmla="*/ 222926 w 272655"/>
                      <a:gd name="connsiteY5" fmla="*/ 356574 h 384577"/>
                      <a:gd name="connsiteX6" fmla="*/ 245987 w 272655"/>
                      <a:gd name="connsiteY6" fmla="*/ 357672 h 384577"/>
                      <a:gd name="connsiteX7" fmla="*/ 259165 w 272655"/>
                      <a:gd name="connsiteY7" fmla="*/ 354927 h 384577"/>
                      <a:gd name="connsiteX8" fmla="*/ 272343 w 272655"/>
                      <a:gd name="connsiteY8" fmla="*/ 328571 h 384577"/>
                      <a:gd name="connsiteX9" fmla="*/ 264656 w 272655"/>
                      <a:gd name="connsiteY9" fmla="*/ 50737 h 384577"/>
                      <a:gd name="connsiteX10" fmla="*/ 6040 w 272655"/>
                      <a:gd name="connsiteY10" fmla="*/ 19440 h 384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72655" h="384577">
                        <a:moveTo>
                          <a:pt x="6040" y="19440"/>
                        </a:moveTo>
                        <a:lnTo>
                          <a:pt x="9334" y="70504"/>
                        </a:lnTo>
                        <a:cubicBezTo>
                          <a:pt x="10982" y="94663"/>
                          <a:pt x="10432" y="118274"/>
                          <a:pt x="8785" y="142433"/>
                        </a:cubicBezTo>
                        <a:cubicBezTo>
                          <a:pt x="5491" y="187458"/>
                          <a:pt x="0" y="264329"/>
                          <a:pt x="0" y="308255"/>
                        </a:cubicBezTo>
                        <a:cubicBezTo>
                          <a:pt x="549" y="371948"/>
                          <a:pt x="197669" y="384577"/>
                          <a:pt x="197669" y="384577"/>
                        </a:cubicBezTo>
                        <a:lnTo>
                          <a:pt x="222926" y="356574"/>
                        </a:lnTo>
                        <a:lnTo>
                          <a:pt x="245987" y="357672"/>
                        </a:lnTo>
                        <a:cubicBezTo>
                          <a:pt x="250380" y="357672"/>
                          <a:pt x="254773" y="357123"/>
                          <a:pt x="259165" y="354927"/>
                        </a:cubicBezTo>
                        <a:cubicBezTo>
                          <a:pt x="269049" y="349985"/>
                          <a:pt x="273991" y="339004"/>
                          <a:pt x="272343" y="328571"/>
                        </a:cubicBezTo>
                        <a:cubicBezTo>
                          <a:pt x="263009" y="272016"/>
                          <a:pt x="246537" y="147375"/>
                          <a:pt x="264656" y="50737"/>
                        </a:cubicBezTo>
                        <a:cubicBezTo>
                          <a:pt x="264656" y="50737"/>
                          <a:pt x="154840" y="-38214"/>
                          <a:pt x="6040" y="19440"/>
                        </a:cubicBezTo>
                        <a:close/>
                      </a:path>
                    </a:pathLst>
                  </a:custGeom>
                  <a:solidFill>
                    <a:srgbClr val="F2F2F2"/>
                  </a:solidFill>
                  <a:ln w="548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  <p:sp>
                <p:nvSpPr>
                  <p:cNvPr id="57" name="Freeform: Shape 56">
                    <a:extLst>
                      <a:ext uri="{FF2B5EF4-FFF2-40B4-BE49-F238E27FC236}">
                        <a16:creationId xmlns:a16="http://schemas.microsoft.com/office/drawing/2014/main" id="{579047AD-3585-7F42-7456-7F2FE3E6C7D1}"/>
                      </a:ext>
                    </a:extLst>
                  </p:cNvPr>
                  <p:cNvSpPr/>
                  <p:nvPr/>
                </p:nvSpPr>
                <p:spPr>
                  <a:xfrm>
                    <a:off x="3260526" y="1352948"/>
                    <a:ext cx="297027" cy="408841"/>
                  </a:xfrm>
                  <a:custGeom>
                    <a:avLst/>
                    <a:gdLst>
                      <a:gd name="connsiteX0" fmla="*/ 209748 w 297027"/>
                      <a:gd name="connsiteY0" fmla="*/ 408841 h 408841"/>
                      <a:gd name="connsiteX1" fmla="*/ 209199 w 297027"/>
                      <a:gd name="connsiteY1" fmla="*/ 408841 h 408841"/>
                      <a:gd name="connsiteX2" fmla="*/ 0 w 297027"/>
                      <a:gd name="connsiteY2" fmla="*/ 320439 h 408841"/>
                      <a:gd name="connsiteX3" fmla="*/ 8785 w 297027"/>
                      <a:gd name="connsiteY3" fmla="*/ 154068 h 408841"/>
                      <a:gd name="connsiteX4" fmla="*/ 9334 w 297027"/>
                      <a:gd name="connsiteY4" fmla="*/ 83786 h 408841"/>
                      <a:gd name="connsiteX5" fmla="*/ 6040 w 297027"/>
                      <a:gd name="connsiteY5" fmla="*/ 32722 h 408841"/>
                      <a:gd name="connsiteX6" fmla="*/ 13727 w 297027"/>
                      <a:gd name="connsiteY6" fmla="*/ 20642 h 408841"/>
                      <a:gd name="connsiteX7" fmla="*/ 284423 w 297027"/>
                      <a:gd name="connsiteY7" fmla="*/ 53587 h 408841"/>
                      <a:gd name="connsiteX8" fmla="*/ 288816 w 297027"/>
                      <a:gd name="connsiteY8" fmla="*/ 65117 h 408841"/>
                      <a:gd name="connsiteX9" fmla="*/ 296503 w 297027"/>
                      <a:gd name="connsiteY9" fmla="*/ 338559 h 408841"/>
                      <a:gd name="connsiteX10" fmla="*/ 276736 w 297027"/>
                      <a:gd name="connsiteY10" fmla="*/ 377544 h 408841"/>
                      <a:gd name="connsiteX11" fmla="*/ 257518 w 297027"/>
                      <a:gd name="connsiteY11" fmla="*/ 381387 h 408841"/>
                      <a:gd name="connsiteX12" fmla="*/ 239948 w 297027"/>
                      <a:gd name="connsiteY12" fmla="*/ 380838 h 408841"/>
                      <a:gd name="connsiteX13" fmla="*/ 218534 w 297027"/>
                      <a:gd name="connsiteY13" fmla="*/ 404448 h 408841"/>
                      <a:gd name="connsiteX14" fmla="*/ 209748 w 297027"/>
                      <a:gd name="connsiteY14" fmla="*/ 408841 h 408841"/>
                      <a:gd name="connsiteX15" fmla="*/ 30748 w 297027"/>
                      <a:gd name="connsiteY15" fmla="*/ 39860 h 408841"/>
                      <a:gd name="connsiteX16" fmla="*/ 33494 w 297027"/>
                      <a:gd name="connsiteY16" fmla="*/ 81590 h 408841"/>
                      <a:gd name="connsiteX17" fmla="*/ 32945 w 297027"/>
                      <a:gd name="connsiteY17" fmla="*/ 155166 h 408841"/>
                      <a:gd name="connsiteX18" fmla="*/ 24159 w 297027"/>
                      <a:gd name="connsiteY18" fmla="*/ 319890 h 408841"/>
                      <a:gd name="connsiteX19" fmla="*/ 204807 w 297027"/>
                      <a:gd name="connsiteY19" fmla="*/ 383583 h 408841"/>
                      <a:gd name="connsiteX20" fmla="*/ 225672 w 297027"/>
                      <a:gd name="connsiteY20" fmla="*/ 359973 h 408841"/>
                      <a:gd name="connsiteX21" fmla="*/ 235006 w 297027"/>
                      <a:gd name="connsiteY21" fmla="*/ 356129 h 408841"/>
                      <a:gd name="connsiteX22" fmla="*/ 258067 w 297027"/>
                      <a:gd name="connsiteY22" fmla="*/ 357228 h 408841"/>
                      <a:gd name="connsiteX23" fmla="*/ 265205 w 297027"/>
                      <a:gd name="connsiteY23" fmla="*/ 356129 h 408841"/>
                      <a:gd name="connsiteX24" fmla="*/ 271794 w 297027"/>
                      <a:gd name="connsiteY24" fmla="*/ 342952 h 408841"/>
                      <a:gd name="connsiteX25" fmla="*/ 263009 w 297027"/>
                      <a:gd name="connsiteY25" fmla="*/ 68412 h 408841"/>
                      <a:gd name="connsiteX26" fmla="*/ 30748 w 297027"/>
                      <a:gd name="connsiteY26" fmla="*/ 39860 h 408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297027" h="408841">
                        <a:moveTo>
                          <a:pt x="209748" y="408841"/>
                        </a:moveTo>
                        <a:cubicBezTo>
                          <a:pt x="209748" y="408841"/>
                          <a:pt x="209199" y="408841"/>
                          <a:pt x="209199" y="408841"/>
                        </a:cubicBezTo>
                        <a:cubicBezTo>
                          <a:pt x="174607" y="406645"/>
                          <a:pt x="549" y="391820"/>
                          <a:pt x="0" y="320439"/>
                        </a:cubicBezTo>
                        <a:cubicBezTo>
                          <a:pt x="0" y="275964"/>
                          <a:pt x="5491" y="196896"/>
                          <a:pt x="8785" y="154068"/>
                        </a:cubicBezTo>
                        <a:cubicBezTo>
                          <a:pt x="10432" y="131007"/>
                          <a:pt x="10982" y="107397"/>
                          <a:pt x="9334" y="83786"/>
                        </a:cubicBezTo>
                        <a:lnTo>
                          <a:pt x="6040" y="32722"/>
                        </a:lnTo>
                        <a:cubicBezTo>
                          <a:pt x="5491" y="27231"/>
                          <a:pt x="8785" y="22838"/>
                          <a:pt x="13727" y="20642"/>
                        </a:cubicBezTo>
                        <a:cubicBezTo>
                          <a:pt x="167469" y="-39208"/>
                          <a:pt x="279481" y="49743"/>
                          <a:pt x="284423" y="53587"/>
                        </a:cubicBezTo>
                        <a:cubicBezTo>
                          <a:pt x="287718" y="56332"/>
                          <a:pt x="289365" y="60725"/>
                          <a:pt x="288816" y="65117"/>
                        </a:cubicBezTo>
                        <a:cubicBezTo>
                          <a:pt x="270696" y="161755"/>
                          <a:pt x="288267" y="288593"/>
                          <a:pt x="296503" y="338559"/>
                        </a:cubicBezTo>
                        <a:cubicBezTo>
                          <a:pt x="299248" y="354482"/>
                          <a:pt x="291012" y="369856"/>
                          <a:pt x="276736" y="377544"/>
                        </a:cubicBezTo>
                        <a:cubicBezTo>
                          <a:pt x="271245" y="380289"/>
                          <a:pt x="264656" y="381936"/>
                          <a:pt x="257518" y="381387"/>
                        </a:cubicBezTo>
                        <a:lnTo>
                          <a:pt x="239948" y="380838"/>
                        </a:lnTo>
                        <a:lnTo>
                          <a:pt x="218534" y="404448"/>
                        </a:lnTo>
                        <a:cubicBezTo>
                          <a:pt x="216886" y="407194"/>
                          <a:pt x="213592" y="408841"/>
                          <a:pt x="209748" y="408841"/>
                        </a:cubicBezTo>
                        <a:close/>
                        <a:moveTo>
                          <a:pt x="30748" y="39860"/>
                        </a:moveTo>
                        <a:lnTo>
                          <a:pt x="33494" y="81590"/>
                        </a:lnTo>
                        <a:cubicBezTo>
                          <a:pt x="35141" y="105749"/>
                          <a:pt x="34592" y="130458"/>
                          <a:pt x="32945" y="155166"/>
                        </a:cubicBezTo>
                        <a:cubicBezTo>
                          <a:pt x="29650" y="197995"/>
                          <a:pt x="24159" y="275964"/>
                          <a:pt x="24159" y="319890"/>
                        </a:cubicBezTo>
                        <a:cubicBezTo>
                          <a:pt x="24159" y="355031"/>
                          <a:pt x="127935" y="378093"/>
                          <a:pt x="204807" y="383583"/>
                        </a:cubicBezTo>
                        <a:lnTo>
                          <a:pt x="225672" y="359973"/>
                        </a:lnTo>
                        <a:cubicBezTo>
                          <a:pt x="227868" y="357228"/>
                          <a:pt x="231162" y="356129"/>
                          <a:pt x="235006" y="356129"/>
                        </a:cubicBezTo>
                        <a:lnTo>
                          <a:pt x="258067" y="357228"/>
                        </a:lnTo>
                        <a:cubicBezTo>
                          <a:pt x="260813" y="357228"/>
                          <a:pt x="263009" y="356679"/>
                          <a:pt x="265205" y="356129"/>
                        </a:cubicBezTo>
                        <a:cubicBezTo>
                          <a:pt x="270147" y="353384"/>
                          <a:pt x="272893" y="347893"/>
                          <a:pt x="271794" y="342952"/>
                        </a:cubicBezTo>
                        <a:cubicBezTo>
                          <a:pt x="261362" y="280906"/>
                          <a:pt x="247086" y="163952"/>
                          <a:pt x="263009" y="68412"/>
                        </a:cubicBezTo>
                        <a:cubicBezTo>
                          <a:pt x="240497" y="51940"/>
                          <a:pt x="150448" y="-2419"/>
                          <a:pt x="30748" y="3986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548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</p:grpSp>
            <p:sp>
              <p:nvSpPr>
                <p:cNvPr id="58" name="Freeform: Shape 57">
                  <a:extLst>
                    <a:ext uri="{FF2B5EF4-FFF2-40B4-BE49-F238E27FC236}">
                      <a16:creationId xmlns:a16="http://schemas.microsoft.com/office/drawing/2014/main" id="{231E85CE-289D-7E11-C2CD-3662849444C8}"/>
                    </a:ext>
                  </a:extLst>
                </p:cNvPr>
                <p:cNvSpPr/>
                <p:nvPr/>
              </p:nvSpPr>
              <p:spPr>
                <a:xfrm>
                  <a:off x="3149698" y="1433202"/>
                  <a:ext cx="94355" cy="116784"/>
                </a:xfrm>
                <a:custGeom>
                  <a:avLst/>
                  <a:gdLst>
                    <a:gd name="connsiteX0" fmla="*/ 94355 w 94355"/>
                    <a:gd name="connsiteY0" fmla="*/ 108406 h 116784"/>
                    <a:gd name="connsiteX1" fmla="*/ 32309 w 94355"/>
                    <a:gd name="connsiteY1" fmla="*/ 1335 h 116784"/>
                    <a:gd name="connsiteX2" fmla="*/ 94355 w 94355"/>
                    <a:gd name="connsiteY2" fmla="*/ 108406 h 116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4355" h="116784">
                      <a:moveTo>
                        <a:pt x="94355" y="108406"/>
                      </a:moveTo>
                      <a:cubicBezTo>
                        <a:pt x="94355" y="108406"/>
                        <a:pt x="87217" y="-14039"/>
                        <a:pt x="32309" y="1335"/>
                      </a:cubicBezTo>
                      <a:cubicBezTo>
                        <a:pt x="-22599" y="16710"/>
                        <a:pt x="-11068" y="151234"/>
                        <a:pt x="94355" y="108406"/>
                      </a:cubicBezTo>
                      <a:close/>
                    </a:path>
                  </a:pathLst>
                </a:custGeom>
                <a:solidFill>
                  <a:srgbClr val="F2F2F2"/>
                </a:solidFill>
                <a:ln w="54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</p:grp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A53B30BD-BC9B-956E-BA32-D96B6BE95E9E}"/>
              </a:ext>
            </a:extLst>
          </p:cNvPr>
          <p:cNvGrpSpPr/>
          <p:nvPr/>
        </p:nvGrpSpPr>
        <p:grpSpPr>
          <a:xfrm>
            <a:off x="6058262" y="411012"/>
            <a:ext cx="4424361" cy="2215991"/>
            <a:chOff x="6058262" y="411012"/>
            <a:chExt cx="4424361" cy="2215991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C53899FC-4DFA-73FA-265C-7C92B6D20906}"/>
                </a:ext>
              </a:extLst>
            </p:cNvPr>
            <p:cNvSpPr txBox="1"/>
            <p:nvPr/>
          </p:nvSpPr>
          <p:spPr>
            <a:xfrm>
              <a:off x="6058262" y="411012"/>
              <a:ext cx="4424361" cy="22159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ID" sz="13800" b="1" spc="-15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j-lt"/>
                  <a:cs typeface="Sora ExtraBold" pitchFamily="2" charset="0"/>
                </a:rPr>
                <a:t>Create</a:t>
              </a:r>
              <a:endParaRPr lang="en-US" sz="13800" b="1" spc="-150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81BC1C83-E1EC-521F-573A-B5C8A331A090}"/>
                </a:ext>
              </a:extLst>
            </p:cNvPr>
            <p:cNvSpPr txBox="1"/>
            <p:nvPr/>
          </p:nvSpPr>
          <p:spPr>
            <a:xfrm>
              <a:off x="7745775" y="2131987"/>
              <a:ext cx="2736848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j-lt"/>
                  <a:cs typeface="Sora ExtraBold" pitchFamily="2" charset="0"/>
                </a:rPr>
                <a:t>2023 project</a:t>
              </a:r>
            </a:p>
          </p:txBody>
        </p:sp>
        <p:pic>
          <p:nvPicPr>
            <p:cNvPr id="468" name="Graphic 467">
              <a:extLst>
                <a:ext uri="{FF2B5EF4-FFF2-40B4-BE49-F238E27FC236}">
                  <a16:creationId xmlns:a16="http://schemas.microsoft.com/office/drawing/2014/main" id="{E9EBF9A6-9B0A-A6EC-0AAB-37A98066E81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6137558" y="2292948"/>
              <a:ext cx="1528922" cy="78332"/>
            </a:xfrm>
            <a:prstGeom prst="rect">
              <a:avLst/>
            </a:prstGeom>
          </p:spPr>
        </p:pic>
      </p:grp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25D8AF02-0265-B476-7817-EF033F82EE71}"/>
              </a:ext>
            </a:extLst>
          </p:cNvPr>
          <p:cNvSpPr/>
          <p:nvPr/>
        </p:nvSpPr>
        <p:spPr>
          <a:xfrm rot="20972504">
            <a:off x="9007171" y="4566142"/>
            <a:ext cx="4737706" cy="2557168"/>
          </a:xfrm>
          <a:custGeom>
            <a:avLst/>
            <a:gdLst>
              <a:gd name="connsiteX0" fmla="*/ 260286 w 562942"/>
              <a:gd name="connsiteY0" fmla="*/ 2858 h 303847"/>
              <a:gd name="connsiteX1" fmla="*/ 244093 w 562942"/>
              <a:gd name="connsiteY1" fmla="*/ 5715 h 303847"/>
              <a:gd name="connsiteX2" fmla="*/ 232663 w 562942"/>
              <a:gd name="connsiteY2" fmla="*/ 8573 h 303847"/>
              <a:gd name="connsiteX3" fmla="*/ 217423 w 562942"/>
              <a:gd name="connsiteY3" fmla="*/ 12383 h 303847"/>
              <a:gd name="connsiteX4" fmla="*/ 195516 w 562942"/>
              <a:gd name="connsiteY4" fmla="*/ 18098 h 303847"/>
              <a:gd name="connsiteX5" fmla="*/ 191706 w 562942"/>
              <a:gd name="connsiteY5" fmla="*/ 19050 h 303847"/>
              <a:gd name="connsiteX6" fmla="*/ 180276 w 562942"/>
              <a:gd name="connsiteY6" fmla="*/ 22860 h 303847"/>
              <a:gd name="connsiteX7" fmla="*/ 165988 w 562942"/>
              <a:gd name="connsiteY7" fmla="*/ 27623 h 303847"/>
              <a:gd name="connsiteX8" fmla="*/ 144081 w 562942"/>
              <a:gd name="connsiteY8" fmla="*/ 36195 h 303847"/>
              <a:gd name="connsiteX9" fmla="*/ 129793 w 562942"/>
              <a:gd name="connsiteY9" fmla="*/ 41910 h 303847"/>
              <a:gd name="connsiteX10" fmla="*/ 118363 w 562942"/>
              <a:gd name="connsiteY10" fmla="*/ 46673 h 303847"/>
              <a:gd name="connsiteX11" fmla="*/ 114553 w 562942"/>
              <a:gd name="connsiteY11" fmla="*/ 47625 h 303847"/>
              <a:gd name="connsiteX12" fmla="*/ 94551 w 562942"/>
              <a:gd name="connsiteY12" fmla="*/ 58103 h 303847"/>
              <a:gd name="connsiteX13" fmla="*/ 90741 w 562942"/>
              <a:gd name="connsiteY13" fmla="*/ 60960 h 303847"/>
              <a:gd name="connsiteX14" fmla="*/ 80263 w 562942"/>
              <a:gd name="connsiteY14" fmla="*/ 66675 h 303847"/>
              <a:gd name="connsiteX15" fmla="*/ 71691 w 562942"/>
              <a:gd name="connsiteY15" fmla="*/ 72390 h 303847"/>
              <a:gd name="connsiteX16" fmla="*/ 67881 w 562942"/>
              <a:gd name="connsiteY16" fmla="*/ 75248 h 303847"/>
              <a:gd name="connsiteX17" fmla="*/ 50736 w 562942"/>
              <a:gd name="connsiteY17" fmla="*/ 86678 h 303847"/>
              <a:gd name="connsiteX18" fmla="*/ 45021 w 562942"/>
              <a:gd name="connsiteY18" fmla="*/ 91440 h 303847"/>
              <a:gd name="connsiteX19" fmla="*/ 35496 w 562942"/>
              <a:gd name="connsiteY19" fmla="*/ 99060 h 303847"/>
              <a:gd name="connsiteX20" fmla="*/ 30733 w 562942"/>
              <a:gd name="connsiteY20" fmla="*/ 102870 h 303847"/>
              <a:gd name="connsiteX21" fmla="*/ 23113 w 562942"/>
              <a:gd name="connsiteY21" fmla="*/ 109538 h 303847"/>
              <a:gd name="connsiteX22" fmla="*/ 17398 w 562942"/>
              <a:gd name="connsiteY22" fmla="*/ 115253 h 303847"/>
              <a:gd name="connsiteX23" fmla="*/ 12636 w 562942"/>
              <a:gd name="connsiteY23" fmla="*/ 120968 h 303847"/>
              <a:gd name="connsiteX24" fmla="*/ 7873 w 562942"/>
              <a:gd name="connsiteY24" fmla="*/ 125730 h 303847"/>
              <a:gd name="connsiteX25" fmla="*/ 253 w 562942"/>
              <a:gd name="connsiteY25" fmla="*/ 135255 h 303847"/>
              <a:gd name="connsiteX26" fmla="*/ 3111 w 562942"/>
              <a:gd name="connsiteY26" fmla="*/ 137160 h 303847"/>
              <a:gd name="connsiteX27" fmla="*/ 3111 w 562942"/>
              <a:gd name="connsiteY27" fmla="*/ 137160 h 303847"/>
              <a:gd name="connsiteX28" fmla="*/ 4063 w 562942"/>
              <a:gd name="connsiteY28" fmla="*/ 136208 h 303847"/>
              <a:gd name="connsiteX29" fmla="*/ 5968 w 562942"/>
              <a:gd name="connsiteY29" fmla="*/ 133350 h 303847"/>
              <a:gd name="connsiteX30" fmla="*/ 5968 w 562942"/>
              <a:gd name="connsiteY30" fmla="*/ 133350 h 303847"/>
              <a:gd name="connsiteX31" fmla="*/ 13588 w 562942"/>
              <a:gd name="connsiteY31" fmla="*/ 124778 h 303847"/>
              <a:gd name="connsiteX32" fmla="*/ 18351 w 562942"/>
              <a:gd name="connsiteY32" fmla="*/ 120015 h 303847"/>
              <a:gd name="connsiteX33" fmla="*/ 25018 w 562942"/>
              <a:gd name="connsiteY33" fmla="*/ 113348 h 303847"/>
              <a:gd name="connsiteX34" fmla="*/ 28828 w 562942"/>
              <a:gd name="connsiteY34" fmla="*/ 109538 h 303847"/>
              <a:gd name="connsiteX35" fmla="*/ 40258 w 562942"/>
              <a:gd name="connsiteY35" fmla="*/ 100013 h 303847"/>
              <a:gd name="connsiteX36" fmla="*/ 53593 w 562942"/>
              <a:gd name="connsiteY36" fmla="*/ 89535 h 303847"/>
              <a:gd name="connsiteX37" fmla="*/ 69786 w 562942"/>
              <a:gd name="connsiteY37" fmla="*/ 78105 h 303847"/>
              <a:gd name="connsiteX38" fmla="*/ 73596 w 562942"/>
              <a:gd name="connsiteY38" fmla="*/ 75248 h 303847"/>
              <a:gd name="connsiteX39" fmla="*/ 82168 w 562942"/>
              <a:gd name="connsiteY39" fmla="*/ 69533 h 303847"/>
              <a:gd name="connsiteX40" fmla="*/ 92646 w 562942"/>
              <a:gd name="connsiteY40" fmla="*/ 63818 h 303847"/>
              <a:gd name="connsiteX41" fmla="*/ 96456 w 562942"/>
              <a:gd name="connsiteY41" fmla="*/ 61913 h 303847"/>
              <a:gd name="connsiteX42" fmla="*/ 116458 w 562942"/>
              <a:gd name="connsiteY42" fmla="*/ 51435 h 303847"/>
              <a:gd name="connsiteX43" fmla="*/ 126936 w 562942"/>
              <a:gd name="connsiteY43" fmla="*/ 46673 h 303847"/>
              <a:gd name="connsiteX44" fmla="*/ 142176 w 562942"/>
              <a:gd name="connsiteY44" fmla="*/ 40005 h 303847"/>
              <a:gd name="connsiteX45" fmla="*/ 160273 w 562942"/>
              <a:gd name="connsiteY45" fmla="*/ 33338 h 303847"/>
              <a:gd name="connsiteX46" fmla="*/ 167893 w 562942"/>
              <a:gd name="connsiteY46" fmla="*/ 30480 h 303847"/>
              <a:gd name="connsiteX47" fmla="*/ 173608 w 562942"/>
              <a:gd name="connsiteY47" fmla="*/ 28575 h 303847"/>
              <a:gd name="connsiteX48" fmla="*/ 194563 w 562942"/>
              <a:gd name="connsiteY48" fmla="*/ 21908 h 303847"/>
              <a:gd name="connsiteX49" fmla="*/ 200278 w 562942"/>
              <a:gd name="connsiteY49" fmla="*/ 20955 h 303847"/>
              <a:gd name="connsiteX50" fmla="*/ 213613 w 562942"/>
              <a:gd name="connsiteY50" fmla="*/ 19050 h 303847"/>
              <a:gd name="connsiteX51" fmla="*/ 222186 w 562942"/>
              <a:gd name="connsiteY51" fmla="*/ 17145 h 303847"/>
              <a:gd name="connsiteX52" fmla="*/ 232663 w 562942"/>
              <a:gd name="connsiteY52" fmla="*/ 15240 h 303847"/>
              <a:gd name="connsiteX53" fmla="*/ 245998 w 562942"/>
              <a:gd name="connsiteY53" fmla="*/ 12383 h 303847"/>
              <a:gd name="connsiteX54" fmla="*/ 268858 w 562942"/>
              <a:gd name="connsiteY54" fmla="*/ 8573 h 303847"/>
              <a:gd name="connsiteX55" fmla="*/ 291718 w 562942"/>
              <a:gd name="connsiteY55" fmla="*/ 6668 h 303847"/>
              <a:gd name="connsiteX56" fmla="*/ 314578 w 562942"/>
              <a:gd name="connsiteY56" fmla="*/ 7620 h 303847"/>
              <a:gd name="connsiteX57" fmla="*/ 313626 w 562942"/>
              <a:gd name="connsiteY57" fmla="*/ 7620 h 303847"/>
              <a:gd name="connsiteX58" fmla="*/ 350773 w 562942"/>
              <a:gd name="connsiteY58" fmla="*/ 17145 h 303847"/>
              <a:gd name="connsiteX59" fmla="*/ 362203 w 562942"/>
              <a:gd name="connsiteY59" fmla="*/ 22860 h 303847"/>
              <a:gd name="connsiteX60" fmla="*/ 373633 w 562942"/>
              <a:gd name="connsiteY60" fmla="*/ 29528 h 303847"/>
              <a:gd name="connsiteX61" fmla="*/ 387921 w 562942"/>
              <a:gd name="connsiteY61" fmla="*/ 42863 h 303847"/>
              <a:gd name="connsiteX62" fmla="*/ 402208 w 562942"/>
              <a:gd name="connsiteY62" fmla="*/ 65723 h 303847"/>
              <a:gd name="connsiteX63" fmla="*/ 408876 w 562942"/>
              <a:gd name="connsiteY63" fmla="*/ 87630 h 303847"/>
              <a:gd name="connsiteX64" fmla="*/ 408876 w 562942"/>
              <a:gd name="connsiteY64" fmla="*/ 113348 h 303847"/>
              <a:gd name="connsiteX65" fmla="*/ 400303 w 562942"/>
              <a:gd name="connsiteY65" fmla="*/ 144780 h 303847"/>
              <a:gd name="connsiteX66" fmla="*/ 400303 w 562942"/>
              <a:gd name="connsiteY66" fmla="*/ 144780 h 303847"/>
              <a:gd name="connsiteX67" fmla="*/ 386968 w 562942"/>
              <a:gd name="connsiteY67" fmla="*/ 142875 h 303847"/>
              <a:gd name="connsiteX68" fmla="*/ 377443 w 562942"/>
              <a:gd name="connsiteY68" fmla="*/ 141923 h 303847"/>
              <a:gd name="connsiteX69" fmla="*/ 356488 w 562942"/>
              <a:gd name="connsiteY69" fmla="*/ 140970 h 303847"/>
              <a:gd name="connsiteX70" fmla="*/ 349821 w 562942"/>
              <a:gd name="connsiteY70" fmla="*/ 140970 h 303847"/>
              <a:gd name="connsiteX71" fmla="*/ 336486 w 562942"/>
              <a:gd name="connsiteY71" fmla="*/ 140970 h 303847"/>
              <a:gd name="connsiteX72" fmla="*/ 319341 w 562942"/>
              <a:gd name="connsiteY72" fmla="*/ 141923 h 303847"/>
              <a:gd name="connsiteX73" fmla="*/ 309816 w 562942"/>
              <a:gd name="connsiteY73" fmla="*/ 142875 h 303847"/>
              <a:gd name="connsiteX74" fmla="*/ 299338 w 562942"/>
              <a:gd name="connsiteY74" fmla="*/ 143828 h 303847"/>
              <a:gd name="connsiteX75" fmla="*/ 286003 w 562942"/>
              <a:gd name="connsiteY75" fmla="*/ 145733 h 303847"/>
              <a:gd name="connsiteX76" fmla="*/ 234568 w 562942"/>
              <a:gd name="connsiteY76" fmla="*/ 160020 h 303847"/>
              <a:gd name="connsiteX77" fmla="*/ 186943 w 562942"/>
              <a:gd name="connsiteY77" fmla="*/ 182880 h 303847"/>
              <a:gd name="connsiteX78" fmla="*/ 149796 w 562942"/>
              <a:gd name="connsiteY78" fmla="*/ 216218 h 303847"/>
              <a:gd name="connsiteX79" fmla="*/ 138366 w 562942"/>
              <a:gd name="connsiteY79" fmla="*/ 238125 h 303847"/>
              <a:gd name="connsiteX80" fmla="*/ 135508 w 562942"/>
              <a:gd name="connsiteY80" fmla="*/ 250508 h 303847"/>
              <a:gd name="connsiteX81" fmla="*/ 135508 w 562942"/>
              <a:gd name="connsiteY81" fmla="*/ 263843 h 303847"/>
              <a:gd name="connsiteX82" fmla="*/ 139318 w 562942"/>
              <a:gd name="connsiteY82" fmla="*/ 275273 h 303847"/>
              <a:gd name="connsiteX83" fmla="*/ 146938 w 562942"/>
              <a:gd name="connsiteY83" fmla="*/ 285750 h 303847"/>
              <a:gd name="connsiteX84" fmla="*/ 152653 w 562942"/>
              <a:gd name="connsiteY84" fmla="*/ 289560 h 303847"/>
              <a:gd name="connsiteX85" fmla="*/ 157416 w 562942"/>
              <a:gd name="connsiteY85" fmla="*/ 292418 h 303847"/>
              <a:gd name="connsiteX86" fmla="*/ 170751 w 562942"/>
              <a:gd name="connsiteY86" fmla="*/ 296228 h 303847"/>
              <a:gd name="connsiteX87" fmla="*/ 198373 w 562942"/>
              <a:gd name="connsiteY87" fmla="*/ 296228 h 303847"/>
              <a:gd name="connsiteX88" fmla="*/ 225043 w 562942"/>
              <a:gd name="connsiteY88" fmla="*/ 291465 h 303847"/>
              <a:gd name="connsiteX89" fmla="*/ 275526 w 562942"/>
              <a:gd name="connsiteY89" fmla="*/ 275273 h 303847"/>
              <a:gd name="connsiteX90" fmla="*/ 320293 w 562942"/>
              <a:gd name="connsiteY90" fmla="*/ 250508 h 303847"/>
              <a:gd name="connsiteX91" fmla="*/ 359346 w 562942"/>
              <a:gd name="connsiteY91" fmla="*/ 218123 h 303847"/>
              <a:gd name="connsiteX92" fmla="*/ 389826 w 562942"/>
              <a:gd name="connsiteY92" fmla="*/ 180023 h 303847"/>
              <a:gd name="connsiteX93" fmla="*/ 402208 w 562942"/>
              <a:gd name="connsiteY93" fmla="*/ 158115 h 303847"/>
              <a:gd name="connsiteX94" fmla="*/ 439356 w 562942"/>
              <a:gd name="connsiteY94" fmla="*/ 168593 h 303847"/>
              <a:gd name="connsiteX95" fmla="*/ 445071 w 562942"/>
              <a:gd name="connsiteY95" fmla="*/ 170498 h 303847"/>
              <a:gd name="connsiteX96" fmla="*/ 451738 w 562942"/>
              <a:gd name="connsiteY96" fmla="*/ 173355 h 303847"/>
              <a:gd name="connsiteX97" fmla="*/ 466978 w 562942"/>
              <a:gd name="connsiteY97" fmla="*/ 181928 h 303847"/>
              <a:gd name="connsiteX98" fmla="*/ 472693 w 562942"/>
              <a:gd name="connsiteY98" fmla="*/ 187643 h 303847"/>
              <a:gd name="connsiteX99" fmla="*/ 476503 w 562942"/>
              <a:gd name="connsiteY99" fmla="*/ 193358 h 303847"/>
              <a:gd name="connsiteX100" fmla="*/ 475551 w 562942"/>
              <a:gd name="connsiteY100" fmla="*/ 193358 h 303847"/>
              <a:gd name="connsiteX101" fmla="*/ 454596 w 562942"/>
              <a:gd name="connsiteY101" fmla="*/ 207645 h 303847"/>
              <a:gd name="connsiteX102" fmla="*/ 437451 w 562942"/>
              <a:gd name="connsiteY102" fmla="*/ 226695 h 303847"/>
              <a:gd name="connsiteX103" fmla="*/ 425068 w 562942"/>
              <a:gd name="connsiteY103" fmla="*/ 247650 h 303847"/>
              <a:gd name="connsiteX104" fmla="*/ 417448 w 562942"/>
              <a:gd name="connsiteY104" fmla="*/ 271463 h 303847"/>
              <a:gd name="connsiteX105" fmla="*/ 417448 w 562942"/>
              <a:gd name="connsiteY105" fmla="*/ 282893 h 303847"/>
              <a:gd name="connsiteX106" fmla="*/ 418401 w 562942"/>
              <a:gd name="connsiteY106" fmla="*/ 289560 h 303847"/>
              <a:gd name="connsiteX107" fmla="*/ 421258 w 562942"/>
              <a:gd name="connsiteY107" fmla="*/ 296228 h 303847"/>
              <a:gd name="connsiteX108" fmla="*/ 431736 w 562942"/>
              <a:gd name="connsiteY108" fmla="*/ 303848 h 303847"/>
              <a:gd name="connsiteX109" fmla="*/ 435546 w 562942"/>
              <a:gd name="connsiteY109" fmla="*/ 303848 h 303847"/>
              <a:gd name="connsiteX110" fmla="*/ 439356 w 562942"/>
              <a:gd name="connsiteY110" fmla="*/ 303848 h 303847"/>
              <a:gd name="connsiteX111" fmla="*/ 446976 w 562942"/>
              <a:gd name="connsiteY111" fmla="*/ 301943 h 303847"/>
              <a:gd name="connsiteX112" fmla="*/ 457453 w 562942"/>
              <a:gd name="connsiteY112" fmla="*/ 296228 h 303847"/>
              <a:gd name="connsiteX113" fmla="*/ 466978 w 562942"/>
              <a:gd name="connsiteY113" fmla="*/ 287655 h 303847"/>
              <a:gd name="connsiteX114" fmla="*/ 478408 w 562942"/>
              <a:gd name="connsiteY114" fmla="*/ 272415 h 303847"/>
              <a:gd name="connsiteX115" fmla="*/ 484123 w 562942"/>
              <a:gd name="connsiteY115" fmla="*/ 261938 h 303847"/>
              <a:gd name="connsiteX116" fmla="*/ 493648 w 562942"/>
              <a:gd name="connsiteY116" fmla="*/ 238125 h 303847"/>
              <a:gd name="connsiteX117" fmla="*/ 496506 w 562942"/>
              <a:gd name="connsiteY117" fmla="*/ 213360 h 303847"/>
              <a:gd name="connsiteX118" fmla="*/ 494601 w 562942"/>
              <a:gd name="connsiteY118" fmla="*/ 199073 h 303847"/>
              <a:gd name="connsiteX119" fmla="*/ 499363 w 562942"/>
              <a:gd name="connsiteY119" fmla="*/ 197168 h 303847"/>
              <a:gd name="connsiteX120" fmla="*/ 504126 w 562942"/>
              <a:gd name="connsiteY120" fmla="*/ 194310 h 303847"/>
              <a:gd name="connsiteX121" fmla="*/ 511746 w 562942"/>
              <a:gd name="connsiteY121" fmla="*/ 191453 h 303847"/>
              <a:gd name="connsiteX122" fmla="*/ 522223 w 562942"/>
              <a:gd name="connsiteY122" fmla="*/ 187643 h 303847"/>
              <a:gd name="connsiteX123" fmla="*/ 520318 w 562942"/>
              <a:gd name="connsiteY123" fmla="*/ 188595 h 303847"/>
              <a:gd name="connsiteX124" fmla="*/ 520318 w 562942"/>
              <a:gd name="connsiteY124" fmla="*/ 188595 h 303847"/>
              <a:gd name="connsiteX125" fmla="*/ 520318 w 562942"/>
              <a:gd name="connsiteY125" fmla="*/ 188595 h 303847"/>
              <a:gd name="connsiteX126" fmla="*/ 537463 w 562942"/>
              <a:gd name="connsiteY126" fmla="*/ 182880 h 303847"/>
              <a:gd name="connsiteX127" fmla="*/ 545083 w 562942"/>
              <a:gd name="connsiteY127" fmla="*/ 180023 h 303847"/>
              <a:gd name="connsiteX128" fmla="*/ 558418 w 562942"/>
              <a:gd name="connsiteY128" fmla="*/ 175260 h 303847"/>
              <a:gd name="connsiteX129" fmla="*/ 559371 w 562942"/>
              <a:gd name="connsiteY129" fmla="*/ 175260 h 303847"/>
              <a:gd name="connsiteX130" fmla="*/ 562228 w 562942"/>
              <a:gd name="connsiteY130" fmla="*/ 173355 h 303847"/>
              <a:gd name="connsiteX131" fmla="*/ 562228 w 562942"/>
              <a:gd name="connsiteY131" fmla="*/ 170498 h 303847"/>
              <a:gd name="connsiteX132" fmla="*/ 557466 w 562942"/>
              <a:gd name="connsiteY132" fmla="*/ 167640 h 303847"/>
              <a:gd name="connsiteX133" fmla="*/ 548893 w 562942"/>
              <a:gd name="connsiteY133" fmla="*/ 168593 h 303847"/>
              <a:gd name="connsiteX134" fmla="*/ 543178 w 562942"/>
              <a:gd name="connsiteY134" fmla="*/ 169545 h 303847"/>
              <a:gd name="connsiteX135" fmla="*/ 535558 w 562942"/>
              <a:gd name="connsiteY135" fmla="*/ 171450 h 303847"/>
              <a:gd name="connsiteX136" fmla="*/ 527938 w 562942"/>
              <a:gd name="connsiteY136" fmla="*/ 173355 h 303847"/>
              <a:gd name="connsiteX137" fmla="*/ 518413 w 562942"/>
              <a:gd name="connsiteY137" fmla="*/ 176213 h 303847"/>
              <a:gd name="connsiteX138" fmla="*/ 508888 w 562942"/>
              <a:gd name="connsiteY138" fmla="*/ 180023 h 303847"/>
              <a:gd name="connsiteX139" fmla="*/ 499363 w 562942"/>
              <a:gd name="connsiteY139" fmla="*/ 183833 h 303847"/>
              <a:gd name="connsiteX140" fmla="*/ 492696 w 562942"/>
              <a:gd name="connsiteY140" fmla="*/ 187643 h 303847"/>
              <a:gd name="connsiteX141" fmla="*/ 492696 w 562942"/>
              <a:gd name="connsiteY141" fmla="*/ 187643 h 303847"/>
              <a:gd name="connsiteX142" fmla="*/ 488886 w 562942"/>
              <a:gd name="connsiteY142" fmla="*/ 181928 h 303847"/>
              <a:gd name="connsiteX143" fmla="*/ 485076 w 562942"/>
              <a:gd name="connsiteY143" fmla="*/ 177165 h 303847"/>
              <a:gd name="connsiteX144" fmla="*/ 479361 w 562942"/>
              <a:gd name="connsiteY144" fmla="*/ 172403 h 303847"/>
              <a:gd name="connsiteX145" fmla="*/ 465073 w 562942"/>
              <a:gd name="connsiteY145" fmla="*/ 163830 h 303847"/>
              <a:gd name="connsiteX146" fmla="*/ 455548 w 562942"/>
              <a:gd name="connsiteY146" fmla="*/ 159068 h 303847"/>
              <a:gd name="connsiteX147" fmla="*/ 430783 w 562942"/>
              <a:gd name="connsiteY147" fmla="*/ 150495 h 303847"/>
              <a:gd name="connsiteX148" fmla="*/ 413638 w 562942"/>
              <a:gd name="connsiteY148" fmla="*/ 146685 h 303847"/>
              <a:gd name="connsiteX149" fmla="*/ 416496 w 562942"/>
              <a:gd name="connsiteY149" fmla="*/ 137160 h 303847"/>
              <a:gd name="connsiteX150" fmla="*/ 422211 w 562942"/>
              <a:gd name="connsiteY150" fmla="*/ 89535 h 303847"/>
              <a:gd name="connsiteX151" fmla="*/ 404113 w 562942"/>
              <a:gd name="connsiteY151" fmla="*/ 45720 h 303847"/>
              <a:gd name="connsiteX152" fmla="*/ 387921 w 562942"/>
              <a:gd name="connsiteY152" fmla="*/ 28575 h 303847"/>
              <a:gd name="connsiteX153" fmla="*/ 378396 w 562942"/>
              <a:gd name="connsiteY153" fmla="*/ 21908 h 303847"/>
              <a:gd name="connsiteX154" fmla="*/ 366966 w 562942"/>
              <a:gd name="connsiteY154" fmla="*/ 16193 h 303847"/>
              <a:gd name="connsiteX155" fmla="*/ 317436 w 562942"/>
              <a:gd name="connsiteY155" fmla="*/ 2858 h 303847"/>
              <a:gd name="connsiteX156" fmla="*/ 295528 w 562942"/>
              <a:gd name="connsiteY156" fmla="*/ 0 h 303847"/>
              <a:gd name="connsiteX157" fmla="*/ 260286 w 562942"/>
              <a:gd name="connsiteY157" fmla="*/ 2858 h 303847"/>
              <a:gd name="connsiteX158" fmla="*/ 260286 w 562942"/>
              <a:gd name="connsiteY158" fmla="*/ 2858 h 303847"/>
              <a:gd name="connsiteX159" fmla="*/ 260286 w 562942"/>
              <a:gd name="connsiteY159" fmla="*/ 2858 h 303847"/>
              <a:gd name="connsiteX160" fmla="*/ 329818 w 562942"/>
              <a:gd name="connsiteY160" fmla="*/ 154305 h 303847"/>
              <a:gd name="connsiteX161" fmla="*/ 334581 w 562942"/>
              <a:gd name="connsiteY161" fmla="*/ 154305 h 303847"/>
              <a:gd name="connsiteX162" fmla="*/ 346011 w 562942"/>
              <a:gd name="connsiteY162" fmla="*/ 154305 h 303847"/>
              <a:gd name="connsiteX163" fmla="*/ 355536 w 562942"/>
              <a:gd name="connsiteY163" fmla="*/ 154305 h 303847"/>
              <a:gd name="connsiteX164" fmla="*/ 357441 w 562942"/>
              <a:gd name="connsiteY164" fmla="*/ 154305 h 303847"/>
              <a:gd name="connsiteX165" fmla="*/ 363156 w 562942"/>
              <a:gd name="connsiteY165" fmla="*/ 154305 h 303847"/>
              <a:gd name="connsiteX166" fmla="*/ 375538 w 562942"/>
              <a:gd name="connsiteY166" fmla="*/ 154305 h 303847"/>
              <a:gd name="connsiteX167" fmla="*/ 392683 w 562942"/>
              <a:gd name="connsiteY167" fmla="*/ 155258 h 303847"/>
              <a:gd name="connsiteX168" fmla="*/ 393636 w 562942"/>
              <a:gd name="connsiteY168" fmla="*/ 155258 h 303847"/>
              <a:gd name="connsiteX169" fmla="*/ 394588 w 562942"/>
              <a:gd name="connsiteY169" fmla="*/ 155258 h 303847"/>
              <a:gd name="connsiteX170" fmla="*/ 367918 w 562942"/>
              <a:gd name="connsiteY170" fmla="*/ 195263 h 303847"/>
              <a:gd name="connsiteX171" fmla="*/ 368871 w 562942"/>
              <a:gd name="connsiteY171" fmla="*/ 194310 h 303847"/>
              <a:gd name="connsiteX172" fmla="*/ 322198 w 562942"/>
              <a:gd name="connsiteY172" fmla="*/ 237173 h 303847"/>
              <a:gd name="connsiteX173" fmla="*/ 322198 w 562942"/>
              <a:gd name="connsiteY173" fmla="*/ 237173 h 303847"/>
              <a:gd name="connsiteX174" fmla="*/ 321246 w 562942"/>
              <a:gd name="connsiteY174" fmla="*/ 238125 h 303847"/>
              <a:gd name="connsiteX175" fmla="*/ 321246 w 562942"/>
              <a:gd name="connsiteY175" fmla="*/ 238125 h 303847"/>
              <a:gd name="connsiteX176" fmla="*/ 321246 w 562942"/>
              <a:gd name="connsiteY176" fmla="*/ 238125 h 303847"/>
              <a:gd name="connsiteX177" fmla="*/ 266001 w 562942"/>
              <a:gd name="connsiteY177" fmla="*/ 267653 h 303847"/>
              <a:gd name="connsiteX178" fmla="*/ 209803 w 562942"/>
              <a:gd name="connsiteY178" fmla="*/ 281940 h 303847"/>
              <a:gd name="connsiteX179" fmla="*/ 179323 w 562942"/>
              <a:gd name="connsiteY179" fmla="*/ 281940 h 303847"/>
              <a:gd name="connsiteX180" fmla="*/ 167893 w 562942"/>
              <a:gd name="connsiteY180" fmla="*/ 279083 h 303847"/>
              <a:gd name="connsiteX181" fmla="*/ 163131 w 562942"/>
              <a:gd name="connsiteY181" fmla="*/ 276225 h 303847"/>
              <a:gd name="connsiteX182" fmla="*/ 159321 w 562942"/>
              <a:gd name="connsiteY182" fmla="*/ 272415 h 303847"/>
              <a:gd name="connsiteX183" fmla="*/ 155511 w 562942"/>
              <a:gd name="connsiteY183" fmla="*/ 266700 h 303847"/>
              <a:gd name="connsiteX184" fmla="*/ 153606 w 562942"/>
              <a:gd name="connsiteY184" fmla="*/ 258128 h 303847"/>
              <a:gd name="connsiteX185" fmla="*/ 153606 w 562942"/>
              <a:gd name="connsiteY185" fmla="*/ 246698 h 303847"/>
              <a:gd name="connsiteX186" fmla="*/ 158368 w 562942"/>
              <a:gd name="connsiteY186" fmla="*/ 232410 h 303847"/>
              <a:gd name="connsiteX187" fmla="*/ 168846 w 562942"/>
              <a:gd name="connsiteY187" fmla="*/ 216218 h 303847"/>
              <a:gd name="connsiteX188" fmla="*/ 190753 w 562942"/>
              <a:gd name="connsiteY188" fmla="*/ 196215 h 303847"/>
              <a:gd name="connsiteX189" fmla="*/ 237426 w 562942"/>
              <a:gd name="connsiteY189" fmla="*/ 172403 h 303847"/>
              <a:gd name="connsiteX190" fmla="*/ 271716 w 562942"/>
              <a:gd name="connsiteY190" fmla="*/ 160973 h 303847"/>
              <a:gd name="connsiteX191" fmla="*/ 307911 w 562942"/>
              <a:gd name="connsiteY191" fmla="*/ 154305 h 303847"/>
              <a:gd name="connsiteX192" fmla="*/ 329818 w 562942"/>
              <a:gd name="connsiteY192" fmla="*/ 154305 h 303847"/>
              <a:gd name="connsiteX193" fmla="*/ 329818 w 562942"/>
              <a:gd name="connsiteY193" fmla="*/ 154305 h 303847"/>
              <a:gd name="connsiteX194" fmla="*/ 329818 w 562942"/>
              <a:gd name="connsiteY194" fmla="*/ 154305 h 303847"/>
              <a:gd name="connsiteX195" fmla="*/ 392683 w 562942"/>
              <a:gd name="connsiteY195" fmla="*/ 155258 h 303847"/>
              <a:gd name="connsiteX196" fmla="*/ 393636 w 562942"/>
              <a:gd name="connsiteY196" fmla="*/ 155258 h 303847"/>
              <a:gd name="connsiteX197" fmla="*/ 392683 w 562942"/>
              <a:gd name="connsiteY197" fmla="*/ 155258 h 303847"/>
              <a:gd name="connsiteX198" fmla="*/ 392683 w 562942"/>
              <a:gd name="connsiteY198" fmla="*/ 155258 h 303847"/>
              <a:gd name="connsiteX199" fmla="*/ 392683 w 562942"/>
              <a:gd name="connsiteY199" fmla="*/ 155258 h 303847"/>
              <a:gd name="connsiteX200" fmla="*/ 482218 w 562942"/>
              <a:gd name="connsiteY200" fmla="*/ 205740 h 303847"/>
              <a:gd name="connsiteX201" fmla="*/ 482218 w 562942"/>
              <a:gd name="connsiteY201" fmla="*/ 223838 h 303847"/>
              <a:gd name="connsiteX202" fmla="*/ 473646 w 562942"/>
              <a:gd name="connsiteY202" fmla="*/ 251460 h 303847"/>
              <a:gd name="connsiteX203" fmla="*/ 467931 w 562942"/>
              <a:gd name="connsiteY203" fmla="*/ 262890 h 303847"/>
              <a:gd name="connsiteX204" fmla="*/ 459358 w 562942"/>
              <a:gd name="connsiteY204" fmla="*/ 275273 h 303847"/>
              <a:gd name="connsiteX205" fmla="*/ 448881 w 562942"/>
              <a:gd name="connsiteY205" fmla="*/ 284798 h 303847"/>
              <a:gd name="connsiteX206" fmla="*/ 442213 w 562942"/>
              <a:gd name="connsiteY206" fmla="*/ 288608 h 303847"/>
              <a:gd name="connsiteX207" fmla="*/ 438403 w 562942"/>
              <a:gd name="connsiteY207" fmla="*/ 289560 h 303847"/>
              <a:gd name="connsiteX208" fmla="*/ 436498 w 562942"/>
              <a:gd name="connsiteY208" fmla="*/ 289560 h 303847"/>
              <a:gd name="connsiteX209" fmla="*/ 435546 w 562942"/>
              <a:gd name="connsiteY209" fmla="*/ 288608 h 303847"/>
              <a:gd name="connsiteX210" fmla="*/ 434593 w 562942"/>
              <a:gd name="connsiteY210" fmla="*/ 283845 h 303847"/>
              <a:gd name="connsiteX211" fmla="*/ 434593 w 562942"/>
              <a:gd name="connsiteY211" fmla="*/ 273368 h 303847"/>
              <a:gd name="connsiteX212" fmla="*/ 441261 w 562942"/>
              <a:gd name="connsiteY212" fmla="*/ 251460 h 303847"/>
              <a:gd name="connsiteX213" fmla="*/ 455548 w 562942"/>
              <a:gd name="connsiteY213" fmla="*/ 228600 h 303847"/>
              <a:gd name="connsiteX214" fmla="*/ 474598 w 562942"/>
              <a:gd name="connsiteY214" fmla="*/ 211455 h 303847"/>
              <a:gd name="connsiteX215" fmla="*/ 482218 w 562942"/>
              <a:gd name="connsiteY215" fmla="*/ 205740 h 303847"/>
              <a:gd name="connsiteX216" fmla="*/ 482218 w 562942"/>
              <a:gd name="connsiteY216" fmla="*/ 205740 h 303847"/>
              <a:gd name="connsiteX217" fmla="*/ 482218 w 562942"/>
              <a:gd name="connsiteY217" fmla="*/ 205740 h 303847"/>
              <a:gd name="connsiteX218" fmla="*/ 482218 w 562942"/>
              <a:gd name="connsiteY218" fmla="*/ 224790 h 303847"/>
              <a:gd name="connsiteX219" fmla="*/ 482218 w 562942"/>
              <a:gd name="connsiteY219" fmla="*/ 224790 h 303847"/>
              <a:gd name="connsiteX220" fmla="*/ 482218 w 562942"/>
              <a:gd name="connsiteY220" fmla="*/ 224790 h 303847"/>
              <a:gd name="connsiteX221" fmla="*/ 482218 w 562942"/>
              <a:gd name="connsiteY221" fmla="*/ 224790 h 303847"/>
              <a:gd name="connsiteX222" fmla="*/ 482218 w 562942"/>
              <a:gd name="connsiteY222" fmla="*/ 224790 h 303847"/>
              <a:gd name="connsiteX223" fmla="*/ 436498 w 562942"/>
              <a:gd name="connsiteY223" fmla="*/ 288608 h 303847"/>
              <a:gd name="connsiteX224" fmla="*/ 436498 w 562942"/>
              <a:gd name="connsiteY224" fmla="*/ 288608 h 303847"/>
              <a:gd name="connsiteX225" fmla="*/ 436498 w 562942"/>
              <a:gd name="connsiteY225" fmla="*/ 288608 h 303847"/>
              <a:gd name="connsiteX226" fmla="*/ 436498 w 562942"/>
              <a:gd name="connsiteY226" fmla="*/ 288608 h 303847"/>
              <a:gd name="connsiteX227" fmla="*/ 436498 w 562942"/>
              <a:gd name="connsiteY227" fmla="*/ 288608 h 303847"/>
              <a:gd name="connsiteX228" fmla="*/ 322198 w 562942"/>
              <a:gd name="connsiteY228" fmla="*/ 238125 h 303847"/>
              <a:gd name="connsiteX229" fmla="*/ 322198 w 562942"/>
              <a:gd name="connsiteY229" fmla="*/ 238125 h 303847"/>
              <a:gd name="connsiteX230" fmla="*/ 322198 w 562942"/>
              <a:gd name="connsiteY230" fmla="*/ 238125 h 303847"/>
              <a:gd name="connsiteX231" fmla="*/ 322198 w 562942"/>
              <a:gd name="connsiteY231" fmla="*/ 238125 h 303847"/>
              <a:gd name="connsiteX232" fmla="*/ 322198 w 562942"/>
              <a:gd name="connsiteY232" fmla="*/ 238125 h 303847"/>
              <a:gd name="connsiteX233" fmla="*/ 322198 w 562942"/>
              <a:gd name="connsiteY233" fmla="*/ 238125 h 303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</a:cxnLst>
            <a:rect l="l" t="t" r="r" b="b"/>
            <a:pathLst>
              <a:path w="562942" h="303847">
                <a:moveTo>
                  <a:pt x="260286" y="2858"/>
                </a:moveTo>
                <a:cubicBezTo>
                  <a:pt x="254571" y="3810"/>
                  <a:pt x="248856" y="4763"/>
                  <a:pt x="244093" y="5715"/>
                </a:cubicBezTo>
                <a:cubicBezTo>
                  <a:pt x="240283" y="6668"/>
                  <a:pt x="236473" y="7620"/>
                  <a:pt x="232663" y="8573"/>
                </a:cubicBezTo>
                <a:cubicBezTo>
                  <a:pt x="227901" y="9525"/>
                  <a:pt x="222186" y="10478"/>
                  <a:pt x="217423" y="12383"/>
                </a:cubicBezTo>
                <a:cubicBezTo>
                  <a:pt x="209803" y="14288"/>
                  <a:pt x="202183" y="16193"/>
                  <a:pt x="195516" y="18098"/>
                </a:cubicBezTo>
                <a:cubicBezTo>
                  <a:pt x="194563" y="18098"/>
                  <a:pt x="192658" y="19050"/>
                  <a:pt x="191706" y="19050"/>
                </a:cubicBezTo>
                <a:cubicBezTo>
                  <a:pt x="187896" y="20003"/>
                  <a:pt x="184086" y="21908"/>
                  <a:pt x="180276" y="22860"/>
                </a:cubicBezTo>
                <a:cubicBezTo>
                  <a:pt x="175513" y="24765"/>
                  <a:pt x="170751" y="25718"/>
                  <a:pt x="165988" y="27623"/>
                </a:cubicBezTo>
                <a:cubicBezTo>
                  <a:pt x="158368" y="30480"/>
                  <a:pt x="151701" y="33338"/>
                  <a:pt x="144081" y="36195"/>
                </a:cubicBezTo>
                <a:cubicBezTo>
                  <a:pt x="139318" y="38100"/>
                  <a:pt x="134556" y="40005"/>
                  <a:pt x="129793" y="41910"/>
                </a:cubicBezTo>
                <a:cubicBezTo>
                  <a:pt x="125983" y="43815"/>
                  <a:pt x="122173" y="44768"/>
                  <a:pt x="118363" y="46673"/>
                </a:cubicBezTo>
                <a:cubicBezTo>
                  <a:pt x="116458" y="46673"/>
                  <a:pt x="115506" y="47625"/>
                  <a:pt x="114553" y="47625"/>
                </a:cubicBezTo>
                <a:cubicBezTo>
                  <a:pt x="107886" y="51435"/>
                  <a:pt x="101218" y="54293"/>
                  <a:pt x="94551" y="58103"/>
                </a:cubicBezTo>
                <a:cubicBezTo>
                  <a:pt x="92646" y="59055"/>
                  <a:pt x="91693" y="60008"/>
                  <a:pt x="90741" y="60960"/>
                </a:cubicBezTo>
                <a:cubicBezTo>
                  <a:pt x="86931" y="62865"/>
                  <a:pt x="84073" y="64770"/>
                  <a:pt x="80263" y="66675"/>
                </a:cubicBezTo>
                <a:cubicBezTo>
                  <a:pt x="77406" y="68580"/>
                  <a:pt x="74548" y="70485"/>
                  <a:pt x="71691" y="72390"/>
                </a:cubicBezTo>
                <a:cubicBezTo>
                  <a:pt x="69786" y="73343"/>
                  <a:pt x="68833" y="74295"/>
                  <a:pt x="67881" y="75248"/>
                </a:cubicBezTo>
                <a:cubicBezTo>
                  <a:pt x="62166" y="79058"/>
                  <a:pt x="56451" y="82868"/>
                  <a:pt x="50736" y="86678"/>
                </a:cubicBezTo>
                <a:cubicBezTo>
                  <a:pt x="48831" y="87630"/>
                  <a:pt x="46926" y="89535"/>
                  <a:pt x="45021" y="91440"/>
                </a:cubicBezTo>
                <a:cubicBezTo>
                  <a:pt x="41211" y="94298"/>
                  <a:pt x="38353" y="96203"/>
                  <a:pt x="35496" y="99060"/>
                </a:cubicBezTo>
                <a:cubicBezTo>
                  <a:pt x="33591" y="100013"/>
                  <a:pt x="32638" y="101918"/>
                  <a:pt x="30733" y="102870"/>
                </a:cubicBezTo>
                <a:cubicBezTo>
                  <a:pt x="28828" y="104775"/>
                  <a:pt x="25971" y="107633"/>
                  <a:pt x="23113" y="109538"/>
                </a:cubicBezTo>
                <a:cubicBezTo>
                  <a:pt x="21208" y="111443"/>
                  <a:pt x="19303" y="113348"/>
                  <a:pt x="17398" y="115253"/>
                </a:cubicBezTo>
                <a:cubicBezTo>
                  <a:pt x="15493" y="117158"/>
                  <a:pt x="13588" y="119063"/>
                  <a:pt x="12636" y="120968"/>
                </a:cubicBezTo>
                <a:cubicBezTo>
                  <a:pt x="10731" y="122873"/>
                  <a:pt x="9778" y="124778"/>
                  <a:pt x="7873" y="125730"/>
                </a:cubicBezTo>
                <a:cubicBezTo>
                  <a:pt x="5016" y="128588"/>
                  <a:pt x="2158" y="131445"/>
                  <a:pt x="253" y="135255"/>
                </a:cubicBezTo>
                <a:cubicBezTo>
                  <a:pt x="-699" y="136208"/>
                  <a:pt x="1206" y="138113"/>
                  <a:pt x="3111" y="137160"/>
                </a:cubicBezTo>
                <a:cubicBezTo>
                  <a:pt x="3111" y="137160"/>
                  <a:pt x="3111" y="137160"/>
                  <a:pt x="3111" y="137160"/>
                </a:cubicBezTo>
                <a:cubicBezTo>
                  <a:pt x="3111" y="137160"/>
                  <a:pt x="4063" y="136208"/>
                  <a:pt x="4063" y="136208"/>
                </a:cubicBezTo>
                <a:cubicBezTo>
                  <a:pt x="5016" y="135255"/>
                  <a:pt x="5968" y="134303"/>
                  <a:pt x="5968" y="133350"/>
                </a:cubicBezTo>
                <a:cubicBezTo>
                  <a:pt x="5968" y="133350"/>
                  <a:pt x="5968" y="133350"/>
                  <a:pt x="5968" y="133350"/>
                </a:cubicBezTo>
                <a:cubicBezTo>
                  <a:pt x="8826" y="130493"/>
                  <a:pt x="10731" y="127635"/>
                  <a:pt x="13588" y="124778"/>
                </a:cubicBezTo>
                <a:cubicBezTo>
                  <a:pt x="15493" y="122873"/>
                  <a:pt x="16446" y="121920"/>
                  <a:pt x="18351" y="120015"/>
                </a:cubicBezTo>
                <a:cubicBezTo>
                  <a:pt x="20256" y="118110"/>
                  <a:pt x="23113" y="115253"/>
                  <a:pt x="25018" y="113348"/>
                </a:cubicBezTo>
                <a:cubicBezTo>
                  <a:pt x="25971" y="112395"/>
                  <a:pt x="27876" y="110490"/>
                  <a:pt x="28828" y="109538"/>
                </a:cubicBezTo>
                <a:cubicBezTo>
                  <a:pt x="32638" y="106680"/>
                  <a:pt x="36448" y="102870"/>
                  <a:pt x="40258" y="100013"/>
                </a:cubicBezTo>
                <a:cubicBezTo>
                  <a:pt x="45021" y="96203"/>
                  <a:pt x="49783" y="93345"/>
                  <a:pt x="53593" y="89535"/>
                </a:cubicBezTo>
                <a:cubicBezTo>
                  <a:pt x="59308" y="85725"/>
                  <a:pt x="64071" y="81915"/>
                  <a:pt x="69786" y="78105"/>
                </a:cubicBezTo>
                <a:cubicBezTo>
                  <a:pt x="70738" y="77153"/>
                  <a:pt x="72643" y="76200"/>
                  <a:pt x="73596" y="75248"/>
                </a:cubicBezTo>
                <a:cubicBezTo>
                  <a:pt x="76453" y="73343"/>
                  <a:pt x="79311" y="71438"/>
                  <a:pt x="82168" y="69533"/>
                </a:cubicBezTo>
                <a:cubicBezTo>
                  <a:pt x="85978" y="67628"/>
                  <a:pt x="88836" y="65723"/>
                  <a:pt x="92646" y="63818"/>
                </a:cubicBezTo>
                <a:cubicBezTo>
                  <a:pt x="93598" y="62865"/>
                  <a:pt x="95503" y="62865"/>
                  <a:pt x="96456" y="61913"/>
                </a:cubicBezTo>
                <a:cubicBezTo>
                  <a:pt x="103123" y="58103"/>
                  <a:pt x="109791" y="55245"/>
                  <a:pt x="116458" y="51435"/>
                </a:cubicBezTo>
                <a:cubicBezTo>
                  <a:pt x="120268" y="49530"/>
                  <a:pt x="124078" y="48578"/>
                  <a:pt x="126936" y="46673"/>
                </a:cubicBezTo>
                <a:cubicBezTo>
                  <a:pt x="131698" y="44768"/>
                  <a:pt x="136461" y="41910"/>
                  <a:pt x="142176" y="40005"/>
                </a:cubicBezTo>
                <a:cubicBezTo>
                  <a:pt x="147891" y="38100"/>
                  <a:pt x="154558" y="35243"/>
                  <a:pt x="160273" y="33338"/>
                </a:cubicBezTo>
                <a:cubicBezTo>
                  <a:pt x="163131" y="32385"/>
                  <a:pt x="165036" y="31433"/>
                  <a:pt x="167893" y="30480"/>
                </a:cubicBezTo>
                <a:cubicBezTo>
                  <a:pt x="169798" y="29528"/>
                  <a:pt x="171703" y="29528"/>
                  <a:pt x="173608" y="28575"/>
                </a:cubicBezTo>
                <a:cubicBezTo>
                  <a:pt x="180276" y="26670"/>
                  <a:pt x="187896" y="23813"/>
                  <a:pt x="194563" y="21908"/>
                </a:cubicBezTo>
                <a:cubicBezTo>
                  <a:pt x="196468" y="20955"/>
                  <a:pt x="198373" y="20955"/>
                  <a:pt x="200278" y="20955"/>
                </a:cubicBezTo>
                <a:cubicBezTo>
                  <a:pt x="205041" y="20955"/>
                  <a:pt x="209803" y="20003"/>
                  <a:pt x="213613" y="19050"/>
                </a:cubicBezTo>
                <a:cubicBezTo>
                  <a:pt x="216471" y="18098"/>
                  <a:pt x="219328" y="17145"/>
                  <a:pt x="222186" y="17145"/>
                </a:cubicBezTo>
                <a:cubicBezTo>
                  <a:pt x="225996" y="16193"/>
                  <a:pt x="228853" y="15240"/>
                  <a:pt x="232663" y="15240"/>
                </a:cubicBezTo>
                <a:cubicBezTo>
                  <a:pt x="237426" y="14288"/>
                  <a:pt x="242188" y="13335"/>
                  <a:pt x="245998" y="12383"/>
                </a:cubicBezTo>
                <a:cubicBezTo>
                  <a:pt x="253618" y="10478"/>
                  <a:pt x="261238" y="9525"/>
                  <a:pt x="268858" y="8573"/>
                </a:cubicBezTo>
                <a:cubicBezTo>
                  <a:pt x="276478" y="7620"/>
                  <a:pt x="284098" y="6668"/>
                  <a:pt x="291718" y="6668"/>
                </a:cubicBezTo>
                <a:cubicBezTo>
                  <a:pt x="299338" y="6668"/>
                  <a:pt x="306958" y="6668"/>
                  <a:pt x="314578" y="7620"/>
                </a:cubicBezTo>
                <a:cubicBezTo>
                  <a:pt x="314578" y="7620"/>
                  <a:pt x="313626" y="7620"/>
                  <a:pt x="313626" y="7620"/>
                </a:cubicBezTo>
                <a:cubicBezTo>
                  <a:pt x="326961" y="9525"/>
                  <a:pt x="339343" y="12383"/>
                  <a:pt x="350773" y="17145"/>
                </a:cubicBezTo>
                <a:cubicBezTo>
                  <a:pt x="354583" y="19050"/>
                  <a:pt x="358393" y="20955"/>
                  <a:pt x="362203" y="22860"/>
                </a:cubicBezTo>
                <a:cubicBezTo>
                  <a:pt x="366013" y="24765"/>
                  <a:pt x="369823" y="26670"/>
                  <a:pt x="373633" y="29528"/>
                </a:cubicBezTo>
                <a:cubicBezTo>
                  <a:pt x="378396" y="33338"/>
                  <a:pt x="383158" y="38100"/>
                  <a:pt x="387921" y="42863"/>
                </a:cubicBezTo>
                <a:cubicBezTo>
                  <a:pt x="393636" y="49530"/>
                  <a:pt x="398398" y="57150"/>
                  <a:pt x="402208" y="65723"/>
                </a:cubicBezTo>
                <a:cubicBezTo>
                  <a:pt x="405066" y="73343"/>
                  <a:pt x="407923" y="80010"/>
                  <a:pt x="408876" y="87630"/>
                </a:cubicBezTo>
                <a:cubicBezTo>
                  <a:pt x="409828" y="96203"/>
                  <a:pt x="409828" y="104775"/>
                  <a:pt x="408876" y="113348"/>
                </a:cubicBezTo>
                <a:cubicBezTo>
                  <a:pt x="406971" y="123825"/>
                  <a:pt x="404113" y="134303"/>
                  <a:pt x="400303" y="144780"/>
                </a:cubicBezTo>
                <a:cubicBezTo>
                  <a:pt x="400303" y="144780"/>
                  <a:pt x="400303" y="144780"/>
                  <a:pt x="400303" y="144780"/>
                </a:cubicBezTo>
                <a:cubicBezTo>
                  <a:pt x="395541" y="143828"/>
                  <a:pt x="390778" y="143828"/>
                  <a:pt x="386968" y="142875"/>
                </a:cubicBezTo>
                <a:cubicBezTo>
                  <a:pt x="384111" y="142875"/>
                  <a:pt x="381253" y="141923"/>
                  <a:pt x="377443" y="141923"/>
                </a:cubicBezTo>
                <a:cubicBezTo>
                  <a:pt x="370776" y="141923"/>
                  <a:pt x="363156" y="141923"/>
                  <a:pt x="356488" y="140970"/>
                </a:cubicBezTo>
                <a:cubicBezTo>
                  <a:pt x="354583" y="140970"/>
                  <a:pt x="351726" y="140970"/>
                  <a:pt x="349821" y="140970"/>
                </a:cubicBezTo>
                <a:cubicBezTo>
                  <a:pt x="345058" y="140970"/>
                  <a:pt x="341248" y="140970"/>
                  <a:pt x="336486" y="140970"/>
                </a:cubicBezTo>
                <a:cubicBezTo>
                  <a:pt x="330771" y="140970"/>
                  <a:pt x="325056" y="141923"/>
                  <a:pt x="319341" y="141923"/>
                </a:cubicBezTo>
                <a:cubicBezTo>
                  <a:pt x="316483" y="141923"/>
                  <a:pt x="312673" y="142875"/>
                  <a:pt x="309816" y="142875"/>
                </a:cubicBezTo>
                <a:cubicBezTo>
                  <a:pt x="306006" y="142875"/>
                  <a:pt x="303148" y="143828"/>
                  <a:pt x="299338" y="143828"/>
                </a:cubicBezTo>
                <a:cubicBezTo>
                  <a:pt x="294576" y="144780"/>
                  <a:pt x="289813" y="144780"/>
                  <a:pt x="286003" y="145733"/>
                </a:cubicBezTo>
                <a:cubicBezTo>
                  <a:pt x="268858" y="148590"/>
                  <a:pt x="251713" y="153353"/>
                  <a:pt x="234568" y="160020"/>
                </a:cubicBezTo>
                <a:cubicBezTo>
                  <a:pt x="218376" y="165735"/>
                  <a:pt x="202183" y="173355"/>
                  <a:pt x="186943" y="182880"/>
                </a:cubicBezTo>
                <a:cubicBezTo>
                  <a:pt x="172656" y="191453"/>
                  <a:pt x="159321" y="202883"/>
                  <a:pt x="149796" y="216218"/>
                </a:cubicBezTo>
                <a:cubicBezTo>
                  <a:pt x="145033" y="222885"/>
                  <a:pt x="141223" y="230505"/>
                  <a:pt x="138366" y="238125"/>
                </a:cubicBezTo>
                <a:cubicBezTo>
                  <a:pt x="137413" y="241935"/>
                  <a:pt x="136461" y="245745"/>
                  <a:pt x="135508" y="250508"/>
                </a:cubicBezTo>
                <a:cubicBezTo>
                  <a:pt x="134556" y="255270"/>
                  <a:pt x="135508" y="259080"/>
                  <a:pt x="135508" y="263843"/>
                </a:cubicBezTo>
                <a:cubicBezTo>
                  <a:pt x="136461" y="267653"/>
                  <a:pt x="137413" y="271463"/>
                  <a:pt x="139318" y="275273"/>
                </a:cubicBezTo>
                <a:cubicBezTo>
                  <a:pt x="141223" y="279083"/>
                  <a:pt x="144081" y="281940"/>
                  <a:pt x="146938" y="285750"/>
                </a:cubicBezTo>
                <a:cubicBezTo>
                  <a:pt x="148843" y="287655"/>
                  <a:pt x="150748" y="288608"/>
                  <a:pt x="152653" y="289560"/>
                </a:cubicBezTo>
                <a:cubicBezTo>
                  <a:pt x="154558" y="290513"/>
                  <a:pt x="155511" y="291465"/>
                  <a:pt x="157416" y="292418"/>
                </a:cubicBezTo>
                <a:cubicBezTo>
                  <a:pt x="161226" y="294323"/>
                  <a:pt x="165988" y="295275"/>
                  <a:pt x="170751" y="296228"/>
                </a:cubicBezTo>
                <a:cubicBezTo>
                  <a:pt x="179323" y="297180"/>
                  <a:pt x="188848" y="297180"/>
                  <a:pt x="198373" y="296228"/>
                </a:cubicBezTo>
                <a:cubicBezTo>
                  <a:pt x="206946" y="295275"/>
                  <a:pt x="216471" y="293370"/>
                  <a:pt x="225043" y="291465"/>
                </a:cubicBezTo>
                <a:cubicBezTo>
                  <a:pt x="242188" y="287655"/>
                  <a:pt x="259333" y="281940"/>
                  <a:pt x="275526" y="275273"/>
                </a:cubicBezTo>
                <a:cubicBezTo>
                  <a:pt x="291718" y="268605"/>
                  <a:pt x="306006" y="260033"/>
                  <a:pt x="320293" y="250508"/>
                </a:cubicBezTo>
                <a:cubicBezTo>
                  <a:pt x="334581" y="240983"/>
                  <a:pt x="346963" y="229553"/>
                  <a:pt x="359346" y="218123"/>
                </a:cubicBezTo>
                <a:cubicBezTo>
                  <a:pt x="370776" y="206693"/>
                  <a:pt x="381253" y="193358"/>
                  <a:pt x="389826" y="180023"/>
                </a:cubicBezTo>
                <a:cubicBezTo>
                  <a:pt x="394588" y="172403"/>
                  <a:pt x="398398" y="165735"/>
                  <a:pt x="402208" y="158115"/>
                </a:cubicBezTo>
                <a:cubicBezTo>
                  <a:pt x="414591" y="160020"/>
                  <a:pt x="427926" y="163830"/>
                  <a:pt x="439356" y="168593"/>
                </a:cubicBezTo>
                <a:cubicBezTo>
                  <a:pt x="441261" y="169545"/>
                  <a:pt x="443166" y="170498"/>
                  <a:pt x="445071" y="170498"/>
                </a:cubicBezTo>
                <a:cubicBezTo>
                  <a:pt x="446976" y="171450"/>
                  <a:pt x="448881" y="172403"/>
                  <a:pt x="451738" y="173355"/>
                </a:cubicBezTo>
                <a:cubicBezTo>
                  <a:pt x="457453" y="176213"/>
                  <a:pt x="462216" y="178118"/>
                  <a:pt x="466978" y="181928"/>
                </a:cubicBezTo>
                <a:cubicBezTo>
                  <a:pt x="468883" y="183833"/>
                  <a:pt x="470788" y="185738"/>
                  <a:pt x="472693" y="187643"/>
                </a:cubicBezTo>
                <a:cubicBezTo>
                  <a:pt x="473646" y="189548"/>
                  <a:pt x="475551" y="191453"/>
                  <a:pt x="476503" y="193358"/>
                </a:cubicBezTo>
                <a:cubicBezTo>
                  <a:pt x="476503" y="193358"/>
                  <a:pt x="475551" y="193358"/>
                  <a:pt x="475551" y="193358"/>
                </a:cubicBezTo>
                <a:cubicBezTo>
                  <a:pt x="467931" y="198120"/>
                  <a:pt x="461263" y="202883"/>
                  <a:pt x="454596" y="207645"/>
                </a:cubicBezTo>
                <a:cubicBezTo>
                  <a:pt x="447928" y="213360"/>
                  <a:pt x="442213" y="220028"/>
                  <a:pt x="437451" y="226695"/>
                </a:cubicBezTo>
                <a:cubicBezTo>
                  <a:pt x="432688" y="233363"/>
                  <a:pt x="428878" y="240030"/>
                  <a:pt x="425068" y="247650"/>
                </a:cubicBezTo>
                <a:cubicBezTo>
                  <a:pt x="421258" y="255270"/>
                  <a:pt x="419353" y="263843"/>
                  <a:pt x="417448" y="271463"/>
                </a:cubicBezTo>
                <a:cubicBezTo>
                  <a:pt x="416496" y="275273"/>
                  <a:pt x="416496" y="279083"/>
                  <a:pt x="417448" y="282893"/>
                </a:cubicBezTo>
                <a:cubicBezTo>
                  <a:pt x="417448" y="284798"/>
                  <a:pt x="418401" y="287655"/>
                  <a:pt x="418401" y="289560"/>
                </a:cubicBezTo>
                <a:cubicBezTo>
                  <a:pt x="419353" y="291465"/>
                  <a:pt x="420306" y="294323"/>
                  <a:pt x="421258" y="296228"/>
                </a:cubicBezTo>
                <a:cubicBezTo>
                  <a:pt x="423163" y="300038"/>
                  <a:pt x="426973" y="302895"/>
                  <a:pt x="431736" y="303848"/>
                </a:cubicBezTo>
                <a:cubicBezTo>
                  <a:pt x="432688" y="303848"/>
                  <a:pt x="434593" y="303848"/>
                  <a:pt x="435546" y="303848"/>
                </a:cubicBezTo>
                <a:cubicBezTo>
                  <a:pt x="436498" y="303848"/>
                  <a:pt x="438403" y="303848"/>
                  <a:pt x="439356" y="303848"/>
                </a:cubicBezTo>
                <a:cubicBezTo>
                  <a:pt x="442213" y="303848"/>
                  <a:pt x="444118" y="302895"/>
                  <a:pt x="446976" y="301943"/>
                </a:cubicBezTo>
                <a:cubicBezTo>
                  <a:pt x="450786" y="300038"/>
                  <a:pt x="453643" y="298133"/>
                  <a:pt x="457453" y="296228"/>
                </a:cubicBezTo>
                <a:cubicBezTo>
                  <a:pt x="461263" y="293370"/>
                  <a:pt x="464121" y="290513"/>
                  <a:pt x="466978" y="287655"/>
                </a:cubicBezTo>
                <a:cubicBezTo>
                  <a:pt x="471741" y="282893"/>
                  <a:pt x="475551" y="278130"/>
                  <a:pt x="478408" y="272415"/>
                </a:cubicBezTo>
                <a:cubicBezTo>
                  <a:pt x="480313" y="268605"/>
                  <a:pt x="482218" y="265748"/>
                  <a:pt x="484123" y="261938"/>
                </a:cubicBezTo>
                <a:cubicBezTo>
                  <a:pt x="487933" y="254318"/>
                  <a:pt x="490791" y="246698"/>
                  <a:pt x="493648" y="238125"/>
                </a:cubicBezTo>
                <a:cubicBezTo>
                  <a:pt x="495553" y="230505"/>
                  <a:pt x="497458" y="221933"/>
                  <a:pt x="496506" y="213360"/>
                </a:cubicBezTo>
                <a:cubicBezTo>
                  <a:pt x="496506" y="208598"/>
                  <a:pt x="495553" y="203835"/>
                  <a:pt x="494601" y="199073"/>
                </a:cubicBezTo>
                <a:cubicBezTo>
                  <a:pt x="496506" y="198120"/>
                  <a:pt x="497458" y="197168"/>
                  <a:pt x="499363" y="197168"/>
                </a:cubicBezTo>
                <a:cubicBezTo>
                  <a:pt x="501268" y="196215"/>
                  <a:pt x="502221" y="195263"/>
                  <a:pt x="504126" y="194310"/>
                </a:cubicBezTo>
                <a:cubicBezTo>
                  <a:pt x="506983" y="193358"/>
                  <a:pt x="508888" y="192405"/>
                  <a:pt x="511746" y="191453"/>
                </a:cubicBezTo>
                <a:cubicBezTo>
                  <a:pt x="515556" y="190500"/>
                  <a:pt x="518413" y="188595"/>
                  <a:pt x="522223" y="187643"/>
                </a:cubicBezTo>
                <a:cubicBezTo>
                  <a:pt x="521271" y="187643"/>
                  <a:pt x="521271" y="187643"/>
                  <a:pt x="520318" y="188595"/>
                </a:cubicBezTo>
                <a:cubicBezTo>
                  <a:pt x="520318" y="188595"/>
                  <a:pt x="520318" y="188595"/>
                  <a:pt x="520318" y="188595"/>
                </a:cubicBezTo>
                <a:cubicBezTo>
                  <a:pt x="520318" y="188595"/>
                  <a:pt x="520318" y="188595"/>
                  <a:pt x="520318" y="188595"/>
                </a:cubicBezTo>
                <a:cubicBezTo>
                  <a:pt x="526033" y="186690"/>
                  <a:pt x="531748" y="184785"/>
                  <a:pt x="537463" y="182880"/>
                </a:cubicBezTo>
                <a:cubicBezTo>
                  <a:pt x="540321" y="181928"/>
                  <a:pt x="542226" y="180975"/>
                  <a:pt x="545083" y="180023"/>
                </a:cubicBezTo>
                <a:cubicBezTo>
                  <a:pt x="549846" y="178118"/>
                  <a:pt x="553656" y="177165"/>
                  <a:pt x="558418" y="175260"/>
                </a:cubicBezTo>
                <a:cubicBezTo>
                  <a:pt x="558418" y="175260"/>
                  <a:pt x="558418" y="175260"/>
                  <a:pt x="559371" y="175260"/>
                </a:cubicBezTo>
                <a:cubicBezTo>
                  <a:pt x="560323" y="175260"/>
                  <a:pt x="561276" y="174308"/>
                  <a:pt x="562228" y="173355"/>
                </a:cubicBezTo>
                <a:cubicBezTo>
                  <a:pt x="563181" y="172403"/>
                  <a:pt x="563181" y="171450"/>
                  <a:pt x="562228" y="170498"/>
                </a:cubicBezTo>
                <a:cubicBezTo>
                  <a:pt x="561276" y="168593"/>
                  <a:pt x="559371" y="167640"/>
                  <a:pt x="557466" y="167640"/>
                </a:cubicBezTo>
                <a:cubicBezTo>
                  <a:pt x="554608" y="168593"/>
                  <a:pt x="551751" y="168593"/>
                  <a:pt x="548893" y="168593"/>
                </a:cubicBezTo>
                <a:cubicBezTo>
                  <a:pt x="546988" y="168593"/>
                  <a:pt x="545083" y="169545"/>
                  <a:pt x="543178" y="169545"/>
                </a:cubicBezTo>
                <a:cubicBezTo>
                  <a:pt x="540321" y="170498"/>
                  <a:pt x="537463" y="170498"/>
                  <a:pt x="535558" y="171450"/>
                </a:cubicBezTo>
                <a:cubicBezTo>
                  <a:pt x="532701" y="172403"/>
                  <a:pt x="529843" y="172403"/>
                  <a:pt x="527938" y="173355"/>
                </a:cubicBezTo>
                <a:cubicBezTo>
                  <a:pt x="525081" y="174308"/>
                  <a:pt x="522223" y="175260"/>
                  <a:pt x="518413" y="176213"/>
                </a:cubicBezTo>
                <a:cubicBezTo>
                  <a:pt x="514603" y="177165"/>
                  <a:pt x="511746" y="179070"/>
                  <a:pt x="508888" y="180023"/>
                </a:cubicBezTo>
                <a:cubicBezTo>
                  <a:pt x="506031" y="180975"/>
                  <a:pt x="502221" y="182880"/>
                  <a:pt x="499363" y="183833"/>
                </a:cubicBezTo>
                <a:cubicBezTo>
                  <a:pt x="496506" y="184785"/>
                  <a:pt x="494601" y="185738"/>
                  <a:pt x="492696" y="187643"/>
                </a:cubicBezTo>
                <a:cubicBezTo>
                  <a:pt x="492696" y="187643"/>
                  <a:pt x="492696" y="187643"/>
                  <a:pt x="492696" y="187643"/>
                </a:cubicBezTo>
                <a:cubicBezTo>
                  <a:pt x="491743" y="185738"/>
                  <a:pt x="489838" y="183833"/>
                  <a:pt x="488886" y="181928"/>
                </a:cubicBezTo>
                <a:cubicBezTo>
                  <a:pt x="487933" y="180023"/>
                  <a:pt x="486028" y="179070"/>
                  <a:pt x="485076" y="177165"/>
                </a:cubicBezTo>
                <a:cubicBezTo>
                  <a:pt x="483171" y="175260"/>
                  <a:pt x="481266" y="174308"/>
                  <a:pt x="479361" y="172403"/>
                </a:cubicBezTo>
                <a:cubicBezTo>
                  <a:pt x="474598" y="169545"/>
                  <a:pt x="469836" y="166688"/>
                  <a:pt x="465073" y="163830"/>
                </a:cubicBezTo>
                <a:cubicBezTo>
                  <a:pt x="462216" y="161925"/>
                  <a:pt x="458406" y="160973"/>
                  <a:pt x="455548" y="159068"/>
                </a:cubicBezTo>
                <a:cubicBezTo>
                  <a:pt x="447928" y="155258"/>
                  <a:pt x="439356" y="152400"/>
                  <a:pt x="430783" y="150495"/>
                </a:cubicBezTo>
                <a:cubicBezTo>
                  <a:pt x="425068" y="148590"/>
                  <a:pt x="419353" y="147638"/>
                  <a:pt x="413638" y="146685"/>
                </a:cubicBezTo>
                <a:cubicBezTo>
                  <a:pt x="414591" y="143828"/>
                  <a:pt x="415543" y="140970"/>
                  <a:pt x="416496" y="137160"/>
                </a:cubicBezTo>
                <a:cubicBezTo>
                  <a:pt x="421258" y="121920"/>
                  <a:pt x="424116" y="105728"/>
                  <a:pt x="422211" y="89535"/>
                </a:cubicBezTo>
                <a:cubicBezTo>
                  <a:pt x="420306" y="74295"/>
                  <a:pt x="413638" y="59055"/>
                  <a:pt x="404113" y="45720"/>
                </a:cubicBezTo>
                <a:cubicBezTo>
                  <a:pt x="399351" y="39053"/>
                  <a:pt x="394588" y="33338"/>
                  <a:pt x="387921" y="28575"/>
                </a:cubicBezTo>
                <a:cubicBezTo>
                  <a:pt x="385063" y="25718"/>
                  <a:pt x="382206" y="23813"/>
                  <a:pt x="378396" y="21908"/>
                </a:cubicBezTo>
                <a:cubicBezTo>
                  <a:pt x="374586" y="20003"/>
                  <a:pt x="370776" y="18098"/>
                  <a:pt x="366966" y="16193"/>
                </a:cubicBezTo>
                <a:cubicBezTo>
                  <a:pt x="351726" y="8573"/>
                  <a:pt x="334581" y="4763"/>
                  <a:pt x="317436" y="2858"/>
                </a:cubicBezTo>
                <a:cubicBezTo>
                  <a:pt x="307911" y="0"/>
                  <a:pt x="301243" y="0"/>
                  <a:pt x="295528" y="0"/>
                </a:cubicBezTo>
                <a:cubicBezTo>
                  <a:pt x="284098" y="0"/>
                  <a:pt x="272668" y="953"/>
                  <a:pt x="260286" y="2858"/>
                </a:cubicBezTo>
                <a:lnTo>
                  <a:pt x="260286" y="2858"/>
                </a:lnTo>
                <a:lnTo>
                  <a:pt x="260286" y="2858"/>
                </a:lnTo>
                <a:close/>
                <a:moveTo>
                  <a:pt x="329818" y="154305"/>
                </a:moveTo>
                <a:cubicBezTo>
                  <a:pt x="331723" y="154305"/>
                  <a:pt x="333628" y="154305"/>
                  <a:pt x="334581" y="154305"/>
                </a:cubicBezTo>
                <a:cubicBezTo>
                  <a:pt x="338391" y="154305"/>
                  <a:pt x="342201" y="154305"/>
                  <a:pt x="346011" y="154305"/>
                </a:cubicBezTo>
                <a:cubicBezTo>
                  <a:pt x="348868" y="154305"/>
                  <a:pt x="351726" y="154305"/>
                  <a:pt x="355536" y="154305"/>
                </a:cubicBezTo>
                <a:cubicBezTo>
                  <a:pt x="356488" y="154305"/>
                  <a:pt x="356488" y="154305"/>
                  <a:pt x="357441" y="154305"/>
                </a:cubicBezTo>
                <a:cubicBezTo>
                  <a:pt x="359346" y="154305"/>
                  <a:pt x="361251" y="154305"/>
                  <a:pt x="363156" y="154305"/>
                </a:cubicBezTo>
                <a:cubicBezTo>
                  <a:pt x="366966" y="154305"/>
                  <a:pt x="371728" y="154305"/>
                  <a:pt x="375538" y="154305"/>
                </a:cubicBezTo>
                <a:cubicBezTo>
                  <a:pt x="381253" y="154305"/>
                  <a:pt x="386968" y="155258"/>
                  <a:pt x="392683" y="155258"/>
                </a:cubicBezTo>
                <a:cubicBezTo>
                  <a:pt x="392683" y="155258"/>
                  <a:pt x="392683" y="155258"/>
                  <a:pt x="393636" y="155258"/>
                </a:cubicBezTo>
                <a:cubicBezTo>
                  <a:pt x="393636" y="155258"/>
                  <a:pt x="394588" y="155258"/>
                  <a:pt x="394588" y="155258"/>
                </a:cubicBezTo>
                <a:cubicBezTo>
                  <a:pt x="386968" y="169545"/>
                  <a:pt x="378396" y="182880"/>
                  <a:pt x="367918" y="195263"/>
                </a:cubicBezTo>
                <a:cubicBezTo>
                  <a:pt x="367918" y="195263"/>
                  <a:pt x="368871" y="194310"/>
                  <a:pt x="368871" y="194310"/>
                </a:cubicBezTo>
                <a:cubicBezTo>
                  <a:pt x="355536" y="210503"/>
                  <a:pt x="339343" y="224790"/>
                  <a:pt x="322198" y="237173"/>
                </a:cubicBezTo>
                <a:cubicBezTo>
                  <a:pt x="322198" y="237173"/>
                  <a:pt x="322198" y="237173"/>
                  <a:pt x="322198" y="237173"/>
                </a:cubicBezTo>
                <a:cubicBezTo>
                  <a:pt x="322198" y="237173"/>
                  <a:pt x="321246" y="237173"/>
                  <a:pt x="321246" y="238125"/>
                </a:cubicBezTo>
                <a:cubicBezTo>
                  <a:pt x="321246" y="238125"/>
                  <a:pt x="321246" y="238125"/>
                  <a:pt x="321246" y="238125"/>
                </a:cubicBezTo>
                <a:cubicBezTo>
                  <a:pt x="321246" y="238125"/>
                  <a:pt x="321246" y="238125"/>
                  <a:pt x="321246" y="238125"/>
                </a:cubicBezTo>
                <a:cubicBezTo>
                  <a:pt x="304101" y="250508"/>
                  <a:pt x="285051" y="260033"/>
                  <a:pt x="266001" y="267653"/>
                </a:cubicBezTo>
                <a:cubicBezTo>
                  <a:pt x="247903" y="275273"/>
                  <a:pt x="228853" y="280035"/>
                  <a:pt x="209803" y="281940"/>
                </a:cubicBezTo>
                <a:cubicBezTo>
                  <a:pt x="199326" y="282893"/>
                  <a:pt x="189801" y="283845"/>
                  <a:pt x="179323" y="281940"/>
                </a:cubicBezTo>
                <a:cubicBezTo>
                  <a:pt x="175513" y="280988"/>
                  <a:pt x="171703" y="280988"/>
                  <a:pt x="167893" y="279083"/>
                </a:cubicBezTo>
                <a:cubicBezTo>
                  <a:pt x="165988" y="278130"/>
                  <a:pt x="164083" y="277178"/>
                  <a:pt x="163131" y="276225"/>
                </a:cubicBezTo>
                <a:cubicBezTo>
                  <a:pt x="162178" y="275273"/>
                  <a:pt x="160273" y="274320"/>
                  <a:pt x="159321" y="272415"/>
                </a:cubicBezTo>
                <a:cubicBezTo>
                  <a:pt x="158368" y="270510"/>
                  <a:pt x="156463" y="268605"/>
                  <a:pt x="155511" y="266700"/>
                </a:cubicBezTo>
                <a:cubicBezTo>
                  <a:pt x="154558" y="263843"/>
                  <a:pt x="153606" y="260985"/>
                  <a:pt x="153606" y="258128"/>
                </a:cubicBezTo>
                <a:cubicBezTo>
                  <a:pt x="153606" y="254318"/>
                  <a:pt x="153606" y="250508"/>
                  <a:pt x="153606" y="246698"/>
                </a:cubicBezTo>
                <a:cubicBezTo>
                  <a:pt x="154558" y="241935"/>
                  <a:pt x="156463" y="237173"/>
                  <a:pt x="158368" y="232410"/>
                </a:cubicBezTo>
                <a:cubicBezTo>
                  <a:pt x="161226" y="226695"/>
                  <a:pt x="165036" y="220980"/>
                  <a:pt x="168846" y="216218"/>
                </a:cubicBezTo>
                <a:cubicBezTo>
                  <a:pt x="175513" y="208598"/>
                  <a:pt x="183133" y="201930"/>
                  <a:pt x="190753" y="196215"/>
                </a:cubicBezTo>
                <a:cubicBezTo>
                  <a:pt x="205041" y="186690"/>
                  <a:pt x="221233" y="178118"/>
                  <a:pt x="237426" y="172403"/>
                </a:cubicBezTo>
                <a:cubicBezTo>
                  <a:pt x="248856" y="167640"/>
                  <a:pt x="260286" y="164783"/>
                  <a:pt x="271716" y="160973"/>
                </a:cubicBezTo>
                <a:cubicBezTo>
                  <a:pt x="283146" y="158115"/>
                  <a:pt x="295528" y="156210"/>
                  <a:pt x="307911" y="154305"/>
                </a:cubicBezTo>
                <a:cubicBezTo>
                  <a:pt x="315531" y="156210"/>
                  <a:pt x="322198" y="155258"/>
                  <a:pt x="329818" y="154305"/>
                </a:cubicBezTo>
                <a:lnTo>
                  <a:pt x="329818" y="154305"/>
                </a:lnTo>
                <a:lnTo>
                  <a:pt x="329818" y="154305"/>
                </a:lnTo>
                <a:close/>
                <a:moveTo>
                  <a:pt x="392683" y="155258"/>
                </a:moveTo>
                <a:cubicBezTo>
                  <a:pt x="392683" y="155258"/>
                  <a:pt x="393636" y="155258"/>
                  <a:pt x="393636" y="155258"/>
                </a:cubicBezTo>
                <a:cubicBezTo>
                  <a:pt x="392683" y="156210"/>
                  <a:pt x="392683" y="155258"/>
                  <a:pt x="392683" y="155258"/>
                </a:cubicBezTo>
                <a:lnTo>
                  <a:pt x="392683" y="155258"/>
                </a:lnTo>
                <a:lnTo>
                  <a:pt x="392683" y="155258"/>
                </a:lnTo>
                <a:close/>
                <a:moveTo>
                  <a:pt x="482218" y="205740"/>
                </a:moveTo>
                <a:cubicBezTo>
                  <a:pt x="483171" y="211455"/>
                  <a:pt x="483171" y="217170"/>
                  <a:pt x="482218" y="223838"/>
                </a:cubicBezTo>
                <a:cubicBezTo>
                  <a:pt x="480313" y="233363"/>
                  <a:pt x="477456" y="241935"/>
                  <a:pt x="473646" y="251460"/>
                </a:cubicBezTo>
                <a:cubicBezTo>
                  <a:pt x="471741" y="255270"/>
                  <a:pt x="469836" y="259080"/>
                  <a:pt x="467931" y="262890"/>
                </a:cubicBezTo>
                <a:cubicBezTo>
                  <a:pt x="465073" y="267653"/>
                  <a:pt x="463168" y="271463"/>
                  <a:pt x="459358" y="275273"/>
                </a:cubicBezTo>
                <a:cubicBezTo>
                  <a:pt x="456501" y="279083"/>
                  <a:pt x="452691" y="281940"/>
                  <a:pt x="448881" y="284798"/>
                </a:cubicBezTo>
                <a:cubicBezTo>
                  <a:pt x="446976" y="286703"/>
                  <a:pt x="444118" y="287655"/>
                  <a:pt x="442213" y="288608"/>
                </a:cubicBezTo>
                <a:cubicBezTo>
                  <a:pt x="441261" y="288608"/>
                  <a:pt x="439356" y="289560"/>
                  <a:pt x="438403" y="289560"/>
                </a:cubicBezTo>
                <a:cubicBezTo>
                  <a:pt x="437451" y="289560"/>
                  <a:pt x="437451" y="289560"/>
                  <a:pt x="436498" y="289560"/>
                </a:cubicBezTo>
                <a:cubicBezTo>
                  <a:pt x="436498" y="289560"/>
                  <a:pt x="435546" y="288608"/>
                  <a:pt x="435546" y="288608"/>
                </a:cubicBezTo>
                <a:cubicBezTo>
                  <a:pt x="434593" y="286703"/>
                  <a:pt x="434593" y="285750"/>
                  <a:pt x="434593" y="283845"/>
                </a:cubicBezTo>
                <a:cubicBezTo>
                  <a:pt x="434593" y="280035"/>
                  <a:pt x="434593" y="277178"/>
                  <a:pt x="434593" y="273368"/>
                </a:cubicBezTo>
                <a:cubicBezTo>
                  <a:pt x="435546" y="265748"/>
                  <a:pt x="438403" y="258128"/>
                  <a:pt x="441261" y="251460"/>
                </a:cubicBezTo>
                <a:cubicBezTo>
                  <a:pt x="445071" y="243840"/>
                  <a:pt x="449833" y="235268"/>
                  <a:pt x="455548" y="228600"/>
                </a:cubicBezTo>
                <a:cubicBezTo>
                  <a:pt x="461263" y="221933"/>
                  <a:pt x="467931" y="216218"/>
                  <a:pt x="474598" y="211455"/>
                </a:cubicBezTo>
                <a:cubicBezTo>
                  <a:pt x="477456" y="208598"/>
                  <a:pt x="480313" y="207645"/>
                  <a:pt x="482218" y="205740"/>
                </a:cubicBezTo>
                <a:lnTo>
                  <a:pt x="482218" y="205740"/>
                </a:lnTo>
                <a:lnTo>
                  <a:pt x="482218" y="205740"/>
                </a:lnTo>
                <a:close/>
                <a:moveTo>
                  <a:pt x="482218" y="224790"/>
                </a:moveTo>
                <a:cubicBezTo>
                  <a:pt x="482218" y="224790"/>
                  <a:pt x="482218" y="224790"/>
                  <a:pt x="482218" y="224790"/>
                </a:cubicBezTo>
                <a:cubicBezTo>
                  <a:pt x="482218" y="224790"/>
                  <a:pt x="482218" y="224790"/>
                  <a:pt x="482218" y="224790"/>
                </a:cubicBezTo>
                <a:lnTo>
                  <a:pt x="482218" y="224790"/>
                </a:lnTo>
                <a:lnTo>
                  <a:pt x="482218" y="224790"/>
                </a:lnTo>
                <a:close/>
                <a:moveTo>
                  <a:pt x="436498" y="288608"/>
                </a:moveTo>
                <a:cubicBezTo>
                  <a:pt x="436498" y="288608"/>
                  <a:pt x="436498" y="288608"/>
                  <a:pt x="436498" y="288608"/>
                </a:cubicBezTo>
                <a:cubicBezTo>
                  <a:pt x="436498" y="288608"/>
                  <a:pt x="436498" y="288608"/>
                  <a:pt x="436498" y="288608"/>
                </a:cubicBezTo>
                <a:lnTo>
                  <a:pt x="436498" y="288608"/>
                </a:lnTo>
                <a:lnTo>
                  <a:pt x="436498" y="288608"/>
                </a:lnTo>
                <a:close/>
                <a:moveTo>
                  <a:pt x="322198" y="238125"/>
                </a:moveTo>
                <a:cubicBezTo>
                  <a:pt x="322198" y="238125"/>
                  <a:pt x="322198" y="238125"/>
                  <a:pt x="322198" y="238125"/>
                </a:cubicBezTo>
                <a:cubicBezTo>
                  <a:pt x="322198" y="238125"/>
                  <a:pt x="322198" y="238125"/>
                  <a:pt x="322198" y="238125"/>
                </a:cubicBezTo>
                <a:cubicBezTo>
                  <a:pt x="322198" y="238125"/>
                  <a:pt x="322198" y="238125"/>
                  <a:pt x="322198" y="238125"/>
                </a:cubicBezTo>
                <a:lnTo>
                  <a:pt x="322198" y="238125"/>
                </a:lnTo>
                <a:lnTo>
                  <a:pt x="322198" y="238125"/>
                </a:ln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grpSp>
        <p:nvGrpSpPr>
          <p:cNvPr id="449" name="Group 448">
            <a:extLst>
              <a:ext uri="{FF2B5EF4-FFF2-40B4-BE49-F238E27FC236}">
                <a16:creationId xmlns:a16="http://schemas.microsoft.com/office/drawing/2014/main" id="{73E66025-2827-C953-CECC-25FAB4312173}"/>
              </a:ext>
            </a:extLst>
          </p:cNvPr>
          <p:cNvGrpSpPr/>
          <p:nvPr/>
        </p:nvGrpSpPr>
        <p:grpSpPr>
          <a:xfrm>
            <a:off x="-5872315" y="-7410501"/>
            <a:ext cx="11445982" cy="12882864"/>
            <a:chOff x="-3040888" y="-3909469"/>
            <a:chExt cx="11445982" cy="12882864"/>
          </a:xfrm>
        </p:grpSpPr>
        <p:grpSp>
          <p:nvGrpSpPr>
            <p:cNvPr id="450" name="Group 449">
              <a:extLst>
                <a:ext uri="{FF2B5EF4-FFF2-40B4-BE49-F238E27FC236}">
                  <a16:creationId xmlns:a16="http://schemas.microsoft.com/office/drawing/2014/main" id="{869CD79B-464C-2803-FA85-2CF8EC7C45D0}"/>
                </a:ext>
              </a:extLst>
            </p:cNvPr>
            <p:cNvGrpSpPr/>
            <p:nvPr/>
          </p:nvGrpSpPr>
          <p:grpSpPr>
            <a:xfrm>
              <a:off x="-3040888" y="2025338"/>
              <a:ext cx="5392838" cy="6948057"/>
              <a:chOff x="-1762152" y="2264500"/>
              <a:chExt cx="5392838" cy="6948057"/>
            </a:xfrm>
          </p:grpSpPr>
          <p:sp>
            <p:nvSpPr>
              <p:cNvPr id="465" name="Freeform: Shape 464">
                <a:extLst>
                  <a:ext uri="{FF2B5EF4-FFF2-40B4-BE49-F238E27FC236}">
                    <a16:creationId xmlns:a16="http://schemas.microsoft.com/office/drawing/2014/main" id="{31D82CA6-030C-553E-92D7-01829D1F647D}"/>
                  </a:ext>
                </a:extLst>
              </p:cNvPr>
              <p:cNvSpPr/>
              <p:nvPr/>
            </p:nvSpPr>
            <p:spPr>
              <a:xfrm rot="17563001">
                <a:off x="-3069300" y="3614146"/>
                <a:ext cx="6905803" cy="4248456"/>
              </a:xfrm>
              <a:custGeom>
                <a:avLst/>
                <a:gdLst>
                  <a:gd name="connsiteX0" fmla="*/ 5498073 w 6905803"/>
                  <a:gd name="connsiteY0" fmla="*/ 3484249 h 4248456"/>
                  <a:gd name="connsiteX1" fmla="*/ 5593323 w 6905803"/>
                  <a:gd name="connsiteY1" fmla="*/ 3451481 h 4248456"/>
                  <a:gd name="connsiteX2" fmla="*/ 6239975 w 6905803"/>
                  <a:gd name="connsiteY2" fmla="*/ 3150397 h 4248456"/>
                  <a:gd name="connsiteX3" fmla="*/ 6622309 w 6905803"/>
                  <a:gd name="connsiteY3" fmla="*/ 3477105 h 4248456"/>
                  <a:gd name="connsiteX4" fmla="*/ 6904915 w 6905803"/>
                  <a:gd name="connsiteY4" fmla="*/ 3658080 h 4248456"/>
                  <a:gd name="connsiteX5" fmla="*/ 6583541 w 6905803"/>
                  <a:gd name="connsiteY5" fmla="*/ 4095372 h 4248456"/>
                  <a:gd name="connsiteX6" fmla="*/ 5595609 w 6905803"/>
                  <a:gd name="connsiteY6" fmla="*/ 4112327 h 4248456"/>
                  <a:gd name="connsiteX7" fmla="*/ 5365200 w 6905803"/>
                  <a:gd name="connsiteY7" fmla="*/ 4055177 h 4248456"/>
                  <a:gd name="connsiteX8" fmla="*/ 2223663 w 6905803"/>
                  <a:gd name="connsiteY8" fmla="*/ 4138521 h 4248456"/>
                  <a:gd name="connsiteX9" fmla="*/ 619653 w 6905803"/>
                  <a:gd name="connsiteY9" fmla="*/ 3168400 h 4248456"/>
                  <a:gd name="connsiteX10" fmla="*/ -805 w 6905803"/>
                  <a:gd name="connsiteY10" fmla="*/ 1984728 h 4248456"/>
                  <a:gd name="connsiteX11" fmla="*/ 710141 w 6905803"/>
                  <a:gd name="connsiteY11" fmla="*/ -1712 h 4248456"/>
                  <a:gd name="connsiteX12" fmla="*/ 1824566 w 6905803"/>
                  <a:gd name="connsiteY12" fmla="*/ 2588136 h 4248456"/>
                  <a:gd name="connsiteX13" fmla="*/ 5498073 w 6905803"/>
                  <a:gd name="connsiteY13" fmla="*/ 3484249 h 4248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905803" h="4248456">
                    <a:moveTo>
                      <a:pt x="5498073" y="3484249"/>
                    </a:moveTo>
                    <a:cubicBezTo>
                      <a:pt x="5532267" y="3482628"/>
                      <a:pt x="5565320" y="3471294"/>
                      <a:pt x="5593323" y="3451481"/>
                    </a:cubicBezTo>
                    <a:cubicBezTo>
                      <a:pt x="5737055" y="3349564"/>
                      <a:pt x="6035854" y="3121918"/>
                      <a:pt x="6239975" y="3150397"/>
                    </a:cubicBezTo>
                    <a:cubicBezTo>
                      <a:pt x="6581828" y="3198022"/>
                      <a:pt x="6622309" y="3477105"/>
                      <a:pt x="6622309" y="3477105"/>
                    </a:cubicBezTo>
                    <a:cubicBezTo>
                      <a:pt x="6622309" y="3477105"/>
                      <a:pt x="6910631" y="3466436"/>
                      <a:pt x="6904915" y="3658080"/>
                    </a:cubicBezTo>
                    <a:cubicBezTo>
                      <a:pt x="6900534" y="3805336"/>
                      <a:pt x="6816619" y="3992406"/>
                      <a:pt x="6583541" y="4095372"/>
                    </a:cubicBezTo>
                    <a:cubicBezTo>
                      <a:pt x="6265788" y="4235771"/>
                      <a:pt x="5947177" y="4343022"/>
                      <a:pt x="5595609" y="4112327"/>
                    </a:cubicBezTo>
                    <a:cubicBezTo>
                      <a:pt x="5527600" y="4067369"/>
                      <a:pt x="5446257" y="4047175"/>
                      <a:pt x="5365200" y="4055177"/>
                    </a:cubicBezTo>
                    <a:cubicBezTo>
                      <a:pt x="5167651" y="4075085"/>
                      <a:pt x="2223663" y="4138521"/>
                      <a:pt x="2223663" y="4138521"/>
                    </a:cubicBezTo>
                    <a:cubicBezTo>
                      <a:pt x="1550217" y="4138521"/>
                      <a:pt x="932397" y="3764855"/>
                      <a:pt x="619653" y="3168400"/>
                    </a:cubicBezTo>
                    <a:lnTo>
                      <a:pt x="-805" y="1984728"/>
                    </a:lnTo>
                    <a:lnTo>
                      <a:pt x="710141" y="-1712"/>
                    </a:lnTo>
                    <a:lnTo>
                      <a:pt x="1824566" y="2588136"/>
                    </a:lnTo>
                    <a:cubicBezTo>
                      <a:pt x="2364729" y="3325275"/>
                      <a:pt x="5441780" y="3497011"/>
                      <a:pt x="5498073" y="3484249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86FE5632-1868-8A34-3B4D-E58D36566614}"/>
                  </a:ext>
                </a:extLst>
              </p:cNvPr>
              <p:cNvSpPr/>
              <p:nvPr/>
            </p:nvSpPr>
            <p:spPr>
              <a:xfrm rot="17563001">
                <a:off x="-3091162" y="3593510"/>
                <a:ext cx="6948057" cy="4290038"/>
              </a:xfrm>
              <a:custGeom>
                <a:avLst/>
                <a:gdLst>
                  <a:gd name="connsiteX0" fmla="*/ 6045883 w 6948057"/>
                  <a:gd name="connsiteY0" fmla="*/ 4288327 h 4290038"/>
                  <a:gd name="connsiteX1" fmla="*/ 5604970 w 6948057"/>
                  <a:gd name="connsiteY1" fmla="*/ 4151359 h 4290038"/>
                  <a:gd name="connsiteX2" fmla="*/ 5388658 w 6948057"/>
                  <a:gd name="connsiteY2" fmla="*/ 4097827 h 4290038"/>
                  <a:gd name="connsiteX3" fmla="*/ 2245407 w 6948057"/>
                  <a:gd name="connsiteY3" fmla="*/ 4181266 h 4290038"/>
                  <a:gd name="connsiteX4" fmla="*/ 622157 w 6948057"/>
                  <a:gd name="connsiteY4" fmla="*/ 3200191 h 4290038"/>
                  <a:gd name="connsiteX5" fmla="*/ 1603 w 6948057"/>
                  <a:gd name="connsiteY5" fmla="*/ 2016614 h 4290038"/>
                  <a:gd name="connsiteX6" fmla="*/ 460 w 6948057"/>
                  <a:gd name="connsiteY6" fmla="*/ 1999564 h 4290038"/>
                  <a:gd name="connsiteX7" fmla="*/ 711882 w 6948057"/>
                  <a:gd name="connsiteY7" fmla="*/ 12459 h 4290038"/>
                  <a:gd name="connsiteX8" fmla="*/ 738828 w 6948057"/>
                  <a:gd name="connsiteY8" fmla="*/ -495 h 4290038"/>
                  <a:gd name="connsiteX9" fmla="*/ 751316 w 6948057"/>
                  <a:gd name="connsiteY9" fmla="*/ 11220 h 4290038"/>
                  <a:gd name="connsiteX10" fmla="*/ 1864407 w 6948057"/>
                  <a:gd name="connsiteY10" fmla="*/ 2598782 h 4290038"/>
                  <a:gd name="connsiteX11" fmla="*/ 5515625 w 6948057"/>
                  <a:gd name="connsiteY11" fmla="*/ 3484609 h 4290038"/>
                  <a:gd name="connsiteX12" fmla="*/ 5519340 w 6948057"/>
                  <a:gd name="connsiteY12" fmla="*/ 3484609 h 4290038"/>
                  <a:gd name="connsiteX13" fmla="*/ 5602018 w 6948057"/>
                  <a:gd name="connsiteY13" fmla="*/ 3456034 h 4290038"/>
                  <a:gd name="connsiteX14" fmla="*/ 5635355 w 6948057"/>
                  <a:gd name="connsiteY14" fmla="*/ 3432221 h 4290038"/>
                  <a:gd name="connsiteX15" fmla="*/ 6264005 w 6948057"/>
                  <a:gd name="connsiteY15" fmla="*/ 3151232 h 4290038"/>
                  <a:gd name="connsiteX16" fmla="*/ 6660436 w 6948057"/>
                  <a:gd name="connsiteY16" fmla="*/ 3477749 h 4290038"/>
                  <a:gd name="connsiteX17" fmla="*/ 6899322 w 6948057"/>
                  <a:gd name="connsiteY17" fmla="*/ 3555951 h 4290038"/>
                  <a:gd name="connsiteX18" fmla="*/ 6946947 w 6948057"/>
                  <a:gd name="connsiteY18" fmla="*/ 3680822 h 4290038"/>
                  <a:gd name="connsiteX19" fmla="*/ 6612906 w 6948057"/>
                  <a:gd name="connsiteY19" fmla="*/ 4136880 h 4290038"/>
                  <a:gd name="connsiteX20" fmla="*/ 6045883 w 6948057"/>
                  <a:gd name="connsiteY20" fmla="*/ 4288327 h 4290038"/>
                  <a:gd name="connsiteX21" fmla="*/ 5420471 w 6948057"/>
                  <a:gd name="connsiteY21" fmla="*/ 4053251 h 4290038"/>
                  <a:gd name="connsiteX22" fmla="*/ 5628212 w 6948057"/>
                  <a:gd name="connsiteY22" fmla="*/ 4115828 h 4290038"/>
                  <a:gd name="connsiteX23" fmla="*/ 6595951 w 6948057"/>
                  <a:gd name="connsiteY23" fmla="*/ 4096778 h 4290038"/>
                  <a:gd name="connsiteX24" fmla="*/ 6904657 w 6948057"/>
                  <a:gd name="connsiteY24" fmla="*/ 3678250 h 4290038"/>
                  <a:gd name="connsiteX25" fmla="*/ 6869414 w 6948057"/>
                  <a:gd name="connsiteY25" fmla="*/ 3584905 h 4290038"/>
                  <a:gd name="connsiteX26" fmla="*/ 6644053 w 6948057"/>
                  <a:gd name="connsiteY26" fmla="*/ 3518993 h 4290038"/>
                  <a:gd name="connsiteX27" fmla="*/ 6643290 w 6948057"/>
                  <a:gd name="connsiteY27" fmla="*/ 3518993 h 4290038"/>
                  <a:gd name="connsiteX28" fmla="*/ 6622336 w 6948057"/>
                  <a:gd name="connsiteY28" fmla="*/ 3500801 h 4290038"/>
                  <a:gd name="connsiteX29" fmla="*/ 6258005 w 6948057"/>
                  <a:gd name="connsiteY29" fmla="*/ 3192000 h 4290038"/>
                  <a:gd name="connsiteX30" fmla="*/ 5660120 w 6948057"/>
                  <a:gd name="connsiteY30" fmla="*/ 3465559 h 4290038"/>
                  <a:gd name="connsiteX31" fmla="*/ 5626592 w 6948057"/>
                  <a:gd name="connsiteY31" fmla="*/ 3489464 h 4290038"/>
                  <a:gd name="connsiteX32" fmla="*/ 5519245 w 6948057"/>
                  <a:gd name="connsiteY32" fmla="*/ 3526136 h 4290038"/>
                  <a:gd name="connsiteX33" fmla="*/ 3860752 w 6948057"/>
                  <a:gd name="connsiteY33" fmla="*/ 3358972 h 4290038"/>
                  <a:gd name="connsiteX34" fmla="*/ 1828784 w 6948057"/>
                  <a:gd name="connsiteY34" fmla="*/ 2621261 h 4290038"/>
                  <a:gd name="connsiteX35" fmla="*/ 1826403 w 6948057"/>
                  <a:gd name="connsiteY35" fmla="*/ 2617071 h 4290038"/>
                  <a:gd name="connsiteX36" fmla="*/ 732933 w 6948057"/>
                  <a:gd name="connsiteY36" fmla="*/ 76848 h 4290038"/>
                  <a:gd name="connsiteX37" fmla="*/ 43323 w 6948057"/>
                  <a:gd name="connsiteY37" fmla="*/ 2003661 h 4290038"/>
                  <a:gd name="connsiteX38" fmla="*/ 659495 w 6948057"/>
                  <a:gd name="connsiteY38" fmla="*/ 3179046 h 4290038"/>
                  <a:gd name="connsiteX39" fmla="*/ 2245407 w 6948057"/>
                  <a:gd name="connsiteY39" fmla="*/ 4138594 h 4290038"/>
                  <a:gd name="connsiteX40" fmla="*/ 5384847 w 6948057"/>
                  <a:gd name="connsiteY40" fmla="*/ 4055346 h 4290038"/>
                  <a:gd name="connsiteX41" fmla="*/ 5420757 w 6948057"/>
                  <a:gd name="connsiteY41" fmla="*/ 4053537 h 4290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6948057" h="4290038">
                    <a:moveTo>
                      <a:pt x="6045883" y="4288327"/>
                    </a:moveTo>
                    <a:cubicBezTo>
                      <a:pt x="5903008" y="4288327"/>
                      <a:pt x="5756608" y="4250227"/>
                      <a:pt x="5604970" y="4151359"/>
                    </a:cubicBezTo>
                    <a:cubicBezTo>
                      <a:pt x="5541058" y="4109447"/>
                      <a:pt x="5464762" y="4090493"/>
                      <a:pt x="5388658" y="4097827"/>
                    </a:cubicBezTo>
                    <a:cubicBezTo>
                      <a:pt x="5192538" y="4117544"/>
                      <a:pt x="2365613" y="4178599"/>
                      <a:pt x="2245407" y="4181266"/>
                    </a:cubicBezTo>
                    <a:cubicBezTo>
                      <a:pt x="1563675" y="4182694"/>
                      <a:pt x="937863" y="3804456"/>
                      <a:pt x="622157" y="3200191"/>
                    </a:cubicBezTo>
                    <a:lnTo>
                      <a:pt x="1603" y="2016614"/>
                    </a:lnTo>
                    <a:cubicBezTo>
                      <a:pt x="-1150" y="2011375"/>
                      <a:pt x="-1559" y="2005185"/>
                      <a:pt x="460" y="1999564"/>
                    </a:cubicBezTo>
                    <a:lnTo>
                      <a:pt x="711882" y="12459"/>
                    </a:lnTo>
                    <a:cubicBezTo>
                      <a:pt x="715740" y="1411"/>
                      <a:pt x="727808" y="-4401"/>
                      <a:pt x="738828" y="-495"/>
                    </a:cubicBezTo>
                    <a:cubicBezTo>
                      <a:pt x="744458" y="1505"/>
                      <a:pt x="748992" y="5696"/>
                      <a:pt x="751316" y="11220"/>
                    </a:cubicBezTo>
                    <a:lnTo>
                      <a:pt x="1864407" y="2598782"/>
                    </a:lnTo>
                    <a:cubicBezTo>
                      <a:pt x="2388282" y="3306203"/>
                      <a:pt x="5396658" y="3499561"/>
                      <a:pt x="5515625" y="3484609"/>
                    </a:cubicBezTo>
                    <a:cubicBezTo>
                      <a:pt x="5516864" y="3484418"/>
                      <a:pt x="5518102" y="3484418"/>
                      <a:pt x="5519340" y="3484609"/>
                    </a:cubicBezTo>
                    <a:cubicBezTo>
                      <a:pt x="5548963" y="3482892"/>
                      <a:pt x="5577633" y="3472986"/>
                      <a:pt x="5602018" y="3456034"/>
                    </a:cubicBezTo>
                    <a:lnTo>
                      <a:pt x="5635355" y="3432221"/>
                    </a:lnTo>
                    <a:cubicBezTo>
                      <a:pt x="5796423" y="3316777"/>
                      <a:pt x="6065980" y="3123610"/>
                      <a:pt x="6264005" y="3151232"/>
                    </a:cubicBezTo>
                    <a:cubicBezTo>
                      <a:pt x="6565757" y="3193238"/>
                      <a:pt x="6643862" y="3412504"/>
                      <a:pt x="6660436" y="3477749"/>
                    </a:cubicBezTo>
                    <a:cubicBezTo>
                      <a:pt x="6706632" y="3478511"/>
                      <a:pt x="6830361" y="3487274"/>
                      <a:pt x="6899322" y="3555951"/>
                    </a:cubicBezTo>
                    <a:cubicBezTo>
                      <a:pt x="6932469" y="3588812"/>
                      <a:pt x="6949805" y="3634246"/>
                      <a:pt x="6946947" y="3680822"/>
                    </a:cubicBezTo>
                    <a:cubicBezTo>
                      <a:pt x="6944757" y="3754164"/>
                      <a:pt x="6914182" y="4003814"/>
                      <a:pt x="6612906" y="4136880"/>
                    </a:cubicBezTo>
                    <a:cubicBezTo>
                      <a:pt x="6432311" y="4216413"/>
                      <a:pt x="6243431" y="4288327"/>
                      <a:pt x="6045883" y="4288327"/>
                    </a:cubicBezTo>
                    <a:close/>
                    <a:moveTo>
                      <a:pt x="5420471" y="4053251"/>
                    </a:moveTo>
                    <a:cubicBezTo>
                      <a:pt x="5494290" y="4053537"/>
                      <a:pt x="5566490" y="4075252"/>
                      <a:pt x="5628212" y="4115828"/>
                    </a:cubicBezTo>
                    <a:cubicBezTo>
                      <a:pt x="5972445" y="4341382"/>
                      <a:pt x="6282388" y="4235749"/>
                      <a:pt x="6595951" y="4096778"/>
                    </a:cubicBezTo>
                    <a:cubicBezTo>
                      <a:pt x="6874462" y="3973811"/>
                      <a:pt x="6902656" y="3745307"/>
                      <a:pt x="6904657" y="3678250"/>
                    </a:cubicBezTo>
                    <a:cubicBezTo>
                      <a:pt x="6907038" y="3643485"/>
                      <a:pt x="6894180" y="3609385"/>
                      <a:pt x="6869414" y="3584905"/>
                    </a:cubicBezTo>
                    <a:cubicBezTo>
                      <a:pt x="6798358" y="3514325"/>
                      <a:pt x="6645672" y="3518993"/>
                      <a:pt x="6644053" y="3518993"/>
                    </a:cubicBezTo>
                    <a:lnTo>
                      <a:pt x="6643290" y="3518993"/>
                    </a:lnTo>
                    <a:cubicBezTo>
                      <a:pt x="6632718" y="3518993"/>
                      <a:pt x="6623765" y="3511277"/>
                      <a:pt x="6622336" y="3500801"/>
                    </a:cubicBezTo>
                    <a:cubicBezTo>
                      <a:pt x="6620716" y="3490131"/>
                      <a:pt x="6579187" y="3236768"/>
                      <a:pt x="6258005" y="3192000"/>
                    </a:cubicBezTo>
                    <a:cubicBezTo>
                      <a:pt x="6077030" y="3166949"/>
                      <a:pt x="5805758" y="3361163"/>
                      <a:pt x="5660120" y="3465559"/>
                    </a:cubicBezTo>
                    <a:lnTo>
                      <a:pt x="5626592" y="3489464"/>
                    </a:lnTo>
                    <a:cubicBezTo>
                      <a:pt x="5594874" y="3511467"/>
                      <a:pt x="5557726" y="3524136"/>
                      <a:pt x="5519245" y="3526136"/>
                    </a:cubicBezTo>
                    <a:cubicBezTo>
                      <a:pt x="5445522" y="3530231"/>
                      <a:pt x="4676664" y="3488036"/>
                      <a:pt x="3860752" y="3358972"/>
                    </a:cubicBezTo>
                    <a:cubicBezTo>
                      <a:pt x="3091133" y="3237242"/>
                      <a:pt x="2113962" y="3010453"/>
                      <a:pt x="1828784" y="2621261"/>
                    </a:cubicBezTo>
                    <a:cubicBezTo>
                      <a:pt x="1827831" y="2619928"/>
                      <a:pt x="1827031" y="2618594"/>
                      <a:pt x="1826403" y="2617071"/>
                    </a:cubicBezTo>
                    <a:lnTo>
                      <a:pt x="732933" y="76848"/>
                    </a:lnTo>
                    <a:lnTo>
                      <a:pt x="43323" y="2003661"/>
                    </a:lnTo>
                    <a:lnTo>
                      <a:pt x="659495" y="3179046"/>
                    </a:lnTo>
                    <a:cubicBezTo>
                      <a:pt x="967581" y="3769882"/>
                      <a:pt x="1579105" y="4139831"/>
                      <a:pt x="2245407" y="4138594"/>
                    </a:cubicBezTo>
                    <a:cubicBezTo>
                      <a:pt x="2273982" y="4137927"/>
                      <a:pt x="5190348" y="4074968"/>
                      <a:pt x="5384847" y="4055346"/>
                    </a:cubicBezTo>
                    <a:cubicBezTo>
                      <a:pt x="5396754" y="4054106"/>
                      <a:pt x="5408755" y="4053537"/>
                      <a:pt x="5420757" y="405353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67" name="Freeform: Shape 466">
                <a:extLst>
                  <a:ext uri="{FF2B5EF4-FFF2-40B4-BE49-F238E27FC236}">
                    <a16:creationId xmlns:a16="http://schemas.microsoft.com/office/drawing/2014/main" id="{0D9D3B94-2E8A-A773-D32E-618422D56270}"/>
                  </a:ext>
                </a:extLst>
              </p:cNvPr>
              <p:cNvSpPr/>
              <p:nvPr/>
            </p:nvSpPr>
            <p:spPr>
              <a:xfrm rot="17563001">
                <a:off x="1151475" y="2828387"/>
                <a:ext cx="2829972" cy="1820799"/>
              </a:xfrm>
              <a:custGeom>
                <a:avLst/>
                <a:gdLst>
                  <a:gd name="connsiteX0" fmla="*/ -805 w 2829972"/>
                  <a:gd name="connsiteY0" fmla="*/ 496637 h 1820799"/>
                  <a:gd name="connsiteX1" fmla="*/ 283897 w 2829972"/>
                  <a:gd name="connsiteY1" fmla="*/ -1712 h 1820799"/>
                  <a:gd name="connsiteX2" fmla="*/ 517640 w 2829972"/>
                  <a:gd name="connsiteY2" fmla="*/ 149927 h 1820799"/>
                  <a:gd name="connsiteX3" fmla="*/ 548978 w 2829972"/>
                  <a:gd name="connsiteY3" fmla="*/ 182883 h 1820799"/>
                  <a:gd name="connsiteX4" fmla="*/ 562979 w 2829972"/>
                  <a:gd name="connsiteY4" fmla="*/ 206886 h 1820799"/>
                  <a:gd name="connsiteX5" fmla="*/ 647752 w 2829972"/>
                  <a:gd name="connsiteY5" fmla="*/ 255463 h 1820799"/>
                  <a:gd name="connsiteX6" fmla="*/ 701092 w 2829972"/>
                  <a:gd name="connsiteY6" fmla="*/ 270989 h 1820799"/>
                  <a:gd name="connsiteX7" fmla="*/ 2439118 w 2829972"/>
                  <a:gd name="connsiteY7" fmla="*/ 1396653 h 1820799"/>
                  <a:gd name="connsiteX8" fmla="*/ 2477981 w 2829972"/>
                  <a:gd name="connsiteY8" fmla="*/ 1429705 h 1820799"/>
                  <a:gd name="connsiteX9" fmla="*/ 2829168 w 2829972"/>
                  <a:gd name="connsiteY9" fmla="*/ 1819088 h 1820799"/>
                  <a:gd name="connsiteX10" fmla="*/ 2340249 w 2829972"/>
                  <a:gd name="connsiteY10" fmla="*/ 1708597 h 1820799"/>
                  <a:gd name="connsiteX11" fmla="*/ 2264049 w 2829972"/>
                  <a:gd name="connsiteY11" fmla="*/ 1680022 h 1820799"/>
                  <a:gd name="connsiteX12" fmla="*/ 435248 w 2829972"/>
                  <a:gd name="connsiteY12" fmla="*/ 723808 h 1820799"/>
                  <a:gd name="connsiteX13" fmla="*/ 397148 w 2829972"/>
                  <a:gd name="connsiteY13" fmla="*/ 688375 h 1820799"/>
                  <a:gd name="connsiteX14" fmla="*/ 394767 w 2829972"/>
                  <a:gd name="connsiteY14" fmla="*/ 684565 h 1820799"/>
                  <a:gd name="connsiteX15" fmla="*/ 312091 w 2829972"/>
                  <a:gd name="connsiteY15" fmla="*/ 638178 h 1820799"/>
                  <a:gd name="connsiteX16" fmla="*/ 295136 w 2829972"/>
                  <a:gd name="connsiteY16" fmla="*/ 638178 h 1820799"/>
                  <a:gd name="connsiteX17" fmla="*/ 250464 w 2829972"/>
                  <a:gd name="connsiteY17" fmla="*/ 627224 h 1820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829972" h="1820799">
                    <a:moveTo>
                      <a:pt x="-805" y="496637"/>
                    </a:moveTo>
                    <a:lnTo>
                      <a:pt x="283897" y="-1712"/>
                    </a:lnTo>
                    <a:lnTo>
                      <a:pt x="517640" y="149927"/>
                    </a:lnTo>
                    <a:cubicBezTo>
                      <a:pt x="530498" y="158309"/>
                      <a:pt x="541262" y="169548"/>
                      <a:pt x="548978" y="182883"/>
                    </a:cubicBezTo>
                    <a:lnTo>
                      <a:pt x="562979" y="206886"/>
                    </a:lnTo>
                    <a:cubicBezTo>
                      <a:pt x="580411" y="237175"/>
                      <a:pt x="612795" y="255654"/>
                      <a:pt x="647752" y="255463"/>
                    </a:cubicBezTo>
                    <a:cubicBezTo>
                      <a:pt x="666706" y="255177"/>
                      <a:pt x="685280" y="260607"/>
                      <a:pt x="701092" y="270989"/>
                    </a:cubicBezTo>
                    <a:lnTo>
                      <a:pt x="2439118" y="1396653"/>
                    </a:lnTo>
                    <a:cubicBezTo>
                      <a:pt x="2453406" y="1405987"/>
                      <a:pt x="2466550" y="1417038"/>
                      <a:pt x="2477981" y="1429705"/>
                    </a:cubicBezTo>
                    <a:lnTo>
                      <a:pt x="2829168" y="1819088"/>
                    </a:lnTo>
                    <a:lnTo>
                      <a:pt x="2340249" y="1708597"/>
                    </a:lnTo>
                    <a:cubicBezTo>
                      <a:pt x="2313675" y="1702407"/>
                      <a:pt x="2288052" y="1692786"/>
                      <a:pt x="2264049" y="1680022"/>
                    </a:cubicBezTo>
                    <a:lnTo>
                      <a:pt x="435248" y="723808"/>
                    </a:lnTo>
                    <a:cubicBezTo>
                      <a:pt x="419628" y="715617"/>
                      <a:pt x="406389" y="703424"/>
                      <a:pt x="397148" y="688375"/>
                    </a:cubicBezTo>
                    <a:lnTo>
                      <a:pt x="394767" y="684565"/>
                    </a:lnTo>
                    <a:cubicBezTo>
                      <a:pt x="377146" y="655799"/>
                      <a:pt x="345810" y="638178"/>
                      <a:pt x="312091" y="638178"/>
                    </a:cubicBezTo>
                    <a:lnTo>
                      <a:pt x="295136" y="638178"/>
                    </a:lnTo>
                    <a:cubicBezTo>
                      <a:pt x="279610" y="638274"/>
                      <a:pt x="264180" y="634464"/>
                      <a:pt x="250464" y="627224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69" name="Freeform: Shape 468">
                <a:extLst>
                  <a:ext uri="{FF2B5EF4-FFF2-40B4-BE49-F238E27FC236}">
                    <a16:creationId xmlns:a16="http://schemas.microsoft.com/office/drawing/2014/main" id="{0C974077-D898-4A28-285B-54952773778D}"/>
                  </a:ext>
                </a:extLst>
              </p:cNvPr>
              <p:cNvSpPr/>
              <p:nvPr/>
            </p:nvSpPr>
            <p:spPr>
              <a:xfrm rot="17563001">
                <a:off x="1130532" y="2806748"/>
                <a:ext cx="2872310" cy="1863478"/>
              </a:xfrm>
              <a:custGeom>
                <a:avLst/>
                <a:gdLst>
                  <a:gd name="connsiteX0" fmla="*/ 2849974 w 2872310"/>
                  <a:gd name="connsiteY0" fmla="*/ 1861576 h 1863478"/>
                  <a:gd name="connsiteX1" fmla="*/ 2845307 w 2872310"/>
                  <a:gd name="connsiteY1" fmla="*/ 1861099 h 1863478"/>
                  <a:gd name="connsiteX2" fmla="*/ 2356388 w 2872310"/>
                  <a:gd name="connsiteY2" fmla="*/ 1750611 h 1863478"/>
                  <a:gd name="connsiteX3" fmla="*/ 2274568 w 2872310"/>
                  <a:gd name="connsiteY3" fmla="*/ 1720510 h 1863478"/>
                  <a:gd name="connsiteX4" fmla="*/ 445768 w 2872310"/>
                  <a:gd name="connsiteY4" fmla="*/ 764296 h 1863478"/>
                  <a:gd name="connsiteX5" fmla="*/ 399572 w 2872310"/>
                  <a:gd name="connsiteY5" fmla="*/ 721053 h 1863478"/>
                  <a:gd name="connsiteX6" fmla="*/ 397191 w 2872310"/>
                  <a:gd name="connsiteY6" fmla="*/ 717338 h 1863478"/>
                  <a:gd name="connsiteX7" fmla="*/ 332993 w 2872310"/>
                  <a:gd name="connsiteY7" fmla="*/ 681048 h 1863478"/>
                  <a:gd name="connsiteX8" fmla="*/ 315276 w 2872310"/>
                  <a:gd name="connsiteY8" fmla="*/ 681048 h 1863478"/>
                  <a:gd name="connsiteX9" fmla="*/ 261174 w 2872310"/>
                  <a:gd name="connsiteY9" fmla="*/ 667713 h 1863478"/>
                  <a:gd name="connsiteX10" fmla="*/ 10571 w 2872310"/>
                  <a:gd name="connsiteY10" fmla="*/ 536744 h 1863478"/>
                  <a:gd name="connsiteX11" fmla="*/ 1617 w 2872310"/>
                  <a:gd name="connsiteY11" fmla="*/ 508074 h 1863478"/>
                  <a:gd name="connsiteX12" fmla="*/ 1999 w 2872310"/>
                  <a:gd name="connsiteY12" fmla="*/ 507311 h 1863478"/>
                  <a:gd name="connsiteX13" fmla="*/ 286701 w 2872310"/>
                  <a:gd name="connsiteY13" fmla="*/ 8963 h 1863478"/>
                  <a:gd name="connsiteX14" fmla="*/ 315656 w 2872310"/>
                  <a:gd name="connsiteY14" fmla="*/ 1153 h 1863478"/>
                  <a:gd name="connsiteX15" fmla="*/ 316704 w 2872310"/>
                  <a:gd name="connsiteY15" fmla="*/ 1724 h 1863478"/>
                  <a:gd name="connsiteX16" fmla="*/ 550353 w 2872310"/>
                  <a:gd name="connsiteY16" fmla="*/ 153363 h 1863478"/>
                  <a:gd name="connsiteX17" fmla="*/ 588453 w 2872310"/>
                  <a:gd name="connsiteY17" fmla="*/ 193463 h 1863478"/>
                  <a:gd name="connsiteX18" fmla="*/ 602454 w 2872310"/>
                  <a:gd name="connsiteY18" fmla="*/ 217466 h 1863478"/>
                  <a:gd name="connsiteX19" fmla="*/ 667701 w 2872310"/>
                  <a:gd name="connsiteY19" fmla="*/ 255566 h 1863478"/>
                  <a:gd name="connsiteX20" fmla="*/ 670082 w 2872310"/>
                  <a:gd name="connsiteY20" fmla="*/ 255566 h 1863478"/>
                  <a:gd name="connsiteX21" fmla="*/ 733709 w 2872310"/>
                  <a:gd name="connsiteY21" fmla="*/ 274616 h 1863478"/>
                  <a:gd name="connsiteX22" fmla="*/ 2471735 w 2872310"/>
                  <a:gd name="connsiteY22" fmla="*/ 1400281 h 1863478"/>
                  <a:gd name="connsiteX23" fmla="*/ 2514789 w 2872310"/>
                  <a:gd name="connsiteY23" fmla="*/ 1436951 h 1863478"/>
                  <a:gd name="connsiteX24" fmla="*/ 2866071 w 2872310"/>
                  <a:gd name="connsiteY24" fmla="*/ 1826334 h 1863478"/>
                  <a:gd name="connsiteX25" fmla="*/ 2864452 w 2872310"/>
                  <a:gd name="connsiteY25" fmla="*/ 1856337 h 1863478"/>
                  <a:gd name="connsiteX26" fmla="*/ 2850260 w 2872310"/>
                  <a:gd name="connsiteY26" fmla="*/ 1861767 h 1863478"/>
                  <a:gd name="connsiteX27" fmla="*/ 332611 w 2872310"/>
                  <a:gd name="connsiteY27" fmla="*/ 638566 h 1863478"/>
                  <a:gd name="connsiteX28" fmla="*/ 433005 w 2872310"/>
                  <a:gd name="connsiteY28" fmla="*/ 695049 h 1863478"/>
                  <a:gd name="connsiteX29" fmla="*/ 435291 w 2872310"/>
                  <a:gd name="connsiteY29" fmla="*/ 698764 h 1863478"/>
                  <a:gd name="connsiteX30" fmla="*/ 465104 w 2872310"/>
                  <a:gd name="connsiteY30" fmla="*/ 726577 h 1863478"/>
                  <a:gd name="connsiteX31" fmla="*/ 2293904 w 2872310"/>
                  <a:gd name="connsiteY31" fmla="*/ 1682887 h 1863478"/>
                  <a:gd name="connsiteX32" fmla="*/ 2365533 w 2872310"/>
                  <a:gd name="connsiteY32" fmla="*/ 1709176 h 1863478"/>
                  <a:gd name="connsiteX33" fmla="*/ 2789109 w 2872310"/>
                  <a:gd name="connsiteY33" fmla="*/ 1804903 h 1863478"/>
                  <a:gd name="connsiteX34" fmla="*/ 2482689 w 2872310"/>
                  <a:gd name="connsiteY34" fmla="*/ 1465240 h 1863478"/>
                  <a:gd name="connsiteX35" fmla="*/ 2448018 w 2872310"/>
                  <a:gd name="connsiteY35" fmla="*/ 1435714 h 1863478"/>
                  <a:gd name="connsiteX36" fmla="*/ 710182 w 2872310"/>
                  <a:gd name="connsiteY36" fmla="*/ 310049 h 1863478"/>
                  <a:gd name="connsiteX37" fmla="*/ 668749 w 2872310"/>
                  <a:gd name="connsiteY37" fmla="*/ 297952 h 1863478"/>
                  <a:gd name="connsiteX38" fmla="*/ 667320 w 2872310"/>
                  <a:gd name="connsiteY38" fmla="*/ 297952 h 1863478"/>
                  <a:gd name="connsiteX39" fmla="*/ 565307 w 2872310"/>
                  <a:gd name="connsiteY39" fmla="*/ 238802 h 1863478"/>
                  <a:gd name="connsiteX40" fmla="*/ 551305 w 2872310"/>
                  <a:gd name="connsiteY40" fmla="*/ 214799 h 1863478"/>
                  <a:gd name="connsiteX41" fmla="*/ 526731 w 2872310"/>
                  <a:gd name="connsiteY41" fmla="*/ 188986 h 1863478"/>
                  <a:gd name="connsiteX42" fmla="*/ 311941 w 2872310"/>
                  <a:gd name="connsiteY42" fmla="*/ 49540 h 1863478"/>
                  <a:gd name="connsiteX43" fmla="*/ 49433 w 2872310"/>
                  <a:gd name="connsiteY43" fmla="*/ 509026 h 1863478"/>
                  <a:gd name="connsiteX44" fmla="*/ 280414 w 2872310"/>
                  <a:gd name="connsiteY44" fmla="*/ 629803 h 1863478"/>
                  <a:gd name="connsiteX45" fmla="*/ 315181 w 2872310"/>
                  <a:gd name="connsiteY45" fmla="*/ 638280 h 1863478"/>
                  <a:gd name="connsiteX46" fmla="*/ 332611 w 2872310"/>
                  <a:gd name="connsiteY46" fmla="*/ 638280 h 1863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872310" h="1863478">
                    <a:moveTo>
                      <a:pt x="2849974" y="1861576"/>
                    </a:moveTo>
                    <a:cubicBezTo>
                      <a:pt x="2848450" y="1861576"/>
                      <a:pt x="2846830" y="1861385"/>
                      <a:pt x="2845307" y="1861099"/>
                    </a:cubicBezTo>
                    <a:lnTo>
                      <a:pt x="2356388" y="1750611"/>
                    </a:lnTo>
                    <a:cubicBezTo>
                      <a:pt x="2327908" y="1744132"/>
                      <a:pt x="2300381" y="1734037"/>
                      <a:pt x="2274568" y="1720510"/>
                    </a:cubicBezTo>
                    <a:lnTo>
                      <a:pt x="445768" y="764296"/>
                    </a:lnTo>
                    <a:cubicBezTo>
                      <a:pt x="426814" y="754295"/>
                      <a:pt x="410811" y="739341"/>
                      <a:pt x="399572" y="721053"/>
                    </a:cubicBezTo>
                    <a:lnTo>
                      <a:pt x="397191" y="717338"/>
                    </a:lnTo>
                    <a:cubicBezTo>
                      <a:pt x="383474" y="695049"/>
                      <a:pt x="359186" y="681333"/>
                      <a:pt x="332993" y="681048"/>
                    </a:cubicBezTo>
                    <a:lnTo>
                      <a:pt x="315276" y="681048"/>
                    </a:lnTo>
                    <a:cubicBezTo>
                      <a:pt x="296417" y="681048"/>
                      <a:pt x="277842" y="676475"/>
                      <a:pt x="261174" y="667713"/>
                    </a:cubicBezTo>
                    <a:lnTo>
                      <a:pt x="10571" y="536744"/>
                    </a:lnTo>
                    <a:cubicBezTo>
                      <a:pt x="188" y="531314"/>
                      <a:pt x="-3811" y="518456"/>
                      <a:pt x="1617" y="508074"/>
                    </a:cubicBezTo>
                    <a:cubicBezTo>
                      <a:pt x="1713" y="507788"/>
                      <a:pt x="1808" y="507597"/>
                      <a:pt x="1999" y="507311"/>
                    </a:cubicBezTo>
                    <a:lnTo>
                      <a:pt x="286701" y="8963"/>
                    </a:lnTo>
                    <a:cubicBezTo>
                      <a:pt x="292511" y="-1228"/>
                      <a:pt x="305560" y="-4752"/>
                      <a:pt x="315656" y="1153"/>
                    </a:cubicBezTo>
                    <a:cubicBezTo>
                      <a:pt x="316038" y="1343"/>
                      <a:pt x="316419" y="1534"/>
                      <a:pt x="316704" y="1724"/>
                    </a:cubicBezTo>
                    <a:lnTo>
                      <a:pt x="550353" y="153363"/>
                    </a:lnTo>
                    <a:cubicBezTo>
                      <a:pt x="566069" y="163554"/>
                      <a:pt x="579118" y="177271"/>
                      <a:pt x="588453" y="193463"/>
                    </a:cubicBezTo>
                    <a:lnTo>
                      <a:pt x="602454" y="217466"/>
                    </a:lnTo>
                    <a:cubicBezTo>
                      <a:pt x="615885" y="240802"/>
                      <a:pt x="640745" y="255280"/>
                      <a:pt x="667701" y="255566"/>
                    </a:cubicBezTo>
                    <a:lnTo>
                      <a:pt x="670082" y="255566"/>
                    </a:lnTo>
                    <a:cubicBezTo>
                      <a:pt x="692657" y="255566"/>
                      <a:pt x="714849" y="262233"/>
                      <a:pt x="733709" y="274616"/>
                    </a:cubicBezTo>
                    <a:lnTo>
                      <a:pt x="2471735" y="1400281"/>
                    </a:lnTo>
                    <a:cubicBezTo>
                      <a:pt x="2487643" y="1410566"/>
                      <a:pt x="2502121" y="1422854"/>
                      <a:pt x="2514789" y="1436951"/>
                    </a:cubicBezTo>
                    <a:lnTo>
                      <a:pt x="2866071" y="1826334"/>
                    </a:lnTo>
                    <a:cubicBezTo>
                      <a:pt x="2873882" y="1835096"/>
                      <a:pt x="2873214" y="1848526"/>
                      <a:pt x="2864452" y="1856337"/>
                    </a:cubicBezTo>
                    <a:cubicBezTo>
                      <a:pt x="2860547" y="1859862"/>
                      <a:pt x="2855498" y="1861767"/>
                      <a:pt x="2850260" y="1861767"/>
                    </a:cubicBezTo>
                    <a:close/>
                    <a:moveTo>
                      <a:pt x="332611" y="638566"/>
                    </a:moveTo>
                    <a:cubicBezTo>
                      <a:pt x="373569" y="638852"/>
                      <a:pt x="411478" y="660188"/>
                      <a:pt x="433005" y="695049"/>
                    </a:cubicBezTo>
                    <a:lnTo>
                      <a:pt x="435291" y="698764"/>
                    </a:lnTo>
                    <a:cubicBezTo>
                      <a:pt x="442530" y="710575"/>
                      <a:pt x="452817" y="720100"/>
                      <a:pt x="465104" y="726577"/>
                    </a:cubicBezTo>
                    <a:lnTo>
                      <a:pt x="2293904" y="1682887"/>
                    </a:lnTo>
                    <a:cubicBezTo>
                      <a:pt x="2316574" y="1694698"/>
                      <a:pt x="2340672" y="1703555"/>
                      <a:pt x="2365533" y="1709176"/>
                    </a:cubicBezTo>
                    <a:lnTo>
                      <a:pt x="2789109" y="1804903"/>
                    </a:lnTo>
                    <a:lnTo>
                      <a:pt x="2482689" y="1465240"/>
                    </a:lnTo>
                    <a:cubicBezTo>
                      <a:pt x="2472498" y="1453906"/>
                      <a:pt x="2460878" y="1443999"/>
                      <a:pt x="2448018" y="1435714"/>
                    </a:cubicBezTo>
                    <a:lnTo>
                      <a:pt x="710182" y="310049"/>
                    </a:lnTo>
                    <a:cubicBezTo>
                      <a:pt x="697990" y="301762"/>
                      <a:pt x="683512" y="297571"/>
                      <a:pt x="668749" y="297952"/>
                    </a:cubicBezTo>
                    <a:lnTo>
                      <a:pt x="667320" y="297952"/>
                    </a:lnTo>
                    <a:cubicBezTo>
                      <a:pt x="625219" y="297856"/>
                      <a:pt x="586357" y="275282"/>
                      <a:pt x="565307" y="238802"/>
                    </a:cubicBezTo>
                    <a:lnTo>
                      <a:pt x="551305" y="214799"/>
                    </a:lnTo>
                    <a:cubicBezTo>
                      <a:pt x="545304" y="204417"/>
                      <a:pt x="536828" y="195558"/>
                      <a:pt x="526731" y="188986"/>
                    </a:cubicBezTo>
                    <a:lnTo>
                      <a:pt x="311941" y="49540"/>
                    </a:lnTo>
                    <a:lnTo>
                      <a:pt x="49433" y="509026"/>
                    </a:lnTo>
                    <a:lnTo>
                      <a:pt x="280414" y="629803"/>
                    </a:lnTo>
                    <a:cubicBezTo>
                      <a:pt x="291178" y="635328"/>
                      <a:pt x="303084" y="638280"/>
                      <a:pt x="315181" y="638280"/>
                    </a:cubicBezTo>
                    <a:lnTo>
                      <a:pt x="332611" y="6382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70" name="Freeform: Shape 469">
                <a:extLst>
                  <a:ext uri="{FF2B5EF4-FFF2-40B4-BE49-F238E27FC236}">
                    <a16:creationId xmlns:a16="http://schemas.microsoft.com/office/drawing/2014/main" id="{60C40876-195E-388F-9081-B300F56D0BB5}"/>
                  </a:ext>
                </a:extLst>
              </p:cNvPr>
              <p:cNvSpPr/>
              <p:nvPr/>
            </p:nvSpPr>
            <p:spPr>
              <a:xfrm rot="17563001">
                <a:off x="3434426" y="2937983"/>
                <a:ext cx="147492" cy="245028"/>
              </a:xfrm>
              <a:custGeom>
                <a:avLst/>
                <a:gdLst>
                  <a:gd name="connsiteX0" fmla="*/ 20626 w 147492"/>
                  <a:gd name="connsiteY0" fmla="*/ 243317 h 245028"/>
                  <a:gd name="connsiteX1" fmla="*/ -805 w 147492"/>
                  <a:gd name="connsiteY1" fmla="*/ 222076 h 245028"/>
                  <a:gd name="connsiteX2" fmla="*/ 1576 w 147492"/>
                  <a:gd name="connsiteY2" fmla="*/ 212265 h 245028"/>
                  <a:gd name="connsiteX3" fmla="*/ 106351 w 147492"/>
                  <a:gd name="connsiteY3" fmla="*/ 10050 h 245028"/>
                  <a:gd name="connsiteX4" fmla="*/ 134926 w 147492"/>
                  <a:gd name="connsiteY4" fmla="*/ 525 h 245028"/>
                  <a:gd name="connsiteX5" fmla="*/ 144451 w 147492"/>
                  <a:gd name="connsiteY5" fmla="*/ 29100 h 245028"/>
                  <a:gd name="connsiteX6" fmla="*/ 39676 w 147492"/>
                  <a:gd name="connsiteY6" fmla="*/ 231315 h 245028"/>
                  <a:gd name="connsiteX7" fmla="*/ 20626 w 147492"/>
                  <a:gd name="connsiteY7" fmla="*/ 243317 h 245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7492" h="245028">
                    <a:moveTo>
                      <a:pt x="20626" y="243317"/>
                    </a:moveTo>
                    <a:cubicBezTo>
                      <a:pt x="8815" y="243317"/>
                      <a:pt x="-710" y="233792"/>
                      <a:pt x="-805" y="222076"/>
                    </a:cubicBezTo>
                    <a:cubicBezTo>
                      <a:pt x="-805" y="218646"/>
                      <a:pt x="53" y="215314"/>
                      <a:pt x="1576" y="212265"/>
                    </a:cubicBezTo>
                    <a:lnTo>
                      <a:pt x="106351" y="10050"/>
                    </a:lnTo>
                    <a:cubicBezTo>
                      <a:pt x="111590" y="-429"/>
                      <a:pt x="124449" y="-4715"/>
                      <a:pt x="134926" y="525"/>
                    </a:cubicBezTo>
                    <a:cubicBezTo>
                      <a:pt x="145403" y="5764"/>
                      <a:pt x="149690" y="18621"/>
                      <a:pt x="144451" y="29100"/>
                    </a:cubicBezTo>
                    <a:lnTo>
                      <a:pt x="39676" y="231315"/>
                    </a:lnTo>
                    <a:cubicBezTo>
                      <a:pt x="36152" y="238650"/>
                      <a:pt x="28722" y="243221"/>
                      <a:pt x="20626" y="24331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71" name="Freeform: Shape 470">
                <a:extLst>
                  <a:ext uri="{FF2B5EF4-FFF2-40B4-BE49-F238E27FC236}">
                    <a16:creationId xmlns:a16="http://schemas.microsoft.com/office/drawing/2014/main" id="{217E52DB-CB6A-1008-6DCC-76F8B5CC4836}"/>
                  </a:ext>
                </a:extLst>
              </p:cNvPr>
              <p:cNvSpPr/>
              <p:nvPr/>
            </p:nvSpPr>
            <p:spPr>
              <a:xfrm rot="17563001">
                <a:off x="855666" y="4442072"/>
                <a:ext cx="785485" cy="771801"/>
              </a:xfrm>
              <a:custGeom>
                <a:avLst/>
                <a:gdLst>
                  <a:gd name="connsiteX0" fmla="*/ 370534 w 785485"/>
                  <a:gd name="connsiteY0" fmla="*/ 22186 h 771801"/>
                  <a:gd name="connsiteX1" fmla="*/ 784680 w 785485"/>
                  <a:gd name="connsiteY1" fmla="*/ 272504 h 771801"/>
                  <a:gd name="connsiteX2" fmla="*/ 492453 w 785485"/>
                  <a:gd name="connsiteY2" fmla="*/ 770090 h 771801"/>
                  <a:gd name="connsiteX3" fmla="*/ 78306 w 785485"/>
                  <a:gd name="connsiteY3" fmla="*/ 519772 h 771801"/>
                  <a:gd name="connsiteX4" fmla="*/ 20204 w 785485"/>
                  <a:gd name="connsiteY4" fmla="*/ 301746 h 771801"/>
                  <a:gd name="connsiteX5" fmla="*/ 153554 w 785485"/>
                  <a:gd name="connsiteY5" fmla="*/ 74194 h 771801"/>
                  <a:gd name="connsiteX6" fmla="*/ 367866 w 785485"/>
                  <a:gd name="connsiteY6" fmla="*/ 20568 h 771801"/>
                  <a:gd name="connsiteX7" fmla="*/ 370534 w 785485"/>
                  <a:gd name="connsiteY7" fmla="*/ 22186 h 771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5485" h="771801">
                    <a:moveTo>
                      <a:pt x="370534" y="22186"/>
                    </a:moveTo>
                    <a:lnTo>
                      <a:pt x="784680" y="272504"/>
                    </a:lnTo>
                    <a:lnTo>
                      <a:pt x="492453" y="770090"/>
                    </a:lnTo>
                    <a:lnTo>
                      <a:pt x="78306" y="519772"/>
                    </a:lnTo>
                    <a:cubicBezTo>
                      <a:pt x="2678" y="475101"/>
                      <a:pt x="-23135" y="378136"/>
                      <a:pt x="20204" y="301746"/>
                    </a:cubicBezTo>
                    <a:lnTo>
                      <a:pt x="153554" y="74194"/>
                    </a:lnTo>
                    <a:cubicBezTo>
                      <a:pt x="197941" y="184"/>
                      <a:pt x="293857" y="-23819"/>
                      <a:pt x="367866" y="20568"/>
                    </a:cubicBezTo>
                    <a:cubicBezTo>
                      <a:pt x="368723" y="21043"/>
                      <a:pt x="369676" y="21615"/>
                      <a:pt x="370534" y="22186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9AA9DC52-3DFD-0FC7-444F-A8DFD4DEFA7D}"/>
                  </a:ext>
                </a:extLst>
              </p:cNvPr>
              <p:cNvSpPr/>
              <p:nvPr/>
            </p:nvSpPr>
            <p:spPr>
              <a:xfrm rot="17563001">
                <a:off x="834817" y="4421332"/>
                <a:ext cx="827424" cy="813841"/>
              </a:xfrm>
              <a:custGeom>
                <a:avLst/>
                <a:gdLst>
                  <a:gd name="connsiteX0" fmla="*/ 513634 w 827424"/>
                  <a:gd name="connsiteY0" fmla="*/ 812130 h 813841"/>
                  <a:gd name="connsiteX1" fmla="*/ 502680 w 827424"/>
                  <a:gd name="connsiteY1" fmla="*/ 809083 h 813841"/>
                  <a:gd name="connsiteX2" fmla="*/ 88438 w 827424"/>
                  <a:gd name="connsiteY2" fmla="*/ 558765 h 813841"/>
                  <a:gd name="connsiteX3" fmla="*/ 23001 w 827424"/>
                  <a:gd name="connsiteY3" fmla="*/ 311783 h 813841"/>
                  <a:gd name="connsiteX4" fmla="*/ 156351 w 827424"/>
                  <a:gd name="connsiteY4" fmla="*/ 84230 h 813841"/>
                  <a:gd name="connsiteX5" fmla="*/ 263889 w 827424"/>
                  <a:gd name="connsiteY5" fmla="*/ 3743 h 813841"/>
                  <a:gd name="connsiteX6" fmla="*/ 402383 w 827424"/>
                  <a:gd name="connsiteY6" fmla="*/ 24794 h 813841"/>
                  <a:gd name="connsiteX7" fmla="*/ 816529 w 827424"/>
                  <a:gd name="connsiteY7" fmla="*/ 275111 h 813841"/>
                  <a:gd name="connsiteX8" fmla="*/ 823864 w 827424"/>
                  <a:gd name="connsiteY8" fmla="*/ 303686 h 813841"/>
                  <a:gd name="connsiteX9" fmla="*/ 531636 w 827424"/>
                  <a:gd name="connsiteY9" fmla="*/ 801273 h 813841"/>
                  <a:gd name="connsiteX10" fmla="*/ 518587 w 827424"/>
                  <a:gd name="connsiteY10" fmla="*/ 810798 h 813841"/>
                  <a:gd name="connsiteX11" fmla="*/ 513634 w 827424"/>
                  <a:gd name="connsiteY11" fmla="*/ 812130 h 813841"/>
                  <a:gd name="connsiteX12" fmla="*/ 308275 w 827424"/>
                  <a:gd name="connsiteY12" fmla="*/ 40605 h 813841"/>
                  <a:gd name="connsiteX13" fmla="*/ 274557 w 827424"/>
                  <a:gd name="connsiteY13" fmla="*/ 44797 h 813841"/>
                  <a:gd name="connsiteX14" fmla="*/ 193308 w 827424"/>
                  <a:gd name="connsiteY14" fmla="*/ 105662 h 813841"/>
                  <a:gd name="connsiteX15" fmla="*/ 59958 w 827424"/>
                  <a:gd name="connsiteY15" fmla="*/ 333214 h 813841"/>
                  <a:gd name="connsiteX16" fmla="*/ 110727 w 827424"/>
                  <a:gd name="connsiteY16" fmla="*/ 522285 h 813841"/>
                  <a:gd name="connsiteX17" fmla="*/ 506490 w 827424"/>
                  <a:gd name="connsiteY17" fmla="*/ 761458 h 813841"/>
                  <a:gd name="connsiteX18" fmla="*/ 777191 w 827424"/>
                  <a:gd name="connsiteY18" fmla="*/ 300543 h 813841"/>
                  <a:gd name="connsiteX19" fmla="*/ 380951 w 827424"/>
                  <a:gd name="connsiteY19" fmla="*/ 61084 h 813841"/>
                  <a:gd name="connsiteX20" fmla="*/ 308275 w 827424"/>
                  <a:gd name="connsiteY20" fmla="*/ 40700 h 8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27424" h="813841">
                    <a:moveTo>
                      <a:pt x="513634" y="812130"/>
                    </a:moveTo>
                    <a:cubicBezTo>
                      <a:pt x="509728" y="812130"/>
                      <a:pt x="506015" y="811083"/>
                      <a:pt x="502680" y="809083"/>
                    </a:cubicBezTo>
                    <a:lnTo>
                      <a:pt x="88438" y="558765"/>
                    </a:lnTo>
                    <a:cubicBezTo>
                      <a:pt x="3094" y="507998"/>
                      <a:pt x="-26053" y="398174"/>
                      <a:pt x="23001" y="311783"/>
                    </a:cubicBezTo>
                    <a:lnTo>
                      <a:pt x="156351" y="84230"/>
                    </a:lnTo>
                    <a:cubicBezTo>
                      <a:pt x="179878" y="44035"/>
                      <a:pt x="218645" y="14983"/>
                      <a:pt x="263889" y="3743"/>
                    </a:cubicBezTo>
                    <a:cubicBezTo>
                      <a:pt x="311037" y="-8068"/>
                      <a:pt x="360948" y="-542"/>
                      <a:pt x="402383" y="24794"/>
                    </a:cubicBezTo>
                    <a:lnTo>
                      <a:pt x="816529" y="275111"/>
                    </a:lnTo>
                    <a:cubicBezTo>
                      <a:pt x="826245" y="281111"/>
                      <a:pt x="829483" y="293780"/>
                      <a:pt x="823864" y="303686"/>
                    </a:cubicBezTo>
                    <a:lnTo>
                      <a:pt x="531636" y="801273"/>
                    </a:lnTo>
                    <a:cubicBezTo>
                      <a:pt x="528778" y="806035"/>
                      <a:pt x="524016" y="809464"/>
                      <a:pt x="518587" y="810798"/>
                    </a:cubicBezTo>
                    <a:cubicBezTo>
                      <a:pt x="516967" y="811464"/>
                      <a:pt x="515349" y="811941"/>
                      <a:pt x="513634" y="812130"/>
                    </a:cubicBezTo>
                    <a:close/>
                    <a:moveTo>
                      <a:pt x="308275" y="40605"/>
                    </a:moveTo>
                    <a:cubicBezTo>
                      <a:pt x="296940" y="40605"/>
                      <a:pt x="285606" y="42034"/>
                      <a:pt x="274557" y="44797"/>
                    </a:cubicBezTo>
                    <a:cubicBezTo>
                      <a:pt x="240362" y="53369"/>
                      <a:pt x="211120" y="75276"/>
                      <a:pt x="193308" y="105662"/>
                    </a:cubicBezTo>
                    <a:lnTo>
                      <a:pt x="59958" y="333214"/>
                    </a:lnTo>
                    <a:cubicBezTo>
                      <a:pt x="22525" y="399508"/>
                      <a:pt x="45100" y="483613"/>
                      <a:pt x="110727" y="522285"/>
                    </a:cubicBezTo>
                    <a:lnTo>
                      <a:pt x="506490" y="761458"/>
                    </a:lnTo>
                    <a:lnTo>
                      <a:pt x="777191" y="300543"/>
                    </a:lnTo>
                    <a:lnTo>
                      <a:pt x="380951" y="61084"/>
                    </a:lnTo>
                    <a:cubicBezTo>
                      <a:pt x="359043" y="47749"/>
                      <a:pt x="333897" y="40700"/>
                      <a:pt x="308275" y="4070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6DB3DFD2-5328-AFC7-8C8D-4A530A0E87AE}"/>
                  </a:ext>
                </a:extLst>
              </p:cNvPr>
              <p:cNvSpPr/>
              <p:nvPr/>
            </p:nvSpPr>
            <p:spPr>
              <a:xfrm rot="17563001">
                <a:off x="1690468" y="4284899"/>
                <a:ext cx="183972" cy="277525"/>
              </a:xfrm>
              <a:custGeom>
                <a:avLst/>
                <a:gdLst>
                  <a:gd name="connsiteX0" fmla="*/ 20376 w 183972"/>
                  <a:gd name="connsiteY0" fmla="*/ 275814 h 277525"/>
                  <a:gd name="connsiteX1" fmla="*/ 9518 w 183972"/>
                  <a:gd name="connsiteY1" fmla="*/ 272766 h 277525"/>
                  <a:gd name="connsiteX2" fmla="*/ 2183 w 183972"/>
                  <a:gd name="connsiteY2" fmla="*/ 243810 h 277525"/>
                  <a:gd name="connsiteX3" fmla="*/ 2279 w 183972"/>
                  <a:gd name="connsiteY3" fmla="*/ 243619 h 277525"/>
                  <a:gd name="connsiteX4" fmla="*/ 143153 w 183972"/>
                  <a:gd name="connsiteY4" fmla="*/ 9591 h 277525"/>
                  <a:gd name="connsiteX5" fmla="*/ 171823 w 183972"/>
                  <a:gd name="connsiteY5" fmla="*/ 732 h 277525"/>
                  <a:gd name="connsiteX6" fmla="*/ 180682 w 183972"/>
                  <a:gd name="connsiteY6" fmla="*/ 29497 h 277525"/>
                  <a:gd name="connsiteX7" fmla="*/ 179539 w 183972"/>
                  <a:gd name="connsiteY7" fmla="*/ 31402 h 277525"/>
                  <a:gd name="connsiteX8" fmla="*/ 38664 w 183972"/>
                  <a:gd name="connsiteY8" fmla="*/ 265527 h 277525"/>
                  <a:gd name="connsiteX9" fmla="*/ 20376 w 183972"/>
                  <a:gd name="connsiteY9" fmla="*/ 275814 h 277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3972" h="277525">
                    <a:moveTo>
                      <a:pt x="20376" y="275814"/>
                    </a:moveTo>
                    <a:cubicBezTo>
                      <a:pt x="16566" y="275814"/>
                      <a:pt x="12756" y="274766"/>
                      <a:pt x="9518" y="272766"/>
                    </a:cubicBezTo>
                    <a:cubicBezTo>
                      <a:pt x="-484" y="266766"/>
                      <a:pt x="-3817" y="253812"/>
                      <a:pt x="2183" y="243810"/>
                    </a:cubicBezTo>
                    <a:cubicBezTo>
                      <a:pt x="2183" y="243715"/>
                      <a:pt x="2279" y="243715"/>
                      <a:pt x="2279" y="243619"/>
                    </a:cubicBezTo>
                    <a:lnTo>
                      <a:pt x="143153" y="9591"/>
                    </a:lnTo>
                    <a:cubicBezTo>
                      <a:pt x="148678" y="-791"/>
                      <a:pt x="161536" y="-4697"/>
                      <a:pt x="171823" y="732"/>
                    </a:cubicBezTo>
                    <a:cubicBezTo>
                      <a:pt x="182206" y="6257"/>
                      <a:pt x="186206" y="19116"/>
                      <a:pt x="180682" y="29497"/>
                    </a:cubicBezTo>
                    <a:cubicBezTo>
                      <a:pt x="180300" y="30165"/>
                      <a:pt x="179920" y="30831"/>
                      <a:pt x="179539" y="31402"/>
                    </a:cubicBezTo>
                    <a:lnTo>
                      <a:pt x="38664" y="265527"/>
                    </a:lnTo>
                    <a:cubicBezTo>
                      <a:pt x="34759" y="271908"/>
                      <a:pt x="27805" y="275814"/>
                      <a:pt x="20376" y="275814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857C3D31-4092-3C06-18BE-6E22C2A55CF1}"/>
                  </a:ext>
                </a:extLst>
              </p:cNvPr>
              <p:cNvSpPr/>
              <p:nvPr/>
            </p:nvSpPr>
            <p:spPr>
              <a:xfrm rot="17563001">
                <a:off x="1836486" y="3835770"/>
                <a:ext cx="561125" cy="368036"/>
              </a:xfrm>
              <a:custGeom>
                <a:avLst/>
                <a:gdLst>
                  <a:gd name="connsiteX0" fmla="*/ 539015 w 561125"/>
                  <a:gd name="connsiteY0" fmla="*/ 366325 h 368036"/>
                  <a:gd name="connsiteX1" fmla="*/ 527775 w 561125"/>
                  <a:gd name="connsiteY1" fmla="*/ 363088 h 368036"/>
                  <a:gd name="connsiteX2" fmla="*/ 9139 w 561125"/>
                  <a:gd name="connsiteY2" fmla="*/ 37523 h 368036"/>
                  <a:gd name="connsiteX3" fmla="*/ 2472 w 561125"/>
                  <a:gd name="connsiteY3" fmla="*/ 8282 h 368036"/>
                  <a:gd name="connsiteX4" fmla="*/ 31713 w 561125"/>
                  <a:gd name="connsiteY4" fmla="*/ 1518 h 368036"/>
                  <a:gd name="connsiteX5" fmla="*/ 550349 w 561125"/>
                  <a:gd name="connsiteY5" fmla="*/ 327083 h 368036"/>
                  <a:gd name="connsiteX6" fmla="*/ 557113 w 561125"/>
                  <a:gd name="connsiteY6" fmla="*/ 356326 h 368036"/>
                  <a:gd name="connsiteX7" fmla="*/ 539015 w 561125"/>
                  <a:gd name="connsiteY7" fmla="*/ 366325 h 368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1125" h="368036">
                    <a:moveTo>
                      <a:pt x="539015" y="366325"/>
                    </a:moveTo>
                    <a:cubicBezTo>
                      <a:pt x="535014" y="366325"/>
                      <a:pt x="531110" y="365183"/>
                      <a:pt x="527775" y="363088"/>
                    </a:cubicBezTo>
                    <a:lnTo>
                      <a:pt x="9139" y="37523"/>
                    </a:lnTo>
                    <a:cubicBezTo>
                      <a:pt x="-767" y="31332"/>
                      <a:pt x="-3815" y="18187"/>
                      <a:pt x="2472" y="8282"/>
                    </a:cubicBezTo>
                    <a:cubicBezTo>
                      <a:pt x="8662" y="-1720"/>
                      <a:pt x="21807" y="-4672"/>
                      <a:pt x="31713" y="1518"/>
                    </a:cubicBezTo>
                    <a:lnTo>
                      <a:pt x="550349" y="327083"/>
                    </a:lnTo>
                    <a:cubicBezTo>
                      <a:pt x="560255" y="333274"/>
                      <a:pt x="563304" y="346419"/>
                      <a:pt x="557113" y="356326"/>
                    </a:cubicBezTo>
                    <a:cubicBezTo>
                      <a:pt x="553207" y="362611"/>
                      <a:pt x="546349" y="366325"/>
                      <a:pt x="539015" y="366325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8797FB1C-5F51-8AB4-15AB-8A3C81DD76A0}"/>
                  </a:ext>
                </a:extLst>
              </p:cNvPr>
              <p:cNvSpPr/>
              <p:nvPr/>
            </p:nvSpPr>
            <p:spPr>
              <a:xfrm rot="17563001">
                <a:off x="3183509" y="3089420"/>
                <a:ext cx="245455" cy="168840"/>
              </a:xfrm>
              <a:custGeom>
                <a:avLst/>
                <a:gdLst>
                  <a:gd name="connsiteX0" fmla="*/ 222804 w 245455"/>
                  <a:gd name="connsiteY0" fmla="*/ 167129 h 168840"/>
                  <a:gd name="connsiteX1" fmla="*/ 211660 w 245455"/>
                  <a:gd name="connsiteY1" fmla="*/ 163890 h 168840"/>
                  <a:gd name="connsiteX2" fmla="*/ 9540 w 245455"/>
                  <a:gd name="connsiteY2" fmla="*/ 37779 h 168840"/>
                  <a:gd name="connsiteX3" fmla="*/ 2205 w 245455"/>
                  <a:gd name="connsiteY3" fmla="*/ 8632 h 168840"/>
                  <a:gd name="connsiteX4" fmla="*/ 31352 w 245455"/>
                  <a:gd name="connsiteY4" fmla="*/ 1298 h 168840"/>
                  <a:gd name="connsiteX5" fmla="*/ 31923 w 245455"/>
                  <a:gd name="connsiteY5" fmla="*/ 1679 h 168840"/>
                  <a:gd name="connsiteX6" fmla="*/ 234520 w 245455"/>
                  <a:gd name="connsiteY6" fmla="*/ 127790 h 168840"/>
                  <a:gd name="connsiteX7" fmla="*/ 241473 w 245455"/>
                  <a:gd name="connsiteY7" fmla="*/ 157032 h 168840"/>
                  <a:gd name="connsiteX8" fmla="*/ 223280 w 245455"/>
                  <a:gd name="connsiteY8" fmla="*/ 167129 h 168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5455" h="168840">
                    <a:moveTo>
                      <a:pt x="222804" y="167129"/>
                    </a:moveTo>
                    <a:cubicBezTo>
                      <a:pt x="218899" y="167129"/>
                      <a:pt x="214993" y="165985"/>
                      <a:pt x="211660" y="163890"/>
                    </a:cubicBezTo>
                    <a:lnTo>
                      <a:pt x="9540" y="37779"/>
                    </a:lnTo>
                    <a:cubicBezTo>
                      <a:pt x="-558" y="31779"/>
                      <a:pt x="-3796" y="18729"/>
                      <a:pt x="2205" y="8632"/>
                    </a:cubicBezTo>
                    <a:cubicBezTo>
                      <a:pt x="8206" y="-1463"/>
                      <a:pt x="21255" y="-4702"/>
                      <a:pt x="31352" y="1298"/>
                    </a:cubicBezTo>
                    <a:cubicBezTo>
                      <a:pt x="31543" y="1393"/>
                      <a:pt x="31732" y="1584"/>
                      <a:pt x="31923" y="1679"/>
                    </a:cubicBezTo>
                    <a:lnTo>
                      <a:pt x="234520" y="127790"/>
                    </a:lnTo>
                    <a:cubicBezTo>
                      <a:pt x="244522" y="133887"/>
                      <a:pt x="247665" y="147031"/>
                      <a:pt x="241473" y="157032"/>
                    </a:cubicBezTo>
                    <a:cubicBezTo>
                      <a:pt x="237567" y="163318"/>
                      <a:pt x="230710" y="167129"/>
                      <a:pt x="223280" y="16712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672807B4-3544-74B3-A0EE-EC8BCCBD89A8}"/>
                  </a:ext>
                </a:extLst>
              </p:cNvPr>
              <p:cNvSpPr/>
              <p:nvPr/>
            </p:nvSpPr>
            <p:spPr>
              <a:xfrm rot="17563001">
                <a:off x="1111491" y="4839562"/>
                <a:ext cx="358234" cy="236350"/>
              </a:xfrm>
              <a:custGeom>
                <a:avLst/>
                <a:gdLst>
                  <a:gd name="connsiteX0" fmla="*/ 336033 w 358234"/>
                  <a:gd name="connsiteY0" fmla="*/ 234637 h 236350"/>
                  <a:gd name="connsiteX1" fmla="*/ 324983 w 358234"/>
                  <a:gd name="connsiteY1" fmla="*/ 231494 h 236350"/>
                  <a:gd name="connsiteX2" fmla="*/ 9325 w 358234"/>
                  <a:gd name="connsiteY2" fmla="*/ 37661 h 236350"/>
                  <a:gd name="connsiteX3" fmla="*/ 2372 w 358234"/>
                  <a:gd name="connsiteY3" fmla="*/ 8418 h 236350"/>
                  <a:gd name="connsiteX4" fmla="*/ 31614 w 358234"/>
                  <a:gd name="connsiteY4" fmla="*/ 1465 h 236350"/>
                  <a:gd name="connsiteX5" fmla="*/ 347177 w 358234"/>
                  <a:gd name="connsiteY5" fmla="*/ 195203 h 236350"/>
                  <a:gd name="connsiteX6" fmla="*/ 354416 w 358234"/>
                  <a:gd name="connsiteY6" fmla="*/ 224350 h 236350"/>
                  <a:gd name="connsiteX7" fmla="*/ 336033 w 358234"/>
                  <a:gd name="connsiteY7" fmla="*/ 234637 h 236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8234" h="236350">
                    <a:moveTo>
                      <a:pt x="336033" y="234637"/>
                    </a:moveTo>
                    <a:cubicBezTo>
                      <a:pt x="332127" y="234637"/>
                      <a:pt x="328317" y="233494"/>
                      <a:pt x="324983" y="231494"/>
                    </a:cubicBezTo>
                    <a:lnTo>
                      <a:pt x="9325" y="37661"/>
                    </a:lnTo>
                    <a:cubicBezTo>
                      <a:pt x="-676" y="31469"/>
                      <a:pt x="-3820" y="18420"/>
                      <a:pt x="2372" y="8418"/>
                    </a:cubicBezTo>
                    <a:cubicBezTo>
                      <a:pt x="8563" y="-1582"/>
                      <a:pt x="21612" y="-4726"/>
                      <a:pt x="31614" y="1465"/>
                    </a:cubicBezTo>
                    <a:lnTo>
                      <a:pt x="347177" y="195203"/>
                    </a:lnTo>
                    <a:cubicBezTo>
                      <a:pt x="357178" y="201299"/>
                      <a:pt x="360416" y="214349"/>
                      <a:pt x="354416" y="224350"/>
                    </a:cubicBezTo>
                    <a:cubicBezTo>
                      <a:pt x="350511" y="230828"/>
                      <a:pt x="343558" y="234732"/>
                      <a:pt x="336033" y="234637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A7F2C499-BEF0-3BBB-582C-ACFC39AE94DB}"/>
                  </a:ext>
                </a:extLst>
              </p:cNvPr>
              <p:cNvSpPr/>
              <p:nvPr/>
            </p:nvSpPr>
            <p:spPr>
              <a:xfrm rot="17563001">
                <a:off x="2245292" y="3529245"/>
                <a:ext cx="1556559" cy="811849"/>
              </a:xfrm>
              <a:custGeom>
                <a:avLst/>
                <a:gdLst>
                  <a:gd name="connsiteX0" fmla="*/ 140638 w 1556559"/>
                  <a:gd name="connsiteY0" fmla="*/ 27122 h 811849"/>
                  <a:gd name="connsiteX1" fmla="*/ 835010 w 1556559"/>
                  <a:gd name="connsiteY1" fmla="*/ 11690 h 811849"/>
                  <a:gd name="connsiteX2" fmla="*/ 1538050 w 1556559"/>
                  <a:gd name="connsiteY2" fmla="*/ 294203 h 811849"/>
                  <a:gd name="connsiteX3" fmla="*/ 1418131 w 1556559"/>
                  <a:gd name="connsiteY3" fmla="*/ 520610 h 811849"/>
                  <a:gd name="connsiteX4" fmla="*/ 1195150 w 1556559"/>
                  <a:gd name="connsiteY4" fmla="*/ 686537 h 811849"/>
                  <a:gd name="connsiteX5" fmla="*/ 236840 w 1556559"/>
                  <a:gd name="connsiteY5" fmla="*/ 654628 h 811849"/>
                  <a:gd name="connsiteX6" fmla="*/ 7574 w 1556559"/>
                  <a:gd name="connsiteY6" fmla="*/ 597954 h 811849"/>
                  <a:gd name="connsiteX7" fmla="*/ 140638 w 1556559"/>
                  <a:gd name="connsiteY7" fmla="*/ 27122 h 811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6559" h="811849">
                    <a:moveTo>
                      <a:pt x="140638" y="27122"/>
                    </a:moveTo>
                    <a:cubicBezTo>
                      <a:pt x="140638" y="27122"/>
                      <a:pt x="564881" y="-25742"/>
                      <a:pt x="835010" y="11690"/>
                    </a:cubicBezTo>
                    <a:cubicBezTo>
                      <a:pt x="1045417" y="40933"/>
                      <a:pt x="1668162" y="-108609"/>
                      <a:pt x="1538050" y="294203"/>
                    </a:cubicBezTo>
                    <a:cubicBezTo>
                      <a:pt x="1510047" y="380975"/>
                      <a:pt x="1495283" y="438792"/>
                      <a:pt x="1418131" y="520610"/>
                    </a:cubicBezTo>
                    <a:cubicBezTo>
                      <a:pt x="1376030" y="565380"/>
                      <a:pt x="1260587" y="657676"/>
                      <a:pt x="1195150" y="686537"/>
                    </a:cubicBezTo>
                    <a:cubicBezTo>
                      <a:pt x="877110" y="827031"/>
                      <a:pt x="588885" y="885800"/>
                      <a:pt x="236840" y="654628"/>
                    </a:cubicBezTo>
                    <a:cubicBezTo>
                      <a:pt x="169213" y="610051"/>
                      <a:pt x="88250" y="590048"/>
                      <a:pt x="7574" y="597954"/>
                    </a:cubicBezTo>
                    <a:cubicBezTo>
                      <a:pt x="-39385" y="602717"/>
                      <a:pt x="125684" y="30454"/>
                      <a:pt x="140638" y="27122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64DDF721-699C-8AFE-0932-E529D350975F}"/>
                  </a:ext>
                </a:extLst>
              </p:cNvPr>
              <p:cNvSpPr/>
              <p:nvPr/>
            </p:nvSpPr>
            <p:spPr>
              <a:xfrm rot="17563001">
                <a:off x="2061599" y="3587596"/>
                <a:ext cx="1813804" cy="882774"/>
              </a:xfrm>
              <a:custGeom>
                <a:avLst/>
                <a:gdLst>
                  <a:gd name="connsiteX0" fmla="*/ 947325 w 1813804"/>
                  <a:gd name="connsiteY0" fmla="*/ 881063 h 882774"/>
                  <a:gd name="connsiteX1" fmla="*/ 461550 w 1813804"/>
                  <a:gd name="connsiteY1" fmla="*/ 722473 h 882774"/>
                  <a:gd name="connsiteX2" fmla="*/ 246095 w 1813804"/>
                  <a:gd name="connsiteY2" fmla="*/ 669323 h 882774"/>
                  <a:gd name="connsiteX3" fmla="*/ 21209 w 1813804"/>
                  <a:gd name="connsiteY3" fmla="*/ 680561 h 882774"/>
                  <a:gd name="connsiteX4" fmla="*/ -794 w 1813804"/>
                  <a:gd name="connsiteY4" fmla="*/ 659988 h 882774"/>
                  <a:gd name="connsiteX5" fmla="*/ 19780 w 1813804"/>
                  <a:gd name="connsiteY5" fmla="*/ 638080 h 882774"/>
                  <a:gd name="connsiteX6" fmla="*/ 241809 w 1813804"/>
                  <a:gd name="connsiteY6" fmla="*/ 627032 h 882774"/>
                  <a:gd name="connsiteX7" fmla="*/ 484886 w 1813804"/>
                  <a:gd name="connsiteY7" fmla="*/ 687135 h 882774"/>
                  <a:gd name="connsiteX8" fmla="*/ 1422909 w 1813804"/>
                  <a:gd name="connsiteY8" fmla="*/ 717329 h 882774"/>
                  <a:gd name="connsiteX9" fmla="*/ 1639031 w 1813804"/>
                  <a:gd name="connsiteY9" fmla="*/ 556260 h 882774"/>
                  <a:gd name="connsiteX10" fmla="*/ 1748568 w 1813804"/>
                  <a:gd name="connsiteY10" fmla="*/ 355188 h 882774"/>
                  <a:gd name="connsiteX11" fmla="*/ 1754187 w 1813804"/>
                  <a:gd name="connsiteY11" fmla="*/ 337947 h 882774"/>
                  <a:gd name="connsiteX12" fmla="*/ 1747711 w 1813804"/>
                  <a:gd name="connsiteY12" fmla="*/ 170404 h 882774"/>
                  <a:gd name="connsiteX13" fmla="*/ 1330706 w 1813804"/>
                  <a:gd name="connsiteY13" fmla="*/ 96013 h 882774"/>
                  <a:gd name="connsiteX14" fmla="*/ 1065054 w 1813804"/>
                  <a:gd name="connsiteY14" fmla="*/ 82203 h 882774"/>
                  <a:gd name="connsiteX15" fmla="*/ 383541 w 1813804"/>
                  <a:gd name="connsiteY15" fmla="*/ 97537 h 882774"/>
                  <a:gd name="connsiteX16" fmla="*/ 211328 w 1813804"/>
                  <a:gd name="connsiteY16" fmla="*/ 92869 h 882774"/>
                  <a:gd name="connsiteX17" fmla="*/ 191612 w 1813804"/>
                  <a:gd name="connsiteY17" fmla="*/ 70201 h 882774"/>
                  <a:gd name="connsiteX18" fmla="*/ 213900 w 1813804"/>
                  <a:gd name="connsiteY18" fmla="*/ 50484 h 882774"/>
                  <a:gd name="connsiteX19" fmla="*/ 214281 w 1813804"/>
                  <a:gd name="connsiteY19" fmla="*/ 50484 h 882774"/>
                  <a:gd name="connsiteX20" fmla="*/ 372205 w 1813804"/>
                  <a:gd name="connsiteY20" fmla="*/ 56579 h 882774"/>
                  <a:gd name="connsiteX21" fmla="*/ 1077628 w 1813804"/>
                  <a:gd name="connsiteY21" fmla="*/ 41626 h 882774"/>
                  <a:gd name="connsiteX22" fmla="*/ 1329468 w 1813804"/>
                  <a:gd name="connsiteY22" fmla="*/ 53628 h 882774"/>
                  <a:gd name="connsiteX23" fmla="*/ 1781715 w 1813804"/>
                  <a:gd name="connsiteY23" fmla="*/ 144971 h 882774"/>
                  <a:gd name="connsiteX24" fmla="*/ 1794573 w 1813804"/>
                  <a:gd name="connsiteY24" fmla="*/ 350998 h 882774"/>
                  <a:gd name="connsiteX25" fmla="*/ 1789049 w 1813804"/>
                  <a:gd name="connsiteY25" fmla="*/ 368141 h 882774"/>
                  <a:gd name="connsiteX26" fmla="*/ 1669987 w 1813804"/>
                  <a:gd name="connsiteY26" fmla="*/ 585407 h 882774"/>
                  <a:gd name="connsiteX27" fmla="*/ 1440148 w 1813804"/>
                  <a:gd name="connsiteY27" fmla="*/ 756192 h 882774"/>
                  <a:gd name="connsiteX28" fmla="*/ 947325 w 1813804"/>
                  <a:gd name="connsiteY28" fmla="*/ 881063 h 882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13804" h="882774">
                    <a:moveTo>
                      <a:pt x="947325" y="881063"/>
                    </a:moveTo>
                    <a:cubicBezTo>
                      <a:pt x="791687" y="881063"/>
                      <a:pt x="633666" y="835438"/>
                      <a:pt x="461550" y="722473"/>
                    </a:cubicBezTo>
                    <a:cubicBezTo>
                      <a:pt x="397923" y="680657"/>
                      <a:pt x="321913" y="661893"/>
                      <a:pt x="246095" y="669323"/>
                    </a:cubicBezTo>
                    <a:cubicBezTo>
                      <a:pt x="194279" y="674562"/>
                      <a:pt x="28258" y="680275"/>
                      <a:pt x="21209" y="680561"/>
                    </a:cubicBezTo>
                    <a:cubicBezTo>
                      <a:pt x="9494" y="680943"/>
                      <a:pt x="-317" y="671799"/>
                      <a:pt x="-794" y="659988"/>
                    </a:cubicBezTo>
                    <a:cubicBezTo>
                      <a:pt x="-1174" y="648273"/>
                      <a:pt x="8065" y="638462"/>
                      <a:pt x="19780" y="638080"/>
                    </a:cubicBezTo>
                    <a:cubicBezTo>
                      <a:pt x="21495" y="638080"/>
                      <a:pt x="191230" y="632081"/>
                      <a:pt x="241809" y="627032"/>
                    </a:cubicBezTo>
                    <a:cubicBezTo>
                      <a:pt x="327343" y="618744"/>
                      <a:pt x="413068" y="639985"/>
                      <a:pt x="484886" y="687135"/>
                    </a:cubicBezTo>
                    <a:cubicBezTo>
                      <a:pt x="821785" y="908401"/>
                      <a:pt x="1093534" y="862776"/>
                      <a:pt x="1422909" y="717329"/>
                    </a:cubicBezTo>
                    <a:cubicBezTo>
                      <a:pt x="1483868" y="690372"/>
                      <a:pt x="1597216" y="600648"/>
                      <a:pt x="1639031" y="556260"/>
                    </a:cubicBezTo>
                    <a:cubicBezTo>
                      <a:pt x="1707610" y="483490"/>
                      <a:pt x="1723899" y="432435"/>
                      <a:pt x="1748568" y="355188"/>
                    </a:cubicBezTo>
                    <a:lnTo>
                      <a:pt x="1754187" y="337947"/>
                    </a:lnTo>
                    <a:cubicBezTo>
                      <a:pt x="1778286" y="263178"/>
                      <a:pt x="1776191" y="208409"/>
                      <a:pt x="1747711" y="170404"/>
                    </a:cubicBezTo>
                    <a:cubicBezTo>
                      <a:pt x="1684465" y="86107"/>
                      <a:pt x="1496537" y="91442"/>
                      <a:pt x="1330706" y="96013"/>
                    </a:cubicBezTo>
                    <a:cubicBezTo>
                      <a:pt x="1225931" y="98967"/>
                      <a:pt x="1127919" y="101727"/>
                      <a:pt x="1065054" y="82203"/>
                    </a:cubicBezTo>
                    <a:cubicBezTo>
                      <a:pt x="744537" y="-17336"/>
                      <a:pt x="387065" y="96395"/>
                      <a:pt x="383541" y="97537"/>
                    </a:cubicBezTo>
                    <a:cubicBezTo>
                      <a:pt x="365823" y="101632"/>
                      <a:pt x="319627" y="100204"/>
                      <a:pt x="211328" y="92869"/>
                    </a:cubicBezTo>
                    <a:cubicBezTo>
                      <a:pt x="199613" y="92011"/>
                      <a:pt x="190849" y="81917"/>
                      <a:pt x="191612" y="70201"/>
                    </a:cubicBezTo>
                    <a:cubicBezTo>
                      <a:pt x="192278" y="58578"/>
                      <a:pt x="202280" y="49721"/>
                      <a:pt x="213900" y="50484"/>
                    </a:cubicBezTo>
                    <a:cubicBezTo>
                      <a:pt x="213995" y="50484"/>
                      <a:pt x="214186" y="50484"/>
                      <a:pt x="214281" y="50484"/>
                    </a:cubicBezTo>
                    <a:cubicBezTo>
                      <a:pt x="308388" y="56865"/>
                      <a:pt x="361442" y="58960"/>
                      <a:pt x="372205" y="56579"/>
                    </a:cubicBezTo>
                    <a:cubicBezTo>
                      <a:pt x="385445" y="52197"/>
                      <a:pt x="743681" y="-62007"/>
                      <a:pt x="1077628" y="41626"/>
                    </a:cubicBezTo>
                    <a:cubicBezTo>
                      <a:pt x="1133729" y="59055"/>
                      <a:pt x="1228885" y="56388"/>
                      <a:pt x="1329468" y="53628"/>
                    </a:cubicBezTo>
                    <a:cubicBezTo>
                      <a:pt x="1505681" y="48579"/>
                      <a:pt x="1705324" y="43054"/>
                      <a:pt x="1781715" y="144971"/>
                    </a:cubicBezTo>
                    <a:cubicBezTo>
                      <a:pt x="1818577" y="194121"/>
                      <a:pt x="1822864" y="263461"/>
                      <a:pt x="1794573" y="350998"/>
                    </a:cubicBezTo>
                    <a:lnTo>
                      <a:pt x="1789049" y="368141"/>
                    </a:lnTo>
                    <a:cubicBezTo>
                      <a:pt x="1763617" y="447962"/>
                      <a:pt x="1745139" y="505588"/>
                      <a:pt x="1669987" y="585407"/>
                    </a:cubicBezTo>
                    <a:cubicBezTo>
                      <a:pt x="1626077" y="632081"/>
                      <a:pt x="1508062" y="726377"/>
                      <a:pt x="1440148" y="756192"/>
                    </a:cubicBezTo>
                    <a:cubicBezTo>
                      <a:pt x="1270032" y="831248"/>
                      <a:pt x="1110012" y="881063"/>
                      <a:pt x="947325" y="88106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  <p:grpSp>
          <p:nvGrpSpPr>
            <p:cNvPr id="451" name="Group 450">
              <a:extLst>
                <a:ext uri="{FF2B5EF4-FFF2-40B4-BE49-F238E27FC236}">
                  <a16:creationId xmlns:a16="http://schemas.microsoft.com/office/drawing/2014/main" id="{EF07CC1B-8EFD-96F9-B26C-FDFF50E450B2}"/>
                </a:ext>
              </a:extLst>
            </p:cNvPr>
            <p:cNvGrpSpPr/>
            <p:nvPr/>
          </p:nvGrpSpPr>
          <p:grpSpPr>
            <a:xfrm rot="10800000">
              <a:off x="3012256" y="-3909469"/>
              <a:ext cx="5392838" cy="6948057"/>
              <a:chOff x="-1762152" y="2264500"/>
              <a:chExt cx="5392838" cy="6948057"/>
            </a:xfrm>
          </p:grpSpPr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0FE3C6E3-F838-484A-0A3C-7ACC589EEC47}"/>
                  </a:ext>
                </a:extLst>
              </p:cNvPr>
              <p:cNvSpPr/>
              <p:nvPr/>
            </p:nvSpPr>
            <p:spPr>
              <a:xfrm rot="17563001">
                <a:off x="-3069300" y="3614146"/>
                <a:ext cx="6905803" cy="4248456"/>
              </a:xfrm>
              <a:custGeom>
                <a:avLst/>
                <a:gdLst>
                  <a:gd name="connsiteX0" fmla="*/ 5498073 w 6905803"/>
                  <a:gd name="connsiteY0" fmla="*/ 3484249 h 4248456"/>
                  <a:gd name="connsiteX1" fmla="*/ 5593323 w 6905803"/>
                  <a:gd name="connsiteY1" fmla="*/ 3451481 h 4248456"/>
                  <a:gd name="connsiteX2" fmla="*/ 6239975 w 6905803"/>
                  <a:gd name="connsiteY2" fmla="*/ 3150397 h 4248456"/>
                  <a:gd name="connsiteX3" fmla="*/ 6622309 w 6905803"/>
                  <a:gd name="connsiteY3" fmla="*/ 3477105 h 4248456"/>
                  <a:gd name="connsiteX4" fmla="*/ 6904915 w 6905803"/>
                  <a:gd name="connsiteY4" fmla="*/ 3658080 h 4248456"/>
                  <a:gd name="connsiteX5" fmla="*/ 6583541 w 6905803"/>
                  <a:gd name="connsiteY5" fmla="*/ 4095372 h 4248456"/>
                  <a:gd name="connsiteX6" fmla="*/ 5595609 w 6905803"/>
                  <a:gd name="connsiteY6" fmla="*/ 4112327 h 4248456"/>
                  <a:gd name="connsiteX7" fmla="*/ 5365200 w 6905803"/>
                  <a:gd name="connsiteY7" fmla="*/ 4055177 h 4248456"/>
                  <a:gd name="connsiteX8" fmla="*/ 2223663 w 6905803"/>
                  <a:gd name="connsiteY8" fmla="*/ 4138521 h 4248456"/>
                  <a:gd name="connsiteX9" fmla="*/ 619653 w 6905803"/>
                  <a:gd name="connsiteY9" fmla="*/ 3168400 h 4248456"/>
                  <a:gd name="connsiteX10" fmla="*/ -805 w 6905803"/>
                  <a:gd name="connsiteY10" fmla="*/ 1984728 h 4248456"/>
                  <a:gd name="connsiteX11" fmla="*/ 710141 w 6905803"/>
                  <a:gd name="connsiteY11" fmla="*/ -1712 h 4248456"/>
                  <a:gd name="connsiteX12" fmla="*/ 1824566 w 6905803"/>
                  <a:gd name="connsiteY12" fmla="*/ 2588136 h 4248456"/>
                  <a:gd name="connsiteX13" fmla="*/ 5498073 w 6905803"/>
                  <a:gd name="connsiteY13" fmla="*/ 3484249 h 4248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905803" h="4248456">
                    <a:moveTo>
                      <a:pt x="5498073" y="3484249"/>
                    </a:moveTo>
                    <a:cubicBezTo>
                      <a:pt x="5532267" y="3482628"/>
                      <a:pt x="5565320" y="3471294"/>
                      <a:pt x="5593323" y="3451481"/>
                    </a:cubicBezTo>
                    <a:cubicBezTo>
                      <a:pt x="5737055" y="3349564"/>
                      <a:pt x="6035854" y="3121918"/>
                      <a:pt x="6239975" y="3150397"/>
                    </a:cubicBezTo>
                    <a:cubicBezTo>
                      <a:pt x="6581828" y="3198022"/>
                      <a:pt x="6622309" y="3477105"/>
                      <a:pt x="6622309" y="3477105"/>
                    </a:cubicBezTo>
                    <a:cubicBezTo>
                      <a:pt x="6622309" y="3477105"/>
                      <a:pt x="6910631" y="3466436"/>
                      <a:pt x="6904915" y="3658080"/>
                    </a:cubicBezTo>
                    <a:cubicBezTo>
                      <a:pt x="6900534" y="3805336"/>
                      <a:pt x="6816619" y="3992406"/>
                      <a:pt x="6583541" y="4095372"/>
                    </a:cubicBezTo>
                    <a:cubicBezTo>
                      <a:pt x="6265788" y="4235771"/>
                      <a:pt x="5947177" y="4343022"/>
                      <a:pt x="5595609" y="4112327"/>
                    </a:cubicBezTo>
                    <a:cubicBezTo>
                      <a:pt x="5527600" y="4067369"/>
                      <a:pt x="5446257" y="4047175"/>
                      <a:pt x="5365200" y="4055177"/>
                    </a:cubicBezTo>
                    <a:cubicBezTo>
                      <a:pt x="5167651" y="4075085"/>
                      <a:pt x="2223663" y="4138521"/>
                      <a:pt x="2223663" y="4138521"/>
                    </a:cubicBezTo>
                    <a:cubicBezTo>
                      <a:pt x="1550217" y="4138521"/>
                      <a:pt x="932397" y="3764855"/>
                      <a:pt x="619653" y="3168400"/>
                    </a:cubicBezTo>
                    <a:lnTo>
                      <a:pt x="-805" y="1984728"/>
                    </a:lnTo>
                    <a:lnTo>
                      <a:pt x="710141" y="-1712"/>
                    </a:lnTo>
                    <a:lnTo>
                      <a:pt x="1824566" y="2588136"/>
                    </a:lnTo>
                    <a:cubicBezTo>
                      <a:pt x="2364729" y="3325275"/>
                      <a:pt x="5441780" y="3497011"/>
                      <a:pt x="5498073" y="3484249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4E19242A-481E-2B08-5200-19A0E6B394CB}"/>
                  </a:ext>
                </a:extLst>
              </p:cNvPr>
              <p:cNvSpPr/>
              <p:nvPr/>
            </p:nvSpPr>
            <p:spPr>
              <a:xfrm rot="17563001">
                <a:off x="-3091162" y="3593510"/>
                <a:ext cx="6948057" cy="4290038"/>
              </a:xfrm>
              <a:custGeom>
                <a:avLst/>
                <a:gdLst>
                  <a:gd name="connsiteX0" fmla="*/ 6045883 w 6948057"/>
                  <a:gd name="connsiteY0" fmla="*/ 4288327 h 4290038"/>
                  <a:gd name="connsiteX1" fmla="*/ 5604970 w 6948057"/>
                  <a:gd name="connsiteY1" fmla="*/ 4151359 h 4290038"/>
                  <a:gd name="connsiteX2" fmla="*/ 5388658 w 6948057"/>
                  <a:gd name="connsiteY2" fmla="*/ 4097827 h 4290038"/>
                  <a:gd name="connsiteX3" fmla="*/ 2245407 w 6948057"/>
                  <a:gd name="connsiteY3" fmla="*/ 4181266 h 4290038"/>
                  <a:gd name="connsiteX4" fmla="*/ 622157 w 6948057"/>
                  <a:gd name="connsiteY4" fmla="*/ 3200191 h 4290038"/>
                  <a:gd name="connsiteX5" fmla="*/ 1603 w 6948057"/>
                  <a:gd name="connsiteY5" fmla="*/ 2016614 h 4290038"/>
                  <a:gd name="connsiteX6" fmla="*/ 460 w 6948057"/>
                  <a:gd name="connsiteY6" fmla="*/ 1999564 h 4290038"/>
                  <a:gd name="connsiteX7" fmla="*/ 711882 w 6948057"/>
                  <a:gd name="connsiteY7" fmla="*/ 12459 h 4290038"/>
                  <a:gd name="connsiteX8" fmla="*/ 738828 w 6948057"/>
                  <a:gd name="connsiteY8" fmla="*/ -495 h 4290038"/>
                  <a:gd name="connsiteX9" fmla="*/ 751316 w 6948057"/>
                  <a:gd name="connsiteY9" fmla="*/ 11220 h 4290038"/>
                  <a:gd name="connsiteX10" fmla="*/ 1864407 w 6948057"/>
                  <a:gd name="connsiteY10" fmla="*/ 2598782 h 4290038"/>
                  <a:gd name="connsiteX11" fmla="*/ 5515625 w 6948057"/>
                  <a:gd name="connsiteY11" fmla="*/ 3484609 h 4290038"/>
                  <a:gd name="connsiteX12" fmla="*/ 5519340 w 6948057"/>
                  <a:gd name="connsiteY12" fmla="*/ 3484609 h 4290038"/>
                  <a:gd name="connsiteX13" fmla="*/ 5602018 w 6948057"/>
                  <a:gd name="connsiteY13" fmla="*/ 3456034 h 4290038"/>
                  <a:gd name="connsiteX14" fmla="*/ 5635355 w 6948057"/>
                  <a:gd name="connsiteY14" fmla="*/ 3432221 h 4290038"/>
                  <a:gd name="connsiteX15" fmla="*/ 6264005 w 6948057"/>
                  <a:gd name="connsiteY15" fmla="*/ 3151232 h 4290038"/>
                  <a:gd name="connsiteX16" fmla="*/ 6660436 w 6948057"/>
                  <a:gd name="connsiteY16" fmla="*/ 3477749 h 4290038"/>
                  <a:gd name="connsiteX17" fmla="*/ 6899322 w 6948057"/>
                  <a:gd name="connsiteY17" fmla="*/ 3555951 h 4290038"/>
                  <a:gd name="connsiteX18" fmla="*/ 6946947 w 6948057"/>
                  <a:gd name="connsiteY18" fmla="*/ 3680822 h 4290038"/>
                  <a:gd name="connsiteX19" fmla="*/ 6612906 w 6948057"/>
                  <a:gd name="connsiteY19" fmla="*/ 4136880 h 4290038"/>
                  <a:gd name="connsiteX20" fmla="*/ 6045883 w 6948057"/>
                  <a:gd name="connsiteY20" fmla="*/ 4288327 h 4290038"/>
                  <a:gd name="connsiteX21" fmla="*/ 5420471 w 6948057"/>
                  <a:gd name="connsiteY21" fmla="*/ 4053251 h 4290038"/>
                  <a:gd name="connsiteX22" fmla="*/ 5628212 w 6948057"/>
                  <a:gd name="connsiteY22" fmla="*/ 4115828 h 4290038"/>
                  <a:gd name="connsiteX23" fmla="*/ 6595951 w 6948057"/>
                  <a:gd name="connsiteY23" fmla="*/ 4096778 h 4290038"/>
                  <a:gd name="connsiteX24" fmla="*/ 6904657 w 6948057"/>
                  <a:gd name="connsiteY24" fmla="*/ 3678250 h 4290038"/>
                  <a:gd name="connsiteX25" fmla="*/ 6869414 w 6948057"/>
                  <a:gd name="connsiteY25" fmla="*/ 3584905 h 4290038"/>
                  <a:gd name="connsiteX26" fmla="*/ 6644053 w 6948057"/>
                  <a:gd name="connsiteY26" fmla="*/ 3518993 h 4290038"/>
                  <a:gd name="connsiteX27" fmla="*/ 6643290 w 6948057"/>
                  <a:gd name="connsiteY27" fmla="*/ 3518993 h 4290038"/>
                  <a:gd name="connsiteX28" fmla="*/ 6622336 w 6948057"/>
                  <a:gd name="connsiteY28" fmla="*/ 3500801 h 4290038"/>
                  <a:gd name="connsiteX29" fmla="*/ 6258005 w 6948057"/>
                  <a:gd name="connsiteY29" fmla="*/ 3192000 h 4290038"/>
                  <a:gd name="connsiteX30" fmla="*/ 5660120 w 6948057"/>
                  <a:gd name="connsiteY30" fmla="*/ 3465559 h 4290038"/>
                  <a:gd name="connsiteX31" fmla="*/ 5626592 w 6948057"/>
                  <a:gd name="connsiteY31" fmla="*/ 3489464 h 4290038"/>
                  <a:gd name="connsiteX32" fmla="*/ 5519245 w 6948057"/>
                  <a:gd name="connsiteY32" fmla="*/ 3526136 h 4290038"/>
                  <a:gd name="connsiteX33" fmla="*/ 3860752 w 6948057"/>
                  <a:gd name="connsiteY33" fmla="*/ 3358972 h 4290038"/>
                  <a:gd name="connsiteX34" fmla="*/ 1828784 w 6948057"/>
                  <a:gd name="connsiteY34" fmla="*/ 2621261 h 4290038"/>
                  <a:gd name="connsiteX35" fmla="*/ 1826403 w 6948057"/>
                  <a:gd name="connsiteY35" fmla="*/ 2617071 h 4290038"/>
                  <a:gd name="connsiteX36" fmla="*/ 732933 w 6948057"/>
                  <a:gd name="connsiteY36" fmla="*/ 76848 h 4290038"/>
                  <a:gd name="connsiteX37" fmla="*/ 43323 w 6948057"/>
                  <a:gd name="connsiteY37" fmla="*/ 2003661 h 4290038"/>
                  <a:gd name="connsiteX38" fmla="*/ 659495 w 6948057"/>
                  <a:gd name="connsiteY38" fmla="*/ 3179046 h 4290038"/>
                  <a:gd name="connsiteX39" fmla="*/ 2245407 w 6948057"/>
                  <a:gd name="connsiteY39" fmla="*/ 4138594 h 4290038"/>
                  <a:gd name="connsiteX40" fmla="*/ 5384847 w 6948057"/>
                  <a:gd name="connsiteY40" fmla="*/ 4055346 h 4290038"/>
                  <a:gd name="connsiteX41" fmla="*/ 5420757 w 6948057"/>
                  <a:gd name="connsiteY41" fmla="*/ 4053537 h 4290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6948057" h="4290038">
                    <a:moveTo>
                      <a:pt x="6045883" y="4288327"/>
                    </a:moveTo>
                    <a:cubicBezTo>
                      <a:pt x="5903008" y="4288327"/>
                      <a:pt x="5756608" y="4250227"/>
                      <a:pt x="5604970" y="4151359"/>
                    </a:cubicBezTo>
                    <a:cubicBezTo>
                      <a:pt x="5541058" y="4109447"/>
                      <a:pt x="5464762" y="4090493"/>
                      <a:pt x="5388658" y="4097827"/>
                    </a:cubicBezTo>
                    <a:cubicBezTo>
                      <a:pt x="5192538" y="4117544"/>
                      <a:pt x="2365613" y="4178599"/>
                      <a:pt x="2245407" y="4181266"/>
                    </a:cubicBezTo>
                    <a:cubicBezTo>
                      <a:pt x="1563675" y="4182694"/>
                      <a:pt x="937863" y="3804456"/>
                      <a:pt x="622157" y="3200191"/>
                    </a:cubicBezTo>
                    <a:lnTo>
                      <a:pt x="1603" y="2016614"/>
                    </a:lnTo>
                    <a:cubicBezTo>
                      <a:pt x="-1150" y="2011375"/>
                      <a:pt x="-1559" y="2005185"/>
                      <a:pt x="460" y="1999564"/>
                    </a:cubicBezTo>
                    <a:lnTo>
                      <a:pt x="711882" y="12459"/>
                    </a:lnTo>
                    <a:cubicBezTo>
                      <a:pt x="715740" y="1411"/>
                      <a:pt x="727808" y="-4401"/>
                      <a:pt x="738828" y="-495"/>
                    </a:cubicBezTo>
                    <a:cubicBezTo>
                      <a:pt x="744458" y="1505"/>
                      <a:pt x="748992" y="5696"/>
                      <a:pt x="751316" y="11220"/>
                    </a:cubicBezTo>
                    <a:lnTo>
                      <a:pt x="1864407" y="2598782"/>
                    </a:lnTo>
                    <a:cubicBezTo>
                      <a:pt x="2388282" y="3306203"/>
                      <a:pt x="5396658" y="3499561"/>
                      <a:pt x="5515625" y="3484609"/>
                    </a:cubicBezTo>
                    <a:cubicBezTo>
                      <a:pt x="5516864" y="3484418"/>
                      <a:pt x="5518102" y="3484418"/>
                      <a:pt x="5519340" y="3484609"/>
                    </a:cubicBezTo>
                    <a:cubicBezTo>
                      <a:pt x="5548963" y="3482892"/>
                      <a:pt x="5577633" y="3472986"/>
                      <a:pt x="5602018" y="3456034"/>
                    </a:cubicBezTo>
                    <a:lnTo>
                      <a:pt x="5635355" y="3432221"/>
                    </a:lnTo>
                    <a:cubicBezTo>
                      <a:pt x="5796423" y="3316777"/>
                      <a:pt x="6065980" y="3123610"/>
                      <a:pt x="6264005" y="3151232"/>
                    </a:cubicBezTo>
                    <a:cubicBezTo>
                      <a:pt x="6565757" y="3193238"/>
                      <a:pt x="6643862" y="3412504"/>
                      <a:pt x="6660436" y="3477749"/>
                    </a:cubicBezTo>
                    <a:cubicBezTo>
                      <a:pt x="6706632" y="3478511"/>
                      <a:pt x="6830361" y="3487274"/>
                      <a:pt x="6899322" y="3555951"/>
                    </a:cubicBezTo>
                    <a:cubicBezTo>
                      <a:pt x="6932469" y="3588812"/>
                      <a:pt x="6949805" y="3634246"/>
                      <a:pt x="6946947" y="3680822"/>
                    </a:cubicBezTo>
                    <a:cubicBezTo>
                      <a:pt x="6944757" y="3754164"/>
                      <a:pt x="6914182" y="4003814"/>
                      <a:pt x="6612906" y="4136880"/>
                    </a:cubicBezTo>
                    <a:cubicBezTo>
                      <a:pt x="6432311" y="4216413"/>
                      <a:pt x="6243431" y="4288327"/>
                      <a:pt x="6045883" y="4288327"/>
                    </a:cubicBezTo>
                    <a:close/>
                    <a:moveTo>
                      <a:pt x="5420471" y="4053251"/>
                    </a:moveTo>
                    <a:cubicBezTo>
                      <a:pt x="5494290" y="4053537"/>
                      <a:pt x="5566490" y="4075252"/>
                      <a:pt x="5628212" y="4115828"/>
                    </a:cubicBezTo>
                    <a:cubicBezTo>
                      <a:pt x="5972445" y="4341382"/>
                      <a:pt x="6282388" y="4235749"/>
                      <a:pt x="6595951" y="4096778"/>
                    </a:cubicBezTo>
                    <a:cubicBezTo>
                      <a:pt x="6874462" y="3973811"/>
                      <a:pt x="6902656" y="3745307"/>
                      <a:pt x="6904657" y="3678250"/>
                    </a:cubicBezTo>
                    <a:cubicBezTo>
                      <a:pt x="6907038" y="3643485"/>
                      <a:pt x="6894180" y="3609385"/>
                      <a:pt x="6869414" y="3584905"/>
                    </a:cubicBezTo>
                    <a:cubicBezTo>
                      <a:pt x="6798358" y="3514325"/>
                      <a:pt x="6645672" y="3518993"/>
                      <a:pt x="6644053" y="3518993"/>
                    </a:cubicBezTo>
                    <a:lnTo>
                      <a:pt x="6643290" y="3518993"/>
                    </a:lnTo>
                    <a:cubicBezTo>
                      <a:pt x="6632718" y="3518993"/>
                      <a:pt x="6623765" y="3511277"/>
                      <a:pt x="6622336" y="3500801"/>
                    </a:cubicBezTo>
                    <a:cubicBezTo>
                      <a:pt x="6620716" y="3490131"/>
                      <a:pt x="6579187" y="3236768"/>
                      <a:pt x="6258005" y="3192000"/>
                    </a:cubicBezTo>
                    <a:cubicBezTo>
                      <a:pt x="6077030" y="3166949"/>
                      <a:pt x="5805758" y="3361163"/>
                      <a:pt x="5660120" y="3465559"/>
                    </a:cubicBezTo>
                    <a:lnTo>
                      <a:pt x="5626592" y="3489464"/>
                    </a:lnTo>
                    <a:cubicBezTo>
                      <a:pt x="5594874" y="3511467"/>
                      <a:pt x="5557726" y="3524136"/>
                      <a:pt x="5519245" y="3526136"/>
                    </a:cubicBezTo>
                    <a:cubicBezTo>
                      <a:pt x="5445522" y="3530231"/>
                      <a:pt x="4676664" y="3488036"/>
                      <a:pt x="3860752" y="3358972"/>
                    </a:cubicBezTo>
                    <a:cubicBezTo>
                      <a:pt x="3091133" y="3237242"/>
                      <a:pt x="2113962" y="3010453"/>
                      <a:pt x="1828784" y="2621261"/>
                    </a:cubicBezTo>
                    <a:cubicBezTo>
                      <a:pt x="1827831" y="2619928"/>
                      <a:pt x="1827031" y="2618594"/>
                      <a:pt x="1826403" y="2617071"/>
                    </a:cubicBezTo>
                    <a:lnTo>
                      <a:pt x="732933" y="76848"/>
                    </a:lnTo>
                    <a:lnTo>
                      <a:pt x="43323" y="2003661"/>
                    </a:lnTo>
                    <a:lnTo>
                      <a:pt x="659495" y="3179046"/>
                    </a:lnTo>
                    <a:cubicBezTo>
                      <a:pt x="967581" y="3769882"/>
                      <a:pt x="1579105" y="4139831"/>
                      <a:pt x="2245407" y="4138594"/>
                    </a:cubicBezTo>
                    <a:cubicBezTo>
                      <a:pt x="2273982" y="4137927"/>
                      <a:pt x="5190348" y="4074968"/>
                      <a:pt x="5384847" y="4055346"/>
                    </a:cubicBezTo>
                    <a:cubicBezTo>
                      <a:pt x="5396754" y="4054106"/>
                      <a:pt x="5408755" y="4053537"/>
                      <a:pt x="5420757" y="4053537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CAF6FA97-3447-3C31-A882-948038715202}"/>
                  </a:ext>
                </a:extLst>
              </p:cNvPr>
              <p:cNvSpPr/>
              <p:nvPr/>
            </p:nvSpPr>
            <p:spPr>
              <a:xfrm rot="17563001">
                <a:off x="1151475" y="2828387"/>
                <a:ext cx="2829972" cy="1820799"/>
              </a:xfrm>
              <a:custGeom>
                <a:avLst/>
                <a:gdLst>
                  <a:gd name="connsiteX0" fmla="*/ -805 w 2829972"/>
                  <a:gd name="connsiteY0" fmla="*/ 496637 h 1820799"/>
                  <a:gd name="connsiteX1" fmla="*/ 283897 w 2829972"/>
                  <a:gd name="connsiteY1" fmla="*/ -1712 h 1820799"/>
                  <a:gd name="connsiteX2" fmla="*/ 517640 w 2829972"/>
                  <a:gd name="connsiteY2" fmla="*/ 149927 h 1820799"/>
                  <a:gd name="connsiteX3" fmla="*/ 548978 w 2829972"/>
                  <a:gd name="connsiteY3" fmla="*/ 182883 h 1820799"/>
                  <a:gd name="connsiteX4" fmla="*/ 562979 w 2829972"/>
                  <a:gd name="connsiteY4" fmla="*/ 206886 h 1820799"/>
                  <a:gd name="connsiteX5" fmla="*/ 647752 w 2829972"/>
                  <a:gd name="connsiteY5" fmla="*/ 255463 h 1820799"/>
                  <a:gd name="connsiteX6" fmla="*/ 701092 w 2829972"/>
                  <a:gd name="connsiteY6" fmla="*/ 270989 h 1820799"/>
                  <a:gd name="connsiteX7" fmla="*/ 2439118 w 2829972"/>
                  <a:gd name="connsiteY7" fmla="*/ 1396653 h 1820799"/>
                  <a:gd name="connsiteX8" fmla="*/ 2477981 w 2829972"/>
                  <a:gd name="connsiteY8" fmla="*/ 1429705 h 1820799"/>
                  <a:gd name="connsiteX9" fmla="*/ 2829168 w 2829972"/>
                  <a:gd name="connsiteY9" fmla="*/ 1819088 h 1820799"/>
                  <a:gd name="connsiteX10" fmla="*/ 2340249 w 2829972"/>
                  <a:gd name="connsiteY10" fmla="*/ 1708597 h 1820799"/>
                  <a:gd name="connsiteX11" fmla="*/ 2264049 w 2829972"/>
                  <a:gd name="connsiteY11" fmla="*/ 1680022 h 1820799"/>
                  <a:gd name="connsiteX12" fmla="*/ 435248 w 2829972"/>
                  <a:gd name="connsiteY12" fmla="*/ 723808 h 1820799"/>
                  <a:gd name="connsiteX13" fmla="*/ 397148 w 2829972"/>
                  <a:gd name="connsiteY13" fmla="*/ 688375 h 1820799"/>
                  <a:gd name="connsiteX14" fmla="*/ 394767 w 2829972"/>
                  <a:gd name="connsiteY14" fmla="*/ 684565 h 1820799"/>
                  <a:gd name="connsiteX15" fmla="*/ 312091 w 2829972"/>
                  <a:gd name="connsiteY15" fmla="*/ 638178 h 1820799"/>
                  <a:gd name="connsiteX16" fmla="*/ 295136 w 2829972"/>
                  <a:gd name="connsiteY16" fmla="*/ 638178 h 1820799"/>
                  <a:gd name="connsiteX17" fmla="*/ 250464 w 2829972"/>
                  <a:gd name="connsiteY17" fmla="*/ 627224 h 1820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829972" h="1820799">
                    <a:moveTo>
                      <a:pt x="-805" y="496637"/>
                    </a:moveTo>
                    <a:lnTo>
                      <a:pt x="283897" y="-1712"/>
                    </a:lnTo>
                    <a:lnTo>
                      <a:pt x="517640" y="149927"/>
                    </a:lnTo>
                    <a:cubicBezTo>
                      <a:pt x="530498" y="158309"/>
                      <a:pt x="541262" y="169548"/>
                      <a:pt x="548978" y="182883"/>
                    </a:cubicBezTo>
                    <a:lnTo>
                      <a:pt x="562979" y="206886"/>
                    </a:lnTo>
                    <a:cubicBezTo>
                      <a:pt x="580411" y="237175"/>
                      <a:pt x="612795" y="255654"/>
                      <a:pt x="647752" y="255463"/>
                    </a:cubicBezTo>
                    <a:cubicBezTo>
                      <a:pt x="666706" y="255177"/>
                      <a:pt x="685280" y="260607"/>
                      <a:pt x="701092" y="270989"/>
                    </a:cubicBezTo>
                    <a:lnTo>
                      <a:pt x="2439118" y="1396653"/>
                    </a:lnTo>
                    <a:cubicBezTo>
                      <a:pt x="2453406" y="1405987"/>
                      <a:pt x="2466550" y="1417038"/>
                      <a:pt x="2477981" y="1429705"/>
                    </a:cubicBezTo>
                    <a:lnTo>
                      <a:pt x="2829168" y="1819088"/>
                    </a:lnTo>
                    <a:lnTo>
                      <a:pt x="2340249" y="1708597"/>
                    </a:lnTo>
                    <a:cubicBezTo>
                      <a:pt x="2313675" y="1702407"/>
                      <a:pt x="2288052" y="1692786"/>
                      <a:pt x="2264049" y="1680022"/>
                    </a:cubicBezTo>
                    <a:lnTo>
                      <a:pt x="435248" y="723808"/>
                    </a:lnTo>
                    <a:cubicBezTo>
                      <a:pt x="419628" y="715617"/>
                      <a:pt x="406389" y="703424"/>
                      <a:pt x="397148" y="688375"/>
                    </a:cubicBezTo>
                    <a:lnTo>
                      <a:pt x="394767" y="684565"/>
                    </a:lnTo>
                    <a:cubicBezTo>
                      <a:pt x="377146" y="655799"/>
                      <a:pt x="345810" y="638178"/>
                      <a:pt x="312091" y="638178"/>
                    </a:cubicBezTo>
                    <a:lnTo>
                      <a:pt x="295136" y="638178"/>
                    </a:lnTo>
                    <a:cubicBezTo>
                      <a:pt x="279610" y="638274"/>
                      <a:pt x="264180" y="634464"/>
                      <a:pt x="250464" y="627224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BD69AF7D-2C73-D168-FCF3-345A2D838071}"/>
                  </a:ext>
                </a:extLst>
              </p:cNvPr>
              <p:cNvSpPr/>
              <p:nvPr/>
            </p:nvSpPr>
            <p:spPr>
              <a:xfrm rot="17563001">
                <a:off x="1130532" y="2806748"/>
                <a:ext cx="2872310" cy="1863478"/>
              </a:xfrm>
              <a:custGeom>
                <a:avLst/>
                <a:gdLst>
                  <a:gd name="connsiteX0" fmla="*/ 2849974 w 2872310"/>
                  <a:gd name="connsiteY0" fmla="*/ 1861576 h 1863478"/>
                  <a:gd name="connsiteX1" fmla="*/ 2845307 w 2872310"/>
                  <a:gd name="connsiteY1" fmla="*/ 1861099 h 1863478"/>
                  <a:gd name="connsiteX2" fmla="*/ 2356388 w 2872310"/>
                  <a:gd name="connsiteY2" fmla="*/ 1750611 h 1863478"/>
                  <a:gd name="connsiteX3" fmla="*/ 2274568 w 2872310"/>
                  <a:gd name="connsiteY3" fmla="*/ 1720510 h 1863478"/>
                  <a:gd name="connsiteX4" fmla="*/ 445768 w 2872310"/>
                  <a:gd name="connsiteY4" fmla="*/ 764296 h 1863478"/>
                  <a:gd name="connsiteX5" fmla="*/ 399572 w 2872310"/>
                  <a:gd name="connsiteY5" fmla="*/ 721053 h 1863478"/>
                  <a:gd name="connsiteX6" fmla="*/ 397191 w 2872310"/>
                  <a:gd name="connsiteY6" fmla="*/ 717338 h 1863478"/>
                  <a:gd name="connsiteX7" fmla="*/ 332993 w 2872310"/>
                  <a:gd name="connsiteY7" fmla="*/ 681048 h 1863478"/>
                  <a:gd name="connsiteX8" fmla="*/ 315276 w 2872310"/>
                  <a:gd name="connsiteY8" fmla="*/ 681048 h 1863478"/>
                  <a:gd name="connsiteX9" fmla="*/ 261174 w 2872310"/>
                  <a:gd name="connsiteY9" fmla="*/ 667713 h 1863478"/>
                  <a:gd name="connsiteX10" fmla="*/ 10571 w 2872310"/>
                  <a:gd name="connsiteY10" fmla="*/ 536744 h 1863478"/>
                  <a:gd name="connsiteX11" fmla="*/ 1617 w 2872310"/>
                  <a:gd name="connsiteY11" fmla="*/ 508074 h 1863478"/>
                  <a:gd name="connsiteX12" fmla="*/ 1999 w 2872310"/>
                  <a:gd name="connsiteY12" fmla="*/ 507311 h 1863478"/>
                  <a:gd name="connsiteX13" fmla="*/ 286701 w 2872310"/>
                  <a:gd name="connsiteY13" fmla="*/ 8963 h 1863478"/>
                  <a:gd name="connsiteX14" fmla="*/ 315656 w 2872310"/>
                  <a:gd name="connsiteY14" fmla="*/ 1153 h 1863478"/>
                  <a:gd name="connsiteX15" fmla="*/ 316704 w 2872310"/>
                  <a:gd name="connsiteY15" fmla="*/ 1724 h 1863478"/>
                  <a:gd name="connsiteX16" fmla="*/ 550353 w 2872310"/>
                  <a:gd name="connsiteY16" fmla="*/ 153363 h 1863478"/>
                  <a:gd name="connsiteX17" fmla="*/ 588453 w 2872310"/>
                  <a:gd name="connsiteY17" fmla="*/ 193463 h 1863478"/>
                  <a:gd name="connsiteX18" fmla="*/ 602454 w 2872310"/>
                  <a:gd name="connsiteY18" fmla="*/ 217466 h 1863478"/>
                  <a:gd name="connsiteX19" fmla="*/ 667701 w 2872310"/>
                  <a:gd name="connsiteY19" fmla="*/ 255566 h 1863478"/>
                  <a:gd name="connsiteX20" fmla="*/ 670082 w 2872310"/>
                  <a:gd name="connsiteY20" fmla="*/ 255566 h 1863478"/>
                  <a:gd name="connsiteX21" fmla="*/ 733709 w 2872310"/>
                  <a:gd name="connsiteY21" fmla="*/ 274616 h 1863478"/>
                  <a:gd name="connsiteX22" fmla="*/ 2471735 w 2872310"/>
                  <a:gd name="connsiteY22" fmla="*/ 1400281 h 1863478"/>
                  <a:gd name="connsiteX23" fmla="*/ 2514789 w 2872310"/>
                  <a:gd name="connsiteY23" fmla="*/ 1436951 h 1863478"/>
                  <a:gd name="connsiteX24" fmla="*/ 2866071 w 2872310"/>
                  <a:gd name="connsiteY24" fmla="*/ 1826334 h 1863478"/>
                  <a:gd name="connsiteX25" fmla="*/ 2864452 w 2872310"/>
                  <a:gd name="connsiteY25" fmla="*/ 1856337 h 1863478"/>
                  <a:gd name="connsiteX26" fmla="*/ 2850260 w 2872310"/>
                  <a:gd name="connsiteY26" fmla="*/ 1861767 h 1863478"/>
                  <a:gd name="connsiteX27" fmla="*/ 332611 w 2872310"/>
                  <a:gd name="connsiteY27" fmla="*/ 638566 h 1863478"/>
                  <a:gd name="connsiteX28" fmla="*/ 433005 w 2872310"/>
                  <a:gd name="connsiteY28" fmla="*/ 695049 h 1863478"/>
                  <a:gd name="connsiteX29" fmla="*/ 435291 w 2872310"/>
                  <a:gd name="connsiteY29" fmla="*/ 698764 h 1863478"/>
                  <a:gd name="connsiteX30" fmla="*/ 465104 w 2872310"/>
                  <a:gd name="connsiteY30" fmla="*/ 726577 h 1863478"/>
                  <a:gd name="connsiteX31" fmla="*/ 2293904 w 2872310"/>
                  <a:gd name="connsiteY31" fmla="*/ 1682887 h 1863478"/>
                  <a:gd name="connsiteX32" fmla="*/ 2365533 w 2872310"/>
                  <a:gd name="connsiteY32" fmla="*/ 1709176 h 1863478"/>
                  <a:gd name="connsiteX33" fmla="*/ 2789109 w 2872310"/>
                  <a:gd name="connsiteY33" fmla="*/ 1804903 h 1863478"/>
                  <a:gd name="connsiteX34" fmla="*/ 2482689 w 2872310"/>
                  <a:gd name="connsiteY34" fmla="*/ 1465240 h 1863478"/>
                  <a:gd name="connsiteX35" fmla="*/ 2448018 w 2872310"/>
                  <a:gd name="connsiteY35" fmla="*/ 1435714 h 1863478"/>
                  <a:gd name="connsiteX36" fmla="*/ 710182 w 2872310"/>
                  <a:gd name="connsiteY36" fmla="*/ 310049 h 1863478"/>
                  <a:gd name="connsiteX37" fmla="*/ 668749 w 2872310"/>
                  <a:gd name="connsiteY37" fmla="*/ 297952 h 1863478"/>
                  <a:gd name="connsiteX38" fmla="*/ 667320 w 2872310"/>
                  <a:gd name="connsiteY38" fmla="*/ 297952 h 1863478"/>
                  <a:gd name="connsiteX39" fmla="*/ 565307 w 2872310"/>
                  <a:gd name="connsiteY39" fmla="*/ 238802 h 1863478"/>
                  <a:gd name="connsiteX40" fmla="*/ 551305 w 2872310"/>
                  <a:gd name="connsiteY40" fmla="*/ 214799 h 1863478"/>
                  <a:gd name="connsiteX41" fmla="*/ 526731 w 2872310"/>
                  <a:gd name="connsiteY41" fmla="*/ 188986 h 1863478"/>
                  <a:gd name="connsiteX42" fmla="*/ 311941 w 2872310"/>
                  <a:gd name="connsiteY42" fmla="*/ 49540 h 1863478"/>
                  <a:gd name="connsiteX43" fmla="*/ 49433 w 2872310"/>
                  <a:gd name="connsiteY43" fmla="*/ 509026 h 1863478"/>
                  <a:gd name="connsiteX44" fmla="*/ 280414 w 2872310"/>
                  <a:gd name="connsiteY44" fmla="*/ 629803 h 1863478"/>
                  <a:gd name="connsiteX45" fmla="*/ 315181 w 2872310"/>
                  <a:gd name="connsiteY45" fmla="*/ 638280 h 1863478"/>
                  <a:gd name="connsiteX46" fmla="*/ 332611 w 2872310"/>
                  <a:gd name="connsiteY46" fmla="*/ 638280 h 1863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872310" h="1863478">
                    <a:moveTo>
                      <a:pt x="2849974" y="1861576"/>
                    </a:moveTo>
                    <a:cubicBezTo>
                      <a:pt x="2848450" y="1861576"/>
                      <a:pt x="2846830" y="1861385"/>
                      <a:pt x="2845307" y="1861099"/>
                    </a:cubicBezTo>
                    <a:lnTo>
                      <a:pt x="2356388" y="1750611"/>
                    </a:lnTo>
                    <a:cubicBezTo>
                      <a:pt x="2327908" y="1744132"/>
                      <a:pt x="2300381" y="1734037"/>
                      <a:pt x="2274568" y="1720510"/>
                    </a:cubicBezTo>
                    <a:lnTo>
                      <a:pt x="445768" y="764296"/>
                    </a:lnTo>
                    <a:cubicBezTo>
                      <a:pt x="426814" y="754295"/>
                      <a:pt x="410811" y="739341"/>
                      <a:pt x="399572" y="721053"/>
                    </a:cubicBezTo>
                    <a:lnTo>
                      <a:pt x="397191" y="717338"/>
                    </a:lnTo>
                    <a:cubicBezTo>
                      <a:pt x="383474" y="695049"/>
                      <a:pt x="359186" y="681333"/>
                      <a:pt x="332993" y="681048"/>
                    </a:cubicBezTo>
                    <a:lnTo>
                      <a:pt x="315276" y="681048"/>
                    </a:lnTo>
                    <a:cubicBezTo>
                      <a:pt x="296417" y="681048"/>
                      <a:pt x="277842" y="676475"/>
                      <a:pt x="261174" y="667713"/>
                    </a:cubicBezTo>
                    <a:lnTo>
                      <a:pt x="10571" y="536744"/>
                    </a:lnTo>
                    <a:cubicBezTo>
                      <a:pt x="188" y="531314"/>
                      <a:pt x="-3811" y="518456"/>
                      <a:pt x="1617" y="508074"/>
                    </a:cubicBezTo>
                    <a:cubicBezTo>
                      <a:pt x="1713" y="507788"/>
                      <a:pt x="1808" y="507597"/>
                      <a:pt x="1999" y="507311"/>
                    </a:cubicBezTo>
                    <a:lnTo>
                      <a:pt x="286701" y="8963"/>
                    </a:lnTo>
                    <a:cubicBezTo>
                      <a:pt x="292511" y="-1228"/>
                      <a:pt x="305560" y="-4752"/>
                      <a:pt x="315656" y="1153"/>
                    </a:cubicBezTo>
                    <a:cubicBezTo>
                      <a:pt x="316038" y="1343"/>
                      <a:pt x="316419" y="1534"/>
                      <a:pt x="316704" y="1724"/>
                    </a:cubicBezTo>
                    <a:lnTo>
                      <a:pt x="550353" y="153363"/>
                    </a:lnTo>
                    <a:cubicBezTo>
                      <a:pt x="566069" y="163554"/>
                      <a:pt x="579118" y="177271"/>
                      <a:pt x="588453" y="193463"/>
                    </a:cubicBezTo>
                    <a:lnTo>
                      <a:pt x="602454" y="217466"/>
                    </a:lnTo>
                    <a:cubicBezTo>
                      <a:pt x="615885" y="240802"/>
                      <a:pt x="640745" y="255280"/>
                      <a:pt x="667701" y="255566"/>
                    </a:cubicBezTo>
                    <a:lnTo>
                      <a:pt x="670082" y="255566"/>
                    </a:lnTo>
                    <a:cubicBezTo>
                      <a:pt x="692657" y="255566"/>
                      <a:pt x="714849" y="262233"/>
                      <a:pt x="733709" y="274616"/>
                    </a:cubicBezTo>
                    <a:lnTo>
                      <a:pt x="2471735" y="1400281"/>
                    </a:lnTo>
                    <a:cubicBezTo>
                      <a:pt x="2487643" y="1410566"/>
                      <a:pt x="2502121" y="1422854"/>
                      <a:pt x="2514789" y="1436951"/>
                    </a:cubicBezTo>
                    <a:lnTo>
                      <a:pt x="2866071" y="1826334"/>
                    </a:lnTo>
                    <a:cubicBezTo>
                      <a:pt x="2873882" y="1835096"/>
                      <a:pt x="2873214" y="1848526"/>
                      <a:pt x="2864452" y="1856337"/>
                    </a:cubicBezTo>
                    <a:cubicBezTo>
                      <a:pt x="2860547" y="1859862"/>
                      <a:pt x="2855498" y="1861767"/>
                      <a:pt x="2850260" y="1861767"/>
                    </a:cubicBezTo>
                    <a:close/>
                    <a:moveTo>
                      <a:pt x="332611" y="638566"/>
                    </a:moveTo>
                    <a:cubicBezTo>
                      <a:pt x="373569" y="638852"/>
                      <a:pt x="411478" y="660188"/>
                      <a:pt x="433005" y="695049"/>
                    </a:cubicBezTo>
                    <a:lnTo>
                      <a:pt x="435291" y="698764"/>
                    </a:lnTo>
                    <a:cubicBezTo>
                      <a:pt x="442530" y="710575"/>
                      <a:pt x="452817" y="720100"/>
                      <a:pt x="465104" y="726577"/>
                    </a:cubicBezTo>
                    <a:lnTo>
                      <a:pt x="2293904" y="1682887"/>
                    </a:lnTo>
                    <a:cubicBezTo>
                      <a:pt x="2316574" y="1694698"/>
                      <a:pt x="2340672" y="1703555"/>
                      <a:pt x="2365533" y="1709176"/>
                    </a:cubicBezTo>
                    <a:lnTo>
                      <a:pt x="2789109" y="1804903"/>
                    </a:lnTo>
                    <a:lnTo>
                      <a:pt x="2482689" y="1465240"/>
                    </a:lnTo>
                    <a:cubicBezTo>
                      <a:pt x="2472498" y="1453906"/>
                      <a:pt x="2460878" y="1443999"/>
                      <a:pt x="2448018" y="1435714"/>
                    </a:cubicBezTo>
                    <a:lnTo>
                      <a:pt x="710182" y="310049"/>
                    </a:lnTo>
                    <a:cubicBezTo>
                      <a:pt x="697990" y="301762"/>
                      <a:pt x="683512" y="297571"/>
                      <a:pt x="668749" y="297952"/>
                    </a:cubicBezTo>
                    <a:lnTo>
                      <a:pt x="667320" y="297952"/>
                    </a:lnTo>
                    <a:cubicBezTo>
                      <a:pt x="625219" y="297856"/>
                      <a:pt x="586357" y="275282"/>
                      <a:pt x="565307" y="238802"/>
                    </a:cubicBezTo>
                    <a:lnTo>
                      <a:pt x="551305" y="214799"/>
                    </a:lnTo>
                    <a:cubicBezTo>
                      <a:pt x="545304" y="204417"/>
                      <a:pt x="536828" y="195558"/>
                      <a:pt x="526731" y="188986"/>
                    </a:cubicBezTo>
                    <a:lnTo>
                      <a:pt x="311941" y="49540"/>
                    </a:lnTo>
                    <a:lnTo>
                      <a:pt x="49433" y="509026"/>
                    </a:lnTo>
                    <a:lnTo>
                      <a:pt x="280414" y="629803"/>
                    </a:lnTo>
                    <a:cubicBezTo>
                      <a:pt x="291178" y="635328"/>
                      <a:pt x="303084" y="638280"/>
                      <a:pt x="315181" y="638280"/>
                    </a:cubicBezTo>
                    <a:lnTo>
                      <a:pt x="332611" y="638280"/>
                    </a:ln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07BD5979-DFB5-5DDF-BA6D-270561F6EC29}"/>
                  </a:ext>
                </a:extLst>
              </p:cNvPr>
              <p:cNvSpPr/>
              <p:nvPr/>
            </p:nvSpPr>
            <p:spPr>
              <a:xfrm rot="17563001">
                <a:off x="3434426" y="2937983"/>
                <a:ext cx="147492" cy="245028"/>
              </a:xfrm>
              <a:custGeom>
                <a:avLst/>
                <a:gdLst>
                  <a:gd name="connsiteX0" fmla="*/ 20626 w 147492"/>
                  <a:gd name="connsiteY0" fmla="*/ 243317 h 245028"/>
                  <a:gd name="connsiteX1" fmla="*/ -805 w 147492"/>
                  <a:gd name="connsiteY1" fmla="*/ 222076 h 245028"/>
                  <a:gd name="connsiteX2" fmla="*/ 1576 w 147492"/>
                  <a:gd name="connsiteY2" fmla="*/ 212265 h 245028"/>
                  <a:gd name="connsiteX3" fmla="*/ 106351 w 147492"/>
                  <a:gd name="connsiteY3" fmla="*/ 10050 h 245028"/>
                  <a:gd name="connsiteX4" fmla="*/ 134926 w 147492"/>
                  <a:gd name="connsiteY4" fmla="*/ 525 h 245028"/>
                  <a:gd name="connsiteX5" fmla="*/ 144451 w 147492"/>
                  <a:gd name="connsiteY5" fmla="*/ 29100 h 245028"/>
                  <a:gd name="connsiteX6" fmla="*/ 39676 w 147492"/>
                  <a:gd name="connsiteY6" fmla="*/ 231315 h 245028"/>
                  <a:gd name="connsiteX7" fmla="*/ 20626 w 147492"/>
                  <a:gd name="connsiteY7" fmla="*/ 243317 h 245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7492" h="245028">
                    <a:moveTo>
                      <a:pt x="20626" y="243317"/>
                    </a:moveTo>
                    <a:cubicBezTo>
                      <a:pt x="8815" y="243317"/>
                      <a:pt x="-710" y="233792"/>
                      <a:pt x="-805" y="222076"/>
                    </a:cubicBezTo>
                    <a:cubicBezTo>
                      <a:pt x="-805" y="218646"/>
                      <a:pt x="53" y="215314"/>
                      <a:pt x="1576" y="212265"/>
                    </a:cubicBezTo>
                    <a:lnTo>
                      <a:pt x="106351" y="10050"/>
                    </a:lnTo>
                    <a:cubicBezTo>
                      <a:pt x="111590" y="-429"/>
                      <a:pt x="124449" y="-4715"/>
                      <a:pt x="134926" y="525"/>
                    </a:cubicBezTo>
                    <a:cubicBezTo>
                      <a:pt x="145403" y="5764"/>
                      <a:pt x="149690" y="18621"/>
                      <a:pt x="144451" y="29100"/>
                    </a:cubicBezTo>
                    <a:lnTo>
                      <a:pt x="39676" y="231315"/>
                    </a:lnTo>
                    <a:cubicBezTo>
                      <a:pt x="36152" y="238650"/>
                      <a:pt x="28722" y="243221"/>
                      <a:pt x="20626" y="243317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A5AA41EC-B1E8-E42A-7202-5537C684F7E7}"/>
                  </a:ext>
                </a:extLst>
              </p:cNvPr>
              <p:cNvSpPr/>
              <p:nvPr/>
            </p:nvSpPr>
            <p:spPr>
              <a:xfrm rot="17563001">
                <a:off x="855666" y="4442072"/>
                <a:ext cx="785485" cy="771801"/>
              </a:xfrm>
              <a:custGeom>
                <a:avLst/>
                <a:gdLst>
                  <a:gd name="connsiteX0" fmla="*/ 370534 w 785485"/>
                  <a:gd name="connsiteY0" fmla="*/ 22186 h 771801"/>
                  <a:gd name="connsiteX1" fmla="*/ 784680 w 785485"/>
                  <a:gd name="connsiteY1" fmla="*/ 272504 h 771801"/>
                  <a:gd name="connsiteX2" fmla="*/ 492453 w 785485"/>
                  <a:gd name="connsiteY2" fmla="*/ 770090 h 771801"/>
                  <a:gd name="connsiteX3" fmla="*/ 78306 w 785485"/>
                  <a:gd name="connsiteY3" fmla="*/ 519772 h 771801"/>
                  <a:gd name="connsiteX4" fmla="*/ 20204 w 785485"/>
                  <a:gd name="connsiteY4" fmla="*/ 301746 h 771801"/>
                  <a:gd name="connsiteX5" fmla="*/ 153554 w 785485"/>
                  <a:gd name="connsiteY5" fmla="*/ 74194 h 771801"/>
                  <a:gd name="connsiteX6" fmla="*/ 367866 w 785485"/>
                  <a:gd name="connsiteY6" fmla="*/ 20568 h 771801"/>
                  <a:gd name="connsiteX7" fmla="*/ 370534 w 785485"/>
                  <a:gd name="connsiteY7" fmla="*/ 22186 h 771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5485" h="771801">
                    <a:moveTo>
                      <a:pt x="370534" y="22186"/>
                    </a:moveTo>
                    <a:lnTo>
                      <a:pt x="784680" y="272504"/>
                    </a:lnTo>
                    <a:lnTo>
                      <a:pt x="492453" y="770090"/>
                    </a:lnTo>
                    <a:lnTo>
                      <a:pt x="78306" y="519772"/>
                    </a:lnTo>
                    <a:cubicBezTo>
                      <a:pt x="2678" y="475101"/>
                      <a:pt x="-23135" y="378136"/>
                      <a:pt x="20204" y="301746"/>
                    </a:cubicBezTo>
                    <a:lnTo>
                      <a:pt x="153554" y="74194"/>
                    </a:lnTo>
                    <a:cubicBezTo>
                      <a:pt x="197941" y="184"/>
                      <a:pt x="293857" y="-23819"/>
                      <a:pt x="367866" y="20568"/>
                    </a:cubicBezTo>
                    <a:cubicBezTo>
                      <a:pt x="368723" y="21043"/>
                      <a:pt x="369676" y="21615"/>
                      <a:pt x="370534" y="22186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E623A4E1-07D8-984C-4CC8-4B799A187F89}"/>
                  </a:ext>
                </a:extLst>
              </p:cNvPr>
              <p:cNvSpPr/>
              <p:nvPr/>
            </p:nvSpPr>
            <p:spPr>
              <a:xfrm rot="17563001">
                <a:off x="834817" y="4421332"/>
                <a:ext cx="827424" cy="813841"/>
              </a:xfrm>
              <a:custGeom>
                <a:avLst/>
                <a:gdLst>
                  <a:gd name="connsiteX0" fmla="*/ 513634 w 827424"/>
                  <a:gd name="connsiteY0" fmla="*/ 812130 h 813841"/>
                  <a:gd name="connsiteX1" fmla="*/ 502680 w 827424"/>
                  <a:gd name="connsiteY1" fmla="*/ 809083 h 813841"/>
                  <a:gd name="connsiteX2" fmla="*/ 88438 w 827424"/>
                  <a:gd name="connsiteY2" fmla="*/ 558765 h 813841"/>
                  <a:gd name="connsiteX3" fmla="*/ 23001 w 827424"/>
                  <a:gd name="connsiteY3" fmla="*/ 311783 h 813841"/>
                  <a:gd name="connsiteX4" fmla="*/ 156351 w 827424"/>
                  <a:gd name="connsiteY4" fmla="*/ 84230 h 813841"/>
                  <a:gd name="connsiteX5" fmla="*/ 263889 w 827424"/>
                  <a:gd name="connsiteY5" fmla="*/ 3743 h 813841"/>
                  <a:gd name="connsiteX6" fmla="*/ 402383 w 827424"/>
                  <a:gd name="connsiteY6" fmla="*/ 24794 h 813841"/>
                  <a:gd name="connsiteX7" fmla="*/ 816529 w 827424"/>
                  <a:gd name="connsiteY7" fmla="*/ 275111 h 813841"/>
                  <a:gd name="connsiteX8" fmla="*/ 823864 w 827424"/>
                  <a:gd name="connsiteY8" fmla="*/ 303686 h 813841"/>
                  <a:gd name="connsiteX9" fmla="*/ 531636 w 827424"/>
                  <a:gd name="connsiteY9" fmla="*/ 801273 h 813841"/>
                  <a:gd name="connsiteX10" fmla="*/ 518587 w 827424"/>
                  <a:gd name="connsiteY10" fmla="*/ 810798 h 813841"/>
                  <a:gd name="connsiteX11" fmla="*/ 513634 w 827424"/>
                  <a:gd name="connsiteY11" fmla="*/ 812130 h 813841"/>
                  <a:gd name="connsiteX12" fmla="*/ 308275 w 827424"/>
                  <a:gd name="connsiteY12" fmla="*/ 40605 h 813841"/>
                  <a:gd name="connsiteX13" fmla="*/ 274557 w 827424"/>
                  <a:gd name="connsiteY13" fmla="*/ 44797 h 813841"/>
                  <a:gd name="connsiteX14" fmla="*/ 193308 w 827424"/>
                  <a:gd name="connsiteY14" fmla="*/ 105662 h 813841"/>
                  <a:gd name="connsiteX15" fmla="*/ 59958 w 827424"/>
                  <a:gd name="connsiteY15" fmla="*/ 333214 h 813841"/>
                  <a:gd name="connsiteX16" fmla="*/ 110727 w 827424"/>
                  <a:gd name="connsiteY16" fmla="*/ 522285 h 813841"/>
                  <a:gd name="connsiteX17" fmla="*/ 506490 w 827424"/>
                  <a:gd name="connsiteY17" fmla="*/ 761458 h 813841"/>
                  <a:gd name="connsiteX18" fmla="*/ 777191 w 827424"/>
                  <a:gd name="connsiteY18" fmla="*/ 300543 h 813841"/>
                  <a:gd name="connsiteX19" fmla="*/ 380951 w 827424"/>
                  <a:gd name="connsiteY19" fmla="*/ 61084 h 813841"/>
                  <a:gd name="connsiteX20" fmla="*/ 308275 w 827424"/>
                  <a:gd name="connsiteY20" fmla="*/ 40700 h 8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27424" h="813841">
                    <a:moveTo>
                      <a:pt x="513634" y="812130"/>
                    </a:moveTo>
                    <a:cubicBezTo>
                      <a:pt x="509728" y="812130"/>
                      <a:pt x="506015" y="811083"/>
                      <a:pt x="502680" y="809083"/>
                    </a:cubicBezTo>
                    <a:lnTo>
                      <a:pt x="88438" y="558765"/>
                    </a:lnTo>
                    <a:cubicBezTo>
                      <a:pt x="3094" y="507998"/>
                      <a:pt x="-26053" y="398174"/>
                      <a:pt x="23001" y="311783"/>
                    </a:cubicBezTo>
                    <a:lnTo>
                      <a:pt x="156351" y="84230"/>
                    </a:lnTo>
                    <a:cubicBezTo>
                      <a:pt x="179878" y="44035"/>
                      <a:pt x="218645" y="14983"/>
                      <a:pt x="263889" y="3743"/>
                    </a:cubicBezTo>
                    <a:cubicBezTo>
                      <a:pt x="311037" y="-8068"/>
                      <a:pt x="360948" y="-542"/>
                      <a:pt x="402383" y="24794"/>
                    </a:cubicBezTo>
                    <a:lnTo>
                      <a:pt x="816529" y="275111"/>
                    </a:lnTo>
                    <a:cubicBezTo>
                      <a:pt x="826245" y="281111"/>
                      <a:pt x="829483" y="293780"/>
                      <a:pt x="823864" y="303686"/>
                    </a:cubicBezTo>
                    <a:lnTo>
                      <a:pt x="531636" y="801273"/>
                    </a:lnTo>
                    <a:cubicBezTo>
                      <a:pt x="528778" y="806035"/>
                      <a:pt x="524016" y="809464"/>
                      <a:pt x="518587" y="810798"/>
                    </a:cubicBezTo>
                    <a:cubicBezTo>
                      <a:pt x="516967" y="811464"/>
                      <a:pt x="515349" y="811941"/>
                      <a:pt x="513634" y="812130"/>
                    </a:cubicBezTo>
                    <a:close/>
                    <a:moveTo>
                      <a:pt x="308275" y="40605"/>
                    </a:moveTo>
                    <a:cubicBezTo>
                      <a:pt x="296940" y="40605"/>
                      <a:pt x="285606" y="42034"/>
                      <a:pt x="274557" y="44797"/>
                    </a:cubicBezTo>
                    <a:cubicBezTo>
                      <a:pt x="240362" y="53369"/>
                      <a:pt x="211120" y="75276"/>
                      <a:pt x="193308" y="105662"/>
                    </a:cubicBezTo>
                    <a:lnTo>
                      <a:pt x="59958" y="333214"/>
                    </a:lnTo>
                    <a:cubicBezTo>
                      <a:pt x="22525" y="399508"/>
                      <a:pt x="45100" y="483613"/>
                      <a:pt x="110727" y="522285"/>
                    </a:cubicBezTo>
                    <a:lnTo>
                      <a:pt x="506490" y="761458"/>
                    </a:lnTo>
                    <a:lnTo>
                      <a:pt x="777191" y="300543"/>
                    </a:lnTo>
                    <a:lnTo>
                      <a:pt x="380951" y="61084"/>
                    </a:lnTo>
                    <a:cubicBezTo>
                      <a:pt x="359043" y="47749"/>
                      <a:pt x="333897" y="40700"/>
                      <a:pt x="308275" y="40700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639D852C-38B7-839F-B2B0-46A1ADB8B439}"/>
                  </a:ext>
                </a:extLst>
              </p:cNvPr>
              <p:cNvSpPr/>
              <p:nvPr/>
            </p:nvSpPr>
            <p:spPr>
              <a:xfrm rot="17563001">
                <a:off x="1690468" y="4284899"/>
                <a:ext cx="183972" cy="277525"/>
              </a:xfrm>
              <a:custGeom>
                <a:avLst/>
                <a:gdLst>
                  <a:gd name="connsiteX0" fmla="*/ 20376 w 183972"/>
                  <a:gd name="connsiteY0" fmla="*/ 275814 h 277525"/>
                  <a:gd name="connsiteX1" fmla="*/ 9518 w 183972"/>
                  <a:gd name="connsiteY1" fmla="*/ 272766 h 277525"/>
                  <a:gd name="connsiteX2" fmla="*/ 2183 w 183972"/>
                  <a:gd name="connsiteY2" fmla="*/ 243810 h 277525"/>
                  <a:gd name="connsiteX3" fmla="*/ 2279 w 183972"/>
                  <a:gd name="connsiteY3" fmla="*/ 243619 h 277525"/>
                  <a:gd name="connsiteX4" fmla="*/ 143153 w 183972"/>
                  <a:gd name="connsiteY4" fmla="*/ 9591 h 277525"/>
                  <a:gd name="connsiteX5" fmla="*/ 171823 w 183972"/>
                  <a:gd name="connsiteY5" fmla="*/ 732 h 277525"/>
                  <a:gd name="connsiteX6" fmla="*/ 180682 w 183972"/>
                  <a:gd name="connsiteY6" fmla="*/ 29497 h 277525"/>
                  <a:gd name="connsiteX7" fmla="*/ 179539 w 183972"/>
                  <a:gd name="connsiteY7" fmla="*/ 31402 h 277525"/>
                  <a:gd name="connsiteX8" fmla="*/ 38664 w 183972"/>
                  <a:gd name="connsiteY8" fmla="*/ 265527 h 277525"/>
                  <a:gd name="connsiteX9" fmla="*/ 20376 w 183972"/>
                  <a:gd name="connsiteY9" fmla="*/ 275814 h 277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3972" h="277525">
                    <a:moveTo>
                      <a:pt x="20376" y="275814"/>
                    </a:moveTo>
                    <a:cubicBezTo>
                      <a:pt x="16566" y="275814"/>
                      <a:pt x="12756" y="274766"/>
                      <a:pt x="9518" y="272766"/>
                    </a:cubicBezTo>
                    <a:cubicBezTo>
                      <a:pt x="-484" y="266766"/>
                      <a:pt x="-3817" y="253812"/>
                      <a:pt x="2183" y="243810"/>
                    </a:cubicBezTo>
                    <a:cubicBezTo>
                      <a:pt x="2183" y="243715"/>
                      <a:pt x="2279" y="243715"/>
                      <a:pt x="2279" y="243619"/>
                    </a:cubicBezTo>
                    <a:lnTo>
                      <a:pt x="143153" y="9591"/>
                    </a:lnTo>
                    <a:cubicBezTo>
                      <a:pt x="148678" y="-791"/>
                      <a:pt x="161536" y="-4697"/>
                      <a:pt x="171823" y="732"/>
                    </a:cubicBezTo>
                    <a:cubicBezTo>
                      <a:pt x="182206" y="6257"/>
                      <a:pt x="186206" y="19116"/>
                      <a:pt x="180682" y="29497"/>
                    </a:cubicBezTo>
                    <a:cubicBezTo>
                      <a:pt x="180300" y="30165"/>
                      <a:pt x="179920" y="30831"/>
                      <a:pt x="179539" y="31402"/>
                    </a:cubicBezTo>
                    <a:lnTo>
                      <a:pt x="38664" y="265527"/>
                    </a:lnTo>
                    <a:cubicBezTo>
                      <a:pt x="34759" y="271908"/>
                      <a:pt x="27805" y="275814"/>
                      <a:pt x="20376" y="275814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9D94BB7E-18D9-56E3-1F60-F8194B24C171}"/>
                  </a:ext>
                </a:extLst>
              </p:cNvPr>
              <p:cNvSpPr/>
              <p:nvPr/>
            </p:nvSpPr>
            <p:spPr>
              <a:xfrm rot="17563001">
                <a:off x="1836486" y="3835770"/>
                <a:ext cx="561125" cy="368036"/>
              </a:xfrm>
              <a:custGeom>
                <a:avLst/>
                <a:gdLst>
                  <a:gd name="connsiteX0" fmla="*/ 539015 w 561125"/>
                  <a:gd name="connsiteY0" fmla="*/ 366325 h 368036"/>
                  <a:gd name="connsiteX1" fmla="*/ 527775 w 561125"/>
                  <a:gd name="connsiteY1" fmla="*/ 363088 h 368036"/>
                  <a:gd name="connsiteX2" fmla="*/ 9139 w 561125"/>
                  <a:gd name="connsiteY2" fmla="*/ 37523 h 368036"/>
                  <a:gd name="connsiteX3" fmla="*/ 2472 w 561125"/>
                  <a:gd name="connsiteY3" fmla="*/ 8282 h 368036"/>
                  <a:gd name="connsiteX4" fmla="*/ 31713 w 561125"/>
                  <a:gd name="connsiteY4" fmla="*/ 1518 h 368036"/>
                  <a:gd name="connsiteX5" fmla="*/ 550349 w 561125"/>
                  <a:gd name="connsiteY5" fmla="*/ 327083 h 368036"/>
                  <a:gd name="connsiteX6" fmla="*/ 557113 w 561125"/>
                  <a:gd name="connsiteY6" fmla="*/ 356326 h 368036"/>
                  <a:gd name="connsiteX7" fmla="*/ 539015 w 561125"/>
                  <a:gd name="connsiteY7" fmla="*/ 366325 h 368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1125" h="368036">
                    <a:moveTo>
                      <a:pt x="539015" y="366325"/>
                    </a:moveTo>
                    <a:cubicBezTo>
                      <a:pt x="535014" y="366325"/>
                      <a:pt x="531110" y="365183"/>
                      <a:pt x="527775" y="363088"/>
                    </a:cubicBezTo>
                    <a:lnTo>
                      <a:pt x="9139" y="37523"/>
                    </a:lnTo>
                    <a:cubicBezTo>
                      <a:pt x="-767" y="31332"/>
                      <a:pt x="-3815" y="18187"/>
                      <a:pt x="2472" y="8282"/>
                    </a:cubicBezTo>
                    <a:cubicBezTo>
                      <a:pt x="8662" y="-1720"/>
                      <a:pt x="21807" y="-4672"/>
                      <a:pt x="31713" y="1518"/>
                    </a:cubicBezTo>
                    <a:lnTo>
                      <a:pt x="550349" y="327083"/>
                    </a:lnTo>
                    <a:cubicBezTo>
                      <a:pt x="560255" y="333274"/>
                      <a:pt x="563304" y="346419"/>
                      <a:pt x="557113" y="356326"/>
                    </a:cubicBezTo>
                    <a:cubicBezTo>
                      <a:pt x="553207" y="362611"/>
                      <a:pt x="546349" y="366325"/>
                      <a:pt x="539015" y="366325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61" name="Freeform: Shape 460">
                <a:extLst>
                  <a:ext uri="{FF2B5EF4-FFF2-40B4-BE49-F238E27FC236}">
                    <a16:creationId xmlns:a16="http://schemas.microsoft.com/office/drawing/2014/main" id="{095D6693-0A72-F693-514A-E6BF34C1076A}"/>
                  </a:ext>
                </a:extLst>
              </p:cNvPr>
              <p:cNvSpPr/>
              <p:nvPr/>
            </p:nvSpPr>
            <p:spPr>
              <a:xfrm rot="17563001">
                <a:off x="3183509" y="3089420"/>
                <a:ext cx="245455" cy="168840"/>
              </a:xfrm>
              <a:custGeom>
                <a:avLst/>
                <a:gdLst>
                  <a:gd name="connsiteX0" fmla="*/ 222804 w 245455"/>
                  <a:gd name="connsiteY0" fmla="*/ 167129 h 168840"/>
                  <a:gd name="connsiteX1" fmla="*/ 211660 w 245455"/>
                  <a:gd name="connsiteY1" fmla="*/ 163890 h 168840"/>
                  <a:gd name="connsiteX2" fmla="*/ 9540 w 245455"/>
                  <a:gd name="connsiteY2" fmla="*/ 37779 h 168840"/>
                  <a:gd name="connsiteX3" fmla="*/ 2205 w 245455"/>
                  <a:gd name="connsiteY3" fmla="*/ 8632 h 168840"/>
                  <a:gd name="connsiteX4" fmla="*/ 31352 w 245455"/>
                  <a:gd name="connsiteY4" fmla="*/ 1298 h 168840"/>
                  <a:gd name="connsiteX5" fmla="*/ 31923 w 245455"/>
                  <a:gd name="connsiteY5" fmla="*/ 1679 h 168840"/>
                  <a:gd name="connsiteX6" fmla="*/ 234520 w 245455"/>
                  <a:gd name="connsiteY6" fmla="*/ 127790 h 168840"/>
                  <a:gd name="connsiteX7" fmla="*/ 241473 w 245455"/>
                  <a:gd name="connsiteY7" fmla="*/ 157032 h 168840"/>
                  <a:gd name="connsiteX8" fmla="*/ 223280 w 245455"/>
                  <a:gd name="connsiteY8" fmla="*/ 167129 h 168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5455" h="168840">
                    <a:moveTo>
                      <a:pt x="222804" y="167129"/>
                    </a:moveTo>
                    <a:cubicBezTo>
                      <a:pt x="218899" y="167129"/>
                      <a:pt x="214993" y="165985"/>
                      <a:pt x="211660" y="163890"/>
                    </a:cubicBezTo>
                    <a:lnTo>
                      <a:pt x="9540" y="37779"/>
                    </a:lnTo>
                    <a:cubicBezTo>
                      <a:pt x="-558" y="31779"/>
                      <a:pt x="-3796" y="18729"/>
                      <a:pt x="2205" y="8632"/>
                    </a:cubicBezTo>
                    <a:cubicBezTo>
                      <a:pt x="8206" y="-1463"/>
                      <a:pt x="21255" y="-4702"/>
                      <a:pt x="31352" y="1298"/>
                    </a:cubicBezTo>
                    <a:cubicBezTo>
                      <a:pt x="31543" y="1393"/>
                      <a:pt x="31732" y="1584"/>
                      <a:pt x="31923" y="1679"/>
                    </a:cubicBezTo>
                    <a:lnTo>
                      <a:pt x="234520" y="127790"/>
                    </a:lnTo>
                    <a:cubicBezTo>
                      <a:pt x="244522" y="133887"/>
                      <a:pt x="247665" y="147031"/>
                      <a:pt x="241473" y="157032"/>
                    </a:cubicBezTo>
                    <a:cubicBezTo>
                      <a:pt x="237567" y="163318"/>
                      <a:pt x="230710" y="167129"/>
                      <a:pt x="223280" y="167129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id="{BD1065C0-F353-E36E-3916-FF33F0686089}"/>
                  </a:ext>
                </a:extLst>
              </p:cNvPr>
              <p:cNvSpPr/>
              <p:nvPr/>
            </p:nvSpPr>
            <p:spPr>
              <a:xfrm rot="17563001">
                <a:off x="1111491" y="4839562"/>
                <a:ext cx="358234" cy="236350"/>
              </a:xfrm>
              <a:custGeom>
                <a:avLst/>
                <a:gdLst>
                  <a:gd name="connsiteX0" fmla="*/ 336033 w 358234"/>
                  <a:gd name="connsiteY0" fmla="*/ 234637 h 236350"/>
                  <a:gd name="connsiteX1" fmla="*/ 324983 w 358234"/>
                  <a:gd name="connsiteY1" fmla="*/ 231494 h 236350"/>
                  <a:gd name="connsiteX2" fmla="*/ 9325 w 358234"/>
                  <a:gd name="connsiteY2" fmla="*/ 37661 h 236350"/>
                  <a:gd name="connsiteX3" fmla="*/ 2372 w 358234"/>
                  <a:gd name="connsiteY3" fmla="*/ 8418 h 236350"/>
                  <a:gd name="connsiteX4" fmla="*/ 31614 w 358234"/>
                  <a:gd name="connsiteY4" fmla="*/ 1465 h 236350"/>
                  <a:gd name="connsiteX5" fmla="*/ 347177 w 358234"/>
                  <a:gd name="connsiteY5" fmla="*/ 195203 h 236350"/>
                  <a:gd name="connsiteX6" fmla="*/ 354416 w 358234"/>
                  <a:gd name="connsiteY6" fmla="*/ 224350 h 236350"/>
                  <a:gd name="connsiteX7" fmla="*/ 336033 w 358234"/>
                  <a:gd name="connsiteY7" fmla="*/ 234637 h 236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8234" h="236350">
                    <a:moveTo>
                      <a:pt x="336033" y="234637"/>
                    </a:moveTo>
                    <a:cubicBezTo>
                      <a:pt x="332127" y="234637"/>
                      <a:pt x="328317" y="233494"/>
                      <a:pt x="324983" y="231494"/>
                    </a:cubicBezTo>
                    <a:lnTo>
                      <a:pt x="9325" y="37661"/>
                    </a:lnTo>
                    <a:cubicBezTo>
                      <a:pt x="-676" y="31469"/>
                      <a:pt x="-3820" y="18420"/>
                      <a:pt x="2372" y="8418"/>
                    </a:cubicBezTo>
                    <a:cubicBezTo>
                      <a:pt x="8563" y="-1582"/>
                      <a:pt x="21612" y="-4726"/>
                      <a:pt x="31614" y="1465"/>
                    </a:cubicBezTo>
                    <a:lnTo>
                      <a:pt x="347177" y="195203"/>
                    </a:lnTo>
                    <a:cubicBezTo>
                      <a:pt x="357178" y="201299"/>
                      <a:pt x="360416" y="214349"/>
                      <a:pt x="354416" y="224350"/>
                    </a:cubicBezTo>
                    <a:cubicBezTo>
                      <a:pt x="350511" y="230828"/>
                      <a:pt x="343558" y="234732"/>
                      <a:pt x="336033" y="234637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63" name="Freeform: Shape 462">
                <a:extLst>
                  <a:ext uri="{FF2B5EF4-FFF2-40B4-BE49-F238E27FC236}">
                    <a16:creationId xmlns:a16="http://schemas.microsoft.com/office/drawing/2014/main" id="{F4D50523-1AB5-2F43-4C7D-9F53238934EA}"/>
                  </a:ext>
                </a:extLst>
              </p:cNvPr>
              <p:cNvSpPr/>
              <p:nvPr/>
            </p:nvSpPr>
            <p:spPr>
              <a:xfrm rot="17563001">
                <a:off x="2245292" y="3529245"/>
                <a:ext cx="1556559" cy="811849"/>
              </a:xfrm>
              <a:custGeom>
                <a:avLst/>
                <a:gdLst>
                  <a:gd name="connsiteX0" fmla="*/ 140638 w 1556559"/>
                  <a:gd name="connsiteY0" fmla="*/ 27122 h 811849"/>
                  <a:gd name="connsiteX1" fmla="*/ 835010 w 1556559"/>
                  <a:gd name="connsiteY1" fmla="*/ 11690 h 811849"/>
                  <a:gd name="connsiteX2" fmla="*/ 1538050 w 1556559"/>
                  <a:gd name="connsiteY2" fmla="*/ 294203 h 811849"/>
                  <a:gd name="connsiteX3" fmla="*/ 1418131 w 1556559"/>
                  <a:gd name="connsiteY3" fmla="*/ 520610 h 811849"/>
                  <a:gd name="connsiteX4" fmla="*/ 1195150 w 1556559"/>
                  <a:gd name="connsiteY4" fmla="*/ 686537 h 811849"/>
                  <a:gd name="connsiteX5" fmla="*/ 236840 w 1556559"/>
                  <a:gd name="connsiteY5" fmla="*/ 654628 h 811849"/>
                  <a:gd name="connsiteX6" fmla="*/ 7574 w 1556559"/>
                  <a:gd name="connsiteY6" fmla="*/ 597954 h 811849"/>
                  <a:gd name="connsiteX7" fmla="*/ 140638 w 1556559"/>
                  <a:gd name="connsiteY7" fmla="*/ 27122 h 811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6559" h="811849">
                    <a:moveTo>
                      <a:pt x="140638" y="27122"/>
                    </a:moveTo>
                    <a:cubicBezTo>
                      <a:pt x="140638" y="27122"/>
                      <a:pt x="564881" y="-25742"/>
                      <a:pt x="835010" y="11690"/>
                    </a:cubicBezTo>
                    <a:cubicBezTo>
                      <a:pt x="1045417" y="40933"/>
                      <a:pt x="1668162" y="-108609"/>
                      <a:pt x="1538050" y="294203"/>
                    </a:cubicBezTo>
                    <a:cubicBezTo>
                      <a:pt x="1510047" y="380975"/>
                      <a:pt x="1495283" y="438792"/>
                      <a:pt x="1418131" y="520610"/>
                    </a:cubicBezTo>
                    <a:cubicBezTo>
                      <a:pt x="1376030" y="565380"/>
                      <a:pt x="1260587" y="657676"/>
                      <a:pt x="1195150" y="686537"/>
                    </a:cubicBezTo>
                    <a:cubicBezTo>
                      <a:pt x="877110" y="827031"/>
                      <a:pt x="588885" y="885800"/>
                      <a:pt x="236840" y="654628"/>
                    </a:cubicBezTo>
                    <a:cubicBezTo>
                      <a:pt x="169213" y="610051"/>
                      <a:pt x="88250" y="590048"/>
                      <a:pt x="7574" y="597954"/>
                    </a:cubicBezTo>
                    <a:cubicBezTo>
                      <a:pt x="-39385" y="602717"/>
                      <a:pt x="125684" y="30454"/>
                      <a:pt x="140638" y="27122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64" name="Freeform: Shape 463">
                <a:extLst>
                  <a:ext uri="{FF2B5EF4-FFF2-40B4-BE49-F238E27FC236}">
                    <a16:creationId xmlns:a16="http://schemas.microsoft.com/office/drawing/2014/main" id="{7AC8C8DC-BDD9-0F7B-443A-1AAC5FA17BF8}"/>
                  </a:ext>
                </a:extLst>
              </p:cNvPr>
              <p:cNvSpPr/>
              <p:nvPr/>
            </p:nvSpPr>
            <p:spPr>
              <a:xfrm rot="17563001">
                <a:off x="2061599" y="3587596"/>
                <a:ext cx="1813804" cy="882774"/>
              </a:xfrm>
              <a:custGeom>
                <a:avLst/>
                <a:gdLst>
                  <a:gd name="connsiteX0" fmla="*/ 947325 w 1813804"/>
                  <a:gd name="connsiteY0" fmla="*/ 881063 h 882774"/>
                  <a:gd name="connsiteX1" fmla="*/ 461550 w 1813804"/>
                  <a:gd name="connsiteY1" fmla="*/ 722473 h 882774"/>
                  <a:gd name="connsiteX2" fmla="*/ 246095 w 1813804"/>
                  <a:gd name="connsiteY2" fmla="*/ 669323 h 882774"/>
                  <a:gd name="connsiteX3" fmla="*/ 21209 w 1813804"/>
                  <a:gd name="connsiteY3" fmla="*/ 680561 h 882774"/>
                  <a:gd name="connsiteX4" fmla="*/ -794 w 1813804"/>
                  <a:gd name="connsiteY4" fmla="*/ 659988 h 882774"/>
                  <a:gd name="connsiteX5" fmla="*/ 19780 w 1813804"/>
                  <a:gd name="connsiteY5" fmla="*/ 638080 h 882774"/>
                  <a:gd name="connsiteX6" fmla="*/ 241809 w 1813804"/>
                  <a:gd name="connsiteY6" fmla="*/ 627032 h 882774"/>
                  <a:gd name="connsiteX7" fmla="*/ 484886 w 1813804"/>
                  <a:gd name="connsiteY7" fmla="*/ 687135 h 882774"/>
                  <a:gd name="connsiteX8" fmla="*/ 1422909 w 1813804"/>
                  <a:gd name="connsiteY8" fmla="*/ 717329 h 882774"/>
                  <a:gd name="connsiteX9" fmla="*/ 1639031 w 1813804"/>
                  <a:gd name="connsiteY9" fmla="*/ 556260 h 882774"/>
                  <a:gd name="connsiteX10" fmla="*/ 1748568 w 1813804"/>
                  <a:gd name="connsiteY10" fmla="*/ 355188 h 882774"/>
                  <a:gd name="connsiteX11" fmla="*/ 1754187 w 1813804"/>
                  <a:gd name="connsiteY11" fmla="*/ 337947 h 882774"/>
                  <a:gd name="connsiteX12" fmla="*/ 1747711 w 1813804"/>
                  <a:gd name="connsiteY12" fmla="*/ 170404 h 882774"/>
                  <a:gd name="connsiteX13" fmla="*/ 1330706 w 1813804"/>
                  <a:gd name="connsiteY13" fmla="*/ 96013 h 882774"/>
                  <a:gd name="connsiteX14" fmla="*/ 1065054 w 1813804"/>
                  <a:gd name="connsiteY14" fmla="*/ 82203 h 882774"/>
                  <a:gd name="connsiteX15" fmla="*/ 383541 w 1813804"/>
                  <a:gd name="connsiteY15" fmla="*/ 97537 h 882774"/>
                  <a:gd name="connsiteX16" fmla="*/ 211328 w 1813804"/>
                  <a:gd name="connsiteY16" fmla="*/ 92869 h 882774"/>
                  <a:gd name="connsiteX17" fmla="*/ 191612 w 1813804"/>
                  <a:gd name="connsiteY17" fmla="*/ 70201 h 882774"/>
                  <a:gd name="connsiteX18" fmla="*/ 213900 w 1813804"/>
                  <a:gd name="connsiteY18" fmla="*/ 50484 h 882774"/>
                  <a:gd name="connsiteX19" fmla="*/ 214281 w 1813804"/>
                  <a:gd name="connsiteY19" fmla="*/ 50484 h 882774"/>
                  <a:gd name="connsiteX20" fmla="*/ 372205 w 1813804"/>
                  <a:gd name="connsiteY20" fmla="*/ 56579 h 882774"/>
                  <a:gd name="connsiteX21" fmla="*/ 1077628 w 1813804"/>
                  <a:gd name="connsiteY21" fmla="*/ 41626 h 882774"/>
                  <a:gd name="connsiteX22" fmla="*/ 1329468 w 1813804"/>
                  <a:gd name="connsiteY22" fmla="*/ 53628 h 882774"/>
                  <a:gd name="connsiteX23" fmla="*/ 1781715 w 1813804"/>
                  <a:gd name="connsiteY23" fmla="*/ 144971 h 882774"/>
                  <a:gd name="connsiteX24" fmla="*/ 1794573 w 1813804"/>
                  <a:gd name="connsiteY24" fmla="*/ 350998 h 882774"/>
                  <a:gd name="connsiteX25" fmla="*/ 1789049 w 1813804"/>
                  <a:gd name="connsiteY25" fmla="*/ 368141 h 882774"/>
                  <a:gd name="connsiteX26" fmla="*/ 1669987 w 1813804"/>
                  <a:gd name="connsiteY26" fmla="*/ 585407 h 882774"/>
                  <a:gd name="connsiteX27" fmla="*/ 1440148 w 1813804"/>
                  <a:gd name="connsiteY27" fmla="*/ 756192 h 882774"/>
                  <a:gd name="connsiteX28" fmla="*/ 947325 w 1813804"/>
                  <a:gd name="connsiteY28" fmla="*/ 881063 h 882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13804" h="882774">
                    <a:moveTo>
                      <a:pt x="947325" y="881063"/>
                    </a:moveTo>
                    <a:cubicBezTo>
                      <a:pt x="791687" y="881063"/>
                      <a:pt x="633666" y="835438"/>
                      <a:pt x="461550" y="722473"/>
                    </a:cubicBezTo>
                    <a:cubicBezTo>
                      <a:pt x="397923" y="680657"/>
                      <a:pt x="321913" y="661893"/>
                      <a:pt x="246095" y="669323"/>
                    </a:cubicBezTo>
                    <a:cubicBezTo>
                      <a:pt x="194279" y="674562"/>
                      <a:pt x="28258" y="680275"/>
                      <a:pt x="21209" y="680561"/>
                    </a:cubicBezTo>
                    <a:cubicBezTo>
                      <a:pt x="9494" y="680943"/>
                      <a:pt x="-317" y="671799"/>
                      <a:pt x="-794" y="659988"/>
                    </a:cubicBezTo>
                    <a:cubicBezTo>
                      <a:pt x="-1174" y="648273"/>
                      <a:pt x="8065" y="638462"/>
                      <a:pt x="19780" y="638080"/>
                    </a:cubicBezTo>
                    <a:cubicBezTo>
                      <a:pt x="21495" y="638080"/>
                      <a:pt x="191230" y="632081"/>
                      <a:pt x="241809" y="627032"/>
                    </a:cubicBezTo>
                    <a:cubicBezTo>
                      <a:pt x="327343" y="618744"/>
                      <a:pt x="413068" y="639985"/>
                      <a:pt x="484886" y="687135"/>
                    </a:cubicBezTo>
                    <a:cubicBezTo>
                      <a:pt x="821785" y="908401"/>
                      <a:pt x="1093534" y="862776"/>
                      <a:pt x="1422909" y="717329"/>
                    </a:cubicBezTo>
                    <a:cubicBezTo>
                      <a:pt x="1483868" y="690372"/>
                      <a:pt x="1597216" y="600648"/>
                      <a:pt x="1639031" y="556260"/>
                    </a:cubicBezTo>
                    <a:cubicBezTo>
                      <a:pt x="1707610" y="483490"/>
                      <a:pt x="1723899" y="432435"/>
                      <a:pt x="1748568" y="355188"/>
                    </a:cubicBezTo>
                    <a:lnTo>
                      <a:pt x="1754187" y="337947"/>
                    </a:lnTo>
                    <a:cubicBezTo>
                      <a:pt x="1778286" y="263178"/>
                      <a:pt x="1776191" y="208409"/>
                      <a:pt x="1747711" y="170404"/>
                    </a:cubicBezTo>
                    <a:cubicBezTo>
                      <a:pt x="1684465" y="86107"/>
                      <a:pt x="1496537" y="91442"/>
                      <a:pt x="1330706" y="96013"/>
                    </a:cubicBezTo>
                    <a:cubicBezTo>
                      <a:pt x="1225931" y="98967"/>
                      <a:pt x="1127919" y="101727"/>
                      <a:pt x="1065054" y="82203"/>
                    </a:cubicBezTo>
                    <a:cubicBezTo>
                      <a:pt x="744537" y="-17336"/>
                      <a:pt x="387065" y="96395"/>
                      <a:pt x="383541" y="97537"/>
                    </a:cubicBezTo>
                    <a:cubicBezTo>
                      <a:pt x="365823" y="101632"/>
                      <a:pt x="319627" y="100204"/>
                      <a:pt x="211328" y="92869"/>
                    </a:cubicBezTo>
                    <a:cubicBezTo>
                      <a:pt x="199613" y="92011"/>
                      <a:pt x="190849" y="81917"/>
                      <a:pt x="191612" y="70201"/>
                    </a:cubicBezTo>
                    <a:cubicBezTo>
                      <a:pt x="192278" y="58578"/>
                      <a:pt x="202280" y="49721"/>
                      <a:pt x="213900" y="50484"/>
                    </a:cubicBezTo>
                    <a:cubicBezTo>
                      <a:pt x="213995" y="50484"/>
                      <a:pt x="214186" y="50484"/>
                      <a:pt x="214281" y="50484"/>
                    </a:cubicBezTo>
                    <a:cubicBezTo>
                      <a:pt x="308388" y="56865"/>
                      <a:pt x="361442" y="58960"/>
                      <a:pt x="372205" y="56579"/>
                    </a:cubicBezTo>
                    <a:cubicBezTo>
                      <a:pt x="385445" y="52197"/>
                      <a:pt x="743681" y="-62007"/>
                      <a:pt x="1077628" y="41626"/>
                    </a:cubicBezTo>
                    <a:cubicBezTo>
                      <a:pt x="1133729" y="59055"/>
                      <a:pt x="1228885" y="56388"/>
                      <a:pt x="1329468" y="53628"/>
                    </a:cubicBezTo>
                    <a:cubicBezTo>
                      <a:pt x="1505681" y="48579"/>
                      <a:pt x="1705324" y="43054"/>
                      <a:pt x="1781715" y="144971"/>
                    </a:cubicBezTo>
                    <a:cubicBezTo>
                      <a:pt x="1818577" y="194121"/>
                      <a:pt x="1822864" y="263461"/>
                      <a:pt x="1794573" y="350998"/>
                    </a:cubicBezTo>
                    <a:lnTo>
                      <a:pt x="1789049" y="368141"/>
                    </a:lnTo>
                    <a:cubicBezTo>
                      <a:pt x="1763617" y="447962"/>
                      <a:pt x="1745139" y="505588"/>
                      <a:pt x="1669987" y="585407"/>
                    </a:cubicBezTo>
                    <a:cubicBezTo>
                      <a:pt x="1626077" y="632081"/>
                      <a:pt x="1508062" y="726377"/>
                      <a:pt x="1440148" y="756192"/>
                    </a:cubicBezTo>
                    <a:cubicBezTo>
                      <a:pt x="1270032" y="831248"/>
                      <a:pt x="1110012" y="881063"/>
                      <a:pt x="947325" y="881063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1065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reveal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1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4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2750"/>
                                        <p:tgtEl>
                                          <p:spTgt spid="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2.59259E-6 L 0.10716 0.31088 L 0.34675 0.31458 L 0.12175 0.39074 L 0.37487 0.42384 L 0.11459 0.56273 L 0.41146 0.54977 L 0.12292 0.70347 L 0.38737 0.73865 L 0.13841 0.82407 L 0.37904 0.92222 L 0.16042 0.96481 L 0.37188 1.07037 L 0.12917 1.10185 L 0.41354 1.17592 L 0.13841 1.23889 L 0.39362 1.27963 C 0.42396 0.94375 0.45404 0.60787 0.48425 0.27199 L 0.53737 0.52037 C 0.54219 0.44444 0.54714 0.36852 0.55195 0.29259 L 0.61341 0.51458 C 0.61901 0.44375 0.62448 0.37268 0.63008 0.30185 L 0.67591 0.52963 L 0.70612 0.28148 C 0.71511 0.35995 0.72422 0.43819 0.7332 0.51666 L 0.7582 0.25532 L 0.81237 0.50347 C 0.82305 0.4375 0.83399 0.37153 0.84466 0.30555 L 0.49584 0.57384 L 0.52175 0.98889 L 0.56354 0.54606 C 0.57878 0.69815 0.59401 0.84977 0.60925 1.00162 L 0.62904 0.53703 L 0.68945 1.02037 C 0.70443 0.85231 0.7194 0.68449 0.73438 0.51666 C 0.74336 0.68819 0.75248 0.85972 0.76146 1.03148 L 0.84258 0.49815 C 0.85365 0.6537 0.86485 0.80903 0.87591 0.96481 C 0.89076 0.81481 0.90586 0.66458 0.9207 0.51458 C 0.93151 0.65972 0.94232 0.80486 0.953 0.94977 L 0.74987 1.04791 L 0.88425 0.84051 L 0.9582 0.81111 L 1.0125 0.83518 L 1.02591 0.88865 C 1.02357 0.9331 1.0211 0.97754 1.01875 1.02199 L 0.91862 1.1831 L 0.86341 1.17014 L 0.88112 1.05555 L 0.978 0.97384 L 1.04466 0.96852 C 1.06159 0.98703 1.0944 1.22037 1.11146 1.23889 " pathEditMode="relative" rAng="0" ptsTypes="AAAAAAAAAAAAAAAAAAAAAAAAAAAAAAAAAAAAAAAAAAAAAAAAAAAA">
                                      <p:cBhvr>
                                        <p:cTn id="18" dur="7500" fill="hold"/>
                                        <p:tgtEl>
                                          <p:spTgt spid="4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5573" y="6398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A0A7913E-F082-3CB6-CFE5-A70CB2E870E1}"/>
              </a:ext>
            </a:extLst>
          </p:cNvPr>
          <p:cNvGrpSpPr/>
          <p:nvPr/>
        </p:nvGrpSpPr>
        <p:grpSpPr>
          <a:xfrm>
            <a:off x="1003993" y="3527670"/>
            <a:ext cx="2535237" cy="1165879"/>
            <a:chOff x="1055688" y="4607004"/>
            <a:chExt cx="2535237" cy="1165879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E2E1D484-4011-64EF-3C70-D8E29CDD6753}"/>
                </a:ext>
              </a:extLst>
            </p:cNvPr>
            <p:cNvSpPr txBox="1"/>
            <p:nvPr/>
          </p:nvSpPr>
          <p:spPr>
            <a:xfrm>
              <a:off x="1055688" y="5124116"/>
              <a:ext cx="2535237" cy="64876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Lorem ipsum dolor sit </a:t>
              </a:r>
              <a:r>
                <a:rPr lang="en-US" sz="1600" dirty="0" err="1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amet</a:t>
              </a:r>
              <a:r>
                <a:rPr 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. Qui sint neque a velit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55B739BA-88E3-556B-5E43-72311B068F02}"/>
                </a:ext>
              </a:extLst>
            </p:cNvPr>
            <p:cNvSpPr txBox="1"/>
            <p:nvPr/>
          </p:nvSpPr>
          <p:spPr>
            <a:xfrm>
              <a:off x="1055689" y="4607004"/>
              <a:ext cx="253523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sz="32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j-lt"/>
                  <a:cs typeface="Sora ExtraBold" pitchFamily="2" charset="0"/>
                </a:rPr>
                <a:t>Discuss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E1BE3212-B8BA-C337-00FE-DD2F9AF4C49F}"/>
              </a:ext>
            </a:extLst>
          </p:cNvPr>
          <p:cNvGrpSpPr/>
          <p:nvPr/>
        </p:nvGrpSpPr>
        <p:grpSpPr>
          <a:xfrm>
            <a:off x="8650605" y="3527670"/>
            <a:ext cx="2535237" cy="1165879"/>
            <a:chOff x="4828381" y="4607004"/>
            <a:chExt cx="2535237" cy="1165879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27DD1F61-FB88-6B22-9EBF-12D3ECF21742}"/>
                </a:ext>
              </a:extLst>
            </p:cNvPr>
            <p:cNvSpPr txBox="1"/>
            <p:nvPr/>
          </p:nvSpPr>
          <p:spPr>
            <a:xfrm>
              <a:off x="4828381" y="5124116"/>
              <a:ext cx="2535237" cy="64876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Lorem ipsum dolor sit amet. Qui sint neque a velit</a:t>
              </a: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50EC4E6E-2FD2-EA2F-2E1B-B5DE3F56A445}"/>
                </a:ext>
              </a:extLst>
            </p:cNvPr>
            <p:cNvSpPr txBox="1"/>
            <p:nvPr/>
          </p:nvSpPr>
          <p:spPr>
            <a:xfrm>
              <a:off x="4828382" y="4607004"/>
              <a:ext cx="253523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j-lt"/>
                  <a:cs typeface="Sora ExtraBold" pitchFamily="2" charset="0"/>
                </a:rPr>
                <a:t>Deals!</a:t>
              </a:r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8E614E6D-7393-8E09-4794-6C895CC5BB26}"/>
              </a:ext>
            </a:extLst>
          </p:cNvPr>
          <p:cNvSpPr txBox="1"/>
          <p:nvPr/>
        </p:nvSpPr>
        <p:spPr>
          <a:xfrm>
            <a:off x="1055688" y="549275"/>
            <a:ext cx="1008062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spc="-150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Custom Image Placeholder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6A0182FD-3DAF-6456-8957-C85EEFEE851A}"/>
              </a:ext>
            </a:extLst>
          </p:cNvPr>
          <p:cNvSpPr txBox="1"/>
          <p:nvPr/>
        </p:nvSpPr>
        <p:spPr>
          <a:xfrm>
            <a:off x="3611563" y="1299343"/>
            <a:ext cx="496887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chemeClr val="tx1">
                    <a:lumMod val="65000"/>
                    <a:lumOff val="35000"/>
                  </a:schemeClr>
                </a:solidFill>
                <a:cs typeface="Sora ExtraBold" pitchFamily="2" charset="0"/>
              </a:defRPr>
            </a:lvl1pPr>
          </a:lstStyle>
          <a:p>
            <a:r>
              <a:rPr lang="en-US" sz="16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Subtitle text here</a:t>
            </a:r>
          </a:p>
        </p:txBody>
      </p:sp>
      <p:grpSp>
        <p:nvGrpSpPr>
          <p:cNvPr id="18" name="Graphic 16">
            <a:extLst>
              <a:ext uri="{FF2B5EF4-FFF2-40B4-BE49-F238E27FC236}">
                <a16:creationId xmlns:a16="http://schemas.microsoft.com/office/drawing/2014/main" id="{3A8C88F7-7E99-4A37-275C-08F5F00E28F8}"/>
              </a:ext>
            </a:extLst>
          </p:cNvPr>
          <p:cNvGrpSpPr/>
          <p:nvPr/>
        </p:nvGrpSpPr>
        <p:grpSpPr>
          <a:xfrm>
            <a:off x="3943433" y="2083662"/>
            <a:ext cx="4305134" cy="3660472"/>
            <a:chOff x="3954158" y="2142352"/>
            <a:chExt cx="4305134" cy="3660472"/>
          </a:xfrm>
        </p:grpSpPr>
        <p:grpSp>
          <p:nvGrpSpPr>
            <p:cNvPr id="19" name="Graphic 16">
              <a:extLst>
                <a:ext uri="{FF2B5EF4-FFF2-40B4-BE49-F238E27FC236}">
                  <a16:creationId xmlns:a16="http://schemas.microsoft.com/office/drawing/2014/main" id="{75DF12FF-ACA2-3F34-3D48-D510ACA41EF2}"/>
                </a:ext>
              </a:extLst>
            </p:cNvPr>
            <p:cNvGrpSpPr/>
            <p:nvPr/>
          </p:nvGrpSpPr>
          <p:grpSpPr>
            <a:xfrm>
              <a:off x="3954158" y="2142352"/>
              <a:ext cx="2109192" cy="3576045"/>
              <a:chOff x="3954158" y="2142352"/>
              <a:chExt cx="2109192" cy="3576045"/>
            </a:xfrm>
          </p:grpSpPr>
          <p:grpSp>
            <p:nvGrpSpPr>
              <p:cNvPr id="20" name="Graphic 16">
                <a:extLst>
                  <a:ext uri="{FF2B5EF4-FFF2-40B4-BE49-F238E27FC236}">
                    <a16:creationId xmlns:a16="http://schemas.microsoft.com/office/drawing/2014/main" id="{D1A22374-493A-ECA2-25A1-BA0A25E8EBEF}"/>
                  </a:ext>
                </a:extLst>
              </p:cNvPr>
              <p:cNvGrpSpPr/>
              <p:nvPr/>
            </p:nvGrpSpPr>
            <p:grpSpPr>
              <a:xfrm>
                <a:off x="5353739" y="3093928"/>
                <a:ext cx="709611" cy="927193"/>
                <a:chOff x="5353739" y="3093928"/>
                <a:chExt cx="709611" cy="927193"/>
              </a:xfrm>
            </p:grpSpPr>
            <p:sp>
              <p:nvSpPr>
                <p:cNvPr id="21" name="Freeform: Shape 20">
                  <a:extLst>
                    <a:ext uri="{FF2B5EF4-FFF2-40B4-BE49-F238E27FC236}">
                      <a16:creationId xmlns:a16="http://schemas.microsoft.com/office/drawing/2014/main" id="{F96A0DD7-40E1-FB6E-6452-A53DAAB8E006}"/>
                    </a:ext>
                  </a:extLst>
                </p:cNvPr>
                <p:cNvSpPr/>
                <p:nvPr/>
              </p:nvSpPr>
              <p:spPr>
                <a:xfrm>
                  <a:off x="5358962" y="3099257"/>
                  <a:ext cx="699118" cy="916869"/>
                </a:xfrm>
                <a:custGeom>
                  <a:avLst/>
                  <a:gdLst>
                    <a:gd name="connsiteX0" fmla="*/ 11580 w 699118"/>
                    <a:gd name="connsiteY0" fmla="*/ 0 h 916869"/>
                    <a:gd name="connsiteX1" fmla="*/ 699119 w 699118"/>
                    <a:gd name="connsiteY1" fmla="*/ 799025 h 916869"/>
                    <a:gd name="connsiteX2" fmla="*/ 550848 w 699118"/>
                    <a:gd name="connsiteY2" fmla="*/ 916870 h 916869"/>
                    <a:gd name="connsiteX3" fmla="*/ 0 w 699118"/>
                    <a:gd name="connsiteY3" fmla="*/ 369881 h 916869"/>
                    <a:gd name="connsiteX4" fmla="*/ 11580 w 699118"/>
                    <a:gd name="connsiteY4" fmla="*/ 0 h 916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9118" h="916869">
                      <a:moveTo>
                        <a:pt x="11580" y="0"/>
                      </a:moveTo>
                      <a:cubicBezTo>
                        <a:pt x="186871" y="121477"/>
                        <a:pt x="436183" y="429598"/>
                        <a:pt x="699119" y="799025"/>
                      </a:cubicBezTo>
                      <a:lnTo>
                        <a:pt x="550848" y="916870"/>
                      </a:lnTo>
                      <a:cubicBezTo>
                        <a:pt x="349446" y="694578"/>
                        <a:pt x="135555" y="444357"/>
                        <a:pt x="0" y="369881"/>
                      </a:cubicBezTo>
                      <a:lnTo>
                        <a:pt x="11580" y="0"/>
                      </a:lnTo>
                      <a:close/>
                    </a:path>
                  </a:pathLst>
                </a:custGeom>
                <a:solidFill>
                  <a:srgbClr val="F2F2F2"/>
                </a:solidFill>
                <a:ln w="2269" cap="flat">
                  <a:solidFill>
                    <a:schemeClr val="tx1">
                      <a:lumMod val="95000"/>
                      <a:lumOff val="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22" name="Freeform: Shape 21">
                  <a:extLst>
                    <a:ext uri="{FF2B5EF4-FFF2-40B4-BE49-F238E27FC236}">
                      <a16:creationId xmlns:a16="http://schemas.microsoft.com/office/drawing/2014/main" id="{F01F30D8-AD6B-67FD-C1B8-FBB005720B44}"/>
                    </a:ext>
                  </a:extLst>
                </p:cNvPr>
                <p:cNvSpPr/>
                <p:nvPr/>
              </p:nvSpPr>
              <p:spPr>
                <a:xfrm>
                  <a:off x="5353739" y="3093928"/>
                  <a:ext cx="709611" cy="927193"/>
                </a:xfrm>
                <a:custGeom>
                  <a:avLst/>
                  <a:gdLst>
                    <a:gd name="connsiteX0" fmla="*/ 556071 w 709611"/>
                    <a:gd name="connsiteY0" fmla="*/ 927194 h 927193"/>
                    <a:gd name="connsiteX1" fmla="*/ 552211 w 709611"/>
                    <a:gd name="connsiteY1" fmla="*/ 925377 h 927193"/>
                    <a:gd name="connsiteX2" fmla="*/ 468880 w 709611"/>
                    <a:gd name="connsiteY2" fmla="*/ 832964 h 927193"/>
                    <a:gd name="connsiteX3" fmla="*/ 2725 w 709611"/>
                    <a:gd name="connsiteY3" fmla="*/ 379524 h 927193"/>
                    <a:gd name="connsiteX4" fmla="*/ 0 w 709611"/>
                    <a:gd name="connsiteY4" fmla="*/ 374756 h 927193"/>
                    <a:gd name="connsiteX5" fmla="*/ 11353 w 709611"/>
                    <a:gd name="connsiteY5" fmla="*/ 5102 h 927193"/>
                    <a:gd name="connsiteX6" fmla="*/ 14305 w 709611"/>
                    <a:gd name="connsiteY6" fmla="*/ 560 h 927193"/>
                    <a:gd name="connsiteX7" fmla="*/ 19754 w 709611"/>
                    <a:gd name="connsiteY7" fmla="*/ 1015 h 927193"/>
                    <a:gd name="connsiteX8" fmla="*/ 708655 w 709611"/>
                    <a:gd name="connsiteY8" fmla="*/ 801175 h 927193"/>
                    <a:gd name="connsiteX9" fmla="*/ 707747 w 709611"/>
                    <a:gd name="connsiteY9" fmla="*/ 808214 h 927193"/>
                    <a:gd name="connsiteX10" fmla="*/ 559477 w 709611"/>
                    <a:gd name="connsiteY10" fmla="*/ 926058 h 927193"/>
                    <a:gd name="connsiteX11" fmla="*/ 556071 w 709611"/>
                    <a:gd name="connsiteY11" fmla="*/ 927194 h 927193"/>
                    <a:gd name="connsiteX12" fmla="*/ 10672 w 709611"/>
                    <a:gd name="connsiteY12" fmla="*/ 372031 h 927193"/>
                    <a:gd name="connsiteX13" fmla="*/ 476827 w 709611"/>
                    <a:gd name="connsiteY13" fmla="*/ 826152 h 927193"/>
                    <a:gd name="connsiteX14" fmla="*/ 556752 w 709611"/>
                    <a:gd name="connsiteY14" fmla="*/ 914932 h 927193"/>
                    <a:gd name="connsiteX15" fmla="*/ 697302 w 709611"/>
                    <a:gd name="connsiteY15" fmla="*/ 803219 h 927193"/>
                    <a:gd name="connsiteX16" fmla="*/ 21571 w 709611"/>
                    <a:gd name="connsiteY16" fmla="*/ 15092 h 927193"/>
                    <a:gd name="connsiteX17" fmla="*/ 10672 w 709611"/>
                    <a:gd name="connsiteY17" fmla="*/ 372031 h 927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09611" h="927193">
                      <a:moveTo>
                        <a:pt x="556071" y="927194"/>
                      </a:moveTo>
                      <a:cubicBezTo>
                        <a:pt x="554709" y="927194"/>
                        <a:pt x="553119" y="926513"/>
                        <a:pt x="552211" y="925377"/>
                      </a:cubicBezTo>
                      <a:cubicBezTo>
                        <a:pt x="524509" y="894951"/>
                        <a:pt x="496808" y="863844"/>
                        <a:pt x="468880" y="832964"/>
                      </a:cubicBezTo>
                      <a:cubicBezTo>
                        <a:pt x="296768" y="641325"/>
                        <a:pt x="118980" y="443328"/>
                        <a:pt x="2725" y="379524"/>
                      </a:cubicBezTo>
                      <a:cubicBezTo>
                        <a:pt x="908" y="378616"/>
                        <a:pt x="0" y="376799"/>
                        <a:pt x="0" y="374756"/>
                      </a:cubicBezTo>
                      <a:lnTo>
                        <a:pt x="11353" y="5102"/>
                      </a:lnTo>
                      <a:cubicBezTo>
                        <a:pt x="11353" y="3285"/>
                        <a:pt x="12488" y="1469"/>
                        <a:pt x="14305" y="560"/>
                      </a:cubicBezTo>
                      <a:cubicBezTo>
                        <a:pt x="16121" y="-348"/>
                        <a:pt x="18165" y="-121"/>
                        <a:pt x="19754" y="1015"/>
                      </a:cubicBezTo>
                      <a:cubicBezTo>
                        <a:pt x="175745" y="109095"/>
                        <a:pt x="407573" y="378389"/>
                        <a:pt x="708655" y="801175"/>
                      </a:cubicBezTo>
                      <a:cubicBezTo>
                        <a:pt x="710245" y="803446"/>
                        <a:pt x="709791" y="806625"/>
                        <a:pt x="707747" y="808214"/>
                      </a:cubicBezTo>
                      <a:lnTo>
                        <a:pt x="559477" y="926058"/>
                      </a:lnTo>
                      <a:cubicBezTo>
                        <a:pt x="558568" y="926967"/>
                        <a:pt x="557206" y="927194"/>
                        <a:pt x="556071" y="927194"/>
                      </a:cubicBezTo>
                      <a:close/>
                      <a:moveTo>
                        <a:pt x="10672" y="372031"/>
                      </a:moveTo>
                      <a:cubicBezTo>
                        <a:pt x="128516" y="438333"/>
                        <a:pt x="305623" y="635421"/>
                        <a:pt x="476827" y="826152"/>
                      </a:cubicBezTo>
                      <a:cubicBezTo>
                        <a:pt x="503620" y="855897"/>
                        <a:pt x="530186" y="885642"/>
                        <a:pt x="556752" y="914932"/>
                      </a:cubicBezTo>
                      <a:lnTo>
                        <a:pt x="697302" y="803219"/>
                      </a:lnTo>
                      <a:cubicBezTo>
                        <a:pt x="403259" y="390650"/>
                        <a:pt x="175972" y="125671"/>
                        <a:pt x="21571" y="15092"/>
                      </a:cubicBezTo>
                      <a:lnTo>
                        <a:pt x="10672" y="3720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2269" cap="flat">
                  <a:solidFill>
                    <a:schemeClr val="tx1">
                      <a:lumMod val="95000"/>
                      <a:lumOff val="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</p:grpSp>
          <p:grpSp>
            <p:nvGrpSpPr>
              <p:cNvPr id="28" name="Graphic 16">
                <a:extLst>
                  <a:ext uri="{FF2B5EF4-FFF2-40B4-BE49-F238E27FC236}">
                    <a16:creationId xmlns:a16="http://schemas.microsoft.com/office/drawing/2014/main" id="{235455F6-590E-1EAC-1B45-E26B8FE34BF3}"/>
                  </a:ext>
                </a:extLst>
              </p:cNvPr>
              <p:cNvGrpSpPr/>
              <p:nvPr/>
            </p:nvGrpSpPr>
            <p:grpSpPr>
              <a:xfrm>
                <a:off x="4893608" y="4144188"/>
                <a:ext cx="428846" cy="1574209"/>
                <a:chOff x="4893608" y="4144188"/>
                <a:chExt cx="428846" cy="1574209"/>
              </a:xfrm>
            </p:grpSpPr>
            <p:sp>
              <p:nvSpPr>
                <p:cNvPr id="29" name="Freeform: Shape 28">
                  <a:extLst>
                    <a:ext uri="{FF2B5EF4-FFF2-40B4-BE49-F238E27FC236}">
                      <a16:creationId xmlns:a16="http://schemas.microsoft.com/office/drawing/2014/main" id="{B9571EFB-7744-BB67-C29F-9A56F14B0FAC}"/>
                    </a:ext>
                  </a:extLst>
                </p:cNvPr>
                <p:cNvSpPr/>
                <p:nvPr/>
              </p:nvSpPr>
              <p:spPr>
                <a:xfrm>
                  <a:off x="4898715" y="4149638"/>
                  <a:ext cx="418286" cy="1563537"/>
                </a:xfrm>
                <a:custGeom>
                  <a:avLst/>
                  <a:gdLst>
                    <a:gd name="connsiteX0" fmla="*/ 49267 w 418286"/>
                    <a:gd name="connsiteY0" fmla="*/ 1163684 h 1563537"/>
                    <a:gd name="connsiteX1" fmla="*/ 20431 w 418286"/>
                    <a:gd name="connsiteY1" fmla="*/ 1563538 h 1563537"/>
                    <a:gd name="connsiteX2" fmla="*/ 292449 w 418286"/>
                    <a:gd name="connsiteY2" fmla="*/ 1563538 h 1563537"/>
                    <a:gd name="connsiteX3" fmla="*/ 341494 w 418286"/>
                    <a:gd name="connsiteY3" fmla="*/ 987258 h 1563537"/>
                    <a:gd name="connsiteX4" fmla="*/ 418013 w 418286"/>
                    <a:gd name="connsiteY4" fmla="*/ 461614 h 1563537"/>
                    <a:gd name="connsiteX5" fmla="*/ 387814 w 418286"/>
                    <a:gd name="connsiteY5" fmla="*/ 1817 h 1563537"/>
                    <a:gd name="connsiteX6" fmla="*/ 87868 w 418286"/>
                    <a:gd name="connsiteY6" fmla="*/ 0 h 1563537"/>
                    <a:gd name="connsiteX7" fmla="*/ 4536 w 418286"/>
                    <a:gd name="connsiteY7" fmla="*/ 534727 h 1563537"/>
                    <a:gd name="connsiteX8" fmla="*/ 49267 w 418286"/>
                    <a:gd name="connsiteY8" fmla="*/ 1163684 h 15635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8286" h="1563537">
                      <a:moveTo>
                        <a:pt x="49267" y="1163684"/>
                      </a:moveTo>
                      <a:cubicBezTo>
                        <a:pt x="20658" y="1296742"/>
                        <a:pt x="15662" y="1439790"/>
                        <a:pt x="20431" y="1563538"/>
                      </a:cubicBezTo>
                      <a:lnTo>
                        <a:pt x="292449" y="1563538"/>
                      </a:lnTo>
                      <a:cubicBezTo>
                        <a:pt x="322648" y="1342154"/>
                        <a:pt x="310387" y="1144157"/>
                        <a:pt x="341494" y="987258"/>
                      </a:cubicBezTo>
                      <a:cubicBezTo>
                        <a:pt x="387133" y="756792"/>
                        <a:pt x="418013" y="461614"/>
                        <a:pt x="418013" y="461614"/>
                      </a:cubicBezTo>
                      <a:cubicBezTo>
                        <a:pt x="421646" y="225017"/>
                        <a:pt x="387814" y="1817"/>
                        <a:pt x="387814" y="1817"/>
                      </a:cubicBezTo>
                      <a:lnTo>
                        <a:pt x="87868" y="0"/>
                      </a:lnTo>
                      <a:cubicBezTo>
                        <a:pt x="87868" y="0"/>
                        <a:pt x="27015" y="397810"/>
                        <a:pt x="4536" y="534727"/>
                      </a:cubicBezTo>
                      <a:cubicBezTo>
                        <a:pt x="-23619" y="707747"/>
                        <a:pt x="90138" y="973408"/>
                        <a:pt x="49267" y="116368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269" cap="flat">
                  <a:solidFill>
                    <a:schemeClr val="tx1">
                      <a:lumMod val="95000"/>
                      <a:lumOff val="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30" name="Freeform: Shape 29">
                  <a:extLst>
                    <a:ext uri="{FF2B5EF4-FFF2-40B4-BE49-F238E27FC236}">
                      <a16:creationId xmlns:a16="http://schemas.microsoft.com/office/drawing/2014/main" id="{C830433F-6E74-1A22-C0B9-98C3C434327F}"/>
                    </a:ext>
                  </a:extLst>
                </p:cNvPr>
                <p:cNvSpPr/>
                <p:nvPr/>
              </p:nvSpPr>
              <p:spPr>
                <a:xfrm>
                  <a:off x="4893608" y="4144188"/>
                  <a:ext cx="428846" cy="1574209"/>
                </a:xfrm>
                <a:custGeom>
                  <a:avLst/>
                  <a:gdLst>
                    <a:gd name="connsiteX0" fmla="*/ 297330 w 428846"/>
                    <a:gd name="connsiteY0" fmla="*/ 1574209 h 1574209"/>
                    <a:gd name="connsiteX1" fmla="*/ 25538 w 428846"/>
                    <a:gd name="connsiteY1" fmla="*/ 1574209 h 1574209"/>
                    <a:gd name="connsiteX2" fmla="*/ 20316 w 428846"/>
                    <a:gd name="connsiteY2" fmla="*/ 1569214 h 1574209"/>
                    <a:gd name="connsiteX3" fmla="*/ 49380 w 428846"/>
                    <a:gd name="connsiteY3" fmla="*/ 1167998 h 1574209"/>
                    <a:gd name="connsiteX4" fmla="*/ 54602 w 428846"/>
                    <a:gd name="connsiteY4" fmla="*/ 1169133 h 1574209"/>
                    <a:gd name="connsiteX5" fmla="*/ 49380 w 428846"/>
                    <a:gd name="connsiteY5" fmla="*/ 1167998 h 1574209"/>
                    <a:gd name="connsiteX6" fmla="*/ 28263 w 428846"/>
                    <a:gd name="connsiteY6" fmla="*/ 829224 h 1574209"/>
                    <a:gd name="connsiteX7" fmla="*/ 4649 w 428846"/>
                    <a:gd name="connsiteY7" fmla="*/ 539268 h 1574209"/>
                    <a:gd name="connsiteX8" fmla="*/ 87980 w 428846"/>
                    <a:gd name="connsiteY8" fmla="*/ 4541 h 1574209"/>
                    <a:gd name="connsiteX9" fmla="*/ 93202 w 428846"/>
                    <a:gd name="connsiteY9" fmla="*/ 0 h 1574209"/>
                    <a:gd name="connsiteX10" fmla="*/ 393149 w 428846"/>
                    <a:gd name="connsiteY10" fmla="*/ 1816 h 1574209"/>
                    <a:gd name="connsiteX11" fmla="*/ 398371 w 428846"/>
                    <a:gd name="connsiteY11" fmla="*/ 6358 h 1574209"/>
                    <a:gd name="connsiteX12" fmla="*/ 428570 w 428846"/>
                    <a:gd name="connsiteY12" fmla="*/ 467063 h 1574209"/>
                    <a:gd name="connsiteX13" fmla="*/ 351824 w 428846"/>
                    <a:gd name="connsiteY13" fmla="*/ 993616 h 1574209"/>
                    <a:gd name="connsiteX14" fmla="*/ 326393 w 428846"/>
                    <a:gd name="connsiteY14" fmla="*/ 1269948 h 1574209"/>
                    <a:gd name="connsiteX15" fmla="*/ 302779 w 428846"/>
                    <a:gd name="connsiteY15" fmla="*/ 1569441 h 1574209"/>
                    <a:gd name="connsiteX16" fmla="*/ 297330 w 428846"/>
                    <a:gd name="connsiteY16" fmla="*/ 1574209 h 1574209"/>
                    <a:gd name="connsiteX17" fmla="*/ 30534 w 428846"/>
                    <a:gd name="connsiteY17" fmla="*/ 1563764 h 1574209"/>
                    <a:gd name="connsiteX18" fmla="*/ 293015 w 428846"/>
                    <a:gd name="connsiteY18" fmla="*/ 1563764 h 1574209"/>
                    <a:gd name="connsiteX19" fmla="*/ 315948 w 428846"/>
                    <a:gd name="connsiteY19" fmla="*/ 1269721 h 1574209"/>
                    <a:gd name="connsiteX20" fmla="*/ 341606 w 428846"/>
                    <a:gd name="connsiteY20" fmla="*/ 991799 h 1574209"/>
                    <a:gd name="connsiteX21" fmla="*/ 418126 w 428846"/>
                    <a:gd name="connsiteY21" fmla="*/ 466609 h 1574209"/>
                    <a:gd name="connsiteX22" fmla="*/ 388608 w 428846"/>
                    <a:gd name="connsiteY22" fmla="*/ 12715 h 1574209"/>
                    <a:gd name="connsiteX23" fmla="*/ 97743 w 428846"/>
                    <a:gd name="connsiteY23" fmla="*/ 10899 h 1574209"/>
                    <a:gd name="connsiteX24" fmla="*/ 15093 w 428846"/>
                    <a:gd name="connsiteY24" fmla="*/ 541085 h 1574209"/>
                    <a:gd name="connsiteX25" fmla="*/ 38708 w 428846"/>
                    <a:gd name="connsiteY25" fmla="*/ 827408 h 1574209"/>
                    <a:gd name="connsiteX26" fmla="*/ 59824 w 428846"/>
                    <a:gd name="connsiteY26" fmla="*/ 1170269 h 1574209"/>
                    <a:gd name="connsiteX27" fmla="*/ 30534 w 428846"/>
                    <a:gd name="connsiteY27" fmla="*/ 1563764 h 15742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428846" h="1574209">
                      <a:moveTo>
                        <a:pt x="297330" y="1574209"/>
                      </a:moveTo>
                      <a:lnTo>
                        <a:pt x="25538" y="1574209"/>
                      </a:lnTo>
                      <a:cubicBezTo>
                        <a:pt x="22814" y="1574209"/>
                        <a:pt x="20316" y="1571939"/>
                        <a:pt x="20316" y="1569214"/>
                      </a:cubicBezTo>
                      <a:cubicBezTo>
                        <a:pt x="14639" y="1419354"/>
                        <a:pt x="24403" y="1284253"/>
                        <a:pt x="49380" y="1167998"/>
                      </a:cubicBezTo>
                      <a:lnTo>
                        <a:pt x="54602" y="1169133"/>
                      </a:lnTo>
                      <a:lnTo>
                        <a:pt x="49380" y="1167998"/>
                      </a:lnTo>
                      <a:cubicBezTo>
                        <a:pt x="70723" y="1068092"/>
                        <a:pt x="49153" y="946614"/>
                        <a:pt x="28263" y="829224"/>
                      </a:cubicBezTo>
                      <a:cubicBezTo>
                        <a:pt x="9190" y="722506"/>
                        <a:pt x="-8748" y="621464"/>
                        <a:pt x="4649" y="539268"/>
                      </a:cubicBezTo>
                      <a:cubicBezTo>
                        <a:pt x="26674" y="403940"/>
                        <a:pt x="87299" y="8628"/>
                        <a:pt x="87980" y="4541"/>
                      </a:cubicBezTo>
                      <a:cubicBezTo>
                        <a:pt x="88434" y="2043"/>
                        <a:pt x="90477" y="0"/>
                        <a:pt x="93202" y="0"/>
                      </a:cubicBezTo>
                      <a:lnTo>
                        <a:pt x="393149" y="1816"/>
                      </a:lnTo>
                      <a:cubicBezTo>
                        <a:pt x="395647" y="1816"/>
                        <a:pt x="397917" y="3633"/>
                        <a:pt x="398371" y="6358"/>
                      </a:cubicBezTo>
                      <a:cubicBezTo>
                        <a:pt x="398825" y="8628"/>
                        <a:pt x="432203" y="232737"/>
                        <a:pt x="428570" y="467063"/>
                      </a:cubicBezTo>
                      <a:cubicBezTo>
                        <a:pt x="428343" y="470469"/>
                        <a:pt x="397009" y="765647"/>
                        <a:pt x="351824" y="993616"/>
                      </a:cubicBezTo>
                      <a:cubicBezTo>
                        <a:pt x="335703" y="1075358"/>
                        <a:pt x="331161" y="1169815"/>
                        <a:pt x="326393" y="1269948"/>
                      </a:cubicBezTo>
                      <a:cubicBezTo>
                        <a:pt x="321852" y="1365087"/>
                        <a:pt x="317311" y="1463631"/>
                        <a:pt x="302779" y="1569441"/>
                      </a:cubicBezTo>
                      <a:cubicBezTo>
                        <a:pt x="302325" y="1572393"/>
                        <a:pt x="300054" y="1574209"/>
                        <a:pt x="297330" y="1574209"/>
                      </a:cubicBezTo>
                      <a:close/>
                      <a:moveTo>
                        <a:pt x="30534" y="1563764"/>
                      </a:moveTo>
                      <a:lnTo>
                        <a:pt x="293015" y="1563764"/>
                      </a:lnTo>
                      <a:cubicBezTo>
                        <a:pt x="306866" y="1459998"/>
                        <a:pt x="311407" y="1363270"/>
                        <a:pt x="315948" y="1269721"/>
                      </a:cubicBezTo>
                      <a:cubicBezTo>
                        <a:pt x="320717" y="1169133"/>
                        <a:pt x="325258" y="1074222"/>
                        <a:pt x="341606" y="991799"/>
                      </a:cubicBezTo>
                      <a:cubicBezTo>
                        <a:pt x="386791" y="764285"/>
                        <a:pt x="417899" y="469561"/>
                        <a:pt x="418126" y="466609"/>
                      </a:cubicBezTo>
                      <a:cubicBezTo>
                        <a:pt x="421531" y="251810"/>
                        <a:pt x="393149" y="45185"/>
                        <a:pt x="388608" y="12715"/>
                      </a:cubicBezTo>
                      <a:lnTo>
                        <a:pt x="97743" y="10899"/>
                      </a:lnTo>
                      <a:cubicBezTo>
                        <a:pt x="90932" y="55175"/>
                        <a:pt x="35983" y="413704"/>
                        <a:pt x="15093" y="541085"/>
                      </a:cubicBezTo>
                      <a:cubicBezTo>
                        <a:pt x="1924" y="621691"/>
                        <a:pt x="19862" y="721598"/>
                        <a:pt x="38708" y="827408"/>
                      </a:cubicBezTo>
                      <a:cubicBezTo>
                        <a:pt x="59824" y="945933"/>
                        <a:pt x="81622" y="1068546"/>
                        <a:pt x="59824" y="1170269"/>
                      </a:cubicBezTo>
                      <a:cubicBezTo>
                        <a:pt x="34848" y="1284253"/>
                        <a:pt x="25084" y="1416856"/>
                        <a:pt x="30534" y="156376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269" cap="flat">
                  <a:solidFill>
                    <a:schemeClr val="tx1">
                      <a:lumMod val="95000"/>
                      <a:lumOff val="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</p:grpSp>
          <p:grpSp>
            <p:nvGrpSpPr>
              <p:cNvPr id="34" name="Graphic 16">
                <a:extLst>
                  <a:ext uri="{FF2B5EF4-FFF2-40B4-BE49-F238E27FC236}">
                    <a16:creationId xmlns:a16="http://schemas.microsoft.com/office/drawing/2014/main" id="{DF9EC907-5BC3-03ED-525C-1F61ACC8C40A}"/>
                  </a:ext>
                </a:extLst>
              </p:cNvPr>
              <p:cNvGrpSpPr/>
              <p:nvPr/>
            </p:nvGrpSpPr>
            <p:grpSpPr>
              <a:xfrm>
                <a:off x="4513558" y="3001355"/>
                <a:ext cx="900125" cy="1348776"/>
                <a:chOff x="4513558" y="3001355"/>
                <a:chExt cx="900125" cy="1348776"/>
              </a:xfrm>
            </p:grpSpPr>
            <p:sp>
              <p:nvSpPr>
                <p:cNvPr id="35" name="Freeform: Shape 34">
                  <a:extLst>
                    <a:ext uri="{FF2B5EF4-FFF2-40B4-BE49-F238E27FC236}">
                      <a16:creationId xmlns:a16="http://schemas.microsoft.com/office/drawing/2014/main" id="{B2947F7D-CBCB-8112-C273-27BDAB236438}"/>
                    </a:ext>
                  </a:extLst>
                </p:cNvPr>
                <p:cNvSpPr/>
                <p:nvPr/>
              </p:nvSpPr>
              <p:spPr>
                <a:xfrm>
                  <a:off x="4518922" y="3006644"/>
                  <a:ext cx="889538" cy="1338467"/>
                </a:xfrm>
                <a:custGeom>
                  <a:avLst/>
                  <a:gdLst>
                    <a:gd name="connsiteX0" fmla="*/ 889539 w 889538"/>
                    <a:gd name="connsiteY0" fmla="*/ 76718 h 1338467"/>
                    <a:gd name="connsiteX1" fmla="*/ 889539 w 889538"/>
                    <a:gd name="connsiteY1" fmla="*/ 544009 h 1338467"/>
                    <a:gd name="connsiteX2" fmla="*/ 870466 w 889538"/>
                    <a:gd name="connsiteY2" fmla="*/ 806036 h 1338467"/>
                    <a:gd name="connsiteX3" fmla="*/ 828687 w 889538"/>
                    <a:gd name="connsiteY3" fmla="*/ 1231547 h 1338467"/>
                    <a:gd name="connsiteX4" fmla="*/ 24212 w 889538"/>
                    <a:gd name="connsiteY4" fmla="*/ 1282409 h 1338467"/>
                    <a:gd name="connsiteX5" fmla="*/ 9907 w 889538"/>
                    <a:gd name="connsiteY5" fmla="*/ 737691 h 1338467"/>
                    <a:gd name="connsiteX6" fmla="*/ 8090 w 889538"/>
                    <a:gd name="connsiteY6" fmla="*/ 403458 h 1338467"/>
                    <a:gd name="connsiteX7" fmla="*/ 4230 w 889538"/>
                    <a:gd name="connsiteY7" fmla="*/ 107144 h 1338467"/>
                    <a:gd name="connsiteX8" fmla="*/ 116171 w 889538"/>
                    <a:gd name="connsiteY8" fmla="*/ 54239 h 1338467"/>
                    <a:gd name="connsiteX9" fmla="*/ 889539 w 889538"/>
                    <a:gd name="connsiteY9" fmla="*/ 76718 h 1338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89538" h="1338467">
                      <a:moveTo>
                        <a:pt x="889539" y="76718"/>
                      </a:moveTo>
                      <a:lnTo>
                        <a:pt x="889539" y="544009"/>
                      </a:lnTo>
                      <a:cubicBezTo>
                        <a:pt x="870466" y="673206"/>
                        <a:pt x="874326" y="734058"/>
                        <a:pt x="870466" y="806036"/>
                      </a:cubicBezTo>
                      <a:lnTo>
                        <a:pt x="828687" y="1231547"/>
                      </a:lnTo>
                      <a:cubicBezTo>
                        <a:pt x="828687" y="1231547"/>
                        <a:pt x="600945" y="1433404"/>
                        <a:pt x="24212" y="1282409"/>
                      </a:cubicBezTo>
                      <a:lnTo>
                        <a:pt x="9907" y="737691"/>
                      </a:lnTo>
                      <a:cubicBezTo>
                        <a:pt x="143" y="626431"/>
                        <a:pt x="47372" y="507906"/>
                        <a:pt x="8090" y="403458"/>
                      </a:cubicBezTo>
                      <a:lnTo>
                        <a:pt x="4230" y="107144"/>
                      </a:lnTo>
                      <a:cubicBezTo>
                        <a:pt x="4230" y="107144"/>
                        <a:pt x="-33462" y="100333"/>
                        <a:pt x="116171" y="54239"/>
                      </a:cubicBezTo>
                      <a:cubicBezTo>
                        <a:pt x="325294" y="-10246"/>
                        <a:pt x="711523" y="-33406"/>
                        <a:pt x="889539" y="76718"/>
                      </a:cubicBezTo>
                      <a:close/>
                    </a:path>
                  </a:pathLst>
                </a:custGeom>
                <a:solidFill>
                  <a:srgbClr val="F2F2F2"/>
                </a:solidFill>
                <a:ln w="2269" cap="flat">
                  <a:solidFill>
                    <a:schemeClr val="tx1">
                      <a:lumMod val="95000"/>
                      <a:lumOff val="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36" name="Freeform: Shape 35">
                  <a:extLst>
                    <a:ext uri="{FF2B5EF4-FFF2-40B4-BE49-F238E27FC236}">
                      <a16:creationId xmlns:a16="http://schemas.microsoft.com/office/drawing/2014/main" id="{6B1EC0C3-49F2-7308-E900-3FEBD5415111}"/>
                    </a:ext>
                  </a:extLst>
                </p:cNvPr>
                <p:cNvSpPr/>
                <p:nvPr/>
              </p:nvSpPr>
              <p:spPr>
                <a:xfrm>
                  <a:off x="4513558" y="3001355"/>
                  <a:ext cx="900125" cy="1348776"/>
                </a:xfrm>
                <a:custGeom>
                  <a:avLst/>
                  <a:gdLst>
                    <a:gd name="connsiteX0" fmla="*/ 425796 w 900125"/>
                    <a:gd name="connsiteY0" fmla="*/ 1348777 h 1348776"/>
                    <a:gd name="connsiteX1" fmla="*/ 28214 w 900125"/>
                    <a:gd name="connsiteY1" fmla="*/ 1292693 h 1348776"/>
                    <a:gd name="connsiteX2" fmla="*/ 24353 w 900125"/>
                    <a:gd name="connsiteY2" fmla="*/ 1287697 h 1348776"/>
                    <a:gd name="connsiteX3" fmla="*/ 10049 w 900125"/>
                    <a:gd name="connsiteY3" fmla="*/ 742980 h 1348776"/>
                    <a:gd name="connsiteX4" fmla="*/ 16406 w 900125"/>
                    <a:gd name="connsiteY4" fmla="*/ 607425 h 1348776"/>
                    <a:gd name="connsiteX5" fmla="*/ 8459 w 900125"/>
                    <a:gd name="connsiteY5" fmla="*/ 410336 h 1348776"/>
                    <a:gd name="connsiteX6" fmla="*/ 8232 w 900125"/>
                    <a:gd name="connsiteY6" fmla="*/ 408520 h 1348776"/>
                    <a:gd name="connsiteX7" fmla="*/ 4372 w 900125"/>
                    <a:gd name="connsiteY7" fmla="*/ 115612 h 1348776"/>
                    <a:gd name="connsiteX8" fmla="*/ 58 w 900125"/>
                    <a:gd name="connsiteY8" fmla="*/ 109027 h 1348776"/>
                    <a:gd name="connsiteX9" fmla="*/ 119946 w 900125"/>
                    <a:gd name="connsiteY9" fmla="*/ 54079 h 1348776"/>
                    <a:gd name="connsiteX10" fmla="*/ 897628 w 900125"/>
                    <a:gd name="connsiteY10" fmla="*/ 77239 h 1348776"/>
                    <a:gd name="connsiteX11" fmla="*/ 900125 w 900125"/>
                    <a:gd name="connsiteY11" fmla="*/ 81780 h 1348776"/>
                    <a:gd name="connsiteX12" fmla="*/ 900125 w 900125"/>
                    <a:gd name="connsiteY12" fmla="*/ 549070 h 1348776"/>
                    <a:gd name="connsiteX13" fmla="*/ 900125 w 900125"/>
                    <a:gd name="connsiteY13" fmla="*/ 549751 h 1348776"/>
                    <a:gd name="connsiteX14" fmla="*/ 883096 w 900125"/>
                    <a:gd name="connsiteY14" fmla="*/ 756376 h 1348776"/>
                    <a:gd name="connsiteX15" fmla="*/ 881052 w 900125"/>
                    <a:gd name="connsiteY15" fmla="*/ 811552 h 1348776"/>
                    <a:gd name="connsiteX16" fmla="*/ 839273 w 900125"/>
                    <a:gd name="connsiteY16" fmla="*/ 1237290 h 1348776"/>
                    <a:gd name="connsiteX17" fmla="*/ 837457 w 900125"/>
                    <a:gd name="connsiteY17" fmla="*/ 1240696 h 1348776"/>
                    <a:gd name="connsiteX18" fmla="*/ 649224 w 900125"/>
                    <a:gd name="connsiteY18" fmla="*/ 1324027 h 1348776"/>
                    <a:gd name="connsiteX19" fmla="*/ 425796 w 900125"/>
                    <a:gd name="connsiteY19" fmla="*/ 1348777 h 1348776"/>
                    <a:gd name="connsiteX20" fmla="*/ 34798 w 900125"/>
                    <a:gd name="connsiteY20" fmla="*/ 1283610 h 1348776"/>
                    <a:gd name="connsiteX21" fmla="*/ 646953 w 900125"/>
                    <a:gd name="connsiteY21" fmla="*/ 1313809 h 1348776"/>
                    <a:gd name="connsiteX22" fmla="*/ 829055 w 900125"/>
                    <a:gd name="connsiteY22" fmla="*/ 1234111 h 1348776"/>
                    <a:gd name="connsiteX23" fmla="*/ 870607 w 900125"/>
                    <a:gd name="connsiteY23" fmla="*/ 810644 h 1348776"/>
                    <a:gd name="connsiteX24" fmla="*/ 872424 w 900125"/>
                    <a:gd name="connsiteY24" fmla="*/ 756149 h 1348776"/>
                    <a:gd name="connsiteX25" fmla="*/ 889453 w 900125"/>
                    <a:gd name="connsiteY25" fmla="*/ 548616 h 1348776"/>
                    <a:gd name="connsiteX26" fmla="*/ 889453 w 900125"/>
                    <a:gd name="connsiteY26" fmla="*/ 84732 h 1348776"/>
                    <a:gd name="connsiteX27" fmla="*/ 122898 w 900125"/>
                    <a:gd name="connsiteY27" fmla="*/ 64296 h 1348776"/>
                    <a:gd name="connsiteX28" fmla="*/ 11865 w 900125"/>
                    <a:gd name="connsiteY28" fmla="*/ 107665 h 1348776"/>
                    <a:gd name="connsiteX29" fmla="*/ 14590 w 900125"/>
                    <a:gd name="connsiteY29" fmla="*/ 112206 h 1348776"/>
                    <a:gd name="connsiteX30" fmla="*/ 18450 w 900125"/>
                    <a:gd name="connsiteY30" fmla="*/ 407612 h 1348776"/>
                    <a:gd name="connsiteX31" fmla="*/ 26624 w 900125"/>
                    <a:gd name="connsiteY31" fmla="*/ 608560 h 1348776"/>
                    <a:gd name="connsiteX32" fmla="*/ 20266 w 900125"/>
                    <a:gd name="connsiteY32" fmla="*/ 742299 h 1348776"/>
                    <a:gd name="connsiteX33" fmla="*/ 34798 w 900125"/>
                    <a:gd name="connsiteY33" fmla="*/ 1283610 h 1348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900125" h="1348776">
                      <a:moveTo>
                        <a:pt x="425796" y="1348777"/>
                      </a:moveTo>
                      <a:cubicBezTo>
                        <a:pt x="319305" y="1348777"/>
                        <a:pt x="187156" y="1334472"/>
                        <a:pt x="28214" y="1292693"/>
                      </a:cubicBezTo>
                      <a:cubicBezTo>
                        <a:pt x="25943" y="1292012"/>
                        <a:pt x="24353" y="1290195"/>
                        <a:pt x="24353" y="1287697"/>
                      </a:cubicBezTo>
                      <a:lnTo>
                        <a:pt x="10049" y="742980"/>
                      </a:lnTo>
                      <a:cubicBezTo>
                        <a:pt x="6189" y="698476"/>
                        <a:pt x="11411" y="652156"/>
                        <a:pt x="16406" y="607425"/>
                      </a:cubicBezTo>
                      <a:cubicBezTo>
                        <a:pt x="24353" y="537944"/>
                        <a:pt x="31619" y="472097"/>
                        <a:pt x="8459" y="410336"/>
                      </a:cubicBezTo>
                      <a:cubicBezTo>
                        <a:pt x="8232" y="409655"/>
                        <a:pt x="8232" y="409201"/>
                        <a:pt x="8232" y="408520"/>
                      </a:cubicBezTo>
                      <a:lnTo>
                        <a:pt x="4372" y="115612"/>
                      </a:lnTo>
                      <a:cubicBezTo>
                        <a:pt x="2102" y="114250"/>
                        <a:pt x="285" y="111979"/>
                        <a:pt x="58" y="109027"/>
                      </a:cubicBezTo>
                      <a:cubicBezTo>
                        <a:pt x="-396" y="102897"/>
                        <a:pt x="-1077" y="91317"/>
                        <a:pt x="119946" y="54079"/>
                      </a:cubicBezTo>
                      <a:cubicBezTo>
                        <a:pt x="322030" y="-8136"/>
                        <a:pt x="715071" y="-35610"/>
                        <a:pt x="897628" y="77239"/>
                      </a:cubicBezTo>
                      <a:cubicBezTo>
                        <a:pt x="899217" y="78147"/>
                        <a:pt x="900125" y="79964"/>
                        <a:pt x="900125" y="81780"/>
                      </a:cubicBezTo>
                      <a:lnTo>
                        <a:pt x="900125" y="549070"/>
                      </a:lnTo>
                      <a:cubicBezTo>
                        <a:pt x="900125" y="549297"/>
                        <a:pt x="900125" y="549524"/>
                        <a:pt x="900125" y="549751"/>
                      </a:cubicBezTo>
                      <a:cubicBezTo>
                        <a:pt x="886047" y="645344"/>
                        <a:pt x="884458" y="704379"/>
                        <a:pt x="883096" y="756376"/>
                      </a:cubicBezTo>
                      <a:cubicBezTo>
                        <a:pt x="882642" y="774995"/>
                        <a:pt x="882187" y="792706"/>
                        <a:pt x="881052" y="811552"/>
                      </a:cubicBezTo>
                      <a:lnTo>
                        <a:pt x="839273" y="1237290"/>
                      </a:lnTo>
                      <a:cubicBezTo>
                        <a:pt x="839046" y="1238652"/>
                        <a:pt x="838592" y="1239788"/>
                        <a:pt x="837457" y="1240696"/>
                      </a:cubicBezTo>
                      <a:cubicBezTo>
                        <a:pt x="835186" y="1242740"/>
                        <a:pt x="777967" y="1292466"/>
                        <a:pt x="649224" y="1324027"/>
                      </a:cubicBezTo>
                      <a:cubicBezTo>
                        <a:pt x="594048" y="1337651"/>
                        <a:pt x="519799" y="1348777"/>
                        <a:pt x="425796" y="1348777"/>
                      </a:cubicBezTo>
                      <a:close/>
                      <a:moveTo>
                        <a:pt x="34798" y="1283610"/>
                      </a:moveTo>
                      <a:cubicBezTo>
                        <a:pt x="329523" y="1360130"/>
                        <a:pt x="530244" y="1342419"/>
                        <a:pt x="646953" y="1313809"/>
                      </a:cubicBezTo>
                      <a:cubicBezTo>
                        <a:pt x="761845" y="1285654"/>
                        <a:pt x="819292" y="1242058"/>
                        <a:pt x="829055" y="1234111"/>
                      </a:cubicBezTo>
                      <a:lnTo>
                        <a:pt x="870607" y="810644"/>
                      </a:lnTo>
                      <a:cubicBezTo>
                        <a:pt x="871516" y="792252"/>
                        <a:pt x="871970" y="774768"/>
                        <a:pt x="872424" y="756149"/>
                      </a:cubicBezTo>
                      <a:cubicBezTo>
                        <a:pt x="873786" y="703925"/>
                        <a:pt x="875376" y="644663"/>
                        <a:pt x="889453" y="548616"/>
                      </a:cubicBezTo>
                      <a:lnTo>
                        <a:pt x="889453" y="84732"/>
                      </a:lnTo>
                      <a:cubicBezTo>
                        <a:pt x="708486" y="-24711"/>
                        <a:pt x="322257" y="2990"/>
                        <a:pt x="122898" y="64296"/>
                      </a:cubicBezTo>
                      <a:cubicBezTo>
                        <a:pt x="37750" y="90408"/>
                        <a:pt x="16861" y="103124"/>
                        <a:pt x="11865" y="107665"/>
                      </a:cubicBezTo>
                      <a:cubicBezTo>
                        <a:pt x="13455" y="108573"/>
                        <a:pt x="14590" y="110163"/>
                        <a:pt x="14590" y="112206"/>
                      </a:cubicBezTo>
                      <a:lnTo>
                        <a:pt x="18450" y="407612"/>
                      </a:lnTo>
                      <a:cubicBezTo>
                        <a:pt x="42291" y="471416"/>
                        <a:pt x="34344" y="541123"/>
                        <a:pt x="26624" y="608560"/>
                      </a:cubicBezTo>
                      <a:cubicBezTo>
                        <a:pt x="21629" y="652837"/>
                        <a:pt x="16406" y="698703"/>
                        <a:pt x="20266" y="742299"/>
                      </a:cubicBezTo>
                      <a:lnTo>
                        <a:pt x="34798" y="12836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2269" cap="flat">
                  <a:solidFill>
                    <a:schemeClr val="tx1">
                      <a:lumMod val="95000"/>
                      <a:lumOff val="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</p:grpSp>
          <p:grpSp>
            <p:nvGrpSpPr>
              <p:cNvPr id="37" name="Graphic 16">
                <a:extLst>
                  <a:ext uri="{FF2B5EF4-FFF2-40B4-BE49-F238E27FC236}">
                    <a16:creationId xmlns:a16="http://schemas.microsoft.com/office/drawing/2014/main" id="{6EC07681-FA5A-150B-357D-8500F102B622}"/>
                  </a:ext>
                </a:extLst>
              </p:cNvPr>
              <p:cNvGrpSpPr/>
              <p:nvPr/>
            </p:nvGrpSpPr>
            <p:grpSpPr>
              <a:xfrm>
                <a:off x="3954158" y="2142352"/>
                <a:ext cx="1254470" cy="1028883"/>
                <a:chOff x="3954158" y="2142352"/>
                <a:chExt cx="1254470" cy="1028883"/>
              </a:xfrm>
            </p:grpSpPr>
            <p:grpSp>
              <p:nvGrpSpPr>
                <p:cNvPr id="38" name="Graphic 16">
                  <a:extLst>
                    <a:ext uri="{FF2B5EF4-FFF2-40B4-BE49-F238E27FC236}">
                      <a16:creationId xmlns:a16="http://schemas.microsoft.com/office/drawing/2014/main" id="{89B01DF3-E03C-4B31-3DBF-4B3E065ECAE6}"/>
                    </a:ext>
                  </a:extLst>
                </p:cNvPr>
                <p:cNvGrpSpPr/>
                <p:nvPr/>
              </p:nvGrpSpPr>
              <p:grpSpPr>
                <a:xfrm>
                  <a:off x="3954158" y="2142352"/>
                  <a:ext cx="1254213" cy="824756"/>
                  <a:chOff x="3954158" y="2142352"/>
                  <a:chExt cx="1254213" cy="824756"/>
                </a:xfrm>
                <a:solidFill>
                  <a:srgbClr val="000000"/>
                </a:solidFill>
              </p:grpSpPr>
              <p:sp>
                <p:nvSpPr>
                  <p:cNvPr id="39" name="Freeform: Shape 38">
                    <a:extLst>
                      <a:ext uri="{FF2B5EF4-FFF2-40B4-BE49-F238E27FC236}">
                        <a16:creationId xmlns:a16="http://schemas.microsoft.com/office/drawing/2014/main" id="{2414B8DA-79EA-EE10-849E-902A294E81B3}"/>
                      </a:ext>
                    </a:extLst>
                  </p:cNvPr>
                  <p:cNvSpPr/>
                  <p:nvPr/>
                </p:nvSpPr>
                <p:spPr>
                  <a:xfrm>
                    <a:off x="4680644" y="2365097"/>
                    <a:ext cx="527727" cy="602010"/>
                  </a:xfrm>
                  <a:custGeom>
                    <a:avLst/>
                    <a:gdLst>
                      <a:gd name="connsiteX0" fmla="*/ 210573 w 527727"/>
                      <a:gd name="connsiteY0" fmla="*/ 602010 h 602010"/>
                      <a:gd name="connsiteX1" fmla="*/ 28244 w 527727"/>
                      <a:gd name="connsiteY1" fmla="*/ 445566 h 602010"/>
                      <a:gd name="connsiteX2" fmla="*/ 24384 w 527727"/>
                      <a:gd name="connsiteY2" fmla="*/ 159470 h 602010"/>
                      <a:gd name="connsiteX3" fmla="*/ 436953 w 527727"/>
                      <a:gd name="connsiteY3" fmla="*/ 40490 h 602010"/>
                      <a:gd name="connsiteX4" fmla="*/ 469649 w 527727"/>
                      <a:gd name="connsiteY4" fmla="*/ 369046 h 602010"/>
                      <a:gd name="connsiteX5" fmla="*/ 210573 w 527727"/>
                      <a:gd name="connsiteY5" fmla="*/ 602010 h 6020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7727" h="602010">
                        <a:moveTo>
                          <a:pt x="210573" y="602010"/>
                        </a:moveTo>
                        <a:cubicBezTo>
                          <a:pt x="164253" y="595880"/>
                          <a:pt x="67980" y="549105"/>
                          <a:pt x="28244" y="445566"/>
                        </a:cubicBezTo>
                        <a:cubicBezTo>
                          <a:pt x="-11492" y="342026"/>
                          <a:pt x="-6042" y="208515"/>
                          <a:pt x="24384" y="159470"/>
                        </a:cubicBezTo>
                        <a:cubicBezTo>
                          <a:pt x="54583" y="110198"/>
                          <a:pt x="253942" y="-82804"/>
                          <a:pt x="436953" y="40490"/>
                        </a:cubicBezTo>
                        <a:cubicBezTo>
                          <a:pt x="619963" y="163784"/>
                          <a:pt x="469649" y="369046"/>
                          <a:pt x="469649" y="369046"/>
                        </a:cubicBezTo>
                        <a:lnTo>
                          <a:pt x="210573" y="60201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2269" cap="flat">
                    <a:solidFill>
                      <a:schemeClr val="tx1">
                        <a:lumMod val="95000"/>
                        <a:lumOff val="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  <p:sp>
                <p:nvSpPr>
                  <p:cNvPr id="40" name="Freeform: Shape 39">
                    <a:extLst>
                      <a:ext uri="{FF2B5EF4-FFF2-40B4-BE49-F238E27FC236}">
                        <a16:creationId xmlns:a16="http://schemas.microsoft.com/office/drawing/2014/main" id="{EB2FFE7F-529E-F9EE-FB9A-B042653506F6}"/>
                      </a:ext>
                    </a:extLst>
                  </p:cNvPr>
                  <p:cNvSpPr/>
                  <p:nvPr/>
                </p:nvSpPr>
                <p:spPr>
                  <a:xfrm>
                    <a:off x="3954158" y="2142352"/>
                    <a:ext cx="890756" cy="764422"/>
                  </a:xfrm>
                  <a:custGeom>
                    <a:avLst/>
                    <a:gdLst>
                      <a:gd name="connsiteX0" fmla="*/ 313098 w 890756"/>
                      <a:gd name="connsiteY0" fmla="*/ 456464 h 764422"/>
                      <a:gd name="connsiteX1" fmla="*/ 432758 w 890756"/>
                      <a:gd name="connsiteY1" fmla="*/ 336803 h 764422"/>
                      <a:gd name="connsiteX2" fmla="*/ 514727 w 890756"/>
                      <a:gd name="connsiteY2" fmla="*/ 70689 h 764422"/>
                      <a:gd name="connsiteX3" fmla="*/ 647557 w 890756"/>
                      <a:gd name="connsiteY3" fmla="*/ 300 h 764422"/>
                      <a:gd name="connsiteX4" fmla="*/ 890512 w 890756"/>
                      <a:gd name="connsiteY4" fmla="*/ 316368 h 764422"/>
                      <a:gd name="connsiteX5" fmla="*/ 865535 w 890756"/>
                      <a:gd name="connsiteY5" fmla="*/ 326132 h 764422"/>
                      <a:gd name="connsiteX6" fmla="*/ 804002 w 890756"/>
                      <a:gd name="connsiteY6" fmla="*/ 362688 h 764422"/>
                      <a:gd name="connsiteX7" fmla="*/ 610092 w 890756"/>
                      <a:gd name="connsiteY7" fmla="*/ 674669 h 764422"/>
                      <a:gd name="connsiteX8" fmla="*/ 410279 w 890756"/>
                      <a:gd name="connsiteY8" fmla="*/ 757092 h 764422"/>
                      <a:gd name="connsiteX9" fmla="*/ 157107 w 890756"/>
                      <a:gd name="connsiteY9" fmla="*/ 738473 h 764422"/>
                      <a:gd name="connsiteX10" fmla="*/ 7020 w 890756"/>
                      <a:gd name="connsiteY10" fmla="*/ 563637 h 764422"/>
                      <a:gd name="connsiteX11" fmla="*/ 159605 w 890756"/>
                      <a:gd name="connsiteY11" fmla="*/ 490750 h 764422"/>
                      <a:gd name="connsiteX12" fmla="*/ 313098 w 890756"/>
                      <a:gd name="connsiteY12" fmla="*/ 456464 h 764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90756" h="764422">
                        <a:moveTo>
                          <a:pt x="313098" y="456464"/>
                        </a:moveTo>
                        <a:cubicBezTo>
                          <a:pt x="366230" y="437164"/>
                          <a:pt x="409825" y="404695"/>
                          <a:pt x="432758" y="336803"/>
                        </a:cubicBezTo>
                        <a:cubicBezTo>
                          <a:pt x="462276" y="249612"/>
                          <a:pt x="463184" y="150160"/>
                          <a:pt x="514727" y="70689"/>
                        </a:cubicBezTo>
                        <a:cubicBezTo>
                          <a:pt x="543791" y="25504"/>
                          <a:pt x="594198" y="2571"/>
                          <a:pt x="647557" y="300"/>
                        </a:cubicBezTo>
                        <a:cubicBezTo>
                          <a:pt x="907996" y="-11280"/>
                          <a:pt x="890512" y="316141"/>
                          <a:pt x="890512" y="316368"/>
                        </a:cubicBezTo>
                        <a:cubicBezTo>
                          <a:pt x="890512" y="316595"/>
                          <a:pt x="866671" y="325678"/>
                          <a:pt x="865535" y="326132"/>
                        </a:cubicBezTo>
                        <a:cubicBezTo>
                          <a:pt x="843965" y="336349"/>
                          <a:pt x="823302" y="348838"/>
                          <a:pt x="804002" y="362688"/>
                        </a:cubicBezTo>
                        <a:cubicBezTo>
                          <a:pt x="698873" y="437845"/>
                          <a:pt x="703414" y="589295"/>
                          <a:pt x="610092" y="674669"/>
                        </a:cubicBezTo>
                        <a:cubicBezTo>
                          <a:pt x="555825" y="724396"/>
                          <a:pt x="481576" y="745966"/>
                          <a:pt x="410279" y="757092"/>
                        </a:cubicBezTo>
                        <a:cubicBezTo>
                          <a:pt x="326267" y="770262"/>
                          <a:pt x="237713" y="766629"/>
                          <a:pt x="157107" y="738473"/>
                        </a:cubicBezTo>
                        <a:cubicBezTo>
                          <a:pt x="94211" y="716675"/>
                          <a:pt x="-30899" y="650374"/>
                          <a:pt x="7020" y="563637"/>
                        </a:cubicBezTo>
                        <a:cubicBezTo>
                          <a:pt x="32451" y="505509"/>
                          <a:pt x="105791" y="502103"/>
                          <a:pt x="159605" y="490750"/>
                        </a:cubicBezTo>
                        <a:cubicBezTo>
                          <a:pt x="212737" y="480079"/>
                          <a:pt x="266550" y="473494"/>
                          <a:pt x="313098" y="45646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269" cap="flat">
                    <a:solidFill>
                      <a:schemeClr val="tx1">
                        <a:lumMod val="95000"/>
                        <a:lumOff val="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</p:grpSp>
            <p:grpSp>
              <p:nvGrpSpPr>
                <p:cNvPr id="41" name="Graphic 16">
                  <a:extLst>
                    <a:ext uri="{FF2B5EF4-FFF2-40B4-BE49-F238E27FC236}">
                      <a16:creationId xmlns:a16="http://schemas.microsoft.com/office/drawing/2014/main" id="{40F8668A-0281-FFDD-2B6A-BF8D0786FE0B}"/>
                    </a:ext>
                  </a:extLst>
                </p:cNvPr>
                <p:cNvGrpSpPr/>
                <p:nvPr/>
              </p:nvGrpSpPr>
              <p:grpSpPr>
                <a:xfrm>
                  <a:off x="4862573" y="2835711"/>
                  <a:ext cx="245878" cy="335524"/>
                  <a:chOff x="4862573" y="2835711"/>
                  <a:chExt cx="245878" cy="335524"/>
                </a:xfrm>
              </p:grpSpPr>
              <p:sp>
                <p:nvSpPr>
                  <p:cNvPr id="42" name="Freeform: Shape 41">
                    <a:extLst>
                      <a:ext uri="{FF2B5EF4-FFF2-40B4-BE49-F238E27FC236}">
                        <a16:creationId xmlns:a16="http://schemas.microsoft.com/office/drawing/2014/main" id="{51712CE1-226B-A0D2-16D7-63AF7190496A}"/>
                      </a:ext>
                    </a:extLst>
                  </p:cNvPr>
                  <p:cNvSpPr/>
                  <p:nvPr/>
                </p:nvSpPr>
                <p:spPr>
                  <a:xfrm>
                    <a:off x="4867603" y="2840635"/>
                    <a:ext cx="235039" cy="325159"/>
                  </a:xfrm>
                  <a:custGeom>
                    <a:avLst/>
                    <a:gdLst>
                      <a:gd name="connsiteX0" fmla="*/ 0 w 235039"/>
                      <a:gd name="connsiteY0" fmla="*/ 0 h 325159"/>
                      <a:gd name="connsiteX1" fmla="*/ 12034 w 235039"/>
                      <a:gd name="connsiteY1" fmla="*/ 151903 h 325159"/>
                      <a:gd name="connsiteX2" fmla="*/ 111487 w 235039"/>
                      <a:gd name="connsiteY2" fmla="*/ 316522 h 325159"/>
                      <a:gd name="connsiteX3" fmla="*/ 176880 w 235039"/>
                      <a:gd name="connsiteY3" fmla="*/ 324469 h 325159"/>
                      <a:gd name="connsiteX4" fmla="*/ 234326 w 235039"/>
                      <a:gd name="connsiteY4" fmla="*/ 265888 h 325159"/>
                      <a:gd name="connsiteX5" fmla="*/ 201630 w 235039"/>
                      <a:gd name="connsiteY5" fmla="*/ 75838 h 325159"/>
                      <a:gd name="connsiteX6" fmla="*/ 0 w 235039"/>
                      <a:gd name="connsiteY6" fmla="*/ 0 h 325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35039" h="325159">
                        <a:moveTo>
                          <a:pt x="0" y="0"/>
                        </a:moveTo>
                        <a:lnTo>
                          <a:pt x="12034" y="151903"/>
                        </a:lnTo>
                        <a:cubicBezTo>
                          <a:pt x="17938" y="226606"/>
                          <a:pt x="40190" y="293362"/>
                          <a:pt x="111487" y="316522"/>
                        </a:cubicBezTo>
                        <a:cubicBezTo>
                          <a:pt x="123748" y="320382"/>
                          <a:pt x="163711" y="322199"/>
                          <a:pt x="176880" y="324469"/>
                        </a:cubicBezTo>
                        <a:cubicBezTo>
                          <a:pt x="210939" y="330146"/>
                          <a:pt x="240003" y="299947"/>
                          <a:pt x="234326" y="265888"/>
                        </a:cubicBezTo>
                        <a:lnTo>
                          <a:pt x="201630" y="7583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2F2F2"/>
                  </a:solidFill>
                  <a:ln w="2269" cap="flat">
                    <a:solidFill>
                      <a:schemeClr val="tx1">
                        <a:lumMod val="95000"/>
                        <a:lumOff val="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  <p:sp>
                <p:nvSpPr>
                  <p:cNvPr id="43" name="Freeform: Shape 42">
                    <a:extLst>
                      <a:ext uri="{FF2B5EF4-FFF2-40B4-BE49-F238E27FC236}">
                        <a16:creationId xmlns:a16="http://schemas.microsoft.com/office/drawing/2014/main" id="{161D754C-DE47-03CA-890F-6CF5A96E99A5}"/>
                      </a:ext>
                    </a:extLst>
                  </p:cNvPr>
                  <p:cNvSpPr/>
                  <p:nvPr/>
                </p:nvSpPr>
                <p:spPr>
                  <a:xfrm>
                    <a:off x="4862573" y="2835711"/>
                    <a:ext cx="245878" cy="335524"/>
                  </a:xfrm>
                  <a:custGeom>
                    <a:avLst/>
                    <a:gdLst>
                      <a:gd name="connsiteX0" fmla="*/ 190538 w 245878"/>
                      <a:gd name="connsiteY0" fmla="*/ 335524 h 335524"/>
                      <a:gd name="connsiteX1" fmla="*/ 181229 w 245878"/>
                      <a:gd name="connsiteY1" fmla="*/ 334843 h 335524"/>
                      <a:gd name="connsiteX2" fmla="*/ 157842 w 245878"/>
                      <a:gd name="connsiteY2" fmla="*/ 332345 h 335524"/>
                      <a:gd name="connsiteX3" fmla="*/ 115154 w 245878"/>
                      <a:gd name="connsiteY3" fmla="*/ 326669 h 335524"/>
                      <a:gd name="connsiteX4" fmla="*/ 12069 w 245878"/>
                      <a:gd name="connsiteY4" fmla="*/ 157509 h 335524"/>
                      <a:gd name="connsiteX5" fmla="*/ 35 w 245878"/>
                      <a:gd name="connsiteY5" fmla="*/ 5606 h 335524"/>
                      <a:gd name="connsiteX6" fmla="*/ 2078 w 245878"/>
                      <a:gd name="connsiteY6" fmla="*/ 1064 h 335524"/>
                      <a:gd name="connsiteX7" fmla="*/ 7074 w 245878"/>
                      <a:gd name="connsiteY7" fmla="*/ 383 h 335524"/>
                      <a:gd name="connsiteX8" fmla="*/ 208930 w 245878"/>
                      <a:gd name="connsiteY8" fmla="*/ 76221 h 335524"/>
                      <a:gd name="connsiteX9" fmla="*/ 212336 w 245878"/>
                      <a:gd name="connsiteY9" fmla="*/ 80308 h 335524"/>
                      <a:gd name="connsiteX10" fmla="*/ 245033 w 245878"/>
                      <a:gd name="connsiteY10" fmla="*/ 270358 h 335524"/>
                      <a:gd name="connsiteX11" fmla="*/ 229366 w 245878"/>
                      <a:gd name="connsiteY11" fmla="*/ 319630 h 335524"/>
                      <a:gd name="connsiteX12" fmla="*/ 190538 w 245878"/>
                      <a:gd name="connsiteY12" fmla="*/ 335524 h 335524"/>
                      <a:gd name="connsiteX13" fmla="*/ 10934 w 245878"/>
                      <a:gd name="connsiteY13" fmla="*/ 12871 h 335524"/>
                      <a:gd name="connsiteX14" fmla="*/ 22287 w 245878"/>
                      <a:gd name="connsiteY14" fmla="*/ 156601 h 335524"/>
                      <a:gd name="connsiteX15" fmla="*/ 118106 w 245878"/>
                      <a:gd name="connsiteY15" fmla="*/ 316678 h 335524"/>
                      <a:gd name="connsiteX16" fmla="*/ 158523 w 245878"/>
                      <a:gd name="connsiteY16" fmla="*/ 321901 h 335524"/>
                      <a:gd name="connsiteX17" fmla="*/ 182818 w 245878"/>
                      <a:gd name="connsiteY17" fmla="*/ 324398 h 335524"/>
                      <a:gd name="connsiteX18" fmla="*/ 221419 w 245878"/>
                      <a:gd name="connsiteY18" fmla="*/ 311910 h 335524"/>
                      <a:gd name="connsiteX19" fmla="*/ 234134 w 245878"/>
                      <a:gd name="connsiteY19" fmla="*/ 271720 h 335524"/>
                      <a:gd name="connsiteX20" fmla="*/ 201891 w 245878"/>
                      <a:gd name="connsiteY20" fmla="*/ 84622 h 335524"/>
                      <a:gd name="connsiteX21" fmla="*/ 10934 w 245878"/>
                      <a:gd name="connsiteY21" fmla="*/ 12871 h 335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45878" h="335524">
                        <a:moveTo>
                          <a:pt x="190538" y="335524"/>
                        </a:moveTo>
                        <a:cubicBezTo>
                          <a:pt x="187360" y="335524"/>
                          <a:pt x="184408" y="335297"/>
                          <a:pt x="181229" y="334843"/>
                        </a:cubicBezTo>
                        <a:cubicBezTo>
                          <a:pt x="176461" y="333935"/>
                          <a:pt x="167378" y="333254"/>
                          <a:pt x="157842" y="332345"/>
                        </a:cubicBezTo>
                        <a:cubicBezTo>
                          <a:pt x="140812" y="330983"/>
                          <a:pt x="123101" y="329394"/>
                          <a:pt x="115154" y="326669"/>
                        </a:cubicBezTo>
                        <a:cubicBezTo>
                          <a:pt x="32732" y="300103"/>
                          <a:pt x="16837" y="217453"/>
                          <a:pt x="12069" y="157509"/>
                        </a:cubicBezTo>
                        <a:lnTo>
                          <a:pt x="35" y="5606"/>
                        </a:lnTo>
                        <a:cubicBezTo>
                          <a:pt x="-192" y="3789"/>
                          <a:pt x="716" y="2200"/>
                          <a:pt x="2078" y="1064"/>
                        </a:cubicBezTo>
                        <a:cubicBezTo>
                          <a:pt x="3441" y="-71"/>
                          <a:pt x="5484" y="-298"/>
                          <a:pt x="7074" y="383"/>
                        </a:cubicBezTo>
                        <a:lnTo>
                          <a:pt x="208930" y="76221"/>
                        </a:lnTo>
                        <a:cubicBezTo>
                          <a:pt x="210747" y="76903"/>
                          <a:pt x="211882" y="78492"/>
                          <a:pt x="212336" y="80308"/>
                        </a:cubicBezTo>
                        <a:lnTo>
                          <a:pt x="245033" y="270358"/>
                        </a:lnTo>
                        <a:cubicBezTo>
                          <a:pt x="248212" y="288296"/>
                          <a:pt x="242308" y="306687"/>
                          <a:pt x="229366" y="319630"/>
                        </a:cubicBezTo>
                        <a:cubicBezTo>
                          <a:pt x="218467" y="329848"/>
                          <a:pt x="204843" y="335524"/>
                          <a:pt x="190538" y="335524"/>
                        </a:cubicBezTo>
                        <a:close/>
                        <a:moveTo>
                          <a:pt x="10934" y="12871"/>
                        </a:moveTo>
                        <a:lnTo>
                          <a:pt x="22287" y="156601"/>
                        </a:lnTo>
                        <a:cubicBezTo>
                          <a:pt x="29553" y="246971"/>
                          <a:pt x="59979" y="297832"/>
                          <a:pt x="118106" y="316678"/>
                        </a:cubicBezTo>
                        <a:cubicBezTo>
                          <a:pt x="125145" y="318949"/>
                          <a:pt x="143537" y="320538"/>
                          <a:pt x="158523" y="321901"/>
                        </a:cubicBezTo>
                        <a:cubicBezTo>
                          <a:pt x="168741" y="322809"/>
                          <a:pt x="177596" y="323490"/>
                          <a:pt x="182818" y="324398"/>
                        </a:cubicBezTo>
                        <a:cubicBezTo>
                          <a:pt x="197123" y="326896"/>
                          <a:pt x="211201" y="322355"/>
                          <a:pt x="221419" y="311910"/>
                        </a:cubicBezTo>
                        <a:cubicBezTo>
                          <a:pt x="231863" y="301465"/>
                          <a:pt x="236632" y="286479"/>
                          <a:pt x="234134" y="271720"/>
                        </a:cubicBezTo>
                        <a:lnTo>
                          <a:pt x="201891" y="84622"/>
                        </a:lnTo>
                        <a:lnTo>
                          <a:pt x="10934" y="1287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2269" cap="flat">
                    <a:solidFill>
                      <a:schemeClr val="tx1">
                        <a:lumMod val="95000"/>
                        <a:lumOff val="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</p:grpSp>
            <p:grpSp>
              <p:nvGrpSpPr>
                <p:cNvPr id="44" name="Graphic 16">
                  <a:extLst>
                    <a:ext uri="{FF2B5EF4-FFF2-40B4-BE49-F238E27FC236}">
                      <a16:creationId xmlns:a16="http://schemas.microsoft.com/office/drawing/2014/main" id="{F3376815-B216-25CB-9086-8FB89DB96BB9}"/>
                    </a:ext>
                  </a:extLst>
                </p:cNvPr>
                <p:cNvGrpSpPr/>
                <p:nvPr/>
              </p:nvGrpSpPr>
              <p:grpSpPr>
                <a:xfrm>
                  <a:off x="4765577" y="2515318"/>
                  <a:ext cx="443051" cy="452697"/>
                  <a:chOff x="4765577" y="2515318"/>
                  <a:chExt cx="443051" cy="452697"/>
                </a:xfrm>
              </p:grpSpPr>
              <p:sp>
                <p:nvSpPr>
                  <p:cNvPr id="45" name="Freeform: Shape 44">
                    <a:extLst>
                      <a:ext uri="{FF2B5EF4-FFF2-40B4-BE49-F238E27FC236}">
                        <a16:creationId xmlns:a16="http://schemas.microsoft.com/office/drawing/2014/main" id="{EC73341D-5C78-01AC-D53A-290FB7B6BF99}"/>
                      </a:ext>
                    </a:extLst>
                  </p:cNvPr>
                  <p:cNvSpPr/>
                  <p:nvPr/>
                </p:nvSpPr>
                <p:spPr>
                  <a:xfrm>
                    <a:off x="4770938" y="2520377"/>
                    <a:ext cx="432319" cy="442394"/>
                  </a:xfrm>
                  <a:custGeom>
                    <a:avLst/>
                    <a:gdLst>
                      <a:gd name="connsiteX0" fmla="*/ 360963 w 432319"/>
                      <a:gd name="connsiteY0" fmla="*/ 103 h 442394"/>
                      <a:gd name="connsiteX1" fmla="*/ 400245 w 432319"/>
                      <a:gd name="connsiteY1" fmla="*/ 395869 h 442394"/>
                      <a:gd name="connsiteX2" fmla="*/ 91897 w 432319"/>
                      <a:gd name="connsiteY2" fmla="*/ 360447 h 442394"/>
                      <a:gd name="connsiteX3" fmla="*/ 2662 w 432319"/>
                      <a:gd name="connsiteY3" fmla="*/ 290059 h 442394"/>
                      <a:gd name="connsiteX4" fmla="*/ 94394 w 432319"/>
                      <a:gd name="connsiteY4" fmla="*/ 244874 h 442394"/>
                      <a:gd name="connsiteX5" fmla="*/ 110289 w 432319"/>
                      <a:gd name="connsiteY5" fmla="*/ 244874 h 442394"/>
                      <a:gd name="connsiteX6" fmla="*/ 221321 w 432319"/>
                      <a:gd name="connsiteY6" fmla="*/ 15089 h 442394"/>
                      <a:gd name="connsiteX7" fmla="*/ 360963 w 432319"/>
                      <a:gd name="connsiteY7" fmla="*/ 103 h 442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319" h="442394">
                        <a:moveTo>
                          <a:pt x="360963" y="103"/>
                        </a:moveTo>
                        <a:cubicBezTo>
                          <a:pt x="381626" y="-6709"/>
                          <a:pt x="483122" y="327524"/>
                          <a:pt x="400245" y="395869"/>
                        </a:cubicBezTo>
                        <a:cubicBezTo>
                          <a:pt x="317368" y="463987"/>
                          <a:pt x="150024" y="461489"/>
                          <a:pt x="91897" y="360447"/>
                        </a:cubicBezTo>
                        <a:cubicBezTo>
                          <a:pt x="91897" y="360447"/>
                          <a:pt x="24687" y="382245"/>
                          <a:pt x="2662" y="290059"/>
                        </a:cubicBezTo>
                        <a:cubicBezTo>
                          <a:pt x="-15957" y="212631"/>
                          <a:pt x="68282" y="236018"/>
                          <a:pt x="94394" y="244874"/>
                        </a:cubicBezTo>
                        <a:cubicBezTo>
                          <a:pt x="99617" y="246690"/>
                          <a:pt x="105066" y="246690"/>
                          <a:pt x="110289" y="244874"/>
                        </a:cubicBezTo>
                        <a:cubicBezTo>
                          <a:pt x="174320" y="215129"/>
                          <a:pt x="67601" y="132706"/>
                          <a:pt x="221321" y="15089"/>
                        </a:cubicBezTo>
                        <a:cubicBezTo>
                          <a:pt x="221321" y="15316"/>
                          <a:pt x="283990" y="25306"/>
                          <a:pt x="360963" y="103"/>
                        </a:cubicBezTo>
                        <a:close/>
                      </a:path>
                    </a:pathLst>
                  </a:custGeom>
                  <a:solidFill>
                    <a:srgbClr val="F2F2F2"/>
                  </a:solidFill>
                  <a:ln w="2269" cap="flat">
                    <a:solidFill>
                      <a:schemeClr val="tx1">
                        <a:lumMod val="95000"/>
                        <a:lumOff val="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  <p:sp>
                <p:nvSpPr>
                  <p:cNvPr id="46" name="Freeform: Shape 45">
                    <a:extLst>
                      <a:ext uri="{FF2B5EF4-FFF2-40B4-BE49-F238E27FC236}">
                        <a16:creationId xmlns:a16="http://schemas.microsoft.com/office/drawing/2014/main" id="{56144E95-EE2E-619E-A6CC-FF6C4C0B34C2}"/>
                      </a:ext>
                    </a:extLst>
                  </p:cNvPr>
                  <p:cNvSpPr/>
                  <p:nvPr/>
                </p:nvSpPr>
                <p:spPr>
                  <a:xfrm>
                    <a:off x="4765577" y="2515318"/>
                    <a:ext cx="443051" cy="452697"/>
                  </a:xfrm>
                  <a:custGeom>
                    <a:avLst/>
                    <a:gdLst>
                      <a:gd name="connsiteX0" fmla="*/ 262558 w 443051"/>
                      <a:gd name="connsiteY0" fmla="*/ 452698 h 452697"/>
                      <a:gd name="connsiteX1" fmla="*/ 216919 w 443051"/>
                      <a:gd name="connsiteY1" fmla="*/ 448611 h 452697"/>
                      <a:gd name="connsiteX2" fmla="*/ 94533 w 443051"/>
                      <a:gd name="connsiteY2" fmla="*/ 371410 h 452697"/>
                      <a:gd name="connsiteX3" fmla="*/ 46397 w 443051"/>
                      <a:gd name="connsiteY3" fmla="*/ 364372 h 452697"/>
                      <a:gd name="connsiteX4" fmla="*/ 2801 w 443051"/>
                      <a:gd name="connsiteY4" fmla="*/ 296253 h 452697"/>
                      <a:gd name="connsiteX5" fmla="*/ 11656 w 443051"/>
                      <a:gd name="connsiteY5" fmla="*/ 245165 h 452697"/>
                      <a:gd name="connsiteX6" fmla="*/ 101572 w 443051"/>
                      <a:gd name="connsiteY6" fmla="*/ 244938 h 452697"/>
                      <a:gd name="connsiteX7" fmla="*/ 113833 w 443051"/>
                      <a:gd name="connsiteY7" fmla="*/ 245165 h 452697"/>
                      <a:gd name="connsiteX8" fmla="*/ 133134 w 443051"/>
                      <a:gd name="connsiteY8" fmla="*/ 192487 h 452697"/>
                      <a:gd name="connsiteX9" fmla="*/ 223504 w 443051"/>
                      <a:gd name="connsiteY9" fmla="*/ 16288 h 452697"/>
                      <a:gd name="connsiteX10" fmla="*/ 227591 w 443051"/>
                      <a:gd name="connsiteY10" fmla="*/ 15380 h 452697"/>
                      <a:gd name="connsiteX11" fmla="*/ 364962 w 443051"/>
                      <a:gd name="connsiteY11" fmla="*/ 394 h 452697"/>
                      <a:gd name="connsiteX12" fmla="*/ 381538 w 443051"/>
                      <a:gd name="connsiteY12" fmla="*/ 14017 h 452697"/>
                      <a:gd name="connsiteX13" fmla="*/ 409012 w 443051"/>
                      <a:gd name="connsiteY13" fmla="*/ 405242 h 452697"/>
                      <a:gd name="connsiteX14" fmla="*/ 262558 w 443051"/>
                      <a:gd name="connsiteY14" fmla="*/ 452698 h 452697"/>
                      <a:gd name="connsiteX15" fmla="*/ 97258 w 443051"/>
                      <a:gd name="connsiteY15" fmla="*/ 360284 h 452697"/>
                      <a:gd name="connsiteX16" fmla="*/ 101799 w 443051"/>
                      <a:gd name="connsiteY16" fmla="*/ 363009 h 452697"/>
                      <a:gd name="connsiteX17" fmla="*/ 218962 w 443051"/>
                      <a:gd name="connsiteY17" fmla="*/ 438393 h 452697"/>
                      <a:gd name="connsiteX18" fmla="*/ 402427 w 443051"/>
                      <a:gd name="connsiteY18" fmla="*/ 396841 h 452697"/>
                      <a:gd name="connsiteX19" fmla="*/ 430583 w 443051"/>
                      <a:gd name="connsiteY19" fmla="*/ 250387 h 452697"/>
                      <a:gd name="connsiteX20" fmla="*/ 366779 w 443051"/>
                      <a:gd name="connsiteY20" fmla="*/ 10611 h 452697"/>
                      <a:gd name="connsiteX21" fmla="*/ 228045 w 443051"/>
                      <a:gd name="connsiteY21" fmla="*/ 25824 h 452697"/>
                      <a:gd name="connsiteX22" fmla="*/ 143351 w 443051"/>
                      <a:gd name="connsiteY22" fmla="*/ 192033 h 452697"/>
                      <a:gd name="connsiteX23" fmla="*/ 117693 w 443051"/>
                      <a:gd name="connsiteY23" fmla="*/ 254928 h 452697"/>
                      <a:gd name="connsiteX24" fmla="*/ 117012 w 443051"/>
                      <a:gd name="connsiteY24" fmla="*/ 255155 h 452697"/>
                      <a:gd name="connsiteX25" fmla="*/ 97939 w 443051"/>
                      <a:gd name="connsiteY25" fmla="*/ 255155 h 452697"/>
                      <a:gd name="connsiteX26" fmla="*/ 18468 w 443051"/>
                      <a:gd name="connsiteY26" fmla="*/ 253112 h 452697"/>
                      <a:gd name="connsiteX27" fmla="*/ 12792 w 443051"/>
                      <a:gd name="connsiteY27" fmla="*/ 293983 h 452697"/>
                      <a:gd name="connsiteX28" fmla="*/ 51392 w 443051"/>
                      <a:gd name="connsiteY28" fmla="*/ 355289 h 452697"/>
                      <a:gd name="connsiteX29" fmla="*/ 95214 w 443051"/>
                      <a:gd name="connsiteY29" fmla="*/ 360511 h 452697"/>
                      <a:gd name="connsiteX30" fmla="*/ 97258 w 443051"/>
                      <a:gd name="connsiteY30" fmla="*/ 360284 h 452697"/>
                      <a:gd name="connsiteX31" fmla="*/ 366325 w 443051"/>
                      <a:gd name="connsiteY31" fmla="*/ 5389 h 452697"/>
                      <a:gd name="connsiteX32" fmla="*/ 366325 w 443051"/>
                      <a:gd name="connsiteY32" fmla="*/ 5389 h 452697"/>
                      <a:gd name="connsiteX33" fmla="*/ 366325 w 443051"/>
                      <a:gd name="connsiteY33" fmla="*/ 5389 h 4526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</a:cxnLst>
                    <a:rect l="l" t="t" r="r" b="b"/>
                    <a:pathLst>
                      <a:path w="443051" h="452697">
                        <a:moveTo>
                          <a:pt x="262558" y="452698"/>
                        </a:moveTo>
                        <a:cubicBezTo>
                          <a:pt x="247345" y="452698"/>
                          <a:pt x="231905" y="451336"/>
                          <a:pt x="216919" y="448611"/>
                        </a:cubicBezTo>
                        <a:cubicBezTo>
                          <a:pt x="162197" y="438620"/>
                          <a:pt x="119056" y="411373"/>
                          <a:pt x="94533" y="371410"/>
                        </a:cubicBezTo>
                        <a:cubicBezTo>
                          <a:pt x="86132" y="373227"/>
                          <a:pt x="66378" y="375497"/>
                          <a:pt x="46397" y="364372"/>
                        </a:cubicBezTo>
                        <a:cubicBezTo>
                          <a:pt x="25507" y="352564"/>
                          <a:pt x="10748" y="329631"/>
                          <a:pt x="2801" y="296253"/>
                        </a:cubicBezTo>
                        <a:cubicBezTo>
                          <a:pt x="-2876" y="272639"/>
                          <a:pt x="76" y="255610"/>
                          <a:pt x="11656" y="245165"/>
                        </a:cubicBezTo>
                        <a:cubicBezTo>
                          <a:pt x="33227" y="225638"/>
                          <a:pt x="77050" y="236764"/>
                          <a:pt x="101572" y="244938"/>
                        </a:cubicBezTo>
                        <a:cubicBezTo>
                          <a:pt x="105432" y="246300"/>
                          <a:pt x="109746" y="246300"/>
                          <a:pt x="113833" y="245165"/>
                        </a:cubicBezTo>
                        <a:cubicBezTo>
                          <a:pt x="135404" y="234947"/>
                          <a:pt x="134496" y="219053"/>
                          <a:pt x="133134" y="192487"/>
                        </a:cubicBezTo>
                        <a:cubicBezTo>
                          <a:pt x="131090" y="151616"/>
                          <a:pt x="127684" y="89628"/>
                          <a:pt x="223504" y="16288"/>
                        </a:cubicBezTo>
                        <a:cubicBezTo>
                          <a:pt x="224639" y="15380"/>
                          <a:pt x="226228" y="15153"/>
                          <a:pt x="227591" y="15380"/>
                        </a:cubicBezTo>
                        <a:cubicBezTo>
                          <a:pt x="228272" y="15380"/>
                          <a:pt x="290032" y="24916"/>
                          <a:pt x="364962" y="394"/>
                        </a:cubicBezTo>
                        <a:cubicBezTo>
                          <a:pt x="371774" y="-1877"/>
                          <a:pt x="377223" y="6070"/>
                          <a:pt x="381538" y="14017"/>
                        </a:cubicBezTo>
                        <a:cubicBezTo>
                          <a:pt x="411737" y="69193"/>
                          <a:pt x="486439" y="341438"/>
                          <a:pt x="409012" y="405242"/>
                        </a:cubicBezTo>
                        <a:cubicBezTo>
                          <a:pt x="371774" y="435668"/>
                          <a:pt x="317507" y="452698"/>
                          <a:pt x="262558" y="452698"/>
                        </a:cubicBezTo>
                        <a:close/>
                        <a:moveTo>
                          <a:pt x="97258" y="360284"/>
                        </a:moveTo>
                        <a:cubicBezTo>
                          <a:pt x="99075" y="360284"/>
                          <a:pt x="100891" y="361193"/>
                          <a:pt x="101799" y="363009"/>
                        </a:cubicBezTo>
                        <a:cubicBezTo>
                          <a:pt x="124278" y="402063"/>
                          <a:pt x="165830" y="428857"/>
                          <a:pt x="218962" y="438393"/>
                        </a:cubicBezTo>
                        <a:cubicBezTo>
                          <a:pt x="285037" y="450427"/>
                          <a:pt x="357015" y="434079"/>
                          <a:pt x="402427" y="396841"/>
                        </a:cubicBezTo>
                        <a:cubicBezTo>
                          <a:pt x="427631" y="376179"/>
                          <a:pt x="437394" y="325544"/>
                          <a:pt x="430583" y="250387"/>
                        </a:cubicBezTo>
                        <a:cubicBezTo>
                          <a:pt x="420819" y="141852"/>
                          <a:pt x="379948" y="21283"/>
                          <a:pt x="366779" y="10611"/>
                        </a:cubicBezTo>
                        <a:cubicBezTo>
                          <a:pt x="297071" y="33090"/>
                          <a:pt x="240079" y="27414"/>
                          <a:pt x="228045" y="25824"/>
                        </a:cubicBezTo>
                        <a:cubicBezTo>
                          <a:pt x="138356" y="95305"/>
                          <a:pt x="141308" y="151162"/>
                          <a:pt x="143351" y="192033"/>
                        </a:cubicBezTo>
                        <a:cubicBezTo>
                          <a:pt x="144714" y="218826"/>
                          <a:pt x="145849" y="241759"/>
                          <a:pt x="117693" y="254928"/>
                        </a:cubicBezTo>
                        <a:cubicBezTo>
                          <a:pt x="117466" y="254928"/>
                          <a:pt x="117239" y="255155"/>
                          <a:pt x="117012" y="255155"/>
                        </a:cubicBezTo>
                        <a:cubicBezTo>
                          <a:pt x="110882" y="257199"/>
                          <a:pt x="104070" y="257199"/>
                          <a:pt x="97939" y="255155"/>
                        </a:cubicBezTo>
                        <a:cubicBezTo>
                          <a:pt x="84089" y="250387"/>
                          <a:pt x="37314" y="236082"/>
                          <a:pt x="18468" y="253112"/>
                        </a:cubicBezTo>
                        <a:cubicBezTo>
                          <a:pt x="10067" y="260832"/>
                          <a:pt x="8250" y="274456"/>
                          <a:pt x="12792" y="293983"/>
                        </a:cubicBezTo>
                        <a:cubicBezTo>
                          <a:pt x="20057" y="324409"/>
                          <a:pt x="33000" y="345071"/>
                          <a:pt x="51392" y="355289"/>
                        </a:cubicBezTo>
                        <a:cubicBezTo>
                          <a:pt x="73190" y="367550"/>
                          <a:pt x="94987" y="360511"/>
                          <a:pt x="95214" y="360511"/>
                        </a:cubicBezTo>
                        <a:cubicBezTo>
                          <a:pt x="96123" y="360284"/>
                          <a:pt x="96804" y="360284"/>
                          <a:pt x="97258" y="360284"/>
                        </a:cubicBezTo>
                        <a:close/>
                        <a:moveTo>
                          <a:pt x="366325" y="5389"/>
                        </a:moveTo>
                        <a:lnTo>
                          <a:pt x="366325" y="5389"/>
                        </a:lnTo>
                        <a:lnTo>
                          <a:pt x="366325" y="538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2269" cap="flat">
                    <a:solidFill>
                      <a:schemeClr val="tx1">
                        <a:lumMod val="95000"/>
                        <a:lumOff val="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</p:grpSp>
          </p:grpSp>
          <p:grpSp>
            <p:nvGrpSpPr>
              <p:cNvPr id="47" name="Graphic 16">
                <a:extLst>
                  <a:ext uri="{FF2B5EF4-FFF2-40B4-BE49-F238E27FC236}">
                    <a16:creationId xmlns:a16="http://schemas.microsoft.com/office/drawing/2014/main" id="{539E9C8C-4964-D326-7AFC-C0974151B361}"/>
                  </a:ext>
                </a:extLst>
              </p:cNvPr>
              <p:cNvGrpSpPr/>
              <p:nvPr/>
            </p:nvGrpSpPr>
            <p:grpSpPr>
              <a:xfrm>
                <a:off x="5376672" y="3063681"/>
                <a:ext cx="153858" cy="477889"/>
                <a:chOff x="5376672" y="3063681"/>
                <a:chExt cx="153858" cy="477889"/>
              </a:xfrm>
            </p:grpSpPr>
            <p:sp>
              <p:nvSpPr>
                <p:cNvPr id="48" name="Freeform: Shape 47">
                  <a:extLst>
                    <a:ext uri="{FF2B5EF4-FFF2-40B4-BE49-F238E27FC236}">
                      <a16:creationId xmlns:a16="http://schemas.microsoft.com/office/drawing/2014/main" id="{FDC131F2-3374-22CE-15BF-B37829481316}"/>
                    </a:ext>
                  </a:extLst>
                </p:cNvPr>
                <p:cNvSpPr/>
                <p:nvPr/>
              </p:nvSpPr>
              <p:spPr>
                <a:xfrm>
                  <a:off x="5381895" y="3069018"/>
                  <a:ext cx="143354" cy="467298"/>
                </a:xfrm>
                <a:custGeom>
                  <a:avLst/>
                  <a:gdLst>
                    <a:gd name="connsiteX0" fmla="*/ 25658 w 143354"/>
                    <a:gd name="connsiteY0" fmla="*/ 464378 h 467298"/>
                    <a:gd name="connsiteX1" fmla="*/ 31788 w 143354"/>
                    <a:gd name="connsiteY1" fmla="*/ 465059 h 467298"/>
                    <a:gd name="connsiteX2" fmla="*/ 143048 w 143354"/>
                    <a:gd name="connsiteY2" fmla="*/ 112208 h 467298"/>
                    <a:gd name="connsiteX3" fmla="*/ 141686 w 143354"/>
                    <a:gd name="connsiteY3" fmla="*/ 106985 h 467298"/>
                    <a:gd name="connsiteX4" fmla="*/ 7266 w 143354"/>
                    <a:gd name="connsiteY4" fmla="*/ 948 h 467298"/>
                    <a:gd name="connsiteX5" fmla="*/ 0 w 143354"/>
                    <a:gd name="connsiteY5" fmla="*/ 4581 h 467298"/>
                    <a:gd name="connsiteX6" fmla="*/ 25658 w 143354"/>
                    <a:gd name="connsiteY6" fmla="*/ 464378 h 46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3354" h="467298">
                      <a:moveTo>
                        <a:pt x="25658" y="464378"/>
                      </a:moveTo>
                      <a:cubicBezTo>
                        <a:pt x="25885" y="467784"/>
                        <a:pt x="30653" y="468465"/>
                        <a:pt x="31788" y="465059"/>
                      </a:cubicBezTo>
                      <a:lnTo>
                        <a:pt x="143048" y="112208"/>
                      </a:lnTo>
                      <a:cubicBezTo>
                        <a:pt x="143729" y="110391"/>
                        <a:pt x="143275" y="108348"/>
                        <a:pt x="141686" y="106985"/>
                      </a:cubicBezTo>
                      <a:cubicBezTo>
                        <a:pt x="95819" y="63162"/>
                        <a:pt x="49499" y="17296"/>
                        <a:pt x="7266" y="948"/>
                      </a:cubicBezTo>
                      <a:cubicBezTo>
                        <a:pt x="4314" y="-1323"/>
                        <a:pt x="0" y="721"/>
                        <a:pt x="0" y="4581"/>
                      </a:cubicBezTo>
                      <a:lnTo>
                        <a:pt x="25658" y="464378"/>
                      </a:lnTo>
                      <a:close/>
                    </a:path>
                  </a:pathLst>
                </a:custGeom>
                <a:solidFill>
                  <a:srgbClr val="F2F2F2"/>
                </a:solidFill>
                <a:ln w="2269" cap="flat">
                  <a:solidFill>
                    <a:schemeClr val="tx1">
                      <a:lumMod val="95000"/>
                      <a:lumOff val="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49" name="Freeform: Shape 48">
                  <a:extLst>
                    <a:ext uri="{FF2B5EF4-FFF2-40B4-BE49-F238E27FC236}">
                      <a16:creationId xmlns:a16="http://schemas.microsoft.com/office/drawing/2014/main" id="{5BA94B61-244B-968C-FB87-DE5755FF729C}"/>
                    </a:ext>
                  </a:extLst>
                </p:cNvPr>
                <p:cNvSpPr/>
                <p:nvPr/>
              </p:nvSpPr>
              <p:spPr>
                <a:xfrm>
                  <a:off x="5376672" y="3063681"/>
                  <a:ext cx="153858" cy="477889"/>
                </a:xfrm>
                <a:custGeom>
                  <a:avLst/>
                  <a:gdLst>
                    <a:gd name="connsiteX0" fmla="*/ 34059 w 153858"/>
                    <a:gd name="connsiteY0" fmla="*/ 477890 h 477889"/>
                    <a:gd name="connsiteX1" fmla="*/ 32924 w 153858"/>
                    <a:gd name="connsiteY1" fmla="*/ 477890 h 477889"/>
                    <a:gd name="connsiteX2" fmla="*/ 25658 w 153858"/>
                    <a:gd name="connsiteY2" fmla="*/ 469943 h 477889"/>
                    <a:gd name="connsiteX3" fmla="*/ 25658 w 153858"/>
                    <a:gd name="connsiteY3" fmla="*/ 469943 h 477889"/>
                    <a:gd name="connsiteX4" fmla="*/ 0 w 153858"/>
                    <a:gd name="connsiteY4" fmla="*/ 10145 h 477889"/>
                    <a:gd name="connsiteX5" fmla="*/ 5449 w 153858"/>
                    <a:gd name="connsiteY5" fmla="*/ 1063 h 477889"/>
                    <a:gd name="connsiteX6" fmla="*/ 14986 w 153858"/>
                    <a:gd name="connsiteY6" fmla="*/ 1517 h 477889"/>
                    <a:gd name="connsiteX7" fmla="*/ 141913 w 153858"/>
                    <a:gd name="connsiteY7" fmla="*/ 100288 h 477889"/>
                    <a:gd name="connsiteX8" fmla="*/ 150541 w 153858"/>
                    <a:gd name="connsiteY8" fmla="*/ 108689 h 477889"/>
                    <a:gd name="connsiteX9" fmla="*/ 153039 w 153858"/>
                    <a:gd name="connsiteY9" fmla="*/ 119588 h 477889"/>
                    <a:gd name="connsiteX10" fmla="*/ 41779 w 153858"/>
                    <a:gd name="connsiteY10" fmla="*/ 471986 h 477889"/>
                    <a:gd name="connsiteX11" fmla="*/ 34059 w 153858"/>
                    <a:gd name="connsiteY11" fmla="*/ 477890 h 477889"/>
                    <a:gd name="connsiteX12" fmla="*/ 36103 w 153858"/>
                    <a:gd name="connsiteY12" fmla="*/ 469488 h 477889"/>
                    <a:gd name="connsiteX13" fmla="*/ 36103 w 153858"/>
                    <a:gd name="connsiteY13" fmla="*/ 469488 h 477889"/>
                    <a:gd name="connsiteX14" fmla="*/ 36103 w 153858"/>
                    <a:gd name="connsiteY14" fmla="*/ 469488 h 477889"/>
                    <a:gd name="connsiteX15" fmla="*/ 10445 w 153858"/>
                    <a:gd name="connsiteY15" fmla="*/ 11281 h 477889"/>
                    <a:gd name="connsiteX16" fmla="*/ 35194 w 153858"/>
                    <a:gd name="connsiteY16" fmla="*/ 458135 h 477889"/>
                    <a:gd name="connsiteX17" fmla="*/ 143048 w 153858"/>
                    <a:gd name="connsiteY17" fmla="*/ 116410 h 477889"/>
                    <a:gd name="connsiteX18" fmla="*/ 134420 w 153858"/>
                    <a:gd name="connsiteY18" fmla="*/ 108235 h 477889"/>
                    <a:gd name="connsiteX19" fmla="*/ 10445 w 153858"/>
                    <a:gd name="connsiteY19" fmla="*/ 11281 h 477889"/>
                    <a:gd name="connsiteX20" fmla="*/ 10445 w 153858"/>
                    <a:gd name="connsiteY20" fmla="*/ 11281 h 477889"/>
                    <a:gd name="connsiteX21" fmla="*/ 143502 w 153858"/>
                    <a:gd name="connsiteY21" fmla="*/ 116410 h 477889"/>
                    <a:gd name="connsiteX22" fmla="*/ 143502 w 153858"/>
                    <a:gd name="connsiteY22" fmla="*/ 116410 h 477889"/>
                    <a:gd name="connsiteX23" fmla="*/ 143502 w 153858"/>
                    <a:gd name="connsiteY23" fmla="*/ 116410 h 477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53858" h="477889">
                      <a:moveTo>
                        <a:pt x="34059" y="477890"/>
                      </a:moveTo>
                      <a:cubicBezTo>
                        <a:pt x="33605" y="477890"/>
                        <a:pt x="33378" y="477890"/>
                        <a:pt x="32924" y="477890"/>
                      </a:cubicBezTo>
                      <a:cubicBezTo>
                        <a:pt x="28837" y="477435"/>
                        <a:pt x="25885" y="474257"/>
                        <a:pt x="25658" y="469943"/>
                      </a:cubicBezTo>
                      <a:cubicBezTo>
                        <a:pt x="25658" y="469943"/>
                        <a:pt x="25658" y="469943"/>
                        <a:pt x="25658" y="469943"/>
                      </a:cubicBezTo>
                      <a:lnTo>
                        <a:pt x="0" y="10145"/>
                      </a:lnTo>
                      <a:cubicBezTo>
                        <a:pt x="0" y="6058"/>
                        <a:pt x="2043" y="2879"/>
                        <a:pt x="5449" y="1063"/>
                      </a:cubicBezTo>
                      <a:cubicBezTo>
                        <a:pt x="8628" y="-527"/>
                        <a:pt x="12034" y="-299"/>
                        <a:pt x="14986" y="1517"/>
                      </a:cubicBezTo>
                      <a:cubicBezTo>
                        <a:pt x="55403" y="17411"/>
                        <a:pt x="99225" y="59417"/>
                        <a:pt x="141913" y="100288"/>
                      </a:cubicBezTo>
                      <a:lnTo>
                        <a:pt x="150541" y="108689"/>
                      </a:lnTo>
                      <a:cubicBezTo>
                        <a:pt x="153493" y="110960"/>
                        <a:pt x="154855" y="115728"/>
                        <a:pt x="153039" y="119588"/>
                      </a:cubicBezTo>
                      <a:lnTo>
                        <a:pt x="41779" y="471986"/>
                      </a:lnTo>
                      <a:cubicBezTo>
                        <a:pt x="40871" y="475619"/>
                        <a:pt x="37692" y="477890"/>
                        <a:pt x="34059" y="477890"/>
                      </a:cubicBezTo>
                      <a:close/>
                      <a:moveTo>
                        <a:pt x="36103" y="469488"/>
                      </a:moveTo>
                      <a:cubicBezTo>
                        <a:pt x="36103" y="469488"/>
                        <a:pt x="36103" y="469488"/>
                        <a:pt x="36103" y="469488"/>
                      </a:cubicBezTo>
                      <a:lnTo>
                        <a:pt x="36103" y="469488"/>
                      </a:lnTo>
                      <a:close/>
                      <a:moveTo>
                        <a:pt x="10445" y="11281"/>
                      </a:moveTo>
                      <a:lnTo>
                        <a:pt x="35194" y="458135"/>
                      </a:lnTo>
                      <a:lnTo>
                        <a:pt x="143048" y="116410"/>
                      </a:lnTo>
                      <a:lnTo>
                        <a:pt x="134420" y="108235"/>
                      </a:lnTo>
                      <a:cubicBezTo>
                        <a:pt x="92641" y="67819"/>
                        <a:pt x="49045" y="26267"/>
                        <a:pt x="10445" y="11281"/>
                      </a:cubicBezTo>
                      <a:cubicBezTo>
                        <a:pt x="10445" y="11281"/>
                        <a:pt x="10445" y="11281"/>
                        <a:pt x="10445" y="11281"/>
                      </a:cubicBezTo>
                      <a:close/>
                      <a:moveTo>
                        <a:pt x="143502" y="116410"/>
                      </a:moveTo>
                      <a:cubicBezTo>
                        <a:pt x="143502" y="116637"/>
                        <a:pt x="143502" y="116637"/>
                        <a:pt x="143502" y="116410"/>
                      </a:cubicBezTo>
                      <a:lnTo>
                        <a:pt x="143502" y="1164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2269" cap="flat">
                  <a:solidFill>
                    <a:schemeClr val="tx1">
                      <a:lumMod val="95000"/>
                      <a:lumOff val="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</p:grpSp>
        </p:grpSp>
        <p:grpSp>
          <p:nvGrpSpPr>
            <p:cNvPr id="50" name="Graphic 16">
              <a:extLst>
                <a:ext uri="{FF2B5EF4-FFF2-40B4-BE49-F238E27FC236}">
                  <a16:creationId xmlns:a16="http://schemas.microsoft.com/office/drawing/2014/main" id="{C8FFA0A8-6AFF-5343-476E-7B27C16078C6}"/>
                </a:ext>
              </a:extLst>
            </p:cNvPr>
            <p:cNvGrpSpPr/>
            <p:nvPr/>
          </p:nvGrpSpPr>
          <p:grpSpPr>
            <a:xfrm>
              <a:off x="6280757" y="3731323"/>
              <a:ext cx="240753" cy="210554"/>
              <a:chOff x="6280757" y="3731323"/>
              <a:chExt cx="240753" cy="210554"/>
            </a:xfrm>
          </p:grpSpPr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C94639C0-1548-FFFB-67C0-C55EB27BDF65}"/>
                  </a:ext>
                </a:extLst>
              </p:cNvPr>
              <p:cNvSpPr/>
              <p:nvPr/>
            </p:nvSpPr>
            <p:spPr>
              <a:xfrm>
                <a:off x="6308755" y="3732982"/>
                <a:ext cx="212755" cy="208895"/>
              </a:xfrm>
              <a:custGeom>
                <a:avLst/>
                <a:gdLst>
                  <a:gd name="connsiteX0" fmla="*/ 212756 w 212755"/>
                  <a:gd name="connsiteY0" fmla="*/ 0 h 208895"/>
                  <a:gd name="connsiteX1" fmla="*/ 0 w 212755"/>
                  <a:gd name="connsiteY1" fmla="*/ 22706 h 208895"/>
                  <a:gd name="connsiteX2" fmla="*/ 38146 w 212755"/>
                  <a:gd name="connsiteY2" fmla="*/ 208896 h 208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2755" h="208895">
                    <a:moveTo>
                      <a:pt x="212756" y="0"/>
                    </a:moveTo>
                    <a:lnTo>
                      <a:pt x="0" y="22706"/>
                    </a:lnTo>
                    <a:lnTo>
                      <a:pt x="38146" y="208896"/>
                    </a:lnTo>
                    <a:close/>
                  </a:path>
                </a:pathLst>
              </a:custGeom>
              <a:solidFill>
                <a:srgbClr val="F2F2F2"/>
              </a:solidFill>
              <a:ln w="2269" cap="flat">
                <a:solidFill>
                  <a:schemeClr val="tx1">
                    <a:lumMod val="95000"/>
                    <a:lumOff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7867773C-BE24-35CD-1440-FF7F0A0437E6}"/>
                  </a:ext>
                </a:extLst>
              </p:cNvPr>
              <p:cNvSpPr/>
              <p:nvPr/>
            </p:nvSpPr>
            <p:spPr>
              <a:xfrm>
                <a:off x="6280757" y="3731323"/>
                <a:ext cx="185193" cy="44800"/>
              </a:xfrm>
              <a:custGeom>
                <a:avLst/>
                <a:gdLst>
                  <a:gd name="connsiteX0" fmla="*/ 5292 w 185193"/>
                  <a:gd name="connsiteY0" fmla="*/ 44800 h 44800"/>
                  <a:gd name="connsiteX1" fmla="*/ 70 w 185193"/>
                  <a:gd name="connsiteY1" fmla="*/ 40486 h 44800"/>
                  <a:gd name="connsiteX2" fmla="*/ 4157 w 185193"/>
                  <a:gd name="connsiteY2" fmla="*/ 34356 h 44800"/>
                  <a:gd name="connsiteX3" fmla="*/ 178993 w 185193"/>
                  <a:gd name="connsiteY3" fmla="*/ 70 h 44800"/>
                  <a:gd name="connsiteX4" fmla="*/ 185124 w 185193"/>
                  <a:gd name="connsiteY4" fmla="*/ 4157 h 44800"/>
                  <a:gd name="connsiteX5" fmla="*/ 181037 w 185193"/>
                  <a:gd name="connsiteY5" fmla="*/ 10287 h 44800"/>
                  <a:gd name="connsiteX6" fmla="*/ 6200 w 185193"/>
                  <a:gd name="connsiteY6" fmla="*/ 44573 h 44800"/>
                  <a:gd name="connsiteX7" fmla="*/ 5292 w 185193"/>
                  <a:gd name="connsiteY7" fmla="*/ 44800 h 4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5193" h="44800">
                    <a:moveTo>
                      <a:pt x="5292" y="44800"/>
                    </a:moveTo>
                    <a:cubicBezTo>
                      <a:pt x="2794" y="44800"/>
                      <a:pt x="751" y="42984"/>
                      <a:pt x="70" y="40486"/>
                    </a:cubicBezTo>
                    <a:cubicBezTo>
                      <a:pt x="-385" y="37535"/>
                      <a:pt x="1432" y="34810"/>
                      <a:pt x="4157" y="34356"/>
                    </a:cubicBezTo>
                    <a:lnTo>
                      <a:pt x="178993" y="70"/>
                    </a:lnTo>
                    <a:cubicBezTo>
                      <a:pt x="181945" y="-385"/>
                      <a:pt x="184669" y="1432"/>
                      <a:pt x="185124" y="4157"/>
                    </a:cubicBezTo>
                    <a:cubicBezTo>
                      <a:pt x="185578" y="7108"/>
                      <a:pt x="183761" y="9833"/>
                      <a:pt x="181037" y="10287"/>
                    </a:cubicBezTo>
                    <a:lnTo>
                      <a:pt x="6200" y="44573"/>
                    </a:lnTo>
                    <a:cubicBezTo>
                      <a:pt x="5973" y="44800"/>
                      <a:pt x="5519" y="44800"/>
                      <a:pt x="5292" y="4480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269" cap="flat">
                <a:solidFill>
                  <a:schemeClr val="tx1">
                    <a:lumMod val="95000"/>
                    <a:lumOff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  <p:grpSp>
          <p:nvGrpSpPr>
            <p:cNvPr id="53" name="Graphic 16">
              <a:extLst>
                <a:ext uri="{FF2B5EF4-FFF2-40B4-BE49-F238E27FC236}">
                  <a16:creationId xmlns:a16="http://schemas.microsoft.com/office/drawing/2014/main" id="{FA8D07AF-5EDA-A2BD-9F3D-D55B3D3DE6E9}"/>
                </a:ext>
              </a:extLst>
            </p:cNvPr>
            <p:cNvGrpSpPr/>
            <p:nvPr/>
          </p:nvGrpSpPr>
          <p:grpSpPr>
            <a:xfrm>
              <a:off x="5613269" y="3509555"/>
              <a:ext cx="585361" cy="238413"/>
              <a:chOff x="5613269" y="3509555"/>
              <a:chExt cx="585361" cy="238413"/>
            </a:xfrm>
          </p:grpSpPr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9A30980F-3A2D-0DCB-91B6-62ADFF36516E}"/>
                  </a:ext>
                </a:extLst>
              </p:cNvPr>
              <p:cNvSpPr/>
              <p:nvPr/>
            </p:nvSpPr>
            <p:spPr>
              <a:xfrm>
                <a:off x="5618492" y="3514777"/>
                <a:ext cx="574916" cy="227968"/>
              </a:xfrm>
              <a:custGeom>
                <a:avLst/>
                <a:gdLst>
                  <a:gd name="connsiteX0" fmla="*/ 574917 w 574916"/>
                  <a:gd name="connsiteY0" fmla="*/ 113984 h 227968"/>
                  <a:gd name="connsiteX1" fmla="*/ 287459 w 574916"/>
                  <a:gd name="connsiteY1" fmla="*/ 227969 h 227968"/>
                  <a:gd name="connsiteX2" fmla="*/ 0 w 574916"/>
                  <a:gd name="connsiteY2" fmla="*/ 113984 h 227968"/>
                  <a:gd name="connsiteX3" fmla="*/ 287459 w 574916"/>
                  <a:gd name="connsiteY3" fmla="*/ 0 h 227968"/>
                  <a:gd name="connsiteX4" fmla="*/ 574917 w 574916"/>
                  <a:gd name="connsiteY4" fmla="*/ 113984 h 227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4916" h="227968">
                    <a:moveTo>
                      <a:pt x="574917" y="113984"/>
                    </a:moveTo>
                    <a:cubicBezTo>
                      <a:pt x="574917" y="176936"/>
                      <a:pt x="446217" y="227969"/>
                      <a:pt x="287459" y="227969"/>
                    </a:cubicBezTo>
                    <a:cubicBezTo>
                      <a:pt x="128700" y="227969"/>
                      <a:pt x="0" y="176936"/>
                      <a:pt x="0" y="113984"/>
                    </a:cubicBezTo>
                    <a:cubicBezTo>
                      <a:pt x="0" y="51033"/>
                      <a:pt x="128700" y="0"/>
                      <a:pt x="287459" y="0"/>
                    </a:cubicBezTo>
                    <a:cubicBezTo>
                      <a:pt x="446217" y="0"/>
                      <a:pt x="574917" y="51032"/>
                      <a:pt x="574917" y="113984"/>
                    </a:cubicBezTo>
                    <a:close/>
                  </a:path>
                </a:pathLst>
              </a:custGeom>
              <a:solidFill>
                <a:srgbClr val="F2F2F2"/>
              </a:solidFill>
              <a:ln w="2269" cap="flat">
                <a:solidFill>
                  <a:schemeClr val="tx1">
                    <a:lumMod val="95000"/>
                    <a:lumOff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E6589230-A9E1-3A29-1554-3D70A8FD086E}"/>
                  </a:ext>
                </a:extLst>
              </p:cNvPr>
              <p:cNvSpPr/>
              <p:nvPr/>
            </p:nvSpPr>
            <p:spPr>
              <a:xfrm>
                <a:off x="5613269" y="3509555"/>
                <a:ext cx="585361" cy="238413"/>
              </a:xfrm>
              <a:custGeom>
                <a:avLst/>
                <a:gdLst>
                  <a:gd name="connsiteX0" fmla="*/ 292681 w 585361"/>
                  <a:gd name="connsiteY0" fmla="*/ 238413 h 238413"/>
                  <a:gd name="connsiteX1" fmla="*/ 0 w 585361"/>
                  <a:gd name="connsiteY1" fmla="*/ 119207 h 238413"/>
                  <a:gd name="connsiteX2" fmla="*/ 292681 w 585361"/>
                  <a:gd name="connsiteY2" fmla="*/ 0 h 238413"/>
                  <a:gd name="connsiteX3" fmla="*/ 585362 w 585361"/>
                  <a:gd name="connsiteY3" fmla="*/ 119207 h 238413"/>
                  <a:gd name="connsiteX4" fmla="*/ 292681 w 585361"/>
                  <a:gd name="connsiteY4" fmla="*/ 238413 h 238413"/>
                  <a:gd name="connsiteX5" fmla="*/ 292681 w 585361"/>
                  <a:gd name="connsiteY5" fmla="*/ 10672 h 238413"/>
                  <a:gd name="connsiteX6" fmla="*/ 10445 w 585361"/>
                  <a:gd name="connsiteY6" fmla="*/ 119207 h 238413"/>
                  <a:gd name="connsiteX7" fmla="*/ 292681 w 585361"/>
                  <a:gd name="connsiteY7" fmla="*/ 227741 h 238413"/>
                  <a:gd name="connsiteX8" fmla="*/ 574917 w 585361"/>
                  <a:gd name="connsiteY8" fmla="*/ 119207 h 238413"/>
                  <a:gd name="connsiteX9" fmla="*/ 292681 w 585361"/>
                  <a:gd name="connsiteY9" fmla="*/ 10672 h 238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5361" h="238413">
                    <a:moveTo>
                      <a:pt x="292681" y="238413"/>
                    </a:moveTo>
                    <a:cubicBezTo>
                      <a:pt x="128516" y="238413"/>
                      <a:pt x="0" y="186189"/>
                      <a:pt x="0" y="119207"/>
                    </a:cubicBezTo>
                    <a:cubicBezTo>
                      <a:pt x="0" y="52451"/>
                      <a:pt x="128516" y="0"/>
                      <a:pt x="292681" y="0"/>
                    </a:cubicBezTo>
                    <a:cubicBezTo>
                      <a:pt x="456845" y="0"/>
                      <a:pt x="585362" y="52224"/>
                      <a:pt x="585362" y="119207"/>
                    </a:cubicBezTo>
                    <a:cubicBezTo>
                      <a:pt x="585362" y="185962"/>
                      <a:pt x="456845" y="238413"/>
                      <a:pt x="292681" y="238413"/>
                    </a:cubicBezTo>
                    <a:close/>
                    <a:moveTo>
                      <a:pt x="292681" y="10672"/>
                    </a:moveTo>
                    <a:cubicBezTo>
                      <a:pt x="139642" y="10672"/>
                      <a:pt x="10445" y="60398"/>
                      <a:pt x="10445" y="119207"/>
                    </a:cubicBezTo>
                    <a:cubicBezTo>
                      <a:pt x="10445" y="178015"/>
                      <a:pt x="139642" y="227741"/>
                      <a:pt x="292681" y="227741"/>
                    </a:cubicBezTo>
                    <a:cubicBezTo>
                      <a:pt x="445719" y="227741"/>
                      <a:pt x="574917" y="178015"/>
                      <a:pt x="574917" y="119207"/>
                    </a:cubicBezTo>
                    <a:cubicBezTo>
                      <a:pt x="574917" y="60398"/>
                      <a:pt x="445719" y="10672"/>
                      <a:pt x="292681" y="10672"/>
                    </a:cubicBezTo>
                    <a:close/>
                  </a:path>
                </a:pathLst>
              </a:custGeom>
              <a:solidFill>
                <a:srgbClr val="000000"/>
              </a:solidFill>
              <a:ln w="2269" cap="flat">
                <a:solidFill>
                  <a:schemeClr val="tx1">
                    <a:lumMod val="95000"/>
                    <a:lumOff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500E47C-F2DA-894B-C59C-669334E1DD07}"/>
                </a:ext>
              </a:extLst>
            </p:cNvPr>
            <p:cNvSpPr/>
            <p:nvPr/>
          </p:nvSpPr>
          <p:spPr>
            <a:xfrm>
              <a:off x="4502810" y="3819900"/>
              <a:ext cx="2841195" cy="1982924"/>
            </a:xfrm>
            <a:custGeom>
              <a:avLst/>
              <a:gdLst>
                <a:gd name="connsiteX0" fmla="*/ 37139 w 2841195"/>
                <a:gd name="connsiteY0" fmla="*/ 1858268 h 1982924"/>
                <a:gd name="connsiteX1" fmla="*/ 94131 w 2841195"/>
                <a:gd name="connsiteY1" fmla="*/ 1982925 h 1982924"/>
                <a:gd name="connsiteX2" fmla="*/ 2085678 w 2841195"/>
                <a:gd name="connsiteY2" fmla="*/ 1982925 h 1982924"/>
                <a:gd name="connsiteX3" fmla="*/ 2104297 w 2841195"/>
                <a:gd name="connsiteY3" fmla="*/ 1698872 h 1982924"/>
                <a:gd name="connsiteX4" fmla="*/ 2565229 w 2841195"/>
                <a:gd name="connsiteY4" fmla="*/ 1801957 h 1982924"/>
                <a:gd name="connsiteX5" fmla="*/ 2830890 w 2841195"/>
                <a:gd name="connsiteY5" fmla="*/ 1552418 h 1982924"/>
                <a:gd name="connsiteX6" fmla="*/ 2607689 w 2841195"/>
                <a:gd name="connsiteY6" fmla="*/ 663250 h 1982924"/>
                <a:gd name="connsiteX7" fmla="*/ 1060046 w 2841195"/>
                <a:gd name="connsiteY7" fmla="*/ 20669 h 1982924"/>
                <a:gd name="connsiteX8" fmla="*/ 2853 w 2841195"/>
                <a:gd name="connsiteY8" fmla="*/ 1533345 h 1982924"/>
                <a:gd name="connsiteX9" fmla="*/ 37139 w 2841195"/>
                <a:gd name="connsiteY9" fmla="*/ 1858268 h 1982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41195" h="1982924">
                  <a:moveTo>
                    <a:pt x="37139" y="1858268"/>
                  </a:moveTo>
                  <a:cubicBezTo>
                    <a:pt x="44632" y="1907540"/>
                    <a:pt x="65068" y="1949093"/>
                    <a:pt x="94131" y="1982925"/>
                  </a:cubicBezTo>
                  <a:lnTo>
                    <a:pt x="2085678" y="1982925"/>
                  </a:lnTo>
                  <a:lnTo>
                    <a:pt x="2104297" y="1698872"/>
                  </a:lnTo>
                  <a:cubicBezTo>
                    <a:pt x="2273003" y="1817171"/>
                    <a:pt x="2423770" y="1842828"/>
                    <a:pt x="2565229" y="1801957"/>
                  </a:cubicBezTo>
                  <a:cubicBezTo>
                    <a:pt x="2671947" y="1771077"/>
                    <a:pt x="2815677" y="1662542"/>
                    <a:pt x="2830890" y="1552418"/>
                  </a:cubicBezTo>
                  <a:cubicBezTo>
                    <a:pt x="2873123" y="1246568"/>
                    <a:pt x="2782980" y="972960"/>
                    <a:pt x="2607689" y="663250"/>
                  </a:cubicBezTo>
                  <a:cubicBezTo>
                    <a:pt x="2189671" y="-75604"/>
                    <a:pt x="1780509" y="-19975"/>
                    <a:pt x="1060046" y="20669"/>
                  </a:cubicBezTo>
                  <a:cubicBezTo>
                    <a:pt x="339584" y="61313"/>
                    <a:pt x="-36882" y="723648"/>
                    <a:pt x="2853" y="1533345"/>
                  </a:cubicBezTo>
                  <a:cubicBezTo>
                    <a:pt x="8984" y="1653914"/>
                    <a:pt x="23970" y="1772213"/>
                    <a:pt x="37139" y="1858268"/>
                  </a:cubicBezTo>
                  <a:close/>
                </a:path>
              </a:pathLst>
            </a:custGeom>
            <a:solidFill>
              <a:srgbClr val="000000"/>
            </a:solidFill>
            <a:ln w="2269" cap="flat">
              <a:solidFill>
                <a:schemeClr val="tx1">
                  <a:lumMod val="95000"/>
                  <a:lumOff val="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grpSp>
          <p:nvGrpSpPr>
            <p:cNvPr id="57" name="Graphic 16">
              <a:extLst>
                <a:ext uri="{FF2B5EF4-FFF2-40B4-BE49-F238E27FC236}">
                  <a16:creationId xmlns:a16="http://schemas.microsoft.com/office/drawing/2014/main" id="{42D710FD-CEB8-6FD8-8B0D-2B9343D7A90D}"/>
                </a:ext>
              </a:extLst>
            </p:cNvPr>
            <p:cNvGrpSpPr/>
            <p:nvPr/>
          </p:nvGrpSpPr>
          <p:grpSpPr>
            <a:xfrm>
              <a:off x="5418507" y="2647464"/>
              <a:ext cx="754070" cy="1328245"/>
              <a:chOff x="5418507" y="2647464"/>
              <a:chExt cx="754070" cy="1328245"/>
            </a:xfrm>
          </p:grpSpPr>
          <p:grpSp>
            <p:nvGrpSpPr>
              <p:cNvPr id="58" name="Graphic 16">
                <a:extLst>
                  <a:ext uri="{FF2B5EF4-FFF2-40B4-BE49-F238E27FC236}">
                    <a16:creationId xmlns:a16="http://schemas.microsoft.com/office/drawing/2014/main" id="{90B2306A-DDA0-A48F-2EBB-F6EAC0911F79}"/>
                  </a:ext>
                </a:extLst>
              </p:cNvPr>
              <p:cNvGrpSpPr/>
              <p:nvPr/>
            </p:nvGrpSpPr>
            <p:grpSpPr>
              <a:xfrm>
                <a:off x="5705683" y="3418958"/>
                <a:ext cx="363104" cy="556751"/>
                <a:chOff x="5705683" y="3418958"/>
                <a:chExt cx="363104" cy="556751"/>
              </a:xfrm>
            </p:grpSpPr>
            <p:sp>
              <p:nvSpPr>
                <p:cNvPr id="59" name="Freeform: Shape 58">
                  <a:extLst>
                    <a:ext uri="{FF2B5EF4-FFF2-40B4-BE49-F238E27FC236}">
                      <a16:creationId xmlns:a16="http://schemas.microsoft.com/office/drawing/2014/main" id="{C256590B-E504-251B-FD8B-7A3A161E04C1}"/>
                    </a:ext>
                  </a:extLst>
                </p:cNvPr>
                <p:cNvSpPr/>
                <p:nvPr/>
              </p:nvSpPr>
              <p:spPr>
                <a:xfrm>
                  <a:off x="5710678" y="3423953"/>
                  <a:ext cx="352624" cy="546534"/>
                </a:xfrm>
                <a:custGeom>
                  <a:avLst/>
                  <a:gdLst>
                    <a:gd name="connsiteX0" fmla="*/ 352625 w 352624"/>
                    <a:gd name="connsiteY0" fmla="*/ 400080 h 546534"/>
                    <a:gd name="connsiteX1" fmla="*/ 168252 w 352624"/>
                    <a:gd name="connsiteY1" fmla="*/ 546534 h 546534"/>
                    <a:gd name="connsiteX2" fmla="*/ 0 w 352624"/>
                    <a:gd name="connsiteY2" fmla="*/ 427101 h 546534"/>
                    <a:gd name="connsiteX3" fmla="*/ 9537 w 352624"/>
                    <a:gd name="connsiteY3" fmla="*/ 0 h 546534"/>
                    <a:gd name="connsiteX4" fmla="*/ 318339 w 352624"/>
                    <a:gd name="connsiteY4" fmla="*/ 0 h 546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2624" h="546534">
                      <a:moveTo>
                        <a:pt x="352625" y="400080"/>
                      </a:moveTo>
                      <a:lnTo>
                        <a:pt x="168252" y="546534"/>
                      </a:lnTo>
                      <a:lnTo>
                        <a:pt x="0" y="427101"/>
                      </a:lnTo>
                      <a:lnTo>
                        <a:pt x="9537" y="0"/>
                      </a:lnTo>
                      <a:lnTo>
                        <a:pt x="318339" y="0"/>
                      </a:lnTo>
                      <a:close/>
                    </a:path>
                  </a:pathLst>
                </a:custGeom>
                <a:solidFill>
                  <a:srgbClr val="F2F2F2"/>
                </a:solidFill>
                <a:ln w="2269" cap="flat">
                  <a:solidFill>
                    <a:schemeClr val="tx1">
                      <a:lumMod val="95000"/>
                      <a:lumOff val="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60" name="Freeform: Shape 59">
                  <a:extLst>
                    <a:ext uri="{FF2B5EF4-FFF2-40B4-BE49-F238E27FC236}">
                      <a16:creationId xmlns:a16="http://schemas.microsoft.com/office/drawing/2014/main" id="{CBE13E8D-8A36-2BAF-0F6E-1052B903DB54}"/>
                    </a:ext>
                  </a:extLst>
                </p:cNvPr>
                <p:cNvSpPr/>
                <p:nvPr/>
              </p:nvSpPr>
              <p:spPr>
                <a:xfrm>
                  <a:off x="5705683" y="3418958"/>
                  <a:ext cx="363104" cy="556751"/>
                </a:xfrm>
                <a:custGeom>
                  <a:avLst/>
                  <a:gdLst>
                    <a:gd name="connsiteX0" fmla="*/ 173247 w 363104"/>
                    <a:gd name="connsiteY0" fmla="*/ 556752 h 556751"/>
                    <a:gd name="connsiteX1" fmla="*/ 170295 w 363104"/>
                    <a:gd name="connsiteY1" fmla="*/ 555844 h 556751"/>
                    <a:gd name="connsiteX2" fmla="*/ 2271 w 363104"/>
                    <a:gd name="connsiteY2" fmla="*/ 436637 h 556751"/>
                    <a:gd name="connsiteX3" fmla="*/ 0 w 363104"/>
                    <a:gd name="connsiteY3" fmla="*/ 432323 h 556751"/>
                    <a:gd name="connsiteX4" fmla="*/ 9537 w 363104"/>
                    <a:gd name="connsiteY4" fmla="*/ 5222 h 556751"/>
                    <a:gd name="connsiteX5" fmla="*/ 14759 w 363104"/>
                    <a:gd name="connsiteY5" fmla="*/ 0 h 556751"/>
                    <a:gd name="connsiteX6" fmla="*/ 323561 w 363104"/>
                    <a:gd name="connsiteY6" fmla="*/ 0 h 556751"/>
                    <a:gd name="connsiteX7" fmla="*/ 328783 w 363104"/>
                    <a:gd name="connsiteY7" fmla="*/ 4768 h 556751"/>
                    <a:gd name="connsiteX8" fmla="*/ 363070 w 363104"/>
                    <a:gd name="connsiteY8" fmla="*/ 404621 h 556751"/>
                    <a:gd name="connsiteX9" fmla="*/ 361026 w 363104"/>
                    <a:gd name="connsiteY9" fmla="*/ 409163 h 556751"/>
                    <a:gd name="connsiteX10" fmla="*/ 176653 w 363104"/>
                    <a:gd name="connsiteY10" fmla="*/ 555617 h 556751"/>
                    <a:gd name="connsiteX11" fmla="*/ 173247 w 363104"/>
                    <a:gd name="connsiteY11" fmla="*/ 556752 h 556751"/>
                    <a:gd name="connsiteX12" fmla="*/ 10445 w 363104"/>
                    <a:gd name="connsiteY12" fmla="*/ 429598 h 556751"/>
                    <a:gd name="connsiteX13" fmla="*/ 173020 w 363104"/>
                    <a:gd name="connsiteY13" fmla="*/ 544945 h 556751"/>
                    <a:gd name="connsiteX14" fmla="*/ 352171 w 363104"/>
                    <a:gd name="connsiteY14" fmla="*/ 402805 h 556751"/>
                    <a:gd name="connsiteX15" fmla="*/ 318566 w 363104"/>
                    <a:gd name="connsiteY15" fmla="*/ 10445 h 556751"/>
                    <a:gd name="connsiteX16" fmla="*/ 19754 w 363104"/>
                    <a:gd name="connsiteY16" fmla="*/ 10445 h 556751"/>
                    <a:gd name="connsiteX17" fmla="*/ 10445 w 363104"/>
                    <a:gd name="connsiteY17" fmla="*/ 429598 h 5567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63104" h="556751">
                      <a:moveTo>
                        <a:pt x="173247" y="556752"/>
                      </a:moveTo>
                      <a:cubicBezTo>
                        <a:pt x="172112" y="556752"/>
                        <a:pt x="171204" y="556525"/>
                        <a:pt x="170295" y="555844"/>
                      </a:cubicBezTo>
                      <a:lnTo>
                        <a:pt x="2271" y="436637"/>
                      </a:lnTo>
                      <a:cubicBezTo>
                        <a:pt x="908" y="435729"/>
                        <a:pt x="0" y="433912"/>
                        <a:pt x="0" y="432323"/>
                      </a:cubicBezTo>
                      <a:lnTo>
                        <a:pt x="9537" y="5222"/>
                      </a:lnTo>
                      <a:cubicBezTo>
                        <a:pt x="9537" y="2271"/>
                        <a:pt x="12034" y="0"/>
                        <a:pt x="14759" y="0"/>
                      </a:cubicBezTo>
                      <a:lnTo>
                        <a:pt x="323561" y="0"/>
                      </a:lnTo>
                      <a:cubicBezTo>
                        <a:pt x="326286" y="0"/>
                        <a:pt x="328556" y="2043"/>
                        <a:pt x="328783" y="4768"/>
                      </a:cubicBezTo>
                      <a:lnTo>
                        <a:pt x="363070" y="404621"/>
                      </a:lnTo>
                      <a:cubicBezTo>
                        <a:pt x="363297" y="406438"/>
                        <a:pt x="362388" y="408027"/>
                        <a:pt x="361026" y="409163"/>
                      </a:cubicBezTo>
                      <a:lnTo>
                        <a:pt x="176653" y="555617"/>
                      </a:lnTo>
                      <a:cubicBezTo>
                        <a:pt x="175518" y="556298"/>
                        <a:pt x="174382" y="556752"/>
                        <a:pt x="173247" y="556752"/>
                      </a:cubicBezTo>
                      <a:close/>
                      <a:moveTo>
                        <a:pt x="10445" y="429598"/>
                      </a:moveTo>
                      <a:lnTo>
                        <a:pt x="173020" y="544945"/>
                      </a:lnTo>
                      <a:lnTo>
                        <a:pt x="352171" y="402805"/>
                      </a:lnTo>
                      <a:lnTo>
                        <a:pt x="318566" y="10445"/>
                      </a:lnTo>
                      <a:lnTo>
                        <a:pt x="19754" y="10445"/>
                      </a:lnTo>
                      <a:lnTo>
                        <a:pt x="10445" y="42959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2269" cap="flat">
                  <a:solidFill>
                    <a:schemeClr val="tx1">
                      <a:lumMod val="95000"/>
                      <a:lumOff val="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</p:grpSp>
          <p:grpSp>
            <p:nvGrpSpPr>
              <p:cNvPr id="61" name="Graphic 16">
                <a:extLst>
                  <a:ext uri="{FF2B5EF4-FFF2-40B4-BE49-F238E27FC236}">
                    <a16:creationId xmlns:a16="http://schemas.microsoft.com/office/drawing/2014/main" id="{B60C2B04-B565-0E8A-2361-EBB8A4B76467}"/>
                  </a:ext>
                </a:extLst>
              </p:cNvPr>
              <p:cNvGrpSpPr/>
              <p:nvPr/>
            </p:nvGrpSpPr>
            <p:grpSpPr>
              <a:xfrm>
                <a:off x="5576994" y="2865158"/>
                <a:ext cx="595583" cy="656658"/>
                <a:chOff x="5576994" y="2865158"/>
                <a:chExt cx="595583" cy="656658"/>
              </a:xfrm>
            </p:grpSpPr>
            <p:sp>
              <p:nvSpPr>
                <p:cNvPr id="62" name="Freeform: Shape 61">
                  <a:extLst>
                    <a:ext uri="{FF2B5EF4-FFF2-40B4-BE49-F238E27FC236}">
                      <a16:creationId xmlns:a16="http://schemas.microsoft.com/office/drawing/2014/main" id="{A784182E-9529-398A-3B5A-16A9C7899141}"/>
                    </a:ext>
                  </a:extLst>
                </p:cNvPr>
                <p:cNvSpPr/>
                <p:nvPr/>
              </p:nvSpPr>
              <p:spPr>
                <a:xfrm>
                  <a:off x="5581872" y="2870153"/>
                  <a:ext cx="585058" cy="646440"/>
                </a:xfrm>
                <a:custGeom>
                  <a:avLst/>
                  <a:gdLst>
                    <a:gd name="connsiteX0" fmla="*/ 549095 w 585058"/>
                    <a:gd name="connsiteY0" fmla="*/ 262709 h 646440"/>
                    <a:gd name="connsiteX1" fmla="*/ 526616 w 585058"/>
                    <a:gd name="connsiteY1" fmla="*/ 264979 h 646440"/>
                    <a:gd name="connsiteX2" fmla="*/ 292517 w 585058"/>
                    <a:gd name="connsiteY2" fmla="*/ 0 h 646440"/>
                    <a:gd name="connsiteX3" fmla="*/ 58418 w 585058"/>
                    <a:gd name="connsiteY3" fmla="*/ 264979 h 646440"/>
                    <a:gd name="connsiteX4" fmla="*/ 35939 w 585058"/>
                    <a:gd name="connsiteY4" fmla="*/ 262709 h 646440"/>
                    <a:gd name="connsiteX5" fmla="*/ 3242 w 585058"/>
                    <a:gd name="connsiteY5" fmla="*/ 355122 h 646440"/>
                    <a:gd name="connsiteX6" fmla="*/ 72949 w 585058"/>
                    <a:gd name="connsiteY6" fmla="*/ 424149 h 646440"/>
                    <a:gd name="connsiteX7" fmla="*/ 79988 w 585058"/>
                    <a:gd name="connsiteY7" fmla="*/ 421651 h 646440"/>
                    <a:gd name="connsiteX8" fmla="*/ 292517 w 585058"/>
                    <a:gd name="connsiteY8" fmla="*/ 646441 h 646440"/>
                    <a:gd name="connsiteX9" fmla="*/ 505045 w 585058"/>
                    <a:gd name="connsiteY9" fmla="*/ 421651 h 646440"/>
                    <a:gd name="connsiteX10" fmla="*/ 512084 w 585058"/>
                    <a:gd name="connsiteY10" fmla="*/ 424149 h 646440"/>
                    <a:gd name="connsiteX11" fmla="*/ 581792 w 585058"/>
                    <a:gd name="connsiteY11" fmla="*/ 355122 h 646440"/>
                    <a:gd name="connsiteX12" fmla="*/ 549095 w 585058"/>
                    <a:gd name="connsiteY12" fmla="*/ 262709 h 646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85058" h="646440">
                      <a:moveTo>
                        <a:pt x="549095" y="262709"/>
                      </a:moveTo>
                      <a:cubicBezTo>
                        <a:pt x="541602" y="261119"/>
                        <a:pt x="534109" y="262028"/>
                        <a:pt x="526616" y="264979"/>
                      </a:cubicBezTo>
                      <a:cubicBezTo>
                        <a:pt x="522075" y="94003"/>
                        <a:pt x="418989" y="0"/>
                        <a:pt x="292517" y="0"/>
                      </a:cubicBezTo>
                      <a:cubicBezTo>
                        <a:pt x="166044" y="0"/>
                        <a:pt x="62959" y="94003"/>
                        <a:pt x="58418" y="264979"/>
                      </a:cubicBezTo>
                      <a:cubicBezTo>
                        <a:pt x="51152" y="262028"/>
                        <a:pt x="43432" y="261119"/>
                        <a:pt x="35939" y="262709"/>
                      </a:cubicBezTo>
                      <a:cubicBezTo>
                        <a:pt x="7783" y="269066"/>
                        <a:pt x="-6976" y="310619"/>
                        <a:pt x="3242" y="355122"/>
                      </a:cubicBezTo>
                      <a:cubicBezTo>
                        <a:pt x="13460" y="399626"/>
                        <a:pt x="44567" y="430506"/>
                        <a:pt x="72949" y="424149"/>
                      </a:cubicBezTo>
                      <a:cubicBezTo>
                        <a:pt x="75447" y="423468"/>
                        <a:pt x="77718" y="422559"/>
                        <a:pt x="79988" y="421651"/>
                      </a:cubicBezTo>
                      <a:cubicBezTo>
                        <a:pt x="117226" y="545399"/>
                        <a:pt x="198287" y="646441"/>
                        <a:pt x="292517" y="646441"/>
                      </a:cubicBezTo>
                      <a:cubicBezTo>
                        <a:pt x="386520" y="646441"/>
                        <a:pt x="467580" y="545399"/>
                        <a:pt x="505045" y="421651"/>
                      </a:cubicBezTo>
                      <a:cubicBezTo>
                        <a:pt x="507316" y="422786"/>
                        <a:pt x="509586" y="423695"/>
                        <a:pt x="512084" y="424149"/>
                      </a:cubicBezTo>
                      <a:cubicBezTo>
                        <a:pt x="540467" y="430506"/>
                        <a:pt x="571574" y="399626"/>
                        <a:pt x="581792" y="355122"/>
                      </a:cubicBezTo>
                      <a:cubicBezTo>
                        <a:pt x="592009" y="310619"/>
                        <a:pt x="577478" y="269294"/>
                        <a:pt x="549095" y="262709"/>
                      </a:cubicBezTo>
                      <a:close/>
                    </a:path>
                  </a:pathLst>
                </a:custGeom>
                <a:solidFill>
                  <a:srgbClr val="F2F2F2"/>
                </a:solidFill>
                <a:ln w="2269" cap="flat">
                  <a:solidFill>
                    <a:schemeClr val="tx1">
                      <a:lumMod val="95000"/>
                      <a:lumOff val="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63" name="Freeform: Shape 62">
                  <a:extLst>
                    <a:ext uri="{FF2B5EF4-FFF2-40B4-BE49-F238E27FC236}">
                      <a16:creationId xmlns:a16="http://schemas.microsoft.com/office/drawing/2014/main" id="{76563482-F4CE-2C15-6648-551F9C3CB452}"/>
                    </a:ext>
                  </a:extLst>
                </p:cNvPr>
                <p:cNvSpPr/>
                <p:nvPr/>
              </p:nvSpPr>
              <p:spPr>
                <a:xfrm>
                  <a:off x="5576994" y="2865158"/>
                  <a:ext cx="595583" cy="656658"/>
                </a:xfrm>
                <a:custGeom>
                  <a:avLst/>
                  <a:gdLst>
                    <a:gd name="connsiteX0" fmla="*/ 297622 w 595583"/>
                    <a:gd name="connsiteY0" fmla="*/ 656659 h 656658"/>
                    <a:gd name="connsiteX1" fmla="*/ 81914 w 595583"/>
                    <a:gd name="connsiteY1" fmla="*/ 433685 h 656658"/>
                    <a:gd name="connsiteX2" fmla="*/ 79190 w 595583"/>
                    <a:gd name="connsiteY2" fmla="*/ 434366 h 656658"/>
                    <a:gd name="connsiteX3" fmla="*/ 3352 w 595583"/>
                    <a:gd name="connsiteY3" fmla="*/ 361480 h 656658"/>
                    <a:gd name="connsiteX4" fmla="*/ 40135 w 595583"/>
                    <a:gd name="connsiteY4" fmla="*/ 262709 h 656658"/>
                    <a:gd name="connsiteX5" fmla="*/ 58754 w 595583"/>
                    <a:gd name="connsiteY5" fmla="*/ 262936 h 656658"/>
                    <a:gd name="connsiteX6" fmla="*/ 297849 w 595583"/>
                    <a:gd name="connsiteY6" fmla="*/ 0 h 656658"/>
                    <a:gd name="connsiteX7" fmla="*/ 536943 w 595583"/>
                    <a:gd name="connsiteY7" fmla="*/ 262936 h 656658"/>
                    <a:gd name="connsiteX8" fmla="*/ 555562 w 595583"/>
                    <a:gd name="connsiteY8" fmla="*/ 262709 h 656658"/>
                    <a:gd name="connsiteX9" fmla="*/ 590075 w 595583"/>
                    <a:gd name="connsiteY9" fmla="*/ 297903 h 656658"/>
                    <a:gd name="connsiteX10" fmla="*/ 592119 w 595583"/>
                    <a:gd name="connsiteY10" fmla="*/ 361253 h 656658"/>
                    <a:gd name="connsiteX11" fmla="*/ 516281 w 595583"/>
                    <a:gd name="connsiteY11" fmla="*/ 434139 h 656658"/>
                    <a:gd name="connsiteX12" fmla="*/ 513556 w 595583"/>
                    <a:gd name="connsiteY12" fmla="*/ 433458 h 656658"/>
                    <a:gd name="connsiteX13" fmla="*/ 297622 w 595583"/>
                    <a:gd name="connsiteY13" fmla="*/ 656659 h 656658"/>
                    <a:gd name="connsiteX14" fmla="*/ 85093 w 595583"/>
                    <a:gd name="connsiteY14" fmla="*/ 421424 h 656658"/>
                    <a:gd name="connsiteX15" fmla="*/ 87137 w 595583"/>
                    <a:gd name="connsiteY15" fmla="*/ 421878 h 656658"/>
                    <a:gd name="connsiteX16" fmla="*/ 90088 w 595583"/>
                    <a:gd name="connsiteY16" fmla="*/ 425057 h 656658"/>
                    <a:gd name="connsiteX17" fmla="*/ 297622 w 595583"/>
                    <a:gd name="connsiteY17" fmla="*/ 646214 h 656658"/>
                    <a:gd name="connsiteX18" fmla="*/ 505155 w 595583"/>
                    <a:gd name="connsiteY18" fmla="*/ 425057 h 656658"/>
                    <a:gd name="connsiteX19" fmla="*/ 508107 w 595583"/>
                    <a:gd name="connsiteY19" fmla="*/ 421878 h 656658"/>
                    <a:gd name="connsiteX20" fmla="*/ 512421 w 595583"/>
                    <a:gd name="connsiteY20" fmla="*/ 421878 h 656658"/>
                    <a:gd name="connsiteX21" fmla="*/ 518551 w 595583"/>
                    <a:gd name="connsiteY21" fmla="*/ 424149 h 656658"/>
                    <a:gd name="connsiteX22" fmla="*/ 581901 w 595583"/>
                    <a:gd name="connsiteY22" fmla="*/ 358982 h 656658"/>
                    <a:gd name="connsiteX23" fmla="*/ 580085 w 595583"/>
                    <a:gd name="connsiteY23" fmla="*/ 301309 h 656658"/>
                    <a:gd name="connsiteX24" fmla="*/ 553065 w 595583"/>
                    <a:gd name="connsiteY24" fmla="*/ 272699 h 656658"/>
                    <a:gd name="connsiteX25" fmla="*/ 533764 w 595583"/>
                    <a:gd name="connsiteY25" fmla="*/ 274743 h 656658"/>
                    <a:gd name="connsiteX26" fmla="*/ 528996 w 595583"/>
                    <a:gd name="connsiteY26" fmla="*/ 274289 h 656658"/>
                    <a:gd name="connsiteX27" fmla="*/ 526726 w 595583"/>
                    <a:gd name="connsiteY27" fmla="*/ 269975 h 656658"/>
                    <a:gd name="connsiteX28" fmla="*/ 297622 w 595583"/>
                    <a:gd name="connsiteY28" fmla="*/ 10218 h 656658"/>
                    <a:gd name="connsiteX29" fmla="*/ 68745 w 595583"/>
                    <a:gd name="connsiteY29" fmla="*/ 269975 h 656658"/>
                    <a:gd name="connsiteX30" fmla="*/ 66474 w 595583"/>
                    <a:gd name="connsiteY30" fmla="*/ 274289 h 656658"/>
                    <a:gd name="connsiteX31" fmla="*/ 61706 w 595583"/>
                    <a:gd name="connsiteY31" fmla="*/ 274743 h 656658"/>
                    <a:gd name="connsiteX32" fmla="*/ 42406 w 595583"/>
                    <a:gd name="connsiteY32" fmla="*/ 272699 h 656658"/>
                    <a:gd name="connsiteX33" fmla="*/ 13569 w 595583"/>
                    <a:gd name="connsiteY33" fmla="*/ 358755 h 656658"/>
                    <a:gd name="connsiteX34" fmla="*/ 76919 w 595583"/>
                    <a:gd name="connsiteY34" fmla="*/ 423922 h 656658"/>
                    <a:gd name="connsiteX35" fmla="*/ 83050 w 595583"/>
                    <a:gd name="connsiteY35" fmla="*/ 421651 h 656658"/>
                    <a:gd name="connsiteX36" fmla="*/ 85093 w 595583"/>
                    <a:gd name="connsiteY36" fmla="*/ 421424 h 656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595583" h="656658">
                      <a:moveTo>
                        <a:pt x="297622" y="656659"/>
                      </a:moveTo>
                      <a:cubicBezTo>
                        <a:pt x="209976" y="656659"/>
                        <a:pt x="123693" y="567197"/>
                        <a:pt x="81914" y="433685"/>
                      </a:cubicBezTo>
                      <a:cubicBezTo>
                        <a:pt x="81006" y="433912"/>
                        <a:pt x="80098" y="434139"/>
                        <a:pt x="79190" y="434366"/>
                      </a:cubicBezTo>
                      <a:cubicBezTo>
                        <a:pt x="48082" y="441405"/>
                        <a:pt x="14023" y="408709"/>
                        <a:pt x="3352" y="361480"/>
                      </a:cubicBezTo>
                      <a:cubicBezTo>
                        <a:pt x="-7548" y="314252"/>
                        <a:pt x="9028" y="269975"/>
                        <a:pt x="40135" y="262709"/>
                      </a:cubicBezTo>
                      <a:cubicBezTo>
                        <a:pt x="46266" y="261346"/>
                        <a:pt x="52396" y="261346"/>
                        <a:pt x="58754" y="262936"/>
                      </a:cubicBezTo>
                      <a:cubicBezTo>
                        <a:pt x="65566" y="105356"/>
                        <a:pt x="160931" y="0"/>
                        <a:pt x="297849" y="0"/>
                      </a:cubicBezTo>
                      <a:cubicBezTo>
                        <a:pt x="434766" y="0"/>
                        <a:pt x="530132" y="105356"/>
                        <a:pt x="536943" y="262936"/>
                      </a:cubicBezTo>
                      <a:cubicBezTo>
                        <a:pt x="543301" y="261346"/>
                        <a:pt x="549432" y="261346"/>
                        <a:pt x="555562" y="262709"/>
                      </a:cubicBezTo>
                      <a:cubicBezTo>
                        <a:pt x="571002" y="266342"/>
                        <a:pt x="583264" y="278830"/>
                        <a:pt x="590075" y="297903"/>
                      </a:cubicBezTo>
                      <a:cubicBezTo>
                        <a:pt x="596660" y="316295"/>
                        <a:pt x="597341" y="338774"/>
                        <a:pt x="592119" y="361253"/>
                      </a:cubicBezTo>
                      <a:cubicBezTo>
                        <a:pt x="581220" y="408482"/>
                        <a:pt x="547161" y="441405"/>
                        <a:pt x="516281" y="434139"/>
                      </a:cubicBezTo>
                      <a:cubicBezTo>
                        <a:pt x="515373" y="433912"/>
                        <a:pt x="514464" y="433685"/>
                        <a:pt x="513556" y="433458"/>
                      </a:cubicBezTo>
                      <a:cubicBezTo>
                        <a:pt x="471550" y="567197"/>
                        <a:pt x="385267" y="656659"/>
                        <a:pt x="297622" y="656659"/>
                      </a:cubicBezTo>
                      <a:close/>
                      <a:moveTo>
                        <a:pt x="85093" y="421424"/>
                      </a:moveTo>
                      <a:cubicBezTo>
                        <a:pt x="85774" y="421424"/>
                        <a:pt x="86456" y="421651"/>
                        <a:pt x="87137" y="421878"/>
                      </a:cubicBezTo>
                      <a:cubicBezTo>
                        <a:pt x="88499" y="422559"/>
                        <a:pt x="89634" y="423695"/>
                        <a:pt x="90088" y="425057"/>
                      </a:cubicBezTo>
                      <a:cubicBezTo>
                        <a:pt x="129824" y="557206"/>
                        <a:pt x="213382" y="646214"/>
                        <a:pt x="297622" y="646214"/>
                      </a:cubicBezTo>
                      <a:cubicBezTo>
                        <a:pt x="381861" y="646214"/>
                        <a:pt x="465192" y="557433"/>
                        <a:pt x="505155" y="425057"/>
                      </a:cubicBezTo>
                      <a:cubicBezTo>
                        <a:pt x="505609" y="423695"/>
                        <a:pt x="506744" y="422332"/>
                        <a:pt x="508107" y="421878"/>
                      </a:cubicBezTo>
                      <a:cubicBezTo>
                        <a:pt x="509469" y="421197"/>
                        <a:pt x="511058" y="421197"/>
                        <a:pt x="512421" y="421878"/>
                      </a:cubicBezTo>
                      <a:cubicBezTo>
                        <a:pt x="514691" y="423013"/>
                        <a:pt x="516508" y="423695"/>
                        <a:pt x="518551" y="424149"/>
                      </a:cubicBezTo>
                      <a:cubicBezTo>
                        <a:pt x="543982" y="430052"/>
                        <a:pt x="572365" y="400761"/>
                        <a:pt x="581901" y="358982"/>
                      </a:cubicBezTo>
                      <a:cubicBezTo>
                        <a:pt x="586669" y="338320"/>
                        <a:pt x="585988" y="317884"/>
                        <a:pt x="580085" y="301309"/>
                      </a:cubicBezTo>
                      <a:cubicBezTo>
                        <a:pt x="574635" y="285642"/>
                        <a:pt x="564872" y="275424"/>
                        <a:pt x="553065" y="272699"/>
                      </a:cubicBezTo>
                      <a:cubicBezTo>
                        <a:pt x="546934" y="271337"/>
                        <a:pt x="540576" y="272018"/>
                        <a:pt x="533764" y="274743"/>
                      </a:cubicBezTo>
                      <a:cubicBezTo>
                        <a:pt x="532175" y="275424"/>
                        <a:pt x="530359" y="275197"/>
                        <a:pt x="528996" y="274289"/>
                      </a:cubicBezTo>
                      <a:cubicBezTo>
                        <a:pt x="527634" y="273381"/>
                        <a:pt x="526726" y="271791"/>
                        <a:pt x="526726" y="269975"/>
                      </a:cubicBezTo>
                      <a:cubicBezTo>
                        <a:pt x="522184" y="112395"/>
                        <a:pt x="432496" y="10218"/>
                        <a:pt x="297622" y="10218"/>
                      </a:cubicBezTo>
                      <a:cubicBezTo>
                        <a:pt x="162748" y="10218"/>
                        <a:pt x="73059" y="112168"/>
                        <a:pt x="68745" y="269975"/>
                      </a:cubicBezTo>
                      <a:cubicBezTo>
                        <a:pt x="68745" y="271791"/>
                        <a:pt x="67837" y="273381"/>
                        <a:pt x="66474" y="274289"/>
                      </a:cubicBezTo>
                      <a:cubicBezTo>
                        <a:pt x="65112" y="275197"/>
                        <a:pt x="63295" y="275424"/>
                        <a:pt x="61706" y="274743"/>
                      </a:cubicBezTo>
                      <a:cubicBezTo>
                        <a:pt x="55121" y="272018"/>
                        <a:pt x="48536" y="271337"/>
                        <a:pt x="42406" y="272699"/>
                      </a:cubicBezTo>
                      <a:cubicBezTo>
                        <a:pt x="16975" y="278603"/>
                        <a:pt x="4033" y="317203"/>
                        <a:pt x="13569" y="358755"/>
                      </a:cubicBezTo>
                      <a:cubicBezTo>
                        <a:pt x="23106" y="400534"/>
                        <a:pt x="51488" y="429598"/>
                        <a:pt x="76919" y="423922"/>
                      </a:cubicBezTo>
                      <a:cubicBezTo>
                        <a:pt x="78735" y="423468"/>
                        <a:pt x="80552" y="422786"/>
                        <a:pt x="83050" y="421651"/>
                      </a:cubicBezTo>
                      <a:cubicBezTo>
                        <a:pt x="83504" y="421651"/>
                        <a:pt x="84412" y="421424"/>
                        <a:pt x="85093" y="42142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269" cap="flat">
                  <a:solidFill>
                    <a:schemeClr val="tx1">
                      <a:lumMod val="95000"/>
                      <a:lumOff val="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</p:grp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A10B4B40-D4D0-122E-2916-C2A5FD185413}"/>
                  </a:ext>
                </a:extLst>
              </p:cNvPr>
              <p:cNvSpPr/>
              <p:nvPr/>
            </p:nvSpPr>
            <p:spPr>
              <a:xfrm>
                <a:off x="5418507" y="2647464"/>
                <a:ext cx="710330" cy="580081"/>
              </a:xfrm>
              <a:custGeom>
                <a:avLst/>
                <a:gdLst>
                  <a:gd name="connsiteX0" fmla="*/ 218149 w 710330"/>
                  <a:gd name="connsiteY0" fmla="*/ 566231 h 580081"/>
                  <a:gd name="connsiteX1" fmla="*/ 258566 w 710330"/>
                  <a:gd name="connsiteY1" fmla="*/ 580081 h 580081"/>
                  <a:gd name="connsiteX2" fmla="*/ 260155 w 710330"/>
                  <a:gd name="connsiteY2" fmla="*/ 362785 h 580081"/>
                  <a:gd name="connsiteX3" fmla="*/ 398435 w 710330"/>
                  <a:gd name="connsiteY3" fmla="*/ 365055 h 580081"/>
                  <a:gd name="connsiteX4" fmla="*/ 614824 w 710330"/>
                  <a:gd name="connsiteY4" fmla="*/ 338035 h 580081"/>
                  <a:gd name="connsiteX5" fmla="*/ 642071 w 710330"/>
                  <a:gd name="connsiteY5" fmla="*/ 580081 h 580081"/>
                  <a:gd name="connsiteX6" fmla="*/ 682260 w 710330"/>
                  <a:gd name="connsiteY6" fmla="*/ 547158 h 580081"/>
                  <a:gd name="connsiteX7" fmla="*/ 706783 w 710330"/>
                  <a:gd name="connsiteY7" fmla="*/ 236993 h 580081"/>
                  <a:gd name="connsiteX8" fmla="*/ 642071 w 710330"/>
                  <a:gd name="connsiteY8" fmla="*/ 182953 h 580081"/>
                  <a:gd name="connsiteX9" fmla="*/ 472911 w 710330"/>
                  <a:gd name="connsiteY9" fmla="*/ 38770 h 580081"/>
                  <a:gd name="connsiteX10" fmla="*/ 25375 w 710330"/>
                  <a:gd name="connsiteY10" fmla="*/ 50350 h 580081"/>
                  <a:gd name="connsiteX11" fmla="*/ 175235 w 710330"/>
                  <a:gd name="connsiteY11" fmla="*/ 338262 h 580081"/>
                  <a:gd name="connsiteX12" fmla="*/ 218149 w 710330"/>
                  <a:gd name="connsiteY12" fmla="*/ 566231 h 580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10330" h="580081">
                    <a:moveTo>
                      <a:pt x="218149" y="566231"/>
                    </a:moveTo>
                    <a:lnTo>
                      <a:pt x="258566" y="580081"/>
                    </a:lnTo>
                    <a:lnTo>
                      <a:pt x="260155" y="362785"/>
                    </a:lnTo>
                    <a:cubicBezTo>
                      <a:pt x="260155" y="362785"/>
                      <a:pt x="277866" y="305565"/>
                      <a:pt x="398435" y="365055"/>
                    </a:cubicBezTo>
                    <a:cubicBezTo>
                      <a:pt x="519004" y="424545"/>
                      <a:pt x="614824" y="338035"/>
                      <a:pt x="614824" y="338035"/>
                    </a:cubicBezTo>
                    <a:lnTo>
                      <a:pt x="642071" y="580081"/>
                    </a:lnTo>
                    <a:lnTo>
                      <a:pt x="682260" y="547158"/>
                    </a:lnTo>
                    <a:cubicBezTo>
                      <a:pt x="682260" y="547158"/>
                      <a:pt x="722223" y="296029"/>
                      <a:pt x="706783" y="236993"/>
                    </a:cubicBezTo>
                    <a:cubicBezTo>
                      <a:pt x="691343" y="177958"/>
                      <a:pt x="642071" y="182953"/>
                      <a:pt x="642071" y="182953"/>
                    </a:cubicBezTo>
                    <a:cubicBezTo>
                      <a:pt x="642071" y="182953"/>
                      <a:pt x="677946" y="-8005"/>
                      <a:pt x="472911" y="38770"/>
                    </a:cubicBezTo>
                    <a:cubicBezTo>
                      <a:pt x="267648" y="85544"/>
                      <a:pt x="95309" y="-78166"/>
                      <a:pt x="25375" y="50350"/>
                    </a:cubicBezTo>
                    <a:cubicBezTo>
                      <a:pt x="-44787" y="178866"/>
                      <a:pt x="38771" y="310788"/>
                      <a:pt x="175235" y="338262"/>
                    </a:cubicBezTo>
                    <a:lnTo>
                      <a:pt x="218149" y="566231"/>
                    </a:lnTo>
                    <a:close/>
                  </a:path>
                </a:pathLst>
              </a:custGeom>
              <a:solidFill>
                <a:srgbClr val="000000"/>
              </a:solidFill>
              <a:ln w="2269" cap="flat">
                <a:solidFill>
                  <a:schemeClr val="tx1">
                    <a:lumMod val="95000"/>
                    <a:lumOff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  <p:grpSp>
          <p:nvGrpSpPr>
            <p:cNvPr id="65" name="Graphic 16">
              <a:extLst>
                <a:ext uri="{FF2B5EF4-FFF2-40B4-BE49-F238E27FC236}">
                  <a16:creationId xmlns:a16="http://schemas.microsoft.com/office/drawing/2014/main" id="{9F58FBB4-4CCA-E9C1-A00A-D45DD67CEB8A}"/>
                </a:ext>
              </a:extLst>
            </p:cNvPr>
            <p:cNvGrpSpPr/>
            <p:nvPr/>
          </p:nvGrpSpPr>
          <p:grpSpPr>
            <a:xfrm>
              <a:off x="5466983" y="3553108"/>
              <a:ext cx="417403" cy="422601"/>
              <a:chOff x="5466983" y="3553108"/>
              <a:chExt cx="417403" cy="422601"/>
            </a:xfrm>
          </p:grpSpPr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BC92A7A5-688E-4A89-A628-435D7F768A27}"/>
                  </a:ext>
                </a:extLst>
              </p:cNvPr>
              <p:cNvSpPr/>
              <p:nvPr/>
            </p:nvSpPr>
            <p:spPr>
              <a:xfrm>
                <a:off x="5472265" y="3558373"/>
                <a:ext cx="406665" cy="412114"/>
              </a:xfrm>
              <a:custGeom>
                <a:avLst/>
                <a:gdLst>
                  <a:gd name="connsiteX0" fmla="*/ 406665 w 406665"/>
                  <a:gd name="connsiteY0" fmla="*/ 412115 h 412114"/>
                  <a:gd name="connsiteX1" fmla="*/ 0 w 406665"/>
                  <a:gd name="connsiteY1" fmla="*/ 200721 h 412114"/>
                  <a:gd name="connsiteX2" fmla="*/ 206171 w 406665"/>
                  <a:gd name="connsiteY2" fmla="*/ 0 h 412114"/>
                  <a:gd name="connsiteX3" fmla="*/ 406665 w 406665"/>
                  <a:gd name="connsiteY3" fmla="*/ 412115 h 412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6665" h="412114">
                    <a:moveTo>
                      <a:pt x="406665" y="412115"/>
                    </a:moveTo>
                    <a:cubicBezTo>
                      <a:pt x="206398" y="331962"/>
                      <a:pt x="39281" y="256805"/>
                      <a:pt x="0" y="200721"/>
                    </a:cubicBezTo>
                    <a:cubicBezTo>
                      <a:pt x="12488" y="104448"/>
                      <a:pt x="54949" y="23841"/>
                      <a:pt x="206171" y="0"/>
                    </a:cubicBezTo>
                    <a:cubicBezTo>
                      <a:pt x="161667" y="73113"/>
                      <a:pt x="297676" y="250448"/>
                      <a:pt x="406665" y="412115"/>
                    </a:cubicBezTo>
                    <a:close/>
                  </a:path>
                </a:pathLst>
              </a:custGeom>
              <a:solidFill>
                <a:srgbClr val="F2F2F2"/>
              </a:solidFill>
              <a:ln w="2269" cap="flat">
                <a:solidFill>
                  <a:schemeClr val="tx1">
                    <a:lumMod val="95000"/>
                    <a:lumOff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89675665-2B55-FD2E-AEBC-7B9E644872DD}"/>
                  </a:ext>
                </a:extLst>
              </p:cNvPr>
              <p:cNvSpPr/>
              <p:nvPr/>
            </p:nvSpPr>
            <p:spPr>
              <a:xfrm>
                <a:off x="5466983" y="3553108"/>
                <a:ext cx="417403" cy="422601"/>
              </a:xfrm>
              <a:custGeom>
                <a:avLst/>
                <a:gdLst>
                  <a:gd name="connsiteX0" fmla="*/ 411947 w 417403"/>
                  <a:gd name="connsiteY0" fmla="*/ 422601 h 422601"/>
                  <a:gd name="connsiteX1" fmla="*/ 409903 w 417403"/>
                  <a:gd name="connsiteY1" fmla="*/ 422147 h 422601"/>
                  <a:gd name="connsiteX2" fmla="*/ 967 w 417403"/>
                  <a:gd name="connsiteY2" fmla="*/ 208711 h 422601"/>
                  <a:gd name="connsiteX3" fmla="*/ 59 w 417403"/>
                  <a:gd name="connsiteY3" fmla="*/ 205078 h 422601"/>
                  <a:gd name="connsiteX4" fmla="*/ 210544 w 417403"/>
                  <a:gd name="connsiteY4" fmla="*/ 42 h 422601"/>
                  <a:gd name="connsiteX5" fmla="*/ 215766 w 417403"/>
                  <a:gd name="connsiteY5" fmla="*/ 2313 h 422601"/>
                  <a:gd name="connsiteX6" fmla="*/ 215993 w 417403"/>
                  <a:gd name="connsiteY6" fmla="*/ 7989 h 422601"/>
                  <a:gd name="connsiteX7" fmla="*/ 373119 w 417403"/>
                  <a:gd name="connsiteY7" fmla="*/ 350850 h 422601"/>
                  <a:gd name="connsiteX8" fmla="*/ 416488 w 417403"/>
                  <a:gd name="connsiteY8" fmla="*/ 414654 h 422601"/>
                  <a:gd name="connsiteX9" fmla="*/ 416261 w 417403"/>
                  <a:gd name="connsiteY9" fmla="*/ 420785 h 422601"/>
                  <a:gd name="connsiteX10" fmla="*/ 411947 w 417403"/>
                  <a:gd name="connsiteY10" fmla="*/ 422601 h 422601"/>
                  <a:gd name="connsiteX11" fmla="*/ 10731 w 417403"/>
                  <a:gd name="connsiteY11" fmla="*/ 204396 h 422601"/>
                  <a:gd name="connsiteX12" fmla="*/ 398096 w 417403"/>
                  <a:gd name="connsiteY12" fmla="*/ 406026 h 422601"/>
                  <a:gd name="connsiteX13" fmla="*/ 364264 w 417403"/>
                  <a:gd name="connsiteY13" fmla="*/ 356527 h 422601"/>
                  <a:gd name="connsiteX14" fmla="*/ 202143 w 417403"/>
                  <a:gd name="connsiteY14" fmla="*/ 11849 h 422601"/>
                  <a:gd name="connsiteX15" fmla="*/ 10731 w 417403"/>
                  <a:gd name="connsiteY15" fmla="*/ 204396 h 422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17403" h="422601">
                    <a:moveTo>
                      <a:pt x="411947" y="422601"/>
                    </a:moveTo>
                    <a:cubicBezTo>
                      <a:pt x="411265" y="422601"/>
                      <a:pt x="410584" y="422374"/>
                      <a:pt x="409903" y="422147"/>
                    </a:cubicBezTo>
                    <a:cubicBezTo>
                      <a:pt x="231434" y="350623"/>
                      <a:pt x="43201" y="269563"/>
                      <a:pt x="967" y="208711"/>
                    </a:cubicBezTo>
                    <a:cubicBezTo>
                      <a:pt x="286" y="207575"/>
                      <a:pt x="-168" y="206440"/>
                      <a:pt x="59" y="205078"/>
                    </a:cubicBezTo>
                    <a:cubicBezTo>
                      <a:pt x="10504" y="123336"/>
                      <a:pt x="43882" y="26154"/>
                      <a:pt x="210544" y="42"/>
                    </a:cubicBezTo>
                    <a:cubicBezTo>
                      <a:pt x="212587" y="-185"/>
                      <a:pt x="214631" y="496"/>
                      <a:pt x="215766" y="2313"/>
                    </a:cubicBezTo>
                    <a:cubicBezTo>
                      <a:pt x="216902" y="3902"/>
                      <a:pt x="216902" y="6173"/>
                      <a:pt x="215993" y="7989"/>
                    </a:cubicBezTo>
                    <a:cubicBezTo>
                      <a:pt x="179210" y="68614"/>
                      <a:pt x="277754" y="212117"/>
                      <a:pt x="373119" y="350850"/>
                    </a:cubicBezTo>
                    <a:cubicBezTo>
                      <a:pt x="387651" y="372194"/>
                      <a:pt x="402410" y="393538"/>
                      <a:pt x="416488" y="414654"/>
                    </a:cubicBezTo>
                    <a:cubicBezTo>
                      <a:pt x="417850" y="416471"/>
                      <a:pt x="417623" y="418968"/>
                      <a:pt x="416261" y="420785"/>
                    </a:cubicBezTo>
                    <a:cubicBezTo>
                      <a:pt x="414898" y="421920"/>
                      <a:pt x="413536" y="422601"/>
                      <a:pt x="411947" y="422601"/>
                    </a:cubicBezTo>
                    <a:close/>
                    <a:moveTo>
                      <a:pt x="10731" y="204396"/>
                    </a:moveTo>
                    <a:cubicBezTo>
                      <a:pt x="52510" y="260934"/>
                      <a:pt x="227574" y="337454"/>
                      <a:pt x="398096" y="406026"/>
                    </a:cubicBezTo>
                    <a:cubicBezTo>
                      <a:pt x="386970" y="389678"/>
                      <a:pt x="375617" y="373102"/>
                      <a:pt x="364264" y="356527"/>
                    </a:cubicBezTo>
                    <a:cubicBezTo>
                      <a:pt x="267309" y="215295"/>
                      <a:pt x="175350" y="81557"/>
                      <a:pt x="202143" y="11849"/>
                    </a:cubicBezTo>
                    <a:cubicBezTo>
                      <a:pt x="53191" y="38869"/>
                      <a:pt x="21403" y="123790"/>
                      <a:pt x="10731" y="204396"/>
                    </a:cubicBezTo>
                    <a:close/>
                  </a:path>
                </a:pathLst>
              </a:custGeom>
              <a:solidFill>
                <a:srgbClr val="000000"/>
              </a:solidFill>
              <a:ln w="2269" cap="flat">
                <a:solidFill>
                  <a:schemeClr val="tx1">
                    <a:lumMod val="95000"/>
                    <a:lumOff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  <p:grpSp>
          <p:nvGrpSpPr>
            <p:cNvPr id="68" name="Graphic 16">
              <a:extLst>
                <a:ext uri="{FF2B5EF4-FFF2-40B4-BE49-F238E27FC236}">
                  <a16:creationId xmlns:a16="http://schemas.microsoft.com/office/drawing/2014/main" id="{F0F4B23F-CB8D-F75B-12E9-F87F932FFC4B}"/>
                </a:ext>
              </a:extLst>
            </p:cNvPr>
            <p:cNvGrpSpPr/>
            <p:nvPr/>
          </p:nvGrpSpPr>
          <p:grpSpPr>
            <a:xfrm>
              <a:off x="5873758" y="3526130"/>
              <a:ext cx="399709" cy="449579"/>
              <a:chOff x="5873758" y="3526130"/>
              <a:chExt cx="399709" cy="449579"/>
            </a:xfrm>
          </p:grpSpPr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35010E5D-C0CF-E541-500E-1CC56E0C318A}"/>
                  </a:ext>
                </a:extLst>
              </p:cNvPr>
              <p:cNvSpPr/>
              <p:nvPr/>
            </p:nvSpPr>
            <p:spPr>
              <a:xfrm>
                <a:off x="5878930" y="3531353"/>
                <a:ext cx="389002" cy="439134"/>
              </a:xfrm>
              <a:custGeom>
                <a:avLst/>
                <a:gdLst>
                  <a:gd name="connsiteX0" fmla="*/ 0 w 389002"/>
                  <a:gd name="connsiteY0" fmla="*/ 439135 h 439134"/>
                  <a:gd name="connsiteX1" fmla="*/ 352852 w 389002"/>
                  <a:gd name="connsiteY1" fmla="*/ 241592 h 439134"/>
                  <a:gd name="connsiteX2" fmla="*/ 384867 w 389002"/>
                  <a:gd name="connsiteY2" fmla="*/ 156217 h 439134"/>
                  <a:gd name="connsiteX3" fmla="*/ 195045 w 389002"/>
                  <a:gd name="connsiteY3" fmla="*/ 0 h 439134"/>
                  <a:gd name="connsiteX4" fmla="*/ 0 w 389002"/>
                  <a:gd name="connsiteY4" fmla="*/ 439135 h 439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002" h="439134">
                    <a:moveTo>
                      <a:pt x="0" y="439135"/>
                    </a:moveTo>
                    <a:lnTo>
                      <a:pt x="352852" y="241592"/>
                    </a:lnTo>
                    <a:cubicBezTo>
                      <a:pt x="383051" y="224790"/>
                      <a:pt x="396447" y="188687"/>
                      <a:pt x="384867" y="156217"/>
                    </a:cubicBezTo>
                    <a:cubicBezTo>
                      <a:pt x="354441" y="70616"/>
                      <a:pt x="335368" y="454"/>
                      <a:pt x="195045" y="0"/>
                    </a:cubicBezTo>
                    <a:cubicBezTo>
                      <a:pt x="152584" y="133511"/>
                      <a:pt x="87872" y="279738"/>
                      <a:pt x="0" y="439135"/>
                    </a:cubicBezTo>
                    <a:close/>
                  </a:path>
                </a:pathLst>
              </a:custGeom>
              <a:solidFill>
                <a:srgbClr val="F2F2F2"/>
              </a:solidFill>
              <a:ln w="2269" cap="flat">
                <a:solidFill>
                  <a:schemeClr val="tx1">
                    <a:lumMod val="95000"/>
                    <a:lumOff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C29D8F7D-5479-11C7-2EF4-A9A2E2E80432}"/>
                  </a:ext>
                </a:extLst>
              </p:cNvPr>
              <p:cNvSpPr/>
              <p:nvPr/>
            </p:nvSpPr>
            <p:spPr>
              <a:xfrm>
                <a:off x="5873758" y="3526130"/>
                <a:ext cx="399709" cy="449579"/>
              </a:xfrm>
              <a:custGeom>
                <a:avLst/>
                <a:gdLst>
                  <a:gd name="connsiteX0" fmla="*/ 5172 w 399709"/>
                  <a:gd name="connsiteY0" fmla="*/ 449579 h 449579"/>
                  <a:gd name="connsiteX1" fmla="*/ 1539 w 399709"/>
                  <a:gd name="connsiteY1" fmla="*/ 447990 h 449579"/>
                  <a:gd name="connsiteX2" fmla="*/ 631 w 399709"/>
                  <a:gd name="connsiteY2" fmla="*/ 441859 h 449579"/>
                  <a:gd name="connsiteX3" fmla="*/ 195448 w 399709"/>
                  <a:gd name="connsiteY3" fmla="*/ 3633 h 449579"/>
                  <a:gd name="connsiteX4" fmla="*/ 200444 w 399709"/>
                  <a:gd name="connsiteY4" fmla="*/ 0 h 449579"/>
                  <a:gd name="connsiteX5" fmla="*/ 200444 w 399709"/>
                  <a:gd name="connsiteY5" fmla="*/ 0 h 449579"/>
                  <a:gd name="connsiteX6" fmla="*/ 391855 w 399709"/>
                  <a:gd name="connsiteY6" fmla="*/ 150087 h 449579"/>
                  <a:gd name="connsiteX7" fmla="*/ 395261 w 399709"/>
                  <a:gd name="connsiteY7" fmla="*/ 159624 h 449579"/>
                  <a:gd name="connsiteX8" fmla="*/ 360748 w 399709"/>
                  <a:gd name="connsiteY8" fmla="*/ 251356 h 449579"/>
                  <a:gd name="connsiteX9" fmla="*/ 7897 w 399709"/>
                  <a:gd name="connsiteY9" fmla="*/ 448898 h 449579"/>
                  <a:gd name="connsiteX10" fmla="*/ 5172 w 399709"/>
                  <a:gd name="connsiteY10" fmla="*/ 449579 h 449579"/>
                  <a:gd name="connsiteX11" fmla="*/ 204077 w 399709"/>
                  <a:gd name="connsiteY11" fmla="*/ 10445 h 449579"/>
                  <a:gd name="connsiteX12" fmla="*/ 18341 w 399709"/>
                  <a:gd name="connsiteY12" fmla="*/ 430961 h 449579"/>
                  <a:gd name="connsiteX13" fmla="*/ 355299 w 399709"/>
                  <a:gd name="connsiteY13" fmla="*/ 242273 h 449579"/>
                  <a:gd name="connsiteX14" fmla="*/ 385044 w 399709"/>
                  <a:gd name="connsiteY14" fmla="*/ 163029 h 449579"/>
                  <a:gd name="connsiteX15" fmla="*/ 381638 w 399709"/>
                  <a:gd name="connsiteY15" fmla="*/ 153493 h 449579"/>
                  <a:gd name="connsiteX16" fmla="*/ 204077 w 399709"/>
                  <a:gd name="connsiteY16" fmla="*/ 10445 h 449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9709" h="449579">
                    <a:moveTo>
                      <a:pt x="5172" y="449579"/>
                    </a:moveTo>
                    <a:cubicBezTo>
                      <a:pt x="3809" y="449579"/>
                      <a:pt x="2447" y="449125"/>
                      <a:pt x="1539" y="447990"/>
                    </a:cubicBezTo>
                    <a:cubicBezTo>
                      <a:pt x="-51" y="446401"/>
                      <a:pt x="-505" y="443903"/>
                      <a:pt x="631" y="441859"/>
                    </a:cubicBezTo>
                    <a:cubicBezTo>
                      <a:pt x="87368" y="284507"/>
                      <a:pt x="152761" y="137144"/>
                      <a:pt x="195448" y="3633"/>
                    </a:cubicBezTo>
                    <a:cubicBezTo>
                      <a:pt x="196130" y="1362"/>
                      <a:pt x="198173" y="0"/>
                      <a:pt x="200444" y="0"/>
                    </a:cubicBezTo>
                    <a:cubicBezTo>
                      <a:pt x="200444" y="0"/>
                      <a:pt x="200444" y="0"/>
                      <a:pt x="200444" y="0"/>
                    </a:cubicBezTo>
                    <a:cubicBezTo>
                      <a:pt x="338951" y="227"/>
                      <a:pt x="363473" y="69708"/>
                      <a:pt x="391855" y="150087"/>
                    </a:cubicBezTo>
                    <a:lnTo>
                      <a:pt x="395261" y="159624"/>
                    </a:lnTo>
                    <a:cubicBezTo>
                      <a:pt x="407750" y="194591"/>
                      <a:pt x="393218" y="233191"/>
                      <a:pt x="360748" y="251356"/>
                    </a:cubicBezTo>
                    <a:lnTo>
                      <a:pt x="7897" y="448898"/>
                    </a:lnTo>
                    <a:cubicBezTo>
                      <a:pt x="6988" y="449352"/>
                      <a:pt x="6080" y="449579"/>
                      <a:pt x="5172" y="449579"/>
                    </a:cubicBezTo>
                    <a:close/>
                    <a:moveTo>
                      <a:pt x="204077" y="10445"/>
                    </a:moveTo>
                    <a:cubicBezTo>
                      <a:pt x="162752" y="139188"/>
                      <a:pt x="100310" y="280420"/>
                      <a:pt x="18341" y="430961"/>
                    </a:cubicBezTo>
                    <a:lnTo>
                      <a:pt x="355299" y="242273"/>
                    </a:lnTo>
                    <a:cubicBezTo>
                      <a:pt x="383227" y="226606"/>
                      <a:pt x="395716" y="193228"/>
                      <a:pt x="385044" y="163029"/>
                    </a:cubicBezTo>
                    <a:lnTo>
                      <a:pt x="381638" y="153493"/>
                    </a:lnTo>
                    <a:cubicBezTo>
                      <a:pt x="353937" y="74476"/>
                      <a:pt x="331912" y="11807"/>
                      <a:pt x="204077" y="10445"/>
                    </a:cubicBezTo>
                    <a:close/>
                  </a:path>
                </a:pathLst>
              </a:custGeom>
              <a:solidFill>
                <a:srgbClr val="000000"/>
              </a:solidFill>
              <a:ln w="2269" cap="flat">
                <a:solidFill>
                  <a:schemeClr val="tx1">
                    <a:lumMod val="95000"/>
                    <a:lumOff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  <p:grpSp>
          <p:nvGrpSpPr>
            <p:cNvPr id="71" name="Graphic 16">
              <a:extLst>
                <a:ext uri="{FF2B5EF4-FFF2-40B4-BE49-F238E27FC236}">
                  <a16:creationId xmlns:a16="http://schemas.microsoft.com/office/drawing/2014/main" id="{F227C042-38C2-A96C-FDA6-E12C57B041C4}"/>
                </a:ext>
              </a:extLst>
            </p:cNvPr>
            <p:cNvGrpSpPr/>
            <p:nvPr/>
          </p:nvGrpSpPr>
          <p:grpSpPr>
            <a:xfrm>
              <a:off x="5892829" y="2795199"/>
              <a:ext cx="2366463" cy="2923198"/>
              <a:chOff x="5892829" y="2795199"/>
              <a:chExt cx="2366463" cy="2923198"/>
            </a:xfrm>
          </p:grpSpPr>
          <p:grpSp>
            <p:nvGrpSpPr>
              <p:cNvPr id="72" name="Graphic 16">
                <a:extLst>
                  <a:ext uri="{FF2B5EF4-FFF2-40B4-BE49-F238E27FC236}">
                    <a16:creationId xmlns:a16="http://schemas.microsoft.com/office/drawing/2014/main" id="{65DD5452-19FC-3A90-0DD8-F8C924730073}"/>
                  </a:ext>
                </a:extLst>
              </p:cNvPr>
              <p:cNvGrpSpPr/>
              <p:nvPr/>
            </p:nvGrpSpPr>
            <p:grpSpPr>
              <a:xfrm>
                <a:off x="5892829" y="4740903"/>
                <a:ext cx="1365456" cy="977494"/>
                <a:chOff x="5892829" y="4740903"/>
                <a:chExt cx="1365456" cy="977494"/>
              </a:xfrm>
            </p:grpSpPr>
            <p:sp>
              <p:nvSpPr>
                <p:cNvPr id="73" name="Freeform: Shape 72">
                  <a:extLst>
                    <a:ext uri="{FF2B5EF4-FFF2-40B4-BE49-F238E27FC236}">
                      <a16:creationId xmlns:a16="http://schemas.microsoft.com/office/drawing/2014/main" id="{3FCACDBD-5CB0-4592-7514-4595ED169C63}"/>
                    </a:ext>
                  </a:extLst>
                </p:cNvPr>
                <p:cNvSpPr/>
                <p:nvPr/>
              </p:nvSpPr>
              <p:spPr>
                <a:xfrm>
                  <a:off x="5898457" y="4745898"/>
                  <a:ext cx="1354805" cy="967276"/>
                </a:xfrm>
                <a:custGeom>
                  <a:avLst/>
                  <a:gdLst>
                    <a:gd name="connsiteX0" fmla="*/ 418699 w 1354805"/>
                    <a:gd name="connsiteY0" fmla="*/ 967277 h 967276"/>
                    <a:gd name="connsiteX1" fmla="*/ 439589 w 1354805"/>
                    <a:gd name="connsiteY1" fmla="*/ 944117 h 967276"/>
                    <a:gd name="connsiteX2" fmla="*/ 1031989 w 1354805"/>
                    <a:gd name="connsiteY2" fmla="*/ 495446 h 967276"/>
                    <a:gd name="connsiteX3" fmla="*/ 1343743 w 1354805"/>
                    <a:gd name="connsiteY3" fmla="*/ 62442 h 967276"/>
                    <a:gd name="connsiteX4" fmla="*/ 716602 w 1354805"/>
                    <a:gd name="connsiteY4" fmla="*/ 0 h 967276"/>
                    <a:gd name="connsiteX5" fmla="*/ 227741 w 1354805"/>
                    <a:gd name="connsiteY5" fmla="*/ 475010 h 967276"/>
                    <a:gd name="connsiteX6" fmla="*/ 0 w 1354805"/>
                    <a:gd name="connsiteY6" fmla="*/ 967277 h 967276"/>
                    <a:gd name="connsiteX7" fmla="*/ 418699 w 1354805"/>
                    <a:gd name="connsiteY7" fmla="*/ 967277 h 967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54805" h="967276">
                      <a:moveTo>
                        <a:pt x="418699" y="967277"/>
                      </a:moveTo>
                      <a:cubicBezTo>
                        <a:pt x="425511" y="959330"/>
                        <a:pt x="432550" y="951610"/>
                        <a:pt x="439589" y="944117"/>
                      </a:cubicBezTo>
                      <a:cubicBezTo>
                        <a:pt x="630546" y="739081"/>
                        <a:pt x="618512" y="772686"/>
                        <a:pt x="1031989" y="495446"/>
                      </a:cubicBezTo>
                      <a:cubicBezTo>
                        <a:pt x="1445466" y="218205"/>
                        <a:pt x="1343743" y="62442"/>
                        <a:pt x="1343743" y="62442"/>
                      </a:cubicBezTo>
                      <a:lnTo>
                        <a:pt x="716602" y="0"/>
                      </a:lnTo>
                      <a:cubicBezTo>
                        <a:pt x="716602" y="0"/>
                        <a:pt x="445265" y="216388"/>
                        <a:pt x="227741" y="475010"/>
                      </a:cubicBezTo>
                      <a:cubicBezTo>
                        <a:pt x="131241" y="589903"/>
                        <a:pt x="54949" y="785401"/>
                        <a:pt x="0" y="967277"/>
                      </a:cubicBezTo>
                      <a:lnTo>
                        <a:pt x="418699" y="967277"/>
                      </a:lnTo>
                      <a:close/>
                    </a:path>
                  </a:pathLst>
                </a:custGeom>
                <a:solidFill>
                  <a:srgbClr val="F2F2F2"/>
                </a:solidFill>
                <a:ln w="2269" cap="flat">
                  <a:solidFill>
                    <a:schemeClr val="tx1">
                      <a:lumMod val="95000"/>
                      <a:lumOff val="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74" name="Freeform: Shape 73">
                  <a:extLst>
                    <a:ext uri="{FF2B5EF4-FFF2-40B4-BE49-F238E27FC236}">
                      <a16:creationId xmlns:a16="http://schemas.microsoft.com/office/drawing/2014/main" id="{4F4C3FA9-5B3C-C781-F8EA-75AE6FD77112}"/>
                    </a:ext>
                  </a:extLst>
                </p:cNvPr>
                <p:cNvSpPr/>
                <p:nvPr/>
              </p:nvSpPr>
              <p:spPr>
                <a:xfrm>
                  <a:off x="5892829" y="4740903"/>
                  <a:ext cx="1365456" cy="977494"/>
                </a:xfrm>
                <a:custGeom>
                  <a:avLst/>
                  <a:gdLst>
                    <a:gd name="connsiteX0" fmla="*/ 424327 w 1365456"/>
                    <a:gd name="connsiteY0" fmla="*/ 977495 h 977494"/>
                    <a:gd name="connsiteX1" fmla="*/ 5401 w 1365456"/>
                    <a:gd name="connsiteY1" fmla="*/ 977495 h 977494"/>
                    <a:gd name="connsiteX2" fmla="*/ 1086 w 1365456"/>
                    <a:gd name="connsiteY2" fmla="*/ 975451 h 977494"/>
                    <a:gd name="connsiteX3" fmla="*/ 178 w 1365456"/>
                    <a:gd name="connsiteY3" fmla="*/ 970910 h 977494"/>
                    <a:gd name="connsiteX4" fmla="*/ 229055 w 1365456"/>
                    <a:gd name="connsiteY4" fmla="*/ 476827 h 977494"/>
                    <a:gd name="connsiteX5" fmla="*/ 718597 w 1365456"/>
                    <a:gd name="connsiteY5" fmla="*/ 1135 h 977494"/>
                    <a:gd name="connsiteX6" fmla="*/ 722457 w 1365456"/>
                    <a:gd name="connsiteY6" fmla="*/ 0 h 977494"/>
                    <a:gd name="connsiteX7" fmla="*/ 1349598 w 1365456"/>
                    <a:gd name="connsiteY7" fmla="*/ 62442 h 977494"/>
                    <a:gd name="connsiteX8" fmla="*/ 1353458 w 1365456"/>
                    <a:gd name="connsiteY8" fmla="*/ 64712 h 977494"/>
                    <a:gd name="connsiteX9" fmla="*/ 1353231 w 1365456"/>
                    <a:gd name="connsiteY9" fmla="*/ 181875 h 977494"/>
                    <a:gd name="connsiteX10" fmla="*/ 1040341 w 1365456"/>
                    <a:gd name="connsiteY10" fmla="*/ 504982 h 977494"/>
                    <a:gd name="connsiteX11" fmla="*/ 806015 w 1365456"/>
                    <a:gd name="connsiteY11" fmla="*/ 659383 h 977494"/>
                    <a:gd name="connsiteX12" fmla="*/ 448849 w 1365456"/>
                    <a:gd name="connsiteY12" fmla="*/ 952745 h 977494"/>
                    <a:gd name="connsiteX13" fmla="*/ 428187 w 1365456"/>
                    <a:gd name="connsiteY13" fmla="*/ 975905 h 977494"/>
                    <a:gd name="connsiteX14" fmla="*/ 424327 w 1365456"/>
                    <a:gd name="connsiteY14" fmla="*/ 977495 h 977494"/>
                    <a:gd name="connsiteX15" fmla="*/ 12439 w 1365456"/>
                    <a:gd name="connsiteY15" fmla="*/ 967050 h 977494"/>
                    <a:gd name="connsiteX16" fmla="*/ 421829 w 1365456"/>
                    <a:gd name="connsiteY16" fmla="*/ 967050 h 977494"/>
                    <a:gd name="connsiteX17" fmla="*/ 441129 w 1365456"/>
                    <a:gd name="connsiteY17" fmla="*/ 945479 h 977494"/>
                    <a:gd name="connsiteX18" fmla="*/ 800112 w 1365456"/>
                    <a:gd name="connsiteY18" fmla="*/ 650528 h 977494"/>
                    <a:gd name="connsiteX19" fmla="*/ 1034438 w 1365456"/>
                    <a:gd name="connsiteY19" fmla="*/ 496127 h 977494"/>
                    <a:gd name="connsiteX20" fmla="*/ 1342786 w 1365456"/>
                    <a:gd name="connsiteY20" fmla="*/ 179605 h 977494"/>
                    <a:gd name="connsiteX21" fmla="*/ 1345738 w 1365456"/>
                    <a:gd name="connsiteY21" fmla="*/ 72432 h 977494"/>
                    <a:gd name="connsiteX22" fmla="*/ 723365 w 1365456"/>
                    <a:gd name="connsiteY22" fmla="*/ 10445 h 977494"/>
                    <a:gd name="connsiteX23" fmla="*/ 237002 w 1365456"/>
                    <a:gd name="connsiteY23" fmla="*/ 483411 h 977494"/>
                    <a:gd name="connsiteX24" fmla="*/ 12439 w 1365456"/>
                    <a:gd name="connsiteY24" fmla="*/ 967050 h 977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365456" h="977494">
                      <a:moveTo>
                        <a:pt x="424327" y="977495"/>
                      </a:moveTo>
                      <a:lnTo>
                        <a:pt x="5401" y="977495"/>
                      </a:lnTo>
                      <a:cubicBezTo>
                        <a:pt x="3811" y="977495"/>
                        <a:pt x="2222" y="976814"/>
                        <a:pt x="1086" y="975451"/>
                      </a:cubicBezTo>
                      <a:cubicBezTo>
                        <a:pt x="178" y="974089"/>
                        <a:pt x="-276" y="972500"/>
                        <a:pt x="178" y="970910"/>
                      </a:cubicBezTo>
                      <a:cubicBezTo>
                        <a:pt x="69659" y="740898"/>
                        <a:pt x="146632" y="574690"/>
                        <a:pt x="229055" y="476827"/>
                      </a:cubicBezTo>
                      <a:cubicBezTo>
                        <a:pt x="444308" y="220703"/>
                        <a:pt x="715872" y="3406"/>
                        <a:pt x="718597" y="1135"/>
                      </a:cubicBezTo>
                      <a:cubicBezTo>
                        <a:pt x="719732" y="227"/>
                        <a:pt x="721095" y="0"/>
                        <a:pt x="722457" y="0"/>
                      </a:cubicBezTo>
                      <a:lnTo>
                        <a:pt x="1349598" y="62442"/>
                      </a:lnTo>
                      <a:cubicBezTo>
                        <a:pt x="1351187" y="62669"/>
                        <a:pt x="1352549" y="63350"/>
                        <a:pt x="1353458" y="64712"/>
                      </a:cubicBezTo>
                      <a:cubicBezTo>
                        <a:pt x="1354593" y="66302"/>
                        <a:pt x="1380024" y="106718"/>
                        <a:pt x="1353231" y="181875"/>
                      </a:cubicBezTo>
                      <a:cubicBezTo>
                        <a:pt x="1318036" y="280647"/>
                        <a:pt x="1212680" y="389181"/>
                        <a:pt x="1040341" y="504982"/>
                      </a:cubicBezTo>
                      <a:cubicBezTo>
                        <a:pt x="940208" y="572192"/>
                        <a:pt x="865732" y="620556"/>
                        <a:pt x="806015" y="659383"/>
                      </a:cubicBezTo>
                      <a:cubicBezTo>
                        <a:pt x="621415" y="779498"/>
                        <a:pt x="593260" y="797890"/>
                        <a:pt x="448849" y="952745"/>
                      </a:cubicBezTo>
                      <a:cubicBezTo>
                        <a:pt x="442265" y="959784"/>
                        <a:pt x="435453" y="967504"/>
                        <a:pt x="428187" y="975905"/>
                      </a:cubicBezTo>
                      <a:cubicBezTo>
                        <a:pt x="427279" y="976814"/>
                        <a:pt x="425916" y="977495"/>
                        <a:pt x="424327" y="977495"/>
                      </a:cubicBezTo>
                      <a:close/>
                      <a:moveTo>
                        <a:pt x="12439" y="967050"/>
                      </a:moveTo>
                      <a:lnTo>
                        <a:pt x="421829" y="967050"/>
                      </a:lnTo>
                      <a:cubicBezTo>
                        <a:pt x="428641" y="959330"/>
                        <a:pt x="434999" y="952291"/>
                        <a:pt x="441129" y="945479"/>
                      </a:cubicBezTo>
                      <a:cubicBezTo>
                        <a:pt x="586221" y="789716"/>
                        <a:pt x="614831" y="771097"/>
                        <a:pt x="800112" y="650528"/>
                      </a:cubicBezTo>
                      <a:cubicBezTo>
                        <a:pt x="859829" y="611701"/>
                        <a:pt x="934304" y="563110"/>
                        <a:pt x="1034438" y="496127"/>
                      </a:cubicBezTo>
                      <a:cubicBezTo>
                        <a:pt x="1245831" y="354441"/>
                        <a:pt x="1318718" y="245906"/>
                        <a:pt x="1342786" y="179605"/>
                      </a:cubicBezTo>
                      <a:cubicBezTo>
                        <a:pt x="1365038" y="118071"/>
                        <a:pt x="1350279" y="81288"/>
                        <a:pt x="1345738" y="72432"/>
                      </a:cubicBezTo>
                      <a:lnTo>
                        <a:pt x="723365" y="10445"/>
                      </a:lnTo>
                      <a:cubicBezTo>
                        <a:pt x="700205" y="29064"/>
                        <a:pt x="442946" y="238640"/>
                        <a:pt x="237002" y="483411"/>
                      </a:cubicBezTo>
                      <a:cubicBezTo>
                        <a:pt x="156623" y="579231"/>
                        <a:pt x="81012" y="742033"/>
                        <a:pt x="12439" y="96705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269" cap="flat">
                  <a:solidFill>
                    <a:schemeClr val="tx1">
                      <a:lumMod val="95000"/>
                      <a:lumOff val="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</p:grpSp>
          <p:grpSp>
            <p:nvGrpSpPr>
              <p:cNvPr id="75" name="Graphic 16">
                <a:extLst>
                  <a:ext uri="{FF2B5EF4-FFF2-40B4-BE49-F238E27FC236}">
                    <a16:creationId xmlns:a16="http://schemas.microsoft.com/office/drawing/2014/main" id="{B8378285-17D5-80E8-09EF-41908AE906C0}"/>
                  </a:ext>
                </a:extLst>
              </p:cNvPr>
              <p:cNvGrpSpPr/>
              <p:nvPr/>
            </p:nvGrpSpPr>
            <p:grpSpPr>
              <a:xfrm>
                <a:off x="6318441" y="2795199"/>
                <a:ext cx="1940851" cy="2135526"/>
                <a:chOff x="6318441" y="2795199"/>
                <a:chExt cx="1940851" cy="2135526"/>
              </a:xfrm>
            </p:grpSpPr>
            <p:grpSp>
              <p:nvGrpSpPr>
                <p:cNvPr id="76" name="Graphic 16">
                  <a:extLst>
                    <a:ext uri="{FF2B5EF4-FFF2-40B4-BE49-F238E27FC236}">
                      <a16:creationId xmlns:a16="http://schemas.microsoft.com/office/drawing/2014/main" id="{16668C6D-DD4F-0959-5C45-F99A4E499E8F}"/>
                    </a:ext>
                  </a:extLst>
                </p:cNvPr>
                <p:cNvGrpSpPr/>
                <p:nvPr/>
              </p:nvGrpSpPr>
              <p:grpSpPr>
                <a:xfrm>
                  <a:off x="7866525" y="2917818"/>
                  <a:ext cx="392767" cy="436654"/>
                  <a:chOff x="7866525" y="2917818"/>
                  <a:chExt cx="392767" cy="436654"/>
                </a:xfrm>
              </p:grpSpPr>
              <p:sp>
                <p:nvSpPr>
                  <p:cNvPr id="77" name="Freeform: Shape 76">
                    <a:extLst>
                      <a:ext uri="{FF2B5EF4-FFF2-40B4-BE49-F238E27FC236}">
                        <a16:creationId xmlns:a16="http://schemas.microsoft.com/office/drawing/2014/main" id="{F5C4CA29-AAA0-FA7A-15A7-F98C93322332}"/>
                      </a:ext>
                    </a:extLst>
                  </p:cNvPr>
                  <p:cNvSpPr/>
                  <p:nvPr/>
                </p:nvSpPr>
                <p:spPr>
                  <a:xfrm>
                    <a:off x="7871733" y="2922845"/>
                    <a:ext cx="382474" cy="426431"/>
                  </a:xfrm>
                  <a:custGeom>
                    <a:avLst/>
                    <a:gdLst>
                      <a:gd name="connsiteX0" fmla="*/ 69813 w 382474"/>
                      <a:gd name="connsiteY0" fmla="*/ 174823 h 426431"/>
                      <a:gd name="connsiteX1" fmla="*/ 18951 w 382474"/>
                      <a:gd name="connsiteY1" fmla="*/ 75143 h 426431"/>
                      <a:gd name="connsiteX2" fmla="*/ 2830 w 382474"/>
                      <a:gd name="connsiteY2" fmla="*/ 118966 h 426431"/>
                      <a:gd name="connsiteX3" fmla="*/ 62547 w 382474"/>
                      <a:gd name="connsiteY3" fmla="*/ 375544 h 426431"/>
                      <a:gd name="connsiteX4" fmla="*/ 230571 w 382474"/>
                      <a:gd name="connsiteY4" fmla="*/ 390530 h 426431"/>
                      <a:gd name="connsiteX5" fmla="*/ 382475 w 382474"/>
                      <a:gd name="connsiteY5" fmla="*/ 102391 h 426431"/>
                      <a:gd name="connsiteX6" fmla="*/ 306183 w 382474"/>
                      <a:gd name="connsiteY6" fmla="*/ 150073 h 426431"/>
                      <a:gd name="connsiteX7" fmla="*/ 347962 w 382474"/>
                      <a:gd name="connsiteY7" fmla="*/ 24736 h 426431"/>
                      <a:gd name="connsiteX8" fmla="*/ 243060 w 382474"/>
                      <a:gd name="connsiteY8" fmla="*/ 22692 h 426431"/>
                      <a:gd name="connsiteX9" fmla="*/ 136568 w 382474"/>
                      <a:gd name="connsiteY9" fmla="*/ 176639 h 426431"/>
                      <a:gd name="connsiteX10" fmla="*/ 69813 w 382474"/>
                      <a:gd name="connsiteY10" fmla="*/ 174823 h 426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82474" h="426431">
                        <a:moveTo>
                          <a:pt x="69813" y="174823"/>
                        </a:moveTo>
                        <a:lnTo>
                          <a:pt x="18951" y="75143"/>
                        </a:lnTo>
                        <a:cubicBezTo>
                          <a:pt x="18951" y="75143"/>
                          <a:pt x="-8750" y="68786"/>
                          <a:pt x="2830" y="118966"/>
                        </a:cubicBezTo>
                        <a:cubicBezTo>
                          <a:pt x="11231" y="155069"/>
                          <a:pt x="7144" y="311513"/>
                          <a:pt x="62547" y="375544"/>
                        </a:cubicBezTo>
                        <a:cubicBezTo>
                          <a:pt x="117949" y="439802"/>
                          <a:pt x="198329" y="441392"/>
                          <a:pt x="230571" y="390530"/>
                        </a:cubicBezTo>
                        <a:cubicBezTo>
                          <a:pt x="262587" y="339896"/>
                          <a:pt x="382475" y="102391"/>
                          <a:pt x="382475" y="102391"/>
                        </a:cubicBezTo>
                        <a:cubicBezTo>
                          <a:pt x="382475" y="102391"/>
                          <a:pt x="346599" y="88994"/>
                          <a:pt x="306183" y="150073"/>
                        </a:cubicBezTo>
                        <a:cubicBezTo>
                          <a:pt x="266447" y="210017"/>
                          <a:pt x="347962" y="24736"/>
                          <a:pt x="347962" y="24736"/>
                        </a:cubicBezTo>
                        <a:cubicBezTo>
                          <a:pt x="347962" y="24736"/>
                          <a:pt x="296646" y="-29531"/>
                          <a:pt x="243060" y="22692"/>
                        </a:cubicBezTo>
                        <a:cubicBezTo>
                          <a:pt x="211044" y="54027"/>
                          <a:pt x="166767" y="124642"/>
                          <a:pt x="136568" y="176639"/>
                        </a:cubicBezTo>
                        <a:cubicBezTo>
                          <a:pt x="121128" y="202751"/>
                          <a:pt x="83436" y="201616"/>
                          <a:pt x="69813" y="174823"/>
                        </a:cubicBezTo>
                        <a:close/>
                      </a:path>
                    </a:pathLst>
                  </a:custGeom>
                  <a:solidFill>
                    <a:srgbClr val="F2F2F2"/>
                  </a:solidFill>
                  <a:ln w="2269" cap="flat">
                    <a:solidFill>
                      <a:schemeClr val="tx1">
                        <a:lumMod val="95000"/>
                        <a:lumOff val="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  <p:sp>
                <p:nvSpPr>
                  <p:cNvPr id="78" name="Freeform: Shape 77">
                    <a:extLst>
                      <a:ext uri="{FF2B5EF4-FFF2-40B4-BE49-F238E27FC236}">
                        <a16:creationId xmlns:a16="http://schemas.microsoft.com/office/drawing/2014/main" id="{27550C22-7185-5A3B-F076-965C99C456B4}"/>
                      </a:ext>
                    </a:extLst>
                  </p:cNvPr>
                  <p:cNvSpPr/>
                  <p:nvPr/>
                </p:nvSpPr>
                <p:spPr>
                  <a:xfrm>
                    <a:off x="7866525" y="2917818"/>
                    <a:ext cx="392767" cy="436654"/>
                  </a:xfrm>
                  <a:custGeom>
                    <a:avLst/>
                    <a:gdLst>
                      <a:gd name="connsiteX0" fmla="*/ 167207 w 392767"/>
                      <a:gd name="connsiteY0" fmla="*/ 436655 h 436654"/>
                      <a:gd name="connsiteX1" fmla="*/ 63895 w 392767"/>
                      <a:gd name="connsiteY1" fmla="*/ 383977 h 436654"/>
                      <a:gd name="connsiteX2" fmla="*/ 8038 w 392767"/>
                      <a:gd name="connsiteY2" fmla="*/ 170767 h 436654"/>
                      <a:gd name="connsiteX3" fmla="*/ 3042 w 392767"/>
                      <a:gd name="connsiteY3" fmla="*/ 125128 h 436654"/>
                      <a:gd name="connsiteX4" fmla="*/ 7129 w 392767"/>
                      <a:gd name="connsiteY4" fmla="*/ 80170 h 436654"/>
                      <a:gd name="connsiteX5" fmla="*/ 25294 w 392767"/>
                      <a:gd name="connsiteY5" fmla="*/ 74948 h 436654"/>
                      <a:gd name="connsiteX6" fmla="*/ 28700 w 392767"/>
                      <a:gd name="connsiteY6" fmla="*/ 77673 h 436654"/>
                      <a:gd name="connsiteX7" fmla="*/ 79562 w 392767"/>
                      <a:gd name="connsiteY7" fmla="*/ 177352 h 436654"/>
                      <a:gd name="connsiteX8" fmla="*/ 107717 w 392767"/>
                      <a:gd name="connsiteY8" fmla="*/ 195290 h 436654"/>
                      <a:gd name="connsiteX9" fmla="*/ 137008 w 392767"/>
                      <a:gd name="connsiteY9" fmla="*/ 179168 h 436654"/>
                      <a:gd name="connsiteX10" fmla="*/ 244408 w 392767"/>
                      <a:gd name="connsiteY10" fmla="*/ 24313 h 436654"/>
                      <a:gd name="connsiteX11" fmla="*/ 299356 w 392767"/>
                      <a:gd name="connsiteY11" fmla="*/ 18 h 436654"/>
                      <a:gd name="connsiteX12" fmla="*/ 356802 w 392767"/>
                      <a:gd name="connsiteY12" fmla="*/ 26357 h 436654"/>
                      <a:gd name="connsiteX13" fmla="*/ 357711 w 392767"/>
                      <a:gd name="connsiteY13" fmla="*/ 32033 h 436654"/>
                      <a:gd name="connsiteX14" fmla="*/ 310936 w 392767"/>
                      <a:gd name="connsiteY14" fmla="*/ 146245 h 436654"/>
                      <a:gd name="connsiteX15" fmla="*/ 389499 w 392767"/>
                      <a:gd name="connsiteY15" fmla="*/ 102422 h 436654"/>
                      <a:gd name="connsiteX16" fmla="*/ 392451 w 392767"/>
                      <a:gd name="connsiteY16" fmla="*/ 105374 h 436654"/>
                      <a:gd name="connsiteX17" fmla="*/ 392224 w 392767"/>
                      <a:gd name="connsiteY17" fmla="*/ 109688 h 436654"/>
                      <a:gd name="connsiteX18" fmla="*/ 240093 w 392767"/>
                      <a:gd name="connsiteY18" fmla="*/ 398282 h 436654"/>
                      <a:gd name="connsiteX19" fmla="*/ 174700 w 392767"/>
                      <a:gd name="connsiteY19" fmla="*/ 436201 h 436654"/>
                      <a:gd name="connsiteX20" fmla="*/ 167207 w 392767"/>
                      <a:gd name="connsiteY20" fmla="*/ 436655 h 436654"/>
                      <a:gd name="connsiteX21" fmla="*/ 20753 w 392767"/>
                      <a:gd name="connsiteY21" fmla="*/ 85166 h 436654"/>
                      <a:gd name="connsiteX22" fmla="*/ 14395 w 392767"/>
                      <a:gd name="connsiteY22" fmla="*/ 87890 h 436654"/>
                      <a:gd name="connsiteX23" fmla="*/ 13033 w 392767"/>
                      <a:gd name="connsiteY23" fmla="*/ 123085 h 436654"/>
                      <a:gd name="connsiteX24" fmla="*/ 18256 w 392767"/>
                      <a:gd name="connsiteY24" fmla="*/ 170086 h 436654"/>
                      <a:gd name="connsiteX25" fmla="*/ 71615 w 392767"/>
                      <a:gd name="connsiteY25" fmla="*/ 377392 h 436654"/>
                      <a:gd name="connsiteX26" fmla="*/ 173792 w 392767"/>
                      <a:gd name="connsiteY26" fmla="*/ 426210 h 436654"/>
                      <a:gd name="connsiteX27" fmla="*/ 231238 w 392767"/>
                      <a:gd name="connsiteY27" fmla="*/ 393059 h 436654"/>
                      <a:gd name="connsiteX28" fmla="*/ 379508 w 392767"/>
                      <a:gd name="connsiteY28" fmla="*/ 111504 h 436654"/>
                      <a:gd name="connsiteX29" fmla="*/ 315250 w 392767"/>
                      <a:gd name="connsiteY29" fmla="*/ 158279 h 436654"/>
                      <a:gd name="connsiteX30" fmla="*/ 297994 w 392767"/>
                      <a:gd name="connsiteY30" fmla="*/ 171903 h 436654"/>
                      <a:gd name="connsiteX31" fmla="*/ 346358 w 392767"/>
                      <a:gd name="connsiteY31" fmla="*/ 31579 h 436654"/>
                      <a:gd name="connsiteX32" fmla="*/ 298675 w 392767"/>
                      <a:gd name="connsiteY32" fmla="*/ 10917 h 436654"/>
                      <a:gd name="connsiteX33" fmla="*/ 251446 w 392767"/>
                      <a:gd name="connsiteY33" fmla="*/ 32261 h 436654"/>
                      <a:gd name="connsiteX34" fmla="*/ 145636 w 392767"/>
                      <a:gd name="connsiteY34" fmla="*/ 185072 h 436654"/>
                      <a:gd name="connsiteX35" fmla="*/ 107036 w 392767"/>
                      <a:gd name="connsiteY35" fmla="*/ 206416 h 436654"/>
                      <a:gd name="connsiteX36" fmla="*/ 69798 w 392767"/>
                      <a:gd name="connsiteY36" fmla="*/ 182801 h 436654"/>
                      <a:gd name="connsiteX37" fmla="*/ 69798 w 392767"/>
                      <a:gd name="connsiteY37" fmla="*/ 182801 h 436654"/>
                      <a:gd name="connsiteX38" fmla="*/ 20753 w 392767"/>
                      <a:gd name="connsiteY38" fmla="*/ 85166 h 436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</a:cxnLst>
                    <a:rect l="l" t="t" r="r" b="b"/>
                    <a:pathLst>
                      <a:path w="392767" h="436654">
                        <a:moveTo>
                          <a:pt x="167207" y="436655"/>
                        </a:moveTo>
                        <a:cubicBezTo>
                          <a:pt x="130877" y="436655"/>
                          <a:pt x="92731" y="417355"/>
                          <a:pt x="63895" y="383977"/>
                        </a:cubicBezTo>
                        <a:cubicBezTo>
                          <a:pt x="21207" y="334478"/>
                          <a:pt x="13033" y="232074"/>
                          <a:pt x="8038" y="170767"/>
                        </a:cubicBezTo>
                        <a:cubicBezTo>
                          <a:pt x="6448" y="150105"/>
                          <a:pt x="5086" y="133984"/>
                          <a:pt x="3042" y="125128"/>
                        </a:cubicBezTo>
                        <a:cubicBezTo>
                          <a:pt x="-2180" y="103330"/>
                          <a:pt x="-591" y="88117"/>
                          <a:pt x="7129" y="80170"/>
                        </a:cubicBezTo>
                        <a:cubicBezTo>
                          <a:pt x="13033" y="74040"/>
                          <a:pt x="21434" y="74040"/>
                          <a:pt x="25294" y="74948"/>
                        </a:cubicBezTo>
                        <a:cubicBezTo>
                          <a:pt x="26884" y="75402"/>
                          <a:pt x="28019" y="76310"/>
                          <a:pt x="28700" y="77673"/>
                        </a:cubicBezTo>
                        <a:lnTo>
                          <a:pt x="79562" y="177352"/>
                        </a:lnTo>
                        <a:cubicBezTo>
                          <a:pt x="85011" y="188251"/>
                          <a:pt x="95683" y="194836"/>
                          <a:pt x="107717" y="195290"/>
                        </a:cubicBezTo>
                        <a:cubicBezTo>
                          <a:pt x="119978" y="195517"/>
                          <a:pt x="130877" y="189613"/>
                          <a:pt x="137008" y="179168"/>
                        </a:cubicBezTo>
                        <a:cubicBezTo>
                          <a:pt x="168342" y="125809"/>
                          <a:pt x="212165" y="55648"/>
                          <a:pt x="244408" y="24313"/>
                        </a:cubicBezTo>
                        <a:cubicBezTo>
                          <a:pt x="261210" y="7738"/>
                          <a:pt x="279829" y="-436"/>
                          <a:pt x="299356" y="18"/>
                        </a:cubicBezTo>
                        <a:cubicBezTo>
                          <a:pt x="332280" y="699"/>
                          <a:pt x="355894" y="25449"/>
                          <a:pt x="356802" y="26357"/>
                        </a:cubicBezTo>
                        <a:cubicBezTo>
                          <a:pt x="358165" y="27946"/>
                          <a:pt x="358619" y="30217"/>
                          <a:pt x="357711" y="32033"/>
                        </a:cubicBezTo>
                        <a:cubicBezTo>
                          <a:pt x="339092" y="74494"/>
                          <a:pt x="320018" y="120814"/>
                          <a:pt x="310936" y="146245"/>
                        </a:cubicBezTo>
                        <a:cubicBezTo>
                          <a:pt x="351580" y="89253"/>
                          <a:pt x="387910" y="101968"/>
                          <a:pt x="389499" y="102422"/>
                        </a:cubicBezTo>
                        <a:cubicBezTo>
                          <a:pt x="390861" y="102876"/>
                          <a:pt x="391997" y="104012"/>
                          <a:pt x="392451" y="105374"/>
                        </a:cubicBezTo>
                        <a:cubicBezTo>
                          <a:pt x="392905" y="106736"/>
                          <a:pt x="392905" y="108326"/>
                          <a:pt x="392224" y="109688"/>
                        </a:cubicBezTo>
                        <a:cubicBezTo>
                          <a:pt x="387229" y="119452"/>
                          <a:pt x="272109" y="348101"/>
                          <a:pt x="240093" y="398282"/>
                        </a:cubicBezTo>
                        <a:cubicBezTo>
                          <a:pt x="226016" y="420761"/>
                          <a:pt x="202628" y="434157"/>
                          <a:pt x="174700" y="436201"/>
                        </a:cubicBezTo>
                        <a:cubicBezTo>
                          <a:pt x="172202" y="436655"/>
                          <a:pt x="169705" y="436655"/>
                          <a:pt x="167207" y="436655"/>
                        </a:cubicBezTo>
                        <a:close/>
                        <a:moveTo>
                          <a:pt x="20753" y="85166"/>
                        </a:moveTo>
                        <a:cubicBezTo>
                          <a:pt x="18937" y="85166"/>
                          <a:pt x="16439" y="85847"/>
                          <a:pt x="14395" y="87890"/>
                        </a:cubicBezTo>
                        <a:cubicBezTo>
                          <a:pt x="11444" y="90842"/>
                          <a:pt x="7584" y="99243"/>
                          <a:pt x="13033" y="123085"/>
                        </a:cubicBezTo>
                        <a:cubicBezTo>
                          <a:pt x="15304" y="132621"/>
                          <a:pt x="16666" y="149197"/>
                          <a:pt x="18256" y="170086"/>
                        </a:cubicBezTo>
                        <a:cubicBezTo>
                          <a:pt x="23024" y="230030"/>
                          <a:pt x="31198" y="330618"/>
                          <a:pt x="71615" y="377392"/>
                        </a:cubicBezTo>
                        <a:cubicBezTo>
                          <a:pt x="100224" y="410543"/>
                          <a:pt x="138370" y="428708"/>
                          <a:pt x="173792" y="426210"/>
                        </a:cubicBezTo>
                        <a:cubicBezTo>
                          <a:pt x="198541" y="424394"/>
                          <a:pt x="218750" y="412587"/>
                          <a:pt x="231238" y="393059"/>
                        </a:cubicBezTo>
                        <a:cubicBezTo>
                          <a:pt x="259847" y="347647"/>
                          <a:pt x="360435" y="149651"/>
                          <a:pt x="379508" y="111504"/>
                        </a:cubicBezTo>
                        <a:cubicBezTo>
                          <a:pt x="368382" y="111050"/>
                          <a:pt x="343633" y="115592"/>
                          <a:pt x="315250" y="158279"/>
                        </a:cubicBezTo>
                        <a:cubicBezTo>
                          <a:pt x="308211" y="168724"/>
                          <a:pt x="303670" y="174854"/>
                          <a:pt x="297994" y="171903"/>
                        </a:cubicBezTo>
                        <a:cubicBezTo>
                          <a:pt x="293226" y="169405"/>
                          <a:pt x="287322" y="165999"/>
                          <a:pt x="346358" y="31579"/>
                        </a:cubicBezTo>
                        <a:cubicBezTo>
                          <a:pt x="340000" y="25676"/>
                          <a:pt x="321608" y="11144"/>
                          <a:pt x="298675" y="10917"/>
                        </a:cubicBezTo>
                        <a:cubicBezTo>
                          <a:pt x="282100" y="10690"/>
                          <a:pt x="266205" y="17729"/>
                          <a:pt x="251446" y="32261"/>
                        </a:cubicBezTo>
                        <a:cubicBezTo>
                          <a:pt x="220112" y="62914"/>
                          <a:pt x="176743" y="132167"/>
                          <a:pt x="145636" y="185072"/>
                        </a:cubicBezTo>
                        <a:cubicBezTo>
                          <a:pt x="137462" y="198923"/>
                          <a:pt x="123157" y="206870"/>
                          <a:pt x="107036" y="206416"/>
                        </a:cubicBezTo>
                        <a:cubicBezTo>
                          <a:pt x="90915" y="205962"/>
                          <a:pt x="77064" y="197106"/>
                          <a:pt x="69798" y="182801"/>
                        </a:cubicBezTo>
                        <a:cubicBezTo>
                          <a:pt x="69798" y="182801"/>
                          <a:pt x="69798" y="182801"/>
                          <a:pt x="69798" y="182801"/>
                        </a:cubicBezTo>
                        <a:lnTo>
                          <a:pt x="20753" y="8516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2269" cap="flat">
                    <a:solidFill>
                      <a:schemeClr val="tx1">
                        <a:lumMod val="95000"/>
                        <a:lumOff val="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</p:grpSp>
            <p:grpSp>
              <p:nvGrpSpPr>
                <p:cNvPr id="79" name="Graphic 16">
                  <a:extLst>
                    <a:ext uri="{FF2B5EF4-FFF2-40B4-BE49-F238E27FC236}">
                      <a16:creationId xmlns:a16="http://schemas.microsoft.com/office/drawing/2014/main" id="{25BFB539-2929-5A43-9ED5-306AB67DC467}"/>
                    </a:ext>
                  </a:extLst>
                </p:cNvPr>
                <p:cNvGrpSpPr/>
                <p:nvPr/>
              </p:nvGrpSpPr>
              <p:grpSpPr>
                <a:xfrm>
                  <a:off x="6535373" y="2795199"/>
                  <a:ext cx="761555" cy="983876"/>
                  <a:chOff x="6535373" y="2795199"/>
                  <a:chExt cx="761555" cy="983876"/>
                </a:xfrm>
              </p:grpSpPr>
              <p:sp>
                <p:nvSpPr>
                  <p:cNvPr id="80" name="Freeform: Shape 79">
                    <a:extLst>
                      <a:ext uri="{FF2B5EF4-FFF2-40B4-BE49-F238E27FC236}">
                        <a16:creationId xmlns:a16="http://schemas.microsoft.com/office/drawing/2014/main" id="{B224A3D0-49C0-812F-1938-59DADE2F7726}"/>
                      </a:ext>
                    </a:extLst>
                  </p:cNvPr>
                  <p:cNvSpPr/>
                  <p:nvPr/>
                </p:nvSpPr>
                <p:spPr>
                  <a:xfrm>
                    <a:off x="6535373" y="2795199"/>
                    <a:ext cx="761555" cy="754383"/>
                  </a:xfrm>
                  <a:custGeom>
                    <a:avLst/>
                    <a:gdLst>
                      <a:gd name="connsiteX0" fmla="*/ 361468 w 761555"/>
                      <a:gd name="connsiteY0" fmla="*/ 714810 h 754383"/>
                      <a:gd name="connsiteX1" fmla="*/ 526995 w 761555"/>
                      <a:gd name="connsiteY1" fmla="*/ 753410 h 754383"/>
                      <a:gd name="connsiteX2" fmla="*/ 693203 w 761555"/>
                      <a:gd name="connsiteY2" fmla="*/ 656228 h 754383"/>
                      <a:gd name="connsiteX3" fmla="*/ 675266 w 761555"/>
                      <a:gd name="connsiteY3" fmla="*/ 569037 h 754383"/>
                      <a:gd name="connsiteX4" fmla="*/ 748152 w 761555"/>
                      <a:gd name="connsiteY4" fmla="*/ 488885 h 754383"/>
                      <a:gd name="connsiteX5" fmla="*/ 695474 w 761555"/>
                      <a:gd name="connsiteY5" fmla="*/ 423037 h 754383"/>
                      <a:gd name="connsiteX6" fmla="*/ 758824 w 761555"/>
                      <a:gd name="connsiteY6" fmla="*/ 312005 h 754383"/>
                      <a:gd name="connsiteX7" fmla="*/ 613505 w 761555"/>
                      <a:gd name="connsiteY7" fmla="*/ 57924 h 754383"/>
                      <a:gd name="connsiteX8" fmla="*/ 416190 w 761555"/>
                      <a:gd name="connsiteY8" fmla="*/ 10015 h 754383"/>
                      <a:gd name="connsiteX9" fmla="*/ 346255 w 761555"/>
                      <a:gd name="connsiteY9" fmla="*/ 73364 h 754383"/>
                      <a:gd name="connsiteX10" fmla="*/ 288355 w 761555"/>
                      <a:gd name="connsiteY10" fmla="*/ 35445 h 754383"/>
                      <a:gd name="connsiteX11" fmla="*/ 42902 w 761555"/>
                      <a:gd name="connsiteY11" fmla="*/ 119458 h 754383"/>
                      <a:gd name="connsiteX12" fmla="*/ 215 w 761555"/>
                      <a:gd name="connsiteY12" fmla="*/ 233215 h 754383"/>
                      <a:gd name="connsiteX13" fmla="*/ 59478 w 761555"/>
                      <a:gd name="connsiteY13" fmla="*/ 350605 h 754383"/>
                      <a:gd name="connsiteX14" fmla="*/ 133500 w 761555"/>
                      <a:gd name="connsiteY14" fmla="*/ 535432 h 754383"/>
                      <a:gd name="connsiteX15" fmla="*/ 361468 w 761555"/>
                      <a:gd name="connsiteY15" fmla="*/ 714810 h 754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761555" h="754383">
                        <a:moveTo>
                          <a:pt x="361468" y="714810"/>
                        </a:moveTo>
                        <a:cubicBezTo>
                          <a:pt x="416644" y="739105"/>
                          <a:pt x="463645" y="759087"/>
                          <a:pt x="526995" y="753410"/>
                        </a:cubicBezTo>
                        <a:cubicBezTo>
                          <a:pt x="537667" y="752502"/>
                          <a:pt x="672541" y="738424"/>
                          <a:pt x="693203" y="656228"/>
                        </a:cubicBezTo>
                        <a:cubicBezTo>
                          <a:pt x="702286" y="620126"/>
                          <a:pt x="685483" y="586067"/>
                          <a:pt x="675266" y="569037"/>
                        </a:cubicBezTo>
                        <a:cubicBezTo>
                          <a:pt x="719542" y="563588"/>
                          <a:pt x="750422" y="526350"/>
                          <a:pt x="748152" y="488885"/>
                        </a:cubicBezTo>
                        <a:cubicBezTo>
                          <a:pt x="746335" y="460048"/>
                          <a:pt x="725446" y="433936"/>
                          <a:pt x="695474" y="423037"/>
                        </a:cubicBezTo>
                        <a:cubicBezTo>
                          <a:pt x="715909" y="403737"/>
                          <a:pt x="749060" y="366045"/>
                          <a:pt x="758824" y="312005"/>
                        </a:cubicBezTo>
                        <a:cubicBezTo>
                          <a:pt x="782665" y="179856"/>
                          <a:pt x="643477" y="78360"/>
                          <a:pt x="613505" y="57924"/>
                        </a:cubicBezTo>
                        <a:cubicBezTo>
                          <a:pt x="578084" y="33856"/>
                          <a:pt x="494753" y="-22909"/>
                          <a:pt x="416190" y="10015"/>
                        </a:cubicBezTo>
                        <a:cubicBezTo>
                          <a:pt x="379633" y="25228"/>
                          <a:pt x="357835" y="54291"/>
                          <a:pt x="346255" y="73364"/>
                        </a:cubicBezTo>
                        <a:cubicBezTo>
                          <a:pt x="335129" y="62466"/>
                          <a:pt x="316056" y="46117"/>
                          <a:pt x="288355" y="35445"/>
                        </a:cubicBezTo>
                        <a:cubicBezTo>
                          <a:pt x="201845" y="2295"/>
                          <a:pt x="96943" y="49750"/>
                          <a:pt x="42902" y="119458"/>
                        </a:cubicBezTo>
                        <a:cubicBezTo>
                          <a:pt x="29960" y="136033"/>
                          <a:pt x="-2964" y="178720"/>
                          <a:pt x="215" y="233215"/>
                        </a:cubicBezTo>
                        <a:cubicBezTo>
                          <a:pt x="2713" y="278400"/>
                          <a:pt x="28371" y="300652"/>
                          <a:pt x="59478" y="350605"/>
                        </a:cubicBezTo>
                        <a:cubicBezTo>
                          <a:pt x="116243" y="441429"/>
                          <a:pt x="90131" y="461411"/>
                          <a:pt x="133500" y="535432"/>
                        </a:cubicBezTo>
                        <a:cubicBezTo>
                          <a:pt x="196395" y="642151"/>
                          <a:pt x="303568" y="689152"/>
                          <a:pt x="361468" y="71481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269" cap="flat">
                    <a:solidFill>
                      <a:schemeClr val="tx1">
                        <a:lumMod val="95000"/>
                        <a:lumOff val="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  <p:grpSp>
                <p:nvGrpSpPr>
                  <p:cNvPr id="81" name="Graphic 16">
                    <a:extLst>
                      <a:ext uri="{FF2B5EF4-FFF2-40B4-BE49-F238E27FC236}">
                        <a16:creationId xmlns:a16="http://schemas.microsoft.com/office/drawing/2014/main" id="{F8375810-5C5D-B355-689B-69986C55D744}"/>
                      </a:ext>
                    </a:extLst>
                  </p:cNvPr>
                  <p:cNvGrpSpPr/>
                  <p:nvPr/>
                </p:nvGrpSpPr>
                <p:grpSpPr>
                  <a:xfrm>
                    <a:off x="6538305" y="3134678"/>
                    <a:ext cx="522043" cy="644397"/>
                    <a:chOff x="6538305" y="3134678"/>
                    <a:chExt cx="522043" cy="644397"/>
                  </a:xfrm>
                </p:grpSpPr>
                <p:sp>
                  <p:nvSpPr>
                    <p:cNvPr id="82" name="Freeform: Shape 81">
                      <a:extLst>
                        <a:ext uri="{FF2B5EF4-FFF2-40B4-BE49-F238E27FC236}">
                          <a16:creationId xmlns:a16="http://schemas.microsoft.com/office/drawing/2014/main" id="{3DF7C2EC-9170-D5F2-2D38-C862B9052C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43981" y="3140128"/>
                      <a:ext cx="511348" cy="633714"/>
                    </a:xfrm>
                    <a:custGeom>
                      <a:avLst/>
                      <a:gdLst>
                        <a:gd name="connsiteX0" fmla="*/ 398953 w 511348"/>
                        <a:gd name="connsiteY0" fmla="*/ 354214 h 633714"/>
                        <a:gd name="connsiteX1" fmla="*/ 420751 w 511348"/>
                        <a:gd name="connsiteY1" fmla="*/ 538814 h 633714"/>
                        <a:gd name="connsiteX2" fmla="*/ 511348 w 511348"/>
                        <a:gd name="connsiteY2" fmla="*/ 608522 h 633714"/>
                        <a:gd name="connsiteX3" fmla="*/ 179386 w 511348"/>
                        <a:gd name="connsiteY3" fmla="*/ 623508 h 633714"/>
                        <a:gd name="connsiteX4" fmla="*/ 64039 w 511348"/>
                        <a:gd name="connsiteY4" fmla="*/ 593763 h 633714"/>
                        <a:gd name="connsiteX5" fmla="*/ 154182 w 511348"/>
                        <a:gd name="connsiteY5" fmla="*/ 542901 h 633714"/>
                        <a:gd name="connsiteX6" fmla="*/ 179613 w 511348"/>
                        <a:gd name="connsiteY6" fmla="*/ 473875 h 633714"/>
                        <a:gd name="connsiteX7" fmla="*/ 178705 w 511348"/>
                        <a:gd name="connsiteY7" fmla="*/ 460024 h 633714"/>
                        <a:gd name="connsiteX8" fmla="*/ 67218 w 511348"/>
                        <a:gd name="connsiteY8" fmla="*/ 438454 h 633714"/>
                        <a:gd name="connsiteX9" fmla="*/ 9 w 511348"/>
                        <a:gd name="connsiteY9" fmla="*/ 300174 h 633714"/>
                        <a:gd name="connsiteX10" fmla="*/ 34295 w 511348"/>
                        <a:gd name="connsiteY10" fmla="*/ 188687 h 633714"/>
                        <a:gd name="connsiteX11" fmla="*/ 70397 w 511348"/>
                        <a:gd name="connsiteY11" fmla="*/ 39736 h 633714"/>
                        <a:gd name="connsiteX12" fmla="*/ 98780 w 511348"/>
                        <a:gd name="connsiteY12" fmla="*/ 0 h 633714"/>
                        <a:gd name="connsiteX13" fmla="*/ 210493 w 511348"/>
                        <a:gd name="connsiteY13" fmla="*/ 40417 h 633714"/>
                        <a:gd name="connsiteX14" fmla="*/ 276114 w 511348"/>
                        <a:gd name="connsiteY14" fmla="*/ 112395 h 633714"/>
                        <a:gd name="connsiteX15" fmla="*/ 388963 w 511348"/>
                        <a:gd name="connsiteY15" fmla="*/ 151903 h 633714"/>
                        <a:gd name="connsiteX16" fmla="*/ 376474 w 511348"/>
                        <a:gd name="connsiteY16" fmla="*/ 212301 h 633714"/>
                        <a:gd name="connsiteX17" fmla="*/ 459124 w 511348"/>
                        <a:gd name="connsiteY17" fmla="*/ 202084 h 633714"/>
                        <a:gd name="connsiteX18" fmla="*/ 481376 w 511348"/>
                        <a:gd name="connsiteY18" fmla="*/ 232737 h 633714"/>
                        <a:gd name="connsiteX19" fmla="*/ 398953 w 511348"/>
                        <a:gd name="connsiteY19" fmla="*/ 354214 h 633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511348" h="633714">
                          <a:moveTo>
                            <a:pt x="398953" y="354214"/>
                          </a:moveTo>
                          <a:cubicBezTo>
                            <a:pt x="396229" y="366475"/>
                            <a:pt x="375112" y="484774"/>
                            <a:pt x="420751" y="538814"/>
                          </a:cubicBezTo>
                          <a:cubicBezTo>
                            <a:pt x="466390" y="592855"/>
                            <a:pt x="511348" y="608522"/>
                            <a:pt x="511348" y="608522"/>
                          </a:cubicBezTo>
                          <a:cubicBezTo>
                            <a:pt x="511348" y="608522"/>
                            <a:pt x="294733" y="653253"/>
                            <a:pt x="179386" y="623508"/>
                          </a:cubicBezTo>
                          <a:cubicBezTo>
                            <a:pt x="64039" y="593763"/>
                            <a:pt x="64039" y="593763"/>
                            <a:pt x="64039" y="593763"/>
                          </a:cubicBezTo>
                          <a:lnTo>
                            <a:pt x="154182" y="542901"/>
                          </a:lnTo>
                          <a:cubicBezTo>
                            <a:pt x="183927" y="523601"/>
                            <a:pt x="181203" y="497943"/>
                            <a:pt x="179613" y="473875"/>
                          </a:cubicBezTo>
                          <a:lnTo>
                            <a:pt x="178705" y="460024"/>
                          </a:lnTo>
                          <a:cubicBezTo>
                            <a:pt x="163492" y="462522"/>
                            <a:pt x="113311" y="468880"/>
                            <a:pt x="67218" y="438454"/>
                          </a:cubicBezTo>
                          <a:cubicBezTo>
                            <a:pt x="4550" y="396902"/>
                            <a:pt x="9" y="321063"/>
                            <a:pt x="9" y="300174"/>
                          </a:cubicBezTo>
                          <a:cubicBezTo>
                            <a:pt x="-446" y="257486"/>
                            <a:pt x="17265" y="265207"/>
                            <a:pt x="34295" y="188687"/>
                          </a:cubicBezTo>
                          <a:cubicBezTo>
                            <a:pt x="48827" y="123067"/>
                            <a:pt x="42469" y="89235"/>
                            <a:pt x="70397" y="39736"/>
                          </a:cubicBezTo>
                          <a:cubicBezTo>
                            <a:pt x="80615" y="21344"/>
                            <a:pt x="91741" y="8174"/>
                            <a:pt x="98780" y="0"/>
                          </a:cubicBezTo>
                          <a:cubicBezTo>
                            <a:pt x="137834" y="2952"/>
                            <a:pt x="177797" y="13624"/>
                            <a:pt x="210493" y="40417"/>
                          </a:cubicBezTo>
                          <a:cubicBezTo>
                            <a:pt x="245461" y="69026"/>
                            <a:pt x="241374" y="90143"/>
                            <a:pt x="276114" y="112395"/>
                          </a:cubicBezTo>
                          <a:cubicBezTo>
                            <a:pt x="326748" y="144865"/>
                            <a:pt x="374204" y="124429"/>
                            <a:pt x="388963" y="151903"/>
                          </a:cubicBezTo>
                          <a:cubicBezTo>
                            <a:pt x="394412" y="161894"/>
                            <a:pt x="396002" y="179605"/>
                            <a:pt x="376474" y="212301"/>
                          </a:cubicBezTo>
                          <a:cubicBezTo>
                            <a:pt x="376474" y="212301"/>
                            <a:pt x="426201" y="181421"/>
                            <a:pt x="459124" y="202084"/>
                          </a:cubicBezTo>
                          <a:cubicBezTo>
                            <a:pt x="471840" y="210031"/>
                            <a:pt x="478652" y="223200"/>
                            <a:pt x="481376" y="232737"/>
                          </a:cubicBezTo>
                          <a:cubicBezTo>
                            <a:pt x="490913" y="268385"/>
                            <a:pt x="457535" y="317203"/>
                            <a:pt x="398953" y="354214"/>
                          </a:cubicBezTo>
                          <a:close/>
                        </a:path>
                      </a:pathLst>
                    </a:custGeom>
                    <a:solidFill>
                      <a:srgbClr val="F2F2F2"/>
                    </a:solidFill>
                    <a:ln w="2269" cap="flat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p:txBody>
                </p:sp>
                <p:sp>
                  <p:nvSpPr>
                    <p:cNvPr id="83" name="Freeform: Shape 82">
                      <a:extLst>
                        <a:ext uri="{FF2B5EF4-FFF2-40B4-BE49-F238E27FC236}">
                          <a16:creationId xmlns:a16="http://schemas.microsoft.com/office/drawing/2014/main" id="{46B3BAC2-65FF-11FB-9C11-27413C1729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38305" y="3134678"/>
                      <a:ext cx="522043" cy="644397"/>
                    </a:xfrm>
                    <a:custGeom>
                      <a:avLst/>
                      <a:gdLst>
                        <a:gd name="connsiteX0" fmla="*/ 285877 w 522043"/>
                        <a:gd name="connsiteY0" fmla="*/ 644397 h 644397"/>
                        <a:gd name="connsiteX1" fmla="*/ 183472 w 522043"/>
                        <a:gd name="connsiteY1" fmla="*/ 633952 h 644397"/>
                        <a:gd name="connsiteX2" fmla="*/ 68126 w 522043"/>
                        <a:gd name="connsiteY2" fmla="*/ 604207 h 644397"/>
                        <a:gd name="connsiteX3" fmla="*/ 64266 w 522043"/>
                        <a:gd name="connsiteY3" fmla="*/ 599893 h 644397"/>
                        <a:gd name="connsiteX4" fmla="*/ 66991 w 522043"/>
                        <a:gd name="connsiteY4" fmla="*/ 594671 h 644397"/>
                        <a:gd name="connsiteX5" fmla="*/ 157133 w 522043"/>
                        <a:gd name="connsiteY5" fmla="*/ 543810 h 644397"/>
                        <a:gd name="connsiteX6" fmla="*/ 180066 w 522043"/>
                        <a:gd name="connsiteY6" fmla="*/ 482049 h 644397"/>
                        <a:gd name="connsiteX7" fmla="*/ 179385 w 522043"/>
                        <a:gd name="connsiteY7" fmla="*/ 471377 h 644397"/>
                        <a:gd name="connsiteX8" fmla="*/ 69715 w 522043"/>
                        <a:gd name="connsiteY8" fmla="*/ 447990 h 644397"/>
                        <a:gd name="connsiteX9" fmla="*/ 8 w 522043"/>
                        <a:gd name="connsiteY9" fmla="*/ 305396 h 644397"/>
                        <a:gd name="connsiteX10" fmla="*/ 11361 w 522043"/>
                        <a:gd name="connsiteY10" fmla="*/ 259757 h 644397"/>
                        <a:gd name="connsiteX11" fmla="*/ 34521 w 522043"/>
                        <a:gd name="connsiteY11" fmla="*/ 192774 h 644397"/>
                        <a:gd name="connsiteX12" fmla="*/ 44285 w 522043"/>
                        <a:gd name="connsiteY12" fmla="*/ 135328 h 644397"/>
                        <a:gd name="connsiteX13" fmla="*/ 71078 w 522043"/>
                        <a:gd name="connsiteY13" fmla="*/ 42460 h 644397"/>
                        <a:gd name="connsiteX14" fmla="*/ 100141 w 522043"/>
                        <a:gd name="connsiteY14" fmla="*/ 1816 h 644397"/>
                        <a:gd name="connsiteX15" fmla="*/ 104456 w 522043"/>
                        <a:gd name="connsiteY15" fmla="*/ 0 h 644397"/>
                        <a:gd name="connsiteX16" fmla="*/ 219121 w 522043"/>
                        <a:gd name="connsiteY16" fmla="*/ 41552 h 644397"/>
                        <a:gd name="connsiteX17" fmla="*/ 251817 w 522043"/>
                        <a:gd name="connsiteY17" fmla="*/ 79244 h 644397"/>
                        <a:gd name="connsiteX18" fmla="*/ 284287 w 522043"/>
                        <a:gd name="connsiteY18" fmla="*/ 113303 h 644397"/>
                        <a:gd name="connsiteX19" fmla="*/ 352632 w 522043"/>
                        <a:gd name="connsiteY19" fmla="*/ 134193 h 644397"/>
                        <a:gd name="connsiteX20" fmla="*/ 398953 w 522043"/>
                        <a:gd name="connsiteY20" fmla="*/ 154628 h 644397"/>
                        <a:gd name="connsiteX21" fmla="*/ 394411 w 522043"/>
                        <a:gd name="connsiteY21" fmla="*/ 205262 h 644397"/>
                        <a:gd name="connsiteX22" fmla="*/ 467298 w 522043"/>
                        <a:gd name="connsiteY22" fmla="*/ 202765 h 644397"/>
                        <a:gd name="connsiteX23" fmla="*/ 491820 w 522043"/>
                        <a:gd name="connsiteY23" fmla="*/ 236370 h 644397"/>
                        <a:gd name="connsiteX24" fmla="*/ 409397 w 522043"/>
                        <a:gd name="connsiteY24" fmla="*/ 362842 h 644397"/>
                        <a:gd name="connsiteX25" fmla="*/ 430287 w 522043"/>
                        <a:gd name="connsiteY25" fmla="*/ 540631 h 644397"/>
                        <a:gd name="connsiteX26" fmla="*/ 518613 w 522043"/>
                        <a:gd name="connsiteY26" fmla="*/ 608749 h 644397"/>
                        <a:gd name="connsiteX27" fmla="*/ 522019 w 522043"/>
                        <a:gd name="connsiteY27" fmla="*/ 613971 h 644397"/>
                        <a:gd name="connsiteX28" fmla="*/ 517932 w 522043"/>
                        <a:gd name="connsiteY28" fmla="*/ 618739 h 644397"/>
                        <a:gd name="connsiteX29" fmla="*/ 285877 w 522043"/>
                        <a:gd name="connsiteY29" fmla="*/ 644397 h 644397"/>
                        <a:gd name="connsiteX30" fmla="*/ 83339 w 522043"/>
                        <a:gd name="connsiteY30" fmla="*/ 597169 h 644397"/>
                        <a:gd name="connsiteX31" fmla="*/ 186197 w 522043"/>
                        <a:gd name="connsiteY31" fmla="*/ 623735 h 644397"/>
                        <a:gd name="connsiteX32" fmla="*/ 499995 w 522043"/>
                        <a:gd name="connsiteY32" fmla="*/ 611700 h 644397"/>
                        <a:gd name="connsiteX33" fmla="*/ 422340 w 522043"/>
                        <a:gd name="connsiteY33" fmla="*/ 547442 h 644397"/>
                        <a:gd name="connsiteX34" fmla="*/ 399634 w 522043"/>
                        <a:gd name="connsiteY34" fmla="*/ 358301 h 644397"/>
                        <a:gd name="connsiteX35" fmla="*/ 401905 w 522043"/>
                        <a:gd name="connsiteY35" fmla="*/ 355122 h 644397"/>
                        <a:gd name="connsiteX36" fmla="*/ 481830 w 522043"/>
                        <a:gd name="connsiteY36" fmla="*/ 239094 h 644397"/>
                        <a:gd name="connsiteX37" fmla="*/ 461848 w 522043"/>
                        <a:gd name="connsiteY37" fmla="*/ 211620 h 644397"/>
                        <a:gd name="connsiteX38" fmla="*/ 384648 w 522043"/>
                        <a:gd name="connsiteY38" fmla="*/ 221838 h 644397"/>
                        <a:gd name="connsiteX39" fmla="*/ 378290 w 522043"/>
                        <a:gd name="connsiteY39" fmla="*/ 221157 h 644397"/>
                        <a:gd name="connsiteX40" fmla="*/ 377382 w 522043"/>
                        <a:gd name="connsiteY40" fmla="*/ 214799 h 644397"/>
                        <a:gd name="connsiteX41" fmla="*/ 389870 w 522043"/>
                        <a:gd name="connsiteY41" fmla="*/ 159623 h 644397"/>
                        <a:gd name="connsiteX42" fmla="*/ 351497 w 522043"/>
                        <a:gd name="connsiteY42" fmla="*/ 144637 h 644397"/>
                        <a:gd name="connsiteX43" fmla="*/ 278838 w 522043"/>
                        <a:gd name="connsiteY43" fmla="*/ 122158 h 644397"/>
                        <a:gd name="connsiteX44" fmla="*/ 243416 w 522043"/>
                        <a:gd name="connsiteY44" fmla="*/ 85148 h 644397"/>
                        <a:gd name="connsiteX45" fmla="*/ 212763 w 522043"/>
                        <a:gd name="connsiteY45" fmla="*/ 49953 h 644397"/>
                        <a:gd name="connsiteX46" fmla="*/ 106499 w 522043"/>
                        <a:gd name="connsiteY46" fmla="*/ 10899 h 644397"/>
                        <a:gd name="connsiteX47" fmla="*/ 80387 w 522043"/>
                        <a:gd name="connsiteY47" fmla="*/ 47683 h 644397"/>
                        <a:gd name="connsiteX48" fmla="*/ 54729 w 522043"/>
                        <a:gd name="connsiteY48" fmla="*/ 136917 h 644397"/>
                        <a:gd name="connsiteX49" fmla="*/ 44966 w 522043"/>
                        <a:gd name="connsiteY49" fmla="*/ 195272 h 644397"/>
                        <a:gd name="connsiteX50" fmla="*/ 21124 w 522043"/>
                        <a:gd name="connsiteY50" fmla="*/ 264752 h 644397"/>
                        <a:gd name="connsiteX51" fmla="*/ 10907 w 522043"/>
                        <a:gd name="connsiteY51" fmla="*/ 305623 h 644397"/>
                        <a:gd name="connsiteX52" fmla="*/ 75846 w 522043"/>
                        <a:gd name="connsiteY52" fmla="*/ 439589 h 644397"/>
                        <a:gd name="connsiteX53" fmla="*/ 183699 w 522043"/>
                        <a:gd name="connsiteY53" fmla="*/ 460478 h 644397"/>
                        <a:gd name="connsiteX54" fmla="*/ 187787 w 522043"/>
                        <a:gd name="connsiteY54" fmla="*/ 461614 h 644397"/>
                        <a:gd name="connsiteX55" fmla="*/ 189830 w 522043"/>
                        <a:gd name="connsiteY55" fmla="*/ 465474 h 644397"/>
                        <a:gd name="connsiteX56" fmla="*/ 190965 w 522043"/>
                        <a:gd name="connsiteY56" fmla="*/ 481595 h 644397"/>
                        <a:gd name="connsiteX57" fmla="*/ 163037 w 522043"/>
                        <a:gd name="connsiteY57" fmla="*/ 552892 h 644397"/>
                        <a:gd name="connsiteX58" fmla="*/ 83339 w 522043"/>
                        <a:gd name="connsiteY58" fmla="*/ 597169 h 6443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</a:cxnLst>
                      <a:rect l="l" t="t" r="r" b="b"/>
                      <a:pathLst>
                        <a:path w="522043" h="644397">
                          <a:moveTo>
                            <a:pt x="285877" y="644397"/>
                          </a:moveTo>
                          <a:cubicBezTo>
                            <a:pt x="248866" y="644397"/>
                            <a:pt x="213217" y="641445"/>
                            <a:pt x="183472" y="633952"/>
                          </a:cubicBezTo>
                          <a:lnTo>
                            <a:pt x="68126" y="604207"/>
                          </a:lnTo>
                          <a:cubicBezTo>
                            <a:pt x="66082" y="603753"/>
                            <a:pt x="64493" y="601937"/>
                            <a:pt x="64266" y="599893"/>
                          </a:cubicBezTo>
                          <a:cubicBezTo>
                            <a:pt x="64039" y="597850"/>
                            <a:pt x="64947" y="595806"/>
                            <a:pt x="66991" y="594671"/>
                          </a:cubicBezTo>
                          <a:lnTo>
                            <a:pt x="157133" y="543810"/>
                          </a:lnTo>
                          <a:cubicBezTo>
                            <a:pt x="183018" y="527007"/>
                            <a:pt x="181656" y="505209"/>
                            <a:pt x="180066" y="482049"/>
                          </a:cubicBezTo>
                          <a:lnTo>
                            <a:pt x="179385" y="471377"/>
                          </a:lnTo>
                          <a:cubicBezTo>
                            <a:pt x="153955" y="474783"/>
                            <a:pt x="110359" y="475010"/>
                            <a:pt x="69715" y="447990"/>
                          </a:cubicBezTo>
                          <a:cubicBezTo>
                            <a:pt x="5911" y="405757"/>
                            <a:pt x="235" y="328102"/>
                            <a:pt x="8" y="305396"/>
                          </a:cubicBezTo>
                          <a:cubicBezTo>
                            <a:pt x="-219" y="282690"/>
                            <a:pt x="4549" y="272927"/>
                            <a:pt x="11361" y="259757"/>
                          </a:cubicBezTo>
                          <a:cubicBezTo>
                            <a:pt x="17491" y="247269"/>
                            <a:pt x="26120" y="230239"/>
                            <a:pt x="34521" y="192774"/>
                          </a:cubicBezTo>
                          <a:cubicBezTo>
                            <a:pt x="39516" y="170522"/>
                            <a:pt x="42014" y="151903"/>
                            <a:pt x="44285" y="135328"/>
                          </a:cubicBezTo>
                          <a:cubicBezTo>
                            <a:pt x="48826" y="102177"/>
                            <a:pt x="52459" y="75838"/>
                            <a:pt x="71078" y="42460"/>
                          </a:cubicBezTo>
                          <a:cubicBezTo>
                            <a:pt x="79252" y="27928"/>
                            <a:pt x="89015" y="14305"/>
                            <a:pt x="100141" y="1816"/>
                          </a:cubicBezTo>
                          <a:cubicBezTo>
                            <a:pt x="101277" y="681"/>
                            <a:pt x="102866" y="0"/>
                            <a:pt x="104456" y="0"/>
                          </a:cubicBezTo>
                          <a:cubicBezTo>
                            <a:pt x="150776" y="3406"/>
                            <a:pt x="189376" y="17484"/>
                            <a:pt x="219121" y="41552"/>
                          </a:cubicBezTo>
                          <a:cubicBezTo>
                            <a:pt x="236378" y="55630"/>
                            <a:pt x="244552" y="68118"/>
                            <a:pt x="251817" y="79244"/>
                          </a:cubicBezTo>
                          <a:cubicBezTo>
                            <a:pt x="259992" y="91505"/>
                            <a:pt x="266804" y="102177"/>
                            <a:pt x="284287" y="113303"/>
                          </a:cubicBezTo>
                          <a:cubicBezTo>
                            <a:pt x="308810" y="128970"/>
                            <a:pt x="333105" y="131922"/>
                            <a:pt x="352632" y="134193"/>
                          </a:cubicBezTo>
                          <a:cubicBezTo>
                            <a:pt x="372841" y="136690"/>
                            <a:pt x="390552" y="138734"/>
                            <a:pt x="398953" y="154628"/>
                          </a:cubicBezTo>
                          <a:cubicBezTo>
                            <a:pt x="405765" y="167343"/>
                            <a:pt x="404402" y="184146"/>
                            <a:pt x="394411" y="205262"/>
                          </a:cubicBezTo>
                          <a:cubicBezTo>
                            <a:pt x="412576" y="197315"/>
                            <a:pt x="443456" y="188006"/>
                            <a:pt x="467298" y="202765"/>
                          </a:cubicBezTo>
                          <a:cubicBezTo>
                            <a:pt x="483873" y="212983"/>
                            <a:pt x="490004" y="229785"/>
                            <a:pt x="491820" y="236370"/>
                          </a:cubicBezTo>
                          <a:cubicBezTo>
                            <a:pt x="502265" y="274516"/>
                            <a:pt x="470023" y="324015"/>
                            <a:pt x="409397" y="362842"/>
                          </a:cubicBezTo>
                          <a:cubicBezTo>
                            <a:pt x="406219" y="379418"/>
                            <a:pt x="387600" y="489996"/>
                            <a:pt x="430287" y="540631"/>
                          </a:cubicBezTo>
                          <a:cubicBezTo>
                            <a:pt x="474337" y="592627"/>
                            <a:pt x="518159" y="608749"/>
                            <a:pt x="518613" y="608749"/>
                          </a:cubicBezTo>
                          <a:cubicBezTo>
                            <a:pt x="520884" y="609430"/>
                            <a:pt x="522247" y="611700"/>
                            <a:pt x="522019" y="613971"/>
                          </a:cubicBezTo>
                          <a:cubicBezTo>
                            <a:pt x="521792" y="616242"/>
                            <a:pt x="520203" y="618285"/>
                            <a:pt x="517932" y="618739"/>
                          </a:cubicBezTo>
                          <a:cubicBezTo>
                            <a:pt x="511348" y="620329"/>
                            <a:pt x="393276" y="644397"/>
                            <a:pt x="285877" y="644397"/>
                          </a:cubicBezTo>
                          <a:close/>
                          <a:moveTo>
                            <a:pt x="83339" y="597169"/>
                          </a:moveTo>
                          <a:lnTo>
                            <a:pt x="186197" y="623735"/>
                          </a:lnTo>
                          <a:cubicBezTo>
                            <a:pt x="281108" y="648257"/>
                            <a:pt x="447771" y="621237"/>
                            <a:pt x="499995" y="611700"/>
                          </a:cubicBezTo>
                          <a:cubicBezTo>
                            <a:pt x="482511" y="602618"/>
                            <a:pt x="452766" y="583318"/>
                            <a:pt x="422340" y="547442"/>
                          </a:cubicBezTo>
                          <a:cubicBezTo>
                            <a:pt x="372841" y="489088"/>
                            <a:pt x="399180" y="359663"/>
                            <a:pt x="399634" y="358301"/>
                          </a:cubicBezTo>
                          <a:cubicBezTo>
                            <a:pt x="399861" y="356939"/>
                            <a:pt x="400769" y="355804"/>
                            <a:pt x="401905" y="355122"/>
                          </a:cubicBezTo>
                          <a:cubicBezTo>
                            <a:pt x="458897" y="319247"/>
                            <a:pt x="490912" y="272699"/>
                            <a:pt x="481830" y="239094"/>
                          </a:cubicBezTo>
                          <a:cubicBezTo>
                            <a:pt x="480694" y="234780"/>
                            <a:pt x="475699" y="220021"/>
                            <a:pt x="461848" y="211620"/>
                          </a:cubicBezTo>
                          <a:cubicBezTo>
                            <a:pt x="432103" y="193001"/>
                            <a:pt x="385102" y="221611"/>
                            <a:pt x="384648" y="221838"/>
                          </a:cubicBezTo>
                          <a:cubicBezTo>
                            <a:pt x="382604" y="223200"/>
                            <a:pt x="379880" y="222746"/>
                            <a:pt x="378290" y="221157"/>
                          </a:cubicBezTo>
                          <a:cubicBezTo>
                            <a:pt x="376474" y="219567"/>
                            <a:pt x="376247" y="216843"/>
                            <a:pt x="377382" y="214799"/>
                          </a:cubicBezTo>
                          <a:cubicBezTo>
                            <a:pt x="392141" y="190050"/>
                            <a:pt x="396228" y="171431"/>
                            <a:pt x="389870" y="159623"/>
                          </a:cubicBezTo>
                          <a:cubicBezTo>
                            <a:pt x="383967" y="148497"/>
                            <a:pt x="370343" y="146908"/>
                            <a:pt x="351497" y="144637"/>
                          </a:cubicBezTo>
                          <a:cubicBezTo>
                            <a:pt x="331062" y="142140"/>
                            <a:pt x="305404" y="139188"/>
                            <a:pt x="278838" y="122158"/>
                          </a:cubicBezTo>
                          <a:cubicBezTo>
                            <a:pt x="259538" y="109897"/>
                            <a:pt x="251590" y="97863"/>
                            <a:pt x="243416" y="85148"/>
                          </a:cubicBezTo>
                          <a:cubicBezTo>
                            <a:pt x="236151" y="74249"/>
                            <a:pt x="228657" y="62896"/>
                            <a:pt x="212763" y="49953"/>
                          </a:cubicBezTo>
                          <a:cubicBezTo>
                            <a:pt x="185289" y="27474"/>
                            <a:pt x="149413" y="14305"/>
                            <a:pt x="106499" y="10899"/>
                          </a:cubicBezTo>
                          <a:cubicBezTo>
                            <a:pt x="96508" y="22252"/>
                            <a:pt x="87880" y="34740"/>
                            <a:pt x="80387" y="47683"/>
                          </a:cubicBezTo>
                          <a:cubicBezTo>
                            <a:pt x="62449" y="79471"/>
                            <a:pt x="59043" y="104675"/>
                            <a:pt x="54729" y="136917"/>
                          </a:cubicBezTo>
                          <a:cubicBezTo>
                            <a:pt x="52459" y="153720"/>
                            <a:pt x="49961" y="172566"/>
                            <a:pt x="44966" y="195272"/>
                          </a:cubicBezTo>
                          <a:cubicBezTo>
                            <a:pt x="36337" y="233872"/>
                            <a:pt x="27482" y="251810"/>
                            <a:pt x="21124" y="264752"/>
                          </a:cubicBezTo>
                          <a:cubicBezTo>
                            <a:pt x="14767" y="277695"/>
                            <a:pt x="10680" y="285415"/>
                            <a:pt x="10907" y="305623"/>
                          </a:cubicBezTo>
                          <a:cubicBezTo>
                            <a:pt x="11134" y="327194"/>
                            <a:pt x="16356" y="400307"/>
                            <a:pt x="75846" y="439589"/>
                          </a:cubicBezTo>
                          <a:cubicBezTo>
                            <a:pt x="116717" y="466609"/>
                            <a:pt x="160993" y="464338"/>
                            <a:pt x="183699" y="460478"/>
                          </a:cubicBezTo>
                          <a:cubicBezTo>
                            <a:pt x="185062" y="460251"/>
                            <a:pt x="186651" y="460705"/>
                            <a:pt x="187787" y="461614"/>
                          </a:cubicBezTo>
                          <a:cubicBezTo>
                            <a:pt x="188922" y="462522"/>
                            <a:pt x="189603" y="463884"/>
                            <a:pt x="189830" y="465474"/>
                          </a:cubicBezTo>
                          <a:lnTo>
                            <a:pt x="190965" y="481595"/>
                          </a:lnTo>
                          <a:cubicBezTo>
                            <a:pt x="192555" y="505436"/>
                            <a:pt x="194371" y="532683"/>
                            <a:pt x="163037" y="552892"/>
                          </a:cubicBezTo>
                          <a:lnTo>
                            <a:pt x="83339" y="597169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2269" cap="flat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p:txBody>
                </p:sp>
              </p:grpSp>
              <p:sp>
                <p:nvSpPr>
                  <p:cNvPr id="84" name="Freeform: Shape 83">
                    <a:extLst>
                      <a:ext uri="{FF2B5EF4-FFF2-40B4-BE49-F238E27FC236}">
                        <a16:creationId xmlns:a16="http://schemas.microsoft.com/office/drawing/2014/main" id="{94CC6AA6-C323-4215-D60D-3D23DD64207C}"/>
                      </a:ext>
                    </a:extLst>
                  </p:cNvPr>
                  <p:cNvSpPr/>
                  <p:nvPr/>
                </p:nvSpPr>
                <p:spPr>
                  <a:xfrm>
                    <a:off x="6716992" y="3538784"/>
                    <a:ext cx="153798" cy="67044"/>
                  </a:xfrm>
                  <a:custGeom>
                    <a:avLst/>
                    <a:gdLst>
                      <a:gd name="connsiteX0" fmla="*/ 17955 w 153798"/>
                      <a:gd name="connsiteY0" fmla="*/ 67044 h 67044"/>
                      <a:gd name="connsiteX1" fmla="*/ 4785 w 153798"/>
                      <a:gd name="connsiteY1" fmla="*/ 66363 h 67044"/>
                      <a:gd name="connsiteX2" fmla="*/ 17 w 153798"/>
                      <a:gd name="connsiteY2" fmla="*/ 60687 h 67044"/>
                      <a:gd name="connsiteX3" fmla="*/ 5694 w 153798"/>
                      <a:gd name="connsiteY3" fmla="*/ 55918 h 67044"/>
                      <a:gd name="connsiteX4" fmla="*/ 144882 w 153798"/>
                      <a:gd name="connsiteY4" fmla="*/ 1424 h 67044"/>
                      <a:gd name="connsiteX5" fmla="*/ 152375 w 153798"/>
                      <a:gd name="connsiteY5" fmla="*/ 1651 h 67044"/>
                      <a:gd name="connsiteX6" fmla="*/ 152148 w 153798"/>
                      <a:gd name="connsiteY6" fmla="*/ 9144 h 67044"/>
                      <a:gd name="connsiteX7" fmla="*/ 17955 w 153798"/>
                      <a:gd name="connsiteY7" fmla="*/ 67044 h 670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53798" h="67044">
                        <a:moveTo>
                          <a:pt x="17955" y="67044"/>
                        </a:moveTo>
                        <a:cubicBezTo>
                          <a:pt x="13641" y="67044"/>
                          <a:pt x="9327" y="66817"/>
                          <a:pt x="4785" y="66363"/>
                        </a:cubicBezTo>
                        <a:cubicBezTo>
                          <a:pt x="1834" y="66136"/>
                          <a:pt x="-210" y="63411"/>
                          <a:pt x="17" y="60687"/>
                        </a:cubicBezTo>
                        <a:cubicBezTo>
                          <a:pt x="244" y="57962"/>
                          <a:pt x="2969" y="55691"/>
                          <a:pt x="5694" y="55918"/>
                        </a:cubicBezTo>
                        <a:cubicBezTo>
                          <a:pt x="76991" y="62957"/>
                          <a:pt x="144428" y="2105"/>
                          <a:pt x="144882" y="1424"/>
                        </a:cubicBezTo>
                        <a:cubicBezTo>
                          <a:pt x="146925" y="-620"/>
                          <a:pt x="150331" y="-393"/>
                          <a:pt x="152375" y="1651"/>
                        </a:cubicBezTo>
                        <a:cubicBezTo>
                          <a:pt x="154418" y="3694"/>
                          <a:pt x="154191" y="7100"/>
                          <a:pt x="152148" y="9144"/>
                        </a:cubicBezTo>
                        <a:cubicBezTo>
                          <a:pt x="149650" y="11869"/>
                          <a:pt x="88798" y="67044"/>
                          <a:pt x="17955" y="6704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269" cap="flat">
                    <a:solidFill>
                      <a:schemeClr val="tx1">
                        <a:lumMod val="95000"/>
                        <a:lumOff val="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</p:grpSp>
            <p:grpSp>
              <p:nvGrpSpPr>
                <p:cNvPr id="85" name="Graphic 16">
                  <a:extLst>
                    <a:ext uri="{FF2B5EF4-FFF2-40B4-BE49-F238E27FC236}">
                      <a16:creationId xmlns:a16="http://schemas.microsoft.com/office/drawing/2014/main" id="{C10A386C-4FB9-3E9E-147D-6E553D73159B}"/>
                    </a:ext>
                  </a:extLst>
                </p:cNvPr>
                <p:cNvGrpSpPr/>
                <p:nvPr/>
              </p:nvGrpSpPr>
              <p:grpSpPr>
                <a:xfrm>
                  <a:off x="6356630" y="3708914"/>
                  <a:ext cx="896049" cy="1221811"/>
                  <a:chOff x="6356630" y="3708914"/>
                  <a:chExt cx="896049" cy="1221811"/>
                </a:xfrm>
              </p:grpSpPr>
              <p:sp>
                <p:nvSpPr>
                  <p:cNvPr id="86" name="Freeform: Shape 85">
                    <a:extLst>
                      <a:ext uri="{FF2B5EF4-FFF2-40B4-BE49-F238E27FC236}">
                        <a16:creationId xmlns:a16="http://schemas.microsoft.com/office/drawing/2014/main" id="{5AE68DDD-1DF9-3FAA-D465-373BE1BFFA9D}"/>
                      </a:ext>
                    </a:extLst>
                  </p:cNvPr>
                  <p:cNvSpPr/>
                  <p:nvPr/>
                </p:nvSpPr>
                <p:spPr>
                  <a:xfrm>
                    <a:off x="6361660" y="3714363"/>
                    <a:ext cx="885308" cy="1211596"/>
                  </a:xfrm>
                  <a:custGeom>
                    <a:avLst/>
                    <a:gdLst>
                      <a:gd name="connsiteX0" fmla="*/ 754294 w 885308"/>
                      <a:gd name="connsiteY0" fmla="*/ 30199 h 1211596"/>
                      <a:gd name="connsiteX1" fmla="*/ 218886 w 885308"/>
                      <a:gd name="connsiteY1" fmla="*/ 0 h 1211596"/>
                      <a:gd name="connsiteX2" fmla="*/ 115347 w 885308"/>
                      <a:gd name="connsiteY2" fmla="*/ 25204 h 1211596"/>
                      <a:gd name="connsiteX3" fmla="*/ 0 w 885308"/>
                      <a:gd name="connsiteY3" fmla="*/ 1044478 h 1211596"/>
                      <a:gd name="connsiteX4" fmla="*/ 885308 w 885308"/>
                      <a:gd name="connsiteY4" fmla="*/ 1111233 h 1211596"/>
                      <a:gd name="connsiteX5" fmla="*/ 754294 w 885308"/>
                      <a:gd name="connsiteY5" fmla="*/ 30199 h 12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85308" h="1211596">
                        <a:moveTo>
                          <a:pt x="754294" y="30199"/>
                        </a:moveTo>
                        <a:lnTo>
                          <a:pt x="218886" y="0"/>
                        </a:lnTo>
                        <a:lnTo>
                          <a:pt x="115347" y="25204"/>
                        </a:lnTo>
                        <a:lnTo>
                          <a:pt x="0" y="1044478"/>
                        </a:lnTo>
                        <a:cubicBezTo>
                          <a:pt x="0" y="1044478"/>
                          <a:pt x="495446" y="1370990"/>
                          <a:pt x="885308" y="1111233"/>
                        </a:cubicBezTo>
                        <a:lnTo>
                          <a:pt x="754294" y="30199"/>
                        </a:lnTo>
                        <a:close/>
                      </a:path>
                    </a:pathLst>
                  </a:custGeom>
                  <a:solidFill>
                    <a:srgbClr val="F2F2F2"/>
                  </a:solidFill>
                  <a:ln w="2269" cap="flat">
                    <a:solidFill>
                      <a:schemeClr val="tx1">
                        <a:lumMod val="95000"/>
                        <a:lumOff val="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  <p:sp>
                <p:nvSpPr>
                  <p:cNvPr id="87" name="Freeform: Shape 86">
                    <a:extLst>
                      <a:ext uri="{FF2B5EF4-FFF2-40B4-BE49-F238E27FC236}">
                        <a16:creationId xmlns:a16="http://schemas.microsoft.com/office/drawing/2014/main" id="{81492E10-AF17-D4D5-E3E5-CF4FEBC15F60}"/>
                      </a:ext>
                    </a:extLst>
                  </p:cNvPr>
                  <p:cNvSpPr/>
                  <p:nvPr/>
                </p:nvSpPr>
                <p:spPr>
                  <a:xfrm>
                    <a:off x="6356630" y="3708914"/>
                    <a:ext cx="896049" cy="1221811"/>
                  </a:xfrm>
                  <a:custGeom>
                    <a:avLst/>
                    <a:gdLst>
                      <a:gd name="connsiteX0" fmla="*/ 544979 w 896049"/>
                      <a:gd name="connsiteY0" fmla="*/ 1221812 h 1221811"/>
                      <a:gd name="connsiteX1" fmla="*/ 300208 w 896049"/>
                      <a:gd name="connsiteY1" fmla="*/ 1185709 h 1221811"/>
                      <a:gd name="connsiteX2" fmla="*/ 2305 w 896049"/>
                      <a:gd name="connsiteY2" fmla="*/ 1054241 h 1221811"/>
                      <a:gd name="connsiteX3" fmla="*/ 35 w 896049"/>
                      <a:gd name="connsiteY3" fmla="*/ 1049246 h 1221811"/>
                      <a:gd name="connsiteX4" fmla="*/ 115381 w 896049"/>
                      <a:gd name="connsiteY4" fmla="*/ 29972 h 1221811"/>
                      <a:gd name="connsiteX5" fmla="*/ 119241 w 896049"/>
                      <a:gd name="connsiteY5" fmla="*/ 25431 h 1221811"/>
                      <a:gd name="connsiteX6" fmla="*/ 222781 w 896049"/>
                      <a:gd name="connsiteY6" fmla="*/ 227 h 1221811"/>
                      <a:gd name="connsiteX7" fmla="*/ 224370 w 896049"/>
                      <a:gd name="connsiteY7" fmla="*/ 0 h 1221811"/>
                      <a:gd name="connsiteX8" fmla="*/ 759778 w 896049"/>
                      <a:gd name="connsiteY8" fmla="*/ 30199 h 1221811"/>
                      <a:gd name="connsiteX9" fmla="*/ 764774 w 896049"/>
                      <a:gd name="connsiteY9" fmla="*/ 34740 h 1221811"/>
                      <a:gd name="connsiteX10" fmla="*/ 896015 w 896049"/>
                      <a:gd name="connsiteY10" fmla="*/ 1115548 h 1221811"/>
                      <a:gd name="connsiteX11" fmla="*/ 893744 w 896049"/>
                      <a:gd name="connsiteY11" fmla="*/ 1120543 h 1221811"/>
                      <a:gd name="connsiteX12" fmla="*/ 544979 w 896049"/>
                      <a:gd name="connsiteY12" fmla="*/ 1221812 h 1221811"/>
                      <a:gd name="connsiteX13" fmla="*/ 10706 w 896049"/>
                      <a:gd name="connsiteY13" fmla="*/ 1047202 h 1221811"/>
                      <a:gd name="connsiteX14" fmla="*/ 303387 w 896049"/>
                      <a:gd name="connsiteY14" fmla="*/ 1175719 h 1221811"/>
                      <a:gd name="connsiteX15" fmla="*/ 884889 w 896049"/>
                      <a:gd name="connsiteY15" fmla="*/ 1113958 h 1221811"/>
                      <a:gd name="connsiteX16" fmla="*/ 754556 w 896049"/>
                      <a:gd name="connsiteY16" fmla="*/ 40644 h 1221811"/>
                      <a:gd name="connsiteX17" fmla="*/ 224370 w 896049"/>
                      <a:gd name="connsiteY17" fmla="*/ 10672 h 1221811"/>
                      <a:gd name="connsiteX18" fmla="*/ 125145 w 896049"/>
                      <a:gd name="connsiteY18" fmla="*/ 34967 h 1221811"/>
                      <a:gd name="connsiteX19" fmla="*/ 10706 w 896049"/>
                      <a:gd name="connsiteY19" fmla="*/ 1047202 h 122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896049" h="1221811">
                        <a:moveTo>
                          <a:pt x="544979" y="1221812"/>
                        </a:moveTo>
                        <a:cubicBezTo>
                          <a:pt x="454836" y="1221812"/>
                          <a:pt x="370370" y="1205690"/>
                          <a:pt x="300208" y="1185709"/>
                        </a:cubicBezTo>
                        <a:cubicBezTo>
                          <a:pt x="128778" y="1136891"/>
                          <a:pt x="3440" y="1055150"/>
                          <a:pt x="2305" y="1054241"/>
                        </a:cubicBezTo>
                        <a:cubicBezTo>
                          <a:pt x="716" y="1053106"/>
                          <a:pt x="-193" y="1051289"/>
                          <a:pt x="35" y="1049246"/>
                        </a:cubicBezTo>
                        <a:lnTo>
                          <a:pt x="115381" y="29972"/>
                        </a:lnTo>
                        <a:cubicBezTo>
                          <a:pt x="115608" y="27701"/>
                          <a:pt x="117198" y="25885"/>
                          <a:pt x="119241" y="25431"/>
                        </a:cubicBezTo>
                        <a:lnTo>
                          <a:pt x="222781" y="227"/>
                        </a:lnTo>
                        <a:cubicBezTo>
                          <a:pt x="223235" y="0"/>
                          <a:pt x="223916" y="0"/>
                          <a:pt x="224370" y="0"/>
                        </a:cubicBezTo>
                        <a:lnTo>
                          <a:pt x="759778" y="30199"/>
                        </a:lnTo>
                        <a:cubicBezTo>
                          <a:pt x="762276" y="30426"/>
                          <a:pt x="764320" y="32243"/>
                          <a:pt x="764774" y="34740"/>
                        </a:cubicBezTo>
                        <a:lnTo>
                          <a:pt x="896015" y="1115548"/>
                        </a:lnTo>
                        <a:cubicBezTo>
                          <a:pt x="896242" y="1117591"/>
                          <a:pt x="895333" y="1119407"/>
                          <a:pt x="893744" y="1120543"/>
                        </a:cubicBezTo>
                        <a:cubicBezTo>
                          <a:pt x="780214" y="1196381"/>
                          <a:pt x="658282" y="1221812"/>
                          <a:pt x="544979" y="1221812"/>
                        </a:cubicBezTo>
                        <a:close/>
                        <a:moveTo>
                          <a:pt x="10706" y="1047202"/>
                        </a:moveTo>
                        <a:cubicBezTo>
                          <a:pt x="29779" y="1059236"/>
                          <a:pt x="147170" y="1131215"/>
                          <a:pt x="303387" y="1175719"/>
                        </a:cubicBezTo>
                        <a:cubicBezTo>
                          <a:pt x="459150" y="1219995"/>
                          <a:pt x="685984" y="1244972"/>
                          <a:pt x="884889" y="1113958"/>
                        </a:cubicBezTo>
                        <a:lnTo>
                          <a:pt x="754556" y="40644"/>
                        </a:lnTo>
                        <a:lnTo>
                          <a:pt x="224370" y="10672"/>
                        </a:lnTo>
                        <a:lnTo>
                          <a:pt x="125145" y="34967"/>
                        </a:lnTo>
                        <a:lnTo>
                          <a:pt x="10706" y="104720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2269" cap="flat">
                    <a:solidFill>
                      <a:schemeClr val="tx1">
                        <a:lumMod val="95000"/>
                        <a:lumOff val="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</p:grpSp>
            <p:grpSp>
              <p:nvGrpSpPr>
                <p:cNvPr id="88" name="Graphic 16">
                  <a:extLst>
                    <a:ext uri="{FF2B5EF4-FFF2-40B4-BE49-F238E27FC236}">
                      <a16:creationId xmlns:a16="http://schemas.microsoft.com/office/drawing/2014/main" id="{64EDCF47-F82A-9457-2CAA-871FA987AD71}"/>
                    </a:ext>
                  </a:extLst>
                </p:cNvPr>
                <p:cNvGrpSpPr/>
                <p:nvPr/>
              </p:nvGrpSpPr>
              <p:grpSpPr>
                <a:xfrm>
                  <a:off x="6318441" y="3699918"/>
                  <a:ext cx="295121" cy="1080039"/>
                  <a:chOff x="6318441" y="3699918"/>
                  <a:chExt cx="295121" cy="1080039"/>
                </a:xfrm>
              </p:grpSpPr>
              <p:sp>
                <p:nvSpPr>
                  <p:cNvPr id="89" name="Freeform: Shape 88">
                    <a:extLst>
                      <a:ext uri="{FF2B5EF4-FFF2-40B4-BE49-F238E27FC236}">
                        <a16:creationId xmlns:a16="http://schemas.microsoft.com/office/drawing/2014/main" id="{B29A038C-DB7D-1EC1-1EBC-1D2801A9AEC0}"/>
                      </a:ext>
                    </a:extLst>
                  </p:cNvPr>
                  <p:cNvSpPr/>
                  <p:nvPr/>
                </p:nvSpPr>
                <p:spPr>
                  <a:xfrm>
                    <a:off x="6323514" y="3705508"/>
                    <a:ext cx="284733" cy="1069227"/>
                  </a:xfrm>
                  <a:custGeom>
                    <a:avLst/>
                    <a:gdLst>
                      <a:gd name="connsiteX0" fmla="*/ 0 w 284733"/>
                      <a:gd name="connsiteY0" fmla="*/ 1041299 h 1069227"/>
                      <a:gd name="connsiteX1" fmla="*/ 92414 w 284733"/>
                      <a:gd name="connsiteY1" fmla="*/ 1069227 h 1069227"/>
                      <a:gd name="connsiteX2" fmla="*/ 183465 w 284733"/>
                      <a:gd name="connsiteY2" fmla="*/ 418245 h 1069227"/>
                      <a:gd name="connsiteX3" fmla="*/ 284734 w 284733"/>
                      <a:gd name="connsiteY3" fmla="*/ 0 h 1069227"/>
                      <a:gd name="connsiteX4" fmla="*/ 119661 w 284733"/>
                      <a:gd name="connsiteY4" fmla="*/ 34740 h 1069227"/>
                      <a:gd name="connsiteX5" fmla="*/ 0 w 284733"/>
                      <a:gd name="connsiteY5" fmla="*/ 1041299 h 1069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4733" h="1069227">
                        <a:moveTo>
                          <a:pt x="0" y="1041299"/>
                        </a:moveTo>
                        <a:lnTo>
                          <a:pt x="92414" y="1069227"/>
                        </a:lnTo>
                        <a:cubicBezTo>
                          <a:pt x="92414" y="1069227"/>
                          <a:pt x="162575" y="610111"/>
                          <a:pt x="183465" y="418245"/>
                        </a:cubicBezTo>
                        <a:cubicBezTo>
                          <a:pt x="204127" y="226379"/>
                          <a:pt x="284734" y="0"/>
                          <a:pt x="284734" y="0"/>
                        </a:cubicBezTo>
                        <a:lnTo>
                          <a:pt x="119661" y="34740"/>
                        </a:lnTo>
                        <a:lnTo>
                          <a:pt x="0" y="1041299"/>
                        </a:lnTo>
                        <a:close/>
                      </a:path>
                    </a:pathLst>
                  </a:custGeom>
                  <a:solidFill>
                    <a:srgbClr val="F2F2F2"/>
                  </a:solidFill>
                  <a:ln w="2269" cap="flat">
                    <a:solidFill>
                      <a:schemeClr val="tx1">
                        <a:lumMod val="95000"/>
                        <a:lumOff val="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  <p:sp>
                <p:nvSpPr>
                  <p:cNvPr id="90" name="Freeform: Shape 89">
                    <a:extLst>
                      <a:ext uri="{FF2B5EF4-FFF2-40B4-BE49-F238E27FC236}">
                        <a16:creationId xmlns:a16="http://schemas.microsoft.com/office/drawing/2014/main" id="{E345B1DF-77E9-8BA3-A2CE-D2E313D730E7}"/>
                      </a:ext>
                    </a:extLst>
                  </p:cNvPr>
                  <p:cNvSpPr/>
                  <p:nvPr/>
                </p:nvSpPr>
                <p:spPr>
                  <a:xfrm>
                    <a:off x="6318441" y="3699918"/>
                    <a:ext cx="295121" cy="1080039"/>
                  </a:xfrm>
                  <a:custGeom>
                    <a:avLst/>
                    <a:gdLst>
                      <a:gd name="connsiteX0" fmla="*/ 97713 w 295121"/>
                      <a:gd name="connsiteY0" fmla="*/ 1080039 h 1080039"/>
                      <a:gd name="connsiteX1" fmla="*/ 96124 w 295121"/>
                      <a:gd name="connsiteY1" fmla="*/ 1079812 h 1080039"/>
                      <a:gd name="connsiteX2" fmla="*/ 3710 w 295121"/>
                      <a:gd name="connsiteY2" fmla="*/ 1051884 h 1080039"/>
                      <a:gd name="connsiteX3" fmla="*/ 77 w 295121"/>
                      <a:gd name="connsiteY3" fmla="*/ 1046207 h 1080039"/>
                      <a:gd name="connsiteX4" fmla="*/ 119738 w 295121"/>
                      <a:gd name="connsiteY4" fmla="*/ 39422 h 1080039"/>
                      <a:gd name="connsiteX5" fmla="*/ 123825 w 295121"/>
                      <a:gd name="connsiteY5" fmla="*/ 34880 h 1080039"/>
                      <a:gd name="connsiteX6" fmla="*/ 288898 w 295121"/>
                      <a:gd name="connsiteY6" fmla="*/ 140 h 1080039"/>
                      <a:gd name="connsiteX7" fmla="*/ 293893 w 295121"/>
                      <a:gd name="connsiteY7" fmla="*/ 1730 h 1080039"/>
                      <a:gd name="connsiteX8" fmla="*/ 294802 w 295121"/>
                      <a:gd name="connsiteY8" fmla="*/ 6952 h 1080039"/>
                      <a:gd name="connsiteX9" fmla="*/ 193760 w 295121"/>
                      <a:gd name="connsiteY9" fmla="*/ 424062 h 1080039"/>
                      <a:gd name="connsiteX10" fmla="*/ 102708 w 295121"/>
                      <a:gd name="connsiteY10" fmla="*/ 1075271 h 1080039"/>
                      <a:gd name="connsiteX11" fmla="*/ 100438 w 295121"/>
                      <a:gd name="connsiteY11" fmla="*/ 1078904 h 1080039"/>
                      <a:gd name="connsiteX12" fmla="*/ 97713 w 295121"/>
                      <a:gd name="connsiteY12" fmla="*/ 1080039 h 1080039"/>
                      <a:gd name="connsiteX13" fmla="*/ 10976 w 295121"/>
                      <a:gd name="connsiteY13" fmla="*/ 1043028 h 1080039"/>
                      <a:gd name="connsiteX14" fmla="*/ 93399 w 295121"/>
                      <a:gd name="connsiteY14" fmla="*/ 1068005 h 1080039"/>
                      <a:gd name="connsiteX15" fmla="*/ 183315 w 295121"/>
                      <a:gd name="connsiteY15" fmla="*/ 423153 h 1080039"/>
                      <a:gd name="connsiteX16" fmla="*/ 281859 w 295121"/>
                      <a:gd name="connsiteY16" fmla="*/ 12401 h 1080039"/>
                      <a:gd name="connsiteX17" fmla="*/ 129502 w 295121"/>
                      <a:gd name="connsiteY17" fmla="*/ 44417 h 1080039"/>
                      <a:gd name="connsiteX18" fmla="*/ 10976 w 295121"/>
                      <a:gd name="connsiteY18" fmla="*/ 1043028 h 1080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295121" h="1080039">
                        <a:moveTo>
                          <a:pt x="97713" y="1080039"/>
                        </a:moveTo>
                        <a:cubicBezTo>
                          <a:pt x="97259" y="1080039"/>
                          <a:pt x="96805" y="1080039"/>
                          <a:pt x="96124" y="1079812"/>
                        </a:cubicBezTo>
                        <a:lnTo>
                          <a:pt x="3710" y="1051884"/>
                        </a:lnTo>
                        <a:cubicBezTo>
                          <a:pt x="1213" y="1051202"/>
                          <a:pt x="-377" y="1048705"/>
                          <a:pt x="77" y="1046207"/>
                        </a:cubicBezTo>
                        <a:lnTo>
                          <a:pt x="119738" y="39422"/>
                        </a:lnTo>
                        <a:cubicBezTo>
                          <a:pt x="119965" y="37151"/>
                          <a:pt x="121555" y="35334"/>
                          <a:pt x="123825" y="34880"/>
                        </a:cubicBezTo>
                        <a:lnTo>
                          <a:pt x="288898" y="140"/>
                        </a:lnTo>
                        <a:cubicBezTo>
                          <a:pt x="290715" y="-314"/>
                          <a:pt x="292758" y="367"/>
                          <a:pt x="293893" y="1730"/>
                        </a:cubicBezTo>
                        <a:cubicBezTo>
                          <a:pt x="295029" y="3092"/>
                          <a:pt x="295483" y="5135"/>
                          <a:pt x="294802" y="6952"/>
                        </a:cubicBezTo>
                        <a:cubicBezTo>
                          <a:pt x="293893" y="9223"/>
                          <a:pt x="214195" y="234920"/>
                          <a:pt x="193760" y="424062"/>
                        </a:cubicBezTo>
                        <a:cubicBezTo>
                          <a:pt x="173324" y="613884"/>
                          <a:pt x="103390" y="1070729"/>
                          <a:pt x="102708" y="1075271"/>
                        </a:cubicBezTo>
                        <a:cubicBezTo>
                          <a:pt x="102481" y="1076860"/>
                          <a:pt x="101573" y="1077996"/>
                          <a:pt x="100438" y="1078904"/>
                        </a:cubicBezTo>
                        <a:cubicBezTo>
                          <a:pt x="99530" y="1079812"/>
                          <a:pt x="98622" y="1080039"/>
                          <a:pt x="97713" y="1080039"/>
                        </a:cubicBezTo>
                        <a:close/>
                        <a:moveTo>
                          <a:pt x="10976" y="1043028"/>
                        </a:moveTo>
                        <a:lnTo>
                          <a:pt x="93399" y="1068005"/>
                        </a:lnTo>
                        <a:cubicBezTo>
                          <a:pt x="101800" y="1013510"/>
                          <a:pt x="164242" y="600942"/>
                          <a:pt x="183315" y="423153"/>
                        </a:cubicBezTo>
                        <a:cubicBezTo>
                          <a:pt x="201480" y="254221"/>
                          <a:pt x="266873" y="56224"/>
                          <a:pt x="281859" y="12401"/>
                        </a:cubicBezTo>
                        <a:lnTo>
                          <a:pt x="129502" y="44417"/>
                        </a:lnTo>
                        <a:lnTo>
                          <a:pt x="10976" y="104302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2269" cap="flat">
                    <a:solidFill>
                      <a:schemeClr val="tx1">
                        <a:lumMod val="95000"/>
                        <a:lumOff val="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</p:grpSp>
            <p:sp>
              <p:nvSpPr>
                <p:cNvPr id="91" name="Freeform: Shape 90">
                  <a:extLst>
                    <a:ext uri="{FF2B5EF4-FFF2-40B4-BE49-F238E27FC236}">
                      <a16:creationId xmlns:a16="http://schemas.microsoft.com/office/drawing/2014/main" id="{B2C6E186-30F2-0B74-EE0A-977B2ACEC32F}"/>
                    </a:ext>
                  </a:extLst>
                </p:cNvPr>
                <p:cNvSpPr/>
                <p:nvPr/>
              </p:nvSpPr>
              <p:spPr>
                <a:xfrm>
                  <a:off x="6507872" y="3681919"/>
                  <a:ext cx="168720" cy="416536"/>
                </a:xfrm>
                <a:custGeom>
                  <a:avLst/>
                  <a:gdLst>
                    <a:gd name="connsiteX0" fmla="*/ 168720 w 168720"/>
                    <a:gd name="connsiteY0" fmla="*/ 429 h 416536"/>
                    <a:gd name="connsiteX1" fmla="*/ 61548 w 168720"/>
                    <a:gd name="connsiteY1" fmla="*/ 17913 h 416536"/>
                    <a:gd name="connsiteX2" fmla="*/ 15 w 168720"/>
                    <a:gd name="connsiteY2" fmla="*/ 416177 h 416536"/>
                    <a:gd name="connsiteX3" fmla="*/ 168720 w 168720"/>
                    <a:gd name="connsiteY3" fmla="*/ 429 h 416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8720" h="416536">
                      <a:moveTo>
                        <a:pt x="168720" y="429"/>
                      </a:moveTo>
                      <a:cubicBezTo>
                        <a:pt x="168720" y="429"/>
                        <a:pt x="82665" y="-4339"/>
                        <a:pt x="61548" y="17913"/>
                      </a:cubicBezTo>
                      <a:cubicBezTo>
                        <a:pt x="40431" y="40165"/>
                        <a:pt x="-894" y="430027"/>
                        <a:pt x="15" y="416177"/>
                      </a:cubicBezTo>
                      <a:cubicBezTo>
                        <a:pt x="923" y="402326"/>
                        <a:pt x="97196" y="34942"/>
                        <a:pt x="168720" y="42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269" cap="flat">
                  <a:solidFill>
                    <a:schemeClr val="tx1">
                      <a:lumMod val="95000"/>
                      <a:lumOff val="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grpSp>
              <p:nvGrpSpPr>
                <p:cNvPr id="92" name="Graphic 16">
                  <a:extLst>
                    <a:ext uri="{FF2B5EF4-FFF2-40B4-BE49-F238E27FC236}">
                      <a16:creationId xmlns:a16="http://schemas.microsoft.com/office/drawing/2014/main" id="{E0B5CBF5-6352-CC0B-92DE-D20FBBF0E934}"/>
                    </a:ext>
                  </a:extLst>
                </p:cNvPr>
                <p:cNvGrpSpPr/>
                <p:nvPr/>
              </p:nvGrpSpPr>
              <p:grpSpPr>
                <a:xfrm>
                  <a:off x="6853542" y="3232893"/>
                  <a:ext cx="1226965" cy="1680348"/>
                  <a:chOff x="6853542" y="3232893"/>
                  <a:chExt cx="1226965" cy="1680348"/>
                </a:xfrm>
              </p:grpSpPr>
              <p:sp>
                <p:nvSpPr>
                  <p:cNvPr id="93" name="Freeform: Shape 92">
                    <a:extLst>
                      <a:ext uri="{FF2B5EF4-FFF2-40B4-BE49-F238E27FC236}">
                        <a16:creationId xmlns:a16="http://schemas.microsoft.com/office/drawing/2014/main" id="{8468D42C-3ED8-E0C9-B309-4335D6BAD2E7}"/>
                      </a:ext>
                    </a:extLst>
                  </p:cNvPr>
                  <p:cNvSpPr/>
                  <p:nvPr/>
                </p:nvSpPr>
                <p:spPr>
                  <a:xfrm>
                    <a:off x="6858468" y="3237768"/>
                    <a:ext cx="1216589" cy="1669570"/>
                  </a:xfrm>
                  <a:custGeom>
                    <a:avLst/>
                    <a:gdLst>
                      <a:gd name="connsiteX0" fmla="*/ 1216589 w 1216589"/>
                      <a:gd name="connsiteY0" fmla="*/ 101491 h 1669570"/>
                      <a:gd name="connsiteX1" fmla="*/ 1002925 w 1216589"/>
                      <a:gd name="connsiteY1" fmla="*/ 1131 h 1669570"/>
                      <a:gd name="connsiteX2" fmla="*/ 290183 w 1216589"/>
                      <a:gd name="connsiteY2" fmla="*/ 486813 h 1669570"/>
                      <a:gd name="connsiteX3" fmla="*/ 133511 w 1216589"/>
                      <a:gd name="connsiteY3" fmla="*/ 469329 h 1669570"/>
                      <a:gd name="connsiteX4" fmla="*/ 0 w 1216589"/>
                      <a:gd name="connsiteY4" fmla="*/ 505205 h 1669570"/>
                      <a:gd name="connsiteX5" fmla="*/ 265888 w 1216589"/>
                      <a:gd name="connsiteY5" fmla="*/ 1669570 h 1669570"/>
                      <a:gd name="connsiteX6" fmla="*/ 572646 w 1216589"/>
                      <a:gd name="connsiteY6" fmla="*/ 1518575 h 1669570"/>
                      <a:gd name="connsiteX7" fmla="*/ 485682 w 1216589"/>
                      <a:gd name="connsiteY7" fmla="*/ 957963 h 1669570"/>
                      <a:gd name="connsiteX8" fmla="*/ 1216589 w 1216589"/>
                      <a:gd name="connsiteY8" fmla="*/ 101491 h 16695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216589" h="1669570">
                        <a:moveTo>
                          <a:pt x="1216589" y="101491"/>
                        </a:moveTo>
                        <a:cubicBezTo>
                          <a:pt x="1216589" y="101491"/>
                          <a:pt x="1073314" y="-12493"/>
                          <a:pt x="1002925" y="1131"/>
                        </a:cubicBezTo>
                        <a:cubicBezTo>
                          <a:pt x="1002925" y="1131"/>
                          <a:pt x="835582" y="525413"/>
                          <a:pt x="290183" y="486813"/>
                        </a:cubicBezTo>
                        <a:cubicBezTo>
                          <a:pt x="290183" y="486813"/>
                          <a:pt x="200040" y="455024"/>
                          <a:pt x="133511" y="469329"/>
                        </a:cubicBezTo>
                        <a:cubicBezTo>
                          <a:pt x="66983" y="483634"/>
                          <a:pt x="0" y="505205"/>
                          <a:pt x="0" y="505205"/>
                        </a:cubicBezTo>
                        <a:lnTo>
                          <a:pt x="265888" y="1669570"/>
                        </a:lnTo>
                        <a:cubicBezTo>
                          <a:pt x="265888" y="1669570"/>
                          <a:pt x="461614" y="1656855"/>
                          <a:pt x="572646" y="1518575"/>
                        </a:cubicBezTo>
                        <a:cubicBezTo>
                          <a:pt x="683679" y="1380295"/>
                          <a:pt x="485682" y="957963"/>
                          <a:pt x="485682" y="957963"/>
                        </a:cubicBezTo>
                        <a:cubicBezTo>
                          <a:pt x="485682" y="957963"/>
                          <a:pt x="1131896" y="923450"/>
                          <a:pt x="1216589" y="101491"/>
                        </a:cubicBezTo>
                        <a:close/>
                      </a:path>
                    </a:pathLst>
                  </a:custGeom>
                  <a:solidFill>
                    <a:srgbClr val="F2F2F2"/>
                  </a:solidFill>
                  <a:ln w="2269" cap="flat">
                    <a:solidFill>
                      <a:schemeClr val="tx1">
                        <a:lumMod val="95000"/>
                        <a:lumOff val="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  <p:sp>
                <p:nvSpPr>
                  <p:cNvPr id="94" name="Freeform: Shape 93">
                    <a:extLst>
                      <a:ext uri="{FF2B5EF4-FFF2-40B4-BE49-F238E27FC236}">
                        <a16:creationId xmlns:a16="http://schemas.microsoft.com/office/drawing/2014/main" id="{6D0F74FE-82CD-D2B5-E3F2-AF6C8D05C47E}"/>
                      </a:ext>
                    </a:extLst>
                  </p:cNvPr>
                  <p:cNvSpPr/>
                  <p:nvPr/>
                </p:nvSpPr>
                <p:spPr>
                  <a:xfrm>
                    <a:off x="6853542" y="3232893"/>
                    <a:ext cx="1226965" cy="1680348"/>
                  </a:xfrm>
                  <a:custGeom>
                    <a:avLst/>
                    <a:gdLst>
                      <a:gd name="connsiteX0" fmla="*/ 271041 w 1226965"/>
                      <a:gd name="connsiteY0" fmla="*/ 1680122 h 1680348"/>
                      <a:gd name="connsiteX1" fmla="*/ 266046 w 1226965"/>
                      <a:gd name="connsiteY1" fmla="*/ 1676034 h 1680348"/>
                      <a:gd name="connsiteX2" fmla="*/ 158 w 1226965"/>
                      <a:gd name="connsiteY2" fmla="*/ 511669 h 1680348"/>
                      <a:gd name="connsiteX3" fmla="*/ 3564 w 1226965"/>
                      <a:gd name="connsiteY3" fmla="*/ 505538 h 1680348"/>
                      <a:gd name="connsiteX4" fmla="*/ 137530 w 1226965"/>
                      <a:gd name="connsiteY4" fmla="*/ 469436 h 1680348"/>
                      <a:gd name="connsiteX5" fmla="*/ 296245 w 1226965"/>
                      <a:gd name="connsiteY5" fmla="*/ 486692 h 1680348"/>
                      <a:gd name="connsiteX6" fmla="*/ 851862 w 1226965"/>
                      <a:gd name="connsiteY6" fmla="*/ 260540 h 1680348"/>
                      <a:gd name="connsiteX7" fmla="*/ 1002857 w 1226965"/>
                      <a:gd name="connsiteY7" fmla="*/ 4870 h 1680348"/>
                      <a:gd name="connsiteX8" fmla="*/ 1006944 w 1226965"/>
                      <a:gd name="connsiteY8" fmla="*/ 1238 h 1680348"/>
                      <a:gd name="connsiteX9" fmla="*/ 1224922 w 1226965"/>
                      <a:gd name="connsiteY9" fmla="*/ 102506 h 1680348"/>
                      <a:gd name="connsiteX10" fmla="*/ 1226965 w 1226965"/>
                      <a:gd name="connsiteY10" fmla="*/ 107048 h 1680348"/>
                      <a:gd name="connsiteX11" fmla="*/ 1076197 w 1226965"/>
                      <a:gd name="connsiteY11" fmla="*/ 589778 h 1680348"/>
                      <a:gd name="connsiteX12" fmla="*/ 827339 w 1226965"/>
                      <a:gd name="connsiteY12" fmla="*/ 847491 h 1680348"/>
                      <a:gd name="connsiteX13" fmla="*/ 498783 w 1226965"/>
                      <a:gd name="connsiteY13" fmla="*/ 967833 h 1680348"/>
                      <a:gd name="connsiteX14" fmla="*/ 581887 w 1226965"/>
                      <a:gd name="connsiteY14" fmla="*/ 1527310 h 1680348"/>
                      <a:gd name="connsiteX15" fmla="*/ 271495 w 1226965"/>
                      <a:gd name="connsiteY15" fmla="*/ 1680349 h 1680348"/>
                      <a:gd name="connsiteX16" fmla="*/ 271041 w 1226965"/>
                      <a:gd name="connsiteY16" fmla="*/ 1680122 h 1680348"/>
                      <a:gd name="connsiteX17" fmla="*/ 11284 w 1226965"/>
                      <a:gd name="connsiteY17" fmla="*/ 513940 h 1680348"/>
                      <a:gd name="connsiteX18" fmla="*/ 275128 w 1226965"/>
                      <a:gd name="connsiteY18" fmla="*/ 1669223 h 1680348"/>
                      <a:gd name="connsiteX19" fmla="*/ 573713 w 1226965"/>
                      <a:gd name="connsiteY19" fmla="*/ 1520498 h 1680348"/>
                      <a:gd name="connsiteX20" fmla="*/ 486067 w 1226965"/>
                      <a:gd name="connsiteY20" fmla="*/ 965336 h 1680348"/>
                      <a:gd name="connsiteX21" fmla="*/ 486295 w 1226965"/>
                      <a:gd name="connsiteY21" fmla="*/ 960340 h 1680348"/>
                      <a:gd name="connsiteX22" fmla="*/ 490608 w 1226965"/>
                      <a:gd name="connsiteY22" fmla="*/ 957843 h 1680348"/>
                      <a:gd name="connsiteX23" fmla="*/ 822117 w 1226965"/>
                      <a:gd name="connsiteY23" fmla="*/ 838409 h 1680348"/>
                      <a:gd name="connsiteX24" fmla="*/ 1216294 w 1226965"/>
                      <a:gd name="connsiteY24" fmla="*/ 108864 h 1680348"/>
                      <a:gd name="connsiteX25" fmla="*/ 1012166 w 1226965"/>
                      <a:gd name="connsiteY25" fmla="*/ 11001 h 1680348"/>
                      <a:gd name="connsiteX26" fmla="*/ 860263 w 1226965"/>
                      <a:gd name="connsiteY26" fmla="*/ 267125 h 1680348"/>
                      <a:gd name="connsiteX27" fmla="*/ 351421 w 1226965"/>
                      <a:gd name="connsiteY27" fmla="*/ 499181 h 1680348"/>
                      <a:gd name="connsiteX28" fmla="*/ 295110 w 1226965"/>
                      <a:gd name="connsiteY28" fmla="*/ 497137 h 1680348"/>
                      <a:gd name="connsiteX29" fmla="*/ 293747 w 1226965"/>
                      <a:gd name="connsiteY29" fmla="*/ 496910 h 1680348"/>
                      <a:gd name="connsiteX30" fmla="*/ 140028 w 1226965"/>
                      <a:gd name="connsiteY30" fmla="*/ 479654 h 1680348"/>
                      <a:gd name="connsiteX31" fmla="*/ 11284 w 1226965"/>
                      <a:gd name="connsiteY31" fmla="*/ 513940 h 1680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</a:cxnLst>
                    <a:rect l="l" t="t" r="r" b="b"/>
                    <a:pathLst>
                      <a:path w="1226965" h="1680348">
                        <a:moveTo>
                          <a:pt x="271041" y="1680122"/>
                        </a:moveTo>
                        <a:cubicBezTo>
                          <a:pt x="268544" y="1680122"/>
                          <a:pt x="266500" y="1678532"/>
                          <a:pt x="266046" y="1676034"/>
                        </a:cubicBezTo>
                        <a:lnTo>
                          <a:pt x="158" y="511669"/>
                        </a:lnTo>
                        <a:cubicBezTo>
                          <a:pt x="-523" y="508944"/>
                          <a:pt x="1066" y="506447"/>
                          <a:pt x="3564" y="505538"/>
                        </a:cubicBezTo>
                        <a:cubicBezTo>
                          <a:pt x="4245" y="505311"/>
                          <a:pt x="71682" y="483741"/>
                          <a:pt x="137530" y="469436"/>
                        </a:cubicBezTo>
                        <a:cubicBezTo>
                          <a:pt x="202469" y="455358"/>
                          <a:pt x="287162" y="483741"/>
                          <a:pt x="296245" y="486692"/>
                        </a:cubicBezTo>
                        <a:cubicBezTo>
                          <a:pt x="575302" y="506220"/>
                          <a:pt x="752409" y="374525"/>
                          <a:pt x="851862" y="260540"/>
                        </a:cubicBezTo>
                        <a:cubicBezTo>
                          <a:pt x="959942" y="136565"/>
                          <a:pt x="1002403" y="6006"/>
                          <a:pt x="1002857" y="4870"/>
                        </a:cubicBezTo>
                        <a:cubicBezTo>
                          <a:pt x="1003538" y="3054"/>
                          <a:pt x="1004900" y="1692"/>
                          <a:pt x="1006944" y="1238"/>
                        </a:cubicBezTo>
                        <a:cubicBezTo>
                          <a:pt x="1078922" y="-12840"/>
                          <a:pt x="1219018" y="97738"/>
                          <a:pt x="1224922" y="102506"/>
                        </a:cubicBezTo>
                        <a:cubicBezTo>
                          <a:pt x="1226284" y="103642"/>
                          <a:pt x="1226965" y="105458"/>
                          <a:pt x="1226965" y="107048"/>
                        </a:cubicBezTo>
                        <a:cubicBezTo>
                          <a:pt x="1207438" y="295281"/>
                          <a:pt x="1156804" y="457629"/>
                          <a:pt x="1076197" y="589778"/>
                        </a:cubicBezTo>
                        <a:cubicBezTo>
                          <a:pt x="1011712" y="695588"/>
                          <a:pt x="927927" y="782325"/>
                          <a:pt x="827339" y="847491"/>
                        </a:cubicBezTo>
                        <a:cubicBezTo>
                          <a:pt x="677025" y="944900"/>
                          <a:pt x="532842" y="964427"/>
                          <a:pt x="498783" y="967833"/>
                        </a:cubicBezTo>
                        <a:cubicBezTo>
                          <a:pt x="524668" y="1024826"/>
                          <a:pt x="687243" y="1396069"/>
                          <a:pt x="581887" y="1527310"/>
                        </a:cubicBezTo>
                        <a:cubicBezTo>
                          <a:pt x="470854" y="1665817"/>
                          <a:pt x="273539" y="1680122"/>
                          <a:pt x="271495" y="1680349"/>
                        </a:cubicBezTo>
                        <a:cubicBezTo>
                          <a:pt x="271268" y="1680122"/>
                          <a:pt x="271041" y="1680122"/>
                          <a:pt x="271041" y="1680122"/>
                        </a:cubicBezTo>
                        <a:close/>
                        <a:moveTo>
                          <a:pt x="11284" y="513940"/>
                        </a:moveTo>
                        <a:lnTo>
                          <a:pt x="275128" y="1669223"/>
                        </a:lnTo>
                        <a:cubicBezTo>
                          <a:pt x="304646" y="1666271"/>
                          <a:pt x="474714" y="1644019"/>
                          <a:pt x="573713" y="1520498"/>
                        </a:cubicBezTo>
                        <a:cubicBezTo>
                          <a:pt x="681339" y="1386306"/>
                          <a:pt x="488111" y="969423"/>
                          <a:pt x="486067" y="965336"/>
                        </a:cubicBezTo>
                        <a:cubicBezTo>
                          <a:pt x="485386" y="963746"/>
                          <a:pt x="485386" y="961930"/>
                          <a:pt x="486295" y="960340"/>
                        </a:cubicBezTo>
                        <a:cubicBezTo>
                          <a:pt x="487203" y="958751"/>
                          <a:pt x="488792" y="957843"/>
                          <a:pt x="490608" y="957843"/>
                        </a:cubicBezTo>
                        <a:cubicBezTo>
                          <a:pt x="492198" y="957843"/>
                          <a:pt x="653184" y="947852"/>
                          <a:pt x="822117" y="838409"/>
                        </a:cubicBezTo>
                        <a:cubicBezTo>
                          <a:pt x="977653" y="737594"/>
                          <a:pt x="1172017" y="529153"/>
                          <a:pt x="1216294" y="108864"/>
                        </a:cubicBezTo>
                        <a:cubicBezTo>
                          <a:pt x="1198129" y="94786"/>
                          <a:pt x="1075516" y="2146"/>
                          <a:pt x="1012166" y="11001"/>
                        </a:cubicBezTo>
                        <a:cubicBezTo>
                          <a:pt x="1005127" y="31664"/>
                          <a:pt x="960623" y="152233"/>
                          <a:pt x="860263" y="267125"/>
                        </a:cubicBezTo>
                        <a:cubicBezTo>
                          <a:pt x="766033" y="375206"/>
                          <a:pt x="603003" y="499181"/>
                          <a:pt x="351421" y="499181"/>
                        </a:cubicBezTo>
                        <a:cubicBezTo>
                          <a:pt x="333029" y="499181"/>
                          <a:pt x="314410" y="498500"/>
                          <a:pt x="295110" y="497137"/>
                        </a:cubicBezTo>
                        <a:cubicBezTo>
                          <a:pt x="294656" y="497137"/>
                          <a:pt x="294201" y="496910"/>
                          <a:pt x="293747" y="496910"/>
                        </a:cubicBezTo>
                        <a:cubicBezTo>
                          <a:pt x="292839" y="496683"/>
                          <a:pt x="204285" y="465803"/>
                          <a:pt x="140028" y="479654"/>
                        </a:cubicBezTo>
                        <a:cubicBezTo>
                          <a:pt x="84170" y="491461"/>
                          <a:pt x="27405" y="508944"/>
                          <a:pt x="11284" y="51394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269" cap="flat">
                    <a:solidFill>
                      <a:schemeClr val="tx1">
                        <a:lumMod val="95000"/>
                        <a:lumOff val="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</p:grpSp>
            <p:sp>
              <p:nvSpPr>
                <p:cNvPr id="95" name="Freeform: Shape 94">
                  <a:extLst>
                    <a:ext uri="{FF2B5EF4-FFF2-40B4-BE49-F238E27FC236}">
                      <a16:creationId xmlns:a16="http://schemas.microsoft.com/office/drawing/2014/main" id="{65099C2E-D40C-74B7-571B-B7C9A43EC416}"/>
                    </a:ext>
                  </a:extLst>
                </p:cNvPr>
                <p:cNvSpPr/>
                <p:nvPr/>
              </p:nvSpPr>
              <p:spPr>
                <a:xfrm>
                  <a:off x="6850320" y="3630805"/>
                  <a:ext cx="170268" cy="649392"/>
                </a:xfrm>
                <a:custGeom>
                  <a:avLst/>
                  <a:gdLst>
                    <a:gd name="connsiteX0" fmla="*/ 120997 w 170268"/>
                    <a:gd name="connsiteY0" fmla="*/ 0 h 649392"/>
                    <a:gd name="connsiteX1" fmla="*/ 53560 w 170268"/>
                    <a:gd name="connsiteY1" fmla="*/ 48364 h 649392"/>
                    <a:gd name="connsiteX2" fmla="*/ 4515 w 170268"/>
                    <a:gd name="connsiteY2" fmla="*/ 186416 h 649392"/>
                    <a:gd name="connsiteX3" fmla="*/ 130988 w 170268"/>
                    <a:gd name="connsiteY3" fmla="*/ 649392 h 649392"/>
                    <a:gd name="connsiteX4" fmla="*/ 90117 w 170268"/>
                    <a:gd name="connsiteY4" fmla="*/ 225698 h 649392"/>
                    <a:gd name="connsiteX5" fmla="*/ 120770 w 170268"/>
                    <a:gd name="connsiteY5" fmla="*/ 134420 h 649392"/>
                    <a:gd name="connsiteX6" fmla="*/ 170269 w 170268"/>
                    <a:gd name="connsiteY6" fmla="*/ 80606 h 649392"/>
                    <a:gd name="connsiteX7" fmla="*/ 120997 w 170268"/>
                    <a:gd name="connsiteY7" fmla="*/ 0 h 649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0268" h="649392">
                      <a:moveTo>
                        <a:pt x="120997" y="0"/>
                      </a:moveTo>
                      <a:lnTo>
                        <a:pt x="53560" y="48364"/>
                      </a:lnTo>
                      <a:cubicBezTo>
                        <a:pt x="9964" y="79698"/>
                        <a:pt x="-9563" y="134647"/>
                        <a:pt x="4515" y="186416"/>
                      </a:cubicBezTo>
                      <a:lnTo>
                        <a:pt x="130988" y="649392"/>
                      </a:lnTo>
                      <a:lnTo>
                        <a:pt x="90117" y="225698"/>
                      </a:lnTo>
                      <a:cubicBezTo>
                        <a:pt x="86938" y="192320"/>
                        <a:pt x="98064" y="159169"/>
                        <a:pt x="120770" y="134420"/>
                      </a:cubicBezTo>
                      <a:lnTo>
                        <a:pt x="170269" y="80606"/>
                      </a:lnTo>
                      <a:lnTo>
                        <a:pt x="1209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2269" cap="flat">
                  <a:solidFill>
                    <a:schemeClr val="tx1">
                      <a:lumMod val="95000"/>
                      <a:lumOff val="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</p:grpSp>
        </p:grpSp>
        <p:grpSp>
          <p:nvGrpSpPr>
            <p:cNvPr id="96" name="Graphic 16">
              <a:extLst>
                <a:ext uri="{FF2B5EF4-FFF2-40B4-BE49-F238E27FC236}">
                  <a16:creationId xmlns:a16="http://schemas.microsoft.com/office/drawing/2014/main" id="{7D443D3A-04D4-05E2-CD8D-DDF3B9561F76}"/>
                </a:ext>
              </a:extLst>
            </p:cNvPr>
            <p:cNvGrpSpPr/>
            <p:nvPr/>
          </p:nvGrpSpPr>
          <p:grpSpPr>
            <a:xfrm>
              <a:off x="4300433" y="4110275"/>
              <a:ext cx="2706829" cy="1575426"/>
              <a:chOff x="4300433" y="4110275"/>
              <a:chExt cx="2706829" cy="1575426"/>
            </a:xfrm>
          </p:grpSpPr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60C26016-05D9-4A9F-EF86-4FB109D6C96D}"/>
                  </a:ext>
                </a:extLst>
              </p:cNvPr>
              <p:cNvSpPr/>
              <p:nvPr/>
            </p:nvSpPr>
            <p:spPr>
              <a:xfrm>
                <a:off x="6723071" y="4827571"/>
                <a:ext cx="284191" cy="53201"/>
              </a:xfrm>
              <a:custGeom>
                <a:avLst/>
                <a:gdLst>
                  <a:gd name="connsiteX0" fmla="*/ 279126 w 284191"/>
                  <a:gd name="connsiteY0" fmla="*/ 53201 h 53201"/>
                  <a:gd name="connsiteX1" fmla="*/ 278218 w 284191"/>
                  <a:gd name="connsiteY1" fmla="*/ 53201 h 53201"/>
                  <a:gd name="connsiteX2" fmla="*/ 4383 w 284191"/>
                  <a:gd name="connsiteY2" fmla="*/ 10287 h 53201"/>
                  <a:gd name="connsiteX3" fmla="*/ 69 w 284191"/>
                  <a:gd name="connsiteY3" fmla="*/ 4383 h 53201"/>
                  <a:gd name="connsiteX4" fmla="*/ 5973 w 284191"/>
                  <a:gd name="connsiteY4" fmla="*/ 69 h 53201"/>
                  <a:gd name="connsiteX5" fmla="*/ 279808 w 284191"/>
                  <a:gd name="connsiteY5" fmla="*/ 42984 h 53201"/>
                  <a:gd name="connsiteX6" fmla="*/ 284122 w 284191"/>
                  <a:gd name="connsiteY6" fmla="*/ 48887 h 53201"/>
                  <a:gd name="connsiteX7" fmla="*/ 279126 w 284191"/>
                  <a:gd name="connsiteY7" fmla="*/ 53201 h 53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4191" h="53201">
                    <a:moveTo>
                      <a:pt x="279126" y="53201"/>
                    </a:moveTo>
                    <a:cubicBezTo>
                      <a:pt x="278899" y="53201"/>
                      <a:pt x="278672" y="53201"/>
                      <a:pt x="278218" y="53201"/>
                    </a:cubicBezTo>
                    <a:lnTo>
                      <a:pt x="4383" y="10287"/>
                    </a:lnTo>
                    <a:cubicBezTo>
                      <a:pt x="1432" y="9833"/>
                      <a:pt x="-385" y="7108"/>
                      <a:pt x="69" y="4383"/>
                    </a:cubicBezTo>
                    <a:cubicBezTo>
                      <a:pt x="524" y="1432"/>
                      <a:pt x="3248" y="-385"/>
                      <a:pt x="5973" y="69"/>
                    </a:cubicBezTo>
                    <a:lnTo>
                      <a:pt x="279808" y="42984"/>
                    </a:lnTo>
                    <a:cubicBezTo>
                      <a:pt x="282759" y="43438"/>
                      <a:pt x="284576" y="46162"/>
                      <a:pt x="284122" y="48887"/>
                    </a:cubicBezTo>
                    <a:cubicBezTo>
                      <a:pt x="283895" y="51385"/>
                      <a:pt x="281624" y="53201"/>
                      <a:pt x="279126" y="53201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69" cap="flat">
                <a:solidFill>
                  <a:schemeClr val="tx1">
                    <a:lumMod val="95000"/>
                    <a:lumOff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grpSp>
            <p:nvGrpSpPr>
              <p:cNvPr id="98" name="Graphic 16">
                <a:extLst>
                  <a:ext uri="{FF2B5EF4-FFF2-40B4-BE49-F238E27FC236}">
                    <a16:creationId xmlns:a16="http://schemas.microsoft.com/office/drawing/2014/main" id="{91A90071-FF89-AFCB-D96B-FF0AC569EF91}"/>
                  </a:ext>
                </a:extLst>
              </p:cNvPr>
              <p:cNvGrpSpPr/>
              <p:nvPr/>
            </p:nvGrpSpPr>
            <p:grpSpPr>
              <a:xfrm>
                <a:off x="5851386" y="4446121"/>
                <a:ext cx="916971" cy="772971"/>
                <a:chOff x="5851386" y="4446121"/>
                <a:chExt cx="916971" cy="772971"/>
              </a:xfrm>
            </p:grpSpPr>
            <p:grpSp>
              <p:nvGrpSpPr>
                <p:cNvPr id="99" name="Graphic 16">
                  <a:extLst>
                    <a:ext uri="{FF2B5EF4-FFF2-40B4-BE49-F238E27FC236}">
                      <a16:creationId xmlns:a16="http://schemas.microsoft.com/office/drawing/2014/main" id="{E2F8D54C-E303-6F08-2EE2-549EC9E31701}"/>
                    </a:ext>
                  </a:extLst>
                </p:cNvPr>
                <p:cNvGrpSpPr/>
                <p:nvPr/>
              </p:nvGrpSpPr>
              <p:grpSpPr>
                <a:xfrm>
                  <a:off x="5851386" y="4446121"/>
                  <a:ext cx="916971" cy="772971"/>
                  <a:chOff x="5851386" y="4446121"/>
                  <a:chExt cx="916971" cy="772971"/>
                </a:xfrm>
              </p:grpSpPr>
              <p:sp>
                <p:nvSpPr>
                  <p:cNvPr id="100" name="Freeform: Shape 99">
                    <a:extLst>
                      <a:ext uri="{FF2B5EF4-FFF2-40B4-BE49-F238E27FC236}">
                        <a16:creationId xmlns:a16="http://schemas.microsoft.com/office/drawing/2014/main" id="{0B2C7BF2-B1DF-30F1-81E2-8536CFEE0598}"/>
                      </a:ext>
                    </a:extLst>
                  </p:cNvPr>
                  <p:cNvSpPr/>
                  <p:nvPr/>
                </p:nvSpPr>
                <p:spPr>
                  <a:xfrm>
                    <a:off x="5856678" y="4451174"/>
                    <a:ext cx="906652" cy="762695"/>
                  </a:xfrm>
                  <a:custGeom>
                    <a:avLst/>
                    <a:gdLst>
                      <a:gd name="connsiteX0" fmla="*/ 906652 w 906652"/>
                      <a:gd name="connsiteY0" fmla="*/ 762696 h 762695"/>
                      <a:gd name="connsiteX1" fmla="*/ 508388 w 906652"/>
                      <a:gd name="connsiteY1" fmla="*/ 438680 h 762695"/>
                      <a:gd name="connsiteX2" fmla="*/ 314933 w 906652"/>
                      <a:gd name="connsiteY2" fmla="*/ 353760 h 762695"/>
                      <a:gd name="connsiteX3" fmla="*/ 226606 w 906652"/>
                      <a:gd name="connsiteY3" fmla="*/ 307440 h 762695"/>
                      <a:gd name="connsiteX4" fmla="*/ 152358 w 906652"/>
                      <a:gd name="connsiteY4" fmla="*/ 230466 h 762695"/>
                      <a:gd name="connsiteX5" fmla="*/ 136236 w 906652"/>
                      <a:gd name="connsiteY5" fmla="*/ 143048 h 762695"/>
                      <a:gd name="connsiteX6" fmla="*/ 226606 w 906652"/>
                      <a:gd name="connsiteY6" fmla="*/ 108989 h 762695"/>
                      <a:gd name="connsiteX7" fmla="*/ 0 w 906652"/>
                      <a:gd name="connsiteY7" fmla="*/ 53586 h 762695"/>
                      <a:gd name="connsiteX8" fmla="*/ 304034 w 906652"/>
                      <a:gd name="connsiteY8" fmla="*/ 0 h 762695"/>
                      <a:gd name="connsiteX9" fmla="*/ 589449 w 906652"/>
                      <a:gd name="connsiteY9" fmla="*/ 246360 h 762695"/>
                      <a:gd name="connsiteX10" fmla="*/ 881448 w 906652"/>
                      <a:gd name="connsiteY10" fmla="*/ 381234 h 762695"/>
                      <a:gd name="connsiteX11" fmla="*/ 905517 w 906652"/>
                      <a:gd name="connsiteY11" fmla="*/ 749753 h 762695"/>
                      <a:gd name="connsiteX12" fmla="*/ 906652 w 906652"/>
                      <a:gd name="connsiteY12" fmla="*/ 762696 h 76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906652" h="762695">
                        <a:moveTo>
                          <a:pt x="906652" y="762696"/>
                        </a:moveTo>
                        <a:cubicBezTo>
                          <a:pt x="906652" y="762696"/>
                          <a:pt x="743396" y="639402"/>
                          <a:pt x="508388" y="438680"/>
                        </a:cubicBezTo>
                        <a:cubicBezTo>
                          <a:pt x="508388" y="438680"/>
                          <a:pt x="374877" y="465701"/>
                          <a:pt x="314933" y="353760"/>
                        </a:cubicBezTo>
                        <a:cubicBezTo>
                          <a:pt x="314933" y="353760"/>
                          <a:pt x="246133" y="389862"/>
                          <a:pt x="226606" y="307440"/>
                        </a:cubicBezTo>
                        <a:cubicBezTo>
                          <a:pt x="226606" y="307440"/>
                          <a:pt x="155763" y="318338"/>
                          <a:pt x="152358" y="230466"/>
                        </a:cubicBezTo>
                        <a:cubicBezTo>
                          <a:pt x="152358" y="230466"/>
                          <a:pt x="82877" y="188233"/>
                          <a:pt x="136236" y="143048"/>
                        </a:cubicBezTo>
                        <a:lnTo>
                          <a:pt x="226606" y="108989"/>
                        </a:lnTo>
                        <a:cubicBezTo>
                          <a:pt x="226606" y="108989"/>
                          <a:pt x="15894" y="156899"/>
                          <a:pt x="0" y="53586"/>
                        </a:cubicBezTo>
                        <a:lnTo>
                          <a:pt x="304034" y="0"/>
                        </a:lnTo>
                        <a:lnTo>
                          <a:pt x="589449" y="246360"/>
                        </a:lnTo>
                        <a:lnTo>
                          <a:pt x="881448" y="381234"/>
                        </a:lnTo>
                        <a:lnTo>
                          <a:pt x="905517" y="749753"/>
                        </a:lnTo>
                        <a:lnTo>
                          <a:pt x="906652" y="762696"/>
                        </a:lnTo>
                        <a:close/>
                      </a:path>
                    </a:pathLst>
                  </a:custGeom>
                  <a:solidFill>
                    <a:srgbClr val="F2F2F2"/>
                  </a:solidFill>
                  <a:ln w="2269" cap="flat">
                    <a:solidFill>
                      <a:schemeClr val="tx1">
                        <a:lumMod val="95000"/>
                        <a:lumOff val="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  <p:sp>
                <p:nvSpPr>
                  <p:cNvPr id="101" name="Freeform: Shape 100">
                    <a:extLst>
                      <a:ext uri="{FF2B5EF4-FFF2-40B4-BE49-F238E27FC236}">
                        <a16:creationId xmlns:a16="http://schemas.microsoft.com/office/drawing/2014/main" id="{943AE2A1-7138-9942-53DD-3A6C6486ED1B}"/>
                      </a:ext>
                    </a:extLst>
                  </p:cNvPr>
                  <p:cNvSpPr/>
                  <p:nvPr/>
                </p:nvSpPr>
                <p:spPr>
                  <a:xfrm>
                    <a:off x="5851386" y="4446121"/>
                    <a:ext cx="916971" cy="772971"/>
                  </a:xfrm>
                  <a:custGeom>
                    <a:avLst/>
                    <a:gdLst>
                      <a:gd name="connsiteX0" fmla="*/ 911944 w 916971"/>
                      <a:gd name="connsiteY0" fmla="*/ 772971 h 772971"/>
                      <a:gd name="connsiteX1" fmla="*/ 908765 w 916971"/>
                      <a:gd name="connsiteY1" fmla="*/ 771836 h 772971"/>
                      <a:gd name="connsiteX2" fmla="*/ 512091 w 916971"/>
                      <a:gd name="connsiteY2" fmla="*/ 449183 h 772971"/>
                      <a:gd name="connsiteX3" fmla="*/ 317954 w 916971"/>
                      <a:gd name="connsiteY3" fmla="*/ 365398 h 772971"/>
                      <a:gd name="connsiteX4" fmla="*/ 263686 w 916971"/>
                      <a:gd name="connsiteY4" fmla="*/ 366987 h 772971"/>
                      <a:gd name="connsiteX5" fmla="*/ 228038 w 916971"/>
                      <a:gd name="connsiteY5" fmla="*/ 318169 h 772971"/>
                      <a:gd name="connsiteX6" fmla="*/ 179901 w 916971"/>
                      <a:gd name="connsiteY6" fmla="*/ 302956 h 772971"/>
                      <a:gd name="connsiteX7" fmla="*/ 152654 w 916971"/>
                      <a:gd name="connsiteY7" fmla="*/ 238471 h 772971"/>
                      <a:gd name="connsiteX8" fmla="*/ 116324 w 916971"/>
                      <a:gd name="connsiteY8" fmla="*/ 187610 h 772971"/>
                      <a:gd name="connsiteX9" fmla="*/ 138122 w 916971"/>
                      <a:gd name="connsiteY9" fmla="*/ 144241 h 772971"/>
                      <a:gd name="connsiteX10" fmla="*/ 139711 w 916971"/>
                      <a:gd name="connsiteY10" fmla="*/ 143333 h 772971"/>
                      <a:gd name="connsiteX11" fmla="*/ 181263 w 916971"/>
                      <a:gd name="connsiteY11" fmla="*/ 127666 h 772971"/>
                      <a:gd name="connsiteX12" fmla="*/ 30722 w 916971"/>
                      <a:gd name="connsiteY12" fmla="*/ 107684 h 772971"/>
                      <a:gd name="connsiteX13" fmla="*/ 69 w 916971"/>
                      <a:gd name="connsiteY13" fmla="*/ 59548 h 772971"/>
                      <a:gd name="connsiteX14" fmla="*/ 4384 w 916971"/>
                      <a:gd name="connsiteY14" fmla="*/ 53644 h 772971"/>
                      <a:gd name="connsiteX15" fmla="*/ 308417 w 916971"/>
                      <a:gd name="connsiteY15" fmla="*/ 58 h 772971"/>
                      <a:gd name="connsiteX16" fmla="*/ 312731 w 916971"/>
                      <a:gd name="connsiteY16" fmla="*/ 1193 h 772971"/>
                      <a:gd name="connsiteX17" fmla="*/ 597692 w 916971"/>
                      <a:gd name="connsiteY17" fmla="*/ 247099 h 772971"/>
                      <a:gd name="connsiteX18" fmla="*/ 889011 w 916971"/>
                      <a:gd name="connsiteY18" fmla="*/ 381519 h 772971"/>
                      <a:gd name="connsiteX19" fmla="*/ 891962 w 916971"/>
                      <a:gd name="connsiteY19" fmla="*/ 385833 h 772971"/>
                      <a:gd name="connsiteX20" fmla="*/ 916031 w 916971"/>
                      <a:gd name="connsiteY20" fmla="*/ 754352 h 772971"/>
                      <a:gd name="connsiteX21" fmla="*/ 911035 w 916971"/>
                      <a:gd name="connsiteY21" fmla="*/ 760029 h 772971"/>
                      <a:gd name="connsiteX22" fmla="*/ 910581 w 916971"/>
                      <a:gd name="connsiteY22" fmla="*/ 760029 h 772971"/>
                      <a:gd name="connsiteX23" fmla="*/ 914895 w 916971"/>
                      <a:gd name="connsiteY23" fmla="*/ 763208 h 772971"/>
                      <a:gd name="connsiteX24" fmla="*/ 916031 w 916971"/>
                      <a:gd name="connsiteY24" fmla="*/ 770473 h 772971"/>
                      <a:gd name="connsiteX25" fmla="*/ 911944 w 916971"/>
                      <a:gd name="connsiteY25" fmla="*/ 772971 h 772971"/>
                      <a:gd name="connsiteX26" fmla="*/ 513680 w 916971"/>
                      <a:gd name="connsiteY26" fmla="*/ 438511 h 772971"/>
                      <a:gd name="connsiteX27" fmla="*/ 517086 w 916971"/>
                      <a:gd name="connsiteY27" fmla="*/ 439874 h 772971"/>
                      <a:gd name="connsiteX28" fmla="*/ 905813 w 916971"/>
                      <a:gd name="connsiteY28" fmla="*/ 756623 h 772971"/>
                      <a:gd name="connsiteX29" fmla="*/ 905586 w 916971"/>
                      <a:gd name="connsiteY29" fmla="*/ 755488 h 772971"/>
                      <a:gd name="connsiteX30" fmla="*/ 881745 w 916971"/>
                      <a:gd name="connsiteY30" fmla="*/ 390147 h 772971"/>
                      <a:gd name="connsiteX31" fmla="*/ 592697 w 916971"/>
                      <a:gd name="connsiteY31" fmla="*/ 256636 h 772971"/>
                      <a:gd name="connsiteX32" fmla="*/ 591562 w 916971"/>
                      <a:gd name="connsiteY32" fmla="*/ 255955 h 772971"/>
                      <a:gd name="connsiteX33" fmla="*/ 307963 w 916971"/>
                      <a:gd name="connsiteY33" fmla="*/ 11184 h 772971"/>
                      <a:gd name="connsiteX34" fmla="*/ 11649 w 916971"/>
                      <a:gd name="connsiteY34" fmla="*/ 63408 h 772971"/>
                      <a:gd name="connsiteX35" fmla="*/ 36853 w 916971"/>
                      <a:gd name="connsiteY35" fmla="*/ 99510 h 772971"/>
                      <a:gd name="connsiteX36" fmla="*/ 230990 w 916971"/>
                      <a:gd name="connsiteY36" fmla="*/ 109501 h 772971"/>
                      <a:gd name="connsiteX37" fmla="*/ 237120 w 916971"/>
                      <a:gd name="connsiteY37" fmla="*/ 113134 h 772971"/>
                      <a:gd name="connsiteX38" fmla="*/ 233941 w 916971"/>
                      <a:gd name="connsiteY38" fmla="*/ 119492 h 772971"/>
                      <a:gd name="connsiteX39" fmla="*/ 144480 w 916971"/>
                      <a:gd name="connsiteY39" fmla="*/ 153096 h 772971"/>
                      <a:gd name="connsiteX40" fmla="*/ 126996 w 916971"/>
                      <a:gd name="connsiteY40" fmla="*/ 187155 h 772971"/>
                      <a:gd name="connsiteX41" fmla="*/ 160601 w 916971"/>
                      <a:gd name="connsiteY41" fmla="*/ 231432 h 772971"/>
                      <a:gd name="connsiteX42" fmla="*/ 163099 w 916971"/>
                      <a:gd name="connsiteY42" fmla="*/ 235746 h 772971"/>
                      <a:gd name="connsiteX43" fmla="*/ 186486 w 916971"/>
                      <a:gd name="connsiteY43" fmla="*/ 295236 h 772971"/>
                      <a:gd name="connsiteX44" fmla="*/ 231217 w 916971"/>
                      <a:gd name="connsiteY44" fmla="*/ 307725 h 772971"/>
                      <a:gd name="connsiteX45" fmla="*/ 237120 w 916971"/>
                      <a:gd name="connsiteY45" fmla="*/ 311585 h 772971"/>
                      <a:gd name="connsiteX46" fmla="*/ 268001 w 916971"/>
                      <a:gd name="connsiteY46" fmla="*/ 357678 h 772971"/>
                      <a:gd name="connsiteX47" fmla="*/ 317954 w 916971"/>
                      <a:gd name="connsiteY47" fmla="*/ 354272 h 772971"/>
                      <a:gd name="connsiteX48" fmla="*/ 324993 w 916971"/>
                      <a:gd name="connsiteY48" fmla="*/ 356543 h 772971"/>
                      <a:gd name="connsiteX49" fmla="*/ 512772 w 916971"/>
                      <a:gd name="connsiteY49" fmla="*/ 438738 h 772971"/>
                      <a:gd name="connsiteX50" fmla="*/ 513680 w 916971"/>
                      <a:gd name="connsiteY50" fmla="*/ 438511 h 7729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</a:cxnLst>
                    <a:rect l="l" t="t" r="r" b="b"/>
                    <a:pathLst>
                      <a:path w="916971" h="772971">
                        <a:moveTo>
                          <a:pt x="911944" y="772971"/>
                        </a:moveTo>
                        <a:cubicBezTo>
                          <a:pt x="910808" y="772971"/>
                          <a:pt x="909673" y="772517"/>
                          <a:pt x="908765" y="771836"/>
                        </a:cubicBezTo>
                        <a:cubicBezTo>
                          <a:pt x="907176" y="770700"/>
                          <a:pt x="743465" y="646726"/>
                          <a:pt x="512091" y="449183"/>
                        </a:cubicBezTo>
                        <a:cubicBezTo>
                          <a:pt x="493244" y="452135"/>
                          <a:pt x="375400" y="466213"/>
                          <a:pt x="317954" y="365398"/>
                        </a:cubicBezTo>
                        <a:cubicBezTo>
                          <a:pt x="308190" y="369485"/>
                          <a:pt x="285257" y="376751"/>
                          <a:pt x="263686" y="366987"/>
                        </a:cubicBezTo>
                        <a:cubicBezTo>
                          <a:pt x="246657" y="359267"/>
                          <a:pt x="234623" y="342919"/>
                          <a:pt x="228038" y="318169"/>
                        </a:cubicBezTo>
                        <a:cubicBezTo>
                          <a:pt x="218728" y="318623"/>
                          <a:pt x="197612" y="317715"/>
                          <a:pt x="179901" y="302956"/>
                        </a:cubicBezTo>
                        <a:cubicBezTo>
                          <a:pt x="163326" y="289333"/>
                          <a:pt x="154243" y="267762"/>
                          <a:pt x="152654" y="238471"/>
                        </a:cubicBezTo>
                        <a:cubicBezTo>
                          <a:pt x="144480" y="233022"/>
                          <a:pt x="118368" y="213495"/>
                          <a:pt x="116324" y="187610"/>
                        </a:cubicBezTo>
                        <a:cubicBezTo>
                          <a:pt x="115189" y="172170"/>
                          <a:pt x="122455" y="157638"/>
                          <a:pt x="138122" y="144241"/>
                        </a:cubicBezTo>
                        <a:cubicBezTo>
                          <a:pt x="138576" y="143787"/>
                          <a:pt x="139030" y="143560"/>
                          <a:pt x="139711" y="143333"/>
                        </a:cubicBezTo>
                        <a:lnTo>
                          <a:pt x="181263" y="127666"/>
                        </a:lnTo>
                        <a:cubicBezTo>
                          <a:pt x="135170" y="132888"/>
                          <a:pt x="69550" y="134024"/>
                          <a:pt x="30722" y="107684"/>
                        </a:cubicBezTo>
                        <a:cubicBezTo>
                          <a:pt x="13466" y="95877"/>
                          <a:pt x="3248" y="79756"/>
                          <a:pt x="69" y="59548"/>
                        </a:cubicBezTo>
                        <a:cubicBezTo>
                          <a:pt x="-385" y="56823"/>
                          <a:pt x="1432" y="54098"/>
                          <a:pt x="4384" y="53644"/>
                        </a:cubicBezTo>
                        <a:lnTo>
                          <a:pt x="308417" y="58"/>
                        </a:lnTo>
                        <a:cubicBezTo>
                          <a:pt x="310007" y="-169"/>
                          <a:pt x="311596" y="285"/>
                          <a:pt x="312731" y="1193"/>
                        </a:cubicBezTo>
                        <a:lnTo>
                          <a:pt x="597692" y="247099"/>
                        </a:lnTo>
                        <a:lnTo>
                          <a:pt x="889011" y="381519"/>
                        </a:lnTo>
                        <a:cubicBezTo>
                          <a:pt x="890827" y="382427"/>
                          <a:pt x="891962" y="384017"/>
                          <a:pt x="891962" y="385833"/>
                        </a:cubicBezTo>
                        <a:lnTo>
                          <a:pt x="916031" y="754352"/>
                        </a:lnTo>
                        <a:cubicBezTo>
                          <a:pt x="916258" y="757304"/>
                          <a:pt x="913987" y="759802"/>
                          <a:pt x="911035" y="760029"/>
                        </a:cubicBezTo>
                        <a:cubicBezTo>
                          <a:pt x="910808" y="760029"/>
                          <a:pt x="910808" y="760029"/>
                          <a:pt x="910581" y="760029"/>
                        </a:cubicBezTo>
                        <a:cubicBezTo>
                          <a:pt x="913306" y="762072"/>
                          <a:pt x="914668" y="763208"/>
                          <a:pt x="914895" y="763208"/>
                        </a:cubicBezTo>
                        <a:cubicBezTo>
                          <a:pt x="917166" y="765024"/>
                          <a:pt x="917620" y="768203"/>
                          <a:pt x="916031" y="770473"/>
                        </a:cubicBezTo>
                        <a:cubicBezTo>
                          <a:pt x="915123" y="772290"/>
                          <a:pt x="913533" y="772971"/>
                          <a:pt x="911944" y="772971"/>
                        </a:cubicBezTo>
                        <a:close/>
                        <a:moveTo>
                          <a:pt x="513680" y="438511"/>
                        </a:moveTo>
                        <a:cubicBezTo>
                          <a:pt x="514815" y="438511"/>
                          <a:pt x="516177" y="438965"/>
                          <a:pt x="517086" y="439874"/>
                        </a:cubicBezTo>
                        <a:cubicBezTo>
                          <a:pt x="718034" y="611304"/>
                          <a:pt x="868121" y="727559"/>
                          <a:pt x="905813" y="756623"/>
                        </a:cubicBezTo>
                        <a:cubicBezTo>
                          <a:pt x="905813" y="756396"/>
                          <a:pt x="905586" y="755942"/>
                          <a:pt x="905586" y="755488"/>
                        </a:cubicBezTo>
                        <a:lnTo>
                          <a:pt x="881745" y="390147"/>
                        </a:lnTo>
                        <a:lnTo>
                          <a:pt x="592697" y="256636"/>
                        </a:lnTo>
                        <a:cubicBezTo>
                          <a:pt x="592243" y="256409"/>
                          <a:pt x="591789" y="256182"/>
                          <a:pt x="591562" y="255955"/>
                        </a:cubicBezTo>
                        <a:lnTo>
                          <a:pt x="307963" y="11184"/>
                        </a:lnTo>
                        <a:lnTo>
                          <a:pt x="11649" y="63408"/>
                        </a:lnTo>
                        <a:cubicBezTo>
                          <a:pt x="15055" y="78394"/>
                          <a:pt x="23684" y="90428"/>
                          <a:pt x="36853" y="99510"/>
                        </a:cubicBezTo>
                        <a:cubicBezTo>
                          <a:pt x="95889" y="139700"/>
                          <a:pt x="229627" y="109955"/>
                          <a:pt x="230990" y="109501"/>
                        </a:cubicBezTo>
                        <a:cubicBezTo>
                          <a:pt x="233714" y="108820"/>
                          <a:pt x="236439" y="110409"/>
                          <a:pt x="237120" y="113134"/>
                        </a:cubicBezTo>
                        <a:cubicBezTo>
                          <a:pt x="237802" y="115859"/>
                          <a:pt x="236439" y="118583"/>
                          <a:pt x="233941" y="119492"/>
                        </a:cubicBezTo>
                        <a:lnTo>
                          <a:pt x="144480" y="153096"/>
                        </a:lnTo>
                        <a:cubicBezTo>
                          <a:pt x="131991" y="163995"/>
                          <a:pt x="126088" y="175348"/>
                          <a:pt x="126996" y="187155"/>
                        </a:cubicBezTo>
                        <a:cubicBezTo>
                          <a:pt x="129040" y="212132"/>
                          <a:pt x="160374" y="231432"/>
                          <a:pt x="160601" y="231432"/>
                        </a:cubicBezTo>
                        <a:cubicBezTo>
                          <a:pt x="162190" y="232340"/>
                          <a:pt x="163099" y="233930"/>
                          <a:pt x="163099" y="235746"/>
                        </a:cubicBezTo>
                        <a:cubicBezTo>
                          <a:pt x="164234" y="263221"/>
                          <a:pt x="171954" y="283202"/>
                          <a:pt x="186486" y="295236"/>
                        </a:cubicBezTo>
                        <a:cubicBezTo>
                          <a:pt x="205786" y="311358"/>
                          <a:pt x="230990" y="307725"/>
                          <a:pt x="231217" y="307725"/>
                        </a:cubicBezTo>
                        <a:cubicBezTo>
                          <a:pt x="233941" y="307270"/>
                          <a:pt x="236439" y="309087"/>
                          <a:pt x="237120" y="311585"/>
                        </a:cubicBezTo>
                        <a:cubicBezTo>
                          <a:pt x="242797" y="335426"/>
                          <a:pt x="253242" y="350866"/>
                          <a:pt x="268001" y="357678"/>
                        </a:cubicBezTo>
                        <a:cubicBezTo>
                          <a:pt x="290934" y="368123"/>
                          <a:pt x="317500" y="354499"/>
                          <a:pt x="317954" y="354272"/>
                        </a:cubicBezTo>
                        <a:cubicBezTo>
                          <a:pt x="320452" y="352909"/>
                          <a:pt x="323630" y="353818"/>
                          <a:pt x="324993" y="356543"/>
                        </a:cubicBezTo>
                        <a:cubicBezTo>
                          <a:pt x="382439" y="463715"/>
                          <a:pt x="511409" y="438965"/>
                          <a:pt x="512772" y="438738"/>
                        </a:cubicBezTo>
                        <a:cubicBezTo>
                          <a:pt x="512999" y="438511"/>
                          <a:pt x="513226" y="438511"/>
                          <a:pt x="513680" y="43851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269" cap="flat">
                    <a:solidFill>
                      <a:schemeClr val="tx1">
                        <a:lumMod val="95000"/>
                        <a:lumOff val="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</p:grpSp>
            <p:sp>
              <p:nvSpPr>
                <p:cNvPr id="102" name="Freeform: Shape 101">
                  <a:extLst>
                    <a:ext uri="{FF2B5EF4-FFF2-40B4-BE49-F238E27FC236}">
                      <a16:creationId xmlns:a16="http://schemas.microsoft.com/office/drawing/2014/main" id="{3F170267-61C8-1065-6469-7599C8A5AFFD}"/>
                    </a:ext>
                  </a:extLst>
                </p:cNvPr>
                <p:cNvSpPr/>
                <p:nvPr/>
              </p:nvSpPr>
              <p:spPr>
                <a:xfrm>
                  <a:off x="6003684" y="4628379"/>
                  <a:ext cx="104705" cy="58710"/>
                </a:xfrm>
                <a:custGeom>
                  <a:avLst/>
                  <a:gdLst>
                    <a:gd name="connsiteX0" fmla="*/ 5351 w 104705"/>
                    <a:gd name="connsiteY0" fmla="*/ 58710 h 58710"/>
                    <a:gd name="connsiteX1" fmla="*/ 583 w 104705"/>
                    <a:gd name="connsiteY1" fmla="*/ 55758 h 58710"/>
                    <a:gd name="connsiteX2" fmla="*/ 2853 w 104705"/>
                    <a:gd name="connsiteY2" fmla="*/ 48720 h 58710"/>
                    <a:gd name="connsiteX3" fmla="*/ 97083 w 104705"/>
                    <a:gd name="connsiteY3" fmla="*/ 583 h 58710"/>
                    <a:gd name="connsiteX4" fmla="*/ 104122 w 104705"/>
                    <a:gd name="connsiteY4" fmla="*/ 2854 h 58710"/>
                    <a:gd name="connsiteX5" fmla="*/ 101852 w 104705"/>
                    <a:gd name="connsiteY5" fmla="*/ 9892 h 58710"/>
                    <a:gd name="connsiteX6" fmla="*/ 7622 w 104705"/>
                    <a:gd name="connsiteY6" fmla="*/ 58029 h 58710"/>
                    <a:gd name="connsiteX7" fmla="*/ 5351 w 104705"/>
                    <a:gd name="connsiteY7" fmla="*/ 58710 h 587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4705" h="58710">
                      <a:moveTo>
                        <a:pt x="5351" y="58710"/>
                      </a:moveTo>
                      <a:cubicBezTo>
                        <a:pt x="3535" y="58710"/>
                        <a:pt x="1718" y="57575"/>
                        <a:pt x="583" y="55758"/>
                      </a:cubicBezTo>
                      <a:cubicBezTo>
                        <a:pt x="-780" y="53261"/>
                        <a:pt x="356" y="50082"/>
                        <a:pt x="2853" y="48720"/>
                      </a:cubicBezTo>
                      <a:lnTo>
                        <a:pt x="97083" y="583"/>
                      </a:lnTo>
                      <a:cubicBezTo>
                        <a:pt x="99581" y="-780"/>
                        <a:pt x="102760" y="356"/>
                        <a:pt x="104122" y="2854"/>
                      </a:cubicBezTo>
                      <a:cubicBezTo>
                        <a:pt x="105485" y="5351"/>
                        <a:pt x="104349" y="8530"/>
                        <a:pt x="101852" y="9892"/>
                      </a:cubicBezTo>
                      <a:lnTo>
                        <a:pt x="7622" y="58029"/>
                      </a:lnTo>
                      <a:cubicBezTo>
                        <a:pt x="6941" y="58483"/>
                        <a:pt x="6259" y="58710"/>
                        <a:pt x="5351" y="5871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269" cap="flat">
                  <a:solidFill>
                    <a:schemeClr val="tx1">
                      <a:lumMod val="95000"/>
                      <a:lumOff val="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03" name="Freeform: Shape 102">
                  <a:extLst>
                    <a:ext uri="{FF2B5EF4-FFF2-40B4-BE49-F238E27FC236}">
                      <a16:creationId xmlns:a16="http://schemas.microsoft.com/office/drawing/2014/main" id="{2510651A-B14F-A4D3-AAE9-0BA36B15127F}"/>
                    </a:ext>
                  </a:extLst>
                </p:cNvPr>
                <p:cNvSpPr/>
                <p:nvPr/>
              </p:nvSpPr>
              <p:spPr>
                <a:xfrm>
                  <a:off x="6078076" y="4703452"/>
                  <a:ext cx="72857" cy="60610"/>
                </a:xfrm>
                <a:custGeom>
                  <a:avLst/>
                  <a:gdLst>
                    <a:gd name="connsiteX0" fmla="*/ 5208 w 72857"/>
                    <a:gd name="connsiteY0" fmla="*/ 60611 h 60610"/>
                    <a:gd name="connsiteX1" fmla="*/ 1121 w 72857"/>
                    <a:gd name="connsiteY1" fmla="*/ 58567 h 60610"/>
                    <a:gd name="connsiteX2" fmla="*/ 2029 w 72857"/>
                    <a:gd name="connsiteY2" fmla="*/ 51301 h 60610"/>
                    <a:gd name="connsiteX3" fmla="*/ 64471 w 72857"/>
                    <a:gd name="connsiteY3" fmla="*/ 1121 h 60610"/>
                    <a:gd name="connsiteX4" fmla="*/ 71737 w 72857"/>
                    <a:gd name="connsiteY4" fmla="*/ 2029 h 60610"/>
                    <a:gd name="connsiteX5" fmla="*/ 70828 w 72857"/>
                    <a:gd name="connsiteY5" fmla="*/ 9295 h 60610"/>
                    <a:gd name="connsiteX6" fmla="*/ 8387 w 72857"/>
                    <a:gd name="connsiteY6" fmla="*/ 59475 h 60610"/>
                    <a:gd name="connsiteX7" fmla="*/ 5208 w 72857"/>
                    <a:gd name="connsiteY7" fmla="*/ 60611 h 60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857" h="60610">
                      <a:moveTo>
                        <a:pt x="5208" y="60611"/>
                      </a:moveTo>
                      <a:cubicBezTo>
                        <a:pt x="3619" y="60611"/>
                        <a:pt x="2256" y="59929"/>
                        <a:pt x="1121" y="58567"/>
                      </a:cubicBezTo>
                      <a:cubicBezTo>
                        <a:pt x="-696" y="56297"/>
                        <a:pt x="-241" y="53118"/>
                        <a:pt x="2029" y="51301"/>
                      </a:cubicBezTo>
                      <a:lnTo>
                        <a:pt x="64471" y="1121"/>
                      </a:lnTo>
                      <a:cubicBezTo>
                        <a:pt x="66741" y="-696"/>
                        <a:pt x="69920" y="-242"/>
                        <a:pt x="71737" y="2029"/>
                      </a:cubicBezTo>
                      <a:cubicBezTo>
                        <a:pt x="73553" y="4300"/>
                        <a:pt x="73099" y="7479"/>
                        <a:pt x="70828" y="9295"/>
                      </a:cubicBezTo>
                      <a:lnTo>
                        <a:pt x="8387" y="59475"/>
                      </a:lnTo>
                      <a:cubicBezTo>
                        <a:pt x="7706" y="60156"/>
                        <a:pt x="6343" y="60611"/>
                        <a:pt x="5208" y="6061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269" cap="flat">
                  <a:solidFill>
                    <a:schemeClr val="tx1">
                      <a:lumMod val="95000"/>
                      <a:lumOff val="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</p:grpSp>
          <p:grpSp>
            <p:nvGrpSpPr>
              <p:cNvPr id="104" name="Graphic 16">
                <a:extLst>
                  <a:ext uri="{FF2B5EF4-FFF2-40B4-BE49-F238E27FC236}">
                    <a16:creationId xmlns:a16="http://schemas.microsoft.com/office/drawing/2014/main" id="{426F63C5-F741-6093-EF8A-861F7B130B18}"/>
                  </a:ext>
                </a:extLst>
              </p:cNvPr>
              <p:cNvGrpSpPr/>
              <p:nvPr/>
            </p:nvGrpSpPr>
            <p:grpSpPr>
              <a:xfrm>
                <a:off x="4300433" y="4110275"/>
                <a:ext cx="1425380" cy="1209632"/>
                <a:chOff x="4300433" y="4110275"/>
                <a:chExt cx="1425380" cy="1209632"/>
              </a:xfrm>
            </p:grpSpPr>
            <p:grpSp>
              <p:nvGrpSpPr>
                <p:cNvPr id="105" name="Graphic 16">
                  <a:extLst>
                    <a:ext uri="{FF2B5EF4-FFF2-40B4-BE49-F238E27FC236}">
                      <a16:creationId xmlns:a16="http://schemas.microsoft.com/office/drawing/2014/main" id="{34190582-0B49-8E20-3827-5B49C6F1695F}"/>
                    </a:ext>
                  </a:extLst>
                </p:cNvPr>
                <p:cNvGrpSpPr/>
                <p:nvPr/>
              </p:nvGrpSpPr>
              <p:grpSpPr>
                <a:xfrm>
                  <a:off x="4302861" y="4110275"/>
                  <a:ext cx="1225512" cy="528678"/>
                  <a:chOff x="4302861" y="4110275"/>
                  <a:chExt cx="1225512" cy="528678"/>
                </a:xfrm>
              </p:grpSpPr>
              <p:sp>
                <p:nvSpPr>
                  <p:cNvPr id="106" name="Freeform: Shape 105">
                    <a:extLst>
                      <a:ext uri="{FF2B5EF4-FFF2-40B4-BE49-F238E27FC236}">
                        <a16:creationId xmlns:a16="http://schemas.microsoft.com/office/drawing/2014/main" id="{29FFB294-99AE-F412-CFF5-10125E22D65E}"/>
                      </a:ext>
                    </a:extLst>
                  </p:cNvPr>
                  <p:cNvSpPr/>
                  <p:nvPr/>
                </p:nvSpPr>
                <p:spPr>
                  <a:xfrm>
                    <a:off x="4308126" y="4115125"/>
                    <a:ext cx="1215681" cy="518378"/>
                  </a:xfrm>
                  <a:custGeom>
                    <a:avLst/>
                    <a:gdLst>
                      <a:gd name="connsiteX0" fmla="*/ 19754 w 1215681"/>
                      <a:gd name="connsiteY0" fmla="*/ 150087 h 518378"/>
                      <a:gd name="connsiteX1" fmla="*/ 0 w 1215681"/>
                      <a:gd name="connsiteY1" fmla="*/ 21571 h 518378"/>
                      <a:gd name="connsiteX2" fmla="*/ 333779 w 1215681"/>
                      <a:gd name="connsiteY2" fmla="*/ 171431 h 518378"/>
                      <a:gd name="connsiteX3" fmla="*/ 503393 w 1215681"/>
                      <a:gd name="connsiteY3" fmla="*/ 278603 h 518378"/>
                      <a:gd name="connsiteX4" fmla="*/ 847843 w 1215681"/>
                      <a:gd name="connsiteY4" fmla="*/ 80152 h 518378"/>
                      <a:gd name="connsiteX5" fmla="*/ 1188888 w 1215681"/>
                      <a:gd name="connsiteY5" fmla="*/ 0 h 518378"/>
                      <a:gd name="connsiteX6" fmla="*/ 1215681 w 1215681"/>
                      <a:gd name="connsiteY6" fmla="*/ 267704 h 518378"/>
                      <a:gd name="connsiteX7" fmla="*/ 460705 w 1215681"/>
                      <a:gd name="connsiteY7" fmla="*/ 518379 h 518378"/>
                      <a:gd name="connsiteX8" fmla="*/ 19754 w 1215681"/>
                      <a:gd name="connsiteY8" fmla="*/ 150087 h 518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215681" h="518378">
                        <a:moveTo>
                          <a:pt x="19754" y="150087"/>
                        </a:moveTo>
                        <a:lnTo>
                          <a:pt x="0" y="21571"/>
                        </a:lnTo>
                        <a:cubicBezTo>
                          <a:pt x="0" y="21571"/>
                          <a:pt x="201403" y="75838"/>
                          <a:pt x="333779" y="171431"/>
                        </a:cubicBezTo>
                        <a:cubicBezTo>
                          <a:pt x="466155" y="267250"/>
                          <a:pt x="503393" y="278603"/>
                          <a:pt x="503393" y="278603"/>
                        </a:cubicBezTo>
                        <a:cubicBezTo>
                          <a:pt x="637131" y="165527"/>
                          <a:pt x="759063" y="110124"/>
                          <a:pt x="847843" y="80152"/>
                        </a:cubicBezTo>
                        <a:cubicBezTo>
                          <a:pt x="847843" y="80152"/>
                          <a:pt x="898932" y="62896"/>
                          <a:pt x="1188888" y="0"/>
                        </a:cubicBezTo>
                        <a:lnTo>
                          <a:pt x="1215681" y="267704"/>
                        </a:lnTo>
                        <a:lnTo>
                          <a:pt x="460705" y="518379"/>
                        </a:lnTo>
                        <a:lnTo>
                          <a:pt x="19754" y="150087"/>
                        </a:lnTo>
                        <a:close/>
                      </a:path>
                    </a:pathLst>
                  </a:custGeom>
                  <a:solidFill>
                    <a:srgbClr val="F2F2F2"/>
                  </a:solidFill>
                  <a:ln w="2269" cap="flat">
                    <a:solidFill>
                      <a:schemeClr val="tx1">
                        <a:lumMod val="95000"/>
                        <a:lumOff val="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  <p:sp>
                <p:nvSpPr>
                  <p:cNvPr id="107" name="Freeform: Shape 106">
                    <a:extLst>
                      <a:ext uri="{FF2B5EF4-FFF2-40B4-BE49-F238E27FC236}">
                        <a16:creationId xmlns:a16="http://schemas.microsoft.com/office/drawing/2014/main" id="{D1049394-EAF6-3702-BE15-111A68FA2E61}"/>
                      </a:ext>
                    </a:extLst>
                  </p:cNvPr>
                  <p:cNvSpPr/>
                  <p:nvPr/>
                </p:nvSpPr>
                <p:spPr>
                  <a:xfrm>
                    <a:off x="4302861" y="4110275"/>
                    <a:ext cx="1225512" cy="528678"/>
                  </a:xfrm>
                  <a:custGeom>
                    <a:avLst/>
                    <a:gdLst>
                      <a:gd name="connsiteX0" fmla="*/ 465744 w 1225512"/>
                      <a:gd name="connsiteY0" fmla="*/ 528678 h 528678"/>
                      <a:gd name="connsiteX1" fmla="*/ 462338 w 1225512"/>
                      <a:gd name="connsiteY1" fmla="*/ 527543 h 528678"/>
                      <a:gd name="connsiteX2" fmla="*/ 21614 w 1225512"/>
                      <a:gd name="connsiteY2" fmla="*/ 159024 h 528678"/>
                      <a:gd name="connsiteX3" fmla="*/ 19798 w 1225512"/>
                      <a:gd name="connsiteY3" fmla="*/ 155845 h 528678"/>
                      <a:gd name="connsiteX4" fmla="*/ 44 w 1225512"/>
                      <a:gd name="connsiteY4" fmla="*/ 27329 h 528678"/>
                      <a:gd name="connsiteX5" fmla="*/ 1633 w 1225512"/>
                      <a:gd name="connsiteY5" fmla="*/ 22561 h 528678"/>
                      <a:gd name="connsiteX6" fmla="*/ 6401 w 1225512"/>
                      <a:gd name="connsiteY6" fmla="*/ 21426 h 528678"/>
                      <a:gd name="connsiteX7" fmla="*/ 341769 w 1225512"/>
                      <a:gd name="connsiteY7" fmla="*/ 172193 h 528678"/>
                      <a:gd name="connsiteX8" fmla="*/ 507296 w 1225512"/>
                      <a:gd name="connsiteY8" fmla="*/ 277549 h 528678"/>
                      <a:gd name="connsiteX9" fmla="*/ 851066 w 1225512"/>
                      <a:gd name="connsiteY9" fmla="*/ 80234 h 528678"/>
                      <a:gd name="connsiteX10" fmla="*/ 1192564 w 1225512"/>
                      <a:gd name="connsiteY10" fmla="*/ 82 h 528678"/>
                      <a:gd name="connsiteX11" fmla="*/ 1196652 w 1225512"/>
                      <a:gd name="connsiteY11" fmla="*/ 990 h 528678"/>
                      <a:gd name="connsiteX12" fmla="*/ 1198695 w 1225512"/>
                      <a:gd name="connsiteY12" fmla="*/ 4623 h 528678"/>
                      <a:gd name="connsiteX13" fmla="*/ 1225488 w 1225512"/>
                      <a:gd name="connsiteY13" fmla="*/ 272327 h 528678"/>
                      <a:gd name="connsiteX14" fmla="*/ 1221855 w 1225512"/>
                      <a:gd name="connsiteY14" fmla="*/ 277776 h 528678"/>
                      <a:gd name="connsiteX15" fmla="*/ 466880 w 1225512"/>
                      <a:gd name="connsiteY15" fmla="*/ 528451 h 528678"/>
                      <a:gd name="connsiteX16" fmla="*/ 465744 w 1225512"/>
                      <a:gd name="connsiteY16" fmla="*/ 528678 h 528678"/>
                      <a:gd name="connsiteX17" fmla="*/ 30015 w 1225512"/>
                      <a:gd name="connsiteY17" fmla="*/ 152212 h 528678"/>
                      <a:gd name="connsiteX18" fmla="*/ 466880 w 1225512"/>
                      <a:gd name="connsiteY18" fmla="*/ 517552 h 528678"/>
                      <a:gd name="connsiteX19" fmla="*/ 1215043 w 1225512"/>
                      <a:gd name="connsiteY19" fmla="*/ 269148 h 528678"/>
                      <a:gd name="connsiteX20" fmla="*/ 1189386 w 1225512"/>
                      <a:gd name="connsiteY20" fmla="*/ 11435 h 528678"/>
                      <a:gd name="connsiteX21" fmla="*/ 854699 w 1225512"/>
                      <a:gd name="connsiteY21" fmla="*/ 90225 h 528678"/>
                      <a:gd name="connsiteX22" fmla="*/ 512065 w 1225512"/>
                      <a:gd name="connsiteY22" fmla="*/ 287540 h 528678"/>
                      <a:gd name="connsiteX23" fmla="*/ 507069 w 1225512"/>
                      <a:gd name="connsiteY23" fmla="*/ 288448 h 528678"/>
                      <a:gd name="connsiteX24" fmla="*/ 335866 w 1225512"/>
                      <a:gd name="connsiteY24" fmla="*/ 180595 h 528678"/>
                      <a:gd name="connsiteX25" fmla="*/ 11624 w 1225512"/>
                      <a:gd name="connsiteY25" fmla="*/ 33687 h 528678"/>
                      <a:gd name="connsiteX26" fmla="*/ 30015 w 1225512"/>
                      <a:gd name="connsiteY26" fmla="*/ 152212 h 5286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1225512" h="528678">
                        <a:moveTo>
                          <a:pt x="465744" y="528678"/>
                        </a:moveTo>
                        <a:cubicBezTo>
                          <a:pt x="464609" y="528678"/>
                          <a:pt x="463247" y="528224"/>
                          <a:pt x="462338" y="527543"/>
                        </a:cubicBezTo>
                        <a:lnTo>
                          <a:pt x="21614" y="159024"/>
                        </a:lnTo>
                        <a:cubicBezTo>
                          <a:pt x="20706" y="158116"/>
                          <a:pt x="20025" y="156981"/>
                          <a:pt x="19798" y="155845"/>
                        </a:cubicBezTo>
                        <a:lnTo>
                          <a:pt x="44" y="27329"/>
                        </a:lnTo>
                        <a:cubicBezTo>
                          <a:pt x="-184" y="25513"/>
                          <a:pt x="498" y="23923"/>
                          <a:pt x="1633" y="22561"/>
                        </a:cubicBezTo>
                        <a:cubicBezTo>
                          <a:pt x="2995" y="21426"/>
                          <a:pt x="4812" y="20971"/>
                          <a:pt x="6401" y="21426"/>
                        </a:cubicBezTo>
                        <a:cubicBezTo>
                          <a:pt x="8445" y="21880"/>
                          <a:pt x="210301" y="77055"/>
                          <a:pt x="341769" y="172193"/>
                        </a:cubicBezTo>
                        <a:cubicBezTo>
                          <a:pt x="452802" y="252573"/>
                          <a:pt x="496852" y="273235"/>
                          <a:pt x="507296" y="277549"/>
                        </a:cubicBezTo>
                        <a:cubicBezTo>
                          <a:pt x="614923" y="186952"/>
                          <a:pt x="730497" y="120651"/>
                          <a:pt x="851066" y="80234"/>
                        </a:cubicBezTo>
                        <a:cubicBezTo>
                          <a:pt x="853109" y="79553"/>
                          <a:pt x="905787" y="62296"/>
                          <a:pt x="1192564" y="82"/>
                        </a:cubicBezTo>
                        <a:cubicBezTo>
                          <a:pt x="1193927" y="-145"/>
                          <a:pt x="1195516" y="82"/>
                          <a:pt x="1196652" y="990"/>
                        </a:cubicBezTo>
                        <a:cubicBezTo>
                          <a:pt x="1197787" y="1898"/>
                          <a:pt x="1198695" y="3261"/>
                          <a:pt x="1198695" y="4623"/>
                        </a:cubicBezTo>
                        <a:lnTo>
                          <a:pt x="1225488" y="272327"/>
                        </a:lnTo>
                        <a:cubicBezTo>
                          <a:pt x="1225715" y="274825"/>
                          <a:pt x="1224353" y="277095"/>
                          <a:pt x="1221855" y="277776"/>
                        </a:cubicBezTo>
                        <a:lnTo>
                          <a:pt x="466880" y="528451"/>
                        </a:lnTo>
                        <a:cubicBezTo>
                          <a:pt x="466880" y="528451"/>
                          <a:pt x="466425" y="528678"/>
                          <a:pt x="465744" y="528678"/>
                        </a:cubicBezTo>
                        <a:close/>
                        <a:moveTo>
                          <a:pt x="30015" y="152212"/>
                        </a:moveTo>
                        <a:lnTo>
                          <a:pt x="466880" y="517552"/>
                        </a:lnTo>
                        <a:lnTo>
                          <a:pt x="1215043" y="269148"/>
                        </a:lnTo>
                        <a:lnTo>
                          <a:pt x="1189386" y="11435"/>
                        </a:lnTo>
                        <a:cubicBezTo>
                          <a:pt x="908739" y="72514"/>
                          <a:pt x="855153" y="89998"/>
                          <a:pt x="854699" y="90225"/>
                        </a:cubicBezTo>
                        <a:cubicBezTo>
                          <a:pt x="734584" y="130642"/>
                          <a:pt x="619237" y="196943"/>
                          <a:pt x="512065" y="287540"/>
                        </a:cubicBezTo>
                        <a:cubicBezTo>
                          <a:pt x="510702" y="288676"/>
                          <a:pt x="508886" y="289130"/>
                          <a:pt x="507069" y="288448"/>
                        </a:cubicBezTo>
                        <a:cubicBezTo>
                          <a:pt x="505480" y="287994"/>
                          <a:pt x="467561" y="275733"/>
                          <a:pt x="335866" y="180595"/>
                        </a:cubicBezTo>
                        <a:cubicBezTo>
                          <a:pt x="220519" y="97037"/>
                          <a:pt x="49770" y="44813"/>
                          <a:pt x="11624" y="33687"/>
                        </a:cubicBezTo>
                        <a:lnTo>
                          <a:pt x="30015" y="15221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2269" cap="flat">
                    <a:solidFill>
                      <a:schemeClr val="tx1">
                        <a:lumMod val="95000"/>
                        <a:lumOff val="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</p:grpSp>
            <p:grpSp>
              <p:nvGrpSpPr>
                <p:cNvPr id="108" name="Graphic 16">
                  <a:extLst>
                    <a:ext uri="{FF2B5EF4-FFF2-40B4-BE49-F238E27FC236}">
                      <a16:creationId xmlns:a16="http://schemas.microsoft.com/office/drawing/2014/main" id="{85080A9B-67BB-8599-1C8F-6A8A23AF1067}"/>
                    </a:ext>
                  </a:extLst>
                </p:cNvPr>
                <p:cNvGrpSpPr/>
                <p:nvPr/>
              </p:nvGrpSpPr>
              <p:grpSpPr>
                <a:xfrm>
                  <a:off x="4300433" y="4226266"/>
                  <a:ext cx="1425380" cy="1093640"/>
                  <a:chOff x="4300433" y="4226266"/>
                  <a:chExt cx="1425380" cy="1093640"/>
                </a:xfrm>
              </p:grpSpPr>
              <p:sp>
                <p:nvSpPr>
                  <p:cNvPr id="109" name="Freeform: Shape 108">
                    <a:extLst>
                      <a:ext uri="{FF2B5EF4-FFF2-40B4-BE49-F238E27FC236}">
                        <a16:creationId xmlns:a16="http://schemas.microsoft.com/office/drawing/2014/main" id="{036C4361-B0E0-BD2A-8BF0-D062F3109954}"/>
                      </a:ext>
                    </a:extLst>
                  </p:cNvPr>
                  <p:cNvSpPr/>
                  <p:nvPr/>
                </p:nvSpPr>
                <p:spPr>
                  <a:xfrm>
                    <a:off x="4305689" y="4231684"/>
                    <a:ext cx="1415155" cy="1083227"/>
                  </a:xfrm>
                  <a:custGeom>
                    <a:avLst/>
                    <a:gdLst>
                      <a:gd name="connsiteX0" fmla="*/ 1413845 w 1415155"/>
                      <a:gd name="connsiteY0" fmla="*/ 903396 h 1083227"/>
                      <a:gd name="connsiteX1" fmla="*/ 1242641 w 1415155"/>
                      <a:gd name="connsiteY1" fmla="*/ 94153 h 1083227"/>
                      <a:gd name="connsiteX2" fmla="*/ 1168846 w 1415155"/>
                      <a:gd name="connsiteY2" fmla="*/ 46243 h 1083227"/>
                      <a:gd name="connsiteX3" fmla="*/ 570770 w 1415155"/>
                      <a:gd name="connsiteY3" fmla="*/ 191108 h 1083227"/>
                      <a:gd name="connsiteX4" fmla="*/ 452244 w 1415155"/>
                      <a:gd name="connsiteY4" fmla="*/ 172716 h 1083227"/>
                      <a:gd name="connsiteX5" fmla="*/ 34680 w 1415155"/>
                      <a:gd name="connsiteY5" fmla="*/ 1966 h 1083227"/>
                      <a:gd name="connsiteX6" fmla="*/ 1756 w 1415155"/>
                      <a:gd name="connsiteY6" fmla="*/ 34209 h 1083227"/>
                      <a:gd name="connsiteX7" fmla="*/ 379358 w 1415155"/>
                      <a:gd name="connsiteY7" fmla="*/ 982413 h 1083227"/>
                      <a:gd name="connsiteX8" fmla="*/ 773761 w 1415155"/>
                      <a:gd name="connsiteY8" fmla="*/ 1083228 h 1083227"/>
                      <a:gd name="connsiteX9" fmla="*/ 880934 w 1415155"/>
                      <a:gd name="connsiteY9" fmla="*/ 1072556 h 1083227"/>
                      <a:gd name="connsiteX10" fmla="*/ 583712 w 1415155"/>
                      <a:gd name="connsiteY10" fmla="*/ 227664 h 1083227"/>
                      <a:gd name="connsiteX11" fmla="*/ 880934 w 1415155"/>
                      <a:gd name="connsiteY11" fmla="*/ 1072556 h 1083227"/>
                      <a:gd name="connsiteX12" fmla="*/ 1365254 w 1415155"/>
                      <a:gd name="connsiteY12" fmla="*/ 977645 h 1083227"/>
                      <a:gd name="connsiteX13" fmla="*/ 1413845 w 1415155"/>
                      <a:gd name="connsiteY13" fmla="*/ 903396 h 1083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415155" h="1083227">
                        <a:moveTo>
                          <a:pt x="1413845" y="903396"/>
                        </a:moveTo>
                        <a:lnTo>
                          <a:pt x="1242641" y="94153"/>
                        </a:lnTo>
                        <a:cubicBezTo>
                          <a:pt x="1235602" y="60548"/>
                          <a:pt x="1202451" y="39204"/>
                          <a:pt x="1168846" y="46243"/>
                        </a:cubicBezTo>
                        <a:cubicBezTo>
                          <a:pt x="1004682" y="81210"/>
                          <a:pt x="565547" y="176349"/>
                          <a:pt x="570770" y="191108"/>
                        </a:cubicBezTo>
                        <a:lnTo>
                          <a:pt x="452244" y="172716"/>
                        </a:lnTo>
                        <a:lnTo>
                          <a:pt x="34680" y="1966"/>
                        </a:lnTo>
                        <a:cubicBezTo>
                          <a:pt x="14245" y="-6435"/>
                          <a:pt x="-6191" y="13547"/>
                          <a:pt x="1756" y="34209"/>
                        </a:cubicBezTo>
                        <a:cubicBezTo>
                          <a:pt x="81454" y="241969"/>
                          <a:pt x="364145" y="977872"/>
                          <a:pt x="379358" y="982413"/>
                        </a:cubicBezTo>
                        <a:cubicBezTo>
                          <a:pt x="396841" y="987635"/>
                          <a:pt x="773761" y="1083228"/>
                          <a:pt x="773761" y="1083228"/>
                        </a:cubicBezTo>
                        <a:lnTo>
                          <a:pt x="880934" y="1072556"/>
                        </a:lnTo>
                        <a:lnTo>
                          <a:pt x="583712" y="227664"/>
                        </a:lnTo>
                        <a:cubicBezTo>
                          <a:pt x="642066" y="393873"/>
                          <a:pt x="880934" y="1072556"/>
                          <a:pt x="880934" y="1072556"/>
                        </a:cubicBezTo>
                        <a:lnTo>
                          <a:pt x="1365254" y="977645"/>
                        </a:lnTo>
                        <a:cubicBezTo>
                          <a:pt x="1398859" y="970606"/>
                          <a:pt x="1420883" y="937455"/>
                          <a:pt x="1413845" y="903396"/>
                        </a:cubicBezTo>
                        <a:close/>
                      </a:path>
                    </a:pathLst>
                  </a:custGeom>
                  <a:solidFill>
                    <a:srgbClr val="F2F2F2"/>
                  </a:solidFill>
                  <a:ln w="2269" cap="flat">
                    <a:solidFill>
                      <a:schemeClr val="tx1">
                        <a:lumMod val="95000"/>
                        <a:lumOff val="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  <p:sp>
                <p:nvSpPr>
                  <p:cNvPr id="110" name="Freeform: Shape 109">
                    <a:extLst>
                      <a:ext uri="{FF2B5EF4-FFF2-40B4-BE49-F238E27FC236}">
                        <a16:creationId xmlns:a16="http://schemas.microsoft.com/office/drawing/2014/main" id="{1DE89577-2470-DDD7-3D01-E34CE0EE604A}"/>
                      </a:ext>
                    </a:extLst>
                  </p:cNvPr>
                  <p:cNvSpPr/>
                  <p:nvPr/>
                </p:nvSpPr>
                <p:spPr>
                  <a:xfrm>
                    <a:off x="4300433" y="4226266"/>
                    <a:ext cx="1425380" cy="1093640"/>
                  </a:xfrm>
                  <a:custGeom>
                    <a:avLst/>
                    <a:gdLst>
                      <a:gd name="connsiteX0" fmla="*/ 778791 w 1425380"/>
                      <a:gd name="connsiteY0" fmla="*/ 1093641 h 1093640"/>
                      <a:gd name="connsiteX1" fmla="*/ 777428 w 1425380"/>
                      <a:gd name="connsiteY1" fmla="*/ 1093413 h 1093640"/>
                      <a:gd name="connsiteX2" fmla="*/ 383024 w 1425380"/>
                      <a:gd name="connsiteY2" fmla="*/ 992599 h 1093640"/>
                      <a:gd name="connsiteX3" fmla="*/ 215000 w 1425380"/>
                      <a:gd name="connsiteY3" fmla="*/ 591610 h 1093640"/>
                      <a:gd name="connsiteX4" fmla="*/ 2017 w 1425380"/>
                      <a:gd name="connsiteY4" fmla="*/ 41216 h 1093640"/>
                      <a:gd name="connsiteX5" fmla="*/ 9056 w 1425380"/>
                      <a:gd name="connsiteY5" fmla="*/ 8746 h 1093640"/>
                      <a:gd name="connsiteX6" fmla="*/ 41753 w 1425380"/>
                      <a:gd name="connsiteY6" fmla="*/ 2389 h 1093640"/>
                      <a:gd name="connsiteX7" fmla="*/ 458635 w 1425380"/>
                      <a:gd name="connsiteY7" fmla="*/ 172911 h 1093640"/>
                      <a:gd name="connsiteX8" fmla="*/ 573074 w 1425380"/>
                      <a:gd name="connsiteY8" fmla="*/ 190849 h 1093640"/>
                      <a:gd name="connsiteX9" fmla="*/ 816710 w 1425380"/>
                      <a:gd name="connsiteY9" fmla="*/ 125001 h 1093640"/>
                      <a:gd name="connsiteX10" fmla="*/ 1172740 w 1425380"/>
                      <a:gd name="connsiteY10" fmla="*/ 46438 h 1093640"/>
                      <a:gd name="connsiteX11" fmla="*/ 1223375 w 1425380"/>
                      <a:gd name="connsiteY11" fmla="*/ 55748 h 1093640"/>
                      <a:gd name="connsiteX12" fmla="*/ 1252666 w 1425380"/>
                      <a:gd name="connsiteY12" fmla="*/ 98208 h 1093640"/>
                      <a:gd name="connsiteX13" fmla="*/ 1423869 w 1425380"/>
                      <a:gd name="connsiteY13" fmla="*/ 907451 h 1093640"/>
                      <a:gd name="connsiteX14" fmla="*/ 1414105 w 1425380"/>
                      <a:gd name="connsiteY14" fmla="*/ 958540 h 1093640"/>
                      <a:gd name="connsiteX15" fmla="*/ 1370964 w 1425380"/>
                      <a:gd name="connsiteY15" fmla="*/ 987376 h 1093640"/>
                      <a:gd name="connsiteX16" fmla="*/ 886644 w 1425380"/>
                      <a:gd name="connsiteY16" fmla="*/ 1082287 h 1093640"/>
                      <a:gd name="connsiteX17" fmla="*/ 885963 w 1425380"/>
                      <a:gd name="connsiteY17" fmla="*/ 1082287 h 1093640"/>
                      <a:gd name="connsiteX18" fmla="*/ 779018 w 1425380"/>
                      <a:gd name="connsiteY18" fmla="*/ 1092959 h 1093640"/>
                      <a:gd name="connsiteX19" fmla="*/ 778791 w 1425380"/>
                      <a:gd name="connsiteY19" fmla="*/ 1093641 h 1093640"/>
                      <a:gd name="connsiteX20" fmla="*/ 387111 w 1425380"/>
                      <a:gd name="connsiteY20" fmla="*/ 982835 h 1093640"/>
                      <a:gd name="connsiteX21" fmla="*/ 779245 w 1425380"/>
                      <a:gd name="connsiteY21" fmla="*/ 1082969 h 1093640"/>
                      <a:gd name="connsiteX22" fmla="*/ 878697 w 1425380"/>
                      <a:gd name="connsiteY22" fmla="*/ 1072978 h 1093640"/>
                      <a:gd name="connsiteX23" fmla="*/ 583746 w 1425380"/>
                      <a:gd name="connsiteY23" fmla="*/ 234217 h 1093640"/>
                      <a:gd name="connsiteX24" fmla="*/ 586925 w 1425380"/>
                      <a:gd name="connsiteY24" fmla="*/ 227632 h 1093640"/>
                      <a:gd name="connsiteX25" fmla="*/ 593509 w 1425380"/>
                      <a:gd name="connsiteY25" fmla="*/ 230811 h 1093640"/>
                      <a:gd name="connsiteX26" fmla="*/ 889142 w 1425380"/>
                      <a:gd name="connsiteY26" fmla="*/ 1071616 h 1093640"/>
                      <a:gd name="connsiteX27" fmla="*/ 1368920 w 1425380"/>
                      <a:gd name="connsiteY27" fmla="*/ 977613 h 1093640"/>
                      <a:gd name="connsiteX28" fmla="*/ 1405477 w 1425380"/>
                      <a:gd name="connsiteY28" fmla="*/ 953090 h 1093640"/>
                      <a:gd name="connsiteX29" fmla="*/ 1413651 w 1425380"/>
                      <a:gd name="connsiteY29" fmla="*/ 909949 h 1093640"/>
                      <a:gd name="connsiteX30" fmla="*/ 1242448 w 1425380"/>
                      <a:gd name="connsiteY30" fmla="*/ 100706 h 1093640"/>
                      <a:gd name="connsiteX31" fmla="*/ 1217698 w 1425380"/>
                      <a:gd name="connsiteY31" fmla="*/ 64830 h 1093640"/>
                      <a:gd name="connsiteX32" fmla="*/ 1174784 w 1425380"/>
                      <a:gd name="connsiteY32" fmla="*/ 56883 h 1093640"/>
                      <a:gd name="connsiteX33" fmla="*/ 580567 w 1425380"/>
                      <a:gd name="connsiteY33" fmla="*/ 198342 h 1093640"/>
                      <a:gd name="connsiteX34" fmla="*/ 579659 w 1425380"/>
                      <a:gd name="connsiteY34" fmla="*/ 199931 h 1093640"/>
                      <a:gd name="connsiteX35" fmla="*/ 574890 w 1425380"/>
                      <a:gd name="connsiteY35" fmla="*/ 201748 h 1093640"/>
                      <a:gd name="connsiteX36" fmla="*/ 456365 w 1425380"/>
                      <a:gd name="connsiteY36" fmla="*/ 183356 h 1093640"/>
                      <a:gd name="connsiteX37" fmla="*/ 455230 w 1425380"/>
                      <a:gd name="connsiteY37" fmla="*/ 183129 h 1093640"/>
                      <a:gd name="connsiteX38" fmla="*/ 37666 w 1425380"/>
                      <a:gd name="connsiteY38" fmla="*/ 12379 h 1093640"/>
                      <a:gd name="connsiteX39" fmla="*/ 16322 w 1425380"/>
                      <a:gd name="connsiteY39" fmla="*/ 16466 h 1093640"/>
                      <a:gd name="connsiteX40" fmla="*/ 11781 w 1425380"/>
                      <a:gd name="connsiteY40" fmla="*/ 37810 h 1093640"/>
                      <a:gd name="connsiteX41" fmla="*/ 387111 w 1425380"/>
                      <a:gd name="connsiteY41" fmla="*/ 982835 h 1093640"/>
                      <a:gd name="connsiteX42" fmla="*/ 387566 w 1425380"/>
                      <a:gd name="connsiteY42" fmla="*/ 983516 h 1093640"/>
                      <a:gd name="connsiteX43" fmla="*/ 387566 w 1425380"/>
                      <a:gd name="connsiteY43" fmla="*/ 983516 h 1093640"/>
                      <a:gd name="connsiteX44" fmla="*/ 387566 w 1425380"/>
                      <a:gd name="connsiteY44" fmla="*/ 983516 h 1093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</a:cxnLst>
                    <a:rect l="l" t="t" r="r" b="b"/>
                    <a:pathLst>
                      <a:path w="1425380" h="1093640">
                        <a:moveTo>
                          <a:pt x="778791" y="1093641"/>
                        </a:moveTo>
                        <a:cubicBezTo>
                          <a:pt x="778336" y="1093641"/>
                          <a:pt x="777882" y="1093641"/>
                          <a:pt x="777428" y="1093413"/>
                        </a:cubicBezTo>
                        <a:cubicBezTo>
                          <a:pt x="761988" y="1089554"/>
                          <a:pt x="400281" y="997821"/>
                          <a:pt x="383024" y="992599"/>
                        </a:cubicBezTo>
                        <a:cubicBezTo>
                          <a:pt x="378256" y="991236"/>
                          <a:pt x="370990" y="988966"/>
                          <a:pt x="215000" y="591610"/>
                        </a:cubicBezTo>
                        <a:cubicBezTo>
                          <a:pt x="131214" y="377946"/>
                          <a:pt x="38120" y="135446"/>
                          <a:pt x="2017" y="41216"/>
                        </a:cubicBezTo>
                        <a:cubicBezTo>
                          <a:pt x="-2297" y="29863"/>
                          <a:pt x="428" y="17375"/>
                          <a:pt x="9056" y="8746"/>
                        </a:cubicBezTo>
                        <a:cubicBezTo>
                          <a:pt x="17911" y="118"/>
                          <a:pt x="30400" y="-2380"/>
                          <a:pt x="41753" y="2389"/>
                        </a:cubicBezTo>
                        <a:lnTo>
                          <a:pt x="458635" y="172911"/>
                        </a:lnTo>
                        <a:lnTo>
                          <a:pt x="573074" y="190849"/>
                        </a:lnTo>
                        <a:cubicBezTo>
                          <a:pt x="579886" y="185172"/>
                          <a:pt x="612355" y="172230"/>
                          <a:pt x="816710" y="125001"/>
                        </a:cubicBezTo>
                        <a:cubicBezTo>
                          <a:pt x="945907" y="95256"/>
                          <a:pt x="1095086" y="63014"/>
                          <a:pt x="1172740" y="46438"/>
                        </a:cubicBezTo>
                        <a:cubicBezTo>
                          <a:pt x="1190451" y="42578"/>
                          <a:pt x="1208389" y="45984"/>
                          <a:pt x="1223375" y="55748"/>
                        </a:cubicBezTo>
                        <a:cubicBezTo>
                          <a:pt x="1238588" y="65511"/>
                          <a:pt x="1248805" y="80724"/>
                          <a:pt x="1252666" y="98208"/>
                        </a:cubicBezTo>
                        <a:lnTo>
                          <a:pt x="1423869" y="907451"/>
                        </a:lnTo>
                        <a:cubicBezTo>
                          <a:pt x="1427729" y="925162"/>
                          <a:pt x="1424096" y="943327"/>
                          <a:pt x="1414105" y="958540"/>
                        </a:cubicBezTo>
                        <a:cubicBezTo>
                          <a:pt x="1404115" y="973753"/>
                          <a:pt x="1388675" y="983971"/>
                          <a:pt x="1370964" y="987376"/>
                        </a:cubicBezTo>
                        <a:lnTo>
                          <a:pt x="886644" y="1082287"/>
                        </a:lnTo>
                        <a:cubicBezTo>
                          <a:pt x="886417" y="1082287"/>
                          <a:pt x="886190" y="1082287"/>
                          <a:pt x="885963" y="1082287"/>
                        </a:cubicBezTo>
                        <a:lnTo>
                          <a:pt x="779018" y="1092959"/>
                        </a:lnTo>
                        <a:cubicBezTo>
                          <a:pt x="779245" y="1093641"/>
                          <a:pt x="779018" y="1093641"/>
                          <a:pt x="778791" y="1093641"/>
                        </a:cubicBezTo>
                        <a:close/>
                        <a:moveTo>
                          <a:pt x="387111" y="982835"/>
                        </a:moveTo>
                        <a:cubicBezTo>
                          <a:pt x="414586" y="990555"/>
                          <a:pt x="759036" y="1077973"/>
                          <a:pt x="779245" y="1082969"/>
                        </a:cubicBezTo>
                        <a:lnTo>
                          <a:pt x="878697" y="1072978"/>
                        </a:lnTo>
                        <a:lnTo>
                          <a:pt x="583746" y="234217"/>
                        </a:lnTo>
                        <a:cubicBezTo>
                          <a:pt x="582837" y="231493"/>
                          <a:pt x="584200" y="228541"/>
                          <a:pt x="586925" y="227632"/>
                        </a:cubicBezTo>
                        <a:cubicBezTo>
                          <a:pt x="589649" y="226724"/>
                          <a:pt x="592601" y="228087"/>
                          <a:pt x="593509" y="230811"/>
                        </a:cubicBezTo>
                        <a:lnTo>
                          <a:pt x="889142" y="1071616"/>
                        </a:lnTo>
                        <a:lnTo>
                          <a:pt x="1368920" y="977613"/>
                        </a:lnTo>
                        <a:cubicBezTo>
                          <a:pt x="1383906" y="974661"/>
                          <a:pt x="1396849" y="966033"/>
                          <a:pt x="1405477" y="953090"/>
                        </a:cubicBezTo>
                        <a:cubicBezTo>
                          <a:pt x="1413878" y="940375"/>
                          <a:pt x="1416830" y="924935"/>
                          <a:pt x="1413651" y="909949"/>
                        </a:cubicBezTo>
                        <a:lnTo>
                          <a:pt x="1242448" y="100706"/>
                        </a:lnTo>
                        <a:cubicBezTo>
                          <a:pt x="1239269" y="85720"/>
                          <a:pt x="1230641" y="73004"/>
                          <a:pt x="1217698" y="64830"/>
                        </a:cubicBezTo>
                        <a:cubicBezTo>
                          <a:pt x="1204983" y="56656"/>
                          <a:pt x="1189770" y="53704"/>
                          <a:pt x="1174784" y="56883"/>
                        </a:cubicBezTo>
                        <a:cubicBezTo>
                          <a:pt x="825565" y="131359"/>
                          <a:pt x="598959" y="185399"/>
                          <a:pt x="580567" y="198342"/>
                        </a:cubicBezTo>
                        <a:cubicBezTo>
                          <a:pt x="580340" y="198796"/>
                          <a:pt x="580113" y="199477"/>
                          <a:pt x="579659" y="199931"/>
                        </a:cubicBezTo>
                        <a:cubicBezTo>
                          <a:pt x="578523" y="201293"/>
                          <a:pt x="576707" y="201975"/>
                          <a:pt x="574890" y="201748"/>
                        </a:cubicBezTo>
                        <a:lnTo>
                          <a:pt x="456365" y="183356"/>
                        </a:lnTo>
                        <a:cubicBezTo>
                          <a:pt x="455911" y="183356"/>
                          <a:pt x="455457" y="183129"/>
                          <a:pt x="455230" y="183129"/>
                        </a:cubicBezTo>
                        <a:lnTo>
                          <a:pt x="37666" y="12379"/>
                        </a:lnTo>
                        <a:cubicBezTo>
                          <a:pt x="28810" y="8746"/>
                          <a:pt x="20636" y="12152"/>
                          <a:pt x="16322" y="16466"/>
                        </a:cubicBezTo>
                        <a:cubicBezTo>
                          <a:pt x="11781" y="20780"/>
                          <a:pt x="8148" y="28728"/>
                          <a:pt x="11781" y="37810"/>
                        </a:cubicBezTo>
                        <a:cubicBezTo>
                          <a:pt x="181168" y="479442"/>
                          <a:pt x="367584" y="957404"/>
                          <a:pt x="387111" y="982835"/>
                        </a:cubicBezTo>
                        <a:close/>
                        <a:moveTo>
                          <a:pt x="387566" y="983516"/>
                        </a:moveTo>
                        <a:lnTo>
                          <a:pt x="387566" y="983516"/>
                        </a:lnTo>
                        <a:lnTo>
                          <a:pt x="387566" y="98351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2269" cap="flat">
                    <a:solidFill>
                      <a:schemeClr val="tx1">
                        <a:lumMod val="95000"/>
                        <a:lumOff val="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</p:grpSp>
            <p:grpSp>
              <p:nvGrpSpPr>
                <p:cNvPr id="111" name="Graphic 16">
                  <a:extLst>
                    <a:ext uri="{FF2B5EF4-FFF2-40B4-BE49-F238E27FC236}">
                      <a16:creationId xmlns:a16="http://schemas.microsoft.com/office/drawing/2014/main" id="{BF019334-6136-9878-7B7E-692ADCFF0FA5}"/>
                    </a:ext>
                  </a:extLst>
                </p:cNvPr>
                <p:cNvGrpSpPr/>
                <p:nvPr/>
              </p:nvGrpSpPr>
              <p:grpSpPr>
                <a:xfrm>
                  <a:off x="4895731" y="4487930"/>
                  <a:ext cx="164676" cy="443930"/>
                  <a:chOff x="4895731" y="4487930"/>
                  <a:chExt cx="164676" cy="443930"/>
                </a:xfrm>
              </p:grpSpPr>
              <p:sp>
                <p:nvSpPr>
                  <p:cNvPr id="112" name="Freeform: Shape 111">
                    <a:extLst>
                      <a:ext uri="{FF2B5EF4-FFF2-40B4-BE49-F238E27FC236}">
                        <a16:creationId xmlns:a16="http://schemas.microsoft.com/office/drawing/2014/main" id="{2566FCCB-1E56-92F4-3469-A08523C67061}"/>
                      </a:ext>
                    </a:extLst>
                  </p:cNvPr>
                  <p:cNvSpPr/>
                  <p:nvPr/>
                </p:nvSpPr>
                <p:spPr>
                  <a:xfrm>
                    <a:off x="4901208" y="4493407"/>
                    <a:ext cx="153946" cy="433458"/>
                  </a:xfrm>
                  <a:custGeom>
                    <a:avLst/>
                    <a:gdLst>
                      <a:gd name="connsiteX0" fmla="*/ 0 w 153946"/>
                      <a:gd name="connsiteY0" fmla="*/ 0 h 433458"/>
                      <a:gd name="connsiteX1" fmla="*/ 95819 w 153946"/>
                      <a:gd name="connsiteY1" fmla="*/ 277922 h 433458"/>
                      <a:gd name="connsiteX2" fmla="*/ 153947 w 153946"/>
                      <a:gd name="connsiteY2" fmla="*/ 433458 h 433458"/>
                      <a:gd name="connsiteX3" fmla="*/ 0 w 153946"/>
                      <a:gd name="connsiteY3" fmla="*/ 0 h 4334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3946" h="433458">
                        <a:moveTo>
                          <a:pt x="0" y="0"/>
                        </a:moveTo>
                        <a:cubicBezTo>
                          <a:pt x="27701" y="94684"/>
                          <a:pt x="69708" y="183692"/>
                          <a:pt x="95819" y="277922"/>
                        </a:cubicBezTo>
                        <a:cubicBezTo>
                          <a:pt x="116709" y="330373"/>
                          <a:pt x="137599" y="382597"/>
                          <a:pt x="153947" y="433458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269" cap="flat">
                    <a:solidFill>
                      <a:schemeClr val="tx1">
                        <a:lumMod val="95000"/>
                        <a:lumOff val="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  <p:sp>
                <p:nvSpPr>
                  <p:cNvPr id="113" name="Freeform: Shape 112">
                    <a:extLst>
                      <a:ext uri="{FF2B5EF4-FFF2-40B4-BE49-F238E27FC236}">
                        <a16:creationId xmlns:a16="http://schemas.microsoft.com/office/drawing/2014/main" id="{9736D4F0-2E11-8A9F-5139-9F5694060778}"/>
                      </a:ext>
                    </a:extLst>
                  </p:cNvPr>
                  <p:cNvSpPr/>
                  <p:nvPr/>
                </p:nvSpPr>
                <p:spPr>
                  <a:xfrm>
                    <a:off x="4895731" y="4487930"/>
                    <a:ext cx="164676" cy="443930"/>
                  </a:xfrm>
                  <a:custGeom>
                    <a:avLst/>
                    <a:gdLst>
                      <a:gd name="connsiteX0" fmla="*/ 159424 w 164676"/>
                      <a:gd name="connsiteY0" fmla="*/ 443931 h 443930"/>
                      <a:gd name="connsiteX1" fmla="*/ 154429 w 164676"/>
                      <a:gd name="connsiteY1" fmla="*/ 440298 h 443930"/>
                      <a:gd name="connsiteX2" fmla="*/ 96301 w 164676"/>
                      <a:gd name="connsiteY2" fmla="*/ 285216 h 443930"/>
                      <a:gd name="connsiteX3" fmla="*/ 96074 w 164676"/>
                      <a:gd name="connsiteY3" fmla="*/ 284761 h 443930"/>
                      <a:gd name="connsiteX4" fmla="*/ 46802 w 164676"/>
                      <a:gd name="connsiteY4" fmla="*/ 140578 h 443930"/>
                      <a:gd name="connsiteX5" fmla="*/ 255 w 164676"/>
                      <a:gd name="connsiteY5" fmla="*/ 6840 h 443930"/>
                      <a:gd name="connsiteX6" fmla="*/ 3888 w 164676"/>
                      <a:gd name="connsiteY6" fmla="*/ 255 h 443930"/>
                      <a:gd name="connsiteX7" fmla="*/ 10473 w 164676"/>
                      <a:gd name="connsiteY7" fmla="*/ 3888 h 443930"/>
                      <a:gd name="connsiteX8" fmla="*/ 56793 w 164676"/>
                      <a:gd name="connsiteY8" fmla="*/ 136945 h 443930"/>
                      <a:gd name="connsiteX9" fmla="*/ 106292 w 164676"/>
                      <a:gd name="connsiteY9" fmla="*/ 281583 h 443930"/>
                      <a:gd name="connsiteX10" fmla="*/ 164420 w 164676"/>
                      <a:gd name="connsiteY10" fmla="*/ 437119 h 443930"/>
                      <a:gd name="connsiteX11" fmla="*/ 161014 w 164676"/>
                      <a:gd name="connsiteY11" fmla="*/ 443704 h 443930"/>
                      <a:gd name="connsiteX12" fmla="*/ 159424 w 164676"/>
                      <a:gd name="connsiteY12" fmla="*/ 443931 h 443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64676" h="443930">
                        <a:moveTo>
                          <a:pt x="159424" y="443931"/>
                        </a:moveTo>
                        <a:cubicBezTo>
                          <a:pt x="157154" y="443931"/>
                          <a:pt x="155110" y="442568"/>
                          <a:pt x="154429" y="440298"/>
                        </a:cubicBezTo>
                        <a:cubicBezTo>
                          <a:pt x="138081" y="389663"/>
                          <a:pt x="116964" y="336531"/>
                          <a:pt x="96301" y="285216"/>
                        </a:cubicBezTo>
                        <a:cubicBezTo>
                          <a:pt x="96301" y="284988"/>
                          <a:pt x="96074" y="284761"/>
                          <a:pt x="96074" y="284761"/>
                        </a:cubicBezTo>
                        <a:cubicBezTo>
                          <a:pt x="82451" y="235943"/>
                          <a:pt x="64286" y="187353"/>
                          <a:pt x="46802" y="140578"/>
                        </a:cubicBezTo>
                        <a:cubicBezTo>
                          <a:pt x="30454" y="97210"/>
                          <a:pt x="13652" y="52479"/>
                          <a:pt x="255" y="6840"/>
                        </a:cubicBezTo>
                        <a:cubicBezTo>
                          <a:pt x="-653" y="4115"/>
                          <a:pt x="936" y="1163"/>
                          <a:pt x="3888" y="255"/>
                        </a:cubicBezTo>
                        <a:cubicBezTo>
                          <a:pt x="6613" y="-653"/>
                          <a:pt x="9564" y="936"/>
                          <a:pt x="10473" y="3888"/>
                        </a:cubicBezTo>
                        <a:cubicBezTo>
                          <a:pt x="23642" y="49073"/>
                          <a:pt x="40445" y="93804"/>
                          <a:pt x="56793" y="136945"/>
                        </a:cubicBezTo>
                        <a:cubicBezTo>
                          <a:pt x="74504" y="183947"/>
                          <a:pt x="92669" y="232538"/>
                          <a:pt x="106292" y="281583"/>
                        </a:cubicBezTo>
                        <a:cubicBezTo>
                          <a:pt x="126955" y="333125"/>
                          <a:pt x="148071" y="386258"/>
                          <a:pt x="164420" y="437119"/>
                        </a:cubicBezTo>
                        <a:cubicBezTo>
                          <a:pt x="165328" y="439844"/>
                          <a:pt x="163738" y="442795"/>
                          <a:pt x="161014" y="443704"/>
                        </a:cubicBezTo>
                        <a:cubicBezTo>
                          <a:pt x="160560" y="443931"/>
                          <a:pt x="160105" y="443931"/>
                          <a:pt x="159424" y="44393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269" cap="flat">
                    <a:solidFill>
                      <a:schemeClr val="tx1">
                        <a:lumMod val="95000"/>
                        <a:lumOff val="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</p:grpSp>
            <p:grpSp>
              <p:nvGrpSpPr>
                <p:cNvPr id="114" name="Graphic 16">
                  <a:extLst>
                    <a:ext uri="{FF2B5EF4-FFF2-40B4-BE49-F238E27FC236}">
                      <a16:creationId xmlns:a16="http://schemas.microsoft.com/office/drawing/2014/main" id="{EF027641-2BC3-007E-5720-9008F442B8BD}"/>
                    </a:ext>
                  </a:extLst>
                </p:cNvPr>
                <p:cNvGrpSpPr/>
                <p:nvPr/>
              </p:nvGrpSpPr>
              <p:grpSpPr>
                <a:xfrm>
                  <a:off x="4763435" y="4488010"/>
                  <a:ext cx="167434" cy="443169"/>
                  <a:chOff x="4763435" y="4488010"/>
                  <a:chExt cx="167434" cy="443169"/>
                </a:xfrm>
              </p:grpSpPr>
              <p:sp>
                <p:nvSpPr>
                  <p:cNvPr id="115" name="Freeform: Shape 114">
                    <a:extLst>
                      <a:ext uri="{FF2B5EF4-FFF2-40B4-BE49-F238E27FC236}">
                        <a16:creationId xmlns:a16="http://schemas.microsoft.com/office/drawing/2014/main" id="{72B0317F-EF27-E7C8-EE31-F643311490C5}"/>
                      </a:ext>
                    </a:extLst>
                  </p:cNvPr>
                  <p:cNvSpPr/>
                  <p:nvPr/>
                </p:nvSpPr>
                <p:spPr>
                  <a:xfrm>
                    <a:off x="4768605" y="4493407"/>
                    <a:ext cx="156898" cy="432549"/>
                  </a:xfrm>
                  <a:custGeom>
                    <a:avLst/>
                    <a:gdLst>
                      <a:gd name="connsiteX0" fmla="*/ 0 w 156898"/>
                      <a:gd name="connsiteY0" fmla="*/ 0 h 432549"/>
                      <a:gd name="connsiteX1" fmla="*/ 102858 w 156898"/>
                      <a:gd name="connsiteY1" fmla="*/ 277922 h 432549"/>
                      <a:gd name="connsiteX2" fmla="*/ 156899 w 156898"/>
                      <a:gd name="connsiteY2" fmla="*/ 432550 h 432549"/>
                      <a:gd name="connsiteX3" fmla="*/ 0 w 156898"/>
                      <a:gd name="connsiteY3" fmla="*/ 0 h 432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6898" h="432549">
                        <a:moveTo>
                          <a:pt x="0" y="0"/>
                        </a:moveTo>
                        <a:cubicBezTo>
                          <a:pt x="34740" y="89462"/>
                          <a:pt x="66075" y="183692"/>
                          <a:pt x="102858" y="277922"/>
                        </a:cubicBezTo>
                        <a:cubicBezTo>
                          <a:pt x="118526" y="330373"/>
                          <a:pt x="144637" y="382597"/>
                          <a:pt x="156899" y="43255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269" cap="flat">
                    <a:solidFill>
                      <a:schemeClr val="tx1">
                        <a:lumMod val="95000"/>
                        <a:lumOff val="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  <p:sp>
                <p:nvSpPr>
                  <p:cNvPr id="116" name="Freeform: Shape 115">
                    <a:extLst>
                      <a:ext uri="{FF2B5EF4-FFF2-40B4-BE49-F238E27FC236}">
                        <a16:creationId xmlns:a16="http://schemas.microsoft.com/office/drawing/2014/main" id="{B4DD06BB-3F66-6EB4-CA93-62F3BB05D64D}"/>
                      </a:ext>
                    </a:extLst>
                  </p:cNvPr>
                  <p:cNvSpPr/>
                  <p:nvPr/>
                </p:nvSpPr>
                <p:spPr>
                  <a:xfrm>
                    <a:off x="4763435" y="4488010"/>
                    <a:ext cx="167434" cy="443169"/>
                  </a:xfrm>
                  <a:custGeom>
                    <a:avLst/>
                    <a:gdLst>
                      <a:gd name="connsiteX0" fmla="*/ 161841 w 167434"/>
                      <a:gd name="connsiteY0" fmla="*/ 443169 h 443169"/>
                      <a:gd name="connsiteX1" fmla="*/ 156846 w 167434"/>
                      <a:gd name="connsiteY1" fmla="*/ 439082 h 443169"/>
                      <a:gd name="connsiteX2" fmla="*/ 128009 w 167434"/>
                      <a:gd name="connsiteY2" fmla="*/ 354389 h 443169"/>
                      <a:gd name="connsiteX3" fmla="*/ 103033 w 167434"/>
                      <a:gd name="connsiteY3" fmla="*/ 284681 h 443169"/>
                      <a:gd name="connsiteX4" fmla="*/ 49901 w 167434"/>
                      <a:gd name="connsiteY4" fmla="*/ 141179 h 443169"/>
                      <a:gd name="connsiteX5" fmla="*/ 402 w 167434"/>
                      <a:gd name="connsiteY5" fmla="*/ 7213 h 443169"/>
                      <a:gd name="connsiteX6" fmla="*/ 3353 w 167434"/>
                      <a:gd name="connsiteY6" fmla="*/ 402 h 443169"/>
                      <a:gd name="connsiteX7" fmla="*/ 10165 w 167434"/>
                      <a:gd name="connsiteY7" fmla="*/ 3353 h 443169"/>
                      <a:gd name="connsiteX8" fmla="*/ 59891 w 167434"/>
                      <a:gd name="connsiteY8" fmla="*/ 137546 h 443169"/>
                      <a:gd name="connsiteX9" fmla="*/ 113023 w 167434"/>
                      <a:gd name="connsiteY9" fmla="*/ 281048 h 443169"/>
                      <a:gd name="connsiteX10" fmla="*/ 138000 w 167434"/>
                      <a:gd name="connsiteY10" fmla="*/ 350528 h 443169"/>
                      <a:gd name="connsiteX11" fmla="*/ 167291 w 167434"/>
                      <a:gd name="connsiteY11" fmla="*/ 436357 h 443169"/>
                      <a:gd name="connsiteX12" fmla="*/ 163431 w 167434"/>
                      <a:gd name="connsiteY12" fmla="*/ 442715 h 443169"/>
                      <a:gd name="connsiteX13" fmla="*/ 161841 w 167434"/>
                      <a:gd name="connsiteY13" fmla="*/ 443169 h 4431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67434" h="443169">
                        <a:moveTo>
                          <a:pt x="161841" y="443169"/>
                        </a:moveTo>
                        <a:cubicBezTo>
                          <a:pt x="159571" y="443169"/>
                          <a:pt x="157300" y="441580"/>
                          <a:pt x="156846" y="439082"/>
                        </a:cubicBezTo>
                        <a:cubicBezTo>
                          <a:pt x="150261" y="411608"/>
                          <a:pt x="139362" y="383906"/>
                          <a:pt x="128009" y="354389"/>
                        </a:cubicBezTo>
                        <a:cubicBezTo>
                          <a:pt x="119154" y="331683"/>
                          <a:pt x="110072" y="308068"/>
                          <a:pt x="103033" y="284681"/>
                        </a:cubicBezTo>
                        <a:cubicBezTo>
                          <a:pt x="84414" y="236998"/>
                          <a:pt x="66930" y="188180"/>
                          <a:pt x="49901" y="141179"/>
                        </a:cubicBezTo>
                        <a:cubicBezTo>
                          <a:pt x="33098" y="94632"/>
                          <a:pt x="17431" y="50809"/>
                          <a:pt x="402" y="7213"/>
                        </a:cubicBezTo>
                        <a:cubicBezTo>
                          <a:pt x="-734" y="4488"/>
                          <a:pt x="629" y="1537"/>
                          <a:pt x="3353" y="402"/>
                        </a:cubicBezTo>
                        <a:cubicBezTo>
                          <a:pt x="6078" y="-734"/>
                          <a:pt x="9030" y="629"/>
                          <a:pt x="10165" y="3353"/>
                        </a:cubicBezTo>
                        <a:cubicBezTo>
                          <a:pt x="27195" y="47176"/>
                          <a:pt x="43089" y="91226"/>
                          <a:pt x="59891" y="137546"/>
                        </a:cubicBezTo>
                        <a:cubicBezTo>
                          <a:pt x="76921" y="184547"/>
                          <a:pt x="94405" y="233138"/>
                          <a:pt x="113023" y="281048"/>
                        </a:cubicBezTo>
                        <a:cubicBezTo>
                          <a:pt x="120062" y="304435"/>
                          <a:pt x="129145" y="327822"/>
                          <a:pt x="138000" y="350528"/>
                        </a:cubicBezTo>
                        <a:cubicBezTo>
                          <a:pt x="149126" y="378911"/>
                          <a:pt x="160479" y="408202"/>
                          <a:pt x="167291" y="436357"/>
                        </a:cubicBezTo>
                        <a:cubicBezTo>
                          <a:pt x="167972" y="439082"/>
                          <a:pt x="166156" y="442034"/>
                          <a:pt x="163431" y="442715"/>
                        </a:cubicBezTo>
                        <a:cubicBezTo>
                          <a:pt x="162750" y="442942"/>
                          <a:pt x="162296" y="443169"/>
                          <a:pt x="161841" y="4431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269" cap="flat">
                    <a:solidFill>
                      <a:schemeClr val="tx1">
                        <a:lumMod val="95000"/>
                        <a:lumOff val="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</p:grpSp>
            <p:grpSp>
              <p:nvGrpSpPr>
                <p:cNvPr id="117" name="Graphic 16">
                  <a:extLst>
                    <a:ext uri="{FF2B5EF4-FFF2-40B4-BE49-F238E27FC236}">
                      <a16:creationId xmlns:a16="http://schemas.microsoft.com/office/drawing/2014/main" id="{4C79F4A9-40C6-F2EB-9013-9E8E27DA495E}"/>
                    </a:ext>
                  </a:extLst>
                </p:cNvPr>
                <p:cNvGrpSpPr/>
                <p:nvPr/>
              </p:nvGrpSpPr>
              <p:grpSpPr>
                <a:xfrm>
                  <a:off x="4934684" y="4172274"/>
                  <a:ext cx="517441" cy="184215"/>
                  <a:chOff x="4934684" y="4172274"/>
                  <a:chExt cx="517441" cy="184215"/>
                </a:xfrm>
              </p:grpSpPr>
              <p:sp>
                <p:nvSpPr>
                  <p:cNvPr id="118" name="Freeform: Shape 117">
                    <a:extLst>
                      <a:ext uri="{FF2B5EF4-FFF2-40B4-BE49-F238E27FC236}">
                        <a16:creationId xmlns:a16="http://schemas.microsoft.com/office/drawing/2014/main" id="{F9025B03-BCB4-2DAA-18B0-81D1D2E763CE}"/>
                      </a:ext>
                    </a:extLst>
                  </p:cNvPr>
                  <p:cNvSpPr/>
                  <p:nvPr/>
                </p:nvSpPr>
                <p:spPr>
                  <a:xfrm>
                    <a:off x="4940035" y="4177566"/>
                    <a:ext cx="507025" cy="173701"/>
                  </a:xfrm>
                  <a:custGeom>
                    <a:avLst/>
                    <a:gdLst>
                      <a:gd name="connsiteX0" fmla="*/ 0 w 507025"/>
                      <a:gd name="connsiteY0" fmla="*/ 173701 h 173701"/>
                      <a:gd name="connsiteX1" fmla="*/ 246588 w 507025"/>
                      <a:gd name="connsiteY1" fmla="*/ 68572 h 173701"/>
                      <a:gd name="connsiteX2" fmla="*/ 507026 w 507025"/>
                      <a:gd name="connsiteY2" fmla="*/ 0 h 173701"/>
                      <a:gd name="connsiteX3" fmla="*/ 0 w 507025"/>
                      <a:gd name="connsiteY3" fmla="*/ 173701 h 173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7025" h="173701">
                        <a:moveTo>
                          <a:pt x="0" y="173701"/>
                        </a:moveTo>
                        <a:cubicBezTo>
                          <a:pt x="69253" y="138053"/>
                          <a:pt x="151676" y="101269"/>
                          <a:pt x="246588" y="68572"/>
                        </a:cubicBezTo>
                        <a:cubicBezTo>
                          <a:pt x="341953" y="35876"/>
                          <a:pt x="430052" y="14305"/>
                          <a:pt x="507026" y="0"/>
                        </a:cubicBezTo>
                        <a:lnTo>
                          <a:pt x="0" y="17370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269" cap="flat">
                    <a:solidFill>
                      <a:schemeClr val="tx1">
                        <a:lumMod val="95000"/>
                        <a:lumOff val="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  <p:sp>
                <p:nvSpPr>
                  <p:cNvPr id="119" name="Freeform: Shape 118">
                    <a:extLst>
                      <a:ext uri="{FF2B5EF4-FFF2-40B4-BE49-F238E27FC236}">
                        <a16:creationId xmlns:a16="http://schemas.microsoft.com/office/drawing/2014/main" id="{9A44B625-A2FF-6912-C3D1-FDA978781EB4}"/>
                      </a:ext>
                    </a:extLst>
                  </p:cNvPr>
                  <p:cNvSpPr/>
                  <p:nvPr/>
                </p:nvSpPr>
                <p:spPr>
                  <a:xfrm>
                    <a:off x="4934684" y="4172274"/>
                    <a:ext cx="517441" cy="184215"/>
                  </a:xfrm>
                  <a:custGeom>
                    <a:avLst/>
                    <a:gdLst>
                      <a:gd name="connsiteX0" fmla="*/ 5351 w 517441"/>
                      <a:gd name="connsiteY0" fmla="*/ 184216 h 184215"/>
                      <a:gd name="connsiteX1" fmla="*/ 583 w 517441"/>
                      <a:gd name="connsiteY1" fmla="*/ 181264 h 184215"/>
                      <a:gd name="connsiteX2" fmla="*/ 2853 w 517441"/>
                      <a:gd name="connsiteY2" fmla="*/ 174225 h 184215"/>
                      <a:gd name="connsiteX3" fmla="*/ 250122 w 517441"/>
                      <a:gd name="connsiteY3" fmla="*/ 68869 h 184215"/>
                      <a:gd name="connsiteX4" fmla="*/ 511242 w 517441"/>
                      <a:gd name="connsiteY4" fmla="*/ 70 h 184215"/>
                      <a:gd name="connsiteX5" fmla="*/ 517372 w 517441"/>
                      <a:gd name="connsiteY5" fmla="*/ 4157 h 184215"/>
                      <a:gd name="connsiteX6" fmla="*/ 513285 w 517441"/>
                      <a:gd name="connsiteY6" fmla="*/ 10287 h 184215"/>
                      <a:gd name="connsiteX7" fmla="*/ 253755 w 517441"/>
                      <a:gd name="connsiteY7" fmla="*/ 78633 h 184215"/>
                      <a:gd name="connsiteX8" fmla="*/ 7849 w 517441"/>
                      <a:gd name="connsiteY8" fmla="*/ 183307 h 184215"/>
                      <a:gd name="connsiteX9" fmla="*/ 5351 w 517441"/>
                      <a:gd name="connsiteY9" fmla="*/ 184216 h 184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17441" h="184215">
                        <a:moveTo>
                          <a:pt x="5351" y="184216"/>
                        </a:moveTo>
                        <a:cubicBezTo>
                          <a:pt x="3535" y="184216"/>
                          <a:pt x="1718" y="183080"/>
                          <a:pt x="583" y="181264"/>
                        </a:cubicBezTo>
                        <a:cubicBezTo>
                          <a:pt x="-780" y="178766"/>
                          <a:pt x="356" y="175587"/>
                          <a:pt x="2853" y="174225"/>
                        </a:cubicBezTo>
                        <a:cubicBezTo>
                          <a:pt x="82325" y="133354"/>
                          <a:pt x="165656" y="97933"/>
                          <a:pt x="250122" y="68869"/>
                        </a:cubicBezTo>
                        <a:cubicBezTo>
                          <a:pt x="335043" y="39805"/>
                          <a:pt x="422915" y="16645"/>
                          <a:pt x="511242" y="70"/>
                        </a:cubicBezTo>
                        <a:cubicBezTo>
                          <a:pt x="514193" y="-384"/>
                          <a:pt x="516918" y="1432"/>
                          <a:pt x="517372" y="4157"/>
                        </a:cubicBezTo>
                        <a:cubicBezTo>
                          <a:pt x="517826" y="7109"/>
                          <a:pt x="516010" y="9833"/>
                          <a:pt x="513285" y="10287"/>
                        </a:cubicBezTo>
                        <a:cubicBezTo>
                          <a:pt x="425413" y="26636"/>
                          <a:pt x="338222" y="49569"/>
                          <a:pt x="253755" y="78633"/>
                        </a:cubicBezTo>
                        <a:cubicBezTo>
                          <a:pt x="169516" y="107469"/>
                          <a:pt x="86866" y="142664"/>
                          <a:pt x="7849" y="183307"/>
                        </a:cubicBezTo>
                        <a:cubicBezTo>
                          <a:pt x="6941" y="183988"/>
                          <a:pt x="6032" y="184216"/>
                          <a:pt x="5351" y="1842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269" cap="flat">
                    <a:solidFill>
                      <a:schemeClr val="tx1">
                        <a:lumMod val="95000"/>
                        <a:lumOff val="5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</p:grpSp>
          </p:grpSp>
          <p:grpSp>
            <p:nvGrpSpPr>
              <p:cNvPr id="120" name="Graphic 16">
                <a:extLst>
                  <a:ext uri="{FF2B5EF4-FFF2-40B4-BE49-F238E27FC236}">
                    <a16:creationId xmlns:a16="http://schemas.microsoft.com/office/drawing/2014/main" id="{677668AE-7033-CF2C-854E-D9432CE235BB}"/>
                  </a:ext>
                </a:extLst>
              </p:cNvPr>
              <p:cNvGrpSpPr/>
              <p:nvPr/>
            </p:nvGrpSpPr>
            <p:grpSpPr>
              <a:xfrm>
                <a:off x="4653134" y="4894401"/>
                <a:ext cx="736489" cy="791299"/>
                <a:chOff x="4653134" y="4894401"/>
                <a:chExt cx="736489" cy="791299"/>
              </a:xfrm>
            </p:grpSpPr>
            <p:sp>
              <p:nvSpPr>
                <p:cNvPr id="121" name="Freeform: Shape 120">
                  <a:extLst>
                    <a:ext uri="{FF2B5EF4-FFF2-40B4-BE49-F238E27FC236}">
                      <a16:creationId xmlns:a16="http://schemas.microsoft.com/office/drawing/2014/main" id="{E1AC4CFA-9DEB-2DFE-DA26-8D300C062110}"/>
                    </a:ext>
                  </a:extLst>
                </p:cNvPr>
                <p:cNvSpPr/>
                <p:nvPr/>
              </p:nvSpPr>
              <p:spPr>
                <a:xfrm>
                  <a:off x="4658406" y="4899449"/>
                  <a:ext cx="726057" cy="781193"/>
                </a:xfrm>
                <a:custGeom>
                  <a:avLst/>
                  <a:gdLst>
                    <a:gd name="connsiteX0" fmla="*/ 718039 w 726057"/>
                    <a:gd name="connsiteY0" fmla="*/ 193852 h 781193"/>
                    <a:gd name="connsiteX1" fmla="*/ 719856 w 726057"/>
                    <a:gd name="connsiteY1" fmla="*/ 157295 h 781193"/>
                    <a:gd name="connsiteX2" fmla="*/ 680574 w 726057"/>
                    <a:gd name="connsiteY2" fmla="*/ 156387 h 781193"/>
                    <a:gd name="connsiteX3" fmla="*/ 506419 w 726057"/>
                    <a:gd name="connsiteY3" fmla="*/ 340305 h 781193"/>
                    <a:gd name="connsiteX4" fmla="*/ 486438 w 726057"/>
                    <a:gd name="connsiteY4" fmla="*/ 329860 h 781193"/>
                    <a:gd name="connsiteX5" fmla="*/ 686024 w 726057"/>
                    <a:gd name="connsiteY5" fmla="*/ 107114 h 781193"/>
                    <a:gd name="connsiteX6" fmla="*/ 688748 w 726057"/>
                    <a:gd name="connsiteY6" fmla="*/ 75326 h 781193"/>
                    <a:gd name="connsiteX7" fmla="*/ 684661 w 726057"/>
                    <a:gd name="connsiteY7" fmla="*/ 68968 h 781193"/>
                    <a:gd name="connsiteX8" fmla="*/ 643109 w 726057"/>
                    <a:gd name="connsiteY8" fmla="*/ 64427 h 781193"/>
                    <a:gd name="connsiteX9" fmla="*/ 406739 w 726057"/>
                    <a:gd name="connsiteY9" fmla="*/ 307836 h 781193"/>
                    <a:gd name="connsiteX10" fmla="*/ 488708 w 726057"/>
                    <a:gd name="connsiteY10" fmla="*/ 38996 h 781193"/>
                    <a:gd name="connsiteX11" fmla="*/ 470770 w 726057"/>
                    <a:gd name="connsiteY11" fmla="*/ 5845 h 781193"/>
                    <a:gd name="connsiteX12" fmla="*/ 454422 w 726057"/>
                    <a:gd name="connsiteY12" fmla="*/ 1077 h 781193"/>
                    <a:gd name="connsiteX13" fmla="*/ 422407 w 726057"/>
                    <a:gd name="connsiteY13" fmla="*/ 16744 h 781193"/>
                    <a:gd name="connsiteX14" fmla="*/ 328404 w 726057"/>
                    <a:gd name="connsiteY14" fmla="*/ 251752 h 781193"/>
                    <a:gd name="connsiteX15" fmla="*/ 91580 w 726057"/>
                    <a:gd name="connsiteY15" fmla="*/ 309425 h 781193"/>
                    <a:gd name="connsiteX16" fmla="*/ 88628 w 726057"/>
                    <a:gd name="connsiteY16" fmla="*/ 306927 h 781193"/>
                    <a:gd name="connsiteX17" fmla="*/ 301 w 726057"/>
                    <a:gd name="connsiteY17" fmla="*/ 340305 h 781193"/>
                    <a:gd name="connsiteX18" fmla="*/ 165147 w 726057"/>
                    <a:gd name="connsiteY18" fmla="*/ 483353 h 781193"/>
                    <a:gd name="connsiteX19" fmla="*/ 71598 w 726057"/>
                    <a:gd name="connsiteY19" fmla="*/ 673630 h 781193"/>
                    <a:gd name="connsiteX20" fmla="*/ 167418 w 726057"/>
                    <a:gd name="connsiteY20" fmla="*/ 780348 h 781193"/>
                    <a:gd name="connsiteX21" fmla="*/ 448746 w 726057"/>
                    <a:gd name="connsiteY21" fmla="*/ 577584 h 781193"/>
                    <a:gd name="connsiteX22" fmla="*/ 699193 w 726057"/>
                    <a:gd name="connsiteY22" fmla="*/ 340305 h 781193"/>
                    <a:gd name="connsiteX23" fmla="*/ 602920 w 726057"/>
                    <a:gd name="connsiteY23" fmla="*/ 353021 h 781193"/>
                    <a:gd name="connsiteX24" fmla="*/ 576126 w 726057"/>
                    <a:gd name="connsiteY24" fmla="*/ 340305 h 781193"/>
                    <a:gd name="connsiteX25" fmla="*/ 718039 w 726057"/>
                    <a:gd name="connsiteY25" fmla="*/ 193852 h 781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726057" h="781193">
                      <a:moveTo>
                        <a:pt x="718039" y="193852"/>
                      </a:moveTo>
                      <a:cubicBezTo>
                        <a:pt x="727803" y="183861"/>
                        <a:pt x="728938" y="167967"/>
                        <a:pt x="719856" y="157295"/>
                      </a:cubicBezTo>
                      <a:cubicBezTo>
                        <a:pt x="709411" y="145261"/>
                        <a:pt x="691246" y="145034"/>
                        <a:pt x="680574" y="156387"/>
                      </a:cubicBezTo>
                      <a:lnTo>
                        <a:pt x="506419" y="340305"/>
                      </a:lnTo>
                      <a:lnTo>
                        <a:pt x="486438" y="329860"/>
                      </a:lnTo>
                      <a:lnTo>
                        <a:pt x="686024" y="107114"/>
                      </a:lnTo>
                      <a:cubicBezTo>
                        <a:pt x="693971" y="98259"/>
                        <a:pt x="695106" y="85544"/>
                        <a:pt x="688748" y="75326"/>
                      </a:cubicBezTo>
                      <a:lnTo>
                        <a:pt x="684661" y="68968"/>
                      </a:lnTo>
                      <a:cubicBezTo>
                        <a:pt x="675579" y="54436"/>
                        <a:pt x="655144" y="52166"/>
                        <a:pt x="643109" y="64427"/>
                      </a:cubicBezTo>
                      <a:lnTo>
                        <a:pt x="406739" y="307836"/>
                      </a:lnTo>
                      <a:lnTo>
                        <a:pt x="488708" y="38996"/>
                      </a:lnTo>
                      <a:cubicBezTo>
                        <a:pt x="493022" y="24919"/>
                        <a:pt x="484848" y="9933"/>
                        <a:pt x="470770" y="5845"/>
                      </a:cubicBezTo>
                      <a:lnTo>
                        <a:pt x="454422" y="1077"/>
                      </a:lnTo>
                      <a:cubicBezTo>
                        <a:pt x="441253" y="-2783"/>
                        <a:pt x="427402" y="4029"/>
                        <a:pt x="422407" y="16744"/>
                      </a:cubicBezTo>
                      <a:lnTo>
                        <a:pt x="328404" y="251752"/>
                      </a:lnTo>
                      <a:cubicBezTo>
                        <a:pt x="290258" y="347344"/>
                        <a:pt x="169007" y="377089"/>
                        <a:pt x="91580" y="309425"/>
                      </a:cubicBezTo>
                      <a:cubicBezTo>
                        <a:pt x="90671" y="308517"/>
                        <a:pt x="89536" y="307609"/>
                        <a:pt x="88628" y="306927"/>
                      </a:cubicBezTo>
                      <a:cubicBezTo>
                        <a:pt x="-9916" y="219282"/>
                        <a:pt x="301" y="340305"/>
                        <a:pt x="301" y="340305"/>
                      </a:cubicBezTo>
                      <a:lnTo>
                        <a:pt x="165147" y="483353"/>
                      </a:lnTo>
                      <a:cubicBezTo>
                        <a:pt x="165147" y="483353"/>
                        <a:pt x="75458" y="506968"/>
                        <a:pt x="71598" y="673630"/>
                      </a:cubicBezTo>
                      <a:cubicBezTo>
                        <a:pt x="70236" y="728806"/>
                        <a:pt x="112242" y="776261"/>
                        <a:pt x="167418" y="780348"/>
                      </a:cubicBezTo>
                      <a:cubicBezTo>
                        <a:pt x="255517" y="786706"/>
                        <a:pt x="384942" y="760821"/>
                        <a:pt x="448746" y="577584"/>
                      </a:cubicBezTo>
                      <a:cubicBezTo>
                        <a:pt x="448746" y="577584"/>
                        <a:pt x="657868" y="399795"/>
                        <a:pt x="699193" y="340305"/>
                      </a:cubicBezTo>
                      <a:cubicBezTo>
                        <a:pt x="740518" y="280815"/>
                        <a:pt x="691473" y="250162"/>
                        <a:pt x="602920" y="353021"/>
                      </a:cubicBezTo>
                      <a:cubicBezTo>
                        <a:pt x="514366" y="455652"/>
                        <a:pt x="538207" y="379133"/>
                        <a:pt x="576126" y="340305"/>
                      </a:cubicBezTo>
                      <a:cubicBezTo>
                        <a:pt x="604736" y="311015"/>
                        <a:pt x="681937" y="231089"/>
                        <a:pt x="718039" y="193852"/>
                      </a:cubicBezTo>
                      <a:close/>
                    </a:path>
                  </a:pathLst>
                </a:custGeom>
                <a:solidFill>
                  <a:srgbClr val="F2F2F2"/>
                </a:solidFill>
                <a:ln w="2269" cap="flat">
                  <a:solidFill>
                    <a:schemeClr val="tx1">
                      <a:lumMod val="95000"/>
                      <a:lumOff val="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22" name="Freeform: Shape 121">
                  <a:extLst>
                    <a:ext uri="{FF2B5EF4-FFF2-40B4-BE49-F238E27FC236}">
                      <a16:creationId xmlns:a16="http://schemas.microsoft.com/office/drawing/2014/main" id="{AE8DF0C0-05BE-9F2A-604A-3D3306E7B2A2}"/>
                    </a:ext>
                  </a:extLst>
                </p:cNvPr>
                <p:cNvSpPr/>
                <p:nvPr/>
              </p:nvSpPr>
              <p:spPr>
                <a:xfrm>
                  <a:off x="4653134" y="4894401"/>
                  <a:ext cx="736489" cy="791299"/>
                </a:xfrm>
                <a:custGeom>
                  <a:avLst/>
                  <a:gdLst>
                    <a:gd name="connsiteX0" fmla="*/ 196531 w 736489"/>
                    <a:gd name="connsiteY0" fmla="*/ 791300 h 791299"/>
                    <a:gd name="connsiteX1" fmla="*/ 172236 w 736489"/>
                    <a:gd name="connsiteY1" fmla="*/ 790392 h 791299"/>
                    <a:gd name="connsiteX2" fmla="*/ 71648 w 736489"/>
                    <a:gd name="connsiteY2" fmla="*/ 678451 h 791299"/>
                    <a:gd name="connsiteX3" fmla="*/ 160429 w 736489"/>
                    <a:gd name="connsiteY3" fmla="*/ 486585 h 791299"/>
                    <a:gd name="connsiteX4" fmla="*/ 2168 w 736489"/>
                    <a:gd name="connsiteY4" fmla="*/ 349213 h 791299"/>
                    <a:gd name="connsiteX5" fmla="*/ 351 w 736489"/>
                    <a:gd name="connsiteY5" fmla="*/ 345807 h 791299"/>
                    <a:gd name="connsiteX6" fmla="*/ 22830 w 736489"/>
                    <a:gd name="connsiteY6" fmla="*/ 277916 h 791299"/>
                    <a:gd name="connsiteX7" fmla="*/ 97306 w 736489"/>
                    <a:gd name="connsiteY7" fmla="*/ 308116 h 791299"/>
                    <a:gd name="connsiteX8" fmla="*/ 100258 w 736489"/>
                    <a:gd name="connsiteY8" fmla="*/ 310613 h 791299"/>
                    <a:gd name="connsiteX9" fmla="*/ 228320 w 736489"/>
                    <a:gd name="connsiteY9" fmla="*/ 341948 h 791299"/>
                    <a:gd name="connsiteX10" fmla="*/ 328908 w 736489"/>
                    <a:gd name="connsiteY10" fmla="*/ 254983 h 791299"/>
                    <a:gd name="connsiteX11" fmla="*/ 422911 w 736489"/>
                    <a:gd name="connsiteY11" fmla="*/ 19976 h 791299"/>
                    <a:gd name="connsiteX12" fmla="*/ 461284 w 736489"/>
                    <a:gd name="connsiteY12" fmla="*/ 1357 h 791299"/>
                    <a:gd name="connsiteX13" fmla="*/ 477632 w 736489"/>
                    <a:gd name="connsiteY13" fmla="*/ 6125 h 791299"/>
                    <a:gd name="connsiteX14" fmla="*/ 496705 w 736489"/>
                    <a:gd name="connsiteY14" fmla="*/ 21565 h 791299"/>
                    <a:gd name="connsiteX15" fmla="*/ 499203 w 736489"/>
                    <a:gd name="connsiteY15" fmla="*/ 45861 h 791299"/>
                    <a:gd name="connsiteX16" fmla="*/ 423592 w 736489"/>
                    <a:gd name="connsiteY16" fmla="*/ 294038 h 791299"/>
                    <a:gd name="connsiteX17" fmla="*/ 644749 w 736489"/>
                    <a:gd name="connsiteY17" fmla="*/ 66069 h 791299"/>
                    <a:gd name="connsiteX18" fmla="*/ 670860 w 736489"/>
                    <a:gd name="connsiteY18" fmla="*/ 56533 h 791299"/>
                    <a:gd name="connsiteX19" fmla="*/ 694475 w 736489"/>
                    <a:gd name="connsiteY19" fmla="*/ 71291 h 791299"/>
                    <a:gd name="connsiteX20" fmla="*/ 698562 w 736489"/>
                    <a:gd name="connsiteY20" fmla="*/ 77649 h 791299"/>
                    <a:gd name="connsiteX21" fmla="*/ 695156 w 736489"/>
                    <a:gd name="connsiteY21" fmla="*/ 115568 h 791299"/>
                    <a:gd name="connsiteX22" fmla="*/ 500111 w 736489"/>
                    <a:gd name="connsiteY22" fmla="*/ 333092 h 791299"/>
                    <a:gd name="connsiteX23" fmla="*/ 510556 w 736489"/>
                    <a:gd name="connsiteY23" fmla="*/ 338542 h 791299"/>
                    <a:gd name="connsiteX24" fmla="*/ 681986 w 736489"/>
                    <a:gd name="connsiteY24" fmla="*/ 157574 h 791299"/>
                    <a:gd name="connsiteX25" fmla="*/ 705828 w 736489"/>
                    <a:gd name="connsiteY25" fmla="*/ 147584 h 791299"/>
                    <a:gd name="connsiteX26" fmla="*/ 729215 w 736489"/>
                    <a:gd name="connsiteY26" fmla="*/ 158710 h 791299"/>
                    <a:gd name="connsiteX27" fmla="*/ 727171 w 736489"/>
                    <a:gd name="connsiteY27" fmla="*/ 202305 h 791299"/>
                    <a:gd name="connsiteX28" fmla="*/ 723311 w 736489"/>
                    <a:gd name="connsiteY28" fmla="*/ 198672 h 791299"/>
                    <a:gd name="connsiteX29" fmla="*/ 727171 w 736489"/>
                    <a:gd name="connsiteY29" fmla="*/ 202305 h 791299"/>
                    <a:gd name="connsiteX30" fmla="*/ 726263 w 736489"/>
                    <a:gd name="connsiteY30" fmla="*/ 203213 h 791299"/>
                    <a:gd name="connsiteX31" fmla="*/ 585259 w 736489"/>
                    <a:gd name="connsiteY31" fmla="*/ 348532 h 791299"/>
                    <a:gd name="connsiteX32" fmla="*/ 552789 w 736489"/>
                    <a:gd name="connsiteY32" fmla="*/ 403254 h 791299"/>
                    <a:gd name="connsiteX33" fmla="*/ 604332 w 736489"/>
                    <a:gd name="connsiteY33" fmla="*/ 353982 h 791299"/>
                    <a:gd name="connsiteX34" fmla="*/ 716727 w 736489"/>
                    <a:gd name="connsiteY34" fmla="*/ 289496 h 791299"/>
                    <a:gd name="connsiteX35" fmla="*/ 709007 w 736489"/>
                    <a:gd name="connsiteY35" fmla="*/ 347851 h 791299"/>
                    <a:gd name="connsiteX36" fmla="*/ 458786 w 736489"/>
                    <a:gd name="connsiteY36" fmla="*/ 585129 h 791299"/>
                    <a:gd name="connsiteX37" fmla="*/ 196531 w 736489"/>
                    <a:gd name="connsiteY37" fmla="*/ 791300 h 791299"/>
                    <a:gd name="connsiteX38" fmla="*/ 10796 w 736489"/>
                    <a:gd name="connsiteY38" fmla="*/ 342856 h 791299"/>
                    <a:gd name="connsiteX39" fmla="*/ 174052 w 736489"/>
                    <a:gd name="connsiteY39" fmla="*/ 484541 h 791299"/>
                    <a:gd name="connsiteX40" fmla="*/ 175642 w 736489"/>
                    <a:gd name="connsiteY40" fmla="*/ 489764 h 791299"/>
                    <a:gd name="connsiteX41" fmla="*/ 171782 w 736489"/>
                    <a:gd name="connsiteY41" fmla="*/ 493624 h 791299"/>
                    <a:gd name="connsiteX42" fmla="*/ 82093 w 736489"/>
                    <a:gd name="connsiteY42" fmla="*/ 678905 h 791299"/>
                    <a:gd name="connsiteX43" fmla="*/ 172917 w 736489"/>
                    <a:gd name="connsiteY43" fmla="*/ 780174 h 791299"/>
                    <a:gd name="connsiteX44" fmla="*/ 448795 w 736489"/>
                    <a:gd name="connsiteY44" fmla="*/ 581042 h 791299"/>
                    <a:gd name="connsiteX45" fmla="*/ 450385 w 736489"/>
                    <a:gd name="connsiteY45" fmla="*/ 578771 h 791299"/>
                    <a:gd name="connsiteX46" fmla="*/ 699924 w 736489"/>
                    <a:gd name="connsiteY46" fmla="*/ 342629 h 791299"/>
                    <a:gd name="connsiteX47" fmla="*/ 709915 w 736489"/>
                    <a:gd name="connsiteY47" fmla="*/ 298579 h 791299"/>
                    <a:gd name="connsiteX48" fmla="*/ 611825 w 736489"/>
                    <a:gd name="connsiteY48" fmla="*/ 361702 h 791299"/>
                    <a:gd name="connsiteX49" fmla="*/ 548929 w 736489"/>
                    <a:gd name="connsiteY49" fmla="*/ 414607 h 791299"/>
                    <a:gd name="connsiteX50" fmla="*/ 542571 w 736489"/>
                    <a:gd name="connsiteY50" fmla="*/ 408476 h 791299"/>
                    <a:gd name="connsiteX51" fmla="*/ 577312 w 736489"/>
                    <a:gd name="connsiteY51" fmla="*/ 341948 h 791299"/>
                    <a:gd name="connsiteX52" fmla="*/ 718316 w 736489"/>
                    <a:gd name="connsiteY52" fmla="*/ 196629 h 791299"/>
                    <a:gd name="connsiteX53" fmla="*/ 719224 w 736489"/>
                    <a:gd name="connsiteY53" fmla="*/ 195721 h 791299"/>
                    <a:gd name="connsiteX54" fmla="*/ 721041 w 736489"/>
                    <a:gd name="connsiteY54" fmla="*/ 166203 h 791299"/>
                    <a:gd name="connsiteX55" fmla="*/ 705374 w 736489"/>
                    <a:gd name="connsiteY55" fmla="*/ 158710 h 791299"/>
                    <a:gd name="connsiteX56" fmla="*/ 689479 w 736489"/>
                    <a:gd name="connsiteY56" fmla="*/ 165295 h 791299"/>
                    <a:gd name="connsiteX57" fmla="*/ 515324 w 736489"/>
                    <a:gd name="connsiteY57" fmla="*/ 349213 h 791299"/>
                    <a:gd name="connsiteX58" fmla="*/ 509193 w 736489"/>
                    <a:gd name="connsiteY58" fmla="*/ 350349 h 791299"/>
                    <a:gd name="connsiteX59" fmla="*/ 489212 w 736489"/>
                    <a:gd name="connsiteY59" fmla="*/ 339904 h 791299"/>
                    <a:gd name="connsiteX60" fmla="*/ 486487 w 736489"/>
                    <a:gd name="connsiteY60" fmla="*/ 336271 h 791299"/>
                    <a:gd name="connsiteX61" fmla="*/ 487623 w 736489"/>
                    <a:gd name="connsiteY61" fmla="*/ 331730 h 791299"/>
                    <a:gd name="connsiteX62" fmla="*/ 687209 w 736489"/>
                    <a:gd name="connsiteY62" fmla="*/ 108983 h 791299"/>
                    <a:gd name="connsiteX63" fmla="*/ 689479 w 736489"/>
                    <a:gd name="connsiteY63" fmla="*/ 83553 h 791299"/>
                    <a:gd name="connsiteX64" fmla="*/ 685392 w 736489"/>
                    <a:gd name="connsiteY64" fmla="*/ 77195 h 791299"/>
                    <a:gd name="connsiteX65" fmla="*/ 669498 w 736489"/>
                    <a:gd name="connsiteY65" fmla="*/ 67205 h 791299"/>
                    <a:gd name="connsiteX66" fmla="*/ 652014 w 736489"/>
                    <a:gd name="connsiteY66" fmla="*/ 73562 h 791299"/>
                    <a:gd name="connsiteX67" fmla="*/ 415645 w 736489"/>
                    <a:gd name="connsiteY67" fmla="*/ 316971 h 791299"/>
                    <a:gd name="connsiteX68" fmla="*/ 409287 w 736489"/>
                    <a:gd name="connsiteY68" fmla="*/ 317879 h 791299"/>
                    <a:gd name="connsiteX69" fmla="*/ 407016 w 736489"/>
                    <a:gd name="connsiteY69" fmla="*/ 311748 h 791299"/>
                    <a:gd name="connsiteX70" fmla="*/ 488985 w 736489"/>
                    <a:gd name="connsiteY70" fmla="*/ 42909 h 791299"/>
                    <a:gd name="connsiteX71" fmla="*/ 487396 w 736489"/>
                    <a:gd name="connsiteY71" fmla="*/ 26561 h 791299"/>
                    <a:gd name="connsiteX72" fmla="*/ 474680 w 736489"/>
                    <a:gd name="connsiteY72" fmla="*/ 16343 h 791299"/>
                    <a:gd name="connsiteX73" fmla="*/ 458332 w 736489"/>
                    <a:gd name="connsiteY73" fmla="*/ 11575 h 791299"/>
                    <a:gd name="connsiteX74" fmla="*/ 432674 w 736489"/>
                    <a:gd name="connsiteY74" fmla="*/ 24063 h 791299"/>
                    <a:gd name="connsiteX75" fmla="*/ 338671 w 736489"/>
                    <a:gd name="connsiteY75" fmla="*/ 259071 h 791299"/>
                    <a:gd name="connsiteX76" fmla="*/ 230818 w 736489"/>
                    <a:gd name="connsiteY76" fmla="*/ 352392 h 791299"/>
                    <a:gd name="connsiteX77" fmla="*/ 93446 w 736489"/>
                    <a:gd name="connsiteY77" fmla="*/ 318787 h 791299"/>
                    <a:gd name="connsiteX78" fmla="*/ 90494 w 736489"/>
                    <a:gd name="connsiteY78" fmla="*/ 316063 h 791299"/>
                    <a:gd name="connsiteX79" fmla="*/ 27599 w 736489"/>
                    <a:gd name="connsiteY79" fmla="*/ 287453 h 791299"/>
                    <a:gd name="connsiteX80" fmla="*/ 10796 w 736489"/>
                    <a:gd name="connsiteY80" fmla="*/ 342856 h 791299"/>
                    <a:gd name="connsiteX81" fmla="*/ 552789 w 736489"/>
                    <a:gd name="connsiteY81" fmla="*/ 405297 h 791299"/>
                    <a:gd name="connsiteX82" fmla="*/ 552789 w 736489"/>
                    <a:gd name="connsiteY82" fmla="*/ 405297 h 791299"/>
                    <a:gd name="connsiteX83" fmla="*/ 552789 w 736489"/>
                    <a:gd name="connsiteY83" fmla="*/ 405297 h 791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</a:cxnLst>
                  <a:rect l="l" t="t" r="r" b="b"/>
                  <a:pathLst>
                    <a:path w="736489" h="791299">
                      <a:moveTo>
                        <a:pt x="196531" y="791300"/>
                      </a:moveTo>
                      <a:cubicBezTo>
                        <a:pt x="188357" y="791300"/>
                        <a:pt x="180183" y="791073"/>
                        <a:pt x="172236" y="790392"/>
                      </a:cubicBezTo>
                      <a:cubicBezTo>
                        <a:pt x="114563" y="786305"/>
                        <a:pt x="70286" y="737033"/>
                        <a:pt x="71648" y="678451"/>
                      </a:cubicBezTo>
                      <a:cubicBezTo>
                        <a:pt x="74827" y="538809"/>
                        <a:pt x="137042" y="497257"/>
                        <a:pt x="160429" y="486585"/>
                      </a:cubicBezTo>
                      <a:lnTo>
                        <a:pt x="2168" y="349213"/>
                      </a:lnTo>
                      <a:cubicBezTo>
                        <a:pt x="1032" y="348305"/>
                        <a:pt x="578" y="347170"/>
                        <a:pt x="351" y="345807"/>
                      </a:cubicBezTo>
                      <a:cubicBezTo>
                        <a:pt x="124" y="343537"/>
                        <a:pt x="-3963" y="291313"/>
                        <a:pt x="22830" y="277916"/>
                      </a:cubicBezTo>
                      <a:cubicBezTo>
                        <a:pt x="40314" y="269061"/>
                        <a:pt x="64836" y="279052"/>
                        <a:pt x="97306" y="308116"/>
                      </a:cubicBezTo>
                      <a:lnTo>
                        <a:pt x="100258" y="310613"/>
                      </a:lnTo>
                      <a:cubicBezTo>
                        <a:pt x="135679" y="341493"/>
                        <a:pt x="182454" y="353073"/>
                        <a:pt x="228320" y="341948"/>
                      </a:cubicBezTo>
                      <a:cubicBezTo>
                        <a:pt x="274640" y="330822"/>
                        <a:pt x="311197" y="299033"/>
                        <a:pt x="328908" y="254983"/>
                      </a:cubicBezTo>
                      <a:lnTo>
                        <a:pt x="422911" y="19976"/>
                      </a:lnTo>
                      <a:cubicBezTo>
                        <a:pt x="429041" y="4763"/>
                        <a:pt x="445390" y="-3411"/>
                        <a:pt x="461284" y="1357"/>
                      </a:cubicBezTo>
                      <a:lnTo>
                        <a:pt x="477632" y="6125"/>
                      </a:lnTo>
                      <a:cubicBezTo>
                        <a:pt x="485806" y="8623"/>
                        <a:pt x="492618" y="14072"/>
                        <a:pt x="496705" y="21565"/>
                      </a:cubicBezTo>
                      <a:cubicBezTo>
                        <a:pt x="500792" y="29058"/>
                        <a:pt x="501700" y="37687"/>
                        <a:pt x="499203" y="45861"/>
                      </a:cubicBezTo>
                      <a:lnTo>
                        <a:pt x="423592" y="294038"/>
                      </a:lnTo>
                      <a:lnTo>
                        <a:pt x="644749" y="66069"/>
                      </a:lnTo>
                      <a:cubicBezTo>
                        <a:pt x="651560" y="59030"/>
                        <a:pt x="661097" y="55624"/>
                        <a:pt x="670860" y="56533"/>
                      </a:cubicBezTo>
                      <a:cubicBezTo>
                        <a:pt x="680624" y="57668"/>
                        <a:pt x="689252" y="62890"/>
                        <a:pt x="694475" y="71291"/>
                      </a:cubicBezTo>
                      <a:lnTo>
                        <a:pt x="698562" y="77649"/>
                      </a:lnTo>
                      <a:cubicBezTo>
                        <a:pt x="706055" y="89456"/>
                        <a:pt x="704692" y="105124"/>
                        <a:pt x="695156" y="115568"/>
                      </a:cubicBezTo>
                      <a:lnTo>
                        <a:pt x="500111" y="333092"/>
                      </a:lnTo>
                      <a:lnTo>
                        <a:pt x="510556" y="338542"/>
                      </a:lnTo>
                      <a:lnTo>
                        <a:pt x="681986" y="157574"/>
                      </a:lnTo>
                      <a:cubicBezTo>
                        <a:pt x="688117" y="150990"/>
                        <a:pt x="696745" y="147357"/>
                        <a:pt x="705828" y="147584"/>
                      </a:cubicBezTo>
                      <a:cubicBezTo>
                        <a:pt x="714683" y="147811"/>
                        <a:pt x="723311" y="151898"/>
                        <a:pt x="729215" y="158710"/>
                      </a:cubicBezTo>
                      <a:cubicBezTo>
                        <a:pt x="739660" y="170971"/>
                        <a:pt x="738752" y="190044"/>
                        <a:pt x="727171" y="202305"/>
                      </a:cubicBezTo>
                      <a:lnTo>
                        <a:pt x="723311" y="198672"/>
                      </a:lnTo>
                      <a:lnTo>
                        <a:pt x="727171" y="202305"/>
                      </a:lnTo>
                      <a:lnTo>
                        <a:pt x="726263" y="203213"/>
                      </a:lnTo>
                      <a:cubicBezTo>
                        <a:pt x="689706" y="240906"/>
                        <a:pt x="613414" y="319469"/>
                        <a:pt x="585259" y="348532"/>
                      </a:cubicBezTo>
                      <a:cubicBezTo>
                        <a:pt x="565277" y="369195"/>
                        <a:pt x="553016" y="395534"/>
                        <a:pt x="552789" y="403254"/>
                      </a:cubicBezTo>
                      <a:cubicBezTo>
                        <a:pt x="556649" y="401891"/>
                        <a:pt x="570046" y="394171"/>
                        <a:pt x="604332" y="353982"/>
                      </a:cubicBezTo>
                      <a:cubicBezTo>
                        <a:pt x="662232" y="286772"/>
                        <a:pt x="701059" y="277235"/>
                        <a:pt x="716727" y="289496"/>
                      </a:cubicBezTo>
                      <a:cubicBezTo>
                        <a:pt x="729669" y="299487"/>
                        <a:pt x="726490" y="322420"/>
                        <a:pt x="709007" y="347851"/>
                      </a:cubicBezTo>
                      <a:cubicBezTo>
                        <a:pt x="668817" y="405524"/>
                        <a:pt x="476724" y="569689"/>
                        <a:pt x="458786" y="585129"/>
                      </a:cubicBezTo>
                      <a:cubicBezTo>
                        <a:pt x="399977" y="752245"/>
                        <a:pt x="288264" y="791300"/>
                        <a:pt x="196531" y="791300"/>
                      </a:cubicBezTo>
                      <a:close/>
                      <a:moveTo>
                        <a:pt x="10796" y="342856"/>
                      </a:moveTo>
                      <a:lnTo>
                        <a:pt x="174052" y="484541"/>
                      </a:lnTo>
                      <a:cubicBezTo>
                        <a:pt x="175415" y="485904"/>
                        <a:pt x="176096" y="487720"/>
                        <a:pt x="175642" y="489764"/>
                      </a:cubicBezTo>
                      <a:cubicBezTo>
                        <a:pt x="175188" y="491580"/>
                        <a:pt x="173825" y="493170"/>
                        <a:pt x="171782" y="493624"/>
                      </a:cubicBezTo>
                      <a:cubicBezTo>
                        <a:pt x="170874" y="493851"/>
                        <a:pt x="85953" y="518827"/>
                        <a:pt x="82093" y="678905"/>
                      </a:cubicBezTo>
                      <a:cubicBezTo>
                        <a:pt x="80958" y="732037"/>
                        <a:pt x="120693" y="776314"/>
                        <a:pt x="172917" y="780174"/>
                      </a:cubicBezTo>
                      <a:cubicBezTo>
                        <a:pt x="264877" y="786759"/>
                        <a:pt x="387262" y="757695"/>
                        <a:pt x="448795" y="581042"/>
                      </a:cubicBezTo>
                      <a:cubicBezTo>
                        <a:pt x="449022" y="580134"/>
                        <a:pt x="449704" y="579453"/>
                        <a:pt x="450385" y="578771"/>
                      </a:cubicBezTo>
                      <a:cubicBezTo>
                        <a:pt x="452428" y="576955"/>
                        <a:pt x="659507" y="400756"/>
                        <a:pt x="699924" y="342629"/>
                      </a:cubicBezTo>
                      <a:cubicBezTo>
                        <a:pt x="716046" y="319469"/>
                        <a:pt x="716500" y="303574"/>
                        <a:pt x="709915" y="298579"/>
                      </a:cubicBezTo>
                      <a:cubicBezTo>
                        <a:pt x="699697" y="290632"/>
                        <a:pt x="664276" y="301077"/>
                        <a:pt x="611825" y="361702"/>
                      </a:cubicBezTo>
                      <a:cubicBezTo>
                        <a:pt x="563461" y="417786"/>
                        <a:pt x="552789" y="415515"/>
                        <a:pt x="548929" y="414607"/>
                      </a:cubicBezTo>
                      <a:cubicBezTo>
                        <a:pt x="545750" y="413926"/>
                        <a:pt x="543480" y="411655"/>
                        <a:pt x="542571" y="408476"/>
                      </a:cubicBezTo>
                      <a:cubicBezTo>
                        <a:pt x="538711" y="395534"/>
                        <a:pt x="558466" y="361475"/>
                        <a:pt x="577312" y="341948"/>
                      </a:cubicBezTo>
                      <a:cubicBezTo>
                        <a:pt x="605694" y="312884"/>
                        <a:pt x="681986" y="234321"/>
                        <a:pt x="718316" y="196629"/>
                      </a:cubicBezTo>
                      <a:lnTo>
                        <a:pt x="719224" y="195721"/>
                      </a:lnTo>
                      <a:cubicBezTo>
                        <a:pt x="727171" y="187547"/>
                        <a:pt x="728080" y="174604"/>
                        <a:pt x="721041" y="166203"/>
                      </a:cubicBezTo>
                      <a:cubicBezTo>
                        <a:pt x="716954" y="161435"/>
                        <a:pt x="711504" y="158937"/>
                        <a:pt x="705374" y="158710"/>
                      </a:cubicBezTo>
                      <a:cubicBezTo>
                        <a:pt x="699243" y="158483"/>
                        <a:pt x="693566" y="160980"/>
                        <a:pt x="689479" y="165295"/>
                      </a:cubicBezTo>
                      <a:lnTo>
                        <a:pt x="515324" y="349213"/>
                      </a:lnTo>
                      <a:cubicBezTo>
                        <a:pt x="513735" y="350803"/>
                        <a:pt x="511237" y="351257"/>
                        <a:pt x="509193" y="350349"/>
                      </a:cubicBezTo>
                      <a:lnTo>
                        <a:pt x="489212" y="339904"/>
                      </a:lnTo>
                      <a:cubicBezTo>
                        <a:pt x="487850" y="339223"/>
                        <a:pt x="486715" y="337860"/>
                        <a:pt x="486487" y="336271"/>
                      </a:cubicBezTo>
                      <a:cubicBezTo>
                        <a:pt x="486260" y="334681"/>
                        <a:pt x="486715" y="333092"/>
                        <a:pt x="487623" y="331730"/>
                      </a:cubicBezTo>
                      <a:lnTo>
                        <a:pt x="687209" y="108983"/>
                      </a:lnTo>
                      <a:cubicBezTo>
                        <a:pt x="693566" y="101945"/>
                        <a:pt x="694475" y="91500"/>
                        <a:pt x="689479" y="83553"/>
                      </a:cubicBezTo>
                      <a:lnTo>
                        <a:pt x="685392" y="77195"/>
                      </a:lnTo>
                      <a:cubicBezTo>
                        <a:pt x="681986" y="71518"/>
                        <a:pt x="676083" y="67886"/>
                        <a:pt x="669498" y="67205"/>
                      </a:cubicBezTo>
                      <a:cubicBezTo>
                        <a:pt x="662913" y="66523"/>
                        <a:pt x="656556" y="68794"/>
                        <a:pt x="652014" y="73562"/>
                      </a:cubicBezTo>
                      <a:lnTo>
                        <a:pt x="415645" y="316971"/>
                      </a:lnTo>
                      <a:cubicBezTo>
                        <a:pt x="414055" y="318787"/>
                        <a:pt x="411331" y="319014"/>
                        <a:pt x="409287" y="317879"/>
                      </a:cubicBezTo>
                      <a:cubicBezTo>
                        <a:pt x="407243" y="316744"/>
                        <a:pt x="406335" y="314246"/>
                        <a:pt x="407016" y="311748"/>
                      </a:cubicBezTo>
                      <a:lnTo>
                        <a:pt x="488985" y="42909"/>
                      </a:lnTo>
                      <a:cubicBezTo>
                        <a:pt x="490574" y="37459"/>
                        <a:pt x="490120" y="31556"/>
                        <a:pt x="487396" y="26561"/>
                      </a:cubicBezTo>
                      <a:cubicBezTo>
                        <a:pt x="484671" y="21565"/>
                        <a:pt x="480130" y="17932"/>
                        <a:pt x="474680" y="16343"/>
                      </a:cubicBezTo>
                      <a:lnTo>
                        <a:pt x="458332" y="11575"/>
                      </a:lnTo>
                      <a:cubicBezTo>
                        <a:pt x="447660" y="8396"/>
                        <a:pt x="436761" y="13845"/>
                        <a:pt x="432674" y="24063"/>
                      </a:cubicBezTo>
                      <a:lnTo>
                        <a:pt x="338671" y="259071"/>
                      </a:lnTo>
                      <a:cubicBezTo>
                        <a:pt x="319825" y="306299"/>
                        <a:pt x="280544" y="340358"/>
                        <a:pt x="230818" y="352392"/>
                      </a:cubicBezTo>
                      <a:cubicBezTo>
                        <a:pt x="181545" y="364199"/>
                        <a:pt x="131365" y="351938"/>
                        <a:pt x="93446" y="318787"/>
                      </a:cubicBezTo>
                      <a:lnTo>
                        <a:pt x="90494" y="316063"/>
                      </a:lnTo>
                      <a:cubicBezTo>
                        <a:pt x="62339" y="290859"/>
                        <a:pt x="40541" y="281095"/>
                        <a:pt x="27599" y="287453"/>
                      </a:cubicBezTo>
                      <a:cubicBezTo>
                        <a:pt x="11477" y="295400"/>
                        <a:pt x="9888" y="328324"/>
                        <a:pt x="10796" y="342856"/>
                      </a:cubicBezTo>
                      <a:close/>
                      <a:moveTo>
                        <a:pt x="552789" y="405297"/>
                      </a:moveTo>
                      <a:lnTo>
                        <a:pt x="552789" y="405297"/>
                      </a:lnTo>
                      <a:lnTo>
                        <a:pt x="552789" y="4052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2269" cap="flat">
                  <a:solidFill>
                    <a:schemeClr val="tx1">
                      <a:lumMod val="95000"/>
                      <a:lumOff val="5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</p:grpSp>
        </p:grp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894A863-5943-BB53-BDF5-614E121A8AF8}"/>
                </a:ext>
              </a:extLst>
            </p:cNvPr>
            <p:cNvSpPr/>
            <p:nvPr/>
          </p:nvSpPr>
          <p:spPr>
            <a:xfrm>
              <a:off x="6528948" y="4806596"/>
              <a:ext cx="775091" cy="700408"/>
            </a:xfrm>
            <a:custGeom>
              <a:avLst/>
              <a:gdLst>
                <a:gd name="connsiteX0" fmla="*/ 250957 w 775091"/>
                <a:gd name="connsiteY0" fmla="*/ 700409 h 700408"/>
                <a:gd name="connsiteX1" fmla="*/ 283 w 775091"/>
                <a:gd name="connsiteY1" fmla="*/ 225625 h 700408"/>
                <a:gd name="connsiteX2" fmla="*/ 205545 w 775091"/>
                <a:gd name="connsiteY2" fmla="*/ 12870 h 700408"/>
                <a:gd name="connsiteX3" fmla="*/ 756394 w 775091"/>
                <a:gd name="connsiteY3" fmla="*/ 119134 h 700408"/>
                <a:gd name="connsiteX4" fmla="*/ 250957 w 775091"/>
                <a:gd name="connsiteY4" fmla="*/ 700409 h 70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091" h="700408">
                  <a:moveTo>
                    <a:pt x="250957" y="700409"/>
                  </a:moveTo>
                  <a:cubicBezTo>
                    <a:pt x="95194" y="632063"/>
                    <a:pt x="-6075" y="412269"/>
                    <a:pt x="283" y="225625"/>
                  </a:cubicBezTo>
                  <a:lnTo>
                    <a:pt x="205545" y="12870"/>
                  </a:lnTo>
                  <a:cubicBezTo>
                    <a:pt x="309312" y="-35721"/>
                    <a:pt x="528425" y="65094"/>
                    <a:pt x="756394" y="119134"/>
                  </a:cubicBezTo>
                  <a:cubicBezTo>
                    <a:pt x="854711" y="488561"/>
                    <a:pt x="547499" y="652953"/>
                    <a:pt x="250957" y="700409"/>
                  </a:cubicBezTo>
                  <a:close/>
                </a:path>
              </a:pathLst>
            </a:custGeom>
            <a:solidFill>
              <a:srgbClr val="000000"/>
            </a:solidFill>
            <a:ln w="2269" cap="flat">
              <a:solidFill>
                <a:schemeClr val="tx1">
                  <a:lumMod val="95000"/>
                  <a:lumOff val="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grpSp>
          <p:nvGrpSpPr>
            <p:cNvPr id="124" name="Graphic 16">
              <a:extLst>
                <a:ext uri="{FF2B5EF4-FFF2-40B4-BE49-F238E27FC236}">
                  <a16:creationId xmlns:a16="http://schemas.microsoft.com/office/drawing/2014/main" id="{9FF2036E-8137-2412-9F1F-41C5C58715DA}"/>
                </a:ext>
              </a:extLst>
            </p:cNvPr>
            <p:cNvGrpSpPr/>
            <p:nvPr/>
          </p:nvGrpSpPr>
          <p:grpSpPr>
            <a:xfrm>
              <a:off x="4282710" y="3187052"/>
              <a:ext cx="1000274" cy="836567"/>
              <a:chOff x="4282710" y="3187052"/>
              <a:chExt cx="1000274" cy="836567"/>
            </a:xfrm>
          </p:grpSpPr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E6AAF875-BA7D-342A-0555-5F275DF4FA08}"/>
                  </a:ext>
                </a:extLst>
              </p:cNvPr>
              <p:cNvSpPr/>
              <p:nvPr/>
            </p:nvSpPr>
            <p:spPr>
              <a:xfrm>
                <a:off x="4287820" y="3192301"/>
                <a:ext cx="989539" cy="826362"/>
              </a:xfrm>
              <a:custGeom>
                <a:avLst/>
                <a:gdLst>
                  <a:gd name="connsiteX0" fmla="*/ 158360 w 989539"/>
                  <a:gd name="connsiteY0" fmla="*/ 33429 h 826362"/>
                  <a:gd name="connsiteX1" fmla="*/ 258039 w 989539"/>
                  <a:gd name="connsiteY1" fmla="*/ 47734 h 826362"/>
                  <a:gd name="connsiteX2" fmla="*/ 306403 w 989539"/>
                  <a:gd name="connsiteY2" fmla="*/ 235740 h 826362"/>
                  <a:gd name="connsiteX3" fmla="*/ 243734 w 989539"/>
                  <a:gd name="connsiteY3" fmla="*/ 503671 h 826362"/>
                  <a:gd name="connsiteX4" fmla="*/ 312079 w 989539"/>
                  <a:gd name="connsiteY4" fmla="*/ 629008 h 826362"/>
                  <a:gd name="connsiteX5" fmla="*/ 670154 w 989539"/>
                  <a:gd name="connsiteY5" fmla="*/ 626283 h 826362"/>
                  <a:gd name="connsiteX6" fmla="*/ 806390 w 989539"/>
                  <a:gd name="connsiteY6" fmla="*/ 588137 h 826362"/>
                  <a:gd name="connsiteX7" fmla="*/ 758253 w 989539"/>
                  <a:gd name="connsiteY7" fmla="*/ 645356 h 826362"/>
                  <a:gd name="connsiteX8" fmla="*/ 769833 w 989539"/>
                  <a:gd name="connsiteY8" fmla="*/ 666246 h 826362"/>
                  <a:gd name="connsiteX9" fmla="*/ 988946 w 989539"/>
                  <a:gd name="connsiteY9" fmla="*/ 666019 h 826362"/>
                  <a:gd name="connsiteX10" fmla="*/ 950119 w 989539"/>
                  <a:gd name="connsiteY10" fmla="*/ 745944 h 826362"/>
                  <a:gd name="connsiteX11" fmla="*/ 658119 w 989539"/>
                  <a:gd name="connsiteY11" fmla="*/ 809748 h 826362"/>
                  <a:gd name="connsiteX12" fmla="*/ 72531 w 989539"/>
                  <a:gd name="connsiteY12" fmla="*/ 777278 h 826362"/>
                  <a:gd name="connsiteX13" fmla="*/ 158360 w 989539"/>
                  <a:gd name="connsiteY13" fmla="*/ 33429 h 826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89539" h="826362">
                    <a:moveTo>
                      <a:pt x="158360" y="33429"/>
                    </a:moveTo>
                    <a:cubicBezTo>
                      <a:pt x="228294" y="-53762"/>
                      <a:pt x="240328" y="58405"/>
                      <a:pt x="258039" y="47734"/>
                    </a:cubicBezTo>
                    <a:lnTo>
                      <a:pt x="306403" y="235740"/>
                    </a:lnTo>
                    <a:cubicBezTo>
                      <a:pt x="286649" y="325201"/>
                      <a:pt x="252817" y="434871"/>
                      <a:pt x="243734" y="503671"/>
                    </a:cubicBezTo>
                    <a:cubicBezTo>
                      <a:pt x="231700" y="572470"/>
                      <a:pt x="236922" y="611070"/>
                      <a:pt x="312079" y="629008"/>
                    </a:cubicBezTo>
                    <a:cubicBezTo>
                      <a:pt x="406991" y="651487"/>
                      <a:pt x="565933" y="717562"/>
                      <a:pt x="670154" y="626283"/>
                    </a:cubicBezTo>
                    <a:cubicBezTo>
                      <a:pt x="716020" y="586094"/>
                      <a:pt x="785500" y="551807"/>
                      <a:pt x="806390" y="588137"/>
                    </a:cubicBezTo>
                    <a:cubicBezTo>
                      <a:pt x="819332" y="610843"/>
                      <a:pt x="777553" y="628100"/>
                      <a:pt x="758253" y="645356"/>
                    </a:cubicBezTo>
                    <a:cubicBezTo>
                      <a:pt x="746446" y="656028"/>
                      <a:pt x="754166" y="663294"/>
                      <a:pt x="769833" y="666246"/>
                    </a:cubicBezTo>
                    <a:cubicBezTo>
                      <a:pt x="877687" y="686000"/>
                      <a:pt x="975777" y="612206"/>
                      <a:pt x="988946" y="666019"/>
                    </a:cubicBezTo>
                    <a:cubicBezTo>
                      <a:pt x="993033" y="682821"/>
                      <a:pt x="975550" y="723011"/>
                      <a:pt x="950119" y="745944"/>
                    </a:cubicBezTo>
                    <a:cubicBezTo>
                      <a:pt x="870648" y="817695"/>
                      <a:pt x="738499" y="813154"/>
                      <a:pt x="658119" y="809748"/>
                    </a:cubicBezTo>
                    <a:cubicBezTo>
                      <a:pt x="508033" y="803617"/>
                      <a:pt x="270527" y="868330"/>
                      <a:pt x="72531" y="777278"/>
                    </a:cubicBezTo>
                    <a:cubicBezTo>
                      <a:pt x="-77102" y="708025"/>
                      <a:pt x="31433" y="191917"/>
                      <a:pt x="158360" y="33429"/>
                    </a:cubicBezTo>
                    <a:close/>
                  </a:path>
                </a:pathLst>
              </a:custGeom>
              <a:solidFill>
                <a:srgbClr val="F2F2F2"/>
              </a:solidFill>
              <a:ln w="2269" cap="flat">
                <a:solidFill>
                  <a:schemeClr val="tx1">
                    <a:lumMod val="95000"/>
                    <a:lumOff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E9535198-3C54-9363-BAA6-2557408C69DD}"/>
                  </a:ext>
                </a:extLst>
              </p:cNvPr>
              <p:cNvSpPr/>
              <p:nvPr/>
            </p:nvSpPr>
            <p:spPr>
              <a:xfrm>
                <a:off x="4282710" y="3187052"/>
                <a:ext cx="1000274" cy="836567"/>
              </a:xfrm>
              <a:custGeom>
                <a:avLst/>
                <a:gdLst>
                  <a:gd name="connsiteX0" fmla="*/ 341030 w 1000274"/>
                  <a:gd name="connsiteY0" fmla="*/ 836567 h 836567"/>
                  <a:gd name="connsiteX1" fmla="*/ 75823 w 1000274"/>
                  <a:gd name="connsiteY1" fmla="*/ 787068 h 836567"/>
                  <a:gd name="connsiteX2" fmla="*/ 10430 w 1000274"/>
                  <a:gd name="connsiteY2" fmla="*/ 688524 h 836567"/>
                  <a:gd name="connsiteX3" fmla="*/ 159382 w 1000274"/>
                  <a:gd name="connsiteY3" fmla="*/ 35272 h 836567"/>
                  <a:gd name="connsiteX4" fmla="*/ 212514 w 1000274"/>
                  <a:gd name="connsiteY4" fmla="*/ 77 h 836567"/>
                  <a:gd name="connsiteX5" fmla="*/ 250887 w 1000274"/>
                  <a:gd name="connsiteY5" fmla="*/ 34590 h 836567"/>
                  <a:gd name="connsiteX6" fmla="*/ 260878 w 1000274"/>
                  <a:gd name="connsiteY6" fmla="*/ 48441 h 836567"/>
                  <a:gd name="connsiteX7" fmla="*/ 265419 w 1000274"/>
                  <a:gd name="connsiteY7" fmla="*/ 47987 h 836567"/>
                  <a:gd name="connsiteX8" fmla="*/ 268371 w 1000274"/>
                  <a:gd name="connsiteY8" fmla="*/ 51620 h 836567"/>
                  <a:gd name="connsiteX9" fmla="*/ 316734 w 1000274"/>
                  <a:gd name="connsiteY9" fmla="*/ 239626 h 836567"/>
                  <a:gd name="connsiteX10" fmla="*/ 316734 w 1000274"/>
                  <a:gd name="connsiteY10" fmla="*/ 242124 h 836567"/>
                  <a:gd name="connsiteX11" fmla="*/ 289941 w 1000274"/>
                  <a:gd name="connsiteY11" fmla="*/ 350659 h 836567"/>
                  <a:gd name="connsiteX12" fmla="*/ 254066 w 1000274"/>
                  <a:gd name="connsiteY12" fmla="*/ 509601 h 836567"/>
                  <a:gd name="connsiteX13" fmla="*/ 318551 w 1000274"/>
                  <a:gd name="connsiteY13" fmla="*/ 629262 h 836567"/>
                  <a:gd name="connsiteX14" fmla="*/ 366234 w 1000274"/>
                  <a:gd name="connsiteY14" fmla="*/ 641977 h 836567"/>
                  <a:gd name="connsiteX15" fmla="*/ 671857 w 1000274"/>
                  <a:gd name="connsiteY15" fmla="*/ 627672 h 836567"/>
                  <a:gd name="connsiteX16" fmla="*/ 790609 w 1000274"/>
                  <a:gd name="connsiteY16" fmla="*/ 573405 h 836567"/>
                  <a:gd name="connsiteX17" fmla="*/ 816267 w 1000274"/>
                  <a:gd name="connsiteY17" fmla="*/ 590661 h 836567"/>
                  <a:gd name="connsiteX18" fmla="*/ 785387 w 1000274"/>
                  <a:gd name="connsiteY18" fmla="*/ 640842 h 836567"/>
                  <a:gd name="connsiteX19" fmla="*/ 767222 w 1000274"/>
                  <a:gd name="connsiteY19" fmla="*/ 654465 h 836567"/>
                  <a:gd name="connsiteX20" fmla="*/ 763362 w 1000274"/>
                  <a:gd name="connsiteY20" fmla="*/ 660596 h 836567"/>
                  <a:gd name="connsiteX21" fmla="*/ 776305 w 1000274"/>
                  <a:gd name="connsiteY21" fmla="*/ 666499 h 836567"/>
                  <a:gd name="connsiteX22" fmla="*/ 912314 w 1000274"/>
                  <a:gd name="connsiteY22" fmla="*/ 655374 h 836567"/>
                  <a:gd name="connsiteX23" fmla="*/ 999505 w 1000274"/>
                  <a:gd name="connsiteY23" fmla="*/ 670132 h 836567"/>
                  <a:gd name="connsiteX24" fmla="*/ 959088 w 1000274"/>
                  <a:gd name="connsiteY24" fmla="*/ 755053 h 836567"/>
                  <a:gd name="connsiteX25" fmla="*/ 663456 w 1000274"/>
                  <a:gd name="connsiteY25" fmla="*/ 820219 h 836567"/>
                  <a:gd name="connsiteX26" fmla="*/ 512233 w 1000274"/>
                  <a:gd name="connsiteY26" fmla="*/ 827485 h 836567"/>
                  <a:gd name="connsiteX27" fmla="*/ 341030 w 1000274"/>
                  <a:gd name="connsiteY27" fmla="*/ 836567 h 836567"/>
                  <a:gd name="connsiteX28" fmla="*/ 210470 w 1000274"/>
                  <a:gd name="connsiteY28" fmla="*/ 10522 h 836567"/>
                  <a:gd name="connsiteX29" fmla="*/ 167556 w 1000274"/>
                  <a:gd name="connsiteY29" fmla="*/ 42083 h 836567"/>
                  <a:gd name="connsiteX30" fmla="*/ 20648 w 1000274"/>
                  <a:gd name="connsiteY30" fmla="*/ 686254 h 836567"/>
                  <a:gd name="connsiteX31" fmla="*/ 80365 w 1000274"/>
                  <a:gd name="connsiteY31" fmla="*/ 777759 h 836567"/>
                  <a:gd name="connsiteX32" fmla="*/ 511325 w 1000274"/>
                  <a:gd name="connsiteY32" fmla="*/ 817040 h 836567"/>
                  <a:gd name="connsiteX33" fmla="*/ 663910 w 1000274"/>
                  <a:gd name="connsiteY33" fmla="*/ 809775 h 836567"/>
                  <a:gd name="connsiteX34" fmla="*/ 952049 w 1000274"/>
                  <a:gd name="connsiteY34" fmla="*/ 747333 h 836567"/>
                  <a:gd name="connsiteX35" fmla="*/ 989287 w 1000274"/>
                  <a:gd name="connsiteY35" fmla="*/ 672630 h 836567"/>
                  <a:gd name="connsiteX36" fmla="*/ 914584 w 1000274"/>
                  <a:gd name="connsiteY36" fmla="*/ 665591 h 836567"/>
                  <a:gd name="connsiteX37" fmla="*/ 774261 w 1000274"/>
                  <a:gd name="connsiteY37" fmla="*/ 676944 h 836567"/>
                  <a:gd name="connsiteX38" fmla="*/ 753144 w 1000274"/>
                  <a:gd name="connsiteY38" fmla="*/ 663775 h 836567"/>
                  <a:gd name="connsiteX39" fmla="*/ 760183 w 1000274"/>
                  <a:gd name="connsiteY39" fmla="*/ 647199 h 836567"/>
                  <a:gd name="connsiteX40" fmla="*/ 779483 w 1000274"/>
                  <a:gd name="connsiteY40" fmla="*/ 632667 h 836567"/>
                  <a:gd name="connsiteX41" fmla="*/ 807185 w 1000274"/>
                  <a:gd name="connsiteY41" fmla="*/ 596338 h 836567"/>
                  <a:gd name="connsiteX42" fmla="*/ 789020 w 1000274"/>
                  <a:gd name="connsiteY42" fmla="*/ 584304 h 836567"/>
                  <a:gd name="connsiteX43" fmla="*/ 678896 w 1000274"/>
                  <a:gd name="connsiteY43" fmla="*/ 636073 h 836567"/>
                  <a:gd name="connsiteX44" fmla="*/ 363509 w 1000274"/>
                  <a:gd name="connsiteY44" fmla="*/ 652649 h 836567"/>
                  <a:gd name="connsiteX45" fmla="*/ 316053 w 1000274"/>
                  <a:gd name="connsiteY45" fmla="*/ 639933 h 836567"/>
                  <a:gd name="connsiteX46" fmla="*/ 243621 w 1000274"/>
                  <a:gd name="connsiteY46" fmla="*/ 508465 h 836567"/>
                  <a:gd name="connsiteX47" fmla="*/ 279724 w 1000274"/>
                  <a:gd name="connsiteY47" fmla="*/ 348615 h 836567"/>
                  <a:gd name="connsiteX48" fmla="*/ 306290 w 1000274"/>
                  <a:gd name="connsiteY48" fmla="*/ 241670 h 836567"/>
                  <a:gd name="connsiteX49" fmla="*/ 259288 w 1000274"/>
                  <a:gd name="connsiteY49" fmla="*/ 59340 h 836567"/>
                  <a:gd name="connsiteX50" fmla="*/ 258380 w 1000274"/>
                  <a:gd name="connsiteY50" fmla="*/ 59113 h 836567"/>
                  <a:gd name="connsiteX51" fmla="*/ 242032 w 1000274"/>
                  <a:gd name="connsiteY51" fmla="*/ 40494 h 836567"/>
                  <a:gd name="connsiteX52" fmla="*/ 211833 w 1000274"/>
                  <a:gd name="connsiteY52" fmla="*/ 11203 h 836567"/>
                  <a:gd name="connsiteX53" fmla="*/ 210470 w 1000274"/>
                  <a:gd name="connsiteY53" fmla="*/ 10522 h 836567"/>
                  <a:gd name="connsiteX54" fmla="*/ 163469 w 1000274"/>
                  <a:gd name="connsiteY54" fmla="*/ 38678 h 836567"/>
                  <a:gd name="connsiteX55" fmla="*/ 163469 w 1000274"/>
                  <a:gd name="connsiteY55" fmla="*/ 38678 h 836567"/>
                  <a:gd name="connsiteX56" fmla="*/ 163469 w 1000274"/>
                  <a:gd name="connsiteY56" fmla="*/ 38678 h 836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000274" h="836567">
                    <a:moveTo>
                      <a:pt x="341030" y="836567"/>
                    </a:moveTo>
                    <a:cubicBezTo>
                      <a:pt x="252249" y="836567"/>
                      <a:pt x="160063" y="825896"/>
                      <a:pt x="75823" y="787068"/>
                    </a:cubicBezTo>
                    <a:cubicBezTo>
                      <a:pt x="44489" y="772537"/>
                      <a:pt x="22464" y="739386"/>
                      <a:pt x="10430" y="688524"/>
                    </a:cubicBezTo>
                    <a:cubicBezTo>
                      <a:pt x="-31803" y="509374"/>
                      <a:pt x="61519" y="157430"/>
                      <a:pt x="159382" y="35272"/>
                    </a:cubicBezTo>
                    <a:cubicBezTo>
                      <a:pt x="179363" y="10295"/>
                      <a:pt x="196620" y="-1058"/>
                      <a:pt x="212514" y="77"/>
                    </a:cubicBezTo>
                    <a:cubicBezTo>
                      <a:pt x="231360" y="1440"/>
                      <a:pt x="242713" y="20513"/>
                      <a:pt x="250887" y="34590"/>
                    </a:cubicBezTo>
                    <a:cubicBezTo>
                      <a:pt x="254066" y="39813"/>
                      <a:pt x="258607" y="47760"/>
                      <a:pt x="260878" y="48441"/>
                    </a:cubicBezTo>
                    <a:cubicBezTo>
                      <a:pt x="262240" y="47533"/>
                      <a:pt x="263829" y="47533"/>
                      <a:pt x="265419" y="47987"/>
                    </a:cubicBezTo>
                    <a:cubicBezTo>
                      <a:pt x="267008" y="48668"/>
                      <a:pt x="267916" y="50031"/>
                      <a:pt x="268371" y="51620"/>
                    </a:cubicBezTo>
                    <a:lnTo>
                      <a:pt x="316734" y="239626"/>
                    </a:lnTo>
                    <a:cubicBezTo>
                      <a:pt x="316961" y="240534"/>
                      <a:pt x="316961" y="241215"/>
                      <a:pt x="316734" y="242124"/>
                    </a:cubicBezTo>
                    <a:cubicBezTo>
                      <a:pt x="309014" y="276637"/>
                      <a:pt x="299251" y="314329"/>
                      <a:pt x="289941" y="350659"/>
                    </a:cubicBezTo>
                    <a:cubicBezTo>
                      <a:pt x="274274" y="410829"/>
                      <a:pt x="259742" y="467367"/>
                      <a:pt x="254066" y="509601"/>
                    </a:cubicBezTo>
                    <a:cubicBezTo>
                      <a:pt x="241805" y="578854"/>
                      <a:pt x="248389" y="612459"/>
                      <a:pt x="318551" y="629262"/>
                    </a:cubicBezTo>
                    <a:cubicBezTo>
                      <a:pt x="333083" y="632667"/>
                      <a:pt x="349204" y="637209"/>
                      <a:pt x="366234" y="641977"/>
                    </a:cubicBezTo>
                    <a:cubicBezTo>
                      <a:pt x="458874" y="667862"/>
                      <a:pt x="585801" y="703283"/>
                      <a:pt x="671857" y="627672"/>
                    </a:cubicBezTo>
                    <a:cubicBezTo>
                      <a:pt x="707051" y="596792"/>
                      <a:pt x="757459" y="567955"/>
                      <a:pt x="790609" y="573405"/>
                    </a:cubicBezTo>
                    <a:cubicBezTo>
                      <a:pt x="802189" y="575221"/>
                      <a:pt x="810591" y="581125"/>
                      <a:pt x="816267" y="590661"/>
                    </a:cubicBezTo>
                    <a:cubicBezTo>
                      <a:pt x="828301" y="611324"/>
                      <a:pt x="804460" y="627672"/>
                      <a:pt x="785387" y="640842"/>
                    </a:cubicBezTo>
                    <a:cubicBezTo>
                      <a:pt x="778575" y="645610"/>
                      <a:pt x="771990" y="649924"/>
                      <a:pt x="767222" y="654465"/>
                    </a:cubicBezTo>
                    <a:cubicBezTo>
                      <a:pt x="764043" y="657190"/>
                      <a:pt x="762908" y="659461"/>
                      <a:pt x="763362" y="660596"/>
                    </a:cubicBezTo>
                    <a:cubicBezTo>
                      <a:pt x="763816" y="661958"/>
                      <a:pt x="766995" y="664683"/>
                      <a:pt x="776305" y="666499"/>
                    </a:cubicBezTo>
                    <a:cubicBezTo>
                      <a:pt x="826031" y="675582"/>
                      <a:pt x="873940" y="664456"/>
                      <a:pt x="912314" y="655374"/>
                    </a:cubicBezTo>
                    <a:cubicBezTo>
                      <a:pt x="956363" y="644929"/>
                      <a:pt x="991331" y="636755"/>
                      <a:pt x="999505" y="670132"/>
                    </a:cubicBezTo>
                    <a:cubicBezTo>
                      <a:pt x="1004500" y="690114"/>
                      <a:pt x="984519" y="732347"/>
                      <a:pt x="959088" y="755053"/>
                    </a:cubicBezTo>
                    <a:cubicBezTo>
                      <a:pt x="877119" y="829075"/>
                      <a:pt x="743381" y="823625"/>
                      <a:pt x="663456" y="820219"/>
                    </a:cubicBezTo>
                    <a:cubicBezTo>
                      <a:pt x="619633" y="818403"/>
                      <a:pt x="567409" y="822717"/>
                      <a:pt x="512233" y="827485"/>
                    </a:cubicBezTo>
                    <a:cubicBezTo>
                      <a:pt x="459101" y="831572"/>
                      <a:pt x="400974" y="836567"/>
                      <a:pt x="341030" y="836567"/>
                    </a:cubicBezTo>
                    <a:close/>
                    <a:moveTo>
                      <a:pt x="210470" y="10522"/>
                    </a:moveTo>
                    <a:cubicBezTo>
                      <a:pt x="198663" y="10522"/>
                      <a:pt x="184358" y="21194"/>
                      <a:pt x="167556" y="42083"/>
                    </a:cubicBezTo>
                    <a:cubicBezTo>
                      <a:pt x="70828" y="162653"/>
                      <a:pt x="-21131" y="509601"/>
                      <a:pt x="20648" y="686254"/>
                    </a:cubicBezTo>
                    <a:cubicBezTo>
                      <a:pt x="32001" y="733936"/>
                      <a:pt x="51982" y="764589"/>
                      <a:pt x="80365" y="777759"/>
                    </a:cubicBezTo>
                    <a:cubicBezTo>
                      <a:pt x="218871" y="841336"/>
                      <a:pt x="374181" y="828393"/>
                      <a:pt x="511325" y="817040"/>
                    </a:cubicBezTo>
                    <a:cubicBezTo>
                      <a:pt x="566955" y="812499"/>
                      <a:pt x="619406" y="807958"/>
                      <a:pt x="663910" y="809775"/>
                    </a:cubicBezTo>
                    <a:cubicBezTo>
                      <a:pt x="742245" y="812953"/>
                      <a:pt x="873259" y="818403"/>
                      <a:pt x="952049" y="747333"/>
                    </a:cubicBezTo>
                    <a:cubicBezTo>
                      <a:pt x="976118" y="725535"/>
                      <a:pt x="992920" y="687389"/>
                      <a:pt x="989287" y="672630"/>
                    </a:cubicBezTo>
                    <a:cubicBezTo>
                      <a:pt x="983838" y="650378"/>
                      <a:pt x="959996" y="654919"/>
                      <a:pt x="914584" y="665591"/>
                    </a:cubicBezTo>
                    <a:cubicBezTo>
                      <a:pt x="875303" y="674901"/>
                      <a:pt x="826258" y="686481"/>
                      <a:pt x="774261" y="676944"/>
                    </a:cubicBezTo>
                    <a:cubicBezTo>
                      <a:pt x="762227" y="674674"/>
                      <a:pt x="754961" y="670132"/>
                      <a:pt x="753144" y="663775"/>
                    </a:cubicBezTo>
                    <a:cubicBezTo>
                      <a:pt x="752009" y="660142"/>
                      <a:pt x="752463" y="654011"/>
                      <a:pt x="760183" y="647199"/>
                    </a:cubicBezTo>
                    <a:cubicBezTo>
                      <a:pt x="765633" y="642204"/>
                      <a:pt x="772445" y="637663"/>
                      <a:pt x="779483" y="632667"/>
                    </a:cubicBezTo>
                    <a:cubicBezTo>
                      <a:pt x="800600" y="618136"/>
                      <a:pt x="813770" y="607918"/>
                      <a:pt x="807185" y="596338"/>
                    </a:cubicBezTo>
                    <a:cubicBezTo>
                      <a:pt x="803325" y="589526"/>
                      <a:pt x="797194" y="585666"/>
                      <a:pt x="789020" y="584304"/>
                    </a:cubicBezTo>
                    <a:cubicBezTo>
                      <a:pt x="759502" y="579535"/>
                      <a:pt x="711365" y="607691"/>
                      <a:pt x="678896" y="636073"/>
                    </a:cubicBezTo>
                    <a:cubicBezTo>
                      <a:pt x="588526" y="715317"/>
                      <a:pt x="458420" y="678988"/>
                      <a:pt x="363509" y="652649"/>
                    </a:cubicBezTo>
                    <a:cubicBezTo>
                      <a:pt x="346479" y="647880"/>
                      <a:pt x="330585" y="643566"/>
                      <a:pt x="316053" y="639933"/>
                    </a:cubicBezTo>
                    <a:cubicBezTo>
                      <a:pt x="238626" y="621541"/>
                      <a:pt x="230906" y="581352"/>
                      <a:pt x="243621" y="508465"/>
                    </a:cubicBezTo>
                    <a:cubicBezTo>
                      <a:pt x="249298" y="466005"/>
                      <a:pt x="264056" y="409013"/>
                      <a:pt x="279724" y="348615"/>
                    </a:cubicBezTo>
                    <a:cubicBezTo>
                      <a:pt x="289033" y="312739"/>
                      <a:pt x="298570" y="275501"/>
                      <a:pt x="306290" y="241670"/>
                    </a:cubicBezTo>
                    <a:lnTo>
                      <a:pt x="259288" y="59340"/>
                    </a:lnTo>
                    <a:cubicBezTo>
                      <a:pt x="259061" y="59340"/>
                      <a:pt x="258607" y="59340"/>
                      <a:pt x="258380" y="59113"/>
                    </a:cubicBezTo>
                    <a:cubicBezTo>
                      <a:pt x="252022" y="57524"/>
                      <a:pt x="247708" y="50031"/>
                      <a:pt x="242032" y="40494"/>
                    </a:cubicBezTo>
                    <a:cubicBezTo>
                      <a:pt x="234539" y="27779"/>
                      <a:pt x="225229" y="12111"/>
                      <a:pt x="211833" y="11203"/>
                    </a:cubicBezTo>
                    <a:cubicBezTo>
                      <a:pt x="211378" y="10522"/>
                      <a:pt x="210924" y="10522"/>
                      <a:pt x="210470" y="10522"/>
                    </a:cubicBezTo>
                    <a:close/>
                    <a:moveTo>
                      <a:pt x="163469" y="38678"/>
                    </a:moveTo>
                    <a:lnTo>
                      <a:pt x="163469" y="38678"/>
                    </a:lnTo>
                    <a:lnTo>
                      <a:pt x="163469" y="38678"/>
                    </a:lnTo>
                    <a:close/>
                  </a:path>
                </a:pathLst>
              </a:custGeom>
              <a:solidFill>
                <a:srgbClr val="000000"/>
              </a:solidFill>
              <a:ln w="2269" cap="flat">
                <a:solidFill>
                  <a:schemeClr val="tx1">
                    <a:lumMod val="95000"/>
                    <a:lumOff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  <p:grpSp>
          <p:nvGrpSpPr>
            <p:cNvPr id="127" name="Graphic 16">
              <a:extLst>
                <a:ext uri="{FF2B5EF4-FFF2-40B4-BE49-F238E27FC236}">
                  <a16:creationId xmlns:a16="http://schemas.microsoft.com/office/drawing/2014/main" id="{ECE4682F-BDBA-90FA-E3DE-D107977579EE}"/>
                </a:ext>
              </a:extLst>
            </p:cNvPr>
            <p:cNvGrpSpPr/>
            <p:nvPr/>
          </p:nvGrpSpPr>
          <p:grpSpPr>
            <a:xfrm>
              <a:off x="4384704" y="3090652"/>
              <a:ext cx="243257" cy="449101"/>
              <a:chOff x="4384704" y="3090652"/>
              <a:chExt cx="243257" cy="449101"/>
            </a:xfrm>
          </p:grpSpPr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EC7A7C6B-6EA8-24C3-A5B2-537B7689BE08}"/>
                  </a:ext>
                </a:extLst>
              </p:cNvPr>
              <p:cNvSpPr/>
              <p:nvPr/>
            </p:nvSpPr>
            <p:spPr>
              <a:xfrm>
                <a:off x="4389789" y="3096165"/>
                <a:ext cx="232917" cy="438139"/>
              </a:xfrm>
              <a:custGeom>
                <a:avLst/>
                <a:gdLst>
                  <a:gd name="connsiteX0" fmla="*/ 193762 w 232917"/>
                  <a:gd name="connsiteY0" fmla="*/ 438139 h 438139"/>
                  <a:gd name="connsiteX1" fmla="*/ 761 w 232917"/>
                  <a:gd name="connsiteY1" fmla="*/ 179517 h 438139"/>
                  <a:gd name="connsiteX2" fmla="*/ 7572 w 232917"/>
                  <a:gd name="connsiteY2" fmla="*/ 155449 h 438139"/>
                  <a:gd name="connsiteX3" fmla="*/ 145398 w 232917"/>
                  <a:gd name="connsiteY3" fmla="*/ 1729 h 438139"/>
                  <a:gd name="connsiteX4" fmla="*/ 197849 w 232917"/>
                  <a:gd name="connsiteY4" fmla="*/ 20121 h 438139"/>
                  <a:gd name="connsiteX5" fmla="*/ 193762 w 232917"/>
                  <a:gd name="connsiteY5" fmla="*/ 438139 h 438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2917" h="438139">
                    <a:moveTo>
                      <a:pt x="193762" y="438139"/>
                    </a:moveTo>
                    <a:lnTo>
                      <a:pt x="761" y="179517"/>
                    </a:lnTo>
                    <a:cubicBezTo>
                      <a:pt x="-2191" y="175203"/>
                      <a:pt x="4166" y="159309"/>
                      <a:pt x="7572" y="155449"/>
                    </a:cubicBezTo>
                    <a:cubicBezTo>
                      <a:pt x="45946" y="94824"/>
                      <a:pt x="96807" y="19894"/>
                      <a:pt x="145398" y="1729"/>
                    </a:cubicBezTo>
                    <a:cubicBezTo>
                      <a:pt x="151529" y="-5310"/>
                      <a:pt x="195805" y="10812"/>
                      <a:pt x="197849" y="20121"/>
                    </a:cubicBezTo>
                    <a:cubicBezTo>
                      <a:pt x="231000" y="171797"/>
                      <a:pt x="258247" y="308942"/>
                      <a:pt x="193762" y="438139"/>
                    </a:cubicBezTo>
                    <a:close/>
                  </a:path>
                </a:pathLst>
              </a:custGeom>
              <a:solidFill>
                <a:srgbClr val="F2F2F2"/>
              </a:solidFill>
              <a:ln w="2269" cap="flat">
                <a:solidFill>
                  <a:schemeClr val="tx1">
                    <a:lumMod val="95000"/>
                    <a:lumOff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F49B6C88-5EA7-DE30-AD8A-091F28B4B86B}"/>
                  </a:ext>
                </a:extLst>
              </p:cNvPr>
              <p:cNvSpPr/>
              <p:nvPr/>
            </p:nvSpPr>
            <p:spPr>
              <a:xfrm>
                <a:off x="4384704" y="3090652"/>
                <a:ext cx="243257" cy="449101"/>
              </a:xfrm>
              <a:custGeom>
                <a:avLst/>
                <a:gdLst>
                  <a:gd name="connsiteX0" fmla="*/ 198846 w 243257"/>
                  <a:gd name="connsiteY0" fmla="*/ 448874 h 449101"/>
                  <a:gd name="connsiteX1" fmla="*/ 194759 w 243257"/>
                  <a:gd name="connsiteY1" fmla="*/ 446831 h 449101"/>
                  <a:gd name="connsiteX2" fmla="*/ 1758 w 243257"/>
                  <a:gd name="connsiteY2" fmla="*/ 188209 h 449101"/>
                  <a:gd name="connsiteX3" fmla="*/ 8570 w 243257"/>
                  <a:gd name="connsiteY3" fmla="*/ 157783 h 449101"/>
                  <a:gd name="connsiteX4" fmla="*/ 147758 w 243257"/>
                  <a:gd name="connsiteY4" fmla="*/ 2474 h 449101"/>
                  <a:gd name="connsiteX5" fmla="*/ 170464 w 243257"/>
                  <a:gd name="connsiteY5" fmla="*/ 2247 h 449101"/>
                  <a:gd name="connsiteX6" fmla="*/ 207929 w 243257"/>
                  <a:gd name="connsiteY6" fmla="*/ 24271 h 449101"/>
                  <a:gd name="connsiteX7" fmla="*/ 203615 w 243257"/>
                  <a:gd name="connsiteY7" fmla="*/ 446150 h 449101"/>
                  <a:gd name="connsiteX8" fmla="*/ 199301 w 243257"/>
                  <a:gd name="connsiteY8" fmla="*/ 449101 h 449101"/>
                  <a:gd name="connsiteX9" fmla="*/ 198846 w 243257"/>
                  <a:gd name="connsiteY9" fmla="*/ 448874 h 449101"/>
                  <a:gd name="connsiteX10" fmla="*/ 10159 w 243257"/>
                  <a:gd name="connsiteY10" fmla="*/ 182078 h 449101"/>
                  <a:gd name="connsiteX11" fmla="*/ 197711 w 243257"/>
                  <a:gd name="connsiteY11" fmla="*/ 433434 h 449101"/>
                  <a:gd name="connsiteX12" fmla="*/ 197484 w 243257"/>
                  <a:gd name="connsiteY12" fmla="*/ 26315 h 449101"/>
                  <a:gd name="connsiteX13" fmla="*/ 153889 w 243257"/>
                  <a:gd name="connsiteY13" fmla="*/ 10648 h 449101"/>
                  <a:gd name="connsiteX14" fmla="*/ 152072 w 243257"/>
                  <a:gd name="connsiteY14" fmla="*/ 11783 h 449101"/>
                  <a:gd name="connsiteX15" fmla="*/ 16971 w 243257"/>
                  <a:gd name="connsiteY15" fmla="*/ 163459 h 449101"/>
                  <a:gd name="connsiteX16" fmla="*/ 16517 w 243257"/>
                  <a:gd name="connsiteY16" fmla="*/ 164141 h 449101"/>
                  <a:gd name="connsiteX17" fmla="*/ 10159 w 243257"/>
                  <a:gd name="connsiteY17" fmla="*/ 182078 h 449101"/>
                  <a:gd name="connsiteX18" fmla="*/ 154343 w 243257"/>
                  <a:gd name="connsiteY18" fmla="*/ 10421 h 449101"/>
                  <a:gd name="connsiteX19" fmla="*/ 154343 w 243257"/>
                  <a:gd name="connsiteY19" fmla="*/ 10421 h 449101"/>
                  <a:gd name="connsiteX20" fmla="*/ 154343 w 243257"/>
                  <a:gd name="connsiteY20" fmla="*/ 10421 h 449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43257" h="449101">
                    <a:moveTo>
                      <a:pt x="198846" y="448874"/>
                    </a:moveTo>
                    <a:cubicBezTo>
                      <a:pt x="197257" y="448874"/>
                      <a:pt x="195668" y="448193"/>
                      <a:pt x="194759" y="446831"/>
                    </a:cubicBezTo>
                    <a:lnTo>
                      <a:pt x="1758" y="188209"/>
                    </a:lnTo>
                    <a:cubicBezTo>
                      <a:pt x="-3691" y="180489"/>
                      <a:pt x="4937" y="162324"/>
                      <a:pt x="8570" y="157783"/>
                    </a:cubicBezTo>
                    <a:cubicBezTo>
                      <a:pt x="50576" y="91481"/>
                      <a:pt x="99848" y="21320"/>
                      <a:pt x="147758" y="2474"/>
                    </a:cubicBezTo>
                    <a:cubicBezTo>
                      <a:pt x="150483" y="203"/>
                      <a:pt x="156159" y="-1613"/>
                      <a:pt x="170464" y="2247"/>
                    </a:cubicBezTo>
                    <a:cubicBezTo>
                      <a:pt x="170918" y="2247"/>
                      <a:pt x="205204" y="11556"/>
                      <a:pt x="207929" y="24271"/>
                    </a:cubicBezTo>
                    <a:cubicBezTo>
                      <a:pt x="238809" y="165503"/>
                      <a:pt x="270825" y="311730"/>
                      <a:pt x="203615" y="446150"/>
                    </a:cubicBezTo>
                    <a:cubicBezTo>
                      <a:pt x="202706" y="447739"/>
                      <a:pt x="201117" y="448874"/>
                      <a:pt x="199301" y="449101"/>
                    </a:cubicBezTo>
                    <a:cubicBezTo>
                      <a:pt x="199074" y="448874"/>
                      <a:pt x="198846" y="448874"/>
                      <a:pt x="198846" y="448874"/>
                    </a:cubicBezTo>
                    <a:close/>
                    <a:moveTo>
                      <a:pt x="10159" y="182078"/>
                    </a:moveTo>
                    <a:lnTo>
                      <a:pt x="197711" y="433434"/>
                    </a:lnTo>
                    <a:cubicBezTo>
                      <a:pt x="258336" y="304237"/>
                      <a:pt x="227456" y="163005"/>
                      <a:pt x="197484" y="26315"/>
                    </a:cubicBezTo>
                    <a:cubicBezTo>
                      <a:pt x="194532" y="20184"/>
                      <a:pt x="160473" y="7923"/>
                      <a:pt x="153889" y="10648"/>
                    </a:cubicBezTo>
                    <a:cubicBezTo>
                      <a:pt x="153434" y="11102"/>
                      <a:pt x="152753" y="11556"/>
                      <a:pt x="152072" y="11783"/>
                    </a:cubicBezTo>
                    <a:cubicBezTo>
                      <a:pt x="106660" y="29040"/>
                      <a:pt x="58296" y="98066"/>
                      <a:pt x="16971" y="163459"/>
                    </a:cubicBezTo>
                    <a:cubicBezTo>
                      <a:pt x="16744" y="163687"/>
                      <a:pt x="16744" y="163914"/>
                      <a:pt x="16517" y="164141"/>
                    </a:cubicBezTo>
                    <a:cubicBezTo>
                      <a:pt x="14019" y="167092"/>
                      <a:pt x="9478" y="178672"/>
                      <a:pt x="10159" y="182078"/>
                    </a:cubicBezTo>
                    <a:close/>
                    <a:moveTo>
                      <a:pt x="154343" y="10421"/>
                    </a:moveTo>
                    <a:cubicBezTo>
                      <a:pt x="154343" y="10421"/>
                      <a:pt x="154343" y="10421"/>
                      <a:pt x="154343" y="10421"/>
                    </a:cubicBezTo>
                    <a:cubicBezTo>
                      <a:pt x="154343" y="10421"/>
                      <a:pt x="154343" y="10421"/>
                      <a:pt x="154343" y="10421"/>
                    </a:cubicBezTo>
                    <a:close/>
                  </a:path>
                </a:pathLst>
              </a:custGeom>
              <a:solidFill>
                <a:srgbClr val="000000"/>
              </a:solidFill>
              <a:ln w="2269" cap="flat">
                <a:solidFill>
                  <a:schemeClr val="tx1">
                    <a:lumMod val="95000"/>
                    <a:lumOff val="5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291D2FC-EE0D-1669-BA2D-BDA1182819AD}"/>
              </a:ext>
            </a:extLst>
          </p:cNvPr>
          <p:cNvGrpSpPr/>
          <p:nvPr/>
        </p:nvGrpSpPr>
        <p:grpSpPr>
          <a:xfrm>
            <a:off x="-5872315" y="-7410501"/>
            <a:ext cx="11445982" cy="12882864"/>
            <a:chOff x="-3040888" y="-3909469"/>
            <a:chExt cx="11445982" cy="12882864"/>
          </a:xfrm>
        </p:grpSpPr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B8FC01E7-AE44-3D30-A9B6-3C7A753E457B}"/>
                </a:ext>
              </a:extLst>
            </p:cNvPr>
            <p:cNvGrpSpPr/>
            <p:nvPr/>
          </p:nvGrpSpPr>
          <p:grpSpPr>
            <a:xfrm>
              <a:off x="-3040888" y="2025338"/>
              <a:ext cx="5392838" cy="6948057"/>
              <a:chOff x="-1762152" y="2264500"/>
              <a:chExt cx="5392838" cy="6948057"/>
            </a:xfrm>
          </p:grpSpPr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F9283390-A039-5607-8331-C4676E08AA76}"/>
                  </a:ext>
                </a:extLst>
              </p:cNvPr>
              <p:cNvSpPr/>
              <p:nvPr/>
            </p:nvSpPr>
            <p:spPr>
              <a:xfrm rot="17563001">
                <a:off x="-3069300" y="3614146"/>
                <a:ext cx="6905803" cy="4248456"/>
              </a:xfrm>
              <a:custGeom>
                <a:avLst/>
                <a:gdLst>
                  <a:gd name="connsiteX0" fmla="*/ 5498073 w 6905803"/>
                  <a:gd name="connsiteY0" fmla="*/ 3484249 h 4248456"/>
                  <a:gd name="connsiteX1" fmla="*/ 5593323 w 6905803"/>
                  <a:gd name="connsiteY1" fmla="*/ 3451481 h 4248456"/>
                  <a:gd name="connsiteX2" fmla="*/ 6239975 w 6905803"/>
                  <a:gd name="connsiteY2" fmla="*/ 3150397 h 4248456"/>
                  <a:gd name="connsiteX3" fmla="*/ 6622309 w 6905803"/>
                  <a:gd name="connsiteY3" fmla="*/ 3477105 h 4248456"/>
                  <a:gd name="connsiteX4" fmla="*/ 6904915 w 6905803"/>
                  <a:gd name="connsiteY4" fmla="*/ 3658080 h 4248456"/>
                  <a:gd name="connsiteX5" fmla="*/ 6583541 w 6905803"/>
                  <a:gd name="connsiteY5" fmla="*/ 4095372 h 4248456"/>
                  <a:gd name="connsiteX6" fmla="*/ 5595609 w 6905803"/>
                  <a:gd name="connsiteY6" fmla="*/ 4112327 h 4248456"/>
                  <a:gd name="connsiteX7" fmla="*/ 5365200 w 6905803"/>
                  <a:gd name="connsiteY7" fmla="*/ 4055177 h 4248456"/>
                  <a:gd name="connsiteX8" fmla="*/ 2223663 w 6905803"/>
                  <a:gd name="connsiteY8" fmla="*/ 4138521 h 4248456"/>
                  <a:gd name="connsiteX9" fmla="*/ 619653 w 6905803"/>
                  <a:gd name="connsiteY9" fmla="*/ 3168400 h 4248456"/>
                  <a:gd name="connsiteX10" fmla="*/ -805 w 6905803"/>
                  <a:gd name="connsiteY10" fmla="*/ 1984728 h 4248456"/>
                  <a:gd name="connsiteX11" fmla="*/ 710141 w 6905803"/>
                  <a:gd name="connsiteY11" fmla="*/ -1712 h 4248456"/>
                  <a:gd name="connsiteX12" fmla="*/ 1824566 w 6905803"/>
                  <a:gd name="connsiteY12" fmla="*/ 2588136 h 4248456"/>
                  <a:gd name="connsiteX13" fmla="*/ 5498073 w 6905803"/>
                  <a:gd name="connsiteY13" fmla="*/ 3484249 h 4248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905803" h="4248456">
                    <a:moveTo>
                      <a:pt x="5498073" y="3484249"/>
                    </a:moveTo>
                    <a:cubicBezTo>
                      <a:pt x="5532267" y="3482628"/>
                      <a:pt x="5565320" y="3471294"/>
                      <a:pt x="5593323" y="3451481"/>
                    </a:cubicBezTo>
                    <a:cubicBezTo>
                      <a:pt x="5737055" y="3349564"/>
                      <a:pt x="6035854" y="3121918"/>
                      <a:pt x="6239975" y="3150397"/>
                    </a:cubicBezTo>
                    <a:cubicBezTo>
                      <a:pt x="6581828" y="3198022"/>
                      <a:pt x="6622309" y="3477105"/>
                      <a:pt x="6622309" y="3477105"/>
                    </a:cubicBezTo>
                    <a:cubicBezTo>
                      <a:pt x="6622309" y="3477105"/>
                      <a:pt x="6910631" y="3466436"/>
                      <a:pt x="6904915" y="3658080"/>
                    </a:cubicBezTo>
                    <a:cubicBezTo>
                      <a:pt x="6900534" y="3805336"/>
                      <a:pt x="6816619" y="3992406"/>
                      <a:pt x="6583541" y="4095372"/>
                    </a:cubicBezTo>
                    <a:cubicBezTo>
                      <a:pt x="6265788" y="4235771"/>
                      <a:pt x="5947177" y="4343022"/>
                      <a:pt x="5595609" y="4112327"/>
                    </a:cubicBezTo>
                    <a:cubicBezTo>
                      <a:pt x="5527600" y="4067369"/>
                      <a:pt x="5446257" y="4047175"/>
                      <a:pt x="5365200" y="4055177"/>
                    </a:cubicBezTo>
                    <a:cubicBezTo>
                      <a:pt x="5167651" y="4075085"/>
                      <a:pt x="2223663" y="4138521"/>
                      <a:pt x="2223663" y="4138521"/>
                    </a:cubicBezTo>
                    <a:cubicBezTo>
                      <a:pt x="1550217" y="4138521"/>
                      <a:pt x="932397" y="3764855"/>
                      <a:pt x="619653" y="3168400"/>
                    </a:cubicBezTo>
                    <a:lnTo>
                      <a:pt x="-805" y="1984728"/>
                    </a:lnTo>
                    <a:lnTo>
                      <a:pt x="710141" y="-1712"/>
                    </a:lnTo>
                    <a:lnTo>
                      <a:pt x="1824566" y="2588136"/>
                    </a:lnTo>
                    <a:cubicBezTo>
                      <a:pt x="2364729" y="3325275"/>
                      <a:pt x="5441780" y="3497011"/>
                      <a:pt x="5498073" y="3484249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441F6DCB-1132-4F1E-8794-178E8C08F12B}"/>
                  </a:ext>
                </a:extLst>
              </p:cNvPr>
              <p:cNvSpPr/>
              <p:nvPr/>
            </p:nvSpPr>
            <p:spPr>
              <a:xfrm rot="17563001">
                <a:off x="-3091162" y="3593510"/>
                <a:ext cx="6948057" cy="4290038"/>
              </a:xfrm>
              <a:custGeom>
                <a:avLst/>
                <a:gdLst>
                  <a:gd name="connsiteX0" fmla="*/ 6045883 w 6948057"/>
                  <a:gd name="connsiteY0" fmla="*/ 4288327 h 4290038"/>
                  <a:gd name="connsiteX1" fmla="*/ 5604970 w 6948057"/>
                  <a:gd name="connsiteY1" fmla="*/ 4151359 h 4290038"/>
                  <a:gd name="connsiteX2" fmla="*/ 5388658 w 6948057"/>
                  <a:gd name="connsiteY2" fmla="*/ 4097827 h 4290038"/>
                  <a:gd name="connsiteX3" fmla="*/ 2245407 w 6948057"/>
                  <a:gd name="connsiteY3" fmla="*/ 4181266 h 4290038"/>
                  <a:gd name="connsiteX4" fmla="*/ 622157 w 6948057"/>
                  <a:gd name="connsiteY4" fmla="*/ 3200191 h 4290038"/>
                  <a:gd name="connsiteX5" fmla="*/ 1603 w 6948057"/>
                  <a:gd name="connsiteY5" fmla="*/ 2016614 h 4290038"/>
                  <a:gd name="connsiteX6" fmla="*/ 460 w 6948057"/>
                  <a:gd name="connsiteY6" fmla="*/ 1999564 h 4290038"/>
                  <a:gd name="connsiteX7" fmla="*/ 711882 w 6948057"/>
                  <a:gd name="connsiteY7" fmla="*/ 12459 h 4290038"/>
                  <a:gd name="connsiteX8" fmla="*/ 738828 w 6948057"/>
                  <a:gd name="connsiteY8" fmla="*/ -495 h 4290038"/>
                  <a:gd name="connsiteX9" fmla="*/ 751316 w 6948057"/>
                  <a:gd name="connsiteY9" fmla="*/ 11220 h 4290038"/>
                  <a:gd name="connsiteX10" fmla="*/ 1864407 w 6948057"/>
                  <a:gd name="connsiteY10" fmla="*/ 2598782 h 4290038"/>
                  <a:gd name="connsiteX11" fmla="*/ 5515625 w 6948057"/>
                  <a:gd name="connsiteY11" fmla="*/ 3484609 h 4290038"/>
                  <a:gd name="connsiteX12" fmla="*/ 5519340 w 6948057"/>
                  <a:gd name="connsiteY12" fmla="*/ 3484609 h 4290038"/>
                  <a:gd name="connsiteX13" fmla="*/ 5602018 w 6948057"/>
                  <a:gd name="connsiteY13" fmla="*/ 3456034 h 4290038"/>
                  <a:gd name="connsiteX14" fmla="*/ 5635355 w 6948057"/>
                  <a:gd name="connsiteY14" fmla="*/ 3432221 h 4290038"/>
                  <a:gd name="connsiteX15" fmla="*/ 6264005 w 6948057"/>
                  <a:gd name="connsiteY15" fmla="*/ 3151232 h 4290038"/>
                  <a:gd name="connsiteX16" fmla="*/ 6660436 w 6948057"/>
                  <a:gd name="connsiteY16" fmla="*/ 3477749 h 4290038"/>
                  <a:gd name="connsiteX17" fmla="*/ 6899322 w 6948057"/>
                  <a:gd name="connsiteY17" fmla="*/ 3555951 h 4290038"/>
                  <a:gd name="connsiteX18" fmla="*/ 6946947 w 6948057"/>
                  <a:gd name="connsiteY18" fmla="*/ 3680822 h 4290038"/>
                  <a:gd name="connsiteX19" fmla="*/ 6612906 w 6948057"/>
                  <a:gd name="connsiteY19" fmla="*/ 4136880 h 4290038"/>
                  <a:gd name="connsiteX20" fmla="*/ 6045883 w 6948057"/>
                  <a:gd name="connsiteY20" fmla="*/ 4288327 h 4290038"/>
                  <a:gd name="connsiteX21" fmla="*/ 5420471 w 6948057"/>
                  <a:gd name="connsiteY21" fmla="*/ 4053251 h 4290038"/>
                  <a:gd name="connsiteX22" fmla="*/ 5628212 w 6948057"/>
                  <a:gd name="connsiteY22" fmla="*/ 4115828 h 4290038"/>
                  <a:gd name="connsiteX23" fmla="*/ 6595951 w 6948057"/>
                  <a:gd name="connsiteY23" fmla="*/ 4096778 h 4290038"/>
                  <a:gd name="connsiteX24" fmla="*/ 6904657 w 6948057"/>
                  <a:gd name="connsiteY24" fmla="*/ 3678250 h 4290038"/>
                  <a:gd name="connsiteX25" fmla="*/ 6869414 w 6948057"/>
                  <a:gd name="connsiteY25" fmla="*/ 3584905 h 4290038"/>
                  <a:gd name="connsiteX26" fmla="*/ 6644053 w 6948057"/>
                  <a:gd name="connsiteY26" fmla="*/ 3518993 h 4290038"/>
                  <a:gd name="connsiteX27" fmla="*/ 6643290 w 6948057"/>
                  <a:gd name="connsiteY27" fmla="*/ 3518993 h 4290038"/>
                  <a:gd name="connsiteX28" fmla="*/ 6622336 w 6948057"/>
                  <a:gd name="connsiteY28" fmla="*/ 3500801 h 4290038"/>
                  <a:gd name="connsiteX29" fmla="*/ 6258005 w 6948057"/>
                  <a:gd name="connsiteY29" fmla="*/ 3192000 h 4290038"/>
                  <a:gd name="connsiteX30" fmla="*/ 5660120 w 6948057"/>
                  <a:gd name="connsiteY30" fmla="*/ 3465559 h 4290038"/>
                  <a:gd name="connsiteX31" fmla="*/ 5626592 w 6948057"/>
                  <a:gd name="connsiteY31" fmla="*/ 3489464 h 4290038"/>
                  <a:gd name="connsiteX32" fmla="*/ 5519245 w 6948057"/>
                  <a:gd name="connsiteY32" fmla="*/ 3526136 h 4290038"/>
                  <a:gd name="connsiteX33" fmla="*/ 3860752 w 6948057"/>
                  <a:gd name="connsiteY33" fmla="*/ 3358972 h 4290038"/>
                  <a:gd name="connsiteX34" fmla="*/ 1828784 w 6948057"/>
                  <a:gd name="connsiteY34" fmla="*/ 2621261 h 4290038"/>
                  <a:gd name="connsiteX35" fmla="*/ 1826403 w 6948057"/>
                  <a:gd name="connsiteY35" fmla="*/ 2617071 h 4290038"/>
                  <a:gd name="connsiteX36" fmla="*/ 732933 w 6948057"/>
                  <a:gd name="connsiteY36" fmla="*/ 76848 h 4290038"/>
                  <a:gd name="connsiteX37" fmla="*/ 43323 w 6948057"/>
                  <a:gd name="connsiteY37" fmla="*/ 2003661 h 4290038"/>
                  <a:gd name="connsiteX38" fmla="*/ 659495 w 6948057"/>
                  <a:gd name="connsiteY38" fmla="*/ 3179046 h 4290038"/>
                  <a:gd name="connsiteX39" fmla="*/ 2245407 w 6948057"/>
                  <a:gd name="connsiteY39" fmla="*/ 4138594 h 4290038"/>
                  <a:gd name="connsiteX40" fmla="*/ 5384847 w 6948057"/>
                  <a:gd name="connsiteY40" fmla="*/ 4055346 h 4290038"/>
                  <a:gd name="connsiteX41" fmla="*/ 5420757 w 6948057"/>
                  <a:gd name="connsiteY41" fmla="*/ 4053537 h 4290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6948057" h="4290038">
                    <a:moveTo>
                      <a:pt x="6045883" y="4288327"/>
                    </a:moveTo>
                    <a:cubicBezTo>
                      <a:pt x="5903008" y="4288327"/>
                      <a:pt x="5756608" y="4250227"/>
                      <a:pt x="5604970" y="4151359"/>
                    </a:cubicBezTo>
                    <a:cubicBezTo>
                      <a:pt x="5541058" y="4109447"/>
                      <a:pt x="5464762" y="4090493"/>
                      <a:pt x="5388658" y="4097827"/>
                    </a:cubicBezTo>
                    <a:cubicBezTo>
                      <a:pt x="5192538" y="4117544"/>
                      <a:pt x="2365613" y="4178599"/>
                      <a:pt x="2245407" y="4181266"/>
                    </a:cubicBezTo>
                    <a:cubicBezTo>
                      <a:pt x="1563675" y="4182694"/>
                      <a:pt x="937863" y="3804456"/>
                      <a:pt x="622157" y="3200191"/>
                    </a:cubicBezTo>
                    <a:lnTo>
                      <a:pt x="1603" y="2016614"/>
                    </a:lnTo>
                    <a:cubicBezTo>
                      <a:pt x="-1150" y="2011375"/>
                      <a:pt x="-1559" y="2005185"/>
                      <a:pt x="460" y="1999564"/>
                    </a:cubicBezTo>
                    <a:lnTo>
                      <a:pt x="711882" y="12459"/>
                    </a:lnTo>
                    <a:cubicBezTo>
                      <a:pt x="715740" y="1411"/>
                      <a:pt x="727808" y="-4401"/>
                      <a:pt x="738828" y="-495"/>
                    </a:cubicBezTo>
                    <a:cubicBezTo>
                      <a:pt x="744458" y="1505"/>
                      <a:pt x="748992" y="5696"/>
                      <a:pt x="751316" y="11220"/>
                    </a:cubicBezTo>
                    <a:lnTo>
                      <a:pt x="1864407" y="2598782"/>
                    </a:lnTo>
                    <a:cubicBezTo>
                      <a:pt x="2388282" y="3306203"/>
                      <a:pt x="5396658" y="3499561"/>
                      <a:pt x="5515625" y="3484609"/>
                    </a:cubicBezTo>
                    <a:cubicBezTo>
                      <a:pt x="5516864" y="3484418"/>
                      <a:pt x="5518102" y="3484418"/>
                      <a:pt x="5519340" y="3484609"/>
                    </a:cubicBezTo>
                    <a:cubicBezTo>
                      <a:pt x="5548963" y="3482892"/>
                      <a:pt x="5577633" y="3472986"/>
                      <a:pt x="5602018" y="3456034"/>
                    </a:cubicBezTo>
                    <a:lnTo>
                      <a:pt x="5635355" y="3432221"/>
                    </a:lnTo>
                    <a:cubicBezTo>
                      <a:pt x="5796423" y="3316777"/>
                      <a:pt x="6065980" y="3123610"/>
                      <a:pt x="6264005" y="3151232"/>
                    </a:cubicBezTo>
                    <a:cubicBezTo>
                      <a:pt x="6565757" y="3193238"/>
                      <a:pt x="6643862" y="3412504"/>
                      <a:pt x="6660436" y="3477749"/>
                    </a:cubicBezTo>
                    <a:cubicBezTo>
                      <a:pt x="6706632" y="3478511"/>
                      <a:pt x="6830361" y="3487274"/>
                      <a:pt x="6899322" y="3555951"/>
                    </a:cubicBezTo>
                    <a:cubicBezTo>
                      <a:pt x="6932469" y="3588812"/>
                      <a:pt x="6949805" y="3634246"/>
                      <a:pt x="6946947" y="3680822"/>
                    </a:cubicBezTo>
                    <a:cubicBezTo>
                      <a:pt x="6944757" y="3754164"/>
                      <a:pt x="6914182" y="4003814"/>
                      <a:pt x="6612906" y="4136880"/>
                    </a:cubicBezTo>
                    <a:cubicBezTo>
                      <a:pt x="6432311" y="4216413"/>
                      <a:pt x="6243431" y="4288327"/>
                      <a:pt x="6045883" y="4288327"/>
                    </a:cubicBezTo>
                    <a:close/>
                    <a:moveTo>
                      <a:pt x="5420471" y="4053251"/>
                    </a:moveTo>
                    <a:cubicBezTo>
                      <a:pt x="5494290" y="4053537"/>
                      <a:pt x="5566490" y="4075252"/>
                      <a:pt x="5628212" y="4115828"/>
                    </a:cubicBezTo>
                    <a:cubicBezTo>
                      <a:pt x="5972445" y="4341382"/>
                      <a:pt x="6282388" y="4235749"/>
                      <a:pt x="6595951" y="4096778"/>
                    </a:cubicBezTo>
                    <a:cubicBezTo>
                      <a:pt x="6874462" y="3973811"/>
                      <a:pt x="6902656" y="3745307"/>
                      <a:pt x="6904657" y="3678250"/>
                    </a:cubicBezTo>
                    <a:cubicBezTo>
                      <a:pt x="6907038" y="3643485"/>
                      <a:pt x="6894180" y="3609385"/>
                      <a:pt x="6869414" y="3584905"/>
                    </a:cubicBezTo>
                    <a:cubicBezTo>
                      <a:pt x="6798358" y="3514325"/>
                      <a:pt x="6645672" y="3518993"/>
                      <a:pt x="6644053" y="3518993"/>
                    </a:cubicBezTo>
                    <a:lnTo>
                      <a:pt x="6643290" y="3518993"/>
                    </a:lnTo>
                    <a:cubicBezTo>
                      <a:pt x="6632718" y="3518993"/>
                      <a:pt x="6623765" y="3511277"/>
                      <a:pt x="6622336" y="3500801"/>
                    </a:cubicBezTo>
                    <a:cubicBezTo>
                      <a:pt x="6620716" y="3490131"/>
                      <a:pt x="6579187" y="3236768"/>
                      <a:pt x="6258005" y="3192000"/>
                    </a:cubicBezTo>
                    <a:cubicBezTo>
                      <a:pt x="6077030" y="3166949"/>
                      <a:pt x="5805758" y="3361163"/>
                      <a:pt x="5660120" y="3465559"/>
                    </a:cubicBezTo>
                    <a:lnTo>
                      <a:pt x="5626592" y="3489464"/>
                    </a:lnTo>
                    <a:cubicBezTo>
                      <a:pt x="5594874" y="3511467"/>
                      <a:pt x="5557726" y="3524136"/>
                      <a:pt x="5519245" y="3526136"/>
                    </a:cubicBezTo>
                    <a:cubicBezTo>
                      <a:pt x="5445522" y="3530231"/>
                      <a:pt x="4676664" y="3488036"/>
                      <a:pt x="3860752" y="3358972"/>
                    </a:cubicBezTo>
                    <a:cubicBezTo>
                      <a:pt x="3091133" y="3237242"/>
                      <a:pt x="2113962" y="3010453"/>
                      <a:pt x="1828784" y="2621261"/>
                    </a:cubicBezTo>
                    <a:cubicBezTo>
                      <a:pt x="1827831" y="2619928"/>
                      <a:pt x="1827031" y="2618594"/>
                      <a:pt x="1826403" y="2617071"/>
                    </a:cubicBezTo>
                    <a:lnTo>
                      <a:pt x="732933" y="76848"/>
                    </a:lnTo>
                    <a:lnTo>
                      <a:pt x="43323" y="2003661"/>
                    </a:lnTo>
                    <a:lnTo>
                      <a:pt x="659495" y="3179046"/>
                    </a:lnTo>
                    <a:cubicBezTo>
                      <a:pt x="967581" y="3769882"/>
                      <a:pt x="1579105" y="4139831"/>
                      <a:pt x="2245407" y="4138594"/>
                    </a:cubicBezTo>
                    <a:cubicBezTo>
                      <a:pt x="2273982" y="4137927"/>
                      <a:pt x="5190348" y="4074968"/>
                      <a:pt x="5384847" y="4055346"/>
                    </a:cubicBezTo>
                    <a:cubicBezTo>
                      <a:pt x="5396754" y="4054106"/>
                      <a:pt x="5408755" y="4053537"/>
                      <a:pt x="5420757" y="405353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1417A768-B8D7-3772-F12C-615B10667FE8}"/>
                  </a:ext>
                </a:extLst>
              </p:cNvPr>
              <p:cNvSpPr/>
              <p:nvPr/>
            </p:nvSpPr>
            <p:spPr>
              <a:xfrm rot="17563001">
                <a:off x="1151475" y="2828387"/>
                <a:ext cx="2829972" cy="1820799"/>
              </a:xfrm>
              <a:custGeom>
                <a:avLst/>
                <a:gdLst>
                  <a:gd name="connsiteX0" fmla="*/ -805 w 2829972"/>
                  <a:gd name="connsiteY0" fmla="*/ 496637 h 1820799"/>
                  <a:gd name="connsiteX1" fmla="*/ 283897 w 2829972"/>
                  <a:gd name="connsiteY1" fmla="*/ -1712 h 1820799"/>
                  <a:gd name="connsiteX2" fmla="*/ 517640 w 2829972"/>
                  <a:gd name="connsiteY2" fmla="*/ 149927 h 1820799"/>
                  <a:gd name="connsiteX3" fmla="*/ 548978 w 2829972"/>
                  <a:gd name="connsiteY3" fmla="*/ 182883 h 1820799"/>
                  <a:gd name="connsiteX4" fmla="*/ 562979 w 2829972"/>
                  <a:gd name="connsiteY4" fmla="*/ 206886 h 1820799"/>
                  <a:gd name="connsiteX5" fmla="*/ 647752 w 2829972"/>
                  <a:gd name="connsiteY5" fmla="*/ 255463 h 1820799"/>
                  <a:gd name="connsiteX6" fmla="*/ 701092 w 2829972"/>
                  <a:gd name="connsiteY6" fmla="*/ 270989 h 1820799"/>
                  <a:gd name="connsiteX7" fmla="*/ 2439118 w 2829972"/>
                  <a:gd name="connsiteY7" fmla="*/ 1396653 h 1820799"/>
                  <a:gd name="connsiteX8" fmla="*/ 2477981 w 2829972"/>
                  <a:gd name="connsiteY8" fmla="*/ 1429705 h 1820799"/>
                  <a:gd name="connsiteX9" fmla="*/ 2829168 w 2829972"/>
                  <a:gd name="connsiteY9" fmla="*/ 1819088 h 1820799"/>
                  <a:gd name="connsiteX10" fmla="*/ 2340249 w 2829972"/>
                  <a:gd name="connsiteY10" fmla="*/ 1708597 h 1820799"/>
                  <a:gd name="connsiteX11" fmla="*/ 2264049 w 2829972"/>
                  <a:gd name="connsiteY11" fmla="*/ 1680022 h 1820799"/>
                  <a:gd name="connsiteX12" fmla="*/ 435248 w 2829972"/>
                  <a:gd name="connsiteY12" fmla="*/ 723808 h 1820799"/>
                  <a:gd name="connsiteX13" fmla="*/ 397148 w 2829972"/>
                  <a:gd name="connsiteY13" fmla="*/ 688375 h 1820799"/>
                  <a:gd name="connsiteX14" fmla="*/ 394767 w 2829972"/>
                  <a:gd name="connsiteY14" fmla="*/ 684565 h 1820799"/>
                  <a:gd name="connsiteX15" fmla="*/ 312091 w 2829972"/>
                  <a:gd name="connsiteY15" fmla="*/ 638178 h 1820799"/>
                  <a:gd name="connsiteX16" fmla="*/ 295136 w 2829972"/>
                  <a:gd name="connsiteY16" fmla="*/ 638178 h 1820799"/>
                  <a:gd name="connsiteX17" fmla="*/ 250464 w 2829972"/>
                  <a:gd name="connsiteY17" fmla="*/ 627224 h 1820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829972" h="1820799">
                    <a:moveTo>
                      <a:pt x="-805" y="496637"/>
                    </a:moveTo>
                    <a:lnTo>
                      <a:pt x="283897" y="-1712"/>
                    </a:lnTo>
                    <a:lnTo>
                      <a:pt x="517640" y="149927"/>
                    </a:lnTo>
                    <a:cubicBezTo>
                      <a:pt x="530498" y="158309"/>
                      <a:pt x="541262" y="169548"/>
                      <a:pt x="548978" y="182883"/>
                    </a:cubicBezTo>
                    <a:lnTo>
                      <a:pt x="562979" y="206886"/>
                    </a:lnTo>
                    <a:cubicBezTo>
                      <a:pt x="580411" y="237175"/>
                      <a:pt x="612795" y="255654"/>
                      <a:pt x="647752" y="255463"/>
                    </a:cubicBezTo>
                    <a:cubicBezTo>
                      <a:pt x="666706" y="255177"/>
                      <a:pt x="685280" y="260607"/>
                      <a:pt x="701092" y="270989"/>
                    </a:cubicBezTo>
                    <a:lnTo>
                      <a:pt x="2439118" y="1396653"/>
                    </a:lnTo>
                    <a:cubicBezTo>
                      <a:pt x="2453406" y="1405987"/>
                      <a:pt x="2466550" y="1417038"/>
                      <a:pt x="2477981" y="1429705"/>
                    </a:cubicBezTo>
                    <a:lnTo>
                      <a:pt x="2829168" y="1819088"/>
                    </a:lnTo>
                    <a:lnTo>
                      <a:pt x="2340249" y="1708597"/>
                    </a:lnTo>
                    <a:cubicBezTo>
                      <a:pt x="2313675" y="1702407"/>
                      <a:pt x="2288052" y="1692786"/>
                      <a:pt x="2264049" y="1680022"/>
                    </a:cubicBezTo>
                    <a:lnTo>
                      <a:pt x="435248" y="723808"/>
                    </a:lnTo>
                    <a:cubicBezTo>
                      <a:pt x="419628" y="715617"/>
                      <a:pt x="406389" y="703424"/>
                      <a:pt x="397148" y="688375"/>
                    </a:cubicBezTo>
                    <a:lnTo>
                      <a:pt x="394767" y="684565"/>
                    </a:lnTo>
                    <a:cubicBezTo>
                      <a:pt x="377146" y="655799"/>
                      <a:pt x="345810" y="638178"/>
                      <a:pt x="312091" y="638178"/>
                    </a:cubicBezTo>
                    <a:lnTo>
                      <a:pt x="295136" y="638178"/>
                    </a:lnTo>
                    <a:cubicBezTo>
                      <a:pt x="279610" y="638274"/>
                      <a:pt x="264180" y="634464"/>
                      <a:pt x="250464" y="627224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8CD5C8BC-81C2-1AC3-EA9F-A510A7ABD44A}"/>
                  </a:ext>
                </a:extLst>
              </p:cNvPr>
              <p:cNvSpPr/>
              <p:nvPr/>
            </p:nvSpPr>
            <p:spPr>
              <a:xfrm rot="17563001">
                <a:off x="1130532" y="2806748"/>
                <a:ext cx="2872310" cy="1863478"/>
              </a:xfrm>
              <a:custGeom>
                <a:avLst/>
                <a:gdLst>
                  <a:gd name="connsiteX0" fmla="*/ 2849974 w 2872310"/>
                  <a:gd name="connsiteY0" fmla="*/ 1861576 h 1863478"/>
                  <a:gd name="connsiteX1" fmla="*/ 2845307 w 2872310"/>
                  <a:gd name="connsiteY1" fmla="*/ 1861099 h 1863478"/>
                  <a:gd name="connsiteX2" fmla="*/ 2356388 w 2872310"/>
                  <a:gd name="connsiteY2" fmla="*/ 1750611 h 1863478"/>
                  <a:gd name="connsiteX3" fmla="*/ 2274568 w 2872310"/>
                  <a:gd name="connsiteY3" fmla="*/ 1720510 h 1863478"/>
                  <a:gd name="connsiteX4" fmla="*/ 445768 w 2872310"/>
                  <a:gd name="connsiteY4" fmla="*/ 764296 h 1863478"/>
                  <a:gd name="connsiteX5" fmla="*/ 399572 w 2872310"/>
                  <a:gd name="connsiteY5" fmla="*/ 721053 h 1863478"/>
                  <a:gd name="connsiteX6" fmla="*/ 397191 w 2872310"/>
                  <a:gd name="connsiteY6" fmla="*/ 717338 h 1863478"/>
                  <a:gd name="connsiteX7" fmla="*/ 332993 w 2872310"/>
                  <a:gd name="connsiteY7" fmla="*/ 681048 h 1863478"/>
                  <a:gd name="connsiteX8" fmla="*/ 315276 w 2872310"/>
                  <a:gd name="connsiteY8" fmla="*/ 681048 h 1863478"/>
                  <a:gd name="connsiteX9" fmla="*/ 261174 w 2872310"/>
                  <a:gd name="connsiteY9" fmla="*/ 667713 h 1863478"/>
                  <a:gd name="connsiteX10" fmla="*/ 10571 w 2872310"/>
                  <a:gd name="connsiteY10" fmla="*/ 536744 h 1863478"/>
                  <a:gd name="connsiteX11" fmla="*/ 1617 w 2872310"/>
                  <a:gd name="connsiteY11" fmla="*/ 508074 h 1863478"/>
                  <a:gd name="connsiteX12" fmla="*/ 1999 w 2872310"/>
                  <a:gd name="connsiteY12" fmla="*/ 507311 h 1863478"/>
                  <a:gd name="connsiteX13" fmla="*/ 286701 w 2872310"/>
                  <a:gd name="connsiteY13" fmla="*/ 8963 h 1863478"/>
                  <a:gd name="connsiteX14" fmla="*/ 315656 w 2872310"/>
                  <a:gd name="connsiteY14" fmla="*/ 1153 h 1863478"/>
                  <a:gd name="connsiteX15" fmla="*/ 316704 w 2872310"/>
                  <a:gd name="connsiteY15" fmla="*/ 1724 h 1863478"/>
                  <a:gd name="connsiteX16" fmla="*/ 550353 w 2872310"/>
                  <a:gd name="connsiteY16" fmla="*/ 153363 h 1863478"/>
                  <a:gd name="connsiteX17" fmla="*/ 588453 w 2872310"/>
                  <a:gd name="connsiteY17" fmla="*/ 193463 h 1863478"/>
                  <a:gd name="connsiteX18" fmla="*/ 602454 w 2872310"/>
                  <a:gd name="connsiteY18" fmla="*/ 217466 h 1863478"/>
                  <a:gd name="connsiteX19" fmla="*/ 667701 w 2872310"/>
                  <a:gd name="connsiteY19" fmla="*/ 255566 h 1863478"/>
                  <a:gd name="connsiteX20" fmla="*/ 670082 w 2872310"/>
                  <a:gd name="connsiteY20" fmla="*/ 255566 h 1863478"/>
                  <a:gd name="connsiteX21" fmla="*/ 733709 w 2872310"/>
                  <a:gd name="connsiteY21" fmla="*/ 274616 h 1863478"/>
                  <a:gd name="connsiteX22" fmla="*/ 2471735 w 2872310"/>
                  <a:gd name="connsiteY22" fmla="*/ 1400281 h 1863478"/>
                  <a:gd name="connsiteX23" fmla="*/ 2514789 w 2872310"/>
                  <a:gd name="connsiteY23" fmla="*/ 1436951 h 1863478"/>
                  <a:gd name="connsiteX24" fmla="*/ 2866071 w 2872310"/>
                  <a:gd name="connsiteY24" fmla="*/ 1826334 h 1863478"/>
                  <a:gd name="connsiteX25" fmla="*/ 2864452 w 2872310"/>
                  <a:gd name="connsiteY25" fmla="*/ 1856337 h 1863478"/>
                  <a:gd name="connsiteX26" fmla="*/ 2850260 w 2872310"/>
                  <a:gd name="connsiteY26" fmla="*/ 1861767 h 1863478"/>
                  <a:gd name="connsiteX27" fmla="*/ 332611 w 2872310"/>
                  <a:gd name="connsiteY27" fmla="*/ 638566 h 1863478"/>
                  <a:gd name="connsiteX28" fmla="*/ 433005 w 2872310"/>
                  <a:gd name="connsiteY28" fmla="*/ 695049 h 1863478"/>
                  <a:gd name="connsiteX29" fmla="*/ 435291 w 2872310"/>
                  <a:gd name="connsiteY29" fmla="*/ 698764 h 1863478"/>
                  <a:gd name="connsiteX30" fmla="*/ 465104 w 2872310"/>
                  <a:gd name="connsiteY30" fmla="*/ 726577 h 1863478"/>
                  <a:gd name="connsiteX31" fmla="*/ 2293904 w 2872310"/>
                  <a:gd name="connsiteY31" fmla="*/ 1682887 h 1863478"/>
                  <a:gd name="connsiteX32" fmla="*/ 2365533 w 2872310"/>
                  <a:gd name="connsiteY32" fmla="*/ 1709176 h 1863478"/>
                  <a:gd name="connsiteX33" fmla="*/ 2789109 w 2872310"/>
                  <a:gd name="connsiteY33" fmla="*/ 1804903 h 1863478"/>
                  <a:gd name="connsiteX34" fmla="*/ 2482689 w 2872310"/>
                  <a:gd name="connsiteY34" fmla="*/ 1465240 h 1863478"/>
                  <a:gd name="connsiteX35" fmla="*/ 2448018 w 2872310"/>
                  <a:gd name="connsiteY35" fmla="*/ 1435714 h 1863478"/>
                  <a:gd name="connsiteX36" fmla="*/ 710182 w 2872310"/>
                  <a:gd name="connsiteY36" fmla="*/ 310049 h 1863478"/>
                  <a:gd name="connsiteX37" fmla="*/ 668749 w 2872310"/>
                  <a:gd name="connsiteY37" fmla="*/ 297952 h 1863478"/>
                  <a:gd name="connsiteX38" fmla="*/ 667320 w 2872310"/>
                  <a:gd name="connsiteY38" fmla="*/ 297952 h 1863478"/>
                  <a:gd name="connsiteX39" fmla="*/ 565307 w 2872310"/>
                  <a:gd name="connsiteY39" fmla="*/ 238802 h 1863478"/>
                  <a:gd name="connsiteX40" fmla="*/ 551305 w 2872310"/>
                  <a:gd name="connsiteY40" fmla="*/ 214799 h 1863478"/>
                  <a:gd name="connsiteX41" fmla="*/ 526731 w 2872310"/>
                  <a:gd name="connsiteY41" fmla="*/ 188986 h 1863478"/>
                  <a:gd name="connsiteX42" fmla="*/ 311941 w 2872310"/>
                  <a:gd name="connsiteY42" fmla="*/ 49540 h 1863478"/>
                  <a:gd name="connsiteX43" fmla="*/ 49433 w 2872310"/>
                  <a:gd name="connsiteY43" fmla="*/ 509026 h 1863478"/>
                  <a:gd name="connsiteX44" fmla="*/ 280414 w 2872310"/>
                  <a:gd name="connsiteY44" fmla="*/ 629803 h 1863478"/>
                  <a:gd name="connsiteX45" fmla="*/ 315181 w 2872310"/>
                  <a:gd name="connsiteY45" fmla="*/ 638280 h 1863478"/>
                  <a:gd name="connsiteX46" fmla="*/ 332611 w 2872310"/>
                  <a:gd name="connsiteY46" fmla="*/ 638280 h 1863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872310" h="1863478">
                    <a:moveTo>
                      <a:pt x="2849974" y="1861576"/>
                    </a:moveTo>
                    <a:cubicBezTo>
                      <a:pt x="2848450" y="1861576"/>
                      <a:pt x="2846830" y="1861385"/>
                      <a:pt x="2845307" y="1861099"/>
                    </a:cubicBezTo>
                    <a:lnTo>
                      <a:pt x="2356388" y="1750611"/>
                    </a:lnTo>
                    <a:cubicBezTo>
                      <a:pt x="2327908" y="1744132"/>
                      <a:pt x="2300381" y="1734037"/>
                      <a:pt x="2274568" y="1720510"/>
                    </a:cubicBezTo>
                    <a:lnTo>
                      <a:pt x="445768" y="764296"/>
                    </a:lnTo>
                    <a:cubicBezTo>
                      <a:pt x="426814" y="754295"/>
                      <a:pt x="410811" y="739341"/>
                      <a:pt x="399572" y="721053"/>
                    </a:cubicBezTo>
                    <a:lnTo>
                      <a:pt x="397191" y="717338"/>
                    </a:lnTo>
                    <a:cubicBezTo>
                      <a:pt x="383474" y="695049"/>
                      <a:pt x="359186" y="681333"/>
                      <a:pt x="332993" y="681048"/>
                    </a:cubicBezTo>
                    <a:lnTo>
                      <a:pt x="315276" y="681048"/>
                    </a:lnTo>
                    <a:cubicBezTo>
                      <a:pt x="296417" y="681048"/>
                      <a:pt x="277842" y="676475"/>
                      <a:pt x="261174" y="667713"/>
                    </a:cubicBezTo>
                    <a:lnTo>
                      <a:pt x="10571" y="536744"/>
                    </a:lnTo>
                    <a:cubicBezTo>
                      <a:pt x="188" y="531314"/>
                      <a:pt x="-3811" y="518456"/>
                      <a:pt x="1617" y="508074"/>
                    </a:cubicBezTo>
                    <a:cubicBezTo>
                      <a:pt x="1713" y="507788"/>
                      <a:pt x="1808" y="507597"/>
                      <a:pt x="1999" y="507311"/>
                    </a:cubicBezTo>
                    <a:lnTo>
                      <a:pt x="286701" y="8963"/>
                    </a:lnTo>
                    <a:cubicBezTo>
                      <a:pt x="292511" y="-1228"/>
                      <a:pt x="305560" y="-4752"/>
                      <a:pt x="315656" y="1153"/>
                    </a:cubicBezTo>
                    <a:cubicBezTo>
                      <a:pt x="316038" y="1343"/>
                      <a:pt x="316419" y="1534"/>
                      <a:pt x="316704" y="1724"/>
                    </a:cubicBezTo>
                    <a:lnTo>
                      <a:pt x="550353" y="153363"/>
                    </a:lnTo>
                    <a:cubicBezTo>
                      <a:pt x="566069" y="163554"/>
                      <a:pt x="579118" y="177271"/>
                      <a:pt x="588453" y="193463"/>
                    </a:cubicBezTo>
                    <a:lnTo>
                      <a:pt x="602454" y="217466"/>
                    </a:lnTo>
                    <a:cubicBezTo>
                      <a:pt x="615885" y="240802"/>
                      <a:pt x="640745" y="255280"/>
                      <a:pt x="667701" y="255566"/>
                    </a:cubicBezTo>
                    <a:lnTo>
                      <a:pt x="670082" y="255566"/>
                    </a:lnTo>
                    <a:cubicBezTo>
                      <a:pt x="692657" y="255566"/>
                      <a:pt x="714849" y="262233"/>
                      <a:pt x="733709" y="274616"/>
                    </a:cubicBezTo>
                    <a:lnTo>
                      <a:pt x="2471735" y="1400281"/>
                    </a:lnTo>
                    <a:cubicBezTo>
                      <a:pt x="2487643" y="1410566"/>
                      <a:pt x="2502121" y="1422854"/>
                      <a:pt x="2514789" y="1436951"/>
                    </a:cubicBezTo>
                    <a:lnTo>
                      <a:pt x="2866071" y="1826334"/>
                    </a:lnTo>
                    <a:cubicBezTo>
                      <a:pt x="2873882" y="1835096"/>
                      <a:pt x="2873214" y="1848526"/>
                      <a:pt x="2864452" y="1856337"/>
                    </a:cubicBezTo>
                    <a:cubicBezTo>
                      <a:pt x="2860547" y="1859862"/>
                      <a:pt x="2855498" y="1861767"/>
                      <a:pt x="2850260" y="1861767"/>
                    </a:cubicBezTo>
                    <a:close/>
                    <a:moveTo>
                      <a:pt x="332611" y="638566"/>
                    </a:moveTo>
                    <a:cubicBezTo>
                      <a:pt x="373569" y="638852"/>
                      <a:pt x="411478" y="660188"/>
                      <a:pt x="433005" y="695049"/>
                    </a:cubicBezTo>
                    <a:lnTo>
                      <a:pt x="435291" y="698764"/>
                    </a:lnTo>
                    <a:cubicBezTo>
                      <a:pt x="442530" y="710575"/>
                      <a:pt x="452817" y="720100"/>
                      <a:pt x="465104" y="726577"/>
                    </a:cubicBezTo>
                    <a:lnTo>
                      <a:pt x="2293904" y="1682887"/>
                    </a:lnTo>
                    <a:cubicBezTo>
                      <a:pt x="2316574" y="1694698"/>
                      <a:pt x="2340672" y="1703555"/>
                      <a:pt x="2365533" y="1709176"/>
                    </a:cubicBezTo>
                    <a:lnTo>
                      <a:pt x="2789109" y="1804903"/>
                    </a:lnTo>
                    <a:lnTo>
                      <a:pt x="2482689" y="1465240"/>
                    </a:lnTo>
                    <a:cubicBezTo>
                      <a:pt x="2472498" y="1453906"/>
                      <a:pt x="2460878" y="1443999"/>
                      <a:pt x="2448018" y="1435714"/>
                    </a:cubicBezTo>
                    <a:lnTo>
                      <a:pt x="710182" y="310049"/>
                    </a:lnTo>
                    <a:cubicBezTo>
                      <a:pt x="697990" y="301762"/>
                      <a:pt x="683512" y="297571"/>
                      <a:pt x="668749" y="297952"/>
                    </a:cubicBezTo>
                    <a:lnTo>
                      <a:pt x="667320" y="297952"/>
                    </a:lnTo>
                    <a:cubicBezTo>
                      <a:pt x="625219" y="297856"/>
                      <a:pt x="586357" y="275282"/>
                      <a:pt x="565307" y="238802"/>
                    </a:cubicBezTo>
                    <a:lnTo>
                      <a:pt x="551305" y="214799"/>
                    </a:lnTo>
                    <a:cubicBezTo>
                      <a:pt x="545304" y="204417"/>
                      <a:pt x="536828" y="195558"/>
                      <a:pt x="526731" y="188986"/>
                    </a:cubicBezTo>
                    <a:lnTo>
                      <a:pt x="311941" y="49540"/>
                    </a:lnTo>
                    <a:lnTo>
                      <a:pt x="49433" y="509026"/>
                    </a:lnTo>
                    <a:lnTo>
                      <a:pt x="280414" y="629803"/>
                    </a:lnTo>
                    <a:cubicBezTo>
                      <a:pt x="291178" y="635328"/>
                      <a:pt x="303084" y="638280"/>
                      <a:pt x="315181" y="638280"/>
                    </a:cubicBezTo>
                    <a:lnTo>
                      <a:pt x="332611" y="6382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0B813EAE-ED44-3FC9-2170-DC1D148B7151}"/>
                  </a:ext>
                </a:extLst>
              </p:cNvPr>
              <p:cNvSpPr/>
              <p:nvPr/>
            </p:nvSpPr>
            <p:spPr>
              <a:xfrm rot="17563001">
                <a:off x="3434426" y="2937983"/>
                <a:ext cx="147492" cy="245028"/>
              </a:xfrm>
              <a:custGeom>
                <a:avLst/>
                <a:gdLst>
                  <a:gd name="connsiteX0" fmla="*/ 20626 w 147492"/>
                  <a:gd name="connsiteY0" fmla="*/ 243317 h 245028"/>
                  <a:gd name="connsiteX1" fmla="*/ -805 w 147492"/>
                  <a:gd name="connsiteY1" fmla="*/ 222076 h 245028"/>
                  <a:gd name="connsiteX2" fmla="*/ 1576 w 147492"/>
                  <a:gd name="connsiteY2" fmla="*/ 212265 h 245028"/>
                  <a:gd name="connsiteX3" fmla="*/ 106351 w 147492"/>
                  <a:gd name="connsiteY3" fmla="*/ 10050 h 245028"/>
                  <a:gd name="connsiteX4" fmla="*/ 134926 w 147492"/>
                  <a:gd name="connsiteY4" fmla="*/ 525 h 245028"/>
                  <a:gd name="connsiteX5" fmla="*/ 144451 w 147492"/>
                  <a:gd name="connsiteY5" fmla="*/ 29100 h 245028"/>
                  <a:gd name="connsiteX6" fmla="*/ 39676 w 147492"/>
                  <a:gd name="connsiteY6" fmla="*/ 231315 h 245028"/>
                  <a:gd name="connsiteX7" fmla="*/ 20626 w 147492"/>
                  <a:gd name="connsiteY7" fmla="*/ 243317 h 245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7492" h="245028">
                    <a:moveTo>
                      <a:pt x="20626" y="243317"/>
                    </a:moveTo>
                    <a:cubicBezTo>
                      <a:pt x="8815" y="243317"/>
                      <a:pt x="-710" y="233792"/>
                      <a:pt x="-805" y="222076"/>
                    </a:cubicBezTo>
                    <a:cubicBezTo>
                      <a:pt x="-805" y="218646"/>
                      <a:pt x="53" y="215314"/>
                      <a:pt x="1576" y="212265"/>
                    </a:cubicBezTo>
                    <a:lnTo>
                      <a:pt x="106351" y="10050"/>
                    </a:lnTo>
                    <a:cubicBezTo>
                      <a:pt x="111590" y="-429"/>
                      <a:pt x="124449" y="-4715"/>
                      <a:pt x="134926" y="525"/>
                    </a:cubicBezTo>
                    <a:cubicBezTo>
                      <a:pt x="145403" y="5764"/>
                      <a:pt x="149690" y="18621"/>
                      <a:pt x="144451" y="29100"/>
                    </a:cubicBezTo>
                    <a:lnTo>
                      <a:pt x="39676" y="231315"/>
                    </a:lnTo>
                    <a:cubicBezTo>
                      <a:pt x="36152" y="238650"/>
                      <a:pt x="28722" y="243221"/>
                      <a:pt x="20626" y="24331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7BBF4C52-57A3-28CE-BC43-59A20D63F9DB}"/>
                  </a:ext>
                </a:extLst>
              </p:cNvPr>
              <p:cNvSpPr/>
              <p:nvPr/>
            </p:nvSpPr>
            <p:spPr>
              <a:xfrm rot="17563001">
                <a:off x="855666" y="4442072"/>
                <a:ext cx="785485" cy="771801"/>
              </a:xfrm>
              <a:custGeom>
                <a:avLst/>
                <a:gdLst>
                  <a:gd name="connsiteX0" fmla="*/ 370534 w 785485"/>
                  <a:gd name="connsiteY0" fmla="*/ 22186 h 771801"/>
                  <a:gd name="connsiteX1" fmla="*/ 784680 w 785485"/>
                  <a:gd name="connsiteY1" fmla="*/ 272504 h 771801"/>
                  <a:gd name="connsiteX2" fmla="*/ 492453 w 785485"/>
                  <a:gd name="connsiteY2" fmla="*/ 770090 h 771801"/>
                  <a:gd name="connsiteX3" fmla="*/ 78306 w 785485"/>
                  <a:gd name="connsiteY3" fmla="*/ 519772 h 771801"/>
                  <a:gd name="connsiteX4" fmla="*/ 20204 w 785485"/>
                  <a:gd name="connsiteY4" fmla="*/ 301746 h 771801"/>
                  <a:gd name="connsiteX5" fmla="*/ 153554 w 785485"/>
                  <a:gd name="connsiteY5" fmla="*/ 74194 h 771801"/>
                  <a:gd name="connsiteX6" fmla="*/ 367866 w 785485"/>
                  <a:gd name="connsiteY6" fmla="*/ 20568 h 771801"/>
                  <a:gd name="connsiteX7" fmla="*/ 370534 w 785485"/>
                  <a:gd name="connsiteY7" fmla="*/ 22186 h 771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5485" h="771801">
                    <a:moveTo>
                      <a:pt x="370534" y="22186"/>
                    </a:moveTo>
                    <a:lnTo>
                      <a:pt x="784680" y="272504"/>
                    </a:lnTo>
                    <a:lnTo>
                      <a:pt x="492453" y="770090"/>
                    </a:lnTo>
                    <a:lnTo>
                      <a:pt x="78306" y="519772"/>
                    </a:lnTo>
                    <a:cubicBezTo>
                      <a:pt x="2678" y="475101"/>
                      <a:pt x="-23135" y="378136"/>
                      <a:pt x="20204" y="301746"/>
                    </a:cubicBezTo>
                    <a:lnTo>
                      <a:pt x="153554" y="74194"/>
                    </a:lnTo>
                    <a:cubicBezTo>
                      <a:pt x="197941" y="184"/>
                      <a:pt x="293857" y="-23819"/>
                      <a:pt x="367866" y="20568"/>
                    </a:cubicBezTo>
                    <a:cubicBezTo>
                      <a:pt x="368723" y="21043"/>
                      <a:pt x="369676" y="21615"/>
                      <a:pt x="370534" y="22186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C4F0F6A6-A1B8-ED94-36CE-A4F2B315CE63}"/>
                  </a:ext>
                </a:extLst>
              </p:cNvPr>
              <p:cNvSpPr/>
              <p:nvPr/>
            </p:nvSpPr>
            <p:spPr>
              <a:xfrm rot="17563001">
                <a:off x="834817" y="4421332"/>
                <a:ext cx="827424" cy="813841"/>
              </a:xfrm>
              <a:custGeom>
                <a:avLst/>
                <a:gdLst>
                  <a:gd name="connsiteX0" fmla="*/ 513634 w 827424"/>
                  <a:gd name="connsiteY0" fmla="*/ 812130 h 813841"/>
                  <a:gd name="connsiteX1" fmla="*/ 502680 w 827424"/>
                  <a:gd name="connsiteY1" fmla="*/ 809083 h 813841"/>
                  <a:gd name="connsiteX2" fmla="*/ 88438 w 827424"/>
                  <a:gd name="connsiteY2" fmla="*/ 558765 h 813841"/>
                  <a:gd name="connsiteX3" fmla="*/ 23001 w 827424"/>
                  <a:gd name="connsiteY3" fmla="*/ 311783 h 813841"/>
                  <a:gd name="connsiteX4" fmla="*/ 156351 w 827424"/>
                  <a:gd name="connsiteY4" fmla="*/ 84230 h 813841"/>
                  <a:gd name="connsiteX5" fmla="*/ 263889 w 827424"/>
                  <a:gd name="connsiteY5" fmla="*/ 3743 h 813841"/>
                  <a:gd name="connsiteX6" fmla="*/ 402383 w 827424"/>
                  <a:gd name="connsiteY6" fmla="*/ 24794 h 813841"/>
                  <a:gd name="connsiteX7" fmla="*/ 816529 w 827424"/>
                  <a:gd name="connsiteY7" fmla="*/ 275111 h 813841"/>
                  <a:gd name="connsiteX8" fmla="*/ 823864 w 827424"/>
                  <a:gd name="connsiteY8" fmla="*/ 303686 h 813841"/>
                  <a:gd name="connsiteX9" fmla="*/ 531636 w 827424"/>
                  <a:gd name="connsiteY9" fmla="*/ 801273 h 813841"/>
                  <a:gd name="connsiteX10" fmla="*/ 518587 w 827424"/>
                  <a:gd name="connsiteY10" fmla="*/ 810798 h 813841"/>
                  <a:gd name="connsiteX11" fmla="*/ 513634 w 827424"/>
                  <a:gd name="connsiteY11" fmla="*/ 812130 h 813841"/>
                  <a:gd name="connsiteX12" fmla="*/ 308275 w 827424"/>
                  <a:gd name="connsiteY12" fmla="*/ 40605 h 813841"/>
                  <a:gd name="connsiteX13" fmla="*/ 274557 w 827424"/>
                  <a:gd name="connsiteY13" fmla="*/ 44797 h 813841"/>
                  <a:gd name="connsiteX14" fmla="*/ 193308 w 827424"/>
                  <a:gd name="connsiteY14" fmla="*/ 105662 h 813841"/>
                  <a:gd name="connsiteX15" fmla="*/ 59958 w 827424"/>
                  <a:gd name="connsiteY15" fmla="*/ 333214 h 813841"/>
                  <a:gd name="connsiteX16" fmla="*/ 110727 w 827424"/>
                  <a:gd name="connsiteY16" fmla="*/ 522285 h 813841"/>
                  <a:gd name="connsiteX17" fmla="*/ 506490 w 827424"/>
                  <a:gd name="connsiteY17" fmla="*/ 761458 h 813841"/>
                  <a:gd name="connsiteX18" fmla="*/ 777191 w 827424"/>
                  <a:gd name="connsiteY18" fmla="*/ 300543 h 813841"/>
                  <a:gd name="connsiteX19" fmla="*/ 380951 w 827424"/>
                  <a:gd name="connsiteY19" fmla="*/ 61084 h 813841"/>
                  <a:gd name="connsiteX20" fmla="*/ 308275 w 827424"/>
                  <a:gd name="connsiteY20" fmla="*/ 40700 h 8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27424" h="813841">
                    <a:moveTo>
                      <a:pt x="513634" y="812130"/>
                    </a:moveTo>
                    <a:cubicBezTo>
                      <a:pt x="509728" y="812130"/>
                      <a:pt x="506015" y="811083"/>
                      <a:pt x="502680" y="809083"/>
                    </a:cubicBezTo>
                    <a:lnTo>
                      <a:pt x="88438" y="558765"/>
                    </a:lnTo>
                    <a:cubicBezTo>
                      <a:pt x="3094" y="507998"/>
                      <a:pt x="-26053" y="398174"/>
                      <a:pt x="23001" y="311783"/>
                    </a:cubicBezTo>
                    <a:lnTo>
                      <a:pt x="156351" y="84230"/>
                    </a:lnTo>
                    <a:cubicBezTo>
                      <a:pt x="179878" y="44035"/>
                      <a:pt x="218645" y="14983"/>
                      <a:pt x="263889" y="3743"/>
                    </a:cubicBezTo>
                    <a:cubicBezTo>
                      <a:pt x="311037" y="-8068"/>
                      <a:pt x="360948" y="-542"/>
                      <a:pt x="402383" y="24794"/>
                    </a:cubicBezTo>
                    <a:lnTo>
                      <a:pt x="816529" y="275111"/>
                    </a:lnTo>
                    <a:cubicBezTo>
                      <a:pt x="826245" y="281111"/>
                      <a:pt x="829483" y="293780"/>
                      <a:pt x="823864" y="303686"/>
                    </a:cubicBezTo>
                    <a:lnTo>
                      <a:pt x="531636" y="801273"/>
                    </a:lnTo>
                    <a:cubicBezTo>
                      <a:pt x="528778" y="806035"/>
                      <a:pt x="524016" y="809464"/>
                      <a:pt x="518587" y="810798"/>
                    </a:cubicBezTo>
                    <a:cubicBezTo>
                      <a:pt x="516967" y="811464"/>
                      <a:pt x="515349" y="811941"/>
                      <a:pt x="513634" y="812130"/>
                    </a:cubicBezTo>
                    <a:close/>
                    <a:moveTo>
                      <a:pt x="308275" y="40605"/>
                    </a:moveTo>
                    <a:cubicBezTo>
                      <a:pt x="296940" y="40605"/>
                      <a:pt x="285606" y="42034"/>
                      <a:pt x="274557" y="44797"/>
                    </a:cubicBezTo>
                    <a:cubicBezTo>
                      <a:pt x="240362" y="53369"/>
                      <a:pt x="211120" y="75276"/>
                      <a:pt x="193308" y="105662"/>
                    </a:cubicBezTo>
                    <a:lnTo>
                      <a:pt x="59958" y="333214"/>
                    </a:lnTo>
                    <a:cubicBezTo>
                      <a:pt x="22525" y="399508"/>
                      <a:pt x="45100" y="483613"/>
                      <a:pt x="110727" y="522285"/>
                    </a:cubicBezTo>
                    <a:lnTo>
                      <a:pt x="506490" y="761458"/>
                    </a:lnTo>
                    <a:lnTo>
                      <a:pt x="777191" y="300543"/>
                    </a:lnTo>
                    <a:lnTo>
                      <a:pt x="380951" y="61084"/>
                    </a:lnTo>
                    <a:cubicBezTo>
                      <a:pt x="359043" y="47749"/>
                      <a:pt x="333897" y="40700"/>
                      <a:pt x="308275" y="4070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802414DA-41FE-1A21-1468-C7DD096FD6B8}"/>
                  </a:ext>
                </a:extLst>
              </p:cNvPr>
              <p:cNvSpPr/>
              <p:nvPr/>
            </p:nvSpPr>
            <p:spPr>
              <a:xfrm rot="17563001">
                <a:off x="1690468" y="4284899"/>
                <a:ext cx="183972" cy="277525"/>
              </a:xfrm>
              <a:custGeom>
                <a:avLst/>
                <a:gdLst>
                  <a:gd name="connsiteX0" fmla="*/ 20376 w 183972"/>
                  <a:gd name="connsiteY0" fmla="*/ 275814 h 277525"/>
                  <a:gd name="connsiteX1" fmla="*/ 9518 w 183972"/>
                  <a:gd name="connsiteY1" fmla="*/ 272766 h 277525"/>
                  <a:gd name="connsiteX2" fmla="*/ 2183 w 183972"/>
                  <a:gd name="connsiteY2" fmla="*/ 243810 h 277525"/>
                  <a:gd name="connsiteX3" fmla="*/ 2279 w 183972"/>
                  <a:gd name="connsiteY3" fmla="*/ 243619 h 277525"/>
                  <a:gd name="connsiteX4" fmla="*/ 143153 w 183972"/>
                  <a:gd name="connsiteY4" fmla="*/ 9591 h 277525"/>
                  <a:gd name="connsiteX5" fmla="*/ 171823 w 183972"/>
                  <a:gd name="connsiteY5" fmla="*/ 732 h 277525"/>
                  <a:gd name="connsiteX6" fmla="*/ 180682 w 183972"/>
                  <a:gd name="connsiteY6" fmla="*/ 29497 h 277525"/>
                  <a:gd name="connsiteX7" fmla="*/ 179539 w 183972"/>
                  <a:gd name="connsiteY7" fmla="*/ 31402 h 277525"/>
                  <a:gd name="connsiteX8" fmla="*/ 38664 w 183972"/>
                  <a:gd name="connsiteY8" fmla="*/ 265527 h 277525"/>
                  <a:gd name="connsiteX9" fmla="*/ 20376 w 183972"/>
                  <a:gd name="connsiteY9" fmla="*/ 275814 h 277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3972" h="277525">
                    <a:moveTo>
                      <a:pt x="20376" y="275814"/>
                    </a:moveTo>
                    <a:cubicBezTo>
                      <a:pt x="16566" y="275814"/>
                      <a:pt x="12756" y="274766"/>
                      <a:pt x="9518" y="272766"/>
                    </a:cubicBezTo>
                    <a:cubicBezTo>
                      <a:pt x="-484" y="266766"/>
                      <a:pt x="-3817" y="253812"/>
                      <a:pt x="2183" y="243810"/>
                    </a:cubicBezTo>
                    <a:cubicBezTo>
                      <a:pt x="2183" y="243715"/>
                      <a:pt x="2279" y="243715"/>
                      <a:pt x="2279" y="243619"/>
                    </a:cubicBezTo>
                    <a:lnTo>
                      <a:pt x="143153" y="9591"/>
                    </a:lnTo>
                    <a:cubicBezTo>
                      <a:pt x="148678" y="-791"/>
                      <a:pt x="161536" y="-4697"/>
                      <a:pt x="171823" y="732"/>
                    </a:cubicBezTo>
                    <a:cubicBezTo>
                      <a:pt x="182206" y="6257"/>
                      <a:pt x="186206" y="19116"/>
                      <a:pt x="180682" y="29497"/>
                    </a:cubicBezTo>
                    <a:cubicBezTo>
                      <a:pt x="180300" y="30165"/>
                      <a:pt x="179920" y="30831"/>
                      <a:pt x="179539" y="31402"/>
                    </a:cubicBezTo>
                    <a:lnTo>
                      <a:pt x="38664" y="265527"/>
                    </a:lnTo>
                    <a:cubicBezTo>
                      <a:pt x="34759" y="271908"/>
                      <a:pt x="27805" y="275814"/>
                      <a:pt x="20376" y="275814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908F06C2-1051-04F4-2A3F-791ADBDF30FD}"/>
                  </a:ext>
                </a:extLst>
              </p:cNvPr>
              <p:cNvSpPr/>
              <p:nvPr/>
            </p:nvSpPr>
            <p:spPr>
              <a:xfrm rot="17563001">
                <a:off x="1836486" y="3835770"/>
                <a:ext cx="561125" cy="368036"/>
              </a:xfrm>
              <a:custGeom>
                <a:avLst/>
                <a:gdLst>
                  <a:gd name="connsiteX0" fmla="*/ 539015 w 561125"/>
                  <a:gd name="connsiteY0" fmla="*/ 366325 h 368036"/>
                  <a:gd name="connsiteX1" fmla="*/ 527775 w 561125"/>
                  <a:gd name="connsiteY1" fmla="*/ 363088 h 368036"/>
                  <a:gd name="connsiteX2" fmla="*/ 9139 w 561125"/>
                  <a:gd name="connsiteY2" fmla="*/ 37523 h 368036"/>
                  <a:gd name="connsiteX3" fmla="*/ 2472 w 561125"/>
                  <a:gd name="connsiteY3" fmla="*/ 8282 h 368036"/>
                  <a:gd name="connsiteX4" fmla="*/ 31713 w 561125"/>
                  <a:gd name="connsiteY4" fmla="*/ 1518 h 368036"/>
                  <a:gd name="connsiteX5" fmla="*/ 550349 w 561125"/>
                  <a:gd name="connsiteY5" fmla="*/ 327083 h 368036"/>
                  <a:gd name="connsiteX6" fmla="*/ 557113 w 561125"/>
                  <a:gd name="connsiteY6" fmla="*/ 356326 h 368036"/>
                  <a:gd name="connsiteX7" fmla="*/ 539015 w 561125"/>
                  <a:gd name="connsiteY7" fmla="*/ 366325 h 368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1125" h="368036">
                    <a:moveTo>
                      <a:pt x="539015" y="366325"/>
                    </a:moveTo>
                    <a:cubicBezTo>
                      <a:pt x="535014" y="366325"/>
                      <a:pt x="531110" y="365183"/>
                      <a:pt x="527775" y="363088"/>
                    </a:cubicBezTo>
                    <a:lnTo>
                      <a:pt x="9139" y="37523"/>
                    </a:lnTo>
                    <a:cubicBezTo>
                      <a:pt x="-767" y="31332"/>
                      <a:pt x="-3815" y="18187"/>
                      <a:pt x="2472" y="8282"/>
                    </a:cubicBezTo>
                    <a:cubicBezTo>
                      <a:pt x="8662" y="-1720"/>
                      <a:pt x="21807" y="-4672"/>
                      <a:pt x="31713" y="1518"/>
                    </a:cubicBezTo>
                    <a:lnTo>
                      <a:pt x="550349" y="327083"/>
                    </a:lnTo>
                    <a:cubicBezTo>
                      <a:pt x="560255" y="333274"/>
                      <a:pt x="563304" y="346419"/>
                      <a:pt x="557113" y="356326"/>
                    </a:cubicBezTo>
                    <a:cubicBezTo>
                      <a:pt x="553207" y="362611"/>
                      <a:pt x="546349" y="366325"/>
                      <a:pt x="539015" y="366325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0BF4AD10-682A-A4CF-57B7-07108DF6BBF4}"/>
                  </a:ext>
                </a:extLst>
              </p:cNvPr>
              <p:cNvSpPr/>
              <p:nvPr/>
            </p:nvSpPr>
            <p:spPr>
              <a:xfrm rot="17563001">
                <a:off x="3183509" y="3089420"/>
                <a:ext cx="245455" cy="168840"/>
              </a:xfrm>
              <a:custGeom>
                <a:avLst/>
                <a:gdLst>
                  <a:gd name="connsiteX0" fmla="*/ 222804 w 245455"/>
                  <a:gd name="connsiteY0" fmla="*/ 167129 h 168840"/>
                  <a:gd name="connsiteX1" fmla="*/ 211660 w 245455"/>
                  <a:gd name="connsiteY1" fmla="*/ 163890 h 168840"/>
                  <a:gd name="connsiteX2" fmla="*/ 9540 w 245455"/>
                  <a:gd name="connsiteY2" fmla="*/ 37779 h 168840"/>
                  <a:gd name="connsiteX3" fmla="*/ 2205 w 245455"/>
                  <a:gd name="connsiteY3" fmla="*/ 8632 h 168840"/>
                  <a:gd name="connsiteX4" fmla="*/ 31352 w 245455"/>
                  <a:gd name="connsiteY4" fmla="*/ 1298 h 168840"/>
                  <a:gd name="connsiteX5" fmla="*/ 31923 w 245455"/>
                  <a:gd name="connsiteY5" fmla="*/ 1679 h 168840"/>
                  <a:gd name="connsiteX6" fmla="*/ 234520 w 245455"/>
                  <a:gd name="connsiteY6" fmla="*/ 127790 h 168840"/>
                  <a:gd name="connsiteX7" fmla="*/ 241473 w 245455"/>
                  <a:gd name="connsiteY7" fmla="*/ 157032 h 168840"/>
                  <a:gd name="connsiteX8" fmla="*/ 223280 w 245455"/>
                  <a:gd name="connsiteY8" fmla="*/ 167129 h 168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5455" h="168840">
                    <a:moveTo>
                      <a:pt x="222804" y="167129"/>
                    </a:moveTo>
                    <a:cubicBezTo>
                      <a:pt x="218899" y="167129"/>
                      <a:pt x="214993" y="165985"/>
                      <a:pt x="211660" y="163890"/>
                    </a:cubicBezTo>
                    <a:lnTo>
                      <a:pt x="9540" y="37779"/>
                    </a:lnTo>
                    <a:cubicBezTo>
                      <a:pt x="-558" y="31779"/>
                      <a:pt x="-3796" y="18729"/>
                      <a:pt x="2205" y="8632"/>
                    </a:cubicBezTo>
                    <a:cubicBezTo>
                      <a:pt x="8206" y="-1463"/>
                      <a:pt x="21255" y="-4702"/>
                      <a:pt x="31352" y="1298"/>
                    </a:cubicBezTo>
                    <a:cubicBezTo>
                      <a:pt x="31543" y="1393"/>
                      <a:pt x="31732" y="1584"/>
                      <a:pt x="31923" y="1679"/>
                    </a:cubicBezTo>
                    <a:lnTo>
                      <a:pt x="234520" y="127790"/>
                    </a:lnTo>
                    <a:cubicBezTo>
                      <a:pt x="244522" y="133887"/>
                      <a:pt x="247665" y="147031"/>
                      <a:pt x="241473" y="157032"/>
                    </a:cubicBezTo>
                    <a:cubicBezTo>
                      <a:pt x="237567" y="163318"/>
                      <a:pt x="230710" y="167129"/>
                      <a:pt x="223280" y="16712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8F8EF557-2C0F-CE6D-4073-7D68DFEFE5BE}"/>
                  </a:ext>
                </a:extLst>
              </p:cNvPr>
              <p:cNvSpPr/>
              <p:nvPr/>
            </p:nvSpPr>
            <p:spPr>
              <a:xfrm rot="17563001">
                <a:off x="1111491" y="4839562"/>
                <a:ext cx="358234" cy="236350"/>
              </a:xfrm>
              <a:custGeom>
                <a:avLst/>
                <a:gdLst>
                  <a:gd name="connsiteX0" fmla="*/ 336033 w 358234"/>
                  <a:gd name="connsiteY0" fmla="*/ 234637 h 236350"/>
                  <a:gd name="connsiteX1" fmla="*/ 324983 w 358234"/>
                  <a:gd name="connsiteY1" fmla="*/ 231494 h 236350"/>
                  <a:gd name="connsiteX2" fmla="*/ 9325 w 358234"/>
                  <a:gd name="connsiteY2" fmla="*/ 37661 h 236350"/>
                  <a:gd name="connsiteX3" fmla="*/ 2372 w 358234"/>
                  <a:gd name="connsiteY3" fmla="*/ 8418 h 236350"/>
                  <a:gd name="connsiteX4" fmla="*/ 31614 w 358234"/>
                  <a:gd name="connsiteY4" fmla="*/ 1465 h 236350"/>
                  <a:gd name="connsiteX5" fmla="*/ 347177 w 358234"/>
                  <a:gd name="connsiteY5" fmla="*/ 195203 h 236350"/>
                  <a:gd name="connsiteX6" fmla="*/ 354416 w 358234"/>
                  <a:gd name="connsiteY6" fmla="*/ 224350 h 236350"/>
                  <a:gd name="connsiteX7" fmla="*/ 336033 w 358234"/>
                  <a:gd name="connsiteY7" fmla="*/ 234637 h 236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8234" h="236350">
                    <a:moveTo>
                      <a:pt x="336033" y="234637"/>
                    </a:moveTo>
                    <a:cubicBezTo>
                      <a:pt x="332127" y="234637"/>
                      <a:pt x="328317" y="233494"/>
                      <a:pt x="324983" y="231494"/>
                    </a:cubicBezTo>
                    <a:lnTo>
                      <a:pt x="9325" y="37661"/>
                    </a:lnTo>
                    <a:cubicBezTo>
                      <a:pt x="-676" y="31469"/>
                      <a:pt x="-3820" y="18420"/>
                      <a:pt x="2372" y="8418"/>
                    </a:cubicBezTo>
                    <a:cubicBezTo>
                      <a:pt x="8563" y="-1582"/>
                      <a:pt x="21612" y="-4726"/>
                      <a:pt x="31614" y="1465"/>
                    </a:cubicBezTo>
                    <a:lnTo>
                      <a:pt x="347177" y="195203"/>
                    </a:lnTo>
                    <a:cubicBezTo>
                      <a:pt x="357178" y="201299"/>
                      <a:pt x="360416" y="214349"/>
                      <a:pt x="354416" y="224350"/>
                    </a:cubicBezTo>
                    <a:cubicBezTo>
                      <a:pt x="350511" y="230828"/>
                      <a:pt x="343558" y="234732"/>
                      <a:pt x="336033" y="234637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E9F9F5AA-F2C9-A54B-5193-7DD91F5634A0}"/>
                  </a:ext>
                </a:extLst>
              </p:cNvPr>
              <p:cNvSpPr/>
              <p:nvPr/>
            </p:nvSpPr>
            <p:spPr>
              <a:xfrm rot="17563001">
                <a:off x="2245292" y="3529245"/>
                <a:ext cx="1556559" cy="811849"/>
              </a:xfrm>
              <a:custGeom>
                <a:avLst/>
                <a:gdLst>
                  <a:gd name="connsiteX0" fmla="*/ 140638 w 1556559"/>
                  <a:gd name="connsiteY0" fmla="*/ 27122 h 811849"/>
                  <a:gd name="connsiteX1" fmla="*/ 835010 w 1556559"/>
                  <a:gd name="connsiteY1" fmla="*/ 11690 h 811849"/>
                  <a:gd name="connsiteX2" fmla="*/ 1538050 w 1556559"/>
                  <a:gd name="connsiteY2" fmla="*/ 294203 h 811849"/>
                  <a:gd name="connsiteX3" fmla="*/ 1418131 w 1556559"/>
                  <a:gd name="connsiteY3" fmla="*/ 520610 h 811849"/>
                  <a:gd name="connsiteX4" fmla="*/ 1195150 w 1556559"/>
                  <a:gd name="connsiteY4" fmla="*/ 686537 h 811849"/>
                  <a:gd name="connsiteX5" fmla="*/ 236840 w 1556559"/>
                  <a:gd name="connsiteY5" fmla="*/ 654628 h 811849"/>
                  <a:gd name="connsiteX6" fmla="*/ 7574 w 1556559"/>
                  <a:gd name="connsiteY6" fmla="*/ 597954 h 811849"/>
                  <a:gd name="connsiteX7" fmla="*/ 140638 w 1556559"/>
                  <a:gd name="connsiteY7" fmla="*/ 27122 h 811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6559" h="811849">
                    <a:moveTo>
                      <a:pt x="140638" y="27122"/>
                    </a:moveTo>
                    <a:cubicBezTo>
                      <a:pt x="140638" y="27122"/>
                      <a:pt x="564881" y="-25742"/>
                      <a:pt x="835010" y="11690"/>
                    </a:cubicBezTo>
                    <a:cubicBezTo>
                      <a:pt x="1045417" y="40933"/>
                      <a:pt x="1668162" y="-108609"/>
                      <a:pt x="1538050" y="294203"/>
                    </a:cubicBezTo>
                    <a:cubicBezTo>
                      <a:pt x="1510047" y="380975"/>
                      <a:pt x="1495283" y="438792"/>
                      <a:pt x="1418131" y="520610"/>
                    </a:cubicBezTo>
                    <a:cubicBezTo>
                      <a:pt x="1376030" y="565380"/>
                      <a:pt x="1260587" y="657676"/>
                      <a:pt x="1195150" y="686537"/>
                    </a:cubicBezTo>
                    <a:cubicBezTo>
                      <a:pt x="877110" y="827031"/>
                      <a:pt x="588885" y="885800"/>
                      <a:pt x="236840" y="654628"/>
                    </a:cubicBezTo>
                    <a:cubicBezTo>
                      <a:pt x="169213" y="610051"/>
                      <a:pt x="88250" y="590048"/>
                      <a:pt x="7574" y="597954"/>
                    </a:cubicBezTo>
                    <a:cubicBezTo>
                      <a:pt x="-39385" y="602717"/>
                      <a:pt x="125684" y="30454"/>
                      <a:pt x="140638" y="27122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72C1E2D8-E790-3D41-6B2B-0D40423D0C82}"/>
                  </a:ext>
                </a:extLst>
              </p:cNvPr>
              <p:cNvSpPr/>
              <p:nvPr/>
            </p:nvSpPr>
            <p:spPr>
              <a:xfrm rot="17563001">
                <a:off x="2061599" y="3587596"/>
                <a:ext cx="1813804" cy="882774"/>
              </a:xfrm>
              <a:custGeom>
                <a:avLst/>
                <a:gdLst>
                  <a:gd name="connsiteX0" fmla="*/ 947325 w 1813804"/>
                  <a:gd name="connsiteY0" fmla="*/ 881063 h 882774"/>
                  <a:gd name="connsiteX1" fmla="*/ 461550 w 1813804"/>
                  <a:gd name="connsiteY1" fmla="*/ 722473 h 882774"/>
                  <a:gd name="connsiteX2" fmla="*/ 246095 w 1813804"/>
                  <a:gd name="connsiteY2" fmla="*/ 669323 h 882774"/>
                  <a:gd name="connsiteX3" fmla="*/ 21209 w 1813804"/>
                  <a:gd name="connsiteY3" fmla="*/ 680561 h 882774"/>
                  <a:gd name="connsiteX4" fmla="*/ -794 w 1813804"/>
                  <a:gd name="connsiteY4" fmla="*/ 659988 h 882774"/>
                  <a:gd name="connsiteX5" fmla="*/ 19780 w 1813804"/>
                  <a:gd name="connsiteY5" fmla="*/ 638080 h 882774"/>
                  <a:gd name="connsiteX6" fmla="*/ 241809 w 1813804"/>
                  <a:gd name="connsiteY6" fmla="*/ 627032 h 882774"/>
                  <a:gd name="connsiteX7" fmla="*/ 484886 w 1813804"/>
                  <a:gd name="connsiteY7" fmla="*/ 687135 h 882774"/>
                  <a:gd name="connsiteX8" fmla="*/ 1422909 w 1813804"/>
                  <a:gd name="connsiteY8" fmla="*/ 717329 h 882774"/>
                  <a:gd name="connsiteX9" fmla="*/ 1639031 w 1813804"/>
                  <a:gd name="connsiteY9" fmla="*/ 556260 h 882774"/>
                  <a:gd name="connsiteX10" fmla="*/ 1748568 w 1813804"/>
                  <a:gd name="connsiteY10" fmla="*/ 355188 h 882774"/>
                  <a:gd name="connsiteX11" fmla="*/ 1754187 w 1813804"/>
                  <a:gd name="connsiteY11" fmla="*/ 337947 h 882774"/>
                  <a:gd name="connsiteX12" fmla="*/ 1747711 w 1813804"/>
                  <a:gd name="connsiteY12" fmla="*/ 170404 h 882774"/>
                  <a:gd name="connsiteX13" fmla="*/ 1330706 w 1813804"/>
                  <a:gd name="connsiteY13" fmla="*/ 96013 h 882774"/>
                  <a:gd name="connsiteX14" fmla="*/ 1065054 w 1813804"/>
                  <a:gd name="connsiteY14" fmla="*/ 82203 h 882774"/>
                  <a:gd name="connsiteX15" fmla="*/ 383541 w 1813804"/>
                  <a:gd name="connsiteY15" fmla="*/ 97537 h 882774"/>
                  <a:gd name="connsiteX16" fmla="*/ 211328 w 1813804"/>
                  <a:gd name="connsiteY16" fmla="*/ 92869 h 882774"/>
                  <a:gd name="connsiteX17" fmla="*/ 191612 w 1813804"/>
                  <a:gd name="connsiteY17" fmla="*/ 70201 h 882774"/>
                  <a:gd name="connsiteX18" fmla="*/ 213900 w 1813804"/>
                  <a:gd name="connsiteY18" fmla="*/ 50484 h 882774"/>
                  <a:gd name="connsiteX19" fmla="*/ 214281 w 1813804"/>
                  <a:gd name="connsiteY19" fmla="*/ 50484 h 882774"/>
                  <a:gd name="connsiteX20" fmla="*/ 372205 w 1813804"/>
                  <a:gd name="connsiteY20" fmla="*/ 56579 h 882774"/>
                  <a:gd name="connsiteX21" fmla="*/ 1077628 w 1813804"/>
                  <a:gd name="connsiteY21" fmla="*/ 41626 h 882774"/>
                  <a:gd name="connsiteX22" fmla="*/ 1329468 w 1813804"/>
                  <a:gd name="connsiteY22" fmla="*/ 53628 h 882774"/>
                  <a:gd name="connsiteX23" fmla="*/ 1781715 w 1813804"/>
                  <a:gd name="connsiteY23" fmla="*/ 144971 h 882774"/>
                  <a:gd name="connsiteX24" fmla="*/ 1794573 w 1813804"/>
                  <a:gd name="connsiteY24" fmla="*/ 350998 h 882774"/>
                  <a:gd name="connsiteX25" fmla="*/ 1789049 w 1813804"/>
                  <a:gd name="connsiteY25" fmla="*/ 368141 h 882774"/>
                  <a:gd name="connsiteX26" fmla="*/ 1669987 w 1813804"/>
                  <a:gd name="connsiteY26" fmla="*/ 585407 h 882774"/>
                  <a:gd name="connsiteX27" fmla="*/ 1440148 w 1813804"/>
                  <a:gd name="connsiteY27" fmla="*/ 756192 h 882774"/>
                  <a:gd name="connsiteX28" fmla="*/ 947325 w 1813804"/>
                  <a:gd name="connsiteY28" fmla="*/ 881063 h 882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13804" h="882774">
                    <a:moveTo>
                      <a:pt x="947325" y="881063"/>
                    </a:moveTo>
                    <a:cubicBezTo>
                      <a:pt x="791687" y="881063"/>
                      <a:pt x="633666" y="835438"/>
                      <a:pt x="461550" y="722473"/>
                    </a:cubicBezTo>
                    <a:cubicBezTo>
                      <a:pt x="397923" y="680657"/>
                      <a:pt x="321913" y="661893"/>
                      <a:pt x="246095" y="669323"/>
                    </a:cubicBezTo>
                    <a:cubicBezTo>
                      <a:pt x="194279" y="674562"/>
                      <a:pt x="28258" y="680275"/>
                      <a:pt x="21209" y="680561"/>
                    </a:cubicBezTo>
                    <a:cubicBezTo>
                      <a:pt x="9494" y="680943"/>
                      <a:pt x="-317" y="671799"/>
                      <a:pt x="-794" y="659988"/>
                    </a:cubicBezTo>
                    <a:cubicBezTo>
                      <a:pt x="-1174" y="648273"/>
                      <a:pt x="8065" y="638462"/>
                      <a:pt x="19780" y="638080"/>
                    </a:cubicBezTo>
                    <a:cubicBezTo>
                      <a:pt x="21495" y="638080"/>
                      <a:pt x="191230" y="632081"/>
                      <a:pt x="241809" y="627032"/>
                    </a:cubicBezTo>
                    <a:cubicBezTo>
                      <a:pt x="327343" y="618744"/>
                      <a:pt x="413068" y="639985"/>
                      <a:pt x="484886" y="687135"/>
                    </a:cubicBezTo>
                    <a:cubicBezTo>
                      <a:pt x="821785" y="908401"/>
                      <a:pt x="1093534" y="862776"/>
                      <a:pt x="1422909" y="717329"/>
                    </a:cubicBezTo>
                    <a:cubicBezTo>
                      <a:pt x="1483868" y="690372"/>
                      <a:pt x="1597216" y="600648"/>
                      <a:pt x="1639031" y="556260"/>
                    </a:cubicBezTo>
                    <a:cubicBezTo>
                      <a:pt x="1707610" y="483490"/>
                      <a:pt x="1723899" y="432435"/>
                      <a:pt x="1748568" y="355188"/>
                    </a:cubicBezTo>
                    <a:lnTo>
                      <a:pt x="1754187" y="337947"/>
                    </a:lnTo>
                    <a:cubicBezTo>
                      <a:pt x="1778286" y="263178"/>
                      <a:pt x="1776191" y="208409"/>
                      <a:pt x="1747711" y="170404"/>
                    </a:cubicBezTo>
                    <a:cubicBezTo>
                      <a:pt x="1684465" y="86107"/>
                      <a:pt x="1496537" y="91442"/>
                      <a:pt x="1330706" y="96013"/>
                    </a:cubicBezTo>
                    <a:cubicBezTo>
                      <a:pt x="1225931" y="98967"/>
                      <a:pt x="1127919" y="101727"/>
                      <a:pt x="1065054" y="82203"/>
                    </a:cubicBezTo>
                    <a:cubicBezTo>
                      <a:pt x="744537" y="-17336"/>
                      <a:pt x="387065" y="96395"/>
                      <a:pt x="383541" y="97537"/>
                    </a:cubicBezTo>
                    <a:cubicBezTo>
                      <a:pt x="365823" y="101632"/>
                      <a:pt x="319627" y="100204"/>
                      <a:pt x="211328" y="92869"/>
                    </a:cubicBezTo>
                    <a:cubicBezTo>
                      <a:pt x="199613" y="92011"/>
                      <a:pt x="190849" y="81917"/>
                      <a:pt x="191612" y="70201"/>
                    </a:cubicBezTo>
                    <a:cubicBezTo>
                      <a:pt x="192278" y="58578"/>
                      <a:pt x="202280" y="49721"/>
                      <a:pt x="213900" y="50484"/>
                    </a:cubicBezTo>
                    <a:cubicBezTo>
                      <a:pt x="213995" y="50484"/>
                      <a:pt x="214186" y="50484"/>
                      <a:pt x="214281" y="50484"/>
                    </a:cubicBezTo>
                    <a:cubicBezTo>
                      <a:pt x="308388" y="56865"/>
                      <a:pt x="361442" y="58960"/>
                      <a:pt x="372205" y="56579"/>
                    </a:cubicBezTo>
                    <a:cubicBezTo>
                      <a:pt x="385445" y="52197"/>
                      <a:pt x="743681" y="-62007"/>
                      <a:pt x="1077628" y="41626"/>
                    </a:cubicBezTo>
                    <a:cubicBezTo>
                      <a:pt x="1133729" y="59055"/>
                      <a:pt x="1228885" y="56388"/>
                      <a:pt x="1329468" y="53628"/>
                    </a:cubicBezTo>
                    <a:cubicBezTo>
                      <a:pt x="1505681" y="48579"/>
                      <a:pt x="1705324" y="43054"/>
                      <a:pt x="1781715" y="144971"/>
                    </a:cubicBezTo>
                    <a:cubicBezTo>
                      <a:pt x="1818577" y="194121"/>
                      <a:pt x="1822864" y="263461"/>
                      <a:pt x="1794573" y="350998"/>
                    </a:cubicBezTo>
                    <a:lnTo>
                      <a:pt x="1789049" y="368141"/>
                    </a:lnTo>
                    <a:cubicBezTo>
                      <a:pt x="1763617" y="447962"/>
                      <a:pt x="1745139" y="505588"/>
                      <a:pt x="1669987" y="585407"/>
                    </a:cubicBezTo>
                    <a:cubicBezTo>
                      <a:pt x="1626077" y="632081"/>
                      <a:pt x="1508062" y="726377"/>
                      <a:pt x="1440148" y="756192"/>
                    </a:cubicBezTo>
                    <a:cubicBezTo>
                      <a:pt x="1270032" y="831248"/>
                      <a:pt x="1110012" y="881063"/>
                      <a:pt x="947325" y="88106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6DF4FFEC-A34B-2F33-A1A9-9D3675522109}"/>
                </a:ext>
              </a:extLst>
            </p:cNvPr>
            <p:cNvGrpSpPr/>
            <p:nvPr/>
          </p:nvGrpSpPr>
          <p:grpSpPr>
            <a:xfrm rot="10800000">
              <a:off x="3012256" y="-3909469"/>
              <a:ext cx="5392838" cy="6948057"/>
              <a:chOff x="-1762152" y="2264500"/>
              <a:chExt cx="5392838" cy="6948057"/>
            </a:xfrm>
          </p:grpSpPr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D9F15B5E-43A8-DFDE-1888-E224650247B5}"/>
                  </a:ext>
                </a:extLst>
              </p:cNvPr>
              <p:cNvSpPr/>
              <p:nvPr/>
            </p:nvSpPr>
            <p:spPr>
              <a:xfrm rot="17563001">
                <a:off x="-3069300" y="3614146"/>
                <a:ext cx="6905803" cy="4248456"/>
              </a:xfrm>
              <a:custGeom>
                <a:avLst/>
                <a:gdLst>
                  <a:gd name="connsiteX0" fmla="*/ 5498073 w 6905803"/>
                  <a:gd name="connsiteY0" fmla="*/ 3484249 h 4248456"/>
                  <a:gd name="connsiteX1" fmla="*/ 5593323 w 6905803"/>
                  <a:gd name="connsiteY1" fmla="*/ 3451481 h 4248456"/>
                  <a:gd name="connsiteX2" fmla="*/ 6239975 w 6905803"/>
                  <a:gd name="connsiteY2" fmla="*/ 3150397 h 4248456"/>
                  <a:gd name="connsiteX3" fmla="*/ 6622309 w 6905803"/>
                  <a:gd name="connsiteY3" fmla="*/ 3477105 h 4248456"/>
                  <a:gd name="connsiteX4" fmla="*/ 6904915 w 6905803"/>
                  <a:gd name="connsiteY4" fmla="*/ 3658080 h 4248456"/>
                  <a:gd name="connsiteX5" fmla="*/ 6583541 w 6905803"/>
                  <a:gd name="connsiteY5" fmla="*/ 4095372 h 4248456"/>
                  <a:gd name="connsiteX6" fmla="*/ 5595609 w 6905803"/>
                  <a:gd name="connsiteY6" fmla="*/ 4112327 h 4248456"/>
                  <a:gd name="connsiteX7" fmla="*/ 5365200 w 6905803"/>
                  <a:gd name="connsiteY7" fmla="*/ 4055177 h 4248456"/>
                  <a:gd name="connsiteX8" fmla="*/ 2223663 w 6905803"/>
                  <a:gd name="connsiteY8" fmla="*/ 4138521 h 4248456"/>
                  <a:gd name="connsiteX9" fmla="*/ 619653 w 6905803"/>
                  <a:gd name="connsiteY9" fmla="*/ 3168400 h 4248456"/>
                  <a:gd name="connsiteX10" fmla="*/ -805 w 6905803"/>
                  <a:gd name="connsiteY10" fmla="*/ 1984728 h 4248456"/>
                  <a:gd name="connsiteX11" fmla="*/ 710141 w 6905803"/>
                  <a:gd name="connsiteY11" fmla="*/ -1712 h 4248456"/>
                  <a:gd name="connsiteX12" fmla="*/ 1824566 w 6905803"/>
                  <a:gd name="connsiteY12" fmla="*/ 2588136 h 4248456"/>
                  <a:gd name="connsiteX13" fmla="*/ 5498073 w 6905803"/>
                  <a:gd name="connsiteY13" fmla="*/ 3484249 h 4248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905803" h="4248456">
                    <a:moveTo>
                      <a:pt x="5498073" y="3484249"/>
                    </a:moveTo>
                    <a:cubicBezTo>
                      <a:pt x="5532267" y="3482628"/>
                      <a:pt x="5565320" y="3471294"/>
                      <a:pt x="5593323" y="3451481"/>
                    </a:cubicBezTo>
                    <a:cubicBezTo>
                      <a:pt x="5737055" y="3349564"/>
                      <a:pt x="6035854" y="3121918"/>
                      <a:pt x="6239975" y="3150397"/>
                    </a:cubicBezTo>
                    <a:cubicBezTo>
                      <a:pt x="6581828" y="3198022"/>
                      <a:pt x="6622309" y="3477105"/>
                      <a:pt x="6622309" y="3477105"/>
                    </a:cubicBezTo>
                    <a:cubicBezTo>
                      <a:pt x="6622309" y="3477105"/>
                      <a:pt x="6910631" y="3466436"/>
                      <a:pt x="6904915" y="3658080"/>
                    </a:cubicBezTo>
                    <a:cubicBezTo>
                      <a:pt x="6900534" y="3805336"/>
                      <a:pt x="6816619" y="3992406"/>
                      <a:pt x="6583541" y="4095372"/>
                    </a:cubicBezTo>
                    <a:cubicBezTo>
                      <a:pt x="6265788" y="4235771"/>
                      <a:pt x="5947177" y="4343022"/>
                      <a:pt x="5595609" y="4112327"/>
                    </a:cubicBezTo>
                    <a:cubicBezTo>
                      <a:pt x="5527600" y="4067369"/>
                      <a:pt x="5446257" y="4047175"/>
                      <a:pt x="5365200" y="4055177"/>
                    </a:cubicBezTo>
                    <a:cubicBezTo>
                      <a:pt x="5167651" y="4075085"/>
                      <a:pt x="2223663" y="4138521"/>
                      <a:pt x="2223663" y="4138521"/>
                    </a:cubicBezTo>
                    <a:cubicBezTo>
                      <a:pt x="1550217" y="4138521"/>
                      <a:pt x="932397" y="3764855"/>
                      <a:pt x="619653" y="3168400"/>
                    </a:cubicBezTo>
                    <a:lnTo>
                      <a:pt x="-805" y="1984728"/>
                    </a:lnTo>
                    <a:lnTo>
                      <a:pt x="710141" y="-1712"/>
                    </a:lnTo>
                    <a:lnTo>
                      <a:pt x="1824566" y="2588136"/>
                    </a:lnTo>
                    <a:cubicBezTo>
                      <a:pt x="2364729" y="3325275"/>
                      <a:pt x="5441780" y="3497011"/>
                      <a:pt x="5498073" y="3484249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51D65264-8592-7870-48E0-8E4C02A8A391}"/>
                  </a:ext>
                </a:extLst>
              </p:cNvPr>
              <p:cNvSpPr/>
              <p:nvPr/>
            </p:nvSpPr>
            <p:spPr>
              <a:xfrm rot="17563001">
                <a:off x="-3091162" y="3593510"/>
                <a:ext cx="6948057" cy="4290038"/>
              </a:xfrm>
              <a:custGeom>
                <a:avLst/>
                <a:gdLst>
                  <a:gd name="connsiteX0" fmla="*/ 6045883 w 6948057"/>
                  <a:gd name="connsiteY0" fmla="*/ 4288327 h 4290038"/>
                  <a:gd name="connsiteX1" fmla="*/ 5604970 w 6948057"/>
                  <a:gd name="connsiteY1" fmla="*/ 4151359 h 4290038"/>
                  <a:gd name="connsiteX2" fmla="*/ 5388658 w 6948057"/>
                  <a:gd name="connsiteY2" fmla="*/ 4097827 h 4290038"/>
                  <a:gd name="connsiteX3" fmla="*/ 2245407 w 6948057"/>
                  <a:gd name="connsiteY3" fmla="*/ 4181266 h 4290038"/>
                  <a:gd name="connsiteX4" fmla="*/ 622157 w 6948057"/>
                  <a:gd name="connsiteY4" fmla="*/ 3200191 h 4290038"/>
                  <a:gd name="connsiteX5" fmla="*/ 1603 w 6948057"/>
                  <a:gd name="connsiteY5" fmla="*/ 2016614 h 4290038"/>
                  <a:gd name="connsiteX6" fmla="*/ 460 w 6948057"/>
                  <a:gd name="connsiteY6" fmla="*/ 1999564 h 4290038"/>
                  <a:gd name="connsiteX7" fmla="*/ 711882 w 6948057"/>
                  <a:gd name="connsiteY7" fmla="*/ 12459 h 4290038"/>
                  <a:gd name="connsiteX8" fmla="*/ 738828 w 6948057"/>
                  <a:gd name="connsiteY8" fmla="*/ -495 h 4290038"/>
                  <a:gd name="connsiteX9" fmla="*/ 751316 w 6948057"/>
                  <a:gd name="connsiteY9" fmla="*/ 11220 h 4290038"/>
                  <a:gd name="connsiteX10" fmla="*/ 1864407 w 6948057"/>
                  <a:gd name="connsiteY10" fmla="*/ 2598782 h 4290038"/>
                  <a:gd name="connsiteX11" fmla="*/ 5515625 w 6948057"/>
                  <a:gd name="connsiteY11" fmla="*/ 3484609 h 4290038"/>
                  <a:gd name="connsiteX12" fmla="*/ 5519340 w 6948057"/>
                  <a:gd name="connsiteY12" fmla="*/ 3484609 h 4290038"/>
                  <a:gd name="connsiteX13" fmla="*/ 5602018 w 6948057"/>
                  <a:gd name="connsiteY13" fmla="*/ 3456034 h 4290038"/>
                  <a:gd name="connsiteX14" fmla="*/ 5635355 w 6948057"/>
                  <a:gd name="connsiteY14" fmla="*/ 3432221 h 4290038"/>
                  <a:gd name="connsiteX15" fmla="*/ 6264005 w 6948057"/>
                  <a:gd name="connsiteY15" fmla="*/ 3151232 h 4290038"/>
                  <a:gd name="connsiteX16" fmla="*/ 6660436 w 6948057"/>
                  <a:gd name="connsiteY16" fmla="*/ 3477749 h 4290038"/>
                  <a:gd name="connsiteX17" fmla="*/ 6899322 w 6948057"/>
                  <a:gd name="connsiteY17" fmla="*/ 3555951 h 4290038"/>
                  <a:gd name="connsiteX18" fmla="*/ 6946947 w 6948057"/>
                  <a:gd name="connsiteY18" fmla="*/ 3680822 h 4290038"/>
                  <a:gd name="connsiteX19" fmla="*/ 6612906 w 6948057"/>
                  <a:gd name="connsiteY19" fmla="*/ 4136880 h 4290038"/>
                  <a:gd name="connsiteX20" fmla="*/ 6045883 w 6948057"/>
                  <a:gd name="connsiteY20" fmla="*/ 4288327 h 4290038"/>
                  <a:gd name="connsiteX21" fmla="*/ 5420471 w 6948057"/>
                  <a:gd name="connsiteY21" fmla="*/ 4053251 h 4290038"/>
                  <a:gd name="connsiteX22" fmla="*/ 5628212 w 6948057"/>
                  <a:gd name="connsiteY22" fmla="*/ 4115828 h 4290038"/>
                  <a:gd name="connsiteX23" fmla="*/ 6595951 w 6948057"/>
                  <a:gd name="connsiteY23" fmla="*/ 4096778 h 4290038"/>
                  <a:gd name="connsiteX24" fmla="*/ 6904657 w 6948057"/>
                  <a:gd name="connsiteY24" fmla="*/ 3678250 h 4290038"/>
                  <a:gd name="connsiteX25" fmla="*/ 6869414 w 6948057"/>
                  <a:gd name="connsiteY25" fmla="*/ 3584905 h 4290038"/>
                  <a:gd name="connsiteX26" fmla="*/ 6644053 w 6948057"/>
                  <a:gd name="connsiteY26" fmla="*/ 3518993 h 4290038"/>
                  <a:gd name="connsiteX27" fmla="*/ 6643290 w 6948057"/>
                  <a:gd name="connsiteY27" fmla="*/ 3518993 h 4290038"/>
                  <a:gd name="connsiteX28" fmla="*/ 6622336 w 6948057"/>
                  <a:gd name="connsiteY28" fmla="*/ 3500801 h 4290038"/>
                  <a:gd name="connsiteX29" fmla="*/ 6258005 w 6948057"/>
                  <a:gd name="connsiteY29" fmla="*/ 3192000 h 4290038"/>
                  <a:gd name="connsiteX30" fmla="*/ 5660120 w 6948057"/>
                  <a:gd name="connsiteY30" fmla="*/ 3465559 h 4290038"/>
                  <a:gd name="connsiteX31" fmla="*/ 5626592 w 6948057"/>
                  <a:gd name="connsiteY31" fmla="*/ 3489464 h 4290038"/>
                  <a:gd name="connsiteX32" fmla="*/ 5519245 w 6948057"/>
                  <a:gd name="connsiteY32" fmla="*/ 3526136 h 4290038"/>
                  <a:gd name="connsiteX33" fmla="*/ 3860752 w 6948057"/>
                  <a:gd name="connsiteY33" fmla="*/ 3358972 h 4290038"/>
                  <a:gd name="connsiteX34" fmla="*/ 1828784 w 6948057"/>
                  <a:gd name="connsiteY34" fmla="*/ 2621261 h 4290038"/>
                  <a:gd name="connsiteX35" fmla="*/ 1826403 w 6948057"/>
                  <a:gd name="connsiteY35" fmla="*/ 2617071 h 4290038"/>
                  <a:gd name="connsiteX36" fmla="*/ 732933 w 6948057"/>
                  <a:gd name="connsiteY36" fmla="*/ 76848 h 4290038"/>
                  <a:gd name="connsiteX37" fmla="*/ 43323 w 6948057"/>
                  <a:gd name="connsiteY37" fmla="*/ 2003661 h 4290038"/>
                  <a:gd name="connsiteX38" fmla="*/ 659495 w 6948057"/>
                  <a:gd name="connsiteY38" fmla="*/ 3179046 h 4290038"/>
                  <a:gd name="connsiteX39" fmla="*/ 2245407 w 6948057"/>
                  <a:gd name="connsiteY39" fmla="*/ 4138594 h 4290038"/>
                  <a:gd name="connsiteX40" fmla="*/ 5384847 w 6948057"/>
                  <a:gd name="connsiteY40" fmla="*/ 4055346 h 4290038"/>
                  <a:gd name="connsiteX41" fmla="*/ 5420757 w 6948057"/>
                  <a:gd name="connsiteY41" fmla="*/ 4053537 h 4290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6948057" h="4290038">
                    <a:moveTo>
                      <a:pt x="6045883" y="4288327"/>
                    </a:moveTo>
                    <a:cubicBezTo>
                      <a:pt x="5903008" y="4288327"/>
                      <a:pt x="5756608" y="4250227"/>
                      <a:pt x="5604970" y="4151359"/>
                    </a:cubicBezTo>
                    <a:cubicBezTo>
                      <a:pt x="5541058" y="4109447"/>
                      <a:pt x="5464762" y="4090493"/>
                      <a:pt x="5388658" y="4097827"/>
                    </a:cubicBezTo>
                    <a:cubicBezTo>
                      <a:pt x="5192538" y="4117544"/>
                      <a:pt x="2365613" y="4178599"/>
                      <a:pt x="2245407" y="4181266"/>
                    </a:cubicBezTo>
                    <a:cubicBezTo>
                      <a:pt x="1563675" y="4182694"/>
                      <a:pt x="937863" y="3804456"/>
                      <a:pt x="622157" y="3200191"/>
                    </a:cubicBezTo>
                    <a:lnTo>
                      <a:pt x="1603" y="2016614"/>
                    </a:lnTo>
                    <a:cubicBezTo>
                      <a:pt x="-1150" y="2011375"/>
                      <a:pt x="-1559" y="2005185"/>
                      <a:pt x="460" y="1999564"/>
                    </a:cubicBezTo>
                    <a:lnTo>
                      <a:pt x="711882" y="12459"/>
                    </a:lnTo>
                    <a:cubicBezTo>
                      <a:pt x="715740" y="1411"/>
                      <a:pt x="727808" y="-4401"/>
                      <a:pt x="738828" y="-495"/>
                    </a:cubicBezTo>
                    <a:cubicBezTo>
                      <a:pt x="744458" y="1505"/>
                      <a:pt x="748992" y="5696"/>
                      <a:pt x="751316" y="11220"/>
                    </a:cubicBezTo>
                    <a:lnTo>
                      <a:pt x="1864407" y="2598782"/>
                    </a:lnTo>
                    <a:cubicBezTo>
                      <a:pt x="2388282" y="3306203"/>
                      <a:pt x="5396658" y="3499561"/>
                      <a:pt x="5515625" y="3484609"/>
                    </a:cubicBezTo>
                    <a:cubicBezTo>
                      <a:pt x="5516864" y="3484418"/>
                      <a:pt x="5518102" y="3484418"/>
                      <a:pt x="5519340" y="3484609"/>
                    </a:cubicBezTo>
                    <a:cubicBezTo>
                      <a:pt x="5548963" y="3482892"/>
                      <a:pt x="5577633" y="3472986"/>
                      <a:pt x="5602018" y="3456034"/>
                    </a:cubicBezTo>
                    <a:lnTo>
                      <a:pt x="5635355" y="3432221"/>
                    </a:lnTo>
                    <a:cubicBezTo>
                      <a:pt x="5796423" y="3316777"/>
                      <a:pt x="6065980" y="3123610"/>
                      <a:pt x="6264005" y="3151232"/>
                    </a:cubicBezTo>
                    <a:cubicBezTo>
                      <a:pt x="6565757" y="3193238"/>
                      <a:pt x="6643862" y="3412504"/>
                      <a:pt x="6660436" y="3477749"/>
                    </a:cubicBezTo>
                    <a:cubicBezTo>
                      <a:pt x="6706632" y="3478511"/>
                      <a:pt x="6830361" y="3487274"/>
                      <a:pt x="6899322" y="3555951"/>
                    </a:cubicBezTo>
                    <a:cubicBezTo>
                      <a:pt x="6932469" y="3588812"/>
                      <a:pt x="6949805" y="3634246"/>
                      <a:pt x="6946947" y="3680822"/>
                    </a:cubicBezTo>
                    <a:cubicBezTo>
                      <a:pt x="6944757" y="3754164"/>
                      <a:pt x="6914182" y="4003814"/>
                      <a:pt x="6612906" y="4136880"/>
                    </a:cubicBezTo>
                    <a:cubicBezTo>
                      <a:pt x="6432311" y="4216413"/>
                      <a:pt x="6243431" y="4288327"/>
                      <a:pt x="6045883" y="4288327"/>
                    </a:cubicBezTo>
                    <a:close/>
                    <a:moveTo>
                      <a:pt x="5420471" y="4053251"/>
                    </a:moveTo>
                    <a:cubicBezTo>
                      <a:pt x="5494290" y="4053537"/>
                      <a:pt x="5566490" y="4075252"/>
                      <a:pt x="5628212" y="4115828"/>
                    </a:cubicBezTo>
                    <a:cubicBezTo>
                      <a:pt x="5972445" y="4341382"/>
                      <a:pt x="6282388" y="4235749"/>
                      <a:pt x="6595951" y="4096778"/>
                    </a:cubicBezTo>
                    <a:cubicBezTo>
                      <a:pt x="6874462" y="3973811"/>
                      <a:pt x="6902656" y="3745307"/>
                      <a:pt x="6904657" y="3678250"/>
                    </a:cubicBezTo>
                    <a:cubicBezTo>
                      <a:pt x="6907038" y="3643485"/>
                      <a:pt x="6894180" y="3609385"/>
                      <a:pt x="6869414" y="3584905"/>
                    </a:cubicBezTo>
                    <a:cubicBezTo>
                      <a:pt x="6798358" y="3514325"/>
                      <a:pt x="6645672" y="3518993"/>
                      <a:pt x="6644053" y="3518993"/>
                    </a:cubicBezTo>
                    <a:lnTo>
                      <a:pt x="6643290" y="3518993"/>
                    </a:lnTo>
                    <a:cubicBezTo>
                      <a:pt x="6632718" y="3518993"/>
                      <a:pt x="6623765" y="3511277"/>
                      <a:pt x="6622336" y="3500801"/>
                    </a:cubicBezTo>
                    <a:cubicBezTo>
                      <a:pt x="6620716" y="3490131"/>
                      <a:pt x="6579187" y="3236768"/>
                      <a:pt x="6258005" y="3192000"/>
                    </a:cubicBezTo>
                    <a:cubicBezTo>
                      <a:pt x="6077030" y="3166949"/>
                      <a:pt x="5805758" y="3361163"/>
                      <a:pt x="5660120" y="3465559"/>
                    </a:cubicBezTo>
                    <a:lnTo>
                      <a:pt x="5626592" y="3489464"/>
                    </a:lnTo>
                    <a:cubicBezTo>
                      <a:pt x="5594874" y="3511467"/>
                      <a:pt x="5557726" y="3524136"/>
                      <a:pt x="5519245" y="3526136"/>
                    </a:cubicBezTo>
                    <a:cubicBezTo>
                      <a:pt x="5445522" y="3530231"/>
                      <a:pt x="4676664" y="3488036"/>
                      <a:pt x="3860752" y="3358972"/>
                    </a:cubicBezTo>
                    <a:cubicBezTo>
                      <a:pt x="3091133" y="3237242"/>
                      <a:pt x="2113962" y="3010453"/>
                      <a:pt x="1828784" y="2621261"/>
                    </a:cubicBezTo>
                    <a:cubicBezTo>
                      <a:pt x="1827831" y="2619928"/>
                      <a:pt x="1827031" y="2618594"/>
                      <a:pt x="1826403" y="2617071"/>
                    </a:cubicBezTo>
                    <a:lnTo>
                      <a:pt x="732933" y="76848"/>
                    </a:lnTo>
                    <a:lnTo>
                      <a:pt x="43323" y="2003661"/>
                    </a:lnTo>
                    <a:lnTo>
                      <a:pt x="659495" y="3179046"/>
                    </a:lnTo>
                    <a:cubicBezTo>
                      <a:pt x="967581" y="3769882"/>
                      <a:pt x="1579105" y="4139831"/>
                      <a:pt x="2245407" y="4138594"/>
                    </a:cubicBezTo>
                    <a:cubicBezTo>
                      <a:pt x="2273982" y="4137927"/>
                      <a:pt x="5190348" y="4074968"/>
                      <a:pt x="5384847" y="4055346"/>
                    </a:cubicBezTo>
                    <a:cubicBezTo>
                      <a:pt x="5396754" y="4054106"/>
                      <a:pt x="5408755" y="4053537"/>
                      <a:pt x="5420757" y="4053537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3E708756-3215-CA98-4A0F-01984F87BC5A}"/>
                  </a:ext>
                </a:extLst>
              </p:cNvPr>
              <p:cNvSpPr/>
              <p:nvPr/>
            </p:nvSpPr>
            <p:spPr>
              <a:xfrm rot="17563001">
                <a:off x="1151475" y="2828387"/>
                <a:ext cx="2829972" cy="1820799"/>
              </a:xfrm>
              <a:custGeom>
                <a:avLst/>
                <a:gdLst>
                  <a:gd name="connsiteX0" fmla="*/ -805 w 2829972"/>
                  <a:gd name="connsiteY0" fmla="*/ 496637 h 1820799"/>
                  <a:gd name="connsiteX1" fmla="*/ 283897 w 2829972"/>
                  <a:gd name="connsiteY1" fmla="*/ -1712 h 1820799"/>
                  <a:gd name="connsiteX2" fmla="*/ 517640 w 2829972"/>
                  <a:gd name="connsiteY2" fmla="*/ 149927 h 1820799"/>
                  <a:gd name="connsiteX3" fmla="*/ 548978 w 2829972"/>
                  <a:gd name="connsiteY3" fmla="*/ 182883 h 1820799"/>
                  <a:gd name="connsiteX4" fmla="*/ 562979 w 2829972"/>
                  <a:gd name="connsiteY4" fmla="*/ 206886 h 1820799"/>
                  <a:gd name="connsiteX5" fmla="*/ 647752 w 2829972"/>
                  <a:gd name="connsiteY5" fmla="*/ 255463 h 1820799"/>
                  <a:gd name="connsiteX6" fmla="*/ 701092 w 2829972"/>
                  <a:gd name="connsiteY6" fmla="*/ 270989 h 1820799"/>
                  <a:gd name="connsiteX7" fmla="*/ 2439118 w 2829972"/>
                  <a:gd name="connsiteY7" fmla="*/ 1396653 h 1820799"/>
                  <a:gd name="connsiteX8" fmla="*/ 2477981 w 2829972"/>
                  <a:gd name="connsiteY8" fmla="*/ 1429705 h 1820799"/>
                  <a:gd name="connsiteX9" fmla="*/ 2829168 w 2829972"/>
                  <a:gd name="connsiteY9" fmla="*/ 1819088 h 1820799"/>
                  <a:gd name="connsiteX10" fmla="*/ 2340249 w 2829972"/>
                  <a:gd name="connsiteY10" fmla="*/ 1708597 h 1820799"/>
                  <a:gd name="connsiteX11" fmla="*/ 2264049 w 2829972"/>
                  <a:gd name="connsiteY11" fmla="*/ 1680022 h 1820799"/>
                  <a:gd name="connsiteX12" fmla="*/ 435248 w 2829972"/>
                  <a:gd name="connsiteY12" fmla="*/ 723808 h 1820799"/>
                  <a:gd name="connsiteX13" fmla="*/ 397148 w 2829972"/>
                  <a:gd name="connsiteY13" fmla="*/ 688375 h 1820799"/>
                  <a:gd name="connsiteX14" fmla="*/ 394767 w 2829972"/>
                  <a:gd name="connsiteY14" fmla="*/ 684565 h 1820799"/>
                  <a:gd name="connsiteX15" fmla="*/ 312091 w 2829972"/>
                  <a:gd name="connsiteY15" fmla="*/ 638178 h 1820799"/>
                  <a:gd name="connsiteX16" fmla="*/ 295136 w 2829972"/>
                  <a:gd name="connsiteY16" fmla="*/ 638178 h 1820799"/>
                  <a:gd name="connsiteX17" fmla="*/ 250464 w 2829972"/>
                  <a:gd name="connsiteY17" fmla="*/ 627224 h 1820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829972" h="1820799">
                    <a:moveTo>
                      <a:pt x="-805" y="496637"/>
                    </a:moveTo>
                    <a:lnTo>
                      <a:pt x="283897" y="-1712"/>
                    </a:lnTo>
                    <a:lnTo>
                      <a:pt x="517640" y="149927"/>
                    </a:lnTo>
                    <a:cubicBezTo>
                      <a:pt x="530498" y="158309"/>
                      <a:pt x="541262" y="169548"/>
                      <a:pt x="548978" y="182883"/>
                    </a:cubicBezTo>
                    <a:lnTo>
                      <a:pt x="562979" y="206886"/>
                    </a:lnTo>
                    <a:cubicBezTo>
                      <a:pt x="580411" y="237175"/>
                      <a:pt x="612795" y="255654"/>
                      <a:pt x="647752" y="255463"/>
                    </a:cubicBezTo>
                    <a:cubicBezTo>
                      <a:pt x="666706" y="255177"/>
                      <a:pt x="685280" y="260607"/>
                      <a:pt x="701092" y="270989"/>
                    </a:cubicBezTo>
                    <a:lnTo>
                      <a:pt x="2439118" y="1396653"/>
                    </a:lnTo>
                    <a:cubicBezTo>
                      <a:pt x="2453406" y="1405987"/>
                      <a:pt x="2466550" y="1417038"/>
                      <a:pt x="2477981" y="1429705"/>
                    </a:cubicBezTo>
                    <a:lnTo>
                      <a:pt x="2829168" y="1819088"/>
                    </a:lnTo>
                    <a:lnTo>
                      <a:pt x="2340249" y="1708597"/>
                    </a:lnTo>
                    <a:cubicBezTo>
                      <a:pt x="2313675" y="1702407"/>
                      <a:pt x="2288052" y="1692786"/>
                      <a:pt x="2264049" y="1680022"/>
                    </a:cubicBezTo>
                    <a:lnTo>
                      <a:pt x="435248" y="723808"/>
                    </a:lnTo>
                    <a:cubicBezTo>
                      <a:pt x="419628" y="715617"/>
                      <a:pt x="406389" y="703424"/>
                      <a:pt x="397148" y="688375"/>
                    </a:cubicBezTo>
                    <a:lnTo>
                      <a:pt x="394767" y="684565"/>
                    </a:lnTo>
                    <a:cubicBezTo>
                      <a:pt x="377146" y="655799"/>
                      <a:pt x="345810" y="638178"/>
                      <a:pt x="312091" y="638178"/>
                    </a:cubicBezTo>
                    <a:lnTo>
                      <a:pt x="295136" y="638178"/>
                    </a:lnTo>
                    <a:cubicBezTo>
                      <a:pt x="279610" y="638274"/>
                      <a:pt x="264180" y="634464"/>
                      <a:pt x="250464" y="627224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72FA4796-E7E5-F327-0608-6051508DD64B}"/>
                  </a:ext>
                </a:extLst>
              </p:cNvPr>
              <p:cNvSpPr/>
              <p:nvPr/>
            </p:nvSpPr>
            <p:spPr>
              <a:xfrm rot="17563001">
                <a:off x="1130532" y="2806748"/>
                <a:ext cx="2872310" cy="1863478"/>
              </a:xfrm>
              <a:custGeom>
                <a:avLst/>
                <a:gdLst>
                  <a:gd name="connsiteX0" fmla="*/ 2849974 w 2872310"/>
                  <a:gd name="connsiteY0" fmla="*/ 1861576 h 1863478"/>
                  <a:gd name="connsiteX1" fmla="*/ 2845307 w 2872310"/>
                  <a:gd name="connsiteY1" fmla="*/ 1861099 h 1863478"/>
                  <a:gd name="connsiteX2" fmla="*/ 2356388 w 2872310"/>
                  <a:gd name="connsiteY2" fmla="*/ 1750611 h 1863478"/>
                  <a:gd name="connsiteX3" fmla="*/ 2274568 w 2872310"/>
                  <a:gd name="connsiteY3" fmla="*/ 1720510 h 1863478"/>
                  <a:gd name="connsiteX4" fmla="*/ 445768 w 2872310"/>
                  <a:gd name="connsiteY4" fmla="*/ 764296 h 1863478"/>
                  <a:gd name="connsiteX5" fmla="*/ 399572 w 2872310"/>
                  <a:gd name="connsiteY5" fmla="*/ 721053 h 1863478"/>
                  <a:gd name="connsiteX6" fmla="*/ 397191 w 2872310"/>
                  <a:gd name="connsiteY6" fmla="*/ 717338 h 1863478"/>
                  <a:gd name="connsiteX7" fmla="*/ 332993 w 2872310"/>
                  <a:gd name="connsiteY7" fmla="*/ 681048 h 1863478"/>
                  <a:gd name="connsiteX8" fmla="*/ 315276 w 2872310"/>
                  <a:gd name="connsiteY8" fmla="*/ 681048 h 1863478"/>
                  <a:gd name="connsiteX9" fmla="*/ 261174 w 2872310"/>
                  <a:gd name="connsiteY9" fmla="*/ 667713 h 1863478"/>
                  <a:gd name="connsiteX10" fmla="*/ 10571 w 2872310"/>
                  <a:gd name="connsiteY10" fmla="*/ 536744 h 1863478"/>
                  <a:gd name="connsiteX11" fmla="*/ 1617 w 2872310"/>
                  <a:gd name="connsiteY11" fmla="*/ 508074 h 1863478"/>
                  <a:gd name="connsiteX12" fmla="*/ 1999 w 2872310"/>
                  <a:gd name="connsiteY12" fmla="*/ 507311 h 1863478"/>
                  <a:gd name="connsiteX13" fmla="*/ 286701 w 2872310"/>
                  <a:gd name="connsiteY13" fmla="*/ 8963 h 1863478"/>
                  <a:gd name="connsiteX14" fmla="*/ 315656 w 2872310"/>
                  <a:gd name="connsiteY14" fmla="*/ 1153 h 1863478"/>
                  <a:gd name="connsiteX15" fmla="*/ 316704 w 2872310"/>
                  <a:gd name="connsiteY15" fmla="*/ 1724 h 1863478"/>
                  <a:gd name="connsiteX16" fmla="*/ 550353 w 2872310"/>
                  <a:gd name="connsiteY16" fmla="*/ 153363 h 1863478"/>
                  <a:gd name="connsiteX17" fmla="*/ 588453 w 2872310"/>
                  <a:gd name="connsiteY17" fmla="*/ 193463 h 1863478"/>
                  <a:gd name="connsiteX18" fmla="*/ 602454 w 2872310"/>
                  <a:gd name="connsiteY18" fmla="*/ 217466 h 1863478"/>
                  <a:gd name="connsiteX19" fmla="*/ 667701 w 2872310"/>
                  <a:gd name="connsiteY19" fmla="*/ 255566 h 1863478"/>
                  <a:gd name="connsiteX20" fmla="*/ 670082 w 2872310"/>
                  <a:gd name="connsiteY20" fmla="*/ 255566 h 1863478"/>
                  <a:gd name="connsiteX21" fmla="*/ 733709 w 2872310"/>
                  <a:gd name="connsiteY21" fmla="*/ 274616 h 1863478"/>
                  <a:gd name="connsiteX22" fmla="*/ 2471735 w 2872310"/>
                  <a:gd name="connsiteY22" fmla="*/ 1400281 h 1863478"/>
                  <a:gd name="connsiteX23" fmla="*/ 2514789 w 2872310"/>
                  <a:gd name="connsiteY23" fmla="*/ 1436951 h 1863478"/>
                  <a:gd name="connsiteX24" fmla="*/ 2866071 w 2872310"/>
                  <a:gd name="connsiteY24" fmla="*/ 1826334 h 1863478"/>
                  <a:gd name="connsiteX25" fmla="*/ 2864452 w 2872310"/>
                  <a:gd name="connsiteY25" fmla="*/ 1856337 h 1863478"/>
                  <a:gd name="connsiteX26" fmla="*/ 2850260 w 2872310"/>
                  <a:gd name="connsiteY26" fmla="*/ 1861767 h 1863478"/>
                  <a:gd name="connsiteX27" fmla="*/ 332611 w 2872310"/>
                  <a:gd name="connsiteY27" fmla="*/ 638566 h 1863478"/>
                  <a:gd name="connsiteX28" fmla="*/ 433005 w 2872310"/>
                  <a:gd name="connsiteY28" fmla="*/ 695049 h 1863478"/>
                  <a:gd name="connsiteX29" fmla="*/ 435291 w 2872310"/>
                  <a:gd name="connsiteY29" fmla="*/ 698764 h 1863478"/>
                  <a:gd name="connsiteX30" fmla="*/ 465104 w 2872310"/>
                  <a:gd name="connsiteY30" fmla="*/ 726577 h 1863478"/>
                  <a:gd name="connsiteX31" fmla="*/ 2293904 w 2872310"/>
                  <a:gd name="connsiteY31" fmla="*/ 1682887 h 1863478"/>
                  <a:gd name="connsiteX32" fmla="*/ 2365533 w 2872310"/>
                  <a:gd name="connsiteY32" fmla="*/ 1709176 h 1863478"/>
                  <a:gd name="connsiteX33" fmla="*/ 2789109 w 2872310"/>
                  <a:gd name="connsiteY33" fmla="*/ 1804903 h 1863478"/>
                  <a:gd name="connsiteX34" fmla="*/ 2482689 w 2872310"/>
                  <a:gd name="connsiteY34" fmla="*/ 1465240 h 1863478"/>
                  <a:gd name="connsiteX35" fmla="*/ 2448018 w 2872310"/>
                  <a:gd name="connsiteY35" fmla="*/ 1435714 h 1863478"/>
                  <a:gd name="connsiteX36" fmla="*/ 710182 w 2872310"/>
                  <a:gd name="connsiteY36" fmla="*/ 310049 h 1863478"/>
                  <a:gd name="connsiteX37" fmla="*/ 668749 w 2872310"/>
                  <a:gd name="connsiteY37" fmla="*/ 297952 h 1863478"/>
                  <a:gd name="connsiteX38" fmla="*/ 667320 w 2872310"/>
                  <a:gd name="connsiteY38" fmla="*/ 297952 h 1863478"/>
                  <a:gd name="connsiteX39" fmla="*/ 565307 w 2872310"/>
                  <a:gd name="connsiteY39" fmla="*/ 238802 h 1863478"/>
                  <a:gd name="connsiteX40" fmla="*/ 551305 w 2872310"/>
                  <a:gd name="connsiteY40" fmla="*/ 214799 h 1863478"/>
                  <a:gd name="connsiteX41" fmla="*/ 526731 w 2872310"/>
                  <a:gd name="connsiteY41" fmla="*/ 188986 h 1863478"/>
                  <a:gd name="connsiteX42" fmla="*/ 311941 w 2872310"/>
                  <a:gd name="connsiteY42" fmla="*/ 49540 h 1863478"/>
                  <a:gd name="connsiteX43" fmla="*/ 49433 w 2872310"/>
                  <a:gd name="connsiteY43" fmla="*/ 509026 h 1863478"/>
                  <a:gd name="connsiteX44" fmla="*/ 280414 w 2872310"/>
                  <a:gd name="connsiteY44" fmla="*/ 629803 h 1863478"/>
                  <a:gd name="connsiteX45" fmla="*/ 315181 w 2872310"/>
                  <a:gd name="connsiteY45" fmla="*/ 638280 h 1863478"/>
                  <a:gd name="connsiteX46" fmla="*/ 332611 w 2872310"/>
                  <a:gd name="connsiteY46" fmla="*/ 638280 h 1863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872310" h="1863478">
                    <a:moveTo>
                      <a:pt x="2849974" y="1861576"/>
                    </a:moveTo>
                    <a:cubicBezTo>
                      <a:pt x="2848450" y="1861576"/>
                      <a:pt x="2846830" y="1861385"/>
                      <a:pt x="2845307" y="1861099"/>
                    </a:cubicBezTo>
                    <a:lnTo>
                      <a:pt x="2356388" y="1750611"/>
                    </a:lnTo>
                    <a:cubicBezTo>
                      <a:pt x="2327908" y="1744132"/>
                      <a:pt x="2300381" y="1734037"/>
                      <a:pt x="2274568" y="1720510"/>
                    </a:cubicBezTo>
                    <a:lnTo>
                      <a:pt x="445768" y="764296"/>
                    </a:lnTo>
                    <a:cubicBezTo>
                      <a:pt x="426814" y="754295"/>
                      <a:pt x="410811" y="739341"/>
                      <a:pt x="399572" y="721053"/>
                    </a:cubicBezTo>
                    <a:lnTo>
                      <a:pt x="397191" y="717338"/>
                    </a:lnTo>
                    <a:cubicBezTo>
                      <a:pt x="383474" y="695049"/>
                      <a:pt x="359186" y="681333"/>
                      <a:pt x="332993" y="681048"/>
                    </a:cubicBezTo>
                    <a:lnTo>
                      <a:pt x="315276" y="681048"/>
                    </a:lnTo>
                    <a:cubicBezTo>
                      <a:pt x="296417" y="681048"/>
                      <a:pt x="277842" y="676475"/>
                      <a:pt x="261174" y="667713"/>
                    </a:cubicBezTo>
                    <a:lnTo>
                      <a:pt x="10571" y="536744"/>
                    </a:lnTo>
                    <a:cubicBezTo>
                      <a:pt x="188" y="531314"/>
                      <a:pt x="-3811" y="518456"/>
                      <a:pt x="1617" y="508074"/>
                    </a:cubicBezTo>
                    <a:cubicBezTo>
                      <a:pt x="1713" y="507788"/>
                      <a:pt x="1808" y="507597"/>
                      <a:pt x="1999" y="507311"/>
                    </a:cubicBezTo>
                    <a:lnTo>
                      <a:pt x="286701" y="8963"/>
                    </a:lnTo>
                    <a:cubicBezTo>
                      <a:pt x="292511" y="-1228"/>
                      <a:pt x="305560" y="-4752"/>
                      <a:pt x="315656" y="1153"/>
                    </a:cubicBezTo>
                    <a:cubicBezTo>
                      <a:pt x="316038" y="1343"/>
                      <a:pt x="316419" y="1534"/>
                      <a:pt x="316704" y="1724"/>
                    </a:cubicBezTo>
                    <a:lnTo>
                      <a:pt x="550353" y="153363"/>
                    </a:lnTo>
                    <a:cubicBezTo>
                      <a:pt x="566069" y="163554"/>
                      <a:pt x="579118" y="177271"/>
                      <a:pt x="588453" y="193463"/>
                    </a:cubicBezTo>
                    <a:lnTo>
                      <a:pt x="602454" y="217466"/>
                    </a:lnTo>
                    <a:cubicBezTo>
                      <a:pt x="615885" y="240802"/>
                      <a:pt x="640745" y="255280"/>
                      <a:pt x="667701" y="255566"/>
                    </a:cubicBezTo>
                    <a:lnTo>
                      <a:pt x="670082" y="255566"/>
                    </a:lnTo>
                    <a:cubicBezTo>
                      <a:pt x="692657" y="255566"/>
                      <a:pt x="714849" y="262233"/>
                      <a:pt x="733709" y="274616"/>
                    </a:cubicBezTo>
                    <a:lnTo>
                      <a:pt x="2471735" y="1400281"/>
                    </a:lnTo>
                    <a:cubicBezTo>
                      <a:pt x="2487643" y="1410566"/>
                      <a:pt x="2502121" y="1422854"/>
                      <a:pt x="2514789" y="1436951"/>
                    </a:cubicBezTo>
                    <a:lnTo>
                      <a:pt x="2866071" y="1826334"/>
                    </a:lnTo>
                    <a:cubicBezTo>
                      <a:pt x="2873882" y="1835096"/>
                      <a:pt x="2873214" y="1848526"/>
                      <a:pt x="2864452" y="1856337"/>
                    </a:cubicBezTo>
                    <a:cubicBezTo>
                      <a:pt x="2860547" y="1859862"/>
                      <a:pt x="2855498" y="1861767"/>
                      <a:pt x="2850260" y="1861767"/>
                    </a:cubicBezTo>
                    <a:close/>
                    <a:moveTo>
                      <a:pt x="332611" y="638566"/>
                    </a:moveTo>
                    <a:cubicBezTo>
                      <a:pt x="373569" y="638852"/>
                      <a:pt x="411478" y="660188"/>
                      <a:pt x="433005" y="695049"/>
                    </a:cubicBezTo>
                    <a:lnTo>
                      <a:pt x="435291" y="698764"/>
                    </a:lnTo>
                    <a:cubicBezTo>
                      <a:pt x="442530" y="710575"/>
                      <a:pt x="452817" y="720100"/>
                      <a:pt x="465104" y="726577"/>
                    </a:cubicBezTo>
                    <a:lnTo>
                      <a:pt x="2293904" y="1682887"/>
                    </a:lnTo>
                    <a:cubicBezTo>
                      <a:pt x="2316574" y="1694698"/>
                      <a:pt x="2340672" y="1703555"/>
                      <a:pt x="2365533" y="1709176"/>
                    </a:cubicBezTo>
                    <a:lnTo>
                      <a:pt x="2789109" y="1804903"/>
                    </a:lnTo>
                    <a:lnTo>
                      <a:pt x="2482689" y="1465240"/>
                    </a:lnTo>
                    <a:cubicBezTo>
                      <a:pt x="2472498" y="1453906"/>
                      <a:pt x="2460878" y="1443999"/>
                      <a:pt x="2448018" y="1435714"/>
                    </a:cubicBezTo>
                    <a:lnTo>
                      <a:pt x="710182" y="310049"/>
                    </a:lnTo>
                    <a:cubicBezTo>
                      <a:pt x="697990" y="301762"/>
                      <a:pt x="683512" y="297571"/>
                      <a:pt x="668749" y="297952"/>
                    </a:cubicBezTo>
                    <a:lnTo>
                      <a:pt x="667320" y="297952"/>
                    </a:lnTo>
                    <a:cubicBezTo>
                      <a:pt x="625219" y="297856"/>
                      <a:pt x="586357" y="275282"/>
                      <a:pt x="565307" y="238802"/>
                    </a:cubicBezTo>
                    <a:lnTo>
                      <a:pt x="551305" y="214799"/>
                    </a:lnTo>
                    <a:cubicBezTo>
                      <a:pt x="545304" y="204417"/>
                      <a:pt x="536828" y="195558"/>
                      <a:pt x="526731" y="188986"/>
                    </a:cubicBezTo>
                    <a:lnTo>
                      <a:pt x="311941" y="49540"/>
                    </a:lnTo>
                    <a:lnTo>
                      <a:pt x="49433" y="509026"/>
                    </a:lnTo>
                    <a:lnTo>
                      <a:pt x="280414" y="629803"/>
                    </a:lnTo>
                    <a:cubicBezTo>
                      <a:pt x="291178" y="635328"/>
                      <a:pt x="303084" y="638280"/>
                      <a:pt x="315181" y="638280"/>
                    </a:cubicBezTo>
                    <a:lnTo>
                      <a:pt x="332611" y="638280"/>
                    </a:ln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53474B65-6296-DE03-2DC8-33AF79276D0B}"/>
                  </a:ext>
                </a:extLst>
              </p:cNvPr>
              <p:cNvSpPr/>
              <p:nvPr/>
            </p:nvSpPr>
            <p:spPr>
              <a:xfrm rot="17563001">
                <a:off x="3434426" y="2937983"/>
                <a:ext cx="147492" cy="245028"/>
              </a:xfrm>
              <a:custGeom>
                <a:avLst/>
                <a:gdLst>
                  <a:gd name="connsiteX0" fmla="*/ 20626 w 147492"/>
                  <a:gd name="connsiteY0" fmla="*/ 243317 h 245028"/>
                  <a:gd name="connsiteX1" fmla="*/ -805 w 147492"/>
                  <a:gd name="connsiteY1" fmla="*/ 222076 h 245028"/>
                  <a:gd name="connsiteX2" fmla="*/ 1576 w 147492"/>
                  <a:gd name="connsiteY2" fmla="*/ 212265 h 245028"/>
                  <a:gd name="connsiteX3" fmla="*/ 106351 w 147492"/>
                  <a:gd name="connsiteY3" fmla="*/ 10050 h 245028"/>
                  <a:gd name="connsiteX4" fmla="*/ 134926 w 147492"/>
                  <a:gd name="connsiteY4" fmla="*/ 525 h 245028"/>
                  <a:gd name="connsiteX5" fmla="*/ 144451 w 147492"/>
                  <a:gd name="connsiteY5" fmla="*/ 29100 h 245028"/>
                  <a:gd name="connsiteX6" fmla="*/ 39676 w 147492"/>
                  <a:gd name="connsiteY6" fmla="*/ 231315 h 245028"/>
                  <a:gd name="connsiteX7" fmla="*/ 20626 w 147492"/>
                  <a:gd name="connsiteY7" fmla="*/ 243317 h 245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7492" h="245028">
                    <a:moveTo>
                      <a:pt x="20626" y="243317"/>
                    </a:moveTo>
                    <a:cubicBezTo>
                      <a:pt x="8815" y="243317"/>
                      <a:pt x="-710" y="233792"/>
                      <a:pt x="-805" y="222076"/>
                    </a:cubicBezTo>
                    <a:cubicBezTo>
                      <a:pt x="-805" y="218646"/>
                      <a:pt x="53" y="215314"/>
                      <a:pt x="1576" y="212265"/>
                    </a:cubicBezTo>
                    <a:lnTo>
                      <a:pt x="106351" y="10050"/>
                    </a:lnTo>
                    <a:cubicBezTo>
                      <a:pt x="111590" y="-429"/>
                      <a:pt x="124449" y="-4715"/>
                      <a:pt x="134926" y="525"/>
                    </a:cubicBezTo>
                    <a:cubicBezTo>
                      <a:pt x="145403" y="5764"/>
                      <a:pt x="149690" y="18621"/>
                      <a:pt x="144451" y="29100"/>
                    </a:cubicBezTo>
                    <a:lnTo>
                      <a:pt x="39676" y="231315"/>
                    </a:lnTo>
                    <a:cubicBezTo>
                      <a:pt x="36152" y="238650"/>
                      <a:pt x="28722" y="243221"/>
                      <a:pt x="20626" y="243317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5AA88260-DDAB-797F-1687-ECF1D3AFCECB}"/>
                  </a:ext>
                </a:extLst>
              </p:cNvPr>
              <p:cNvSpPr/>
              <p:nvPr/>
            </p:nvSpPr>
            <p:spPr>
              <a:xfrm rot="17563001">
                <a:off x="855666" y="4442072"/>
                <a:ext cx="785485" cy="771801"/>
              </a:xfrm>
              <a:custGeom>
                <a:avLst/>
                <a:gdLst>
                  <a:gd name="connsiteX0" fmla="*/ 370534 w 785485"/>
                  <a:gd name="connsiteY0" fmla="*/ 22186 h 771801"/>
                  <a:gd name="connsiteX1" fmla="*/ 784680 w 785485"/>
                  <a:gd name="connsiteY1" fmla="*/ 272504 h 771801"/>
                  <a:gd name="connsiteX2" fmla="*/ 492453 w 785485"/>
                  <a:gd name="connsiteY2" fmla="*/ 770090 h 771801"/>
                  <a:gd name="connsiteX3" fmla="*/ 78306 w 785485"/>
                  <a:gd name="connsiteY3" fmla="*/ 519772 h 771801"/>
                  <a:gd name="connsiteX4" fmla="*/ 20204 w 785485"/>
                  <a:gd name="connsiteY4" fmla="*/ 301746 h 771801"/>
                  <a:gd name="connsiteX5" fmla="*/ 153554 w 785485"/>
                  <a:gd name="connsiteY5" fmla="*/ 74194 h 771801"/>
                  <a:gd name="connsiteX6" fmla="*/ 367866 w 785485"/>
                  <a:gd name="connsiteY6" fmla="*/ 20568 h 771801"/>
                  <a:gd name="connsiteX7" fmla="*/ 370534 w 785485"/>
                  <a:gd name="connsiteY7" fmla="*/ 22186 h 771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5485" h="771801">
                    <a:moveTo>
                      <a:pt x="370534" y="22186"/>
                    </a:moveTo>
                    <a:lnTo>
                      <a:pt x="784680" y="272504"/>
                    </a:lnTo>
                    <a:lnTo>
                      <a:pt x="492453" y="770090"/>
                    </a:lnTo>
                    <a:lnTo>
                      <a:pt x="78306" y="519772"/>
                    </a:lnTo>
                    <a:cubicBezTo>
                      <a:pt x="2678" y="475101"/>
                      <a:pt x="-23135" y="378136"/>
                      <a:pt x="20204" y="301746"/>
                    </a:cubicBezTo>
                    <a:lnTo>
                      <a:pt x="153554" y="74194"/>
                    </a:lnTo>
                    <a:cubicBezTo>
                      <a:pt x="197941" y="184"/>
                      <a:pt x="293857" y="-23819"/>
                      <a:pt x="367866" y="20568"/>
                    </a:cubicBezTo>
                    <a:cubicBezTo>
                      <a:pt x="368723" y="21043"/>
                      <a:pt x="369676" y="21615"/>
                      <a:pt x="370534" y="22186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2B5CA8E9-AA30-AFF3-D799-36CAC5BB809C}"/>
                  </a:ext>
                </a:extLst>
              </p:cNvPr>
              <p:cNvSpPr/>
              <p:nvPr/>
            </p:nvSpPr>
            <p:spPr>
              <a:xfrm rot="17563001">
                <a:off x="834817" y="4421332"/>
                <a:ext cx="827424" cy="813841"/>
              </a:xfrm>
              <a:custGeom>
                <a:avLst/>
                <a:gdLst>
                  <a:gd name="connsiteX0" fmla="*/ 513634 w 827424"/>
                  <a:gd name="connsiteY0" fmla="*/ 812130 h 813841"/>
                  <a:gd name="connsiteX1" fmla="*/ 502680 w 827424"/>
                  <a:gd name="connsiteY1" fmla="*/ 809083 h 813841"/>
                  <a:gd name="connsiteX2" fmla="*/ 88438 w 827424"/>
                  <a:gd name="connsiteY2" fmla="*/ 558765 h 813841"/>
                  <a:gd name="connsiteX3" fmla="*/ 23001 w 827424"/>
                  <a:gd name="connsiteY3" fmla="*/ 311783 h 813841"/>
                  <a:gd name="connsiteX4" fmla="*/ 156351 w 827424"/>
                  <a:gd name="connsiteY4" fmla="*/ 84230 h 813841"/>
                  <a:gd name="connsiteX5" fmla="*/ 263889 w 827424"/>
                  <a:gd name="connsiteY5" fmla="*/ 3743 h 813841"/>
                  <a:gd name="connsiteX6" fmla="*/ 402383 w 827424"/>
                  <a:gd name="connsiteY6" fmla="*/ 24794 h 813841"/>
                  <a:gd name="connsiteX7" fmla="*/ 816529 w 827424"/>
                  <a:gd name="connsiteY7" fmla="*/ 275111 h 813841"/>
                  <a:gd name="connsiteX8" fmla="*/ 823864 w 827424"/>
                  <a:gd name="connsiteY8" fmla="*/ 303686 h 813841"/>
                  <a:gd name="connsiteX9" fmla="*/ 531636 w 827424"/>
                  <a:gd name="connsiteY9" fmla="*/ 801273 h 813841"/>
                  <a:gd name="connsiteX10" fmla="*/ 518587 w 827424"/>
                  <a:gd name="connsiteY10" fmla="*/ 810798 h 813841"/>
                  <a:gd name="connsiteX11" fmla="*/ 513634 w 827424"/>
                  <a:gd name="connsiteY11" fmla="*/ 812130 h 813841"/>
                  <a:gd name="connsiteX12" fmla="*/ 308275 w 827424"/>
                  <a:gd name="connsiteY12" fmla="*/ 40605 h 813841"/>
                  <a:gd name="connsiteX13" fmla="*/ 274557 w 827424"/>
                  <a:gd name="connsiteY13" fmla="*/ 44797 h 813841"/>
                  <a:gd name="connsiteX14" fmla="*/ 193308 w 827424"/>
                  <a:gd name="connsiteY14" fmla="*/ 105662 h 813841"/>
                  <a:gd name="connsiteX15" fmla="*/ 59958 w 827424"/>
                  <a:gd name="connsiteY15" fmla="*/ 333214 h 813841"/>
                  <a:gd name="connsiteX16" fmla="*/ 110727 w 827424"/>
                  <a:gd name="connsiteY16" fmla="*/ 522285 h 813841"/>
                  <a:gd name="connsiteX17" fmla="*/ 506490 w 827424"/>
                  <a:gd name="connsiteY17" fmla="*/ 761458 h 813841"/>
                  <a:gd name="connsiteX18" fmla="*/ 777191 w 827424"/>
                  <a:gd name="connsiteY18" fmla="*/ 300543 h 813841"/>
                  <a:gd name="connsiteX19" fmla="*/ 380951 w 827424"/>
                  <a:gd name="connsiteY19" fmla="*/ 61084 h 813841"/>
                  <a:gd name="connsiteX20" fmla="*/ 308275 w 827424"/>
                  <a:gd name="connsiteY20" fmla="*/ 40700 h 8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27424" h="813841">
                    <a:moveTo>
                      <a:pt x="513634" y="812130"/>
                    </a:moveTo>
                    <a:cubicBezTo>
                      <a:pt x="509728" y="812130"/>
                      <a:pt x="506015" y="811083"/>
                      <a:pt x="502680" y="809083"/>
                    </a:cubicBezTo>
                    <a:lnTo>
                      <a:pt x="88438" y="558765"/>
                    </a:lnTo>
                    <a:cubicBezTo>
                      <a:pt x="3094" y="507998"/>
                      <a:pt x="-26053" y="398174"/>
                      <a:pt x="23001" y="311783"/>
                    </a:cubicBezTo>
                    <a:lnTo>
                      <a:pt x="156351" y="84230"/>
                    </a:lnTo>
                    <a:cubicBezTo>
                      <a:pt x="179878" y="44035"/>
                      <a:pt x="218645" y="14983"/>
                      <a:pt x="263889" y="3743"/>
                    </a:cubicBezTo>
                    <a:cubicBezTo>
                      <a:pt x="311037" y="-8068"/>
                      <a:pt x="360948" y="-542"/>
                      <a:pt x="402383" y="24794"/>
                    </a:cubicBezTo>
                    <a:lnTo>
                      <a:pt x="816529" y="275111"/>
                    </a:lnTo>
                    <a:cubicBezTo>
                      <a:pt x="826245" y="281111"/>
                      <a:pt x="829483" y="293780"/>
                      <a:pt x="823864" y="303686"/>
                    </a:cubicBezTo>
                    <a:lnTo>
                      <a:pt x="531636" y="801273"/>
                    </a:lnTo>
                    <a:cubicBezTo>
                      <a:pt x="528778" y="806035"/>
                      <a:pt x="524016" y="809464"/>
                      <a:pt x="518587" y="810798"/>
                    </a:cubicBezTo>
                    <a:cubicBezTo>
                      <a:pt x="516967" y="811464"/>
                      <a:pt x="515349" y="811941"/>
                      <a:pt x="513634" y="812130"/>
                    </a:cubicBezTo>
                    <a:close/>
                    <a:moveTo>
                      <a:pt x="308275" y="40605"/>
                    </a:moveTo>
                    <a:cubicBezTo>
                      <a:pt x="296940" y="40605"/>
                      <a:pt x="285606" y="42034"/>
                      <a:pt x="274557" y="44797"/>
                    </a:cubicBezTo>
                    <a:cubicBezTo>
                      <a:pt x="240362" y="53369"/>
                      <a:pt x="211120" y="75276"/>
                      <a:pt x="193308" y="105662"/>
                    </a:cubicBezTo>
                    <a:lnTo>
                      <a:pt x="59958" y="333214"/>
                    </a:lnTo>
                    <a:cubicBezTo>
                      <a:pt x="22525" y="399508"/>
                      <a:pt x="45100" y="483613"/>
                      <a:pt x="110727" y="522285"/>
                    </a:cubicBezTo>
                    <a:lnTo>
                      <a:pt x="506490" y="761458"/>
                    </a:lnTo>
                    <a:lnTo>
                      <a:pt x="777191" y="300543"/>
                    </a:lnTo>
                    <a:lnTo>
                      <a:pt x="380951" y="61084"/>
                    </a:lnTo>
                    <a:cubicBezTo>
                      <a:pt x="359043" y="47749"/>
                      <a:pt x="333897" y="40700"/>
                      <a:pt x="308275" y="40700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95DDBA1E-5F31-5141-610C-346E47087E46}"/>
                  </a:ext>
                </a:extLst>
              </p:cNvPr>
              <p:cNvSpPr/>
              <p:nvPr/>
            </p:nvSpPr>
            <p:spPr>
              <a:xfrm rot="17563001">
                <a:off x="1690468" y="4284899"/>
                <a:ext cx="183972" cy="277525"/>
              </a:xfrm>
              <a:custGeom>
                <a:avLst/>
                <a:gdLst>
                  <a:gd name="connsiteX0" fmla="*/ 20376 w 183972"/>
                  <a:gd name="connsiteY0" fmla="*/ 275814 h 277525"/>
                  <a:gd name="connsiteX1" fmla="*/ 9518 w 183972"/>
                  <a:gd name="connsiteY1" fmla="*/ 272766 h 277525"/>
                  <a:gd name="connsiteX2" fmla="*/ 2183 w 183972"/>
                  <a:gd name="connsiteY2" fmla="*/ 243810 h 277525"/>
                  <a:gd name="connsiteX3" fmla="*/ 2279 w 183972"/>
                  <a:gd name="connsiteY3" fmla="*/ 243619 h 277525"/>
                  <a:gd name="connsiteX4" fmla="*/ 143153 w 183972"/>
                  <a:gd name="connsiteY4" fmla="*/ 9591 h 277525"/>
                  <a:gd name="connsiteX5" fmla="*/ 171823 w 183972"/>
                  <a:gd name="connsiteY5" fmla="*/ 732 h 277525"/>
                  <a:gd name="connsiteX6" fmla="*/ 180682 w 183972"/>
                  <a:gd name="connsiteY6" fmla="*/ 29497 h 277525"/>
                  <a:gd name="connsiteX7" fmla="*/ 179539 w 183972"/>
                  <a:gd name="connsiteY7" fmla="*/ 31402 h 277525"/>
                  <a:gd name="connsiteX8" fmla="*/ 38664 w 183972"/>
                  <a:gd name="connsiteY8" fmla="*/ 265527 h 277525"/>
                  <a:gd name="connsiteX9" fmla="*/ 20376 w 183972"/>
                  <a:gd name="connsiteY9" fmla="*/ 275814 h 277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3972" h="277525">
                    <a:moveTo>
                      <a:pt x="20376" y="275814"/>
                    </a:moveTo>
                    <a:cubicBezTo>
                      <a:pt x="16566" y="275814"/>
                      <a:pt x="12756" y="274766"/>
                      <a:pt x="9518" y="272766"/>
                    </a:cubicBezTo>
                    <a:cubicBezTo>
                      <a:pt x="-484" y="266766"/>
                      <a:pt x="-3817" y="253812"/>
                      <a:pt x="2183" y="243810"/>
                    </a:cubicBezTo>
                    <a:cubicBezTo>
                      <a:pt x="2183" y="243715"/>
                      <a:pt x="2279" y="243715"/>
                      <a:pt x="2279" y="243619"/>
                    </a:cubicBezTo>
                    <a:lnTo>
                      <a:pt x="143153" y="9591"/>
                    </a:lnTo>
                    <a:cubicBezTo>
                      <a:pt x="148678" y="-791"/>
                      <a:pt x="161536" y="-4697"/>
                      <a:pt x="171823" y="732"/>
                    </a:cubicBezTo>
                    <a:cubicBezTo>
                      <a:pt x="182206" y="6257"/>
                      <a:pt x="186206" y="19116"/>
                      <a:pt x="180682" y="29497"/>
                    </a:cubicBezTo>
                    <a:cubicBezTo>
                      <a:pt x="180300" y="30165"/>
                      <a:pt x="179920" y="30831"/>
                      <a:pt x="179539" y="31402"/>
                    </a:cubicBezTo>
                    <a:lnTo>
                      <a:pt x="38664" y="265527"/>
                    </a:lnTo>
                    <a:cubicBezTo>
                      <a:pt x="34759" y="271908"/>
                      <a:pt x="27805" y="275814"/>
                      <a:pt x="20376" y="275814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2F876BF0-3C77-2C4B-D466-2B6F3FD648C0}"/>
                  </a:ext>
                </a:extLst>
              </p:cNvPr>
              <p:cNvSpPr/>
              <p:nvPr/>
            </p:nvSpPr>
            <p:spPr>
              <a:xfrm rot="17563001">
                <a:off x="1836486" y="3835770"/>
                <a:ext cx="561125" cy="368036"/>
              </a:xfrm>
              <a:custGeom>
                <a:avLst/>
                <a:gdLst>
                  <a:gd name="connsiteX0" fmla="*/ 539015 w 561125"/>
                  <a:gd name="connsiteY0" fmla="*/ 366325 h 368036"/>
                  <a:gd name="connsiteX1" fmla="*/ 527775 w 561125"/>
                  <a:gd name="connsiteY1" fmla="*/ 363088 h 368036"/>
                  <a:gd name="connsiteX2" fmla="*/ 9139 w 561125"/>
                  <a:gd name="connsiteY2" fmla="*/ 37523 h 368036"/>
                  <a:gd name="connsiteX3" fmla="*/ 2472 w 561125"/>
                  <a:gd name="connsiteY3" fmla="*/ 8282 h 368036"/>
                  <a:gd name="connsiteX4" fmla="*/ 31713 w 561125"/>
                  <a:gd name="connsiteY4" fmla="*/ 1518 h 368036"/>
                  <a:gd name="connsiteX5" fmla="*/ 550349 w 561125"/>
                  <a:gd name="connsiteY5" fmla="*/ 327083 h 368036"/>
                  <a:gd name="connsiteX6" fmla="*/ 557113 w 561125"/>
                  <a:gd name="connsiteY6" fmla="*/ 356326 h 368036"/>
                  <a:gd name="connsiteX7" fmla="*/ 539015 w 561125"/>
                  <a:gd name="connsiteY7" fmla="*/ 366325 h 368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1125" h="368036">
                    <a:moveTo>
                      <a:pt x="539015" y="366325"/>
                    </a:moveTo>
                    <a:cubicBezTo>
                      <a:pt x="535014" y="366325"/>
                      <a:pt x="531110" y="365183"/>
                      <a:pt x="527775" y="363088"/>
                    </a:cubicBezTo>
                    <a:lnTo>
                      <a:pt x="9139" y="37523"/>
                    </a:lnTo>
                    <a:cubicBezTo>
                      <a:pt x="-767" y="31332"/>
                      <a:pt x="-3815" y="18187"/>
                      <a:pt x="2472" y="8282"/>
                    </a:cubicBezTo>
                    <a:cubicBezTo>
                      <a:pt x="8662" y="-1720"/>
                      <a:pt x="21807" y="-4672"/>
                      <a:pt x="31713" y="1518"/>
                    </a:cubicBezTo>
                    <a:lnTo>
                      <a:pt x="550349" y="327083"/>
                    </a:lnTo>
                    <a:cubicBezTo>
                      <a:pt x="560255" y="333274"/>
                      <a:pt x="563304" y="346419"/>
                      <a:pt x="557113" y="356326"/>
                    </a:cubicBezTo>
                    <a:cubicBezTo>
                      <a:pt x="553207" y="362611"/>
                      <a:pt x="546349" y="366325"/>
                      <a:pt x="539015" y="366325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01239465-DCDC-3026-CAF0-96E08AA93868}"/>
                  </a:ext>
                </a:extLst>
              </p:cNvPr>
              <p:cNvSpPr/>
              <p:nvPr/>
            </p:nvSpPr>
            <p:spPr>
              <a:xfrm rot="17563001">
                <a:off x="3183509" y="3089420"/>
                <a:ext cx="245455" cy="168840"/>
              </a:xfrm>
              <a:custGeom>
                <a:avLst/>
                <a:gdLst>
                  <a:gd name="connsiteX0" fmla="*/ 222804 w 245455"/>
                  <a:gd name="connsiteY0" fmla="*/ 167129 h 168840"/>
                  <a:gd name="connsiteX1" fmla="*/ 211660 w 245455"/>
                  <a:gd name="connsiteY1" fmla="*/ 163890 h 168840"/>
                  <a:gd name="connsiteX2" fmla="*/ 9540 w 245455"/>
                  <a:gd name="connsiteY2" fmla="*/ 37779 h 168840"/>
                  <a:gd name="connsiteX3" fmla="*/ 2205 w 245455"/>
                  <a:gd name="connsiteY3" fmla="*/ 8632 h 168840"/>
                  <a:gd name="connsiteX4" fmla="*/ 31352 w 245455"/>
                  <a:gd name="connsiteY4" fmla="*/ 1298 h 168840"/>
                  <a:gd name="connsiteX5" fmla="*/ 31923 w 245455"/>
                  <a:gd name="connsiteY5" fmla="*/ 1679 h 168840"/>
                  <a:gd name="connsiteX6" fmla="*/ 234520 w 245455"/>
                  <a:gd name="connsiteY6" fmla="*/ 127790 h 168840"/>
                  <a:gd name="connsiteX7" fmla="*/ 241473 w 245455"/>
                  <a:gd name="connsiteY7" fmla="*/ 157032 h 168840"/>
                  <a:gd name="connsiteX8" fmla="*/ 223280 w 245455"/>
                  <a:gd name="connsiteY8" fmla="*/ 167129 h 168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5455" h="168840">
                    <a:moveTo>
                      <a:pt x="222804" y="167129"/>
                    </a:moveTo>
                    <a:cubicBezTo>
                      <a:pt x="218899" y="167129"/>
                      <a:pt x="214993" y="165985"/>
                      <a:pt x="211660" y="163890"/>
                    </a:cubicBezTo>
                    <a:lnTo>
                      <a:pt x="9540" y="37779"/>
                    </a:lnTo>
                    <a:cubicBezTo>
                      <a:pt x="-558" y="31779"/>
                      <a:pt x="-3796" y="18729"/>
                      <a:pt x="2205" y="8632"/>
                    </a:cubicBezTo>
                    <a:cubicBezTo>
                      <a:pt x="8206" y="-1463"/>
                      <a:pt x="21255" y="-4702"/>
                      <a:pt x="31352" y="1298"/>
                    </a:cubicBezTo>
                    <a:cubicBezTo>
                      <a:pt x="31543" y="1393"/>
                      <a:pt x="31732" y="1584"/>
                      <a:pt x="31923" y="1679"/>
                    </a:cubicBezTo>
                    <a:lnTo>
                      <a:pt x="234520" y="127790"/>
                    </a:lnTo>
                    <a:cubicBezTo>
                      <a:pt x="244522" y="133887"/>
                      <a:pt x="247665" y="147031"/>
                      <a:pt x="241473" y="157032"/>
                    </a:cubicBezTo>
                    <a:cubicBezTo>
                      <a:pt x="237567" y="163318"/>
                      <a:pt x="230710" y="167129"/>
                      <a:pt x="223280" y="167129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FF411C89-B93E-42C1-1E5E-00C4520B4682}"/>
                  </a:ext>
                </a:extLst>
              </p:cNvPr>
              <p:cNvSpPr/>
              <p:nvPr/>
            </p:nvSpPr>
            <p:spPr>
              <a:xfrm rot="17563001">
                <a:off x="1111491" y="4839562"/>
                <a:ext cx="358234" cy="236350"/>
              </a:xfrm>
              <a:custGeom>
                <a:avLst/>
                <a:gdLst>
                  <a:gd name="connsiteX0" fmla="*/ 336033 w 358234"/>
                  <a:gd name="connsiteY0" fmla="*/ 234637 h 236350"/>
                  <a:gd name="connsiteX1" fmla="*/ 324983 w 358234"/>
                  <a:gd name="connsiteY1" fmla="*/ 231494 h 236350"/>
                  <a:gd name="connsiteX2" fmla="*/ 9325 w 358234"/>
                  <a:gd name="connsiteY2" fmla="*/ 37661 h 236350"/>
                  <a:gd name="connsiteX3" fmla="*/ 2372 w 358234"/>
                  <a:gd name="connsiteY3" fmla="*/ 8418 h 236350"/>
                  <a:gd name="connsiteX4" fmla="*/ 31614 w 358234"/>
                  <a:gd name="connsiteY4" fmla="*/ 1465 h 236350"/>
                  <a:gd name="connsiteX5" fmla="*/ 347177 w 358234"/>
                  <a:gd name="connsiteY5" fmla="*/ 195203 h 236350"/>
                  <a:gd name="connsiteX6" fmla="*/ 354416 w 358234"/>
                  <a:gd name="connsiteY6" fmla="*/ 224350 h 236350"/>
                  <a:gd name="connsiteX7" fmla="*/ 336033 w 358234"/>
                  <a:gd name="connsiteY7" fmla="*/ 234637 h 236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8234" h="236350">
                    <a:moveTo>
                      <a:pt x="336033" y="234637"/>
                    </a:moveTo>
                    <a:cubicBezTo>
                      <a:pt x="332127" y="234637"/>
                      <a:pt x="328317" y="233494"/>
                      <a:pt x="324983" y="231494"/>
                    </a:cubicBezTo>
                    <a:lnTo>
                      <a:pt x="9325" y="37661"/>
                    </a:lnTo>
                    <a:cubicBezTo>
                      <a:pt x="-676" y="31469"/>
                      <a:pt x="-3820" y="18420"/>
                      <a:pt x="2372" y="8418"/>
                    </a:cubicBezTo>
                    <a:cubicBezTo>
                      <a:pt x="8563" y="-1582"/>
                      <a:pt x="21612" y="-4726"/>
                      <a:pt x="31614" y="1465"/>
                    </a:cubicBezTo>
                    <a:lnTo>
                      <a:pt x="347177" y="195203"/>
                    </a:lnTo>
                    <a:cubicBezTo>
                      <a:pt x="357178" y="201299"/>
                      <a:pt x="360416" y="214349"/>
                      <a:pt x="354416" y="224350"/>
                    </a:cubicBezTo>
                    <a:cubicBezTo>
                      <a:pt x="350511" y="230828"/>
                      <a:pt x="343558" y="234732"/>
                      <a:pt x="336033" y="234637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8B652C53-2CA6-8A3D-BECA-D7036207939C}"/>
                  </a:ext>
                </a:extLst>
              </p:cNvPr>
              <p:cNvSpPr/>
              <p:nvPr/>
            </p:nvSpPr>
            <p:spPr>
              <a:xfrm rot="17563001">
                <a:off x="2245292" y="3529245"/>
                <a:ext cx="1556559" cy="811849"/>
              </a:xfrm>
              <a:custGeom>
                <a:avLst/>
                <a:gdLst>
                  <a:gd name="connsiteX0" fmla="*/ 140638 w 1556559"/>
                  <a:gd name="connsiteY0" fmla="*/ 27122 h 811849"/>
                  <a:gd name="connsiteX1" fmla="*/ 835010 w 1556559"/>
                  <a:gd name="connsiteY1" fmla="*/ 11690 h 811849"/>
                  <a:gd name="connsiteX2" fmla="*/ 1538050 w 1556559"/>
                  <a:gd name="connsiteY2" fmla="*/ 294203 h 811849"/>
                  <a:gd name="connsiteX3" fmla="*/ 1418131 w 1556559"/>
                  <a:gd name="connsiteY3" fmla="*/ 520610 h 811849"/>
                  <a:gd name="connsiteX4" fmla="*/ 1195150 w 1556559"/>
                  <a:gd name="connsiteY4" fmla="*/ 686537 h 811849"/>
                  <a:gd name="connsiteX5" fmla="*/ 236840 w 1556559"/>
                  <a:gd name="connsiteY5" fmla="*/ 654628 h 811849"/>
                  <a:gd name="connsiteX6" fmla="*/ 7574 w 1556559"/>
                  <a:gd name="connsiteY6" fmla="*/ 597954 h 811849"/>
                  <a:gd name="connsiteX7" fmla="*/ 140638 w 1556559"/>
                  <a:gd name="connsiteY7" fmla="*/ 27122 h 811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6559" h="811849">
                    <a:moveTo>
                      <a:pt x="140638" y="27122"/>
                    </a:moveTo>
                    <a:cubicBezTo>
                      <a:pt x="140638" y="27122"/>
                      <a:pt x="564881" y="-25742"/>
                      <a:pt x="835010" y="11690"/>
                    </a:cubicBezTo>
                    <a:cubicBezTo>
                      <a:pt x="1045417" y="40933"/>
                      <a:pt x="1668162" y="-108609"/>
                      <a:pt x="1538050" y="294203"/>
                    </a:cubicBezTo>
                    <a:cubicBezTo>
                      <a:pt x="1510047" y="380975"/>
                      <a:pt x="1495283" y="438792"/>
                      <a:pt x="1418131" y="520610"/>
                    </a:cubicBezTo>
                    <a:cubicBezTo>
                      <a:pt x="1376030" y="565380"/>
                      <a:pt x="1260587" y="657676"/>
                      <a:pt x="1195150" y="686537"/>
                    </a:cubicBezTo>
                    <a:cubicBezTo>
                      <a:pt x="877110" y="827031"/>
                      <a:pt x="588885" y="885800"/>
                      <a:pt x="236840" y="654628"/>
                    </a:cubicBezTo>
                    <a:cubicBezTo>
                      <a:pt x="169213" y="610051"/>
                      <a:pt x="88250" y="590048"/>
                      <a:pt x="7574" y="597954"/>
                    </a:cubicBezTo>
                    <a:cubicBezTo>
                      <a:pt x="-39385" y="602717"/>
                      <a:pt x="125684" y="30454"/>
                      <a:pt x="140638" y="27122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2BFF0526-B3B4-06C6-BA28-31984DAA47F0}"/>
                  </a:ext>
                </a:extLst>
              </p:cNvPr>
              <p:cNvSpPr/>
              <p:nvPr/>
            </p:nvSpPr>
            <p:spPr>
              <a:xfrm rot="17563001">
                <a:off x="2061599" y="3587596"/>
                <a:ext cx="1813804" cy="882774"/>
              </a:xfrm>
              <a:custGeom>
                <a:avLst/>
                <a:gdLst>
                  <a:gd name="connsiteX0" fmla="*/ 947325 w 1813804"/>
                  <a:gd name="connsiteY0" fmla="*/ 881063 h 882774"/>
                  <a:gd name="connsiteX1" fmla="*/ 461550 w 1813804"/>
                  <a:gd name="connsiteY1" fmla="*/ 722473 h 882774"/>
                  <a:gd name="connsiteX2" fmla="*/ 246095 w 1813804"/>
                  <a:gd name="connsiteY2" fmla="*/ 669323 h 882774"/>
                  <a:gd name="connsiteX3" fmla="*/ 21209 w 1813804"/>
                  <a:gd name="connsiteY3" fmla="*/ 680561 h 882774"/>
                  <a:gd name="connsiteX4" fmla="*/ -794 w 1813804"/>
                  <a:gd name="connsiteY4" fmla="*/ 659988 h 882774"/>
                  <a:gd name="connsiteX5" fmla="*/ 19780 w 1813804"/>
                  <a:gd name="connsiteY5" fmla="*/ 638080 h 882774"/>
                  <a:gd name="connsiteX6" fmla="*/ 241809 w 1813804"/>
                  <a:gd name="connsiteY6" fmla="*/ 627032 h 882774"/>
                  <a:gd name="connsiteX7" fmla="*/ 484886 w 1813804"/>
                  <a:gd name="connsiteY7" fmla="*/ 687135 h 882774"/>
                  <a:gd name="connsiteX8" fmla="*/ 1422909 w 1813804"/>
                  <a:gd name="connsiteY8" fmla="*/ 717329 h 882774"/>
                  <a:gd name="connsiteX9" fmla="*/ 1639031 w 1813804"/>
                  <a:gd name="connsiteY9" fmla="*/ 556260 h 882774"/>
                  <a:gd name="connsiteX10" fmla="*/ 1748568 w 1813804"/>
                  <a:gd name="connsiteY10" fmla="*/ 355188 h 882774"/>
                  <a:gd name="connsiteX11" fmla="*/ 1754187 w 1813804"/>
                  <a:gd name="connsiteY11" fmla="*/ 337947 h 882774"/>
                  <a:gd name="connsiteX12" fmla="*/ 1747711 w 1813804"/>
                  <a:gd name="connsiteY12" fmla="*/ 170404 h 882774"/>
                  <a:gd name="connsiteX13" fmla="*/ 1330706 w 1813804"/>
                  <a:gd name="connsiteY13" fmla="*/ 96013 h 882774"/>
                  <a:gd name="connsiteX14" fmla="*/ 1065054 w 1813804"/>
                  <a:gd name="connsiteY14" fmla="*/ 82203 h 882774"/>
                  <a:gd name="connsiteX15" fmla="*/ 383541 w 1813804"/>
                  <a:gd name="connsiteY15" fmla="*/ 97537 h 882774"/>
                  <a:gd name="connsiteX16" fmla="*/ 211328 w 1813804"/>
                  <a:gd name="connsiteY16" fmla="*/ 92869 h 882774"/>
                  <a:gd name="connsiteX17" fmla="*/ 191612 w 1813804"/>
                  <a:gd name="connsiteY17" fmla="*/ 70201 h 882774"/>
                  <a:gd name="connsiteX18" fmla="*/ 213900 w 1813804"/>
                  <a:gd name="connsiteY18" fmla="*/ 50484 h 882774"/>
                  <a:gd name="connsiteX19" fmla="*/ 214281 w 1813804"/>
                  <a:gd name="connsiteY19" fmla="*/ 50484 h 882774"/>
                  <a:gd name="connsiteX20" fmla="*/ 372205 w 1813804"/>
                  <a:gd name="connsiteY20" fmla="*/ 56579 h 882774"/>
                  <a:gd name="connsiteX21" fmla="*/ 1077628 w 1813804"/>
                  <a:gd name="connsiteY21" fmla="*/ 41626 h 882774"/>
                  <a:gd name="connsiteX22" fmla="*/ 1329468 w 1813804"/>
                  <a:gd name="connsiteY22" fmla="*/ 53628 h 882774"/>
                  <a:gd name="connsiteX23" fmla="*/ 1781715 w 1813804"/>
                  <a:gd name="connsiteY23" fmla="*/ 144971 h 882774"/>
                  <a:gd name="connsiteX24" fmla="*/ 1794573 w 1813804"/>
                  <a:gd name="connsiteY24" fmla="*/ 350998 h 882774"/>
                  <a:gd name="connsiteX25" fmla="*/ 1789049 w 1813804"/>
                  <a:gd name="connsiteY25" fmla="*/ 368141 h 882774"/>
                  <a:gd name="connsiteX26" fmla="*/ 1669987 w 1813804"/>
                  <a:gd name="connsiteY26" fmla="*/ 585407 h 882774"/>
                  <a:gd name="connsiteX27" fmla="*/ 1440148 w 1813804"/>
                  <a:gd name="connsiteY27" fmla="*/ 756192 h 882774"/>
                  <a:gd name="connsiteX28" fmla="*/ 947325 w 1813804"/>
                  <a:gd name="connsiteY28" fmla="*/ 881063 h 882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13804" h="882774">
                    <a:moveTo>
                      <a:pt x="947325" y="881063"/>
                    </a:moveTo>
                    <a:cubicBezTo>
                      <a:pt x="791687" y="881063"/>
                      <a:pt x="633666" y="835438"/>
                      <a:pt x="461550" y="722473"/>
                    </a:cubicBezTo>
                    <a:cubicBezTo>
                      <a:pt x="397923" y="680657"/>
                      <a:pt x="321913" y="661893"/>
                      <a:pt x="246095" y="669323"/>
                    </a:cubicBezTo>
                    <a:cubicBezTo>
                      <a:pt x="194279" y="674562"/>
                      <a:pt x="28258" y="680275"/>
                      <a:pt x="21209" y="680561"/>
                    </a:cubicBezTo>
                    <a:cubicBezTo>
                      <a:pt x="9494" y="680943"/>
                      <a:pt x="-317" y="671799"/>
                      <a:pt x="-794" y="659988"/>
                    </a:cubicBezTo>
                    <a:cubicBezTo>
                      <a:pt x="-1174" y="648273"/>
                      <a:pt x="8065" y="638462"/>
                      <a:pt x="19780" y="638080"/>
                    </a:cubicBezTo>
                    <a:cubicBezTo>
                      <a:pt x="21495" y="638080"/>
                      <a:pt x="191230" y="632081"/>
                      <a:pt x="241809" y="627032"/>
                    </a:cubicBezTo>
                    <a:cubicBezTo>
                      <a:pt x="327343" y="618744"/>
                      <a:pt x="413068" y="639985"/>
                      <a:pt x="484886" y="687135"/>
                    </a:cubicBezTo>
                    <a:cubicBezTo>
                      <a:pt x="821785" y="908401"/>
                      <a:pt x="1093534" y="862776"/>
                      <a:pt x="1422909" y="717329"/>
                    </a:cubicBezTo>
                    <a:cubicBezTo>
                      <a:pt x="1483868" y="690372"/>
                      <a:pt x="1597216" y="600648"/>
                      <a:pt x="1639031" y="556260"/>
                    </a:cubicBezTo>
                    <a:cubicBezTo>
                      <a:pt x="1707610" y="483490"/>
                      <a:pt x="1723899" y="432435"/>
                      <a:pt x="1748568" y="355188"/>
                    </a:cubicBezTo>
                    <a:lnTo>
                      <a:pt x="1754187" y="337947"/>
                    </a:lnTo>
                    <a:cubicBezTo>
                      <a:pt x="1778286" y="263178"/>
                      <a:pt x="1776191" y="208409"/>
                      <a:pt x="1747711" y="170404"/>
                    </a:cubicBezTo>
                    <a:cubicBezTo>
                      <a:pt x="1684465" y="86107"/>
                      <a:pt x="1496537" y="91442"/>
                      <a:pt x="1330706" y="96013"/>
                    </a:cubicBezTo>
                    <a:cubicBezTo>
                      <a:pt x="1225931" y="98967"/>
                      <a:pt x="1127919" y="101727"/>
                      <a:pt x="1065054" y="82203"/>
                    </a:cubicBezTo>
                    <a:cubicBezTo>
                      <a:pt x="744537" y="-17336"/>
                      <a:pt x="387065" y="96395"/>
                      <a:pt x="383541" y="97537"/>
                    </a:cubicBezTo>
                    <a:cubicBezTo>
                      <a:pt x="365823" y="101632"/>
                      <a:pt x="319627" y="100204"/>
                      <a:pt x="211328" y="92869"/>
                    </a:cubicBezTo>
                    <a:cubicBezTo>
                      <a:pt x="199613" y="92011"/>
                      <a:pt x="190849" y="81917"/>
                      <a:pt x="191612" y="70201"/>
                    </a:cubicBezTo>
                    <a:cubicBezTo>
                      <a:pt x="192278" y="58578"/>
                      <a:pt x="202280" y="49721"/>
                      <a:pt x="213900" y="50484"/>
                    </a:cubicBezTo>
                    <a:cubicBezTo>
                      <a:pt x="213995" y="50484"/>
                      <a:pt x="214186" y="50484"/>
                      <a:pt x="214281" y="50484"/>
                    </a:cubicBezTo>
                    <a:cubicBezTo>
                      <a:pt x="308388" y="56865"/>
                      <a:pt x="361442" y="58960"/>
                      <a:pt x="372205" y="56579"/>
                    </a:cubicBezTo>
                    <a:cubicBezTo>
                      <a:pt x="385445" y="52197"/>
                      <a:pt x="743681" y="-62007"/>
                      <a:pt x="1077628" y="41626"/>
                    </a:cubicBezTo>
                    <a:cubicBezTo>
                      <a:pt x="1133729" y="59055"/>
                      <a:pt x="1228885" y="56388"/>
                      <a:pt x="1329468" y="53628"/>
                    </a:cubicBezTo>
                    <a:cubicBezTo>
                      <a:pt x="1505681" y="48579"/>
                      <a:pt x="1705324" y="43054"/>
                      <a:pt x="1781715" y="144971"/>
                    </a:cubicBezTo>
                    <a:cubicBezTo>
                      <a:pt x="1818577" y="194121"/>
                      <a:pt x="1822864" y="263461"/>
                      <a:pt x="1794573" y="350998"/>
                    </a:cubicBezTo>
                    <a:lnTo>
                      <a:pt x="1789049" y="368141"/>
                    </a:lnTo>
                    <a:cubicBezTo>
                      <a:pt x="1763617" y="447962"/>
                      <a:pt x="1745139" y="505588"/>
                      <a:pt x="1669987" y="585407"/>
                    </a:cubicBezTo>
                    <a:cubicBezTo>
                      <a:pt x="1626077" y="632081"/>
                      <a:pt x="1508062" y="726377"/>
                      <a:pt x="1440148" y="756192"/>
                    </a:cubicBezTo>
                    <a:cubicBezTo>
                      <a:pt x="1270032" y="831248"/>
                      <a:pt x="1110012" y="881063"/>
                      <a:pt x="947325" y="881063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63A04C4B-3B93-5316-9468-3E3F151FF2A4}"/>
              </a:ext>
            </a:extLst>
          </p:cNvPr>
          <p:cNvGrpSpPr/>
          <p:nvPr/>
        </p:nvGrpSpPr>
        <p:grpSpPr>
          <a:xfrm>
            <a:off x="2728290" y="2797596"/>
            <a:ext cx="759834" cy="685284"/>
            <a:chOff x="2728290" y="2797596"/>
            <a:chExt cx="759834" cy="685284"/>
          </a:xfrm>
        </p:grpSpPr>
        <p:pic>
          <p:nvPicPr>
            <p:cNvPr id="7" name="Graphic 6">
              <a:extLst>
                <a:ext uri="{FF2B5EF4-FFF2-40B4-BE49-F238E27FC236}">
                  <a16:creationId xmlns:a16="http://schemas.microsoft.com/office/drawing/2014/main" id="{292773D2-E34F-A4FB-9E6D-842BCF3CCDE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2728290" y="2797596"/>
              <a:ext cx="759834" cy="685284"/>
            </a:xfrm>
            <a:prstGeom prst="rect">
              <a:avLst/>
            </a:prstGeom>
          </p:spPr>
        </p:pic>
        <p:pic>
          <p:nvPicPr>
            <p:cNvPr id="149" name="Graphic 148">
              <a:extLst>
                <a:ext uri="{FF2B5EF4-FFF2-40B4-BE49-F238E27FC236}">
                  <a16:creationId xmlns:a16="http://schemas.microsoft.com/office/drawing/2014/main" id="{3DE2FF1E-901E-7355-58B3-2F7F90E5AFD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2904095" y="2999076"/>
              <a:ext cx="408224" cy="282324"/>
            </a:xfrm>
            <a:prstGeom prst="rect">
              <a:avLst/>
            </a:prstGeom>
          </p:spPr>
        </p:pic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28F43CEB-EDC0-D957-FE39-11DD7A8AD548}"/>
              </a:ext>
            </a:extLst>
          </p:cNvPr>
          <p:cNvGrpSpPr/>
          <p:nvPr/>
        </p:nvGrpSpPr>
        <p:grpSpPr>
          <a:xfrm>
            <a:off x="8703876" y="2797596"/>
            <a:ext cx="759834" cy="685284"/>
            <a:chOff x="8703876" y="2797596"/>
            <a:chExt cx="759834" cy="685284"/>
          </a:xfrm>
        </p:grpSpPr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548F5106-63F0-F6AE-36F3-D73EA4B9349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703876" y="2797596"/>
              <a:ext cx="759834" cy="685284"/>
            </a:xfrm>
            <a:prstGeom prst="rect">
              <a:avLst/>
            </a:prstGeom>
          </p:spPr>
        </p:pic>
        <p:pic>
          <p:nvPicPr>
            <p:cNvPr id="151" name="Graphic 150">
              <a:extLst>
                <a:ext uri="{FF2B5EF4-FFF2-40B4-BE49-F238E27FC236}">
                  <a16:creationId xmlns:a16="http://schemas.microsoft.com/office/drawing/2014/main" id="{A6917DEF-AC9A-C9B2-4CD2-092539459DB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8943101" y="2928372"/>
              <a:ext cx="281384" cy="42373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813916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reveal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1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2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nodeType="withEffect">
                                  <p:stCondLst>
                                    <p:cond delay="63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nodeType="withEffect">
                                  <p:stCondLst>
                                    <p:cond delay="6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1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3.7037E-6 L 0.29258 0.27592 C 0.29583 0.2912 0.2987 0.30671 0.30182 0.32199 C 0.30508 0.30787 0.3082 0.29375 0.3112 0.27939 L 0.33333 0.31851 C 0.3401 0.30301 0.34714 0.2875 0.35404 0.27222 C 0.36107 0.2875 0.36797 0.30301 0.37474 0.31851 L 0.40287 0.26111 L 0.43425 0.32199 L 0.46354 0.27384 L 0.48958 0.30509 C 0.49427 0.29791 0.49922 0.29074 0.50391 0.2831 L 0.52383 0.31088 L 0.55391 0.26111 C 0.56198 0.2831 0.56992 0.30509 0.57773 0.32685 C 0.58594 0.3074 0.59388 0.28773 0.60208 0.26759 C 0.60703 0.28264 0.61211 0.29791 0.61745 0.31296 L 0.64453 0.26666 C 0.65208 0.28495 0.65912 0.3037 0.66628 0.32199 C 0.67162 0.3074 0.67695 0.29259 0.68203 0.27685 C 0.68737 0.29259 0.69271 0.3074 0.69766 0.32199 C 0.70404 0.30463 0.71016 0.2875 0.71654 0.27037 L 0.73307 0.32037 L 0.46537 0.35 C 0.46823 0.35787 0.47109 0.36597 0.47383 0.37384 C 0.47969 0.36666 0.48529 0.35926 0.49141 0.35185 C 0.49245 0.35601 0.49349 0.36041 0.49466 0.36458 C 0.49896 0.35833 0.50352 0.35208 0.5082 0.34583 C 0.51029 0.35301 0.51237 0.35972 0.51458 0.36666 C 0.5168 0.35833 0.51927 0.35046 0.52175 0.34236 C 0.52643 0.35162 0.53073 0.36111 0.53529 0.37014 C 0.53776 0.36226 0.54023 0.35416 0.54271 0.34583 C 0.54531 0.35416 0.54818 0.36226 0.55104 0.37014 C 0.55417 0.36041 0.55703 0.35046 0.56029 0.34074 C 0.56315 0.34861 0.56563 0.35671 0.56875 0.36458 L 0.3155 0.43495 L 0.62383 0.46851 L 0.33216 0.5074 L 0.68737 0.57407 L 0.3362 0.6368 L 0.70195 0.65162 L 0.36003 0.72199 L 0.69232 0.77963 L 0.3457 0.84444 L 0.67904 0.91481 L 0.35925 0.95185 L 0.63438 1.01481 L 0.36432 0.99259 L 0.23333 0.54606 L 0.30612 0.55185 L 0.2319 0.57407 L 0.30716 0.57963 L 0.22266 0.59606 L 0.31016 0.62037 L 0.22695 0.63518 L 0.31758 0.65185 L 0.09662 0.73518 C 0.10599 0.75926 0.1155 0.78333 0.12487 0.8074 C 0.13229 0.76666 0.13945 0.72569 0.14662 0.68518 C 0.15195 0.71851 0.15729 0.75162 0.16237 0.78495 C 0.17018 0.74976 0.17839 0.71458 0.1862 0.67963 C 0.19154 0.72893 0.19727 0.77847 0.203 0.82777 C 0.20872 0.78009 0.21484 0.73264 0.22083 0.68518 L 0.25091 0.82777 C 0.25221 0.77222 0.25365 0.71643 0.25508 0.66088 C 0.2612 0.71041 0.26758 0.75972 0.2737 0.80926 C 0.28008 0.76481 0.2862 0.72037 0.29258 0.67592 C 0.29766 0.72639 0.303 0.77708 0.30833 0.82777 L 0.73412 0.55185 L 0.82162 0.54791 L 0.72695 0.59051 L 0.79544 0.6 L 0.72695 0.62222 L 0.81758 0.62939 L 0.73229 0.65926 C 0.73268 0.69305 0.73333 0.72708 0.73412 0.76111 C 0.73581 0.79236 0.73516 0.77453 0.73516 0.81481 C 0.73698 0.82893 0.7388 0.84305 0.7405 0.8574 C 0.74479 0.7956 0.7487 0.73379 0.753 0.67199 C 0.75951 0.73426 0.76615 0.79676 0.77266 0.85926 C 0.77552 0.79074 0.77839 0.72222 0.78112 0.6537 L 0.81862 0.85532 C 0.82109 0.81412 0.82331 0.77268 0.82578 0.73125 C 0.83229 0.76666 0.83828 0.80185 0.84479 0.83703 C 0.85013 0.80625 0.85586 0.77523 0.86146 0.74444 C 0.86901 0.77569 0.87643 0.80717 0.88398 0.83865 C 0.88763 0.80301 0.89115 0.76713 0.89466 0.73125 C 0.903 0.76759 0.91146 0.80416 0.91966 0.84074 C 0.92175 0.80416 0.95208 1.23634 0.95404 1.19976 " pathEditMode="relative" rAng="0" ptsTypes="AAAAAAAAAAAAAAAAAAAAAAAAAAAAAAAAAAAAAAAAAAAAAAAAAAAAAAAAAAAAAAAAAAAAAAAAAAAAAAAAAAAAAAAAA">
                                      <p:cBhvr>
                                        <p:cTn id="27" dur="8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7695" y="6009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>
            <a:extLst>
              <a:ext uri="{FF2B5EF4-FFF2-40B4-BE49-F238E27FC236}">
                <a16:creationId xmlns:a16="http://schemas.microsoft.com/office/drawing/2014/main" id="{716D1955-0242-A2AB-FB2E-ECD27D6A0BEA}"/>
              </a:ext>
            </a:extLst>
          </p:cNvPr>
          <p:cNvGrpSpPr/>
          <p:nvPr/>
        </p:nvGrpSpPr>
        <p:grpSpPr>
          <a:xfrm>
            <a:off x="4282427" y="2357757"/>
            <a:ext cx="3081699" cy="1811021"/>
            <a:chOff x="4282427" y="2357757"/>
            <a:chExt cx="3081699" cy="1811021"/>
          </a:xfrm>
        </p:grpSpPr>
        <p:pic>
          <p:nvPicPr>
            <p:cNvPr id="68" name="Graphic 67">
              <a:extLst>
                <a:ext uri="{FF2B5EF4-FFF2-40B4-BE49-F238E27FC236}">
                  <a16:creationId xmlns:a16="http://schemas.microsoft.com/office/drawing/2014/main" id="{280972B5-625B-C0EB-D7FA-4DBDA664670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4282427" y="2357757"/>
              <a:ext cx="3081699" cy="1811021"/>
            </a:xfrm>
            <a:prstGeom prst="rect">
              <a:avLst/>
            </a:prstGeom>
          </p:spPr>
        </p:pic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6776DF51-A60A-1535-8D6F-6875CF4A6928}"/>
                </a:ext>
              </a:extLst>
            </p:cNvPr>
            <p:cNvSpPr txBox="1"/>
            <p:nvPr/>
          </p:nvSpPr>
          <p:spPr>
            <a:xfrm>
              <a:off x="4798251" y="3009351"/>
              <a:ext cx="2268538" cy="94423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Lorem ipsum dolor sit amet, consectetuer adipiscing elit. Maecenas </a:t>
              </a:r>
              <a:r>
                <a:rPr lang="en-US" sz="1600" dirty="0" err="1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porttitor</a:t>
              </a:r>
              <a:endParaRPr lang="en-US" sz="1600" dirty="0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766BC2C9-40DF-E012-6243-C0BA4394CA9D}"/>
                </a:ext>
              </a:extLst>
            </p:cNvPr>
            <p:cNvSpPr txBox="1"/>
            <p:nvPr/>
          </p:nvSpPr>
          <p:spPr>
            <a:xfrm>
              <a:off x="4798251" y="2607297"/>
              <a:ext cx="226853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>
                  <a:solidFill>
                    <a:schemeClr val="accent1"/>
                  </a:solidFill>
                  <a:latin typeface="+mj-lt"/>
                  <a:cs typeface="Sora ExtraBold" pitchFamily="2" charset="0"/>
                </a:rPr>
                <a:t>Content title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238DFC2E-06AB-B2FC-4776-05573D2A0C86}"/>
              </a:ext>
            </a:extLst>
          </p:cNvPr>
          <p:cNvGrpSpPr/>
          <p:nvPr/>
        </p:nvGrpSpPr>
        <p:grpSpPr>
          <a:xfrm>
            <a:off x="914070" y="1257941"/>
            <a:ext cx="3081699" cy="1811021"/>
            <a:chOff x="914070" y="1257941"/>
            <a:chExt cx="3081699" cy="1811021"/>
          </a:xfrm>
        </p:grpSpPr>
        <p:pic>
          <p:nvPicPr>
            <p:cNvPr id="65" name="Graphic 64">
              <a:extLst>
                <a:ext uri="{FF2B5EF4-FFF2-40B4-BE49-F238E27FC236}">
                  <a16:creationId xmlns:a16="http://schemas.microsoft.com/office/drawing/2014/main" id="{A16D968C-3FB8-922B-EA48-1F828CD2C63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914070" y="1257941"/>
              <a:ext cx="3081699" cy="1811021"/>
            </a:xfrm>
            <a:prstGeom prst="rect">
              <a:avLst/>
            </a:prstGeom>
          </p:spPr>
        </p:pic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6DD959F3-BF92-BA4F-E12E-8AD7A46956B3}"/>
                </a:ext>
              </a:extLst>
            </p:cNvPr>
            <p:cNvGrpSpPr/>
            <p:nvPr/>
          </p:nvGrpSpPr>
          <p:grpSpPr>
            <a:xfrm>
              <a:off x="1432005" y="1507481"/>
              <a:ext cx="2268538" cy="1346287"/>
              <a:chOff x="1432005" y="1507481"/>
              <a:chExt cx="2268538" cy="1346287"/>
            </a:xfrm>
          </p:grpSpPr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8CA58600-FDEF-C4ED-7DCE-B1EE3AA36AA9}"/>
                  </a:ext>
                </a:extLst>
              </p:cNvPr>
              <p:cNvSpPr txBox="1"/>
              <p:nvPr/>
            </p:nvSpPr>
            <p:spPr>
              <a:xfrm>
                <a:off x="1432005" y="1909535"/>
                <a:ext cx="2268538" cy="94423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sz="16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Lorem ipsum dolor sit </a:t>
                </a:r>
                <a:r>
                  <a:rPr lang="en-US" sz="1600" dirty="0" err="1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amet</a:t>
                </a:r>
                <a:r>
                  <a:rPr lang="en-US" sz="16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, </a:t>
                </a:r>
                <a:r>
                  <a:rPr lang="en-US" sz="1600" dirty="0" err="1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consectetuer</a:t>
                </a:r>
                <a:r>
                  <a:rPr lang="en-US" sz="16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 </a:t>
                </a:r>
                <a:r>
                  <a:rPr lang="en-US" sz="1600" dirty="0" err="1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adipiscing</a:t>
                </a:r>
                <a:r>
                  <a:rPr lang="en-US" sz="16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 </a:t>
                </a:r>
                <a:r>
                  <a:rPr lang="en-US" sz="1600" dirty="0" err="1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elit</a:t>
                </a:r>
                <a:r>
                  <a:rPr lang="en-US" sz="16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. Maecenas </a:t>
                </a:r>
                <a:r>
                  <a:rPr lang="en-US" sz="1600" dirty="0" err="1">
                    <a:solidFill>
                      <a:schemeClr val="tx1">
                        <a:lumMod val="95000"/>
                        <a:lumOff val="5000"/>
                      </a:schemeClr>
                    </a:solidFill>
                  </a:rPr>
                  <a:t>porttitor</a:t>
                </a:r>
                <a:endParaRPr 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F88C0682-3B82-96E5-EF4F-ABC6F354A81C}"/>
                  </a:ext>
                </a:extLst>
              </p:cNvPr>
              <p:cNvSpPr txBox="1"/>
              <p:nvPr/>
            </p:nvSpPr>
            <p:spPr>
              <a:xfrm>
                <a:off x="1432005" y="1507481"/>
                <a:ext cx="2268538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400" b="1" dirty="0">
                    <a:solidFill>
                      <a:schemeClr val="accent1"/>
                    </a:solidFill>
                    <a:latin typeface="+mj-lt"/>
                    <a:cs typeface="Sora ExtraBold" pitchFamily="2" charset="0"/>
                  </a:rPr>
                  <a:t>Content title</a:t>
                </a:r>
              </a:p>
            </p:txBody>
          </p:sp>
        </p:grp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D7732683-AE78-85B7-107F-CBB78E4F35E7}"/>
              </a:ext>
            </a:extLst>
          </p:cNvPr>
          <p:cNvGrpSpPr/>
          <p:nvPr/>
        </p:nvGrpSpPr>
        <p:grpSpPr>
          <a:xfrm>
            <a:off x="914070" y="3746708"/>
            <a:ext cx="3081699" cy="1811021"/>
            <a:chOff x="914070" y="3746708"/>
            <a:chExt cx="3081699" cy="1811021"/>
          </a:xfrm>
        </p:grpSpPr>
        <p:pic>
          <p:nvPicPr>
            <p:cNvPr id="67" name="Graphic 66">
              <a:extLst>
                <a:ext uri="{FF2B5EF4-FFF2-40B4-BE49-F238E27FC236}">
                  <a16:creationId xmlns:a16="http://schemas.microsoft.com/office/drawing/2014/main" id="{54C8F38A-6361-BA9C-CB8D-546EACECF7B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914070" y="3746708"/>
              <a:ext cx="3081699" cy="1811021"/>
            </a:xfrm>
            <a:prstGeom prst="rect">
              <a:avLst/>
            </a:prstGeom>
          </p:spPr>
        </p:pic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6E9DD027-6637-1F42-46F2-2CCADDE12858}"/>
                </a:ext>
              </a:extLst>
            </p:cNvPr>
            <p:cNvSpPr txBox="1"/>
            <p:nvPr/>
          </p:nvSpPr>
          <p:spPr>
            <a:xfrm>
              <a:off x="1432005" y="4398302"/>
              <a:ext cx="2268538" cy="94423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600">
                  <a:solidFill>
                    <a:schemeClr val="tx1">
                      <a:lumMod val="95000"/>
                      <a:lumOff val="5000"/>
                    </a:schemeClr>
                  </a:solidFill>
                </a:rPr>
                <a:t>Lorem ipsum dolor sit amet, consectetuer adipiscing elit. Maecenas porttitor</a:t>
              </a:r>
              <a:endParaRPr lang="en-US" sz="1600" dirty="0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99CA3C51-BCBF-D74B-1EE5-A6A863711FC4}"/>
                </a:ext>
              </a:extLst>
            </p:cNvPr>
            <p:cNvSpPr txBox="1"/>
            <p:nvPr/>
          </p:nvSpPr>
          <p:spPr>
            <a:xfrm>
              <a:off x="1432005" y="3996248"/>
              <a:ext cx="226853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>
                  <a:solidFill>
                    <a:schemeClr val="accent1"/>
                  </a:solidFill>
                  <a:latin typeface="+mj-lt"/>
                  <a:cs typeface="Sora ExtraBold" pitchFamily="2" charset="0"/>
                </a:rPr>
                <a:t>Content title</a:t>
              </a:r>
            </a:p>
          </p:txBody>
        </p:sp>
      </p:grpSp>
      <p:grpSp>
        <p:nvGrpSpPr>
          <p:cNvPr id="2" name="Graphic 34">
            <a:extLst>
              <a:ext uri="{FF2B5EF4-FFF2-40B4-BE49-F238E27FC236}">
                <a16:creationId xmlns:a16="http://schemas.microsoft.com/office/drawing/2014/main" id="{9FD89C15-844B-0504-C698-E91720F07342}"/>
              </a:ext>
            </a:extLst>
          </p:cNvPr>
          <p:cNvGrpSpPr/>
          <p:nvPr/>
        </p:nvGrpSpPr>
        <p:grpSpPr>
          <a:xfrm flipH="1">
            <a:off x="7441122" y="1401230"/>
            <a:ext cx="3258475" cy="6858610"/>
            <a:chOff x="7441122" y="1401230"/>
            <a:chExt cx="3258475" cy="6858610"/>
          </a:xfrm>
        </p:grpSpPr>
        <p:grpSp>
          <p:nvGrpSpPr>
            <p:cNvPr id="4" name="Graphic 34">
              <a:extLst>
                <a:ext uri="{FF2B5EF4-FFF2-40B4-BE49-F238E27FC236}">
                  <a16:creationId xmlns:a16="http://schemas.microsoft.com/office/drawing/2014/main" id="{E5632737-D0A3-DA47-A22E-02D94606AB36}"/>
                </a:ext>
              </a:extLst>
            </p:cNvPr>
            <p:cNvGrpSpPr/>
            <p:nvPr/>
          </p:nvGrpSpPr>
          <p:grpSpPr>
            <a:xfrm>
              <a:off x="7525879" y="3851912"/>
              <a:ext cx="1940620" cy="4407928"/>
              <a:chOff x="7525879" y="3851912"/>
              <a:chExt cx="1940620" cy="4407928"/>
            </a:xfrm>
          </p:grpSpPr>
          <p:grpSp>
            <p:nvGrpSpPr>
              <p:cNvPr id="5" name="Graphic 34">
                <a:extLst>
                  <a:ext uri="{FF2B5EF4-FFF2-40B4-BE49-F238E27FC236}">
                    <a16:creationId xmlns:a16="http://schemas.microsoft.com/office/drawing/2014/main" id="{D9C79AAC-2E76-3A92-3329-6D41F4E0CBDA}"/>
                  </a:ext>
                </a:extLst>
              </p:cNvPr>
              <p:cNvGrpSpPr/>
              <p:nvPr/>
            </p:nvGrpSpPr>
            <p:grpSpPr>
              <a:xfrm>
                <a:off x="8917442" y="7456789"/>
                <a:ext cx="483721" cy="803051"/>
                <a:chOff x="8917442" y="7456789"/>
                <a:chExt cx="483721" cy="803051"/>
              </a:xfrm>
            </p:grpSpPr>
            <p:grpSp>
              <p:nvGrpSpPr>
                <p:cNvPr id="11" name="Graphic 34">
                  <a:extLst>
                    <a:ext uri="{FF2B5EF4-FFF2-40B4-BE49-F238E27FC236}">
                      <a16:creationId xmlns:a16="http://schemas.microsoft.com/office/drawing/2014/main" id="{A787251F-C9BC-9AC7-D8C4-C4E7D073E669}"/>
                    </a:ext>
                  </a:extLst>
                </p:cNvPr>
                <p:cNvGrpSpPr/>
                <p:nvPr/>
              </p:nvGrpSpPr>
              <p:grpSpPr>
                <a:xfrm>
                  <a:off x="8991233" y="7456789"/>
                  <a:ext cx="224885" cy="369464"/>
                  <a:chOff x="8991233" y="7456789"/>
                  <a:chExt cx="224885" cy="369464"/>
                </a:xfrm>
              </p:grpSpPr>
              <p:sp>
                <p:nvSpPr>
                  <p:cNvPr id="13" name="Freeform: Shape 12">
                    <a:extLst>
                      <a:ext uri="{FF2B5EF4-FFF2-40B4-BE49-F238E27FC236}">
                        <a16:creationId xmlns:a16="http://schemas.microsoft.com/office/drawing/2014/main" id="{15339152-284A-B1F9-DE46-8C85B65FCF19}"/>
                      </a:ext>
                    </a:extLst>
                  </p:cNvPr>
                  <p:cNvSpPr/>
                  <p:nvPr/>
                </p:nvSpPr>
                <p:spPr>
                  <a:xfrm>
                    <a:off x="9004820" y="7469614"/>
                    <a:ext cx="197251" cy="342594"/>
                  </a:xfrm>
                  <a:custGeom>
                    <a:avLst/>
                    <a:gdLst>
                      <a:gd name="connsiteX0" fmla="*/ 197251 w 197251"/>
                      <a:gd name="connsiteY0" fmla="*/ 0 h 342594"/>
                      <a:gd name="connsiteX1" fmla="*/ 197251 w 197251"/>
                      <a:gd name="connsiteY1" fmla="*/ 342595 h 342594"/>
                      <a:gd name="connsiteX2" fmla="*/ 32366 w 197251"/>
                      <a:gd name="connsiteY2" fmla="*/ 332824 h 342594"/>
                      <a:gd name="connsiteX3" fmla="*/ 0 w 197251"/>
                      <a:gd name="connsiteY3" fmla="*/ 0 h 342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251" h="342594">
                        <a:moveTo>
                          <a:pt x="197251" y="0"/>
                        </a:moveTo>
                        <a:lnTo>
                          <a:pt x="197251" y="342595"/>
                        </a:lnTo>
                        <a:lnTo>
                          <a:pt x="32366" y="33282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2F2F2"/>
                  </a:solidFill>
                  <a:ln w="61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  <p:sp>
                <p:nvSpPr>
                  <p:cNvPr id="14" name="Freeform: Shape 13">
                    <a:extLst>
                      <a:ext uri="{FF2B5EF4-FFF2-40B4-BE49-F238E27FC236}">
                        <a16:creationId xmlns:a16="http://schemas.microsoft.com/office/drawing/2014/main" id="{FC74E172-5994-F98D-9D1A-E9B5431EE922}"/>
                      </a:ext>
                    </a:extLst>
                  </p:cNvPr>
                  <p:cNvSpPr/>
                  <p:nvPr/>
                </p:nvSpPr>
                <p:spPr>
                  <a:xfrm>
                    <a:off x="8991233" y="7456789"/>
                    <a:ext cx="224885" cy="369464"/>
                  </a:xfrm>
                  <a:custGeom>
                    <a:avLst/>
                    <a:gdLst>
                      <a:gd name="connsiteX0" fmla="*/ 210839 w 224885"/>
                      <a:gd name="connsiteY0" fmla="*/ 369464 h 369464"/>
                      <a:gd name="connsiteX1" fmla="*/ 210228 w 224885"/>
                      <a:gd name="connsiteY1" fmla="*/ 369464 h 369464"/>
                      <a:gd name="connsiteX2" fmla="*/ 45343 w 224885"/>
                      <a:gd name="connsiteY2" fmla="*/ 359694 h 369464"/>
                      <a:gd name="connsiteX3" fmla="*/ 32519 w 224885"/>
                      <a:gd name="connsiteY3" fmla="*/ 347480 h 369464"/>
                      <a:gd name="connsiteX4" fmla="*/ 153 w 224885"/>
                      <a:gd name="connsiteY4" fmla="*/ 14656 h 369464"/>
                      <a:gd name="connsiteX5" fmla="*/ 3817 w 224885"/>
                      <a:gd name="connsiteY5" fmla="*/ 4275 h 369464"/>
                      <a:gd name="connsiteX6" fmla="*/ 14199 w 224885"/>
                      <a:gd name="connsiteY6" fmla="*/ 0 h 369464"/>
                      <a:gd name="connsiteX7" fmla="*/ 211450 w 224885"/>
                      <a:gd name="connsiteY7" fmla="*/ 0 h 369464"/>
                      <a:gd name="connsiteX8" fmla="*/ 224885 w 224885"/>
                      <a:gd name="connsiteY8" fmla="*/ 13435 h 369464"/>
                      <a:gd name="connsiteX9" fmla="*/ 224885 w 224885"/>
                      <a:gd name="connsiteY9" fmla="*/ 356030 h 369464"/>
                      <a:gd name="connsiteX10" fmla="*/ 220610 w 224885"/>
                      <a:gd name="connsiteY10" fmla="*/ 365801 h 369464"/>
                      <a:gd name="connsiteX11" fmla="*/ 210839 w 224885"/>
                      <a:gd name="connsiteY11" fmla="*/ 369464 h 369464"/>
                      <a:gd name="connsiteX12" fmla="*/ 58168 w 224885"/>
                      <a:gd name="connsiteY12" fmla="*/ 332823 h 369464"/>
                      <a:gd name="connsiteX13" fmla="*/ 196793 w 224885"/>
                      <a:gd name="connsiteY13" fmla="*/ 341373 h 369464"/>
                      <a:gd name="connsiteX14" fmla="*/ 196793 w 224885"/>
                      <a:gd name="connsiteY14" fmla="*/ 26259 h 369464"/>
                      <a:gd name="connsiteX15" fmla="*/ 28244 w 224885"/>
                      <a:gd name="connsiteY15" fmla="*/ 26259 h 369464"/>
                      <a:gd name="connsiteX16" fmla="*/ 58168 w 224885"/>
                      <a:gd name="connsiteY16" fmla="*/ 332823 h 369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24885" h="369464">
                        <a:moveTo>
                          <a:pt x="210839" y="369464"/>
                        </a:moveTo>
                        <a:cubicBezTo>
                          <a:pt x="210839" y="369464"/>
                          <a:pt x="210228" y="369464"/>
                          <a:pt x="210228" y="369464"/>
                        </a:cubicBezTo>
                        <a:lnTo>
                          <a:pt x="45343" y="359694"/>
                        </a:lnTo>
                        <a:cubicBezTo>
                          <a:pt x="38626" y="359083"/>
                          <a:pt x="33130" y="354197"/>
                          <a:pt x="32519" y="347480"/>
                        </a:cubicBezTo>
                        <a:lnTo>
                          <a:pt x="153" y="14656"/>
                        </a:lnTo>
                        <a:cubicBezTo>
                          <a:pt x="-458" y="10992"/>
                          <a:pt x="763" y="7328"/>
                          <a:pt x="3817" y="4275"/>
                        </a:cubicBezTo>
                        <a:cubicBezTo>
                          <a:pt x="6260" y="1221"/>
                          <a:pt x="9924" y="0"/>
                          <a:pt x="14199" y="0"/>
                        </a:cubicBezTo>
                        <a:lnTo>
                          <a:pt x="211450" y="0"/>
                        </a:lnTo>
                        <a:cubicBezTo>
                          <a:pt x="218778" y="0"/>
                          <a:pt x="224885" y="6107"/>
                          <a:pt x="224885" y="13435"/>
                        </a:cubicBezTo>
                        <a:lnTo>
                          <a:pt x="224885" y="356030"/>
                        </a:lnTo>
                        <a:cubicBezTo>
                          <a:pt x="224885" y="359694"/>
                          <a:pt x="223053" y="363358"/>
                          <a:pt x="220610" y="365801"/>
                        </a:cubicBezTo>
                        <a:cubicBezTo>
                          <a:pt x="217557" y="367633"/>
                          <a:pt x="213893" y="369464"/>
                          <a:pt x="210839" y="369464"/>
                        </a:cubicBezTo>
                        <a:close/>
                        <a:moveTo>
                          <a:pt x="58168" y="332823"/>
                        </a:moveTo>
                        <a:lnTo>
                          <a:pt x="196793" y="341373"/>
                        </a:lnTo>
                        <a:lnTo>
                          <a:pt x="196793" y="26259"/>
                        </a:lnTo>
                        <a:lnTo>
                          <a:pt x="28244" y="26259"/>
                        </a:lnTo>
                        <a:lnTo>
                          <a:pt x="58168" y="33282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61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</p:grpSp>
            <p:grpSp>
              <p:nvGrpSpPr>
                <p:cNvPr id="20" name="Graphic 34">
                  <a:extLst>
                    <a:ext uri="{FF2B5EF4-FFF2-40B4-BE49-F238E27FC236}">
                      <a16:creationId xmlns:a16="http://schemas.microsoft.com/office/drawing/2014/main" id="{A4003199-8D51-29F3-BAA4-0A400A7987CF}"/>
                    </a:ext>
                  </a:extLst>
                </p:cNvPr>
                <p:cNvGrpSpPr/>
                <p:nvPr/>
              </p:nvGrpSpPr>
              <p:grpSpPr>
                <a:xfrm>
                  <a:off x="8917442" y="7676496"/>
                  <a:ext cx="483721" cy="583344"/>
                  <a:chOff x="8917442" y="7676496"/>
                  <a:chExt cx="483721" cy="583344"/>
                </a:xfrm>
              </p:grpSpPr>
              <p:grpSp>
                <p:nvGrpSpPr>
                  <p:cNvPr id="22" name="Graphic 34">
                    <a:extLst>
                      <a:ext uri="{FF2B5EF4-FFF2-40B4-BE49-F238E27FC236}">
                        <a16:creationId xmlns:a16="http://schemas.microsoft.com/office/drawing/2014/main" id="{DE5FB828-EA49-1C10-A80A-9929AF263F8C}"/>
                      </a:ext>
                    </a:extLst>
                  </p:cNvPr>
                  <p:cNvGrpSpPr/>
                  <p:nvPr/>
                </p:nvGrpSpPr>
                <p:grpSpPr>
                  <a:xfrm>
                    <a:off x="8917442" y="7676496"/>
                    <a:ext cx="483721" cy="583344"/>
                    <a:chOff x="8917442" y="7676496"/>
                    <a:chExt cx="483721" cy="583344"/>
                  </a:xfrm>
                </p:grpSpPr>
                <p:sp>
                  <p:nvSpPr>
                    <p:cNvPr id="23" name="Freeform: Shape 22">
                      <a:extLst>
                        <a:ext uri="{FF2B5EF4-FFF2-40B4-BE49-F238E27FC236}">
                          <a16:creationId xmlns:a16="http://schemas.microsoft.com/office/drawing/2014/main" id="{52458B67-A255-0DD9-CD65-5BFC6F6363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9095" y="7689990"/>
                      <a:ext cx="458293" cy="556032"/>
                    </a:xfrm>
                    <a:custGeom>
                      <a:avLst/>
                      <a:gdLst>
                        <a:gd name="connsiteX0" fmla="*/ 83053 w 458293"/>
                        <a:gd name="connsiteY0" fmla="*/ 549698 h 556032"/>
                        <a:gd name="connsiteX1" fmla="*/ 387785 w 458293"/>
                        <a:gd name="connsiteY1" fmla="*/ 539316 h 556032"/>
                        <a:gd name="connsiteX2" fmla="*/ 451297 w 458293"/>
                        <a:gd name="connsiteY2" fmla="*/ 388477 h 556032"/>
                        <a:gd name="connsiteX3" fmla="*/ 318167 w 458293"/>
                        <a:gd name="connsiteY3" fmla="*/ 25119 h 556032"/>
                        <a:gd name="connsiteX4" fmla="*/ 302900 w 458293"/>
                        <a:gd name="connsiteY4" fmla="*/ 22676 h 556032"/>
                        <a:gd name="connsiteX5" fmla="*/ 267480 w 458293"/>
                        <a:gd name="connsiteY5" fmla="*/ 75806 h 556032"/>
                        <a:gd name="connsiteX6" fmla="*/ 241831 w 458293"/>
                        <a:gd name="connsiteY6" fmla="*/ 13516 h 556032"/>
                        <a:gd name="connsiteX7" fmla="*/ 222290 w 458293"/>
                        <a:gd name="connsiteY7" fmla="*/ 1302 h 556032"/>
                        <a:gd name="connsiteX8" fmla="*/ 164274 w 458293"/>
                        <a:gd name="connsiteY8" fmla="*/ 81 h 556032"/>
                        <a:gd name="connsiteX9" fmla="*/ 128855 w 458293"/>
                        <a:gd name="connsiteY9" fmla="*/ 23898 h 556032"/>
                        <a:gd name="connsiteX10" fmla="*/ 87328 w 458293"/>
                        <a:gd name="connsiteY10" fmla="*/ 75806 h 556032"/>
                        <a:gd name="connsiteX11" fmla="*/ 64122 w 458293"/>
                        <a:gd name="connsiteY11" fmla="*/ 33058 h 556032"/>
                        <a:gd name="connsiteX12" fmla="*/ 48244 w 458293"/>
                        <a:gd name="connsiteY12" fmla="*/ 36112 h 556032"/>
                        <a:gd name="connsiteX13" fmla="*/ 0 w 458293"/>
                        <a:gd name="connsiteY13" fmla="*/ 436111 h 556032"/>
                        <a:gd name="connsiteX14" fmla="*/ 83053 w 458293"/>
                        <a:gd name="connsiteY14" fmla="*/ 549698 h 5560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458293" h="556032">
                          <a:moveTo>
                            <a:pt x="83053" y="549698"/>
                          </a:moveTo>
                          <a:cubicBezTo>
                            <a:pt x="150229" y="557026"/>
                            <a:pt x="335266" y="562522"/>
                            <a:pt x="387785" y="539316"/>
                          </a:cubicBezTo>
                          <a:cubicBezTo>
                            <a:pt x="434197" y="519164"/>
                            <a:pt x="475113" y="423897"/>
                            <a:pt x="451297" y="388477"/>
                          </a:cubicBezTo>
                          <a:cubicBezTo>
                            <a:pt x="392671" y="299317"/>
                            <a:pt x="352976" y="145424"/>
                            <a:pt x="318167" y="25119"/>
                          </a:cubicBezTo>
                          <a:cubicBezTo>
                            <a:pt x="316335" y="18402"/>
                            <a:pt x="307175" y="17180"/>
                            <a:pt x="302900" y="22676"/>
                          </a:cubicBezTo>
                          <a:lnTo>
                            <a:pt x="267480" y="75806"/>
                          </a:lnTo>
                          <a:lnTo>
                            <a:pt x="241831" y="13516"/>
                          </a:lnTo>
                          <a:cubicBezTo>
                            <a:pt x="237557" y="6798"/>
                            <a:pt x="230228" y="1913"/>
                            <a:pt x="222290" y="1302"/>
                          </a:cubicBezTo>
                          <a:lnTo>
                            <a:pt x="164274" y="81"/>
                          </a:lnTo>
                          <a:cubicBezTo>
                            <a:pt x="150839" y="-1141"/>
                            <a:pt x="136794" y="11684"/>
                            <a:pt x="128855" y="23898"/>
                          </a:cubicBezTo>
                          <a:lnTo>
                            <a:pt x="87328" y="75806"/>
                          </a:lnTo>
                          <a:lnTo>
                            <a:pt x="64122" y="33058"/>
                          </a:lnTo>
                          <a:cubicBezTo>
                            <a:pt x="60458" y="25729"/>
                            <a:pt x="49466" y="28172"/>
                            <a:pt x="48244" y="36112"/>
                          </a:cubicBezTo>
                          <a:lnTo>
                            <a:pt x="0" y="436111"/>
                          </a:lnTo>
                          <a:cubicBezTo>
                            <a:pt x="611" y="500233"/>
                            <a:pt x="44580" y="545423"/>
                            <a:pt x="83053" y="549698"/>
                          </a:cubicBezTo>
                          <a:close/>
                        </a:path>
                      </a:pathLst>
                    </a:custGeom>
                    <a:solidFill>
                      <a:srgbClr val="F2F2F2"/>
                    </a:solidFill>
                    <a:ln w="610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p:txBody>
                </p:sp>
                <p:sp>
                  <p:nvSpPr>
                    <p:cNvPr id="32" name="Freeform: Shape 31">
                      <a:extLst>
                        <a:ext uri="{FF2B5EF4-FFF2-40B4-BE49-F238E27FC236}">
                          <a16:creationId xmlns:a16="http://schemas.microsoft.com/office/drawing/2014/main" id="{5B404B15-2E53-4438-B3EC-5CC93D50BE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17442" y="7676496"/>
                      <a:ext cx="483721" cy="583344"/>
                    </a:xfrm>
                    <a:custGeom>
                      <a:avLst/>
                      <a:gdLst>
                        <a:gd name="connsiteX0" fmla="*/ 237607 w 483721"/>
                        <a:gd name="connsiteY0" fmla="*/ 583345 h 583344"/>
                        <a:gd name="connsiteX1" fmla="*/ 93485 w 483721"/>
                        <a:gd name="connsiteY1" fmla="*/ 577238 h 583344"/>
                        <a:gd name="connsiteX2" fmla="*/ 93485 w 483721"/>
                        <a:gd name="connsiteY2" fmla="*/ 577238 h 583344"/>
                        <a:gd name="connsiteX3" fmla="*/ 50 w 483721"/>
                        <a:gd name="connsiteY3" fmla="*/ 449605 h 583344"/>
                        <a:gd name="connsiteX4" fmla="*/ 48294 w 483721"/>
                        <a:gd name="connsiteY4" fmla="*/ 48384 h 583344"/>
                        <a:gd name="connsiteX5" fmla="*/ 66004 w 483721"/>
                        <a:gd name="connsiteY5" fmla="*/ 29453 h 583344"/>
                        <a:gd name="connsiteX6" fmla="*/ 89210 w 483721"/>
                        <a:gd name="connsiteY6" fmla="*/ 40446 h 583344"/>
                        <a:gd name="connsiteX7" fmla="*/ 102645 w 483721"/>
                        <a:gd name="connsiteY7" fmla="*/ 64873 h 583344"/>
                        <a:gd name="connsiteX8" fmla="*/ 131347 w 483721"/>
                        <a:gd name="connsiteY8" fmla="*/ 28843 h 583344"/>
                        <a:gd name="connsiteX9" fmla="*/ 178370 w 483721"/>
                        <a:gd name="connsiteY9" fmla="*/ 140 h 583344"/>
                        <a:gd name="connsiteX10" fmla="*/ 235164 w 483721"/>
                        <a:gd name="connsiteY10" fmla="*/ 1362 h 583344"/>
                        <a:gd name="connsiteX11" fmla="*/ 266309 w 483721"/>
                        <a:gd name="connsiteY11" fmla="*/ 20293 h 583344"/>
                        <a:gd name="connsiteX12" fmla="*/ 266920 w 483721"/>
                        <a:gd name="connsiteY12" fmla="*/ 22125 h 583344"/>
                        <a:gd name="connsiteX13" fmla="*/ 282797 w 483721"/>
                        <a:gd name="connsiteY13" fmla="*/ 60598 h 583344"/>
                        <a:gd name="connsiteX14" fmla="*/ 303561 w 483721"/>
                        <a:gd name="connsiteY14" fmla="*/ 28843 h 583344"/>
                        <a:gd name="connsiteX15" fmla="*/ 325545 w 483721"/>
                        <a:gd name="connsiteY15" fmla="*/ 19072 h 583344"/>
                        <a:gd name="connsiteX16" fmla="*/ 343255 w 483721"/>
                        <a:gd name="connsiteY16" fmla="*/ 34950 h 583344"/>
                        <a:gd name="connsiteX17" fmla="*/ 354248 w 483721"/>
                        <a:gd name="connsiteY17" fmla="*/ 72812 h 583344"/>
                        <a:gd name="connsiteX18" fmla="*/ 474553 w 483721"/>
                        <a:gd name="connsiteY18" fmla="*/ 394644 h 583344"/>
                        <a:gd name="connsiteX19" fmla="*/ 477606 w 483721"/>
                        <a:gd name="connsiteY19" fmla="*/ 467926 h 583344"/>
                        <a:gd name="connsiteX20" fmla="*/ 404935 w 483721"/>
                        <a:gd name="connsiteY20" fmla="*/ 565636 h 583344"/>
                        <a:gd name="connsiteX21" fmla="*/ 237607 w 483721"/>
                        <a:gd name="connsiteY21" fmla="*/ 583345 h 583344"/>
                        <a:gd name="connsiteX22" fmla="*/ 96538 w 483721"/>
                        <a:gd name="connsiteY22" fmla="*/ 549757 h 583344"/>
                        <a:gd name="connsiteX23" fmla="*/ 394553 w 483721"/>
                        <a:gd name="connsiteY23" fmla="*/ 540597 h 583344"/>
                        <a:gd name="connsiteX24" fmla="*/ 451957 w 483721"/>
                        <a:gd name="connsiteY24" fmla="*/ 459987 h 583344"/>
                        <a:gd name="connsiteX25" fmla="*/ 452568 w 483721"/>
                        <a:gd name="connsiteY25" fmla="*/ 409299 h 583344"/>
                        <a:gd name="connsiteX26" fmla="*/ 328599 w 483721"/>
                        <a:gd name="connsiteY26" fmla="*/ 79529 h 583344"/>
                        <a:gd name="connsiteX27" fmla="*/ 321271 w 483721"/>
                        <a:gd name="connsiteY27" fmla="*/ 52660 h 583344"/>
                        <a:gd name="connsiteX28" fmla="*/ 292568 w 483721"/>
                        <a:gd name="connsiteY28" fmla="*/ 96018 h 583344"/>
                        <a:gd name="connsiteX29" fmla="*/ 279744 w 483721"/>
                        <a:gd name="connsiteY29" fmla="*/ 102125 h 583344"/>
                        <a:gd name="connsiteX30" fmla="*/ 268752 w 483721"/>
                        <a:gd name="connsiteY30" fmla="*/ 93575 h 583344"/>
                        <a:gd name="connsiteX31" fmla="*/ 243714 w 483721"/>
                        <a:gd name="connsiteY31" fmla="*/ 32507 h 583344"/>
                        <a:gd name="connsiteX32" fmla="*/ 235164 w 483721"/>
                        <a:gd name="connsiteY32" fmla="*/ 27621 h 583344"/>
                        <a:gd name="connsiteX33" fmla="*/ 178370 w 483721"/>
                        <a:gd name="connsiteY33" fmla="*/ 26400 h 583344"/>
                        <a:gd name="connsiteX34" fmla="*/ 154553 w 483721"/>
                        <a:gd name="connsiteY34" fmla="*/ 44110 h 583344"/>
                        <a:gd name="connsiteX35" fmla="*/ 112416 w 483721"/>
                        <a:gd name="connsiteY35" fmla="*/ 97239 h 583344"/>
                        <a:gd name="connsiteX36" fmla="*/ 100813 w 483721"/>
                        <a:gd name="connsiteY36" fmla="*/ 102125 h 583344"/>
                        <a:gd name="connsiteX37" fmla="*/ 89821 w 483721"/>
                        <a:gd name="connsiteY37" fmla="*/ 94796 h 583344"/>
                        <a:gd name="connsiteX38" fmla="*/ 74554 w 483721"/>
                        <a:gd name="connsiteY38" fmla="*/ 66705 h 583344"/>
                        <a:gd name="connsiteX39" fmla="*/ 28141 w 483721"/>
                        <a:gd name="connsiteY39" fmla="*/ 450216 h 583344"/>
                        <a:gd name="connsiteX40" fmla="*/ 96538 w 483721"/>
                        <a:gd name="connsiteY40" fmla="*/ 549757 h 5833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</a:cxnLst>
                      <a:rect l="l" t="t" r="r" b="b"/>
                      <a:pathLst>
                        <a:path w="483721" h="583344">
                          <a:moveTo>
                            <a:pt x="237607" y="583345"/>
                          </a:moveTo>
                          <a:cubicBezTo>
                            <a:pt x="179592" y="583345"/>
                            <a:pt x="122798" y="580291"/>
                            <a:pt x="93485" y="577238"/>
                          </a:cubicBezTo>
                          <a:cubicBezTo>
                            <a:pt x="93485" y="577238"/>
                            <a:pt x="93485" y="577238"/>
                            <a:pt x="93485" y="577238"/>
                          </a:cubicBezTo>
                          <a:cubicBezTo>
                            <a:pt x="47073" y="572353"/>
                            <a:pt x="-1782" y="519834"/>
                            <a:pt x="50" y="449605"/>
                          </a:cubicBezTo>
                          <a:lnTo>
                            <a:pt x="48294" y="48384"/>
                          </a:lnTo>
                          <a:cubicBezTo>
                            <a:pt x="49515" y="38614"/>
                            <a:pt x="56844" y="31286"/>
                            <a:pt x="66004" y="29453"/>
                          </a:cubicBezTo>
                          <a:cubicBezTo>
                            <a:pt x="75164" y="27621"/>
                            <a:pt x="84935" y="31896"/>
                            <a:pt x="89210" y="40446"/>
                          </a:cubicBezTo>
                          <a:lnTo>
                            <a:pt x="102645" y="64873"/>
                          </a:lnTo>
                          <a:lnTo>
                            <a:pt x="131347" y="28843"/>
                          </a:lnTo>
                          <a:cubicBezTo>
                            <a:pt x="140508" y="14797"/>
                            <a:pt x="158828" y="-1692"/>
                            <a:pt x="178370" y="140"/>
                          </a:cubicBezTo>
                          <a:lnTo>
                            <a:pt x="235164" y="1362"/>
                          </a:lnTo>
                          <a:cubicBezTo>
                            <a:pt x="248599" y="2583"/>
                            <a:pt x="259591" y="9912"/>
                            <a:pt x="266309" y="20293"/>
                          </a:cubicBezTo>
                          <a:cubicBezTo>
                            <a:pt x="266920" y="20904"/>
                            <a:pt x="266920" y="21514"/>
                            <a:pt x="266920" y="22125"/>
                          </a:cubicBezTo>
                          <a:lnTo>
                            <a:pt x="282797" y="60598"/>
                          </a:lnTo>
                          <a:lnTo>
                            <a:pt x="303561" y="28843"/>
                          </a:lnTo>
                          <a:cubicBezTo>
                            <a:pt x="308446" y="21514"/>
                            <a:pt x="316385" y="17850"/>
                            <a:pt x="325545" y="19072"/>
                          </a:cubicBezTo>
                          <a:cubicBezTo>
                            <a:pt x="334095" y="20293"/>
                            <a:pt x="340813" y="26400"/>
                            <a:pt x="343255" y="34950"/>
                          </a:cubicBezTo>
                          <a:lnTo>
                            <a:pt x="354248" y="72812"/>
                          </a:lnTo>
                          <a:cubicBezTo>
                            <a:pt x="386614" y="187010"/>
                            <a:pt x="423255" y="316476"/>
                            <a:pt x="474553" y="394644"/>
                          </a:cubicBezTo>
                          <a:cubicBezTo>
                            <a:pt x="485545" y="411132"/>
                            <a:pt x="486766" y="437392"/>
                            <a:pt x="477606" y="467926"/>
                          </a:cubicBezTo>
                          <a:cubicBezTo>
                            <a:pt x="466614" y="504567"/>
                            <a:pt x="439744" y="550368"/>
                            <a:pt x="404935" y="565636"/>
                          </a:cubicBezTo>
                          <a:cubicBezTo>
                            <a:pt x="374400" y="579070"/>
                            <a:pt x="305393" y="583345"/>
                            <a:pt x="237607" y="583345"/>
                          </a:cubicBezTo>
                          <a:close/>
                          <a:moveTo>
                            <a:pt x="96538" y="549757"/>
                          </a:moveTo>
                          <a:cubicBezTo>
                            <a:pt x="172874" y="557696"/>
                            <a:pt x="348141" y="560750"/>
                            <a:pt x="394553" y="540597"/>
                          </a:cubicBezTo>
                          <a:cubicBezTo>
                            <a:pt x="416538" y="530826"/>
                            <a:pt x="440965" y="496628"/>
                            <a:pt x="451957" y="459987"/>
                          </a:cubicBezTo>
                          <a:cubicBezTo>
                            <a:pt x="458675" y="438002"/>
                            <a:pt x="458675" y="419071"/>
                            <a:pt x="452568" y="409299"/>
                          </a:cubicBezTo>
                          <a:cubicBezTo>
                            <a:pt x="398828" y="327468"/>
                            <a:pt x="361576" y="196171"/>
                            <a:pt x="328599" y="79529"/>
                          </a:cubicBezTo>
                          <a:lnTo>
                            <a:pt x="321271" y="52660"/>
                          </a:lnTo>
                          <a:lnTo>
                            <a:pt x="292568" y="96018"/>
                          </a:lnTo>
                          <a:cubicBezTo>
                            <a:pt x="289515" y="100293"/>
                            <a:pt x="285240" y="102736"/>
                            <a:pt x="279744" y="102125"/>
                          </a:cubicBezTo>
                          <a:cubicBezTo>
                            <a:pt x="274858" y="101514"/>
                            <a:pt x="270584" y="98461"/>
                            <a:pt x="268752" y="93575"/>
                          </a:cubicBezTo>
                          <a:lnTo>
                            <a:pt x="243714" y="32507"/>
                          </a:lnTo>
                          <a:cubicBezTo>
                            <a:pt x="241881" y="29453"/>
                            <a:pt x="238828" y="27621"/>
                            <a:pt x="235164" y="27621"/>
                          </a:cubicBezTo>
                          <a:lnTo>
                            <a:pt x="178370" y="26400"/>
                          </a:lnTo>
                          <a:cubicBezTo>
                            <a:pt x="171653" y="25789"/>
                            <a:pt x="161271" y="33728"/>
                            <a:pt x="154553" y="44110"/>
                          </a:cubicBezTo>
                          <a:lnTo>
                            <a:pt x="112416" y="97239"/>
                          </a:lnTo>
                          <a:cubicBezTo>
                            <a:pt x="109363" y="100903"/>
                            <a:pt x="105088" y="102736"/>
                            <a:pt x="100813" y="102125"/>
                          </a:cubicBezTo>
                          <a:cubicBezTo>
                            <a:pt x="96538" y="101514"/>
                            <a:pt x="92263" y="99072"/>
                            <a:pt x="89821" y="94796"/>
                          </a:cubicBezTo>
                          <a:lnTo>
                            <a:pt x="74554" y="66705"/>
                          </a:lnTo>
                          <a:lnTo>
                            <a:pt x="28141" y="450216"/>
                          </a:lnTo>
                          <a:cubicBezTo>
                            <a:pt x="25699" y="504567"/>
                            <a:pt x="62951" y="546093"/>
                            <a:pt x="96538" y="549757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610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p:txBody>
                </p:sp>
              </p:grpSp>
              <p:sp>
                <p:nvSpPr>
                  <p:cNvPr id="33" name="Freeform: Shape 32">
                    <a:extLst>
                      <a:ext uri="{FF2B5EF4-FFF2-40B4-BE49-F238E27FC236}">
                        <a16:creationId xmlns:a16="http://schemas.microsoft.com/office/drawing/2014/main" id="{C9CF8203-F0C3-B148-4825-1BD57684AE2E}"/>
                      </a:ext>
                    </a:extLst>
                  </p:cNvPr>
                  <p:cNvSpPr/>
                  <p:nvPr/>
                </p:nvSpPr>
                <p:spPr>
                  <a:xfrm>
                    <a:off x="8986357" y="8136339"/>
                    <a:ext cx="319954" cy="47165"/>
                  </a:xfrm>
                  <a:custGeom>
                    <a:avLst/>
                    <a:gdLst>
                      <a:gd name="connsiteX0" fmla="*/ 163196 w 319954"/>
                      <a:gd name="connsiteY0" fmla="*/ 47166 h 47165"/>
                      <a:gd name="connsiteX1" fmla="*/ 9303 w 319954"/>
                      <a:gd name="connsiteY1" fmla="*/ 26403 h 47165"/>
                      <a:gd name="connsiteX2" fmla="*/ 754 w 319954"/>
                      <a:gd name="connsiteY2" fmla="*/ 9303 h 47165"/>
                      <a:gd name="connsiteX3" fmla="*/ 17853 w 319954"/>
                      <a:gd name="connsiteY3" fmla="*/ 754 h 47165"/>
                      <a:gd name="connsiteX4" fmla="*/ 303043 w 319954"/>
                      <a:gd name="connsiteY4" fmla="*/ 2586 h 47165"/>
                      <a:gd name="connsiteX5" fmla="*/ 319531 w 319954"/>
                      <a:gd name="connsiteY5" fmla="*/ 12357 h 47165"/>
                      <a:gd name="connsiteX6" fmla="*/ 309760 w 319954"/>
                      <a:gd name="connsiteY6" fmla="*/ 28845 h 47165"/>
                      <a:gd name="connsiteX7" fmla="*/ 163196 w 319954"/>
                      <a:gd name="connsiteY7" fmla="*/ 47166 h 4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9954" h="47165">
                        <a:moveTo>
                          <a:pt x="163196" y="47166"/>
                        </a:moveTo>
                        <a:cubicBezTo>
                          <a:pt x="74647" y="47166"/>
                          <a:pt x="13578" y="27624"/>
                          <a:pt x="9303" y="26403"/>
                        </a:cubicBezTo>
                        <a:cubicBezTo>
                          <a:pt x="1975" y="23960"/>
                          <a:pt x="-1689" y="16021"/>
                          <a:pt x="754" y="9303"/>
                        </a:cubicBezTo>
                        <a:cubicBezTo>
                          <a:pt x="3196" y="1975"/>
                          <a:pt x="10525" y="-1689"/>
                          <a:pt x="17853" y="754"/>
                        </a:cubicBezTo>
                        <a:cubicBezTo>
                          <a:pt x="19074" y="1364"/>
                          <a:pt x="149150" y="42891"/>
                          <a:pt x="303043" y="2586"/>
                        </a:cubicBezTo>
                        <a:cubicBezTo>
                          <a:pt x="310371" y="754"/>
                          <a:pt x="317700" y="5029"/>
                          <a:pt x="319531" y="12357"/>
                        </a:cubicBezTo>
                        <a:cubicBezTo>
                          <a:pt x="321364" y="19685"/>
                          <a:pt x="317089" y="27013"/>
                          <a:pt x="309760" y="28845"/>
                        </a:cubicBezTo>
                        <a:cubicBezTo>
                          <a:pt x="257242" y="42281"/>
                          <a:pt x="207165" y="47166"/>
                          <a:pt x="163196" y="4716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61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  <p:sp>
                <p:nvSpPr>
                  <p:cNvPr id="34" name="Freeform: Shape 33">
                    <a:extLst>
                      <a:ext uri="{FF2B5EF4-FFF2-40B4-BE49-F238E27FC236}">
                        <a16:creationId xmlns:a16="http://schemas.microsoft.com/office/drawing/2014/main" id="{1CD29E8F-B093-B658-524D-D47CB64DED5E}"/>
                      </a:ext>
                    </a:extLst>
                  </p:cNvPr>
                  <p:cNvSpPr/>
                  <p:nvPr/>
                </p:nvSpPr>
                <p:spPr>
                  <a:xfrm>
                    <a:off x="9064667" y="7977094"/>
                    <a:ext cx="177098" cy="26870"/>
                  </a:xfrm>
                  <a:custGeom>
                    <a:avLst/>
                    <a:gdLst>
                      <a:gd name="connsiteX0" fmla="*/ 163664 w 177098"/>
                      <a:gd name="connsiteY0" fmla="*/ 26870 h 26870"/>
                      <a:gd name="connsiteX1" fmla="*/ 13435 w 177098"/>
                      <a:gd name="connsiteY1" fmla="*/ 26870 h 26870"/>
                      <a:gd name="connsiteX2" fmla="*/ 0 w 177098"/>
                      <a:gd name="connsiteY2" fmla="*/ 13435 h 26870"/>
                      <a:gd name="connsiteX3" fmla="*/ 13435 w 177098"/>
                      <a:gd name="connsiteY3" fmla="*/ 0 h 26870"/>
                      <a:gd name="connsiteX4" fmla="*/ 163664 w 177098"/>
                      <a:gd name="connsiteY4" fmla="*/ 0 h 26870"/>
                      <a:gd name="connsiteX5" fmla="*/ 177099 w 177098"/>
                      <a:gd name="connsiteY5" fmla="*/ 13435 h 26870"/>
                      <a:gd name="connsiteX6" fmla="*/ 163664 w 177098"/>
                      <a:gd name="connsiteY6" fmla="*/ 26870 h 26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77098" h="26870">
                        <a:moveTo>
                          <a:pt x="163664" y="26870"/>
                        </a:moveTo>
                        <a:lnTo>
                          <a:pt x="13435" y="26870"/>
                        </a:lnTo>
                        <a:cubicBezTo>
                          <a:pt x="6107" y="26870"/>
                          <a:pt x="0" y="20763"/>
                          <a:pt x="0" y="13435"/>
                        </a:cubicBezTo>
                        <a:cubicBezTo>
                          <a:pt x="0" y="6107"/>
                          <a:pt x="6107" y="0"/>
                          <a:pt x="13435" y="0"/>
                        </a:cubicBezTo>
                        <a:lnTo>
                          <a:pt x="163664" y="0"/>
                        </a:lnTo>
                        <a:cubicBezTo>
                          <a:pt x="170992" y="0"/>
                          <a:pt x="177099" y="6107"/>
                          <a:pt x="177099" y="13435"/>
                        </a:cubicBezTo>
                        <a:cubicBezTo>
                          <a:pt x="177099" y="20763"/>
                          <a:pt x="170992" y="26870"/>
                          <a:pt x="163664" y="2687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61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</p:grpSp>
          </p:grpSp>
          <p:grpSp>
            <p:nvGrpSpPr>
              <p:cNvPr id="37" name="Graphic 34">
                <a:extLst>
                  <a:ext uri="{FF2B5EF4-FFF2-40B4-BE49-F238E27FC236}">
                    <a16:creationId xmlns:a16="http://schemas.microsoft.com/office/drawing/2014/main" id="{BE0B5416-D97D-7F5D-8F7D-B7703EE00ACA}"/>
                  </a:ext>
                </a:extLst>
              </p:cNvPr>
              <p:cNvGrpSpPr/>
              <p:nvPr/>
            </p:nvGrpSpPr>
            <p:grpSpPr>
              <a:xfrm>
                <a:off x="7525879" y="7274805"/>
                <a:ext cx="481352" cy="980150"/>
                <a:chOff x="7525879" y="7274805"/>
                <a:chExt cx="481352" cy="980150"/>
              </a:xfrm>
            </p:grpSpPr>
            <p:grpSp>
              <p:nvGrpSpPr>
                <p:cNvPr id="38" name="Graphic 34">
                  <a:extLst>
                    <a:ext uri="{FF2B5EF4-FFF2-40B4-BE49-F238E27FC236}">
                      <a16:creationId xmlns:a16="http://schemas.microsoft.com/office/drawing/2014/main" id="{066D2BFF-4574-2447-6CEA-A5C990B7FF13}"/>
                    </a:ext>
                  </a:extLst>
                </p:cNvPr>
                <p:cNvGrpSpPr/>
                <p:nvPr/>
              </p:nvGrpSpPr>
              <p:grpSpPr>
                <a:xfrm>
                  <a:off x="7773067" y="7274805"/>
                  <a:ext cx="230384" cy="440304"/>
                  <a:chOff x="7773067" y="7274805"/>
                  <a:chExt cx="230384" cy="440304"/>
                </a:xfrm>
              </p:grpSpPr>
              <p:sp>
                <p:nvSpPr>
                  <p:cNvPr id="39" name="Freeform: Shape 38">
                    <a:extLst>
                      <a:ext uri="{FF2B5EF4-FFF2-40B4-BE49-F238E27FC236}">
                        <a16:creationId xmlns:a16="http://schemas.microsoft.com/office/drawing/2014/main" id="{D625F1FD-9DC4-0E7B-B11D-745736063B62}"/>
                      </a:ext>
                    </a:extLst>
                  </p:cNvPr>
                  <p:cNvSpPr/>
                  <p:nvPr/>
                </p:nvSpPr>
                <p:spPr>
                  <a:xfrm>
                    <a:off x="7787113" y="7288240"/>
                    <a:ext cx="202747" cy="413434"/>
                  </a:xfrm>
                  <a:custGeom>
                    <a:avLst/>
                    <a:gdLst>
                      <a:gd name="connsiteX0" fmla="*/ 202748 w 202747"/>
                      <a:gd name="connsiteY0" fmla="*/ 0 h 413434"/>
                      <a:gd name="connsiteX1" fmla="*/ 154503 w 202747"/>
                      <a:gd name="connsiteY1" fmla="*/ 413435 h 413434"/>
                      <a:gd name="connsiteX2" fmla="*/ 0 w 202747"/>
                      <a:gd name="connsiteY2" fmla="*/ 407938 h 413434"/>
                      <a:gd name="connsiteX3" fmla="*/ 0 w 202747"/>
                      <a:gd name="connsiteY3" fmla="*/ 0 h 413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2747" h="413434">
                        <a:moveTo>
                          <a:pt x="202748" y="0"/>
                        </a:moveTo>
                        <a:lnTo>
                          <a:pt x="154503" y="413435"/>
                        </a:lnTo>
                        <a:lnTo>
                          <a:pt x="0" y="40793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2F2F2"/>
                  </a:solidFill>
                  <a:ln w="61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  <p:sp>
                <p:nvSpPr>
                  <p:cNvPr id="40" name="Freeform: Shape 39">
                    <a:extLst>
                      <a:ext uri="{FF2B5EF4-FFF2-40B4-BE49-F238E27FC236}">
                        <a16:creationId xmlns:a16="http://schemas.microsoft.com/office/drawing/2014/main" id="{4C139B83-A653-3ADB-B69C-CF4F467BC1E0}"/>
                      </a:ext>
                    </a:extLst>
                  </p:cNvPr>
                  <p:cNvSpPr/>
                  <p:nvPr/>
                </p:nvSpPr>
                <p:spPr>
                  <a:xfrm>
                    <a:off x="7773067" y="7274805"/>
                    <a:ext cx="230384" cy="440304"/>
                  </a:xfrm>
                  <a:custGeom>
                    <a:avLst/>
                    <a:gdLst>
                      <a:gd name="connsiteX0" fmla="*/ 168549 w 230384"/>
                      <a:gd name="connsiteY0" fmla="*/ 440304 h 440304"/>
                      <a:gd name="connsiteX1" fmla="*/ 168549 w 230384"/>
                      <a:gd name="connsiteY1" fmla="*/ 440304 h 440304"/>
                      <a:gd name="connsiteX2" fmla="*/ 13435 w 230384"/>
                      <a:gd name="connsiteY2" fmla="*/ 434808 h 440304"/>
                      <a:gd name="connsiteX3" fmla="*/ 0 w 230384"/>
                      <a:gd name="connsiteY3" fmla="*/ 421373 h 440304"/>
                      <a:gd name="connsiteX4" fmla="*/ 0 w 230384"/>
                      <a:gd name="connsiteY4" fmla="*/ 13435 h 440304"/>
                      <a:gd name="connsiteX5" fmla="*/ 13435 w 230384"/>
                      <a:gd name="connsiteY5" fmla="*/ 0 h 440304"/>
                      <a:gd name="connsiteX6" fmla="*/ 216793 w 230384"/>
                      <a:gd name="connsiteY6" fmla="*/ 0 h 440304"/>
                      <a:gd name="connsiteX7" fmla="*/ 227175 w 230384"/>
                      <a:gd name="connsiteY7" fmla="*/ 4275 h 440304"/>
                      <a:gd name="connsiteX8" fmla="*/ 230228 w 230384"/>
                      <a:gd name="connsiteY8" fmla="*/ 14656 h 440304"/>
                      <a:gd name="connsiteX9" fmla="*/ 181374 w 230384"/>
                      <a:gd name="connsiteY9" fmla="*/ 428091 h 440304"/>
                      <a:gd name="connsiteX10" fmla="*/ 168549 w 230384"/>
                      <a:gd name="connsiteY10" fmla="*/ 440304 h 440304"/>
                      <a:gd name="connsiteX11" fmla="*/ 27481 w 230384"/>
                      <a:gd name="connsiteY11" fmla="*/ 407938 h 440304"/>
                      <a:gd name="connsiteX12" fmla="*/ 156336 w 230384"/>
                      <a:gd name="connsiteY12" fmla="*/ 412213 h 440304"/>
                      <a:gd name="connsiteX13" fmla="*/ 201526 w 230384"/>
                      <a:gd name="connsiteY13" fmla="*/ 26259 h 440304"/>
                      <a:gd name="connsiteX14" fmla="*/ 27481 w 230384"/>
                      <a:gd name="connsiteY14" fmla="*/ 26259 h 440304"/>
                      <a:gd name="connsiteX15" fmla="*/ 27481 w 230384"/>
                      <a:gd name="connsiteY15" fmla="*/ 407938 h 440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30384" h="440304">
                        <a:moveTo>
                          <a:pt x="168549" y="440304"/>
                        </a:moveTo>
                        <a:cubicBezTo>
                          <a:pt x="167939" y="440304"/>
                          <a:pt x="167939" y="440304"/>
                          <a:pt x="168549" y="440304"/>
                        </a:cubicBezTo>
                        <a:lnTo>
                          <a:pt x="13435" y="434808"/>
                        </a:lnTo>
                        <a:cubicBezTo>
                          <a:pt x="6107" y="434808"/>
                          <a:pt x="0" y="428701"/>
                          <a:pt x="0" y="421373"/>
                        </a:cubicBezTo>
                        <a:lnTo>
                          <a:pt x="0" y="13435"/>
                        </a:lnTo>
                        <a:cubicBezTo>
                          <a:pt x="0" y="6107"/>
                          <a:pt x="6107" y="0"/>
                          <a:pt x="13435" y="0"/>
                        </a:cubicBezTo>
                        <a:lnTo>
                          <a:pt x="216793" y="0"/>
                        </a:lnTo>
                        <a:cubicBezTo>
                          <a:pt x="220457" y="0"/>
                          <a:pt x="224122" y="1832"/>
                          <a:pt x="227175" y="4275"/>
                        </a:cubicBezTo>
                        <a:cubicBezTo>
                          <a:pt x="229618" y="7328"/>
                          <a:pt x="230839" y="10992"/>
                          <a:pt x="230228" y="14656"/>
                        </a:cubicBezTo>
                        <a:lnTo>
                          <a:pt x="181374" y="428091"/>
                        </a:lnTo>
                        <a:cubicBezTo>
                          <a:pt x="180763" y="435418"/>
                          <a:pt x="175267" y="440304"/>
                          <a:pt x="168549" y="440304"/>
                        </a:cubicBezTo>
                        <a:close/>
                        <a:moveTo>
                          <a:pt x="27481" y="407938"/>
                        </a:moveTo>
                        <a:lnTo>
                          <a:pt x="156336" y="412213"/>
                        </a:lnTo>
                        <a:lnTo>
                          <a:pt x="201526" y="26259"/>
                        </a:lnTo>
                        <a:lnTo>
                          <a:pt x="27481" y="26259"/>
                        </a:lnTo>
                        <a:lnTo>
                          <a:pt x="27481" y="40793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61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</p:grpSp>
            <p:grpSp>
              <p:nvGrpSpPr>
                <p:cNvPr id="41" name="Graphic 34">
                  <a:extLst>
                    <a:ext uri="{FF2B5EF4-FFF2-40B4-BE49-F238E27FC236}">
                      <a16:creationId xmlns:a16="http://schemas.microsoft.com/office/drawing/2014/main" id="{2473F1EB-E65D-4CD6-BB1F-43B41FA082F3}"/>
                    </a:ext>
                  </a:extLst>
                </p:cNvPr>
                <p:cNvGrpSpPr/>
                <p:nvPr/>
              </p:nvGrpSpPr>
              <p:grpSpPr>
                <a:xfrm>
                  <a:off x="7525879" y="7581369"/>
                  <a:ext cx="481352" cy="673586"/>
                  <a:chOff x="7525879" y="7581369"/>
                  <a:chExt cx="481352" cy="673586"/>
                </a:xfrm>
              </p:grpSpPr>
              <p:grpSp>
                <p:nvGrpSpPr>
                  <p:cNvPr id="42" name="Graphic 34">
                    <a:extLst>
                      <a:ext uri="{FF2B5EF4-FFF2-40B4-BE49-F238E27FC236}">
                        <a16:creationId xmlns:a16="http://schemas.microsoft.com/office/drawing/2014/main" id="{F746C0E4-C67E-DE88-73A8-E1246C5163BB}"/>
                      </a:ext>
                    </a:extLst>
                  </p:cNvPr>
                  <p:cNvGrpSpPr/>
                  <p:nvPr/>
                </p:nvGrpSpPr>
                <p:grpSpPr>
                  <a:xfrm>
                    <a:off x="7525879" y="7581369"/>
                    <a:ext cx="481352" cy="673586"/>
                    <a:chOff x="7525879" y="7581369"/>
                    <a:chExt cx="481352" cy="673586"/>
                  </a:xfrm>
                </p:grpSpPr>
                <p:sp>
                  <p:nvSpPr>
                    <p:cNvPr id="43" name="Freeform: Shape 42">
                      <a:extLst>
                        <a:ext uri="{FF2B5EF4-FFF2-40B4-BE49-F238E27FC236}">
                          <a16:creationId xmlns:a16="http://schemas.microsoft.com/office/drawing/2014/main" id="{AAF14F1C-69FC-1348-BCE7-ECBE117AF2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39810" y="7596026"/>
                      <a:ext cx="454597" cy="645241"/>
                    </a:xfrm>
                    <a:custGeom>
                      <a:avLst/>
                      <a:gdLst>
                        <a:gd name="connsiteX0" fmla="*/ 451883 w 454597"/>
                        <a:gd name="connsiteY0" fmla="*/ 7328 h 645241"/>
                        <a:gd name="connsiteX1" fmla="*/ 451883 w 454597"/>
                        <a:gd name="connsiteY1" fmla="*/ 264427 h 645241"/>
                        <a:gd name="connsiteX2" fmla="*/ 334021 w 454597"/>
                        <a:gd name="connsiteY2" fmla="*/ 563052 h 645241"/>
                        <a:gd name="connsiteX3" fmla="*/ 247914 w 454597"/>
                        <a:gd name="connsiteY3" fmla="*/ 633892 h 645241"/>
                        <a:gd name="connsiteX4" fmla="*/ 90968 w 454597"/>
                        <a:gd name="connsiteY4" fmla="*/ 638167 h 645241"/>
                        <a:gd name="connsiteX5" fmla="*/ 8525 w 454597"/>
                        <a:gd name="connsiteY5" fmla="*/ 479999 h 645241"/>
                        <a:gd name="connsiteX6" fmla="*/ 127609 w 454597"/>
                        <a:gd name="connsiteY6" fmla="*/ 254045 h 645241"/>
                        <a:gd name="connsiteX7" fmla="*/ 211273 w 454597"/>
                        <a:gd name="connsiteY7" fmla="*/ 0 h 645241"/>
                        <a:gd name="connsiteX8" fmla="*/ 337074 w 454597"/>
                        <a:gd name="connsiteY8" fmla="*/ 0 h 645241"/>
                        <a:gd name="connsiteX9" fmla="*/ 372494 w 454597"/>
                        <a:gd name="connsiteY9" fmla="*/ 105649 h 645241"/>
                        <a:gd name="connsiteX10" fmla="*/ 451883 w 454597"/>
                        <a:gd name="connsiteY10" fmla="*/ 7328 h 6452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54597" h="645241">
                          <a:moveTo>
                            <a:pt x="451883" y="7328"/>
                          </a:moveTo>
                          <a:cubicBezTo>
                            <a:pt x="451883" y="7328"/>
                            <a:pt x="457990" y="190534"/>
                            <a:pt x="451883" y="264427"/>
                          </a:cubicBezTo>
                          <a:cubicBezTo>
                            <a:pt x="447608" y="317557"/>
                            <a:pt x="374937" y="476945"/>
                            <a:pt x="334021" y="563052"/>
                          </a:cubicBezTo>
                          <a:cubicBezTo>
                            <a:pt x="316922" y="598472"/>
                            <a:pt x="282112" y="625953"/>
                            <a:pt x="247914" y="633892"/>
                          </a:cubicBezTo>
                          <a:cubicBezTo>
                            <a:pt x="182571" y="648548"/>
                            <a:pt x="150815" y="647937"/>
                            <a:pt x="90968" y="638167"/>
                          </a:cubicBezTo>
                          <a:cubicBezTo>
                            <a:pt x="10357" y="624732"/>
                            <a:pt x="-15291" y="550838"/>
                            <a:pt x="8525" y="479999"/>
                          </a:cubicBezTo>
                          <a:cubicBezTo>
                            <a:pt x="30510" y="414656"/>
                            <a:pt x="67151" y="342595"/>
                            <a:pt x="127609" y="254045"/>
                          </a:cubicBezTo>
                          <a:cubicBezTo>
                            <a:pt x="171578" y="189923"/>
                            <a:pt x="211273" y="0"/>
                            <a:pt x="211273" y="0"/>
                          </a:cubicBezTo>
                          <a:lnTo>
                            <a:pt x="337074" y="0"/>
                          </a:lnTo>
                          <a:lnTo>
                            <a:pt x="372494" y="105649"/>
                          </a:lnTo>
                          <a:lnTo>
                            <a:pt x="451883" y="7328"/>
                          </a:lnTo>
                          <a:close/>
                        </a:path>
                      </a:pathLst>
                    </a:custGeom>
                    <a:solidFill>
                      <a:srgbClr val="F2F2F2"/>
                    </a:solidFill>
                    <a:ln w="610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p:txBody>
                </p:sp>
                <p:sp>
                  <p:nvSpPr>
                    <p:cNvPr id="44" name="Freeform: Shape 43">
                      <a:extLst>
                        <a:ext uri="{FF2B5EF4-FFF2-40B4-BE49-F238E27FC236}">
                          <a16:creationId xmlns:a16="http://schemas.microsoft.com/office/drawing/2014/main" id="{E4D97889-0196-79F9-C556-D56BC05027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25879" y="7581369"/>
                      <a:ext cx="481352" cy="673586"/>
                    </a:xfrm>
                    <a:custGeom>
                      <a:avLst/>
                      <a:gdLst>
                        <a:gd name="connsiteX0" fmla="*/ 176349 w 481352"/>
                        <a:gd name="connsiteY0" fmla="*/ 673587 h 673586"/>
                        <a:gd name="connsiteX1" fmla="*/ 102456 w 481352"/>
                        <a:gd name="connsiteY1" fmla="*/ 666258 h 673586"/>
                        <a:gd name="connsiteX2" fmla="*/ 17571 w 481352"/>
                        <a:gd name="connsiteY2" fmla="*/ 611908 h 673586"/>
                        <a:gd name="connsiteX3" fmla="*/ 9632 w 481352"/>
                        <a:gd name="connsiteY3" fmla="*/ 489770 h 673586"/>
                        <a:gd name="connsiteX4" fmla="*/ 130548 w 481352"/>
                        <a:gd name="connsiteY4" fmla="*/ 260152 h 673586"/>
                        <a:gd name="connsiteX5" fmla="*/ 212380 w 481352"/>
                        <a:gd name="connsiteY5" fmla="*/ 10993 h 673586"/>
                        <a:gd name="connsiteX6" fmla="*/ 225815 w 481352"/>
                        <a:gd name="connsiteY6" fmla="*/ 0 h 673586"/>
                        <a:gd name="connsiteX7" fmla="*/ 351616 w 481352"/>
                        <a:gd name="connsiteY7" fmla="*/ 0 h 673586"/>
                        <a:gd name="connsiteX8" fmla="*/ 364441 w 481352"/>
                        <a:gd name="connsiteY8" fmla="*/ 9160 h 673586"/>
                        <a:gd name="connsiteX9" fmla="*/ 391921 w 481352"/>
                        <a:gd name="connsiteY9" fmla="*/ 90992 h 673586"/>
                        <a:gd name="connsiteX10" fmla="*/ 454822 w 481352"/>
                        <a:gd name="connsiteY10" fmla="*/ 12214 h 673586"/>
                        <a:gd name="connsiteX11" fmla="*/ 469478 w 481352"/>
                        <a:gd name="connsiteY11" fmla="*/ 7939 h 673586"/>
                        <a:gd name="connsiteX12" fmla="*/ 478639 w 481352"/>
                        <a:gd name="connsiteY12" fmla="*/ 20153 h 673586"/>
                        <a:gd name="connsiteX13" fmla="*/ 478639 w 481352"/>
                        <a:gd name="connsiteY13" fmla="*/ 279084 h 673586"/>
                        <a:gd name="connsiteX14" fmla="*/ 359555 w 481352"/>
                        <a:gd name="connsiteY14" fmla="*/ 582594 h 673586"/>
                        <a:gd name="connsiteX15" fmla="*/ 263677 w 481352"/>
                        <a:gd name="connsiteY15" fmla="*/ 660762 h 673586"/>
                        <a:gd name="connsiteX16" fmla="*/ 176349 w 481352"/>
                        <a:gd name="connsiteY16" fmla="*/ 673587 h 673586"/>
                        <a:gd name="connsiteX17" fmla="*/ 236807 w 481352"/>
                        <a:gd name="connsiteY17" fmla="*/ 28092 h 673586"/>
                        <a:gd name="connsiteX18" fmla="*/ 153143 w 481352"/>
                        <a:gd name="connsiteY18" fmla="*/ 276641 h 673586"/>
                        <a:gd name="connsiteX19" fmla="*/ 35892 w 481352"/>
                        <a:gd name="connsiteY19" fmla="*/ 499541 h 673586"/>
                        <a:gd name="connsiteX20" fmla="*/ 41388 w 481352"/>
                        <a:gd name="connsiteY20" fmla="*/ 598472 h 673586"/>
                        <a:gd name="connsiteX21" fmla="*/ 107342 w 481352"/>
                        <a:gd name="connsiteY21" fmla="*/ 639999 h 673586"/>
                        <a:gd name="connsiteX22" fmla="*/ 258792 w 481352"/>
                        <a:gd name="connsiteY22" fmla="*/ 635724 h 673586"/>
                        <a:gd name="connsiteX23" fmla="*/ 335738 w 481352"/>
                        <a:gd name="connsiteY23" fmla="*/ 572213 h 673586"/>
                        <a:gd name="connsiteX24" fmla="*/ 452379 w 481352"/>
                        <a:gd name="connsiteY24" fmla="*/ 277862 h 673586"/>
                        <a:gd name="connsiteX25" fmla="*/ 453601 w 481352"/>
                        <a:gd name="connsiteY25" fmla="*/ 59237 h 673586"/>
                        <a:gd name="connsiteX26" fmla="*/ 398028 w 481352"/>
                        <a:gd name="connsiteY26" fmla="*/ 128244 h 673586"/>
                        <a:gd name="connsiteX27" fmla="*/ 385204 w 481352"/>
                        <a:gd name="connsiteY27" fmla="*/ 133130 h 673586"/>
                        <a:gd name="connsiteX28" fmla="*/ 374822 w 481352"/>
                        <a:gd name="connsiteY28" fmla="*/ 123969 h 673586"/>
                        <a:gd name="connsiteX29" fmla="*/ 342456 w 481352"/>
                        <a:gd name="connsiteY29" fmla="*/ 28092 h 673586"/>
                        <a:gd name="connsiteX30" fmla="*/ 236807 w 481352"/>
                        <a:gd name="connsiteY30" fmla="*/ 28092 h 6735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</a:cxnLst>
                      <a:rect l="l" t="t" r="r" b="b"/>
                      <a:pathLst>
                        <a:path w="481352" h="673586">
                          <a:moveTo>
                            <a:pt x="176349" y="673587"/>
                          </a:moveTo>
                          <a:cubicBezTo>
                            <a:pt x="153754" y="673587"/>
                            <a:pt x="131159" y="671144"/>
                            <a:pt x="102456" y="666258"/>
                          </a:cubicBezTo>
                          <a:cubicBezTo>
                            <a:pt x="64594" y="660151"/>
                            <a:pt x="35281" y="641220"/>
                            <a:pt x="17571" y="611908"/>
                          </a:cubicBezTo>
                          <a:cubicBezTo>
                            <a:pt x="-2582" y="578320"/>
                            <a:pt x="-5635" y="534350"/>
                            <a:pt x="9632" y="489770"/>
                          </a:cubicBezTo>
                          <a:cubicBezTo>
                            <a:pt x="33449" y="418930"/>
                            <a:pt x="71922" y="346259"/>
                            <a:pt x="130548" y="260152"/>
                          </a:cubicBezTo>
                          <a:cubicBezTo>
                            <a:pt x="172685" y="199083"/>
                            <a:pt x="211769" y="12825"/>
                            <a:pt x="212380" y="10993"/>
                          </a:cubicBezTo>
                          <a:cubicBezTo>
                            <a:pt x="213601" y="4886"/>
                            <a:pt x="219097" y="0"/>
                            <a:pt x="225815" y="0"/>
                          </a:cubicBezTo>
                          <a:lnTo>
                            <a:pt x="351616" y="0"/>
                          </a:lnTo>
                          <a:cubicBezTo>
                            <a:pt x="357723" y="0"/>
                            <a:pt x="362609" y="3664"/>
                            <a:pt x="364441" y="9160"/>
                          </a:cubicBezTo>
                          <a:lnTo>
                            <a:pt x="391921" y="90992"/>
                          </a:lnTo>
                          <a:lnTo>
                            <a:pt x="454822" y="12214"/>
                          </a:lnTo>
                          <a:cubicBezTo>
                            <a:pt x="458486" y="7939"/>
                            <a:pt x="464593" y="6107"/>
                            <a:pt x="469478" y="7939"/>
                          </a:cubicBezTo>
                          <a:cubicBezTo>
                            <a:pt x="474975" y="9771"/>
                            <a:pt x="478639" y="14657"/>
                            <a:pt x="478639" y="20153"/>
                          </a:cubicBezTo>
                          <a:cubicBezTo>
                            <a:pt x="478639" y="27481"/>
                            <a:pt x="484746" y="205190"/>
                            <a:pt x="478639" y="279084"/>
                          </a:cubicBezTo>
                          <a:cubicBezTo>
                            <a:pt x="474364" y="330992"/>
                            <a:pt x="411463" y="472671"/>
                            <a:pt x="359555" y="582594"/>
                          </a:cubicBezTo>
                          <a:cubicBezTo>
                            <a:pt x="341235" y="621068"/>
                            <a:pt x="303983" y="652213"/>
                            <a:pt x="263677" y="660762"/>
                          </a:cubicBezTo>
                          <a:cubicBezTo>
                            <a:pt x="228868" y="670533"/>
                            <a:pt x="202609" y="673587"/>
                            <a:pt x="176349" y="673587"/>
                          </a:cubicBezTo>
                          <a:close/>
                          <a:moveTo>
                            <a:pt x="236807" y="28092"/>
                          </a:moveTo>
                          <a:cubicBezTo>
                            <a:pt x="227647" y="70229"/>
                            <a:pt x="192227" y="219236"/>
                            <a:pt x="153143" y="276641"/>
                          </a:cubicBezTo>
                          <a:cubicBezTo>
                            <a:pt x="95739" y="360305"/>
                            <a:pt x="58487" y="431144"/>
                            <a:pt x="35892" y="499541"/>
                          </a:cubicBezTo>
                          <a:cubicBezTo>
                            <a:pt x="23678" y="536182"/>
                            <a:pt x="25510" y="572213"/>
                            <a:pt x="41388" y="598472"/>
                          </a:cubicBezTo>
                          <a:cubicBezTo>
                            <a:pt x="54823" y="620457"/>
                            <a:pt x="77418" y="635113"/>
                            <a:pt x="107342" y="639999"/>
                          </a:cubicBezTo>
                          <a:cubicBezTo>
                            <a:pt x="165968" y="649770"/>
                            <a:pt x="195891" y="650380"/>
                            <a:pt x="258792" y="635724"/>
                          </a:cubicBezTo>
                          <a:cubicBezTo>
                            <a:pt x="290548" y="628396"/>
                            <a:pt x="321082" y="602747"/>
                            <a:pt x="335738" y="572213"/>
                          </a:cubicBezTo>
                          <a:cubicBezTo>
                            <a:pt x="406578" y="421984"/>
                            <a:pt x="449326" y="314503"/>
                            <a:pt x="452379" y="277862"/>
                          </a:cubicBezTo>
                          <a:cubicBezTo>
                            <a:pt x="456654" y="225954"/>
                            <a:pt x="454822" y="116641"/>
                            <a:pt x="453601" y="59237"/>
                          </a:cubicBezTo>
                          <a:lnTo>
                            <a:pt x="398028" y="128244"/>
                          </a:lnTo>
                          <a:cubicBezTo>
                            <a:pt x="394975" y="131908"/>
                            <a:pt x="390089" y="133740"/>
                            <a:pt x="385204" y="133130"/>
                          </a:cubicBezTo>
                          <a:cubicBezTo>
                            <a:pt x="380318" y="132519"/>
                            <a:pt x="376044" y="128855"/>
                            <a:pt x="374822" y="123969"/>
                          </a:cubicBezTo>
                          <a:lnTo>
                            <a:pt x="342456" y="28092"/>
                          </a:lnTo>
                          <a:lnTo>
                            <a:pt x="236807" y="2809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610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p:txBody>
                </p:sp>
              </p:grpSp>
              <p:sp>
                <p:nvSpPr>
                  <p:cNvPr id="45" name="Freeform: Shape 44">
                    <a:extLst>
                      <a:ext uri="{FF2B5EF4-FFF2-40B4-BE49-F238E27FC236}">
                        <a16:creationId xmlns:a16="http://schemas.microsoft.com/office/drawing/2014/main" id="{DC33416E-645A-DF91-400E-F4E4B0DF1912}"/>
                      </a:ext>
                    </a:extLst>
                  </p:cNvPr>
                  <p:cNvSpPr/>
                  <p:nvPr/>
                </p:nvSpPr>
                <p:spPr>
                  <a:xfrm>
                    <a:off x="7600706" y="7912964"/>
                    <a:ext cx="316025" cy="266266"/>
                  </a:xfrm>
                  <a:custGeom>
                    <a:avLst/>
                    <a:gdLst>
                      <a:gd name="connsiteX0" fmla="*/ 81980 w 316025"/>
                      <a:gd name="connsiteY0" fmla="*/ 266266 h 266266"/>
                      <a:gd name="connsiteX1" fmla="*/ 8698 w 316025"/>
                      <a:gd name="connsiteY1" fmla="*/ 255273 h 266266"/>
                      <a:gd name="connsiteX2" fmla="*/ 759 w 316025"/>
                      <a:gd name="connsiteY2" fmla="*/ 237564 h 266266"/>
                      <a:gd name="connsiteX3" fmla="*/ 18469 w 316025"/>
                      <a:gd name="connsiteY3" fmla="*/ 229625 h 266266"/>
                      <a:gd name="connsiteX4" fmla="*/ 109461 w 316025"/>
                      <a:gd name="connsiteY4" fmla="*/ 237564 h 266266"/>
                      <a:gd name="connsiteX5" fmla="*/ 188850 w 316025"/>
                      <a:gd name="connsiteY5" fmla="*/ 196648 h 266266"/>
                      <a:gd name="connsiteX6" fmla="*/ 226713 w 316025"/>
                      <a:gd name="connsiteY6" fmla="*/ 144739 h 266266"/>
                      <a:gd name="connsiteX7" fmla="*/ 269461 w 316025"/>
                      <a:gd name="connsiteY7" fmla="*/ 51916 h 266266"/>
                      <a:gd name="connsiteX8" fmla="*/ 293888 w 316025"/>
                      <a:gd name="connsiteY8" fmla="*/ 3061 h 266266"/>
                      <a:gd name="connsiteX9" fmla="*/ 312820 w 316025"/>
                      <a:gd name="connsiteY9" fmla="*/ 4892 h 266266"/>
                      <a:gd name="connsiteX10" fmla="*/ 312820 w 316025"/>
                      <a:gd name="connsiteY10" fmla="*/ 22602 h 266266"/>
                      <a:gd name="connsiteX11" fmla="*/ 294499 w 316025"/>
                      <a:gd name="connsiteY11" fmla="*/ 62907 h 266266"/>
                      <a:gd name="connsiteX12" fmla="*/ 251140 w 316025"/>
                      <a:gd name="connsiteY12" fmla="*/ 156953 h 266266"/>
                      <a:gd name="connsiteX13" fmla="*/ 209003 w 316025"/>
                      <a:gd name="connsiteY13" fmla="*/ 214968 h 266266"/>
                      <a:gd name="connsiteX14" fmla="*/ 113125 w 316025"/>
                      <a:gd name="connsiteY14" fmla="*/ 264434 h 266266"/>
                      <a:gd name="connsiteX15" fmla="*/ 81980 w 316025"/>
                      <a:gd name="connsiteY15" fmla="*/ 266266 h 266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16025" h="266266">
                        <a:moveTo>
                          <a:pt x="81980" y="266266"/>
                        </a:moveTo>
                        <a:cubicBezTo>
                          <a:pt x="59385" y="266266"/>
                          <a:pt x="31294" y="263823"/>
                          <a:pt x="8698" y="255273"/>
                        </a:cubicBezTo>
                        <a:cubicBezTo>
                          <a:pt x="1981" y="252831"/>
                          <a:pt x="-1683" y="244892"/>
                          <a:pt x="759" y="237564"/>
                        </a:cubicBezTo>
                        <a:cubicBezTo>
                          <a:pt x="3813" y="230846"/>
                          <a:pt x="11141" y="227182"/>
                          <a:pt x="18469" y="229625"/>
                        </a:cubicBezTo>
                        <a:cubicBezTo>
                          <a:pt x="47171" y="240618"/>
                          <a:pt x="92362" y="239396"/>
                          <a:pt x="109461" y="237564"/>
                        </a:cubicBezTo>
                        <a:cubicBezTo>
                          <a:pt x="139996" y="233899"/>
                          <a:pt x="168087" y="219244"/>
                          <a:pt x="188850" y="196648"/>
                        </a:cubicBezTo>
                        <a:cubicBezTo>
                          <a:pt x="206560" y="177717"/>
                          <a:pt x="218774" y="160007"/>
                          <a:pt x="226713" y="144739"/>
                        </a:cubicBezTo>
                        <a:cubicBezTo>
                          <a:pt x="241980" y="113595"/>
                          <a:pt x="257858" y="78175"/>
                          <a:pt x="269461" y="51916"/>
                        </a:cubicBezTo>
                        <a:cubicBezTo>
                          <a:pt x="287782" y="10389"/>
                          <a:pt x="289614" y="6725"/>
                          <a:pt x="293888" y="3061"/>
                        </a:cubicBezTo>
                        <a:cubicBezTo>
                          <a:pt x="299995" y="-1825"/>
                          <a:pt x="308545" y="-603"/>
                          <a:pt x="312820" y="4892"/>
                        </a:cubicBezTo>
                        <a:cubicBezTo>
                          <a:pt x="317094" y="9778"/>
                          <a:pt x="317094" y="17106"/>
                          <a:pt x="312820" y="22602"/>
                        </a:cubicBezTo>
                        <a:cubicBezTo>
                          <a:pt x="310377" y="26878"/>
                          <a:pt x="302438" y="45198"/>
                          <a:pt x="294499" y="62907"/>
                        </a:cubicBezTo>
                        <a:cubicBezTo>
                          <a:pt x="282896" y="89167"/>
                          <a:pt x="267018" y="125198"/>
                          <a:pt x="251140" y="156953"/>
                        </a:cubicBezTo>
                        <a:cubicBezTo>
                          <a:pt x="242591" y="174663"/>
                          <a:pt x="227934" y="194205"/>
                          <a:pt x="209003" y="214968"/>
                        </a:cubicBezTo>
                        <a:cubicBezTo>
                          <a:pt x="183965" y="242449"/>
                          <a:pt x="149767" y="259549"/>
                          <a:pt x="113125" y="264434"/>
                        </a:cubicBezTo>
                        <a:cubicBezTo>
                          <a:pt x="107019" y="265045"/>
                          <a:pt x="95416" y="266266"/>
                          <a:pt x="81980" y="26626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61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  <p:sp>
                <p:nvSpPr>
                  <p:cNvPr id="46" name="Freeform: Shape 45">
                    <a:extLst>
                      <a:ext uri="{FF2B5EF4-FFF2-40B4-BE49-F238E27FC236}">
                        <a16:creationId xmlns:a16="http://schemas.microsoft.com/office/drawing/2014/main" id="{923996CD-8EA9-534C-8175-DA9315E3DED7}"/>
                      </a:ext>
                    </a:extLst>
                  </p:cNvPr>
                  <p:cNvSpPr/>
                  <p:nvPr/>
                </p:nvSpPr>
                <p:spPr>
                  <a:xfrm>
                    <a:off x="7642991" y="7981979"/>
                    <a:ext cx="164885" cy="26870"/>
                  </a:xfrm>
                  <a:custGeom>
                    <a:avLst/>
                    <a:gdLst>
                      <a:gd name="connsiteX0" fmla="*/ 151450 w 164885"/>
                      <a:gd name="connsiteY0" fmla="*/ 26870 h 26870"/>
                      <a:gd name="connsiteX1" fmla="*/ 13435 w 164885"/>
                      <a:gd name="connsiteY1" fmla="*/ 26870 h 26870"/>
                      <a:gd name="connsiteX2" fmla="*/ 0 w 164885"/>
                      <a:gd name="connsiteY2" fmla="*/ 13436 h 26870"/>
                      <a:gd name="connsiteX3" fmla="*/ 13435 w 164885"/>
                      <a:gd name="connsiteY3" fmla="*/ 0 h 26870"/>
                      <a:gd name="connsiteX4" fmla="*/ 151450 w 164885"/>
                      <a:gd name="connsiteY4" fmla="*/ 0 h 26870"/>
                      <a:gd name="connsiteX5" fmla="*/ 164885 w 164885"/>
                      <a:gd name="connsiteY5" fmla="*/ 13436 h 26870"/>
                      <a:gd name="connsiteX6" fmla="*/ 151450 w 164885"/>
                      <a:gd name="connsiteY6" fmla="*/ 26870 h 26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4885" h="26870">
                        <a:moveTo>
                          <a:pt x="151450" y="26870"/>
                        </a:moveTo>
                        <a:lnTo>
                          <a:pt x="13435" y="26870"/>
                        </a:lnTo>
                        <a:cubicBezTo>
                          <a:pt x="6107" y="26870"/>
                          <a:pt x="0" y="20763"/>
                          <a:pt x="0" y="13436"/>
                        </a:cubicBezTo>
                        <a:cubicBezTo>
                          <a:pt x="0" y="6107"/>
                          <a:pt x="6107" y="0"/>
                          <a:pt x="13435" y="0"/>
                        </a:cubicBezTo>
                        <a:lnTo>
                          <a:pt x="151450" y="0"/>
                        </a:lnTo>
                        <a:cubicBezTo>
                          <a:pt x="158778" y="0"/>
                          <a:pt x="164885" y="6107"/>
                          <a:pt x="164885" y="13436"/>
                        </a:cubicBezTo>
                        <a:cubicBezTo>
                          <a:pt x="164885" y="20763"/>
                          <a:pt x="158778" y="26870"/>
                          <a:pt x="151450" y="2687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610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</p:grpSp>
          </p:grp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B86B7215-EFAB-89BC-6994-852082AC2624}"/>
                  </a:ext>
                </a:extLst>
              </p:cNvPr>
              <p:cNvSpPr/>
              <p:nvPr/>
            </p:nvSpPr>
            <p:spPr>
              <a:xfrm>
                <a:off x="7733373" y="3851912"/>
                <a:ext cx="1733125" cy="3733284"/>
              </a:xfrm>
              <a:custGeom>
                <a:avLst/>
                <a:gdLst>
                  <a:gd name="connsiteX0" fmla="*/ 1733126 w 1733125"/>
                  <a:gd name="connsiteY0" fmla="*/ 189923 h 3733284"/>
                  <a:gd name="connsiteX1" fmla="*/ 1663507 w 1733125"/>
                  <a:gd name="connsiteY1" fmla="*/ 2272362 h 3733284"/>
                  <a:gd name="connsiteX2" fmla="*/ 1512058 w 1733125"/>
                  <a:gd name="connsiteY2" fmla="*/ 3685488 h 3733284"/>
                  <a:gd name="connsiteX3" fmla="*/ 1469310 w 1733125"/>
                  <a:gd name="connsiteY3" fmla="*/ 3727015 h 3733284"/>
                  <a:gd name="connsiteX4" fmla="*/ 1279997 w 1733125"/>
                  <a:gd name="connsiteY4" fmla="*/ 3725183 h 3733284"/>
                  <a:gd name="connsiteX5" fmla="*/ 1239692 w 1733125"/>
                  <a:gd name="connsiteY5" fmla="*/ 3686709 h 3733284"/>
                  <a:gd name="connsiteX6" fmla="*/ 1080913 w 1733125"/>
                  <a:gd name="connsiteY6" fmla="*/ 2729154 h 3733284"/>
                  <a:gd name="connsiteX7" fmla="*/ 1129768 w 1733125"/>
                  <a:gd name="connsiteY7" fmla="*/ 2224117 h 3733284"/>
                  <a:gd name="connsiteX8" fmla="*/ 1058318 w 1733125"/>
                  <a:gd name="connsiteY8" fmla="*/ 1286715 h 3733284"/>
                  <a:gd name="connsiteX9" fmla="*/ 996639 w 1733125"/>
                  <a:gd name="connsiteY9" fmla="*/ 1279387 h 3733284"/>
                  <a:gd name="connsiteX10" fmla="*/ 580762 w 1733125"/>
                  <a:gd name="connsiteY10" fmla="*/ 2534346 h 3733284"/>
                  <a:gd name="connsiteX11" fmla="*/ 523358 w 1733125"/>
                  <a:gd name="connsiteY11" fmla="*/ 2813429 h 3733284"/>
                  <a:gd name="connsiteX12" fmla="*/ 293740 w 1733125"/>
                  <a:gd name="connsiteY12" fmla="*/ 3548084 h 3733284"/>
                  <a:gd name="connsiteX13" fmla="*/ 243053 w 1733125"/>
                  <a:gd name="connsiteY13" fmla="*/ 3595717 h 3733284"/>
                  <a:gd name="connsiteX14" fmla="*/ 42748 w 1733125"/>
                  <a:gd name="connsiteY14" fmla="*/ 3587779 h 3733284"/>
                  <a:gd name="connsiteX15" fmla="*/ 0 w 1733125"/>
                  <a:gd name="connsiteY15" fmla="*/ 3528542 h 3733284"/>
                  <a:gd name="connsiteX16" fmla="*/ 21985 w 1733125"/>
                  <a:gd name="connsiteY16" fmla="*/ 2635109 h 3733284"/>
                  <a:gd name="connsiteX17" fmla="*/ 258320 w 1733125"/>
                  <a:gd name="connsiteY17" fmla="*/ 1952973 h 3733284"/>
                  <a:gd name="connsiteX18" fmla="*/ 394503 w 1733125"/>
                  <a:gd name="connsiteY18" fmla="*/ 760304 h 3733284"/>
                  <a:gd name="connsiteX19" fmla="*/ 650380 w 1733125"/>
                  <a:gd name="connsiteY19" fmla="*/ 0 h 3733284"/>
                  <a:gd name="connsiteX20" fmla="*/ 1733126 w 1733125"/>
                  <a:gd name="connsiteY20" fmla="*/ 189923 h 3733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733125" h="3733284">
                    <a:moveTo>
                      <a:pt x="1733126" y="189923"/>
                    </a:moveTo>
                    <a:cubicBezTo>
                      <a:pt x="1733126" y="189923"/>
                      <a:pt x="1716637" y="1451600"/>
                      <a:pt x="1663507" y="2272362"/>
                    </a:cubicBezTo>
                    <a:cubicBezTo>
                      <a:pt x="1617706" y="2978314"/>
                      <a:pt x="1534653" y="3541977"/>
                      <a:pt x="1512058" y="3685488"/>
                    </a:cubicBezTo>
                    <a:cubicBezTo>
                      <a:pt x="1508393" y="3707473"/>
                      <a:pt x="1491294" y="3724572"/>
                      <a:pt x="1469310" y="3727015"/>
                    </a:cubicBezTo>
                    <a:cubicBezTo>
                      <a:pt x="1426562" y="3732511"/>
                      <a:pt x="1352058" y="3738618"/>
                      <a:pt x="1279997" y="3725183"/>
                    </a:cubicBezTo>
                    <a:cubicBezTo>
                      <a:pt x="1259844" y="3721519"/>
                      <a:pt x="1244577" y="3706251"/>
                      <a:pt x="1239692" y="3686709"/>
                    </a:cubicBezTo>
                    <a:cubicBezTo>
                      <a:pt x="1208547" y="3545641"/>
                      <a:pt x="1080913" y="2955108"/>
                      <a:pt x="1080913" y="2729154"/>
                    </a:cubicBezTo>
                    <a:cubicBezTo>
                      <a:pt x="1080913" y="2484880"/>
                      <a:pt x="1124883" y="2423201"/>
                      <a:pt x="1129768" y="2224117"/>
                    </a:cubicBezTo>
                    <a:cubicBezTo>
                      <a:pt x="1133432" y="2075110"/>
                      <a:pt x="1083356" y="1544424"/>
                      <a:pt x="1058318" y="1286715"/>
                    </a:cubicBezTo>
                    <a:cubicBezTo>
                      <a:pt x="1055265" y="1253127"/>
                      <a:pt x="1008242" y="1247020"/>
                      <a:pt x="996639" y="1279387"/>
                    </a:cubicBezTo>
                    <a:cubicBezTo>
                      <a:pt x="915418" y="1512668"/>
                      <a:pt x="742594" y="2017095"/>
                      <a:pt x="580762" y="2534346"/>
                    </a:cubicBezTo>
                    <a:cubicBezTo>
                      <a:pt x="572212" y="2560605"/>
                      <a:pt x="531296" y="2787169"/>
                      <a:pt x="523358" y="2813429"/>
                    </a:cubicBezTo>
                    <a:cubicBezTo>
                      <a:pt x="423205" y="3136482"/>
                      <a:pt x="328549" y="3396023"/>
                      <a:pt x="293740" y="3548084"/>
                    </a:cubicBezTo>
                    <a:cubicBezTo>
                      <a:pt x="288244" y="3572511"/>
                      <a:pt x="268091" y="3591443"/>
                      <a:pt x="243053" y="3595717"/>
                    </a:cubicBezTo>
                    <a:cubicBezTo>
                      <a:pt x="194809" y="3603656"/>
                      <a:pt x="114198" y="3610374"/>
                      <a:pt x="42748" y="3587779"/>
                    </a:cubicBezTo>
                    <a:cubicBezTo>
                      <a:pt x="17099" y="3579839"/>
                      <a:pt x="0" y="3555412"/>
                      <a:pt x="0" y="3528542"/>
                    </a:cubicBezTo>
                    <a:cubicBezTo>
                      <a:pt x="1221" y="3361214"/>
                      <a:pt x="7328" y="2739536"/>
                      <a:pt x="21985" y="2635109"/>
                    </a:cubicBezTo>
                    <a:cubicBezTo>
                      <a:pt x="52519" y="2410987"/>
                      <a:pt x="227175" y="2190529"/>
                      <a:pt x="258320" y="1952973"/>
                    </a:cubicBezTo>
                    <a:cubicBezTo>
                      <a:pt x="289465" y="1715416"/>
                      <a:pt x="307786" y="1118166"/>
                      <a:pt x="394503" y="760304"/>
                    </a:cubicBezTo>
                    <a:cubicBezTo>
                      <a:pt x="480610" y="402442"/>
                      <a:pt x="650380" y="0"/>
                      <a:pt x="650380" y="0"/>
                    </a:cubicBezTo>
                    <a:lnTo>
                      <a:pt x="1733126" y="189923"/>
                    </a:lnTo>
                    <a:close/>
                  </a:path>
                </a:pathLst>
              </a:custGeom>
              <a:solidFill>
                <a:srgbClr val="000000"/>
              </a:solidFill>
              <a:ln w="61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7B1B066-28EB-B4EE-6412-15C54C1D6292}"/>
                </a:ext>
              </a:extLst>
            </p:cNvPr>
            <p:cNvSpPr/>
            <p:nvPr/>
          </p:nvSpPr>
          <p:spPr>
            <a:xfrm>
              <a:off x="7441122" y="1590485"/>
              <a:ext cx="1701105" cy="1789287"/>
            </a:xfrm>
            <a:custGeom>
              <a:avLst/>
              <a:gdLst>
                <a:gd name="connsiteX0" fmla="*/ 1451332 w 1701105"/>
                <a:gd name="connsiteY0" fmla="*/ 8607 h 1789287"/>
                <a:gd name="connsiteX1" fmla="*/ 1699881 w 1701105"/>
                <a:gd name="connsiteY1" fmla="*/ 193645 h 1789287"/>
                <a:gd name="connsiteX2" fmla="*/ 1547210 w 1701105"/>
                <a:gd name="connsiteY2" fmla="*/ 458682 h 1789287"/>
                <a:gd name="connsiteX3" fmla="*/ 1256524 w 1701105"/>
                <a:gd name="connsiteY3" fmla="*/ 1604939 h 1789287"/>
                <a:gd name="connsiteX4" fmla="*/ 314846 w 1701105"/>
                <a:gd name="connsiteY4" fmla="*/ 1642802 h 1789287"/>
                <a:gd name="connsiteX5" fmla="*/ 96832 w 1701105"/>
                <a:gd name="connsiteY5" fmla="*/ 786010 h 1789287"/>
                <a:gd name="connsiteX6" fmla="*/ 667823 w 1701105"/>
                <a:gd name="connsiteY6" fmla="*/ 533186 h 1789287"/>
                <a:gd name="connsiteX7" fmla="*/ 897440 w 1701105"/>
                <a:gd name="connsiteY7" fmla="*/ 86775 h 1789287"/>
                <a:gd name="connsiteX8" fmla="*/ 1451332 w 1701105"/>
                <a:gd name="connsiteY8" fmla="*/ 8607 h 1789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01105" h="1789287">
                  <a:moveTo>
                    <a:pt x="1451332" y="8607"/>
                  </a:moveTo>
                  <a:cubicBezTo>
                    <a:pt x="1549653" y="-24981"/>
                    <a:pt x="1681561" y="40363"/>
                    <a:pt x="1699881" y="193645"/>
                  </a:cubicBezTo>
                  <a:cubicBezTo>
                    <a:pt x="1714538" y="318835"/>
                    <a:pt x="1593622" y="381125"/>
                    <a:pt x="1547210" y="458682"/>
                  </a:cubicBezTo>
                  <a:cubicBezTo>
                    <a:pt x="1396981" y="709063"/>
                    <a:pt x="1509347" y="1354558"/>
                    <a:pt x="1256524" y="1604939"/>
                  </a:cubicBezTo>
                  <a:cubicBezTo>
                    <a:pt x="1054387" y="1804634"/>
                    <a:pt x="616525" y="1877305"/>
                    <a:pt x="314846" y="1642802"/>
                  </a:cubicBezTo>
                  <a:cubicBezTo>
                    <a:pt x="27824" y="1420512"/>
                    <a:pt x="-104695" y="1027231"/>
                    <a:pt x="96832" y="786010"/>
                  </a:cubicBezTo>
                  <a:cubicBezTo>
                    <a:pt x="278205" y="568606"/>
                    <a:pt x="469961" y="742651"/>
                    <a:pt x="667823" y="533186"/>
                  </a:cubicBezTo>
                  <a:cubicBezTo>
                    <a:pt x="862631" y="326774"/>
                    <a:pt x="769197" y="182042"/>
                    <a:pt x="897440" y="86775"/>
                  </a:cubicBezTo>
                  <a:cubicBezTo>
                    <a:pt x="1072707" y="-43912"/>
                    <a:pt x="1173470" y="104485"/>
                    <a:pt x="1451332" y="8607"/>
                  </a:cubicBezTo>
                  <a:close/>
                </a:path>
              </a:pathLst>
            </a:custGeom>
            <a:solidFill>
              <a:srgbClr val="000000"/>
            </a:solidFill>
            <a:ln w="61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grpSp>
          <p:nvGrpSpPr>
            <p:cNvPr id="49" name="Graphic 34">
              <a:extLst>
                <a:ext uri="{FF2B5EF4-FFF2-40B4-BE49-F238E27FC236}">
                  <a16:creationId xmlns:a16="http://schemas.microsoft.com/office/drawing/2014/main" id="{DB97A84F-C475-0675-C18D-53A85CE33412}"/>
                </a:ext>
              </a:extLst>
            </p:cNvPr>
            <p:cNvGrpSpPr/>
            <p:nvPr/>
          </p:nvGrpSpPr>
          <p:grpSpPr>
            <a:xfrm>
              <a:off x="7986801" y="1401230"/>
              <a:ext cx="2712795" cy="3432053"/>
              <a:chOff x="7986801" y="1401230"/>
              <a:chExt cx="2712795" cy="3432053"/>
            </a:xfrm>
          </p:grpSpPr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8F05D78A-E673-508D-7102-F6756E2C84B6}"/>
                  </a:ext>
                </a:extLst>
              </p:cNvPr>
              <p:cNvSpPr/>
              <p:nvPr/>
            </p:nvSpPr>
            <p:spPr>
              <a:xfrm>
                <a:off x="8298390" y="4168778"/>
                <a:ext cx="319945" cy="342673"/>
              </a:xfrm>
              <a:custGeom>
                <a:avLst/>
                <a:gdLst>
                  <a:gd name="connsiteX0" fmla="*/ 13913 w 319945"/>
                  <a:gd name="connsiteY0" fmla="*/ 342674 h 342673"/>
                  <a:gd name="connsiteX1" fmla="*/ 1089 w 319945"/>
                  <a:gd name="connsiteY1" fmla="*/ 334124 h 342673"/>
                  <a:gd name="connsiteX2" fmla="*/ 8417 w 319945"/>
                  <a:gd name="connsiteY2" fmla="*/ 316415 h 342673"/>
                  <a:gd name="connsiteX3" fmla="*/ 292996 w 319945"/>
                  <a:gd name="connsiteY3" fmla="*/ 9850 h 342673"/>
                  <a:gd name="connsiteX4" fmla="*/ 310095 w 319945"/>
                  <a:gd name="connsiteY4" fmla="*/ 690 h 342673"/>
                  <a:gd name="connsiteX5" fmla="*/ 319256 w 319945"/>
                  <a:gd name="connsiteY5" fmla="*/ 17789 h 342673"/>
                  <a:gd name="connsiteX6" fmla="*/ 18798 w 319945"/>
                  <a:gd name="connsiteY6" fmla="*/ 342063 h 342673"/>
                  <a:gd name="connsiteX7" fmla="*/ 13913 w 319945"/>
                  <a:gd name="connsiteY7" fmla="*/ 342674 h 342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9945" h="342673">
                    <a:moveTo>
                      <a:pt x="13913" y="342674"/>
                    </a:moveTo>
                    <a:cubicBezTo>
                      <a:pt x="8417" y="342674"/>
                      <a:pt x="3531" y="339621"/>
                      <a:pt x="1089" y="334124"/>
                    </a:cubicBezTo>
                    <a:cubicBezTo>
                      <a:pt x="-1965" y="327407"/>
                      <a:pt x="1699" y="319468"/>
                      <a:pt x="8417" y="316415"/>
                    </a:cubicBezTo>
                    <a:cubicBezTo>
                      <a:pt x="227042" y="226644"/>
                      <a:pt x="292386" y="12293"/>
                      <a:pt x="292996" y="9850"/>
                    </a:cubicBezTo>
                    <a:cubicBezTo>
                      <a:pt x="294828" y="2522"/>
                      <a:pt x="302767" y="-1753"/>
                      <a:pt x="310095" y="690"/>
                    </a:cubicBezTo>
                    <a:cubicBezTo>
                      <a:pt x="317424" y="2522"/>
                      <a:pt x="321698" y="10461"/>
                      <a:pt x="319256" y="17789"/>
                    </a:cubicBezTo>
                    <a:cubicBezTo>
                      <a:pt x="316813" y="26950"/>
                      <a:pt x="250248" y="247407"/>
                      <a:pt x="18798" y="342063"/>
                    </a:cubicBezTo>
                    <a:cubicBezTo>
                      <a:pt x="17577" y="342674"/>
                      <a:pt x="15745" y="342674"/>
                      <a:pt x="13913" y="34267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grpSp>
            <p:nvGrpSpPr>
              <p:cNvPr id="51" name="Graphic 34">
                <a:extLst>
                  <a:ext uri="{FF2B5EF4-FFF2-40B4-BE49-F238E27FC236}">
                    <a16:creationId xmlns:a16="http://schemas.microsoft.com/office/drawing/2014/main" id="{EFF079B8-EB75-9831-06EE-058577310069}"/>
                  </a:ext>
                </a:extLst>
              </p:cNvPr>
              <p:cNvGrpSpPr/>
              <p:nvPr/>
            </p:nvGrpSpPr>
            <p:grpSpPr>
              <a:xfrm>
                <a:off x="10355711" y="1401230"/>
                <a:ext cx="295660" cy="641830"/>
                <a:chOff x="10355711" y="1401230"/>
                <a:chExt cx="295660" cy="641830"/>
              </a:xfrm>
            </p:grpSpPr>
            <p:sp>
              <p:nvSpPr>
                <p:cNvPr id="52" name="Freeform: Shape 51">
                  <a:extLst>
                    <a:ext uri="{FF2B5EF4-FFF2-40B4-BE49-F238E27FC236}">
                      <a16:creationId xmlns:a16="http://schemas.microsoft.com/office/drawing/2014/main" id="{B356BF81-C05E-8F92-B4CC-E278BA0ED3D3}"/>
                    </a:ext>
                  </a:extLst>
                </p:cNvPr>
                <p:cNvSpPr/>
                <p:nvPr/>
              </p:nvSpPr>
              <p:spPr>
                <a:xfrm>
                  <a:off x="10369165" y="1414436"/>
                  <a:ext cx="270366" cy="614579"/>
                </a:xfrm>
                <a:custGeom>
                  <a:avLst/>
                  <a:gdLst>
                    <a:gd name="connsiteX0" fmla="*/ 76263 w 270366"/>
                    <a:gd name="connsiteY0" fmla="*/ 25878 h 614579"/>
                    <a:gd name="connsiteX1" fmla="*/ 12141 w 270366"/>
                    <a:gd name="connsiteY1" fmla="*/ 199313 h 614579"/>
                    <a:gd name="connsiteX2" fmla="*/ 28630 w 270366"/>
                    <a:gd name="connsiteY2" fmla="*/ 361755 h 614579"/>
                    <a:gd name="connsiteX3" fmla="*/ 86034 w 270366"/>
                    <a:gd name="connsiteY3" fmla="*/ 453358 h 614579"/>
                    <a:gd name="connsiteX4" fmla="*/ 97026 w 270366"/>
                    <a:gd name="connsiteY4" fmla="*/ 504045 h 614579"/>
                    <a:gd name="connsiteX5" fmla="*/ 86645 w 270366"/>
                    <a:gd name="connsiteY5" fmla="*/ 604808 h 614579"/>
                    <a:gd name="connsiteX6" fmla="*/ 233820 w 270366"/>
                    <a:gd name="connsiteY6" fmla="*/ 614579 h 614579"/>
                    <a:gd name="connsiteX7" fmla="*/ 215499 w 270366"/>
                    <a:gd name="connsiteY7" fmla="*/ 509541 h 614579"/>
                    <a:gd name="connsiteX8" fmla="*/ 225881 w 270366"/>
                    <a:gd name="connsiteY8" fmla="*/ 406336 h 614579"/>
                    <a:gd name="connsiteX9" fmla="*/ 269850 w 270366"/>
                    <a:gd name="connsiteY9" fmla="*/ 203588 h 614579"/>
                    <a:gd name="connsiteX10" fmla="*/ 167866 w 270366"/>
                    <a:gd name="connsiteY10" fmla="*/ 225573 h 614579"/>
                    <a:gd name="connsiteX11" fmla="*/ 150156 w 270366"/>
                    <a:gd name="connsiteY11" fmla="*/ 79008 h 614579"/>
                    <a:gd name="connsiteX12" fmla="*/ 147103 w 270366"/>
                    <a:gd name="connsiteY12" fmla="*/ 25878 h 614579"/>
                    <a:gd name="connsiteX13" fmla="*/ 76263 w 270366"/>
                    <a:gd name="connsiteY13" fmla="*/ 25878 h 614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0366" h="614579">
                      <a:moveTo>
                        <a:pt x="76263" y="25878"/>
                      </a:moveTo>
                      <a:lnTo>
                        <a:pt x="12141" y="199313"/>
                      </a:lnTo>
                      <a:cubicBezTo>
                        <a:pt x="-8622" y="253053"/>
                        <a:pt x="-2515" y="313511"/>
                        <a:pt x="28630" y="361755"/>
                      </a:cubicBezTo>
                      <a:lnTo>
                        <a:pt x="86034" y="453358"/>
                      </a:lnTo>
                      <a:cubicBezTo>
                        <a:pt x="95805" y="468625"/>
                        <a:pt x="97637" y="486335"/>
                        <a:pt x="97026" y="504045"/>
                      </a:cubicBezTo>
                      <a:cubicBezTo>
                        <a:pt x="95805" y="544350"/>
                        <a:pt x="86645" y="604808"/>
                        <a:pt x="86645" y="604808"/>
                      </a:cubicBezTo>
                      <a:lnTo>
                        <a:pt x="233820" y="614579"/>
                      </a:lnTo>
                      <a:cubicBezTo>
                        <a:pt x="233820" y="614579"/>
                        <a:pt x="221606" y="536412"/>
                        <a:pt x="215499" y="509541"/>
                      </a:cubicBezTo>
                      <a:cubicBezTo>
                        <a:pt x="207560" y="474732"/>
                        <a:pt x="209392" y="437480"/>
                        <a:pt x="225881" y="406336"/>
                      </a:cubicBezTo>
                      <a:cubicBezTo>
                        <a:pt x="278400" y="306794"/>
                        <a:pt x="269850" y="203588"/>
                        <a:pt x="269850" y="203588"/>
                      </a:cubicBezTo>
                      <a:lnTo>
                        <a:pt x="167866" y="225573"/>
                      </a:lnTo>
                      <a:cubicBezTo>
                        <a:pt x="167866" y="225573"/>
                        <a:pt x="139164" y="171222"/>
                        <a:pt x="150156" y="79008"/>
                      </a:cubicBezTo>
                      <a:cubicBezTo>
                        <a:pt x="152599" y="56413"/>
                        <a:pt x="151377" y="39313"/>
                        <a:pt x="147103" y="25878"/>
                      </a:cubicBezTo>
                      <a:cubicBezTo>
                        <a:pt x="136110" y="-8931"/>
                        <a:pt x="86645" y="-8320"/>
                        <a:pt x="76263" y="25878"/>
                      </a:cubicBezTo>
                      <a:close/>
                    </a:path>
                  </a:pathLst>
                </a:custGeom>
                <a:solidFill>
                  <a:srgbClr val="F2F2F2"/>
                </a:solidFill>
                <a:ln w="61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53" name="Freeform: Shape 52">
                  <a:extLst>
                    <a:ext uri="{FF2B5EF4-FFF2-40B4-BE49-F238E27FC236}">
                      <a16:creationId xmlns:a16="http://schemas.microsoft.com/office/drawing/2014/main" id="{B3F1B279-1799-2265-F127-C46497E8A860}"/>
                    </a:ext>
                  </a:extLst>
                </p:cNvPr>
                <p:cNvSpPr/>
                <p:nvPr/>
              </p:nvSpPr>
              <p:spPr>
                <a:xfrm>
                  <a:off x="10355711" y="1401230"/>
                  <a:ext cx="295660" cy="641830"/>
                </a:xfrm>
                <a:custGeom>
                  <a:avLst/>
                  <a:gdLst>
                    <a:gd name="connsiteX0" fmla="*/ 246663 w 295660"/>
                    <a:gd name="connsiteY0" fmla="*/ 641831 h 641830"/>
                    <a:gd name="connsiteX1" fmla="*/ 246052 w 295660"/>
                    <a:gd name="connsiteY1" fmla="*/ 641831 h 641830"/>
                    <a:gd name="connsiteX2" fmla="*/ 98877 w 295660"/>
                    <a:gd name="connsiteY2" fmla="*/ 632060 h 641830"/>
                    <a:gd name="connsiteX3" fmla="*/ 89106 w 295660"/>
                    <a:gd name="connsiteY3" fmla="*/ 627174 h 641830"/>
                    <a:gd name="connsiteX4" fmla="*/ 86052 w 295660"/>
                    <a:gd name="connsiteY4" fmla="*/ 616793 h 641830"/>
                    <a:gd name="connsiteX5" fmla="*/ 96434 w 295660"/>
                    <a:gd name="connsiteY5" fmla="*/ 517861 h 641830"/>
                    <a:gd name="connsiteX6" fmla="*/ 87885 w 295660"/>
                    <a:gd name="connsiteY6" fmla="*/ 474503 h 641830"/>
                    <a:gd name="connsiteX7" fmla="*/ 30480 w 295660"/>
                    <a:gd name="connsiteY7" fmla="*/ 382900 h 641830"/>
                    <a:gd name="connsiteX8" fmla="*/ 12770 w 295660"/>
                    <a:gd name="connsiteY8" fmla="*/ 208244 h 641830"/>
                    <a:gd name="connsiteX9" fmla="*/ 76281 w 295660"/>
                    <a:gd name="connsiteY9" fmla="*/ 35420 h 641830"/>
                    <a:gd name="connsiteX10" fmla="*/ 124526 w 295660"/>
                    <a:gd name="connsiteY10" fmla="*/ 0 h 641830"/>
                    <a:gd name="connsiteX11" fmla="*/ 125136 w 295660"/>
                    <a:gd name="connsiteY11" fmla="*/ 0 h 641830"/>
                    <a:gd name="connsiteX12" fmla="*/ 172159 w 295660"/>
                    <a:gd name="connsiteY12" fmla="*/ 35420 h 641830"/>
                    <a:gd name="connsiteX13" fmla="*/ 175213 w 295660"/>
                    <a:gd name="connsiteY13" fmla="*/ 94046 h 641830"/>
                    <a:gd name="connsiteX14" fmla="*/ 187426 w 295660"/>
                    <a:gd name="connsiteY14" fmla="*/ 223511 h 641830"/>
                    <a:gd name="connsiteX15" fmla="*/ 278419 w 295660"/>
                    <a:gd name="connsiteY15" fmla="*/ 203969 h 641830"/>
                    <a:gd name="connsiteX16" fmla="*/ 289411 w 295660"/>
                    <a:gd name="connsiteY16" fmla="*/ 206412 h 641830"/>
                    <a:gd name="connsiteX17" fmla="*/ 294907 w 295660"/>
                    <a:gd name="connsiteY17" fmla="*/ 216183 h 641830"/>
                    <a:gd name="connsiteX18" fmla="*/ 249716 w 295660"/>
                    <a:gd name="connsiteY18" fmla="*/ 426869 h 641830"/>
                    <a:gd name="connsiteX19" fmla="*/ 240556 w 295660"/>
                    <a:gd name="connsiteY19" fmla="*/ 520915 h 641830"/>
                    <a:gd name="connsiteX20" fmla="*/ 258877 w 295660"/>
                    <a:gd name="connsiteY20" fmla="*/ 627174 h 641830"/>
                    <a:gd name="connsiteX21" fmla="*/ 255212 w 295660"/>
                    <a:gd name="connsiteY21" fmla="*/ 638777 h 641830"/>
                    <a:gd name="connsiteX22" fmla="*/ 246663 w 295660"/>
                    <a:gd name="connsiteY22" fmla="*/ 641831 h 641830"/>
                    <a:gd name="connsiteX23" fmla="*/ 115365 w 295660"/>
                    <a:gd name="connsiteY23" fmla="*/ 605800 h 641830"/>
                    <a:gd name="connsiteX24" fmla="*/ 230785 w 295660"/>
                    <a:gd name="connsiteY24" fmla="*/ 613739 h 641830"/>
                    <a:gd name="connsiteX25" fmla="*/ 215518 w 295660"/>
                    <a:gd name="connsiteY25" fmla="*/ 526411 h 641830"/>
                    <a:gd name="connsiteX26" fmla="*/ 227121 w 295660"/>
                    <a:gd name="connsiteY26" fmla="*/ 414045 h 641830"/>
                    <a:gd name="connsiteX27" fmla="*/ 269869 w 295660"/>
                    <a:gd name="connsiteY27" fmla="*/ 233893 h 641830"/>
                    <a:gd name="connsiteX28" fmla="*/ 183762 w 295660"/>
                    <a:gd name="connsiteY28" fmla="*/ 252213 h 641830"/>
                    <a:gd name="connsiteX29" fmla="*/ 169106 w 295660"/>
                    <a:gd name="connsiteY29" fmla="*/ 245496 h 641830"/>
                    <a:gd name="connsiteX30" fmla="*/ 149564 w 295660"/>
                    <a:gd name="connsiteY30" fmla="*/ 90992 h 641830"/>
                    <a:gd name="connsiteX31" fmla="*/ 147121 w 295660"/>
                    <a:gd name="connsiteY31" fmla="*/ 42748 h 641830"/>
                    <a:gd name="connsiteX32" fmla="*/ 125747 w 295660"/>
                    <a:gd name="connsiteY32" fmla="*/ 26870 h 641830"/>
                    <a:gd name="connsiteX33" fmla="*/ 103152 w 295660"/>
                    <a:gd name="connsiteY33" fmla="*/ 43359 h 641830"/>
                    <a:gd name="connsiteX34" fmla="*/ 103152 w 295660"/>
                    <a:gd name="connsiteY34" fmla="*/ 43969 h 641830"/>
                    <a:gd name="connsiteX35" fmla="*/ 39030 w 295660"/>
                    <a:gd name="connsiteY35" fmla="*/ 217404 h 641830"/>
                    <a:gd name="connsiteX36" fmla="*/ 54297 w 295660"/>
                    <a:gd name="connsiteY36" fmla="*/ 368243 h 641830"/>
                    <a:gd name="connsiteX37" fmla="*/ 111701 w 295660"/>
                    <a:gd name="connsiteY37" fmla="*/ 459846 h 641830"/>
                    <a:gd name="connsiteX38" fmla="*/ 124526 w 295660"/>
                    <a:gd name="connsiteY38" fmla="*/ 518472 h 641830"/>
                    <a:gd name="connsiteX39" fmla="*/ 115365 w 295660"/>
                    <a:gd name="connsiteY39" fmla="*/ 605800 h 641830"/>
                    <a:gd name="connsiteX40" fmla="*/ 89717 w 295660"/>
                    <a:gd name="connsiteY40" fmla="*/ 39084 h 641830"/>
                    <a:gd name="connsiteX41" fmla="*/ 89717 w 295660"/>
                    <a:gd name="connsiteY41" fmla="*/ 39084 h 641830"/>
                    <a:gd name="connsiteX42" fmla="*/ 89717 w 295660"/>
                    <a:gd name="connsiteY42" fmla="*/ 39084 h 641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295660" h="641830">
                      <a:moveTo>
                        <a:pt x="246663" y="641831"/>
                      </a:moveTo>
                      <a:cubicBezTo>
                        <a:pt x="246663" y="641831"/>
                        <a:pt x="246052" y="641831"/>
                        <a:pt x="246052" y="641831"/>
                      </a:cubicBezTo>
                      <a:lnTo>
                        <a:pt x="98877" y="632060"/>
                      </a:lnTo>
                      <a:cubicBezTo>
                        <a:pt x="95213" y="632060"/>
                        <a:pt x="91549" y="630228"/>
                        <a:pt x="89106" y="627174"/>
                      </a:cubicBezTo>
                      <a:cubicBezTo>
                        <a:pt x="86663" y="624121"/>
                        <a:pt x="85442" y="620457"/>
                        <a:pt x="86052" y="616793"/>
                      </a:cubicBezTo>
                      <a:cubicBezTo>
                        <a:pt x="86052" y="616182"/>
                        <a:pt x="95213" y="556335"/>
                        <a:pt x="96434" y="517861"/>
                      </a:cubicBezTo>
                      <a:cubicBezTo>
                        <a:pt x="97045" y="498930"/>
                        <a:pt x="93991" y="484884"/>
                        <a:pt x="87885" y="474503"/>
                      </a:cubicBezTo>
                      <a:lnTo>
                        <a:pt x="30480" y="382900"/>
                      </a:lnTo>
                      <a:cubicBezTo>
                        <a:pt x="-2497" y="330992"/>
                        <a:pt x="-9215" y="265648"/>
                        <a:pt x="12770" y="208244"/>
                      </a:cubicBezTo>
                      <a:lnTo>
                        <a:pt x="76281" y="35420"/>
                      </a:lnTo>
                      <a:cubicBezTo>
                        <a:pt x="82999" y="14046"/>
                        <a:pt x="101930" y="0"/>
                        <a:pt x="124526" y="0"/>
                      </a:cubicBezTo>
                      <a:cubicBezTo>
                        <a:pt x="124526" y="0"/>
                        <a:pt x="125136" y="0"/>
                        <a:pt x="125136" y="0"/>
                      </a:cubicBezTo>
                      <a:cubicBezTo>
                        <a:pt x="147732" y="0"/>
                        <a:pt x="166052" y="14046"/>
                        <a:pt x="172159" y="35420"/>
                      </a:cubicBezTo>
                      <a:cubicBezTo>
                        <a:pt x="177045" y="51908"/>
                        <a:pt x="178266" y="71450"/>
                        <a:pt x="175213" y="94046"/>
                      </a:cubicBezTo>
                      <a:cubicBezTo>
                        <a:pt x="167884" y="160000"/>
                        <a:pt x="180709" y="205190"/>
                        <a:pt x="187426" y="223511"/>
                      </a:cubicBezTo>
                      <a:lnTo>
                        <a:pt x="278419" y="203969"/>
                      </a:lnTo>
                      <a:cubicBezTo>
                        <a:pt x="282083" y="203358"/>
                        <a:pt x="286357" y="203969"/>
                        <a:pt x="289411" y="206412"/>
                      </a:cubicBezTo>
                      <a:cubicBezTo>
                        <a:pt x="292464" y="208855"/>
                        <a:pt x="294296" y="212519"/>
                        <a:pt x="294907" y="216183"/>
                      </a:cubicBezTo>
                      <a:cubicBezTo>
                        <a:pt x="295518" y="220458"/>
                        <a:pt x="303457" y="324274"/>
                        <a:pt x="249716" y="426869"/>
                      </a:cubicBezTo>
                      <a:cubicBezTo>
                        <a:pt x="236281" y="453129"/>
                        <a:pt x="232617" y="486106"/>
                        <a:pt x="240556" y="520915"/>
                      </a:cubicBezTo>
                      <a:cubicBezTo>
                        <a:pt x="246663" y="547785"/>
                        <a:pt x="258266" y="624121"/>
                        <a:pt x="258877" y="627174"/>
                      </a:cubicBezTo>
                      <a:cubicBezTo>
                        <a:pt x="259487" y="631449"/>
                        <a:pt x="258266" y="635724"/>
                        <a:pt x="255212" y="638777"/>
                      </a:cubicBezTo>
                      <a:cubicBezTo>
                        <a:pt x="253991" y="640609"/>
                        <a:pt x="250327" y="641831"/>
                        <a:pt x="246663" y="641831"/>
                      </a:cubicBezTo>
                      <a:close/>
                      <a:moveTo>
                        <a:pt x="115365" y="605800"/>
                      </a:moveTo>
                      <a:lnTo>
                        <a:pt x="230785" y="613739"/>
                      </a:lnTo>
                      <a:cubicBezTo>
                        <a:pt x="227121" y="589312"/>
                        <a:pt x="219793" y="544732"/>
                        <a:pt x="215518" y="526411"/>
                      </a:cubicBezTo>
                      <a:cubicBezTo>
                        <a:pt x="206358" y="485495"/>
                        <a:pt x="210632" y="445801"/>
                        <a:pt x="227121" y="414045"/>
                      </a:cubicBezTo>
                      <a:cubicBezTo>
                        <a:pt x="264983" y="341373"/>
                        <a:pt x="269869" y="266259"/>
                        <a:pt x="269869" y="233893"/>
                      </a:cubicBezTo>
                      <a:lnTo>
                        <a:pt x="183762" y="252213"/>
                      </a:lnTo>
                      <a:cubicBezTo>
                        <a:pt x="177655" y="253435"/>
                        <a:pt x="171548" y="250381"/>
                        <a:pt x="169106" y="245496"/>
                      </a:cubicBezTo>
                      <a:cubicBezTo>
                        <a:pt x="167884" y="243053"/>
                        <a:pt x="138571" y="186259"/>
                        <a:pt x="149564" y="90992"/>
                      </a:cubicBezTo>
                      <a:cubicBezTo>
                        <a:pt x="152007" y="72061"/>
                        <a:pt x="150785" y="55572"/>
                        <a:pt x="147121" y="42748"/>
                      </a:cubicBezTo>
                      <a:cubicBezTo>
                        <a:pt x="143457" y="31145"/>
                        <a:pt x="133686" y="26870"/>
                        <a:pt x="125747" y="26870"/>
                      </a:cubicBezTo>
                      <a:cubicBezTo>
                        <a:pt x="117808" y="26870"/>
                        <a:pt x="106816" y="31145"/>
                        <a:pt x="103152" y="43359"/>
                      </a:cubicBezTo>
                      <a:cubicBezTo>
                        <a:pt x="103152" y="43359"/>
                        <a:pt x="103152" y="43969"/>
                        <a:pt x="103152" y="43969"/>
                      </a:cubicBezTo>
                      <a:lnTo>
                        <a:pt x="39030" y="217404"/>
                      </a:lnTo>
                      <a:cubicBezTo>
                        <a:pt x="19488" y="266870"/>
                        <a:pt x="25595" y="323663"/>
                        <a:pt x="54297" y="368243"/>
                      </a:cubicBezTo>
                      <a:lnTo>
                        <a:pt x="111701" y="459846"/>
                      </a:lnTo>
                      <a:cubicBezTo>
                        <a:pt x="124526" y="479999"/>
                        <a:pt x="125136" y="503205"/>
                        <a:pt x="124526" y="518472"/>
                      </a:cubicBezTo>
                      <a:cubicBezTo>
                        <a:pt x="122694" y="547174"/>
                        <a:pt x="117808" y="585037"/>
                        <a:pt x="115365" y="605800"/>
                      </a:cubicBezTo>
                      <a:close/>
                      <a:moveTo>
                        <a:pt x="89717" y="39084"/>
                      </a:moveTo>
                      <a:lnTo>
                        <a:pt x="89717" y="39084"/>
                      </a:lnTo>
                      <a:lnTo>
                        <a:pt x="89717" y="390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61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</p:grpSp>
          <p:grpSp>
            <p:nvGrpSpPr>
              <p:cNvPr id="54" name="Graphic 34">
                <a:extLst>
                  <a:ext uri="{FF2B5EF4-FFF2-40B4-BE49-F238E27FC236}">
                    <a16:creationId xmlns:a16="http://schemas.microsoft.com/office/drawing/2014/main" id="{E6646640-538D-BA8F-5115-5CC8F2E97FC2}"/>
                  </a:ext>
                </a:extLst>
              </p:cNvPr>
              <p:cNvGrpSpPr/>
              <p:nvPr/>
            </p:nvGrpSpPr>
            <p:grpSpPr>
              <a:xfrm>
                <a:off x="8060161" y="1945962"/>
                <a:ext cx="2639435" cy="2887321"/>
                <a:chOff x="8060161" y="1945962"/>
                <a:chExt cx="2639435" cy="2887321"/>
              </a:xfrm>
            </p:grpSpPr>
            <p:sp>
              <p:nvSpPr>
                <p:cNvPr id="55" name="Freeform: Shape 54">
                  <a:extLst>
                    <a:ext uri="{FF2B5EF4-FFF2-40B4-BE49-F238E27FC236}">
                      <a16:creationId xmlns:a16="http://schemas.microsoft.com/office/drawing/2014/main" id="{77B2F26E-BCDA-47A4-21D9-8D45F4546E51}"/>
                    </a:ext>
                  </a:extLst>
                </p:cNvPr>
                <p:cNvSpPr/>
                <p:nvPr/>
              </p:nvSpPr>
              <p:spPr>
                <a:xfrm>
                  <a:off x="8072932" y="1960008"/>
                  <a:ext cx="2613487" cy="2859867"/>
                </a:xfrm>
                <a:custGeom>
                  <a:avLst/>
                  <a:gdLst>
                    <a:gd name="connsiteX0" fmla="*/ 2565472 w 2613487"/>
                    <a:gd name="connsiteY0" fmla="*/ 0 h 2859867"/>
                    <a:gd name="connsiteX1" fmla="*/ 2343794 w 2613487"/>
                    <a:gd name="connsiteY1" fmla="*/ 7939 h 2859867"/>
                    <a:gd name="connsiteX2" fmla="*/ 2079977 w 2613487"/>
                    <a:gd name="connsiteY2" fmla="*/ 535571 h 2859867"/>
                    <a:gd name="connsiteX3" fmla="*/ 1463796 w 2613487"/>
                    <a:gd name="connsiteY3" fmla="*/ 580151 h 2859867"/>
                    <a:gd name="connsiteX4" fmla="*/ 643645 w 2613487"/>
                    <a:gd name="connsiteY4" fmla="*/ 565495 h 2859867"/>
                    <a:gd name="connsiteX5" fmla="*/ 24410 w 2613487"/>
                    <a:gd name="connsiteY5" fmla="*/ 2553888 h 2859867"/>
                    <a:gd name="connsiteX6" fmla="*/ 1451582 w 2613487"/>
                    <a:gd name="connsiteY6" fmla="*/ 2731597 h 2859867"/>
                    <a:gd name="connsiteX7" fmla="*/ 1562116 w 2613487"/>
                    <a:gd name="connsiteY7" fmla="*/ 1727019 h 2859867"/>
                    <a:gd name="connsiteX8" fmla="*/ 1563948 w 2613487"/>
                    <a:gd name="connsiteY8" fmla="*/ 1491905 h 2859867"/>
                    <a:gd name="connsiteX9" fmla="*/ 1572498 w 2613487"/>
                    <a:gd name="connsiteY9" fmla="*/ 1312974 h 2859867"/>
                    <a:gd name="connsiteX10" fmla="*/ 2520282 w 2613487"/>
                    <a:gd name="connsiteY10" fmla="*/ 782288 h 2859867"/>
                    <a:gd name="connsiteX11" fmla="*/ 2565472 w 2613487"/>
                    <a:gd name="connsiteY11" fmla="*/ 0 h 2859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613487" h="2859867">
                      <a:moveTo>
                        <a:pt x="2565472" y="0"/>
                      </a:moveTo>
                      <a:lnTo>
                        <a:pt x="2343794" y="7939"/>
                      </a:lnTo>
                      <a:cubicBezTo>
                        <a:pt x="2343794" y="7939"/>
                        <a:pt x="2316923" y="315114"/>
                        <a:pt x="2079977" y="535571"/>
                      </a:cubicBezTo>
                      <a:cubicBezTo>
                        <a:pt x="1898604" y="704121"/>
                        <a:pt x="1635398" y="632670"/>
                        <a:pt x="1463796" y="580151"/>
                      </a:cubicBezTo>
                      <a:cubicBezTo>
                        <a:pt x="1203033" y="480610"/>
                        <a:pt x="842728" y="486106"/>
                        <a:pt x="643645" y="565495"/>
                      </a:cubicBezTo>
                      <a:cubicBezTo>
                        <a:pt x="221050" y="733434"/>
                        <a:pt x="-91621" y="2223507"/>
                        <a:pt x="24410" y="2553888"/>
                      </a:cubicBezTo>
                      <a:cubicBezTo>
                        <a:pt x="130058" y="2855566"/>
                        <a:pt x="1154178" y="2970375"/>
                        <a:pt x="1451582" y="2731597"/>
                      </a:cubicBezTo>
                      <a:cubicBezTo>
                        <a:pt x="1578604" y="2630223"/>
                        <a:pt x="1570666" y="1985339"/>
                        <a:pt x="1562116" y="1727019"/>
                      </a:cubicBezTo>
                      <a:cubicBezTo>
                        <a:pt x="1559673" y="1648851"/>
                        <a:pt x="1560284" y="1570073"/>
                        <a:pt x="1563948" y="1491905"/>
                      </a:cubicBezTo>
                      <a:lnTo>
                        <a:pt x="1572498" y="1312974"/>
                      </a:lnTo>
                      <a:cubicBezTo>
                        <a:pt x="1689139" y="1293432"/>
                        <a:pt x="2354175" y="1166410"/>
                        <a:pt x="2520282" y="782288"/>
                      </a:cubicBezTo>
                      <a:cubicBezTo>
                        <a:pt x="2699213" y="368854"/>
                        <a:pt x="2565472" y="0"/>
                        <a:pt x="2565472" y="0"/>
                      </a:cubicBezTo>
                      <a:close/>
                    </a:path>
                  </a:pathLst>
                </a:custGeom>
                <a:solidFill>
                  <a:srgbClr val="F2F2F2"/>
                </a:solidFill>
                <a:ln w="61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56" name="Freeform: Shape 55">
                  <a:extLst>
                    <a:ext uri="{FF2B5EF4-FFF2-40B4-BE49-F238E27FC236}">
                      <a16:creationId xmlns:a16="http://schemas.microsoft.com/office/drawing/2014/main" id="{471FC2E2-00B1-AAB2-7376-62ACC6C5E9B6}"/>
                    </a:ext>
                  </a:extLst>
                </p:cNvPr>
                <p:cNvSpPr/>
                <p:nvPr/>
              </p:nvSpPr>
              <p:spPr>
                <a:xfrm>
                  <a:off x="8060161" y="1945962"/>
                  <a:ext cx="2639435" cy="2887321"/>
                </a:xfrm>
                <a:custGeom>
                  <a:avLst/>
                  <a:gdLst>
                    <a:gd name="connsiteX0" fmla="*/ 920231 w 2639435"/>
                    <a:gd name="connsiteY0" fmla="*/ 2887322 h 2887321"/>
                    <a:gd name="connsiteX1" fmla="*/ 396263 w 2639435"/>
                    <a:gd name="connsiteY1" fmla="*/ 2817093 h 2887321"/>
                    <a:gd name="connsiteX2" fmla="*/ 24356 w 2639435"/>
                    <a:gd name="connsiteY2" fmla="*/ 2571597 h 2887321"/>
                    <a:gd name="connsiteX3" fmla="*/ 651530 w 2639435"/>
                    <a:gd name="connsiteY3" fmla="*/ 566106 h 2887321"/>
                    <a:gd name="connsiteX4" fmla="*/ 1481452 w 2639435"/>
                    <a:gd name="connsiteY4" fmla="*/ 580762 h 2887321"/>
                    <a:gd name="connsiteX5" fmla="*/ 2083588 w 2639435"/>
                    <a:gd name="connsiteY5" fmla="*/ 539235 h 2887321"/>
                    <a:gd name="connsiteX6" fmla="*/ 2343129 w 2639435"/>
                    <a:gd name="connsiteY6" fmla="*/ 20153 h 2887321"/>
                    <a:gd name="connsiteX7" fmla="*/ 2355953 w 2639435"/>
                    <a:gd name="connsiteY7" fmla="*/ 7939 h 2887321"/>
                    <a:gd name="connsiteX8" fmla="*/ 2577632 w 2639435"/>
                    <a:gd name="connsiteY8" fmla="*/ 0 h 2887321"/>
                    <a:gd name="connsiteX9" fmla="*/ 2591067 w 2639435"/>
                    <a:gd name="connsiteY9" fmla="*/ 9160 h 2887321"/>
                    <a:gd name="connsiteX10" fmla="*/ 2545876 w 2639435"/>
                    <a:gd name="connsiteY10" fmla="*/ 801220 h 2887321"/>
                    <a:gd name="connsiteX11" fmla="*/ 1598703 w 2639435"/>
                    <a:gd name="connsiteY11" fmla="*/ 1338012 h 2887321"/>
                    <a:gd name="connsiteX12" fmla="*/ 1590764 w 2639435"/>
                    <a:gd name="connsiteY12" fmla="*/ 1505951 h 2887321"/>
                    <a:gd name="connsiteX13" fmla="*/ 1588932 w 2639435"/>
                    <a:gd name="connsiteY13" fmla="*/ 1739844 h 2887321"/>
                    <a:gd name="connsiteX14" fmla="*/ 1473513 w 2639435"/>
                    <a:gd name="connsiteY14" fmla="*/ 2755414 h 2887321"/>
                    <a:gd name="connsiteX15" fmla="*/ 920231 w 2639435"/>
                    <a:gd name="connsiteY15" fmla="*/ 2887322 h 2887321"/>
                    <a:gd name="connsiteX16" fmla="*/ 1034430 w 2639435"/>
                    <a:gd name="connsiteY16" fmla="*/ 533129 h 2887321"/>
                    <a:gd name="connsiteX17" fmla="*/ 661911 w 2639435"/>
                    <a:gd name="connsiteY17" fmla="*/ 592365 h 2887321"/>
                    <a:gd name="connsiteX18" fmla="*/ 158707 w 2639435"/>
                    <a:gd name="connsiteY18" fmla="*/ 1516333 h 2887321"/>
                    <a:gd name="connsiteX19" fmla="*/ 50615 w 2639435"/>
                    <a:gd name="connsiteY19" fmla="*/ 2563048 h 2887321"/>
                    <a:gd name="connsiteX20" fmla="*/ 404202 w 2639435"/>
                    <a:gd name="connsiteY20" fmla="*/ 2790834 h 2887321"/>
                    <a:gd name="connsiteX21" fmla="*/ 1456413 w 2639435"/>
                    <a:gd name="connsiteY21" fmla="*/ 2734650 h 2887321"/>
                    <a:gd name="connsiteX22" fmla="*/ 1562062 w 2639435"/>
                    <a:gd name="connsiteY22" fmla="*/ 1741065 h 2887321"/>
                    <a:gd name="connsiteX23" fmla="*/ 1563894 w 2639435"/>
                    <a:gd name="connsiteY23" fmla="*/ 1504730 h 2887321"/>
                    <a:gd name="connsiteX24" fmla="*/ 1572444 w 2639435"/>
                    <a:gd name="connsiteY24" fmla="*/ 1325799 h 2887321"/>
                    <a:gd name="connsiteX25" fmla="*/ 1584047 w 2639435"/>
                    <a:gd name="connsiteY25" fmla="*/ 1312974 h 2887321"/>
                    <a:gd name="connsiteX26" fmla="*/ 2521449 w 2639435"/>
                    <a:gd name="connsiteY26" fmla="*/ 790227 h 2887321"/>
                    <a:gd name="connsiteX27" fmla="*/ 2569693 w 2639435"/>
                    <a:gd name="connsiteY27" fmla="*/ 28092 h 2887321"/>
                    <a:gd name="connsiteX28" fmla="*/ 2369999 w 2639435"/>
                    <a:gd name="connsiteY28" fmla="*/ 35420 h 2887321"/>
                    <a:gd name="connsiteX29" fmla="*/ 2103129 w 2639435"/>
                    <a:gd name="connsiteY29" fmla="*/ 559999 h 2887321"/>
                    <a:gd name="connsiteX30" fmla="*/ 1473513 w 2639435"/>
                    <a:gd name="connsiteY30" fmla="*/ 607632 h 2887321"/>
                    <a:gd name="connsiteX31" fmla="*/ 1034430 w 2639435"/>
                    <a:gd name="connsiteY31" fmla="*/ 533129 h 2887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639435" h="2887321">
                      <a:moveTo>
                        <a:pt x="920231" y="2887322"/>
                      </a:moveTo>
                      <a:cubicBezTo>
                        <a:pt x="741301" y="2887322"/>
                        <a:pt x="552599" y="2862284"/>
                        <a:pt x="396263" y="2817093"/>
                      </a:cubicBezTo>
                      <a:cubicBezTo>
                        <a:pt x="191073" y="2758467"/>
                        <a:pt x="59165" y="2671139"/>
                        <a:pt x="24356" y="2571597"/>
                      </a:cubicBezTo>
                      <a:cubicBezTo>
                        <a:pt x="-90453" y="2243659"/>
                        <a:pt x="214279" y="740151"/>
                        <a:pt x="651530" y="566106"/>
                      </a:cubicBezTo>
                      <a:cubicBezTo>
                        <a:pt x="842064" y="490381"/>
                        <a:pt x="1204811" y="475113"/>
                        <a:pt x="1481452" y="580762"/>
                      </a:cubicBezTo>
                      <a:cubicBezTo>
                        <a:pt x="1627405" y="625342"/>
                        <a:pt x="1900382" y="709006"/>
                        <a:pt x="2083588" y="539235"/>
                      </a:cubicBezTo>
                      <a:cubicBezTo>
                        <a:pt x="2314427" y="324885"/>
                        <a:pt x="2343129" y="23206"/>
                        <a:pt x="2343129" y="20153"/>
                      </a:cubicBezTo>
                      <a:cubicBezTo>
                        <a:pt x="2343740" y="13435"/>
                        <a:pt x="2349236" y="7939"/>
                        <a:pt x="2355953" y="7939"/>
                      </a:cubicBezTo>
                      <a:lnTo>
                        <a:pt x="2577632" y="0"/>
                      </a:lnTo>
                      <a:cubicBezTo>
                        <a:pt x="2583739" y="0"/>
                        <a:pt x="2588624" y="3664"/>
                        <a:pt x="2591067" y="9160"/>
                      </a:cubicBezTo>
                      <a:cubicBezTo>
                        <a:pt x="2592289" y="12824"/>
                        <a:pt x="2724807" y="387785"/>
                        <a:pt x="2545876" y="801220"/>
                      </a:cubicBezTo>
                      <a:cubicBezTo>
                        <a:pt x="2382213" y="1179845"/>
                        <a:pt x="1751375" y="1311753"/>
                        <a:pt x="1598703" y="1338012"/>
                      </a:cubicBezTo>
                      <a:lnTo>
                        <a:pt x="1590764" y="1505951"/>
                      </a:lnTo>
                      <a:cubicBezTo>
                        <a:pt x="1587100" y="1584119"/>
                        <a:pt x="1586490" y="1662897"/>
                        <a:pt x="1588932" y="1739844"/>
                      </a:cubicBezTo>
                      <a:cubicBezTo>
                        <a:pt x="1599925" y="2075721"/>
                        <a:pt x="1599314" y="2654040"/>
                        <a:pt x="1473513" y="2755414"/>
                      </a:cubicBezTo>
                      <a:cubicBezTo>
                        <a:pt x="1359314" y="2847017"/>
                        <a:pt x="1147406" y="2887322"/>
                        <a:pt x="920231" y="2887322"/>
                      </a:cubicBezTo>
                      <a:close/>
                      <a:moveTo>
                        <a:pt x="1034430" y="533129"/>
                      </a:moveTo>
                      <a:cubicBezTo>
                        <a:pt x="889086" y="533129"/>
                        <a:pt x="754736" y="555113"/>
                        <a:pt x="661911" y="592365"/>
                      </a:cubicBezTo>
                      <a:cubicBezTo>
                        <a:pt x="482370" y="663815"/>
                        <a:pt x="294279" y="1008853"/>
                        <a:pt x="158707" y="1516333"/>
                      </a:cubicBezTo>
                      <a:cubicBezTo>
                        <a:pt x="41455" y="1954194"/>
                        <a:pt x="-4957" y="2404270"/>
                        <a:pt x="50615" y="2563048"/>
                      </a:cubicBezTo>
                      <a:cubicBezTo>
                        <a:pt x="82371" y="2654040"/>
                        <a:pt x="208172" y="2734650"/>
                        <a:pt x="404202" y="2790834"/>
                      </a:cubicBezTo>
                      <a:cubicBezTo>
                        <a:pt x="746186" y="2889154"/>
                        <a:pt x="1262215" y="2889765"/>
                        <a:pt x="1456413" y="2734650"/>
                      </a:cubicBezTo>
                      <a:cubicBezTo>
                        <a:pt x="1540688" y="2667475"/>
                        <a:pt x="1579772" y="2295568"/>
                        <a:pt x="1562062" y="1741065"/>
                      </a:cubicBezTo>
                      <a:cubicBezTo>
                        <a:pt x="1559619" y="1662897"/>
                        <a:pt x="1560230" y="1583508"/>
                        <a:pt x="1563894" y="1504730"/>
                      </a:cubicBezTo>
                      <a:lnTo>
                        <a:pt x="1572444" y="1325799"/>
                      </a:lnTo>
                      <a:cubicBezTo>
                        <a:pt x="1573054" y="1319692"/>
                        <a:pt x="1577329" y="1314196"/>
                        <a:pt x="1584047" y="1312974"/>
                      </a:cubicBezTo>
                      <a:cubicBezTo>
                        <a:pt x="1712291" y="1291600"/>
                        <a:pt x="2359007" y="1165799"/>
                        <a:pt x="2521449" y="790227"/>
                      </a:cubicBezTo>
                      <a:cubicBezTo>
                        <a:pt x="2680838" y="422594"/>
                        <a:pt x="2588014" y="87328"/>
                        <a:pt x="2569693" y="28092"/>
                      </a:cubicBezTo>
                      <a:lnTo>
                        <a:pt x="2369999" y="35420"/>
                      </a:lnTo>
                      <a:cubicBezTo>
                        <a:pt x="2362060" y="95267"/>
                        <a:pt x="2315037" y="363358"/>
                        <a:pt x="2103129" y="559999"/>
                      </a:cubicBezTo>
                      <a:cubicBezTo>
                        <a:pt x="1908931" y="740762"/>
                        <a:pt x="1625573" y="654044"/>
                        <a:pt x="1473513" y="607632"/>
                      </a:cubicBezTo>
                      <a:cubicBezTo>
                        <a:pt x="1336719" y="555113"/>
                        <a:pt x="1179773" y="533129"/>
                        <a:pt x="1034430" y="53312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61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</p:grpSp>
          <p:grpSp>
            <p:nvGrpSpPr>
              <p:cNvPr id="57" name="Graphic 34">
                <a:extLst>
                  <a:ext uri="{FF2B5EF4-FFF2-40B4-BE49-F238E27FC236}">
                    <a16:creationId xmlns:a16="http://schemas.microsoft.com/office/drawing/2014/main" id="{872585FC-8518-A776-9192-CD785EF76682}"/>
                  </a:ext>
                </a:extLst>
              </p:cNvPr>
              <p:cNvGrpSpPr/>
              <p:nvPr/>
            </p:nvGrpSpPr>
            <p:grpSpPr>
              <a:xfrm>
                <a:off x="9133947" y="3303969"/>
                <a:ext cx="635839" cy="441072"/>
                <a:chOff x="9133947" y="3303969"/>
                <a:chExt cx="635839" cy="441072"/>
              </a:xfrm>
            </p:grpSpPr>
            <p:sp>
              <p:nvSpPr>
                <p:cNvPr id="58" name="Freeform: Shape 57">
                  <a:extLst>
                    <a:ext uri="{FF2B5EF4-FFF2-40B4-BE49-F238E27FC236}">
                      <a16:creationId xmlns:a16="http://schemas.microsoft.com/office/drawing/2014/main" id="{62D0ABB1-047F-9ACA-9258-370A4E259F3D}"/>
                    </a:ext>
                  </a:extLst>
                </p:cNvPr>
                <p:cNvSpPr/>
                <p:nvPr/>
              </p:nvSpPr>
              <p:spPr>
                <a:xfrm>
                  <a:off x="9147708" y="3317445"/>
                  <a:ext cx="608271" cy="413667"/>
                </a:xfrm>
                <a:custGeom>
                  <a:avLst/>
                  <a:gdLst>
                    <a:gd name="connsiteX0" fmla="*/ 334058 w 608271"/>
                    <a:gd name="connsiteY0" fmla="*/ 5613 h 413667"/>
                    <a:gd name="connsiteX1" fmla="*/ 293142 w 608271"/>
                    <a:gd name="connsiteY1" fmla="*/ 96605 h 413667"/>
                    <a:gd name="connsiteX2" fmla="*/ 315738 w 608271"/>
                    <a:gd name="connsiteY2" fmla="*/ 119200 h 413667"/>
                    <a:gd name="connsiteX3" fmla="*/ 601538 w 608271"/>
                    <a:gd name="connsiteY3" fmla="*/ 64239 h 413667"/>
                    <a:gd name="connsiteX4" fmla="*/ 577111 w 608271"/>
                    <a:gd name="connsiteY4" fmla="*/ 155842 h 413667"/>
                    <a:gd name="connsiteX5" fmla="*/ 224745 w 608271"/>
                    <a:gd name="connsiteY5" fmla="*/ 344543 h 413667"/>
                    <a:gd name="connsiteX6" fmla="*/ 50700 w 608271"/>
                    <a:gd name="connsiteY6" fmla="*/ 413551 h 413667"/>
                    <a:gd name="connsiteX7" fmla="*/ 13 w 608271"/>
                    <a:gd name="connsiteY7" fmla="*/ 290192 h 413667"/>
                    <a:gd name="connsiteX8" fmla="*/ 172837 w 608271"/>
                    <a:gd name="connsiteY8" fmla="*/ 104544 h 413667"/>
                    <a:gd name="connsiteX9" fmla="*/ 334058 w 608271"/>
                    <a:gd name="connsiteY9" fmla="*/ 5613 h 413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08271" h="413667">
                      <a:moveTo>
                        <a:pt x="334058" y="5613"/>
                      </a:moveTo>
                      <a:cubicBezTo>
                        <a:pt x="357264" y="31262"/>
                        <a:pt x="311463" y="67292"/>
                        <a:pt x="293142" y="96605"/>
                      </a:cubicBezTo>
                      <a:cubicBezTo>
                        <a:pt x="281539" y="114926"/>
                        <a:pt x="296196" y="127750"/>
                        <a:pt x="315738" y="119200"/>
                      </a:cubicBezTo>
                      <a:cubicBezTo>
                        <a:pt x="372531" y="95384"/>
                        <a:pt x="560012" y="12941"/>
                        <a:pt x="601538" y="64239"/>
                      </a:cubicBezTo>
                      <a:cubicBezTo>
                        <a:pt x="616195" y="82559"/>
                        <a:pt x="606424" y="120422"/>
                        <a:pt x="577111" y="155842"/>
                      </a:cubicBezTo>
                      <a:cubicBezTo>
                        <a:pt x="516653" y="230345"/>
                        <a:pt x="329173" y="320727"/>
                        <a:pt x="224745" y="344543"/>
                      </a:cubicBezTo>
                      <a:cubicBezTo>
                        <a:pt x="162455" y="358589"/>
                        <a:pt x="61692" y="416604"/>
                        <a:pt x="50700" y="413551"/>
                      </a:cubicBezTo>
                      <a:cubicBezTo>
                        <a:pt x="4288" y="401337"/>
                        <a:pt x="9784" y="343933"/>
                        <a:pt x="13" y="290192"/>
                      </a:cubicBezTo>
                      <a:cubicBezTo>
                        <a:pt x="-1208" y="284696"/>
                        <a:pt x="83677" y="232788"/>
                        <a:pt x="172837" y="104544"/>
                      </a:cubicBezTo>
                      <a:cubicBezTo>
                        <a:pt x="219249" y="37369"/>
                        <a:pt x="312684" y="-18204"/>
                        <a:pt x="334058" y="5613"/>
                      </a:cubicBezTo>
                      <a:close/>
                    </a:path>
                  </a:pathLst>
                </a:custGeom>
                <a:solidFill>
                  <a:srgbClr val="F2F2F2"/>
                </a:solidFill>
                <a:ln w="61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59" name="Freeform: Shape 58">
                  <a:extLst>
                    <a:ext uri="{FF2B5EF4-FFF2-40B4-BE49-F238E27FC236}">
                      <a16:creationId xmlns:a16="http://schemas.microsoft.com/office/drawing/2014/main" id="{ED981917-51A5-785F-B259-D667F9C0D5E7}"/>
                    </a:ext>
                  </a:extLst>
                </p:cNvPr>
                <p:cNvSpPr/>
                <p:nvPr/>
              </p:nvSpPr>
              <p:spPr>
                <a:xfrm>
                  <a:off x="9133947" y="3303969"/>
                  <a:ext cx="635839" cy="441072"/>
                </a:xfrm>
                <a:custGeom>
                  <a:avLst/>
                  <a:gdLst>
                    <a:gd name="connsiteX0" fmla="*/ 65072 w 635839"/>
                    <a:gd name="connsiteY0" fmla="*/ 441073 h 441072"/>
                    <a:gd name="connsiteX1" fmla="*/ 60797 w 635839"/>
                    <a:gd name="connsiteY1" fmla="*/ 440462 h 441072"/>
                    <a:gd name="connsiteX2" fmla="*/ 5224 w 635839"/>
                    <a:gd name="connsiteY2" fmla="*/ 340310 h 441072"/>
                    <a:gd name="connsiteX3" fmla="*/ 339 w 635839"/>
                    <a:gd name="connsiteY3" fmla="*/ 306722 h 441072"/>
                    <a:gd name="connsiteX4" fmla="*/ 19270 w 635839"/>
                    <a:gd name="connsiteY4" fmla="*/ 280463 h 441072"/>
                    <a:gd name="connsiteX5" fmla="*/ 175606 w 635839"/>
                    <a:gd name="connsiteY5" fmla="*/ 110692 h 441072"/>
                    <a:gd name="connsiteX6" fmla="*/ 329499 w 635839"/>
                    <a:gd name="connsiteY6" fmla="*/ 158 h 441072"/>
                    <a:gd name="connsiteX7" fmla="*/ 358811 w 635839"/>
                    <a:gd name="connsiteY7" fmla="*/ 9929 h 441072"/>
                    <a:gd name="connsiteX8" fmla="*/ 336827 w 635839"/>
                    <a:gd name="connsiteY8" fmla="*/ 94204 h 441072"/>
                    <a:gd name="connsiteX9" fmla="*/ 319117 w 635839"/>
                    <a:gd name="connsiteY9" fmla="*/ 117410 h 441072"/>
                    <a:gd name="connsiteX10" fmla="*/ 317285 w 635839"/>
                    <a:gd name="connsiteY10" fmla="*/ 122295 h 441072"/>
                    <a:gd name="connsiteX11" fmla="*/ 324613 w 635839"/>
                    <a:gd name="connsiteY11" fmla="*/ 120463 h 441072"/>
                    <a:gd name="connsiteX12" fmla="*/ 333773 w 635839"/>
                    <a:gd name="connsiteY12" fmla="*/ 116799 h 441072"/>
                    <a:gd name="connsiteX13" fmla="*/ 626292 w 635839"/>
                    <a:gd name="connsiteY13" fmla="*/ 69776 h 441072"/>
                    <a:gd name="connsiteX14" fmla="*/ 601864 w 635839"/>
                    <a:gd name="connsiteY14" fmla="*/ 178478 h 441072"/>
                    <a:gd name="connsiteX15" fmla="*/ 241560 w 635839"/>
                    <a:gd name="connsiteY15" fmla="*/ 372066 h 441072"/>
                    <a:gd name="connsiteX16" fmla="*/ 123087 w 635839"/>
                    <a:gd name="connsiteY16" fmla="*/ 419088 h 441072"/>
                    <a:gd name="connsiteX17" fmla="*/ 65072 w 635839"/>
                    <a:gd name="connsiteY17" fmla="*/ 441073 h 441072"/>
                    <a:gd name="connsiteX18" fmla="*/ 64461 w 635839"/>
                    <a:gd name="connsiteY18" fmla="*/ 414203 h 441072"/>
                    <a:gd name="connsiteX19" fmla="*/ 64461 w 635839"/>
                    <a:gd name="connsiteY19" fmla="*/ 414203 h 441072"/>
                    <a:gd name="connsiteX20" fmla="*/ 64461 w 635839"/>
                    <a:gd name="connsiteY20" fmla="*/ 414203 h 441072"/>
                    <a:gd name="connsiteX21" fmla="*/ 27820 w 635839"/>
                    <a:gd name="connsiteY21" fmla="*/ 307944 h 441072"/>
                    <a:gd name="connsiteX22" fmla="*/ 31484 w 635839"/>
                    <a:gd name="connsiteY22" fmla="*/ 336646 h 441072"/>
                    <a:gd name="connsiteX23" fmla="*/ 65072 w 635839"/>
                    <a:gd name="connsiteY23" fmla="*/ 413592 h 441072"/>
                    <a:gd name="connsiteX24" fmla="*/ 110873 w 635839"/>
                    <a:gd name="connsiteY24" fmla="*/ 394050 h 441072"/>
                    <a:gd name="connsiteX25" fmla="*/ 234842 w 635839"/>
                    <a:gd name="connsiteY25" fmla="*/ 345195 h 441072"/>
                    <a:gd name="connsiteX26" fmla="*/ 579880 w 635839"/>
                    <a:gd name="connsiteY26" fmla="*/ 160768 h 441072"/>
                    <a:gd name="connsiteX27" fmla="*/ 604307 w 635839"/>
                    <a:gd name="connsiteY27" fmla="*/ 86265 h 441072"/>
                    <a:gd name="connsiteX28" fmla="*/ 343544 w 635839"/>
                    <a:gd name="connsiteY28" fmla="*/ 141226 h 441072"/>
                    <a:gd name="connsiteX29" fmla="*/ 334384 w 635839"/>
                    <a:gd name="connsiteY29" fmla="*/ 144890 h 441072"/>
                    <a:gd name="connsiteX30" fmla="*/ 295300 w 635839"/>
                    <a:gd name="connsiteY30" fmla="*/ 138784 h 441072"/>
                    <a:gd name="connsiteX31" fmla="*/ 295300 w 635839"/>
                    <a:gd name="connsiteY31" fmla="*/ 102142 h 441072"/>
                    <a:gd name="connsiteX32" fmla="*/ 314842 w 635839"/>
                    <a:gd name="connsiteY32" fmla="*/ 75883 h 441072"/>
                    <a:gd name="connsiteX33" fmla="*/ 337437 w 635839"/>
                    <a:gd name="connsiteY33" fmla="*/ 27028 h 441072"/>
                    <a:gd name="connsiteX34" fmla="*/ 337437 w 635839"/>
                    <a:gd name="connsiteY34" fmla="*/ 27028 h 441072"/>
                    <a:gd name="connsiteX35" fmla="*/ 330109 w 635839"/>
                    <a:gd name="connsiteY35" fmla="*/ 25807 h 441072"/>
                    <a:gd name="connsiteX36" fmla="*/ 196980 w 635839"/>
                    <a:gd name="connsiteY36" fmla="*/ 124738 h 441072"/>
                    <a:gd name="connsiteX37" fmla="*/ 35759 w 635839"/>
                    <a:gd name="connsiteY37" fmla="*/ 300005 h 441072"/>
                    <a:gd name="connsiteX38" fmla="*/ 27820 w 635839"/>
                    <a:gd name="connsiteY38" fmla="*/ 307944 h 441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</a:cxnLst>
                  <a:rect l="l" t="t" r="r" b="b"/>
                  <a:pathLst>
                    <a:path w="635839" h="441072">
                      <a:moveTo>
                        <a:pt x="65072" y="441073"/>
                      </a:moveTo>
                      <a:cubicBezTo>
                        <a:pt x="63240" y="441073"/>
                        <a:pt x="62018" y="441073"/>
                        <a:pt x="60797" y="440462"/>
                      </a:cubicBezTo>
                      <a:cubicBezTo>
                        <a:pt x="15606" y="428249"/>
                        <a:pt x="10110" y="383669"/>
                        <a:pt x="5224" y="340310"/>
                      </a:cubicBezTo>
                      <a:cubicBezTo>
                        <a:pt x="4003" y="329318"/>
                        <a:pt x="2782" y="317715"/>
                        <a:pt x="339" y="306722"/>
                      </a:cubicBezTo>
                      <a:cubicBezTo>
                        <a:pt x="-1493" y="297562"/>
                        <a:pt x="4003" y="293287"/>
                        <a:pt x="19270" y="280463"/>
                      </a:cubicBezTo>
                      <a:cubicBezTo>
                        <a:pt x="46140" y="257867"/>
                        <a:pt x="109652" y="205348"/>
                        <a:pt x="175606" y="110692"/>
                      </a:cubicBezTo>
                      <a:cubicBezTo>
                        <a:pt x="213468" y="55730"/>
                        <a:pt x="286751" y="3211"/>
                        <a:pt x="329499" y="158"/>
                      </a:cubicBezTo>
                      <a:cubicBezTo>
                        <a:pt x="345376" y="-1063"/>
                        <a:pt x="353926" y="5043"/>
                        <a:pt x="358811" y="9929"/>
                      </a:cubicBezTo>
                      <a:cubicBezTo>
                        <a:pt x="383850" y="37410"/>
                        <a:pt x="356979" y="70387"/>
                        <a:pt x="336827" y="94204"/>
                      </a:cubicBezTo>
                      <a:cubicBezTo>
                        <a:pt x="330109" y="102753"/>
                        <a:pt x="323392" y="110081"/>
                        <a:pt x="319117" y="117410"/>
                      </a:cubicBezTo>
                      <a:cubicBezTo>
                        <a:pt x="317285" y="120463"/>
                        <a:pt x="317285" y="122295"/>
                        <a:pt x="317285" y="122295"/>
                      </a:cubicBezTo>
                      <a:cubicBezTo>
                        <a:pt x="317285" y="121684"/>
                        <a:pt x="320338" y="122295"/>
                        <a:pt x="324613" y="120463"/>
                      </a:cubicBezTo>
                      <a:lnTo>
                        <a:pt x="333773" y="116799"/>
                      </a:lnTo>
                      <a:cubicBezTo>
                        <a:pt x="455910" y="65501"/>
                        <a:pt x="585987" y="19089"/>
                        <a:pt x="626292" y="69776"/>
                      </a:cubicBezTo>
                      <a:cubicBezTo>
                        <a:pt x="645223" y="93593"/>
                        <a:pt x="635452" y="137562"/>
                        <a:pt x="601864" y="178478"/>
                      </a:cubicBezTo>
                      <a:cubicBezTo>
                        <a:pt x="540185" y="253593"/>
                        <a:pt x="354537" y="345806"/>
                        <a:pt x="241560" y="372066"/>
                      </a:cubicBezTo>
                      <a:cubicBezTo>
                        <a:pt x="207361" y="380004"/>
                        <a:pt x="158507" y="402600"/>
                        <a:pt x="123087" y="419088"/>
                      </a:cubicBezTo>
                      <a:cubicBezTo>
                        <a:pt x="85835" y="435577"/>
                        <a:pt x="73011" y="441073"/>
                        <a:pt x="65072" y="441073"/>
                      </a:cubicBezTo>
                      <a:close/>
                      <a:moveTo>
                        <a:pt x="64461" y="414203"/>
                      </a:moveTo>
                      <a:cubicBezTo>
                        <a:pt x="64461" y="414203"/>
                        <a:pt x="64461" y="414203"/>
                        <a:pt x="64461" y="414203"/>
                      </a:cubicBezTo>
                      <a:cubicBezTo>
                        <a:pt x="64461" y="414203"/>
                        <a:pt x="64461" y="414203"/>
                        <a:pt x="64461" y="414203"/>
                      </a:cubicBezTo>
                      <a:close/>
                      <a:moveTo>
                        <a:pt x="27820" y="307944"/>
                      </a:moveTo>
                      <a:cubicBezTo>
                        <a:pt x="29652" y="317715"/>
                        <a:pt x="30263" y="327485"/>
                        <a:pt x="31484" y="336646"/>
                      </a:cubicBezTo>
                      <a:cubicBezTo>
                        <a:pt x="36369" y="378783"/>
                        <a:pt x="40644" y="405653"/>
                        <a:pt x="65072" y="413592"/>
                      </a:cubicBezTo>
                      <a:cubicBezTo>
                        <a:pt x="71789" y="411760"/>
                        <a:pt x="92552" y="402600"/>
                        <a:pt x="110873" y="394050"/>
                      </a:cubicBezTo>
                      <a:cubicBezTo>
                        <a:pt x="147514" y="376951"/>
                        <a:pt x="197590" y="353745"/>
                        <a:pt x="234842" y="345195"/>
                      </a:cubicBezTo>
                      <a:cubicBezTo>
                        <a:pt x="342934" y="320157"/>
                        <a:pt x="523086" y="230386"/>
                        <a:pt x="579880" y="160768"/>
                      </a:cubicBezTo>
                      <a:cubicBezTo>
                        <a:pt x="606139" y="129013"/>
                        <a:pt x="612857" y="97257"/>
                        <a:pt x="604307" y="86265"/>
                      </a:cubicBezTo>
                      <a:cubicBezTo>
                        <a:pt x="582322" y="58784"/>
                        <a:pt x="494994" y="77715"/>
                        <a:pt x="343544" y="141226"/>
                      </a:cubicBezTo>
                      <a:lnTo>
                        <a:pt x="334384" y="144890"/>
                      </a:lnTo>
                      <a:cubicBezTo>
                        <a:pt x="319117" y="151608"/>
                        <a:pt x="303850" y="149165"/>
                        <a:pt x="295300" y="138784"/>
                      </a:cubicBezTo>
                      <a:cubicBezTo>
                        <a:pt x="289193" y="131455"/>
                        <a:pt x="285529" y="118020"/>
                        <a:pt x="295300" y="102142"/>
                      </a:cubicBezTo>
                      <a:cubicBezTo>
                        <a:pt x="300796" y="93593"/>
                        <a:pt x="308125" y="84433"/>
                        <a:pt x="314842" y="75883"/>
                      </a:cubicBezTo>
                      <a:cubicBezTo>
                        <a:pt x="333773" y="53288"/>
                        <a:pt x="345987" y="36799"/>
                        <a:pt x="337437" y="27028"/>
                      </a:cubicBezTo>
                      <a:cubicBezTo>
                        <a:pt x="337437" y="27028"/>
                        <a:pt x="337437" y="27028"/>
                        <a:pt x="337437" y="27028"/>
                      </a:cubicBezTo>
                      <a:cubicBezTo>
                        <a:pt x="336827" y="26417"/>
                        <a:pt x="334995" y="25807"/>
                        <a:pt x="330109" y="25807"/>
                      </a:cubicBezTo>
                      <a:cubicBezTo>
                        <a:pt x="299575" y="27639"/>
                        <a:pt x="233621" y="72219"/>
                        <a:pt x="196980" y="124738"/>
                      </a:cubicBezTo>
                      <a:cubicBezTo>
                        <a:pt x="129194" y="223058"/>
                        <a:pt x="63850" y="276799"/>
                        <a:pt x="35759" y="300005"/>
                      </a:cubicBezTo>
                      <a:cubicBezTo>
                        <a:pt x="33316" y="303669"/>
                        <a:pt x="30263" y="306111"/>
                        <a:pt x="27820" y="30794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61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</p:grp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5F2BB0AD-3431-DCC8-00D1-3320251309A9}"/>
                  </a:ext>
                </a:extLst>
              </p:cNvPr>
              <p:cNvSpPr/>
              <p:nvPr/>
            </p:nvSpPr>
            <p:spPr>
              <a:xfrm>
                <a:off x="8000492" y="2534663"/>
                <a:ext cx="1248602" cy="1549696"/>
              </a:xfrm>
              <a:custGeom>
                <a:avLst/>
                <a:gdLst>
                  <a:gd name="connsiteX0" fmla="*/ 1248603 w 1248602"/>
                  <a:gd name="connsiteY0" fmla="*/ 1242745 h 1549696"/>
                  <a:gd name="connsiteX1" fmla="*/ 1121580 w 1248602"/>
                  <a:gd name="connsiteY1" fmla="*/ 1032059 h 1549696"/>
                  <a:gd name="connsiteX2" fmla="*/ 616543 w 1248602"/>
                  <a:gd name="connsiteY2" fmla="*/ 1074196 h 1549696"/>
                  <a:gd name="connsiteX3" fmla="*/ 455933 w 1248602"/>
                  <a:gd name="connsiteY3" fmla="*/ 385953 h 1549696"/>
                  <a:gd name="connsiteX4" fmla="*/ 698375 w 1248602"/>
                  <a:gd name="connsiteY4" fmla="*/ 0 h 1549696"/>
                  <a:gd name="connsiteX5" fmla="*/ 137766 w 1248602"/>
                  <a:gd name="connsiteY5" fmla="*/ 445190 h 1549696"/>
                  <a:gd name="connsiteX6" fmla="*/ 386315 w 1248602"/>
                  <a:gd name="connsiteY6" fmla="*/ 1539539 h 1549696"/>
                  <a:gd name="connsiteX7" fmla="*/ 1248603 w 1248602"/>
                  <a:gd name="connsiteY7" fmla="*/ 1242745 h 1549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48602" h="1549696">
                    <a:moveTo>
                      <a:pt x="1248603" y="1242745"/>
                    </a:moveTo>
                    <a:lnTo>
                      <a:pt x="1121580" y="1032059"/>
                    </a:lnTo>
                    <a:cubicBezTo>
                      <a:pt x="1121580" y="1032059"/>
                      <a:pt x="760054" y="1137707"/>
                      <a:pt x="616543" y="1074196"/>
                    </a:cubicBezTo>
                    <a:cubicBezTo>
                      <a:pt x="365551" y="963662"/>
                      <a:pt x="413185" y="577709"/>
                      <a:pt x="455933" y="385953"/>
                    </a:cubicBezTo>
                    <a:cubicBezTo>
                      <a:pt x="498681" y="194198"/>
                      <a:pt x="698375" y="0"/>
                      <a:pt x="698375" y="0"/>
                    </a:cubicBezTo>
                    <a:cubicBezTo>
                      <a:pt x="698375" y="0"/>
                      <a:pt x="318529" y="143511"/>
                      <a:pt x="137766" y="445190"/>
                    </a:cubicBezTo>
                    <a:cubicBezTo>
                      <a:pt x="-30173" y="725495"/>
                      <a:pt x="-137043" y="1424119"/>
                      <a:pt x="386315" y="1539539"/>
                    </a:cubicBezTo>
                    <a:cubicBezTo>
                      <a:pt x="727688" y="1615264"/>
                      <a:pt x="1248603" y="1242745"/>
                      <a:pt x="1248603" y="1242745"/>
                    </a:cubicBezTo>
                    <a:close/>
                  </a:path>
                </a:pathLst>
              </a:custGeom>
              <a:solidFill>
                <a:srgbClr val="F2F2F2"/>
              </a:solidFill>
              <a:ln w="61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8A870859-9024-4555-237B-2F153FB63A77}"/>
                  </a:ext>
                </a:extLst>
              </p:cNvPr>
              <p:cNvSpPr/>
              <p:nvPr/>
            </p:nvSpPr>
            <p:spPr>
              <a:xfrm>
                <a:off x="7986801" y="2521010"/>
                <a:ext cx="1275802" cy="1577007"/>
              </a:xfrm>
              <a:custGeom>
                <a:avLst/>
                <a:gdLst>
                  <a:gd name="connsiteX0" fmla="*/ 498937 w 1275802"/>
                  <a:gd name="connsiteY0" fmla="*/ 1577008 h 1577007"/>
                  <a:gd name="connsiteX1" fmla="*/ 396341 w 1275802"/>
                  <a:gd name="connsiteY1" fmla="*/ 1566626 h 1577007"/>
                  <a:gd name="connsiteX2" fmla="*/ 53747 w 1275802"/>
                  <a:gd name="connsiteY2" fmla="*/ 1288764 h 1577007"/>
                  <a:gd name="connsiteX3" fmla="*/ 139243 w 1275802"/>
                  <a:gd name="connsiteY3" fmla="*/ 452125 h 1577007"/>
                  <a:gd name="connsiteX4" fmla="*/ 706570 w 1275802"/>
                  <a:gd name="connsiteY4" fmla="*/ 828 h 1577007"/>
                  <a:gd name="connsiteX5" fmla="*/ 724280 w 1275802"/>
                  <a:gd name="connsiteY5" fmla="*/ 8767 h 1577007"/>
                  <a:gd name="connsiteX6" fmla="*/ 716341 w 1275802"/>
                  <a:gd name="connsiteY6" fmla="*/ 26477 h 1577007"/>
                  <a:gd name="connsiteX7" fmla="*/ 162449 w 1275802"/>
                  <a:gd name="connsiteY7" fmla="*/ 466171 h 1577007"/>
                  <a:gd name="connsiteX8" fmla="*/ 78785 w 1275802"/>
                  <a:gd name="connsiteY8" fmla="*/ 1278383 h 1577007"/>
                  <a:gd name="connsiteX9" fmla="*/ 401838 w 1275802"/>
                  <a:gd name="connsiteY9" fmla="*/ 1540367 h 1577007"/>
                  <a:gd name="connsiteX10" fmla="*/ 497104 w 1275802"/>
                  <a:gd name="connsiteY10" fmla="*/ 1550138 h 1577007"/>
                  <a:gd name="connsiteX11" fmla="*/ 1243362 w 1275802"/>
                  <a:gd name="connsiteY11" fmla="*/ 1252734 h 1577007"/>
                  <a:gd name="connsiteX12" fmla="*/ 1128553 w 1275802"/>
                  <a:gd name="connsiteY12" fmla="*/ 1061589 h 1577007"/>
                  <a:gd name="connsiteX13" fmla="*/ 624127 w 1275802"/>
                  <a:gd name="connsiteY13" fmla="*/ 1100062 h 1577007"/>
                  <a:gd name="connsiteX14" fmla="*/ 436036 w 1275802"/>
                  <a:gd name="connsiteY14" fmla="*/ 499758 h 1577007"/>
                  <a:gd name="connsiteX15" fmla="*/ 451303 w 1275802"/>
                  <a:gd name="connsiteY15" fmla="*/ 488155 h 1577007"/>
                  <a:gd name="connsiteX16" fmla="*/ 462906 w 1275802"/>
                  <a:gd name="connsiteY16" fmla="*/ 503422 h 1577007"/>
                  <a:gd name="connsiteX17" fmla="*/ 635119 w 1275802"/>
                  <a:gd name="connsiteY17" fmla="*/ 1074414 h 1577007"/>
                  <a:gd name="connsiteX18" fmla="*/ 1130996 w 1275802"/>
                  <a:gd name="connsiteY18" fmla="*/ 1031666 h 1577007"/>
                  <a:gd name="connsiteX19" fmla="*/ 1146263 w 1275802"/>
                  <a:gd name="connsiteY19" fmla="*/ 1037772 h 1577007"/>
                  <a:gd name="connsiteX20" fmla="*/ 1273897 w 1275802"/>
                  <a:gd name="connsiteY20" fmla="*/ 1249070 h 1577007"/>
                  <a:gd name="connsiteX21" fmla="*/ 1270232 w 1275802"/>
                  <a:gd name="connsiteY21" fmla="*/ 1267390 h 1577007"/>
                  <a:gd name="connsiteX22" fmla="*/ 498937 w 1275802"/>
                  <a:gd name="connsiteY22" fmla="*/ 1577008 h 1577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275802" h="1577007">
                    <a:moveTo>
                      <a:pt x="498937" y="1577008"/>
                    </a:moveTo>
                    <a:cubicBezTo>
                      <a:pt x="463517" y="1577008"/>
                      <a:pt x="429318" y="1573955"/>
                      <a:pt x="396341" y="1566626"/>
                    </a:cubicBezTo>
                    <a:cubicBezTo>
                      <a:pt x="232678" y="1530596"/>
                      <a:pt x="117869" y="1436550"/>
                      <a:pt x="53747" y="1288764"/>
                    </a:cubicBezTo>
                    <a:cubicBezTo>
                      <a:pt x="-64726" y="1012734"/>
                      <a:pt x="34815" y="626170"/>
                      <a:pt x="139243" y="452125"/>
                    </a:cubicBezTo>
                    <a:cubicBezTo>
                      <a:pt x="320616" y="149225"/>
                      <a:pt x="702906" y="2660"/>
                      <a:pt x="706570" y="828"/>
                    </a:cubicBezTo>
                    <a:cubicBezTo>
                      <a:pt x="713287" y="-1615"/>
                      <a:pt x="721226" y="1439"/>
                      <a:pt x="724280" y="8767"/>
                    </a:cubicBezTo>
                    <a:cubicBezTo>
                      <a:pt x="726722" y="16095"/>
                      <a:pt x="723669" y="23424"/>
                      <a:pt x="716341" y="26477"/>
                    </a:cubicBezTo>
                    <a:cubicBezTo>
                      <a:pt x="712677" y="27698"/>
                      <a:pt x="338937" y="171820"/>
                      <a:pt x="162449" y="466171"/>
                    </a:cubicBezTo>
                    <a:cubicBezTo>
                      <a:pt x="61075" y="635941"/>
                      <a:pt x="-36024" y="1011513"/>
                      <a:pt x="78785" y="1278383"/>
                    </a:cubicBezTo>
                    <a:cubicBezTo>
                      <a:pt x="138632" y="1418230"/>
                      <a:pt x="247945" y="1506168"/>
                      <a:pt x="401838" y="1540367"/>
                    </a:cubicBezTo>
                    <a:cubicBezTo>
                      <a:pt x="432372" y="1547084"/>
                      <a:pt x="464127" y="1550138"/>
                      <a:pt x="497104" y="1550138"/>
                    </a:cubicBezTo>
                    <a:cubicBezTo>
                      <a:pt x="795730" y="1550138"/>
                      <a:pt x="1176187" y="1298535"/>
                      <a:pt x="1243362" y="1252734"/>
                    </a:cubicBezTo>
                    <a:lnTo>
                      <a:pt x="1128553" y="1061589"/>
                    </a:lnTo>
                    <a:cubicBezTo>
                      <a:pt x="1067485" y="1078688"/>
                      <a:pt x="759089" y="1159299"/>
                      <a:pt x="624127" y="1100062"/>
                    </a:cubicBezTo>
                    <a:cubicBezTo>
                      <a:pt x="407334" y="1004795"/>
                      <a:pt x="402448" y="720827"/>
                      <a:pt x="436036" y="499758"/>
                    </a:cubicBezTo>
                    <a:cubicBezTo>
                      <a:pt x="437257" y="492430"/>
                      <a:pt x="443975" y="486934"/>
                      <a:pt x="451303" y="488155"/>
                    </a:cubicBezTo>
                    <a:cubicBezTo>
                      <a:pt x="458631" y="489377"/>
                      <a:pt x="464127" y="496094"/>
                      <a:pt x="462906" y="503422"/>
                    </a:cubicBezTo>
                    <a:cubicBezTo>
                      <a:pt x="436647" y="676857"/>
                      <a:pt x="423822" y="981589"/>
                      <a:pt x="635119" y="1074414"/>
                    </a:cubicBezTo>
                    <a:cubicBezTo>
                      <a:pt x="772524" y="1134871"/>
                      <a:pt x="1127332" y="1032887"/>
                      <a:pt x="1130996" y="1031666"/>
                    </a:cubicBezTo>
                    <a:cubicBezTo>
                      <a:pt x="1137103" y="1029834"/>
                      <a:pt x="1143210" y="1032276"/>
                      <a:pt x="1146263" y="1037772"/>
                    </a:cubicBezTo>
                    <a:lnTo>
                      <a:pt x="1273897" y="1249070"/>
                    </a:lnTo>
                    <a:cubicBezTo>
                      <a:pt x="1277561" y="1255177"/>
                      <a:pt x="1275729" y="1263115"/>
                      <a:pt x="1270232" y="1267390"/>
                    </a:cubicBezTo>
                    <a:cubicBezTo>
                      <a:pt x="1250691" y="1281436"/>
                      <a:pt x="832982" y="1577008"/>
                      <a:pt x="498937" y="1577008"/>
                    </a:cubicBezTo>
                    <a:close/>
                  </a:path>
                </a:pathLst>
              </a:custGeom>
              <a:solidFill>
                <a:srgbClr val="000000"/>
              </a:solidFill>
              <a:ln w="61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  <p:grpSp>
          <p:nvGrpSpPr>
            <p:cNvPr id="62" name="Graphic 34">
              <a:extLst>
                <a:ext uri="{FF2B5EF4-FFF2-40B4-BE49-F238E27FC236}">
                  <a16:creationId xmlns:a16="http://schemas.microsoft.com/office/drawing/2014/main" id="{E2316B97-E8E5-F69A-0539-57D203DC4C70}"/>
                </a:ext>
              </a:extLst>
            </p:cNvPr>
            <p:cNvGrpSpPr/>
            <p:nvPr/>
          </p:nvGrpSpPr>
          <p:grpSpPr>
            <a:xfrm>
              <a:off x="8698867" y="1829948"/>
              <a:ext cx="543069" cy="861050"/>
              <a:chOff x="8698867" y="1829948"/>
              <a:chExt cx="543069" cy="861050"/>
            </a:xfrm>
          </p:grpSpPr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3F193615-ACAD-53B0-D124-FA3F4AE87D0B}"/>
                  </a:ext>
                </a:extLst>
              </p:cNvPr>
              <p:cNvSpPr/>
              <p:nvPr/>
            </p:nvSpPr>
            <p:spPr>
              <a:xfrm>
                <a:off x="8713523" y="1843179"/>
                <a:ext cx="516029" cy="834000"/>
              </a:xfrm>
              <a:custGeom>
                <a:avLst/>
                <a:gdLst>
                  <a:gd name="connsiteX0" fmla="*/ 94046 w 516029"/>
                  <a:gd name="connsiteY0" fmla="*/ 253011 h 834000"/>
                  <a:gd name="connsiteX1" fmla="*/ 109923 w 516029"/>
                  <a:gd name="connsiteY1" fmla="*/ 237744 h 834000"/>
                  <a:gd name="connsiteX2" fmla="*/ 140458 w 516029"/>
                  <a:gd name="connsiteY2" fmla="*/ 79577 h 834000"/>
                  <a:gd name="connsiteX3" fmla="*/ 318167 w 516029"/>
                  <a:gd name="connsiteY3" fmla="*/ 14844 h 834000"/>
                  <a:gd name="connsiteX4" fmla="*/ 442747 w 516029"/>
                  <a:gd name="connsiteY4" fmla="*/ 163851 h 834000"/>
                  <a:gd name="connsiteX5" fmla="*/ 446411 w 516029"/>
                  <a:gd name="connsiteY5" fmla="*/ 183393 h 834000"/>
                  <a:gd name="connsiteX6" fmla="*/ 429312 w 516029"/>
                  <a:gd name="connsiteY6" fmla="*/ 220645 h 834000"/>
                  <a:gd name="connsiteX7" fmla="*/ 430533 w 516029"/>
                  <a:gd name="connsiteY7" fmla="*/ 253622 h 834000"/>
                  <a:gd name="connsiteX8" fmla="*/ 454961 w 516029"/>
                  <a:gd name="connsiteY8" fmla="*/ 338507 h 834000"/>
                  <a:gd name="connsiteX9" fmla="*/ 365190 w 516029"/>
                  <a:gd name="connsiteY9" fmla="*/ 390416 h 834000"/>
                  <a:gd name="connsiteX10" fmla="*/ 404885 w 516029"/>
                  <a:gd name="connsiteY10" fmla="*/ 635301 h 834000"/>
                  <a:gd name="connsiteX11" fmla="*/ 420762 w 516029"/>
                  <a:gd name="connsiteY11" fmla="*/ 658507 h 834000"/>
                  <a:gd name="connsiteX12" fmla="*/ 516029 w 516029"/>
                  <a:gd name="connsiteY12" fmla="*/ 670720 h 834000"/>
                  <a:gd name="connsiteX13" fmla="*/ 298015 w 516029"/>
                  <a:gd name="connsiteY13" fmla="*/ 827667 h 834000"/>
                  <a:gd name="connsiteX14" fmla="*/ 0 w 516029"/>
                  <a:gd name="connsiteY14" fmla="*/ 746445 h 834000"/>
                  <a:gd name="connsiteX15" fmla="*/ 164885 w 516029"/>
                  <a:gd name="connsiteY15" fmla="*/ 400797 h 834000"/>
                  <a:gd name="connsiteX16" fmla="*/ 150839 w 516029"/>
                  <a:gd name="connsiteY16" fmla="*/ 388584 h 834000"/>
                  <a:gd name="connsiteX17" fmla="*/ 45191 w 516029"/>
                  <a:gd name="connsiteY17" fmla="*/ 320187 h 834000"/>
                  <a:gd name="connsiteX18" fmla="*/ 94046 w 516029"/>
                  <a:gd name="connsiteY18" fmla="*/ 253011 h 834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16029" h="834000">
                    <a:moveTo>
                      <a:pt x="94046" y="253011"/>
                    </a:moveTo>
                    <a:cubicBezTo>
                      <a:pt x="103206" y="253622"/>
                      <a:pt x="110534" y="246905"/>
                      <a:pt x="109923" y="237744"/>
                    </a:cubicBezTo>
                    <a:cubicBezTo>
                      <a:pt x="107481" y="194996"/>
                      <a:pt x="97710" y="113775"/>
                      <a:pt x="140458" y="79577"/>
                    </a:cubicBezTo>
                    <a:cubicBezTo>
                      <a:pt x="195419" y="36218"/>
                      <a:pt x="286412" y="-29736"/>
                      <a:pt x="318167" y="14844"/>
                    </a:cubicBezTo>
                    <a:cubicBezTo>
                      <a:pt x="346259" y="53928"/>
                      <a:pt x="371907" y="132096"/>
                      <a:pt x="442747" y="163851"/>
                    </a:cubicBezTo>
                    <a:cubicBezTo>
                      <a:pt x="449465" y="166905"/>
                      <a:pt x="449465" y="176676"/>
                      <a:pt x="446411" y="183393"/>
                    </a:cubicBezTo>
                    <a:lnTo>
                      <a:pt x="429312" y="220645"/>
                    </a:lnTo>
                    <a:cubicBezTo>
                      <a:pt x="425648" y="227973"/>
                      <a:pt x="427480" y="245683"/>
                      <a:pt x="430533" y="253622"/>
                    </a:cubicBezTo>
                    <a:cubicBezTo>
                      <a:pt x="439083" y="278049"/>
                      <a:pt x="459846" y="328736"/>
                      <a:pt x="454961" y="338507"/>
                    </a:cubicBezTo>
                    <a:cubicBezTo>
                      <a:pt x="445190" y="358049"/>
                      <a:pt x="365190" y="390416"/>
                      <a:pt x="365190" y="390416"/>
                    </a:cubicBezTo>
                    <a:lnTo>
                      <a:pt x="404885" y="635301"/>
                    </a:lnTo>
                    <a:cubicBezTo>
                      <a:pt x="406106" y="644461"/>
                      <a:pt x="411602" y="660339"/>
                      <a:pt x="420762" y="658507"/>
                    </a:cubicBezTo>
                    <a:lnTo>
                      <a:pt x="516029" y="670720"/>
                    </a:lnTo>
                    <a:cubicBezTo>
                      <a:pt x="516029" y="670720"/>
                      <a:pt x="503205" y="802018"/>
                      <a:pt x="298015" y="827667"/>
                    </a:cubicBezTo>
                    <a:cubicBezTo>
                      <a:pt x="29924" y="861865"/>
                      <a:pt x="0" y="746445"/>
                      <a:pt x="0" y="746445"/>
                    </a:cubicBezTo>
                    <a:cubicBezTo>
                      <a:pt x="0" y="746445"/>
                      <a:pt x="263816" y="690262"/>
                      <a:pt x="164885" y="400797"/>
                    </a:cubicBezTo>
                    <a:cubicBezTo>
                      <a:pt x="162442" y="394690"/>
                      <a:pt x="157557" y="389805"/>
                      <a:pt x="150839" y="388584"/>
                    </a:cubicBezTo>
                    <a:cubicBezTo>
                      <a:pt x="125801" y="383698"/>
                      <a:pt x="56794" y="365988"/>
                      <a:pt x="45191" y="320187"/>
                    </a:cubicBezTo>
                    <a:cubicBezTo>
                      <a:pt x="32977" y="272553"/>
                      <a:pt x="62901" y="250569"/>
                      <a:pt x="94046" y="253011"/>
                    </a:cubicBezTo>
                    <a:close/>
                  </a:path>
                </a:pathLst>
              </a:custGeom>
              <a:solidFill>
                <a:srgbClr val="F2F2F2"/>
              </a:solidFill>
              <a:ln w="61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AD8041E6-37CF-49D6-2D06-9DC413D369CD}"/>
                  </a:ext>
                </a:extLst>
              </p:cNvPr>
              <p:cNvSpPr/>
              <p:nvPr/>
            </p:nvSpPr>
            <p:spPr>
              <a:xfrm>
                <a:off x="8698867" y="1829948"/>
                <a:ext cx="543069" cy="861050"/>
              </a:xfrm>
              <a:custGeom>
                <a:avLst/>
                <a:gdLst>
                  <a:gd name="connsiteX0" fmla="*/ 219847 w 543069"/>
                  <a:gd name="connsiteY0" fmla="*/ 861051 h 861050"/>
                  <a:gd name="connsiteX1" fmla="*/ 611 w 543069"/>
                  <a:gd name="connsiteY1" fmla="*/ 763341 h 861050"/>
                  <a:gd name="connsiteX2" fmla="*/ 2443 w 543069"/>
                  <a:gd name="connsiteY2" fmla="*/ 752959 h 861050"/>
                  <a:gd name="connsiteX3" fmla="*/ 10992 w 543069"/>
                  <a:gd name="connsiteY3" fmla="*/ 746853 h 861050"/>
                  <a:gd name="connsiteX4" fmla="*/ 161832 w 543069"/>
                  <a:gd name="connsiteY4" fmla="*/ 638761 h 861050"/>
                  <a:gd name="connsiteX5" fmla="*/ 166106 w 543069"/>
                  <a:gd name="connsiteY5" fmla="*/ 419525 h 861050"/>
                  <a:gd name="connsiteX6" fmla="*/ 162442 w 543069"/>
                  <a:gd name="connsiteY6" fmla="*/ 415861 h 861050"/>
                  <a:gd name="connsiteX7" fmla="*/ 46412 w 543069"/>
                  <a:gd name="connsiteY7" fmla="*/ 337693 h 861050"/>
                  <a:gd name="connsiteX8" fmla="*/ 58015 w 543069"/>
                  <a:gd name="connsiteY8" fmla="*/ 272350 h 861050"/>
                  <a:gd name="connsiteX9" fmla="*/ 109923 w 543069"/>
                  <a:gd name="connsiteY9" fmla="*/ 252808 h 861050"/>
                  <a:gd name="connsiteX10" fmla="*/ 110534 w 543069"/>
                  <a:gd name="connsiteY10" fmla="*/ 252808 h 861050"/>
                  <a:gd name="connsiteX11" fmla="*/ 109923 w 543069"/>
                  <a:gd name="connsiteY11" fmla="*/ 239983 h 861050"/>
                  <a:gd name="connsiteX12" fmla="*/ 146565 w 543069"/>
                  <a:gd name="connsiteY12" fmla="*/ 82427 h 861050"/>
                  <a:gd name="connsiteX13" fmla="*/ 310228 w 543069"/>
                  <a:gd name="connsiteY13" fmla="*/ 595 h 861050"/>
                  <a:gd name="connsiteX14" fmla="*/ 343205 w 543069"/>
                  <a:gd name="connsiteY14" fmla="*/ 20747 h 861050"/>
                  <a:gd name="connsiteX15" fmla="*/ 365190 w 543069"/>
                  <a:gd name="connsiteY15" fmla="*/ 57388 h 861050"/>
                  <a:gd name="connsiteX16" fmla="*/ 461678 w 543069"/>
                  <a:gd name="connsiteY16" fmla="*/ 165480 h 861050"/>
                  <a:gd name="connsiteX17" fmla="*/ 473892 w 543069"/>
                  <a:gd name="connsiteY17" fmla="*/ 178915 h 861050"/>
                  <a:gd name="connsiteX18" fmla="*/ 471449 w 543069"/>
                  <a:gd name="connsiteY18" fmla="*/ 203342 h 861050"/>
                  <a:gd name="connsiteX19" fmla="*/ 454961 w 543069"/>
                  <a:gd name="connsiteY19" fmla="*/ 239983 h 861050"/>
                  <a:gd name="connsiteX20" fmla="*/ 456793 w 543069"/>
                  <a:gd name="connsiteY20" fmla="*/ 262579 h 861050"/>
                  <a:gd name="connsiteX21" fmla="*/ 461678 w 543069"/>
                  <a:gd name="connsiteY21" fmla="*/ 275403 h 861050"/>
                  <a:gd name="connsiteX22" fmla="*/ 480610 w 543069"/>
                  <a:gd name="connsiteY22" fmla="*/ 358456 h 861050"/>
                  <a:gd name="connsiteX23" fmla="*/ 393892 w 543069"/>
                  <a:gd name="connsiteY23" fmla="*/ 412807 h 861050"/>
                  <a:gd name="connsiteX24" fmla="*/ 431755 w 543069"/>
                  <a:gd name="connsiteY24" fmla="*/ 647311 h 861050"/>
                  <a:gd name="connsiteX25" fmla="*/ 435419 w 543069"/>
                  <a:gd name="connsiteY25" fmla="*/ 658914 h 861050"/>
                  <a:gd name="connsiteX26" fmla="*/ 436029 w 543069"/>
                  <a:gd name="connsiteY26" fmla="*/ 658914 h 861050"/>
                  <a:gd name="connsiteX27" fmla="*/ 531296 w 543069"/>
                  <a:gd name="connsiteY27" fmla="*/ 671127 h 861050"/>
                  <a:gd name="connsiteX28" fmla="*/ 542899 w 543069"/>
                  <a:gd name="connsiteY28" fmla="*/ 685784 h 861050"/>
                  <a:gd name="connsiteX29" fmla="*/ 313282 w 543069"/>
                  <a:gd name="connsiteY29" fmla="*/ 854944 h 861050"/>
                  <a:gd name="connsiteX30" fmla="*/ 219847 w 543069"/>
                  <a:gd name="connsiteY30" fmla="*/ 861051 h 861050"/>
                  <a:gd name="connsiteX31" fmla="*/ 33588 w 543069"/>
                  <a:gd name="connsiteY31" fmla="*/ 769448 h 861050"/>
                  <a:gd name="connsiteX32" fmla="*/ 310228 w 543069"/>
                  <a:gd name="connsiteY32" fmla="*/ 828074 h 861050"/>
                  <a:gd name="connsiteX33" fmla="*/ 513587 w 543069"/>
                  <a:gd name="connsiteY33" fmla="*/ 696166 h 861050"/>
                  <a:gd name="connsiteX34" fmla="*/ 434808 w 543069"/>
                  <a:gd name="connsiteY34" fmla="*/ 686395 h 861050"/>
                  <a:gd name="connsiteX35" fmla="*/ 421373 w 543069"/>
                  <a:gd name="connsiteY35" fmla="*/ 682731 h 861050"/>
                  <a:gd name="connsiteX36" fmla="*/ 405495 w 543069"/>
                  <a:gd name="connsiteY36" fmla="*/ 652196 h 861050"/>
                  <a:gd name="connsiteX37" fmla="*/ 365801 w 543069"/>
                  <a:gd name="connsiteY37" fmla="*/ 407311 h 861050"/>
                  <a:gd name="connsiteX38" fmla="*/ 374350 w 543069"/>
                  <a:gd name="connsiteY38" fmla="*/ 392655 h 861050"/>
                  <a:gd name="connsiteX39" fmla="*/ 456793 w 543069"/>
                  <a:gd name="connsiteY39" fmla="*/ 348075 h 861050"/>
                  <a:gd name="connsiteX40" fmla="*/ 437251 w 543069"/>
                  <a:gd name="connsiteY40" fmla="*/ 285785 h 861050"/>
                  <a:gd name="connsiteX41" fmla="*/ 432365 w 543069"/>
                  <a:gd name="connsiteY41" fmla="*/ 272960 h 861050"/>
                  <a:gd name="connsiteX42" fmla="*/ 431755 w 543069"/>
                  <a:gd name="connsiteY42" fmla="*/ 228991 h 861050"/>
                  <a:gd name="connsiteX43" fmla="*/ 448243 w 543069"/>
                  <a:gd name="connsiteY43" fmla="*/ 192350 h 861050"/>
                  <a:gd name="connsiteX44" fmla="*/ 448854 w 543069"/>
                  <a:gd name="connsiteY44" fmla="*/ 189907 h 861050"/>
                  <a:gd name="connsiteX45" fmla="*/ 341984 w 543069"/>
                  <a:gd name="connsiteY45" fmla="*/ 71434 h 861050"/>
                  <a:gd name="connsiteX46" fmla="*/ 321221 w 543069"/>
                  <a:gd name="connsiteY46" fmla="*/ 37236 h 861050"/>
                  <a:gd name="connsiteX47" fmla="*/ 306564 w 543069"/>
                  <a:gd name="connsiteY47" fmla="*/ 28686 h 861050"/>
                  <a:gd name="connsiteX48" fmla="*/ 163664 w 543069"/>
                  <a:gd name="connsiteY48" fmla="*/ 105022 h 861050"/>
                  <a:gd name="connsiteX49" fmla="*/ 137404 w 543069"/>
                  <a:gd name="connsiteY49" fmla="*/ 239373 h 861050"/>
                  <a:gd name="connsiteX50" fmla="*/ 138015 w 543069"/>
                  <a:gd name="connsiteY50" fmla="*/ 251586 h 861050"/>
                  <a:gd name="connsiteX51" fmla="*/ 129465 w 543069"/>
                  <a:gd name="connsiteY51" fmla="*/ 273571 h 861050"/>
                  <a:gd name="connsiteX52" fmla="*/ 106870 w 543069"/>
                  <a:gd name="connsiteY52" fmla="*/ 281510 h 861050"/>
                  <a:gd name="connsiteX53" fmla="*/ 78168 w 543069"/>
                  <a:gd name="connsiteY53" fmla="*/ 291892 h 861050"/>
                  <a:gd name="connsiteX54" fmla="*/ 72672 w 543069"/>
                  <a:gd name="connsiteY54" fmla="*/ 332808 h 861050"/>
                  <a:gd name="connsiteX55" fmla="*/ 167328 w 543069"/>
                  <a:gd name="connsiteY55" fmla="*/ 390823 h 861050"/>
                  <a:gd name="connsiteX56" fmla="*/ 191755 w 543069"/>
                  <a:gd name="connsiteY56" fmla="*/ 412197 h 861050"/>
                  <a:gd name="connsiteX57" fmla="*/ 185648 w 543069"/>
                  <a:gd name="connsiteY57" fmla="*/ 654028 h 861050"/>
                  <a:gd name="connsiteX58" fmla="*/ 33588 w 543069"/>
                  <a:gd name="connsiteY58" fmla="*/ 769448 h 861050"/>
                  <a:gd name="connsiteX59" fmla="*/ 456182 w 543069"/>
                  <a:gd name="connsiteY59" fmla="*/ 348685 h 861050"/>
                  <a:gd name="connsiteX60" fmla="*/ 456182 w 543069"/>
                  <a:gd name="connsiteY60" fmla="*/ 348685 h 861050"/>
                  <a:gd name="connsiteX61" fmla="*/ 456182 w 543069"/>
                  <a:gd name="connsiteY61" fmla="*/ 348685 h 861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543069" h="861050">
                    <a:moveTo>
                      <a:pt x="219847" y="861051"/>
                    </a:moveTo>
                    <a:cubicBezTo>
                      <a:pt x="28092" y="861051"/>
                      <a:pt x="1832" y="768227"/>
                      <a:pt x="611" y="763341"/>
                    </a:cubicBezTo>
                    <a:cubicBezTo>
                      <a:pt x="-611" y="759677"/>
                      <a:pt x="0" y="756013"/>
                      <a:pt x="2443" y="752959"/>
                    </a:cubicBezTo>
                    <a:cubicBezTo>
                      <a:pt x="4275" y="749906"/>
                      <a:pt x="7328" y="747463"/>
                      <a:pt x="10992" y="746853"/>
                    </a:cubicBezTo>
                    <a:cubicBezTo>
                      <a:pt x="12214" y="746853"/>
                      <a:pt x="113588" y="723646"/>
                      <a:pt x="161832" y="638761"/>
                    </a:cubicBezTo>
                    <a:cubicBezTo>
                      <a:pt x="194809" y="580746"/>
                      <a:pt x="196030" y="506853"/>
                      <a:pt x="166106" y="419525"/>
                    </a:cubicBezTo>
                    <a:cubicBezTo>
                      <a:pt x="165496" y="417693"/>
                      <a:pt x="164274" y="416472"/>
                      <a:pt x="162442" y="415861"/>
                    </a:cubicBezTo>
                    <a:cubicBezTo>
                      <a:pt x="124580" y="407922"/>
                      <a:pt x="58626" y="387769"/>
                      <a:pt x="46412" y="337693"/>
                    </a:cubicBezTo>
                    <a:cubicBezTo>
                      <a:pt x="38473" y="304105"/>
                      <a:pt x="48244" y="283342"/>
                      <a:pt x="58015" y="272350"/>
                    </a:cubicBezTo>
                    <a:cubicBezTo>
                      <a:pt x="70229" y="258304"/>
                      <a:pt x="89160" y="250976"/>
                      <a:pt x="109923" y="252808"/>
                    </a:cubicBezTo>
                    <a:cubicBezTo>
                      <a:pt x="109923" y="252808"/>
                      <a:pt x="110534" y="252808"/>
                      <a:pt x="110534" y="252808"/>
                    </a:cubicBezTo>
                    <a:lnTo>
                      <a:pt x="109923" y="239983"/>
                    </a:lnTo>
                    <a:cubicBezTo>
                      <a:pt x="106870" y="191129"/>
                      <a:pt x="101984" y="117846"/>
                      <a:pt x="146565" y="82427"/>
                    </a:cubicBezTo>
                    <a:cubicBezTo>
                      <a:pt x="224122" y="20747"/>
                      <a:pt x="274809" y="-4291"/>
                      <a:pt x="310228" y="595"/>
                    </a:cubicBezTo>
                    <a:cubicBezTo>
                      <a:pt x="324274" y="2427"/>
                      <a:pt x="335877" y="9755"/>
                      <a:pt x="343205" y="20747"/>
                    </a:cubicBezTo>
                    <a:cubicBezTo>
                      <a:pt x="350534" y="31129"/>
                      <a:pt x="357862" y="43953"/>
                      <a:pt x="365190" y="57388"/>
                    </a:cubicBezTo>
                    <a:cubicBezTo>
                      <a:pt x="386564" y="95862"/>
                      <a:pt x="413434" y="143495"/>
                      <a:pt x="461678" y="165480"/>
                    </a:cubicBezTo>
                    <a:cubicBezTo>
                      <a:pt x="467174" y="167923"/>
                      <a:pt x="471449" y="172808"/>
                      <a:pt x="473892" y="178915"/>
                    </a:cubicBezTo>
                    <a:cubicBezTo>
                      <a:pt x="476335" y="186243"/>
                      <a:pt x="475724" y="196014"/>
                      <a:pt x="471449" y="203342"/>
                    </a:cubicBezTo>
                    <a:lnTo>
                      <a:pt x="454961" y="239983"/>
                    </a:lnTo>
                    <a:cubicBezTo>
                      <a:pt x="453739" y="243647"/>
                      <a:pt x="454350" y="255861"/>
                      <a:pt x="456793" y="262579"/>
                    </a:cubicBezTo>
                    <a:cubicBezTo>
                      <a:pt x="458014" y="266243"/>
                      <a:pt x="459846" y="270518"/>
                      <a:pt x="461678" y="275403"/>
                    </a:cubicBezTo>
                    <a:cubicBezTo>
                      <a:pt x="480610" y="326701"/>
                      <a:pt x="486717" y="346853"/>
                      <a:pt x="480610" y="358456"/>
                    </a:cubicBezTo>
                    <a:cubicBezTo>
                      <a:pt x="470839" y="377998"/>
                      <a:pt x="422595" y="401204"/>
                      <a:pt x="393892" y="412807"/>
                    </a:cubicBezTo>
                    <a:lnTo>
                      <a:pt x="431755" y="647311"/>
                    </a:lnTo>
                    <a:cubicBezTo>
                      <a:pt x="432365" y="652196"/>
                      <a:pt x="434198" y="656471"/>
                      <a:pt x="435419" y="658914"/>
                    </a:cubicBezTo>
                    <a:cubicBezTo>
                      <a:pt x="435419" y="658914"/>
                      <a:pt x="435419" y="658914"/>
                      <a:pt x="436029" y="658914"/>
                    </a:cubicBezTo>
                    <a:lnTo>
                      <a:pt x="531296" y="671127"/>
                    </a:lnTo>
                    <a:cubicBezTo>
                      <a:pt x="538625" y="671738"/>
                      <a:pt x="544121" y="678456"/>
                      <a:pt x="542899" y="685784"/>
                    </a:cubicBezTo>
                    <a:cubicBezTo>
                      <a:pt x="542289" y="691280"/>
                      <a:pt x="527022" y="828074"/>
                      <a:pt x="313282" y="854944"/>
                    </a:cubicBezTo>
                    <a:cubicBezTo>
                      <a:pt x="279083" y="859219"/>
                      <a:pt x="247938" y="861051"/>
                      <a:pt x="219847" y="861051"/>
                    </a:cubicBezTo>
                    <a:close/>
                    <a:moveTo>
                      <a:pt x="33588" y="769448"/>
                    </a:moveTo>
                    <a:cubicBezTo>
                      <a:pt x="51298" y="795707"/>
                      <a:pt x="112977" y="853112"/>
                      <a:pt x="310228" y="828074"/>
                    </a:cubicBezTo>
                    <a:cubicBezTo>
                      <a:pt x="464121" y="808532"/>
                      <a:pt x="503816" y="727921"/>
                      <a:pt x="513587" y="696166"/>
                    </a:cubicBezTo>
                    <a:lnTo>
                      <a:pt x="434808" y="686395"/>
                    </a:lnTo>
                    <a:cubicBezTo>
                      <a:pt x="429923" y="687005"/>
                      <a:pt x="425037" y="685173"/>
                      <a:pt x="421373" y="682731"/>
                    </a:cubicBezTo>
                    <a:cubicBezTo>
                      <a:pt x="409770" y="674792"/>
                      <a:pt x="406106" y="657082"/>
                      <a:pt x="405495" y="652196"/>
                    </a:cubicBezTo>
                    <a:lnTo>
                      <a:pt x="365801" y="407311"/>
                    </a:lnTo>
                    <a:cubicBezTo>
                      <a:pt x="364579" y="401204"/>
                      <a:pt x="368243" y="395098"/>
                      <a:pt x="374350" y="392655"/>
                    </a:cubicBezTo>
                    <a:cubicBezTo>
                      <a:pt x="412824" y="377388"/>
                      <a:pt x="450075" y="356624"/>
                      <a:pt x="456793" y="348075"/>
                    </a:cubicBezTo>
                    <a:cubicBezTo>
                      <a:pt x="456793" y="337693"/>
                      <a:pt x="443358" y="301663"/>
                      <a:pt x="437251" y="285785"/>
                    </a:cubicBezTo>
                    <a:cubicBezTo>
                      <a:pt x="435419" y="280899"/>
                      <a:pt x="433587" y="276625"/>
                      <a:pt x="432365" y="272960"/>
                    </a:cubicBezTo>
                    <a:cubicBezTo>
                      <a:pt x="429312" y="263800"/>
                      <a:pt x="425648" y="241815"/>
                      <a:pt x="431755" y="228991"/>
                    </a:cubicBezTo>
                    <a:lnTo>
                      <a:pt x="448243" y="192350"/>
                    </a:lnTo>
                    <a:cubicBezTo>
                      <a:pt x="448854" y="191129"/>
                      <a:pt x="448854" y="190518"/>
                      <a:pt x="448854" y="189907"/>
                    </a:cubicBezTo>
                    <a:cubicBezTo>
                      <a:pt x="393892" y="163648"/>
                      <a:pt x="365190" y="112350"/>
                      <a:pt x="341984" y="71434"/>
                    </a:cubicBezTo>
                    <a:cubicBezTo>
                      <a:pt x="334656" y="58610"/>
                      <a:pt x="327938" y="46396"/>
                      <a:pt x="321221" y="37236"/>
                    </a:cubicBezTo>
                    <a:cubicBezTo>
                      <a:pt x="317557" y="32350"/>
                      <a:pt x="312671" y="29297"/>
                      <a:pt x="306564" y="28686"/>
                    </a:cubicBezTo>
                    <a:cubicBezTo>
                      <a:pt x="280305" y="25022"/>
                      <a:pt x="232061" y="50671"/>
                      <a:pt x="163664" y="105022"/>
                    </a:cubicBezTo>
                    <a:cubicBezTo>
                      <a:pt x="130076" y="131892"/>
                      <a:pt x="134962" y="199067"/>
                      <a:pt x="137404" y="239373"/>
                    </a:cubicBezTo>
                    <a:lnTo>
                      <a:pt x="138015" y="251586"/>
                    </a:lnTo>
                    <a:cubicBezTo>
                      <a:pt x="138626" y="260136"/>
                      <a:pt x="135572" y="268075"/>
                      <a:pt x="129465" y="273571"/>
                    </a:cubicBezTo>
                    <a:cubicBezTo>
                      <a:pt x="123358" y="279067"/>
                      <a:pt x="115420" y="282121"/>
                      <a:pt x="106870" y="281510"/>
                    </a:cubicBezTo>
                    <a:cubicBezTo>
                      <a:pt x="95267" y="280289"/>
                      <a:pt x="84885" y="283953"/>
                      <a:pt x="78168" y="291892"/>
                    </a:cubicBezTo>
                    <a:cubicBezTo>
                      <a:pt x="70229" y="301052"/>
                      <a:pt x="68397" y="315098"/>
                      <a:pt x="72672" y="332808"/>
                    </a:cubicBezTo>
                    <a:cubicBezTo>
                      <a:pt x="81221" y="369449"/>
                      <a:pt x="141679" y="385327"/>
                      <a:pt x="167328" y="390823"/>
                    </a:cubicBezTo>
                    <a:cubicBezTo>
                      <a:pt x="178320" y="393265"/>
                      <a:pt x="188091" y="401204"/>
                      <a:pt x="191755" y="412197"/>
                    </a:cubicBezTo>
                    <a:cubicBezTo>
                      <a:pt x="224122" y="507464"/>
                      <a:pt x="222290" y="588685"/>
                      <a:pt x="185648" y="654028"/>
                    </a:cubicBezTo>
                    <a:cubicBezTo>
                      <a:pt x="143511" y="727311"/>
                      <a:pt x="67175" y="758456"/>
                      <a:pt x="33588" y="769448"/>
                    </a:cubicBezTo>
                    <a:close/>
                    <a:moveTo>
                      <a:pt x="456182" y="348685"/>
                    </a:moveTo>
                    <a:lnTo>
                      <a:pt x="456182" y="348685"/>
                    </a:lnTo>
                    <a:lnTo>
                      <a:pt x="456182" y="348685"/>
                    </a:lnTo>
                    <a:close/>
                  </a:path>
                </a:pathLst>
              </a:custGeom>
              <a:solidFill>
                <a:srgbClr val="000000"/>
              </a:solidFill>
              <a:ln w="61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</p:grp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B3CB7DCA-C34C-1DAD-D99C-41A694676FCA}"/>
              </a:ext>
            </a:extLst>
          </p:cNvPr>
          <p:cNvSpPr/>
          <p:nvPr/>
        </p:nvSpPr>
        <p:spPr>
          <a:xfrm rot="19952446">
            <a:off x="4179026" y="1590080"/>
            <a:ext cx="797201" cy="1162451"/>
          </a:xfrm>
          <a:custGeom>
            <a:avLst/>
            <a:gdLst>
              <a:gd name="connsiteX0" fmla="*/ 210750 w 255408"/>
              <a:gd name="connsiteY0" fmla="*/ 0 h 372427"/>
              <a:gd name="connsiteX1" fmla="*/ 210750 w 255408"/>
              <a:gd name="connsiteY1" fmla="*/ 0 h 372427"/>
              <a:gd name="connsiteX2" fmla="*/ 196463 w 255408"/>
              <a:gd name="connsiteY2" fmla="*/ 3810 h 372427"/>
              <a:gd name="connsiteX3" fmla="*/ 185985 w 255408"/>
              <a:gd name="connsiteY3" fmla="*/ 6668 h 372427"/>
              <a:gd name="connsiteX4" fmla="*/ 162173 w 255408"/>
              <a:gd name="connsiteY4" fmla="*/ 13335 h 372427"/>
              <a:gd name="connsiteX5" fmla="*/ 141218 w 255408"/>
              <a:gd name="connsiteY5" fmla="*/ 20003 h 372427"/>
              <a:gd name="connsiteX6" fmla="*/ 111690 w 255408"/>
              <a:gd name="connsiteY6" fmla="*/ 31433 h 372427"/>
              <a:gd name="connsiteX7" fmla="*/ 84068 w 255408"/>
              <a:gd name="connsiteY7" fmla="*/ 46673 h 372427"/>
              <a:gd name="connsiteX8" fmla="*/ 36443 w 255408"/>
              <a:gd name="connsiteY8" fmla="*/ 89535 h 372427"/>
              <a:gd name="connsiteX9" fmla="*/ 17393 w 255408"/>
              <a:gd name="connsiteY9" fmla="*/ 113348 h 372427"/>
              <a:gd name="connsiteX10" fmla="*/ 4058 w 255408"/>
              <a:gd name="connsiteY10" fmla="*/ 140018 h 372427"/>
              <a:gd name="connsiteX11" fmla="*/ 248 w 255408"/>
              <a:gd name="connsiteY11" fmla="*/ 170498 h 372427"/>
              <a:gd name="connsiteX12" fmla="*/ 6915 w 255408"/>
              <a:gd name="connsiteY12" fmla="*/ 200025 h 372427"/>
              <a:gd name="connsiteX13" fmla="*/ 23108 w 255408"/>
              <a:gd name="connsiteY13" fmla="*/ 225743 h 372427"/>
              <a:gd name="connsiteX14" fmla="*/ 33585 w 255408"/>
              <a:gd name="connsiteY14" fmla="*/ 235268 h 372427"/>
              <a:gd name="connsiteX15" fmla="*/ 47873 w 255408"/>
              <a:gd name="connsiteY15" fmla="*/ 243840 h 372427"/>
              <a:gd name="connsiteX16" fmla="*/ 61208 w 255408"/>
              <a:gd name="connsiteY16" fmla="*/ 250508 h 372427"/>
              <a:gd name="connsiteX17" fmla="*/ 77400 w 255408"/>
              <a:gd name="connsiteY17" fmla="*/ 256223 h 372427"/>
              <a:gd name="connsiteX18" fmla="*/ 98355 w 255408"/>
              <a:gd name="connsiteY18" fmla="*/ 260985 h 372427"/>
              <a:gd name="connsiteX19" fmla="*/ 98355 w 255408"/>
              <a:gd name="connsiteY19" fmla="*/ 262890 h 372427"/>
              <a:gd name="connsiteX20" fmla="*/ 101213 w 255408"/>
              <a:gd name="connsiteY20" fmla="*/ 293370 h 372427"/>
              <a:gd name="connsiteX21" fmla="*/ 108833 w 255408"/>
              <a:gd name="connsiteY21" fmla="*/ 312420 h 372427"/>
              <a:gd name="connsiteX22" fmla="*/ 120263 w 255408"/>
              <a:gd name="connsiteY22" fmla="*/ 329565 h 372427"/>
              <a:gd name="connsiteX23" fmla="*/ 135503 w 255408"/>
              <a:gd name="connsiteY23" fmla="*/ 344805 h 372427"/>
              <a:gd name="connsiteX24" fmla="*/ 153600 w 255408"/>
              <a:gd name="connsiteY24" fmla="*/ 358140 h 372427"/>
              <a:gd name="connsiteX25" fmla="*/ 167888 w 255408"/>
              <a:gd name="connsiteY25" fmla="*/ 366713 h 372427"/>
              <a:gd name="connsiteX26" fmla="*/ 174555 w 255408"/>
              <a:gd name="connsiteY26" fmla="*/ 369570 h 372427"/>
              <a:gd name="connsiteX27" fmla="*/ 178365 w 255408"/>
              <a:gd name="connsiteY27" fmla="*/ 370523 h 372427"/>
              <a:gd name="connsiteX28" fmla="*/ 180270 w 255408"/>
              <a:gd name="connsiteY28" fmla="*/ 371475 h 372427"/>
              <a:gd name="connsiteX29" fmla="*/ 184080 w 255408"/>
              <a:gd name="connsiteY29" fmla="*/ 372428 h 372427"/>
              <a:gd name="connsiteX30" fmla="*/ 185033 w 255408"/>
              <a:gd name="connsiteY30" fmla="*/ 372428 h 372427"/>
              <a:gd name="connsiteX31" fmla="*/ 190748 w 255408"/>
              <a:gd name="connsiteY31" fmla="*/ 370523 h 372427"/>
              <a:gd name="connsiteX32" fmla="*/ 189795 w 255408"/>
              <a:gd name="connsiteY32" fmla="*/ 364808 h 372427"/>
              <a:gd name="connsiteX33" fmla="*/ 185033 w 255408"/>
              <a:gd name="connsiteY33" fmla="*/ 360998 h 372427"/>
              <a:gd name="connsiteX34" fmla="*/ 181223 w 255408"/>
              <a:gd name="connsiteY34" fmla="*/ 358140 h 372427"/>
              <a:gd name="connsiteX35" fmla="*/ 174555 w 255408"/>
              <a:gd name="connsiteY35" fmla="*/ 354330 h 372427"/>
              <a:gd name="connsiteX36" fmla="*/ 159315 w 255408"/>
              <a:gd name="connsiteY36" fmla="*/ 344805 h 372427"/>
              <a:gd name="connsiteX37" fmla="*/ 135503 w 255408"/>
              <a:gd name="connsiteY37" fmla="*/ 323850 h 372427"/>
              <a:gd name="connsiteX38" fmla="*/ 123120 w 255408"/>
              <a:gd name="connsiteY38" fmla="*/ 304800 h 372427"/>
              <a:gd name="connsiteX39" fmla="*/ 116453 w 255408"/>
              <a:gd name="connsiteY39" fmla="*/ 282893 h 372427"/>
              <a:gd name="connsiteX40" fmla="*/ 116453 w 255408"/>
              <a:gd name="connsiteY40" fmla="*/ 261938 h 372427"/>
              <a:gd name="connsiteX41" fmla="*/ 176460 w 255408"/>
              <a:gd name="connsiteY41" fmla="*/ 256223 h 372427"/>
              <a:gd name="connsiteX42" fmla="*/ 206940 w 255408"/>
              <a:gd name="connsiteY42" fmla="*/ 243840 h 372427"/>
              <a:gd name="connsiteX43" fmla="*/ 233610 w 255408"/>
              <a:gd name="connsiteY43" fmla="*/ 225743 h 372427"/>
              <a:gd name="connsiteX44" fmla="*/ 244088 w 255408"/>
              <a:gd name="connsiteY44" fmla="*/ 214313 h 372427"/>
              <a:gd name="connsiteX45" fmla="*/ 251708 w 255408"/>
              <a:gd name="connsiteY45" fmla="*/ 200025 h 372427"/>
              <a:gd name="connsiteX46" fmla="*/ 252660 w 255408"/>
              <a:gd name="connsiteY46" fmla="*/ 170498 h 372427"/>
              <a:gd name="connsiteX47" fmla="*/ 244088 w 255408"/>
              <a:gd name="connsiteY47" fmla="*/ 156210 h 372427"/>
              <a:gd name="connsiteX48" fmla="*/ 230753 w 255408"/>
              <a:gd name="connsiteY48" fmla="*/ 146685 h 372427"/>
              <a:gd name="connsiteX49" fmla="*/ 196463 w 255408"/>
              <a:gd name="connsiteY49" fmla="*/ 146685 h 372427"/>
              <a:gd name="connsiteX50" fmla="*/ 167888 w 255408"/>
              <a:gd name="connsiteY50" fmla="*/ 160973 h 372427"/>
              <a:gd name="connsiteX51" fmla="*/ 141218 w 255408"/>
              <a:gd name="connsiteY51" fmla="*/ 180975 h 372427"/>
              <a:gd name="connsiteX52" fmla="*/ 119310 w 255408"/>
              <a:gd name="connsiteY52" fmla="*/ 204788 h 372427"/>
              <a:gd name="connsiteX53" fmla="*/ 110738 w 255408"/>
              <a:gd name="connsiteY53" fmla="*/ 217170 h 372427"/>
              <a:gd name="connsiteX54" fmla="*/ 104070 w 255408"/>
              <a:gd name="connsiteY54" fmla="*/ 231458 h 372427"/>
              <a:gd name="connsiteX55" fmla="*/ 99308 w 255408"/>
              <a:gd name="connsiteY55" fmla="*/ 247650 h 372427"/>
              <a:gd name="connsiteX56" fmla="*/ 65970 w 255408"/>
              <a:gd name="connsiteY56" fmla="*/ 239078 h 372427"/>
              <a:gd name="connsiteX57" fmla="*/ 42158 w 255408"/>
              <a:gd name="connsiteY57" fmla="*/ 226695 h 372427"/>
              <a:gd name="connsiteX58" fmla="*/ 29775 w 255408"/>
              <a:gd name="connsiteY58" fmla="*/ 216218 h 372427"/>
              <a:gd name="connsiteX59" fmla="*/ 18345 w 255408"/>
              <a:gd name="connsiteY59" fmla="*/ 198120 h 372427"/>
              <a:gd name="connsiteX60" fmla="*/ 11678 w 255408"/>
              <a:gd name="connsiteY60" fmla="*/ 175260 h 372427"/>
              <a:gd name="connsiteX61" fmla="*/ 11678 w 255408"/>
              <a:gd name="connsiteY61" fmla="*/ 155258 h 372427"/>
              <a:gd name="connsiteX62" fmla="*/ 17393 w 255408"/>
              <a:gd name="connsiteY62" fmla="*/ 135255 h 372427"/>
              <a:gd name="connsiteX63" fmla="*/ 40253 w 255408"/>
              <a:gd name="connsiteY63" fmla="*/ 101918 h 372427"/>
              <a:gd name="connsiteX64" fmla="*/ 87878 w 255408"/>
              <a:gd name="connsiteY64" fmla="*/ 58103 h 372427"/>
              <a:gd name="connsiteX65" fmla="*/ 111690 w 255408"/>
              <a:gd name="connsiteY65" fmla="*/ 43815 h 372427"/>
              <a:gd name="connsiteX66" fmla="*/ 137408 w 255408"/>
              <a:gd name="connsiteY66" fmla="*/ 31433 h 372427"/>
              <a:gd name="connsiteX67" fmla="*/ 136455 w 255408"/>
              <a:gd name="connsiteY67" fmla="*/ 31433 h 372427"/>
              <a:gd name="connsiteX68" fmla="*/ 137408 w 255408"/>
              <a:gd name="connsiteY68" fmla="*/ 31433 h 372427"/>
              <a:gd name="connsiteX69" fmla="*/ 137408 w 255408"/>
              <a:gd name="connsiteY69" fmla="*/ 31433 h 372427"/>
              <a:gd name="connsiteX70" fmla="*/ 137408 w 255408"/>
              <a:gd name="connsiteY70" fmla="*/ 31433 h 372427"/>
              <a:gd name="connsiteX71" fmla="*/ 159315 w 255408"/>
              <a:gd name="connsiteY71" fmla="*/ 23813 h 372427"/>
              <a:gd name="connsiteX72" fmla="*/ 176460 w 255408"/>
              <a:gd name="connsiteY72" fmla="*/ 18098 h 372427"/>
              <a:gd name="connsiteX73" fmla="*/ 193605 w 255408"/>
              <a:gd name="connsiteY73" fmla="*/ 13335 h 372427"/>
              <a:gd name="connsiteX74" fmla="*/ 211703 w 255408"/>
              <a:gd name="connsiteY74" fmla="*/ 8573 h 372427"/>
              <a:gd name="connsiteX75" fmla="*/ 214560 w 255408"/>
              <a:gd name="connsiteY75" fmla="*/ 2858 h 372427"/>
              <a:gd name="connsiteX76" fmla="*/ 211703 w 255408"/>
              <a:gd name="connsiteY76" fmla="*/ 0 h 372427"/>
              <a:gd name="connsiteX77" fmla="*/ 210750 w 255408"/>
              <a:gd name="connsiteY77" fmla="*/ 0 h 372427"/>
              <a:gd name="connsiteX78" fmla="*/ 210750 w 255408"/>
              <a:gd name="connsiteY78" fmla="*/ 0 h 372427"/>
              <a:gd name="connsiteX79" fmla="*/ 210750 w 255408"/>
              <a:gd name="connsiteY79" fmla="*/ 0 h 372427"/>
              <a:gd name="connsiteX80" fmla="*/ 89783 w 255408"/>
              <a:gd name="connsiteY80" fmla="*/ 56198 h 372427"/>
              <a:gd name="connsiteX81" fmla="*/ 89783 w 255408"/>
              <a:gd name="connsiteY81" fmla="*/ 56198 h 372427"/>
              <a:gd name="connsiteX82" fmla="*/ 89783 w 255408"/>
              <a:gd name="connsiteY82" fmla="*/ 56198 h 372427"/>
              <a:gd name="connsiteX83" fmla="*/ 89783 w 255408"/>
              <a:gd name="connsiteY83" fmla="*/ 56198 h 372427"/>
              <a:gd name="connsiteX84" fmla="*/ 89783 w 255408"/>
              <a:gd name="connsiteY84" fmla="*/ 56198 h 372427"/>
              <a:gd name="connsiteX85" fmla="*/ 42158 w 255408"/>
              <a:gd name="connsiteY85" fmla="*/ 100965 h 372427"/>
              <a:gd name="connsiteX86" fmla="*/ 42158 w 255408"/>
              <a:gd name="connsiteY86" fmla="*/ 100965 h 372427"/>
              <a:gd name="connsiteX87" fmla="*/ 42158 w 255408"/>
              <a:gd name="connsiteY87" fmla="*/ 100965 h 372427"/>
              <a:gd name="connsiteX88" fmla="*/ 42158 w 255408"/>
              <a:gd name="connsiteY88" fmla="*/ 100965 h 372427"/>
              <a:gd name="connsiteX89" fmla="*/ 42158 w 255408"/>
              <a:gd name="connsiteY89" fmla="*/ 100965 h 372427"/>
              <a:gd name="connsiteX90" fmla="*/ 218370 w 255408"/>
              <a:gd name="connsiteY90" fmla="*/ 162878 h 372427"/>
              <a:gd name="connsiteX91" fmla="*/ 222180 w 255408"/>
              <a:gd name="connsiteY91" fmla="*/ 163830 h 372427"/>
              <a:gd name="connsiteX92" fmla="*/ 228848 w 255408"/>
              <a:gd name="connsiteY92" fmla="*/ 167640 h 372427"/>
              <a:gd name="connsiteX93" fmla="*/ 231705 w 255408"/>
              <a:gd name="connsiteY93" fmla="*/ 170498 h 372427"/>
              <a:gd name="connsiteX94" fmla="*/ 234563 w 255408"/>
              <a:gd name="connsiteY94" fmla="*/ 175260 h 372427"/>
              <a:gd name="connsiteX95" fmla="*/ 237420 w 255408"/>
              <a:gd name="connsiteY95" fmla="*/ 182880 h 372427"/>
              <a:gd name="connsiteX96" fmla="*/ 237420 w 255408"/>
              <a:gd name="connsiteY96" fmla="*/ 190500 h 372427"/>
              <a:gd name="connsiteX97" fmla="*/ 234563 w 255408"/>
              <a:gd name="connsiteY97" fmla="*/ 200025 h 372427"/>
              <a:gd name="connsiteX98" fmla="*/ 225990 w 255408"/>
              <a:gd name="connsiteY98" fmla="*/ 212408 h 372427"/>
              <a:gd name="connsiteX99" fmla="*/ 211703 w 255408"/>
              <a:gd name="connsiteY99" fmla="*/ 224790 h 372427"/>
              <a:gd name="connsiteX100" fmla="*/ 182175 w 255408"/>
              <a:gd name="connsiteY100" fmla="*/ 240983 h 372427"/>
              <a:gd name="connsiteX101" fmla="*/ 149790 w 255408"/>
              <a:gd name="connsiteY101" fmla="*/ 248603 h 372427"/>
              <a:gd name="connsiteX102" fmla="*/ 119310 w 255408"/>
              <a:gd name="connsiteY102" fmla="*/ 249555 h 372427"/>
              <a:gd name="connsiteX103" fmla="*/ 125025 w 255408"/>
              <a:gd name="connsiteY103" fmla="*/ 233363 h 372427"/>
              <a:gd name="connsiteX104" fmla="*/ 141218 w 255408"/>
              <a:gd name="connsiteY104" fmla="*/ 209550 h 372427"/>
              <a:gd name="connsiteX105" fmla="*/ 172650 w 255408"/>
              <a:gd name="connsiteY105" fmla="*/ 180975 h 372427"/>
              <a:gd name="connsiteX106" fmla="*/ 199320 w 255408"/>
              <a:gd name="connsiteY106" fmla="*/ 165735 h 372427"/>
              <a:gd name="connsiteX107" fmla="*/ 212655 w 255408"/>
              <a:gd name="connsiteY107" fmla="*/ 161925 h 372427"/>
              <a:gd name="connsiteX108" fmla="*/ 218370 w 255408"/>
              <a:gd name="connsiteY108" fmla="*/ 162878 h 372427"/>
              <a:gd name="connsiteX109" fmla="*/ 218370 w 255408"/>
              <a:gd name="connsiteY109" fmla="*/ 162878 h 372427"/>
              <a:gd name="connsiteX110" fmla="*/ 218370 w 255408"/>
              <a:gd name="connsiteY110" fmla="*/ 162878 h 372427"/>
              <a:gd name="connsiteX111" fmla="*/ 173603 w 255408"/>
              <a:gd name="connsiteY111" fmla="*/ 180023 h 372427"/>
              <a:gd name="connsiteX112" fmla="*/ 173603 w 255408"/>
              <a:gd name="connsiteY112" fmla="*/ 180023 h 372427"/>
              <a:gd name="connsiteX113" fmla="*/ 173603 w 255408"/>
              <a:gd name="connsiteY113" fmla="*/ 180023 h 372427"/>
              <a:gd name="connsiteX114" fmla="*/ 173603 w 255408"/>
              <a:gd name="connsiteY114" fmla="*/ 180023 h 372427"/>
              <a:gd name="connsiteX115" fmla="*/ 173603 w 255408"/>
              <a:gd name="connsiteY115" fmla="*/ 180023 h 372427"/>
              <a:gd name="connsiteX116" fmla="*/ 210750 w 255408"/>
              <a:gd name="connsiteY116" fmla="*/ 224790 h 372427"/>
              <a:gd name="connsiteX117" fmla="*/ 210750 w 255408"/>
              <a:gd name="connsiteY117" fmla="*/ 224790 h 372427"/>
              <a:gd name="connsiteX118" fmla="*/ 210750 w 255408"/>
              <a:gd name="connsiteY118" fmla="*/ 224790 h 372427"/>
              <a:gd name="connsiteX119" fmla="*/ 210750 w 255408"/>
              <a:gd name="connsiteY119" fmla="*/ 224790 h 372427"/>
              <a:gd name="connsiteX120" fmla="*/ 210750 w 255408"/>
              <a:gd name="connsiteY120" fmla="*/ 224790 h 372427"/>
              <a:gd name="connsiteX121" fmla="*/ 158363 w 255408"/>
              <a:gd name="connsiteY121" fmla="*/ 344805 h 372427"/>
              <a:gd name="connsiteX122" fmla="*/ 158363 w 255408"/>
              <a:gd name="connsiteY122" fmla="*/ 344805 h 372427"/>
              <a:gd name="connsiteX123" fmla="*/ 158363 w 255408"/>
              <a:gd name="connsiteY123" fmla="*/ 344805 h 372427"/>
              <a:gd name="connsiteX124" fmla="*/ 158363 w 255408"/>
              <a:gd name="connsiteY124" fmla="*/ 344805 h 372427"/>
              <a:gd name="connsiteX125" fmla="*/ 158363 w 255408"/>
              <a:gd name="connsiteY125" fmla="*/ 344805 h 372427"/>
              <a:gd name="connsiteX126" fmla="*/ 139313 w 255408"/>
              <a:gd name="connsiteY126" fmla="*/ 30480 h 372427"/>
              <a:gd name="connsiteX127" fmla="*/ 139313 w 255408"/>
              <a:gd name="connsiteY127" fmla="*/ 30480 h 372427"/>
              <a:gd name="connsiteX128" fmla="*/ 139313 w 255408"/>
              <a:gd name="connsiteY128" fmla="*/ 30480 h 372427"/>
              <a:gd name="connsiteX129" fmla="*/ 139313 w 255408"/>
              <a:gd name="connsiteY129" fmla="*/ 30480 h 372427"/>
              <a:gd name="connsiteX130" fmla="*/ 139313 w 255408"/>
              <a:gd name="connsiteY130" fmla="*/ 30480 h 372427"/>
              <a:gd name="connsiteX131" fmla="*/ 139313 w 255408"/>
              <a:gd name="connsiteY131" fmla="*/ 30480 h 372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255408" h="372427">
                <a:moveTo>
                  <a:pt x="210750" y="0"/>
                </a:moveTo>
                <a:cubicBezTo>
                  <a:pt x="210750" y="0"/>
                  <a:pt x="210750" y="0"/>
                  <a:pt x="210750" y="0"/>
                </a:cubicBezTo>
                <a:cubicBezTo>
                  <a:pt x="205988" y="953"/>
                  <a:pt x="201225" y="2858"/>
                  <a:pt x="196463" y="3810"/>
                </a:cubicBezTo>
                <a:cubicBezTo>
                  <a:pt x="192653" y="4763"/>
                  <a:pt x="189795" y="5715"/>
                  <a:pt x="185985" y="6668"/>
                </a:cubicBezTo>
                <a:cubicBezTo>
                  <a:pt x="178365" y="8573"/>
                  <a:pt x="170745" y="11430"/>
                  <a:pt x="162173" y="13335"/>
                </a:cubicBezTo>
                <a:cubicBezTo>
                  <a:pt x="155505" y="15240"/>
                  <a:pt x="147885" y="17145"/>
                  <a:pt x="141218" y="20003"/>
                </a:cubicBezTo>
                <a:cubicBezTo>
                  <a:pt x="130740" y="23813"/>
                  <a:pt x="121215" y="26670"/>
                  <a:pt x="111690" y="31433"/>
                </a:cubicBezTo>
                <a:cubicBezTo>
                  <a:pt x="102165" y="36195"/>
                  <a:pt x="92640" y="40958"/>
                  <a:pt x="84068" y="46673"/>
                </a:cubicBezTo>
                <a:cubicBezTo>
                  <a:pt x="65970" y="59055"/>
                  <a:pt x="50730" y="73343"/>
                  <a:pt x="36443" y="89535"/>
                </a:cubicBezTo>
                <a:cubicBezTo>
                  <a:pt x="29775" y="97155"/>
                  <a:pt x="23108" y="105728"/>
                  <a:pt x="17393" y="113348"/>
                </a:cubicBezTo>
                <a:cubicBezTo>
                  <a:pt x="11678" y="121920"/>
                  <a:pt x="6915" y="130493"/>
                  <a:pt x="4058" y="140018"/>
                </a:cubicBezTo>
                <a:cubicBezTo>
                  <a:pt x="1200" y="149543"/>
                  <a:pt x="-705" y="160020"/>
                  <a:pt x="248" y="170498"/>
                </a:cubicBezTo>
                <a:cubicBezTo>
                  <a:pt x="248" y="180975"/>
                  <a:pt x="3105" y="190500"/>
                  <a:pt x="6915" y="200025"/>
                </a:cubicBezTo>
                <a:cubicBezTo>
                  <a:pt x="10725" y="209550"/>
                  <a:pt x="16440" y="218123"/>
                  <a:pt x="23108" y="225743"/>
                </a:cubicBezTo>
                <a:cubicBezTo>
                  <a:pt x="25965" y="229553"/>
                  <a:pt x="29775" y="232410"/>
                  <a:pt x="33585" y="235268"/>
                </a:cubicBezTo>
                <a:cubicBezTo>
                  <a:pt x="38348" y="238125"/>
                  <a:pt x="43110" y="240983"/>
                  <a:pt x="47873" y="243840"/>
                </a:cubicBezTo>
                <a:cubicBezTo>
                  <a:pt x="52635" y="246698"/>
                  <a:pt x="57398" y="248603"/>
                  <a:pt x="61208" y="250508"/>
                </a:cubicBezTo>
                <a:cubicBezTo>
                  <a:pt x="66923" y="252413"/>
                  <a:pt x="71685" y="254318"/>
                  <a:pt x="77400" y="256223"/>
                </a:cubicBezTo>
                <a:cubicBezTo>
                  <a:pt x="84068" y="258128"/>
                  <a:pt x="91688" y="260033"/>
                  <a:pt x="98355" y="260985"/>
                </a:cubicBezTo>
                <a:cubicBezTo>
                  <a:pt x="98355" y="261938"/>
                  <a:pt x="98355" y="262890"/>
                  <a:pt x="98355" y="262890"/>
                </a:cubicBezTo>
                <a:cubicBezTo>
                  <a:pt x="97403" y="273368"/>
                  <a:pt x="98355" y="283845"/>
                  <a:pt x="101213" y="293370"/>
                </a:cubicBezTo>
                <a:cubicBezTo>
                  <a:pt x="103118" y="300038"/>
                  <a:pt x="105023" y="306705"/>
                  <a:pt x="108833" y="312420"/>
                </a:cubicBezTo>
                <a:cubicBezTo>
                  <a:pt x="111690" y="318135"/>
                  <a:pt x="115500" y="324803"/>
                  <a:pt x="120263" y="329565"/>
                </a:cubicBezTo>
                <a:cubicBezTo>
                  <a:pt x="125025" y="335280"/>
                  <a:pt x="129788" y="340043"/>
                  <a:pt x="135503" y="344805"/>
                </a:cubicBezTo>
                <a:cubicBezTo>
                  <a:pt x="141218" y="349568"/>
                  <a:pt x="146933" y="354330"/>
                  <a:pt x="153600" y="358140"/>
                </a:cubicBezTo>
                <a:cubicBezTo>
                  <a:pt x="158363" y="360998"/>
                  <a:pt x="163125" y="363855"/>
                  <a:pt x="167888" y="366713"/>
                </a:cubicBezTo>
                <a:cubicBezTo>
                  <a:pt x="169793" y="367665"/>
                  <a:pt x="172650" y="368618"/>
                  <a:pt x="174555" y="369570"/>
                </a:cubicBezTo>
                <a:cubicBezTo>
                  <a:pt x="175508" y="370523"/>
                  <a:pt x="177413" y="370523"/>
                  <a:pt x="178365" y="370523"/>
                </a:cubicBezTo>
                <a:cubicBezTo>
                  <a:pt x="179318" y="370523"/>
                  <a:pt x="180270" y="370523"/>
                  <a:pt x="180270" y="371475"/>
                </a:cubicBezTo>
                <a:cubicBezTo>
                  <a:pt x="181223" y="371475"/>
                  <a:pt x="183128" y="371475"/>
                  <a:pt x="184080" y="372428"/>
                </a:cubicBezTo>
                <a:cubicBezTo>
                  <a:pt x="184080" y="372428"/>
                  <a:pt x="184080" y="372428"/>
                  <a:pt x="185033" y="372428"/>
                </a:cubicBezTo>
                <a:cubicBezTo>
                  <a:pt x="186938" y="372428"/>
                  <a:pt x="189795" y="372428"/>
                  <a:pt x="190748" y="370523"/>
                </a:cubicBezTo>
                <a:cubicBezTo>
                  <a:pt x="191700" y="368618"/>
                  <a:pt x="191700" y="366713"/>
                  <a:pt x="189795" y="364808"/>
                </a:cubicBezTo>
                <a:cubicBezTo>
                  <a:pt x="187890" y="363855"/>
                  <a:pt x="186938" y="362903"/>
                  <a:pt x="185033" y="360998"/>
                </a:cubicBezTo>
                <a:cubicBezTo>
                  <a:pt x="184080" y="360045"/>
                  <a:pt x="182175" y="359093"/>
                  <a:pt x="181223" y="358140"/>
                </a:cubicBezTo>
                <a:cubicBezTo>
                  <a:pt x="179318" y="356235"/>
                  <a:pt x="176460" y="355283"/>
                  <a:pt x="174555" y="354330"/>
                </a:cubicBezTo>
                <a:cubicBezTo>
                  <a:pt x="169793" y="351473"/>
                  <a:pt x="165030" y="347663"/>
                  <a:pt x="159315" y="344805"/>
                </a:cubicBezTo>
                <a:cubicBezTo>
                  <a:pt x="150743" y="338138"/>
                  <a:pt x="143123" y="331470"/>
                  <a:pt x="135503" y="323850"/>
                </a:cubicBezTo>
                <a:cubicBezTo>
                  <a:pt x="130740" y="318135"/>
                  <a:pt x="126930" y="311468"/>
                  <a:pt x="123120" y="304800"/>
                </a:cubicBezTo>
                <a:cubicBezTo>
                  <a:pt x="120263" y="297180"/>
                  <a:pt x="117405" y="290513"/>
                  <a:pt x="116453" y="282893"/>
                </a:cubicBezTo>
                <a:cubicBezTo>
                  <a:pt x="115500" y="276225"/>
                  <a:pt x="115500" y="268605"/>
                  <a:pt x="116453" y="261938"/>
                </a:cubicBezTo>
                <a:cubicBezTo>
                  <a:pt x="136455" y="262890"/>
                  <a:pt x="157410" y="261938"/>
                  <a:pt x="176460" y="256223"/>
                </a:cubicBezTo>
                <a:cubicBezTo>
                  <a:pt x="186938" y="253365"/>
                  <a:pt x="197415" y="248603"/>
                  <a:pt x="206940" y="243840"/>
                </a:cubicBezTo>
                <a:cubicBezTo>
                  <a:pt x="216465" y="239078"/>
                  <a:pt x="225990" y="233363"/>
                  <a:pt x="233610" y="225743"/>
                </a:cubicBezTo>
                <a:cubicBezTo>
                  <a:pt x="237420" y="221933"/>
                  <a:pt x="241230" y="218123"/>
                  <a:pt x="244088" y="214313"/>
                </a:cubicBezTo>
                <a:cubicBezTo>
                  <a:pt x="246945" y="209550"/>
                  <a:pt x="249803" y="204788"/>
                  <a:pt x="251708" y="200025"/>
                </a:cubicBezTo>
                <a:cubicBezTo>
                  <a:pt x="256470" y="190500"/>
                  <a:pt x="256470" y="180023"/>
                  <a:pt x="252660" y="170498"/>
                </a:cubicBezTo>
                <a:cubicBezTo>
                  <a:pt x="250755" y="165735"/>
                  <a:pt x="247898" y="160973"/>
                  <a:pt x="244088" y="156210"/>
                </a:cubicBezTo>
                <a:cubicBezTo>
                  <a:pt x="240278" y="152400"/>
                  <a:pt x="235515" y="149543"/>
                  <a:pt x="230753" y="146685"/>
                </a:cubicBezTo>
                <a:cubicBezTo>
                  <a:pt x="220275" y="141923"/>
                  <a:pt x="207893" y="142875"/>
                  <a:pt x="196463" y="146685"/>
                </a:cubicBezTo>
                <a:cubicBezTo>
                  <a:pt x="185985" y="149543"/>
                  <a:pt x="176460" y="155258"/>
                  <a:pt x="167888" y="160973"/>
                </a:cubicBezTo>
                <a:cubicBezTo>
                  <a:pt x="158363" y="166688"/>
                  <a:pt x="149790" y="173355"/>
                  <a:pt x="141218" y="180975"/>
                </a:cubicBezTo>
                <a:cubicBezTo>
                  <a:pt x="132645" y="188595"/>
                  <a:pt x="125978" y="196215"/>
                  <a:pt x="119310" y="204788"/>
                </a:cubicBezTo>
                <a:cubicBezTo>
                  <a:pt x="116453" y="208598"/>
                  <a:pt x="113595" y="212408"/>
                  <a:pt x="110738" y="217170"/>
                </a:cubicBezTo>
                <a:cubicBezTo>
                  <a:pt x="107880" y="221933"/>
                  <a:pt x="105975" y="226695"/>
                  <a:pt x="104070" y="231458"/>
                </a:cubicBezTo>
                <a:cubicBezTo>
                  <a:pt x="102165" y="236220"/>
                  <a:pt x="100260" y="241935"/>
                  <a:pt x="99308" y="247650"/>
                </a:cubicBezTo>
                <a:cubicBezTo>
                  <a:pt x="87878" y="245745"/>
                  <a:pt x="76448" y="242888"/>
                  <a:pt x="65970" y="239078"/>
                </a:cubicBezTo>
                <a:cubicBezTo>
                  <a:pt x="57398" y="235268"/>
                  <a:pt x="49778" y="231458"/>
                  <a:pt x="42158" y="226695"/>
                </a:cubicBezTo>
                <a:cubicBezTo>
                  <a:pt x="37395" y="223838"/>
                  <a:pt x="33585" y="220028"/>
                  <a:pt x="29775" y="216218"/>
                </a:cubicBezTo>
                <a:cubicBezTo>
                  <a:pt x="25013" y="210503"/>
                  <a:pt x="21203" y="204788"/>
                  <a:pt x="18345" y="198120"/>
                </a:cubicBezTo>
                <a:cubicBezTo>
                  <a:pt x="15488" y="190500"/>
                  <a:pt x="12630" y="182880"/>
                  <a:pt x="11678" y="175260"/>
                </a:cubicBezTo>
                <a:cubicBezTo>
                  <a:pt x="10725" y="168593"/>
                  <a:pt x="10725" y="161925"/>
                  <a:pt x="11678" y="155258"/>
                </a:cubicBezTo>
                <a:cubicBezTo>
                  <a:pt x="12630" y="148590"/>
                  <a:pt x="14535" y="141923"/>
                  <a:pt x="17393" y="135255"/>
                </a:cubicBezTo>
                <a:cubicBezTo>
                  <a:pt x="23108" y="122873"/>
                  <a:pt x="30728" y="112395"/>
                  <a:pt x="40253" y="101918"/>
                </a:cubicBezTo>
                <a:cubicBezTo>
                  <a:pt x="54540" y="85725"/>
                  <a:pt x="69780" y="70485"/>
                  <a:pt x="87878" y="58103"/>
                </a:cubicBezTo>
                <a:cubicBezTo>
                  <a:pt x="95498" y="52388"/>
                  <a:pt x="103118" y="47625"/>
                  <a:pt x="111690" y="43815"/>
                </a:cubicBezTo>
                <a:cubicBezTo>
                  <a:pt x="120263" y="39053"/>
                  <a:pt x="128835" y="35243"/>
                  <a:pt x="137408" y="31433"/>
                </a:cubicBezTo>
                <a:cubicBezTo>
                  <a:pt x="137408" y="31433"/>
                  <a:pt x="136455" y="31433"/>
                  <a:pt x="136455" y="31433"/>
                </a:cubicBezTo>
                <a:cubicBezTo>
                  <a:pt x="136455" y="31433"/>
                  <a:pt x="137408" y="31433"/>
                  <a:pt x="137408" y="31433"/>
                </a:cubicBezTo>
                <a:cubicBezTo>
                  <a:pt x="137408" y="31433"/>
                  <a:pt x="137408" y="31433"/>
                  <a:pt x="137408" y="31433"/>
                </a:cubicBezTo>
                <a:cubicBezTo>
                  <a:pt x="137408" y="31433"/>
                  <a:pt x="137408" y="31433"/>
                  <a:pt x="137408" y="31433"/>
                </a:cubicBezTo>
                <a:cubicBezTo>
                  <a:pt x="144075" y="28575"/>
                  <a:pt x="151695" y="26670"/>
                  <a:pt x="159315" y="23813"/>
                </a:cubicBezTo>
                <a:cubicBezTo>
                  <a:pt x="165030" y="21908"/>
                  <a:pt x="170745" y="20003"/>
                  <a:pt x="176460" y="18098"/>
                </a:cubicBezTo>
                <a:cubicBezTo>
                  <a:pt x="182175" y="16193"/>
                  <a:pt x="187890" y="15240"/>
                  <a:pt x="193605" y="13335"/>
                </a:cubicBezTo>
                <a:cubicBezTo>
                  <a:pt x="199320" y="11430"/>
                  <a:pt x="205988" y="10478"/>
                  <a:pt x="211703" y="8573"/>
                </a:cubicBezTo>
                <a:cubicBezTo>
                  <a:pt x="214560" y="7620"/>
                  <a:pt x="215513" y="4763"/>
                  <a:pt x="214560" y="2858"/>
                </a:cubicBezTo>
                <a:cubicBezTo>
                  <a:pt x="214560" y="953"/>
                  <a:pt x="213608" y="0"/>
                  <a:pt x="211703" y="0"/>
                </a:cubicBezTo>
                <a:cubicBezTo>
                  <a:pt x="211703" y="0"/>
                  <a:pt x="210750" y="0"/>
                  <a:pt x="210750" y="0"/>
                </a:cubicBezTo>
                <a:lnTo>
                  <a:pt x="210750" y="0"/>
                </a:lnTo>
                <a:lnTo>
                  <a:pt x="210750" y="0"/>
                </a:lnTo>
                <a:close/>
                <a:moveTo>
                  <a:pt x="89783" y="56198"/>
                </a:moveTo>
                <a:cubicBezTo>
                  <a:pt x="89783" y="56198"/>
                  <a:pt x="89783" y="56198"/>
                  <a:pt x="89783" y="56198"/>
                </a:cubicBezTo>
                <a:cubicBezTo>
                  <a:pt x="89783" y="56198"/>
                  <a:pt x="89783" y="56198"/>
                  <a:pt x="89783" y="56198"/>
                </a:cubicBezTo>
                <a:lnTo>
                  <a:pt x="89783" y="56198"/>
                </a:lnTo>
                <a:lnTo>
                  <a:pt x="89783" y="56198"/>
                </a:lnTo>
                <a:close/>
                <a:moveTo>
                  <a:pt x="42158" y="100965"/>
                </a:moveTo>
                <a:cubicBezTo>
                  <a:pt x="41205" y="100965"/>
                  <a:pt x="41205" y="101918"/>
                  <a:pt x="42158" y="100965"/>
                </a:cubicBezTo>
                <a:cubicBezTo>
                  <a:pt x="41205" y="101918"/>
                  <a:pt x="41205" y="100965"/>
                  <a:pt x="42158" y="100965"/>
                </a:cubicBezTo>
                <a:lnTo>
                  <a:pt x="42158" y="100965"/>
                </a:lnTo>
                <a:lnTo>
                  <a:pt x="42158" y="100965"/>
                </a:lnTo>
                <a:close/>
                <a:moveTo>
                  <a:pt x="218370" y="162878"/>
                </a:moveTo>
                <a:cubicBezTo>
                  <a:pt x="219323" y="162878"/>
                  <a:pt x="220275" y="162878"/>
                  <a:pt x="222180" y="163830"/>
                </a:cubicBezTo>
                <a:cubicBezTo>
                  <a:pt x="224085" y="164783"/>
                  <a:pt x="226943" y="165735"/>
                  <a:pt x="228848" y="167640"/>
                </a:cubicBezTo>
                <a:cubicBezTo>
                  <a:pt x="229800" y="168593"/>
                  <a:pt x="230753" y="169545"/>
                  <a:pt x="231705" y="170498"/>
                </a:cubicBezTo>
                <a:cubicBezTo>
                  <a:pt x="232658" y="172403"/>
                  <a:pt x="233610" y="173355"/>
                  <a:pt x="234563" y="175260"/>
                </a:cubicBezTo>
                <a:cubicBezTo>
                  <a:pt x="235515" y="178118"/>
                  <a:pt x="236468" y="180975"/>
                  <a:pt x="237420" y="182880"/>
                </a:cubicBezTo>
                <a:cubicBezTo>
                  <a:pt x="237420" y="185738"/>
                  <a:pt x="237420" y="187643"/>
                  <a:pt x="237420" y="190500"/>
                </a:cubicBezTo>
                <a:cubicBezTo>
                  <a:pt x="236468" y="193358"/>
                  <a:pt x="235515" y="197168"/>
                  <a:pt x="234563" y="200025"/>
                </a:cubicBezTo>
                <a:cubicBezTo>
                  <a:pt x="232658" y="204788"/>
                  <a:pt x="229800" y="208598"/>
                  <a:pt x="225990" y="212408"/>
                </a:cubicBezTo>
                <a:cubicBezTo>
                  <a:pt x="222180" y="217170"/>
                  <a:pt x="217418" y="220980"/>
                  <a:pt x="211703" y="224790"/>
                </a:cubicBezTo>
                <a:cubicBezTo>
                  <a:pt x="202178" y="231458"/>
                  <a:pt x="192653" y="236220"/>
                  <a:pt x="182175" y="240983"/>
                </a:cubicBezTo>
                <a:cubicBezTo>
                  <a:pt x="171698" y="244793"/>
                  <a:pt x="161220" y="247650"/>
                  <a:pt x="149790" y="248603"/>
                </a:cubicBezTo>
                <a:cubicBezTo>
                  <a:pt x="139313" y="249555"/>
                  <a:pt x="129788" y="250508"/>
                  <a:pt x="119310" y="249555"/>
                </a:cubicBezTo>
                <a:cubicBezTo>
                  <a:pt x="120263" y="243840"/>
                  <a:pt x="122168" y="238125"/>
                  <a:pt x="125025" y="233363"/>
                </a:cubicBezTo>
                <a:cubicBezTo>
                  <a:pt x="128835" y="224790"/>
                  <a:pt x="134550" y="217170"/>
                  <a:pt x="141218" y="209550"/>
                </a:cubicBezTo>
                <a:cubicBezTo>
                  <a:pt x="150743" y="199073"/>
                  <a:pt x="161220" y="189548"/>
                  <a:pt x="172650" y="180975"/>
                </a:cubicBezTo>
                <a:cubicBezTo>
                  <a:pt x="181223" y="175260"/>
                  <a:pt x="189795" y="169545"/>
                  <a:pt x="199320" y="165735"/>
                </a:cubicBezTo>
                <a:cubicBezTo>
                  <a:pt x="203130" y="163830"/>
                  <a:pt x="207893" y="162878"/>
                  <a:pt x="212655" y="161925"/>
                </a:cubicBezTo>
                <a:cubicBezTo>
                  <a:pt x="213608" y="161925"/>
                  <a:pt x="216465" y="161925"/>
                  <a:pt x="218370" y="162878"/>
                </a:cubicBezTo>
                <a:lnTo>
                  <a:pt x="218370" y="162878"/>
                </a:lnTo>
                <a:lnTo>
                  <a:pt x="218370" y="162878"/>
                </a:lnTo>
                <a:close/>
                <a:moveTo>
                  <a:pt x="173603" y="180023"/>
                </a:moveTo>
                <a:cubicBezTo>
                  <a:pt x="172650" y="180023"/>
                  <a:pt x="172650" y="180975"/>
                  <a:pt x="173603" y="180023"/>
                </a:cubicBezTo>
                <a:cubicBezTo>
                  <a:pt x="172650" y="180975"/>
                  <a:pt x="172650" y="180023"/>
                  <a:pt x="173603" y="180023"/>
                </a:cubicBezTo>
                <a:lnTo>
                  <a:pt x="173603" y="180023"/>
                </a:lnTo>
                <a:lnTo>
                  <a:pt x="173603" y="180023"/>
                </a:lnTo>
                <a:close/>
                <a:moveTo>
                  <a:pt x="210750" y="224790"/>
                </a:moveTo>
                <a:cubicBezTo>
                  <a:pt x="210750" y="225743"/>
                  <a:pt x="210750" y="225743"/>
                  <a:pt x="210750" y="224790"/>
                </a:cubicBezTo>
                <a:cubicBezTo>
                  <a:pt x="210750" y="225743"/>
                  <a:pt x="210750" y="225743"/>
                  <a:pt x="210750" y="224790"/>
                </a:cubicBezTo>
                <a:lnTo>
                  <a:pt x="210750" y="224790"/>
                </a:lnTo>
                <a:lnTo>
                  <a:pt x="210750" y="224790"/>
                </a:lnTo>
                <a:close/>
                <a:moveTo>
                  <a:pt x="158363" y="344805"/>
                </a:moveTo>
                <a:cubicBezTo>
                  <a:pt x="158363" y="345758"/>
                  <a:pt x="159315" y="345758"/>
                  <a:pt x="158363" y="344805"/>
                </a:cubicBezTo>
                <a:cubicBezTo>
                  <a:pt x="159315" y="345758"/>
                  <a:pt x="158363" y="345758"/>
                  <a:pt x="158363" y="344805"/>
                </a:cubicBezTo>
                <a:lnTo>
                  <a:pt x="158363" y="344805"/>
                </a:lnTo>
                <a:lnTo>
                  <a:pt x="158363" y="344805"/>
                </a:lnTo>
                <a:close/>
                <a:moveTo>
                  <a:pt x="139313" y="30480"/>
                </a:moveTo>
                <a:cubicBezTo>
                  <a:pt x="139313" y="30480"/>
                  <a:pt x="139313" y="30480"/>
                  <a:pt x="139313" y="30480"/>
                </a:cubicBezTo>
                <a:cubicBezTo>
                  <a:pt x="139313" y="30480"/>
                  <a:pt x="139313" y="30480"/>
                  <a:pt x="139313" y="30480"/>
                </a:cubicBezTo>
                <a:cubicBezTo>
                  <a:pt x="139313" y="30480"/>
                  <a:pt x="139313" y="30480"/>
                  <a:pt x="139313" y="30480"/>
                </a:cubicBezTo>
                <a:lnTo>
                  <a:pt x="139313" y="30480"/>
                </a:lnTo>
                <a:lnTo>
                  <a:pt x="139313" y="30480"/>
                </a:ln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grpSp>
        <p:nvGrpSpPr>
          <p:cNvPr id="75" name="Group 74">
            <a:extLst>
              <a:ext uri="{FF2B5EF4-FFF2-40B4-BE49-F238E27FC236}">
                <a16:creationId xmlns:a16="http://schemas.microsoft.com/office/drawing/2014/main" id="{A880B0B7-9B87-ED63-FF17-451B82D66705}"/>
              </a:ext>
            </a:extLst>
          </p:cNvPr>
          <p:cNvGrpSpPr/>
          <p:nvPr/>
        </p:nvGrpSpPr>
        <p:grpSpPr>
          <a:xfrm>
            <a:off x="-5872315" y="-7410501"/>
            <a:ext cx="11445982" cy="12882864"/>
            <a:chOff x="-3040888" y="-3909469"/>
            <a:chExt cx="11445982" cy="12882864"/>
          </a:xfrm>
        </p:grpSpPr>
        <p:grpSp>
          <p:nvGrpSpPr>
            <p:cNvPr id="76" name="Group 75">
              <a:extLst>
                <a:ext uri="{FF2B5EF4-FFF2-40B4-BE49-F238E27FC236}">
                  <a16:creationId xmlns:a16="http://schemas.microsoft.com/office/drawing/2014/main" id="{0A0059D2-71D9-7315-6E08-AA05A4659324}"/>
                </a:ext>
              </a:extLst>
            </p:cNvPr>
            <p:cNvGrpSpPr/>
            <p:nvPr/>
          </p:nvGrpSpPr>
          <p:grpSpPr>
            <a:xfrm>
              <a:off x="-3040888" y="2025338"/>
              <a:ext cx="5392838" cy="6948057"/>
              <a:chOff x="-1762152" y="2264500"/>
              <a:chExt cx="5392838" cy="6948057"/>
            </a:xfrm>
          </p:grpSpPr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5C46DB4E-D057-A8F9-E894-D06999389A46}"/>
                  </a:ext>
                </a:extLst>
              </p:cNvPr>
              <p:cNvSpPr/>
              <p:nvPr/>
            </p:nvSpPr>
            <p:spPr>
              <a:xfrm rot="17563001">
                <a:off x="-3069300" y="3614146"/>
                <a:ext cx="6905803" cy="4248456"/>
              </a:xfrm>
              <a:custGeom>
                <a:avLst/>
                <a:gdLst>
                  <a:gd name="connsiteX0" fmla="*/ 5498073 w 6905803"/>
                  <a:gd name="connsiteY0" fmla="*/ 3484249 h 4248456"/>
                  <a:gd name="connsiteX1" fmla="*/ 5593323 w 6905803"/>
                  <a:gd name="connsiteY1" fmla="*/ 3451481 h 4248456"/>
                  <a:gd name="connsiteX2" fmla="*/ 6239975 w 6905803"/>
                  <a:gd name="connsiteY2" fmla="*/ 3150397 h 4248456"/>
                  <a:gd name="connsiteX3" fmla="*/ 6622309 w 6905803"/>
                  <a:gd name="connsiteY3" fmla="*/ 3477105 h 4248456"/>
                  <a:gd name="connsiteX4" fmla="*/ 6904915 w 6905803"/>
                  <a:gd name="connsiteY4" fmla="*/ 3658080 h 4248456"/>
                  <a:gd name="connsiteX5" fmla="*/ 6583541 w 6905803"/>
                  <a:gd name="connsiteY5" fmla="*/ 4095372 h 4248456"/>
                  <a:gd name="connsiteX6" fmla="*/ 5595609 w 6905803"/>
                  <a:gd name="connsiteY6" fmla="*/ 4112327 h 4248456"/>
                  <a:gd name="connsiteX7" fmla="*/ 5365200 w 6905803"/>
                  <a:gd name="connsiteY7" fmla="*/ 4055177 h 4248456"/>
                  <a:gd name="connsiteX8" fmla="*/ 2223663 w 6905803"/>
                  <a:gd name="connsiteY8" fmla="*/ 4138521 h 4248456"/>
                  <a:gd name="connsiteX9" fmla="*/ 619653 w 6905803"/>
                  <a:gd name="connsiteY9" fmla="*/ 3168400 h 4248456"/>
                  <a:gd name="connsiteX10" fmla="*/ -805 w 6905803"/>
                  <a:gd name="connsiteY10" fmla="*/ 1984728 h 4248456"/>
                  <a:gd name="connsiteX11" fmla="*/ 710141 w 6905803"/>
                  <a:gd name="connsiteY11" fmla="*/ -1712 h 4248456"/>
                  <a:gd name="connsiteX12" fmla="*/ 1824566 w 6905803"/>
                  <a:gd name="connsiteY12" fmla="*/ 2588136 h 4248456"/>
                  <a:gd name="connsiteX13" fmla="*/ 5498073 w 6905803"/>
                  <a:gd name="connsiteY13" fmla="*/ 3484249 h 4248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905803" h="4248456">
                    <a:moveTo>
                      <a:pt x="5498073" y="3484249"/>
                    </a:moveTo>
                    <a:cubicBezTo>
                      <a:pt x="5532267" y="3482628"/>
                      <a:pt x="5565320" y="3471294"/>
                      <a:pt x="5593323" y="3451481"/>
                    </a:cubicBezTo>
                    <a:cubicBezTo>
                      <a:pt x="5737055" y="3349564"/>
                      <a:pt x="6035854" y="3121918"/>
                      <a:pt x="6239975" y="3150397"/>
                    </a:cubicBezTo>
                    <a:cubicBezTo>
                      <a:pt x="6581828" y="3198022"/>
                      <a:pt x="6622309" y="3477105"/>
                      <a:pt x="6622309" y="3477105"/>
                    </a:cubicBezTo>
                    <a:cubicBezTo>
                      <a:pt x="6622309" y="3477105"/>
                      <a:pt x="6910631" y="3466436"/>
                      <a:pt x="6904915" y="3658080"/>
                    </a:cubicBezTo>
                    <a:cubicBezTo>
                      <a:pt x="6900534" y="3805336"/>
                      <a:pt x="6816619" y="3992406"/>
                      <a:pt x="6583541" y="4095372"/>
                    </a:cubicBezTo>
                    <a:cubicBezTo>
                      <a:pt x="6265788" y="4235771"/>
                      <a:pt x="5947177" y="4343022"/>
                      <a:pt x="5595609" y="4112327"/>
                    </a:cubicBezTo>
                    <a:cubicBezTo>
                      <a:pt x="5527600" y="4067369"/>
                      <a:pt x="5446257" y="4047175"/>
                      <a:pt x="5365200" y="4055177"/>
                    </a:cubicBezTo>
                    <a:cubicBezTo>
                      <a:pt x="5167651" y="4075085"/>
                      <a:pt x="2223663" y="4138521"/>
                      <a:pt x="2223663" y="4138521"/>
                    </a:cubicBezTo>
                    <a:cubicBezTo>
                      <a:pt x="1550217" y="4138521"/>
                      <a:pt x="932397" y="3764855"/>
                      <a:pt x="619653" y="3168400"/>
                    </a:cubicBezTo>
                    <a:lnTo>
                      <a:pt x="-805" y="1984728"/>
                    </a:lnTo>
                    <a:lnTo>
                      <a:pt x="710141" y="-1712"/>
                    </a:lnTo>
                    <a:lnTo>
                      <a:pt x="1824566" y="2588136"/>
                    </a:lnTo>
                    <a:cubicBezTo>
                      <a:pt x="2364729" y="3325275"/>
                      <a:pt x="5441780" y="3497011"/>
                      <a:pt x="5498073" y="3484249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3E98210A-FF1D-D17E-DC2F-787F2DB0AD1F}"/>
                  </a:ext>
                </a:extLst>
              </p:cNvPr>
              <p:cNvSpPr/>
              <p:nvPr/>
            </p:nvSpPr>
            <p:spPr>
              <a:xfrm rot="17563001">
                <a:off x="-3091162" y="3593510"/>
                <a:ext cx="6948057" cy="4290038"/>
              </a:xfrm>
              <a:custGeom>
                <a:avLst/>
                <a:gdLst>
                  <a:gd name="connsiteX0" fmla="*/ 6045883 w 6948057"/>
                  <a:gd name="connsiteY0" fmla="*/ 4288327 h 4290038"/>
                  <a:gd name="connsiteX1" fmla="*/ 5604970 w 6948057"/>
                  <a:gd name="connsiteY1" fmla="*/ 4151359 h 4290038"/>
                  <a:gd name="connsiteX2" fmla="*/ 5388658 w 6948057"/>
                  <a:gd name="connsiteY2" fmla="*/ 4097827 h 4290038"/>
                  <a:gd name="connsiteX3" fmla="*/ 2245407 w 6948057"/>
                  <a:gd name="connsiteY3" fmla="*/ 4181266 h 4290038"/>
                  <a:gd name="connsiteX4" fmla="*/ 622157 w 6948057"/>
                  <a:gd name="connsiteY4" fmla="*/ 3200191 h 4290038"/>
                  <a:gd name="connsiteX5" fmla="*/ 1603 w 6948057"/>
                  <a:gd name="connsiteY5" fmla="*/ 2016614 h 4290038"/>
                  <a:gd name="connsiteX6" fmla="*/ 460 w 6948057"/>
                  <a:gd name="connsiteY6" fmla="*/ 1999564 h 4290038"/>
                  <a:gd name="connsiteX7" fmla="*/ 711882 w 6948057"/>
                  <a:gd name="connsiteY7" fmla="*/ 12459 h 4290038"/>
                  <a:gd name="connsiteX8" fmla="*/ 738828 w 6948057"/>
                  <a:gd name="connsiteY8" fmla="*/ -495 h 4290038"/>
                  <a:gd name="connsiteX9" fmla="*/ 751316 w 6948057"/>
                  <a:gd name="connsiteY9" fmla="*/ 11220 h 4290038"/>
                  <a:gd name="connsiteX10" fmla="*/ 1864407 w 6948057"/>
                  <a:gd name="connsiteY10" fmla="*/ 2598782 h 4290038"/>
                  <a:gd name="connsiteX11" fmla="*/ 5515625 w 6948057"/>
                  <a:gd name="connsiteY11" fmla="*/ 3484609 h 4290038"/>
                  <a:gd name="connsiteX12" fmla="*/ 5519340 w 6948057"/>
                  <a:gd name="connsiteY12" fmla="*/ 3484609 h 4290038"/>
                  <a:gd name="connsiteX13" fmla="*/ 5602018 w 6948057"/>
                  <a:gd name="connsiteY13" fmla="*/ 3456034 h 4290038"/>
                  <a:gd name="connsiteX14" fmla="*/ 5635355 w 6948057"/>
                  <a:gd name="connsiteY14" fmla="*/ 3432221 h 4290038"/>
                  <a:gd name="connsiteX15" fmla="*/ 6264005 w 6948057"/>
                  <a:gd name="connsiteY15" fmla="*/ 3151232 h 4290038"/>
                  <a:gd name="connsiteX16" fmla="*/ 6660436 w 6948057"/>
                  <a:gd name="connsiteY16" fmla="*/ 3477749 h 4290038"/>
                  <a:gd name="connsiteX17" fmla="*/ 6899322 w 6948057"/>
                  <a:gd name="connsiteY17" fmla="*/ 3555951 h 4290038"/>
                  <a:gd name="connsiteX18" fmla="*/ 6946947 w 6948057"/>
                  <a:gd name="connsiteY18" fmla="*/ 3680822 h 4290038"/>
                  <a:gd name="connsiteX19" fmla="*/ 6612906 w 6948057"/>
                  <a:gd name="connsiteY19" fmla="*/ 4136880 h 4290038"/>
                  <a:gd name="connsiteX20" fmla="*/ 6045883 w 6948057"/>
                  <a:gd name="connsiteY20" fmla="*/ 4288327 h 4290038"/>
                  <a:gd name="connsiteX21" fmla="*/ 5420471 w 6948057"/>
                  <a:gd name="connsiteY21" fmla="*/ 4053251 h 4290038"/>
                  <a:gd name="connsiteX22" fmla="*/ 5628212 w 6948057"/>
                  <a:gd name="connsiteY22" fmla="*/ 4115828 h 4290038"/>
                  <a:gd name="connsiteX23" fmla="*/ 6595951 w 6948057"/>
                  <a:gd name="connsiteY23" fmla="*/ 4096778 h 4290038"/>
                  <a:gd name="connsiteX24" fmla="*/ 6904657 w 6948057"/>
                  <a:gd name="connsiteY24" fmla="*/ 3678250 h 4290038"/>
                  <a:gd name="connsiteX25" fmla="*/ 6869414 w 6948057"/>
                  <a:gd name="connsiteY25" fmla="*/ 3584905 h 4290038"/>
                  <a:gd name="connsiteX26" fmla="*/ 6644053 w 6948057"/>
                  <a:gd name="connsiteY26" fmla="*/ 3518993 h 4290038"/>
                  <a:gd name="connsiteX27" fmla="*/ 6643290 w 6948057"/>
                  <a:gd name="connsiteY27" fmla="*/ 3518993 h 4290038"/>
                  <a:gd name="connsiteX28" fmla="*/ 6622336 w 6948057"/>
                  <a:gd name="connsiteY28" fmla="*/ 3500801 h 4290038"/>
                  <a:gd name="connsiteX29" fmla="*/ 6258005 w 6948057"/>
                  <a:gd name="connsiteY29" fmla="*/ 3192000 h 4290038"/>
                  <a:gd name="connsiteX30" fmla="*/ 5660120 w 6948057"/>
                  <a:gd name="connsiteY30" fmla="*/ 3465559 h 4290038"/>
                  <a:gd name="connsiteX31" fmla="*/ 5626592 w 6948057"/>
                  <a:gd name="connsiteY31" fmla="*/ 3489464 h 4290038"/>
                  <a:gd name="connsiteX32" fmla="*/ 5519245 w 6948057"/>
                  <a:gd name="connsiteY32" fmla="*/ 3526136 h 4290038"/>
                  <a:gd name="connsiteX33" fmla="*/ 3860752 w 6948057"/>
                  <a:gd name="connsiteY33" fmla="*/ 3358972 h 4290038"/>
                  <a:gd name="connsiteX34" fmla="*/ 1828784 w 6948057"/>
                  <a:gd name="connsiteY34" fmla="*/ 2621261 h 4290038"/>
                  <a:gd name="connsiteX35" fmla="*/ 1826403 w 6948057"/>
                  <a:gd name="connsiteY35" fmla="*/ 2617071 h 4290038"/>
                  <a:gd name="connsiteX36" fmla="*/ 732933 w 6948057"/>
                  <a:gd name="connsiteY36" fmla="*/ 76848 h 4290038"/>
                  <a:gd name="connsiteX37" fmla="*/ 43323 w 6948057"/>
                  <a:gd name="connsiteY37" fmla="*/ 2003661 h 4290038"/>
                  <a:gd name="connsiteX38" fmla="*/ 659495 w 6948057"/>
                  <a:gd name="connsiteY38" fmla="*/ 3179046 h 4290038"/>
                  <a:gd name="connsiteX39" fmla="*/ 2245407 w 6948057"/>
                  <a:gd name="connsiteY39" fmla="*/ 4138594 h 4290038"/>
                  <a:gd name="connsiteX40" fmla="*/ 5384847 w 6948057"/>
                  <a:gd name="connsiteY40" fmla="*/ 4055346 h 4290038"/>
                  <a:gd name="connsiteX41" fmla="*/ 5420757 w 6948057"/>
                  <a:gd name="connsiteY41" fmla="*/ 4053537 h 4290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6948057" h="4290038">
                    <a:moveTo>
                      <a:pt x="6045883" y="4288327"/>
                    </a:moveTo>
                    <a:cubicBezTo>
                      <a:pt x="5903008" y="4288327"/>
                      <a:pt x="5756608" y="4250227"/>
                      <a:pt x="5604970" y="4151359"/>
                    </a:cubicBezTo>
                    <a:cubicBezTo>
                      <a:pt x="5541058" y="4109447"/>
                      <a:pt x="5464762" y="4090493"/>
                      <a:pt x="5388658" y="4097827"/>
                    </a:cubicBezTo>
                    <a:cubicBezTo>
                      <a:pt x="5192538" y="4117544"/>
                      <a:pt x="2365613" y="4178599"/>
                      <a:pt x="2245407" y="4181266"/>
                    </a:cubicBezTo>
                    <a:cubicBezTo>
                      <a:pt x="1563675" y="4182694"/>
                      <a:pt x="937863" y="3804456"/>
                      <a:pt x="622157" y="3200191"/>
                    </a:cubicBezTo>
                    <a:lnTo>
                      <a:pt x="1603" y="2016614"/>
                    </a:lnTo>
                    <a:cubicBezTo>
                      <a:pt x="-1150" y="2011375"/>
                      <a:pt x="-1559" y="2005185"/>
                      <a:pt x="460" y="1999564"/>
                    </a:cubicBezTo>
                    <a:lnTo>
                      <a:pt x="711882" y="12459"/>
                    </a:lnTo>
                    <a:cubicBezTo>
                      <a:pt x="715740" y="1411"/>
                      <a:pt x="727808" y="-4401"/>
                      <a:pt x="738828" y="-495"/>
                    </a:cubicBezTo>
                    <a:cubicBezTo>
                      <a:pt x="744458" y="1505"/>
                      <a:pt x="748992" y="5696"/>
                      <a:pt x="751316" y="11220"/>
                    </a:cubicBezTo>
                    <a:lnTo>
                      <a:pt x="1864407" y="2598782"/>
                    </a:lnTo>
                    <a:cubicBezTo>
                      <a:pt x="2388282" y="3306203"/>
                      <a:pt x="5396658" y="3499561"/>
                      <a:pt x="5515625" y="3484609"/>
                    </a:cubicBezTo>
                    <a:cubicBezTo>
                      <a:pt x="5516864" y="3484418"/>
                      <a:pt x="5518102" y="3484418"/>
                      <a:pt x="5519340" y="3484609"/>
                    </a:cubicBezTo>
                    <a:cubicBezTo>
                      <a:pt x="5548963" y="3482892"/>
                      <a:pt x="5577633" y="3472986"/>
                      <a:pt x="5602018" y="3456034"/>
                    </a:cubicBezTo>
                    <a:lnTo>
                      <a:pt x="5635355" y="3432221"/>
                    </a:lnTo>
                    <a:cubicBezTo>
                      <a:pt x="5796423" y="3316777"/>
                      <a:pt x="6065980" y="3123610"/>
                      <a:pt x="6264005" y="3151232"/>
                    </a:cubicBezTo>
                    <a:cubicBezTo>
                      <a:pt x="6565757" y="3193238"/>
                      <a:pt x="6643862" y="3412504"/>
                      <a:pt x="6660436" y="3477749"/>
                    </a:cubicBezTo>
                    <a:cubicBezTo>
                      <a:pt x="6706632" y="3478511"/>
                      <a:pt x="6830361" y="3487274"/>
                      <a:pt x="6899322" y="3555951"/>
                    </a:cubicBezTo>
                    <a:cubicBezTo>
                      <a:pt x="6932469" y="3588812"/>
                      <a:pt x="6949805" y="3634246"/>
                      <a:pt x="6946947" y="3680822"/>
                    </a:cubicBezTo>
                    <a:cubicBezTo>
                      <a:pt x="6944757" y="3754164"/>
                      <a:pt x="6914182" y="4003814"/>
                      <a:pt x="6612906" y="4136880"/>
                    </a:cubicBezTo>
                    <a:cubicBezTo>
                      <a:pt x="6432311" y="4216413"/>
                      <a:pt x="6243431" y="4288327"/>
                      <a:pt x="6045883" y="4288327"/>
                    </a:cubicBezTo>
                    <a:close/>
                    <a:moveTo>
                      <a:pt x="5420471" y="4053251"/>
                    </a:moveTo>
                    <a:cubicBezTo>
                      <a:pt x="5494290" y="4053537"/>
                      <a:pt x="5566490" y="4075252"/>
                      <a:pt x="5628212" y="4115828"/>
                    </a:cubicBezTo>
                    <a:cubicBezTo>
                      <a:pt x="5972445" y="4341382"/>
                      <a:pt x="6282388" y="4235749"/>
                      <a:pt x="6595951" y="4096778"/>
                    </a:cubicBezTo>
                    <a:cubicBezTo>
                      <a:pt x="6874462" y="3973811"/>
                      <a:pt x="6902656" y="3745307"/>
                      <a:pt x="6904657" y="3678250"/>
                    </a:cubicBezTo>
                    <a:cubicBezTo>
                      <a:pt x="6907038" y="3643485"/>
                      <a:pt x="6894180" y="3609385"/>
                      <a:pt x="6869414" y="3584905"/>
                    </a:cubicBezTo>
                    <a:cubicBezTo>
                      <a:pt x="6798358" y="3514325"/>
                      <a:pt x="6645672" y="3518993"/>
                      <a:pt x="6644053" y="3518993"/>
                    </a:cubicBezTo>
                    <a:lnTo>
                      <a:pt x="6643290" y="3518993"/>
                    </a:lnTo>
                    <a:cubicBezTo>
                      <a:pt x="6632718" y="3518993"/>
                      <a:pt x="6623765" y="3511277"/>
                      <a:pt x="6622336" y="3500801"/>
                    </a:cubicBezTo>
                    <a:cubicBezTo>
                      <a:pt x="6620716" y="3490131"/>
                      <a:pt x="6579187" y="3236768"/>
                      <a:pt x="6258005" y="3192000"/>
                    </a:cubicBezTo>
                    <a:cubicBezTo>
                      <a:pt x="6077030" y="3166949"/>
                      <a:pt x="5805758" y="3361163"/>
                      <a:pt x="5660120" y="3465559"/>
                    </a:cubicBezTo>
                    <a:lnTo>
                      <a:pt x="5626592" y="3489464"/>
                    </a:lnTo>
                    <a:cubicBezTo>
                      <a:pt x="5594874" y="3511467"/>
                      <a:pt x="5557726" y="3524136"/>
                      <a:pt x="5519245" y="3526136"/>
                    </a:cubicBezTo>
                    <a:cubicBezTo>
                      <a:pt x="5445522" y="3530231"/>
                      <a:pt x="4676664" y="3488036"/>
                      <a:pt x="3860752" y="3358972"/>
                    </a:cubicBezTo>
                    <a:cubicBezTo>
                      <a:pt x="3091133" y="3237242"/>
                      <a:pt x="2113962" y="3010453"/>
                      <a:pt x="1828784" y="2621261"/>
                    </a:cubicBezTo>
                    <a:cubicBezTo>
                      <a:pt x="1827831" y="2619928"/>
                      <a:pt x="1827031" y="2618594"/>
                      <a:pt x="1826403" y="2617071"/>
                    </a:cubicBezTo>
                    <a:lnTo>
                      <a:pt x="732933" y="76848"/>
                    </a:lnTo>
                    <a:lnTo>
                      <a:pt x="43323" y="2003661"/>
                    </a:lnTo>
                    <a:lnTo>
                      <a:pt x="659495" y="3179046"/>
                    </a:lnTo>
                    <a:cubicBezTo>
                      <a:pt x="967581" y="3769882"/>
                      <a:pt x="1579105" y="4139831"/>
                      <a:pt x="2245407" y="4138594"/>
                    </a:cubicBezTo>
                    <a:cubicBezTo>
                      <a:pt x="2273982" y="4137927"/>
                      <a:pt x="5190348" y="4074968"/>
                      <a:pt x="5384847" y="4055346"/>
                    </a:cubicBezTo>
                    <a:cubicBezTo>
                      <a:pt x="5396754" y="4054106"/>
                      <a:pt x="5408755" y="4053537"/>
                      <a:pt x="5420757" y="405353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B81E4AB7-7467-91EE-363E-7D6309F719F0}"/>
                  </a:ext>
                </a:extLst>
              </p:cNvPr>
              <p:cNvSpPr/>
              <p:nvPr/>
            </p:nvSpPr>
            <p:spPr>
              <a:xfrm rot="17563001">
                <a:off x="1151475" y="2828387"/>
                <a:ext cx="2829972" cy="1820799"/>
              </a:xfrm>
              <a:custGeom>
                <a:avLst/>
                <a:gdLst>
                  <a:gd name="connsiteX0" fmla="*/ -805 w 2829972"/>
                  <a:gd name="connsiteY0" fmla="*/ 496637 h 1820799"/>
                  <a:gd name="connsiteX1" fmla="*/ 283897 w 2829972"/>
                  <a:gd name="connsiteY1" fmla="*/ -1712 h 1820799"/>
                  <a:gd name="connsiteX2" fmla="*/ 517640 w 2829972"/>
                  <a:gd name="connsiteY2" fmla="*/ 149927 h 1820799"/>
                  <a:gd name="connsiteX3" fmla="*/ 548978 w 2829972"/>
                  <a:gd name="connsiteY3" fmla="*/ 182883 h 1820799"/>
                  <a:gd name="connsiteX4" fmla="*/ 562979 w 2829972"/>
                  <a:gd name="connsiteY4" fmla="*/ 206886 h 1820799"/>
                  <a:gd name="connsiteX5" fmla="*/ 647752 w 2829972"/>
                  <a:gd name="connsiteY5" fmla="*/ 255463 h 1820799"/>
                  <a:gd name="connsiteX6" fmla="*/ 701092 w 2829972"/>
                  <a:gd name="connsiteY6" fmla="*/ 270989 h 1820799"/>
                  <a:gd name="connsiteX7" fmla="*/ 2439118 w 2829972"/>
                  <a:gd name="connsiteY7" fmla="*/ 1396653 h 1820799"/>
                  <a:gd name="connsiteX8" fmla="*/ 2477981 w 2829972"/>
                  <a:gd name="connsiteY8" fmla="*/ 1429705 h 1820799"/>
                  <a:gd name="connsiteX9" fmla="*/ 2829168 w 2829972"/>
                  <a:gd name="connsiteY9" fmla="*/ 1819088 h 1820799"/>
                  <a:gd name="connsiteX10" fmla="*/ 2340249 w 2829972"/>
                  <a:gd name="connsiteY10" fmla="*/ 1708597 h 1820799"/>
                  <a:gd name="connsiteX11" fmla="*/ 2264049 w 2829972"/>
                  <a:gd name="connsiteY11" fmla="*/ 1680022 h 1820799"/>
                  <a:gd name="connsiteX12" fmla="*/ 435248 w 2829972"/>
                  <a:gd name="connsiteY12" fmla="*/ 723808 h 1820799"/>
                  <a:gd name="connsiteX13" fmla="*/ 397148 w 2829972"/>
                  <a:gd name="connsiteY13" fmla="*/ 688375 h 1820799"/>
                  <a:gd name="connsiteX14" fmla="*/ 394767 w 2829972"/>
                  <a:gd name="connsiteY14" fmla="*/ 684565 h 1820799"/>
                  <a:gd name="connsiteX15" fmla="*/ 312091 w 2829972"/>
                  <a:gd name="connsiteY15" fmla="*/ 638178 h 1820799"/>
                  <a:gd name="connsiteX16" fmla="*/ 295136 w 2829972"/>
                  <a:gd name="connsiteY16" fmla="*/ 638178 h 1820799"/>
                  <a:gd name="connsiteX17" fmla="*/ 250464 w 2829972"/>
                  <a:gd name="connsiteY17" fmla="*/ 627224 h 1820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829972" h="1820799">
                    <a:moveTo>
                      <a:pt x="-805" y="496637"/>
                    </a:moveTo>
                    <a:lnTo>
                      <a:pt x="283897" y="-1712"/>
                    </a:lnTo>
                    <a:lnTo>
                      <a:pt x="517640" y="149927"/>
                    </a:lnTo>
                    <a:cubicBezTo>
                      <a:pt x="530498" y="158309"/>
                      <a:pt x="541262" y="169548"/>
                      <a:pt x="548978" y="182883"/>
                    </a:cubicBezTo>
                    <a:lnTo>
                      <a:pt x="562979" y="206886"/>
                    </a:lnTo>
                    <a:cubicBezTo>
                      <a:pt x="580411" y="237175"/>
                      <a:pt x="612795" y="255654"/>
                      <a:pt x="647752" y="255463"/>
                    </a:cubicBezTo>
                    <a:cubicBezTo>
                      <a:pt x="666706" y="255177"/>
                      <a:pt x="685280" y="260607"/>
                      <a:pt x="701092" y="270989"/>
                    </a:cubicBezTo>
                    <a:lnTo>
                      <a:pt x="2439118" y="1396653"/>
                    </a:lnTo>
                    <a:cubicBezTo>
                      <a:pt x="2453406" y="1405987"/>
                      <a:pt x="2466550" y="1417038"/>
                      <a:pt x="2477981" y="1429705"/>
                    </a:cubicBezTo>
                    <a:lnTo>
                      <a:pt x="2829168" y="1819088"/>
                    </a:lnTo>
                    <a:lnTo>
                      <a:pt x="2340249" y="1708597"/>
                    </a:lnTo>
                    <a:cubicBezTo>
                      <a:pt x="2313675" y="1702407"/>
                      <a:pt x="2288052" y="1692786"/>
                      <a:pt x="2264049" y="1680022"/>
                    </a:cubicBezTo>
                    <a:lnTo>
                      <a:pt x="435248" y="723808"/>
                    </a:lnTo>
                    <a:cubicBezTo>
                      <a:pt x="419628" y="715617"/>
                      <a:pt x="406389" y="703424"/>
                      <a:pt x="397148" y="688375"/>
                    </a:cubicBezTo>
                    <a:lnTo>
                      <a:pt x="394767" y="684565"/>
                    </a:lnTo>
                    <a:cubicBezTo>
                      <a:pt x="377146" y="655799"/>
                      <a:pt x="345810" y="638178"/>
                      <a:pt x="312091" y="638178"/>
                    </a:cubicBezTo>
                    <a:lnTo>
                      <a:pt x="295136" y="638178"/>
                    </a:lnTo>
                    <a:cubicBezTo>
                      <a:pt x="279610" y="638274"/>
                      <a:pt x="264180" y="634464"/>
                      <a:pt x="250464" y="627224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1A7EC2DD-3AEA-F11E-C795-4437D414361A}"/>
                  </a:ext>
                </a:extLst>
              </p:cNvPr>
              <p:cNvSpPr/>
              <p:nvPr/>
            </p:nvSpPr>
            <p:spPr>
              <a:xfrm rot="17563001">
                <a:off x="1130532" y="2806748"/>
                <a:ext cx="2872310" cy="1863478"/>
              </a:xfrm>
              <a:custGeom>
                <a:avLst/>
                <a:gdLst>
                  <a:gd name="connsiteX0" fmla="*/ 2849974 w 2872310"/>
                  <a:gd name="connsiteY0" fmla="*/ 1861576 h 1863478"/>
                  <a:gd name="connsiteX1" fmla="*/ 2845307 w 2872310"/>
                  <a:gd name="connsiteY1" fmla="*/ 1861099 h 1863478"/>
                  <a:gd name="connsiteX2" fmla="*/ 2356388 w 2872310"/>
                  <a:gd name="connsiteY2" fmla="*/ 1750611 h 1863478"/>
                  <a:gd name="connsiteX3" fmla="*/ 2274568 w 2872310"/>
                  <a:gd name="connsiteY3" fmla="*/ 1720510 h 1863478"/>
                  <a:gd name="connsiteX4" fmla="*/ 445768 w 2872310"/>
                  <a:gd name="connsiteY4" fmla="*/ 764296 h 1863478"/>
                  <a:gd name="connsiteX5" fmla="*/ 399572 w 2872310"/>
                  <a:gd name="connsiteY5" fmla="*/ 721053 h 1863478"/>
                  <a:gd name="connsiteX6" fmla="*/ 397191 w 2872310"/>
                  <a:gd name="connsiteY6" fmla="*/ 717338 h 1863478"/>
                  <a:gd name="connsiteX7" fmla="*/ 332993 w 2872310"/>
                  <a:gd name="connsiteY7" fmla="*/ 681048 h 1863478"/>
                  <a:gd name="connsiteX8" fmla="*/ 315276 w 2872310"/>
                  <a:gd name="connsiteY8" fmla="*/ 681048 h 1863478"/>
                  <a:gd name="connsiteX9" fmla="*/ 261174 w 2872310"/>
                  <a:gd name="connsiteY9" fmla="*/ 667713 h 1863478"/>
                  <a:gd name="connsiteX10" fmla="*/ 10571 w 2872310"/>
                  <a:gd name="connsiteY10" fmla="*/ 536744 h 1863478"/>
                  <a:gd name="connsiteX11" fmla="*/ 1617 w 2872310"/>
                  <a:gd name="connsiteY11" fmla="*/ 508074 h 1863478"/>
                  <a:gd name="connsiteX12" fmla="*/ 1999 w 2872310"/>
                  <a:gd name="connsiteY12" fmla="*/ 507311 h 1863478"/>
                  <a:gd name="connsiteX13" fmla="*/ 286701 w 2872310"/>
                  <a:gd name="connsiteY13" fmla="*/ 8963 h 1863478"/>
                  <a:gd name="connsiteX14" fmla="*/ 315656 w 2872310"/>
                  <a:gd name="connsiteY14" fmla="*/ 1153 h 1863478"/>
                  <a:gd name="connsiteX15" fmla="*/ 316704 w 2872310"/>
                  <a:gd name="connsiteY15" fmla="*/ 1724 h 1863478"/>
                  <a:gd name="connsiteX16" fmla="*/ 550353 w 2872310"/>
                  <a:gd name="connsiteY16" fmla="*/ 153363 h 1863478"/>
                  <a:gd name="connsiteX17" fmla="*/ 588453 w 2872310"/>
                  <a:gd name="connsiteY17" fmla="*/ 193463 h 1863478"/>
                  <a:gd name="connsiteX18" fmla="*/ 602454 w 2872310"/>
                  <a:gd name="connsiteY18" fmla="*/ 217466 h 1863478"/>
                  <a:gd name="connsiteX19" fmla="*/ 667701 w 2872310"/>
                  <a:gd name="connsiteY19" fmla="*/ 255566 h 1863478"/>
                  <a:gd name="connsiteX20" fmla="*/ 670082 w 2872310"/>
                  <a:gd name="connsiteY20" fmla="*/ 255566 h 1863478"/>
                  <a:gd name="connsiteX21" fmla="*/ 733709 w 2872310"/>
                  <a:gd name="connsiteY21" fmla="*/ 274616 h 1863478"/>
                  <a:gd name="connsiteX22" fmla="*/ 2471735 w 2872310"/>
                  <a:gd name="connsiteY22" fmla="*/ 1400281 h 1863478"/>
                  <a:gd name="connsiteX23" fmla="*/ 2514789 w 2872310"/>
                  <a:gd name="connsiteY23" fmla="*/ 1436951 h 1863478"/>
                  <a:gd name="connsiteX24" fmla="*/ 2866071 w 2872310"/>
                  <a:gd name="connsiteY24" fmla="*/ 1826334 h 1863478"/>
                  <a:gd name="connsiteX25" fmla="*/ 2864452 w 2872310"/>
                  <a:gd name="connsiteY25" fmla="*/ 1856337 h 1863478"/>
                  <a:gd name="connsiteX26" fmla="*/ 2850260 w 2872310"/>
                  <a:gd name="connsiteY26" fmla="*/ 1861767 h 1863478"/>
                  <a:gd name="connsiteX27" fmla="*/ 332611 w 2872310"/>
                  <a:gd name="connsiteY27" fmla="*/ 638566 h 1863478"/>
                  <a:gd name="connsiteX28" fmla="*/ 433005 w 2872310"/>
                  <a:gd name="connsiteY28" fmla="*/ 695049 h 1863478"/>
                  <a:gd name="connsiteX29" fmla="*/ 435291 w 2872310"/>
                  <a:gd name="connsiteY29" fmla="*/ 698764 h 1863478"/>
                  <a:gd name="connsiteX30" fmla="*/ 465104 w 2872310"/>
                  <a:gd name="connsiteY30" fmla="*/ 726577 h 1863478"/>
                  <a:gd name="connsiteX31" fmla="*/ 2293904 w 2872310"/>
                  <a:gd name="connsiteY31" fmla="*/ 1682887 h 1863478"/>
                  <a:gd name="connsiteX32" fmla="*/ 2365533 w 2872310"/>
                  <a:gd name="connsiteY32" fmla="*/ 1709176 h 1863478"/>
                  <a:gd name="connsiteX33" fmla="*/ 2789109 w 2872310"/>
                  <a:gd name="connsiteY33" fmla="*/ 1804903 h 1863478"/>
                  <a:gd name="connsiteX34" fmla="*/ 2482689 w 2872310"/>
                  <a:gd name="connsiteY34" fmla="*/ 1465240 h 1863478"/>
                  <a:gd name="connsiteX35" fmla="*/ 2448018 w 2872310"/>
                  <a:gd name="connsiteY35" fmla="*/ 1435714 h 1863478"/>
                  <a:gd name="connsiteX36" fmla="*/ 710182 w 2872310"/>
                  <a:gd name="connsiteY36" fmla="*/ 310049 h 1863478"/>
                  <a:gd name="connsiteX37" fmla="*/ 668749 w 2872310"/>
                  <a:gd name="connsiteY37" fmla="*/ 297952 h 1863478"/>
                  <a:gd name="connsiteX38" fmla="*/ 667320 w 2872310"/>
                  <a:gd name="connsiteY38" fmla="*/ 297952 h 1863478"/>
                  <a:gd name="connsiteX39" fmla="*/ 565307 w 2872310"/>
                  <a:gd name="connsiteY39" fmla="*/ 238802 h 1863478"/>
                  <a:gd name="connsiteX40" fmla="*/ 551305 w 2872310"/>
                  <a:gd name="connsiteY40" fmla="*/ 214799 h 1863478"/>
                  <a:gd name="connsiteX41" fmla="*/ 526731 w 2872310"/>
                  <a:gd name="connsiteY41" fmla="*/ 188986 h 1863478"/>
                  <a:gd name="connsiteX42" fmla="*/ 311941 w 2872310"/>
                  <a:gd name="connsiteY42" fmla="*/ 49540 h 1863478"/>
                  <a:gd name="connsiteX43" fmla="*/ 49433 w 2872310"/>
                  <a:gd name="connsiteY43" fmla="*/ 509026 h 1863478"/>
                  <a:gd name="connsiteX44" fmla="*/ 280414 w 2872310"/>
                  <a:gd name="connsiteY44" fmla="*/ 629803 h 1863478"/>
                  <a:gd name="connsiteX45" fmla="*/ 315181 w 2872310"/>
                  <a:gd name="connsiteY45" fmla="*/ 638280 h 1863478"/>
                  <a:gd name="connsiteX46" fmla="*/ 332611 w 2872310"/>
                  <a:gd name="connsiteY46" fmla="*/ 638280 h 1863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872310" h="1863478">
                    <a:moveTo>
                      <a:pt x="2849974" y="1861576"/>
                    </a:moveTo>
                    <a:cubicBezTo>
                      <a:pt x="2848450" y="1861576"/>
                      <a:pt x="2846830" y="1861385"/>
                      <a:pt x="2845307" y="1861099"/>
                    </a:cubicBezTo>
                    <a:lnTo>
                      <a:pt x="2356388" y="1750611"/>
                    </a:lnTo>
                    <a:cubicBezTo>
                      <a:pt x="2327908" y="1744132"/>
                      <a:pt x="2300381" y="1734037"/>
                      <a:pt x="2274568" y="1720510"/>
                    </a:cubicBezTo>
                    <a:lnTo>
                      <a:pt x="445768" y="764296"/>
                    </a:lnTo>
                    <a:cubicBezTo>
                      <a:pt x="426814" y="754295"/>
                      <a:pt x="410811" y="739341"/>
                      <a:pt x="399572" y="721053"/>
                    </a:cubicBezTo>
                    <a:lnTo>
                      <a:pt x="397191" y="717338"/>
                    </a:lnTo>
                    <a:cubicBezTo>
                      <a:pt x="383474" y="695049"/>
                      <a:pt x="359186" y="681333"/>
                      <a:pt x="332993" y="681048"/>
                    </a:cubicBezTo>
                    <a:lnTo>
                      <a:pt x="315276" y="681048"/>
                    </a:lnTo>
                    <a:cubicBezTo>
                      <a:pt x="296417" y="681048"/>
                      <a:pt x="277842" y="676475"/>
                      <a:pt x="261174" y="667713"/>
                    </a:cubicBezTo>
                    <a:lnTo>
                      <a:pt x="10571" y="536744"/>
                    </a:lnTo>
                    <a:cubicBezTo>
                      <a:pt x="188" y="531314"/>
                      <a:pt x="-3811" y="518456"/>
                      <a:pt x="1617" y="508074"/>
                    </a:cubicBezTo>
                    <a:cubicBezTo>
                      <a:pt x="1713" y="507788"/>
                      <a:pt x="1808" y="507597"/>
                      <a:pt x="1999" y="507311"/>
                    </a:cubicBezTo>
                    <a:lnTo>
                      <a:pt x="286701" y="8963"/>
                    </a:lnTo>
                    <a:cubicBezTo>
                      <a:pt x="292511" y="-1228"/>
                      <a:pt x="305560" y="-4752"/>
                      <a:pt x="315656" y="1153"/>
                    </a:cubicBezTo>
                    <a:cubicBezTo>
                      <a:pt x="316038" y="1343"/>
                      <a:pt x="316419" y="1534"/>
                      <a:pt x="316704" y="1724"/>
                    </a:cubicBezTo>
                    <a:lnTo>
                      <a:pt x="550353" y="153363"/>
                    </a:lnTo>
                    <a:cubicBezTo>
                      <a:pt x="566069" y="163554"/>
                      <a:pt x="579118" y="177271"/>
                      <a:pt x="588453" y="193463"/>
                    </a:cubicBezTo>
                    <a:lnTo>
                      <a:pt x="602454" y="217466"/>
                    </a:lnTo>
                    <a:cubicBezTo>
                      <a:pt x="615885" y="240802"/>
                      <a:pt x="640745" y="255280"/>
                      <a:pt x="667701" y="255566"/>
                    </a:cubicBezTo>
                    <a:lnTo>
                      <a:pt x="670082" y="255566"/>
                    </a:lnTo>
                    <a:cubicBezTo>
                      <a:pt x="692657" y="255566"/>
                      <a:pt x="714849" y="262233"/>
                      <a:pt x="733709" y="274616"/>
                    </a:cubicBezTo>
                    <a:lnTo>
                      <a:pt x="2471735" y="1400281"/>
                    </a:lnTo>
                    <a:cubicBezTo>
                      <a:pt x="2487643" y="1410566"/>
                      <a:pt x="2502121" y="1422854"/>
                      <a:pt x="2514789" y="1436951"/>
                    </a:cubicBezTo>
                    <a:lnTo>
                      <a:pt x="2866071" y="1826334"/>
                    </a:lnTo>
                    <a:cubicBezTo>
                      <a:pt x="2873882" y="1835096"/>
                      <a:pt x="2873214" y="1848526"/>
                      <a:pt x="2864452" y="1856337"/>
                    </a:cubicBezTo>
                    <a:cubicBezTo>
                      <a:pt x="2860547" y="1859862"/>
                      <a:pt x="2855498" y="1861767"/>
                      <a:pt x="2850260" y="1861767"/>
                    </a:cubicBezTo>
                    <a:close/>
                    <a:moveTo>
                      <a:pt x="332611" y="638566"/>
                    </a:moveTo>
                    <a:cubicBezTo>
                      <a:pt x="373569" y="638852"/>
                      <a:pt x="411478" y="660188"/>
                      <a:pt x="433005" y="695049"/>
                    </a:cubicBezTo>
                    <a:lnTo>
                      <a:pt x="435291" y="698764"/>
                    </a:lnTo>
                    <a:cubicBezTo>
                      <a:pt x="442530" y="710575"/>
                      <a:pt x="452817" y="720100"/>
                      <a:pt x="465104" y="726577"/>
                    </a:cubicBezTo>
                    <a:lnTo>
                      <a:pt x="2293904" y="1682887"/>
                    </a:lnTo>
                    <a:cubicBezTo>
                      <a:pt x="2316574" y="1694698"/>
                      <a:pt x="2340672" y="1703555"/>
                      <a:pt x="2365533" y="1709176"/>
                    </a:cubicBezTo>
                    <a:lnTo>
                      <a:pt x="2789109" y="1804903"/>
                    </a:lnTo>
                    <a:lnTo>
                      <a:pt x="2482689" y="1465240"/>
                    </a:lnTo>
                    <a:cubicBezTo>
                      <a:pt x="2472498" y="1453906"/>
                      <a:pt x="2460878" y="1443999"/>
                      <a:pt x="2448018" y="1435714"/>
                    </a:cubicBezTo>
                    <a:lnTo>
                      <a:pt x="710182" y="310049"/>
                    </a:lnTo>
                    <a:cubicBezTo>
                      <a:pt x="697990" y="301762"/>
                      <a:pt x="683512" y="297571"/>
                      <a:pt x="668749" y="297952"/>
                    </a:cubicBezTo>
                    <a:lnTo>
                      <a:pt x="667320" y="297952"/>
                    </a:lnTo>
                    <a:cubicBezTo>
                      <a:pt x="625219" y="297856"/>
                      <a:pt x="586357" y="275282"/>
                      <a:pt x="565307" y="238802"/>
                    </a:cubicBezTo>
                    <a:lnTo>
                      <a:pt x="551305" y="214799"/>
                    </a:lnTo>
                    <a:cubicBezTo>
                      <a:pt x="545304" y="204417"/>
                      <a:pt x="536828" y="195558"/>
                      <a:pt x="526731" y="188986"/>
                    </a:cubicBezTo>
                    <a:lnTo>
                      <a:pt x="311941" y="49540"/>
                    </a:lnTo>
                    <a:lnTo>
                      <a:pt x="49433" y="509026"/>
                    </a:lnTo>
                    <a:lnTo>
                      <a:pt x="280414" y="629803"/>
                    </a:lnTo>
                    <a:cubicBezTo>
                      <a:pt x="291178" y="635328"/>
                      <a:pt x="303084" y="638280"/>
                      <a:pt x="315181" y="638280"/>
                    </a:cubicBezTo>
                    <a:lnTo>
                      <a:pt x="332611" y="6382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17D90F58-9FB8-8101-0BEC-9690AB29F6B7}"/>
                  </a:ext>
                </a:extLst>
              </p:cNvPr>
              <p:cNvSpPr/>
              <p:nvPr/>
            </p:nvSpPr>
            <p:spPr>
              <a:xfrm rot="17563001">
                <a:off x="3434426" y="2937983"/>
                <a:ext cx="147492" cy="245028"/>
              </a:xfrm>
              <a:custGeom>
                <a:avLst/>
                <a:gdLst>
                  <a:gd name="connsiteX0" fmla="*/ 20626 w 147492"/>
                  <a:gd name="connsiteY0" fmla="*/ 243317 h 245028"/>
                  <a:gd name="connsiteX1" fmla="*/ -805 w 147492"/>
                  <a:gd name="connsiteY1" fmla="*/ 222076 h 245028"/>
                  <a:gd name="connsiteX2" fmla="*/ 1576 w 147492"/>
                  <a:gd name="connsiteY2" fmla="*/ 212265 h 245028"/>
                  <a:gd name="connsiteX3" fmla="*/ 106351 w 147492"/>
                  <a:gd name="connsiteY3" fmla="*/ 10050 h 245028"/>
                  <a:gd name="connsiteX4" fmla="*/ 134926 w 147492"/>
                  <a:gd name="connsiteY4" fmla="*/ 525 h 245028"/>
                  <a:gd name="connsiteX5" fmla="*/ 144451 w 147492"/>
                  <a:gd name="connsiteY5" fmla="*/ 29100 h 245028"/>
                  <a:gd name="connsiteX6" fmla="*/ 39676 w 147492"/>
                  <a:gd name="connsiteY6" fmla="*/ 231315 h 245028"/>
                  <a:gd name="connsiteX7" fmla="*/ 20626 w 147492"/>
                  <a:gd name="connsiteY7" fmla="*/ 243317 h 245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7492" h="245028">
                    <a:moveTo>
                      <a:pt x="20626" y="243317"/>
                    </a:moveTo>
                    <a:cubicBezTo>
                      <a:pt x="8815" y="243317"/>
                      <a:pt x="-710" y="233792"/>
                      <a:pt x="-805" y="222076"/>
                    </a:cubicBezTo>
                    <a:cubicBezTo>
                      <a:pt x="-805" y="218646"/>
                      <a:pt x="53" y="215314"/>
                      <a:pt x="1576" y="212265"/>
                    </a:cubicBezTo>
                    <a:lnTo>
                      <a:pt x="106351" y="10050"/>
                    </a:lnTo>
                    <a:cubicBezTo>
                      <a:pt x="111590" y="-429"/>
                      <a:pt x="124449" y="-4715"/>
                      <a:pt x="134926" y="525"/>
                    </a:cubicBezTo>
                    <a:cubicBezTo>
                      <a:pt x="145403" y="5764"/>
                      <a:pt x="149690" y="18621"/>
                      <a:pt x="144451" y="29100"/>
                    </a:cubicBezTo>
                    <a:lnTo>
                      <a:pt x="39676" y="231315"/>
                    </a:lnTo>
                    <a:cubicBezTo>
                      <a:pt x="36152" y="238650"/>
                      <a:pt x="28722" y="243221"/>
                      <a:pt x="20626" y="24331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1B282C4F-9E4F-244F-74C0-55C6E6D5767B}"/>
                  </a:ext>
                </a:extLst>
              </p:cNvPr>
              <p:cNvSpPr/>
              <p:nvPr/>
            </p:nvSpPr>
            <p:spPr>
              <a:xfrm rot="17563001">
                <a:off x="855666" y="4442072"/>
                <a:ext cx="785485" cy="771801"/>
              </a:xfrm>
              <a:custGeom>
                <a:avLst/>
                <a:gdLst>
                  <a:gd name="connsiteX0" fmla="*/ 370534 w 785485"/>
                  <a:gd name="connsiteY0" fmla="*/ 22186 h 771801"/>
                  <a:gd name="connsiteX1" fmla="*/ 784680 w 785485"/>
                  <a:gd name="connsiteY1" fmla="*/ 272504 h 771801"/>
                  <a:gd name="connsiteX2" fmla="*/ 492453 w 785485"/>
                  <a:gd name="connsiteY2" fmla="*/ 770090 h 771801"/>
                  <a:gd name="connsiteX3" fmla="*/ 78306 w 785485"/>
                  <a:gd name="connsiteY3" fmla="*/ 519772 h 771801"/>
                  <a:gd name="connsiteX4" fmla="*/ 20204 w 785485"/>
                  <a:gd name="connsiteY4" fmla="*/ 301746 h 771801"/>
                  <a:gd name="connsiteX5" fmla="*/ 153554 w 785485"/>
                  <a:gd name="connsiteY5" fmla="*/ 74194 h 771801"/>
                  <a:gd name="connsiteX6" fmla="*/ 367866 w 785485"/>
                  <a:gd name="connsiteY6" fmla="*/ 20568 h 771801"/>
                  <a:gd name="connsiteX7" fmla="*/ 370534 w 785485"/>
                  <a:gd name="connsiteY7" fmla="*/ 22186 h 771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5485" h="771801">
                    <a:moveTo>
                      <a:pt x="370534" y="22186"/>
                    </a:moveTo>
                    <a:lnTo>
                      <a:pt x="784680" y="272504"/>
                    </a:lnTo>
                    <a:lnTo>
                      <a:pt x="492453" y="770090"/>
                    </a:lnTo>
                    <a:lnTo>
                      <a:pt x="78306" y="519772"/>
                    </a:lnTo>
                    <a:cubicBezTo>
                      <a:pt x="2678" y="475101"/>
                      <a:pt x="-23135" y="378136"/>
                      <a:pt x="20204" y="301746"/>
                    </a:cubicBezTo>
                    <a:lnTo>
                      <a:pt x="153554" y="74194"/>
                    </a:lnTo>
                    <a:cubicBezTo>
                      <a:pt x="197941" y="184"/>
                      <a:pt x="293857" y="-23819"/>
                      <a:pt x="367866" y="20568"/>
                    </a:cubicBezTo>
                    <a:cubicBezTo>
                      <a:pt x="368723" y="21043"/>
                      <a:pt x="369676" y="21615"/>
                      <a:pt x="370534" y="22186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68ACF23C-F9D6-2F09-8590-FC5066031157}"/>
                  </a:ext>
                </a:extLst>
              </p:cNvPr>
              <p:cNvSpPr/>
              <p:nvPr/>
            </p:nvSpPr>
            <p:spPr>
              <a:xfrm rot="17563001">
                <a:off x="834817" y="4421332"/>
                <a:ext cx="827424" cy="813841"/>
              </a:xfrm>
              <a:custGeom>
                <a:avLst/>
                <a:gdLst>
                  <a:gd name="connsiteX0" fmla="*/ 513634 w 827424"/>
                  <a:gd name="connsiteY0" fmla="*/ 812130 h 813841"/>
                  <a:gd name="connsiteX1" fmla="*/ 502680 w 827424"/>
                  <a:gd name="connsiteY1" fmla="*/ 809083 h 813841"/>
                  <a:gd name="connsiteX2" fmla="*/ 88438 w 827424"/>
                  <a:gd name="connsiteY2" fmla="*/ 558765 h 813841"/>
                  <a:gd name="connsiteX3" fmla="*/ 23001 w 827424"/>
                  <a:gd name="connsiteY3" fmla="*/ 311783 h 813841"/>
                  <a:gd name="connsiteX4" fmla="*/ 156351 w 827424"/>
                  <a:gd name="connsiteY4" fmla="*/ 84230 h 813841"/>
                  <a:gd name="connsiteX5" fmla="*/ 263889 w 827424"/>
                  <a:gd name="connsiteY5" fmla="*/ 3743 h 813841"/>
                  <a:gd name="connsiteX6" fmla="*/ 402383 w 827424"/>
                  <a:gd name="connsiteY6" fmla="*/ 24794 h 813841"/>
                  <a:gd name="connsiteX7" fmla="*/ 816529 w 827424"/>
                  <a:gd name="connsiteY7" fmla="*/ 275111 h 813841"/>
                  <a:gd name="connsiteX8" fmla="*/ 823864 w 827424"/>
                  <a:gd name="connsiteY8" fmla="*/ 303686 h 813841"/>
                  <a:gd name="connsiteX9" fmla="*/ 531636 w 827424"/>
                  <a:gd name="connsiteY9" fmla="*/ 801273 h 813841"/>
                  <a:gd name="connsiteX10" fmla="*/ 518587 w 827424"/>
                  <a:gd name="connsiteY10" fmla="*/ 810798 h 813841"/>
                  <a:gd name="connsiteX11" fmla="*/ 513634 w 827424"/>
                  <a:gd name="connsiteY11" fmla="*/ 812130 h 813841"/>
                  <a:gd name="connsiteX12" fmla="*/ 308275 w 827424"/>
                  <a:gd name="connsiteY12" fmla="*/ 40605 h 813841"/>
                  <a:gd name="connsiteX13" fmla="*/ 274557 w 827424"/>
                  <a:gd name="connsiteY13" fmla="*/ 44797 h 813841"/>
                  <a:gd name="connsiteX14" fmla="*/ 193308 w 827424"/>
                  <a:gd name="connsiteY14" fmla="*/ 105662 h 813841"/>
                  <a:gd name="connsiteX15" fmla="*/ 59958 w 827424"/>
                  <a:gd name="connsiteY15" fmla="*/ 333214 h 813841"/>
                  <a:gd name="connsiteX16" fmla="*/ 110727 w 827424"/>
                  <a:gd name="connsiteY16" fmla="*/ 522285 h 813841"/>
                  <a:gd name="connsiteX17" fmla="*/ 506490 w 827424"/>
                  <a:gd name="connsiteY17" fmla="*/ 761458 h 813841"/>
                  <a:gd name="connsiteX18" fmla="*/ 777191 w 827424"/>
                  <a:gd name="connsiteY18" fmla="*/ 300543 h 813841"/>
                  <a:gd name="connsiteX19" fmla="*/ 380951 w 827424"/>
                  <a:gd name="connsiteY19" fmla="*/ 61084 h 813841"/>
                  <a:gd name="connsiteX20" fmla="*/ 308275 w 827424"/>
                  <a:gd name="connsiteY20" fmla="*/ 40700 h 8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27424" h="813841">
                    <a:moveTo>
                      <a:pt x="513634" y="812130"/>
                    </a:moveTo>
                    <a:cubicBezTo>
                      <a:pt x="509728" y="812130"/>
                      <a:pt x="506015" y="811083"/>
                      <a:pt x="502680" y="809083"/>
                    </a:cubicBezTo>
                    <a:lnTo>
                      <a:pt x="88438" y="558765"/>
                    </a:lnTo>
                    <a:cubicBezTo>
                      <a:pt x="3094" y="507998"/>
                      <a:pt x="-26053" y="398174"/>
                      <a:pt x="23001" y="311783"/>
                    </a:cubicBezTo>
                    <a:lnTo>
                      <a:pt x="156351" y="84230"/>
                    </a:lnTo>
                    <a:cubicBezTo>
                      <a:pt x="179878" y="44035"/>
                      <a:pt x="218645" y="14983"/>
                      <a:pt x="263889" y="3743"/>
                    </a:cubicBezTo>
                    <a:cubicBezTo>
                      <a:pt x="311037" y="-8068"/>
                      <a:pt x="360948" y="-542"/>
                      <a:pt x="402383" y="24794"/>
                    </a:cubicBezTo>
                    <a:lnTo>
                      <a:pt x="816529" y="275111"/>
                    </a:lnTo>
                    <a:cubicBezTo>
                      <a:pt x="826245" y="281111"/>
                      <a:pt x="829483" y="293780"/>
                      <a:pt x="823864" y="303686"/>
                    </a:cubicBezTo>
                    <a:lnTo>
                      <a:pt x="531636" y="801273"/>
                    </a:lnTo>
                    <a:cubicBezTo>
                      <a:pt x="528778" y="806035"/>
                      <a:pt x="524016" y="809464"/>
                      <a:pt x="518587" y="810798"/>
                    </a:cubicBezTo>
                    <a:cubicBezTo>
                      <a:pt x="516967" y="811464"/>
                      <a:pt x="515349" y="811941"/>
                      <a:pt x="513634" y="812130"/>
                    </a:cubicBezTo>
                    <a:close/>
                    <a:moveTo>
                      <a:pt x="308275" y="40605"/>
                    </a:moveTo>
                    <a:cubicBezTo>
                      <a:pt x="296940" y="40605"/>
                      <a:pt x="285606" y="42034"/>
                      <a:pt x="274557" y="44797"/>
                    </a:cubicBezTo>
                    <a:cubicBezTo>
                      <a:pt x="240362" y="53369"/>
                      <a:pt x="211120" y="75276"/>
                      <a:pt x="193308" y="105662"/>
                    </a:cubicBezTo>
                    <a:lnTo>
                      <a:pt x="59958" y="333214"/>
                    </a:lnTo>
                    <a:cubicBezTo>
                      <a:pt x="22525" y="399508"/>
                      <a:pt x="45100" y="483613"/>
                      <a:pt x="110727" y="522285"/>
                    </a:cubicBezTo>
                    <a:lnTo>
                      <a:pt x="506490" y="761458"/>
                    </a:lnTo>
                    <a:lnTo>
                      <a:pt x="777191" y="300543"/>
                    </a:lnTo>
                    <a:lnTo>
                      <a:pt x="380951" y="61084"/>
                    </a:lnTo>
                    <a:cubicBezTo>
                      <a:pt x="359043" y="47749"/>
                      <a:pt x="333897" y="40700"/>
                      <a:pt x="308275" y="4070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11A63112-F92F-5CAD-7CB7-EC1FD44D3A47}"/>
                  </a:ext>
                </a:extLst>
              </p:cNvPr>
              <p:cNvSpPr/>
              <p:nvPr/>
            </p:nvSpPr>
            <p:spPr>
              <a:xfrm rot="17563001">
                <a:off x="1690468" y="4284899"/>
                <a:ext cx="183972" cy="277525"/>
              </a:xfrm>
              <a:custGeom>
                <a:avLst/>
                <a:gdLst>
                  <a:gd name="connsiteX0" fmla="*/ 20376 w 183972"/>
                  <a:gd name="connsiteY0" fmla="*/ 275814 h 277525"/>
                  <a:gd name="connsiteX1" fmla="*/ 9518 w 183972"/>
                  <a:gd name="connsiteY1" fmla="*/ 272766 h 277525"/>
                  <a:gd name="connsiteX2" fmla="*/ 2183 w 183972"/>
                  <a:gd name="connsiteY2" fmla="*/ 243810 h 277525"/>
                  <a:gd name="connsiteX3" fmla="*/ 2279 w 183972"/>
                  <a:gd name="connsiteY3" fmla="*/ 243619 h 277525"/>
                  <a:gd name="connsiteX4" fmla="*/ 143153 w 183972"/>
                  <a:gd name="connsiteY4" fmla="*/ 9591 h 277525"/>
                  <a:gd name="connsiteX5" fmla="*/ 171823 w 183972"/>
                  <a:gd name="connsiteY5" fmla="*/ 732 h 277525"/>
                  <a:gd name="connsiteX6" fmla="*/ 180682 w 183972"/>
                  <a:gd name="connsiteY6" fmla="*/ 29497 h 277525"/>
                  <a:gd name="connsiteX7" fmla="*/ 179539 w 183972"/>
                  <a:gd name="connsiteY7" fmla="*/ 31402 h 277525"/>
                  <a:gd name="connsiteX8" fmla="*/ 38664 w 183972"/>
                  <a:gd name="connsiteY8" fmla="*/ 265527 h 277525"/>
                  <a:gd name="connsiteX9" fmla="*/ 20376 w 183972"/>
                  <a:gd name="connsiteY9" fmla="*/ 275814 h 277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3972" h="277525">
                    <a:moveTo>
                      <a:pt x="20376" y="275814"/>
                    </a:moveTo>
                    <a:cubicBezTo>
                      <a:pt x="16566" y="275814"/>
                      <a:pt x="12756" y="274766"/>
                      <a:pt x="9518" y="272766"/>
                    </a:cubicBezTo>
                    <a:cubicBezTo>
                      <a:pt x="-484" y="266766"/>
                      <a:pt x="-3817" y="253812"/>
                      <a:pt x="2183" y="243810"/>
                    </a:cubicBezTo>
                    <a:cubicBezTo>
                      <a:pt x="2183" y="243715"/>
                      <a:pt x="2279" y="243715"/>
                      <a:pt x="2279" y="243619"/>
                    </a:cubicBezTo>
                    <a:lnTo>
                      <a:pt x="143153" y="9591"/>
                    </a:lnTo>
                    <a:cubicBezTo>
                      <a:pt x="148678" y="-791"/>
                      <a:pt x="161536" y="-4697"/>
                      <a:pt x="171823" y="732"/>
                    </a:cubicBezTo>
                    <a:cubicBezTo>
                      <a:pt x="182206" y="6257"/>
                      <a:pt x="186206" y="19116"/>
                      <a:pt x="180682" y="29497"/>
                    </a:cubicBezTo>
                    <a:cubicBezTo>
                      <a:pt x="180300" y="30165"/>
                      <a:pt x="179920" y="30831"/>
                      <a:pt x="179539" y="31402"/>
                    </a:cubicBezTo>
                    <a:lnTo>
                      <a:pt x="38664" y="265527"/>
                    </a:lnTo>
                    <a:cubicBezTo>
                      <a:pt x="34759" y="271908"/>
                      <a:pt x="27805" y="275814"/>
                      <a:pt x="20376" y="275814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22D6058C-607E-F95D-7599-1DE2411406B9}"/>
                  </a:ext>
                </a:extLst>
              </p:cNvPr>
              <p:cNvSpPr/>
              <p:nvPr/>
            </p:nvSpPr>
            <p:spPr>
              <a:xfrm rot="17563001">
                <a:off x="1836486" y="3835770"/>
                <a:ext cx="561125" cy="368036"/>
              </a:xfrm>
              <a:custGeom>
                <a:avLst/>
                <a:gdLst>
                  <a:gd name="connsiteX0" fmla="*/ 539015 w 561125"/>
                  <a:gd name="connsiteY0" fmla="*/ 366325 h 368036"/>
                  <a:gd name="connsiteX1" fmla="*/ 527775 w 561125"/>
                  <a:gd name="connsiteY1" fmla="*/ 363088 h 368036"/>
                  <a:gd name="connsiteX2" fmla="*/ 9139 w 561125"/>
                  <a:gd name="connsiteY2" fmla="*/ 37523 h 368036"/>
                  <a:gd name="connsiteX3" fmla="*/ 2472 w 561125"/>
                  <a:gd name="connsiteY3" fmla="*/ 8282 h 368036"/>
                  <a:gd name="connsiteX4" fmla="*/ 31713 w 561125"/>
                  <a:gd name="connsiteY4" fmla="*/ 1518 h 368036"/>
                  <a:gd name="connsiteX5" fmla="*/ 550349 w 561125"/>
                  <a:gd name="connsiteY5" fmla="*/ 327083 h 368036"/>
                  <a:gd name="connsiteX6" fmla="*/ 557113 w 561125"/>
                  <a:gd name="connsiteY6" fmla="*/ 356326 h 368036"/>
                  <a:gd name="connsiteX7" fmla="*/ 539015 w 561125"/>
                  <a:gd name="connsiteY7" fmla="*/ 366325 h 368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1125" h="368036">
                    <a:moveTo>
                      <a:pt x="539015" y="366325"/>
                    </a:moveTo>
                    <a:cubicBezTo>
                      <a:pt x="535014" y="366325"/>
                      <a:pt x="531110" y="365183"/>
                      <a:pt x="527775" y="363088"/>
                    </a:cubicBezTo>
                    <a:lnTo>
                      <a:pt x="9139" y="37523"/>
                    </a:lnTo>
                    <a:cubicBezTo>
                      <a:pt x="-767" y="31332"/>
                      <a:pt x="-3815" y="18187"/>
                      <a:pt x="2472" y="8282"/>
                    </a:cubicBezTo>
                    <a:cubicBezTo>
                      <a:pt x="8662" y="-1720"/>
                      <a:pt x="21807" y="-4672"/>
                      <a:pt x="31713" y="1518"/>
                    </a:cubicBezTo>
                    <a:lnTo>
                      <a:pt x="550349" y="327083"/>
                    </a:lnTo>
                    <a:cubicBezTo>
                      <a:pt x="560255" y="333274"/>
                      <a:pt x="563304" y="346419"/>
                      <a:pt x="557113" y="356326"/>
                    </a:cubicBezTo>
                    <a:cubicBezTo>
                      <a:pt x="553207" y="362611"/>
                      <a:pt x="546349" y="366325"/>
                      <a:pt x="539015" y="366325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32CC7819-08AD-26E4-DA77-F80D0CCE98F8}"/>
                  </a:ext>
                </a:extLst>
              </p:cNvPr>
              <p:cNvSpPr/>
              <p:nvPr/>
            </p:nvSpPr>
            <p:spPr>
              <a:xfrm rot="17563001">
                <a:off x="3183509" y="3089420"/>
                <a:ext cx="245455" cy="168840"/>
              </a:xfrm>
              <a:custGeom>
                <a:avLst/>
                <a:gdLst>
                  <a:gd name="connsiteX0" fmla="*/ 222804 w 245455"/>
                  <a:gd name="connsiteY0" fmla="*/ 167129 h 168840"/>
                  <a:gd name="connsiteX1" fmla="*/ 211660 w 245455"/>
                  <a:gd name="connsiteY1" fmla="*/ 163890 h 168840"/>
                  <a:gd name="connsiteX2" fmla="*/ 9540 w 245455"/>
                  <a:gd name="connsiteY2" fmla="*/ 37779 h 168840"/>
                  <a:gd name="connsiteX3" fmla="*/ 2205 w 245455"/>
                  <a:gd name="connsiteY3" fmla="*/ 8632 h 168840"/>
                  <a:gd name="connsiteX4" fmla="*/ 31352 w 245455"/>
                  <a:gd name="connsiteY4" fmla="*/ 1298 h 168840"/>
                  <a:gd name="connsiteX5" fmla="*/ 31923 w 245455"/>
                  <a:gd name="connsiteY5" fmla="*/ 1679 h 168840"/>
                  <a:gd name="connsiteX6" fmla="*/ 234520 w 245455"/>
                  <a:gd name="connsiteY6" fmla="*/ 127790 h 168840"/>
                  <a:gd name="connsiteX7" fmla="*/ 241473 w 245455"/>
                  <a:gd name="connsiteY7" fmla="*/ 157032 h 168840"/>
                  <a:gd name="connsiteX8" fmla="*/ 223280 w 245455"/>
                  <a:gd name="connsiteY8" fmla="*/ 167129 h 168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5455" h="168840">
                    <a:moveTo>
                      <a:pt x="222804" y="167129"/>
                    </a:moveTo>
                    <a:cubicBezTo>
                      <a:pt x="218899" y="167129"/>
                      <a:pt x="214993" y="165985"/>
                      <a:pt x="211660" y="163890"/>
                    </a:cubicBezTo>
                    <a:lnTo>
                      <a:pt x="9540" y="37779"/>
                    </a:lnTo>
                    <a:cubicBezTo>
                      <a:pt x="-558" y="31779"/>
                      <a:pt x="-3796" y="18729"/>
                      <a:pt x="2205" y="8632"/>
                    </a:cubicBezTo>
                    <a:cubicBezTo>
                      <a:pt x="8206" y="-1463"/>
                      <a:pt x="21255" y="-4702"/>
                      <a:pt x="31352" y="1298"/>
                    </a:cubicBezTo>
                    <a:cubicBezTo>
                      <a:pt x="31543" y="1393"/>
                      <a:pt x="31732" y="1584"/>
                      <a:pt x="31923" y="1679"/>
                    </a:cubicBezTo>
                    <a:lnTo>
                      <a:pt x="234520" y="127790"/>
                    </a:lnTo>
                    <a:cubicBezTo>
                      <a:pt x="244522" y="133887"/>
                      <a:pt x="247665" y="147031"/>
                      <a:pt x="241473" y="157032"/>
                    </a:cubicBezTo>
                    <a:cubicBezTo>
                      <a:pt x="237567" y="163318"/>
                      <a:pt x="230710" y="167129"/>
                      <a:pt x="223280" y="16712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A3681C5A-EDAA-C32B-E47C-BD66A8B21A68}"/>
                  </a:ext>
                </a:extLst>
              </p:cNvPr>
              <p:cNvSpPr/>
              <p:nvPr/>
            </p:nvSpPr>
            <p:spPr>
              <a:xfrm rot="17563001">
                <a:off x="1111491" y="4839562"/>
                <a:ext cx="358234" cy="236350"/>
              </a:xfrm>
              <a:custGeom>
                <a:avLst/>
                <a:gdLst>
                  <a:gd name="connsiteX0" fmla="*/ 336033 w 358234"/>
                  <a:gd name="connsiteY0" fmla="*/ 234637 h 236350"/>
                  <a:gd name="connsiteX1" fmla="*/ 324983 w 358234"/>
                  <a:gd name="connsiteY1" fmla="*/ 231494 h 236350"/>
                  <a:gd name="connsiteX2" fmla="*/ 9325 w 358234"/>
                  <a:gd name="connsiteY2" fmla="*/ 37661 h 236350"/>
                  <a:gd name="connsiteX3" fmla="*/ 2372 w 358234"/>
                  <a:gd name="connsiteY3" fmla="*/ 8418 h 236350"/>
                  <a:gd name="connsiteX4" fmla="*/ 31614 w 358234"/>
                  <a:gd name="connsiteY4" fmla="*/ 1465 h 236350"/>
                  <a:gd name="connsiteX5" fmla="*/ 347177 w 358234"/>
                  <a:gd name="connsiteY5" fmla="*/ 195203 h 236350"/>
                  <a:gd name="connsiteX6" fmla="*/ 354416 w 358234"/>
                  <a:gd name="connsiteY6" fmla="*/ 224350 h 236350"/>
                  <a:gd name="connsiteX7" fmla="*/ 336033 w 358234"/>
                  <a:gd name="connsiteY7" fmla="*/ 234637 h 236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8234" h="236350">
                    <a:moveTo>
                      <a:pt x="336033" y="234637"/>
                    </a:moveTo>
                    <a:cubicBezTo>
                      <a:pt x="332127" y="234637"/>
                      <a:pt x="328317" y="233494"/>
                      <a:pt x="324983" y="231494"/>
                    </a:cubicBezTo>
                    <a:lnTo>
                      <a:pt x="9325" y="37661"/>
                    </a:lnTo>
                    <a:cubicBezTo>
                      <a:pt x="-676" y="31469"/>
                      <a:pt x="-3820" y="18420"/>
                      <a:pt x="2372" y="8418"/>
                    </a:cubicBezTo>
                    <a:cubicBezTo>
                      <a:pt x="8563" y="-1582"/>
                      <a:pt x="21612" y="-4726"/>
                      <a:pt x="31614" y="1465"/>
                    </a:cubicBezTo>
                    <a:lnTo>
                      <a:pt x="347177" y="195203"/>
                    </a:lnTo>
                    <a:cubicBezTo>
                      <a:pt x="357178" y="201299"/>
                      <a:pt x="360416" y="214349"/>
                      <a:pt x="354416" y="224350"/>
                    </a:cubicBezTo>
                    <a:cubicBezTo>
                      <a:pt x="350511" y="230828"/>
                      <a:pt x="343558" y="234732"/>
                      <a:pt x="336033" y="234637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491A12EB-5A15-BB1A-9B19-111A8EEF9BF9}"/>
                  </a:ext>
                </a:extLst>
              </p:cNvPr>
              <p:cNvSpPr/>
              <p:nvPr/>
            </p:nvSpPr>
            <p:spPr>
              <a:xfrm rot="17563001">
                <a:off x="2245292" y="3529245"/>
                <a:ext cx="1556559" cy="811849"/>
              </a:xfrm>
              <a:custGeom>
                <a:avLst/>
                <a:gdLst>
                  <a:gd name="connsiteX0" fmla="*/ 140638 w 1556559"/>
                  <a:gd name="connsiteY0" fmla="*/ 27122 h 811849"/>
                  <a:gd name="connsiteX1" fmla="*/ 835010 w 1556559"/>
                  <a:gd name="connsiteY1" fmla="*/ 11690 h 811849"/>
                  <a:gd name="connsiteX2" fmla="*/ 1538050 w 1556559"/>
                  <a:gd name="connsiteY2" fmla="*/ 294203 h 811849"/>
                  <a:gd name="connsiteX3" fmla="*/ 1418131 w 1556559"/>
                  <a:gd name="connsiteY3" fmla="*/ 520610 h 811849"/>
                  <a:gd name="connsiteX4" fmla="*/ 1195150 w 1556559"/>
                  <a:gd name="connsiteY4" fmla="*/ 686537 h 811849"/>
                  <a:gd name="connsiteX5" fmla="*/ 236840 w 1556559"/>
                  <a:gd name="connsiteY5" fmla="*/ 654628 h 811849"/>
                  <a:gd name="connsiteX6" fmla="*/ 7574 w 1556559"/>
                  <a:gd name="connsiteY6" fmla="*/ 597954 h 811849"/>
                  <a:gd name="connsiteX7" fmla="*/ 140638 w 1556559"/>
                  <a:gd name="connsiteY7" fmla="*/ 27122 h 811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6559" h="811849">
                    <a:moveTo>
                      <a:pt x="140638" y="27122"/>
                    </a:moveTo>
                    <a:cubicBezTo>
                      <a:pt x="140638" y="27122"/>
                      <a:pt x="564881" y="-25742"/>
                      <a:pt x="835010" y="11690"/>
                    </a:cubicBezTo>
                    <a:cubicBezTo>
                      <a:pt x="1045417" y="40933"/>
                      <a:pt x="1668162" y="-108609"/>
                      <a:pt x="1538050" y="294203"/>
                    </a:cubicBezTo>
                    <a:cubicBezTo>
                      <a:pt x="1510047" y="380975"/>
                      <a:pt x="1495283" y="438792"/>
                      <a:pt x="1418131" y="520610"/>
                    </a:cubicBezTo>
                    <a:cubicBezTo>
                      <a:pt x="1376030" y="565380"/>
                      <a:pt x="1260587" y="657676"/>
                      <a:pt x="1195150" y="686537"/>
                    </a:cubicBezTo>
                    <a:cubicBezTo>
                      <a:pt x="877110" y="827031"/>
                      <a:pt x="588885" y="885800"/>
                      <a:pt x="236840" y="654628"/>
                    </a:cubicBezTo>
                    <a:cubicBezTo>
                      <a:pt x="169213" y="610051"/>
                      <a:pt x="88250" y="590048"/>
                      <a:pt x="7574" y="597954"/>
                    </a:cubicBezTo>
                    <a:cubicBezTo>
                      <a:pt x="-39385" y="602717"/>
                      <a:pt x="125684" y="30454"/>
                      <a:pt x="140638" y="27122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225FB5C0-38C9-7681-7B8F-7008E213F364}"/>
                  </a:ext>
                </a:extLst>
              </p:cNvPr>
              <p:cNvSpPr/>
              <p:nvPr/>
            </p:nvSpPr>
            <p:spPr>
              <a:xfrm rot="17563001">
                <a:off x="2061599" y="3587596"/>
                <a:ext cx="1813804" cy="882774"/>
              </a:xfrm>
              <a:custGeom>
                <a:avLst/>
                <a:gdLst>
                  <a:gd name="connsiteX0" fmla="*/ 947325 w 1813804"/>
                  <a:gd name="connsiteY0" fmla="*/ 881063 h 882774"/>
                  <a:gd name="connsiteX1" fmla="*/ 461550 w 1813804"/>
                  <a:gd name="connsiteY1" fmla="*/ 722473 h 882774"/>
                  <a:gd name="connsiteX2" fmla="*/ 246095 w 1813804"/>
                  <a:gd name="connsiteY2" fmla="*/ 669323 h 882774"/>
                  <a:gd name="connsiteX3" fmla="*/ 21209 w 1813804"/>
                  <a:gd name="connsiteY3" fmla="*/ 680561 h 882774"/>
                  <a:gd name="connsiteX4" fmla="*/ -794 w 1813804"/>
                  <a:gd name="connsiteY4" fmla="*/ 659988 h 882774"/>
                  <a:gd name="connsiteX5" fmla="*/ 19780 w 1813804"/>
                  <a:gd name="connsiteY5" fmla="*/ 638080 h 882774"/>
                  <a:gd name="connsiteX6" fmla="*/ 241809 w 1813804"/>
                  <a:gd name="connsiteY6" fmla="*/ 627032 h 882774"/>
                  <a:gd name="connsiteX7" fmla="*/ 484886 w 1813804"/>
                  <a:gd name="connsiteY7" fmla="*/ 687135 h 882774"/>
                  <a:gd name="connsiteX8" fmla="*/ 1422909 w 1813804"/>
                  <a:gd name="connsiteY8" fmla="*/ 717329 h 882774"/>
                  <a:gd name="connsiteX9" fmla="*/ 1639031 w 1813804"/>
                  <a:gd name="connsiteY9" fmla="*/ 556260 h 882774"/>
                  <a:gd name="connsiteX10" fmla="*/ 1748568 w 1813804"/>
                  <a:gd name="connsiteY10" fmla="*/ 355188 h 882774"/>
                  <a:gd name="connsiteX11" fmla="*/ 1754187 w 1813804"/>
                  <a:gd name="connsiteY11" fmla="*/ 337947 h 882774"/>
                  <a:gd name="connsiteX12" fmla="*/ 1747711 w 1813804"/>
                  <a:gd name="connsiteY12" fmla="*/ 170404 h 882774"/>
                  <a:gd name="connsiteX13" fmla="*/ 1330706 w 1813804"/>
                  <a:gd name="connsiteY13" fmla="*/ 96013 h 882774"/>
                  <a:gd name="connsiteX14" fmla="*/ 1065054 w 1813804"/>
                  <a:gd name="connsiteY14" fmla="*/ 82203 h 882774"/>
                  <a:gd name="connsiteX15" fmla="*/ 383541 w 1813804"/>
                  <a:gd name="connsiteY15" fmla="*/ 97537 h 882774"/>
                  <a:gd name="connsiteX16" fmla="*/ 211328 w 1813804"/>
                  <a:gd name="connsiteY16" fmla="*/ 92869 h 882774"/>
                  <a:gd name="connsiteX17" fmla="*/ 191612 w 1813804"/>
                  <a:gd name="connsiteY17" fmla="*/ 70201 h 882774"/>
                  <a:gd name="connsiteX18" fmla="*/ 213900 w 1813804"/>
                  <a:gd name="connsiteY18" fmla="*/ 50484 h 882774"/>
                  <a:gd name="connsiteX19" fmla="*/ 214281 w 1813804"/>
                  <a:gd name="connsiteY19" fmla="*/ 50484 h 882774"/>
                  <a:gd name="connsiteX20" fmla="*/ 372205 w 1813804"/>
                  <a:gd name="connsiteY20" fmla="*/ 56579 h 882774"/>
                  <a:gd name="connsiteX21" fmla="*/ 1077628 w 1813804"/>
                  <a:gd name="connsiteY21" fmla="*/ 41626 h 882774"/>
                  <a:gd name="connsiteX22" fmla="*/ 1329468 w 1813804"/>
                  <a:gd name="connsiteY22" fmla="*/ 53628 h 882774"/>
                  <a:gd name="connsiteX23" fmla="*/ 1781715 w 1813804"/>
                  <a:gd name="connsiteY23" fmla="*/ 144971 h 882774"/>
                  <a:gd name="connsiteX24" fmla="*/ 1794573 w 1813804"/>
                  <a:gd name="connsiteY24" fmla="*/ 350998 h 882774"/>
                  <a:gd name="connsiteX25" fmla="*/ 1789049 w 1813804"/>
                  <a:gd name="connsiteY25" fmla="*/ 368141 h 882774"/>
                  <a:gd name="connsiteX26" fmla="*/ 1669987 w 1813804"/>
                  <a:gd name="connsiteY26" fmla="*/ 585407 h 882774"/>
                  <a:gd name="connsiteX27" fmla="*/ 1440148 w 1813804"/>
                  <a:gd name="connsiteY27" fmla="*/ 756192 h 882774"/>
                  <a:gd name="connsiteX28" fmla="*/ 947325 w 1813804"/>
                  <a:gd name="connsiteY28" fmla="*/ 881063 h 882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13804" h="882774">
                    <a:moveTo>
                      <a:pt x="947325" y="881063"/>
                    </a:moveTo>
                    <a:cubicBezTo>
                      <a:pt x="791687" y="881063"/>
                      <a:pt x="633666" y="835438"/>
                      <a:pt x="461550" y="722473"/>
                    </a:cubicBezTo>
                    <a:cubicBezTo>
                      <a:pt x="397923" y="680657"/>
                      <a:pt x="321913" y="661893"/>
                      <a:pt x="246095" y="669323"/>
                    </a:cubicBezTo>
                    <a:cubicBezTo>
                      <a:pt x="194279" y="674562"/>
                      <a:pt x="28258" y="680275"/>
                      <a:pt x="21209" y="680561"/>
                    </a:cubicBezTo>
                    <a:cubicBezTo>
                      <a:pt x="9494" y="680943"/>
                      <a:pt x="-317" y="671799"/>
                      <a:pt x="-794" y="659988"/>
                    </a:cubicBezTo>
                    <a:cubicBezTo>
                      <a:pt x="-1174" y="648273"/>
                      <a:pt x="8065" y="638462"/>
                      <a:pt x="19780" y="638080"/>
                    </a:cubicBezTo>
                    <a:cubicBezTo>
                      <a:pt x="21495" y="638080"/>
                      <a:pt x="191230" y="632081"/>
                      <a:pt x="241809" y="627032"/>
                    </a:cubicBezTo>
                    <a:cubicBezTo>
                      <a:pt x="327343" y="618744"/>
                      <a:pt x="413068" y="639985"/>
                      <a:pt x="484886" y="687135"/>
                    </a:cubicBezTo>
                    <a:cubicBezTo>
                      <a:pt x="821785" y="908401"/>
                      <a:pt x="1093534" y="862776"/>
                      <a:pt x="1422909" y="717329"/>
                    </a:cubicBezTo>
                    <a:cubicBezTo>
                      <a:pt x="1483868" y="690372"/>
                      <a:pt x="1597216" y="600648"/>
                      <a:pt x="1639031" y="556260"/>
                    </a:cubicBezTo>
                    <a:cubicBezTo>
                      <a:pt x="1707610" y="483490"/>
                      <a:pt x="1723899" y="432435"/>
                      <a:pt x="1748568" y="355188"/>
                    </a:cubicBezTo>
                    <a:lnTo>
                      <a:pt x="1754187" y="337947"/>
                    </a:lnTo>
                    <a:cubicBezTo>
                      <a:pt x="1778286" y="263178"/>
                      <a:pt x="1776191" y="208409"/>
                      <a:pt x="1747711" y="170404"/>
                    </a:cubicBezTo>
                    <a:cubicBezTo>
                      <a:pt x="1684465" y="86107"/>
                      <a:pt x="1496537" y="91442"/>
                      <a:pt x="1330706" y="96013"/>
                    </a:cubicBezTo>
                    <a:cubicBezTo>
                      <a:pt x="1225931" y="98967"/>
                      <a:pt x="1127919" y="101727"/>
                      <a:pt x="1065054" y="82203"/>
                    </a:cubicBezTo>
                    <a:cubicBezTo>
                      <a:pt x="744537" y="-17336"/>
                      <a:pt x="387065" y="96395"/>
                      <a:pt x="383541" y="97537"/>
                    </a:cubicBezTo>
                    <a:cubicBezTo>
                      <a:pt x="365823" y="101632"/>
                      <a:pt x="319627" y="100204"/>
                      <a:pt x="211328" y="92869"/>
                    </a:cubicBezTo>
                    <a:cubicBezTo>
                      <a:pt x="199613" y="92011"/>
                      <a:pt x="190849" y="81917"/>
                      <a:pt x="191612" y="70201"/>
                    </a:cubicBezTo>
                    <a:cubicBezTo>
                      <a:pt x="192278" y="58578"/>
                      <a:pt x="202280" y="49721"/>
                      <a:pt x="213900" y="50484"/>
                    </a:cubicBezTo>
                    <a:cubicBezTo>
                      <a:pt x="213995" y="50484"/>
                      <a:pt x="214186" y="50484"/>
                      <a:pt x="214281" y="50484"/>
                    </a:cubicBezTo>
                    <a:cubicBezTo>
                      <a:pt x="308388" y="56865"/>
                      <a:pt x="361442" y="58960"/>
                      <a:pt x="372205" y="56579"/>
                    </a:cubicBezTo>
                    <a:cubicBezTo>
                      <a:pt x="385445" y="52197"/>
                      <a:pt x="743681" y="-62007"/>
                      <a:pt x="1077628" y="41626"/>
                    </a:cubicBezTo>
                    <a:cubicBezTo>
                      <a:pt x="1133729" y="59055"/>
                      <a:pt x="1228885" y="56388"/>
                      <a:pt x="1329468" y="53628"/>
                    </a:cubicBezTo>
                    <a:cubicBezTo>
                      <a:pt x="1505681" y="48579"/>
                      <a:pt x="1705324" y="43054"/>
                      <a:pt x="1781715" y="144971"/>
                    </a:cubicBezTo>
                    <a:cubicBezTo>
                      <a:pt x="1818577" y="194121"/>
                      <a:pt x="1822864" y="263461"/>
                      <a:pt x="1794573" y="350998"/>
                    </a:cubicBezTo>
                    <a:lnTo>
                      <a:pt x="1789049" y="368141"/>
                    </a:lnTo>
                    <a:cubicBezTo>
                      <a:pt x="1763617" y="447962"/>
                      <a:pt x="1745139" y="505588"/>
                      <a:pt x="1669987" y="585407"/>
                    </a:cubicBezTo>
                    <a:cubicBezTo>
                      <a:pt x="1626077" y="632081"/>
                      <a:pt x="1508062" y="726377"/>
                      <a:pt x="1440148" y="756192"/>
                    </a:cubicBezTo>
                    <a:cubicBezTo>
                      <a:pt x="1270032" y="831248"/>
                      <a:pt x="1110012" y="881063"/>
                      <a:pt x="947325" y="88106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  <p:grpSp>
          <p:nvGrpSpPr>
            <p:cNvPr id="77" name="Group 76">
              <a:extLst>
                <a:ext uri="{FF2B5EF4-FFF2-40B4-BE49-F238E27FC236}">
                  <a16:creationId xmlns:a16="http://schemas.microsoft.com/office/drawing/2014/main" id="{B2B059D7-78FF-5BE5-8177-9C74FB2337E3}"/>
                </a:ext>
              </a:extLst>
            </p:cNvPr>
            <p:cNvGrpSpPr/>
            <p:nvPr/>
          </p:nvGrpSpPr>
          <p:grpSpPr>
            <a:xfrm rot="10800000">
              <a:off x="3012256" y="-3909469"/>
              <a:ext cx="5392838" cy="6948057"/>
              <a:chOff x="-1762152" y="2264500"/>
              <a:chExt cx="5392838" cy="6948057"/>
            </a:xfrm>
          </p:grpSpPr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C14D33A2-B5E5-0820-D2C3-D2BC40D599DB}"/>
                  </a:ext>
                </a:extLst>
              </p:cNvPr>
              <p:cNvSpPr/>
              <p:nvPr/>
            </p:nvSpPr>
            <p:spPr>
              <a:xfrm rot="17563001">
                <a:off x="-3069300" y="3614146"/>
                <a:ext cx="6905803" cy="4248456"/>
              </a:xfrm>
              <a:custGeom>
                <a:avLst/>
                <a:gdLst>
                  <a:gd name="connsiteX0" fmla="*/ 5498073 w 6905803"/>
                  <a:gd name="connsiteY0" fmla="*/ 3484249 h 4248456"/>
                  <a:gd name="connsiteX1" fmla="*/ 5593323 w 6905803"/>
                  <a:gd name="connsiteY1" fmla="*/ 3451481 h 4248456"/>
                  <a:gd name="connsiteX2" fmla="*/ 6239975 w 6905803"/>
                  <a:gd name="connsiteY2" fmla="*/ 3150397 h 4248456"/>
                  <a:gd name="connsiteX3" fmla="*/ 6622309 w 6905803"/>
                  <a:gd name="connsiteY3" fmla="*/ 3477105 h 4248456"/>
                  <a:gd name="connsiteX4" fmla="*/ 6904915 w 6905803"/>
                  <a:gd name="connsiteY4" fmla="*/ 3658080 h 4248456"/>
                  <a:gd name="connsiteX5" fmla="*/ 6583541 w 6905803"/>
                  <a:gd name="connsiteY5" fmla="*/ 4095372 h 4248456"/>
                  <a:gd name="connsiteX6" fmla="*/ 5595609 w 6905803"/>
                  <a:gd name="connsiteY6" fmla="*/ 4112327 h 4248456"/>
                  <a:gd name="connsiteX7" fmla="*/ 5365200 w 6905803"/>
                  <a:gd name="connsiteY7" fmla="*/ 4055177 h 4248456"/>
                  <a:gd name="connsiteX8" fmla="*/ 2223663 w 6905803"/>
                  <a:gd name="connsiteY8" fmla="*/ 4138521 h 4248456"/>
                  <a:gd name="connsiteX9" fmla="*/ 619653 w 6905803"/>
                  <a:gd name="connsiteY9" fmla="*/ 3168400 h 4248456"/>
                  <a:gd name="connsiteX10" fmla="*/ -805 w 6905803"/>
                  <a:gd name="connsiteY10" fmla="*/ 1984728 h 4248456"/>
                  <a:gd name="connsiteX11" fmla="*/ 710141 w 6905803"/>
                  <a:gd name="connsiteY11" fmla="*/ -1712 h 4248456"/>
                  <a:gd name="connsiteX12" fmla="*/ 1824566 w 6905803"/>
                  <a:gd name="connsiteY12" fmla="*/ 2588136 h 4248456"/>
                  <a:gd name="connsiteX13" fmla="*/ 5498073 w 6905803"/>
                  <a:gd name="connsiteY13" fmla="*/ 3484249 h 4248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905803" h="4248456">
                    <a:moveTo>
                      <a:pt x="5498073" y="3484249"/>
                    </a:moveTo>
                    <a:cubicBezTo>
                      <a:pt x="5532267" y="3482628"/>
                      <a:pt x="5565320" y="3471294"/>
                      <a:pt x="5593323" y="3451481"/>
                    </a:cubicBezTo>
                    <a:cubicBezTo>
                      <a:pt x="5737055" y="3349564"/>
                      <a:pt x="6035854" y="3121918"/>
                      <a:pt x="6239975" y="3150397"/>
                    </a:cubicBezTo>
                    <a:cubicBezTo>
                      <a:pt x="6581828" y="3198022"/>
                      <a:pt x="6622309" y="3477105"/>
                      <a:pt x="6622309" y="3477105"/>
                    </a:cubicBezTo>
                    <a:cubicBezTo>
                      <a:pt x="6622309" y="3477105"/>
                      <a:pt x="6910631" y="3466436"/>
                      <a:pt x="6904915" y="3658080"/>
                    </a:cubicBezTo>
                    <a:cubicBezTo>
                      <a:pt x="6900534" y="3805336"/>
                      <a:pt x="6816619" y="3992406"/>
                      <a:pt x="6583541" y="4095372"/>
                    </a:cubicBezTo>
                    <a:cubicBezTo>
                      <a:pt x="6265788" y="4235771"/>
                      <a:pt x="5947177" y="4343022"/>
                      <a:pt x="5595609" y="4112327"/>
                    </a:cubicBezTo>
                    <a:cubicBezTo>
                      <a:pt x="5527600" y="4067369"/>
                      <a:pt x="5446257" y="4047175"/>
                      <a:pt x="5365200" y="4055177"/>
                    </a:cubicBezTo>
                    <a:cubicBezTo>
                      <a:pt x="5167651" y="4075085"/>
                      <a:pt x="2223663" y="4138521"/>
                      <a:pt x="2223663" y="4138521"/>
                    </a:cubicBezTo>
                    <a:cubicBezTo>
                      <a:pt x="1550217" y="4138521"/>
                      <a:pt x="932397" y="3764855"/>
                      <a:pt x="619653" y="3168400"/>
                    </a:cubicBezTo>
                    <a:lnTo>
                      <a:pt x="-805" y="1984728"/>
                    </a:lnTo>
                    <a:lnTo>
                      <a:pt x="710141" y="-1712"/>
                    </a:lnTo>
                    <a:lnTo>
                      <a:pt x="1824566" y="2588136"/>
                    </a:lnTo>
                    <a:cubicBezTo>
                      <a:pt x="2364729" y="3325275"/>
                      <a:pt x="5441780" y="3497011"/>
                      <a:pt x="5498073" y="3484249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561E3C18-27C1-369E-4044-2D41B0F695E1}"/>
                  </a:ext>
                </a:extLst>
              </p:cNvPr>
              <p:cNvSpPr/>
              <p:nvPr/>
            </p:nvSpPr>
            <p:spPr>
              <a:xfrm rot="17563001">
                <a:off x="-3091162" y="3593510"/>
                <a:ext cx="6948057" cy="4290038"/>
              </a:xfrm>
              <a:custGeom>
                <a:avLst/>
                <a:gdLst>
                  <a:gd name="connsiteX0" fmla="*/ 6045883 w 6948057"/>
                  <a:gd name="connsiteY0" fmla="*/ 4288327 h 4290038"/>
                  <a:gd name="connsiteX1" fmla="*/ 5604970 w 6948057"/>
                  <a:gd name="connsiteY1" fmla="*/ 4151359 h 4290038"/>
                  <a:gd name="connsiteX2" fmla="*/ 5388658 w 6948057"/>
                  <a:gd name="connsiteY2" fmla="*/ 4097827 h 4290038"/>
                  <a:gd name="connsiteX3" fmla="*/ 2245407 w 6948057"/>
                  <a:gd name="connsiteY3" fmla="*/ 4181266 h 4290038"/>
                  <a:gd name="connsiteX4" fmla="*/ 622157 w 6948057"/>
                  <a:gd name="connsiteY4" fmla="*/ 3200191 h 4290038"/>
                  <a:gd name="connsiteX5" fmla="*/ 1603 w 6948057"/>
                  <a:gd name="connsiteY5" fmla="*/ 2016614 h 4290038"/>
                  <a:gd name="connsiteX6" fmla="*/ 460 w 6948057"/>
                  <a:gd name="connsiteY6" fmla="*/ 1999564 h 4290038"/>
                  <a:gd name="connsiteX7" fmla="*/ 711882 w 6948057"/>
                  <a:gd name="connsiteY7" fmla="*/ 12459 h 4290038"/>
                  <a:gd name="connsiteX8" fmla="*/ 738828 w 6948057"/>
                  <a:gd name="connsiteY8" fmla="*/ -495 h 4290038"/>
                  <a:gd name="connsiteX9" fmla="*/ 751316 w 6948057"/>
                  <a:gd name="connsiteY9" fmla="*/ 11220 h 4290038"/>
                  <a:gd name="connsiteX10" fmla="*/ 1864407 w 6948057"/>
                  <a:gd name="connsiteY10" fmla="*/ 2598782 h 4290038"/>
                  <a:gd name="connsiteX11" fmla="*/ 5515625 w 6948057"/>
                  <a:gd name="connsiteY11" fmla="*/ 3484609 h 4290038"/>
                  <a:gd name="connsiteX12" fmla="*/ 5519340 w 6948057"/>
                  <a:gd name="connsiteY12" fmla="*/ 3484609 h 4290038"/>
                  <a:gd name="connsiteX13" fmla="*/ 5602018 w 6948057"/>
                  <a:gd name="connsiteY13" fmla="*/ 3456034 h 4290038"/>
                  <a:gd name="connsiteX14" fmla="*/ 5635355 w 6948057"/>
                  <a:gd name="connsiteY14" fmla="*/ 3432221 h 4290038"/>
                  <a:gd name="connsiteX15" fmla="*/ 6264005 w 6948057"/>
                  <a:gd name="connsiteY15" fmla="*/ 3151232 h 4290038"/>
                  <a:gd name="connsiteX16" fmla="*/ 6660436 w 6948057"/>
                  <a:gd name="connsiteY16" fmla="*/ 3477749 h 4290038"/>
                  <a:gd name="connsiteX17" fmla="*/ 6899322 w 6948057"/>
                  <a:gd name="connsiteY17" fmla="*/ 3555951 h 4290038"/>
                  <a:gd name="connsiteX18" fmla="*/ 6946947 w 6948057"/>
                  <a:gd name="connsiteY18" fmla="*/ 3680822 h 4290038"/>
                  <a:gd name="connsiteX19" fmla="*/ 6612906 w 6948057"/>
                  <a:gd name="connsiteY19" fmla="*/ 4136880 h 4290038"/>
                  <a:gd name="connsiteX20" fmla="*/ 6045883 w 6948057"/>
                  <a:gd name="connsiteY20" fmla="*/ 4288327 h 4290038"/>
                  <a:gd name="connsiteX21" fmla="*/ 5420471 w 6948057"/>
                  <a:gd name="connsiteY21" fmla="*/ 4053251 h 4290038"/>
                  <a:gd name="connsiteX22" fmla="*/ 5628212 w 6948057"/>
                  <a:gd name="connsiteY22" fmla="*/ 4115828 h 4290038"/>
                  <a:gd name="connsiteX23" fmla="*/ 6595951 w 6948057"/>
                  <a:gd name="connsiteY23" fmla="*/ 4096778 h 4290038"/>
                  <a:gd name="connsiteX24" fmla="*/ 6904657 w 6948057"/>
                  <a:gd name="connsiteY24" fmla="*/ 3678250 h 4290038"/>
                  <a:gd name="connsiteX25" fmla="*/ 6869414 w 6948057"/>
                  <a:gd name="connsiteY25" fmla="*/ 3584905 h 4290038"/>
                  <a:gd name="connsiteX26" fmla="*/ 6644053 w 6948057"/>
                  <a:gd name="connsiteY26" fmla="*/ 3518993 h 4290038"/>
                  <a:gd name="connsiteX27" fmla="*/ 6643290 w 6948057"/>
                  <a:gd name="connsiteY27" fmla="*/ 3518993 h 4290038"/>
                  <a:gd name="connsiteX28" fmla="*/ 6622336 w 6948057"/>
                  <a:gd name="connsiteY28" fmla="*/ 3500801 h 4290038"/>
                  <a:gd name="connsiteX29" fmla="*/ 6258005 w 6948057"/>
                  <a:gd name="connsiteY29" fmla="*/ 3192000 h 4290038"/>
                  <a:gd name="connsiteX30" fmla="*/ 5660120 w 6948057"/>
                  <a:gd name="connsiteY30" fmla="*/ 3465559 h 4290038"/>
                  <a:gd name="connsiteX31" fmla="*/ 5626592 w 6948057"/>
                  <a:gd name="connsiteY31" fmla="*/ 3489464 h 4290038"/>
                  <a:gd name="connsiteX32" fmla="*/ 5519245 w 6948057"/>
                  <a:gd name="connsiteY32" fmla="*/ 3526136 h 4290038"/>
                  <a:gd name="connsiteX33" fmla="*/ 3860752 w 6948057"/>
                  <a:gd name="connsiteY33" fmla="*/ 3358972 h 4290038"/>
                  <a:gd name="connsiteX34" fmla="*/ 1828784 w 6948057"/>
                  <a:gd name="connsiteY34" fmla="*/ 2621261 h 4290038"/>
                  <a:gd name="connsiteX35" fmla="*/ 1826403 w 6948057"/>
                  <a:gd name="connsiteY35" fmla="*/ 2617071 h 4290038"/>
                  <a:gd name="connsiteX36" fmla="*/ 732933 w 6948057"/>
                  <a:gd name="connsiteY36" fmla="*/ 76848 h 4290038"/>
                  <a:gd name="connsiteX37" fmla="*/ 43323 w 6948057"/>
                  <a:gd name="connsiteY37" fmla="*/ 2003661 h 4290038"/>
                  <a:gd name="connsiteX38" fmla="*/ 659495 w 6948057"/>
                  <a:gd name="connsiteY38" fmla="*/ 3179046 h 4290038"/>
                  <a:gd name="connsiteX39" fmla="*/ 2245407 w 6948057"/>
                  <a:gd name="connsiteY39" fmla="*/ 4138594 h 4290038"/>
                  <a:gd name="connsiteX40" fmla="*/ 5384847 w 6948057"/>
                  <a:gd name="connsiteY40" fmla="*/ 4055346 h 4290038"/>
                  <a:gd name="connsiteX41" fmla="*/ 5420757 w 6948057"/>
                  <a:gd name="connsiteY41" fmla="*/ 4053537 h 4290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6948057" h="4290038">
                    <a:moveTo>
                      <a:pt x="6045883" y="4288327"/>
                    </a:moveTo>
                    <a:cubicBezTo>
                      <a:pt x="5903008" y="4288327"/>
                      <a:pt x="5756608" y="4250227"/>
                      <a:pt x="5604970" y="4151359"/>
                    </a:cubicBezTo>
                    <a:cubicBezTo>
                      <a:pt x="5541058" y="4109447"/>
                      <a:pt x="5464762" y="4090493"/>
                      <a:pt x="5388658" y="4097827"/>
                    </a:cubicBezTo>
                    <a:cubicBezTo>
                      <a:pt x="5192538" y="4117544"/>
                      <a:pt x="2365613" y="4178599"/>
                      <a:pt x="2245407" y="4181266"/>
                    </a:cubicBezTo>
                    <a:cubicBezTo>
                      <a:pt x="1563675" y="4182694"/>
                      <a:pt x="937863" y="3804456"/>
                      <a:pt x="622157" y="3200191"/>
                    </a:cubicBezTo>
                    <a:lnTo>
                      <a:pt x="1603" y="2016614"/>
                    </a:lnTo>
                    <a:cubicBezTo>
                      <a:pt x="-1150" y="2011375"/>
                      <a:pt x="-1559" y="2005185"/>
                      <a:pt x="460" y="1999564"/>
                    </a:cubicBezTo>
                    <a:lnTo>
                      <a:pt x="711882" y="12459"/>
                    </a:lnTo>
                    <a:cubicBezTo>
                      <a:pt x="715740" y="1411"/>
                      <a:pt x="727808" y="-4401"/>
                      <a:pt x="738828" y="-495"/>
                    </a:cubicBezTo>
                    <a:cubicBezTo>
                      <a:pt x="744458" y="1505"/>
                      <a:pt x="748992" y="5696"/>
                      <a:pt x="751316" y="11220"/>
                    </a:cubicBezTo>
                    <a:lnTo>
                      <a:pt x="1864407" y="2598782"/>
                    </a:lnTo>
                    <a:cubicBezTo>
                      <a:pt x="2388282" y="3306203"/>
                      <a:pt x="5396658" y="3499561"/>
                      <a:pt x="5515625" y="3484609"/>
                    </a:cubicBezTo>
                    <a:cubicBezTo>
                      <a:pt x="5516864" y="3484418"/>
                      <a:pt x="5518102" y="3484418"/>
                      <a:pt x="5519340" y="3484609"/>
                    </a:cubicBezTo>
                    <a:cubicBezTo>
                      <a:pt x="5548963" y="3482892"/>
                      <a:pt x="5577633" y="3472986"/>
                      <a:pt x="5602018" y="3456034"/>
                    </a:cubicBezTo>
                    <a:lnTo>
                      <a:pt x="5635355" y="3432221"/>
                    </a:lnTo>
                    <a:cubicBezTo>
                      <a:pt x="5796423" y="3316777"/>
                      <a:pt x="6065980" y="3123610"/>
                      <a:pt x="6264005" y="3151232"/>
                    </a:cubicBezTo>
                    <a:cubicBezTo>
                      <a:pt x="6565757" y="3193238"/>
                      <a:pt x="6643862" y="3412504"/>
                      <a:pt x="6660436" y="3477749"/>
                    </a:cubicBezTo>
                    <a:cubicBezTo>
                      <a:pt x="6706632" y="3478511"/>
                      <a:pt x="6830361" y="3487274"/>
                      <a:pt x="6899322" y="3555951"/>
                    </a:cubicBezTo>
                    <a:cubicBezTo>
                      <a:pt x="6932469" y="3588812"/>
                      <a:pt x="6949805" y="3634246"/>
                      <a:pt x="6946947" y="3680822"/>
                    </a:cubicBezTo>
                    <a:cubicBezTo>
                      <a:pt x="6944757" y="3754164"/>
                      <a:pt x="6914182" y="4003814"/>
                      <a:pt x="6612906" y="4136880"/>
                    </a:cubicBezTo>
                    <a:cubicBezTo>
                      <a:pt x="6432311" y="4216413"/>
                      <a:pt x="6243431" y="4288327"/>
                      <a:pt x="6045883" y="4288327"/>
                    </a:cubicBezTo>
                    <a:close/>
                    <a:moveTo>
                      <a:pt x="5420471" y="4053251"/>
                    </a:moveTo>
                    <a:cubicBezTo>
                      <a:pt x="5494290" y="4053537"/>
                      <a:pt x="5566490" y="4075252"/>
                      <a:pt x="5628212" y="4115828"/>
                    </a:cubicBezTo>
                    <a:cubicBezTo>
                      <a:pt x="5972445" y="4341382"/>
                      <a:pt x="6282388" y="4235749"/>
                      <a:pt x="6595951" y="4096778"/>
                    </a:cubicBezTo>
                    <a:cubicBezTo>
                      <a:pt x="6874462" y="3973811"/>
                      <a:pt x="6902656" y="3745307"/>
                      <a:pt x="6904657" y="3678250"/>
                    </a:cubicBezTo>
                    <a:cubicBezTo>
                      <a:pt x="6907038" y="3643485"/>
                      <a:pt x="6894180" y="3609385"/>
                      <a:pt x="6869414" y="3584905"/>
                    </a:cubicBezTo>
                    <a:cubicBezTo>
                      <a:pt x="6798358" y="3514325"/>
                      <a:pt x="6645672" y="3518993"/>
                      <a:pt x="6644053" y="3518993"/>
                    </a:cubicBezTo>
                    <a:lnTo>
                      <a:pt x="6643290" y="3518993"/>
                    </a:lnTo>
                    <a:cubicBezTo>
                      <a:pt x="6632718" y="3518993"/>
                      <a:pt x="6623765" y="3511277"/>
                      <a:pt x="6622336" y="3500801"/>
                    </a:cubicBezTo>
                    <a:cubicBezTo>
                      <a:pt x="6620716" y="3490131"/>
                      <a:pt x="6579187" y="3236768"/>
                      <a:pt x="6258005" y="3192000"/>
                    </a:cubicBezTo>
                    <a:cubicBezTo>
                      <a:pt x="6077030" y="3166949"/>
                      <a:pt x="5805758" y="3361163"/>
                      <a:pt x="5660120" y="3465559"/>
                    </a:cubicBezTo>
                    <a:lnTo>
                      <a:pt x="5626592" y="3489464"/>
                    </a:lnTo>
                    <a:cubicBezTo>
                      <a:pt x="5594874" y="3511467"/>
                      <a:pt x="5557726" y="3524136"/>
                      <a:pt x="5519245" y="3526136"/>
                    </a:cubicBezTo>
                    <a:cubicBezTo>
                      <a:pt x="5445522" y="3530231"/>
                      <a:pt x="4676664" y="3488036"/>
                      <a:pt x="3860752" y="3358972"/>
                    </a:cubicBezTo>
                    <a:cubicBezTo>
                      <a:pt x="3091133" y="3237242"/>
                      <a:pt x="2113962" y="3010453"/>
                      <a:pt x="1828784" y="2621261"/>
                    </a:cubicBezTo>
                    <a:cubicBezTo>
                      <a:pt x="1827831" y="2619928"/>
                      <a:pt x="1827031" y="2618594"/>
                      <a:pt x="1826403" y="2617071"/>
                    </a:cubicBezTo>
                    <a:lnTo>
                      <a:pt x="732933" y="76848"/>
                    </a:lnTo>
                    <a:lnTo>
                      <a:pt x="43323" y="2003661"/>
                    </a:lnTo>
                    <a:lnTo>
                      <a:pt x="659495" y="3179046"/>
                    </a:lnTo>
                    <a:cubicBezTo>
                      <a:pt x="967581" y="3769882"/>
                      <a:pt x="1579105" y="4139831"/>
                      <a:pt x="2245407" y="4138594"/>
                    </a:cubicBezTo>
                    <a:cubicBezTo>
                      <a:pt x="2273982" y="4137927"/>
                      <a:pt x="5190348" y="4074968"/>
                      <a:pt x="5384847" y="4055346"/>
                    </a:cubicBezTo>
                    <a:cubicBezTo>
                      <a:pt x="5396754" y="4054106"/>
                      <a:pt x="5408755" y="4053537"/>
                      <a:pt x="5420757" y="4053537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6801EC38-F6D5-2C88-BB20-0BFA4E29A76B}"/>
                  </a:ext>
                </a:extLst>
              </p:cNvPr>
              <p:cNvSpPr/>
              <p:nvPr/>
            </p:nvSpPr>
            <p:spPr>
              <a:xfrm rot="17563001">
                <a:off x="1151475" y="2828387"/>
                <a:ext cx="2829972" cy="1820799"/>
              </a:xfrm>
              <a:custGeom>
                <a:avLst/>
                <a:gdLst>
                  <a:gd name="connsiteX0" fmla="*/ -805 w 2829972"/>
                  <a:gd name="connsiteY0" fmla="*/ 496637 h 1820799"/>
                  <a:gd name="connsiteX1" fmla="*/ 283897 w 2829972"/>
                  <a:gd name="connsiteY1" fmla="*/ -1712 h 1820799"/>
                  <a:gd name="connsiteX2" fmla="*/ 517640 w 2829972"/>
                  <a:gd name="connsiteY2" fmla="*/ 149927 h 1820799"/>
                  <a:gd name="connsiteX3" fmla="*/ 548978 w 2829972"/>
                  <a:gd name="connsiteY3" fmla="*/ 182883 h 1820799"/>
                  <a:gd name="connsiteX4" fmla="*/ 562979 w 2829972"/>
                  <a:gd name="connsiteY4" fmla="*/ 206886 h 1820799"/>
                  <a:gd name="connsiteX5" fmla="*/ 647752 w 2829972"/>
                  <a:gd name="connsiteY5" fmla="*/ 255463 h 1820799"/>
                  <a:gd name="connsiteX6" fmla="*/ 701092 w 2829972"/>
                  <a:gd name="connsiteY6" fmla="*/ 270989 h 1820799"/>
                  <a:gd name="connsiteX7" fmla="*/ 2439118 w 2829972"/>
                  <a:gd name="connsiteY7" fmla="*/ 1396653 h 1820799"/>
                  <a:gd name="connsiteX8" fmla="*/ 2477981 w 2829972"/>
                  <a:gd name="connsiteY8" fmla="*/ 1429705 h 1820799"/>
                  <a:gd name="connsiteX9" fmla="*/ 2829168 w 2829972"/>
                  <a:gd name="connsiteY9" fmla="*/ 1819088 h 1820799"/>
                  <a:gd name="connsiteX10" fmla="*/ 2340249 w 2829972"/>
                  <a:gd name="connsiteY10" fmla="*/ 1708597 h 1820799"/>
                  <a:gd name="connsiteX11" fmla="*/ 2264049 w 2829972"/>
                  <a:gd name="connsiteY11" fmla="*/ 1680022 h 1820799"/>
                  <a:gd name="connsiteX12" fmla="*/ 435248 w 2829972"/>
                  <a:gd name="connsiteY12" fmla="*/ 723808 h 1820799"/>
                  <a:gd name="connsiteX13" fmla="*/ 397148 w 2829972"/>
                  <a:gd name="connsiteY13" fmla="*/ 688375 h 1820799"/>
                  <a:gd name="connsiteX14" fmla="*/ 394767 w 2829972"/>
                  <a:gd name="connsiteY14" fmla="*/ 684565 h 1820799"/>
                  <a:gd name="connsiteX15" fmla="*/ 312091 w 2829972"/>
                  <a:gd name="connsiteY15" fmla="*/ 638178 h 1820799"/>
                  <a:gd name="connsiteX16" fmla="*/ 295136 w 2829972"/>
                  <a:gd name="connsiteY16" fmla="*/ 638178 h 1820799"/>
                  <a:gd name="connsiteX17" fmla="*/ 250464 w 2829972"/>
                  <a:gd name="connsiteY17" fmla="*/ 627224 h 1820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829972" h="1820799">
                    <a:moveTo>
                      <a:pt x="-805" y="496637"/>
                    </a:moveTo>
                    <a:lnTo>
                      <a:pt x="283897" y="-1712"/>
                    </a:lnTo>
                    <a:lnTo>
                      <a:pt x="517640" y="149927"/>
                    </a:lnTo>
                    <a:cubicBezTo>
                      <a:pt x="530498" y="158309"/>
                      <a:pt x="541262" y="169548"/>
                      <a:pt x="548978" y="182883"/>
                    </a:cubicBezTo>
                    <a:lnTo>
                      <a:pt x="562979" y="206886"/>
                    </a:lnTo>
                    <a:cubicBezTo>
                      <a:pt x="580411" y="237175"/>
                      <a:pt x="612795" y="255654"/>
                      <a:pt x="647752" y="255463"/>
                    </a:cubicBezTo>
                    <a:cubicBezTo>
                      <a:pt x="666706" y="255177"/>
                      <a:pt x="685280" y="260607"/>
                      <a:pt x="701092" y="270989"/>
                    </a:cubicBezTo>
                    <a:lnTo>
                      <a:pt x="2439118" y="1396653"/>
                    </a:lnTo>
                    <a:cubicBezTo>
                      <a:pt x="2453406" y="1405987"/>
                      <a:pt x="2466550" y="1417038"/>
                      <a:pt x="2477981" y="1429705"/>
                    </a:cubicBezTo>
                    <a:lnTo>
                      <a:pt x="2829168" y="1819088"/>
                    </a:lnTo>
                    <a:lnTo>
                      <a:pt x="2340249" y="1708597"/>
                    </a:lnTo>
                    <a:cubicBezTo>
                      <a:pt x="2313675" y="1702407"/>
                      <a:pt x="2288052" y="1692786"/>
                      <a:pt x="2264049" y="1680022"/>
                    </a:cubicBezTo>
                    <a:lnTo>
                      <a:pt x="435248" y="723808"/>
                    </a:lnTo>
                    <a:cubicBezTo>
                      <a:pt x="419628" y="715617"/>
                      <a:pt x="406389" y="703424"/>
                      <a:pt x="397148" y="688375"/>
                    </a:cubicBezTo>
                    <a:lnTo>
                      <a:pt x="394767" y="684565"/>
                    </a:lnTo>
                    <a:cubicBezTo>
                      <a:pt x="377146" y="655799"/>
                      <a:pt x="345810" y="638178"/>
                      <a:pt x="312091" y="638178"/>
                    </a:cubicBezTo>
                    <a:lnTo>
                      <a:pt x="295136" y="638178"/>
                    </a:lnTo>
                    <a:cubicBezTo>
                      <a:pt x="279610" y="638274"/>
                      <a:pt x="264180" y="634464"/>
                      <a:pt x="250464" y="627224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482EE7E2-8092-4B77-446D-1FC8F5A35EF7}"/>
                  </a:ext>
                </a:extLst>
              </p:cNvPr>
              <p:cNvSpPr/>
              <p:nvPr/>
            </p:nvSpPr>
            <p:spPr>
              <a:xfrm rot="17563001">
                <a:off x="1130532" y="2806748"/>
                <a:ext cx="2872310" cy="1863478"/>
              </a:xfrm>
              <a:custGeom>
                <a:avLst/>
                <a:gdLst>
                  <a:gd name="connsiteX0" fmla="*/ 2849974 w 2872310"/>
                  <a:gd name="connsiteY0" fmla="*/ 1861576 h 1863478"/>
                  <a:gd name="connsiteX1" fmla="*/ 2845307 w 2872310"/>
                  <a:gd name="connsiteY1" fmla="*/ 1861099 h 1863478"/>
                  <a:gd name="connsiteX2" fmla="*/ 2356388 w 2872310"/>
                  <a:gd name="connsiteY2" fmla="*/ 1750611 h 1863478"/>
                  <a:gd name="connsiteX3" fmla="*/ 2274568 w 2872310"/>
                  <a:gd name="connsiteY3" fmla="*/ 1720510 h 1863478"/>
                  <a:gd name="connsiteX4" fmla="*/ 445768 w 2872310"/>
                  <a:gd name="connsiteY4" fmla="*/ 764296 h 1863478"/>
                  <a:gd name="connsiteX5" fmla="*/ 399572 w 2872310"/>
                  <a:gd name="connsiteY5" fmla="*/ 721053 h 1863478"/>
                  <a:gd name="connsiteX6" fmla="*/ 397191 w 2872310"/>
                  <a:gd name="connsiteY6" fmla="*/ 717338 h 1863478"/>
                  <a:gd name="connsiteX7" fmla="*/ 332993 w 2872310"/>
                  <a:gd name="connsiteY7" fmla="*/ 681048 h 1863478"/>
                  <a:gd name="connsiteX8" fmla="*/ 315276 w 2872310"/>
                  <a:gd name="connsiteY8" fmla="*/ 681048 h 1863478"/>
                  <a:gd name="connsiteX9" fmla="*/ 261174 w 2872310"/>
                  <a:gd name="connsiteY9" fmla="*/ 667713 h 1863478"/>
                  <a:gd name="connsiteX10" fmla="*/ 10571 w 2872310"/>
                  <a:gd name="connsiteY10" fmla="*/ 536744 h 1863478"/>
                  <a:gd name="connsiteX11" fmla="*/ 1617 w 2872310"/>
                  <a:gd name="connsiteY11" fmla="*/ 508074 h 1863478"/>
                  <a:gd name="connsiteX12" fmla="*/ 1999 w 2872310"/>
                  <a:gd name="connsiteY12" fmla="*/ 507311 h 1863478"/>
                  <a:gd name="connsiteX13" fmla="*/ 286701 w 2872310"/>
                  <a:gd name="connsiteY13" fmla="*/ 8963 h 1863478"/>
                  <a:gd name="connsiteX14" fmla="*/ 315656 w 2872310"/>
                  <a:gd name="connsiteY14" fmla="*/ 1153 h 1863478"/>
                  <a:gd name="connsiteX15" fmla="*/ 316704 w 2872310"/>
                  <a:gd name="connsiteY15" fmla="*/ 1724 h 1863478"/>
                  <a:gd name="connsiteX16" fmla="*/ 550353 w 2872310"/>
                  <a:gd name="connsiteY16" fmla="*/ 153363 h 1863478"/>
                  <a:gd name="connsiteX17" fmla="*/ 588453 w 2872310"/>
                  <a:gd name="connsiteY17" fmla="*/ 193463 h 1863478"/>
                  <a:gd name="connsiteX18" fmla="*/ 602454 w 2872310"/>
                  <a:gd name="connsiteY18" fmla="*/ 217466 h 1863478"/>
                  <a:gd name="connsiteX19" fmla="*/ 667701 w 2872310"/>
                  <a:gd name="connsiteY19" fmla="*/ 255566 h 1863478"/>
                  <a:gd name="connsiteX20" fmla="*/ 670082 w 2872310"/>
                  <a:gd name="connsiteY20" fmla="*/ 255566 h 1863478"/>
                  <a:gd name="connsiteX21" fmla="*/ 733709 w 2872310"/>
                  <a:gd name="connsiteY21" fmla="*/ 274616 h 1863478"/>
                  <a:gd name="connsiteX22" fmla="*/ 2471735 w 2872310"/>
                  <a:gd name="connsiteY22" fmla="*/ 1400281 h 1863478"/>
                  <a:gd name="connsiteX23" fmla="*/ 2514789 w 2872310"/>
                  <a:gd name="connsiteY23" fmla="*/ 1436951 h 1863478"/>
                  <a:gd name="connsiteX24" fmla="*/ 2866071 w 2872310"/>
                  <a:gd name="connsiteY24" fmla="*/ 1826334 h 1863478"/>
                  <a:gd name="connsiteX25" fmla="*/ 2864452 w 2872310"/>
                  <a:gd name="connsiteY25" fmla="*/ 1856337 h 1863478"/>
                  <a:gd name="connsiteX26" fmla="*/ 2850260 w 2872310"/>
                  <a:gd name="connsiteY26" fmla="*/ 1861767 h 1863478"/>
                  <a:gd name="connsiteX27" fmla="*/ 332611 w 2872310"/>
                  <a:gd name="connsiteY27" fmla="*/ 638566 h 1863478"/>
                  <a:gd name="connsiteX28" fmla="*/ 433005 w 2872310"/>
                  <a:gd name="connsiteY28" fmla="*/ 695049 h 1863478"/>
                  <a:gd name="connsiteX29" fmla="*/ 435291 w 2872310"/>
                  <a:gd name="connsiteY29" fmla="*/ 698764 h 1863478"/>
                  <a:gd name="connsiteX30" fmla="*/ 465104 w 2872310"/>
                  <a:gd name="connsiteY30" fmla="*/ 726577 h 1863478"/>
                  <a:gd name="connsiteX31" fmla="*/ 2293904 w 2872310"/>
                  <a:gd name="connsiteY31" fmla="*/ 1682887 h 1863478"/>
                  <a:gd name="connsiteX32" fmla="*/ 2365533 w 2872310"/>
                  <a:gd name="connsiteY32" fmla="*/ 1709176 h 1863478"/>
                  <a:gd name="connsiteX33" fmla="*/ 2789109 w 2872310"/>
                  <a:gd name="connsiteY33" fmla="*/ 1804903 h 1863478"/>
                  <a:gd name="connsiteX34" fmla="*/ 2482689 w 2872310"/>
                  <a:gd name="connsiteY34" fmla="*/ 1465240 h 1863478"/>
                  <a:gd name="connsiteX35" fmla="*/ 2448018 w 2872310"/>
                  <a:gd name="connsiteY35" fmla="*/ 1435714 h 1863478"/>
                  <a:gd name="connsiteX36" fmla="*/ 710182 w 2872310"/>
                  <a:gd name="connsiteY36" fmla="*/ 310049 h 1863478"/>
                  <a:gd name="connsiteX37" fmla="*/ 668749 w 2872310"/>
                  <a:gd name="connsiteY37" fmla="*/ 297952 h 1863478"/>
                  <a:gd name="connsiteX38" fmla="*/ 667320 w 2872310"/>
                  <a:gd name="connsiteY38" fmla="*/ 297952 h 1863478"/>
                  <a:gd name="connsiteX39" fmla="*/ 565307 w 2872310"/>
                  <a:gd name="connsiteY39" fmla="*/ 238802 h 1863478"/>
                  <a:gd name="connsiteX40" fmla="*/ 551305 w 2872310"/>
                  <a:gd name="connsiteY40" fmla="*/ 214799 h 1863478"/>
                  <a:gd name="connsiteX41" fmla="*/ 526731 w 2872310"/>
                  <a:gd name="connsiteY41" fmla="*/ 188986 h 1863478"/>
                  <a:gd name="connsiteX42" fmla="*/ 311941 w 2872310"/>
                  <a:gd name="connsiteY42" fmla="*/ 49540 h 1863478"/>
                  <a:gd name="connsiteX43" fmla="*/ 49433 w 2872310"/>
                  <a:gd name="connsiteY43" fmla="*/ 509026 h 1863478"/>
                  <a:gd name="connsiteX44" fmla="*/ 280414 w 2872310"/>
                  <a:gd name="connsiteY44" fmla="*/ 629803 h 1863478"/>
                  <a:gd name="connsiteX45" fmla="*/ 315181 w 2872310"/>
                  <a:gd name="connsiteY45" fmla="*/ 638280 h 1863478"/>
                  <a:gd name="connsiteX46" fmla="*/ 332611 w 2872310"/>
                  <a:gd name="connsiteY46" fmla="*/ 638280 h 1863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872310" h="1863478">
                    <a:moveTo>
                      <a:pt x="2849974" y="1861576"/>
                    </a:moveTo>
                    <a:cubicBezTo>
                      <a:pt x="2848450" y="1861576"/>
                      <a:pt x="2846830" y="1861385"/>
                      <a:pt x="2845307" y="1861099"/>
                    </a:cubicBezTo>
                    <a:lnTo>
                      <a:pt x="2356388" y="1750611"/>
                    </a:lnTo>
                    <a:cubicBezTo>
                      <a:pt x="2327908" y="1744132"/>
                      <a:pt x="2300381" y="1734037"/>
                      <a:pt x="2274568" y="1720510"/>
                    </a:cubicBezTo>
                    <a:lnTo>
                      <a:pt x="445768" y="764296"/>
                    </a:lnTo>
                    <a:cubicBezTo>
                      <a:pt x="426814" y="754295"/>
                      <a:pt x="410811" y="739341"/>
                      <a:pt x="399572" y="721053"/>
                    </a:cubicBezTo>
                    <a:lnTo>
                      <a:pt x="397191" y="717338"/>
                    </a:lnTo>
                    <a:cubicBezTo>
                      <a:pt x="383474" y="695049"/>
                      <a:pt x="359186" y="681333"/>
                      <a:pt x="332993" y="681048"/>
                    </a:cubicBezTo>
                    <a:lnTo>
                      <a:pt x="315276" y="681048"/>
                    </a:lnTo>
                    <a:cubicBezTo>
                      <a:pt x="296417" y="681048"/>
                      <a:pt x="277842" y="676475"/>
                      <a:pt x="261174" y="667713"/>
                    </a:cubicBezTo>
                    <a:lnTo>
                      <a:pt x="10571" y="536744"/>
                    </a:lnTo>
                    <a:cubicBezTo>
                      <a:pt x="188" y="531314"/>
                      <a:pt x="-3811" y="518456"/>
                      <a:pt x="1617" y="508074"/>
                    </a:cubicBezTo>
                    <a:cubicBezTo>
                      <a:pt x="1713" y="507788"/>
                      <a:pt x="1808" y="507597"/>
                      <a:pt x="1999" y="507311"/>
                    </a:cubicBezTo>
                    <a:lnTo>
                      <a:pt x="286701" y="8963"/>
                    </a:lnTo>
                    <a:cubicBezTo>
                      <a:pt x="292511" y="-1228"/>
                      <a:pt x="305560" y="-4752"/>
                      <a:pt x="315656" y="1153"/>
                    </a:cubicBezTo>
                    <a:cubicBezTo>
                      <a:pt x="316038" y="1343"/>
                      <a:pt x="316419" y="1534"/>
                      <a:pt x="316704" y="1724"/>
                    </a:cubicBezTo>
                    <a:lnTo>
                      <a:pt x="550353" y="153363"/>
                    </a:lnTo>
                    <a:cubicBezTo>
                      <a:pt x="566069" y="163554"/>
                      <a:pt x="579118" y="177271"/>
                      <a:pt x="588453" y="193463"/>
                    </a:cubicBezTo>
                    <a:lnTo>
                      <a:pt x="602454" y="217466"/>
                    </a:lnTo>
                    <a:cubicBezTo>
                      <a:pt x="615885" y="240802"/>
                      <a:pt x="640745" y="255280"/>
                      <a:pt x="667701" y="255566"/>
                    </a:cubicBezTo>
                    <a:lnTo>
                      <a:pt x="670082" y="255566"/>
                    </a:lnTo>
                    <a:cubicBezTo>
                      <a:pt x="692657" y="255566"/>
                      <a:pt x="714849" y="262233"/>
                      <a:pt x="733709" y="274616"/>
                    </a:cubicBezTo>
                    <a:lnTo>
                      <a:pt x="2471735" y="1400281"/>
                    </a:lnTo>
                    <a:cubicBezTo>
                      <a:pt x="2487643" y="1410566"/>
                      <a:pt x="2502121" y="1422854"/>
                      <a:pt x="2514789" y="1436951"/>
                    </a:cubicBezTo>
                    <a:lnTo>
                      <a:pt x="2866071" y="1826334"/>
                    </a:lnTo>
                    <a:cubicBezTo>
                      <a:pt x="2873882" y="1835096"/>
                      <a:pt x="2873214" y="1848526"/>
                      <a:pt x="2864452" y="1856337"/>
                    </a:cubicBezTo>
                    <a:cubicBezTo>
                      <a:pt x="2860547" y="1859862"/>
                      <a:pt x="2855498" y="1861767"/>
                      <a:pt x="2850260" y="1861767"/>
                    </a:cubicBezTo>
                    <a:close/>
                    <a:moveTo>
                      <a:pt x="332611" y="638566"/>
                    </a:moveTo>
                    <a:cubicBezTo>
                      <a:pt x="373569" y="638852"/>
                      <a:pt x="411478" y="660188"/>
                      <a:pt x="433005" y="695049"/>
                    </a:cubicBezTo>
                    <a:lnTo>
                      <a:pt x="435291" y="698764"/>
                    </a:lnTo>
                    <a:cubicBezTo>
                      <a:pt x="442530" y="710575"/>
                      <a:pt x="452817" y="720100"/>
                      <a:pt x="465104" y="726577"/>
                    </a:cubicBezTo>
                    <a:lnTo>
                      <a:pt x="2293904" y="1682887"/>
                    </a:lnTo>
                    <a:cubicBezTo>
                      <a:pt x="2316574" y="1694698"/>
                      <a:pt x="2340672" y="1703555"/>
                      <a:pt x="2365533" y="1709176"/>
                    </a:cubicBezTo>
                    <a:lnTo>
                      <a:pt x="2789109" y="1804903"/>
                    </a:lnTo>
                    <a:lnTo>
                      <a:pt x="2482689" y="1465240"/>
                    </a:lnTo>
                    <a:cubicBezTo>
                      <a:pt x="2472498" y="1453906"/>
                      <a:pt x="2460878" y="1443999"/>
                      <a:pt x="2448018" y="1435714"/>
                    </a:cubicBezTo>
                    <a:lnTo>
                      <a:pt x="710182" y="310049"/>
                    </a:lnTo>
                    <a:cubicBezTo>
                      <a:pt x="697990" y="301762"/>
                      <a:pt x="683512" y="297571"/>
                      <a:pt x="668749" y="297952"/>
                    </a:cubicBezTo>
                    <a:lnTo>
                      <a:pt x="667320" y="297952"/>
                    </a:lnTo>
                    <a:cubicBezTo>
                      <a:pt x="625219" y="297856"/>
                      <a:pt x="586357" y="275282"/>
                      <a:pt x="565307" y="238802"/>
                    </a:cubicBezTo>
                    <a:lnTo>
                      <a:pt x="551305" y="214799"/>
                    </a:lnTo>
                    <a:cubicBezTo>
                      <a:pt x="545304" y="204417"/>
                      <a:pt x="536828" y="195558"/>
                      <a:pt x="526731" y="188986"/>
                    </a:cubicBezTo>
                    <a:lnTo>
                      <a:pt x="311941" y="49540"/>
                    </a:lnTo>
                    <a:lnTo>
                      <a:pt x="49433" y="509026"/>
                    </a:lnTo>
                    <a:lnTo>
                      <a:pt x="280414" y="629803"/>
                    </a:lnTo>
                    <a:cubicBezTo>
                      <a:pt x="291178" y="635328"/>
                      <a:pt x="303084" y="638280"/>
                      <a:pt x="315181" y="638280"/>
                    </a:cubicBezTo>
                    <a:lnTo>
                      <a:pt x="332611" y="638280"/>
                    </a:ln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261BC258-2305-BFF5-D0B4-F6C157EFE388}"/>
                  </a:ext>
                </a:extLst>
              </p:cNvPr>
              <p:cNvSpPr/>
              <p:nvPr/>
            </p:nvSpPr>
            <p:spPr>
              <a:xfrm rot="17563001">
                <a:off x="3434426" y="2937983"/>
                <a:ext cx="147492" cy="245028"/>
              </a:xfrm>
              <a:custGeom>
                <a:avLst/>
                <a:gdLst>
                  <a:gd name="connsiteX0" fmla="*/ 20626 w 147492"/>
                  <a:gd name="connsiteY0" fmla="*/ 243317 h 245028"/>
                  <a:gd name="connsiteX1" fmla="*/ -805 w 147492"/>
                  <a:gd name="connsiteY1" fmla="*/ 222076 h 245028"/>
                  <a:gd name="connsiteX2" fmla="*/ 1576 w 147492"/>
                  <a:gd name="connsiteY2" fmla="*/ 212265 h 245028"/>
                  <a:gd name="connsiteX3" fmla="*/ 106351 w 147492"/>
                  <a:gd name="connsiteY3" fmla="*/ 10050 h 245028"/>
                  <a:gd name="connsiteX4" fmla="*/ 134926 w 147492"/>
                  <a:gd name="connsiteY4" fmla="*/ 525 h 245028"/>
                  <a:gd name="connsiteX5" fmla="*/ 144451 w 147492"/>
                  <a:gd name="connsiteY5" fmla="*/ 29100 h 245028"/>
                  <a:gd name="connsiteX6" fmla="*/ 39676 w 147492"/>
                  <a:gd name="connsiteY6" fmla="*/ 231315 h 245028"/>
                  <a:gd name="connsiteX7" fmla="*/ 20626 w 147492"/>
                  <a:gd name="connsiteY7" fmla="*/ 243317 h 245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7492" h="245028">
                    <a:moveTo>
                      <a:pt x="20626" y="243317"/>
                    </a:moveTo>
                    <a:cubicBezTo>
                      <a:pt x="8815" y="243317"/>
                      <a:pt x="-710" y="233792"/>
                      <a:pt x="-805" y="222076"/>
                    </a:cubicBezTo>
                    <a:cubicBezTo>
                      <a:pt x="-805" y="218646"/>
                      <a:pt x="53" y="215314"/>
                      <a:pt x="1576" y="212265"/>
                    </a:cubicBezTo>
                    <a:lnTo>
                      <a:pt x="106351" y="10050"/>
                    </a:lnTo>
                    <a:cubicBezTo>
                      <a:pt x="111590" y="-429"/>
                      <a:pt x="124449" y="-4715"/>
                      <a:pt x="134926" y="525"/>
                    </a:cubicBezTo>
                    <a:cubicBezTo>
                      <a:pt x="145403" y="5764"/>
                      <a:pt x="149690" y="18621"/>
                      <a:pt x="144451" y="29100"/>
                    </a:cubicBezTo>
                    <a:lnTo>
                      <a:pt x="39676" y="231315"/>
                    </a:lnTo>
                    <a:cubicBezTo>
                      <a:pt x="36152" y="238650"/>
                      <a:pt x="28722" y="243221"/>
                      <a:pt x="20626" y="243317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9C1844F9-006D-1501-81FF-C3645C9037A1}"/>
                  </a:ext>
                </a:extLst>
              </p:cNvPr>
              <p:cNvSpPr/>
              <p:nvPr/>
            </p:nvSpPr>
            <p:spPr>
              <a:xfrm rot="17563001">
                <a:off x="855666" y="4442072"/>
                <a:ext cx="785485" cy="771801"/>
              </a:xfrm>
              <a:custGeom>
                <a:avLst/>
                <a:gdLst>
                  <a:gd name="connsiteX0" fmla="*/ 370534 w 785485"/>
                  <a:gd name="connsiteY0" fmla="*/ 22186 h 771801"/>
                  <a:gd name="connsiteX1" fmla="*/ 784680 w 785485"/>
                  <a:gd name="connsiteY1" fmla="*/ 272504 h 771801"/>
                  <a:gd name="connsiteX2" fmla="*/ 492453 w 785485"/>
                  <a:gd name="connsiteY2" fmla="*/ 770090 h 771801"/>
                  <a:gd name="connsiteX3" fmla="*/ 78306 w 785485"/>
                  <a:gd name="connsiteY3" fmla="*/ 519772 h 771801"/>
                  <a:gd name="connsiteX4" fmla="*/ 20204 w 785485"/>
                  <a:gd name="connsiteY4" fmla="*/ 301746 h 771801"/>
                  <a:gd name="connsiteX5" fmla="*/ 153554 w 785485"/>
                  <a:gd name="connsiteY5" fmla="*/ 74194 h 771801"/>
                  <a:gd name="connsiteX6" fmla="*/ 367866 w 785485"/>
                  <a:gd name="connsiteY6" fmla="*/ 20568 h 771801"/>
                  <a:gd name="connsiteX7" fmla="*/ 370534 w 785485"/>
                  <a:gd name="connsiteY7" fmla="*/ 22186 h 771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5485" h="771801">
                    <a:moveTo>
                      <a:pt x="370534" y="22186"/>
                    </a:moveTo>
                    <a:lnTo>
                      <a:pt x="784680" y="272504"/>
                    </a:lnTo>
                    <a:lnTo>
                      <a:pt x="492453" y="770090"/>
                    </a:lnTo>
                    <a:lnTo>
                      <a:pt x="78306" y="519772"/>
                    </a:lnTo>
                    <a:cubicBezTo>
                      <a:pt x="2678" y="475101"/>
                      <a:pt x="-23135" y="378136"/>
                      <a:pt x="20204" y="301746"/>
                    </a:cubicBezTo>
                    <a:lnTo>
                      <a:pt x="153554" y="74194"/>
                    </a:lnTo>
                    <a:cubicBezTo>
                      <a:pt x="197941" y="184"/>
                      <a:pt x="293857" y="-23819"/>
                      <a:pt x="367866" y="20568"/>
                    </a:cubicBezTo>
                    <a:cubicBezTo>
                      <a:pt x="368723" y="21043"/>
                      <a:pt x="369676" y="21615"/>
                      <a:pt x="370534" y="22186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CB4828AB-4D04-5480-50F6-294CC67B7CF9}"/>
                  </a:ext>
                </a:extLst>
              </p:cNvPr>
              <p:cNvSpPr/>
              <p:nvPr/>
            </p:nvSpPr>
            <p:spPr>
              <a:xfrm rot="17563001">
                <a:off x="834817" y="4421332"/>
                <a:ext cx="827424" cy="813841"/>
              </a:xfrm>
              <a:custGeom>
                <a:avLst/>
                <a:gdLst>
                  <a:gd name="connsiteX0" fmla="*/ 513634 w 827424"/>
                  <a:gd name="connsiteY0" fmla="*/ 812130 h 813841"/>
                  <a:gd name="connsiteX1" fmla="*/ 502680 w 827424"/>
                  <a:gd name="connsiteY1" fmla="*/ 809083 h 813841"/>
                  <a:gd name="connsiteX2" fmla="*/ 88438 w 827424"/>
                  <a:gd name="connsiteY2" fmla="*/ 558765 h 813841"/>
                  <a:gd name="connsiteX3" fmla="*/ 23001 w 827424"/>
                  <a:gd name="connsiteY3" fmla="*/ 311783 h 813841"/>
                  <a:gd name="connsiteX4" fmla="*/ 156351 w 827424"/>
                  <a:gd name="connsiteY4" fmla="*/ 84230 h 813841"/>
                  <a:gd name="connsiteX5" fmla="*/ 263889 w 827424"/>
                  <a:gd name="connsiteY5" fmla="*/ 3743 h 813841"/>
                  <a:gd name="connsiteX6" fmla="*/ 402383 w 827424"/>
                  <a:gd name="connsiteY6" fmla="*/ 24794 h 813841"/>
                  <a:gd name="connsiteX7" fmla="*/ 816529 w 827424"/>
                  <a:gd name="connsiteY7" fmla="*/ 275111 h 813841"/>
                  <a:gd name="connsiteX8" fmla="*/ 823864 w 827424"/>
                  <a:gd name="connsiteY8" fmla="*/ 303686 h 813841"/>
                  <a:gd name="connsiteX9" fmla="*/ 531636 w 827424"/>
                  <a:gd name="connsiteY9" fmla="*/ 801273 h 813841"/>
                  <a:gd name="connsiteX10" fmla="*/ 518587 w 827424"/>
                  <a:gd name="connsiteY10" fmla="*/ 810798 h 813841"/>
                  <a:gd name="connsiteX11" fmla="*/ 513634 w 827424"/>
                  <a:gd name="connsiteY11" fmla="*/ 812130 h 813841"/>
                  <a:gd name="connsiteX12" fmla="*/ 308275 w 827424"/>
                  <a:gd name="connsiteY12" fmla="*/ 40605 h 813841"/>
                  <a:gd name="connsiteX13" fmla="*/ 274557 w 827424"/>
                  <a:gd name="connsiteY13" fmla="*/ 44797 h 813841"/>
                  <a:gd name="connsiteX14" fmla="*/ 193308 w 827424"/>
                  <a:gd name="connsiteY14" fmla="*/ 105662 h 813841"/>
                  <a:gd name="connsiteX15" fmla="*/ 59958 w 827424"/>
                  <a:gd name="connsiteY15" fmla="*/ 333214 h 813841"/>
                  <a:gd name="connsiteX16" fmla="*/ 110727 w 827424"/>
                  <a:gd name="connsiteY16" fmla="*/ 522285 h 813841"/>
                  <a:gd name="connsiteX17" fmla="*/ 506490 w 827424"/>
                  <a:gd name="connsiteY17" fmla="*/ 761458 h 813841"/>
                  <a:gd name="connsiteX18" fmla="*/ 777191 w 827424"/>
                  <a:gd name="connsiteY18" fmla="*/ 300543 h 813841"/>
                  <a:gd name="connsiteX19" fmla="*/ 380951 w 827424"/>
                  <a:gd name="connsiteY19" fmla="*/ 61084 h 813841"/>
                  <a:gd name="connsiteX20" fmla="*/ 308275 w 827424"/>
                  <a:gd name="connsiteY20" fmla="*/ 40700 h 8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27424" h="813841">
                    <a:moveTo>
                      <a:pt x="513634" y="812130"/>
                    </a:moveTo>
                    <a:cubicBezTo>
                      <a:pt x="509728" y="812130"/>
                      <a:pt x="506015" y="811083"/>
                      <a:pt x="502680" y="809083"/>
                    </a:cubicBezTo>
                    <a:lnTo>
                      <a:pt x="88438" y="558765"/>
                    </a:lnTo>
                    <a:cubicBezTo>
                      <a:pt x="3094" y="507998"/>
                      <a:pt x="-26053" y="398174"/>
                      <a:pt x="23001" y="311783"/>
                    </a:cubicBezTo>
                    <a:lnTo>
                      <a:pt x="156351" y="84230"/>
                    </a:lnTo>
                    <a:cubicBezTo>
                      <a:pt x="179878" y="44035"/>
                      <a:pt x="218645" y="14983"/>
                      <a:pt x="263889" y="3743"/>
                    </a:cubicBezTo>
                    <a:cubicBezTo>
                      <a:pt x="311037" y="-8068"/>
                      <a:pt x="360948" y="-542"/>
                      <a:pt x="402383" y="24794"/>
                    </a:cubicBezTo>
                    <a:lnTo>
                      <a:pt x="816529" y="275111"/>
                    </a:lnTo>
                    <a:cubicBezTo>
                      <a:pt x="826245" y="281111"/>
                      <a:pt x="829483" y="293780"/>
                      <a:pt x="823864" y="303686"/>
                    </a:cubicBezTo>
                    <a:lnTo>
                      <a:pt x="531636" y="801273"/>
                    </a:lnTo>
                    <a:cubicBezTo>
                      <a:pt x="528778" y="806035"/>
                      <a:pt x="524016" y="809464"/>
                      <a:pt x="518587" y="810798"/>
                    </a:cubicBezTo>
                    <a:cubicBezTo>
                      <a:pt x="516967" y="811464"/>
                      <a:pt x="515349" y="811941"/>
                      <a:pt x="513634" y="812130"/>
                    </a:cubicBezTo>
                    <a:close/>
                    <a:moveTo>
                      <a:pt x="308275" y="40605"/>
                    </a:moveTo>
                    <a:cubicBezTo>
                      <a:pt x="296940" y="40605"/>
                      <a:pt x="285606" y="42034"/>
                      <a:pt x="274557" y="44797"/>
                    </a:cubicBezTo>
                    <a:cubicBezTo>
                      <a:pt x="240362" y="53369"/>
                      <a:pt x="211120" y="75276"/>
                      <a:pt x="193308" y="105662"/>
                    </a:cubicBezTo>
                    <a:lnTo>
                      <a:pt x="59958" y="333214"/>
                    </a:lnTo>
                    <a:cubicBezTo>
                      <a:pt x="22525" y="399508"/>
                      <a:pt x="45100" y="483613"/>
                      <a:pt x="110727" y="522285"/>
                    </a:cubicBezTo>
                    <a:lnTo>
                      <a:pt x="506490" y="761458"/>
                    </a:lnTo>
                    <a:lnTo>
                      <a:pt x="777191" y="300543"/>
                    </a:lnTo>
                    <a:lnTo>
                      <a:pt x="380951" y="61084"/>
                    </a:lnTo>
                    <a:cubicBezTo>
                      <a:pt x="359043" y="47749"/>
                      <a:pt x="333897" y="40700"/>
                      <a:pt x="308275" y="40700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B6142572-9F64-F547-D5AB-D4FB844F5AD0}"/>
                  </a:ext>
                </a:extLst>
              </p:cNvPr>
              <p:cNvSpPr/>
              <p:nvPr/>
            </p:nvSpPr>
            <p:spPr>
              <a:xfrm rot="17563001">
                <a:off x="1690468" y="4284899"/>
                <a:ext cx="183972" cy="277525"/>
              </a:xfrm>
              <a:custGeom>
                <a:avLst/>
                <a:gdLst>
                  <a:gd name="connsiteX0" fmla="*/ 20376 w 183972"/>
                  <a:gd name="connsiteY0" fmla="*/ 275814 h 277525"/>
                  <a:gd name="connsiteX1" fmla="*/ 9518 w 183972"/>
                  <a:gd name="connsiteY1" fmla="*/ 272766 h 277525"/>
                  <a:gd name="connsiteX2" fmla="*/ 2183 w 183972"/>
                  <a:gd name="connsiteY2" fmla="*/ 243810 h 277525"/>
                  <a:gd name="connsiteX3" fmla="*/ 2279 w 183972"/>
                  <a:gd name="connsiteY3" fmla="*/ 243619 h 277525"/>
                  <a:gd name="connsiteX4" fmla="*/ 143153 w 183972"/>
                  <a:gd name="connsiteY4" fmla="*/ 9591 h 277525"/>
                  <a:gd name="connsiteX5" fmla="*/ 171823 w 183972"/>
                  <a:gd name="connsiteY5" fmla="*/ 732 h 277525"/>
                  <a:gd name="connsiteX6" fmla="*/ 180682 w 183972"/>
                  <a:gd name="connsiteY6" fmla="*/ 29497 h 277525"/>
                  <a:gd name="connsiteX7" fmla="*/ 179539 w 183972"/>
                  <a:gd name="connsiteY7" fmla="*/ 31402 h 277525"/>
                  <a:gd name="connsiteX8" fmla="*/ 38664 w 183972"/>
                  <a:gd name="connsiteY8" fmla="*/ 265527 h 277525"/>
                  <a:gd name="connsiteX9" fmla="*/ 20376 w 183972"/>
                  <a:gd name="connsiteY9" fmla="*/ 275814 h 277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3972" h="277525">
                    <a:moveTo>
                      <a:pt x="20376" y="275814"/>
                    </a:moveTo>
                    <a:cubicBezTo>
                      <a:pt x="16566" y="275814"/>
                      <a:pt x="12756" y="274766"/>
                      <a:pt x="9518" y="272766"/>
                    </a:cubicBezTo>
                    <a:cubicBezTo>
                      <a:pt x="-484" y="266766"/>
                      <a:pt x="-3817" y="253812"/>
                      <a:pt x="2183" y="243810"/>
                    </a:cubicBezTo>
                    <a:cubicBezTo>
                      <a:pt x="2183" y="243715"/>
                      <a:pt x="2279" y="243715"/>
                      <a:pt x="2279" y="243619"/>
                    </a:cubicBezTo>
                    <a:lnTo>
                      <a:pt x="143153" y="9591"/>
                    </a:lnTo>
                    <a:cubicBezTo>
                      <a:pt x="148678" y="-791"/>
                      <a:pt x="161536" y="-4697"/>
                      <a:pt x="171823" y="732"/>
                    </a:cubicBezTo>
                    <a:cubicBezTo>
                      <a:pt x="182206" y="6257"/>
                      <a:pt x="186206" y="19116"/>
                      <a:pt x="180682" y="29497"/>
                    </a:cubicBezTo>
                    <a:cubicBezTo>
                      <a:pt x="180300" y="30165"/>
                      <a:pt x="179920" y="30831"/>
                      <a:pt x="179539" y="31402"/>
                    </a:cubicBezTo>
                    <a:lnTo>
                      <a:pt x="38664" y="265527"/>
                    </a:lnTo>
                    <a:cubicBezTo>
                      <a:pt x="34759" y="271908"/>
                      <a:pt x="27805" y="275814"/>
                      <a:pt x="20376" y="275814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650ED652-DD26-FA9D-B1C8-859BCECE4BBE}"/>
                  </a:ext>
                </a:extLst>
              </p:cNvPr>
              <p:cNvSpPr/>
              <p:nvPr/>
            </p:nvSpPr>
            <p:spPr>
              <a:xfrm rot="17563001">
                <a:off x="1836486" y="3835770"/>
                <a:ext cx="561125" cy="368036"/>
              </a:xfrm>
              <a:custGeom>
                <a:avLst/>
                <a:gdLst>
                  <a:gd name="connsiteX0" fmla="*/ 539015 w 561125"/>
                  <a:gd name="connsiteY0" fmla="*/ 366325 h 368036"/>
                  <a:gd name="connsiteX1" fmla="*/ 527775 w 561125"/>
                  <a:gd name="connsiteY1" fmla="*/ 363088 h 368036"/>
                  <a:gd name="connsiteX2" fmla="*/ 9139 w 561125"/>
                  <a:gd name="connsiteY2" fmla="*/ 37523 h 368036"/>
                  <a:gd name="connsiteX3" fmla="*/ 2472 w 561125"/>
                  <a:gd name="connsiteY3" fmla="*/ 8282 h 368036"/>
                  <a:gd name="connsiteX4" fmla="*/ 31713 w 561125"/>
                  <a:gd name="connsiteY4" fmla="*/ 1518 h 368036"/>
                  <a:gd name="connsiteX5" fmla="*/ 550349 w 561125"/>
                  <a:gd name="connsiteY5" fmla="*/ 327083 h 368036"/>
                  <a:gd name="connsiteX6" fmla="*/ 557113 w 561125"/>
                  <a:gd name="connsiteY6" fmla="*/ 356326 h 368036"/>
                  <a:gd name="connsiteX7" fmla="*/ 539015 w 561125"/>
                  <a:gd name="connsiteY7" fmla="*/ 366325 h 368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1125" h="368036">
                    <a:moveTo>
                      <a:pt x="539015" y="366325"/>
                    </a:moveTo>
                    <a:cubicBezTo>
                      <a:pt x="535014" y="366325"/>
                      <a:pt x="531110" y="365183"/>
                      <a:pt x="527775" y="363088"/>
                    </a:cubicBezTo>
                    <a:lnTo>
                      <a:pt x="9139" y="37523"/>
                    </a:lnTo>
                    <a:cubicBezTo>
                      <a:pt x="-767" y="31332"/>
                      <a:pt x="-3815" y="18187"/>
                      <a:pt x="2472" y="8282"/>
                    </a:cubicBezTo>
                    <a:cubicBezTo>
                      <a:pt x="8662" y="-1720"/>
                      <a:pt x="21807" y="-4672"/>
                      <a:pt x="31713" y="1518"/>
                    </a:cubicBezTo>
                    <a:lnTo>
                      <a:pt x="550349" y="327083"/>
                    </a:lnTo>
                    <a:cubicBezTo>
                      <a:pt x="560255" y="333274"/>
                      <a:pt x="563304" y="346419"/>
                      <a:pt x="557113" y="356326"/>
                    </a:cubicBezTo>
                    <a:cubicBezTo>
                      <a:pt x="553207" y="362611"/>
                      <a:pt x="546349" y="366325"/>
                      <a:pt x="539015" y="366325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02DD38E7-FFAD-A2F5-E1AF-0C2B2698F9F0}"/>
                  </a:ext>
                </a:extLst>
              </p:cNvPr>
              <p:cNvSpPr/>
              <p:nvPr/>
            </p:nvSpPr>
            <p:spPr>
              <a:xfrm rot="17563001">
                <a:off x="3183509" y="3089420"/>
                <a:ext cx="245455" cy="168840"/>
              </a:xfrm>
              <a:custGeom>
                <a:avLst/>
                <a:gdLst>
                  <a:gd name="connsiteX0" fmla="*/ 222804 w 245455"/>
                  <a:gd name="connsiteY0" fmla="*/ 167129 h 168840"/>
                  <a:gd name="connsiteX1" fmla="*/ 211660 w 245455"/>
                  <a:gd name="connsiteY1" fmla="*/ 163890 h 168840"/>
                  <a:gd name="connsiteX2" fmla="*/ 9540 w 245455"/>
                  <a:gd name="connsiteY2" fmla="*/ 37779 h 168840"/>
                  <a:gd name="connsiteX3" fmla="*/ 2205 w 245455"/>
                  <a:gd name="connsiteY3" fmla="*/ 8632 h 168840"/>
                  <a:gd name="connsiteX4" fmla="*/ 31352 w 245455"/>
                  <a:gd name="connsiteY4" fmla="*/ 1298 h 168840"/>
                  <a:gd name="connsiteX5" fmla="*/ 31923 w 245455"/>
                  <a:gd name="connsiteY5" fmla="*/ 1679 h 168840"/>
                  <a:gd name="connsiteX6" fmla="*/ 234520 w 245455"/>
                  <a:gd name="connsiteY6" fmla="*/ 127790 h 168840"/>
                  <a:gd name="connsiteX7" fmla="*/ 241473 w 245455"/>
                  <a:gd name="connsiteY7" fmla="*/ 157032 h 168840"/>
                  <a:gd name="connsiteX8" fmla="*/ 223280 w 245455"/>
                  <a:gd name="connsiteY8" fmla="*/ 167129 h 168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5455" h="168840">
                    <a:moveTo>
                      <a:pt x="222804" y="167129"/>
                    </a:moveTo>
                    <a:cubicBezTo>
                      <a:pt x="218899" y="167129"/>
                      <a:pt x="214993" y="165985"/>
                      <a:pt x="211660" y="163890"/>
                    </a:cubicBezTo>
                    <a:lnTo>
                      <a:pt x="9540" y="37779"/>
                    </a:lnTo>
                    <a:cubicBezTo>
                      <a:pt x="-558" y="31779"/>
                      <a:pt x="-3796" y="18729"/>
                      <a:pt x="2205" y="8632"/>
                    </a:cubicBezTo>
                    <a:cubicBezTo>
                      <a:pt x="8206" y="-1463"/>
                      <a:pt x="21255" y="-4702"/>
                      <a:pt x="31352" y="1298"/>
                    </a:cubicBezTo>
                    <a:cubicBezTo>
                      <a:pt x="31543" y="1393"/>
                      <a:pt x="31732" y="1584"/>
                      <a:pt x="31923" y="1679"/>
                    </a:cubicBezTo>
                    <a:lnTo>
                      <a:pt x="234520" y="127790"/>
                    </a:lnTo>
                    <a:cubicBezTo>
                      <a:pt x="244522" y="133887"/>
                      <a:pt x="247665" y="147031"/>
                      <a:pt x="241473" y="157032"/>
                    </a:cubicBezTo>
                    <a:cubicBezTo>
                      <a:pt x="237567" y="163318"/>
                      <a:pt x="230710" y="167129"/>
                      <a:pt x="223280" y="167129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D359FEFF-3FCA-DAE6-6612-AC1E129AF0B0}"/>
                  </a:ext>
                </a:extLst>
              </p:cNvPr>
              <p:cNvSpPr/>
              <p:nvPr/>
            </p:nvSpPr>
            <p:spPr>
              <a:xfrm rot="17563001">
                <a:off x="1111491" y="4839562"/>
                <a:ext cx="358234" cy="236350"/>
              </a:xfrm>
              <a:custGeom>
                <a:avLst/>
                <a:gdLst>
                  <a:gd name="connsiteX0" fmla="*/ 336033 w 358234"/>
                  <a:gd name="connsiteY0" fmla="*/ 234637 h 236350"/>
                  <a:gd name="connsiteX1" fmla="*/ 324983 w 358234"/>
                  <a:gd name="connsiteY1" fmla="*/ 231494 h 236350"/>
                  <a:gd name="connsiteX2" fmla="*/ 9325 w 358234"/>
                  <a:gd name="connsiteY2" fmla="*/ 37661 h 236350"/>
                  <a:gd name="connsiteX3" fmla="*/ 2372 w 358234"/>
                  <a:gd name="connsiteY3" fmla="*/ 8418 h 236350"/>
                  <a:gd name="connsiteX4" fmla="*/ 31614 w 358234"/>
                  <a:gd name="connsiteY4" fmla="*/ 1465 h 236350"/>
                  <a:gd name="connsiteX5" fmla="*/ 347177 w 358234"/>
                  <a:gd name="connsiteY5" fmla="*/ 195203 h 236350"/>
                  <a:gd name="connsiteX6" fmla="*/ 354416 w 358234"/>
                  <a:gd name="connsiteY6" fmla="*/ 224350 h 236350"/>
                  <a:gd name="connsiteX7" fmla="*/ 336033 w 358234"/>
                  <a:gd name="connsiteY7" fmla="*/ 234637 h 236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8234" h="236350">
                    <a:moveTo>
                      <a:pt x="336033" y="234637"/>
                    </a:moveTo>
                    <a:cubicBezTo>
                      <a:pt x="332127" y="234637"/>
                      <a:pt x="328317" y="233494"/>
                      <a:pt x="324983" y="231494"/>
                    </a:cubicBezTo>
                    <a:lnTo>
                      <a:pt x="9325" y="37661"/>
                    </a:lnTo>
                    <a:cubicBezTo>
                      <a:pt x="-676" y="31469"/>
                      <a:pt x="-3820" y="18420"/>
                      <a:pt x="2372" y="8418"/>
                    </a:cubicBezTo>
                    <a:cubicBezTo>
                      <a:pt x="8563" y="-1582"/>
                      <a:pt x="21612" y="-4726"/>
                      <a:pt x="31614" y="1465"/>
                    </a:cubicBezTo>
                    <a:lnTo>
                      <a:pt x="347177" y="195203"/>
                    </a:lnTo>
                    <a:cubicBezTo>
                      <a:pt x="357178" y="201299"/>
                      <a:pt x="360416" y="214349"/>
                      <a:pt x="354416" y="224350"/>
                    </a:cubicBezTo>
                    <a:cubicBezTo>
                      <a:pt x="350511" y="230828"/>
                      <a:pt x="343558" y="234732"/>
                      <a:pt x="336033" y="234637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59B1B9D2-FFEB-2D3E-75D3-C876344FD24A}"/>
                  </a:ext>
                </a:extLst>
              </p:cNvPr>
              <p:cNvSpPr/>
              <p:nvPr/>
            </p:nvSpPr>
            <p:spPr>
              <a:xfrm rot="17563001">
                <a:off x="2245292" y="3529245"/>
                <a:ext cx="1556559" cy="811849"/>
              </a:xfrm>
              <a:custGeom>
                <a:avLst/>
                <a:gdLst>
                  <a:gd name="connsiteX0" fmla="*/ 140638 w 1556559"/>
                  <a:gd name="connsiteY0" fmla="*/ 27122 h 811849"/>
                  <a:gd name="connsiteX1" fmla="*/ 835010 w 1556559"/>
                  <a:gd name="connsiteY1" fmla="*/ 11690 h 811849"/>
                  <a:gd name="connsiteX2" fmla="*/ 1538050 w 1556559"/>
                  <a:gd name="connsiteY2" fmla="*/ 294203 h 811849"/>
                  <a:gd name="connsiteX3" fmla="*/ 1418131 w 1556559"/>
                  <a:gd name="connsiteY3" fmla="*/ 520610 h 811849"/>
                  <a:gd name="connsiteX4" fmla="*/ 1195150 w 1556559"/>
                  <a:gd name="connsiteY4" fmla="*/ 686537 h 811849"/>
                  <a:gd name="connsiteX5" fmla="*/ 236840 w 1556559"/>
                  <a:gd name="connsiteY5" fmla="*/ 654628 h 811849"/>
                  <a:gd name="connsiteX6" fmla="*/ 7574 w 1556559"/>
                  <a:gd name="connsiteY6" fmla="*/ 597954 h 811849"/>
                  <a:gd name="connsiteX7" fmla="*/ 140638 w 1556559"/>
                  <a:gd name="connsiteY7" fmla="*/ 27122 h 811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6559" h="811849">
                    <a:moveTo>
                      <a:pt x="140638" y="27122"/>
                    </a:moveTo>
                    <a:cubicBezTo>
                      <a:pt x="140638" y="27122"/>
                      <a:pt x="564881" y="-25742"/>
                      <a:pt x="835010" y="11690"/>
                    </a:cubicBezTo>
                    <a:cubicBezTo>
                      <a:pt x="1045417" y="40933"/>
                      <a:pt x="1668162" y="-108609"/>
                      <a:pt x="1538050" y="294203"/>
                    </a:cubicBezTo>
                    <a:cubicBezTo>
                      <a:pt x="1510047" y="380975"/>
                      <a:pt x="1495283" y="438792"/>
                      <a:pt x="1418131" y="520610"/>
                    </a:cubicBezTo>
                    <a:cubicBezTo>
                      <a:pt x="1376030" y="565380"/>
                      <a:pt x="1260587" y="657676"/>
                      <a:pt x="1195150" y="686537"/>
                    </a:cubicBezTo>
                    <a:cubicBezTo>
                      <a:pt x="877110" y="827031"/>
                      <a:pt x="588885" y="885800"/>
                      <a:pt x="236840" y="654628"/>
                    </a:cubicBezTo>
                    <a:cubicBezTo>
                      <a:pt x="169213" y="610051"/>
                      <a:pt x="88250" y="590048"/>
                      <a:pt x="7574" y="597954"/>
                    </a:cubicBezTo>
                    <a:cubicBezTo>
                      <a:pt x="-39385" y="602717"/>
                      <a:pt x="125684" y="30454"/>
                      <a:pt x="140638" y="27122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884CE130-00C8-D971-6511-4CB5E2B88F0C}"/>
                  </a:ext>
                </a:extLst>
              </p:cNvPr>
              <p:cNvSpPr/>
              <p:nvPr/>
            </p:nvSpPr>
            <p:spPr>
              <a:xfrm rot="17563001">
                <a:off x="2061599" y="3587596"/>
                <a:ext cx="1813804" cy="882774"/>
              </a:xfrm>
              <a:custGeom>
                <a:avLst/>
                <a:gdLst>
                  <a:gd name="connsiteX0" fmla="*/ 947325 w 1813804"/>
                  <a:gd name="connsiteY0" fmla="*/ 881063 h 882774"/>
                  <a:gd name="connsiteX1" fmla="*/ 461550 w 1813804"/>
                  <a:gd name="connsiteY1" fmla="*/ 722473 h 882774"/>
                  <a:gd name="connsiteX2" fmla="*/ 246095 w 1813804"/>
                  <a:gd name="connsiteY2" fmla="*/ 669323 h 882774"/>
                  <a:gd name="connsiteX3" fmla="*/ 21209 w 1813804"/>
                  <a:gd name="connsiteY3" fmla="*/ 680561 h 882774"/>
                  <a:gd name="connsiteX4" fmla="*/ -794 w 1813804"/>
                  <a:gd name="connsiteY4" fmla="*/ 659988 h 882774"/>
                  <a:gd name="connsiteX5" fmla="*/ 19780 w 1813804"/>
                  <a:gd name="connsiteY5" fmla="*/ 638080 h 882774"/>
                  <a:gd name="connsiteX6" fmla="*/ 241809 w 1813804"/>
                  <a:gd name="connsiteY6" fmla="*/ 627032 h 882774"/>
                  <a:gd name="connsiteX7" fmla="*/ 484886 w 1813804"/>
                  <a:gd name="connsiteY7" fmla="*/ 687135 h 882774"/>
                  <a:gd name="connsiteX8" fmla="*/ 1422909 w 1813804"/>
                  <a:gd name="connsiteY8" fmla="*/ 717329 h 882774"/>
                  <a:gd name="connsiteX9" fmla="*/ 1639031 w 1813804"/>
                  <a:gd name="connsiteY9" fmla="*/ 556260 h 882774"/>
                  <a:gd name="connsiteX10" fmla="*/ 1748568 w 1813804"/>
                  <a:gd name="connsiteY10" fmla="*/ 355188 h 882774"/>
                  <a:gd name="connsiteX11" fmla="*/ 1754187 w 1813804"/>
                  <a:gd name="connsiteY11" fmla="*/ 337947 h 882774"/>
                  <a:gd name="connsiteX12" fmla="*/ 1747711 w 1813804"/>
                  <a:gd name="connsiteY12" fmla="*/ 170404 h 882774"/>
                  <a:gd name="connsiteX13" fmla="*/ 1330706 w 1813804"/>
                  <a:gd name="connsiteY13" fmla="*/ 96013 h 882774"/>
                  <a:gd name="connsiteX14" fmla="*/ 1065054 w 1813804"/>
                  <a:gd name="connsiteY14" fmla="*/ 82203 h 882774"/>
                  <a:gd name="connsiteX15" fmla="*/ 383541 w 1813804"/>
                  <a:gd name="connsiteY15" fmla="*/ 97537 h 882774"/>
                  <a:gd name="connsiteX16" fmla="*/ 211328 w 1813804"/>
                  <a:gd name="connsiteY16" fmla="*/ 92869 h 882774"/>
                  <a:gd name="connsiteX17" fmla="*/ 191612 w 1813804"/>
                  <a:gd name="connsiteY17" fmla="*/ 70201 h 882774"/>
                  <a:gd name="connsiteX18" fmla="*/ 213900 w 1813804"/>
                  <a:gd name="connsiteY18" fmla="*/ 50484 h 882774"/>
                  <a:gd name="connsiteX19" fmla="*/ 214281 w 1813804"/>
                  <a:gd name="connsiteY19" fmla="*/ 50484 h 882774"/>
                  <a:gd name="connsiteX20" fmla="*/ 372205 w 1813804"/>
                  <a:gd name="connsiteY20" fmla="*/ 56579 h 882774"/>
                  <a:gd name="connsiteX21" fmla="*/ 1077628 w 1813804"/>
                  <a:gd name="connsiteY21" fmla="*/ 41626 h 882774"/>
                  <a:gd name="connsiteX22" fmla="*/ 1329468 w 1813804"/>
                  <a:gd name="connsiteY22" fmla="*/ 53628 h 882774"/>
                  <a:gd name="connsiteX23" fmla="*/ 1781715 w 1813804"/>
                  <a:gd name="connsiteY23" fmla="*/ 144971 h 882774"/>
                  <a:gd name="connsiteX24" fmla="*/ 1794573 w 1813804"/>
                  <a:gd name="connsiteY24" fmla="*/ 350998 h 882774"/>
                  <a:gd name="connsiteX25" fmla="*/ 1789049 w 1813804"/>
                  <a:gd name="connsiteY25" fmla="*/ 368141 h 882774"/>
                  <a:gd name="connsiteX26" fmla="*/ 1669987 w 1813804"/>
                  <a:gd name="connsiteY26" fmla="*/ 585407 h 882774"/>
                  <a:gd name="connsiteX27" fmla="*/ 1440148 w 1813804"/>
                  <a:gd name="connsiteY27" fmla="*/ 756192 h 882774"/>
                  <a:gd name="connsiteX28" fmla="*/ 947325 w 1813804"/>
                  <a:gd name="connsiteY28" fmla="*/ 881063 h 882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13804" h="882774">
                    <a:moveTo>
                      <a:pt x="947325" y="881063"/>
                    </a:moveTo>
                    <a:cubicBezTo>
                      <a:pt x="791687" y="881063"/>
                      <a:pt x="633666" y="835438"/>
                      <a:pt x="461550" y="722473"/>
                    </a:cubicBezTo>
                    <a:cubicBezTo>
                      <a:pt x="397923" y="680657"/>
                      <a:pt x="321913" y="661893"/>
                      <a:pt x="246095" y="669323"/>
                    </a:cubicBezTo>
                    <a:cubicBezTo>
                      <a:pt x="194279" y="674562"/>
                      <a:pt x="28258" y="680275"/>
                      <a:pt x="21209" y="680561"/>
                    </a:cubicBezTo>
                    <a:cubicBezTo>
                      <a:pt x="9494" y="680943"/>
                      <a:pt x="-317" y="671799"/>
                      <a:pt x="-794" y="659988"/>
                    </a:cubicBezTo>
                    <a:cubicBezTo>
                      <a:pt x="-1174" y="648273"/>
                      <a:pt x="8065" y="638462"/>
                      <a:pt x="19780" y="638080"/>
                    </a:cubicBezTo>
                    <a:cubicBezTo>
                      <a:pt x="21495" y="638080"/>
                      <a:pt x="191230" y="632081"/>
                      <a:pt x="241809" y="627032"/>
                    </a:cubicBezTo>
                    <a:cubicBezTo>
                      <a:pt x="327343" y="618744"/>
                      <a:pt x="413068" y="639985"/>
                      <a:pt x="484886" y="687135"/>
                    </a:cubicBezTo>
                    <a:cubicBezTo>
                      <a:pt x="821785" y="908401"/>
                      <a:pt x="1093534" y="862776"/>
                      <a:pt x="1422909" y="717329"/>
                    </a:cubicBezTo>
                    <a:cubicBezTo>
                      <a:pt x="1483868" y="690372"/>
                      <a:pt x="1597216" y="600648"/>
                      <a:pt x="1639031" y="556260"/>
                    </a:cubicBezTo>
                    <a:cubicBezTo>
                      <a:pt x="1707610" y="483490"/>
                      <a:pt x="1723899" y="432435"/>
                      <a:pt x="1748568" y="355188"/>
                    </a:cubicBezTo>
                    <a:lnTo>
                      <a:pt x="1754187" y="337947"/>
                    </a:lnTo>
                    <a:cubicBezTo>
                      <a:pt x="1778286" y="263178"/>
                      <a:pt x="1776191" y="208409"/>
                      <a:pt x="1747711" y="170404"/>
                    </a:cubicBezTo>
                    <a:cubicBezTo>
                      <a:pt x="1684465" y="86107"/>
                      <a:pt x="1496537" y="91442"/>
                      <a:pt x="1330706" y="96013"/>
                    </a:cubicBezTo>
                    <a:cubicBezTo>
                      <a:pt x="1225931" y="98967"/>
                      <a:pt x="1127919" y="101727"/>
                      <a:pt x="1065054" y="82203"/>
                    </a:cubicBezTo>
                    <a:cubicBezTo>
                      <a:pt x="744537" y="-17336"/>
                      <a:pt x="387065" y="96395"/>
                      <a:pt x="383541" y="97537"/>
                    </a:cubicBezTo>
                    <a:cubicBezTo>
                      <a:pt x="365823" y="101632"/>
                      <a:pt x="319627" y="100204"/>
                      <a:pt x="211328" y="92869"/>
                    </a:cubicBezTo>
                    <a:cubicBezTo>
                      <a:pt x="199613" y="92011"/>
                      <a:pt x="190849" y="81917"/>
                      <a:pt x="191612" y="70201"/>
                    </a:cubicBezTo>
                    <a:cubicBezTo>
                      <a:pt x="192278" y="58578"/>
                      <a:pt x="202280" y="49721"/>
                      <a:pt x="213900" y="50484"/>
                    </a:cubicBezTo>
                    <a:cubicBezTo>
                      <a:pt x="213995" y="50484"/>
                      <a:pt x="214186" y="50484"/>
                      <a:pt x="214281" y="50484"/>
                    </a:cubicBezTo>
                    <a:cubicBezTo>
                      <a:pt x="308388" y="56865"/>
                      <a:pt x="361442" y="58960"/>
                      <a:pt x="372205" y="56579"/>
                    </a:cubicBezTo>
                    <a:cubicBezTo>
                      <a:pt x="385445" y="52197"/>
                      <a:pt x="743681" y="-62007"/>
                      <a:pt x="1077628" y="41626"/>
                    </a:cubicBezTo>
                    <a:cubicBezTo>
                      <a:pt x="1133729" y="59055"/>
                      <a:pt x="1228885" y="56388"/>
                      <a:pt x="1329468" y="53628"/>
                    </a:cubicBezTo>
                    <a:cubicBezTo>
                      <a:pt x="1505681" y="48579"/>
                      <a:pt x="1705324" y="43054"/>
                      <a:pt x="1781715" y="144971"/>
                    </a:cubicBezTo>
                    <a:cubicBezTo>
                      <a:pt x="1818577" y="194121"/>
                      <a:pt x="1822864" y="263461"/>
                      <a:pt x="1794573" y="350998"/>
                    </a:cubicBezTo>
                    <a:lnTo>
                      <a:pt x="1789049" y="368141"/>
                    </a:lnTo>
                    <a:cubicBezTo>
                      <a:pt x="1763617" y="447962"/>
                      <a:pt x="1745139" y="505588"/>
                      <a:pt x="1669987" y="585407"/>
                    </a:cubicBezTo>
                    <a:cubicBezTo>
                      <a:pt x="1626077" y="632081"/>
                      <a:pt x="1508062" y="726377"/>
                      <a:pt x="1440148" y="756192"/>
                    </a:cubicBezTo>
                    <a:cubicBezTo>
                      <a:pt x="1270032" y="831248"/>
                      <a:pt x="1110012" y="881063"/>
                      <a:pt x="947325" y="881063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592102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reveal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1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2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1" fill="hold" grpId="0" nodeType="withEffect">
                                  <p:stCondLst>
                                    <p:cond delay="7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25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13 -0.00602 L 0.10755 0.61342 L 0.14505 0.32176 L 0.16849 0.61898 L 0.19505 0.30231 L 0.22943 0.62176 L 0.24193 0.28564 L 0.28255 0.61342 L 0.32787 0.29398 L 0.3388 0.58009 L 0.09037 0.68564 L 0.12005 0.9912 L 0.14505 0.66898 L 0.1763 0.98564 L 0.20443 0.66898 L 0.2263 1.00231 L 0.26537 0.63564 L 0.29974 1.02731 L 0.32787 0.65231 L 0.35912 0.98009 L 0.38099 0.40787 L 0.42943 0.84676 L 0.44662 0.42731 L 0.49349 0.81342 L 0.51849 0.4162 L 0.54193 0.84676 L 0.58099 0.3912 L 0.61068 0.79953 L 0.66849 0.34676 L 0.88099 0.38842 L 0.61224 0.46342 L 0.91693 0.47731 L 0.62005 0.5662 L 0.90287 0.6162 L 0.62787 0.68009 L 0.91849 0.69398 L 0.6388 0.8162 L 0.9138 0.84676 L 0.66224 0.95787 L 0.90443 1.01064 L 0.68099 1.09953 L 0.95443 1.14953 L 0.67787 1.23287 L 0.95599 1.28564 L 0.71849 1.33564 L 0.38412 0.33009 L 0.36849 0.38564 L 0.35755 0.47453 L 0.39037 0.49398 L 0.41693 0.46342 L 0.40599 0.41342 L 0.39349 0.45231 L 0.39505 0.49953 L 0.42474 0.53564 L 0.56224 1.23287 L 0.56849 1.2412 " pathEditMode="relative" ptsTypes="AAAAAAAAAAAAAAAAAAAAAAAAAAAAAAAAAAAAAAAAAAAAAAAAAAAAAAAA">
                                      <p:cBhvr>
                                        <p:cTn id="21" dur="8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" name="Group 37">
            <a:extLst>
              <a:ext uri="{FF2B5EF4-FFF2-40B4-BE49-F238E27FC236}">
                <a16:creationId xmlns:a16="http://schemas.microsoft.com/office/drawing/2014/main" id="{4F05F1C2-BC5F-6CB0-CCE0-44F3EF3CDD47}"/>
              </a:ext>
            </a:extLst>
          </p:cNvPr>
          <p:cNvGrpSpPr/>
          <p:nvPr/>
        </p:nvGrpSpPr>
        <p:grpSpPr>
          <a:xfrm>
            <a:off x="794431" y="651140"/>
            <a:ext cx="3002484" cy="3064761"/>
            <a:chOff x="970591" y="775544"/>
            <a:chExt cx="2410972" cy="2460980"/>
          </a:xfrm>
          <a:solidFill>
            <a:schemeClr val="tx1">
              <a:lumMod val="95000"/>
              <a:lumOff val="5000"/>
            </a:schemeClr>
          </a:solidFill>
        </p:grpSpPr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3CB3A96-8CA1-3842-3ADA-634007502B5D}"/>
                </a:ext>
              </a:extLst>
            </p:cNvPr>
            <p:cNvSpPr/>
            <p:nvPr/>
          </p:nvSpPr>
          <p:spPr>
            <a:xfrm>
              <a:off x="970591" y="775544"/>
              <a:ext cx="2348270" cy="2118449"/>
            </a:xfrm>
            <a:custGeom>
              <a:avLst/>
              <a:gdLst>
                <a:gd name="connsiteX0" fmla="*/ 2249165 w 2348270"/>
                <a:gd name="connsiteY0" fmla="*/ 351868 h 2118449"/>
                <a:gd name="connsiteX1" fmla="*/ 1734815 w 2348270"/>
                <a:gd name="connsiteY1" fmla="*/ 330913 h 2118449"/>
                <a:gd name="connsiteX2" fmla="*/ 1643375 w 2348270"/>
                <a:gd name="connsiteY2" fmla="*/ 88978 h 2118449"/>
                <a:gd name="connsiteX3" fmla="*/ 1250945 w 2348270"/>
                <a:gd name="connsiteY3" fmla="*/ 16588 h 2118449"/>
                <a:gd name="connsiteX4" fmla="*/ 751835 w 2348270"/>
                <a:gd name="connsiteY4" fmla="*/ 574753 h 2118449"/>
                <a:gd name="connsiteX5" fmla="*/ 157475 w 2348270"/>
                <a:gd name="connsiteY5" fmla="*/ 572848 h 2118449"/>
                <a:gd name="connsiteX6" fmla="*/ 83180 w 2348270"/>
                <a:gd name="connsiteY6" fmla="*/ 1181495 h 2118449"/>
                <a:gd name="connsiteX7" fmla="*/ 365120 w 2348270"/>
                <a:gd name="connsiteY7" fmla="*/ 1321513 h 2118449"/>
                <a:gd name="connsiteX8" fmla="*/ 374645 w 2348270"/>
                <a:gd name="connsiteY8" fmla="*/ 1943495 h 2118449"/>
                <a:gd name="connsiteX9" fmla="*/ 1059492 w 2348270"/>
                <a:gd name="connsiteY9" fmla="*/ 2041603 h 2118449"/>
                <a:gd name="connsiteX10" fmla="*/ 1316667 w 2348270"/>
                <a:gd name="connsiteY10" fmla="*/ 1684415 h 2118449"/>
                <a:gd name="connsiteX11" fmla="*/ 1904360 w 2348270"/>
                <a:gd name="connsiteY11" fmla="*/ 1804430 h 2118449"/>
                <a:gd name="connsiteX12" fmla="*/ 2251070 w 2348270"/>
                <a:gd name="connsiteY12" fmla="*/ 1316750 h 2118449"/>
                <a:gd name="connsiteX13" fmla="*/ 2162487 w 2348270"/>
                <a:gd name="connsiteY13" fmla="*/ 979565 h 2118449"/>
                <a:gd name="connsiteX14" fmla="*/ 2249165 w 2348270"/>
                <a:gd name="connsiteY14" fmla="*/ 351868 h 2118449"/>
                <a:gd name="connsiteX15" fmla="*/ 2043425 w 2348270"/>
                <a:gd name="connsiteY15" fmla="*/ 1691083 h 2118449"/>
                <a:gd name="connsiteX16" fmla="*/ 1317620 w 2348270"/>
                <a:gd name="connsiteY16" fmla="*/ 1645363 h 2118449"/>
                <a:gd name="connsiteX17" fmla="*/ 1293807 w 2348270"/>
                <a:gd name="connsiteY17" fmla="*/ 1652030 h 2118449"/>
                <a:gd name="connsiteX18" fmla="*/ 1003295 w 2348270"/>
                <a:gd name="connsiteY18" fmla="*/ 2037793 h 2118449"/>
                <a:gd name="connsiteX19" fmla="*/ 556572 w 2348270"/>
                <a:gd name="connsiteY19" fmla="*/ 2044460 h 2118449"/>
                <a:gd name="connsiteX20" fmla="*/ 413697 w 2348270"/>
                <a:gd name="connsiteY20" fmla="*/ 1311988 h 2118449"/>
                <a:gd name="connsiteX21" fmla="*/ 398457 w 2348270"/>
                <a:gd name="connsiteY21" fmla="*/ 1286270 h 2118449"/>
                <a:gd name="connsiteX22" fmla="*/ 66035 w 2348270"/>
                <a:gd name="connsiteY22" fmla="*/ 1095770 h 2118449"/>
                <a:gd name="connsiteX23" fmla="*/ 81275 w 2348270"/>
                <a:gd name="connsiteY23" fmla="*/ 718580 h 2118449"/>
                <a:gd name="connsiteX24" fmla="*/ 749930 w 2348270"/>
                <a:gd name="connsiteY24" fmla="*/ 613805 h 2118449"/>
                <a:gd name="connsiteX25" fmla="*/ 770885 w 2348270"/>
                <a:gd name="connsiteY25" fmla="*/ 592850 h 2118449"/>
                <a:gd name="connsiteX26" fmla="*/ 767075 w 2348270"/>
                <a:gd name="connsiteY26" fmla="*/ 589040 h 2118449"/>
                <a:gd name="connsiteX27" fmla="*/ 1204272 w 2348270"/>
                <a:gd name="connsiteY27" fmla="*/ 57545 h 2118449"/>
                <a:gd name="connsiteX28" fmla="*/ 1580510 w 2348270"/>
                <a:gd name="connsiteY28" fmla="*/ 75643 h 2118449"/>
                <a:gd name="connsiteX29" fmla="*/ 1680522 w 2348270"/>
                <a:gd name="connsiteY29" fmla="*/ 405208 h 2118449"/>
                <a:gd name="connsiteX30" fmla="*/ 1704335 w 2348270"/>
                <a:gd name="connsiteY30" fmla="*/ 419495 h 2118449"/>
                <a:gd name="connsiteX31" fmla="*/ 2230115 w 2348270"/>
                <a:gd name="connsiteY31" fmla="*/ 371870 h 2118449"/>
                <a:gd name="connsiteX32" fmla="*/ 2134865 w 2348270"/>
                <a:gd name="connsiteY32" fmla="*/ 964325 h 2118449"/>
                <a:gd name="connsiteX33" fmla="*/ 2130102 w 2348270"/>
                <a:gd name="connsiteY33" fmla="*/ 984328 h 2118449"/>
                <a:gd name="connsiteX34" fmla="*/ 2043425 w 2348270"/>
                <a:gd name="connsiteY34" fmla="*/ 1691083 h 2118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348270" h="2118449">
                  <a:moveTo>
                    <a:pt x="2249165" y="351868"/>
                  </a:moveTo>
                  <a:cubicBezTo>
                    <a:pt x="2114862" y="198515"/>
                    <a:pt x="1871022" y="189943"/>
                    <a:pt x="1734815" y="330913"/>
                  </a:cubicBezTo>
                  <a:cubicBezTo>
                    <a:pt x="1746245" y="242330"/>
                    <a:pt x="1710050" y="148985"/>
                    <a:pt x="1643375" y="88978"/>
                  </a:cubicBezTo>
                  <a:cubicBezTo>
                    <a:pt x="1538600" y="-5320"/>
                    <a:pt x="1382390" y="-15797"/>
                    <a:pt x="1250945" y="16588"/>
                  </a:cubicBezTo>
                  <a:cubicBezTo>
                    <a:pt x="997580" y="80405"/>
                    <a:pt x="777552" y="311863"/>
                    <a:pt x="751835" y="574753"/>
                  </a:cubicBezTo>
                  <a:cubicBezTo>
                    <a:pt x="586100" y="435688"/>
                    <a:pt x="324162" y="427115"/>
                    <a:pt x="157475" y="572848"/>
                  </a:cubicBezTo>
                  <a:cubicBezTo>
                    <a:pt x="-12070" y="719533"/>
                    <a:pt x="-56838" y="999568"/>
                    <a:pt x="83180" y="1181495"/>
                  </a:cubicBezTo>
                  <a:cubicBezTo>
                    <a:pt x="150807" y="1269125"/>
                    <a:pt x="254630" y="1327228"/>
                    <a:pt x="365120" y="1321513"/>
                  </a:cubicBezTo>
                  <a:cubicBezTo>
                    <a:pt x="224150" y="1497725"/>
                    <a:pt x="231770" y="1769188"/>
                    <a:pt x="374645" y="1943495"/>
                  </a:cubicBezTo>
                  <a:cubicBezTo>
                    <a:pt x="536570" y="2141615"/>
                    <a:pt x="845180" y="2167333"/>
                    <a:pt x="1059492" y="2041603"/>
                  </a:cubicBezTo>
                  <a:cubicBezTo>
                    <a:pt x="1189985" y="1964450"/>
                    <a:pt x="1280472" y="1831100"/>
                    <a:pt x="1316667" y="1684415"/>
                  </a:cubicBezTo>
                  <a:cubicBezTo>
                    <a:pt x="1470020" y="1831100"/>
                    <a:pt x="1705287" y="1875868"/>
                    <a:pt x="1904360" y="1804430"/>
                  </a:cubicBezTo>
                  <a:cubicBezTo>
                    <a:pt x="2111052" y="1730135"/>
                    <a:pt x="2238687" y="1532968"/>
                    <a:pt x="2251070" y="1316750"/>
                  </a:cubicBezTo>
                  <a:cubicBezTo>
                    <a:pt x="2257737" y="1197688"/>
                    <a:pt x="2228210" y="1078625"/>
                    <a:pt x="2162487" y="979565"/>
                  </a:cubicBezTo>
                  <a:cubicBezTo>
                    <a:pt x="2356797" y="830975"/>
                    <a:pt x="2419662" y="546178"/>
                    <a:pt x="2249165" y="351868"/>
                  </a:cubicBezTo>
                  <a:close/>
                  <a:moveTo>
                    <a:pt x="2043425" y="1691083"/>
                  </a:moveTo>
                  <a:cubicBezTo>
                    <a:pt x="1836732" y="1868248"/>
                    <a:pt x="1501452" y="1840625"/>
                    <a:pt x="1317620" y="1645363"/>
                  </a:cubicBezTo>
                  <a:cubicBezTo>
                    <a:pt x="1310952" y="1637743"/>
                    <a:pt x="1295712" y="1640600"/>
                    <a:pt x="1293807" y="1652030"/>
                  </a:cubicBezTo>
                  <a:cubicBezTo>
                    <a:pt x="1261422" y="1816813"/>
                    <a:pt x="1157600" y="1965403"/>
                    <a:pt x="1003295" y="2037793"/>
                  </a:cubicBezTo>
                  <a:cubicBezTo>
                    <a:pt x="865182" y="2103515"/>
                    <a:pt x="695637" y="2107326"/>
                    <a:pt x="556572" y="2044460"/>
                  </a:cubicBezTo>
                  <a:cubicBezTo>
                    <a:pt x="282252" y="1920635"/>
                    <a:pt x="202242" y="1530110"/>
                    <a:pt x="413697" y="1311988"/>
                  </a:cubicBezTo>
                  <a:cubicBezTo>
                    <a:pt x="425127" y="1300558"/>
                    <a:pt x="413697" y="1283413"/>
                    <a:pt x="398457" y="1286270"/>
                  </a:cubicBezTo>
                  <a:cubicBezTo>
                    <a:pt x="258440" y="1315798"/>
                    <a:pt x="124137" y="1219595"/>
                    <a:pt x="66035" y="1095770"/>
                  </a:cubicBezTo>
                  <a:cubicBezTo>
                    <a:pt x="10790" y="977660"/>
                    <a:pt x="21267" y="832880"/>
                    <a:pt x="81275" y="718580"/>
                  </a:cubicBezTo>
                  <a:cubicBezTo>
                    <a:pt x="209862" y="471883"/>
                    <a:pt x="549905" y="426163"/>
                    <a:pt x="749930" y="613805"/>
                  </a:cubicBezTo>
                  <a:cubicBezTo>
                    <a:pt x="764217" y="627140"/>
                    <a:pt x="785172" y="606185"/>
                    <a:pt x="770885" y="592850"/>
                  </a:cubicBezTo>
                  <a:cubicBezTo>
                    <a:pt x="769932" y="591898"/>
                    <a:pt x="768027" y="589993"/>
                    <a:pt x="767075" y="589040"/>
                  </a:cubicBezTo>
                  <a:cubicBezTo>
                    <a:pt x="788030" y="348058"/>
                    <a:pt x="980435" y="135650"/>
                    <a:pt x="1204272" y="57545"/>
                  </a:cubicBezTo>
                  <a:cubicBezTo>
                    <a:pt x="1324287" y="14683"/>
                    <a:pt x="1468115" y="8015"/>
                    <a:pt x="1580510" y="75643"/>
                  </a:cubicBezTo>
                  <a:cubicBezTo>
                    <a:pt x="1690047" y="141365"/>
                    <a:pt x="1750055" y="289955"/>
                    <a:pt x="1680522" y="405208"/>
                  </a:cubicBezTo>
                  <a:cubicBezTo>
                    <a:pt x="1671950" y="420448"/>
                    <a:pt x="1695762" y="434735"/>
                    <a:pt x="1704335" y="419495"/>
                  </a:cubicBezTo>
                  <a:cubicBezTo>
                    <a:pt x="1811015" y="221375"/>
                    <a:pt x="2086287" y="208040"/>
                    <a:pt x="2230115" y="371870"/>
                  </a:cubicBezTo>
                  <a:cubicBezTo>
                    <a:pt x="2391087" y="556655"/>
                    <a:pt x="2324412" y="829070"/>
                    <a:pt x="2134865" y="964325"/>
                  </a:cubicBezTo>
                  <a:cubicBezTo>
                    <a:pt x="2129150" y="968135"/>
                    <a:pt x="2125340" y="977660"/>
                    <a:pt x="2130102" y="984328"/>
                  </a:cubicBezTo>
                  <a:cubicBezTo>
                    <a:pt x="2278692" y="1198640"/>
                    <a:pt x="2244402" y="1518680"/>
                    <a:pt x="2043425" y="16910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C4CE7C38-9D66-883D-3CA6-E0FA042F4EE1}"/>
                </a:ext>
              </a:extLst>
            </p:cNvPr>
            <p:cNvSpPr/>
            <p:nvPr/>
          </p:nvSpPr>
          <p:spPr>
            <a:xfrm>
              <a:off x="2900040" y="2632879"/>
              <a:ext cx="258437" cy="242438"/>
            </a:xfrm>
            <a:custGeom>
              <a:avLst/>
              <a:gdLst>
                <a:gd name="connsiteX0" fmla="*/ 257944 w 258437"/>
                <a:gd name="connsiteY0" fmla="*/ 129049 h 242438"/>
                <a:gd name="connsiteX1" fmla="*/ 133167 w 258437"/>
                <a:gd name="connsiteY1" fmla="*/ 462 h 242438"/>
                <a:gd name="connsiteX2" fmla="*/ 133167 w 258437"/>
                <a:gd name="connsiteY2" fmla="*/ 23321 h 242438"/>
                <a:gd name="connsiteX3" fmla="*/ 232227 w 258437"/>
                <a:gd name="connsiteY3" fmla="*/ 134764 h 242438"/>
                <a:gd name="connsiteX4" fmla="*/ 116974 w 258437"/>
                <a:gd name="connsiteY4" fmla="*/ 213821 h 242438"/>
                <a:gd name="connsiteX5" fmla="*/ 53157 w 258437"/>
                <a:gd name="connsiteY5" fmla="*/ 89996 h 242438"/>
                <a:gd name="connsiteX6" fmla="*/ 178887 w 258437"/>
                <a:gd name="connsiteY6" fmla="*/ 85234 h 242438"/>
                <a:gd name="connsiteX7" fmla="*/ 182697 w 258437"/>
                <a:gd name="connsiteY7" fmla="*/ 69994 h 242438"/>
                <a:gd name="connsiteX8" fmla="*/ 8389 w 258437"/>
                <a:gd name="connsiteY8" fmla="*/ 103332 h 242438"/>
                <a:gd name="connsiteX9" fmla="*/ 104592 w 258437"/>
                <a:gd name="connsiteY9" fmla="*/ 241444 h 242438"/>
                <a:gd name="connsiteX10" fmla="*/ 257944 w 258437"/>
                <a:gd name="connsiteY10" fmla="*/ 129049 h 24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437" h="242438">
                  <a:moveTo>
                    <a:pt x="257944" y="129049"/>
                  </a:moveTo>
                  <a:cubicBezTo>
                    <a:pt x="264612" y="60469"/>
                    <a:pt x="202699" y="-6206"/>
                    <a:pt x="133167" y="462"/>
                  </a:cubicBezTo>
                  <a:cubicBezTo>
                    <a:pt x="118879" y="2367"/>
                    <a:pt x="117927" y="24274"/>
                    <a:pt x="133167" y="23321"/>
                  </a:cubicBezTo>
                  <a:cubicBezTo>
                    <a:pt x="192222" y="18559"/>
                    <a:pt x="246514" y="74757"/>
                    <a:pt x="232227" y="134764"/>
                  </a:cubicBezTo>
                  <a:cubicBezTo>
                    <a:pt x="220797" y="184294"/>
                    <a:pt x="165552" y="215727"/>
                    <a:pt x="116974" y="213821"/>
                  </a:cubicBezTo>
                  <a:cubicBezTo>
                    <a:pt x="61729" y="211917"/>
                    <a:pt x="-15423" y="134764"/>
                    <a:pt x="53157" y="89996"/>
                  </a:cubicBezTo>
                  <a:cubicBezTo>
                    <a:pt x="90304" y="65232"/>
                    <a:pt x="138882" y="83329"/>
                    <a:pt x="178887" y="85234"/>
                  </a:cubicBezTo>
                  <a:cubicBezTo>
                    <a:pt x="186507" y="85234"/>
                    <a:pt x="190317" y="73804"/>
                    <a:pt x="182697" y="69994"/>
                  </a:cubicBezTo>
                  <a:cubicBezTo>
                    <a:pt x="131262" y="46182"/>
                    <a:pt x="38869" y="44277"/>
                    <a:pt x="8389" y="103332"/>
                  </a:cubicBezTo>
                  <a:cubicBezTo>
                    <a:pt x="-23996" y="168102"/>
                    <a:pt x="43632" y="234777"/>
                    <a:pt x="104592" y="241444"/>
                  </a:cubicBezTo>
                  <a:cubicBezTo>
                    <a:pt x="174124" y="250017"/>
                    <a:pt x="251277" y="202392"/>
                    <a:pt x="257944" y="12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56C4D5C-325E-6C70-56EE-046605EA3EB7}"/>
                </a:ext>
              </a:extLst>
            </p:cNvPr>
            <p:cNvSpPr/>
            <p:nvPr/>
          </p:nvSpPr>
          <p:spPr>
            <a:xfrm>
              <a:off x="3027973" y="2973335"/>
              <a:ext cx="151281" cy="148642"/>
            </a:xfrm>
            <a:custGeom>
              <a:avLst/>
              <a:gdLst>
                <a:gd name="connsiteX0" fmla="*/ 150967 w 151281"/>
                <a:gd name="connsiteY0" fmla="*/ 48626 h 148642"/>
                <a:gd name="connsiteX1" fmla="*/ 119534 w 151281"/>
                <a:gd name="connsiteY1" fmla="*/ 48 h 148642"/>
                <a:gd name="connsiteX2" fmla="*/ 56669 w 151281"/>
                <a:gd name="connsiteY2" fmla="*/ 30528 h 148642"/>
                <a:gd name="connsiteX3" fmla="*/ 50002 w 151281"/>
                <a:gd name="connsiteY3" fmla="*/ 23860 h 148642"/>
                <a:gd name="connsiteX4" fmla="*/ 9044 w 151281"/>
                <a:gd name="connsiteY4" fmla="*/ 119110 h 148642"/>
                <a:gd name="connsiteX5" fmla="*/ 129059 w 151281"/>
                <a:gd name="connsiteY5" fmla="*/ 121015 h 148642"/>
                <a:gd name="connsiteX6" fmla="*/ 150967 w 151281"/>
                <a:gd name="connsiteY6" fmla="*/ 48626 h 148642"/>
                <a:gd name="connsiteX7" fmla="*/ 130964 w 151281"/>
                <a:gd name="connsiteY7" fmla="*/ 76248 h 148642"/>
                <a:gd name="connsiteX8" fmla="*/ 103342 w 151281"/>
                <a:gd name="connsiteY8" fmla="*/ 119110 h 148642"/>
                <a:gd name="connsiteX9" fmla="*/ 21427 w 151281"/>
                <a:gd name="connsiteY9" fmla="*/ 104823 h 148642"/>
                <a:gd name="connsiteX10" fmla="*/ 49050 w 151281"/>
                <a:gd name="connsiteY10" fmla="*/ 39101 h 148642"/>
                <a:gd name="connsiteX11" fmla="*/ 49050 w 151281"/>
                <a:gd name="connsiteY11" fmla="*/ 91488 h 148642"/>
                <a:gd name="connsiteX12" fmla="*/ 64289 w 151281"/>
                <a:gd name="connsiteY12" fmla="*/ 82915 h 148642"/>
                <a:gd name="connsiteX13" fmla="*/ 77625 w 151281"/>
                <a:gd name="connsiteY13" fmla="*/ 41006 h 148642"/>
                <a:gd name="connsiteX14" fmla="*/ 122392 w 151281"/>
                <a:gd name="connsiteY14" fmla="*/ 22908 h 148642"/>
                <a:gd name="connsiteX15" fmla="*/ 130964 w 151281"/>
                <a:gd name="connsiteY15" fmla="*/ 76248 h 14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1281" h="148642">
                  <a:moveTo>
                    <a:pt x="150967" y="48626"/>
                  </a:moveTo>
                  <a:cubicBezTo>
                    <a:pt x="149062" y="29576"/>
                    <a:pt x="143347" y="1001"/>
                    <a:pt x="119534" y="48"/>
                  </a:cubicBezTo>
                  <a:cubicBezTo>
                    <a:pt x="101437" y="-904"/>
                    <a:pt x="74767" y="12431"/>
                    <a:pt x="56669" y="30528"/>
                  </a:cubicBezTo>
                  <a:cubicBezTo>
                    <a:pt x="55717" y="27671"/>
                    <a:pt x="52859" y="24813"/>
                    <a:pt x="50002" y="23860"/>
                  </a:cubicBezTo>
                  <a:cubicBezTo>
                    <a:pt x="4282" y="21003"/>
                    <a:pt x="-11911" y="87678"/>
                    <a:pt x="9044" y="119110"/>
                  </a:cubicBezTo>
                  <a:cubicBezTo>
                    <a:pt x="35714" y="160068"/>
                    <a:pt x="99532" y="156258"/>
                    <a:pt x="129059" y="121015"/>
                  </a:cubicBezTo>
                  <a:cubicBezTo>
                    <a:pt x="146205" y="101013"/>
                    <a:pt x="152872" y="74343"/>
                    <a:pt x="150967" y="48626"/>
                  </a:cubicBezTo>
                  <a:close/>
                  <a:moveTo>
                    <a:pt x="130964" y="76248"/>
                  </a:moveTo>
                  <a:cubicBezTo>
                    <a:pt x="127155" y="93393"/>
                    <a:pt x="117630" y="109585"/>
                    <a:pt x="103342" y="119110"/>
                  </a:cubicBezTo>
                  <a:cubicBezTo>
                    <a:pt x="78577" y="135303"/>
                    <a:pt x="36667" y="133398"/>
                    <a:pt x="21427" y="104823"/>
                  </a:cubicBezTo>
                  <a:cubicBezTo>
                    <a:pt x="6187" y="76248"/>
                    <a:pt x="25237" y="51483"/>
                    <a:pt x="49050" y="39101"/>
                  </a:cubicBezTo>
                  <a:cubicBezTo>
                    <a:pt x="35714" y="56246"/>
                    <a:pt x="31905" y="76248"/>
                    <a:pt x="49050" y="91488"/>
                  </a:cubicBezTo>
                  <a:cubicBezTo>
                    <a:pt x="55717" y="97203"/>
                    <a:pt x="67147" y="91488"/>
                    <a:pt x="64289" y="82915"/>
                  </a:cubicBezTo>
                  <a:cubicBezTo>
                    <a:pt x="58575" y="65771"/>
                    <a:pt x="64289" y="53388"/>
                    <a:pt x="77625" y="41006"/>
                  </a:cubicBezTo>
                  <a:cubicBezTo>
                    <a:pt x="88102" y="31481"/>
                    <a:pt x="109057" y="14335"/>
                    <a:pt x="122392" y="22908"/>
                  </a:cubicBezTo>
                  <a:cubicBezTo>
                    <a:pt x="136680" y="32433"/>
                    <a:pt x="134775" y="61008"/>
                    <a:pt x="130964" y="762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B489AC59-27AE-221A-3CDD-EAAC8DA38EB1}"/>
                </a:ext>
              </a:extLst>
            </p:cNvPr>
            <p:cNvSpPr/>
            <p:nvPr/>
          </p:nvSpPr>
          <p:spPr>
            <a:xfrm>
              <a:off x="3246089" y="1794926"/>
              <a:ext cx="135474" cy="532774"/>
            </a:xfrm>
            <a:custGeom>
              <a:avLst/>
              <a:gdLst>
                <a:gd name="connsiteX0" fmla="*/ 121305 w 135474"/>
                <a:gd name="connsiteY0" fmla="*/ 247838 h 532774"/>
                <a:gd name="connsiteX1" fmla="*/ 7957 w 135474"/>
                <a:gd name="connsiteY1" fmla="*/ 1140 h 532774"/>
                <a:gd name="connsiteX2" fmla="*/ 337 w 135474"/>
                <a:gd name="connsiteY2" fmla="*/ 5903 h 532774"/>
                <a:gd name="connsiteX3" fmla="*/ 49867 w 135474"/>
                <a:gd name="connsiteY3" fmla="*/ 103058 h 532774"/>
                <a:gd name="connsiteX4" fmla="*/ 94635 w 135474"/>
                <a:gd name="connsiteY4" fmla="*/ 239265 h 532774"/>
                <a:gd name="connsiteX5" fmla="*/ 91777 w 135474"/>
                <a:gd name="connsiteY5" fmla="*/ 515490 h 532774"/>
                <a:gd name="connsiteX6" fmla="*/ 117494 w 135474"/>
                <a:gd name="connsiteY6" fmla="*/ 523110 h 532774"/>
                <a:gd name="connsiteX7" fmla="*/ 121305 w 135474"/>
                <a:gd name="connsiteY7" fmla="*/ 247838 h 53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474" h="532774">
                  <a:moveTo>
                    <a:pt x="121305" y="247838"/>
                  </a:moveTo>
                  <a:cubicBezTo>
                    <a:pt x="105112" y="167828"/>
                    <a:pt x="71774" y="56385"/>
                    <a:pt x="7957" y="1140"/>
                  </a:cubicBezTo>
                  <a:cubicBezTo>
                    <a:pt x="5099" y="-1717"/>
                    <a:pt x="-1568" y="1140"/>
                    <a:pt x="337" y="5903"/>
                  </a:cubicBezTo>
                  <a:cubicBezTo>
                    <a:pt x="12719" y="40193"/>
                    <a:pt x="34627" y="69720"/>
                    <a:pt x="49867" y="103058"/>
                  </a:cubicBezTo>
                  <a:cubicBezTo>
                    <a:pt x="69869" y="146873"/>
                    <a:pt x="84157" y="192593"/>
                    <a:pt x="94635" y="239265"/>
                  </a:cubicBezTo>
                  <a:cubicBezTo>
                    <a:pt x="114637" y="333563"/>
                    <a:pt x="106064" y="421193"/>
                    <a:pt x="91777" y="515490"/>
                  </a:cubicBezTo>
                  <a:cubicBezTo>
                    <a:pt x="88919" y="532635"/>
                    <a:pt x="112732" y="540255"/>
                    <a:pt x="117494" y="523110"/>
                  </a:cubicBezTo>
                  <a:cubicBezTo>
                    <a:pt x="143212" y="435480"/>
                    <a:pt x="138449" y="336420"/>
                    <a:pt x="121305" y="2478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7E85966-72FB-7485-93A9-3D1D99AEF62C}"/>
                </a:ext>
              </a:extLst>
            </p:cNvPr>
            <p:cNvSpPr/>
            <p:nvPr/>
          </p:nvSpPr>
          <p:spPr>
            <a:xfrm>
              <a:off x="3169494" y="3145532"/>
              <a:ext cx="89485" cy="90992"/>
            </a:xfrm>
            <a:custGeom>
              <a:avLst/>
              <a:gdLst>
                <a:gd name="connsiteX0" fmla="*/ 40878 w 89485"/>
                <a:gd name="connsiteY0" fmla="*/ 3111 h 90992"/>
                <a:gd name="connsiteX1" fmla="*/ 35163 w 89485"/>
                <a:gd name="connsiteY1" fmla="*/ 253 h 90992"/>
                <a:gd name="connsiteX2" fmla="*/ 43736 w 89485"/>
                <a:gd name="connsiteY2" fmla="*/ 90741 h 90992"/>
                <a:gd name="connsiteX3" fmla="*/ 89456 w 89485"/>
                <a:gd name="connsiteY3" fmla="*/ 38353 h 90992"/>
                <a:gd name="connsiteX4" fmla="*/ 40878 w 89485"/>
                <a:gd name="connsiteY4" fmla="*/ 3111 h 90992"/>
                <a:gd name="connsiteX5" fmla="*/ 72311 w 89485"/>
                <a:gd name="connsiteY5" fmla="*/ 45021 h 90992"/>
                <a:gd name="connsiteX6" fmla="*/ 38021 w 89485"/>
                <a:gd name="connsiteY6" fmla="*/ 72643 h 90992"/>
                <a:gd name="connsiteX7" fmla="*/ 16113 w 89485"/>
                <a:gd name="connsiteY7" fmla="*/ 42163 h 90992"/>
                <a:gd name="connsiteX8" fmla="*/ 22781 w 89485"/>
                <a:gd name="connsiteY8" fmla="*/ 23113 h 90992"/>
                <a:gd name="connsiteX9" fmla="*/ 25638 w 89485"/>
                <a:gd name="connsiteY9" fmla="*/ 23113 h 90992"/>
                <a:gd name="connsiteX10" fmla="*/ 72311 w 89485"/>
                <a:gd name="connsiteY10" fmla="*/ 45021 h 90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485" h="90992">
                  <a:moveTo>
                    <a:pt x="40878" y="3111"/>
                  </a:moveTo>
                  <a:cubicBezTo>
                    <a:pt x="39926" y="1206"/>
                    <a:pt x="38021" y="-699"/>
                    <a:pt x="35163" y="253"/>
                  </a:cubicBezTo>
                  <a:cubicBezTo>
                    <a:pt x="-15319" y="3111"/>
                    <a:pt x="-10557" y="96456"/>
                    <a:pt x="43736" y="90741"/>
                  </a:cubicBezTo>
                  <a:cubicBezTo>
                    <a:pt x="68501" y="87883"/>
                    <a:pt x="90408" y="63118"/>
                    <a:pt x="89456" y="38353"/>
                  </a:cubicBezTo>
                  <a:cubicBezTo>
                    <a:pt x="88503" y="12636"/>
                    <a:pt x="63738" y="2158"/>
                    <a:pt x="40878" y="3111"/>
                  </a:cubicBezTo>
                  <a:close/>
                  <a:moveTo>
                    <a:pt x="72311" y="45021"/>
                  </a:moveTo>
                  <a:cubicBezTo>
                    <a:pt x="69453" y="60261"/>
                    <a:pt x="54213" y="74548"/>
                    <a:pt x="38021" y="72643"/>
                  </a:cubicBezTo>
                  <a:cubicBezTo>
                    <a:pt x="22781" y="71691"/>
                    <a:pt x="15161" y="56451"/>
                    <a:pt x="16113" y="42163"/>
                  </a:cubicBezTo>
                  <a:cubicBezTo>
                    <a:pt x="16113" y="34543"/>
                    <a:pt x="18971" y="27876"/>
                    <a:pt x="22781" y="23113"/>
                  </a:cubicBezTo>
                  <a:cubicBezTo>
                    <a:pt x="23733" y="23113"/>
                    <a:pt x="24686" y="23113"/>
                    <a:pt x="25638" y="23113"/>
                  </a:cubicBezTo>
                  <a:cubicBezTo>
                    <a:pt x="41831" y="17398"/>
                    <a:pt x="77073" y="19303"/>
                    <a:pt x="72311" y="450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</p:grpSp>
      <p:sp>
        <p:nvSpPr>
          <p:cNvPr id="50" name="TextBox 49">
            <a:extLst>
              <a:ext uri="{FF2B5EF4-FFF2-40B4-BE49-F238E27FC236}">
                <a16:creationId xmlns:a16="http://schemas.microsoft.com/office/drawing/2014/main" id="{998C8D15-AFB9-9BEF-EE10-0D663241528E}"/>
              </a:ext>
            </a:extLst>
          </p:cNvPr>
          <p:cNvSpPr txBox="1"/>
          <p:nvPr/>
        </p:nvSpPr>
        <p:spPr>
          <a:xfrm>
            <a:off x="1211539" y="1560562"/>
            <a:ext cx="2146636" cy="729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b="1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defRPr>
            </a:lvl1pPr>
          </a:lstStyle>
          <a:p>
            <a:pPr>
              <a:lnSpc>
                <a:spcPct val="120000"/>
              </a:lnSpc>
            </a:pPr>
            <a:r>
              <a:rPr lang="en-US" b="0" dirty="0"/>
              <a:t>Lorem ipsum dolor sit amet. Qui sint neque</a:t>
            </a: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ACAC1555-1427-6C19-9473-DC604E9AC7BF}"/>
              </a:ext>
            </a:extLst>
          </p:cNvPr>
          <p:cNvGrpSpPr/>
          <p:nvPr/>
        </p:nvGrpSpPr>
        <p:grpSpPr>
          <a:xfrm>
            <a:off x="881794" y="3586937"/>
            <a:ext cx="1881000" cy="1480774"/>
            <a:chOff x="1062633" y="3577115"/>
            <a:chExt cx="2486235" cy="1957231"/>
          </a:xfrm>
        </p:grpSpPr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041BF80-BF59-7FB1-DFF3-BD95F1A26D73}"/>
                </a:ext>
              </a:extLst>
            </p:cNvPr>
            <p:cNvSpPr/>
            <p:nvPr/>
          </p:nvSpPr>
          <p:spPr>
            <a:xfrm>
              <a:off x="1062633" y="3577115"/>
              <a:ext cx="2486235" cy="1957231"/>
            </a:xfrm>
            <a:custGeom>
              <a:avLst/>
              <a:gdLst>
                <a:gd name="connsiteX0" fmla="*/ 2479039 w 2486235"/>
                <a:gd name="connsiteY0" fmla="*/ 1259839 h 1957231"/>
                <a:gd name="connsiteX1" fmla="*/ 2284729 w 2486235"/>
                <a:gd name="connsiteY1" fmla="*/ 450214 h 1957231"/>
                <a:gd name="connsiteX2" fmla="*/ 2265679 w 2486235"/>
                <a:gd name="connsiteY2" fmla="*/ 426401 h 1957231"/>
                <a:gd name="connsiteX3" fmla="*/ 2037079 w 2486235"/>
                <a:gd name="connsiteY3" fmla="*/ 454024 h 1957231"/>
                <a:gd name="connsiteX4" fmla="*/ 1809431 w 2486235"/>
                <a:gd name="connsiteY4" fmla="*/ 442594 h 1957231"/>
                <a:gd name="connsiteX5" fmla="*/ 1592261 w 2486235"/>
                <a:gd name="connsiteY5" fmla="*/ 214946 h 1957231"/>
                <a:gd name="connsiteX6" fmla="*/ 1572259 w 2486235"/>
                <a:gd name="connsiteY6" fmla="*/ 193039 h 1957231"/>
                <a:gd name="connsiteX7" fmla="*/ 1271269 w 2486235"/>
                <a:gd name="connsiteY7" fmla="*/ 281621 h 1957231"/>
                <a:gd name="connsiteX8" fmla="*/ 1061719 w 2486235"/>
                <a:gd name="connsiteY8" fmla="*/ 14921 h 1957231"/>
                <a:gd name="connsiteX9" fmla="*/ 1032191 w 2486235"/>
                <a:gd name="connsiteY9" fmla="*/ 11111 h 1957231"/>
                <a:gd name="connsiteX10" fmla="*/ 733106 w 2486235"/>
                <a:gd name="connsiteY10" fmla="*/ 378776 h 1957231"/>
                <a:gd name="connsiteX11" fmla="*/ 323531 w 2486235"/>
                <a:gd name="connsiteY11" fmla="*/ 226376 h 1957231"/>
                <a:gd name="connsiteX12" fmla="*/ 296861 w 2486235"/>
                <a:gd name="connsiteY12" fmla="*/ 241616 h 1957231"/>
                <a:gd name="connsiteX13" fmla="*/ 339724 w 2486235"/>
                <a:gd name="connsiteY13" fmla="*/ 749299 h 1957231"/>
                <a:gd name="connsiteX14" fmla="*/ 14921 w 2486235"/>
                <a:gd name="connsiteY14" fmla="*/ 1019809 h 1957231"/>
                <a:gd name="connsiteX15" fmla="*/ 11111 w 2486235"/>
                <a:gd name="connsiteY15" fmla="*/ 1050289 h 1957231"/>
                <a:gd name="connsiteX16" fmla="*/ 489266 w 2486235"/>
                <a:gd name="connsiteY16" fmla="*/ 1381759 h 1957231"/>
                <a:gd name="connsiteX17" fmla="*/ 589279 w 2486235"/>
                <a:gd name="connsiteY17" fmla="*/ 1930399 h 1957231"/>
                <a:gd name="connsiteX18" fmla="*/ 608329 w 2486235"/>
                <a:gd name="connsiteY18" fmla="*/ 1955164 h 1957231"/>
                <a:gd name="connsiteX19" fmla="*/ 1210309 w 2486235"/>
                <a:gd name="connsiteY19" fmla="*/ 1780856 h 1957231"/>
                <a:gd name="connsiteX20" fmla="*/ 1679891 w 2486235"/>
                <a:gd name="connsiteY20" fmla="*/ 1936114 h 1957231"/>
                <a:gd name="connsiteX21" fmla="*/ 1709419 w 2486235"/>
                <a:gd name="connsiteY21" fmla="*/ 1936114 h 1957231"/>
                <a:gd name="connsiteX22" fmla="*/ 1980881 w 2486235"/>
                <a:gd name="connsiteY22" fmla="*/ 1447481 h 1957231"/>
                <a:gd name="connsiteX23" fmla="*/ 2467609 w 2486235"/>
                <a:gd name="connsiteY23" fmla="*/ 1287461 h 1957231"/>
                <a:gd name="connsiteX24" fmla="*/ 2479039 w 2486235"/>
                <a:gd name="connsiteY24" fmla="*/ 1259839 h 1957231"/>
                <a:gd name="connsiteX25" fmla="*/ 1980881 w 2486235"/>
                <a:gd name="connsiteY25" fmla="*/ 1405571 h 1957231"/>
                <a:gd name="connsiteX26" fmla="*/ 1693226 w 2486235"/>
                <a:gd name="connsiteY26" fmla="*/ 1895156 h 1957231"/>
                <a:gd name="connsiteX27" fmla="*/ 1261744 w 2486235"/>
                <a:gd name="connsiteY27" fmla="*/ 1747519 h 1957231"/>
                <a:gd name="connsiteX28" fmla="*/ 643571 w 2486235"/>
                <a:gd name="connsiteY28" fmla="*/ 1902776 h 1957231"/>
                <a:gd name="connsiteX29" fmla="*/ 540701 w 2486235"/>
                <a:gd name="connsiteY29" fmla="*/ 1399856 h 1957231"/>
                <a:gd name="connsiteX30" fmla="*/ 72071 w 2486235"/>
                <a:gd name="connsiteY30" fmla="*/ 1040764 h 1957231"/>
                <a:gd name="connsiteX31" fmla="*/ 360679 w 2486235"/>
                <a:gd name="connsiteY31" fmla="*/ 778826 h 1957231"/>
                <a:gd name="connsiteX32" fmla="*/ 355916 w 2486235"/>
                <a:gd name="connsiteY32" fmla="*/ 314006 h 1957231"/>
                <a:gd name="connsiteX33" fmla="*/ 727391 w 2486235"/>
                <a:gd name="connsiteY33" fmla="*/ 412114 h 1957231"/>
                <a:gd name="connsiteX34" fmla="*/ 1040764 w 2486235"/>
                <a:gd name="connsiteY34" fmla="*/ 72071 h 1957231"/>
                <a:gd name="connsiteX35" fmla="*/ 1236979 w 2486235"/>
                <a:gd name="connsiteY35" fmla="*/ 305434 h 1957231"/>
                <a:gd name="connsiteX36" fmla="*/ 1578926 w 2486235"/>
                <a:gd name="connsiteY36" fmla="*/ 223519 h 1957231"/>
                <a:gd name="connsiteX37" fmla="*/ 1782761 w 2486235"/>
                <a:gd name="connsiteY37" fmla="*/ 467359 h 1957231"/>
                <a:gd name="connsiteX38" fmla="*/ 2018981 w 2486235"/>
                <a:gd name="connsiteY38" fmla="*/ 486409 h 1957231"/>
                <a:gd name="connsiteX39" fmla="*/ 2235199 w 2486235"/>
                <a:gd name="connsiteY39" fmla="*/ 464501 h 1957231"/>
                <a:gd name="connsiteX40" fmla="*/ 2396171 w 2486235"/>
                <a:gd name="connsiteY40" fmla="*/ 1242694 h 1957231"/>
                <a:gd name="connsiteX41" fmla="*/ 1980881 w 2486235"/>
                <a:gd name="connsiteY41" fmla="*/ 1405571 h 195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486235" h="1957231">
                  <a:moveTo>
                    <a:pt x="2479039" y="1259839"/>
                  </a:moveTo>
                  <a:cubicBezTo>
                    <a:pt x="2182811" y="1102676"/>
                    <a:pt x="2090419" y="724534"/>
                    <a:pt x="2284729" y="450214"/>
                  </a:cubicBezTo>
                  <a:cubicBezTo>
                    <a:pt x="2293301" y="437831"/>
                    <a:pt x="2279014" y="423544"/>
                    <a:pt x="2265679" y="426401"/>
                  </a:cubicBezTo>
                  <a:cubicBezTo>
                    <a:pt x="2190431" y="441641"/>
                    <a:pt x="2114231" y="451166"/>
                    <a:pt x="2037079" y="454024"/>
                  </a:cubicBezTo>
                  <a:cubicBezTo>
                    <a:pt x="1963736" y="456881"/>
                    <a:pt x="1881821" y="459739"/>
                    <a:pt x="1809431" y="442594"/>
                  </a:cubicBezTo>
                  <a:cubicBezTo>
                    <a:pt x="1697989" y="416876"/>
                    <a:pt x="1638934" y="311149"/>
                    <a:pt x="1592261" y="214946"/>
                  </a:cubicBezTo>
                  <a:cubicBezTo>
                    <a:pt x="1600834" y="204469"/>
                    <a:pt x="1587499" y="184466"/>
                    <a:pt x="1572259" y="193039"/>
                  </a:cubicBezTo>
                  <a:cubicBezTo>
                    <a:pt x="1484629" y="239711"/>
                    <a:pt x="1374139" y="294956"/>
                    <a:pt x="1271269" y="281621"/>
                  </a:cubicBezTo>
                  <a:cubicBezTo>
                    <a:pt x="1151254" y="266381"/>
                    <a:pt x="1071244" y="124459"/>
                    <a:pt x="1061719" y="14921"/>
                  </a:cubicBezTo>
                  <a:cubicBezTo>
                    <a:pt x="1059814" y="-2224"/>
                    <a:pt x="1037906" y="-6034"/>
                    <a:pt x="1032191" y="11111"/>
                  </a:cubicBezTo>
                  <a:cubicBezTo>
                    <a:pt x="975041" y="167321"/>
                    <a:pt x="904556" y="326389"/>
                    <a:pt x="733106" y="378776"/>
                  </a:cubicBezTo>
                  <a:cubicBezTo>
                    <a:pt x="577849" y="426401"/>
                    <a:pt x="411161" y="361631"/>
                    <a:pt x="323531" y="226376"/>
                  </a:cubicBezTo>
                  <a:cubicBezTo>
                    <a:pt x="312101" y="209231"/>
                    <a:pt x="289241" y="224471"/>
                    <a:pt x="296861" y="241616"/>
                  </a:cubicBezTo>
                  <a:cubicBezTo>
                    <a:pt x="364489" y="399731"/>
                    <a:pt x="400684" y="583564"/>
                    <a:pt x="339724" y="749299"/>
                  </a:cubicBezTo>
                  <a:cubicBezTo>
                    <a:pt x="288289" y="889316"/>
                    <a:pt x="165416" y="1005521"/>
                    <a:pt x="14921" y="1019809"/>
                  </a:cubicBezTo>
                  <a:cubicBezTo>
                    <a:pt x="-2224" y="1021714"/>
                    <a:pt x="-6034" y="1044574"/>
                    <a:pt x="11111" y="1050289"/>
                  </a:cubicBezTo>
                  <a:cubicBezTo>
                    <a:pt x="197801" y="1114106"/>
                    <a:pt x="364489" y="1228406"/>
                    <a:pt x="489266" y="1381759"/>
                  </a:cubicBezTo>
                  <a:cubicBezTo>
                    <a:pt x="605471" y="1524634"/>
                    <a:pt x="722629" y="1760854"/>
                    <a:pt x="589279" y="1930399"/>
                  </a:cubicBezTo>
                  <a:cubicBezTo>
                    <a:pt x="578801" y="1943734"/>
                    <a:pt x="591184" y="1963736"/>
                    <a:pt x="608329" y="1955164"/>
                  </a:cubicBezTo>
                  <a:cubicBezTo>
                    <a:pt x="794066" y="1856104"/>
                    <a:pt x="999806" y="1795144"/>
                    <a:pt x="1210309" y="1780856"/>
                  </a:cubicBezTo>
                  <a:cubicBezTo>
                    <a:pt x="1362709" y="1770379"/>
                    <a:pt x="1608454" y="1764664"/>
                    <a:pt x="1679891" y="1936114"/>
                  </a:cubicBezTo>
                  <a:cubicBezTo>
                    <a:pt x="1685606" y="1950401"/>
                    <a:pt x="1703704" y="1950401"/>
                    <a:pt x="1709419" y="1936114"/>
                  </a:cubicBezTo>
                  <a:cubicBezTo>
                    <a:pt x="1777999" y="1763711"/>
                    <a:pt x="1850389" y="1583689"/>
                    <a:pt x="1980881" y="1447481"/>
                  </a:cubicBezTo>
                  <a:cubicBezTo>
                    <a:pt x="2104706" y="1318894"/>
                    <a:pt x="2289491" y="1236026"/>
                    <a:pt x="2467609" y="1287461"/>
                  </a:cubicBezTo>
                  <a:cubicBezTo>
                    <a:pt x="2482849" y="1292224"/>
                    <a:pt x="2494279" y="1268411"/>
                    <a:pt x="2479039" y="1259839"/>
                  </a:cubicBezTo>
                  <a:close/>
                  <a:moveTo>
                    <a:pt x="1980881" y="1405571"/>
                  </a:moveTo>
                  <a:cubicBezTo>
                    <a:pt x="1840864" y="1537969"/>
                    <a:pt x="1763711" y="1718944"/>
                    <a:pt x="1693226" y="1895156"/>
                  </a:cubicBezTo>
                  <a:cubicBezTo>
                    <a:pt x="1609406" y="1755139"/>
                    <a:pt x="1411286" y="1741804"/>
                    <a:pt x="1261744" y="1747519"/>
                  </a:cubicBezTo>
                  <a:cubicBezTo>
                    <a:pt x="1047431" y="1755139"/>
                    <a:pt x="836929" y="1808479"/>
                    <a:pt x="643571" y="1902776"/>
                  </a:cubicBezTo>
                  <a:cubicBezTo>
                    <a:pt x="726439" y="1739899"/>
                    <a:pt x="643571" y="1537969"/>
                    <a:pt x="540701" y="1399856"/>
                  </a:cubicBezTo>
                  <a:cubicBezTo>
                    <a:pt x="420686" y="1237931"/>
                    <a:pt x="257809" y="1115059"/>
                    <a:pt x="72071" y="1040764"/>
                  </a:cubicBezTo>
                  <a:cubicBezTo>
                    <a:pt x="203516" y="1006474"/>
                    <a:pt x="308291" y="904556"/>
                    <a:pt x="360679" y="778826"/>
                  </a:cubicBezTo>
                  <a:cubicBezTo>
                    <a:pt x="422591" y="630236"/>
                    <a:pt x="406399" y="464501"/>
                    <a:pt x="355916" y="314006"/>
                  </a:cubicBezTo>
                  <a:cubicBezTo>
                    <a:pt x="453071" y="407351"/>
                    <a:pt x="592136" y="448309"/>
                    <a:pt x="727391" y="412114"/>
                  </a:cubicBezTo>
                  <a:cubicBezTo>
                    <a:pt x="898841" y="366394"/>
                    <a:pt x="980756" y="224471"/>
                    <a:pt x="1040764" y="72071"/>
                  </a:cubicBezTo>
                  <a:cubicBezTo>
                    <a:pt x="1066481" y="173036"/>
                    <a:pt x="1136014" y="274954"/>
                    <a:pt x="1236979" y="305434"/>
                  </a:cubicBezTo>
                  <a:cubicBezTo>
                    <a:pt x="1348421" y="338771"/>
                    <a:pt x="1480819" y="274954"/>
                    <a:pt x="1578926" y="223519"/>
                  </a:cubicBezTo>
                  <a:cubicBezTo>
                    <a:pt x="1612264" y="327341"/>
                    <a:pt x="1674176" y="431164"/>
                    <a:pt x="1782761" y="467359"/>
                  </a:cubicBezTo>
                  <a:cubicBezTo>
                    <a:pt x="1856104" y="492124"/>
                    <a:pt x="1942781" y="488314"/>
                    <a:pt x="2018981" y="486409"/>
                  </a:cubicBezTo>
                  <a:cubicBezTo>
                    <a:pt x="2091371" y="484504"/>
                    <a:pt x="2163761" y="476884"/>
                    <a:pt x="2235199" y="464501"/>
                  </a:cubicBezTo>
                  <a:cubicBezTo>
                    <a:pt x="2077084" y="725486"/>
                    <a:pt x="2149474" y="1069339"/>
                    <a:pt x="2396171" y="1242694"/>
                  </a:cubicBezTo>
                  <a:cubicBezTo>
                    <a:pt x="2242819" y="1231264"/>
                    <a:pt x="2092324" y="1300796"/>
                    <a:pt x="1980881" y="1405571"/>
                  </a:cubicBezTo>
                  <a:close/>
                </a:path>
              </a:pathLst>
            </a:custGeom>
            <a:solidFill>
              <a:srgbClr val="0D0D0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8198872-67FE-EE0D-0395-87FFC19A0144}"/>
                </a:ext>
              </a:extLst>
            </p:cNvPr>
            <p:cNvSpPr/>
            <p:nvPr/>
          </p:nvSpPr>
          <p:spPr>
            <a:xfrm>
              <a:off x="2605166" y="4030116"/>
              <a:ext cx="381094" cy="207698"/>
            </a:xfrm>
            <a:custGeom>
              <a:avLst/>
              <a:gdLst>
                <a:gd name="connsiteX0" fmla="*/ 358338 w 381094"/>
                <a:gd name="connsiteY0" fmla="*/ 154375 h 207698"/>
                <a:gd name="connsiteX1" fmla="*/ 13533 w 381094"/>
                <a:gd name="connsiteY1" fmla="*/ 4832 h 207698"/>
                <a:gd name="connsiteX2" fmla="*/ 198 w 381094"/>
                <a:gd name="connsiteY2" fmla="*/ 8642 h 207698"/>
                <a:gd name="connsiteX3" fmla="*/ 373578 w 381094"/>
                <a:gd name="connsiteY3" fmla="*/ 180092 h 207698"/>
                <a:gd name="connsiteX4" fmla="*/ 358338 w 381094"/>
                <a:gd name="connsiteY4" fmla="*/ 154375 h 20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94" h="207698">
                  <a:moveTo>
                    <a:pt x="358338" y="154375"/>
                  </a:moveTo>
                  <a:cubicBezTo>
                    <a:pt x="220226" y="222002"/>
                    <a:pt x="60206" y="150565"/>
                    <a:pt x="13533" y="4832"/>
                  </a:cubicBezTo>
                  <a:cubicBezTo>
                    <a:pt x="10676" y="-3740"/>
                    <a:pt x="-1707" y="70"/>
                    <a:pt x="198" y="8642"/>
                  </a:cubicBezTo>
                  <a:cubicBezTo>
                    <a:pt x="41156" y="175330"/>
                    <a:pt x="220226" y="253435"/>
                    <a:pt x="373578" y="180092"/>
                  </a:cubicBezTo>
                  <a:cubicBezTo>
                    <a:pt x="390723" y="172472"/>
                    <a:pt x="375483" y="145802"/>
                    <a:pt x="358338" y="154375"/>
                  </a:cubicBezTo>
                  <a:close/>
                </a:path>
              </a:pathLst>
            </a:custGeom>
            <a:solidFill>
              <a:srgbClr val="0D0D0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54D39C85-647D-D901-1CB3-CBEA513C46AC}"/>
                </a:ext>
              </a:extLst>
            </p:cNvPr>
            <p:cNvSpPr/>
            <p:nvPr/>
          </p:nvSpPr>
          <p:spPr>
            <a:xfrm>
              <a:off x="1382037" y="4611710"/>
              <a:ext cx="440401" cy="588259"/>
            </a:xfrm>
            <a:custGeom>
              <a:avLst/>
              <a:gdLst>
                <a:gd name="connsiteX0" fmla="*/ 8890 w 440401"/>
                <a:gd name="connsiteY0" fmla="*/ 454 h 588259"/>
                <a:gd name="connsiteX1" fmla="*/ 3175 w 440401"/>
                <a:gd name="connsiteY1" fmla="*/ 12836 h 588259"/>
                <a:gd name="connsiteX2" fmla="*/ 286067 w 440401"/>
                <a:gd name="connsiteY2" fmla="*/ 248104 h 588259"/>
                <a:gd name="connsiteX3" fmla="*/ 416560 w 440401"/>
                <a:gd name="connsiteY3" fmla="*/ 579574 h 588259"/>
                <a:gd name="connsiteX4" fmla="*/ 440373 w 440401"/>
                <a:gd name="connsiteY4" fmla="*/ 576716 h 588259"/>
                <a:gd name="connsiteX5" fmla="*/ 8890 w 440401"/>
                <a:gd name="connsiteY5" fmla="*/ 454 h 588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0401" h="588259">
                  <a:moveTo>
                    <a:pt x="8890" y="454"/>
                  </a:moveTo>
                  <a:cubicBezTo>
                    <a:pt x="1270" y="-2404"/>
                    <a:pt x="-3493" y="9026"/>
                    <a:pt x="3175" y="12836"/>
                  </a:cubicBezTo>
                  <a:cubicBezTo>
                    <a:pt x="113665" y="73796"/>
                    <a:pt x="210820" y="144281"/>
                    <a:pt x="286067" y="248104"/>
                  </a:cubicBezTo>
                  <a:cubicBezTo>
                    <a:pt x="358457" y="349069"/>
                    <a:pt x="395605" y="458606"/>
                    <a:pt x="416560" y="579574"/>
                  </a:cubicBezTo>
                  <a:cubicBezTo>
                    <a:pt x="418465" y="592909"/>
                    <a:pt x="441325" y="590051"/>
                    <a:pt x="440373" y="576716"/>
                  </a:cubicBezTo>
                  <a:cubicBezTo>
                    <a:pt x="423228" y="334781"/>
                    <a:pt x="239395" y="79511"/>
                    <a:pt x="8890" y="454"/>
                  </a:cubicBezTo>
                  <a:close/>
                </a:path>
              </a:pathLst>
            </a:custGeom>
            <a:solidFill>
              <a:srgbClr val="0D0D0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64CDFF29-D4F1-96FD-77D2-7270FD771FAF}"/>
                </a:ext>
              </a:extLst>
            </p:cNvPr>
            <p:cNvSpPr/>
            <p:nvPr/>
          </p:nvSpPr>
          <p:spPr>
            <a:xfrm>
              <a:off x="2229142" y="5043806"/>
              <a:ext cx="706838" cy="288056"/>
            </a:xfrm>
            <a:custGeom>
              <a:avLst/>
              <a:gdLst>
                <a:gd name="connsiteX0" fmla="*/ 695310 w 706838"/>
                <a:gd name="connsiteY0" fmla="*/ 793 h 288056"/>
                <a:gd name="connsiteX1" fmla="*/ 449565 w 706838"/>
                <a:gd name="connsiteY1" fmla="*/ 261778 h 288056"/>
                <a:gd name="connsiteX2" fmla="*/ 3795 w 706838"/>
                <a:gd name="connsiteY2" fmla="*/ 223678 h 288056"/>
                <a:gd name="connsiteX3" fmla="*/ 6652 w 706838"/>
                <a:gd name="connsiteY3" fmla="*/ 234155 h 288056"/>
                <a:gd name="connsiteX4" fmla="*/ 450517 w 706838"/>
                <a:gd name="connsiteY4" fmla="*/ 286543 h 288056"/>
                <a:gd name="connsiteX5" fmla="*/ 465757 w 706838"/>
                <a:gd name="connsiteY5" fmla="*/ 279875 h 288056"/>
                <a:gd name="connsiteX6" fmla="*/ 701025 w 706838"/>
                <a:gd name="connsiteY6" fmla="*/ 17938 h 288056"/>
                <a:gd name="connsiteX7" fmla="*/ 695310 w 706838"/>
                <a:gd name="connsiteY7" fmla="*/ 793 h 28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6838" h="288056">
                  <a:moveTo>
                    <a:pt x="695310" y="793"/>
                  </a:moveTo>
                  <a:cubicBezTo>
                    <a:pt x="577200" y="45560"/>
                    <a:pt x="486712" y="141763"/>
                    <a:pt x="449565" y="261778"/>
                  </a:cubicBezTo>
                  <a:cubicBezTo>
                    <a:pt x="314310" y="182720"/>
                    <a:pt x="150480" y="167480"/>
                    <a:pt x="3795" y="223678"/>
                  </a:cubicBezTo>
                  <a:cubicBezTo>
                    <a:pt x="-2873" y="226535"/>
                    <a:pt x="-15" y="237013"/>
                    <a:pt x="6652" y="234155"/>
                  </a:cubicBezTo>
                  <a:cubicBezTo>
                    <a:pt x="155242" y="182720"/>
                    <a:pt x="318120" y="200818"/>
                    <a:pt x="450517" y="286543"/>
                  </a:cubicBezTo>
                  <a:cubicBezTo>
                    <a:pt x="456232" y="290353"/>
                    <a:pt x="463852" y="286543"/>
                    <a:pt x="465757" y="279875"/>
                  </a:cubicBezTo>
                  <a:cubicBezTo>
                    <a:pt x="497190" y="158908"/>
                    <a:pt x="583867" y="62705"/>
                    <a:pt x="701025" y="17938"/>
                  </a:cubicBezTo>
                  <a:cubicBezTo>
                    <a:pt x="711502" y="14128"/>
                    <a:pt x="706740" y="-3970"/>
                    <a:pt x="695310" y="793"/>
                  </a:cubicBezTo>
                  <a:close/>
                </a:path>
              </a:pathLst>
            </a:custGeom>
            <a:solidFill>
              <a:srgbClr val="0D0D0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CAB6296A-6984-4BEC-8E52-87E4527BDFBF}"/>
              </a:ext>
            </a:extLst>
          </p:cNvPr>
          <p:cNvSpPr txBox="1"/>
          <p:nvPr/>
        </p:nvSpPr>
        <p:spPr>
          <a:xfrm>
            <a:off x="1110508" y="4096492"/>
            <a:ext cx="142939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chemeClr val="accent1"/>
                </a:solidFill>
                <a:latin typeface="+mj-lt"/>
                <a:cs typeface="Sora ExtraBold" pitchFamily="2" charset="0"/>
              </a:rPr>
              <a:t>The word</a:t>
            </a:r>
          </a:p>
        </p:txBody>
      </p:sp>
      <p:grpSp>
        <p:nvGrpSpPr>
          <p:cNvPr id="2" name="Graphic 58">
            <a:extLst>
              <a:ext uri="{FF2B5EF4-FFF2-40B4-BE49-F238E27FC236}">
                <a16:creationId xmlns:a16="http://schemas.microsoft.com/office/drawing/2014/main" id="{82CE4B8E-9FF0-A045-4496-BEA4DFC75D5F}"/>
              </a:ext>
            </a:extLst>
          </p:cNvPr>
          <p:cNvGrpSpPr/>
          <p:nvPr/>
        </p:nvGrpSpPr>
        <p:grpSpPr>
          <a:xfrm>
            <a:off x="4013518" y="2715351"/>
            <a:ext cx="3263907" cy="6856445"/>
            <a:chOff x="4013518" y="2715351"/>
            <a:chExt cx="3263907" cy="6856445"/>
          </a:xfrm>
        </p:grpSpPr>
        <p:grpSp>
          <p:nvGrpSpPr>
            <p:cNvPr id="3" name="Graphic 58">
              <a:extLst>
                <a:ext uri="{FF2B5EF4-FFF2-40B4-BE49-F238E27FC236}">
                  <a16:creationId xmlns:a16="http://schemas.microsoft.com/office/drawing/2014/main" id="{D407300A-7250-DB26-CE84-32D9487C0E29}"/>
                </a:ext>
              </a:extLst>
            </p:cNvPr>
            <p:cNvGrpSpPr/>
            <p:nvPr/>
          </p:nvGrpSpPr>
          <p:grpSpPr>
            <a:xfrm>
              <a:off x="4342072" y="5302842"/>
              <a:ext cx="2328794" cy="4268953"/>
              <a:chOff x="4342072" y="5302842"/>
              <a:chExt cx="2328794" cy="4268953"/>
            </a:xfrm>
          </p:grpSpPr>
          <p:grpSp>
            <p:nvGrpSpPr>
              <p:cNvPr id="4" name="Graphic 58">
                <a:extLst>
                  <a:ext uri="{FF2B5EF4-FFF2-40B4-BE49-F238E27FC236}">
                    <a16:creationId xmlns:a16="http://schemas.microsoft.com/office/drawing/2014/main" id="{3E913FE5-908A-27AC-9562-105FEE6C8C14}"/>
                  </a:ext>
                </a:extLst>
              </p:cNvPr>
              <p:cNvGrpSpPr/>
              <p:nvPr/>
            </p:nvGrpSpPr>
            <p:grpSpPr>
              <a:xfrm>
                <a:off x="6234633" y="8699676"/>
                <a:ext cx="436233" cy="872119"/>
                <a:chOff x="6234633" y="8699676"/>
                <a:chExt cx="436233" cy="872119"/>
              </a:xfrm>
            </p:grpSpPr>
            <p:grpSp>
              <p:nvGrpSpPr>
                <p:cNvPr id="5" name="Graphic 58">
                  <a:extLst>
                    <a:ext uri="{FF2B5EF4-FFF2-40B4-BE49-F238E27FC236}">
                      <a16:creationId xmlns:a16="http://schemas.microsoft.com/office/drawing/2014/main" id="{A6BAC8C7-5683-CD8A-DDDE-467CADD8D884}"/>
                    </a:ext>
                  </a:extLst>
                </p:cNvPr>
                <p:cNvGrpSpPr/>
                <p:nvPr/>
              </p:nvGrpSpPr>
              <p:grpSpPr>
                <a:xfrm>
                  <a:off x="6238600" y="8699676"/>
                  <a:ext cx="255657" cy="455176"/>
                  <a:chOff x="6238600" y="8699676"/>
                  <a:chExt cx="255657" cy="455176"/>
                </a:xfrm>
              </p:grpSpPr>
              <p:sp>
                <p:nvSpPr>
                  <p:cNvPr id="6" name="Freeform: Shape 5">
                    <a:extLst>
                      <a:ext uri="{FF2B5EF4-FFF2-40B4-BE49-F238E27FC236}">
                        <a16:creationId xmlns:a16="http://schemas.microsoft.com/office/drawing/2014/main" id="{A432167A-122E-A2A1-8890-CB671A699E05}"/>
                      </a:ext>
                    </a:extLst>
                  </p:cNvPr>
                  <p:cNvSpPr/>
                  <p:nvPr/>
                </p:nvSpPr>
                <p:spPr>
                  <a:xfrm>
                    <a:off x="6252103" y="8712422"/>
                    <a:ext cx="228195" cy="428473"/>
                  </a:xfrm>
                  <a:custGeom>
                    <a:avLst/>
                    <a:gdLst>
                      <a:gd name="connsiteX0" fmla="*/ 0 w 228195"/>
                      <a:gd name="connsiteY0" fmla="*/ 0 h 428473"/>
                      <a:gd name="connsiteX1" fmla="*/ 44911 w 228195"/>
                      <a:gd name="connsiteY1" fmla="*/ 428474 h 428473"/>
                      <a:gd name="connsiteX2" fmla="*/ 220913 w 228195"/>
                      <a:gd name="connsiteY2" fmla="*/ 425439 h 428473"/>
                      <a:gd name="connsiteX3" fmla="*/ 228195 w 228195"/>
                      <a:gd name="connsiteY3" fmla="*/ 3035 h 428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195" h="428473">
                        <a:moveTo>
                          <a:pt x="0" y="0"/>
                        </a:moveTo>
                        <a:lnTo>
                          <a:pt x="44911" y="428474"/>
                        </a:lnTo>
                        <a:lnTo>
                          <a:pt x="220913" y="425439"/>
                        </a:lnTo>
                        <a:lnTo>
                          <a:pt x="228195" y="3035"/>
                        </a:lnTo>
                        <a:close/>
                      </a:path>
                    </a:pathLst>
                  </a:custGeom>
                  <a:solidFill>
                    <a:srgbClr val="F2F2F2"/>
                  </a:solidFill>
                  <a:ln w="60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  <p:sp>
                <p:nvSpPr>
                  <p:cNvPr id="7" name="Freeform: Shape 6">
                    <a:extLst>
                      <a:ext uri="{FF2B5EF4-FFF2-40B4-BE49-F238E27FC236}">
                        <a16:creationId xmlns:a16="http://schemas.microsoft.com/office/drawing/2014/main" id="{4678E35B-900B-1E3F-0DC9-09B0C4ECF4A2}"/>
                      </a:ext>
                    </a:extLst>
                  </p:cNvPr>
                  <p:cNvSpPr/>
                  <p:nvPr/>
                </p:nvSpPr>
                <p:spPr>
                  <a:xfrm>
                    <a:off x="6238600" y="8699676"/>
                    <a:ext cx="255657" cy="455176"/>
                  </a:xfrm>
                  <a:custGeom>
                    <a:avLst/>
                    <a:gdLst>
                      <a:gd name="connsiteX0" fmla="*/ 58414 w 255657"/>
                      <a:gd name="connsiteY0" fmla="*/ 455177 h 455176"/>
                      <a:gd name="connsiteX1" fmla="*/ 45062 w 255657"/>
                      <a:gd name="connsiteY1" fmla="*/ 443039 h 455176"/>
                      <a:gd name="connsiteX2" fmla="*/ 152 w 255657"/>
                      <a:gd name="connsiteY2" fmla="*/ 14566 h 455176"/>
                      <a:gd name="connsiteX3" fmla="*/ 3793 w 255657"/>
                      <a:gd name="connsiteY3" fmla="*/ 4248 h 455176"/>
                      <a:gd name="connsiteX4" fmla="*/ 14110 w 255657"/>
                      <a:gd name="connsiteY4" fmla="*/ 0 h 455176"/>
                      <a:gd name="connsiteX5" fmla="*/ 242306 w 255657"/>
                      <a:gd name="connsiteY5" fmla="*/ 3035 h 455176"/>
                      <a:gd name="connsiteX6" fmla="*/ 252016 w 255657"/>
                      <a:gd name="connsiteY6" fmla="*/ 7283 h 455176"/>
                      <a:gd name="connsiteX7" fmla="*/ 255658 w 255657"/>
                      <a:gd name="connsiteY7" fmla="*/ 16994 h 455176"/>
                      <a:gd name="connsiteX8" fmla="*/ 248375 w 255657"/>
                      <a:gd name="connsiteY8" fmla="*/ 439398 h 455176"/>
                      <a:gd name="connsiteX9" fmla="*/ 235023 w 255657"/>
                      <a:gd name="connsiteY9" fmla="*/ 452749 h 455176"/>
                      <a:gd name="connsiteX10" fmla="*/ 58414 w 255657"/>
                      <a:gd name="connsiteY10" fmla="*/ 455177 h 455176"/>
                      <a:gd name="connsiteX11" fmla="*/ 58414 w 255657"/>
                      <a:gd name="connsiteY11" fmla="*/ 455177 h 455176"/>
                      <a:gd name="connsiteX12" fmla="*/ 28676 w 255657"/>
                      <a:gd name="connsiteY12" fmla="*/ 26704 h 455176"/>
                      <a:gd name="connsiteX13" fmla="*/ 70552 w 255657"/>
                      <a:gd name="connsiteY13" fmla="*/ 427866 h 455176"/>
                      <a:gd name="connsiteX14" fmla="*/ 221671 w 255657"/>
                      <a:gd name="connsiteY14" fmla="*/ 425439 h 455176"/>
                      <a:gd name="connsiteX15" fmla="*/ 228347 w 255657"/>
                      <a:gd name="connsiteY15" fmla="*/ 29738 h 455176"/>
                      <a:gd name="connsiteX16" fmla="*/ 28676 w 255657"/>
                      <a:gd name="connsiteY16" fmla="*/ 26704 h 455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55657" h="455176">
                        <a:moveTo>
                          <a:pt x="58414" y="455177"/>
                        </a:moveTo>
                        <a:cubicBezTo>
                          <a:pt x="51738" y="455177"/>
                          <a:pt x="45669" y="449715"/>
                          <a:pt x="45062" y="443039"/>
                        </a:cubicBezTo>
                        <a:lnTo>
                          <a:pt x="152" y="14566"/>
                        </a:lnTo>
                        <a:cubicBezTo>
                          <a:pt x="-455" y="10925"/>
                          <a:pt x="759" y="6676"/>
                          <a:pt x="3793" y="4248"/>
                        </a:cubicBezTo>
                        <a:cubicBezTo>
                          <a:pt x="6221" y="1214"/>
                          <a:pt x="10469" y="0"/>
                          <a:pt x="14110" y="0"/>
                        </a:cubicBezTo>
                        <a:lnTo>
                          <a:pt x="242306" y="3035"/>
                        </a:lnTo>
                        <a:cubicBezTo>
                          <a:pt x="245947" y="3035"/>
                          <a:pt x="249589" y="4856"/>
                          <a:pt x="252016" y="7283"/>
                        </a:cubicBezTo>
                        <a:cubicBezTo>
                          <a:pt x="254444" y="9711"/>
                          <a:pt x="255658" y="13352"/>
                          <a:pt x="255658" y="16994"/>
                        </a:cubicBezTo>
                        <a:lnTo>
                          <a:pt x="248375" y="439398"/>
                        </a:lnTo>
                        <a:cubicBezTo>
                          <a:pt x="248375" y="446680"/>
                          <a:pt x="242306" y="452749"/>
                          <a:pt x="235023" y="452749"/>
                        </a:cubicBezTo>
                        <a:lnTo>
                          <a:pt x="58414" y="455177"/>
                        </a:lnTo>
                        <a:cubicBezTo>
                          <a:pt x="58414" y="455177"/>
                          <a:pt x="58414" y="455177"/>
                          <a:pt x="58414" y="455177"/>
                        </a:cubicBezTo>
                        <a:close/>
                        <a:moveTo>
                          <a:pt x="28676" y="26704"/>
                        </a:moveTo>
                        <a:lnTo>
                          <a:pt x="70552" y="427866"/>
                        </a:lnTo>
                        <a:lnTo>
                          <a:pt x="221671" y="425439"/>
                        </a:lnTo>
                        <a:lnTo>
                          <a:pt x="228347" y="29738"/>
                        </a:lnTo>
                        <a:lnTo>
                          <a:pt x="28676" y="2670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60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</p:grpSp>
            <p:grpSp>
              <p:nvGrpSpPr>
                <p:cNvPr id="8" name="Graphic 58">
                  <a:extLst>
                    <a:ext uri="{FF2B5EF4-FFF2-40B4-BE49-F238E27FC236}">
                      <a16:creationId xmlns:a16="http://schemas.microsoft.com/office/drawing/2014/main" id="{B7D954E6-0C95-7A80-111D-44F90B0E495A}"/>
                    </a:ext>
                  </a:extLst>
                </p:cNvPr>
                <p:cNvGrpSpPr/>
                <p:nvPr/>
              </p:nvGrpSpPr>
              <p:grpSpPr>
                <a:xfrm>
                  <a:off x="6234633" y="9027244"/>
                  <a:ext cx="436233" cy="544551"/>
                  <a:chOff x="6234633" y="9027244"/>
                  <a:chExt cx="436233" cy="544551"/>
                </a:xfrm>
              </p:grpSpPr>
              <p:grpSp>
                <p:nvGrpSpPr>
                  <p:cNvPr id="9" name="Graphic 58">
                    <a:extLst>
                      <a:ext uri="{FF2B5EF4-FFF2-40B4-BE49-F238E27FC236}">
                        <a16:creationId xmlns:a16="http://schemas.microsoft.com/office/drawing/2014/main" id="{44ADD2E2-260B-38EE-37C6-7E78509720E7}"/>
                      </a:ext>
                    </a:extLst>
                  </p:cNvPr>
                  <p:cNvGrpSpPr/>
                  <p:nvPr/>
                </p:nvGrpSpPr>
                <p:grpSpPr>
                  <a:xfrm>
                    <a:off x="6234633" y="9027244"/>
                    <a:ext cx="436233" cy="544551"/>
                    <a:chOff x="6234633" y="9027244"/>
                    <a:chExt cx="436233" cy="544551"/>
                  </a:xfrm>
                </p:grpSpPr>
                <p:sp>
                  <p:nvSpPr>
                    <p:cNvPr id="10" name="Freeform: Shape 9">
                      <a:extLst>
                        <a:ext uri="{FF2B5EF4-FFF2-40B4-BE49-F238E27FC236}">
                          <a16:creationId xmlns:a16="http://schemas.microsoft.com/office/drawing/2014/main" id="{7E2F7D8B-A8F0-9FAC-391C-6EB777D683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47018" y="9040034"/>
                      <a:ext cx="409033" cy="517832"/>
                    </a:xfrm>
                    <a:custGeom>
                      <a:avLst/>
                      <a:gdLst>
                        <a:gd name="connsiteX0" fmla="*/ 61527 w 409033"/>
                        <a:gd name="connsiteY0" fmla="*/ 512341 h 517832"/>
                        <a:gd name="connsiteX1" fmla="*/ 352234 w 409033"/>
                        <a:gd name="connsiteY1" fmla="*/ 502631 h 517832"/>
                        <a:gd name="connsiteX2" fmla="*/ 406248 w 409033"/>
                        <a:gd name="connsiteY2" fmla="*/ 417664 h 517832"/>
                        <a:gd name="connsiteX3" fmla="*/ 242384 w 409033"/>
                        <a:gd name="connsiteY3" fmla="*/ 6792 h 517832"/>
                        <a:gd name="connsiteX4" fmla="*/ 208398 w 409033"/>
                        <a:gd name="connsiteY4" fmla="*/ 65054 h 517832"/>
                        <a:gd name="connsiteX5" fmla="*/ 183515 w 409033"/>
                        <a:gd name="connsiteY5" fmla="*/ 12861 h 517832"/>
                        <a:gd name="connsiteX6" fmla="*/ 164701 w 409033"/>
                        <a:gd name="connsiteY6" fmla="*/ 1329 h 517832"/>
                        <a:gd name="connsiteX7" fmla="*/ 100369 w 409033"/>
                        <a:gd name="connsiteY7" fmla="*/ 115 h 517832"/>
                        <a:gd name="connsiteX8" fmla="*/ 74272 w 409033"/>
                        <a:gd name="connsiteY8" fmla="*/ 20143 h 517832"/>
                        <a:gd name="connsiteX9" fmla="*/ 66383 w 409033"/>
                        <a:gd name="connsiteY9" fmla="*/ 65661 h 517832"/>
                        <a:gd name="connsiteX10" fmla="*/ 6299 w 409033"/>
                        <a:gd name="connsiteY10" fmla="*/ 6792 h 517832"/>
                        <a:gd name="connsiteX11" fmla="*/ 230 w 409033"/>
                        <a:gd name="connsiteY11" fmla="*/ 438906 h 517832"/>
                        <a:gd name="connsiteX12" fmla="*/ 61527 w 409033"/>
                        <a:gd name="connsiteY12" fmla="*/ 512341 h 517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409033" h="517832">
                          <a:moveTo>
                            <a:pt x="61527" y="512341"/>
                          </a:moveTo>
                          <a:cubicBezTo>
                            <a:pt x="125252" y="519017"/>
                            <a:pt x="230246" y="523266"/>
                            <a:pt x="352234" y="502631"/>
                          </a:cubicBezTo>
                          <a:cubicBezTo>
                            <a:pt x="392289" y="495955"/>
                            <a:pt x="417779" y="456506"/>
                            <a:pt x="406248" y="417664"/>
                          </a:cubicBezTo>
                          <a:cubicBezTo>
                            <a:pt x="375903" y="309635"/>
                            <a:pt x="325530" y="99647"/>
                            <a:pt x="242384" y="6792"/>
                          </a:cubicBezTo>
                          <a:lnTo>
                            <a:pt x="208398" y="65054"/>
                          </a:lnTo>
                          <a:lnTo>
                            <a:pt x="183515" y="12861"/>
                          </a:lnTo>
                          <a:cubicBezTo>
                            <a:pt x="179267" y="6184"/>
                            <a:pt x="172591" y="1936"/>
                            <a:pt x="164701" y="1329"/>
                          </a:cubicBezTo>
                          <a:lnTo>
                            <a:pt x="100369" y="115"/>
                          </a:lnTo>
                          <a:cubicBezTo>
                            <a:pt x="87624" y="-1098"/>
                            <a:pt x="76700" y="7398"/>
                            <a:pt x="74272" y="20143"/>
                          </a:cubicBezTo>
                          <a:lnTo>
                            <a:pt x="66383" y="65661"/>
                          </a:lnTo>
                          <a:lnTo>
                            <a:pt x="6299" y="6792"/>
                          </a:lnTo>
                          <a:lnTo>
                            <a:pt x="230" y="438906"/>
                          </a:lnTo>
                          <a:cubicBezTo>
                            <a:pt x="-2804" y="475320"/>
                            <a:pt x="24506" y="508700"/>
                            <a:pt x="61527" y="512341"/>
                          </a:cubicBezTo>
                          <a:close/>
                        </a:path>
                      </a:pathLst>
                    </a:custGeom>
                    <a:solidFill>
                      <a:srgbClr val="F2F2F2"/>
                    </a:solidFill>
                    <a:ln w="605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p:txBody>
                </p:sp>
                <p:sp>
                  <p:nvSpPr>
                    <p:cNvPr id="11" name="Freeform: Shape 10">
                      <a:extLst>
                        <a:ext uri="{FF2B5EF4-FFF2-40B4-BE49-F238E27FC236}">
                          <a16:creationId xmlns:a16="http://schemas.microsoft.com/office/drawing/2014/main" id="{4762B328-3D53-6674-237D-CBE035E2FF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34633" y="9027244"/>
                      <a:ext cx="436233" cy="544551"/>
                    </a:xfrm>
                    <a:custGeom>
                      <a:avLst/>
                      <a:gdLst>
                        <a:gd name="connsiteX0" fmla="*/ 183155 w 436233"/>
                        <a:gd name="connsiteY0" fmla="*/ 544552 h 544551"/>
                        <a:gd name="connsiteX1" fmla="*/ 72698 w 436233"/>
                        <a:gd name="connsiteY1" fmla="*/ 539090 h 544551"/>
                        <a:gd name="connsiteX2" fmla="*/ 477 w 436233"/>
                        <a:gd name="connsiteY2" fmla="*/ 450482 h 544551"/>
                        <a:gd name="connsiteX3" fmla="*/ 5939 w 436233"/>
                        <a:gd name="connsiteY3" fmla="*/ 19581 h 544551"/>
                        <a:gd name="connsiteX4" fmla="*/ 14436 w 436233"/>
                        <a:gd name="connsiteY4" fmla="*/ 7443 h 544551"/>
                        <a:gd name="connsiteX5" fmla="*/ 29002 w 436233"/>
                        <a:gd name="connsiteY5" fmla="*/ 10477 h 544551"/>
                        <a:gd name="connsiteX6" fmla="*/ 70878 w 436233"/>
                        <a:gd name="connsiteY6" fmla="*/ 51140 h 544551"/>
                        <a:gd name="connsiteX7" fmla="*/ 74519 w 436233"/>
                        <a:gd name="connsiteY7" fmla="*/ 31112 h 544551"/>
                        <a:gd name="connsiteX8" fmla="*/ 115182 w 436233"/>
                        <a:gd name="connsiteY8" fmla="*/ 160 h 544551"/>
                        <a:gd name="connsiteX9" fmla="*/ 178906 w 436233"/>
                        <a:gd name="connsiteY9" fmla="*/ 1374 h 544551"/>
                        <a:gd name="connsiteX10" fmla="*/ 208645 w 436233"/>
                        <a:gd name="connsiteY10" fmla="*/ 19581 h 544551"/>
                        <a:gd name="connsiteX11" fmla="*/ 209252 w 436233"/>
                        <a:gd name="connsiteY11" fmla="*/ 20794 h 544551"/>
                        <a:gd name="connsiteX12" fmla="*/ 223210 w 436233"/>
                        <a:gd name="connsiteY12" fmla="*/ 49926 h 544551"/>
                        <a:gd name="connsiteX13" fmla="*/ 244452 w 436233"/>
                        <a:gd name="connsiteY13" fmla="*/ 13512 h 544551"/>
                        <a:gd name="connsiteX14" fmla="*/ 254769 w 436233"/>
                        <a:gd name="connsiteY14" fmla="*/ 6835 h 544551"/>
                        <a:gd name="connsiteX15" fmla="*/ 266300 w 436233"/>
                        <a:gd name="connsiteY15" fmla="*/ 11084 h 544551"/>
                        <a:gd name="connsiteX16" fmla="*/ 421667 w 436233"/>
                        <a:gd name="connsiteY16" fmla="*/ 385543 h 544551"/>
                        <a:gd name="connsiteX17" fmla="*/ 433199 w 436233"/>
                        <a:gd name="connsiteY17" fmla="*/ 426813 h 544551"/>
                        <a:gd name="connsiteX18" fmla="*/ 424095 w 436233"/>
                        <a:gd name="connsiteY18" fmla="*/ 491751 h 544551"/>
                        <a:gd name="connsiteX19" fmla="*/ 368260 w 436233"/>
                        <a:gd name="connsiteY19" fmla="*/ 528772 h 544551"/>
                        <a:gd name="connsiteX20" fmla="*/ 183155 w 436233"/>
                        <a:gd name="connsiteY20" fmla="*/ 544552 h 544551"/>
                        <a:gd name="connsiteX21" fmla="*/ 75126 w 436233"/>
                        <a:gd name="connsiteY21" fmla="*/ 511779 h 544551"/>
                        <a:gd name="connsiteX22" fmla="*/ 362191 w 436233"/>
                        <a:gd name="connsiteY22" fmla="*/ 502069 h 544551"/>
                        <a:gd name="connsiteX23" fmla="*/ 399212 w 436233"/>
                        <a:gd name="connsiteY23" fmla="*/ 477185 h 544551"/>
                        <a:gd name="connsiteX24" fmla="*/ 405281 w 436233"/>
                        <a:gd name="connsiteY24" fmla="*/ 434095 h 544551"/>
                        <a:gd name="connsiteX25" fmla="*/ 393750 w 436233"/>
                        <a:gd name="connsiteY25" fmla="*/ 392219 h 544551"/>
                        <a:gd name="connsiteX26" fmla="*/ 256590 w 436233"/>
                        <a:gd name="connsiteY26" fmla="*/ 43250 h 544551"/>
                        <a:gd name="connsiteX27" fmla="*/ 232314 w 436233"/>
                        <a:gd name="connsiteY27" fmla="*/ 84519 h 544551"/>
                        <a:gd name="connsiteX28" fmla="*/ 220176 w 436233"/>
                        <a:gd name="connsiteY28" fmla="*/ 91195 h 544551"/>
                        <a:gd name="connsiteX29" fmla="*/ 208645 w 436233"/>
                        <a:gd name="connsiteY29" fmla="*/ 83306 h 544551"/>
                        <a:gd name="connsiteX30" fmla="*/ 184369 w 436233"/>
                        <a:gd name="connsiteY30" fmla="*/ 31719 h 544551"/>
                        <a:gd name="connsiteX31" fmla="*/ 176479 w 436233"/>
                        <a:gd name="connsiteY31" fmla="*/ 26864 h 544551"/>
                        <a:gd name="connsiteX32" fmla="*/ 112754 w 436233"/>
                        <a:gd name="connsiteY32" fmla="*/ 25650 h 544551"/>
                        <a:gd name="connsiteX33" fmla="*/ 100009 w 436233"/>
                        <a:gd name="connsiteY33" fmla="*/ 34146 h 544551"/>
                        <a:gd name="connsiteX34" fmla="*/ 92119 w 436233"/>
                        <a:gd name="connsiteY34" fmla="*/ 79664 h 544551"/>
                        <a:gd name="connsiteX35" fmla="*/ 83016 w 436233"/>
                        <a:gd name="connsiteY35" fmla="*/ 89982 h 544551"/>
                        <a:gd name="connsiteX36" fmla="*/ 69664 w 436233"/>
                        <a:gd name="connsiteY36" fmla="*/ 86947 h 544551"/>
                        <a:gd name="connsiteX37" fmla="*/ 32643 w 436233"/>
                        <a:gd name="connsiteY37" fmla="*/ 50533 h 544551"/>
                        <a:gd name="connsiteX38" fmla="*/ 27181 w 436233"/>
                        <a:gd name="connsiteY38" fmla="*/ 451089 h 544551"/>
                        <a:gd name="connsiteX39" fmla="*/ 75126 w 436233"/>
                        <a:gd name="connsiteY39" fmla="*/ 511779 h 5445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</a:cxnLst>
                      <a:rect l="l" t="t" r="r" b="b"/>
                      <a:pathLst>
                        <a:path w="436233" h="544551">
                          <a:moveTo>
                            <a:pt x="183155" y="544552"/>
                          </a:moveTo>
                          <a:cubicBezTo>
                            <a:pt x="140065" y="544552"/>
                            <a:pt x="102437" y="542124"/>
                            <a:pt x="72698" y="539090"/>
                          </a:cubicBezTo>
                          <a:cubicBezTo>
                            <a:pt x="28395" y="534234"/>
                            <a:pt x="-4378" y="494785"/>
                            <a:pt x="477" y="450482"/>
                          </a:cubicBezTo>
                          <a:lnTo>
                            <a:pt x="5939" y="19581"/>
                          </a:lnTo>
                          <a:cubicBezTo>
                            <a:pt x="5939" y="14119"/>
                            <a:pt x="9581" y="9263"/>
                            <a:pt x="14436" y="7443"/>
                          </a:cubicBezTo>
                          <a:cubicBezTo>
                            <a:pt x="19291" y="5622"/>
                            <a:pt x="25360" y="6229"/>
                            <a:pt x="29002" y="10477"/>
                          </a:cubicBezTo>
                          <a:lnTo>
                            <a:pt x="70878" y="51140"/>
                          </a:lnTo>
                          <a:lnTo>
                            <a:pt x="74519" y="31112"/>
                          </a:lnTo>
                          <a:cubicBezTo>
                            <a:pt x="78161" y="12298"/>
                            <a:pt x="95761" y="-1661"/>
                            <a:pt x="115182" y="160"/>
                          </a:cubicBezTo>
                          <a:lnTo>
                            <a:pt x="178906" y="1374"/>
                          </a:lnTo>
                          <a:cubicBezTo>
                            <a:pt x="191651" y="2587"/>
                            <a:pt x="202576" y="9263"/>
                            <a:pt x="208645" y="19581"/>
                          </a:cubicBezTo>
                          <a:cubicBezTo>
                            <a:pt x="208645" y="20188"/>
                            <a:pt x="209252" y="20188"/>
                            <a:pt x="209252" y="20794"/>
                          </a:cubicBezTo>
                          <a:lnTo>
                            <a:pt x="223210" y="49926"/>
                          </a:lnTo>
                          <a:lnTo>
                            <a:pt x="244452" y="13512"/>
                          </a:lnTo>
                          <a:cubicBezTo>
                            <a:pt x="246880" y="9870"/>
                            <a:pt x="250521" y="7443"/>
                            <a:pt x="254769" y="6835"/>
                          </a:cubicBezTo>
                          <a:cubicBezTo>
                            <a:pt x="259018" y="6229"/>
                            <a:pt x="263266" y="8050"/>
                            <a:pt x="266300" y="11084"/>
                          </a:cubicBezTo>
                          <a:cubicBezTo>
                            <a:pt x="341556" y="95444"/>
                            <a:pt x="389502" y="270231"/>
                            <a:pt x="421667" y="385543"/>
                          </a:cubicBezTo>
                          <a:cubicBezTo>
                            <a:pt x="425916" y="400715"/>
                            <a:pt x="429557" y="414674"/>
                            <a:pt x="433199" y="426813"/>
                          </a:cubicBezTo>
                          <a:cubicBezTo>
                            <a:pt x="439268" y="448661"/>
                            <a:pt x="436233" y="472330"/>
                            <a:pt x="424095" y="491751"/>
                          </a:cubicBezTo>
                          <a:cubicBezTo>
                            <a:pt x="411957" y="511172"/>
                            <a:pt x="391322" y="525130"/>
                            <a:pt x="368260" y="528772"/>
                          </a:cubicBezTo>
                          <a:cubicBezTo>
                            <a:pt x="299073" y="540303"/>
                            <a:pt x="236562" y="544552"/>
                            <a:pt x="183155" y="544552"/>
                          </a:cubicBezTo>
                          <a:close/>
                          <a:moveTo>
                            <a:pt x="75126" y="511779"/>
                          </a:moveTo>
                          <a:cubicBezTo>
                            <a:pt x="140065" y="518455"/>
                            <a:pt x="242631" y="522703"/>
                            <a:pt x="362191" y="502069"/>
                          </a:cubicBezTo>
                          <a:cubicBezTo>
                            <a:pt x="377364" y="499641"/>
                            <a:pt x="391322" y="490537"/>
                            <a:pt x="399212" y="477185"/>
                          </a:cubicBezTo>
                          <a:cubicBezTo>
                            <a:pt x="407709" y="464440"/>
                            <a:pt x="409529" y="448661"/>
                            <a:pt x="405281" y="434095"/>
                          </a:cubicBezTo>
                          <a:cubicBezTo>
                            <a:pt x="401640" y="421350"/>
                            <a:pt x="397998" y="407391"/>
                            <a:pt x="393750" y="392219"/>
                          </a:cubicBezTo>
                          <a:cubicBezTo>
                            <a:pt x="364619" y="285404"/>
                            <a:pt x="320922" y="127609"/>
                            <a:pt x="256590" y="43250"/>
                          </a:cubicBezTo>
                          <a:lnTo>
                            <a:pt x="232314" y="84519"/>
                          </a:lnTo>
                          <a:cubicBezTo>
                            <a:pt x="229886" y="88767"/>
                            <a:pt x="225638" y="91802"/>
                            <a:pt x="220176" y="91195"/>
                          </a:cubicBezTo>
                          <a:cubicBezTo>
                            <a:pt x="215321" y="91195"/>
                            <a:pt x="210465" y="88161"/>
                            <a:pt x="208645" y="83306"/>
                          </a:cubicBezTo>
                          <a:lnTo>
                            <a:pt x="184369" y="31719"/>
                          </a:lnTo>
                          <a:cubicBezTo>
                            <a:pt x="182548" y="29291"/>
                            <a:pt x="179513" y="27470"/>
                            <a:pt x="176479" y="26864"/>
                          </a:cubicBezTo>
                          <a:lnTo>
                            <a:pt x="112754" y="25650"/>
                          </a:lnTo>
                          <a:cubicBezTo>
                            <a:pt x="106078" y="25043"/>
                            <a:pt x="101223" y="28685"/>
                            <a:pt x="100009" y="34146"/>
                          </a:cubicBezTo>
                          <a:lnTo>
                            <a:pt x="92119" y="79664"/>
                          </a:lnTo>
                          <a:cubicBezTo>
                            <a:pt x="91512" y="84519"/>
                            <a:pt x="87871" y="88767"/>
                            <a:pt x="83016" y="89982"/>
                          </a:cubicBezTo>
                          <a:cubicBezTo>
                            <a:pt x="78161" y="91802"/>
                            <a:pt x="72698" y="89982"/>
                            <a:pt x="69664" y="86947"/>
                          </a:cubicBezTo>
                          <a:lnTo>
                            <a:pt x="32643" y="50533"/>
                          </a:lnTo>
                          <a:lnTo>
                            <a:pt x="27181" y="451089"/>
                          </a:lnTo>
                          <a:cubicBezTo>
                            <a:pt x="24146" y="482041"/>
                            <a:pt x="45388" y="508744"/>
                            <a:pt x="75126" y="511779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605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p:txBody>
                </p:sp>
              </p:grpSp>
              <p:sp>
                <p:nvSpPr>
                  <p:cNvPr id="12" name="Freeform: Shape 11">
                    <a:extLst>
                      <a:ext uri="{FF2B5EF4-FFF2-40B4-BE49-F238E27FC236}">
                        <a16:creationId xmlns:a16="http://schemas.microsoft.com/office/drawing/2014/main" id="{A6C02AA6-D72A-247F-EB8F-378C5172B0D6}"/>
                      </a:ext>
                    </a:extLst>
                  </p:cNvPr>
                  <p:cNvSpPr/>
                  <p:nvPr/>
                </p:nvSpPr>
                <p:spPr>
                  <a:xfrm>
                    <a:off x="6304762" y="9455457"/>
                    <a:ext cx="294303" cy="45331"/>
                  </a:xfrm>
                  <a:custGeom>
                    <a:avLst/>
                    <a:gdLst>
                      <a:gd name="connsiteX0" fmla="*/ 138516 w 294303"/>
                      <a:gd name="connsiteY0" fmla="*/ 45331 h 45331"/>
                      <a:gd name="connsiteX1" fmla="*/ 9246 w 294303"/>
                      <a:gd name="connsiteY1" fmla="*/ 28338 h 45331"/>
                      <a:gd name="connsiteX2" fmla="*/ 749 w 294303"/>
                      <a:gd name="connsiteY2" fmla="*/ 11345 h 45331"/>
                      <a:gd name="connsiteX3" fmla="*/ 17742 w 294303"/>
                      <a:gd name="connsiteY3" fmla="*/ 2848 h 45331"/>
                      <a:gd name="connsiteX4" fmla="*/ 277497 w 294303"/>
                      <a:gd name="connsiteY4" fmla="*/ 420 h 45331"/>
                      <a:gd name="connsiteX5" fmla="*/ 293883 w 294303"/>
                      <a:gd name="connsiteY5" fmla="*/ 10131 h 45331"/>
                      <a:gd name="connsiteX6" fmla="*/ 284172 w 294303"/>
                      <a:gd name="connsiteY6" fmla="*/ 26517 h 45331"/>
                      <a:gd name="connsiteX7" fmla="*/ 138516 w 294303"/>
                      <a:gd name="connsiteY7" fmla="*/ 45331 h 4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94303" h="45331">
                        <a:moveTo>
                          <a:pt x="138516" y="45331"/>
                        </a:moveTo>
                        <a:cubicBezTo>
                          <a:pt x="62046" y="45331"/>
                          <a:pt x="12280" y="29552"/>
                          <a:pt x="9246" y="28338"/>
                        </a:cubicBezTo>
                        <a:cubicBezTo>
                          <a:pt x="1963" y="25911"/>
                          <a:pt x="-1679" y="18627"/>
                          <a:pt x="749" y="11345"/>
                        </a:cubicBezTo>
                        <a:cubicBezTo>
                          <a:pt x="3177" y="4062"/>
                          <a:pt x="10459" y="420"/>
                          <a:pt x="17742" y="2848"/>
                        </a:cubicBezTo>
                        <a:cubicBezTo>
                          <a:pt x="18956" y="3455"/>
                          <a:pt x="130626" y="38656"/>
                          <a:pt x="277497" y="420"/>
                        </a:cubicBezTo>
                        <a:cubicBezTo>
                          <a:pt x="284779" y="-1400"/>
                          <a:pt x="292062" y="2848"/>
                          <a:pt x="293883" y="10131"/>
                        </a:cubicBezTo>
                        <a:cubicBezTo>
                          <a:pt x="295704" y="17414"/>
                          <a:pt x="291455" y="24696"/>
                          <a:pt x="284172" y="26517"/>
                        </a:cubicBezTo>
                        <a:cubicBezTo>
                          <a:pt x="229551" y="41083"/>
                          <a:pt x="179785" y="45331"/>
                          <a:pt x="138516" y="4533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60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  <p:sp>
                <p:nvSpPr>
                  <p:cNvPr id="13" name="Freeform: Shape 12">
                    <a:extLst>
                      <a:ext uri="{FF2B5EF4-FFF2-40B4-BE49-F238E27FC236}">
                        <a16:creationId xmlns:a16="http://schemas.microsoft.com/office/drawing/2014/main" id="{D2DA8D6D-C4C8-D22A-9BF4-784BA3750C61}"/>
                      </a:ext>
                    </a:extLst>
                  </p:cNvPr>
                  <p:cNvSpPr/>
                  <p:nvPr/>
                </p:nvSpPr>
                <p:spPr>
                  <a:xfrm>
                    <a:off x="6357704" y="9303545"/>
                    <a:ext cx="169932" cy="26703"/>
                  </a:xfrm>
                  <a:custGeom>
                    <a:avLst/>
                    <a:gdLst>
                      <a:gd name="connsiteX0" fmla="*/ 156581 w 169932"/>
                      <a:gd name="connsiteY0" fmla="*/ 26704 h 26703"/>
                      <a:gd name="connsiteX1" fmla="*/ 13352 w 169932"/>
                      <a:gd name="connsiteY1" fmla="*/ 26704 h 26703"/>
                      <a:gd name="connsiteX2" fmla="*/ 0 w 169932"/>
                      <a:gd name="connsiteY2" fmla="*/ 13352 h 26703"/>
                      <a:gd name="connsiteX3" fmla="*/ 13352 w 169932"/>
                      <a:gd name="connsiteY3" fmla="*/ 0 h 26703"/>
                      <a:gd name="connsiteX4" fmla="*/ 156581 w 169932"/>
                      <a:gd name="connsiteY4" fmla="*/ 0 h 26703"/>
                      <a:gd name="connsiteX5" fmla="*/ 169933 w 169932"/>
                      <a:gd name="connsiteY5" fmla="*/ 13352 h 26703"/>
                      <a:gd name="connsiteX6" fmla="*/ 156581 w 169932"/>
                      <a:gd name="connsiteY6" fmla="*/ 26704 h 26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9932" h="26703">
                        <a:moveTo>
                          <a:pt x="156581" y="26704"/>
                        </a:moveTo>
                        <a:lnTo>
                          <a:pt x="13352" y="26704"/>
                        </a:lnTo>
                        <a:cubicBezTo>
                          <a:pt x="6069" y="26704"/>
                          <a:pt x="0" y="20635"/>
                          <a:pt x="0" y="13352"/>
                        </a:cubicBezTo>
                        <a:cubicBezTo>
                          <a:pt x="0" y="6069"/>
                          <a:pt x="6069" y="0"/>
                          <a:pt x="13352" y="0"/>
                        </a:cubicBezTo>
                        <a:lnTo>
                          <a:pt x="156581" y="0"/>
                        </a:lnTo>
                        <a:cubicBezTo>
                          <a:pt x="163864" y="0"/>
                          <a:pt x="169933" y="6069"/>
                          <a:pt x="169933" y="13352"/>
                        </a:cubicBezTo>
                        <a:cubicBezTo>
                          <a:pt x="169933" y="20635"/>
                          <a:pt x="163864" y="26704"/>
                          <a:pt x="156581" y="2670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60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</p:grpSp>
          </p:grpSp>
          <p:grpSp>
            <p:nvGrpSpPr>
              <p:cNvPr id="14" name="Graphic 58">
                <a:extLst>
                  <a:ext uri="{FF2B5EF4-FFF2-40B4-BE49-F238E27FC236}">
                    <a16:creationId xmlns:a16="http://schemas.microsoft.com/office/drawing/2014/main" id="{55E695E2-789C-D180-E304-EAEA5C18335F}"/>
                  </a:ext>
                </a:extLst>
              </p:cNvPr>
              <p:cNvGrpSpPr/>
              <p:nvPr/>
            </p:nvGrpSpPr>
            <p:grpSpPr>
              <a:xfrm>
                <a:off x="4342072" y="8694667"/>
                <a:ext cx="828414" cy="856494"/>
                <a:chOff x="4342072" y="8694667"/>
                <a:chExt cx="828414" cy="856494"/>
              </a:xfrm>
            </p:grpSpPr>
            <p:grpSp>
              <p:nvGrpSpPr>
                <p:cNvPr id="15" name="Graphic 58">
                  <a:extLst>
                    <a:ext uri="{FF2B5EF4-FFF2-40B4-BE49-F238E27FC236}">
                      <a16:creationId xmlns:a16="http://schemas.microsoft.com/office/drawing/2014/main" id="{50AFD5B3-2D23-98BF-8C39-E940C4852FE8}"/>
                    </a:ext>
                  </a:extLst>
                </p:cNvPr>
                <p:cNvGrpSpPr/>
                <p:nvPr/>
              </p:nvGrpSpPr>
              <p:grpSpPr>
                <a:xfrm>
                  <a:off x="4836806" y="8694667"/>
                  <a:ext cx="295005" cy="614340"/>
                  <a:chOff x="4836806" y="8694667"/>
                  <a:chExt cx="295005" cy="614340"/>
                </a:xfrm>
              </p:grpSpPr>
              <p:sp>
                <p:nvSpPr>
                  <p:cNvPr id="16" name="Freeform: Shape 15">
                    <a:extLst>
                      <a:ext uri="{FF2B5EF4-FFF2-40B4-BE49-F238E27FC236}">
                        <a16:creationId xmlns:a16="http://schemas.microsoft.com/office/drawing/2014/main" id="{BDF91868-6941-3CFC-250F-3B389C1795B5}"/>
                      </a:ext>
                    </a:extLst>
                  </p:cNvPr>
                  <p:cNvSpPr/>
                  <p:nvPr/>
                </p:nvSpPr>
                <p:spPr>
                  <a:xfrm>
                    <a:off x="4850158" y="8708173"/>
                    <a:ext cx="268250" cy="587482"/>
                  </a:xfrm>
                  <a:custGeom>
                    <a:avLst/>
                    <a:gdLst>
                      <a:gd name="connsiteX0" fmla="*/ 268251 w 268250"/>
                      <a:gd name="connsiteY0" fmla="*/ 42483 h 587482"/>
                      <a:gd name="connsiteX1" fmla="*/ 212416 w 268250"/>
                      <a:gd name="connsiteY1" fmla="*/ 543178 h 587482"/>
                      <a:gd name="connsiteX2" fmla="*/ 0 w 268250"/>
                      <a:gd name="connsiteY2" fmla="*/ 587482 h 587482"/>
                      <a:gd name="connsiteX3" fmla="*/ 12745 w 268250"/>
                      <a:gd name="connsiteY3" fmla="*/ 0 h 587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8250" h="587482">
                        <a:moveTo>
                          <a:pt x="268251" y="42483"/>
                        </a:moveTo>
                        <a:lnTo>
                          <a:pt x="212416" y="543178"/>
                        </a:lnTo>
                        <a:lnTo>
                          <a:pt x="0" y="587482"/>
                        </a:lnTo>
                        <a:lnTo>
                          <a:pt x="12745" y="0"/>
                        </a:lnTo>
                        <a:close/>
                      </a:path>
                    </a:pathLst>
                  </a:custGeom>
                  <a:solidFill>
                    <a:srgbClr val="F2F2F2"/>
                  </a:solidFill>
                  <a:ln w="60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  <p:sp>
                <p:nvSpPr>
                  <p:cNvPr id="17" name="Freeform: Shape 16">
                    <a:extLst>
                      <a:ext uri="{FF2B5EF4-FFF2-40B4-BE49-F238E27FC236}">
                        <a16:creationId xmlns:a16="http://schemas.microsoft.com/office/drawing/2014/main" id="{086C3274-042A-E28A-2676-711609D13EF1}"/>
                      </a:ext>
                    </a:extLst>
                  </p:cNvPr>
                  <p:cNvSpPr/>
                  <p:nvPr/>
                </p:nvSpPr>
                <p:spPr>
                  <a:xfrm>
                    <a:off x="4836806" y="8694667"/>
                    <a:ext cx="295005" cy="614340"/>
                  </a:xfrm>
                  <a:custGeom>
                    <a:avLst/>
                    <a:gdLst>
                      <a:gd name="connsiteX0" fmla="*/ 13352 w 295005"/>
                      <a:gd name="connsiteY0" fmla="*/ 614340 h 614340"/>
                      <a:gd name="connsiteX1" fmla="*/ 4855 w 295005"/>
                      <a:gd name="connsiteY1" fmla="*/ 611306 h 614340"/>
                      <a:gd name="connsiteX2" fmla="*/ 0 w 295005"/>
                      <a:gd name="connsiteY2" fmla="*/ 600381 h 614340"/>
                      <a:gd name="connsiteX3" fmla="*/ 12745 w 295005"/>
                      <a:gd name="connsiteY3" fmla="*/ 13507 h 614340"/>
                      <a:gd name="connsiteX4" fmla="*/ 17600 w 295005"/>
                      <a:gd name="connsiteY4" fmla="*/ 3189 h 614340"/>
                      <a:gd name="connsiteX5" fmla="*/ 28524 w 295005"/>
                      <a:gd name="connsiteY5" fmla="*/ 155 h 614340"/>
                      <a:gd name="connsiteX6" fmla="*/ 283424 w 295005"/>
                      <a:gd name="connsiteY6" fmla="*/ 42638 h 614340"/>
                      <a:gd name="connsiteX7" fmla="*/ 294955 w 295005"/>
                      <a:gd name="connsiteY7" fmla="*/ 57204 h 614340"/>
                      <a:gd name="connsiteX8" fmla="*/ 239120 w 295005"/>
                      <a:gd name="connsiteY8" fmla="*/ 557898 h 614340"/>
                      <a:gd name="connsiteX9" fmla="*/ 228195 w 295005"/>
                      <a:gd name="connsiteY9" fmla="*/ 569429 h 614340"/>
                      <a:gd name="connsiteX10" fmla="*/ 15779 w 295005"/>
                      <a:gd name="connsiteY10" fmla="*/ 613733 h 614340"/>
                      <a:gd name="connsiteX11" fmla="*/ 13352 w 295005"/>
                      <a:gd name="connsiteY11" fmla="*/ 614340 h 614340"/>
                      <a:gd name="connsiteX12" fmla="*/ 39449 w 295005"/>
                      <a:gd name="connsiteY12" fmla="*/ 29893 h 614340"/>
                      <a:gd name="connsiteX13" fmla="*/ 27311 w 295005"/>
                      <a:gd name="connsiteY13" fmla="*/ 583995 h 614340"/>
                      <a:gd name="connsiteX14" fmla="*/ 213630 w 295005"/>
                      <a:gd name="connsiteY14" fmla="*/ 545153 h 614340"/>
                      <a:gd name="connsiteX15" fmla="*/ 266430 w 295005"/>
                      <a:gd name="connsiteY15" fmla="*/ 66914 h 614340"/>
                      <a:gd name="connsiteX16" fmla="*/ 39449 w 295005"/>
                      <a:gd name="connsiteY16" fmla="*/ 29893 h 614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95005" h="614340">
                        <a:moveTo>
                          <a:pt x="13352" y="614340"/>
                        </a:moveTo>
                        <a:cubicBezTo>
                          <a:pt x="10317" y="614340"/>
                          <a:pt x="7283" y="613127"/>
                          <a:pt x="4855" y="611306"/>
                        </a:cubicBezTo>
                        <a:cubicBezTo>
                          <a:pt x="1821" y="608878"/>
                          <a:pt x="0" y="604630"/>
                          <a:pt x="0" y="600381"/>
                        </a:cubicBezTo>
                        <a:lnTo>
                          <a:pt x="12745" y="13507"/>
                        </a:lnTo>
                        <a:cubicBezTo>
                          <a:pt x="12745" y="9865"/>
                          <a:pt x="14566" y="5617"/>
                          <a:pt x="17600" y="3189"/>
                        </a:cubicBezTo>
                        <a:cubicBezTo>
                          <a:pt x="20635" y="762"/>
                          <a:pt x="24883" y="-452"/>
                          <a:pt x="28524" y="155"/>
                        </a:cubicBezTo>
                        <a:lnTo>
                          <a:pt x="283424" y="42638"/>
                        </a:lnTo>
                        <a:cubicBezTo>
                          <a:pt x="290706" y="43852"/>
                          <a:pt x="295562" y="50527"/>
                          <a:pt x="294955" y="57204"/>
                        </a:cubicBezTo>
                        <a:lnTo>
                          <a:pt x="239120" y="557898"/>
                        </a:lnTo>
                        <a:cubicBezTo>
                          <a:pt x="238513" y="563967"/>
                          <a:pt x="234264" y="568216"/>
                          <a:pt x="228195" y="569429"/>
                        </a:cubicBezTo>
                        <a:lnTo>
                          <a:pt x="15779" y="613733"/>
                        </a:lnTo>
                        <a:cubicBezTo>
                          <a:pt x="15173" y="614340"/>
                          <a:pt x="14566" y="614340"/>
                          <a:pt x="13352" y="614340"/>
                        </a:cubicBezTo>
                        <a:close/>
                        <a:moveTo>
                          <a:pt x="39449" y="29893"/>
                        </a:moveTo>
                        <a:lnTo>
                          <a:pt x="27311" y="583995"/>
                        </a:lnTo>
                        <a:lnTo>
                          <a:pt x="213630" y="545153"/>
                        </a:lnTo>
                        <a:lnTo>
                          <a:pt x="266430" y="66914"/>
                        </a:lnTo>
                        <a:lnTo>
                          <a:pt x="39449" y="2989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60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</p:grpSp>
            <p:grpSp>
              <p:nvGrpSpPr>
                <p:cNvPr id="18" name="Graphic 58">
                  <a:extLst>
                    <a:ext uri="{FF2B5EF4-FFF2-40B4-BE49-F238E27FC236}">
                      <a16:creationId xmlns:a16="http://schemas.microsoft.com/office/drawing/2014/main" id="{BDE68184-75FF-A528-9DC7-8ABE5FC75C70}"/>
                    </a:ext>
                  </a:extLst>
                </p:cNvPr>
                <p:cNvGrpSpPr/>
                <p:nvPr/>
              </p:nvGrpSpPr>
              <p:grpSpPr>
                <a:xfrm>
                  <a:off x="4342072" y="9146084"/>
                  <a:ext cx="828414" cy="405076"/>
                  <a:chOff x="4342072" y="9146084"/>
                  <a:chExt cx="828414" cy="405076"/>
                </a:xfrm>
              </p:grpSpPr>
              <p:grpSp>
                <p:nvGrpSpPr>
                  <p:cNvPr id="19" name="Graphic 58">
                    <a:extLst>
                      <a:ext uri="{FF2B5EF4-FFF2-40B4-BE49-F238E27FC236}">
                        <a16:creationId xmlns:a16="http://schemas.microsoft.com/office/drawing/2014/main" id="{1FDE6580-D40A-4C70-DC99-464D1286158D}"/>
                      </a:ext>
                    </a:extLst>
                  </p:cNvPr>
                  <p:cNvGrpSpPr/>
                  <p:nvPr/>
                </p:nvGrpSpPr>
                <p:grpSpPr>
                  <a:xfrm>
                    <a:off x="4342072" y="9146084"/>
                    <a:ext cx="828414" cy="405076"/>
                    <a:chOff x="4342072" y="9146084"/>
                    <a:chExt cx="828414" cy="405076"/>
                  </a:xfrm>
                </p:grpSpPr>
                <p:sp>
                  <p:nvSpPr>
                    <p:cNvPr id="20" name="Freeform: Shape 19">
                      <a:extLst>
                        <a:ext uri="{FF2B5EF4-FFF2-40B4-BE49-F238E27FC236}">
                          <a16:creationId xmlns:a16="http://schemas.microsoft.com/office/drawing/2014/main" id="{67AE81E8-7DD2-316F-0B4D-F96246A0B1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355929" y="9159435"/>
                      <a:ext cx="801268" cy="377907"/>
                    </a:xfrm>
                    <a:custGeom>
                      <a:avLst/>
                      <a:gdLst>
                        <a:gd name="connsiteX0" fmla="*/ 800108 w 801268"/>
                        <a:gd name="connsiteY0" fmla="*/ 304332 h 377907"/>
                        <a:gd name="connsiteX1" fmla="*/ 747308 w 801268"/>
                        <a:gd name="connsiteY1" fmla="*/ 3308 h 377907"/>
                        <a:gd name="connsiteX2" fmla="*/ 577375 w 801268"/>
                        <a:gd name="connsiteY2" fmla="*/ 63392 h 377907"/>
                        <a:gd name="connsiteX3" fmla="*/ 577375 w 801268"/>
                        <a:gd name="connsiteY3" fmla="*/ 27584 h 377907"/>
                        <a:gd name="connsiteX4" fmla="*/ 558561 w 801268"/>
                        <a:gd name="connsiteY4" fmla="*/ 5736 h 377907"/>
                        <a:gd name="connsiteX5" fmla="*/ 463884 w 801268"/>
                        <a:gd name="connsiteY5" fmla="*/ 274 h 377907"/>
                        <a:gd name="connsiteX6" fmla="*/ 360711 w 801268"/>
                        <a:gd name="connsiteY6" fmla="*/ 21515 h 377907"/>
                        <a:gd name="connsiteX7" fmla="*/ 2638 w 801268"/>
                        <a:gd name="connsiteY7" fmla="*/ 305545 h 377907"/>
                        <a:gd name="connsiteX8" fmla="*/ 39052 w 801268"/>
                        <a:gd name="connsiteY8" fmla="*/ 363201 h 377907"/>
                        <a:gd name="connsiteX9" fmla="*/ 747915 w 801268"/>
                        <a:gd name="connsiteY9" fmla="*/ 358346 h 377907"/>
                        <a:gd name="connsiteX10" fmla="*/ 800108 w 801268"/>
                        <a:gd name="connsiteY10" fmla="*/ 304332 h 377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801268" h="377907">
                          <a:moveTo>
                            <a:pt x="800108" y="304332"/>
                          </a:moveTo>
                          <a:cubicBezTo>
                            <a:pt x="803750" y="227862"/>
                            <a:pt x="801929" y="82206"/>
                            <a:pt x="747308" y="3308"/>
                          </a:cubicBezTo>
                          <a:lnTo>
                            <a:pt x="577375" y="63392"/>
                          </a:lnTo>
                          <a:lnTo>
                            <a:pt x="577375" y="27584"/>
                          </a:lnTo>
                          <a:cubicBezTo>
                            <a:pt x="577375" y="16053"/>
                            <a:pt x="568878" y="6343"/>
                            <a:pt x="558561" y="5736"/>
                          </a:cubicBezTo>
                          <a:lnTo>
                            <a:pt x="463884" y="274"/>
                          </a:lnTo>
                          <a:cubicBezTo>
                            <a:pt x="428684" y="-1547"/>
                            <a:pt x="393483" y="5736"/>
                            <a:pt x="360711" y="21515"/>
                          </a:cubicBezTo>
                          <a:cubicBezTo>
                            <a:pt x="261179" y="70068"/>
                            <a:pt x="47549" y="185986"/>
                            <a:pt x="2638" y="305545"/>
                          </a:cubicBezTo>
                          <a:cubicBezTo>
                            <a:pt x="-7072" y="331643"/>
                            <a:pt x="11135" y="359560"/>
                            <a:pt x="39052" y="363201"/>
                          </a:cubicBezTo>
                          <a:cubicBezTo>
                            <a:pt x="124019" y="374732"/>
                            <a:pt x="337648" y="391726"/>
                            <a:pt x="747915" y="358346"/>
                          </a:cubicBezTo>
                          <a:cubicBezTo>
                            <a:pt x="776439" y="355919"/>
                            <a:pt x="798894" y="332856"/>
                            <a:pt x="800108" y="304332"/>
                          </a:cubicBezTo>
                          <a:close/>
                        </a:path>
                      </a:pathLst>
                    </a:custGeom>
                    <a:solidFill>
                      <a:srgbClr val="F2F2F2"/>
                    </a:solidFill>
                    <a:ln w="605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p:txBody>
                </p:sp>
                <p:sp>
                  <p:nvSpPr>
                    <p:cNvPr id="21" name="Freeform: Shape 20">
                      <a:extLst>
                        <a:ext uri="{FF2B5EF4-FFF2-40B4-BE49-F238E27FC236}">
                          <a16:creationId xmlns:a16="http://schemas.microsoft.com/office/drawing/2014/main" id="{92CAEB3A-0307-BA86-A9E4-2B90A6726A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342072" y="9146084"/>
                      <a:ext cx="828414" cy="405076"/>
                    </a:xfrm>
                    <a:custGeom>
                      <a:avLst/>
                      <a:gdLst>
                        <a:gd name="connsiteX0" fmla="*/ 329050 w 828414"/>
                        <a:gd name="connsiteY0" fmla="*/ 405077 h 405076"/>
                        <a:gd name="connsiteX1" fmla="*/ 50482 w 828414"/>
                        <a:gd name="connsiteY1" fmla="*/ 390511 h 405076"/>
                        <a:gd name="connsiteX2" fmla="*/ 7999 w 828414"/>
                        <a:gd name="connsiteY2" fmla="*/ 362594 h 405076"/>
                        <a:gd name="connsiteX3" fmla="*/ 3750 w 828414"/>
                        <a:gd name="connsiteY3" fmla="*/ 314648 h 405076"/>
                        <a:gd name="connsiteX4" fmla="*/ 368499 w 828414"/>
                        <a:gd name="connsiteY4" fmla="*/ 22728 h 405076"/>
                        <a:gd name="connsiteX5" fmla="*/ 478348 w 828414"/>
                        <a:gd name="connsiteY5" fmla="*/ 272 h 405076"/>
                        <a:gd name="connsiteX6" fmla="*/ 573025 w 828414"/>
                        <a:gd name="connsiteY6" fmla="*/ 5735 h 405076"/>
                        <a:gd name="connsiteX7" fmla="*/ 604584 w 828414"/>
                        <a:gd name="connsiteY7" fmla="*/ 40935 h 405076"/>
                        <a:gd name="connsiteX8" fmla="*/ 604584 w 828414"/>
                        <a:gd name="connsiteY8" fmla="*/ 57928 h 405076"/>
                        <a:gd name="connsiteX9" fmla="*/ 756310 w 828414"/>
                        <a:gd name="connsiteY9" fmla="*/ 4521 h 405076"/>
                        <a:gd name="connsiteX10" fmla="*/ 772089 w 828414"/>
                        <a:gd name="connsiteY10" fmla="*/ 9376 h 405076"/>
                        <a:gd name="connsiteX11" fmla="*/ 827317 w 828414"/>
                        <a:gd name="connsiteY11" fmla="*/ 318896 h 405076"/>
                        <a:gd name="connsiteX12" fmla="*/ 762379 w 828414"/>
                        <a:gd name="connsiteY12" fmla="*/ 385656 h 405076"/>
                        <a:gd name="connsiteX13" fmla="*/ 329050 w 828414"/>
                        <a:gd name="connsiteY13" fmla="*/ 405077 h 405076"/>
                        <a:gd name="connsiteX14" fmla="*/ 466210 w 828414"/>
                        <a:gd name="connsiteY14" fmla="*/ 26976 h 405076"/>
                        <a:gd name="connsiteX15" fmla="*/ 380637 w 828414"/>
                        <a:gd name="connsiteY15" fmla="*/ 47004 h 405076"/>
                        <a:gd name="connsiteX16" fmla="*/ 29240 w 828414"/>
                        <a:gd name="connsiteY16" fmla="*/ 323752 h 405076"/>
                        <a:gd name="connsiteX17" fmla="*/ 31668 w 828414"/>
                        <a:gd name="connsiteY17" fmla="*/ 348635 h 405076"/>
                        <a:gd name="connsiteX18" fmla="*/ 54730 w 828414"/>
                        <a:gd name="connsiteY18" fmla="*/ 363807 h 405076"/>
                        <a:gd name="connsiteX19" fmla="*/ 760558 w 828414"/>
                        <a:gd name="connsiteY19" fmla="*/ 358952 h 405076"/>
                        <a:gd name="connsiteX20" fmla="*/ 800613 w 828414"/>
                        <a:gd name="connsiteY20" fmla="*/ 317683 h 405076"/>
                        <a:gd name="connsiteX21" fmla="*/ 756310 w 828414"/>
                        <a:gd name="connsiteY21" fmla="*/ 33652 h 405076"/>
                        <a:gd name="connsiteX22" fmla="*/ 596087 w 828414"/>
                        <a:gd name="connsiteY22" fmla="*/ 90094 h 405076"/>
                        <a:gd name="connsiteX23" fmla="*/ 583949 w 828414"/>
                        <a:gd name="connsiteY23" fmla="*/ 88273 h 405076"/>
                        <a:gd name="connsiteX24" fmla="*/ 578487 w 828414"/>
                        <a:gd name="connsiteY24" fmla="*/ 77349 h 405076"/>
                        <a:gd name="connsiteX25" fmla="*/ 578487 w 828414"/>
                        <a:gd name="connsiteY25" fmla="*/ 41542 h 405076"/>
                        <a:gd name="connsiteX26" fmla="*/ 572418 w 828414"/>
                        <a:gd name="connsiteY26" fmla="*/ 33045 h 405076"/>
                        <a:gd name="connsiteX27" fmla="*/ 477741 w 828414"/>
                        <a:gd name="connsiteY27" fmla="*/ 27583 h 405076"/>
                        <a:gd name="connsiteX28" fmla="*/ 466210 w 828414"/>
                        <a:gd name="connsiteY28" fmla="*/ 26976 h 405076"/>
                        <a:gd name="connsiteX29" fmla="*/ 813965 w 828414"/>
                        <a:gd name="connsiteY29" fmla="*/ 317683 h 405076"/>
                        <a:gd name="connsiteX30" fmla="*/ 813965 w 828414"/>
                        <a:gd name="connsiteY30" fmla="*/ 317683 h 405076"/>
                        <a:gd name="connsiteX31" fmla="*/ 813965 w 828414"/>
                        <a:gd name="connsiteY31" fmla="*/ 317683 h 4050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828414" h="405076">
                          <a:moveTo>
                            <a:pt x="329050" y="405077"/>
                          </a:moveTo>
                          <a:cubicBezTo>
                            <a:pt x="190676" y="405077"/>
                            <a:pt x="101462" y="397187"/>
                            <a:pt x="50482" y="390511"/>
                          </a:cubicBezTo>
                          <a:cubicBezTo>
                            <a:pt x="32882" y="388083"/>
                            <a:pt x="17102" y="377766"/>
                            <a:pt x="7999" y="362594"/>
                          </a:cubicBezTo>
                          <a:cubicBezTo>
                            <a:pt x="-1105" y="348028"/>
                            <a:pt x="-2319" y="330428"/>
                            <a:pt x="3750" y="314648"/>
                          </a:cubicBezTo>
                          <a:cubicBezTo>
                            <a:pt x="49268" y="193268"/>
                            <a:pt x="251974" y="79777"/>
                            <a:pt x="368499" y="22728"/>
                          </a:cubicBezTo>
                          <a:cubicBezTo>
                            <a:pt x="403092" y="5735"/>
                            <a:pt x="440720" y="-1548"/>
                            <a:pt x="478348" y="272"/>
                          </a:cubicBezTo>
                          <a:lnTo>
                            <a:pt x="573025" y="5735"/>
                          </a:lnTo>
                          <a:cubicBezTo>
                            <a:pt x="590625" y="6949"/>
                            <a:pt x="604584" y="22121"/>
                            <a:pt x="604584" y="40935"/>
                          </a:cubicBezTo>
                          <a:lnTo>
                            <a:pt x="604584" y="57928"/>
                          </a:lnTo>
                          <a:lnTo>
                            <a:pt x="756310" y="4521"/>
                          </a:lnTo>
                          <a:cubicBezTo>
                            <a:pt x="762379" y="2700"/>
                            <a:pt x="768448" y="4521"/>
                            <a:pt x="772089" y="9376"/>
                          </a:cubicBezTo>
                          <a:cubicBezTo>
                            <a:pt x="828531" y="90701"/>
                            <a:pt x="830959" y="238179"/>
                            <a:pt x="827317" y="318896"/>
                          </a:cubicBezTo>
                          <a:cubicBezTo>
                            <a:pt x="825497" y="354097"/>
                            <a:pt x="797579" y="383229"/>
                            <a:pt x="762379" y="385656"/>
                          </a:cubicBezTo>
                          <a:cubicBezTo>
                            <a:pt x="582129" y="400221"/>
                            <a:pt x="440113" y="405077"/>
                            <a:pt x="329050" y="405077"/>
                          </a:cubicBezTo>
                          <a:close/>
                          <a:moveTo>
                            <a:pt x="466210" y="26976"/>
                          </a:moveTo>
                          <a:cubicBezTo>
                            <a:pt x="437079" y="26976"/>
                            <a:pt x="407341" y="33652"/>
                            <a:pt x="380637" y="47004"/>
                          </a:cubicBezTo>
                          <a:cubicBezTo>
                            <a:pt x="289601" y="91308"/>
                            <a:pt x="72937" y="207227"/>
                            <a:pt x="29240" y="323752"/>
                          </a:cubicBezTo>
                          <a:cubicBezTo>
                            <a:pt x="26206" y="331642"/>
                            <a:pt x="26813" y="340745"/>
                            <a:pt x="31668" y="348635"/>
                          </a:cubicBezTo>
                          <a:cubicBezTo>
                            <a:pt x="36523" y="357131"/>
                            <a:pt x="45020" y="362594"/>
                            <a:pt x="54730" y="363807"/>
                          </a:cubicBezTo>
                          <a:cubicBezTo>
                            <a:pt x="145159" y="375945"/>
                            <a:pt x="357575" y="391725"/>
                            <a:pt x="760558" y="358952"/>
                          </a:cubicBezTo>
                          <a:cubicBezTo>
                            <a:pt x="782406" y="357131"/>
                            <a:pt x="800007" y="339531"/>
                            <a:pt x="800613" y="317683"/>
                          </a:cubicBezTo>
                          <a:cubicBezTo>
                            <a:pt x="804255" y="243641"/>
                            <a:pt x="802434" y="110122"/>
                            <a:pt x="756310" y="33652"/>
                          </a:cubicBezTo>
                          <a:lnTo>
                            <a:pt x="596087" y="90094"/>
                          </a:lnTo>
                          <a:cubicBezTo>
                            <a:pt x="591839" y="91308"/>
                            <a:pt x="587591" y="90701"/>
                            <a:pt x="583949" y="88273"/>
                          </a:cubicBezTo>
                          <a:cubicBezTo>
                            <a:pt x="580308" y="85846"/>
                            <a:pt x="578487" y="81597"/>
                            <a:pt x="578487" y="77349"/>
                          </a:cubicBezTo>
                          <a:lnTo>
                            <a:pt x="578487" y="41542"/>
                          </a:lnTo>
                          <a:cubicBezTo>
                            <a:pt x="578487" y="37294"/>
                            <a:pt x="575453" y="33652"/>
                            <a:pt x="572418" y="33045"/>
                          </a:cubicBezTo>
                          <a:lnTo>
                            <a:pt x="477741" y="27583"/>
                          </a:lnTo>
                          <a:cubicBezTo>
                            <a:pt x="473493" y="26976"/>
                            <a:pt x="469852" y="26976"/>
                            <a:pt x="466210" y="26976"/>
                          </a:cubicBezTo>
                          <a:close/>
                          <a:moveTo>
                            <a:pt x="813965" y="317683"/>
                          </a:moveTo>
                          <a:lnTo>
                            <a:pt x="813965" y="317683"/>
                          </a:lnTo>
                          <a:lnTo>
                            <a:pt x="813965" y="317683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605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p:txBody>
                </p:sp>
              </p:grpSp>
              <p:sp>
                <p:nvSpPr>
                  <p:cNvPr id="22" name="Freeform: Shape 21">
                    <a:extLst>
                      <a:ext uri="{FF2B5EF4-FFF2-40B4-BE49-F238E27FC236}">
                        <a16:creationId xmlns:a16="http://schemas.microsoft.com/office/drawing/2014/main" id="{82EC1B01-2774-4E75-D80C-AB2A3D0D0AA6}"/>
                      </a:ext>
                    </a:extLst>
                  </p:cNvPr>
                  <p:cNvSpPr/>
                  <p:nvPr/>
                </p:nvSpPr>
                <p:spPr>
                  <a:xfrm>
                    <a:off x="4454895" y="9420019"/>
                    <a:ext cx="642323" cy="47995"/>
                  </a:xfrm>
                  <a:custGeom>
                    <a:avLst/>
                    <a:gdLst>
                      <a:gd name="connsiteX0" fmla="*/ 265386 w 642323"/>
                      <a:gd name="connsiteY0" fmla="*/ 47996 h 47995"/>
                      <a:gd name="connsiteX1" fmla="*/ 11701 w 642323"/>
                      <a:gd name="connsiteY1" fmla="*/ 35251 h 47995"/>
                      <a:gd name="connsiteX2" fmla="*/ 169 w 642323"/>
                      <a:gd name="connsiteY2" fmla="*/ 20078 h 47995"/>
                      <a:gd name="connsiteX3" fmla="*/ 15342 w 642323"/>
                      <a:gd name="connsiteY3" fmla="*/ 8547 h 47995"/>
                      <a:gd name="connsiteX4" fmla="*/ 627100 w 642323"/>
                      <a:gd name="connsiteY4" fmla="*/ 51 h 47995"/>
                      <a:gd name="connsiteX5" fmla="*/ 642272 w 642323"/>
                      <a:gd name="connsiteY5" fmla="*/ 12189 h 47995"/>
                      <a:gd name="connsiteX6" fmla="*/ 630134 w 642323"/>
                      <a:gd name="connsiteY6" fmla="*/ 27362 h 47995"/>
                      <a:gd name="connsiteX7" fmla="*/ 265386 w 642323"/>
                      <a:gd name="connsiteY7" fmla="*/ 47996 h 479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42323" h="47995">
                        <a:moveTo>
                          <a:pt x="265386" y="47996"/>
                        </a:moveTo>
                        <a:cubicBezTo>
                          <a:pt x="108198" y="47996"/>
                          <a:pt x="12914" y="35251"/>
                          <a:pt x="11701" y="35251"/>
                        </a:cubicBezTo>
                        <a:cubicBezTo>
                          <a:pt x="4418" y="34037"/>
                          <a:pt x="-1044" y="27362"/>
                          <a:pt x="169" y="20078"/>
                        </a:cubicBezTo>
                        <a:cubicBezTo>
                          <a:pt x="1383" y="12796"/>
                          <a:pt x="8059" y="7334"/>
                          <a:pt x="15342" y="8547"/>
                        </a:cubicBezTo>
                        <a:cubicBezTo>
                          <a:pt x="17770" y="9155"/>
                          <a:pt x="265386" y="41320"/>
                          <a:pt x="627100" y="51"/>
                        </a:cubicBezTo>
                        <a:cubicBezTo>
                          <a:pt x="634383" y="-556"/>
                          <a:pt x="641059" y="4299"/>
                          <a:pt x="642272" y="12189"/>
                        </a:cubicBezTo>
                        <a:cubicBezTo>
                          <a:pt x="642879" y="19472"/>
                          <a:pt x="638024" y="26147"/>
                          <a:pt x="630134" y="27362"/>
                        </a:cubicBezTo>
                        <a:cubicBezTo>
                          <a:pt x="488726" y="43141"/>
                          <a:pt x="364311" y="47996"/>
                          <a:pt x="265386" y="4799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60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  <p:sp>
                <p:nvSpPr>
                  <p:cNvPr id="23" name="Freeform: Shape 22">
                    <a:extLst>
                      <a:ext uri="{FF2B5EF4-FFF2-40B4-BE49-F238E27FC236}">
                        <a16:creationId xmlns:a16="http://schemas.microsoft.com/office/drawing/2014/main" id="{0CBE09B3-331F-A52A-C13A-B933E4C7A60E}"/>
                      </a:ext>
                    </a:extLst>
                  </p:cNvPr>
                  <p:cNvSpPr/>
                  <p:nvPr/>
                </p:nvSpPr>
                <p:spPr>
                  <a:xfrm>
                    <a:off x="4647365" y="9206353"/>
                    <a:ext cx="190742" cy="143316"/>
                  </a:xfrm>
                  <a:custGeom>
                    <a:avLst/>
                    <a:gdLst>
                      <a:gd name="connsiteX0" fmla="*/ 13439 w 190742"/>
                      <a:gd name="connsiteY0" fmla="*/ 143316 h 143316"/>
                      <a:gd name="connsiteX1" fmla="*/ 2515 w 190742"/>
                      <a:gd name="connsiteY1" fmla="*/ 137855 h 143316"/>
                      <a:gd name="connsiteX2" fmla="*/ 5550 w 190742"/>
                      <a:gd name="connsiteY2" fmla="*/ 119040 h 143316"/>
                      <a:gd name="connsiteX3" fmla="*/ 169413 w 190742"/>
                      <a:gd name="connsiteY3" fmla="*/ 2515 h 143316"/>
                      <a:gd name="connsiteX4" fmla="*/ 188227 w 190742"/>
                      <a:gd name="connsiteY4" fmla="*/ 5549 h 143316"/>
                      <a:gd name="connsiteX5" fmla="*/ 185193 w 190742"/>
                      <a:gd name="connsiteY5" fmla="*/ 24363 h 143316"/>
                      <a:gd name="connsiteX6" fmla="*/ 21329 w 190742"/>
                      <a:gd name="connsiteY6" fmla="*/ 140889 h 143316"/>
                      <a:gd name="connsiteX7" fmla="*/ 13439 w 190742"/>
                      <a:gd name="connsiteY7" fmla="*/ 143316 h 143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0742" h="143316">
                        <a:moveTo>
                          <a:pt x="13439" y="143316"/>
                        </a:moveTo>
                        <a:cubicBezTo>
                          <a:pt x="9191" y="143316"/>
                          <a:pt x="4943" y="141496"/>
                          <a:pt x="2515" y="137855"/>
                        </a:cubicBezTo>
                        <a:cubicBezTo>
                          <a:pt x="-1733" y="131786"/>
                          <a:pt x="-519" y="123289"/>
                          <a:pt x="5550" y="119040"/>
                        </a:cubicBezTo>
                        <a:lnTo>
                          <a:pt x="169413" y="2515"/>
                        </a:lnTo>
                        <a:cubicBezTo>
                          <a:pt x="175482" y="-1733"/>
                          <a:pt x="183979" y="-520"/>
                          <a:pt x="188227" y="5549"/>
                        </a:cubicBezTo>
                        <a:cubicBezTo>
                          <a:pt x="192476" y="11619"/>
                          <a:pt x="191262" y="20115"/>
                          <a:pt x="185193" y="24363"/>
                        </a:cubicBezTo>
                        <a:lnTo>
                          <a:pt x="21329" y="140889"/>
                        </a:lnTo>
                        <a:cubicBezTo>
                          <a:pt x="18901" y="142709"/>
                          <a:pt x="15867" y="143316"/>
                          <a:pt x="13439" y="143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60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</p:grpSp>
          </p:grpSp>
          <p:grpSp>
            <p:nvGrpSpPr>
              <p:cNvPr id="24" name="Graphic 58">
                <a:extLst>
                  <a:ext uri="{FF2B5EF4-FFF2-40B4-BE49-F238E27FC236}">
                    <a16:creationId xmlns:a16="http://schemas.microsoft.com/office/drawing/2014/main" id="{B8956F79-C6F5-48FB-09A6-59BAF1CB9C16}"/>
                  </a:ext>
                </a:extLst>
              </p:cNvPr>
              <p:cNvGrpSpPr/>
              <p:nvPr/>
            </p:nvGrpSpPr>
            <p:grpSpPr>
              <a:xfrm>
                <a:off x="4791618" y="5302842"/>
                <a:ext cx="1786753" cy="3687540"/>
                <a:chOff x="4791618" y="5302842"/>
                <a:chExt cx="1786753" cy="3687540"/>
              </a:xfrm>
            </p:grpSpPr>
            <p:sp>
              <p:nvSpPr>
                <p:cNvPr id="25" name="Freeform: Shape 24">
                  <a:extLst>
                    <a:ext uri="{FF2B5EF4-FFF2-40B4-BE49-F238E27FC236}">
                      <a16:creationId xmlns:a16="http://schemas.microsoft.com/office/drawing/2014/main" id="{8422FEC7-446D-F4C4-BAF2-45AEC069728B}"/>
                    </a:ext>
                  </a:extLst>
                </p:cNvPr>
                <p:cNvSpPr/>
                <p:nvPr/>
              </p:nvSpPr>
              <p:spPr>
                <a:xfrm>
                  <a:off x="4791618" y="5302842"/>
                  <a:ext cx="1786753" cy="3687540"/>
                </a:xfrm>
                <a:custGeom>
                  <a:avLst/>
                  <a:gdLst>
                    <a:gd name="connsiteX0" fmla="*/ 260639 w 1786753"/>
                    <a:gd name="connsiteY0" fmla="*/ 199671 h 3687540"/>
                    <a:gd name="connsiteX1" fmla="*/ 8775 w 1786753"/>
                    <a:gd name="connsiteY1" fmla="*/ 3679044 h 3687540"/>
                    <a:gd name="connsiteX2" fmla="*/ 347426 w 1786753"/>
                    <a:gd name="connsiteY2" fmla="*/ 3687541 h 3687540"/>
                    <a:gd name="connsiteX3" fmla="*/ 905170 w 1786753"/>
                    <a:gd name="connsiteY3" fmla="*/ 1218054 h 3687540"/>
                    <a:gd name="connsiteX4" fmla="*/ 1430747 w 1786753"/>
                    <a:gd name="connsiteY4" fmla="*/ 3666906 h 3687540"/>
                    <a:gd name="connsiteX5" fmla="*/ 1737233 w 1786753"/>
                    <a:gd name="connsiteY5" fmla="*/ 3657802 h 3687540"/>
                    <a:gd name="connsiteX6" fmla="*/ 1786392 w 1786753"/>
                    <a:gd name="connsiteY6" fmla="*/ 2266175 h 3687540"/>
                    <a:gd name="connsiteX7" fmla="*/ 1657729 w 1786753"/>
                    <a:gd name="connsiteY7" fmla="*/ 750132 h 3687540"/>
                    <a:gd name="connsiteX8" fmla="*/ 1532100 w 1786753"/>
                    <a:gd name="connsiteY8" fmla="*/ 325907 h 3687540"/>
                    <a:gd name="connsiteX9" fmla="*/ 1416789 w 1786753"/>
                    <a:gd name="connsiteY9" fmla="*/ 0 h 3687540"/>
                    <a:gd name="connsiteX10" fmla="*/ 260639 w 1786753"/>
                    <a:gd name="connsiteY10" fmla="*/ 199671 h 3687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86753" h="3687540">
                      <a:moveTo>
                        <a:pt x="260639" y="199671"/>
                      </a:moveTo>
                      <a:cubicBezTo>
                        <a:pt x="260639" y="199671"/>
                        <a:pt x="-56164" y="2296520"/>
                        <a:pt x="8775" y="3679044"/>
                      </a:cubicBezTo>
                      <a:lnTo>
                        <a:pt x="347426" y="3687541"/>
                      </a:lnTo>
                      <a:cubicBezTo>
                        <a:pt x="347426" y="3687541"/>
                        <a:pt x="723706" y="1567023"/>
                        <a:pt x="905170" y="1218054"/>
                      </a:cubicBezTo>
                      <a:cubicBezTo>
                        <a:pt x="905170" y="1218054"/>
                        <a:pt x="1411327" y="3160749"/>
                        <a:pt x="1430747" y="3666906"/>
                      </a:cubicBezTo>
                      <a:lnTo>
                        <a:pt x="1737233" y="3657802"/>
                      </a:lnTo>
                      <a:cubicBezTo>
                        <a:pt x="1737233" y="3657802"/>
                        <a:pt x="1783965" y="2582978"/>
                        <a:pt x="1786392" y="2266175"/>
                      </a:cubicBezTo>
                      <a:cubicBezTo>
                        <a:pt x="1793068" y="1358248"/>
                        <a:pt x="1705674" y="946161"/>
                        <a:pt x="1657729" y="750132"/>
                      </a:cubicBezTo>
                      <a:cubicBezTo>
                        <a:pt x="1613425" y="570489"/>
                        <a:pt x="1566087" y="424225"/>
                        <a:pt x="1532100" y="325907"/>
                      </a:cubicBezTo>
                      <a:lnTo>
                        <a:pt x="1416789" y="0"/>
                      </a:lnTo>
                      <a:lnTo>
                        <a:pt x="260639" y="19967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60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26" name="Freeform: Shape 25">
                  <a:extLst>
                    <a:ext uri="{FF2B5EF4-FFF2-40B4-BE49-F238E27FC236}">
                      <a16:creationId xmlns:a16="http://schemas.microsoft.com/office/drawing/2014/main" id="{9FD0F588-AA79-13CF-C823-9CEB45062F6A}"/>
                    </a:ext>
                  </a:extLst>
                </p:cNvPr>
                <p:cNvSpPr/>
                <p:nvPr/>
              </p:nvSpPr>
              <p:spPr>
                <a:xfrm>
                  <a:off x="5468208" y="6235268"/>
                  <a:ext cx="245993" cy="383946"/>
                </a:xfrm>
                <a:custGeom>
                  <a:avLst/>
                  <a:gdLst>
                    <a:gd name="connsiteX0" fmla="*/ 232828 w 245993"/>
                    <a:gd name="connsiteY0" fmla="*/ 383947 h 383946"/>
                    <a:gd name="connsiteX1" fmla="*/ 219476 w 245993"/>
                    <a:gd name="connsiteY1" fmla="*/ 373629 h 383946"/>
                    <a:gd name="connsiteX2" fmla="*/ 161820 w 245993"/>
                    <a:gd name="connsiteY2" fmla="*/ 143006 h 383946"/>
                    <a:gd name="connsiteX3" fmla="*/ 47115 w 245993"/>
                    <a:gd name="connsiteY3" fmla="*/ 34371 h 383946"/>
                    <a:gd name="connsiteX4" fmla="*/ 10701 w 245993"/>
                    <a:gd name="connsiteY4" fmla="*/ 26481 h 383946"/>
                    <a:gd name="connsiteX5" fmla="*/ 384 w 245993"/>
                    <a:gd name="connsiteY5" fmla="*/ 10701 h 383946"/>
                    <a:gd name="connsiteX6" fmla="*/ 16163 w 245993"/>
                    <a:gd name="connsiteY6" fmla="*/ 384 h 383946"/>
                    <a:gd name="connsiteX7" fmla="*/ 52578 w 245993"/>
                    <a:gd name="connsiteY7" fmla="*/ 8274 h 383946"/>
                    <a:gd name="connsiteX8" fmla="*/ 187917 w 245993"/>
                    <a:gd name="connsiteY8" fmla="*/ 136330 h 383946"/>
                    <a:gd name="connsiteX9" fmla="*/ 245573 w 245993"/>
                    <a:gd name="connsiteY9" fmla="*/ 366953 h 383946"/>
                    <a:gd name="connsiteX10" fmla="*/ 235862 w 245993"/>
                    <a:gd name="connsiteY10" fmla="*/ 383340 h 383946"/>
                    <a:gd name="connsiteX11" fmla="*/ 232828 w 245993"/>
                    <a:gd name="connsiteY11" fmla="*/ 383947 h 383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45993" h="383946">
                      <a:moveTo>
                        <a:pt x="232828" y="383947"/>
                      </a:moveTo>
                      <a:cubicBezTo>
                        <a:pt x="226759" y="383947"/>
                        <a:pt x="221297" y="379698"/>
                        <a:pt x="219476" y="373629"/>
                      </a:cubicBezTo>
                      <a:lnTo>
                        <a:pt x="161820" y="143006"/>
                      </a:lnTo>
                      <a:cubicBezTo>
                        <a:pt x="147254" y="88385"/>
                        <a:pt x="103558" y="46509"/>
                        <a:pt x="47115" y="34371"/>
                      </a:cubicBezTo>
                      <a:lnTo>
                        <a:pt x="10701" y="26481"/>
                      </a:lnTo>
                      <a:cubicBezTo>
                        <a:pt x="3418" y="24660"/>
                        <a:pt x="-1437" y="17984"/>
                        <a:pt x="384" y="10701"/>
                      </a:cubicBezTo>
                      <a:cubicBezTo>
                        <a:pt x="2205" y="3418"/>
                        <a:pt x="8881" y="-1437"/>
                        <a:pt x="16163" y="384"/>
                      </a:cubicBezTo>
                      <a:lnTo>
                        <a:pt x="52578" y="8274"/>
                      </a:lnTo>
                      <a:cubicBezTo>
                        <a:pt x="118730" y="22233"/>
                        <a:pt x="170317" y="71392"/>
                        <a:pt x="187917" y="136330"/>
                      </a:cubicBezTo>
                      <a:lnTo>
                        <a:pt x="245573" y="366953"/>
                      </a:lnTo>
                      <a:cubicBezTo>
                        <a:pt x="247393" y="374236"/>
                        <a:pt x="243145" y="381519"/>
                        <a:pt x="235862" y="383340"/>
                      </a:cubicBezTo>
                      <a:cubicBezTo>
                        <a:pt x="235255" y="383340"/>
                        <a:pt x="234042" y="383947"/>
                        <a:pt x="232828" y="383947"/>
                      </a:cubicBezTo>
                      <a:close/>
                    </a:path>
                  </a:pathLst>
                </a:custGeom>
                <a:solidFill>
                  <a:srgbClr val="F2F2F2"/>
                </a:solidFill>
                <a:ln w="60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</p:grpSp>
        </p:grpSp>
        <p:grpSp>
          <p:nvGrpSpPr>
            <p:cNvPr id="27" name="Graphic 58">
              <a:extLst>
                <a:ext uri="{FF2B5EF4-FFF2-40B4-BE49-F238E27FC236}">
                  <a16:creationId xmlns:a16="http://schemas.microsoft.com/office/drawing/2014/main" id="{F452D454-2EDC-CD6A-3D3D-E7B5A86129AE}"/>
                </a:ext>
              </a:extLst>
            </p:cNvPr>
            <p:cNvGrpSpPr/>
            <p:nvPr/>
          </p:nvGrpSpPr>
          <p:grpSpPr>
            <a:xfrm>
              <a:off x="4013518" y="2786184"/>
              <a:ext cx="3263907" cy="3308672"/>
              <a:chOff x="4013518" y="2786184"/>
              <a:chExt cx="3263907" cy="3308672"/>
            </a:xfrm>
          </p:grpSpPr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1E53DE9A-29C8-C5E5-D1FA-C984A08A6866}"/>
                  </a:ext>
                </a:extLst>
              </p:cNvPr>
              <p:cNvSpPr/>
              <p:nvPr/>
            </p:nvSpPr>
            <p:spPr>
              <a:xfrm>
                <a:off x="4793074" y="5198009"/>
                <a:ext cx="1593541" cy="896847"/>
              </a:xfrm>
              <a:custGeom>
                <a:avLst/>
                <a:gdLst>
                  <a:gd name="connsiteX0" fmla="*/ 525007 w 1593541"/>
                  <a:gd name="connsiteY0" fmla="*/ 896842 h 896847"/>
                  <a:gd name="connsiteX1" fmla="*/ 3070 w 1593541"/>
                  <a:gd name="connsiteY1" fmla="*/ 550300 h 896847"/>
                  <a:gd name="connsiteX2" fmla="*/ 721036 w 1593541"/>
                  <a:gd name="connsiteY2" fmla="*/ 5302 h 896847"/>
                  <a:gd name="connsiteX3" fmla="*/ 1505154 w 1593541"/>
                  <a:gd name="connsiteY3" fmla="*/ 583073 h 896847"/>
                  <a:gd name="connsiteX4" fmla="*/ 525007 w 1593541"/>
                  <a:gd name="connsiteY4" fmla="*/ 896842 h 896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3541" h="896847">
                    <a:moveTo>
                      <a:pt x="525007" y="896842"/>
                    </a:moveTo>
                    <a:cubicBezTo>
                      <a:pt x="525007" y="896842"/>
                      <a:pt x="-46696" y="856179"/>
                      <a:pt x="3070" y="550300"/>
                    </a:cubicBezTo>
                    <a:cubicBezTo>
                      <a:pt x="52836" y="244421"/>
                      <a:pt x="444895" y="55068"/>
                      <a:pt x="721036" y="5302"/>
                    </a:cubicBezTo>
                    <a:cubicBezTo>
                      <a:pt x="997177" y="-44465"/>
                      <a:pt x="1871723" y="264449"/>
                      <a:pt x="1505154" y="583073"/>
                    </a:cubicBezTo>
                    <a:cubicBezTo>
                      <a:pt x="1138585" y="902304"/>
                      <a:pt x="525007" y="896842"/>
                      <a:pt x="525007" y="896842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grpSp>
            <p:nvGrpSpPr>
              <p:cNvPr id="29" name="Graphic 58">
                <a:extLst>
                  <a:ext uri="{FF2B5EF4-FFF2-40B4-BE49-F238E27FC236}">
                    <a16:creationId xmlns:a16="http://schemas.microsoft.com/office/drawing/2014/main" id="{E4084D5C-C25F-26A0-9617-336C84146E2D}"/>
                  </a:ext>
                </a:extLst>
              </p:cNvPr>
              <p:cNvGrpSpPr/>
              <p:nvPr/>
            </p:nvGrpSpPr>
            <p:grpSpPr>
              <a:xfrm>
                <a:off x="4057924" y="2786184"/>
                <a:ext cx="355348" cy="824007"/>
                <a:chOff x="4057924" y="2786184"/>
                <a:chExt cx="355348" cy="824007"/>
              </a:xfrm>
            </p:grpSpPr>
            <p:grpSp>
              <p:nvGrpSpPr>
                <p:cNvPr id="30" name="Graphic 58">
                  <a:extLst>
                    <a:ext uri="{FF2B5EF4-FFF2-40B4-BE49-F238E27FC236}">
                      <a16:creationId xmlns:a16="http://schemas.microsoft.com/office/drawing/2014/main" id="{7BB606C3-A81A-4571-A102-F3D94BADE934}"/>
                    </a:ext>
                  </a:extLst>
                </p:cNvPr>
                <p:cNvGrpSpPr/>
                <p:nvPr/>
              </p:nvGrpSpPr>
              <p:grpSpPr>
                <a:xfrm>
                  <a:off x="4057924" y="2786184"/>
                  <a:ext cx="163028" cy="346981"/>
                  <a:chOff x="4057924" y="2786184"/>
                  <a:chExt cx="163028" cy="346981"/>
                </a:xfrm>
              </p:grpSpPr>
              <p:sp>
                <p:nvSpPr>
                  <p:cNvPr id="31" name="Freeform: Shape 30">
                    <a:extLst>
                      <a:ext uri="{FF2B5EF4-FFF2-40B4-BE49-F238E27FC236}">
                        <a16:creationId xmlns:a16="http://schemas.microsoft.com/office/drawing/2014/main" id="{273B9876-47A0-D62C-2054-AA3968AA69B7}"/>
                      </a:ext>
                    </a:extLst>
                  </p:cNvPr>
                  <p:cNvSpPr/>
                  <p:nvPr/>
                </p:nvSpPr>
                <p:spPr>
                  <a:xfrm>
                    <a:off x="4071678" y="2800013"/>
                    <a:ext cx="135770" cy="319800"/>
                  </a:xfrm>
                  <a:custGeom>
                    <a:avLst/>
                    <a:gdLst>
                      <a:gd name="connsiteX0" fmla="*/ 57480 w 135770"/>
                      <a:gd name="connsiteY0" fmla="*/ 319800 h 319800"/>
                      <a:gd name="connsiteX1" fmla="*/ 1645 w 135770"/>
                      <a:gd name="connsiteY1" fmla="*/ 27273 h 319800"/>
                      <a:gd name="connsiteX2" fmla="*/ 135771 w 135770"/>
                      <a:gd name="connsiteY2" fmla="*/ 238475 h 319800"/>
                      <a:gd name="connsiteX3" fmla="*/ 57480 w 135770"/>
                      <a:gd name="connsiteY3" fmla="*/ 319800 h 319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5770" h="319800">
                        <a:moveTo>
                          <a:pt x="57480" y="319800"/>
                        </a:moveTo>
                        <a:cubicBezTo>
                          <a:pt x="57480" y="319800"/>
                          <a:pt x="16211" y="89177"/>
                          <a:pt x="1645" y="27273"/>
                        </a:cubicBezTo>
                        <a:cubicBezTo>
                          <a:pt x="-14741" y="-43128"/>
                          <a:pt x="95715" y="21204"/>
                          <a:pt x="135771" y="238475"/>
                        </a:cubicBezTo>
                        <a:lnTo>
                          <a:pt x="57480" y="319800"/>
                        </a:lnTo>
                        <a:close/>
                      </a:path>
                    </a:pathLst>
                  </a:custGeom>
                  <a:solidFill>
                    <a:srgbClr val="F2F2F2"/>
                  </a:solidFill>
                  <a:ln w="60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  <p:sp>
                <p:nvSpPr>
                  <p:cNvPr id="32" name="Freeform: Shape 31">
                    <a:extLst>
                      <a:ext uri="{FF2B5EF4-FFF2-40B4-BE49-F238E27FC236}">
                        <a16:creationId xmlns:a16="http://schemas.microsoft.com/office/drawing/2014/main" id="{396B5FDD-D1B7-3715-E16D-D2B316F1B9E8}"/>
                      </a:ext>
                    </a:extLst>
                  </p:cNvPr>
                  <p:cNvSpPr/>
                  <p:nvPr/>
                </p:nvSpPr>
                <p:spPr>
                  <a:xfrm>
                    <a:off x="4057924" y="2786184"/>
                    <a:ext cx="163028" cy="346981"/>
                  </a:xfrm>
                  <a:custGeom>
                    <a:avLst/>
                    <a:gdLst>
                      <a:gd name="connsiteX0" fmla="*/ 71234 w 163028"/>
                      <a:gd name="connsiteY0" fmla="*/ 346982 h 346981"/>
                      <a:gd name="connsiteX1" fmla="*/ 66986 w 163028"/>
                      <a:gd name="connsiteY1" fmla="*/ 346375 h 346981"/>
                      <a:gd name="connsiteX2" fmla="*/ 57883 w 163028"/>
                      <a:gd name="connsiteY2" fmla="*/ 336057 h 346981"/>
                      <a:gd name="connsiteX3" fmla="*/ 2048 w 163028"/>
                      <a:gd name="connsiteY3" fmla="*/ 44137 h 346981"/>
                      <a:gd name="connsiteX4" fmla="*/ 8724 w 163028"/>
                      <a:gd name="connsiteY4" fmla="*/ 5902 h 346981"/>
                      <a:gd name="connsiteX5" fmla="*/ 34820 w 163028"/>
                      <a:gd name="connsiteY5" fmla="*/ 1654 h 346981"/>
                      <a:gd name="connsiteX6" fmla="*/ 162877 w 163028"/>
                      <a:gd name="connsiteY6" fmla="*/ 249877 h 346981"/>
                      <a:gd name="connsiteX7" fmla="*/ 159235 w 163028"/>
                      <a:gd name="connsiteY7" fmla="*/ 262015 h 346981"/>
                      <a:gd name="connsiteX8" fmla="*/ 80945 w 163028"/>
                      <a:gd name="connsiteY8" fmla="*/ 342733 h 346981"/>
                      <a:gd name="connsiteX9" fmla="*/ 71234 w 163028"/>
                      <a:gd name="connsiteY9" fmla="*/ 346982 h 346981"/>
                      <a:gd name="connsiteX10" fmla="*/ 26931 w 163028"/>
                      <a:gd name="connsiteY10" fmla="*/ 27751 h 346981"/>
                      <a:gd name="connsiteX11" fmla="*/ 28144 w 163028"/>
                      <a:gd name="connsiteY11" fmla="*/ 38068 h 346981"/>
                      <a:gd name="connsiteX12" fmla="*/ 79124 w 163028"/>
                      <a:gd name="connsiteY12" fmla="*/ 305105 h 346981"/>
                      <a:gd name="connsiteX13" fmla="*/ 134352 w 163028"/>
                      <a:gd name="connsiteY13" fmla="*/ 248057 h 346981"/>
                      <a:gd name="connsiteX14" fmla="*/ 26931 w 163028"/>
                      <a:gd name="connsiteY14" fmla="*/ 27751 h 346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63028" h="346981">
                        <a:moveTo>
                          <a:pt x="71234" y="346982"/>
                        </a:moveTo>
                        <a:cubicBezTo>
                          <a:pt x="70021" y="346982"/>
                          <a:pt x="68807" y="346982"/>
                          <a:pt x="66986" y="346375"/>
                        </a:cubicBezTo>
                        <a:cubicBezTo>
                          <a:pt x="62131" y="345161"/>
                          <a:pt x="58490" y="340913"/>
                          <a:pt x="57883" y="336057"/>
                        </a:cubicBezTo>
                        <a:cubicBezTo>
                          <a:pt x="57276" y="333630"/>
                          <a:pt x="16613" y="104828"/>
                          <a:pt x="2048" y="44137"/>
                        </a:cubicBezTo>
                        <a:cubicBezTo>
                          <a:pt x="-2201" y="26537"/>
                          <a:pt x="227" y="13792"/>
                          <a:pt x="8724" y="5902"/>
                        </a:cubicBezTo>
                        <a:cubicBezTo>
                          <a:pt x="12365" y="2261"/>
                          <a:pt x="20862" y="-2594"/>
                          <a:pt x="34820" y="1654"/>
                        </a:cubicBezTo>
                        <a:cubicBezTo>
                          <a:pt x="68807" y="13185"/>
                          <a:pt x="133745" y="90262"/>
                          <a:pt x="162877" y="249877"/>
                        </a:cubicBezTo>
                        <a:cubicBezTo>
                          <a:pt x="163484" y="254126"/>
                          <a:pt x="162270" y="258374"/>
                          <a:pt x="159235" y="262015"/>
                        </a:cubicBezTo>
                        <a:lnTo>
                          <a:pt x="80945" y="342733"/>
                        </a:lnTo>
                        <a:cubicBezTo>
                          <a:pt x="77910" y="345161"/>
                          <a:pt x="74876" y="346982"/>
                          <a:pt x="71234" y="346982"/>
                        </a:cubicBezTo>
                        <a:close/>
                        <a:moveTo>
                          <a:pt x="26931" y="27751"/>
                        </a:moveTo>
                        <a:cubicBezTo>
                          <a:pt x="26931" y="29572"/>
                          <a:pt x="26931" y="33213"/>
                          <a:pt x="28144" y="38068"/>
                        </a:cubicBezTo>
                        <a:cubicBezTo>
                          <a:pt x="39676" y="87834"/>
                          <a:pt x="68200" y="242594"/>
                          <a:pt x="79124" y="305105"/>
                        </a:cubicBezTo>
                        <a:lnTo>
                          <a:pt x="134352" y="248057"/>
                        </a:lnTo>
                        <a:cubicBezTo>
                          <a:pt x="107042" y="103614"/>
                          <a:pt x="46958" y="34427"/>
                          <a:pt x="26931" y="2775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60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</p:grpSp>
            <p:grpSp>
              <p:nvGrpSpPr>
                <p:cNvPr id="33" name="Graphic 58">
                  <a:extLst>
                    <a:ext uri="{FF2B5EF4-FFF2-40B4-BE49-F238E27FC236}">
                      <a16:creationId xmlns:a16="http://schemas.microsoft.com/office/drawing/2014/main" id="{0CCE5E3A-1C42-A9ED-04BE-F93F12C24ED8}"/>
                    </a:ext>
                  </a:extLst>
                </p:cNvPr>
                <p:cNvGrpSpPr/>
                <p:nvPr/>
              </p:nvGrpSpPr>
              <p:grpSpPr>
                <a:xfrm>
                  <a:off x="4072289" y="2976568"/>
                  <a:ext cx="340983" cy="633623"/>
                  <a:chOff x="4072289" y="2976568"/>
                  <a:chExt cx="340983" cy="633623"/>
                </a:xfrm>
              </p:grpSpPr>
              <p:sp>
                <p:nvSpPr>
                  <p:cNvPr id="34" name="Freeform: Shape 33">
                    <a:extLst>
                      <a:ext uri="{FF2B5EF4-FFF2-40B4-BE49-F238E27FC236}">
                        <a16:creationId xmlns:a16="http://schemas.microsoft.com/office/drawing/2014/main" id="{18B0127B-ECC2-195D-87FD-01FFC11254F9}"/>
                      </a:ext>
                    </a:extLst>
                  </p:cNvPr>
                  <p:cNvSpPr/>
                  <p:nvPr/>
                </p:nvSpPr>
                <p:spPr>
                  <a:xfrm>
                    <a:off x="4085808" y="2991102"/>
                    <a:ext cx="313908" cy="606344"/>
                  </a:xfrm>
                  <a:custGeom>
                    <a:avLst/>
                    <a:gdLst>
                      <a:gd name="connsiteX0" fmla="*/ 51240 w 313908"/>
                      <a:gd name="connsiteY0" fmla="*/ 94118 h 606344"/>
                      <a:gd name="connsiteX1" fmla="*/ 32426 w 313908"/>
                      <a:gd name="connsiteY1" fmla="*/ 112932 h 606344"/>
                      <a:gd name="connsiteX2" fmla="*/ 260 w 313908"/>
                      <a:gd name="connsiteY2" fmla="*/ 180299 h 606344"/>
                      <a:gd name="connsiteX3" fmla="*/ 73696 w 313908"/>
                      <a:gd name="connsiteY3" fmla="*/ 364190 h 606344"/>
                      <a:gd name="connsiteX4" fmla="*/ 86440 w 313908"/>
                      <a:gd name="connsiteY4" fmla="*/ 417598 h 606344"/>
                      <a:gd name="connsiteX5" fmla="*/ 74302 w 313908"/>
                      <a:gd name="connsiteY5" fmla="*/ 594813 h 606344"/>
                      <a:gd name="connsiteX6" fmla="*/ 260622 w 313908"/>
                      <a:gd name="connsiteY6" fmla="*/ 606344 h 606344"/>
                      <a:gd name="connsiteX7" fmla="*/ 245449 w 313908"/>
                      <a:gd name="connsiteY7" fmla="*/ 464329 h 606344"/>
                      <a:gd name="connsiteX8" fmla="*/ 298250 w 313908"/>
                      <a:gd name="connsiteY8" fmla="*/ 281651 h 606344"/>
                      <a:gd name="connsiteX9" fmla="*/ 268511 w 313908"/>
                      <a:gd name="connsiteY9" fmla="*/ 47994 h 606344"/>
                      <a:gd name="connsiteX10" fmla="*/ 209035 w 313908"/>
                      <a:gd name="connsiteY10" fmla="*/ 70449 h 606344"/>
                      <a:gd name="connsiteX11" fmla="*/ 148951 w 313908"/>
                      <a:gd name="connsiteY11" fmla="*/ 48 h 606344"/>
                      <a:gd name="connsiteX12" fmla="*/ 107682 w 313908"/>
                      <a:gd name="connsiteY12" fmla="*/ 35249 h 606344"/>
                      <a:gd name="connsiteX13" fmla="*/ 51240 w 313908"/>
                      <a:gd name="connsiteY13" fmla="*/ 94118 h 606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313908" h="606344">
                        <a:moveTo>
                          <a:pt x="51240" y="94118"/>
                        </a:moveTo>
                        <a:cubicBezTo>
                          <a:pt x="45171" y="100794"/>
                          <a:pt x="39102" y="106863"/>
                          <a:pt x="32426" y="112932"/>
                        </a:cubicBezTo>
                        <a:cubicBezTo>
                          <a:pt x="21502" y="123250"/>
                          <a:pt x="-2774" y="149347"/>
                          <a:pt x="260" y="180299"/>
                        </a:cubicBezTo>
                        <a:cubicBezTo>
                          <a:pt x="3295" y="210644"/>
                          <a:pt x="51240" y="315031"/>
                          <a:pt x="73696" y="364190"/>
                        </a:cubicBezTo>
                        <a:cubicBezTo>
                          <a:pt x="81585" y="381183"/>
                          <a:pt x="85834" y="398784"/>
                          <a:pt x="86440" y="417598"/>
                        </a:cubicBezTo>
                        <a:cubicBezTo>
                          <a:pt x="87047" y="443087"/>
                          <a:pt x="74302" y="594813"/>
                          <a:pt x="74302" y="594813"/>
                        </a:cubicBezTo>
                        <a:lnTo>
                          <a:pt x="260622" y="606344"/>
                        </a:lnTo>
                        <a:cubicBezTo>
                          <a:pt x="260622" y="606344"/>
                          <a:pt x="253339" y="580247"/>
                          <a:pt x="245449" y="464329"/>
                        </a:cubicBezTo>
                        <a:cubicBezTo>
                          <a:pt x="238166" y="348411"/>
                          <a:pt x="258194" y="398177"/>
                          <a:pt x="298250" y="281651"/>
                        </a:cubicBezTo>
                        <a:cubicBezTo>
                          <a:pt x="338305" y="165126"/>
                          <a:pt x="291574" y="60739"/>
                          <a:pt x="268511" y="47994"/>
                        </a:cubicBezTo>
                        <a:cubicBezTo>
                          <a:pt x="245449" y="35249"/>
                          <a:pt x="209035" y="70449"/>
                          <a:pt x="209035" y="70449"/>
                        </a:cubicBezTo>
                        <a:cubicBezTo>
                          <a:pt x="209035" y="70449"/>
                          <a:pt x="190221" y="1869"/>
                          <a:pt x="148951" y="48"/>
                        </a:cubicBezTo>
                        <a:cubicBezTo>
                          <a:pt x="127103" y="-1165"/>
                          <a:pt x="121641" y="20683"/>
                          <a:pt x="107682" y="35249"/>
                        </a:cubicBezTo>
                        <a:lnTo>
                          <a:pt x="51240" y="94118"/>
                        </a:lnTo>
                        <a:close/>
                      </a:path>
                    </a:pathLst>
                  </a:custGeom>
                  <a:solidFill>
                    <a:srgbClr val="F2F2F2"/>
                  </a:solidFill>
                  <a:ln w="60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  <p:sp>
                <p:nvSpPr>
                  <p:cNvPr id="35" name="Freeform: Shape 34">
                    <a:extLst>
                      <a:ext uri="{FF2B5EF4-FFF2-40B4-BE49-F238E27FC236}">
                        <a16:creationId xmlns:a16="http://schemas.microsoft.com/office/drawing/2014/main" id="{E20CB716-ACDF-49C8-7343-C6F7506F0769}"/>
                      </a:ext>
                    </a:extLst>
                  </p:cNvPr>
                  <p:cNvSpPr/>
                  <p:nvPr/>
                </p:nvSpPr>
                <p:spPr>
                  <a:xfrm>
                    <a:off x="4072289" y="2976568"/>
                    <a:ext cx="340983" cy="633623"/>
                  </a:xfrm>
                  <a:custGeom>
                    <a:avLst/>
                    <a:gdLst>
                      <a:gd name="connsiteX0" fmla="*/ 274141 w 340983"/>
                      <a:gd name="connsiteY0" fmla="*/ 633623 h 633623"/>
                      <a:gd name="connsiteX1" fmla="*/ 273534 w 340983"/>
                      <a:gd name="connsiteY1" fmla="*/ 633623 h 633623"/>
                      <a:gd name="connsiteX2" fmla="*/ 87215 w 340983"/>
                      <a:gd name="connsiteY2" fmla="*/ 622699 h 633623"/>
                      <a:gd name="connsiteX3" fmla="*/ 77504 w 340983"/>
                      <a:gd name="connsiteY3" fmla="*/ 617844 h 633623"/>
                      <a:gd name="connsiteX4" fmla="*/ 74470 w 340983"/>
                      <a:gd name="connsiteY4" fmla="*/ 608134 h 633623"/>
                      <a:gd name="connsiteX5" fmla="*/ 86608 w 340983"/>
                      <a:gd name="connsiteY5" fmla="*/ 432739 h 633623"/>
                      <a:gd name="connsiteX6" fmla="*/ 75077 w 340983"/>
                      <a:gd name="connsiteY6" fmla="*/ 384793 h 633623"/>
                      <a:gd name="connsiteX7" fmla="*/ 427 w 340983"/>
                      <a:gd name="connsiteY7" fmla="*/ 196653 h 633623"/>
                      <a:gd name="connsiteX8" fmla="*/ 36842 w 340983"/>
                      <a:gd name="connsiteY8" fmla="*/ 117756 h 633623"/>
                      <a:gd name="connsiteX9" fmla="*/ 55049 w 340983"/>
                      <a:gd name="connsiteY9" fmla="*/ 99549 h 633623"/>
                      <a:gd name="connsiteX10" fmla="*/ 112098 w 340983"/>
                      <a:gd name="connsiteY10" fmla="*/ 39466 h 633623"/>
                      <a:gd name="connsiteX11" fmla="*/ 121808 w 340983"/>
                      <a:gd name="connsiteY11" fmla="*/ 26721 h 633623"/>
                      <a:gd name="connsiteX12" fmla="*/ 163684 w 340983"/>
                      <a:gd name="connsiteY12" fmla="*/ 17 h 633623"/>
                      <a:gd name="connsiteX13" fmla="*/ 229230 w 340983"/>
                      <a:gd name="connsiteY13" fmla="*/ 61921 h 633623"/>
                      <a:gd name="connsiteX14" fmla="*/ 288706 w 340983"/>
                      <a:gd name="connsiteY14" fmla="*/ 50390 h 633623"/>
                      <a:gd name="connsiteX15" fmla="*/ 324513 w 340983"/>
                      <a:gd name="connsiteY15" fmla="*/ 300434 h 633623"/>
                      <a:gd name="connsiteX16" fmla="*/ 285672 w 340983"/>
                      <a:gd name="connsiteY16" fmla="*/ 382973 h 633623"/>
                      <a:gd name="connsiteX17" fmla="*/ 272320 w 340983"/>
                      <a:gd name="connsiteY17" fmla="*/ 477649 h 633623"/>
                      <a:gd name="connsiteX18" fmla="*/ 286886 w 340983"/>
                      <a:gd name="connsiteY18" fmla="*/ 616630 h 633623"/>
                      <a:gd name="connsiteX19" fmla="*/ 284458 w 340983"/>
                      <a:gd name="connsiteY19" fmla="*/ 628768 h 633623"/>
                      <a:gd name="connsiteX20" fmla="*/ 274141 w 340983"/>
                      <a:gd name="connsiteY20" fmla="*/ 633623 h 633623"/>
                      <a:gd name="connsiteX21" fmla="*/ 102387 w 340983"/>
                      <a:gd name="connsiteY21" fmla="*/ 595995 h 633623"/>
                      <a:gd name="connsiteX22" fmla="*/ 257754 w 340983"/>
                      <a:gd name="connsiteY22" fmla="*/ 605706 h 633623"/>
                      <a:gd name="connsiteX23" fmla="*/ 245616 w 340983"/>
                      <a:gd name="connsiteY23" fmla="*/ 479470 h 633623"/>
                      <a:gd name="connsiteX24" fmla="*/ 263216 w 340983"/>
                      <a:gd name="connsiteY24" fmla="*/ 369014 h 633623"/>
                      <a:gd name="connsiteX25" fmla="*/ 299024 w 340983"/>
                      <a:gd name="connsiteY25" fmla="*/ 291937 h 633623"/>
                      <a:gd name="connsiteX26" fmla="*/ 275354 w 340983"/>
                      <a:gd name="connsiteY26" fmla="*/ 74059 h 633623"/>
                      <a:gd name="connsiteX27" fmla="*/ 232264 w 340983"/>
                      <a:gd name="connsiteY27" fmla="*/ 94087 h 633623"/>
                      <a:gd name="connsiteX28" fmla="*/ 219519 w 340983"/>
                      <a:gd name="connsiteY28" fmla="*/ 97121 h 633623"/>
                      <a:gd name="connsiteX29" fmla="*/ 209809 w 340983"/>
                      <a:gd name="connsiteY29" fmla="*/ 87411 h 633623"/>
                      <a:gd name="connsiteX30" fmla="*/ 161864 w 340983"/>
                      <a:gd name="connsiteY30" fmla="*/ 26721 h 633623"/>
                      <a:gd name="connsiteX31" fmla="*/ 143657 w 340983"/>
                      <a:gd name="connsiteY31" fmla="*/ 41893 h 633623"/>
                      <a:gd name="connsiteX32" fmla="*/ 130912 w 340983"/>
                      <a:gd name="connsiteY32" fmla="*/ 57673 h 633623"/>
                      <a:gd name="connsiteX33" fmla="*/ 74470 w 340983"/>
                      <a:gd name="connsiteY33" fmla="*/ 117149 h 633623"/>
                      <a:gd name="connsiteX34" fmla="*/ 55049 w 340983"/>
                      <a:gd name="connsiteY34" fmla="*/ 136570 h 633623"/>
                      <a:gd name="connsiteX35" fmla="*/ 27131 w 340983"/>
                      <a:gd name="connsiteY35" fmla="*/ 192405 h 633623"/>
                      <a:gd name="connsiteX36" fmla="*/ 99353 w 340983"/>
                      <a:gd name="connsiteY36" fmla="*/ 372048 h 633623"/>
                      <a:gd name="connsiteX37" fmla="*/ 113311 w 340983"/>
                      <a:gd name="connsiteY37" fmla="*/ 430311 h 633623"/>
                      <a:gd name="connsiteX38" fmla="*/ 102387 w 340983"/>
                      <a:gd name="connsiteY38" fmla="*/ 595995 h 633623"/>
                      <a:gd name="connsiteX39" fmla="*/ 64759 w 340983"/>
                      <a:gd name="connsiteY39" fmla="*/ 108653 h 633623"/>
                      <a:gd name="connsiteX40" fmla="*/ 64759 w 340983"/>
                      <a:gd name="connsiteY40" fmla="*/ 108653 h 633623"/>
                      <a:gd name="connsiteX41" fmla="*/ 64759 w 340983"/>
                      <a:gd name="connsiteY41" fmla="*/ 108653 h 633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340983" h="633623">
                        <a:moveTo>
                          <a:pt x="274141" y="633623"/>
                        </a:moveTo>
                        <a:cubicBezTo>
                          <a:pt x="274141" y="633623"/>
                          <a:pt x="273534" y="633623"/>
                          <a:pt x="273534" y="633623"/>
                        </a:cubicBezTo>
                        <a:lnTo>
                          <a:pt x="87215" y="622699"/>
                        </a:lnTo>
                        <a:cubicBezTo>
                          <a:pt x="83573" y="622699"/>
                          <a:pt x="79932" y="620878"/>
                          <a:pt x="77504" y="617844"/>
                        </a:cubicBezTo>
                        <a:cubicBezTo>
                          <a:pt x="75077" y="614809"/>
                          <a:pt x="73863" y="611775"/>
                          <a:pt x="74470" y="608134"/>
                        </a:cubicBezTo>
                        <a:cubicBezTo>
                          <a:pt x="78718" y="555940"/>
                          <a:pt x="87215" y="452159"/>
                          <a:pt x="86608" y="432739"/>
                        </a:cubicBezTo>
                        <a:cubicBezTo>
                          <a:pt x="86001" y="416352"/>
                          <a:pt x="82359" y="399966"/>
                          <a:pt x="75077" y="384793"/>
                        </a:cubicBezTo>
                        <a:cubicBezTo>
                          <a:pt x="42911" y="314999"/>
                          <a:pt x="3462" y="226392"/>
                          <a:pt x="427" y="196653"/>
                        </a:cubicBezTo>
                        <a:cubicBezTo>
                          <a:pt x="-3821" y="159632"/>
                          <a:pt x="24704" y="129287"/>
                          <a:pt x="36842" y="117756"/>
                        </a:cubicBezTo>
                        <a:cubicBezTo>
                          <a:pt x="42911" y="111687"/>
                          <a:pt x="48980" y="105618"/>
                          <a:pt x="55049" y="99549"/>
                        </a:cubicBezTo>
                        <a:lnTo>
                          <a:pt x="112098" y="39466"/>
                        </a:lnTo>
                        <a:cubicBezTo>
                          <a:pt x="115739" y="35824"/>
                          <a:pt x="118774" y="31576"/>
                          <a:pt x="121808" y="26721"/>
                        </a:cubicBezTo>
                        <a:cubicBezTo>
                          <a:pt x="129698" y="15190"/>
                          <a:pt x="141229" y="-590"/>
                          <a:pt x="163684" y="17"/>
                        </a:cubicBezTo>
                        <a:cubicBezTo>
                          <a:pt x="198885" y="1838"/>
                          <a:pt x="219519" y="38252"/>
                          <a:pt x="229230" y="61921"/>
                        </a:cubicBezTo>
                        <a:cubicBezTo>
                          <a:pt x="245009" y="50997"/>
                          <a:pt x="268678" y="39466"/>
                          <a:pt x="288706" y="50390"/>
                        </a:cubicBezTo>
                        <a:cubicBezTo>
                          <a:pt x="320265" y="67990"/>
                          <a:pt x="365783" y="180267"/>
                          <a:pt x="324513" y="300434"/>
                        </a:cubicBezTo>
                        <a:cubicBezTo>
                          <a:pt x="308127" y="347165"/>
                          <a:pt x="295382" y="367800"/>
                          <a:pt x="285672" y="382973"/>
                        </a:cubicBezTo>
                        <a:cubicBezTo>
                          <a:pt x="272320" y="404214"/>
                          <a:pt x="268072" y="410890"/>
                          <a:pt x="272320" y="477649"/>
                        </a:cubicBezTo>
                        <a:cubicBezTo>
                          <a:pt x="279603" y="588713"/>
                          <a:pt x="286279" y="615416"/>
                          <a:pt x="286886" y="616630"/>
                        </a:cubicBezTo>
                        <a:cubicBezTo>
                          <a:pt x="288099" y="620878"/>
                          <a:pt x="286886" y="625127"/>
                          <a:pt x="284458" y="628768"/>
                        </a:cubicBezTo>
                        <a:cubicBezTo>
                          <a:pt x="282030" y="631803"/>
                          <a:pt x="278389" y="633623"/>
                          <a:pt x="274141" y="633623"/>
                        </a:cubicBezTo>
                        <a:close/>
                        <a:moveTo>
                          <a:pt x="102387" y="595995"/>
                        </a:moveTo>
                        <a:lnTo>
                          <a:pt x="257754" y="605706"/>
                        </a:lnTo>
                        <a:cubicBezTo>
                          <a:pt x="254720" y="586285"/>
                          <a:pt x="250471" y="548657"/>
                          <a:pt x="245616" y="479470"/>
                        </a:cubicBezTo>
                        <a:cubicBezTo>
                          <a:pt x="241368" y="407856"/>
                          <a:pt x="246830" y="395111"/>
                          <a:pt x="263216" y="369014"/>
                        </a:cubicBezTo>
                        <a:cubicBezTo>
                          <a:pt x="271713" y="355055"/>
                          <a:pt x="283851" y="335634"/>
                          <a:pt x="299024" y="291937"/>
                        </a:cubicBezTo>
                        <a:cubicBezTo>
                          <a:pt x="338472" y="177839"/>
                          <a:pt x="289313" y="81949"/>
                          <a:pt x="275354" y="74059"/>
                        </a:cubicBezTo>
                        <a:cubicBezTo>
                          <a:pt x="266251" y="69204"/>
                          <a:pt x="244402" y="82556"/>
                          <a:pt x="232264" y="94087"/>
                        </a:cubicBezTo>
                        <a:cubicBezTo>
                          <a:pt x="228623" y="97121"/>
                          <a:pt x="223768" y="98335"/>
                          <a:pt x="219519" y="97121"/>
                        </a:cubicBezTo>
                        <a:cubicBezTo>
                          <a:pt x="214664" y="95908"/>
                          <a:pt x="211023" y="92266"/>
                          <a:pt x="209809" y="87411"/>
                        </a:cubicBezTo>
                        <a:cubicBezTo>
                          <a:pt x="204954" y="71025"/>
                          <a:pt x="187960" y="27935"/>
                          <a:pt x="161864" y="26721"/>
                        </a:cubicBezTo>
                        <a:cubicBezTo>
                          <a:pt x="154581" y="26114"/>
                          <a:pt x="151546" y="30362"/>
                          <a:pt x="143657" y="41893"/>
                        </a:cubicBezTo>
                        <a:cubicBezTo>
                          <a:pt x="140015" y="46749"/>
                          <a:pt x="135767" y="52818"/>
                          <a:pt x="130912" y="57673"/>
                        </a:cubicBezTo>
                        <a:lnTo>
                          <a:pt x="74470" y="117149"/>
                        </a:lnTo>
                        <a:cubicBezTo>
                          <a:pt x="68401" y="123825"/>
                          <a:pt x="61725" y="130501"/>
                          <a:pt x="55049" y="136570"/>
                        </a:cubicBezTo>
                        <a:cubicBezTo>
                          <a:pt x="45945" y="145067"/>
                          <a:pt x="24704" y="167522"/>
                          <a:pt x="27131" y="192405"/>
                        </a:cubicBezTo>
                        <a:cubicBezTo>
                          <a:pt x="29559" y="212433"/>
                          <a:pt x="56263" y="279192"/>
                          <a:pt x="99353" y="372048"/>
                        </a:cubicBezTo>
                        <a:cubicBezTo>
                          <a:pt x="107849" y="390862"/>
                          <a:pt x="112704" y="410283"/>
                          <a:pt x="113311" y="430311"/>
                        </a:cubicBezTo>
                        <a:cubicBezTo>
                          <a:pt x="114525" y="453373"/>
                          <a:pt x="106029" y="557761"/>
                          <a:pt x="102387" y="595995"/>
                        </a:cubicBezTo>
                        <a:close/>
                        <a:moveTo>
                          <a:pt x="64759" y="108653"/>
                        </a:moveTo>
                        <a:lnTo>
                          <a:pt x="64759" y="108653"/>
                        </a:lnTo>
                        <a:lnTo>
                          <a:pt x="64759" y="10865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60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</p:grpSp>
            <p:sp>
              <p:nvSpPr>
                <p:cNvPr id="36" name="Freeform: Shape 35">
                  <a:extLst>
                    <a:ext uri="{FF2B5EF4-FFF2-40B4-BE49-F238E27FC236}">
                      <a16:creationId xmlns:a16="http://schemas.microsoft.com/office/drawing/2014/main" id="{39C786EE-294B-8298-EFA3-92EB4F0068CF}"/>
                    </a:ext>
                  </a:extLst>
                </p:cNvPr>
                <p:cNvSpPr/>
                <p:nvPr/>
              </p:nvSpPr>
              <p:spPr>
                <a:xfrm>
                  <a:off x="4173366" y="3043528"/>
                  <a:ext cx="146183" cy="238328"/>
                </a:xfrm>
                <a:custGeom>
                  <a:avLst/>
                  <a:gdLst>
                    <a:gd name="connsiteX0" fmla="*/ 46221 w 146183"/>
                    <a:gd name="connsiteY0" fmla="*/ 238329 h 238328"/>
                    <a:gd name="connsiteX1" fmla="*/ 28014 w 146183"/>
                    <a:gd name="connsiteY1" fmla="*/ 235294 h 238328"/>
                    <a:gd name="connsiteX2" fmla="*/ 96 w 146183"/>
                    <a:gd name="connsiteY2" fmla="*/ 187349 h 238328"/>
                    <a:gd name="connsiteX3" fmla="*/ 32262 w 146183"/>
                    <a:gd name="connsiteY3" fmla="*/ 112093 h 238328"/>
                    <a:gd name="connsiteX4" fmla="*/ 51683 w 146183"/>
                    <a:gd name="connsiteY4" fmla="*/ 112093 h 238328"/>
                    <a:gd name="connsiteX5" fmla="*/ 51683 w 146183"/>
                    <a:gd name="connsiteY5" fmla="*/ 131514 h 238328"/>
                    <a:gd name="connsiteX6" fmla="*/ 27407 w 146183"/>
                    <a:gd name="connsiteY6" fmla="*/ 189170 h 238328"/>
                    <a:gd name="connsiteX7" fmla="*/ 38331 w 146183"/>
                    <a:gd name="connsiteY7" fmla="*/ 210411 h 238328"/>
                    <a:gd name="connsiteX8" fmla="*/ 97201 w 146183"/>
                    <a:gd name="connsiteY8" fmla="*/ 179459 h 238328"/>
                    <a:gd name="connsiteX9" fmla="*/ 108125 w 146183"/>
                    <a:gd name="connsiteY9" fmla="*/ 17416 h 238328"/>
                    <a:gd name="connsiteX10" fmla="*/ 117228 w 146183"/>
                    <a:gd name="connsiteY10" fmla="*/ 423 h 238328"/>
                    <a:gd name="connsiteX11" fmla="*/ 134222 w 146183"/>
                    <a:gd name="connsiteY11" fmla="*/ 9526 h 238328"/>
                    <a:gd name="connsiteX12" fmla="*/ 118442 w 146183"/>
                    <a:gd name="connsiteY12" fmla="*/ 195846 h 238328"/>
                    <a:gd name="connsiteX13" fmla="*/ 46221 w 146183"/>
                    <a:gd name="connsiteY13" fmla="*/ 238329 h 238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46183" h="238328">
                      <a:moveTo>
                        <a:pt x="46221" y="238329"/>
                      </a:moveTo>
                      <a:cubicBezTo>
                        <a:pt x="39545" y="238329"/>
                        <a:pt x="33476" y="237115"/>
                        <a:pt x="28014" y="235294"/>
                      </a:cubicBezTo>
                      <a:cubicBezTo>
                        <a:pt x="9200" y="228011"/>
                        <a:pt x="-1118" y="209197"/>
                        <a:pt x="96" y="187349"/>
                      </a:cubicBezTo>
                      <a:cubicBezTo>
                        <a:pt x="3131" y="141224"/>
                        <a:pt x="31048" y="113307"/>
                        <a:pt x="32262" y="112093"/>
                      </a:cubicBezTo>
                      <a:cubicBezTo>
                        <a:pt x="37724" y="106631"/>
                        <a:pt x="46221" y="107238"/>
                        <a:pt x="51683" y="112093"/>
                      </a:cubicBezTo>
                      <a:cubicBezTo>
                        <a:pt x="57145" y="117555"/>
                        <a:pt x="56538" y="126052"/>
                        <a:pt x="51683" y="131514"/>
                      </a:cubicBezTo>
                      <a:cubicBezTo>
                        <a:pt x="51683" y="131514"/>
                        <a:pt x="29835" y="153362"/>
                        <a:pt x="27407" y="189170"/>
                      </a:cubicBezTo>
                      <a:cubicBezTo>
                        <a:pt x="26800" y="195239"/>
                        <a:pt x="28014" y="206163"/>
                        <a:pt x="38331" y="210411"/>
                      </a:cubicBezTo>
                      <a:cubicBezTo>
                        <a:pt x="51076" y="215266"/>
                        <a:pt x="74138" y="207984"/>
                        <a:pt x="97201" y="179459"/>
                      </a:cubicBezTo>
                      <a:cubicBezTo>
                        <a:pt x="138470" y="128479"/>
                        <a:pt x="108125" y="18630"/>
                        <a:pt x="108125" y="17416"/>
                      </a:cubicBezTo>
                      <a:cubicBezTo>
                        <a:pt x="106304" y="10133"/>
                        <a:pt x="110553" y="2850"/>
                        <a:pt x="117228" y="423"/>
                      </a:cubicBezTo>
                      <a:cubicBezTo>
                        <a:pt x="124511" y="-1398"/>
                        <a:pt x="131794" y="2850"/>
                        <a:pt x="134222" y="9526"/>
                      </a:cubicBezTo>
                      <a:cubicBezTo>
                        <a:pt x="135436" y="14382"/>
                        <a:pt x="168815" y="134548"/>
                        <a:pt x="118442" y="195846"/>
                      </a:cubicBezTo>
                      <a:cubicBezTo>
                        <a:pt x="92345" y="226798"/>
                        <a:pt x="66249" y="238329"/>
                        <a:pt x="46221" y="23832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60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</p:grpSp>
          <p:grpSp>
            <p:nvGrpSpPr>
              <p:cNvPr id="37" name="Graphic 58">
                <a:extLst>
                  <a:ext uri="{FF2B5EF4-FFF2-40B4-BE49-F238E27FC236}">
                    <a16:creationId xmlns:a16="http://schemas.microsoft.com/office/drawing/2014/main" id="{B639702B-75E4-B078-4891-FE62BB8DA088}"/>
                  </a:ext>
                </a:extLst>
              </p:cNvPr>
              <p:cNvGrpSpPr/>
              <p:nvPr/>
            </p:nvGrpSpPr>
            <p:grpSpPr>
              <a:xfrm>
                <a:off x="4013518" y="3516121"/>
                <a:ext cx="2909892" cy="2281953"/>
                <a:chOff x="4013518" y="3516121"/>
                <a:chExt cx="2909892" cy="2281953"/>
              </a:xfrm>
            </p:grpSpPr>
            <p:sp>
              <p:nvSpPr>
                <p:cNvPr id="44" name="Freeform: Shape 43">
                  <a:extLst>
                    <a:ext uri="{FF2B5EF4-FFF2-40B4-BE49-F238E27FC236}">
                      <a16:creationId xmlns:a16="http://schemas.microsoft.com/office/drawing/2014/main" id="{219FE69C-D38D-1D2C-8C18-7E6DABFFB82D}"/>
                    </a:ext>
                  </a:extLst>
                </p:cNvPr>
                <p:cNvSpPr/>
                <p:nvPr/>
              </p:nvSpPr>
              <p:spPr>
                <a:xfrm>
                  <a:off x="4028749" y="3530080"/>
                  <a:ext cx="2882538" cy="2255250"/>
                </a:xfrm>
                <a:custGeom>
                  <a:avLst/>
                  <a:gdLst>
                    <a:gd name="connsiteX0" fmla="*/ 2243383 w 2882538"/>
                    <a:gd name="connsiteY0" fmla="*/ 339259 h 2255250"/>
                    <a:gd name="connsiteX1" fmla="*/ 819589 w 2882538"/>
                    <a:gd name="connsiteY1" fmla="*/ 359893 h 2255250"/>
                    <a:gd name="connsiteX2" fmla="*/ 501572 w 2882538"/>
                    <a:gd name="connsiteY2" fmla="*/ 742849 h 2255250"/>
                    <a:gd name="connsiteX3" fmla="*/ 375943 w 2882538"/>
                    <a:gd name="connsiteY3" fmla="*/ 0 h 2255250"/>
                    <a:gd name="connsiteX4" fmla="*/ 62174 w 2882538"/>
                    <a:gd name="connsiteY4" fmla="*/ 10924 h 2255250"/>
                    <a:gd name="connsiteX5" fmla="*/ 449378 w 2882538"/>
                    <a:gd name="connsiteY5" fmla="*/ 1684762 h 2255250"/>
                    <a:gd name="connsiteX6" fmla="*/ 847506 w 2882538"/>
                    <a:gd name="connsiteY6" fmla="*/ 1489946 h 2255250"/>
                    <a:gd name="connsiteX7" fmla="*/ 764361 w 2882538"/>
                    <a:gd name="connsiteY7" fmla="*/ 2255250 h 2255250"/>
                    <a:gd name="connsiteX8" fmla="*/ 1911407 w 2882538"/>
                    <a:gd name="connsiteY8" fmla="*/ 2201236 h 2255250"/>
                    <a:gd name="connsiteX9" fmla="*/ 2571110 w 2882538"/>
                    <a:gd name="connsiteY9" fmla="*/ 2078642 h 2255250"/>
                    <a:gd name="connsiteX10" fmla="*/ 2418170 w 2882538"/>
                    <a:gd name="connsiteY10" fmla="*/ 1401338 h 2255250"/>
                    <a:gd name="connsiteX11" fmla="*/ 2537730 w 2882538"/>
                    <a:gd name="connsiteY11" fmla="*/ 1474167 h 2255250"/>
                    <a:gd name="connsiteX12" fmla="*/ 2853927 w 2882538"/>
                    <a:gd name="connsiteY12" fmla="*/ 1483877 h 2255250"/>
                    <a:gd name="connsiteX13" fmla="*/ 2882451 w 2882538"/>
                    <a:gd name="connsiteY13" fmla="*/ 1434111 h 2255250"/>
                    <a:gd name="connsiteX14" fmla="*/ 2243383 w 2882538"/>
                    <a:gd name="connsiteY14" fmla="*/ 339259 h 225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882538" h="2255250">
                      <a:moveTo>
                        <a:pt x="2243383" y="339259"/>
                      </a:moveTo>
                      <a:cubicBezTo>
                        <a:pt x="1929614" y="96497"/>
                        <a:pt x="1115757" y="96497"/>
                        <a:pt x="819589" y="359893"/>
                      </a:cubicBezTo>
                      <a:cubicBezTo>
                        <a:pt x="690926" y="473991"/>
                        <a:pt x="585931" y="609330"/>
                        <a:pt x="501572" y="742849"/>
                      </a:cubicBezTo>
                      <a:cubicBezTo>
                        <a:pt x="426923" y="453356"/>
                        <a:pt x="375943" y="0"/>
                        <a:pt x="375943" y="0"/>
                      </a:cubicBezTo>
                      <a:lnTo>
                        <a:pt x="62174" y="10924"/>
                      </a:lnTo>
                      <a:cubicBezTo>
                        <a:pt x="62174" y="10924"/>
                        <a:pt x="-229139" y="1642279"/>
                        <a:pt x="449378" y="1684762"/>
                      </a:cubicBezTo>
                      <a:cubicBezTo>
                        <a:pt x="653904" y="1697507"/>
                        <a:pt x="775892" y="1597368"/>
                        <a:pt x="847506" y="1489946"/>
                      </a:cubicBezTo>
                      <a:lnTo>
                        <a:pt x="764361" y="2255250"/>
                      </a:lnTo>
                      <a:cubicBezTo>
                        <a:pt x="872996" y="2033731"/>
                        <a:pt x="1550907" y="2070752"/>
                        <a:pt x="1911407" y="2201236"/>
                      </a:cubicBezTo>
                      <a:cubicBezTo>
                        <a:pt x="2271907" y="2332327"/>
                        <a:pt x="2559579" y="2172712"/>
                        <a:pt x="2571110" y="2078642"/>
                      </a:cubicBezTo>
                      <a:cubicBezTo>
                        <a:pt x="2582034" y="1985179"/>
                        <a:pt x="2418170" y="1401338"/>
                        <a:pt x="2418170" y="1401338"/>
                      </a:cubicBezTo>
                      <a:lnTo>
                        <a:pt x="2537730" y="1474167"/>
                      </a:lnTo>
                      <a:cubicBezTo>
                        <a:pt x="2634228" y="1532429"/>
                        <a:pt x="2754394" y="1536071"/>
                        <a:pt x="2853927" y="1483877"/>
                      </a:cubicBezTo>
                      <a:cubicBezTo>
                        <a:pt x="2872134" y="1474167"/>
                        <a:pt x="2883665" y="1454746"/>
                        <a:pt x="2882451" y="1434111"/>
                      </a:cubicBezTo>
                      <a:cubicBezTo>
                        <a:pt x="2858175" y="928561"/>
                        <a:pt x="2454585" y="503122"/>
                        <a:pt x="2243383" y="339259"/>
                      </a:cubicBezTo>
                      <a:close/>
                    </a:path>
                  </a:pathLst>
                </a:custGeom>
                <a:solidFill>
                  <a:srgbClr val="F2F2F2"/>
                </a:solidFill>
                <a:ln w="60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45" name="Freeform: Shape 44">
                  <a:extLst>
                    <a:ext uri="{FF2B5EF4-FFF2-40B4-BE49-F238E27FC236}">
                      <a16:creationId xmlns:a16="http://schemas.microsoft.com/office/drawing/2014/main" id="{6BC5C57C-92BB-774C-F8E5-5F97E16A3E7F}"/>
                    </a:ext>
                  </a:extLst>
                </p:cNvPr>
                <p:cNvSpPr/>
                <p:nvPr/>
              </p:nvSpPr>
              <p:spPr>
                <a:xfrm>
                  <a:off x="4013518" y="3516121"/>
                  <a:ext cx="2909892" cy="2281953"/>
                </a:xfrm>
                <a:custGeom>
                  <a:avLst/>
                  <a:gdLst>
                    <a:gd name="connsiteX0" fmla="*/ 778984 w 2909892"/>
                    <a:gd name="connsiteY0" fmla="*/ 2281954 h 2281953"/>
                    <a:gd name="connsiteX1" fmla="*/ 775343 w 2909892"/>
                    <a:gd name="connsiteY1" fmla="*/ 2281347 h 2281953"/>
                    <a:gd name="connsiteX2" fmla="*/ 765632 w 2909892"/>
                    <a:gd name="connsiteY2" fmla="*/ 2266782 h 2281953"/>
                    <a:gd name="connsiteX3" fmla="*/ 843316 w 2909892"/>
                    <a:gd name="connsiteY3" fmla="*/ 1551243 h 2281953"/>
                    <a:gd name="connsiteX4" fmla="*/ 463395 w 2909892"/>
                    <a:gd name="connsiteY4" fmla="*/ 1711466 h 2281953"/>
                    <a:gd name="connsiteX5" fmla="*/ 184827 w 2909892"/>
                    <a:gd name="connsiteY5" fmla="*/ 1562167 h 2281953"/>
                    <a:gd name="connsiteX6" fmla="*/ 63446 w 2909892"/>
                    <a:gd name="connsiteY6" fmla="*/ 21849 h 2281953"/>
                    <a:gd name="connsiteX7" fmla="*/ 76191 w 2909892"/>
                    <a:gd name="connsiteY7" fmla="*/ 10924 h 2281953"/>
                    <a:gd name="connsiteX8" fmla="*/ 389960 w 2909892"/>
                    <a:gd name="connsiteY8" fmla="*/ 0 h 2281953"/>
                    <a:gd name="connsiteX9" fmla="*/ 403918 w 2909892"/>
                    <a:gd name="connsiteY9" fmla="*/ 12138 h 2281953"/>
                    <a:gd name="connsiteX10" fmla="*/ 521658 w 2909892"/>
                    <a:gd name="connsiteY10" fmla="*/ 722821 h 2281953"/>
                    <a:gd name="connsiteX11" fmla="*/ 825109 w 2909892"/>
                    <a:gd name="connsiteY11" fmla="*/ 362928 h 2281953"/>
                    <a:gd name="connsiteX12" fmla="*/ 2266503 w 2909892"/>
                    <a:gd name="connsiteY12" fmla="*/ 341686 h 2281953"/>
                    <a:gd name="connsiteX13" fmla="*/ 2266503 w 2909892"/>
                    <a:gd name="connsiteY13" fmla="*/ 341686 h 2281953"/>
                    <a:gd name="connsiteX14" fmla="*/ 2909819 w 2909892"/>
                    <a:gd name="connsiteY14" fmla="*/ 1446249 h 2281953"/>
                    <a:gd name="connsiteX15" fmla="*/ 2874012 w 2909892"/>
                    <a:gd name="connsiteY15" fmla="*/ 1508760 h 2281953"/>
                    <a:gd name="connsiteX16" fmla="*/ 2544464 w 2909892"/>
                    <a:gd name="connsiteY16" fmla="*/ 1498443 h 2281953"/>
                    <a:gd name="connsiteX17" fmla="*/ 2454035 w 2909892"/>
                    <a:gd name="connsiteY17" fmla="*/ 1443215 h 2281953"/>
                    <a:gd name="connsiteX18" fmla="*/ 2598478 w 2909892"/>
                    <a:gd name="connsiteY18" fmla="*/ 2092600 h 2281953"/>
                    <a:gd name="connsiteX19" fmla="*/ 2508050 w 2909892"/>
                    <a:gd name="connsiteY19" fmla="*/ 2198202 h 2281953"/>
                    <a:gd name="connsiteX20" fmla="*/ 1920568 w 2909892"/>
                    <a:gd name="connsiteY20" fmla="*/ 2226119 h 2281953"/>
                    <a:gd name="connsiteX21" fmla="*/ 790515 w 2909892"/>
                    <a:gd name="connsiteY21" fmla="*/ 2273458 h 2281953"/>
                    <a:gd name="connsiteX22" fmla="*/ 778984 w 2909892"/>
                    <a:gd name="connsiteY22" fmla="*/ 2281954 h 2281953"/>
                    <a:gd name="connsiteX23" fmla="*/ 1269362 w 2909892"/>
                    <a:gd name="connsiteY23" fmla="*/ 2096242 h 2281953"/>
                    <a:gd name="connsiteX24" fmla="*/ 1930885 w 2909892"/>
                    <a:gd name="connsiteY24" fmla="*/ 2202450 h 2281953"/>
                    <a:gd name="connsiteX25" fmla="*/ 2494698 w 2909892"/>
                    <a:gd name="connsiteY25" fmla="*/ 2176960 h 2281953"/>
                    <a:gd name="connsiteX26" fmla="*/ 2572381 w 2909892"/>
                    <a:gd name="connsiteY26" fmla="*/ 2091387 h 2281953"/>
                    <a:gd name="connsiteX27" fmla="*/ 2419442 w 2909892"/>
                    <a:gd name="connsiteY27" fmla="*/ 1419545 h 2281953"/>
                    <a:gd name="connsiteX28" fmla="*/ 2424297 w 2909892"/>
                    <a:gd name="connsiteY28" fmla="*/ 1404980 h 2281953"/>
                    <a:gd name="connsiteX29" fmla="*/ 2439470 w 2909892"/>
                    <a:gd name="connsiteY29" fmla="*/ 1404373 h 2281953"/>
                    <a:gd name="connsiteX30" fmla="*/ 2559030 w 2909892"/>
                    <a:gd name="connsiteY30" fmla="*/ 1477201 h 2281953"/>
                    <a:gd name="connsiteX31" fmla="*/ 2861874 w 2909892"/>
                    <a:gd name="connsiteY31" fmla="*/ 1486305 h 2281953"/>
                    <a:gd name="connsiteX32" fmla="*/ 2883116 w 2909892"/>
                    <a:gd name="connsiteY32" fmla="*/ 1449284 h 2281953"/>
                    <a:gd name="connsiteX33" fmla="*/ 2250116 w 2909892"/>
                    <a:gd name="connsiteY33" fmla="*/ 365355 h 2281953"/>
                    <a:gd name="connsiteX34" fmla="*/ 843316 w 2909892"/>
                    <a:gd name="connsiteY34" fmla="*/ 385383 h 2281953"/>
                    <a:gd name="connsiteX35" fmla="*/ 527727 w 2909892"/>
                    <a:gd name="connsiteY35" fmla="*/ 765911 h 2281953"/>
                    <a:gd name="connsiteX36" fmla="*/ 514375 w 2909892"/>
                    <a:gd name="connsiteY36" fmla="*/ 771980 h 2281953"/>
                    <a:gd name="connsiteX37" fmla="*/ 503450 w 2909892"/>
                    <a:gd name="connsiteY37" fmla="*/ 762270 h 2281953"/>
                    <a:gd name="connsiteX38" fmla="*/ 379035 w 2909892"/>
                    <a:gd name="connsiteY38" fmla="*/ 29738 h 2281953"/>
                    <a:gd name="connsiteX39" fmla="*/ 88329 w 2909892"/>
                    <a:gd name="connsiteY39" fmla="*/ 39449 h 2281953"/>
                    <a:gd name="connsiteX40" fmla="*/ 206675 w 2909892"/>
                    <a:gd name="connsiteY40" fmla="*/ 1546388 h 2281953"/>
                    <a:gd name="connsiteX41" fmla="*/ 465216 w 2909892"/>
                    <a:gd name="connsiteY41" fmla="*/ 1685369 h 2281953"/>
                    <a:gd name="connsiteX42" fmla="*/ 851206 w 2909892"/>
                    <a:gd name="connsiteY42" fmla="*/ 1496622 h 2281953"/>
                    <a:gd name="connsiteX43" fmla="*/ 866985 w 2909892"/>
                    <a:gd name="connsiteY43" fmla="*/ 1491160 h 2281953"/>
                    <a:gd name="connsiteX44" fmla="*/ 876089 w 2909892"/>
                    <a:gd name="connsiteY44" fmla="*/ 1505119 h 2281953"/>
                    <a:gd name="connsiteX45" fmla="*/ 798405 w 2909892"/>
                    <a:gd name="connsiteY45" fmla="*/ 2218229 h 2281953"/>
                    <a:gd name="connsiteX46" fmla="*/ 1269362 w 2909892"/>
                    <a:gd name="connsiteY46" fmla="*/ 2096242 h 2281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2909892" h="2281953">
                      <a:moveTo>
                        <a:pt x="778984" y="2281954"/>
                      </a:moveTo>
                      <a:cubicBezTo>
                        <a:pt x="777771" y="2281954"/>
                        <a:pt x="776557" y="2281954"/>
                        <a:pt x="775343" y="2281347"/>
                      </a:cubicBezTo>
                      <a:cubicBezTo>
                        <a:pt x="769274" y="2279527"/>
                        <a:pt x="765026" y="2273458"/>
                        <a:pt x="765632" y="2266782"/>
                      </a:cubicBezTo>
                      <a:lnTo>
                        <a:pt x="843316" y="1551243"/>
                      </a:lnTo>
                      <a:cubicBezTo>
                        <a:pt x="749853" y="1665948"/>
                        <a:pt x="619369" y="1721176"/>
                        <a:pt x="463395" y="1711466"/>
                      </a:cubicBezTo>
                      <a:cubicBezTo>
                        <a:pt x="351118" y="1704183"/>
                        <a:pt x="257048" y="1654417"/>
                        <a:pt x="184827" y="1562167"/>
                      </a:cubicBezTo>
                      <a:cubicBezTo>
                        <a:pt x="-134404" y="1155543"/>
                        <a:pt x="54949" y="67973"/>
                        <a:pt x="63446" y="21849"/>
                      </a:cubicBezTo>
                      <a:cubicBezTo>
                        <a:pt x="64660" y="15780"/>
                        <a:pt x="70122" y="10924"/>
                        <a:pt x="76191" y="10924"/>
                      </a:cubicBezTo>
                      <a:lnTo>
                        <a:pt x="389960" y="0"/>
                      </a:lnTo>
                      <a:cubicBezTo>
                        <a:pt x="396636" y="0"/>
                        <a:pt x="403312" y="4855"/>
                        <a:pt x="403918" y="12138"/>
                      </a:cubicBezTo>
                      <a:cubicBezTo>
                        <a:pt x="404525" y="16386"/>
                        <a:pt x="451864" y="436970"/>
                        <a:pt x="521658" y="722821"/>
                      </a:cubicBezTo>
                      <a:cubicBezTo>
                        <a:pt x="613300" y="581413"/>
                        <a:pt x="715260" y="460639"/>
                        <a:pt x="825109" y="362928"/>
                      </a:cubicBezTo>
                      <a:cubicBezTo>
                        <a:pt x="1118850" y="101353"/>
                        <a:pt x="1940596" y="89215"/>
                        <a:pt x="2266503" y="341686"/>
                      </a:cubicBezTo>
                      <a:cubicBezTo>
                        <a:pt x="2266503" y="341686"/>
                        <a:pt x="2266503" y="341686"/>
                        <a:pt x="2266503" y="341686"/>
                      </a:cubicBezTo>
                      <a:cubicBezTo>
                        <a:pt x="2494698" y="518295"/>
                        <a:pt x="2886757" y="949803"/>
                        <a:pt x="2909819" y="1446249"/>
                      </a:cubicBezTo>
                      <a:cubicBezTo>
                        <a:pt x="2911033" y="1472346"/>
                        <a:pt x="2897074" y="1496622"/>
                        <a:pt x="2874012" y="1508760"/>
                      </a:cubicBezTo>
                      <a:cubicBezTo>
                        <a:pt x="2770839" y="1563381"/>
                        <a:pt x="2644603" y="1559133"/>
                        <a:pt x="2544464" y="1498443"/>
                      </a:cubicBezTo>
                      <a:lnTo>
                        <a:pt x="2454035" y="1443215"/>
                      </a:lnTo>
                      <a:cubicBezTo>
                        <a:pt x="2489236" y="1569450"/>
                        <a:pt x="2608189" y="2009455"/>
                        <a:pt x="2598478" y="2092600"/>
                      </a:cubicBezTo>
                      <a:cubicBezTo>
                        <a:pt x="2594230" y="2126587"/>
                        <a:pt x="2561457" y="2165429"/>
                        <a:pt x="2508050" y="2198202"/>
                      </a:cubicBezTo>
                      <a:cubicBezTo>
                        <a:pt x="2388490" y="2271637"/>
                        <a:pt x="2171826" y="2317762"/>
                        <a:pt x="1920568" y="2226119"/>
                      </a:cubicBezTo>
                      <a:cubicBezTo>
                        <a:pt x="1558247" y="2094421"/>
                        <a:pt x="893689" y="2062255"/>
                        <a:pt x="790515" y="2273458"/>
                      </a:cubicBezTo>
                      <a:cubicBezTo>
                        <a:pt x="789302" y="2279527"/>
                        <a:pt x="784446" y="2281954"/>
                        <a:pt x="778984" y="2281954"/>
                      </a:cubicBezTo>
                      <a:close/>
                      <a:moveTo>
                        <a:pt x="1269362" y="2096242"/>
                      </a:moveTo>
                      <a:cubicBezTo>
                        <a:pt x="1502412" y="2096242"/>
                        <a:pt x="1762166" y="2141153"/>
                        <a:pt x="1930885" y="2202450"/>
                      </a:cubicBezTo>
                      <a:cubicBezTo>
                        <a:pt x="2173040" y="2290451"/>
                        <a:pt x="2380600" y="2246754"/>
                        <a:pt x="2494698" y="2176960"/>
                      </a:cubicBezTo>
                      <a:cubicBezTo>
                        <a:pt x="2539609" y="2149042"/>
                        <a:pt x="2569347" y="2116270"/>
                        <a:pt x="2572381" y="2091387"/>
                      </a:cubicBezTo>
                      <a:cubicBezTo>
                        <a:pt x="2580878" y="2019165"/>
                        <a:pt x="2476491" y="1620430"/>
                        <a:pt x="2419442" y="1419545"/>
                      </a:cubicBezTo>
                      <a:cubicBezTo>
                        <a:pt x="2418228" y="1414083"/>
                        <a:pt x="2420049" y="1408621"/>
                        <a:pt x="2424297" y="1404980"/>
                      </a:cubicBezTo>
                      <a:cubicBezTo>
                        <a:pt x="2428546" y="1401338"/>
                        <a:pt x="2434615" y="1401338"/>
                        <a:pt x="2439470" y="1404373"/>
                      </a:cubicBezTo>
                      <a:lnTo>
                        <a:pt x="2559030" y="1477201"/>
                      </a:lnTo>
                      <a:cubicBezTo>
                        <a:pt x="2650672" y="1533036"/>
                        <a:pt x="2766590" y="1536678"/>
                        <a:pt x="2861874" y="1486305"/>
                      </a:cubicBezTo>
                      <a:cubicBezTo>
                        <a:pt x="2875833" y="1479022"/>
                        <a:pt x="2883723" y="1464456"/>
                        <a:pt x="2883116" y="1449284"/>
                      </a:cubicBezTo>
                      <a:cubicBezTo>
                        <a:pt x="2860660" y="962548"/>
                        <a:pt x="2474670" y="538930"/>
                        <a:pt x="2250116" y="365355"/>
                      </a:cubicBezTo>
                      <a:cubicBezTo>
                        <a:pt x="1932099" y="118953"/>
                        <a:pt x="1129774" y="130484"/>
                        <a:pt x="843316" y="385383"/>
                      </a:cubicBezTo>
                      <a:cubicBezTo>
                        <a:pt x="729218" y="487343"/>
                        <a:pt x="623010" y="614792"/>
                        <a:pt x="527727" y="765911"/>
                      </a:cubicBezTo>
                      <a:cubicBezTo>
                        <a:pt x="524692" y="770766"/>
                        <a:pt x="519837" y="773194"/>
                        <a:pt x="514375" y="771980"/>
                      </a:cubicBezTo>
                      <a:cubicBezTo>
                        <a:pt x="508913" y="771373"/>
                        <a:pt x="504664" y="767125"/>
                        <a:pt x="503450" y="762270"/>
                      </a:cubicBezTo>
                      <a:cubicBezTo>
                        <a:pt x="436084" y="501908"/>
                        <a:pt x="388139" y="104994"/>
                        <a:pt x="379035" y="29738"/>
                      </a:cubicBezTo>
                      <a:lnTo>
                        <a:pt x="88329" y="39449"/>
                      </a:lnTo>
                      <a:cubicBezTo>
                        <a:pt x="68908" y="154153"/>
                        <a:pt x="-88886" y="1170108"/>
                        <a:pt x="206675" y="1546388"/>
                      </a:cubicBezTo>
                      <a:cubicBezTo>
                        <a:pt x="274041" y="1631961"/>
                        <a:pt x="360828" y="1678693"/>
                        <a:pt x="465216" y="1685369"/>
                      </a:cubicBezTo>
                      <a:cubicBezTo>
                        <a:pt x="630900" y="1695686"/>
                        <a:pt x="760777" y="1631961"/>
                        <a:pt x="851206" y="1496622"/>
                      </a:cubicBezTo>
                      <a:cubicBezTo>
                        <a:pt x="854847" y="1491160"/>
                        <a:pt x="861523" y="1489339"/>
                        <a:pt x="866985" y="1491160"/>
                      </a:cubicBezTo>
                      <a:cubicBezTo>
                        <a:pt x="873054" y="1493588"/>
                        <a:pt x="876696" y="1499050"/>
                        <a:pt x="876089" y="1505119"/>
                      </a:cubicBezTo>
                      <a:lnTo>
                        <a:pt x="798405" y="2218229"/>
                      </a:lnTo>
                      <a:cubicBezTo>
                        <a:pt x="882158" y="2130228"/>
                        <a:pt x="1065442" y="2096242"/>
                        <a:pt x="1269362" y="209624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60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</p:grpSp>
          <p:grpSp>
            <p:nvGrpSpPr>
              <p:cNvPr id="46" name="Graphic 58">
                <a:extLst>
                  <a:ext uri="{FF2B5EF4-FFF2-40B4-BE49-F238E27FC236}">
                    <a16:creationId xmlns:a16="http://schemas.microsoft.com/office/drawing/2014/main" id="{80C34F61-EE61-9132-E0AF-DE8108725E08}"/>
                  </a:ext>
                </a:extLst>
              </p:cNvPr>
              <p:cNvGrpSpPr/>
              <p:nvPr/>
            </p:nvGrpSpPr>
            <p:grpSpPr>
              <a:xfrm>
                <a:off x="6193171" y="4294170"/>
                <a:ext cx="1084254" cy="1187708"/>
                <a:chOff x="6193171" y="4294170"/>
                <a:chExt cx="1084254" cy="1187708"/>
              </a:xfrm>
            </p:grpSpPr>
            <p:grpSp>
              <p:nvGrpSpPr>
                <p:cNvPr id="47" name="Graphic 58">
                  <a:extLst>
                    <a:ext uri="{FF2B5EF4-FFF2-40B4-BE49-F238E27FC236}">
                      <a16:creationId xmlns:a16="http://schemas.microsoft.com/office/drawing/2014/main" id="{AC7C9684-19A5-C091-CF4E-63048079F58E}"/>
                    </a:ext>
                  </a:extLst>
                </p:cNvPr>
                <p:cNvGrpSpPr/>
                <p:nvPr/>
              </p:nvGrpSpPr>
              <p:grpSpPr>
                <a:xfrm>
                  <a:off x="6193171" y="4294170"/>
                  <a:ext cx="1062204" cy="1187708"/>
                  <a:chOff x="6193171" y="4294170"/>
                  <a:chExt cx="1062204" cy="1187708"/>
                </a:xfrm>
              </p:grpSpPr>
              <p:sp>
                <p:nvSpPr>
                  <p:cNvPr id="48" name="Freeform: Shape 47">
                    <a:extLst>
                      <a:ext uri="{FF2B5EF4-FFF2-40B4-BE49-F238E27FC236}">
                        <a16:creationId xmlns:a16="http://schemas.microsoft.com/office/drawing/2014/main" id="{FB9C6DB5-5BD2-F1A7-2312-CD92DD5062B9}"/>
                      </a:ext>
                    </a:extLst>
                  </p:cNvPr>
                  <p:cNvSpPr/>
                  <p:nvPr/>
                </p:nvSpPr>
                <p:spPr>
                  <a:xfrm>
                    <a:off x="6206522" y="4307522"/>
                    <a:ext cx="1034896" cy="1159791"/>
                  </a:xfrm>
                  <a:custGeom>
                    <a:avLst/>
                    <a:gdLst>
                      <a:gd name="connsiteX0" fmla="*/ 997812 w 1034896"/>
                      <a:gd name="connsiteY0" fmla="*/ 0 h 1159791"/>
                      <a:gd name="connsiteX1" fmla="*/ 227045 w 1034896"/>
                      <a:gd name="connsiteY1" fmla="*/ 0 h 1159791"/>
                      <a:gd name="connsiteX2" fmla="*/ 175459 w 1034896"/>
                      <a:gd name="connsiteY2" fmla="*/ 44911 h 1159791"/>
                      <a:gd name="connsiteX3" fmla="*/ 671 w 1034896"/>
                      <a:gd name="connsiteY3" fmla="*/ 1114880 h 1159791"/>
                      <a:gd name="connsiteX4" fmla="*/ 37085 w 1034896"/>
                      <a:gd name="connsiteY4" fmla="*/ 1159791 h 1159791"/>
                      <a:gd name="connsiteX5" fmla="*/ 807851 w 1034896"/>
                      <a:gd name="connsiteY5" fmla="*/ 1159791 h 1159791"/>
                      <a:gd name="connsiteX6" fmla="*/ 859438 w 1034896"/>
                      <a:gd name="connsiteY6" fmla="*/ 1114880 h 1159791"/>
                      <a:gd name="connsiteX7" fmla="*/ 1034226 w 1034896"/>
                      <a:gd name="connsiteY7" fmla="*/ 44911 h 1159791"/>
                      <a:gd name="connsiteX8" fmla="*/ 997812 w 1034896"/>
                      <a:gd name="connsiteY8" fmla="*/ 0 h 11597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34896" h="1159791">
                        <a:moveTo>
                          <a:pt x="997812" y="0"/>
                        </a:moveTo>
                        <a:lnTo>
                          <a:pt x="227045" y="0"/>
                        </a:lnTo>
                        <a:cubicBezTo>
                          <a:pt x="202769" y="0"/>
                          <a:pt x="179707" y="20028"/>
                          <a:pt x="175459" y="44911"/>
                        </a:cubicBezTo>
                        <a:lnTo>
                          <a:pt x="671" y="1114880"/>
                        </a:lnTo>
                        <a:cubicBezTo>
                          <a:pt x="-3578" y="1139763"/>
                          <a:pt x="12809" y="1159791"/>
                          <a:pt x="37085" y="1159791"/>
                        </a:cubicBezTo>
                        <a:lnTo>
                          <a:pt x="807851" y="1159791"/>
                        </a:lnTo>
                        <a:cubicBezTo>
                          <a:pt x="832127" y="1159791"/>
                          <a:pt x="855190" y="1139763"/>
                          <a:pt x="859438" y="1114880"/>
                        </a:cubicBezTo>
                        <a:lnTo>
                          <a:pt x="1034226" y="44911"/>
                        </a:lnTo>
                        <a:cubicBezTo>
                          <a:pt x="1038474" y="20635"/>
                          <a:pt x="1022088" y="0"/>
                          <a:pt x="997812" y="0"/>
                        </a:cubicBezTo>
                        <a:close/>
                      </a:path>
                    </a:pathLst>
                  </a:custGeom>
                  <a:solidFill>
                    <a:srgbClr val="F2F2F2"/>
                  </a:solidFill>
                  <a:ln w="60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  <p:sp>
                <p:nvSpPr>
                  <p:cNvPr id="49" name="Freeform: Shape 48">
                    <a:extLst>
                      <a:ext uri="{FF2B5EF4-FFF2-40B4-BE49-F238E27FC236}">
                        <a16:creationId xmlns:a16="http://schemas.microsoft.com/office/drawing/2014/main" id="{AF64FFDB-C8C7-FD70-6194-99234FBE2C68}"/>
                      </a:ext>
                    </a:extLst>
                  </p:cNvPr>
                  <p:cNvSpPr/>
                  <p:nvPr/>
                </p:nvSpPr>
                <p:spPr>
                  <a:xfrm>
                    <a:off x="6193171" y="4294170"/>
                    <a:ext cx="1062204" cy="1187708"/>
                  </a:xfrm>
                  <a:custGeom>
                    <a:avLst/>
                    <a:gdLst>
                      <a:gd name="connsiteX0" fmla="*/ 821809 w 1062204"/>
                      <a:gd name="connsiteY0" fmla="*/ 1187708 h 1187708"/>
                      <a:gd name="connsiteX1" fmla="*/ 51042 w 1062204"/>
                      <a:gd name="connsiteY1" fmla="*/ 1187708 h 1187708"/>
                      <a:gd name="connsiteX2" fmla="*/ 12201 w 1062204"/>
                      <a:gd name="connsiteY2" fmla="*/ 1170108 h 1187708"/>
                      <a:gd name="connsiteX3" fmla="*/ 670 w 1062204"/>
                      <a:gd name="connsiteY3" fmla="*/ 1126411 h 1187708"/>
                      <a:gd name="connsiteX4" fmla="*/ 175458 w 1062204"/>
                      <a:gd name="connsiteY4" fmla="*/ 56442 h 1187708"/>
                      <a:gd name="connsiteX5" fmla="*/ 240396 w 1062204"/>
                      <a:gd name="connsiteY5" fmla="*/ 0 h 1187708"/>
                      <a:gd name="connsiteX6" fmla="*/ 1011162 w 1062204"/>
                      <a:gd name="connsiteY6" fmla="*/ 0 h 1187708"/>
                      <a:gd name="connsiteX7" fmla="*/ 1050004 w 1062204"/>
                      <a:gd name="connsiteY7" fmla="*/ 17600 h 1187708"/>
                      <a:gd name="connsiteX8" fmla="*/ 1061535 w 1062204"/>
                      <a:gd name="connsiteY8" fmla="*/ 61297 h 1187708"/>
                      <a:gd name="connsiteX9" fmla="*/ 886747 w 1062204"/>
                      <a:gd name="connsiteY9" fmla="*/ 1131267 h 1187708"/>
                      <a:gd name="connsiteX10" fmla="*/ 821809 w 1062204"/>
                      <a:gd name="connsiteY10" fmla="*/ 1187708 h 1187708"/>
                      <a:gd name="connsiteX11" fmla="*/ 240396 w 1062204"/>
                      <a:gd name="connsiteY11" fmla="*/ 27311 h 1187708"/>
                      <a:gd name="connsiteX12" fmla="*/ 202161 w 1062204"/>
                      <a:gd name="connsiteY12" fmla="*/ 61297 h 1187708"/>
                      <a:gd name="connsiteX13" fmla="*/ 27373 w 1062204"/>
                      <a:gd name="connsiteY13" fmla="*/ 1131267 h 1187708"/>
                      <a:gd name="connsiteX14" fmla="*/ 32228 w 1062204"/>
                      <a:gd name="connsiteY14" fmla="*/ 1153115 h 1187708"/>
                      <a:gd name="connsiteX15" fmla="*/ 50436 w 1062204"/>
                      <a:gd name="connsiteY15" fmla="*/ 1161005 h 1187708"/>
                      <a:gd name="connsiteX16" fmla="*/ 821202 w 1062204"/>
                      <a:gd name="connsiteY16" fmla="*/ 1161005 h 1187708"/>
                      <a:gd name="connsiteX17" fmla="*/ 859437 w 1062204"/>
                      <a:gd name="connsiteY17" fmla="*/ 1127018 h 1187708"/>
                      <a:gd name="connsiteX18" fmla="*/ 1034225 w 1062204"/>
                      <a:gd name="connsiteY18" fmla="*/ 57049 h 1187708"/>
                      <a:gd name="connsiteX19" fmla="*/ 1029370 w 1062204"/>
                      <a:gd name="connsiteY19" fmla="*/ 35200 h 1187708"/>
                      <a:gd name="connsiteX20" fmla="*/ 1011162 w 1062204"/>
                      <a:gd name="connsiteY20" fmla="*/ 27311 h 1187708"/>
                      <a:gd name="connsiteX21" fmla="*/ 240396 w 1062204"/>
                      <a:gd name="connsiteY21" fmla="*/ 27311 h 1187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1062204" h="1187708">
                        <a:moveTo>
                          <a:pt x="821809" y="1187708"/>
                        </a:moveTo>
                        <a:lnTo>
                          <a:pt x="51042" y="1187708"/>
                        </a:lnTo>
                        <a:cubicBezTo>
                          <a:pt x="35263" y="1187708"/>
                          <a:pt x="21911" y="1181639"/>
                          <a:pt x="12201" y="1170108"/>
                        </a:cubicBezTo>
                        <a:cubicBezTo>
                          <a:pt x="2490" y="1158577"/>
                          <a:pt x="-1758" y="1142798"/>
                          <a:pt x="670" y="1126411"/>
                        </a:cubicBezTo>
                        <a:lnTo>
                          <a:pt x="175458" y="56442"/>
                        </a:lnTo>
                        <a:cubicBezTo>
                          <a:pt x="180920" y="24883"/>
                          <a:pt x="208837" y="0"/>
                          <a:pt x="240396" y="0"/>
                        </a:cubicBezTo>
                        <a:lnTo>
                          <a:pt x="1011162" y="0"/>
                        </a:lnTo>
                        <a:cubicBezTo>
                          <a:pt x="1026942" y="0"/>
                          <a:pt x="1040294" y="6069"/>
                          <a:pt x="1050004" y="17600"/>
                        </a:cubicBezTo>
                        <a:cubicBezTo>
                          <a:pt x="1059715" y="29131"/>
                          <a:pt x="1063963" y="44911"/>
                          <a:pt x="1061535" y="61297"/>
                        </a:cubicBezTo>
                        <a:lnTo>
                          <a:pt x="886747" y="1131267"/>
                        </a:lnTo>
                        <a:cubicBezTo>
                          <a:pt x="881285" y="1162825"/>
                          <a:pt x="852761" y="1187708"/>
                          <a:pt x="821809" y="1187708"/>
                        </a:cubicBezTo>
                        <a:close/>
                        <a:moveTo>
                          <a:pt x="240396" y="27311"/>
                        </a:moveTo>
                        <a:cubicBezTo>
                          <a:pt x="222796" y="27311"/>
                          <a:pt x="205196" y="42483"/>
                          <a:pt x="202161" y="61297"/>
                        </a:cubicBezTo>
                        <a:lnTo>
                          <a:pt x="27373" y="1131267"/>
                        </a:lnTo>
                        <a:cubicBezTo>
                          <a:pt x="26159" y="1139763"/>
                          <a:pt x="27980" y="1147046"/>
                          <a:pt x="32228" y="1153115"/>
                        </a:cubicBezTo>
                        <a:cubicBezTo>
                          <a:pt x="36477" y="1157970"/>
                          <a:pt x="43153" y="1161005"/>
                          <a:pt x="50436" y="1161005"/>
                        </a:cubicBezTo>
                        <a:lnTo>
                          <a:pt x="821202" y="1161005"/>
                        </a:lnTo>
                        <a:cubicBezTo>
                          <a:pt x="838802" y="1161005"/>
                          <a:pt x="856402" y="1145832"/>
                          <a:pt x="859437" y="1127018"/>
                        </a:cubicBezTo>
                        <a:lnTo>
                          <a:pt x="1034225" y="57049"/>
                        </a:lnTo>
                        <a:cubicBezTo>
                          <a:pt x="1035439" y="48552"/>
                          <a:pt x="1033618" y="41269"/>
                          <a:pt x="1029370" y="35200"/>
                        </a:cubicBezTo>
                        <a:cubicBezTo>
                          <a:pt x="1025121" y="30345"/>
                          <a:pt x="1018445" y="27311"/>
                          <a:pt x="1011162" y="27311"/>
                        </a:cubicBezTo>
                        <a:lnTo>
                          <a:pt x="240396" y="2731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60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</p:grpSp>
            <p:grpSp>
              <p:nvGrpSpPr>
                <p:cNvPr id="51" name="Graphic 58">
                  <a:extLst>
                    <a:ext uri="{FF2B5EF4-FFF2-40B4-BE49-F238E27FC236}">
                      <a16:creationId xmlns:a16="http://schemas.microsoft.com/office/drawing/2014/main" id="{ABA80698-B780-0940-ED97-6C0CC3BA020C}"/>
                    </a:ext>
                  </a:extLst>
                </p:cNvPr>
                <p:cNvGrpSpPr/>
                <p:nvPr/>
              </p:nvGrpSpPr>
              <p:grpSpPr>
                <a:xfrm>
                  <a:off x="6762495" y="4753193"/>
                  <a:ext cx="514931" cy="362723"/>
                  <a:chOff x="6762495" y="4753193"/>
                  <a:chExt cx="514931" cy="362723"/>
                </a:xfrm>
              </p:grpSpPr>
              <p:sp>
                <p:nvSpPr>
                  <p:cNvPr id="58" name="Freeform: Shape 57">
                    <a:extLst>
                      <a:ext uri="{FF2B5EF4-FFF2-40B4-BE49-F238E27FC236}">
                        <a16:creationId xmlns:a16="http://schemas.microsoft.com/office/drawing/2014/main" id="{3A4574F3-6216-F0C7-FB83-553055827DBC}"/>
                      </a:ext>
                    </a:extLst>
                  </p:cNvPr>
                  <p:cNvSpPr/>
                  <p:nvPr/>
                </p:nvSpPr>
                <p:spPr>
                  <a:xfrm>
                    <a:off x="6776314" y="4767365"/>
                    <a:ext cx="488759" cy="335471"/>
                  </a:xfrm>
                  <a:custGeom>
                    <a:avLst/>
                    <a:gdLst>
                      <a:gd name="connsiteX0" fmla="*/ 397068 w 488759"/>
                      <a:gd name="connsiteY0" fmla="*/ 189 h 335471"/>
                      <a:gd name="connsiteX1" fmla="*/ 378861 w 488759"/>
                      <a:gd name="connsiteY1" fmla="*/ 107611 h 335471"/>
                      <a:gd name="connsiteX2" fmla="*/ 89368 w 488759"/>
                      <a:gd name="connsiteY2" fmla="*/ 57238 h 335471"/>
                      <a:gd name="connsiteX3" fmla="*/ 760 w 488759"/>
                      <a:gd name="connsiteY3" fmla="*/ 122783 h 335471"/>
                      <a:gd name="connsiteX4" fmla="*/ 46885 w 488759"/>
                      <a:gd name="connsiteY4" fmla="*/ 222315 h 335471"/>
                      <a:gd name="connsiteX5" fmla="*/ 362475 w 488759"/>
                      <a:gd name="connsiteY5" fmla="*/ 333378 h 335471"/>
                      <a:gd name="connsiteX6" fmla="*/ 472930 w 488759"/>
                      <a:gd name="connsiteY6" fmla="*/ 68769 h 335471"/>
                      <a:gd name="connsiteX7" fmla="*/ 397068 w 488759"/>
                      <a:gd name="connsiteY7" fmla="*/ 189 h 335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88759" h="335471">
                        <a:moveTo>
                          <a:pt x="397068" y="189"/>
                        </a:moveTo>
                        <a:lnTo>
                          <a:pt x="378861" y="107611"/>
                        </a:lnTo>
                        <a:lnTo>
                          <a:pt x="89368" y="57238"/>
                        </a:lnTo>
                        <a:cubicBezTo>
                          <a:pt x="46278" y="50562"/>
                          <a:pt x="5009" y="79693"/>
                          <a:pt x="760" y="122783"/>
                        </a:cubicBezTo>
                        <a:cubicBezTo>
                          <a:pt x="-2881" y="154949"/>
                          <a:pt x="5616" y="191970"/>
                          <a:pt x="46885" y="222315"/>
                        </a:cubicBezTo>
                        <a:cubicBezTo>
                          <a:pt x="94830" y="258123"/>
                          <a:pt x="242915" y="311530"/>
                          <a:pt x="362475" y="333378"/>
                        </a:cubicBezTo>
                        <a:cubicBezTo>
                          <a:pt x="495993" y="357655"/>
                          <a:pt x="505703" y="164659"/>
                          <a:pt x="472930" y="68769"/>
                        </a:cubicBezTo>
                        <a:cubicBezTo>
                          <a:pt x="446227" y="-7094"/>
                          <a:pt x="397068" y="189"/>
                          <a:pt x="397068" y="189"/>
                        </a:cubicBezTo>
                        <a:close/>
                      </a:path>
                    </a:pathLst>
                  </a:custGeom>
                  <a:solidFill>
                    <a:srgbClr val="F2F2F2"/>
                  </a:solidFill>
                  <a:ln w="60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  <p:sp>
                <p:nvSpPr>
                  <p:cNvPr id="62" name="Freeform: Shape 61">
                    <a:extLst>
                      <a:ext uri="{FF2B5EF4-FFF2-40B4-BE49-F238E27FC236}">
                        <a16:creationId xmlns:a16="http://schemas.microsoft.com/office/drawing/2014/main" id="{E095196D-E10D-B2B5-920B-91317FC19ED1}"/>
                      </a:ext>
                    </a:extLst>
                  </p:cNvPr>
                  <p:cNvSpPr/>
                  <p:nvPr/>
                </p:nvSpPr>
                <p:spPr>
                  <a:xfrm>
                    <a:off x="6762495" y="4753193"/>
                    <a:ext cx="514931" cy="362723"/>
                  </a:xfrm>
                  <a:custGeom>
                    <a:avLst/>
                    <a:gdLst>
                      <a:gd name="connsiteX0" fmla="*/ 397535 w 514931"/>
                      <a:gd name="connsiteY0" fmla="*/ 362723 h 362723"/>
                      <a:gd name="connsiteX1" fmla="*/ 373259 w 514931"/>
                      <a:gd name="connsiteY1" fmla="*/ 360296 h 362723"/>
                      <a:gd name="connsiteX2" fmla="*/ 52207 w 514931"/>
                      <a:gd name="connsiteY2" fmla="*/ 246805 h 362723"/>
                      <a:gd name="connsiteX3" fmla="*/ 621 w 514931"/>
                      <a:gd name="connsiteY3" fmla="*/ 135135 h 362723"/>
                      <a:gd name="connsiteX4" fmla="*/ 34607 w 514931"/>
                      <a:gd name="connsiteY4" fmla="*/ 75051 h 362723"/>
                      <a:gd name="connsiteX5" fmla="*/ 105008 w 514931"/>
                      <a:gd name="connsiteY5" fmla="*/ 57451 h 362723"/>
                      <a:gd name="connsiteX6" fmla="*/ 381149 w 514931"/>
                      <a:gd name="connsiteY6" fmla="*/ 105397 h 362723"/>
                      <a:gd name="connsiteX7" fmla="*/ 396928 w 514931"/>
                      <a:gd name="connsiteY7" fmla="*/ 11327 h 362723"/>
                      <a:gd name="connsiteX8" fmla="*/ 408459 w 514931"/>
                      <a:gd name="connsiteY8" fmla="*/ 402 h 362723"/>
                      <a:gd name="connsiteX9" fmla="*/ 498281 w 514931"/>
                      <a:gd name="connsiteY9" fmla="*/ 77479 h 362723"/>
                      <a:gd name="connsiteX10" fmla="*/ 474005 w 514931"/>
                      <a:gd name="connsiteY10" fmla="*/ 327523 h 362723"/>
                      <a:gd name="connsiteX11" fmla="*/ 397535 w 514931"/>
                      <a:gd name="connsiteY11" fmla="*/ 362723 h 362723"/>
                      <a:gd name="connsiteX12" fmla="*/ 90442 w 514931"/>
                      <a:gd name="connsiteY12" fmla="*/ 83548 h 362723"/>
                      <a:gd name="connsiteX13" fmla="*/ 50994 w 514931"/>
                      <a:gd name="connsiteY13" fmla="*/ 96900 h 362723"/>
                      <a:gd name="connsiteX14" fmla="*/ 27324 w 514931"/>
                      <a:gd name="connsiteY14" fmla="*/ 138169 h 362723"/>
                      <a:gd name="connsiteX15" fmla="*/ 67987 w 514931"/>
                      <a:gd name="connsiteY15" fmla="*/ 224956 h 362723"/>
                      <a:gd name="connsiteX16" fmla="*/ 377507 w 514931"/>
                      <a:gd name="connsiteY16" fmla="*/ 333592 h 362723"/>
                      <a:gd name="connsiteX17" fmla="*/ 453370 w 514931"/>
                      <a:gd name="connsiteY17" fmla="*/ 309923 h 362723"/>
                      <a:gd name="connsiteX18" fmla="*/ 472184 w 514931"/>
                      <a:gd name="connsiteY18" fmla="*/ 85976 h 362723"/>
                      <a:gd name="connsiteX19" fmla="*/ 421204 w 514931"/>
                      <a:gd name="connsiteY19" fmla="*/ 27713 h 362723"/>
                      <a:gd name="connsiteX20" fmla="*/ 404818 w 514931"/>
                      <a:gd name="connsiteY20" fmla="*/ 122997 h 362723"/>
                      <a:gd name="connsiteX21" fmla="*/ 399356 w 514931"/>
                      <a:gd name="connsiteY21" fmla="*/ 131493 h 362723"/>
                      <a:gd name="connsiteX22" fmla="*/ 389038 w 514931"/>
                      <a:gd name="connsiteY22" fmla="*/ 133921 h 362723"/>
                      <a:gd name="connsiteX23" fmla="*/ 99546 w 514931"/>
                      <a:gd name="connsiteY23" fmla="*/ 83548 h 362723"/>
                      <a:gd name="connsiteX24" fmla="*/ 90442 w 514931"/>
                      <a:gd name="connsiteY24" fmla="*/ 83548 h 362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514931" h="362723">
                        <a:moveTo>
                          <a:pt x="397535" y="362723"/>
                        </a:moveTo>
                        <a:cubicBezTo>
                          <a:pt x="389645" y="362723"/>
                          <a:pt x="381149" y="362116"/>
                          <a:pt x="373259" y="360296"/>
                        </a:cubicBezTo>
                        <a:cubicBezTo>
                          <a:pt x="256127" y="338447"/>
                          <a:pt x="103187" y="284433"/>
                          <a:pt x="52207" y="246805"/>
                        </a:cubicBezTo>
                        <a:cubicBezTo>
                          <a:pt x="13973" y="218280"/>
                          <a:pt x="-3628" y="179439"/>
                          <a:pt x="621" y="135135"/>
                        </a:cubicBezTo>
                        <a:cubicBezTo>
                          <a:pt x="3048" y="111466"/>
                          <a:pt x="15186" y="90224"/>
                          <a:pt x="34607" y="75051"/>
                        </a:cubicBezTo>
                        <a:cubicBezTo>
                          <a:pt x="54635" y="59879"/>
                          <a:pt x="80125" y="53203"/>
                          <a:pt x="105008" y="57451"/>
                        </a:cubicBezTo>
                        <a:lnTo>
                          <a:pt x="381149" y="105397"/>
                        </a:lnTo>
                        <a:lnTo>
                          <a:pt x="396928" y="11327"/>
                        </a:lnTo>
                        <a:cubicBezTo>
                          <a:pt x="398142" y="5258"/>
                          <a:pt x="402390" y="1009"/>
                          <a:pt x="408459" y="402"/>
                        </a:cubicBezTo>
                        <a:cubicBezTo>
                          <a:pt x="410887" y="-205"/>
                          <a:pt x="469150" y="-7487"/>
                          <a:pt x="498281" y="77479"/>
                        </a:cubicBezTo>
                        <a:cubicBezTo>
                          <a:pt x="520129" y="141811"/>
                          <a:pt x="528019" y="265619"/>
                          <a:pt x="474005" y="327523"/>
                        </a:cubicBezTo>
                        <a:cubicBezTo>
                          <a:pt x="454584" y="350585"/>
                          <a:pt x="428487" y="362723"/>
                          <a:pt x="397535" y="362723"/>
                        </a:cubicBezTo>
                        <a:close/>
                        <a:moveTo>
                          <a:pt x="90442" y="83548"/>
                        </a:moveTo>
                        <a:cubicBezTo>
                          <a:pt x="76484" y="83548"/>
                          <a:pt x="62525" y="88403"/>
                          <a:pt x="50994" y="96900"/>
                        </a:cubicBezTo>
                        <a:cubicBezTo>
                          <a:pt x="37642" y="107217"/>
                          <a:pt x="29145" y="121783"/>
                          <a:pt x="27324" y="138169"/>
                        </a:cubicBezTo>
                        <a:cubicBezTo>
                          <a:pt x="23683" y="173370"/>
                          <a:pt x="37035" y="202501"/>
                          <a:pt x="67987" y="224956"/>
                        </a:cubicBezTo>
                        <a:cubicBezTo>
                          <a:pt x="111077" y="257122"/>
                          <a:pt x="253092" y="310530"/>
                          <a:pt x="377507" y="333592"/>
                        </a:cubicBezTo>
                        <a:cubicBezTo>
                          <a:pt x="409673" y="339661"/>
                          <a:pt x="434556" y="331771"/>
                          <a:pt x="453370" y="309923"/>
                        </a:cubicBezTo>
                        <a:cubicBezTo>
                          <a:pt x="494032" y="262584"/>
                          <a:pt x="496460" y="155769"/>
                          <a:pt x="472184" y="85976"/>
                        </a:cubicBezTo>
                        <a:cubicBezTo>
                          <a:pt x="457012" y="41672"/>
                          <a:pt x="433949" y="30747"/>
                          <a:pt x="421204" y="27713"/>
                        </a:cubicBezTo>
                        <a:lnTo>
                          <a:pt x="404818" y="122997"/>
                        </a:lnTo>
                        <a:cubicBezTo>
                          <a:pt x="404211" y="126638"/>
                          <a:pt x="402390" y="129673"/>
                          <a:pt x="399356" y="131493"/>
                        </a:cubicBezTo>
                        <a:cubicBezTo>
                          <a:pt x="396321" y="133314"/>
                          <a:pt x="392680" y="134528"/>
                          <a:pt x="389038" y="133921"/>
                        </a:cubicBezTo>
                        <a:lnTo>
                          <a:pt x="99546" y="83548"/>
                        </a:lnTo>
                        <a:cubicBezTo>
                          <a:pt x="97725" y="84155"/>
                          <a:pt x="94084" y="83548"/>
                          <a:pt x="90442" y="8354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60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</p:grpSp>
          </p:grp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8F7ED815-A20C-C168-A70F-BF173FDC1E67}"/>
                  </a:ext>
                </a:extLst>
              </p:cNvPr>
              <p:cNvSpPr/>
              <p:nvPr/>
            </p:nvSpPr>
            <p:spPr>
              <a:xfrm>
                <a:off x="5013415" y="4288708"/>
                <a:ext cx="328941" cy="351396"/>
              </a:xfrm>
              <a:custGeom>
                <a:avLst/>
                <a:gdLst>
                  <a:gd name="connsiteX0" fmla="*/ 170540 w 328941"/>
                  <a:gd name="connsiteY0" fmla="*/ 351397 h 351396"/>
                  <a:gd name="connsiteX1" fmla="*/ 145050 w 328941"/>
                  <a:gd name="connsiteY1" fmla="*/ 346541 h 351396"/>
                  <a:gd name="connsiteX2" fmla="*/ 46731 w 328941"/>
                  <a:gd name="connsiteY2" fmla="*/ 309520 h 351396"/>
                  <a:gd name="connsiteX3" fmla="*/ 0 w 328941"/>
                  <a:gd name="connsiteY3" fmla="*/ 242761 h 351396"/>
                  <a:gd name="connsiteX4" fmla="*/ 0 w 328941"/>
                  <a:gd name="connsiteY4" fmla="*/ 34594 h 351396"/>
                  <a:gd name="connsiteX5" fmla="*/ 34593 w 328941"/>
                  <a:gd name="connsiteY5" fmla="*/ 0 h 351396"/>
                  <a:gd name="connsiteX6" fmla="*/ 120167 w 328941"/>
                  <a:gd name="connsiteY6" fmla="*/ 0 h 351396"/>
                  <a:gd name="connsiteX7" fmla="*/ 133519 w 328941"/>
                  <a:gd name="connsiteY7" fmla="*/ 13352 h 351396"/>
                  <a:gd name="connsiteX8" fmla="*/ 120167 w 328941"/>
                  <a:gd name="connsiteY8" fmla="*/ 26704 h 351396"/>
                  <a:gd name="connsiteX9" fmla="*/ 34593 w 328941"/>
                  <a:gd name="connsiteY9" fmla="*/ 26704 h 351396"/>
                  <a:gd name="connsiteX10" fmla="*/ 26704 w 328941"/>
                  <a:gd name="connsiteY10" fmla="*/ 33987 h 351396"/>
                  <a:gd name="connsiteX11" fmla="*/ 26704 w 328941"/>
                  <a:gd name="connsiteY11" fmla="*/ 242154 h 351396"/>
                  <a:gd name="connsiteX12" fmla="*/ 55835 w 328941"/>
                  <a:gd name="connsiteY12" fmla="*/ 283424 h 351396"/>
                  <a:gd name="connsiteX13" fmla="*/ 154153 w 328941"/>
                  <a:gd name="connsiteY13" fmla="*/ 320445 h 351396"/>
                  <a:gd name="connsiteX14" fmla="*/ 185712 w 328941"/>
                  <a:gd name="connsiteY14" fmla="*/ 320445 h 351396"/>
                  <a:gd name="connsiteX15" fmla="*/ 273713 w 328941"/>
                  <a:gd name="connsiteY15" fmla="*/ 287065 h 351396"/>
                  <a:gd name="connsiteX16" fmla="*/ 302238 w 328941"/>
                  <a:gd name="connsiteY16" fmla="*/ 245796 h 351396"/>
                  <a:gd name="connsiteX17" fmla="*/ 302238 w 328941"/>
                  <a:gd name="connsiteY17" fmla="*/ 33987 h 351396"/>
                  <a:gd name="connsiteX18" fmla="*/ 294348 w 328941"/>
                  <a:gd name="connsiteY18" fmla="*/ 26704 h 351396"/>
                  <a:gd name="connsiteX19" fmla="*/ 200278 w 328941"/>
                  <a:gd name="connsiteY19" fmla="*/ 26704 h 351396"/>
                  <a:gd name="connsiteX20" fmla="*/ 186926 w 328941"/>
                  <a:gd name="connsiteY20" fmla="*/ 13352 h 351396"/>
                  <a:gd name="connsiteX21" fmla="*/ 200278 w 328941"/>
                  <a:gd name="connsiteY21" fmla="*/ 0 h 351396"/>
                  <a:gd name="connsiteX22" fmla="*/ 294348 w 328941"/>
                  <a:gd name="connsiteY22" fmla="*/ 0 h 351396"/>
                  <a:gd name="connsiteX23" fmla="*/ 328941 w 328941"/>
                  <a:gd name="connsiteY23" fmla="*/ 34594 h 351396"/>
                  <a:gd name="connsiteX24" fmla="*/ 328941 w 328941"/>
                  <a:gd name="connsiteY24" fmla="*/ 247009 h 351396"/>
                  <a:gd name="connsiteX25" fmla="*/ 282817 w 328941"/>
                  <a:gd name="connsiteY25" fmla="*/ 313769 h 351396"/>
                  <a:gd name="connsiteX26" fmla="*/ 194816 w 328941"/>
                  <a:gd name="connsiteY26" fmla="*/ 347148 h 351396"/>
                  <a:gd name="connsiteX27" fmla="*/ 170540 w 328941"/>
                  <a:gd name="connsiteY27" fmla="*/ 351397 h 35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28941" h="351396">
                    <a:moveTo>
                      <a:pt x="170540" y="351397"/>
                    </a:moveTo>
                    <a:cubicBezTo>
                      <a:pt x="162043" y="351397"/>
                      <a:pt x="153546" y="349576"/>
                      <a:pt x="145050" y="346541"/>
                    </a:cubicBezTo>
                    <a:lnTo>
                      <a:pt x="46731" y="309520"/>
                    </a:lnTo>
                    <a:cubicBezTo>
                      <a:pt x="18814" y="299203"/>
                      <a:pt x="0" y="272499"/>
                      <a:pt x="0" y="242761"/>
                    </a:cubicBezTo>
                    <a:lnTo>
                      <a:pt x="0" y="34594"/>
                    </a:lnTo>
                    <a:cubicBezTo>
                      <a:pt x="0" y="15780"/>
                      <a:pt x="15780" y="0"/>
                      <a:pt x="34593" y="0"/>
                    </a:cubicBezTo>
                    <a:lnTo>
                      <a:pt x="120167" y="0"/>
                    </a:lnTo>
                    <a:cubicBezTo>
                      <a:pt x="127450" y="0"/>
                      <a:pt x="133519" y="6069"/>
                      <a:pt x="133519" y="13352"/>
                    </a:cubicBezTo>
                    <a:cubicBezTo>
                      <a:pt x="133519" y="20635"/>
                      <a:pt x="127450" y="26704"/>
                      <a:pt x="120167" y="26704"/>
                    </a:cubicBezTo>
                    <a:lnTo>
                      <a:pt x="34593" y="26704"/>
                    </a:lnTo>
                    <a:cubicBezTo>
                      <a:pt x="30345" y="26704"/>
                      <a:pt x="26704" y="30345"/>
                      <a:pt x="26704" y="33987"/>
                    </a:cubicBezTo>
                    <a:lnTo>
                      <a:pt x="26704" y="242154"/>
                    </a:lnTo>
                    <a:cubicBezTo>
                      <a:pt x="26704" y="260361"/>
                      <a:pt x="38235" y="277355"/>
                      <a:pt x="55835" y="283424"/>
                    </a:cubicBezTo>
                    <a:lnTo>
                      <a:pt x="154153" y="320445"/>
                    </a:lnTo>
                    <a:cubicBezTo>
                      <a:pt x="164471" y="324086"/>
                      <a:pt x="176002" y="324086"/>
                      <a:pt x="185712" y="320445"/>
                    </a:cubicBezTo>
                    <a:lnTo>
                      <a:pt x="273713" y="287065"/>
                    </a:lnTo>
                    <a:cubicBezTo>
                      <a:pt x="290706" y="280389"/>
                      <a:pt x="302238" y="264003"/>
                      <a:pt x="302238" y="245796"/>
                    </a:cubicBezTo>
                    <a:lnTo>
                      <a:pt x="302238" y="33987"/>
                    </a:lnTo>
                    <a:cubicBezTo>
                      <a:pt x="302238" y="29738"/>
                      <a:pt x="298596" y="26704"/>
                      <a:pt x="294348" y="26704"/>
                    </a:cubicBezTo>
                    <a:lnTo>
                      <a:pt x="200278" y="26704"/>
                    </a:lnTo>
                    <a:cubicBezTo>
                      <a:pt x="192995" y="26704"/>
                      <a:pt x="186926" y="20635"/>
                      <a:pt x="186926" y="13352"/>
                    </a:cubicBezTo>
                    <a:cubicBezTo>
                      <a:pt x="186926" y="6069"/>
                      <a:pt x="192995" y="0"/>
                      <a:pt x="200278" y="0"/>
                    </a:cubicBezTo>
                    <a:lnTo>
                      <a:pt x="294348" y="0"/>
                    </a:lnTo>
                    <a:cubicBezTo>
                      <a:pt x="313769" y="0"/>
                      <a:pt x="328941" y="15780"/>
                      <a:pt x="328941" y="34594"/>
                    </a:cubicBezTo>
                    <a:lnTo>
                      <a:pt x="328941" y="247009"/>
                    </a:lnTo>
                    <a:cubicBezTo>
                      <a:pt x="328941" y="276141"/>
                      <a:pt x="310127" y="303451"/>
                      <a:pt x="282817" y="313769"/>
                    </a:cubicBezTo>
                    <a:lnTo>
                      <a:pt x="194816" y="347148"/>
                    </a:lnTo>
                    <a:cubicBezTo>
                      <a:pt x="187533" y="350183"/>
                      <a:pt x="179036" y="351397"/>
                      <a:pt x="170540" y="351397"/>
                    </a:cubicBezTo>
                    <a:close/>
                  </a:path>
                </a:pathLst>
              </a:custGeom>
              <a:solidFill>
                <a:srgbClr val="000000"/>
              </a:solidFill>
              <a:ln w="60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8A9D74C1-02C7-6496-9534-1494498F1C56}"/>
                  </a:ext>
                </a:extLst>
              </p:cNvPr>
              <p:cNvSpPr/>
              <p:nvPr/>
            </p:nvSpPr>
            <p:spPr>
              <a:xfrm>
                <a:off x="4952555" y="5776664"/>
                <a:ext cx="57994" cy="253854"/>
              </a:xfrm>
              <a:custGeom>
                <a:avLst/>
                <a:gdLst>
                  <a:gd name="connsiteX0" fmla="*/ 13521 w 57994"/>
                  <a:gd name="connsiteY0" fmla="*/ 253855 h 253854"/>
                  <a:gd name="connsiteX1" fmla="*/ 11701 w 57994"/>
                  <a:gd name="connsiteY1" fmla="*/ 253855 h 253854"/>
                  <a:gd name="connsiteX2" fmla="*/ 169 w 57994"/>
                  <a:gd name="connsiteY2" fmla="*/ 238682 h 253854"/>
                  <a:gd name="connsiteX3" fmla="*/ 31121 w 57994"/>
                  <a:gd name="connsiteY3" fmla="*/ 11700 h 253854"/>
                  <a:gd name="connsiteX4" fmla="*/ 46294 w 57994"/>
                  <a:gd name="connsiteY4" fmla="*/ 169 h 253854"/>
                  <a:gd name="connsiteX5" fmla="*/ 57825 w 57994"/>
                  <a:gd name="connsiteY5" fmla="*/ 15342 h 253854"/>
                  <a:gd name="connsiteX6" fmla="*/ 26873 w 57994"/>
                  <a:gd name="connsiteY6" fmla="*/ 242324 h 253854"/>
                  <a:gd name="connsiteX7" fmla="*/ 13521 w 57994"/>
                  <a:gd name="connsiteY7" fmla="*/ 253855 h 253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994" h="253854">
                    <a:moveTo>
                      <a:pt x="13521" y="253855"/>
                    </a:moveTo>
                    <a:cubicBezTo>
                      <a:pt x="12914" y="253855"/>
                      <a:pt x="12307" y="253855"/>
                      <a:pt x="11701" y="253855"/>
                    </a:cubicBezTo>
                    <a:cubicBezTo>
                      <a:pt x="4418" y="252641"/>
                      <a:pt x="-1044" y="245965"/>
                      <a:pt x="169" y="238682"/>
                    </a:cubicBezTo>
                    <a:lnTo>
                      <a:pt x="31121" y="11700"/>
                    </a:lnTo>
                    <a:cubicBezTo>
                      <a:pt x="32335" y="4418"/>
                      <a:pt x="39011" y="-1045"/>
                      <a:pt x="46294" y="169"/>
                    </a:cubicBezTo>
                    <a:cubicBezTo>
                      <a:pt x="53577" y="1383"/>
                      <a:pt x="59039" y="8059"/>
                      <a:pt x="57825" y="15342"/>
                    </a:cubicBezTo>
                    <a:lnTo>
                      <a:pt x="26873" y="242324"/>
                    </a:lnTo>
                    <a:cubicBezTo>
                      <a:pt x="25659" y="248999"/>
                      <a:pt x="20197" y="253855"/>
                      <a:pt x="13521" y="253855"/>
                    </a:cubicBezTo>
                    <a:close/>
                  </a:path>
                </a:pathLst>
              </a:custGeom>
              <a:solidFill>
                <a:srgbClr val="F2F2F2"/>
              </a:solidFill>
              <a:ln w="60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  <p:grpSp>
          <p:nvGrpSpPr>
            <p:cNvPr id="65" name="Graphic 58">
              <a:extLst>
                <a:ext uri="{FF2B5EF4-FFF2-40B4-BE49-F238E27FC236}">
                  <a16:creationId xmlns:a16="http://schemas.microsoft.com/office/drawing/2014/main" id="{9FF4EA36-C3B0-DA3E-0030-5A726A80FA86}"/>
                </a:ext>
              </a:extLst>
            </p:cNvPr>
            <p:cNvGrpSpPr/>
            <p:nvPr/>
          </p:nvGrpSpPr>
          <p:grpSpPr>
            <a:xfrm>
              <a:off x="5115769" y="2715351"/>
              <a:ext cx="873075" cy="1166732"/>
              <a:chOff x="5115769" y="2715351"/>
              <a:chExt cx="873075" cy="1166732"/>
            </a:xfrm>
          </p:grpSpPr>
          <p:grpSp>
            <p:nvGrpSpPr>
              <p:cNvPr id="66" name="Graphic 58">
                <a:extLst>
                  <a:ext uri="{FF2B5EF4-FFF2-40B4-BE49-F238E27FC236}">
                    <a16:creationId xmlns:a16="http://schemas.microsoft.com/office/drawing/2014/main" id="{91048957-C37E-1B9E-71C2-045A083B33D6}"/>
                  </a:ext>
                </a:extLst>
              </p:cNvPr>
              <p:cNvGrpSpPr/>
              <p:nvPr/>
            </p:nvGrpSpPr>
            <p:grpSpPr>
              <a:xfrm>
                <a:off x="5115769" y="2715351"/>
                <a:ext cx="873075" cy="1166732"/>
                <a:chOff x="5115769" y="2715351"/>
                <a:chExt cx="873075" cy="1166732"/>
              </a:xfrm>
            </p:grpSpPr>
            <p:grpSp>
              <p:nvGrpSpPr>
                <p:cNvPr id="67" name="Graphic 58">
                  <a:extLst>
                    <a:ext uri="{FF2B5EF4-FFF2-40B4-BE49-F238E27FC236}">
                      <a16:creationId xmlns:a16="http://schemas.microsoft.com/office/drawing/2014/main" id="{912E776F-7F66-81A8-8DE8-F438121F554C}"/>
                    </a:ext>
                  </a:extLst>
                </p:cNvPr>
                <p:cNvGrpSpPr/>
                <p:nvPr/>
              </p:nvGrpSpPr>
              <p:grpSpPr>
                <a:xfrm>
                  <a:off x="5279195" y="3177250"/>
                  <a:ext cx="652875" cy="704832"/>
                  <a:chOff x="5279195" y="3177250"/>
                  <a:chExt cx="652875" cy="704832"/>
                </a:xfrm>
              </p:grpSpPr>
              <p:sp>
                <p:nvSpPr>
                  <p:cNvPr id="68" name="Freeform: Shape 67">
                    <a:extLst>
                      <a:ext uri="{FF2B5EF4-FFF2-40B4-BE49-F238E27FC236}">
                        <a16:creationId xmlns:a16="http://schemas.microsoft.com/office/drawing/2014/main" id="{73B94E1F-0CFC-E298-300F-5269B9A5EDAE}"/>
                      </a:ext>
                    </a:extLst>
                  </p:cNvPr>
                  <p:cNvSpPr/>
                  <p:nvPr/>
                </p:nvSpPr>
                <p:spPr>
                  <a:xfrm>
                    <a:off x="5292255" y="3190214"/>
                    <a:ext cx="626135" cy="678816"/>
                  </a:xfrm>
                  <a:custGeom>
                    <a:avLst/>
                    <a:gdLst>
                      <a:gd name="connsiteX0" fmla="*/ 447622 w 626135"/>
                      <a:gd name="connsiteY0" fmla="*/ 68580 h 678816"/>
                      <a:gd name="connsiteX1" fmla="*/ 485250 w 626135"/>
                      <a:gd name="connsiteY1" fmla="*/ 455177 h 678816"/>
                      <a:gd name="connsiteX2" fmla="*/ 558079 w 626135"/>
                      <a:gd name="connsiteY2" fmla="*/ 537716 h 678816"/>
                      <a:gd name="connsiteX3" fmla="*/ 604810 w 626135"/>
                      <a:gd name="connsiteY3" fmla="*/ 549854 h 678816"/>
                      <a:gd name="connsiteX4" fmla="*/ 611486 w 626135"/>
                      <a:gd name="connsiteY4" fmla="*/ 601441 h 678816"/>
                      <a:gd name="connsiteX5" fmla="*/ 13080 w 626135"/>
                      <a:gd name="connsiteY5" fmla="*/ 577771 h 678816"/>
                      <a:gd name="connsiteX6" fmla="*/ 25825 w 626135"/>
                      <a:gd name="connsiteY6" fmla="*/ 520116 h 678816"/>
                      <a:gd name="connsiteX7" fmla="*/ 91371 w 626135"/>
                      <a:gd name="connsiteY7" fmla="*/ 505550 h 678816"/>
                      <a:gd name="connsiteX8" fmla="*/ 166627 w 626135"/>
                      <a:gd name="connsiteY8" fmla="*/ 427866 h 678816"/>
                      <a:gd name="connsiteX9" fmla="*/ 181799 w 626135"/>
                      <a:gd name="connsiteY9" fmla="*/ 0 h 678816"/>
                      <a:gd name="connsiteX10" fmla="*/ 447622 w 626135"/>
                      <a:gd name="connsiteY10" fmla="*/ 68580 h 678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26135" h="678816">
                        <a:moveTo>
                          <a:pt x="447622" y="68580"/>
                        </a:moveTo>
                        <a:lnTo>
                          <a:pt x="485250" y="455177"/>
                        </a:lnTo>
                        <a:cubicBezTo>
                          <a:pt x="490106" y="495233"/>
                          <a:pt x="519237" y="527398"/>
                          <a:pt x="558079" y="537716"/>
                        </a:cubicBezTo>
                        <a:lnTo>
                          <a:pt x="604810" y="549854"/>
                        </a:lnTo>
                        <a:cubicBezTo>
                          <a:pt x="629693" y="555923"/>
                          <a:pt x="633942" y="588696"/>
                          <a:pt x="611486" y="601441"/>
                        </a:cubicBezTo>
                        <a:cubicBezTo>
                          <a:pt x="507706" y="659703"/>
                          <a:pt x="271014" y="752559"/>
                          <a:pt x="13080" y="577771"/>
                        </a:cubicBezTo>
                        <a:cubicBezTo>
                          <a:pt x="-9375" y="561385"/>
                          <a:pt x="-1486" y="526185"/>
                          <a:pt x="25825" y="520116"/>
                        </a:cubicBezTo>
                        <a:lnTo>
                          <a:pt x="91371" y="505550"/>
                        </a:lnTo>
                        <a:cubicBezTo>
                          <a:pt x="130212" y="497053"/>
                          <a:pt x="159951" y="466101"/>
                          <a:pt x="166627" y="427866"/>
                        </a:cubicBezTo>
                        <a:lnTo>
                          <a:pt x="181799" y="0"/>
                        </a:lnTo>
                        <a:lnTo>
                          <a:pt x="447622" y="68580"/>
                        </a:lnTo>
                        <a:close/>
                      </a:path>
                    </a:pathLst>
                  </a:custGeom>
                  <a:solidFill>
                    <a:srgbClr val="F2F2F2"/>
                  </a:solidFill>
                  <a:ln w="60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  <p:sp>
                <p:nvSpPr>
                  <p:cNvPr id="69" name="Freeform: Shape 68">
                    <a:extLst>
                      <a:ext uri="{FF2B5EF4-FFF2-40B4-BE49-F238E27FC236}">
                        <a16:creationId xmlns:a16="http://schemas.microsoft.com/office/drawing/2014/main" id="{708A46B6-AB62-85E9-C86E-CC6231839840}"/>
                      </a:ext>
                    </a:extLst>
                  </p:cNvPr>
                  <p:cNvSpPr/>
                  <p:nvPr/>
                </p:nvSpPr>
                <p:spPr>
                  <a:xfrm>
                    <a:off x="5279195" y="3177250"/>
                    <a:ext cx="652875" cy="704832"/>
                  </a:xfrm>
                  <a:custGeom>
                    <a:avLst/>
                    <a:gdLst>
                      <a:gd name="connsiteX0" fmla="*/ 338695 w 652875"/>
                      <a:gd name="connsiteY0" fmla="*/ 704833 h 704832"/>
                      <a:gd name="connsiteX1" fmla="*/ 18858 w 652875"/>
                      <a:gd name="connsiteY1" fmla="*/ 602266 h 704832"/>
                      <a:gd name="connsiteX2" fmla="*/ 1258 w 652875"/>
                      <a:gd name="connsiteY2" fmla="*/ 555535 h 704832"/>
                      <a:gd name="connsiteX3" fmla="*/ 36458 w 652875"/>
                      <a:gd name="connsiteY3" fmla="*/ 520334 h 704832"/>
                      <a:gd name="connsiteX4" fmla="*/ 102003 w 652875"/>
                      <a:gd name="connsiteY4" fmla="*/ 505769 h 704832"/>
                      <a:gd name="connsiteX5" fmla="*/ 166942 w 652875"/>
                      <a:gd name="connsiteY5" fmla="*/ 439616 h 704832"/>
                      <a:gd name="connsiteX6" fmla="*/ 182115 w 652875"/>
                      <a:gd name="connsiteY6" fmla="*/ 12964 h 704832"/>
                      <a:gd name="connsiteX7" fmla="*/ 187577 w 652875"/>
                      <a:gd name="connsiteY7" fmla="*/ 2647 h 704832"/>
                      <a:gd name="connsiteX8" fmla="*/ 199108 w 652875"/>
                      <a:gd name="connsiteY8" fmla="*/ 219 h 704832"/>
                      <a:gd name="connsiteX9" fmla="*/ 464324 w 652875"/>
                      <a:gd name="connsiteY9" fmla="*/ 68799 h 704832"/>
                      <a:gd name="connsiteX10" fmla="*/ 474642 w 652875"/>
                      <a:gd name="connsiteY10" fmla="*/ 80330 h 704832"/>
                      <a:gd name="connsiteX11" fmla="*/ 512270 w 652875"/>
                      <a:gd name="connsiteY11" fmla="*/ 466927 h 704832"/>
                      <a:gd name="connsiteX12" fmla="*/ 574781 w 652875"/>
                      <a:gd name="connsiteY12" fmla="*/ 537935 h 704832"/>
                      <a:gd name="connsiteX13" fmla="*/ 621512 w 652875"/>
                      <a:gd name="connsiteY13" fmla="*/ 550073 h 704832"/>
                      <a:gd name="connsiteX14" fmla="*/ 652464 w 652875"/>
                      <a:gd name="connsiteY14" fmla="*/ 584666 h 704832"/>
                      <a:gd name="connsiteX15" fmla="*/ 631829 w 652875"/>
                      <a:gd name="connsiteY15" fmla="*/ 626542 h 704832"/>
                      <a:gd name="connsiteX16" fmla="*/ 338695 w 652875"/>
                      <a:gd name="connsiteY16" fmla="*/ 704833 h 704832"/>
                      <a:gd name="connsiteX17" fmla="*/ 208818 w 652875"/>
                      <a:gd name="connsiteY17" fmla="*/ 30564 h 704832"/>
                      <a:gd name="connsiteX18" fmla="*/ 194253 w 652875"/>
                      <a:gd name="connsiteY18" fmla="*/ 441437 h 704832"/>
                      <a:gd name="connsiteX19" fmla="*/ 194253 w 652875"/>
                      <a:gd name="connsiteY19" fmla="*/ 443258 h 704832"/>
                      <a:gd name="connsiteX20" fmla="*/ 108679 w 652875"/>
                      <a:gd name="connsiteY20" fmla="*/ 531866 h 704832"/>
                      <a:gd name="connsiteX21" fmla="*/ 43134 w 652875"/>
                      <a:gd name="connsiteY21" fmla="*/ 546431 h 704832"/>
                      <a:gd name="connsiteX22" fmla="*/ 28568 w 652875"/>
                      <a:gd name="connsiteY22" fmla="*/ 560997 h 704832"/>
                      <a:gd name="connsiteX23" fmla="*/ 35851 w 652875"/>
                      <a:gd name="connsiteY23" fmla="*/ 579811 h 704832"/>
                      <a:gd name="connsiteX24" fmla="*/ 619084 w 652875"/>
                      <a:gd name="connsiteY24" fmla="*/ 602266 h 704832"/>
                      <a:gd name="connsiteX25" fmla="*/ 626367 w 652875"/>
                      <a:gd name="connsiteY25" fmla="*/ 587701 h 704832"/>
                      <a:gd name="connsiteX26" fmla="*/ 615443 w 652875"/>
                      <a:gd name="connsiteY26" fmla="*/ 575563 h 704832"/>
                      <a:gd name="connsiteX27" fmla="*/ 568712 w 652875"/>
                      <a:gd name="connsiteY27" fmla="*/ 563425 h 704832"/>
                      <a:gd name="connsiteX28" fmla="*/ 485566 w 652875"/>
                      <a:gd name="connsiteY28" fmla="*/ 469355 h 704832"/>
                      <a:gd name="connsiteX29" fmla="*/ 448545 w 652875"/>
                      <a:gd name="connsiteY29" fmla="*/ 91861 h 704832"/>
                      <a:gd name="connsiteX30" fmla="*/ 208818 w 652875"/>
                      <a:gd name="connsiteY30" fmla="*/ 30564 h 704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652875" h="704832">
                        <a:moveTo>
                          <a:pt x="338695" y="704833"/>
                        </a:moveTo>
                        <a:cubicBezTo>
                          <a:pt x="242198" y="704833"/>
                          <a:pt x="132349" y="679343"/>
                          <a:pt x="18858" y="602266"/>
                        </a:cubicBezTo>
                        <a:cubicBezTo>
                          <a:pt x="3685" y="590735"/>
                          <a:pt x="-2991" y="573135"/>
                          <a:pt x="1258" y="555535"/>
                        </a:cubicBezTo>
                        <a:cubicBezTo>
                          <a:pt x="4899" y="537935"/>
                          <a:pt x="18858" y="524583"/>
                          <a:pt x="36458" y="520334"/>
                        </a:cubicBezTo>
                        <a:lnTo>
                          <a:pt x="102003" y="505769"/>
                        </a:lnTo>
                        <a:cubicBezTo>
                          <a:pt x="135383" y="498486"/>
                          <a:pt x="160266" y="472389"/>
                          <a:pt x="166942" y="439616"/>
                        </a:cubicBezTo>
                        <a:lnTo>
                          <a:pt x="182115" y="12964"/>
                        </a:lnTo>
                        <a:cubicBezTo>
                          <a:pt x="182115" y="8716"/>
                          <a:pt x="184542" y="5074"/>
                          <a:pt x="187577" y="2647"/>
                        </a:cubicBezTo>
                        <a:cubicBezTo>
                          <a:pt x="190611" y="219"/>
                          <a:pt x="194860" y="-388"/>
                          <a:pt x="199108" y="219"/>
                        </a:cubicBezTo>
                        <a:lnTo>
                          <a:pt x="464324" y="68799"/>
                        </a:lnTo>
                        <a:cubicBezTo>
                          <a:pt x="469786" y="70013"/>
                          <a:pt x="474035" y="74868"/>
                          <a:pt x="474642" y="80330"/>
                        </a:cubicBezTo>
                        <a:lnTo>
                          <a:pt x="512270" y="466927"/>
                        </a:lnTo>
                        <a:cubicBezTo>
                          <a:pt x="516518" y="500914"/>
                          <a:pt x="541401" y="528831"/>
                          <a:pt x="574781" y="537935"/>
                        </a:cubicBezTo>
                        <a:lnTo>
                          <a:pt x="621512" y="550073"/>
                        </a:lnTo>
                        <a:cubicBezTo>
                          <a:pt x="638505" y="554321"/>
                          <a:pt x="650037" y="567673"/>
                          <a:pt x="652464" y="584666"/>
                        </a:cubicBezTo>
                        <a:cubicBezTo>
                          <a:pt x="654892" y="601659"/>
                          <a:pt x="646395" y="618046"/>
                          <a:pt x="631829" y="626542"/>
                        </a:cubicBezTo>
                        <a:cubicBezTo>
                          <a:pt x="576601" y="656888"/>
                          <a:pt x="470393" y="704833"/>
                          <a:pt x="338695" y="704833"/>
                        </a:cubicBezTo>
                        <a:close/>
                        <a:moveTo>
                          <a:pt x="208818" y="30564"/>
                        </a:moveTo>
                        <a:lnTo>
                          <a:pt x="194253" y="441437"/>
                        </a:lnTo>
                        <a:cubicBezTo>
                          <a:pt x="194253" y="442044"/>
                          <a:pt x="194253" y="442651"/>
                          <a:pt x="194253" y="443258"/>
                        </a:cubicBezTo>
                        <a:cubicBezTo>
                          <a:pt x="186363" y="487562"/>
                          <a:pt x="152376" y="522155"/>
                          <a:pt x="108679" y="531866"/>
                        </a:cubicBezTo>
                        <a:lnTo>
                          <a:pt x="43134" y="546431"/>
                        </a:lnTo>
                        <a:cubicBezTo>
                          <a:pt x="35851" y="548252"/>
                          <a:pt x="30389" y="553714"/>
                          <a:pt x="28568" y="560997"/>
                        </a:cubicBezTo>
                        <a:cubicBezTo>
                          <a:pt x="26747" y="568280"/>
                          <a:pt x="29782" y="575563"/>
                          <a:pt x="35851" y="579811"/>
                        </a:cubicBezTo>
                        <a:cubicBezTo>
                          <a:pt x="282253" y="746709"/>
                          <a:pt x="506807" y="665384"/>
                          <a:pt x="619084" y="602266"/>
                        </a:cubicBezTo>
                        <a:cubicBezTo>
                          <a:pt x="626974" y="598018"/>
                          <a:pt x="626974" y="590128"/>
                          <a:pt x="626367" y="587701"/>
                        </a:cubicBezTo>
                        <a:cubicBezTo>
                          <a:pt x="626367" y="585273"/>
                          <a:pt x="624547" y="577990"/>
                          <a:pt x="615443" y="575563"/>
                        </a:cubicBezTo>
                        <a:lnTo>
                          <a:pt x="568712" y="563425"/>
                        </a:lnTo>
                        <a:cubicBezTo>
                          <a:pt x="523801" y="551893"/>
                          <a:pt x="491635" y="514872"/>
                          <a:pt x="485566" y="469355"/>
                        </a:cubicBezTo>
                        <a:lnTo>
                          <a:pt x="448545" y="91861"/>
                        </a:lnTo>
                        <a:lnTo>
                          <a:pt x="208818" y="3056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60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</p:grpSp>
            <p:sp>
              <p:nvSpPr>
                <p:cNvPr id="70" name="Freeform: Shape 69">
                  <a:extLst>
                    <a:ext uri="{FF2B5EF4-FFF2-40B4-BE49-F238E27FC236}">
                      <a16:creationId xmlns:a16="http://schemas.microsoft.com/office/drawing/2014/main" id="{20E53C91-13F7-37F3-3482-8C175504C9CB}"/>
                    </a:ext>
                  </a:extLst>
                </p:cNvPr>
                <p:cNvSpPr/>
                <p:nvPr/>
              </p:nvSpPr>
              <p:spPr>
                <a:xfrm>
                  <a:off x="5115769" y="2715351"/>
                  <a:ext cx="873075" cy="849703"/>
                </a:xfrm>
                <a:custGeom>
                  <a:avLst/>
                  <a:gdLst>
                    <a:gd name="connsiteX0" fmla="*/ 124021 w 873075"/>
                    <a:gd name="connsiteY0" fmla="*/ 72487 h 849703"/>
                    <a:gd name="connsiteX1" fmla="*/ 418369 w 873075"/>
                    <a:gd name="connsiteY1" fmla="*/ 13011 h 849703"/>
                    <a:gd name="connsiteX2" fmla="*/ 530646 w 873075"/>
                    <a:gd name="connsiteY2" fmla="*/ 96763 h 849703"/>
                    <a:gd name="connsiteX3" fmla="*/ 740027 w 873075"/>
                    <a:gd name="connsiteY3" fmla="*/ 33039 h 849703"/>
                    <a:gd name="connsiteX4" fmla="*/ 872939 w 873075"/>
                    <a:gd name="connsiteY4" fmla="*/ 153812 h 849703"/>
                    <a:gd name="connsiteX5" fmla="*/ 747917 w 873075"/>
                    <a:gd name="connsiteY5" fmla="*/ 457870 h 849703"/>
                    <a:gd name="connsiteX6" fmla="*/ 664771 w 873075"/>
                    <a:gd name="connsiteY6" fmla="*/ 628410 h 849703"/>
                    <a:gd name="connsiteX7" fmla="*/ 537321 w 873075"/>
                    <a:gd name="connsiteY7" fmla="*/ 621127 h 849703"/>
                    <a:gd name="connsiteX8" fmla="*/ 454783 w 873075"/>
                    <a:gd name="connsiteY8" fmla="*/ 808660 h 849703"/>
                    <a:gd name="connsiteX9" fmla="*/ 179856 w 873075"/>
                    <a:gd name="connsiteY9" fmla="*/ 826867 h 849703"/>
                    <a:gd name="connsiteX10" fmla="*/ 141014 w 873075"/>
                    <a:gd name="connsiteY10" fmla="*/ 769818 h 849703"/>
                    <a:gd name="connsiteX11" fmla="*/ 156793 w 873075"/>
                    <a:gd name="connsiteY11" fmla="*/ 655721 h 849703"/>
                    <a:gd name="connsiteX12" fmla="*/ 219911 w 873075"/>
                    <a:gd name="connsiteY12" fmla="*/ 374725 h 849703"/>
                    <a:gd name="connsiteX13" fmla="*/ 12958 w 873075"/>
                    <a:gd name="connsiteY13" fmla="*/ 319497 h 849703"/>
                    <a:gd name="connsiteX14" fmla="*/ 124021 w 873075"/>
                    <a:gd name="connsiteY14" fmla="*/ 72487 h 849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873075" h="849703">
                      <a:moveTo>
                        <a:pt x="124021" y="72487"/>
                      </a:moveTo>
                      <a:cubicBezTo>
                        <a:pt x="208987" y="53066"/>
                        <a:pt x="115524" y="158667"/>
                        <a:pt x="418369" y="13011"/>
                      </a:cubicBezTo>
                      <a:cubicBezTo>
                        <a:pt x="539142" y="-45252"/>
                        <a:pt x="499693" y="111936"/>
                        <a:pt x="530646" y="96763"/>
                      </a:cubicBezTo>
                      <a:cubicBezTo>
                        <a:pt x="646564" y="41535"/>
                        <a:pt x="678123" y="27576"/>
                        <a:pt x="740027" y="33039"/>
                      </a:cubicBezTo>
                      <a:cubicBezTo>
                        <a:pt x="781296" y="36680"/>
                        <a:pt x="877187" y="99191"/>
                        <a:pt x="872939" y="153812"/>
                      </a:cubicBezTo>
                      <a:cubicBezTo>
                        <a:pt x="858980" y="332242"/>
                        <a:pt x="774620" y="300076"/>
                        <a:pt x="747917" y="457870"/>
                      </a:cubicBezTo>
                      <a:cubicBezTo>
                        <a:pt x="729103" y="568934"/>
                        <a:pt x="704827" y="605955"/>
                        <a:pt x="664771" y="628410"/>
                      </a:cubicBezTo>
                      <a:cubicBezTo>
                        <a:pt x="624715" y="651472"/>
                        <a:pt x="582839" y="599279"/>
                        <a:pt x="537321" y="621127"/>
                      </a:cubicBezTo>
                      <a:cubicBezTo>
                        <a:pt x="477845" y="649045"/>
                        <a:pt x="508190" y="754039"/>
                        <a:pt x="454783" y="808660"/>
                      </a:cubicBezTo>
                      <a:cubicBezTo>
                        <a:pt x="421403" y="843254"/>
                        <a:pt x="334616" y="871171"/>
                        <a:pt x="179856" y="826867"/>
                      </a:cubicBezTo>
                      <a:cubicBezTo>
                        <a:pt x="154973" y="819584"/>
                        <a:pt x="138586" y="795915"/>
                        <a:pt x="141014" y="769818"/>
                      </a:cubicBezTo>
                      <a:cubicBezTo>
                        <a:pt x="144655" y="737046"/>
                        <a:pt x="148904" y="695169"/>
                        <a:pt x="156793" y="655721"/>
                      </a:cubicBezTo>
                      <a:cubicBezTo>
                        <a:pt x="193815" y="467581"/>
                        <a:pt x="250863" y="416601"/>
                        <a:pt x="219911" y="374725"/>
                      </a:cubicBezTo>
                      <a:cubicBezTo>
                        <a:pt x="172573" y="310393"/>
                        <a:pt x="45123" y="373511"/>
                        <a:pt x="12958" y="319497"/>
                      </a:cubicBezTo>
                      <a:cubicBezTo>
                        <a:pt x="-19815" y="263055"/>
                        <a:pt x="6889" y="99191"/>
                        <a:pt x="124021" y="7248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60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grpSp>
              <p:nvGrpSpPr>
                <p:cNvPr id="71" name="Graphic 58">
                  <a:extLst>
                    <a:ext uri="{FF2B5EF4-FFF2-40B4-BE49-F238E27FC236}">
                      <a16:creationId xmlns:a16="http://schemas.microsoft.com/office/drawing/2014/main" id="{538BC95A-478B-A931-3D3F-4408DC352E99}"/>
                    </a:ext>
                  </a:extLst>
                </p:cNvPr>
                <p:cNvGrpSpPr/>
                <p:nvPr/>
              </p:nvGrpSpPr>
              <p:grpSpPr>
                <a:xfrm>
                  <a:off x="5223940" y="2972633"/>
                  <a:ext cx="380683" cy="439708"/>
                  <a:chOff x="5223940" y="2972633"/>
                  <a:chExt cx="380683" cy="439708"/>
                </a:xfrm>
              </p:grpSpPr>
              <p:sp>
                <p:nvSpPr>
                  <p:cNvPr id="72" name="Freeform: Shape 71">
                    <a:extLst>
                      <a:ext uri="{FF2B5EF4-FFF2-40B4-BE49-F238E27FC236}">
                        <a16:creationId xmlns:a16="http://schemas.microsoft.com/office/drawing/2014/main" id="{8E4C8206-A375-E40B-D972-0AEBE7602326}"/>
                      </a:ext>
                    </a:extLst>
                  </p:cNvPr>
                  <p:cNvSpPr/>
                  <p:nvPr/>
                </p:nvSpPr>
                <p:spPr>
                  <a:xfrm>
                    <a:off x="5238192" y="2986426"/>
                    <a:ext cx="352994" cy="412740"/>
                  </a:xfrm>
                  <a:custGeom>
                    <a:avLst/>
                    <a:gdLst>
                      <a:gd name="connsiteX0" fmla="*/ 352995 w 352994"/>
                      <a:gd name="connsiteY0" fmla="*/ 55097 h 412740"/>
                      <a:gd name="connsiteX1" fmla="*/ 336001 w 352994"/>
                      <a:gd name="connsiteY1" fmla="*/ 104863 h 412740"/>
                      <a:gd name="connsiteX2" fmla="*/ 317187 w 352994"/>
                      <a:gd name="connsiteY2" fmla="*/ 176477 h 412740"/>
                      <a:gd name="connsiteX3" fmla="*/ 280773 w 352994"/>
                      <a:gd name="connsiteY3" fmla="*/ 343376 h 412740"/>
                      <a:gd name="connsiteX4" fmla="*/ 61681 w 352994"/>
                      <a:gd name="connsiteY4" fmla="*/ 367045 h 412740"/>
                      <a:gd name="connsiteX5" fmla="*/ 44081 w 352994"/>
                      <a:gd name="connsiteY5" fmla="*/ 333058 h 412740"/>
                      <a:gd name="connsiteX6" fmla="*/ 20412 w 352994"/>
                      <a:gd name="connsiteY6" fmla="*/ 328203 h 412740"/>
                      <a:gd name="connsiteX7" fmla="*/ 8274 w 352994"/>
                      <a:gd name="connsiteY7" fmla="*/ 322134 h 412740"/>
                      <a:gd name="connsiteX8" fmla="*/ 2205 w 352994"/>
                      <a:gd name="connsiteY8" fmla="*/ 292396 h 412740"/>
                      <a:gd name="connsiteX9" fmla="*/ 85958 w 352994"/>
                      <a:gd name="connsiteY9" fmla="*/ 18683 h 412740"/>
                      <a:gd name="connsiteX10" fmla="*/ 352995 w 352994"/>
                      <a:gd name="connsiteY10" fmla="*/ 55097 h 4127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52994" h="412740">
                        <a:moveTo>
                          <a:pt x="352995" y="55097"/>
                        </a:moveTo>
                        <a:lnTo>
                          <a:pt x="336001" y="104863"/>
                        </a:lnTo>
                        <a:cubicBezTo>
                          <a:pt x="328112" y="128532"/>
                          <a:pt x="321436" y="152201"/>
                          <a:pt x="317187" y="176477"/>
                        </a:cubicBezTo>
                        <a:cubicBezTo>
                          <a:pt x="308691" y="221995"/>
                          <a:pt x="290484" y="299679"/>
                          <a:pt x="280773" y="343376"/>
                        </a:cubicBezTo>
                        <a:cubicBezTo>
                          <a:pt x="249821" y="484177"/>
                          <a:pt x="61681" y="367045"/>
                          <a:pt x="61681" y="367045"/>
                        </a:cubicBezTo>
                        <a:lnTo>
                          <a:pt x="44081" y="333058"/>
                        </a:lnTo>
                        <a:lnTo>
                          <a:pt x="20412" y="328203"/>
                        </a:lnTo>
                        <a:cubicBezTo>
                          <a:pt x="16164" y="326989"/>
                          <a:pt x="11309" y="325169"/>
                          <a:pt x="8274" y="322134"/>
                        </a:cubicBezTo>
                        <a:cubicBezTo>
                          <a:pt x="-223" y="314244"/>
                          <a:pt x="-2043" y="302713"/>
                          <a:pt x="2205" y="292396"/>
                        </a:cubicBezTo>
                        <a:cubicBezTo>
                          <a:pt x="27088" y="238988"/>
                          <a:pt x="77461" y="119429"/>
                          <a:pt x="85958" y="18683"/>
                        </a:cubicBezTo>
                        <a:cubicBezTo>
                          <a:pt x="85958" y="18076"/>
                          <a:pt x="220083" y="-41401"/>
                          <a:pt x="352995" y="55097"/>
                        </a:cubicBezTo>
                        <a:close/>
                      </a:path>
                    </a:pathLst>
                  </a:custGeom>
                  <a:solidFill>
                    <a:srgbClr val="F2F2F2"/>
                  </a:solidFill>
                  <a:ln w="60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  <p:sp>
                <p:nvSpPr>
                  <p:cNvPr id="73" name="Freeform: Shape 72">
                    <a:extLst>
                      <a:ext uri="{FF2B5EF4-FFF2-40B4-BE49-F238E27FC236}">
                        <a16:creationId xmlns:a16="http://schemas.microsoft.com/office/drawing/2014/main" id="{67CCAE80-41C7-BF9B-B26D-D18D2805DD3A}"/>
                      </a:ext>
                    </a:extLst>
                  </p:cNvPr>
                  <p:cNvSpPr/>
                  <p:nvPr/>
                </p:nvSpPr>
                <p:spPr>
                  <a:xfrm>
                    <a:off x="5223940" y="2972633"/>
                    <a:ext cx="380683" cy="439708"/>
                  </a:xfrm>
                  <a:custGeom>
                    <a:avLst/>
                    <a:gdLst>
                      <a:gd name="connsiteX0" fmla="*/ 211273 w 380683"/>
                      <a:gd name="connsiteY0" fmla="*/ 439708 h 439708"/>
                      <a:gd name="connsiteX1" fmla="*/ 68044 w 380683"/>
                      <a:gd name="connsiteY1" fmla="*/ 392370 h 439708"/>
                      <a:gd name="connsiteX2" fmla="*/ 63188 w 380683"/>
                      <a:gd name="connsiteY2" fmla="*/ 386908 h 439708"/>
                      <a:gd name="connsiteX3" fmla="*/ 48623 w 380683"/>
                      <a:gd name="connsiteY3" fmla="*/ 358383 h 439708"/>
                      <a:gd name="connsiteX4" fmla="*/ 31629 w 380683"/>
                      <a:gd name="connsiteY4" fmla="*/ 354742 h 439708"/>
                      <a:gd name="connsiteX5" fmla="*/ 12815 w 380683"/>
                      <a:gd name="connsiteY5" fmla="*/ 345638 h 439708"/>
                      <a:gd name="connsiteX6" fmla="*/ 3712 w 380683"/>
                      <a:gd name="connsiteY6" fmla="*/ 300727 h 439708"/>
                      <a:gd name="connsiteX7" fmla="*/ 86251 w 380683"/>
                      <a:gd name="connsiteY7" fmla="*/ 31263 h 439708"/>
                      <a:gd name="connsiteX8" fmla="*/ 94140 w 380683"/>
                      <a:gd name="connsiteY8" fmla="*/ 19731 h 439708"/>
                      <a:gd name="connsiteX9" fmla="*/ 375136 w 380683"/>
                      <a:gd name="connsiteY9" fmla="*/ 57966 h 439708"/>
                      <a:gd name="connsiteX10" fmla="*/ 379991 w 380683"/>
                      <a:gd name="connsiteY10" fmla="*/ 73139 h 439708"/>
                      <a:gd name="connsiteX11" fmla="*/ 362998 w 380683"/>
                      <a:gd name="connsiteY11" fmla="*/ 122905 h 439708"/>
                      <a:gd name="connsiteX12" fmla="*/ 344184 w 380683"/>
                      <a:gd name="connsiteY12" fmla="*/ 192699 h 439708"/>
                      <a:gd name="connsiteX13" fmla="*/ 316874 w 380683"/>
                      <a:gd name="connsiteY13" fmla="*/ 317721 h 439708"/>
                      <a:gd name="connsiteX14" fmla="*/ 307163 w 380683"/>
                      <a:gd name="connsiteY14" fmla="*/ 359597 h 439708"/>
                      <a:gd name="connsiteX15" fmla="*/ 253149 w 380683"/>
                      <a:gd name="connsiteY15" fmla="*/ 431818 h 439708"/>
                      <a:gd name="connsiteX16" fmla="*/ 211273 w 380683"/>
                      <a:gd name="connsiteY16" fmla="*/ 439708 h 439708"/>
                      <a:gd name="connsiteX17" fmla="*/ 86251 w 380683"/>
                      <a:gd name="connsiteY17" fmla="*/ 371128 h 439708"/>
                      <a:gd name="connsiteX18" fmla="*/ 243438 w 380683"/>
                      <a:gd name="connsiteY18" fmla="*/ 406935 h 439708"/>
                      <a:gd name="connsiteX19" fmla="*/ 281673 w 380683"/>
                      <a:gd name="connsiteY19" fmla="*/ 354135 h 439708"/>
                      <a:gd name="connsiteX20" fmla="*/ 291384 w 380683"/>
                      <a:gd name="connsiteY20" fmla="*/ 312259 h 439708"/>
                      <a:gd name="connsiteX21" fmla="*/ 318694 w 380683"/>
                      <a:gd name="connsiteY21" fmla="*/ 187843 h 439708"/>
                      <a:gd name="connsiteX22" fmla="*/ 338115 w 380683"/>
                      <a:gd name="connsiteY22" fmla="*/ 114408 h 439708"/>
                      <a:gd name="connsiteX23" fmla="*/ 352074 w 380683"/>
                      <a:gd name="connsiteY23" fmla="*/ 74353 h 439708"/>
                      <a:gd name="connsiteX24" fmla="*/ 113561 w 380683"/>
                      <a:gd name="connsiteY24" fmla="*/ 41580 h 439708"/>
                      <a:gd name="connsiteX25" fmla="*/ 29809 w 380683"/>
                      <a:gd name="connsiteY25" fmla="*/ 311652 h 439708"/>
                      <a:gd name="connsiteX26" fmla="*/ 32843 w 380683"/>
                      <a:gd name="connsiteY26" fmla="*/ 325610 h 439708"/>
                      <a:gd name="connsiteX27" fmla="*/ 38912 w 380683"/>
                      <a:gd name="connsiteY27" fmla="*/ 328645 h 439708"/>
                      <a:gd name="connsiteX28" fmla="*/ 62581 w 380683"/>
                      <a:gd name="connsiteY28" fmla="*/ 333500 h 439708"/>
                      <a:gd name="connsiteX29" fmla="*/ 71685 w 380683"/>
                      <a:gd name="connsiteY29" fmla="*/ 340783 h 439708"/>
                      <a:gd name="connsiteX30" fmla="*/ 86251 w 380683"/>
                      <a:gd name="connsiteY30" fmla="*/ 371128 h 43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380683" h="439708">
                        <a:moveTo>
                          <a:pt x="211273" y="439708"/>
                        </a:moveTo>
                        <a:cubicBezTo>
                          <a:pt x="145727" y="439708"/>
                          <a:pt x="72292" y="394797"/>
                          <a:pt x="68044" y="392370"/>
                        </a:cubicBezTo>
                        <a:cubicBezTo>
                          <a:pt x="66223" y="391156"/>
                          <a:pt x="64402" y="389335"/>
                          <a:pt x="63188" y="386908"/>
                        </a:cubicBezTo>
                        <a:lnTo>
                          <a:pt x="48623" y="358383"/>
                        </a:lnTo>
                        <a:lnTo>
                          <a:pt x="31629" y="354742"/>
                        </a:lnTo>
                        <a:cubicBezTo>
                          <a:pt x="24346" y="352921"/>
                          <a:pt x="18277" y="349886"/>
                          <a:pt x="12815" y="345638"/>
                        </a:cubicBezTo>
                        <a:cubicBezTo>
                          <a:pt x="70" y="334107"/>
                          <a:pt x="-3571" y="315900"/>
                          <a:pt x="3712" y="300727"/>
                        </a:cubicBezTo>
                        <a:cubicBezTo>
                          <a:pt x="25560" y="253389"/>
                          <a:pt x="77754" y="132008"/>
                          <a:pt x="86251" y="31263"/>
                        </a:cubicBezTo>
                        <a:cubicBezTo>
                          <a:pt x="86857" y="26407"/>
                          <a:pt x="89892" y="22159"/>
                          <a:pt x="94140" y="19731"/>
                        </a:cubicBezTo>
                        <a:cubicBezTo>
                          <a:pt x="100209" y="17304"/>
                          <a:pt x="236762" y="-42173"/>
                          <a:pt x="375136" y="57966"/>
                        </a:cubicBezTo>
                        <a:cubicBezTo>
                          <a:pt x="379991" y="61608"/>
                          <a:pt x="381812" y="67677"/>
                          <a:pt x="379991" y="73139"/>
                        </a:cubicBezTo>
                        <a:lnTo>
                          <a:pt x="362998" y="122905"/>
                        </a:lnTo>
                        <a:cubicBezTo>
                          <a:pt x="355108" y="145360"/>
                          <a:pt x="349039" y="169030"/>
                          <a:pt x="344184" y="192699"/>
                        </a:cubicBezTo>
                        <a:cubicBezTo>
                          <a:pt x="337508" y="226078"/>
                          <a:pt x="325977" y="277058"/>
                          <a:pt x="316874" y="317721"/>
                        </a:cubicBezTo>
                        <a:cubicBezTo>
                          <a:pt x="313232" y="333500"/>
                          <a:pt x="310198" y="347459"/>
                          <a:pt x="307163" y="359597"/>
                        </a:cubicBezTo>
                        <a:cubicBezTo>
                          <a:pt x="299273" y="395404"/>
                          <a:pt x="281066" y="419680"/>
                          <a:pt x="253149" y="431818"/>
                        </a:cubicBezTo>
                        <a:cubicBezTo>
                          <a:pt x="240404" y="437280"/>
                          <a:pt x="226445" y="439708"/>
                          <a:pt x="211273" y="439708"/>
                        </a:cubicBezTo>
                        <a:close/>
                        <a:moveTo>
                          <a:pt x="86251" y="371128"/>
                        </a:moveTo>
                        <a:cubicBezTo>
                          <a:pt x="103851" y="381445"/>
                          <a:pt x="190638" y="429391"/>
                          <a:pt x="243438" y="406935"/>
                        </a:cubicBezTo>
                        <a:cubicBezTo>
                          <a:pt x="262859" y="398439"/>
                          <a:pt x="275604" y="381445"/>
                          <a:pt x="281673" y="354135"/>
                        </a:cubicBezTo>
                        <a:cubicBezTo>
                          <a:pt x="284101" y="341997"/>
                          <a:pt x="287742" y="328038"/>
                          <a:pt x="291384" y="312259"/>
                        </a:cubicBezTo>
                        <a:cubicBezTo>
                          <a:pt x="300487" y="271596"/>
                          <a:pt x="312018" y="220616"/>
                          <a:pt x="318694" y="187843"/>
                        </a:cubicBezTo>
                        <a:cubicBezTo>
                          <a:pt x="323549" y="162960"/>
                          <a:pt x="330225" y="138077"/>
                          <a:pt x="338115" y="114408"/>
                        </a:cubicBezTo>
                        <a:lnTo>
                          <a:pt x="352074" y="74353"/>
                        </a:lnTo>
                        <a:cubicBezTo>
                          <a:pt x="245866" y="2131"/>
                          <a:pt x="141479" y="31870"/>
                          <a:pt x="113561" y="41580"/>
                        </a:cubicBezTo>
                        <a:cubicBezTo>
                          <a:pt x="103244" y="140505"/>
                          <a:pt x="57119" y="252782"/>
                          <a:pt x="29809" y="311652"/>
                        </a:cubicBezTo>
                        <a:cubicBezTo>
                          <a:pt x="27381" y="316507"/>
                          <a:pt x="28595" y="321969"/>
                          <a:pt x="32843" y="325610"/>
                        </a:cubicBezTo>
                        <a:cubicBezTo>
                          <a:pt x="34057" y="326824"/>
                          <a:pt x="36485" y="328038"/>
                          <a:pt x="38912" y="328645"/>
                        </a:cubicBezTo>
                        <a:lnTo>
                          <a:pt x="62581" y="333500"/>
                        </a:lnTo>
                        <a:cubicBezTo>
                          <a:pt x="66830" y="334107"/>
                          <a:pt x="69864" y="337142"/>
                          <a:pt x="71685" y="340783"/>
                        </a:cubicBezTo>
                        <a:lnTo>
                          <a:pt x="86251" y="37112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605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</p:grpSp>
            <p:sp>
              <p:nvSpPr>
                <p:cNvPr id="74" name="Freeform: Shape 73">
                  <a:extLst>
                    <a:ext uri="{FF2B5EF4-FFF2-40B4-BE49-F238E27FC236}">
                      <a16:creationId xmlns:a16="http://schemas.microsoft.com/office/drawing/2014/main" id="{17BD6461-503C-83CF-A4A9-B87626E6D49A}"/>
                    </a:ext>
                  </a:extLst>
                </p:cNvPr>
                <p:cNvSpPr/>
                <p:nvPr/>
              </p:nvSpPr>
              <p:spPr>
                <a:xfrm>
                  <a:off x="5583297" y="3111420"/>
                  <a:ext cx="111385" cy="115144"/>
                </a:xfrm>
                <a:custGeom>
                  <a:avLst/>
                  <a:gdLst>
                    <a:gd name="connsiteX0" fmla="*/ 0 w 111385"/>
                    <a:gd name="connsiteY0" fmla="*/ 94574 h 115144"/>
                    <a:gd name="connsiteX1" fmla="*/ 91035 w 111385"/>
                    <a:gd name="connsiteY1" fmla="*/ 4752 h 115144"/>
                    <a:gd name="connsiteX2" fmla="*/ 0 w 111385"/>
                    <a:gd name="connsiteY2" fmla="*/ 94574 h 115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1385" h="115144">
                      <a:moveTo>
                        <a:pt x="0" y="94574"/>
                      </a:moveTo>
                      <a:cubicBezTo>
                        <a:pt x="0" y="94574"/>
                        <a:pt x="40662" y="-24986"/>
                        <a:pt x="91035" y="4752"/>
                      </a:cubicBezTo>
                      <a:cubicBezTo>
                        <a:pt x="141408" y="34490"/>
                        <a:pt x="93463" y="164974"/>
                        <a:pt x="0" y="94574"/>
                      </a:cubicBezTo>
                      <a:close/>
                    </a:path>
                  </a:pathLst>
                </a:custGeom>
                <a:solidFill>
                  <a:srgbClr val="F2F2F2"/>
                </a:solidFill>
                <a:ln w="60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</p:grpSp>
          <p:grpSp>
            <p:nvGrpSpPr>
              <p:cNvPr id="75" name="Graphic 58">
                <a:extLst>
                  <a:ext uri="{FF2B5EF4-FFF2-40B4-BE49-F238E27FC236}">
                    <a16:creationId xmlns:a16="http://schemas.microsoft.com/office/drawing/2014/main" id="{FFBA054A-A960-5C00-A581-94D29081DC65}"/>
                  </a:ext>
                </a:extLst>
              </p:cNvPr>
              <p:cNvGrpSpPr/>
              <p:nvPr/>
            </p:nvGrpSpPr>
            <p:grpSpPr>
              <a:xfrm>
                <a:off x="5201466" y="3091247"/>
                <a:ext cx="434066" cy="177864"/>
                <a:chOff x="5201466" y="3091247"/>
                <a:chExt cx="434066" cy="177864"/>
              </a:xfrm>
              <a:solidFill>
                <a:srgbClr val="000000"/>
              </a:solidFill>
            </p:grpSpPr>
            <p:sp>
              <p:nvSpPr>
                <p:cNvPr id="76" name="Freeform: Shape 75">
                  <a:extLst>
                    <a:ext uri="{FF2B5EF4-FFF2-40B4-BE49-F238E27FC236}">
                      <a16:creationId xmlns:a16="http://schemas.microsoft.com/office/drawing/2014/main" id="{7FE66BB4-8970-4BB6-2FFA-5603F39E3923}"/>
                    </a:ext>
                  </a:extLst>
                </p:cNvPr>
                <p:cNvSpPr/>
                <p:nvPr/>
              </p:nvSpPr>
              <p:spPr>
                <a:xfrm>
                  <a:off x="5294664" y="3104090"/>
                  <a:ext cx="111698" cy="165021"/>
                </a:xfrm>
                <a:custGeom>
                  <a:avLst/>
                  <a:gdLst>
                    <a:gd name="connsiteX0" fmla="*/ 64685 w 111698"/>
                    <a:gd name="connsiteY0" fmla="*/ 165021 h 165021"/>
                    <a:gd name="connsiteX1" fmla="*/ 36161 w 111698"/>
                    <a:gd name="connsiteY1" fmla="*/ 156525 h 165021"/>
                    <a:gd name="connsiteX2" fmla="*/ 961 w 111698"/>
                    <a:gd name="connsiteY2" fmla="*/ 75200 h 165021"/>
                    <a:gd name="connsiteX3" fmla="*/ 21595 w 111698"/>
                    <a:gd name="connsiteY3" fmla="*/ 9047 h 165021"/>
                    <a:gd name="connsiteX4" fmla="*/ 21595 w 111698"/>
                    <a:gd name="connsiteY4" fmla="*/ 9047 h 165021"/>
                    <a:gd name="connsiteX5" fmla="*/ 62258 w 111698"/>
                    <a:gd name="connsiteY5" fmla="*/ 1158 h 165021"/>
                    <a:gd name="connsiteX6" fmla="*/ 87748 w 111698"/>
                    <a:gd name="connsiteY6" fmla="*/ 18758 h 165021"/>
                    <a:gd name="connsiteX7" fmla="*/ 104741 w 111698"/>
                    <a:gd name="connsiteY7" fmla="*/ 136497 h 165021"/>
                    <a:gd name="connsiteX8" fmla="*/ 79858 w 111698"/>
                    <a:gd name="connsiteY8" fmla="*/ 162594 h 165021"/>
                    <a:gd name="connsiteX9" fmla="*/ 64685 w 111698"/>
                    <a:gd name="connsiteY9" fmla="*/ 165021 h 165021"/>
                    <a:gd name="connsiteX10" fmla="*/ 36161 w 111698"/>
                    <a:gd name="connsiteY10" fmla="*/ 31503 h 165021"/>
                    <a:gd name="connsiteX11" fmla="*/ 28271 w 111698"/>
                    <a:gd name="connsiteY11" fmla="*/ 71558 h 165021"/>
                    <a:gd name="connsiteX12" fmla="*/ 51940 w 111698"/>
                    <a:gd name="connsiteY12" fmla="*/ 133462 h 165021"/>
                    <a:gd name="connsiteX13" fmla="*/ 74396 w 111698"/>
                    <a:gd name="connsiteY13" fmla="*/ 135890 h 165021"/>
                    <a:gd name="connsiteX14" fmla="*/ 82286 w 111698"/>
                    <a:gd name="connsiteY14" fmla="*/ 120717 h 165021"/>
                    <a:gd name="connsiteX15" fmla="*/ 65292 w 111698"/>
                    <a:gd name="connsiteY15" fmla="*/ 32110 h 165021"/>
                    <a:gd name="connsiteX16" fmla="*/ 56796 w 111698"/>
                    <a:gd name="connsiteY16" fmla="*/ 26648 h 165021"/>
                    <a:gd name="connsiteX17" fmla="*/ 36161 w 111698"/>
                    <a:gd name="connsiteY17" fmla="*/ 31503 h 165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1698" h="165021">
                      <a:moveTo>
                        <a:pt x="64685" y="165021"/>
                      </a:moveTo>
                      <a:cubicBezTo>
                        <a:pt x="54368" y="165021"/>
                        <a:pt x="44658" y="161987"/>
                        <a:pt x="36161" y="156525"/>
                      </a:cubicBezTo>
                      <a:cubicBezTo>
                        <a:pt x="16740" y="143173"/>
                        <a:pt x="5209" y="116469"/>
                        <a:pt x="961" y="75200"/>
                      </a:cubicBezTo>
                      <a:cubicBezTo>
                        <a:pt x="-2681" y="41820"/>
                        <a:pt x="3995" y="20579"/>
                        <a:pt x="21595" y="9047"/>
                      </a:cubicBezTo>
                      <a:cubicBezTo>
                        <a:pt x="21595" y="9047"/>
                        <a:pt x="21595" y="9047"/>
                        <a:pt x="21595" y="9047"/>
                      </a:cubicBezTo>
                      <a:cubicBezTo>
                        <a:pt x="34340" y="1158"/>
                        <a:pt x="48906" y="-1877"/>
                        <a:pt x="62258" y="1158"/>
                      </a:cubicBezTo>
                      <a:cubicBezTo>
                        <a:pt x="73182" y="3585"/>
                        <a:pt x="82892" y="10261"/>
                        <a:pt x="87748" y="18758"/>
                      </a:cubicBezTo>
                      <a:cubicBezTo>
                        <a:pt x="116272" y="66703"/>
                        <a:pt x="115665" y="111007"/>
                        <a:pt x="104741" y="136497"/>
                      </a:cubicBezTo>
                      <a:cubicBezTo>
                        <a:pt x="98672" y="150456"/>
                        <a:pt x="90175" y="159559"/>
                        <a:pt x="79858" y="162594"/>
                      </a:cubicBezTo>
                      <a:cubicBezTo>
                        <a:pt x="75610" y="164414"/>
                        <a:pt x="70148" y="165021"/>
                        <a:pt x="64685" y="165021"/>
                      </a:cubicBezTo>
                      <a:close/>
                      <a:moveTo>
                        <a:pt x="36161" y="31503"/>
                      </a:moveTo>
                      <a:cubicBezTo>
                        <a:pt x="28271" y="36358"/>
                        <a:pt x="25844" y="49710"/>
                        <a:pt x="28271" y="71558"/>
                      </a:cubicBezTo>
                      <a:cubicBezTo>
                        <a:pt x="32519" y="112828"/>
                        <a:pt x="43444" y="128000"/>
                        <a:pt x="51940" y="133462"/>
                      </a:cubicBezTo>
                      <a:cubicBezTo>
                        <a:pt x="58009" y="137711"/>
                        <a:pt x="65292" y="138318"/>
                        <a:pt x="74396" y="135890"/>
                      </a:cubicBezTo>
                      <a:cubicBezTo>
                        <a:pt x="75003" y="135283"/>
                        <a:pt x="79251" y="131642"/>
                        <a:pt x="82286" y="120717"/>
                      </a:cubicBezTo>
                      <a:cubicBezTo>
                        <a:pt x="85320" y="111007"/>
                        <a:pt x="91996" y="77021"/>
                        <a:pt x="65292" y="32110"/>
                      </a:cubicBezTo>
                      <a:cubicBezTo>
                        <a:pt x="64079" y="30289"/>
                        <a:pt x="61651" y="27861"/>
                        <a:pt x="56796" y="26648"/>
                      </a:cubicBezTo>
                      <a:cubicBezTo>
                        <a:pt x="52547" y="26648"/>
                        <a:pt x="45264" y="26041"/>
                        <a:pt x="36161" y="3150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60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77" name="Freeform: Shape 76">
                  <a:extLst>
                    <a:ext uri="{FF2B5EF4-FFF2-40B4-BE49-F238E27FC236}">
                      <a16:creationId xmlns:a16="http://schemas.microsoft.com/office/drawing/2014/main" id="{8948DFF0-AD14-8D42-E11B-FD3B2E0318AA}"/>
                    </a:ext>
                  </a:extLst>
                </p:cNvPr>
                <p:cNvSpPr/>
                <p:nvPr/>
              </p:nvSpPr>
              <p:spPr>
                <a:xfrm>
                  <a:off x="5333818" y="3091247"/>
                  <a:ext cx="301714" cy="38883"/>
                </a:xfrm>
                <a:custGeom>
                  <a:avLst/>
                  <a:gdLst>
                    <a:gd name="connsiteX0" fmla="*/ 13394 w 301714"/>
                    <a:gd name="connsiteY0" fmla="*/ 38884 h 38883"/>
                    <a:gd name="connsiteX1" fmla="*/ 42 w 301714"/>
                    <a:gd name="connsiteY1" fmla="*/ 26139 h 38883"/>
                    <a:gd name="connsiteX2" fmla="*/ 12787 w 301714"/>
                    <a:gd name="connsiteY2" fmla="*/ 12180 h 38883"/>
                    <a:gd name="connsiteX3" fmla="*/ 287714 w 301714"/>
                    <a:gd name="connsiteY3" fmla="*/ 42 h 38883"/>
                    <a:gd name="connsiteX4" fmla="*/ 301673 w 301714"/>
                    <a:gd name="connsiteY4" fmla="*/ 12787 h 38883"/>
                    <a:gd name="connsiteX5" fmla="*/ 288928 w 301714"/>
                    <a:gd name="connsiteY5" fmla="*/ 26746 h 38883"/>
                    <a:gd name="connsiteX6" fmla="*/ 13394 w 301714"/>
                    <a:gd name="connsiteY6" fmla="*/ 38884 h 38883"/>
                    <a:gd name="connsiteX7" fmla="*/ 13394 w 301714"/>
                    <a:gd name="connsiteY7" fmla="*/ 38884 h 38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1714" h="38883">
                      <a:moveTo>
                        <a:pt x="13394" y="38884"/>
                      </a:moveTo>
                      <a:cubicBezTo>
                        <a:pt x="6111" y="38884"/>
                        <a:pt x="42" y="33422"/>
                        <a:pt x="42" y="26139"/>
                      </a:cubicBezTo>
                      <a:cubicBezTo>
                        <a:pt x="-565" y="18856"/>
                        <a:pt x="5504" y="12180"/>
                        <a:pt x="12787" y="12180"/>
                      </a:cubicBezTo>
                      <a:lnTo>
                        <a:pt x="287714" y="42"/>
                      </a:lnTo>
                      <a:cubicBezTo>
                        <a:pt x="294997" y="-565"/>
                        <a:pt x="301673" y="5504"/>
                        <a:pt x="301673" y="12787"/>
                      </a:cubicBezTo>
                      <a:cubicBezTo>
                        <a:pt x="302279" y="20070"/>
                        <a:pt x="296210" y="26746"/>
                        <a:pt x="288928" y="26746"/>
                      </a:cubicBezTo>
                      <a:lnTo>
                        <a:pt x="13394" y="38884"/>
                      </a:lnTo>
                      <a:cubicBezTo>
                        <a:pt x="14001" y="38884"/>
                        <a:pt x="13394" y="38884"/>
                        <a:pt x="13394" y="3888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60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78" name="Freeform: Shape 77">
                  <a:extLst>
                    <a:ext uri="{FF2B5EF4-FFF2-40B4-BE49-F238E27FC236}">
                      <a16:creationId xmlns:a16="http://schemas.microsoft.com/office/drawing/2014/main" id="{2B959218-0331-976B-3735-E96F5D4EAC26}"/>
                    </a:ext>
                  </a:extLst>
                </p:cNvPr>
                <p:cNvSpPr/>
                <p:nvPr/>
              </p:nvSpPr>
              <p:spPr>
                <a:xfrm>
                  <a:off x="5201466" y="3109025"/>
                  <a:ext cx="102526" cy="151589"/>
                </a:xfrm>
                <a:custGeom>
                  <a:avLst/>
                  <a:gdLst>
                    <a:gd name="connsiteX0" fmla="*/ 43786 w 102526"/>
                    <a:gd name="connsiteY0" fmla="*/ 151590 h 151589"/>
                    <a:gd name="connsiteX1" fmla="*/ 40145 w 102526"/>
                    <a:gd name="connsiteY1" fmla="*/ 150983 h 151589"/>
                    <a:gd name="connsiteX2" fmla="*/ 15262 w 102526"/>
                    <a:gd name="connsiteY2" fmla="*/ 123672 h 151589"/>
                    <a:gd name="connsiteX3" fmla="*/ 6158 w 102526"/>
                    <a:gd name="connsiteY3" fmla="*/ 27781 h 151589"/>
                    <a:gd name="connsiteX4" fmla="*/ 30434 w 102526"/>
                    <a:gd name="connsiteY4" fmla="*/ 2898 h 151589"/>
                    <a:gd name="connsiteX5" fmla="*/ 95373 w 102526"/>
                    <a:gd name="connsiteY5" fmla="*/ 13216 h 151589"/>
                    <a:gd name="connsiteX6" fmla="*/ 100835 w 102526"/>
                    <a:gd name="connsiteY6" fmla="*/ 31423 h 151589"/>
                    <a:gd name="connsiteX7" fmla="*/ 82628 w 102526"/>
                    <a:gd name="connsiteY7" fmla="*/ 36885 h 151589"/>
                    <a:gd name="connsiteX8" fmla="*/ 40145 w 102526"/>
                    <a:gd name="connsiteY8" fmla="*/ 28388 h 151589"/>
                    <a:gd name="connsiteX9" fmla="*/ 31648 w 102526"/>
                    <a:gd name="connsiteY9" fmla="*/ 37492 h 151589"/>
                    <a:gd name="connsiteX10" fmla="*/ 48641 w 102526"/>
                    <a:gd name="connsiteY10" fmla="*/ 124886 h 151589"/>
                    <a:gd name="connsiteX11" fmla="*/ 56531 w 102526"/>
                    <a:gd name="connsiteY11" fmla="*/ 140665 h 151589"/>
                    <a:gd name="connsiteX12" fmla="*/ 43786 w 102526"/>
                    <a:gd name="connsiteY12" fmla="*/ 151590 h 1515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02526" h="151589">
                      <a:moveTo>
                        <a:pt x="43786" y="151590"/>
                      </a:moveTo>
                      <a:cubicBezTo>
                        <a:pt x="42572" y="151590"/>
                        <a:pt x="41358" y="151590"/>
                        <a:pt x="40145" y="150983"/>
                      </a:cubicBezTo>
                      <a:cubicBezTo>
                        <a:pt x="31648" y="148555"/>
                        <a:pt x="23758" y="139451"/>
                        <a:pt x="15262" y="123672"/>
                      </a:cubicBezTo>
                      <a:cubicBezTo>
                        <a:pt x="9193" y="111534"/>
                        <a:pt x="-9621" y="69658"/>
                        <a:pt x="6158" y="27781"/>
                      </a:cubicBezTo>
                      <a:cubicBezTo>
                        <a:pt x="11013" y="15643"/>
                        <a:pt x="18903" y="7147"/>
                        <a:pt x="30434" y="2898"/>
                      </a:cubicBezTo>
                      <a:cubicBezTo>
                        <a:pt x="57138" y="-6812"/>
                        <a:pt x="91731" y="10788"/>
                        <a:pt x="95373" y="13216"/>
                      </a:cubicBezTo>
                      <a:cubicBezTo>
                        <a:pt x="102049" y="16857"/>
                        <a:pt x="104476" y="24747"/>
                        <a:pt x="100835" y="31423"/>
                      </a:cubicBezTo>
                      <a:cubicBezTo>
                        <a:pt x="97193" y="38099"/>
                        <a:pt x="89304" y="40526"/>
                        <a:pt x="82628" y="36885"/>
                      </a:cubicBezTo>
                      <a:cubicBezTo>
                        <a:pt x="75952" y="33243"/>
                        <a:pt x="52890" y="23533"/>
                        <a:pt x="40145" y="28388"/>
                      </a:cubicBezTo>
                      <a:cubicBezTo>
                        <a:pt x="37717" y="29602"/>
                        <a:pt x="34076" y="31423"/>
                        <a:pt x="31648" y="37492"/>
                      </a:cubicBezTo>
                      <a:cubicBezTo>
                        <a:pt x="17689" y="73906"/>
                        <a:pt x="40145" y="118210"/>
                        <a:pt x="48641" y="124886"/>
                      </a:cubicBezTo>
                      <a:cubicBezTo>
                        <a:pt x="54710" y="127313"/>
                        <a:pt x="58352" y="133989"/>
                        <a:pt x="56531" y="140665"/>
                      </a:cubicBezTo>
                      <a:cubicBezTo>
                        <a:pt x="54710" y="147948"/>
                        <a:pt x="49248" y="151590"/>
                        <a:pt x="43786" y="15159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60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</p:grpSp>
        </p:grpSp>
      </p:grpSp>
      <p:sp>
        <p:nvSpPr>
          <p:cNvPr id="60" name="TextBox 59">
            <a:extLst>
              <a:ext uri="{FF2B5EF4-FFF2-40B4-BE49-F238E27FC236}">
                <a16:creationId xmlns:a16="http://schemas.microsoft.com/office/drawing/2014/main" id="{AE398F92-0702-1A81-8963-08FFC8CA004E}"/>
              </a:ext>
            </a:extLst>
          </p:cNvPr>
          <p:cNvSpPr txBox="1"/>
          <p:nvPr/>
        </p:nvSpPr>
        <p:spPr>
          <a:xfrm>
            <a:off x="7574000" y="4010405"/>
            <a:ext cx="295366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6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Lorem ipsum dolor sit amet. Qui sint neque a velit modi quo numquam. Non exercitationem </a:t>
            </a:r>
            <a:r>
              <a:rPr lang="en-US" sz="1600" dirty="0" err="1">
                <a:solidFill>
                  <a:schemeClr val="tx1">
                    <a:lumMod val="95000"/>
                    <a:lumOff val="5000"/>
                  </a:schemeClr>
                </a:solidFill>
              </a:rPr>
              <a:t>reiciendis</a:t>
            </a:r>
            <a:r>
              <a:rPr lang="en-US" sz="16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 qui.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F346DAF8-20EE-2DBD-99A6-8DD59FCF32B0}"/>
              </a:ext>
            </a:extLst>
          </p:cNvPr>
          <p:cNvSpPr txBox="1"/>
          <p:nvPr/>
        </p:nvSpPr>
        <p:spPr>
          <a:xfrm>
            <a:off x="7574000" y="1893488"/>
            <a:ext cx="3400375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A</a:t>
            </a:r>
            <a:r>
              <a:rPr lang="en-US" sz="40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 </a:t>
            </a:r>
            <a:r>
              <a:rPr lang="en-US" sz="4000" b="1" dirty="0">
                <a:solidFill>
                  <a:schemeClr val="accent1"/>
                </a:solidFill>
                <a:latin typeface="+mj-lt"/>
                <a:cs typeface="Sora ExtraBold" pitchFamily="2" charset="0"/>
              </a:rPr>
              <a:t>narwhal's tusk </a:t>
            </a:r>
            <a:r>
              <a:rPr lang="en-US" sz="4000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reveals its past living conditions.</a:t>
            </a:r>
            <a:endParaRPr lang="en-US" sz="4000" u="sng" dirty="0">
              <a:solidFill>
                <a:schemeClr val="tx1">
                  <a:lumMod val="95000"/>
                  <a:lumOff val="5000"/>
                </a:schemeClr>
              </a:solidFill>
              <a:latin typeface="+mj-lt"/>
              <a:cs typeface="Sora ExtraBold" pitchFamily="2" charset="0"/>
            </a:endParaRPr>
          </a:p>
        </p:txBody>
      </p:sp>
      <p:grpSp>
        <p:nvGrpSpPr>
          <p:cNvPr id="79" name="Group 78">
            <a:extLst>
              <a:ext uri="{FF2B5EF4-FFF2-40B4-BE49-F238E27FC236}">
                <a16:creationId xmlns:a16="http://schemas.microsoft.com/office/drawing/2014/main" id="{156A4C57-E406-2841-09C8-F7BA7EC11138}"/>
              </a:ext>
            </a:extLst>
          </p:cNvPr>
          <p:cNvGrpSpPr/>
          <p:nvPr/>
        </p:nvGrpSpPr>
        <p:grpSpPr>
          <a:xfrm>
            <a:off x="-5872315" y="-7410501"/>
            <a:ext cx="11445982" cy="12882864"/>
            <a:chOff x="-3040888" y="-3909469"/>
            <a:chExt cx="11445982" cy="12882864"/>
          </a:xfrm>
        </p:grpSpPr>
        <p:grpSp>
          <p:nvGrpSpPr>
            <p:cNvPr id="80" name="Group 79">
              <a:extLst>
                <a:ext uri="{FF2B5EF4-FFF2-40B4-BE49-F238E27FC236}">
                  <a16:creationId xmlns:a16="http://schemas.microsoft.com/office/drawing/2014/main" id="{96E5A5E9-A8C8-6E4B-032F-93D86292AFE4}"/>
                </a:ext>
              </a:extLst>
            </p:cNvPr>
            <p:cNvGrpSpPr/>
            <p:nvPr/>
          </p:nvGrpSpPr>
          <p:grpSpPr>
            <a:xfrm>
              <a:off x="-3040888" y="2025338"/>
              <a:ext cx="5392838" cy="6948057"/>
              <a:chOff x="-1762152" y="2264500"/>
              <a:chExt cx="5392838" cy="6948057"/>
            </a:xfrm>
          </p:grpSpPr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478E5A40-ED30-73F8-903E-C55389E91504}"/>
                  </a:ext>
                </a:extLst>
              </p:cNvPr>
              <p:cNvSpPr/>
              <p:nvPr/>
            </p:nvSpPr>
            <p:spPr>
              <a:xfrm rot="17563001">
                <a:off x="-3069300" y="3614146"/>
                <a:ext cx="6905803" cy="4248456"/>
              </a:xfrm>
              <a:custGeom>
                <a:avLst/>
                <a:gdLst>
                  <a:gd name="connsiteX0" fmla="*/ 5498073 w 6905803"/>
                  <a:gd name="connsiteY0" fmla="*/ 3484249 h 4248456"/>
                  <a:gd name="connsiteX1" fmla="*/ 5593323 w 6905803"/>
                  <a:gd name="connsiteY1" fmla="*/ 3451481 h 4248456"/>
                  <a:gd name="connsiteX2" fmla="*/ 6239975 w 6905803"/>
                  <a:gd name="connsiteY2" fmla="*/ 3150397 h 4248456"/>
                  <a:gd name="connsiteX3" fmla="*/ 6622309 w 6905803"/>
                  <a:gd name="connsiteY3" fmla="*/ 3477105 h 4248456"/>
                  <a:gd name="connsiteX4" fmla="*/ 6904915 w 6905803"/>
                  <a:gd name="connsiteY4" fmla="*/ 3658080 h 4248456"/>
                  <a:gd name="connsiteX5" fmla="*/ 6583541 w 6905803"/>
                  <a:gd name="connsiteY5" fmla="*/ 4095372 h 4248456"/>
                  <a:gd name="connsiteX6" fmla="*/ 5595609 w 6905803"/>
                  <a:gd name="connsiteY6" fmla="*/ 4112327 h 4248456"/>
                  <a:gd name="connsiteX7" fmla="*/ 5365200 w 6905803"/>
                  <a:gd name="connsiteY7" fmla="*/ 4055177 h 4248456"/>
                  <a:gd name="connsiteX8" fmla="*/ 2223663 w 6905803"/>
                  <a:gd name="connsiteY8" fmla="*/ 4138521 h 4248456"/>
                  <a:gd name="connsiteX9" fmla="*/ 619653 w 6905803"/>
                  <a:gd name="connsiteY9" fmla="*/ 3168400 h 4248456"/>
                  <a:gd name="connsiteX10" fmla="*/ -805 w 6905803"/>
                  <a:gd name="connsiteY10" fmla="*/ 1984728 h 4248456"/>
                  <a:gd name="connsiteX11" fmla="*/ 710141 w 6905803"/>
                  <a:gd name="connsiteY11" fmla="*/ -1712 h 4248456"/>
                  <a:gd name="connsiteX12" fmla="*/ 1824566 w 6905803"/>
                  <a:gd name="connsiteY12" fmla="*/ 2588136 h 4248456"/>
                  <a:gd name="connsiteX13" fmla="*/ 5498073 w 6905803"/>
                  <a:gd name="connsiteY13" fmla="*/ 3484249 h 4248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905803" h="4248456">
                    <a:moveTo>
                      <a:pt x="5498073" y="3484249"/>
                    </a:moveTo>
                    <a:cubicBezTo>
                      <a:pt x="5532267" y="3482628"/>
                      <a:pt x="5565320" y="3471294"/>
                      <a:pt x="5593323" y="3451481"/>
                    </a:cubicBezTo>
                    <a:cubicBezTo>
                      <a:pt x="5737055" y="3349564"/>
                      <a:pt x="6035854" y="3121918"/>
                      <a:pt x="6239975" y="3150397"/>
                    </a:cubicBezTo>
                    <a:cubicBezTo>
                      <a:pt x="6581828" y="3198022"/>
                      <a:pt x="6622309" y="3477105"/>
                      <a:pt x="6622309" y="3477105"/>
                    </a:cubicBezTo>
                    <a:cubicBezTo>
                      <a:pt x="6622309" y="3477105"/>
                      <a:pt x="6910631" y="3466436"/>
                      <a:pt x="6904915" y="3658080"/>
                    </a:cubicBezTo>
                    <a:cubicBezTo>
                      <a:pt x="6900534" y="3805336"/>
                      <a:pt x="6816619" y="3992406"/>
                      <a:pt x="6583541" y="4095372"/>
                    </a:cubicBezTo>
                    <a:cubicBezTo>
                      <a:pt x="6265788" y="4235771"/>
                      <a:pt x="5947177" y="4343022"/>
                      <a:pt x="5595609" y="4112327"/>
                    </a:cubicBezTo>
                    <a:cubicBezTo>
                      <a:pt x="5527600" y="4067369"/>
                      <a:pt x="5446257" y="4047175"/>
                      <a:pt x="5365200" y="4055177"/>
                    </a:cubicBezTo>
                    <a:cubicBezTo>
                      <a:pt x="5167651" y="4075085"/>
                      <a:pt x="2223663" y="4138521"/>
                      <a:pt x="2223663" y="4138521"/>
                    </a:cubicBezTo>
                    <a:cubicBezTo>
                      <a:pt x="1550217" y="4138521"/>
                      <a:pt x="932397" y="3764855"/>
                      <a:pt x="619653" y="3168400"/>
                    </a:cubicBezTo>
                    <a:lnTo>
                      <a:pt x="-805" y="1984728"/>
                    </a:lnTo>
                    <a:lnTo>
                      <a:pt x="710141" y="-1712"/>
                    </a:lnTo>
                    <a:lnTo>
                      <a:pt x="1824566" y="2588136"/>
                    </a:lnTo>
                    <a:cubicBezTo>
                      <a:pt x="2364729" y="3325275"/>
                      <a:pt x="5441780" y="3497011"/>
                      <a:pt x="5498073" y="3484249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75B2EC9F-1220-A560-04A8-8DBD5FF5A27C}"/>
                  </a:ext>
                </a:extLst>
              </p:cNvPr>
              <p:cNvSpPr/>
              <p:nvPr/>
            </p:nvSpPr>
            <p:spPr>
              <a:xfrm rot="17563001">
                <a:off x="-3091162" y="3593510"/>
                <a:ext cx="6948057" cy="4290038"/>
              </a:xfrm>
              <a:custGeom>
                <a:avLst/>
                <a:gdLst>
                  <a:gd name="connsiteX0" fmla="*/ 6045883 w 6948057"/>
                  <a:gd name="connsiteY0" fmla="*/ 4288327 h 4290038"/>
                  <a:gd name="connsiteX1" fmla="*/ 5604970 w 6948057"/>
                  <a:gd name="connsiteY1" fmla="*/ 4151359 h 4290038"/>
                  <a:gd name="connsiteX2" fmla="*/ 5388658 w 6948057"/>
                  <a:gd name="connsiteY2" fmla="*/ 4097827 h 4290038"/>
                  <a:gd name="connsiteX3" fmla="*/ 2245407 w 6948057"/>
                  <a:gd name="connsiteY3" fmla="*/ 4181266 h 4290038"/>
                  <a:gd name="connsiteX4" fmla="*/ 622157 w 6948057"/>
                  <a:gd name="connsiteY4" fmla="*/ 3200191 h 4290038"/>
                  <a:gd name="connsiteX5" fmla="*/ 1603 w 6948057"/>
                  <a:gd name="connsiteY5" fmla="*/ 2016614 h 4290038"/>
                  <a:gd name="connsiteX6" fmla="*/ 460 w 6948057"/>
                  <a:gd name="connsiteY6" fmla="*/ 1999564 h 4290038"/>
                  <a:gd name="connsiteX7" fmla="*/ 711882 w 6948057"/>
                  <a:gd name="connsiteY7" fmla="*/ 12459 h 4290038"/>
                  <a:gd name="connsiteX8" fmla="*/ 738828 w 6948057"/>
                  <a:gd name="connsiteY8" fmla="*/ -495 h 4290038"/>
                  <a:gd name="connsiteX9" fmla="*/ 751316 w 6948057"/>
                  <a:gd name="connsiteY9" fmla="*/ 11220 h 4290038"/>
                  <a:gd name="connsiteX10" fmla="*/ 1864407 w 6948057"/>
                  <a:gd name="connsiteY10" fmla="*/ 2598782 h 4290038"/>
                  <a:gd name="connsiteX11" fmla="*/ 5515625 w 6948057"/>
                  <a:gd name="connsiteY11" fmla="*/ 3484609 h 4290038"/>
                  <a:gd name="connsiteX12" fmla="*/ 5519340 w 6948057"/>
                  <a:gd name="connsiteY12" fmla="*/ 3484609 h 4290038"/>
                  <a:gd name="connsiteX13" fmla="*/ 5602018 w 6948057"/>
                  <a:gd name="connsiteY13" fmla="*/ 3456034 h 4290038"/>
                  <a:gd name="connsiteX14" fmla="*/ 5635355 w 6948057"/>
                  <a:gd name="connsiteY14" fmla="*/ 3432221 h 4290038"/>
                  <a:gd name="connsiteX15" fmla="*/ 6264005 w 6948057"/>
                  <a:gd name="connsiteY15" fmla="*/ 3151232 h 4290038"/>
                  <a:gd name="connsiteX16" fmla="*/ 6660436 w 6948057"/>
                  <a:gd name="connsiteY16" fmla="*/ 3477749 h 4290038"/>
                  <a:gd name="connsiteX17" fmla="*/ 6899322 w 6948057"/>
                  <a:gd name="connsiteY17" fmla="*/ 3555951 h 4290038"/>
                  <a:gd name="connsiteX18" fmla="*/ 6946947 w 6948057"/>
                  <a:gd name="connsiteY18" fmla="*/ 3680822 h 4290038"/>
                  <a:gd name="connsiteX19" fmla="*/ 6612906 w 6948057"/>
                  <a:gd name="connsiteY19" fmla="*/ 4136880 h 4290038"/>
                  <a:gd name="connsiteX20" fmla="*/ 6045883 w 6948057"/>
                  <a:gd name="connsiteY20" fmla="*/ 4288327 h 4290038"/>
                  <a:gd name="connsiteX21" fmla="*/ 5420471 w 6948057"/>
                  <a:gd name="connsiteY21" fmla="*/ 4053251 h 4290038"/>
                  <a:gd name="connsiteX22" fmla="*/ 5628212 w 6948057"/>
                  <a:gd name="connsiteY22" fmla="*/ 4115828 h 4290038"/>
                  <a:gd name="connsiteX23" fmla="*/ 6595951 w 6948057"/>
                  <a:gd name="connsiteY23" fmla="*/ 4096778 h 4290038"/>
                  <a:gd name="connsiteX24" fmla="*/ 6904657 w 6948057"/>
                  <a:gd name="connsiteY24" fmla="*/ 3678250 h 4290038"/>
                  <a:gd name="connsiteX25" fmla="*/ 6869414 w 6948057"/>
                  <a:gd name="connsiteY25" fmla="*/ 3584905 h 4290038"/>
                  <a:gd name="connsiteX26" fmla="*/ 6644053 w 6948057"/>
                  <a:gd name="connsiteY26" fmla="*/ 3518993 h 4290038"/>
                  <a:gd name="connsiteX27" fmla="*/ 6643290 w 6948057"/>
                  <a:gd name="connsiteY27" fmla="*/ 3518993 h 4290038"/>
                  <a:gd name="connsiteX28" fmla="*/ 6622336 w 6948057"/>
                  <a:gd name="connsiteY28" fmla="*/ 3500801 h 4290038"/>
                  <a:gd name="connsiteX29" fmla="*/ 6258005 w 6948057"/>
                  <a:gd name="connsiteY29" fmla="*/ 3192000 h 4290038"/>
                  <a:gd name="connsiteX30" fmla="*/ 5660120 w 6948057"/>
                  <a:gd name="connsiteY30" fmla="*/ 3465559 h 4290038"/>
                  <a:gd name="connsiteX31" fmla="*/ 5626592 w 6948057"/>
                  <a:gd name="connsiteY31" fmla="*/ 3489464 h 4290038"/>
                  <a:gd name="connsiteX32" fmla="*/ 5519245 w 6948057"/>
                  <a:gd name="connsiteY32" fmla="*/ 3526136 h 4290038"/>
                  <a:gd name="connsiteX33" fmla="*/ 3860752 w 6948057"/>
                  <a:gd name="connsiteY33" fmla="*/ 3358972 h 4290038"/>
                  <a:gd name="connsiteX34" fmla="*/ 1828784 w 6948057"/>
                  <a:gd name="connsiteY34" fmla="*/ 2621261 h 4290038"/>
                  <a:gd name="connsiteX35" fmla="*/ 1826403 w 6948057"/>
                  <a:gd name="connsiteY35" fmla="*/ 2617071 h 4290038"/>
                  <a:gd name="connsiteX36" fmla="*/ 732933 w 6948057"/>
                  <a:gd name="connsiteY36" fmla="*/ 76848 h 4290038"/>
                  <a:gd name="connsiteX37" fmla="*/ 43323 w 6948057"/>
                  <a:gd name="connsiteY37" fmla="*/ 2003661 h 4290038"/>
                  <a:gd name="connsiteX38" fmla="*/ 659495 w 6948057"/>
                  <a:gd name="connsiteY38" fmla="*/ 3179046 h 4290038"/>
                  <a:gd name="connsiteX39" fmla="*/ 2245407 w 6948057"/>
                  <a:gd name="connsiteY39" fmla="*/ 4138594 h 4290038"/>
                  <a:gd name="connsiteX40" fmla="*/ 5384847 w 6948057"/>
                  <a:gd name="connsiteY40" fmla="*/ 4055346 h 4290038"/>
                  <a:gd name="connsiteX41" fmla="*/ 5420757 w 6948057"/>
                  <a:gd name="connsiteY41" fmla="*/ 4053537 h 4290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6948057" h="4290038">
                    <a:moveTo>
                      <a:pt x="6045883" y="4288327"/>
                    </a:moveTo>
                    <a:cubicBezTo>
                      <a:pt x="5903008" y="4288327"/>
                      <a:pt x="5756608" y="4250227"/>
                      <a:pt x="5604970" y="4151359"/>
                    </a:cubicBezTo>
                    <a:cubicBezTo>
                      <a:pt x="5541058" y="4109447"/>
                      <a:pt x="5464762" y="4090493"/>
                      <a:pt x="5388658" y="4097827"/>
                    </a:cubicBezTo>
                    <a:cubicBezTo>
                      <a:pt x="5192538" y="4117544"/>
                      <a:pt x="2365613" y="4178599"/>
                      <a:pt x="2245407" y="4181266"/>
                    </a:cubicBezTo>
                    <a:cubicBezTo>
                      <a:pt x="1563675" y="4182694"/>
                      <a:pt x="937863" y="3804456"/>
                      <a:pt x="622157" y="3200191"/>
                    </a:cubicBezTo>
                    <a:lnTo>
                      <a:pt x="1603" y="2016614"/>
                    </a:lnTo>
                    <a:cubicBezTo>
                      <a:pt x="-1150" y="2011375"/>
                      <a:pt x="-1559" y="2005185"/>
                      <a:pt x="460" y="1999564"/>
                    </a:cubicBezTo>
                    <a:lnTo>
                      <a:pt x="711882" y="12459"/>
                    </a:lnTo>
                    <a:cubicBezTo>
                      <a:pt x="715740" y="1411"/>
                      <a:pt x="727808" y="-4401"/>
                      <a:pt x="738828" y="-495"/>
                    </a:cubicBezTo>
                    <a:cubicBezTo>
                      <a:pt x="744458" y="1505"/>
                      <a:pt x="748992" y="5696"/>
                      <a:pt x="751316" y="11220"/>
                    </a:cubicBezTo>
                    <a:lnTo>
                      <a:pt x="1864407" y="2598782"/>
                    </a:lnTo>
                    <a:cubicBezTo>
                      <a:pt x="2388282" y="3306203"/>
                      <a:pt x="5396658" y="3499561"/>
                      <a:pt x="5515625" y="3484609"/>
                    </a:cubicBezTo>
                    <a:cubicBezTo>
                      <a:pt x="5516864" y="3484418"/>
                      <a:pt x="5518102" y="3484418"/>
                      <a:pt x="5519340" y="3484609"/>
                    </a:cubicBezTo>
                    <a:cubicBezTo>
                      <a:pt x="5548963" y="3482892"/>
                      <a:pt x="5577633" y="3472986"/>
                      <a:pt x="5602018" y="3456034"/>
                    </a:cubicBezTo>
                    <a:lnTo>
                      <a:pt x="5635355" y="3432221"/>
                    </a:lnTo>
                    <a:cubicBezTo>
                      <a:pt x="5796423" y="3316777"/>
                      <a:pt x="6065980" y="3123610"/>
                      <a:pt x="6264005" y="3151232"/>
                    </a:cubicBezTo>
                    <a:cubicBezTo>
                      <a:pt x="6565757" y="3193238"/>
                      <a:pt x="6643862" y="3412504"/>
                      <a:pt x="6660436" y="3477749"/>
                    </a:cubicBezTo>
                    <a:cubicBezTo>
                      <a:pt x="6706632" y="3478511"/>
                      <a:pt x="6830361" y="3487274"/>
                      <a:pt x="6899322" y="3555951"/>
                    </a:cubicBezTo>
                    <a:cubicBezTo>
                      <a:pt x="6932469" y="3588812"/>
                      <a:pt x="6949805" y="3634246"/>
                      <a:pt x="6946947" y="3680822"/>
                    </a:cubicBezTo>
                    <a:cubicBezTo>
                      <a:pt x="6944757" y="3754164"/>
                      <a:pt x="6914182" y="4003814"/>
                      <a:pt x="6612906" y="4136880"/>
                    </a:cubicBezTo>
                    <a:cubicBezTo>
                      <a:pt x="6432311" y="4216413"/>
                      <a:pt x="6243431" y="4288327"/>
                      <a:pt x="6045883" y="4288327"/>
                    </a:cubicBezTo>
                    <a:close/>
                    <a:moveTo>
                      <a:pt x="5420471" y="4053251"/>
                    </a:moveTo>
                    <a:cubicBezTo>
                      <a:pt x="5494290" y="4053537"/>
                      <a:pt x="5566490" y="4075252"/>
                      <a:pt x="5628212" y="4115828"/>
                    </a:cubicBezTo>
                    <a:cubicBezTo>
                      <a:pt x="5972445" y="4341382"/>
                      <a:pt x="6282388" y="4235749"/>
                      <a:pt x="6595951" y="4096778"/>
                    </a:cubicBezTo>
                    <a:cubicBezTo>
                      <a:pt x="6874462" y="3973811"/>
                      <a:pt x="6902656" y="3745307"/>
                      <a:pt x="6904657" y="3678250"/>
                    </a:cubicBezTo>
                    <a:cubicBezTo>
                      <a:pt x="6907038" y="3643485"/>
                      <a:pt x="6894180" y="3609385"/>
                      <a:pt x="6869414" y="3584905"/>
                    </a:cubicBezTo>
                    <a:cubicBezTo>
                      <a:pt x="6798358" y="3514325"/>
                      <a:pt x="6645672" y="3518993"/>
                      <a:pt x="6644053" y="3518993"/>
                    </a:cubicBezTo>
                    <a:lnTo>
                      <a:pt x="6643290" y="3518993"/>
                    </a:lnTo>
                    <a:cubicBezTo>
                      <a:pt x="6632718" y="3518993"/>
                      <a:pt x="6623765" y="3511277"/>
                      <a:pt x="6622336" y="3500801"/>
                    </a:cubicBezTo>
                    <a:cubicBezTo>
                      <a:pt x="6620716" y="3490131"/>
                      <a:pt x="6579187" y="3236768"/>
                      <a:pt x="6258005" y="3192000"/>
                    </a:cubicBezTo>
                    <a:cubicBezTo>
                      <a:pt x="6077030" y="3166949"/>
                      <a:pt x="5805758" y="3361163"/>
                      <a:pt x="5660120" y="3465559"/>
                    </a:cubicBezTo>
                    <a:lnTo>
                      <a:pt x="5626592" y="3489464"/>
                    </a:lnTo>
                    <a:cubicBezTo>
                      <a:pt x="5594874" y="3511467"/>
                      <a:pt x="5557726" y="3524136"/>
                      <a:pt x="5519245" y="3526136"/>
                    </a:cubicBezTo>
                    <a:cubicBezTo>
                      <a:pt x="5445522" y="3530231"/>
                      <a:pt x="4676664" y="3488036"/>
                      <a:pt x="3860752" y="3358972"/>
                    </a:cubicBezTo>
                    <a:cubicBezTo>
                      <a:pt x="3091133" y="3237242"/>
                      <a:pt x="2113962" y="3010453"/>
                      <a:pt x="1828784" y="2621261"/>
                    </a:cubicBezTo>
                    <a:cubicBezTo>
                      <a:pt x="1827831" y="2619928"/>
                      <a:pt x="1827031" y="2618594"/>
                      <a:pt x="1826403" y="2617071"/>
                    </a:cubicBezTo>
                    <a:lnTo>
                      <a:pt x="732933" y="76848"/>
                    </a:lnTo>
                    <a:lnTo>
                      <a:pt x="43323" y="2003661"/>
                    </a:lnTo>
                    <a:lnTo>
                      <a:pt x="659495" y="3179046"/>
                    </a:lnTo>
                    <a:cubicBezTo>
                      <a:pt x="967581" y="3769882"/>
                      <a:pt x="1579105" y="4139831"/>
                      <a:pt x="2245407" y="4138594"/>
                    </a:cubicBezTo>
                    <a:cubicBezTo>
                      <a:pt x="2273982" y="4137927"/>
                      <a:pt x="5190348" y="4074968"/>
                      <a:pt x="5384847" y="4055346"/>
                    </a:cubicBezTo>
                    <a:cubicBezTo>
                      <a:pt x="5396754" y="4054106"/>
                      <a:pt x="5408755" y="4053537"/>
                      <a:pt x="5420757" y="405353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C17F38C3-B12B-0E23-B622-AF50F6D11CB0}"/>
                  </a:ext>
                </a:extLst>
              </p:cNvPr>
              <p:cNvSpPr/>
              <p:nvPr/>
            </p:nvSpPr>
            <p:spPr>
              <a:xfrm rot="17563001">
                <a:off x="1151475" y="2828387"/>
                <a:ext cx="2829972" cy="1820799"/>
              </a:xfrm>
              <a:custGeom>
                <a:avLst/>
                <a:gdLst>
                  <a:gd name="connsiteX0" fmla="*/ -805 w 2829972"/>
                  <a:gd name="connsiteY0" fmla="*/ 496637 h 1820799"/>
                  <a:gd name="connsiteX1" fmla="*/ 283897 w 2829972"/>
                  <a:gd name="connsiteY1" fmla="*/ -1712 h 1820799"/>
                  <a:gd name="connsiteX2" fmla="*/ 517640 w 2829972"/>
                  <a:gd name="connsiteY2" fmla="*/ 149927 h 1820799"/>
                  <a:gd name="connsiteX3" fmla="*/ 548978 w 2829972"/>
                  <a:gd name="connsiteY3" fmla="*/ 182883 h 1820799"/>
                  <a:gd name="connsiteX4" fmla="*/ 562979 w 2829972"/>
                  <a:gd name="connsiteY4" fmla="*/ 206886 h 1820799"/>
                  <a:gd name="connsiteX5" fmla="*/ 647752 w 2829972"/>
                  <a:gd name="connsiteY5" fmla="*/ 255463 h 1820799"/>
                  <a:gd name="connsiteX6" fmla="*/ 701092 w 2829972"/>
                  <a:gd name="connsiteY6" fmla="*/ 270989 h 1820799"/>
                  <a:gd name="connsiteX7" fmla="*/ 2439118 w 2829972"/>
                  <a:gd name="connsiteY7" fmla="*/ 1396653 h 1820799"/>
                  <a:gd name="connsiteX8" fmla="*/ 2477981 w 2829972"/>
                  <a:gd name="connsiteY8" fmla="*/ 1429705 h 1820799"/>
                  <a:gd name="connsiteX9" fmla="*/ 2829168 w 2829972"/>
                  <a:gd name="connsiteY9" fmla="*/ 1819088 h 1820799"/>
                  <a:gd name="connsiteX10" fmla="*/ 2340249 w 2829972"/>
                  <a:gd name="connsiteY10" fmla="*/ 1708597 h 1820799"/>
                  <a:gd name="connsiteX11" fmla="*/ 2264049 w 2829972"/>
                  <a:gd name="connsiteY11" fmla="*/ 1680022 h 1820799"/>
                  <a:gd name="connsiteX12" fmla="*/ 435248 w 2829972"/>
                  <a:gd name="connsiteY12" fmla="*/ 723808 h 1820799"/>
                  <a:gd name="connsiteX13" fmla="*/ 397148 w 2829972"/>
                  <a:gd name="connsiteY13" fmla="*/ 688375 h 1820799"/>
                  <a:gd name="connsiteX14" fmla="*/ 394767 w 2829972"/>
                  <a:gd name="connsiteY14" fmla="*/ 684565 h 1820799"/>
                  <a:gd name="connsiteX15" fmla="*/ 312091 w 2829972"/>
                  <a:gd name="connsiteY15" fmla="*/ 638178 h 1820799"/>
                  <a:gd name="connsiteX16" fmla="*/ 295136 w 2829972"/>
                  <a:gd name="connsiteY16" fmla="*/ 638178 h 1820799"/>
                  <a:gd name="connsiteX17" fmla="*/ 250464 w 2829972"/>
                  <a:gd name="connsiteY17" fmla="*/ 627224 h 1820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829972" h="1820799">
                    <a:moveTo>
                      <a:pt x="-805" y="496637"/>
                    </a:moveTo>
                    <a:lnTo>
                      <a:pt x="283897" y="-1712"/>
                    </a:lnTo>
                    <a:lnTo>
                      <a:pt x="517640" y="149927"/>
                    </a:lnTo>
                    <a:cubicBezTo>
                      <a:pt x="530498" y="158309"/>
                      <a:pt x="541262" y="169548"/>
                      <a:pt x="548978" y="182883"/>
                    </a:cubicBezTo>
                    <a:lnTo>
                      <a:pt x="562979" y="206886"/>
                    </a:lnTo>
                    <a:cubicBezTo>
                      <a:pt x="580411" y="237175"/>
                      <a:pt x="612795" y="255654"/>
                      <a:pt x="647752" y="255463"/>
                    </a:cubicBezTo>
                    <a:cubicBezTo>
                      <a:pt x="666706" y="255177"/>
                      <a:pt x="685280" y="260607"/>
                      <a:pt x="701092" y="270989"/>
                    </a:cubicBezTo>
                    <a:lnTo>
                      <a:pt x="2439118" y="1396653"/>
                    </a:lnTo>
                    <a:cubicBezTo>
                      <a:pt x="2453406" y="1405987"/>
                      <a:pt x="2466550" y="1417038"/>
                      <a:pt x="2477981" y="1429705"/>
                    </a:cubicBezTo>
                    <a:lnTo>
                      <a:pt x="2829168" y="1819088"/>
                    </a:lnTo>
                    <a:lnTo>
                      <a:pt x="2340249" y="1708597"/>
                    </a:lnTo>
                    <a:cubicBezTo>
                      <a:pt x="2313675" y="1702407"/>
                      <a:pt x="2288052" y="1692786"/>
                      <a:pt x="2264049" y="1680022"/>
                    </a:cubicBezTo>
                    <a:lnTo>
                      <a:pt x="435248" y="723808"/>
                    </a:lnTo>
                    <a:cubicBezTo>
                      <a:pt x="419628" y="715617"/>
                      <a:pt x="406389" y="703424"/>
                      <a:pt x="397148" y="688375"/>
                    </a:cubicBezTo>
                    <a:lnTo>
                      <a:pt x="394767" y="684565"/>
                    </a:lnTo>
                    <a:cubicBezTo>
                      <a:pt x="377146" y="655799"/>
                      <a:pt x="345810" y="638178"/>
                      <a:pt x="312091" y="638178"/>
                    </a:cubicBezTo>
                    <a:lnTo>
                      <a:pt x="295136" y="638178"/>
                    </a:lnTo>
                    <a:cubicBezTo>
                      <a:pt x="279610" y="638274"/>
                      <a:pt x="264180" y="634464"/>
                      <a:pt x="250464" y="627224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AE9627B5-6094-AC7E-3219-049F1C9FB905}"/>
                  </a:ext>
                </a:extLst>
              </p:cNvPr>
              <p:cNvSpPr/>
              <p:nvPr/>
            </p:nvSpPr>
            <p:spPr>
              <a:xfrm rot="17563001">
                <a:off x="1130532" y="2806748"/>
                <a:ext cx="2872310" cy="1863478"/>
              </a:xfrm>
              <a:custGeom>
                <a:avLst/>
                <a:gdLst>
                  <a:gd name="connsiteX0" fmla="*/ 2849974 w 2872310"/>
                  <a:gd name="connsiteY0" fmla="*/ 1861576 h 1863478"/>
                  <a:gd name="connsiteX1" fmla="*/ 2845307 w 2872310"/>
                  <a:gd name="connsiteY1" fmla="*/ 1861099 h 1863478"/>
                  <a:gd name="connsiteX2" fmla="*/ 2356388 w 2872310"/>
                  <a:gd name="connsiteY2" fmla="*/ 1750611 h 1863478"/>
                  <a:gd name="connsiteX3" fmla="*/ 2274568 w 2872310"/>
                  <a:gd name="connsiteY3" fmla="*/ 1720510 h 1863478"/>
                  <a:gd name="connsiteX4" fmla="*/ 445768 w 2872310"/>
                  <a:gd name="connsiteY4" fmla="*/ 764296 h 1863478"/>
                  <a:gd name="connsiteX5" fmla="*/ 399572 w 2872310"/>
                  <a:gd name="connsiteY5" fmla="*/ 721053 h 1863478"/>
                  <a:gd name="connsiteX6" fmla="*/ 397191 w 2872310"/>
                  <a:gd name="connsiteY6" fmla="*/ 717338 h 1863478"/>
                  <a:gd name="connsiteX7" fmla="*/ 332993 w 2872310"/>
                  <a:gd name="connsiteY7" fmla="*/ 681048 h 1863478"/>
                  <a:gd name="connsiteX8" fmla="*/ 315276 w 2872310"/>
                  <a:gd name="connsiteY8" fmla="*/ 681048 h 1863478"/>
                  <a:gd name="connsiteX9" fmla="*/ 261174 w 2872310"/>
                  <a:gd name="connsiteY9" fmla="*/ 667713 h 1863478"/>
                  <a:gd name="connsiteX10" fmla="*/ 10571 w 2872310"/>
                  <a:gd name="connsiteY10" fmla="*/ 536744 h 1863478"/>
                  <a:gd name="connsiteX11" fmla="*/ 1617 w 2872310"/>
                  <a:gd name="connsiteY11" fmla="*/ 508074 h 1863478"/>
                  <a:gd name="connsiteX12" fmla="*/ 1999 w 2872310"/>
                  <a:gd name="connsiteY12" fmla="*/ 507311 h 1863478"/>
                  <a:gd name="connsiteX13" fmla="*/ 286701 w 2872310"/>
                  <a:gd name="connsiteY13" fmla="*/ 8963 h 1863478"/>
                  <a:gd name="connsiteX14" fmla="*/ 315656 w 2872310"/>
                  <a:gd name="connsiteY14" fmla="*/ 1153 h 1863478"/>
                  <a:gd name="connsiteX15" fmla="*/ 316704 w 2872310"/>
                  <a:gd name="connsiteY15" fmla="*/ 1724 h 1863478"/>
                  <a:gd name="connsiteX16" fmla="*/ 550353 w 2872310"/>
                  <a:gd name="connsiteY16" fmla="*/ 153363 h 1863478"/>
                  <a:gd name="connsiteX17" fmla="*/ 588453 w 2872310"/>
                  <a:gd name="connsiteY17" fmla="*/ 193463 h 1863478"/>
                  <a:gd name="connsiteX18" fmla="*/ 602454 w 2872310"/>
                  <a:gd name="connsiteY18" fmla="*/ 217466 h 1863478"/>
                  <a:gd name="connsiteX19" fmla="*/ 667701 w 2872310"/>
                  <a:gd name="connsiteY19" fmla="*/ 255566 h 1863478"/>
                  <a:gd name="connsiteX20" fmla="*/ 670082 w 2872310"/>
                  <a:gd name="connsiteY20" fmla="*/ 255566 h 1863478"/>
                  <a:gd name="connsiteX21" fmla="*/ 733709 w 2872310"/>
                  <a:gd name="connsiteY21" fmla="*/ 274616 h 1863478"/>
                  <a:gd name="connsiteX22" fmla="*/ 2471735 w 2872310"/>
                  <a:gd name="connsiteY22" fmla="*/ 1400281 h 1863478"/>
                  <a:gd name="connsiteX23" fmla="*/ 2514789 w 2872310"/>
                  <a:gd name="connsiteY23" fmla="*/ 1436951 h 1863478"/>
                  <a:gd name="connsiteX24" fmla="*/ 2866071 w 2872310"/>
                  <a:gd name="connsiteY24" fmla="*/ 1826334 h 1863478"/>
                  <a:gd name="connsiteX25" fmla="*/ 2864452 w 2872310"/>
                  <a:gd name="connsiteY25" fmla="*/ 1856337 h 1863478"/>
                  <a:gd name="connsiteX26" fmla="*/ 2850260 w 2872310"/>
                  <a:gd name="connsiteY26" fmla="*/ 1861767 h 1863478"/>
                  <a:gd name="connsiteX27" fmla="*/ 332611 w 2872310"/>
                  <a:gd name="connsiteY27" fmla="*/ 638566 h 1863478"/>
                  <a:gd name="connsiteX28" fmla="*/ 433005 w 2872310"/>
                  <a:gd name="connsiteY28" fmla="*/ 695049 h 1863478"/>
                  <a:gd name="connsiteX29" fmla="*/ 435291 w 2872310"/>
                  <a:gd name="connsiteY29" fmla="*/ 698764 h 1863478"/>
                  <a:gd name="connsiteX30" fmla="*/ 465104 w 2872310"/>
                  <a:gd name="connsiteY30" fmla="*/ 726577 h 1863478"/>
                  <a:gd name="connsiteX31" fmla="*/ 2293904 w 2872310"/>
                  <a:gd name="connsiteY31" fmla="*/ 1682887 h 1863478"/>
                  <a:gd name="connsiteX32" fmla="*/ 2365533 w 2872310"/>
                  <a:gd name="connsiteY32" fmla="*/ 1709176 h 1863478"/>
                  <a:gd name="connsiteX33" fmla="*/ 2789109 w 2872310"/>
                  <a:gd name="connsiteY33" fmla="*/ 1804903 h 1863478"/>
                  <a:gd name="connsiteX34" fmla="*/ 2482689 w 2872310"/>
                  <a:gd name="connsiteY34" fmla="*/ 1465240 h 1863478"/>
                  <a:gd name="connsiteX35" fmla="*/ 2448018 w 2872310"/>
                  <a:gd name="connsiteY35" fmla="*/ 1435714 h 1863478"/>
                  <a:gd name="connsiteX36" fmla="*/ 710182 w 2872310"/>
                  <a:gd name="connsiteY36" fmla="*/ 310049 h 1863478"/>
                  <a:gd name="connsiteX37" fmla="*/ 668749 w 2872310"/>
                  <a:gd name="connsiteY37" fmla="*/ 297952 h 1863478"/>
                  <a:gd name="connsiteX38" fmla="*/ 667320 w 2872310"/>
                  <a:gd name="connsiteY38" fmla="*/ 297952 h 1863478"/>
                  <a:gd name="connsiteX39" fmla="*/ 565307 w 2872310"/>
                  <a:gd name="connsiteY39" fmla="*/ 238802 h 1863478"/>
                  <a:gd name="connsiteX40" fmla="*/ 551305 w 2872310"/>
                  <a:gd name="connsiteY40" fmla="*/ 214799 h 1863478"/>
                  <a:gd name="connsiteX41" fmla="*/ 526731 w 2872310"/>
                  <a:gd name="connsiteY41" fmla="*/ 188986 h 1863478"/>
                  <a:gd name="connsiteX42" fmla="*/ 311941 w 2872310"/>
                  <a:gd name="connsiteY42" fmla="*/ 49540 h 1863478"/>
                  <a:gd name="connsiteX43" fmla="*/ 49433 w 2872310"/>
                  <a:gd name="connsiteY43" fmla="*/ 509026 h 1863478"/>
                  <a:gd name="connsiteX44" fmla="*/ 280414 w 2872310"/>
                  <a:gd name="connsiteY44" fmla="*/ 629803 h 1863478"/>
                  <a:gd name="connsiteX45" fmla="*/ 315181 w 2872310"/>
                  <a:gd name="connsiteY45" fmla="*/ 638280 h 1863478"/>
                  <a:gd name="connsiteX46" fmla="*/ 332611 w 2872310"/>
                  <a:gd name="connsiteY46" fmla="*/ 638280 h 1863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872310" h="1863478">
                    <a:moveTo>
                      <a:pt x="2849974" y="1861576"/>
                    </a:moveTo>
                    <a:cubicBezTo>
                      <a:pt x="2848450" y="1861576"/>
                      <a:pt x="2846830" y="1861385"/>
                      <a:pt x="2845307" y="1861099"/>
                    </a:cubicBezTo>
                    <a:lnTo>
                      <a:pt x="2356388" y="1750611"/>
                    </a:lnTo>
                    <a:cubicBezTo>
                      <a:pt x="2327908" y="1744132"/>
                      <a:pt x="2300381" y="1734037"/>
                      <a:pt x="2274568" y="1720510"/>
                    </a:cubicBezTo>
                    <a:lnTo>
                      <a:pt x="445768" y="764296"/>
                    </a:lnTo>
                    <a:cubicBezTo>
                      <a:pt x="426814" y="754295"/>
                      <a:pt x="410811" y="739341"/>
                      <a:pt x="399572" y="721053"/>
                    </a:cubicBezTo>
                    <a:lnTo>
                      <a:pt x="397191" y="717338"/>
                    </a:lnTo>
                    <a:cubicBezTo>
                      <a:pt x="383474" y="695049"/>
                      <a:pt x="359186" y="681333"/>
                      <a:pt x="332993" y="681048"/>
                    </a:cubicBezTo>
                    <a:lnTo>
                      <a:pt x="315276" y="681048"/>
                    </a:lnTo>
                    <a:cubicBezTo>
                      <a:pt x="296417" y="681048"/>
                      <a:pt x="277842" y="676475"/>
                      <a:pt x="261174" y="667713"/>
                    </a:cubicBezTo>
                    <a:lnTo>
                      <a:pt x="10571" y="536744"/>
                    </a:lnTo>
                    <a:cubicBezTo>
                      <a:pt x="188" y="531314"/>
                      <a:pt x="-3811" y="518456"/>
                      <a:pt x="1617" y="508074"/>
                    </a:cubicBezTo>
                    <a:cubicBezTo>
                      <a:pt x="1713" y="507788"/>
                      <a:pt x="1808" y="507597"/>
                      <a:pt x="1999" y="507311"/>
                    </a:cubicBezTo>
                    <a:lnTo>
                      <a:pt x="286701" y="8963"/>
                    </a:lnTo>
                    <a:cubicBezTo>
                      <a:pt x="292511" y="-1228"/>
                      <a:pt x="305560" y="-4752"/>
                      <a:pt x="315656" y="1153"/>
                    </a:cubicBezTo>
                    <a:cubicBezTo>
                      <a:pt x="316038" y="1343"/>
                      <a:pt x="316419" y="1534"/>
                      <a:pt x="316704" y="1724"/>
                    </a:cubicBezTo>
                    <a:lnTo>
                      <a:pt x="550353" y="153363"/>
                    </a:lnTo>
                    <a:cubicBezTo>
                      <a:pt x="566069" y="163554"/>
                      <a:pt x="579118" y="177271"/>
                      <a:pt x="588453" y="193463"/>
                    </a:cubicBezTo>
                    <a:lnTo>
                      <a:pt x="602454" y="217466"/>
                    </a:lnTo>
                    <a:cubicBezTo>
                      <a:pt x="615885" y="240802"/>
                      <a:pt x="640745" y="255280"/>
                      <a:pt x="667701" y="255566"/>
                    </a:cubicBezTo>
                    <a:lnTo>
                      <a:pt x="670082" y="255566"/>
                    </a:lnTo>
                    <a:cubicBezTo>
                      <a:pt x="692657" y="255566"/>
                      <a:pt x="714849" y="262233"/>
                      <a:pt x="733709" y="274616"/>
                    </a:cubicBezTo>
                    <a:lnTo>
                      <a:pt x="2471735" y="1400281"/>
                    </a:lnTo>
                    <a:cubicBezTo>
                      <a:pt x="2487643" y="1410566"/>
                      <a:pt x="2502121" y="1422854"/>
                      <a:pt x="2514789" y="1436951"/>
                    </a:cubicBezTo>
                    <a:lnTo>
                      <a:pt x="2866071" y="1826334"/>
                    </a:lnTo>
                    <a:cubicBezTo>
                      <a:pt x="2873882" y="1835096"/>
                      <a:pt x="2873214" y="1848526"/>
                      <a:pt x="2864452" y="1856337"/>
                    </a:cubicBezTo>
                    <a:cubicBezTo>
                      <a:pt x="2860547" y="1859862"/>
                      <a:pt x="2855498" y="1861767"/>
                      <a:pt x="2850260" y="1861767"/>
                    </a:cubicBezTo>
                    <a:close/>
                    <a:moveTo>
                      <a:pt x="332611" y="638566"/>
                    </a:moveTo>
                    <a:cubicBezTo>
                      <a:pt x="373569" y="638852"/>
                      <a:pt x="411478" y="660188"/>
                      <a:pt x="433005" y="695049"/>
                    </a:cubicBezTo>
                    <a:lnTo>
                      <a:pt x="435291" y="698764"/>
                    </a:lnTo>
                    <a:cubicBezTo>
                      <a:pt x="442530" y="710575"/>
                      <a:pt x="452817" y="720100"/>
                      <a:pt x="465104" y="726577"/>
                    </a:cubicBezTo>
                    <a:lnTo>
                      <a:pt x="2293904" y="1682887"/>
                    </a:lnTo>
                    <a:cubicBezTo>
                      <a:pt x="2316574" y="1694698"/>
                      <a:pt x="2340672" y="1703555"/>
                      <a:pt x="2365533" y="1709176"/>
                    </a:cubicBezTo>
                    <a:lnTo>
                      <a:pt x="2789109" y="1804903"/>
                    </a:lnTo>
                    <a:lnTo>
                      <a:pt x="2482689" y="1465240"/>
                    </a:lnTo>
                    <a:cubicBezTo>
                      <a:pt x="2472498" y="1453906"/>
                      <a:pt x="2460878" y="1443999"/>
                      <a:pt x="2448018" y="1435714"/>
                    </a:cubicBezTo>
                    <a:lnTo>
                      <a:pt x="710182" y="310049"/>
                    </a:lnTo>
                    <a:cubicBezTo>
                      <a:pt x="697990" y="301762"/>
                      <a:pt x="683512" y="297571"/>
                      <a:pt x="668749" y="297952"/>
                    </a:cubicBezTo>
                    <a:lnTo>
                      <a:pt x="667320" y="297952"/>
                    </a:lnTo>
                    <a:cubicBezTo>
                      <a:pt x="625219" y="297856"/>
                      <a:pt x="586357" y="275282"/>
                      <a:pt x="565307" y="238802"/>
                    </a:cubicBezTo>
                    <a:lnTo>
                      <a:pt x="551305" y="214799"/>
                    </a:lnTo>
                    <a:cubicBezTo>
                      <a:pt x="545304" y="204417"/>
                      <a:pt x="536828" y="195558"/>
                      <a:pt x="526731" y="188986"/>
                    </a:cubicBezTo>
                    <a:lnTo>
                      <a:pt x="311941" y="49540"/>
                    </a:lnTo>
                    <a:lnTo>
                      <a:pt x="49433" y="509026"/>
                    </a:lnTo>
                    <a:lnTo>
                      <a:pt x="280414" y="629803"/>
                    </a:lnTo>
                    <a:cubicBezTo>
                      <a:pt x="291178" y="635328"/>
                      <a:pt x="303084" y="638280"/>
                      <a:pt x="315181" y="638280"/>
                    </a:cubicBezTo>
                    <a:lnTo>
                      <a:pt x="332611" y="6382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830CB121-E98B-A277-0D80-5D7EDF350A05}"/>
                  </a:ext>
                </a:extLst>
              </p:cNvPr>
              <p:cNvSpPr/>
              <p:nvPr/>
            </p:nvSpPr>
            <p:spPr>
              <a:xfrm rot="17563001">
                <a:off x="3434426" y="2937983"/>
                <a:ext cx="147492" cy="245028"/>
              </a:xfrm>
              <a:custGeom>
                <a:avLst/>
                <a:gdLst>
                  <a:gd name="connsiteX0" fmla="*/ 20626 w 147492"/>
                  <a:gd name="connsiteY0" fmla="*/ 243317 h 245028"/>
                  <a:gd name="connsiteX1" fmla="*/ -805 w 147492"/>
                  <a:gd name="connsiteY1" fmla="*/ 222076 h 245028"/>
                  <a:gd name="connsiteX2" fmla="*/ 1576 w 147492"/>
                  <a:gd name="connsiteY2" fmla="*/ 212265 h 245028"/>
                  <a:gd name="connsiteX3" fmla="*/ 106351 w 147492"/>
                  <a:gd name="connsiteY3" fmla="*/ 10050 h 245028"/>
                  <a:gd name="connsiteX4" fmla="*/ 134926 w 147492"/>
                  <a:gd name="connsiteY4" fmla="*/ 525 h 245028"/>
                  <a:gd name="connsiteX5" fmla="*/ 144451 w 147492"/>
                  <a:gd name="connsiteY5" fmla="*/ 29100 h 245028"/>
                  <a:gd name="connsiteX6" fmla="*/ 39676 w 147492"/>
                  <a:gd name="connsiteY6" fmla="*/ 231315 h 245028"/>
                  <a:gd name="connsiteX7" fmla="*/ 20626 w 147492"/>
                  <a:gd name="connsiteY7" fmla="*/ 243317 h 245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7492" h="245028">
                    <a:moveTo>
                      <a:pt x="20626" y="243317"/>
                    </a:moveTo>
                    <a:cubicBezTo>
                      <a:pt x="8815" y="243317"/>
                      <a:pt x="-710" y="233792"/>
                      <a:pt x="-805" y="222076"/>
                    </a:cubicBezTo>
                    <a:cubicBezTo>
                      <a:pt x="-805" y="218646"/>
                      <a:pt x="53" y="215314"/>
                      <a:pt x="1576" y="212265"/>
                    </a:cubicBezTo>
                    <a:lnTo>
                      <a:pt x="106351" y="10050"/>
                    </a:lnTo>
                    <a:cubicBezTo>
                      <a:pt x="111590" y="-429"/>
                      <a:pt x="124449" y="-4715"/>
                      <a:pt x="134926" y="525"/>
                    </a:cubicBezTo>
                    <a:cubicBezTo>
                      <a:pt x="145403" y="5764"/>
                      <a:pt x="149690" y="18621"/>
                      <a:pt x="144451" y="29100"/>
                    </a:cubicBezTo>
                    <a:lnTo>
                      <a:pt x="39676" y="231315"/>
                    </a:lnTo>
                    <a:cubicBezTo>
                      <a:pt x="36152" y="238650"/>
                      <a:pt x="28722" y="243221"/>
                      <a:pt x="20626" y="24331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EBE05210-7AD5-50F4-7BD0-D98BA506E323}"/>
                  </a:ext>
                </a:extLst>
              </p:cNvPr>
              <p:cNvSpPr/>
              <p:nvPr/>
            </p:nvSpPr>
            <p:spPr>
              <a:xfrm rot="17563001">
                <a:off x="855666" y="4442072"/>
                <a:ext cx="785485" cy="771801"/>
              </a:xfrm>
              <a:custGeom>
                <a:avLst/>
                <a:gdLst>
                  <a:gd name="connsiteX0" fmla="*/ 370534 w 785485"/>
                  <a:gd name="connsiteY0" fmla="*/ 22186 h 771801"/>
                  <a:gd name="connsiteX1" fmla="*/ 784680 w 785485"/>
                  <a:gd name="connsiteY1" fmla="*/ 272504 h 771801"/>
                  <a:gd name="connsiteX2" fmla="*/ 492453 w 785485"/>
                  <a:gd name="connsiteY2" fmla="*/ 770090 h 771801"/>
                  <a:gd name="connsiteX3" fmla="*/ 78306 w 785485"/>
                  <a:gd name="connsiteY3" fmla="*/ 519772 h 771801"/>
                  <a:gd name="connsiteX4" fmla="*/ 20204 w 785485"/>
                  <a:gd name="connsiteY4" fmla="*/ 301746 h 771801"/>
                  <a:gd name="connsiteX5" fmla="*/ 153554 w 785485"/>
                  <a:gd name="connsiteY5" fmla="*/ 74194 h 771801"/>
                  <a:gd name="connsiteX6" fmla="*/ 367866 w 785485"/>
                  <a:gd name="connsiteY6" fmla="*/ 20568 h 771801"/>
                  <a:gd name="connsiteX7" fmla="*/ 370534 w 785485"/>
                  <a:gd name="connsiteY7" fmla="*/ 22186 h 771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5485" h="771801">
                    <a:moveTo>
                      <a:pt x="370534" y="22186"/>
                    </a:moveTo>
                    <a:lnTo>
                      <a:pt x="784680" y="272504"/>
                    </a:lnTo>
                    <a:lnTo>
                      <a:pt x="492453" y="770090"/>
                    </a:lnTo>
                    <a:lnTo>
                      <a:pt x="78306" y="519772"/>
                    </a:lnTo>
                    <a:cubicBezTo>
                      <a:pt x="2678" y="475101"/>
                      <a:pt x="-23135" y="378136"/>
                      <a:pt x="20204" y="301746"/>
                    </a:cubicBezTo>
                    <a:lnTo>
                      <a:pt x="153554" y="74194"/>
                    </a:lnTo>
                    <a:cubicBezTo>
                      <a:pt x="197941" y="184"/>
                      <a:pt x="293857" y="-23819"/>
                      <a:pt x="367866" y="20568"/>
                    </a:cubicBezTo>
                    <a:cubicBezTo>
                      <a:pt x="368723" y="21043"/>
                      <a:pt x="369676" y="21615"/>
                      <a:pt x="370534" y="22186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1A546F19-F02E-38C7-F1C9-CD80261C5954}"/>
                  </a:ext>
                </a:extLst>
              </p:cNvPr>
              <p:cNvSpPr/>
              <p:nvPr/>
            </p:nvSpPr>
            <p:spPr>
              <a:xfrm rot="17563001">
                <a:off x="834817" y="4421332"/>
                <a:ext cx="827424" cy="813841"/>
              </a:xfrm>
              <a:custGeom>
                <a:avLst/>
                <a:gdLst>
                  <a:gd name="connsiteX0" fmla="*/ 513634 w 827424"/>
                  <a:gd name="connsiteY0" fmla="*/ 812130 h 813841"/>
                  <a:gd name="connsiteX1" fmla="*/ 502680 w 827424"/>
                  <a:gd name="connsiteY1" fmla="*/ 809083 h 813841"/>
                  <a:gd name="connsiteX2" fmla="*/ 88438 w 827424"/>
                  <a:gd name="connsiteY2" fmla="*/ 558765 h 813841"/>
                  <a:gd name="connsiteX3" fmla="*/ 23001 w 827424"/>
                  <a:gd name="connsiteY3" fmla="*/ 311783 h 813841"/>
                  <a:gd name="connsiteX4" fmla="*/ 156351 w 827424"/>
                  <a:gd name="connsiteY4" fmla="*/ 84230 h 813841"/>
                  <a:gd name="connsiteX5" fmla="*/ 263889 w 827424"/>
                  <a:gd name="connsiteY5" fmla="*/ 3743 h 813841"/>
                  <a:gd name="connsiteX6" fmla="*/ 402383 w 827424"/>
                  <a:gd name="connsiteY6" fmla="*/ 24794 h 813841"/>
                  <a:gd name="connsiteX7" fmla="*/ 816529 w 827424"/>
                  <a:gd name="connsiteY7" fmla="*/ 275111 h 813841"/>
                  <a:gd name="connsiteX8" fmla="*/ 823864 w 827424"/>
                  <a:gd name="connsiteY8" fmla="*/ 303686 h 813841"/>
                  <a:gd name="connsiteX9" fmla="*/ 531636 w 827424"/>
                  <a:gd name="connsiteY9" fmla="*/ 801273 h 813841"/>
                  <a:gd name="connsiteX10" fmla="*/ 518587 w 827424"/>
                  <a:gd name="connsiteY10" fmla="*/ 810798 h 813841"/>
                  <a:gd name="connsiteX11" fmla="*/ 513634 w 827424"/>
                  <a:gd name="connsiteY11" fmla="*/ 812130 h 813841"/>
                  <a:gd name="connsiteX12" fmla="*/ 308275 w 827424"/>
                  <a:gd name="connsiteY12" fmla="*/ 40605 h 813841"/>
                  <a:gd name="connsiteX13" fmla="*/ 274557 w 827424"/>
                  <a:gd name="connsiteY13" fmla="*/ 44797 h 813841"/>
                  <a:gd name="connsiteX14" fmla="*/ 193308 w 827424"/>
                  <a:gd name="connsiteY14" fmla="*/ 105662 h 813841"/>
                  <a:gd name="connsiteX15" fmla="*/ 59958 w 827424"/>
                  <a:gd name="connsiteY15" fmla="*/ 333214 h 813841"/>
                  <a:gd name="connsiteX16" fmla="*/ 110727 w 827424"/>
                  <a:gd name="connsiteY16" fmla="*/ 522285 h 813841"/>
                  <a:gd name="connsiteX17" fmla="*/ 506490 w 827424"/>
                  <a:gd name="connsiteY17" fmla="*/ 761458 h 813841"/>
                  <a:gd name="connsiteX18" fmla="*/ 777191 w 827424"/>
                  <a:gd name="connsiteY18" fmla="*/ 300543 h 813841"/>
                  <a:gd name="connsiteX19" fmla="*/ 380951 w 827424"/>
                  <a:gd name="connsiteY19" fmla="*/ 61084 h 813841"/>
                  <a:gd name="connsiteX20" fmla="*/ 308275 w 827424"/>
                  <a:gd name="connsiteY20" fmla="*/ 40700 h 8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27424" h="813841">
                    <a:moveTo>
                      <a:pt x="513634" y="812130"/>
                    </a:moveTo>
                    <a:cubicBezTo>
                      <a:pt x="509728" y="812130"/>
                      <a:pt x="506015" y="811083"/>
                      <a:pt x="502680" y="809083"/>
                    </a:cubicBezTo>
                    <a:lnTo>
                      <a:pt x="88438" y="558765"/>
                    </a:lnTo>
                    <a:cubicBezTo>
                      <a:pt x="3094" y="507998"/>
                      <a:pt x="-26053" y="398174"/>
                      <a:pt x="23001" y="311783"/>
                    </a:cubicBezTo>
                    <a:lnTo>
                      <a:pt x="156351" y="84230"/>
                    </a:lnTo>
                    <a:cubicBezTo>
                      <a:pt x="179878" y="44035"/>
                      <a:pt x="218645" y="14983"/>
                      <a:pt x="263889" y="3743"/>
                    </a:cubicBezTo>
                    <a:cubicBezTo>
                      <a:pt x="311037" y="-8068"/>
                      <a:pt x="360948" y="-542"/>
                      <a:pt x="402383" y="24794"/>
                    </a:cubicBezTo>
                    <a:lnTo>
                      <a:pt x="816529" y="275111"/>
                    </a:lnTo>
                    <a:cubicBezTo>
                      <a:pt x="826245" y="281111"/>
                      <a:pt x="829483" y="293780"/>
                      <a:pt x="823864" y="303686"/>
                    </a:cubicBezTo>
                    <a:lnTo>
                      <a:pt x="531636" y="801273"/>
                    </a:lnTo>
                    <a:cubicBezTo>
                      <a:pt x="528778" y="806035"/>
                      <a:pt x="524016" y="809464"/>
                      <a:pt x="518587" y="810798"/>
                    </a:cubicBezTo>
                    <a:cubicBezTo>
                      <a:pt x="516967" y="811464"/>
                      <a:pt x="515349" y="811941"/>
                      <a:pt x="513634" y="812130"/>
                    </a:cubicBezTo>
                    <a:close/>
                    <a:moveTo>
                      <a:pt x="308275" y="40605"/>
                    </a:moveTo>
                    <a:cubicBezTo>
                      <a:pt x="296940" y="40605"/>
                      <a:pt x="285606" y="42034"/>
                      <a:pt x="274557" y="44797"/>
                    </a:cubicBezTo>
                    <a:cubicBezTo>
                      <a:pt x="240362" y="53369"/>
                      <a:pt x="211120" y="75276"/>
                      <a:pt x="193308" y="105662"/>
                    </a:cubicBezTo>
                    <a:lnTo>
                      <a:pt x="59958" y="333214"/>
                    </a:lnTo>
                    <a:cubicBezTo>
                      <a:pt x="22525" y="399508"/>
                      <a:pt x="45100" y="483613"/>
                      <a:pt x="110727" y="522285"/>
                    </a:cubicBezTo>
                    <a:lnTo>
                      <a:pt x="506490" y="761458"/>
                    </a:lnTo>
                    <a:lnTo>
                      <a:pt x="777191" y="300543"/>
                    </a:lnTo>
                    <a:lnTo>
                      <a:pt x="380951" y="61084"/>
                    </a:lnTo>
                    <a:cubicBezTo>
                      <a:pt x="359043" y="47749"/>
                      <a:pt x="333897" y="40700"/>
                      <a:pt x="308275" y="4070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C8335C7D-0672-C865-10C7-B8811EDB6C8D}"/>
                  </a:ext>
                </a:extLst>
              </p:cNvPr>
              <p:cNvSpPr/>
              <p:nvPr/>
            </p:nvSpPr>
            <p:spPr>
              <a:xfrm rot="17563001">
                <a:off x="1690468" y="4284899"/>
                <a:ext cx="183972" cy="277525"/>
              </a:xfrm>
              <a:custGeom>
                <a:avLst/>
                <a:gdLst>
                  <a:gd name="connsiteX0" fmla="*/ 20376 w 183972"/>
                  <a:gd name="connsiteY0" fmla="*/ 275814 h 277525"/>
                  <a:gd name="connsiteX1" fmla="*/ 9518 w 183972"/>
                  <a:gd name="connsiteY1" fmla="*/ 272766 h 277525"/>
                  <a:gd name="connsiteX2" fmla="*/ 2183 w 183972"/>
                  <a:gd name="connsiteY2" fmla="*/ 243810 h 277525"/>
                  <a:gd name="connsiteX3" fmla="*/ 2279 w 183972"/>
                  <a:gd name="connsiteY3" fmla="*/ 243619 h 277525"/>
                  <a:gd name="connsiteX4" fmla="*/ 143153 w 183972"/>
                  <a:gd name="connsiteY4" fmla="*/ 9591 h 277525"/>
                  <a:gd name="connsiteX5" fmla="*/ 171823 w 183972"/>
                  <a:gd name="connsiteY5" fmla="*/ 732 h 277525"/>
                  <a:gd name="connsiteX6" fmla="*/ 180682 w 183972"/>
                  <a:gd name="connsiteY6" fmla="*/ 29497 h 277525"/>
                  <a:gd name="connsiteX7" fmla="*/ 179539 w 183972"/>
                  <a:gd name="connsiteY7" fmla="*/ 31402 h 277525"/>
                  <a:gd name="connsiteX8" fmla="*/ 38664 w 183972"/>
                  <a:gd name="connsiteY8" fmla="*/ 265527 h 277525"/>
                  <a:gd name="connsiteX9" fmla="*/ 20376 w 183972"/>
                  <a:gd name="connsiteY9" fmla="*/ 275814 h 277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3972" h="277525">
                    <a:moveTo>
                      <a:pt x="20376" y="275814"/>
                    </a:moveTo>
                    <a:cubicBezTo>
                      <a:pt x="16566" y="275814"/>
                      <a:pt x="12756" y="274766"/>
                      <a:pt x="9518" y="272766"/>
                    </a:cubicBezTo>
                    <a:cubicBezTo>
                      <a:pt x="-484" y="266766"/>
                      <a:pt x="-3817" y="253812"/>
                      <a:pt x="2183" y="243810"/>
                    </a:cubicBezTo>
                    <a:cubicBezTo>
                      <a:pt x="2183" y="243715"/>
                      <a:pt x="2279" y="243715"/>
                      <a:pt x="2279" y="243619"/>
                    </a:cubicBezTo>
                    <a:lnTo>
                      <a:pt x="143153" y="9591"/>
                    </a:lnTo>
                    <a:cubicBezTo>
                      <a:pt x="148678" y="-791"/>
                      <a:pt x="161536" y="-4697"/>
                      <a:pt x="171823" y="732"/>
                    </a:cubicBezTo>
                    <a:cubicBezTo>
                      <a:pt x="182206" y="6257"/>
                      <a:pt x="186206" y="19116"/>
                      <a:pt x="180682" y="29497"/>
                    </a:cubicBezTo>
                    <a:cubicBezTo>
                      <a:pt x="180300" y="30165"/>
                      <a:pt x="179920" y="30831"/>
                      <a:pt x="179539" y="31402"/>
                    </a:cubicBezTo>
                    <a:lnTo>
                      <a:pt x="38664" y="265527"/>
                    </a:lnTo>
                    <a:cubicBezTo>
                      <a:pt x="34759" y="271908"/>
                      <a:pt x="27805" y="275814"/>
                      <a:pt x="20376" y="275814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B4554F0E-D399-77E8-8DB1-2E9631C90332}"/>
                  </a:ext>
                </a:extLst>
              </p:cNvPr>
              <p:cNvSpPr/>
              <p:nvPr/>
            </p:nvSpPr>
            <p:spPr>
              <a:xfrm rot="17563001">
                <a:off x="1836486" y="3835770"/>
                <a:ext cx="561125" cy="368036"/>
              </a:xfrm>
              <a:custGeom>
                <a:avLst/>
                <a:gdLst>
                  <a:gd name="connsiteX0" fmla="*/ 539015 w 561125"/>
                  <a:gd name="connsiteY0" fmla="*/ 366325 h 368036"/>
                  <a:gd name="connsiteX1" fmla="*/ 527775 w 561125"/>
                  <a:gd name="connsiteY1" fmla="*/ 363088 h 368036"/>
                  <a:gd name="connsiteX2" fmla="*/ 9139 w 561125"/>
                  <a:gd name="connsiteY2" fmla="*/ 37523 h 368036"/>
                  <a:gd name="connsiteX3" fmla="*/ 2472 w 561125"/>
                  <a:gd name="connsiteY3" fmla="*/ 8282 h 368036"/>
                  <a:gd name="connsiteX4" fmla="*/ 31713 w 561125"/>
                  <a:gd name="connsiteY4" fmla="*/ 1518 h 368036"/>
                  <a:gd name="connsiteX5" fmla="*/ 550349 w 561125"/>
                  <a:gd name="connsiteY5" fmla="*/ 327083 h 368036"/>
                  <a:gd name="connsiteX6" fmla="*/ 557113 w 561125"/>
                  <a:gd name="connsiteY6" fmla="*/ 356326 h 368036"/>
                  <a:gd name="connsiteX7" fmla="*/ 539015 w 561125"/>
                  <a:gd name="connsiteY7" fmla="*/ 366325 h 368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1125" h="368036">
                    <a:moveTo>
                      <a:pt x="539015" y="366325"/>
                    </a:moveTo>
                    <a:cubicBezTo>
                      <a:pt x="535014" y="366325"/>
                      <a:pt x="531110" y="365183"/>
                      <a:pt x="527775" y="363088"/>
                    </a:cubicBezTo>
                    <a:lnTo>
                      <a:pt x="9139" y="37523"/>
                    </a:lnTo>
                    <a:cubicBezTo>
                      <a:pt x="-767" y="31332"/>
                      <a:pt x="-3815" y="18187"/>
                      <a:pt x="2472" y="8282"/>
                    </a:cubicBezTo>
                    <a:cubicBezTo>
                      <a:pt x="8662" y="-1720"/>
                      <a:pt x="21807" y="-4672"/>
                      <a:pt x="31713" y="1518"/>
                    </a:cubicBezTo>
                    <a:lnTo>
                      <a:pt x="550349" y="327083"/>
                    </a:lnTo>
                    <a:cubicBezTo>
                      <a:pt x="560255" y="333274"/>
                      <a:pt x="563304" y="346419"/>
                      <a:pt x="557113" y="356326"/>
                    </a:cubicBezTo>
                    <a:cubicBezTo>
                      <a:pt x="553207" y="362611"/>
                      <a:pt x="546349" y="366325"/>
                      <a:pt x="539015" y="366325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FED0B809-7296-3565-04FF-DB0A813E6839}"/>
                  </a:ext>
                </a:extLst>
              </p:cNvPr>
              <p:cNvSpPr/>
              <p:nvPr/>
            </p:nvSpPr>
            <p:spPr>
              <a:xfrm rot="17563001">
                <a:off x="3183509" y="3089420"/>
                <a:ext cx="245455" cy="168840"/>
              </a:xfrm>
              <a:custGeom>
                <a:avLst/>
                <a:gdLst>
                  <a:gd name="connsiteX0" fmla="*/ 222804 w 245455"/>
                  <a:gd name="connsiteY0" fmla="*/ 167129 h 168840"/>
                  <a:gd name="connsiteX1" fmla="*/ 211660 w 245455"/>
                  <a:gd name="connsiteY1" fmla="*/ 163890 h 168840"/>
                  <a:gd name="connsiteX2" fmla="*/ 9540 w 245455"/>
                  <a:gd name="connsiteY2" fmla="*/ 37779 h 168840"/>
                  <a:gd name="connsiteX3" fmla="*/ 2205 w 245455"/>
                  <a:gd name="connsiteY3" fmla="*/ 8632 h 168840"/>
                  <a:gd name="connsiteX4" fmla="*/ 31352 w 245455"/>
                  <a:gd name="connsiteY4" fmla="*/ 1298 h 168840"/>
                  <a:gd name="connsiteX5" fmla="*/ 31923 w 245455"/>
                  <a:gd name="connsiteY5" fmla="*/ 1679 h 168840"/>
                  <a:gd name="connsiteX6" fmla="*/ 234520 w 245455"/>
                  <a:gd name="connsiteY6" fmla="*/ 127790 h 168840"/>
                  <a:gd name="connsiteX7" fmla="*/ 241473 w 245455"/>
                  <a:gd name="connsiteY7" fmla="*/ 157032 h 168840"/>
                  <a:gd name="connsiteX8" fmla="*/ 223280 w 245455"/>
                  <a:gd name="connsiteY8" fmla="*/ 167129 h 168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5455" h="168840">
                    <a:moveTo>
                      <a:pt x="222804" y="167129"/>
                    </a:moveTo>
                    <a:cubicBezTo>
                      <a:pt x="218899" y="167129"/>
                      <a:pt x="214993" y="165985"/>
                      <a:pt x="211660" y="163890"/>
                    </a:cubicBezTo>
                    <a:lnTo>
                      <a:pt x="9540" y="37779"/>
                    </a:lnTo>
                    <a:cubicBezTo>
                      <a:pt x="-558" y="31779"/>
                      <a:pt x="-3796" y="18729"/>
                      <a:pt x="2205" y="8632"/>
                    </a:cubicBezTo>
                    <a:cubicBezTo>
                      <a:pt x="8206" y="-1463"/>
                      <a:pt x="21255" y="-4702"/>
                      <a:pt x="31352" y="1298"/>
                    </a:cubicBezTo>
                    <a:cubicBezTo>
                      <a:pt x="31543" y="1393"/>
                      <a:pt x="31732" y="1584"/>
                      <a:pt x="31923" y="1679"/>
                    </a:cubicBezTo>
                    <a:lnTo>
                      <a:pt x="234520" y="127790"/>
                    </a:lnTo>
                    <a:cubicBezTo>
                      <a:pt x="244522" y="133887"/>
                      <a:pt x="247665" y="147031"/>
                      <a:pt x="241473" y="157032"/>
                    </a:cubicBezTo>
                    <a:cubicBezTo>
                      <a:pt x="237567" y="163318"/>
                      <a:pt x="230710" y="167129"/>
                      <a:pt x="223280" y="16712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2E9B18EA-15E9-18F7-8A3E-EF806195B2DD}"/>
                  </a:ext>
                </a:extLst>
              </p:cNvPr>
              <p:cNvSpPr/>
              <p:nvPr/>
            </p:nvSpPr>
            <p:spPr>
              <a:xfrm rot="17563001">
                <a:off x="1111491" y="4839562"/>
                <a:ext cx="358234" cy="236350"/>
              </a:xfrm>
              <a:custGeom>
                <a:avLst/>
                <a:gdLst>
                  <a:gd name="connsiteX0" fmla="*/ 336033 w 358234"/>
                  <a:gd name="connsiteY0" fmla="*/ 234637 h 236350"/>
                  <a:gd name="connsiteX1" fmla="*/ 324983 w 358234"/>
                  <a:gd name="connsiteY1" fmla="*/ 231494 h 236350"/>
                  <a:gd name="connsiteX2" fmla="*/ 9325 w 358234"/>
                  <a:gd name="connsiteY2" fmla="*/ 37661 h 236350"/>
                  <a:gd name="connsiteX3" fmla="*/ 2372 w 358234"/>
                  <a:gd name="connsiteY3" fmla="*/ 8418 h 236350"/>
                  <a:gd name="connsiteX4" fmla="*/ 31614 w 358234"/>
                  <a:gd name="connsiteY4" fmla="*/ 1465 h 236350"/>
                  <a:gd name="connsiteX5" fmla="*/ 347177 w 358234"/>
                  <a:gd name="connsiteY5" fmla="*/ 195203 h 236350"/>
                  <a:gd name="connsiteX6" fmla="*/ 354416 w 358234"/>
                  <a:gd name="connsiteY6" fmla="*/ 224350 h 236350"/>
                  <a:gd name="connsiteX7" fmla="*/ 336033 w 358234"/>
                  <a:gd name="connsiteY7" fmla="*/ 234637 h 236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8234" h="236350">
                    <a:moveTo>
                      <a:pt x="336033" y="234637"/>
                    </a:moveTo>
                    <a:cubicBezTo>
                      <a:pt x="332127" y="234637"/>
                      <a:pt x="328317" y="233494"/>
                      <a:pt x="324983" y="231494"/>
                    </a:cubicBezTo>
                    <a:lnTo>
                      <a:pt x="9325" y="37661"/>
                    </a:lnTo>
                    <a:cubicBezTo>
                      <a:pt x="-676" y="31469"/>
                      <a:pt x="-3820" y="18420"/>
                      <a:pt x="2372" y="8418"/>
                    </a:cubicBezTo>
                    <a:cubicBezTo>
                      <a:pt x="8563" y="-1582"/>
                      <a:pt x="21612" y="-4726"/>
                      <a:pt x="31614" y="1465"/>
                    </a:cubicBezTo>
                    <a:lnTo>
                      <a:pt x="347177" y="195203"/>
                    </a:lnTo>
                    <a:cubicBezTo>
                      <a:pt x="357178" y="201299"/>
                      <a:pt x="360416" y="214349"/>
                      <a:pt x="354416" y="224350"/>
                    </a:cubicBezTo>
                    <a:cubicBezTo>
                      <a:pt x="350511" y="230828"/>
                      <a:pt x="343558" y="234732"/>
                      <a:pt x="336033" y="234637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A79E83BE-060D-0CF1-B9FA-F866AC7E4F91}"/>
                  </a:ext>
                </a:extLst>
              </p:cNvPr>
              <p:cNvSpPr/>
              <p:nvPr/>
            </p:nvSpPr>
            <p:spPr>
              <a:xfrm rot="17563001">
                <a:off x="2245292" y="3529245"/>
                <a:ext cx="1556559" cy="811849"/>
              </a:xfrm>
              <a:custGeom>
                <a:avLst/>
                <a:gdLst>
                  <a:gd name="connsiteX0" fmla="*/ 140638 w 1556559"/>
                  <a:gd name="connsiteY0" fmla="*/ 27122 h 811849"/>
                  <a:gd name="connsiteX1" fmla="*/ 835010 w 1556559"/>
                  <a:gd name="connsiteY1" fmla="*/ 11690 h 811849"/>
                  <a:gd name="connsiteX2" fmla="*/ 1538050 w 1556559"/>
                  <a:gd name="connsiteY2" fmla="*/ 294203 h 811849"/>
                  <a:gd name="connsiteX3" fmla="*/ 1418131 w 1556559"/>
                  <a:gd name="connsiteY3" fmla="*/ 520610 h 811849"/>
                  <a:gd name="connsiteX4" fmla="*/ 1195150 w 1556559"/>
                  <a:gd name="connsiteY4" fmla="*/ 686537 h 811849"/>
                  <a:gd name="connsiteX5" fmla="*/ 236840 w 1556559"/>
                  <a:gd name="connsiteY5" fmla="*/ 654628 h 811849"/>
                  <a:gd name="connsiteX6" fmla="*/ 7574 w 1556559"/>
                  <a:gd name="connsiteY6" fmla="*/ 597954 h 811849"/>
                  <a:gd name="connsiteX7" fmla="*/ 140638 w 1556559"/>
                  <a:gd name="connsiteY7" fmla="*/ 27122 h 811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6559" h="811849">
                    <a:moveTo>
                      <a:pt x="140638" y="27122"/>
                    </a:moveTo>
                    <a:cubicBezTo>
                      <a:pt x="140638" y="27122"/>
                      <a:pt x="564881" y="-25742"/>
                      <a:pt x="835010" y="11690"/>
                    </a:cubicBezTo>
                    <a:cubicBezTo>
                      <a:pt x="1045417" y="40933"/>
                      <a:pt x="1668162" y="-108609"/>
                      <a:pt x="1538050" y="294203"/>
                    </a:cubicBezTo>
                    <a:cubicBezTo>
                      <a:pt x="1510047" y="380975"/>
                      <a:pt x="1495283" y="438792"/>
                      <a:pt x="1418131" y="520610"/>
                    </a:cubicBezTo>
                    <a:cubicBezTo>
                      <a:pt x="1376030" y="565380"/>
                      <a:pt x="1260587" y="657676"/>
                      <a:pt x="1195150" y="686537"/>
                    </a:cubicBezTo>
                    <a:cubicBezTo>
                      <a:pt x="877110" y="827031"/>
                      <a:pt x="588885" y="885800"/>
                      <a:pt x="236840" y="654628"/>
                    </a:cubicBezTo>
                    <a:cubicBezTo>
                      <a:pt x="169213" y="610051"/>
                      <a:pt x="88250" y="590048"/>
                      <a:pt x="7574" y="597954"/>
                    </a:cubicBezTo>
                    <a:cubicBezTo>
                      <a:pt x="-39385" y="602717"/>
                      <a:pt x="125684" y="30454"/>
                      <a:pt x="140638" y="27122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759BBB90-0E38-02EC-F6E8-58BC938EFD82}"/>
                  </a:ext>
                </a:extLst>
              </p:cNvPr>
              <p:cNvSpPr/>
              <p:nvPr/>
            </p:nvSpPr>
            <p:spPr>
              <a:xfrm rot="17563001">
                <a:off x="2061599" y="3587596"/>
                <a:ext cx="1813804" cy="882774"/>
              </a:xfrm>
              <a:custGeom>
                <a:avLst/>
                <a:gdLst>
                  <a:gd name="connsiteX0" fmla="*/ 947325 w 1813804"/>
                  <a:gd name="connsiteY0" fmla="*/ 881063 h 882774"/>
                  <a:gd name="connsiteX1" fmla="*/ 461550 w 1813804"/>
                  <a:gd name="connsiteY1" fmla="*/ 722473 h 882774"/>
                  <a:gd name="connsiteX2" fmla="*/ 246095 w 1813804"/>
                  <a:gd name="connsiteY2" fmla="*/ 669323 h 882774"/>
                  <a:gd name="connsiteX3" fmla="*/ 21209 w 1813804"/>
                  <a:gd name="connsiteY3" fmla="*/ 680561 h 882774"/>
                  <a:gd name="connsiteX4" fmla="*/ -794 w 1813804"/>
                  <a:gd name="connsiteY4" fmla="*/ 659988 h 882774"/>
                  <a:gd name="connsiteX5" fmla="*/ 19780 w 1813804"/>
                  <a:gd name="connsiteY5" fmla="*/ 638080 h 882774"/>
                  <a:gd name="connsiteX6" fmla="*/ 241809 w 1813804"/>
                  <a:gd name="connsiteY6" fmla="*/ 627032 h 882774"/>
                  <a:gd name="connsiteX7" fmla="*/ 484886 w 1813804"/>
                  <a:gd name="connsiteY7" fmla="*/ 687135 h 882774"/>
                  <a:gd name="connsiteX8" fmla="*/ 1422909 w 1813804"/>
                  <a:gd name="connsiteY8" fmla="*/ 717329 h 882774"/>
                  <a:gd name="connsiteX9" fmla="*/ 1639031 w 1813804"/>
                  <a:gd name="connsiteY9" fmla="*/ 556260 h 882774"/>
                  <a:gd name="connsiteX10" fmla="*/ 1748568 w 1813804"/>
                  <a:gd name="connsiteY10" fmla="*/ 355188 h 882774"/>
                  <a:gd name="connsiteX11" fmla="*/ 1754187 w 1813804"/>
                  <a:gd name="connsiteY11" fmla="*/ 337947 h 882774"/>
                  <a:gd name="connsiteX12" fmla="*/ 1747711 w 1813804"/>
                  <a:gd name="connsiteY12" fmla="*/ 170404 h 882774"/>
                  <a:gd name="connsiteX13" fmla="*/ 1330706 w 1813804"/>
                  <a:gd name="connsiteY13" fmla="*/ 96013 h 882774"/>
                  <a:gd name="connsiteX14" fmla="*/ 1065054 w 1813804"/>
                  <a:gd name="connsiteY14" fmla="*/ 82203 h 882774"/>
                  <a:gd name="connsiteX15" fmla="*/ 383541 w 1813804"/>
                  <a:gd name="connsiteY15" fmla="*/ 97537 h 882774"/>
                  <a:gd name="connsiteX16" fmla="*/ 211328 w 1813804"/>
                  <a:gd name="connsiteY16" fmla="*/ 92869 h 882774"/>
                  <a:gd name="connsiteX17" fmla="*/ 191612 w 1813804"/>
                  <a:gd name="connsiteY17" fmla="*/ 70201 h 882774"/>
                  <a:gd name="connsiteX18" fmla="*/ 213900 w 1813804"/>
                  <a:gd name="connsiteY18" fmla="*/ 50484 h 882774"/>
                  <a:gd name="connsiteX19" fmla="*/ 214281 w 1813804"/>
                  <a:gd name="connsiteY19" fmla="*/ 50484 h 882774"/>
                  <a:gd name="connsiteX20" fmla="*/ 372205 w 1813804"/>
                  <a:gd name="connsiteY20" fmla="*/ 56579 h 882774"/>
                  <a:gd name="connsiteX21" fmla="*/ 1077628 w 1813804"/>
                  <a:gd name="connsiteY21" fmla="*/ 41626 h 882774"/>
                  <a:gd name="connsiteX22" fmla="*/ 1329468 w 1813804"/>
                  <a:gd name="connsiteY22" fmla="*/ 53628 h 882774"/>
                  <a:gd name="connsiteX23" fmla="*/ 1781715 w 1813804"/>
                  <a:gd name="connsiteY23" fmla="*/ 144971 h 882774"/>
                  <a:gd name="connsiteX24" fmla="*/ 1794573 w 1813804"/>
                  <a:gd name="connsiteY24" fmla="*/ 350998 h 882774"/>
                  <a:gd name="connsiteX25" fmla="*/ 1789049 w 1813804"/>
                  <a:gd name="connsiteY25" fmla="*/ 368141 h 882774"/>
                  <a:gd name="connsiteX26" fmla="*/ 1669987 w 1813804"/>
                  <a:gd name="connsiteY26" fmla="*/ 585407 h 882774"/>
                  <a:gd name="connsiteX27" fmla="*/ 1440148 w 1813804"/>
                  <a:gd name="connsiteY27" fmla="*/ 756192 h 882774"/>
                  <a:gd name="connsiteX28" fmla="*/ 947325 w 1813804"/>
                  <a:gd name="connsiteY28" fmla="*/ 881063 h 882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13804" h="882774">
                    <a:moveTo>
                      <a:pt x="947325" y="881063"/>
                    </a:moveTo>
                    <a:cubicBezTo>
                      <a:pt x="791687" y="881063"/>
                      <a:pt x="633666" y="835438"/>
                      <a:pt x="461550" y="722473"/>
                    </a:cubicBezTo>
                    <a:cubicBezTo>
                      <a:pt x="397923" y="680657"/>
                      <a:pt x="321913" y="661893"/>
                      <a:pt x="246095" y="669323"/>
                    </a:cubicBezTo>
                    <a:cubicBezTo>
                      <a:pt x="194279" y="674562"/>
                      <a:pt x="28258" y="680275"/>
                      <a:pt x="21209" y="680561"/>
                    </a:cubicBezTo>
                    <a:cubicBezTo>
                      <a:pt x="9494" y="680943"/>
                      <a:pt x="-317" y="671799"/>
                      <a:pt x="-794" y="659988"/>
                    </a:cubicBezTo>
                    <a:cubicBezTo>
                      <a:pt x="-1174" y="648273"/>
                      <a:pt x="8065" y="638462"/>
                      <a:pt x="19780" y="638080"/>
                    </a:cubicBezTo>
                    <a:cubicBezTo>
                      <a:pt x="21495" y="638080"/>
                      <a:pt x="191230" y="632081"/>
                      <a:pt x="241809" y="627032"/>
                    </a:cubicBezTo>
                    <a:cubicBezTo>
                      <a:pt x="327343" y="618744"/>
                      <a:pt x="413068" y="639985"/>
                      <a:pt x="484886" y="687135"/>
                    </a:cubicBezTo>
                    <a:cubicBezTo>
                      <a:pt x="821785" y="908401"/>
                      <a:pt x="1093534" y="862776"/>
                      <a:pt x="1422909" y="717329"/>
                    </a:cubicBezTo>
                    <a:cubicBezTo>
                      <a:pt x="1483868" y="690372"/>
                      <a:pt x="1597216" y="600648"/>
                      <a:pt x="1639031" y="556260"/>
                    </a:cubicBezTo>
                    <a:cubicBezTo>
                      <a:pt x="1707610" y="483490"/>
                      <a:pt x="1723899" y="432435"/>
                      <a:pt x="1748568" y="355188"/>
                    </a:cubicBezTo>
                    <a:lnTo>
                      <a:pt x="1754187" y="337947"/>
                    </a:lnTo>
                    <a:cubicBezTo>
                      <a:pt x="1778286" y="263178"/>
                      <a:pt x="1776191" y="208409"/>
                      <a:pt x="1747711" y="170404"/>
                    </a:cubicBezTo>
                    <a:cubicBezTo>
                      <a:pt x="1684465" y="86107"/>
                      <a:pt x="1496537" y="91442"/>
                      <a:pt x="1330706" y="96013"/>
                    </a:cubicBezTo>
                    <a:cubicBezTo>
                      <a:pt x="1225931" y="98967"/>
                      <a:pt x="1127919" y="101727"/>
                      <a:pt x="1065054" y="82203"/>
                    </a:cubicBezTo>
                    <a:cubicBezTo>
                      <a:pt x="744537" y="-17336"/>
                      <a:pt x="387065" y="96395"/>
                      <a:pt x="383541" y="97537"/>
                    </a:cubicBezTo>
                    <a:cubicBezTo>
                      <a:pt x="365823" y="101632"/>
                      <a:pt x="319627" y="100204"/>
                      <a:pt x="211328" y="92869"/>
                    </a:cubicBezTo>
                    <a:cubicBezTo>
                      <a:pt x="199613" y="92011"/>
                      <a:pt x="190849" y="81917"/>
                      <a:pt x="191612" y="70201"/>
                    </a:cubicBezTo>
                    <a:cubicBezTo>
                      <a:pt x="192278" y="58578"/>
                      <a:pt x="202280" y="49721"/>
                      <a:pt x="213900" y="50484"/>
                    </a:cubicBezTo>
                    <a:cubicBezTo>
                      <a:pt x="213995" y="50484"/>
                      <a:pt x="214186" y="50484"/>
                      <a:pt x="214281" y="50484"/>
                    </a:cubicBezTo>
                    <a:cubicBezTo>
                      <a:pt x="308388" y="56865"/>
                      <a:pt x="361442" y="58960"/>
                      <a:pt x="372205" y="56579"/>
                    </a:cubicBezTo>
                    <a:cubicBezTo>
                      <a:pt x="385445" y="52197"/>
                      <a:pt x="743681" y="-62007"/>
                      <a:pt x="1077628" y="41626"/>
                    </a:cubicBezTo>
                    <a:cubicBezTo>
                      <a:pt x="1133729" y="59055"/>
                      <a:pt x="1228885" y="56388"/>
                      <a:pt x="1329468" y="53628"/>
                    </a:cubicBezTo>
                    <a:cubicBezTo>
                      <a:pt x="1505681" y="48579"/>
                      <a:pt x="1705324" y="43054"/>
                      <a:pt x="1781715" y="144971"/>
                    </a:cubicBezTo>
                    <a:cubicBezTo>
                      <a:pt x="1818577" y="194121"/>
                      <a:pt x="1822864" y="263461"/>
                      <a:pt x="1794573" y="350998"/>
                    </a:cubicBezTo>
                    <a:lnTo>
                      <a:pt x="1789049" y="368141"/>
                    </a:lnTo>
                    <a:cubicBezTo>
                      <a:pt x="1763617" y="447962"/>
                      <a:pt x="1745139" y="505588"/>
                      <a:pt x="1669987" y="585407"/>
                    </a:cubicBezTo>
                    <a:cubicBezTo>
                      <a:pt x="1626077" y="632081"/>
                      <a:pt x="1508062" y="726377"/>
                      <a:pt x="1440148" y="756192"/>
                    </a:cubicBezTo>
                    <a:cubicBezTo>
                      <a:pt x="1270032" y="831248"/>
                      <a:pt x="1110012" y="881063"/>
                      <a:pt x="947325" y="88106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6FE4EF18-146E-8BFE-CEAC-591416DD42C6}"/>
                </a:ext>
              </a:extLst>
            </p:cNvPr>
            <p:cNvGrpSpPr/>
            <p:nvPr/>
          </p:nvGrpSpPr>
          <p:grpSpPr>
            <a:xfrm rot="10800000">
              <a:off x="3012256" y="-3909469"/>
              <a:ext cx="5392838" cy="6948057"/>
              <a:chOff x="-1762152" y="2264500"/>
              <a:chExt cx="5392838" cy="6948057"/>
            </a:xfrm>
          </p:grpSpPr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A30A775D-1904-1E6E-A723-1C1012C19C49}"/>
                  </a:ext>
                </a:extLst>
              </p:cNvPr>
              <p:cNvSpPr/>
              <p:nvPr/>
            </p:nvSpPr>
            <p:spPr>
              <a:xfrm rot="17563001">
                <a:off x="-3069300" y="3614146"/>
                <a:ext cx="6905803" cy="4248456"/>
              </a:xfrm>
              <a:custGeom>
                <a:avLst/>
                <a:gdLst>
                  <a:gd name="connsiteX0" fmla="*/ 5498073 w 6905803"/>
                  <a:gd name="connsiteY0" fmla="*/ 3484249 h 4248456"/>
                  <a:gd name="connsiteX1" fmla="*/ 5593323 w 6905803"/>
                  <a:gd name="connsiteY1" fmla="*/ 3451481 h 4248456"/>
                  <a:gd name="connsiteX2" fmla="*/ 6239975 w 6905803"/>
                  <a:gd name="connsiteY2" fmla="*/ 3150397 h 4248456"/>
                  <a:gd name="connsiteX3" fmla="*/ 6622309 w 6905803"/>
                  <a:gd name="connsiteY3" fmla="*/ 3477105 h 4248456"/>
                  <a:gd name="connsiteX4" fmla="*/ 6904915 w 6905803"/>
                  <a:gd name="connsiteY4" fmla="*/ 3658080 h 4248456"/>
                  <a:gd name="connsiteX5" fmla="*/ 6583541 w 6905803"/>
                  <a:gd name="connsiteY5" fmla="*/ 4095372 h 4248456"/>
                  <a:gd name="connsiteX6" fmla="*/ 5595609 w 6905803"/>
                  <a:gd name="connsiteY6" fmla="*/ 4112327 h 4248456"/>
                  <a:gd name="connsiteX7" fmla="*/ 5365200 w 6905803"/>
                  <a:gd name="connsiteY7" fmla="*/ 4055177 h 4248456"/>
                  <a:gd name="connsiteX8" fmla="*/ 2223663 w 6905803"/>
                  <a:gd name="connsiteY8" fmla="*/ 4138521 h 4248456"/>
                  <a:gd name="connsiteX9" fmla="*/ 619653 w 6905803"/>
                  <a:gd name="connsiteY9" fmla="*/ 3168400 h 4248456"/>
                  <a:gd name="connsiteX10" fmla="*/ -805 w 6905803"/>
                  <a:gd name="connsiteY10" fmla="*/ 1984728 h 4248456"/>
                  <a:gd name="connsiteX11" fmla="*/ 710141 w 6905803"/>
                  <a:gd name="connsiteY11" fmla="*/ -1712 h 4248456"/>
                  <a:gd name="connsiteX12" fmla="*/ 1824566 w 6905803"/>
                  <a:gd name="connsiteY12" fmla="*/ 2588136 h 4248456"/>
                  <a:gd name="connsiteX13" fmla="*/ 5498073 w 6905803"/>
                  <a:gd name="connsiteY13" fmla="*/ 3484249 h 4248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905803" h="4248456">
                    <a:moveTo>
                      <a:pt x="5498073" y="3484249"/>
                    </a:moveTo>
                    <a:cubicBezTo>
                      <a:pt x="5532267" y="3482628"/>
                      <a:pt x="5565320" y="3471294"/>
                      <a:pt x="5593323" y="3451481"/>
                    </a:cubicBezTo>
                    <a:cubicBezTo>
                      <a:pt x="5737055" y="3349564"/>
                      <a:pt x="6035854" y="3121918"/>
                      <a:pt x="6239975" y="3150397"/>
                    </a:cubicBezTo>
                    <a:cubicBezTo>
                      <a:pt x="6581828" y="3198022"/>
                      <a:pt x="6622309" y="3477105"/>
                      <a:pt x="6622309" y="3477105"/>
                    </a:cubicBezTo>
                    <a:cubicBezTo>
                      <a:pt x="6622309" y="3477105"/>
                      <a:pt x="6910631" y="3466436"/>
                      <a:pt x="6904915" y="3658080"/>
                    </a:cubicBezTo>
                    <a:cubicBezTo>
                      <a:pt x="6900534" y="3805336"/>
                      <a:pt x="6816619" y="3992406"/>
                      <a:pt x="6583541" y="4095372"/>
                    </a:cubicBezTo>
                    <a:cubicBezTo>
                      <a:pt x="6265788" y="4235771"/>
                      <a:pt x="5947177" y="4343022"/>
                      <a:pt x="5595609" y="4112327"/>
                    </a:cubicBezTo>
                    <a:cubicBezTo>
                      <a:pt x="5527600" y="4067369"/>
                      <a:pt x="5446257" y="4047175"/>
                      <a:pt x="5365200" y="4055177"/>
                    </a:cubicBezTo>
                    <a:cubicBezTo>
                      <a:pt x="5167651" y="4075085"/>
                      <a:pt x="2223663" y="4138521"/>
                      <a:pt x="2223663" y="4138521"/>
                    </a:cubicBezTo>
                    <a:cubicBezTo>
                      <a:pt x="1550217" y="4138521"/>
                      <a:pt x="932397" y="3764855"/>
                      <a:pt x="619653" y="3168400"/>
                    </a:cubicBezTo>
                    <a:lnTo>
                      <a:pt x="-805" y="1984728"/>
                    </a:lnTo>
                    <a:lnTo>
                      <a:pt x="710141" y="-1712"/>
                    </a:lnTo>
                    <a:lnTo>
                      <a:pt x="1824566" y="2588136"/>
                    </a:lnTo>
                    <a:cubicBezTo>
                      <a:pt x="2364729" y="3325275"/>
                      <a:pt x="5441780" y="3497011"/>
                      <a:pt x="5498073" y="3484249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69BA13E2-FC9C-8394-930D-3FA07CD393E3}"/>
                  </a:ext>
                </a:extLst>
              </p:cNvPr>
              <p:cNvSpPr/>
              <p:nvPr/>
            </p:nvSpPr>
            <p:spPr>
              <a:xfrm rot="17563001">
                <a:off x="-3091162" y="3593510"/>
                <a:ext cx="6948057" cy="4290038"/>
              </a:xfrm>
              <a:custGeom>
                <a:avLst/>
                <a:gdLst>
                  <a:gd name="connsiteX0" fmla="*/ 6045883 w 6948057"/>
                  <a:gd name="connsiteY0" fmla="*/ 4288327 h 4290038"/>
                  <a:gd name="connsiteX1" fmla="*/ 5604970 w 6948057"/>
                  <a:gd name="connsiteY1" fmla="*/ 4151359 h 4290038"/>
                  <a:gd name="connsiteX2" fmla="*/ 5388658 w 6948057"/>
                  <a:gd name="connsiteY2" fmla="*/ 4097827 h 4290038"/>
                  <a:gd name="connsiteX3" fmla="*/ 2245407 w 6948057"/>
                  <a:gd name="connsiteY3" fmla="*/ 4181266 h 4290038"/>
                  <a:gd name="connsiteX4" fmla="*/ 622157 w 6948057"/>
                  <a:gd name="connsiteY4" fmla="*/ 3200191 h 4290038"/>
                  <a:gd name="connsiteX5" fmla="*/ 1603 w 6948057"/>
                  <a:gd name="connsiteY5" fmla="*/ 2016614 h 4290038"/>
                  <a:gd name="connsiteX6" fmla="*/ 460 w 6948057"/>
                  <a:gd name="connsiteY6" fmla="*/ 1999564 h 4290038"/>
                  <a:gd name="connsiteX7" fmla="*/ 711882 w 6948057"/>
                  <a:gd name="connsiteY7" fmla="*/ 12459 h 4290038"/>
                  <a:gd name="connsiteX8" fmla="*/ 738828 w 6948057"/>
                  <a:gd name="connsiteY8" fmla="*/ -495 h 4290038"/>
                  <a:gd name="connsiteX9" fmla="*/ 751316 w 6948057"/>
                  <a:gd name="connsiteY9" fmla="*/ 11220 h 4290038"/>
                  <a:gd name="connsiteX10" fmla="*/ 1864407 w 6948057"/>
                  <a:gd name="connsiteY10" fmla="*/ 2598782 h 4290038"/>
                  <a:gd name="connsiteX11" fmla="*/ 5515625 w 6948057"/>
                  <a:gd name="connsiteY11" fmla="*/ 3484609 h 4290038"/>
                  <a:gd name="connsiteX12" fmla="*/ 5519340 w 6948057"/>
                  <a:gd name="connsiteY12" fmla="*/ 3484609 h 4290038"/>
                  <a:gd name="connsiteX13" fmla="*/ 5602018 w 6948057"/>
                  <a:gd name="connsiteY13" fmla="*/ 3456034 h 4290038"/>
                  <a:gd name="connsiteX14" fmla="*/ 5635355 w 6948057"/>
                  <a:gd name="connsiteY14" fmla="*/ 3432221 h 4290038"/>
                  <a:gd name="connsiteX15" fmla="*/ 6264005 w 6948057"/>
                  <a:gd name="connsiteY15" fmla="*/ 3151232 h 4290038"/>
                  <a:gd name="connsiteX16" fmla="*/ 6660436 w 6948057"/>
                  <a:gd name="connsiteY16" fmla="*/ 3477749 h 4290038"/>
                  <a:gd name="connsiteX17" fmla="*/ 6899322 w 6948057"/>
                  <a:gd name="connsiteY17" fmla="*/ 3555951 h 4290038"/>
                  <a:gd name="connsiteX18" fmla="*/ 6946947 w 6948057"/>
                  <a:gd name="connsiteY18" fmla="*/ 3680822 h 4290038"/>
                  <a:gd name="connsiteX19" fmla="*/ 6612906 w 6948057"/>
                  <a:gd name="connsiteY19" fmla="*/ 4136880 h 4290038"/>
                  <a:gd name="connsiteX20" fmla="*/ 6045883 w 6948057"/>
                  <a:gd name="connsiteY20" fmla="*/ 4288327 h 4290038"/>
                  <a:gd name="connsiteX21" fmla="*/ 5420471 w 6948057"/>
                  <a:gd name="connsiteY21" fmla="*/ 4053251 h 4290038"/>
                  <a:gd name="connsiteX22" fmla="*/ 5628212 w 6948057"/>
                  <a:gd name="connsiteY22" fmla="*/ 4115828 h 4290038"/>
                  <a:gd name="connsiteX23" fmla="*/ 6595951 w 6948057"/>
                  <a:gd name="connsiteY23" fmla="*/ 4096778 h 4290038"/>
                  <a:gd name="connsiteX24" fmla="*/ 6904657 w 6948057"/>
                  <a:gd name="connsiteY24" fmla="*/ 3678250 h 4290038"/>
                  <a:gd name="connsiteX25" fmla="*/ 6869414 w 6948057"/>
                  <a:gd name="connsiteY25" fmla="*/ 3584905 h 4290038"/>
                  <a:gd name="connsiteX26" fmla="*/ 6644053 w 6948057"/>
                  <a:gd name="connsiteY26" fmla="*/ 3518993 h 4290038"/>
                  <a:gd name="connsiteX27" fmla="*/ 6643290 w 6948057"/>
                  <a:gd name="connsiteY27" fmla="*/ 3518993 h 4290038"/>
                  <a:gd name="connsiteX28" fmla="*/ 6622336 w 6948057"/>
                  <a:gd name="connsiteY28" fmla="*/ 3500801 h 4290038"/>
                  <a:gd name="connsiteX29" fmla="*/ 6258005 w 6948057"/>
                  <a:gd name="connsiteY29" fmla="*/ 3192000 h 4290038"/>
                  <a:gd name="connsiteX30" fmla="*/ 5660120 w 6948057"/>
                  <a:gd name="connsiteY30" fmla="*/ 3465559 h 4290038"/>
                  <a:gd name="connsiteX31" fmla="*/ 5626592 w 6948057"/>
                  <a:gd name="connsiteY31" fmla="*/ 3489464 h 4290038"/>
                  <a:gd name="connsiteX32" fmla="*/ 5519245 w 6948057"/>
                  <a:gd name="connsiteY32" fmla="*/ 3526136 h 4290038"/>
                  <a:gd name="connsiteX33" fmla="*/ 3860752 w 6948057"/>
                  <a:gd name="connsiteY33" fmla="*/ 3358972 h 4290038"/>
                  <a:gd name="connsiteX34" fmla="*/ 1828784 w 6948057"/>
                  <a:gd name="connsiteY34" fmla="*/ 2621261 h 4290038"/>
                  <a:gd name="connsiteX35" fmla="*/ 1826403 w 6948057"/>
                  <a:gd name="connsiteY35" fmla="*/ 2617071 h 4290038"/>
                  <a:gd name="connsiteX36" fmla="*/ 732933 w 6948057"/>
                  <a:gd name="connsiteY36" fmla="*/ 76848 h 4290038"/>
                  <a:gd name="connsiteX37" fmla="*/ 43323 w 6948057"/>
                  <a:gd name="connsiteY37" fmla="*/ 2003661 h 4290038"/>
                  <a:gd name="connsiteX38" fmla="*/ 659495 w 6948057"/>
                  <a:gd name="connsiteY38" fmla="*/ 3179046 h 4290038"/>
                  <a:gd name="connsiteX39" fmla="*/ 2245407 w 6948057"/>
                  <a:gd name="connsiteY39" fmla="*/ 4138594 h 4290038"/>
                  <a:gd name="connsiteX40" fmla="*/ 5384847 w 6948057"/>
                  <a:gd name="connsiteY40" fmla="*/ 4055346 h 4290038"/>
                  <a:gd name="connsiteX41" fmla="*/ 5420757 w 6948057"/>
                  <a:gd name="connsiteY41" fmla="*/ 4053537 h 4290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6948057" h="4290038">
                    <a:moveTo>
                      <a:pt x="6045883" y="4288327"/>
                    </a:moveTo>
                    <a:cubicBezTo>
                      <a:pt x="5903008" y="4288327"/>
                      <a:pt x="5756608" y="4250227"/>
                      <a:pt x="5604970" y="4151359"/>
                    </a:cubicBezTo>
                    <a:cubicBezTo>
                      <a:pt x="5541058" y="4109447"/>
                      <a:pt x="5464762" y="4090493"/>
                      <a:pt x="5388658" y="4097827"/>
                    </a:cubicBezTo>
                    <a:cubicBezTo>
                      <a:pt x="5192538" y="4117544"/>
                      <a:pt x="2365613" y="4178599"/>
                      <a:pt x="2245407" y="4181266"/>
                    </a:cubicBezTo>
                    <a:cubicBezTo>
                      <a:pt x="1563675" y="4182694"/>
                      <a:pt x="937863" y="3804456"/>
                      <a:pt x="622157" y="3200191"/>
                    </a:cubicBezTo>
                    <a:lnTo>
                      <a:pt x="1603" y="2016614"/>
                    </a:lnTo>
                    <a:cubicBezTo>
                      <a:pt x="-1150" y="2011375"/>
                      <a:pt x="-1559" y="2005185"/>
                      <a:pt x="460" y="1999564"/>
                    </a:cubicBezTo>
                    <a:lnTo>
                      <a:pt x="711882" y="12459"/>
                    </a:lnTo>
                    <a:cubicBezTo>
                      <a:pt x="715740" y="1411"/>
                      <a:pt x="727808" y="-4401"/>
                      <a:pt x="738828" y="-495"/>
                    </a:cubicBezTo>
                    <a:cubicBezTo>
                      <a:pt x="744458" y="1505"/>
                      <a:pt x="748992" y="5696"/>
                      <a:pt x="751316" y="11220"/>
                    </a:cubicBezTo>
                    <a:lnTo>
                      <a:pt x="1864407" y="2598782"/>
                    </a:lnTo>
                    <a:cubicBezTo>
                      <a:pt x="2388282" y="3306203"/>
                      <a:pt x="5396658" y="3499561"/>
                      <a:pt x="5515625" y="3484609"/>
                    </a:cubicBezTo>
                    <a:cubicBezTo>
                      <a:pt x="5516864" y="3484418"/>
                      <a:pt x="5518102" y="3484418"/>
                      <a:pt x="5519340" y="3484609"/>
                    </a:cubicBezTo>
                    <a:cubicBezTo>
                      <a:pt x="5548963" y="3482892"/>
                      <a:pt x="5577633" y="3472986"/>
                      <a:pt x="5602018" y="3456034"/>
                    </a:cubicBezTo>
                    <a:lnTo>
                      <a:pt x="5635355" y="3432221"/>
                    </a:lnTo>
                    <a:cubicBezTo>
                      <a:pt x="5796423" y="3316777"/>
                      <a:pt x="6065980" y="3123610"/>
                      <a:pt x="6264005" y="3151232"/>
                    </a:cubicBezTo>
                    <a:cubicBezTo>
                      <a:pt x="6565757" y="3193238"/>
                      <a:pt x="6643862" y="3412504"/>
                      <a:pt x="6660436" y="3477749"/>
                    </a:cubicBezTo>
                    <a:cubicBezTo>
                      <a:pt x="6706632" y="3478511"/>
                      <a:pt x="6830361" y="3487274"/>
                      <a:pt x="6899322" y="3555951"/>
                    </a:cubicBezTo>
                    <a:cubicBezTo>
                      <a:pt x="6932469" y="3588812"/>
                      <a:pt x="6949805" y="3634246"/>
                      <a:pt x="6946947" y="3680822"/>
                    </a:cubicBezTo>
                    <a:cubicBezTo>
                      <a:pt x="6944757" y="3754164"/>
                      <a:pt x="6914182" y="4003814"/>
                      <a:pt x="6612906" y="4136880"/>
                    </a:cubicBezTo>
                    <a:cubicBezTo>
                      <a:pt x="6432311" y="4216413"/>
                      <a:pt x="6243431" y="4288327"/>
                      <a:pt x="6045883" y="4288327"/>
                    </a:cubicBezTo>
                    <a:close/>
                    <a:moveTo>
                      <a:pt x="5420471" y="4053251"/>
                    </a:moveTo>
                    <a:cubicBezTo>
                      <a:pt x="5494290" y="4053537"/>
                      <a:pt x="5566490" y="4075252"/>
                      <a:pt x="5628212" y="4115828"/>
                    </a:cubicBezTo>
                    <a:cubicBezTo>
                      <a:pt x="5972445" y="4341382"/>
                      <a:pt x="6282388" y="4235749"/>
                      <a:pt x="6595951" y="4096778"/>
                    </a:cubicBezTo>
                    <a:cubicBezTo>
                      <a:pt x="6874462" y="3973811"/>
                      <a:pt x="6902656" y="3745307"/>
                      <a:pt x="6904657" y="3678250"/>
                    </a:cubicBezTo>
                    <a:cubicBezTo>
                      <a:pt x="6907038" y="3643485"/>
                      <a:pt x="6894180" y="3609385"/>
                      <a:pt x="6869414" y="3584905"/>
                    </a:cubicBezTo>
                    <a:cubicBezTo>
                      <a:pt x="6798358" y="3514325"/>
                      <a:pt x="6645672" y="3518993"/>
                      <a:pt x="6644053" y="3518993"/>
                    </a:cubicBezTo>
                    <a:lnTo>
                      <a:pt x="6643290" y="3518993"/>
                    </a:lnTo>
                    <a:cubicBezTo>
                      <a:pt x="6632718" y="3518993"/>
                      <a:pt x="6623765" y="3511277"/>
                      <a:pt x="6622336" y="3500801"/>
                    </a:cubicBezTo>
                    <a:cubicBezTo>
                      <a:pt x="6620716" y="3490131"/>
                      <a:pt x="6579187" y="3236768"/>
                      <a:pt x="6258005" y="3192000"/>
                    </a:cubicBezTo>
                    <a:cubicBezTo>
                      <a:pt x="6077030" y="3166949"/>
                      <a:pt x="5805758" y="3361163"/>
                      <a:pt x="5660120" y="3465559"/>
                    </a:cubicBezTo>
                    <a:lnTo>
                      <a:pt x="5626592" y="3489464"/>
                    </a:lnTo>
                    <a:cubicBezTo>
                      <a:pt x="5594874" y="3511467"/>
                      <a:pt x="5557726" y="3524136"/>
                      <a:pt x="5519245" y="3526136"/>
                    </a:cubicBezTo>
                    <a:cubicBezTo>
                      <a:pt x="5445522" y="3530231"/>
                      <a:pt x="4676664" y="3488036"/>
                      <a:pt x="3860752" y="3358972"/>
                    </a:cubicBezTo>
                    <a:cubicBezTo>
                      <a:pt x="3091133" y="3237242"/>
                      <a:pt x="2113962" y="3010453"/>
                      <a:pt x="1828784" y="2621261"/>
                    </a:cubicBezTo>
                    <a:cubicBezTo>
                      <a:pt x="1827831" y="2619928"/>
                      <a:pt x="1827031" y="2618594"/>
                      <a:pt x="1826403" y="2617071"/>
                    </a:cubicBezTo>
                    <a:lnTo>
                      <a:pt x="732933" y="76848"/>
                    </a:lnTo>
                    <a:lnTo>
                      <a:pt x="43323" y="2003661"/>
                    </a:lnTo>
                    <a:lnTo>
                      <a:pt x="659495" y="3179046"/>
                    </a:lnTo>
                    <a:cubicBezTo>
                      <a:pt x="967581" y="3769882"/>
                      <a:pt x="1579105" y="4139831"/>
                      <a:pt x="2245407" y="4138594"/>
                    </a:cubicBezTo>
                    <a:cubicBezTo>
                      <a:pt x="2273982" y="4137927"/>
                      <a:pt x="5190348" y="4074968"/>
                      <a:pt x="5384847" y="4055346"/>
                    </a:cubicBezTo>
                    <a:cubicBezTo>
                      <a:pt x="5396754" y="4054106"/>
                      <a:pt x="5408755" y="4053537"/>
                      <a:pt x="5420757" y="4053537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7ABCBE3B-1DE2-4A73-1659-827BA2DF0405}"/>
                  </a:ext>
                </a:extLst>
              </p:cNvPr>
              <p:cNvSpPr/>
              <p:nvPr/>
            </p:nvSpPr>
            <p:spPr>
              <a:xfrm rot="17563001">
                <a:off x="1151475" y="2828387"/>
                <a:ext cx="2829972" cy="1820799"/>
              </a:xfrm>
              <a:custGeom>
                <a:avLst/>
                <a:gdLst>
                  <a:gd name="connsiteX0" fmla="*/ -805 w 2829972"/>
                  <a:gd name="connsiteY0" fmla="*/ 496637 h 1820799"/>
                  <a:gd name="connsiteX1" fmla="*/ 283897 w 2829972"/>
                  <a:gd name="connsiteY1" fmla="*/ -1712 h 1820799"/>
                  <a:gd name="connsiteX2" fmla="*/ 517640 w 2829972"/>
                  <a:gd name="connsiteY2" fmla="*/ 149927 h 1820799"/>
                  <a:gd name="connsiteX3" fmla="*/ 548978 w 2829972"/>
                  <a:gd name="connsiteY3" fmla="*/ 182883 h 1820799"/>
                  <a:gd name="connsiteX4" fmla="*/ 562979 w 2829972"/>
                  <a:gd name="connsiteY4" fmla="*/ 206886 h 1820799"/>
                  <a:gd name="connsiteX5" fmla="*/ 647752 w 2829972"/>
                  <a:gd name="connsiteY5" fmla="*/ 255463 h 1820799"/>
                  <a:gd name="connsiteX6" fmla="*/ 701092 w 2829972"/>
                  <a:gd name="connsiteY6" fmla="*/ 270989 h 1820799"/>
                  <a:gd name="connsiteX7" fmla="*/ 2439118 w 2829972"/>
                  <a:gd name="connsiteY7" fmla="*/ 1396653 h 1820799"/>
                  <a:gd name="connsiteX8" fmla="*/ 2477981 w 2829972"/>
                  <a:gd name="connsiteY8" fmla="*/ 1429705 h 1820799"/>
                  <a:gd name="connsiteX9" fmla="*/ 2829168 w 2829972"/>
                  <a:gd name="connsiteY9" fmla="*/ 1819088 h 1820799"/>
                  <a:gd name="connsiteX10" fmla="*/ 2340249 w 2829972"/>
                  <a:gd name="connsiteY10" fmla="*/ 1708597 h 1820799"/>
                  <a:gd name="connsiteX11" fmla="*/ 2264049 w 2829972"/>
                  <a:gd name="connsiteY11" fmla="*/ 1680022 h 1820799"/>
                  <a:gd name="connsiteX12" fmla="*/ 435248 w 2829972"/>
                  <a:gd name="connsiteY12" fmla="*/ 723808 h 1820799"/>
                  <a:gd name="connsiteX13" fmla="*/ 397148 w 2829972"/>
                  <a:gd name="connsiteY13" fmla="*/ 688375 h 1820799"/>
                  <a:gd name="connsiteX14" fmla="*/ 394767 w 2829972"/>
                  <a:gd name="connsiteY14" fmla="*/ 684565 h 1820799"/>
                  <a:gd name="connsiteX15" fmla="*/ 312091 w 2829972"/>
                  <a:gd name="connsiteY15" fmla="*/ 638178 h 1820799"/>
                  <a:gd name="connsiteX16" fmla="*/ 295136 w 2829972"/>
                  <a:gd name="connsiteY16" fmla="*/ 638178 h 1820799"/>
                  <a:gd name="connsiteX17" fmla="*/ 250464 w 2829972"/>
                  <a:gd name="connsiteY17" fmla="*/ 627224 h 1820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829972" h="1820799">
                    <a:moveTo>
                      <a:pt x="-805" y="496637"/>
                    </a:moveTo>
                    <a:lnTo>
                      <a:pt x="283897" y="-1712"/>
                    </a:lnTo>
                    <a:lnTo>
                      <a:pt x="517640" y="149927"/>
                    </a:lnTo>
                    <a:cubicBezTo>
                      <a:pt x="530498" y="158309"/>
                      <a:pt x="541262" y="169548"/>
                      <a:pt x="548978" y="182883"/>
                    </a:cubicBezTo>
                    <a:lnTo>
                      <a:pt x="562979" y="206886"/>
                    </a:lnTo>
                    <a:cubicBezTo>
                      <a:pt x="580411" y="237175"/>
                      <a:pt x="612795" y="255654"/>
                      <a:pt x="647752" y="255463"/>
                    </a:cubicBezTo>
                    <a:cubicBezTo>
                      <a:pt x="666706" y="255177"/>
                      <a:pt x="685280" y="260607"/>
                      <a:pt x="701092" y="270989"/>
                    </a:cubicBezTo>
                    <a:lnTo>
                      <a:pt x="2439118" y="1396653"/>
                    </a:lnTo>
                    <a:cubicBezTo>
                      <a:pt x="2453406" y="1405987"/>
                      <a:pt x="2466550" y="1417038"/>
                      <a:pt x="2477981" y="1429705"/>
                    </a:cubicBezTo>
                    <a:lnTo>
                      <a:pt x="2829168" y="1819088"/>
                    </a:lnTo>
                    <a:lnTo>
                      <a:pt x="2340249" y="1708597"/>
                    </a:lnTo>
                    <a:cubicBezTo>
                      <a:pt x="2313675" y="1702407"/>
                      <a:pt x="2288052" y="1692786"/>
                      <a:pt x="2264049" y="1680022"/>
                    </a:cubicBezTo>
                    <a:lnTo>
                      <a:pt x="435248" y="723808"/>
                    </a:lnTo>
                    <a:cubicBezTo>
                      <a:pt x="419628" y="715617"/>
                      <a:pt x="406389" y="703424"/>
                      <a:pt x="397148" y="688375"/>
                    </a:cubicBezTo>
                    <a:lnTo>
                      <a:pt x="394767" y="684565"/>
                    </a:lnTo>
                    <a:cubicBezTo>
                      <a:pt x="377146" y="655799"/>
                      <a:pt x="345810" y="638178"/>
                      <a:pt x="312091" y="638178"/>
                    </a:cubicBezTo>
                    <a:lnTo>
                      <a:pt x="295136" y="638178"/>
                    </a:lnTo>
                    <a:cubicBezTo>
                      <a:pt x="279610" y="638274"/>
                      <a:pt x="264180" y="634464"/>
                      <a:pt x="250464" y="627224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91E31DB2-72E1-C297-A6BF-7A33C9446565}"/>
                  </a:ext>
                </a:extLst>
              </p:cNvPr>
              <p:cNvSpPr/>
              <p:nvPr/>
            </p:nvSpPr>
            <p:spPr>
              <a:xfrm rot="17563001">
                <a:off x="1130532" y="2806748"/>
                <a:ext cx="2872310" cy="1863478"/>
              </a:xfrm>
              <a:custGeom>
                <a:avLst/>
                <a:gdLst>
                  <a:gd name="connsiteX0" fmla="*/ 2849974 w 2872310"/>
                  <a:gd name="connsiteY0" fmla="*/ 1861576 h 1863478"/>
                  <a:gd name="connsiteX1" fmla="*/ 2845307 w 2872310"/>
                  <a:gd name="connsiteY1" fmla="*/ 1861099 h 1863478"/>
                  <a:gd name="connsiteX2" fmla="*/ 2356388 w 2872310"/>
                  <a:gd name="connsiteY2" fmla="*/ 1750611 h 1863478"/>
                  <a:gd name="connsiteX3" fmla="*/ 2274568 w 2872310"/>
                  <a:gd name="connsiteY3" fmla="*/ 1720510 h 1863478"/>
                  <a:gd name="connsiteX4" fmla="*/ 445768 w 2872310"/>
                  <a:gd name="connsiteY4" fmla="*/ 764296 h 1863478"/>
                  <a:gd name="connsiteX5" fmla="*/ 399572 w 2872310"/>
                  <a:gd name="connsiteY5" fmla="*/ 721053 h 1863478"/>
                  <a:gd name="connsiteX6" fmla="*/ 397191 w 2872310"/>
                  <a:gd name="connsiteY6" fmla="*/ 717338 h 1863478"/>
                  <a:gd name="connsiteX7" fmla="*/ 332993 w 2872310"/>
                  <a:gd name="connsiteY7" fmla="*/ 681048 h 1863478"/>
                  <a:gd name="connsiteX8" fmla="*/ 315276 w 2872310"/>
                  <a:gd name="connsiteY8" fmla="*/ 681048 h 1863478"/>
                  <a:gd name="connsiteX9" fmla="*/ 261174 w 2872310"/>
                  <a:gd name="connsiteY9" fmla="*/ 667713 h 1863478"/>
                  <a:gd name="connsiteX10" fmla="*/ 10571 w 2872310"/>
                  <a:gd name="connsiteY10" fmla="*/ 536744 h 1863478"/>
                  <a:gd name="connsiteX11" fmla="*/ 1617 w 2872310"/>
                  <a:gd name="connsiteY11" fmla="*/ 508074 h 1863478"/>
                  <a:gd name="connsiteX12" fmla="*/ 1999 w 2872310"/>
                  <a:gd name="connsiteY12" fmla="*/ 507311 h 1863478"/>
                  <a:gd name="connsiteX13" fmla="*/ 286701 w 2872310"/>
                  <a:gd name="connsiteY13" fmla="*/ 8963 h 1863478"/>
                  <a:gd name="connsiteX14" fmla="*/ 315656 w 2872310"/>
                  <a:gd name="connsiteY14" fmla="*/ 1153 h 1863478"/>
                  <a:gd name="connsiteX15" fmla="*/ 316704 w 2872310"/>
                  <a:gd name="connsiteY15" fmla="*/ 1724 h 1863478"/>
                  <a:gd name="connsiteX16" fmla="*/ 550353 w 2872310"/>
                  <a:gd name="connsiteY16" fmla="*/ 153363 h 1863478"/>
                  <a:gd name="connsiteX17" fmla="*/ 588453 w 2872310"/>
                  <a:gd name="connsiteY17" fmla="*/ 193463 h 1863478"/>
                  <a:gd name="connsiteX18" fmla="*/ 602454 w 2872310"/>
                  <a:gd name="connsiteY18" fmla="*/ 217466 h 1863478"/>
                  <a:gd name="connsiteX19" fmla="*/ 667701 w 2872310"/>
                  <a:gd name="connsiteY19" fmla="*/ 255566 h 1863478"/>
                  <a:gd name="connsiteX20" fmla="*/ 670082 w 2872310"/>
                  <a:gd name="connsiteY20" fmla="*/ 255566 h 1863478"/>
                  <a:gd name="connsiteX21" fmla="*/ 733709 w 2872310"/>
                  <a:gd name="connsiteY21" fmla="*/ 274616 h 1863478"/>
                  <a:gd name="connsiteX22" fmla="*/ 2471735 w 2872310"/>
                  <a:gd name="connsiteY22" fmla="*/ 1400281 h 1863478"/>
                  <a:gd name="connsiteX23" fmla="*/ 2514789 w 2872310"/>
                  <a:gd name="connsiteY23" fmla="*/ 1436951 h 1863478"/>
                  <a:gd name="connsiteX24" fmla="*/ 2866071 w 2872310"/>
                  <a:gd name="connsiteY24" fmla="*/ 1826334 h 1863478"/>
                  <a:gd name="connsiteX25" fmla="*/ 2864452 w 2872310"/>
                  <a:gd name="connsiteY25" fmla="*/ 1856337 h 1863478"/>
                  <a:gd name="connsiteX26" fmla="*/ 2850260 w 2872310"/>
                  <a:gd name="connsiteY26" fmla="*/ 1861767 h 1863478"/>
                  <a:gd name="connsiteX27" fmla="*/ 332611 w 2872310"/>
                  <a:gd name="connsiteY27" fmla="*/ 638566 h 1863478"/>
                  <a:gd name="connsiteX28" fmla="*/ 433005 w 2872310"/>
                  <a:gd name="connsiteY28" fmla="*/ 695049 h 1863478"/>
                  <a:gd name="connsiteX29" fmla="*/ 435291 w 2872310"/>
                  <a:gd name="connsiteY29" fmla="*/ 698764 h 1863478"/>
                  <a:gd name="connsiteX30" fmla="*/ 465104 w 2872310"/>
                  <a:gd name="connsiteY30" fmla="*/ 726577 h 1863478"/>
                  <a:gd name="connsiteX31" fmla="*/ 2293904 w 2872310"/>
                  <a:gd name="connsiteY31" fmla="*/ 1682887 h 1863478"/>
                  <a:gd name="connsiteX32" fmla="*/ 2365533 w 2872310"/>
                  <a:gd name="connsiteY32" fmla="*/ 1709176 h 1863478"/>
                  <a:gd name="connsiteX33" fmla="*/ 2789109 w 2872310"/>
                  <a:gd name="connsiteY33" fmla="*/ 1804903 h 1863478"/>
                  <a:gd name="connsiteX34" fmla="*/ 2482689 w 2872310"/>
                  <a:gd name="connsiteY34" fmla="*/ 1465240 h 1863478"/>
                  <a:gd name="connsiteX35" fmla="*/ 2448018 w 2872310"/>
                  <a:gd name="connsiteY35" fmla="*/ 1435714 h 1863478"/>
                  <a:gd name="connsiteX36" fmla="*/ 710182 w 2872310"/>
                  <a:gd name="connsiteY36" fmla="*/ 310049 h 1863478"/>
                  <a:gd name="connsiteX37" fmla="*/ 668749 w 2872310"/>
                  <a:gd name="connsiteY37" fmla="*/ 297952 h 1863478"/>
                  <a:gd name="connsiteX38" fmla="*/ 667320 w 2872310"/>
                  <a:gd name="connsiteY38" fmla="*/ 297952 h 1863478"/>
                  <a:gd name="connsiteX39" fmla="*/ 565307 w 2872310"/>
                  <a:gd name="connsiteY39" fmla="*/ 238802 h 1863478"/>
                  <a:gd name="connsiteX40" fmla="*/ 551305 w 2872310"/>
                  <a:gd name="connsiteY40" fmla="*/ 214799 h 1863478"/>
                  <a:gd name="connsiteX41" fmla="*/ 526731 w 2872310"/>
                  <a:gd name="connsiteY41" fmla="*/ 188986 h 1863478"/>
                  <a:gd name="connsiteX42" fmla="*/ 311941 w 2872310"/>
                  <a:gd name="connsiteY42" fmla="*/ 49540 h 1863478"/>
                  <a:gd name="connsiteX43" fmla="*/ 49433 w 2872310"/>
                  <a:gd name="connsiteY43" fmla="*/ 509026 h 1863478"/>
                  <a:gd name="connsiteX44" fmla="*/ 280414 w 2872310"/>
                  <a:gd name="connsiteY44" fmla="*/ 629803 h 1863478"/>
                  <a:gd name="connsiteX45" fmla="*/ 315181 w 2872310"/>
                  <a:gd name="connsiteY45" fmla="*/ 638280 h 1863478"/>
                  <a:gd name="connsiteX46" fmla="*/ 332611 w 2872310"/>
                  <a:gd name="connsiteY46" fmla="*/ 638280 h 1863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872310" h="1863478">
                    <a:moveTo>
                      <a:pt x="2849974" y="1861576"/>
                    </a:moveTo>
                    <a:cubicBezTo>
                      <a:pt x="2848450" y="1861576"/>
                      <a:pt x="2846830" y="1861385"/>
                      <a:pt x="2845307" y="1861099"/>
                    </a:cubicBezTo>
                    <a:lnTo>
                      <a:pt x="2356388" y="1750611"/>
                    </a:lnTo>
                    <a:cubicBezTo>
                      <a:pt x="2327908" y="1744132"/>
                      <a:pt x="2300381" y="1734037"/>
                      <a:pt x="2274568" y="1720510"/>
                    </a:cubicBezTo>
                    <a:lnTo>
                      <a:pt x="445768" y="764296"/>
                    </a:lnTo>
                    <a:cubicBezTo>
                      <a:pt x="426814" y="754295"/>
                      <a:pt x="410811" y="739341"/>
                      <a:pt x="399572" y="721053"/>
                    </a:cubicBezTo>
                    <a:lnTo>
                      <a:pt x="397191" y="717338"/>
                    </a:lnTo>
                    <a:cubicBezTo>
                      <a:pt x="383474" y="695049"/>
                      <a:pt x="359186" y="681333"/>
                      <a:pt x="332993" y="681048"/>
                    </a:cubicBezTo>
                    <a:lnTo>
                      <a:pt x="315276" y="681048"/>
                    </a:lnTo>
                    <a:cubicBezTo>
                      <a:pt x="296417" y="681048"/>
                      <a:pt x="277842" y="676475"/>
                      <a:pt x="261174" y="667713"/>
                    </a:cubicBezTo>
                    <a:lnTo>
                      <a:pt x="10571" y="536744"/>
                    </a:lnTo>
                    <a:cubicBezTo>
                      <a:pt x="188" y="531314"/>
                      <a:pt x="-3811" y="518456"/>
                      <a:pt x="1617" y="508074"/>
                    </a:cubicBezTo>
                    <a:cubicBezTo>
                      <a:pt x="1713" y="507788"/>
                      <a:pt x="1808" y="507597"/>
                      <a:pt x="1999" y="507311"/>
                    </a:cubicBezTo>
                    <a:lnTo>
                      <a:pt x="286701" y="8963"/>
                    </a:lnTo>
                    <a:cubicBezTo>
                      <a:pt x="292511" y="-1228"/>
                      <a:pt x="305560" y="-4752"/>
                      <a:pt x="315656" y="1153"/>
                    </a:cubicBezTo>
                    <a:cubicBezTo>
                      <a:pt x="316038" y="1343"/>
                      <a:pt x="316419" y="1534"/>
                      <a:pt x="316704" y="1724"/>
                    </a:cubicBezTo>
                    <a:lnTo>
                      <a:pt x="550353" y="153363"/>
                    </a:lnTo>
                    <a:cubicBezTo>
                      <a:pt x="566069" y="163554"/>
                      <a:pt x="579118" y="177271"/>
                      <a:pt x="588453" y="193463"/>
                    </a:cubicBezTo>
                    <a:lnTo>
                      <a:pt x="602454" y="217466"/>
                    </a:lnTo>
                    <a:cubicBezTo>
                      <a:pt x="615885" y="240802"/>
                      <a:pt x="640745" y="255280"/>
                      <a:pt x="667701" y="255566"/>
                    </a:cubicBezTo>
                    <a:lnTo>
                      <a:pt x="670082" y="255566"/>
                    </a:lnTo>
                    <a:cubicBezTo>
                      <a:pt x="692657" y="255566"/>
                      <a:pt x="714849" y="262233"/>
                      <a:pt x="733709" y="274616"/>
                    </a:cubicBezTo>
                    <a:lnTo>
                      <a:pt x="2471735" y="1400281"/>
                    </a:lnTo>
                    <a:cubicBezTo>
                      <a:pt x="2487643" y="1410566"/>
                      <a:pt x="2502121" y="1422854"/>
                      <a:pt x="2514789" y="1436951"/>
                    </a:cubicBezTo>
                    <a:lnTo>
                      <a:pt x="2866071" y="1826334"/>
                    </a:lnTo>
                    <a:cubicBezTo>
                      <a:pt x="2873882" y="1835096"/>
                      <a:pt x="2873214" y="1848526"/>
                      <a:pt x="2864452" y="1856337"/>
                    </a:cubicBezTo>
                    <a:cubicBezTo>
                      <a:pt x="2860547" y="1859862"/>
                      <a:pt x="2855498" y="1861767"/>
                      <a:pt x="2850260" y="1861767"/>
                    </a:cubicBezTo>
                    <a:close/>
                    <a:moveTo>
                      <a:pt x="332611" y="638566"/>
                    </a:moveTo>
                    <a:cubicBezTo>
                      <a:pt x="373569" y="638852"/>
                      <a:pt x="411478" y="660188"/>
                      <a:pt x="433005" y="695049"/>
                    </a:cubicBezTo>
                    <a:lnTo>
                      <a:pt x="435291" y="698764"/>
                    </a:lnTo>
                    <a:cubicBezTo>
                      <a:pt x="442530" y="710575"/>
                      <a:pt x="452817" y="720100"/>
                      <a:pt x="465104" y="726577"/>
                    </a:cubicBezTo>
                    <a:lnTo>
                      <a:pt x="2293904" y="1682887"/>
                    </a:lnTo>
                    <a:cubicBezTo>
                      <a:pt x="2316574" y="1694698"/>
                      <a:pt x="2340672" y="1703555"/>
                      <a:pt x="2365533" y="1709176"/>
                    </a:cubicBezTo>
                    <a:lnTo>
                      <a:pt x="2789109" y="1804903"/>
                    </a:lnTo>
                    <a:lnTo>
                      <a:pt x="2482689" y="1465240"/>
                    </a:lnTo>
                    <a:cubicBezTo>
                      <a:pt x="2472498" y="1453906"/>
                      <a:pt x="2460878" y="1443999"/>
                      <a:pt x="2448018" y="1435714"/>
                    </a:cubicBezTo>
                    <a:lnTo>
                      <a:pt x="710182" y="310049"/>
                    </a:lnTo>
                    <a:cubicBezTo>
                      <a:pt x="697990" y="301762"/>
                      <a:pt x="683512" y="297571"/>
                      <a:pt x="668749" y="297952"/>
                    </a:cubicBezTo>
                    <a:lnTo>
                      <a:pt x="667320" y="297952"/>
                    </a:lnTo>
                    <a:cubicBezTo>
                      <a:pt x="625219" y="297856"/>
                      <a:pt x="586357" y="275282"/>
                      <a:pt x="565307" y="238802"/>
                    </a:cubicBezTo>
                    <a:lnTo>
                      <a:pt x="551305" y="214799"/>
                    </a:lnTo>
                    <a:cubicBezTo>
                      <a:pt x="545304" y="204417"/>
                      <a:pt x="536828" y="195558"/>
                      <a:pt x="526731" y="188986"/>
                    </a:cubicBezTo>
                    <a:lnTo>
                      <a:pt x="311941" y="49540"/>
                    </a:lnTo>
                    <a:lnTo>
                      <a:pt x="49433" y="509026"/>
                    </a:lnTo>
                    <a:lnTo>
                      <a:pt x="280414" y="629803"/>
                    </a:lnTo>
                    <a:cubicBezTo>
                      <a:pt x="291178" y="635328"/>
                      <a:pt x="303084" y="638280"/>
                      <a:pt x="315181" y="638280"/>
                    </a:cubicBezTo>
                    <a:lnTo>
                      <a:pt x="332611" y="638280"/>
                    </a:ln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60122263-F770-3103-9CDE-FFD5F490F670}"/>
                  </a:ext>
                </a:extLst>
              </p:cNvPr>
              <p:cNvSpPr/>
              <p:nvPr/>
            </p:nvSpPr>
            <p:spPr>
              <a:xfrm rot="17563001">
                <a:off x="3434426" y="2937983"/>
                <a:ext cx="147492" cy="245028"/>
              </a:xfrm>
              <a:custGeom>
                <a:avLst/>
                <a:gdLst>
                  <a:gd name="connsiteX0" fmla="*/ 20626 w 147492"/>
                  <a:gd name="connsiteY0" fmla="*/ 243317 h 245028"/>
                  <a:gd name="connsiteX1" fmla="*/ -805 w 147492"/>
                  <a:gd name="connsiteY1" fmla="*/ 222076 h 245028"/>
                  <a:gd name="connsiteX2" fmla="*/ 1576 w 147492"/>
                  <a:gd name="connsiteY2" fmla="*/ 212265 h 245028"/>
                  <a:gd name="connsiteX3" fmla="*/ 106351 w 147492"/>
                  <a:gd name="connsiteY3" fmla="*/ 10050 h 245028"/>
                  <a:gd name="connsiteX4" fmla="*/ 134926 w 147492"/>
                  <a:gd name="connsiteY4" fmla="*/ 525 h 245028"/>
                  <a:gd name="connsiteX5" fmla="*/ 144451 w 147492"/>
                  <a:gd name="connsiteY5" fmla="*/ 29100 h 245028"/>
                  <a:gd name="connsiteX6" fmla="*/ 39676 w 147492"/>
                  <a:gd name="connsiteY6" fmla="*/ 231315 h 245028"/>
                  <a:gd name="connsiteX7" fmla="*/ 20626 w 147492"/>
                  <a:gd name="connsiteY7" fmla="*/ 243317 h 245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7492" h="245028">
                    <a:moveTo>
                      <a:pt x="20626" y="243317"/>
                    </a:moveTo>
                    <a:cubicBezTo>
                      <a:pt x="8815" y="243317"/>
                      <a:pt x="-710" y="233792"/>
                      <a:pt x="-805" y="222076"/>
                    </a:cubicBezTo>
                    <a:cubicBezTo>
                      <a:pt x="-805" y="218646"/>
                      <a:pt x="53" y="215314"/>
                      <a:pt x="1576" y="212265"/>
                    </a:cubicBezTo>
                    <a:lnTo>
                      <a:pt x="106351" y="10050"/>
                    </a:lnTo>
                    <a:cubicBezTo>
                      <a:pt x="111590" y="-429"/>
                      <a:pt x="124449" y="-4715"/>
                      <a:pt x="134926" y="525"/>
                    </a:cubicBezTo>
                    <a:cubicBezTo>
                      <a:pt x="145403" y="5764"/>
                      <a:pt x="149690" y="18621"/>
                      <a:pt x="144451" y="29100"/>
                    </a:cubicBezTo>
                    <a:lnTo>
                      <a:pt x="39676" y="231315"/>
                    </a:lnTo>
                    <a:cubicBezTo>
                      <a:pt x="36152" y="238650"/>
                      <a:pt x="28722" y="243221"/>
                      <a:pt x="20626" y="243317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081C159F-CBDE-A818-F375-FD2565A0B8A4}"/>
                  </a:ext>
                </a:extLst>
              </p:cNvPr>
              <p:cNvSpPr/>
              <p:nvPr/>
            </p:nvSpPr>
            <p:spPr>
              <a:xfrm rot="17563001">
                <a:off x="855666" y="4442072"/>
                <a:ext cx="785485" cy="771801"/>
              </a:xfrm>
              <a:custGeom>
                <a:avLst/>
                <a:gdLst>
                  <a:gd name="connsiteX0" fmla="*/ 370534 w 785485"/>
                  <a:gd name="connsiteY0" fmla="*/ 22186 h 771801"/>
                  <a:gd name="connsiteX1" fmla="*/ 784680 w 785485"/>
                  <a:gd name="connsiteY1" fmla="*/ 272504 h 771801"/>
                  <a:gd name="connsiteX2" fmla="*/ 492453 w 785485"/>
                  <a:gd name="connsiteY2" fmla="*/ 770090 h 771801"/>
                  <a:gd name="connsiteX3" fmla="*/ 78306 w 785485"/>
                  <a:gd name="connsiteY3" fmla="*/ 519772 h 771801"/>
                  <a:gd name="connsiteX4" fmla="*/ 20204 w 785485"/>
                  <a:gd name="connsiteY4" fmla="*/ 301746 h 771801"/>
                  <a:gd name="connsiteX5" fmla="*/ 153554 w 785485"/>
                  <a:gd name="connsiteY5" fmla="*/ 74194 h 771801"/>
                  <a:gd name="connsiteX6" fmla="*/ 367866 w 785485"/>
                  <a:gd name="connsiteY6" fmla="*/ 20568 h 771801"/>
                  <a:gd name="connsiteX7" fmla="*/ 370534 w 785485"/>
                  <a:gd name="connsiteY7" fmla="*/ 22186 h 771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5485" h="771801">
                    <a:moveTo>
                      <a:pt x="370534" y="22186"/>
                    </a:moveTo>
                    <a:lnTo>
                      <a:pt x="784680" y="272504"/>
                    </a:lnTo>
                    <a:lnTo>
                      <a:pt x="492453" y="770090"/>
                    </a:lnTo>
                    <a:lnTo>
                      <a:pt x="78306" y="519772"/>
                    </a:lnTo>
                    <a:cubicBezTo>
                      <a:pt x="2678" y="475101"/>
                      <a:pt x="-23135" y="378136"/>
                      <a:pt x="20204" y="301746"/>
                    </a:cubicBezTo>
                    <a:lnTo>
                      <a:pt x="153554" y="74194"/>
                    </a:lnTo>
                    <a:cubicBezTo>
                      <a:pt x="197941" y="184"/>
                      <a:pt x="293857" y="-23819"/>
                      <a:pt x="367866" y="20568"/>
                    </a:cubicBezTo>
                    <a:cubicBezTo>
                      <a:pt x="368723" y="21043"/>
                      <a:pt x="369676" y="21615"/>
                      <a:pt x="370534" y="22186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34F43872-8A9D-3F34-1924-8FE203C8B5F2}"/>
                  </a:ext>
                </a:extLst>
              </p:cNvPr>
              <p:cNvSpPr/>
              <p:nvPr/>
            </p:nvSpPr>
            <p:spPr>
              <a:xfrm rot="17563001">
                <a:off x="834817" y="4421332"/>
                <a:ext cx="827424" cy="813841"/>
              </a:xfrm>
              <a:custGeom>
                <a:avLst/>
                <a:gdLst>
                  <a:gd name="connsiteX0" fmla="*/ 513634 w 827424"/>
                  <a:gd name="connsiteY0" fmla="*/ 812130 h 813841"/>
                  <a:gd name="connsiteX1" fmla="*/ 502680 w 827424"/>
                  <a:gd name="connsiteY1" fmla="*/ 809083 h 813841"/>
                  <a:gd name="connsiteX2" fmla="*/ 88438 w 827424"/>
                  <a:gd name="connsiteY2" fmla="*/ 558765 h 813841"/>
                  <a:gd name="connsiteX3" fmla="*/ 23001 w 827424"/>
                  <a:gd name="connsiteY3" fmla="*/ 311783 h 813841"/>
                  <a:gd name="connsiteX4" fmla="*/ 156351 w 827424"/>
                  <a:gd name="connsiteY4" fmla="*/ 84230 h 813841"/>
                  <a:gd name="connsiteX5" fmla="*/ 263889 w 827424"/>
                  <a:gd name="connsiteY5" fmla="*/ 3743 h 813841"/>
                  <a:gd name="connsiteX6" fmla="*/ 402383 w 827424"/>
                  <a:gd name="connsiteY6" fmla="*/ 24794 h 813841"/>
                  <a:gd name="connsiteX7" fmla="*/ 816529 w 827424"/>
                  <a:gd name="connsiteY7" fmla="*/ 275111 h 813841"/>
                  <a:gd name="connsiteX8" fmla="*/ 823864 w 827424"/>
                  <a:gd name="connsiteY8" fmla="*/ 303686 h 813841"/>
                  <a:gd name="connsiteX9" fmla="*/ 531636 w 827424"/>
                  <a:gd name="connsiteY9" fmla="*/ 801273 h 813841"/>
                  <a:gd name="connsiteX10" fmla="*/ 518587 w 827424"/>
                  <a:gd name="connsiteY10" fmla="*/ 810798 h 813841"/>
                  <a:gd name="connsiteX11" fmla="*/ 513634 w 827424"/>
                  <a:gd name="connsiteY11" fmla="*/ 812130 h 813841"/>
                  <a:gd name="connsiteX12" fmla="*/ 308275 w 827424"/>
                  <a:gd name="connsiteY12" fmla="*/ 40605 h 813841"/>
                  <a:gd name="connsiteX13" fmla="*/ 274557 w 827424"/>
                  <a:gd name="connsiteY13" fmla="*/ 44797 h 813841"/>
                  <a:gd name="connsiteX14" fmla="*/ 193308 w 827424"/>
                  <a:gd name="connsiteY14" fmla="*/ 105662 h 813841"/>
                  <a:gd name="connsiteX15" fmla="*/ 59958 w 827424"/>
                  <a:gd name="connsiteY15" fmla="*/ 333214 h 813841"/>
                  <a:gd name="connsiteX16" fmla="*/ 110727 w 827424"/>
                  <a:gd name="connsiteY16" fmla="*/ 522285 h 813841"/>
                  <a:gd name="connsiteX17" fmla="*/ 506490 w 827424"/>
                  <a:gd name="connsiteY17" fmla="*/ 761458 h 813841"/>
                  <a:gd name="connsiteX18" fmla="*/ 777191 w 827424"/>
                  <a:gd name="connsiteY18" fmla="*/ 300543 h 813841"/>
                  <a:gd name="connsiteX19" fmla="*/ 380951 w 827424"/>
                  <a:gd name="connsiteY19" fmla="*/ 61084 h 813841"/>
                  <a:gd name="connsiteX20" fmla="*/ 308275 w 827424"/>
                  <a:gd name="connsiteY20" fmla="*/ 40700 h 8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27424" h="813841">
                    <a:moveTo>
                      <a:pt x="513634" y="812130"/>
                    </a:moveTo>
                    <a:cubicBezTo>
                      <a:pt x="509728" y="812130"/>
                      <a:pt x="506015" y="811083"/>
                      <a:pt x="502680" y="809083"/>
                    </a:cubicBezTo>
                    <a:lnTo>
                      <a:pt x="88438" y="558765"/>
                    </a:lnTo>
                    <a:cubicBezTo>
                      <a:pt x="3094" y="507998"/>
                      <a:pt x="-26053" y="398174"/>
                      <a:pt x="23001" y="311783"/>
                    </a:cubicBezTo>
                    <a:lnTo>
                      <a:pt x="156351" y="84230"/>
                    </a:lnTo>
                    <a:cubicBezTo>
                      <a:pt x="179878" y="44035"/>
                      <a:pt x="218645" y="14983"/>
                      <a:pt x="263889" y="3743"/>
                    </a:cubicBezTo>
                    <a:cubicBezTo>
                      <a:pt x="311037" y="-8068"/>
                      <a:pt x="360948" y="-542"/>
                      <a:pt x="402383" y="24794"/>
                    </a:cubicBezTo>
                    <a:lnTo>
                      <a:pt x="816529" y="275111"/>
                    </a:lnTo>
                    <a:cubicBezTo>
                      <a:pt x="826245" y="281111"/>
                      <a:pt x="829483" y="293780"/>
                      <a:pt x="823864" y="303686"/>
                    </a:cubicBezTo>
                    <a:lnTo>
                      <a:pt x="531636" y="801273"/>
                    </a:lnTo>
                    <a:cubicBezTo>
                      <a:pt x="528778" y="806035"/>
                      <a:pt x="524016" y="809464"/>
                      <a:pt x="518587" y="810798"/>
                    </a:cubicBezTo>
                    <a:cubicBezTo>
                      <a:pt x="516967" y="811464"/>
                      <a:pt x="515349" y="811941"/>
                      <a:pt x="513634" y="812130"/>
                    </a:cubicBezTo>
                    <a:close/>
                    <a:moveTo>
                      <a:pt x="308275" y="40605"/>
                    </a:moveTo>
                    <a:cubicBezTo>
                      <a:pt x="296940" y="40605"/>
                      <a:pt x="285606" y="42034"/>
                      <a:pt x="274557" y="44797"/>
                    </a:cubicBezTo>
                    <a:cubicBezTo>
                      <a:pt x="240362" y="53369"/>
                      <a:pt x="211120" y="75276"/>
                      <a:pt x="193308" y="105662"/>
                    </a:cubicBezTo>
                    <a:lnTo>
                      <a:pt x="59958" y="333214"/>
                    </a:lnTo>
                    <a:cubicBezTo>
                      <a:pt x="22525" y="399508"/>
                      <a:pt x="45100" y="483613"/>
                      <a:pt x="110727" y="522285"/>
                    </a:cubicBezTo>
                    <a:lnTo>
                      <a:pt x="506490" y="761458"/>
                    </a:lnTo>
                    <a:lnTo>
                      <a:pt x="777191" y="300543"/>
                    </a:lnTo>
                    <a:lnTo>
                      <a:pt x="380951" y="61084"/>
                    </a:lnTo>
                    <a:cubicBezTo>
                      <a:pt x="359043" y="47749"/>
                      <a:pt x="333897" y="40700"/>
                      <a:pt x="308275" y="40700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6C8D2352-8211-D630-C7B5-CF3BE94E8DBC}"/>
                  </a:ext>
                </a:extLst>
              </p:cNvPr>
              <p:cNvSpPr/>
              <p:nvPr/>
            </p:nvSpPr>
            <p:spPr>
              <a:xfrm rot="17563001">
                <a:off x="1690468" y="4284899"/>
                <a:ext cx="183972" cy="277525"/>
              </a:xfrm>
              <a:custGeom>
                <a:avLst/>
                <a:gdLst>
                  <a:gd name="connsiteX0" fmla="*/ 20376 w 183972"/>
                  <a:gd name="connsiteY0" fmla="*/ 275814 h 277525"/>
                  <a:gd name="connsiteX1" fmla="*/ 9518 w 183972"/>
                  <a:gd name="connsiteY1" fmla="*/ 272766 h 277525"/>
                  <a:gd name="connsiteX2" fmla="*/ 2183 w 183972"/>
                  <a:gd name="connsiteY2" fmla="*/ 243810 h 277525"/>
                  <a:gd name="connsiteX3" fmla="*/ 2279 w 183972"/>
                  <a:gd name="connsiteY3" fmla="*/ 243619 h 277525"/>
                  <a:gd name="connsiteX4" fmla="*/ 143153 w 183972"/>
                  <a:gd name="connsiteY4" fmla="*/ 9591 h 277525"/>
                  <a:gd name="connsiteX5" fmla="*/ 171823 w 183972"/>
                  <a:gd name="connsiteY5" fmla="*/ 732 h 277525"/>
                  <a:gd name="connsiteX6" fmla="*/ 180682 w 183972"/>
                  <a:gd name="connsiteY6" fmla="*/ 29497 h 277525"/>
                  <a:gd name="connsiteX7" fmla="*/ 179539 w 183972"/>
                  <a:gd name="connsiteY7" fmla="*/ 31402 h 277525"/>
                  <a:gd name="connsiteX8" fmla="*/ 38664 w 183972"/>
                  <a:gd name="connsiteY8" fmla="*/ 265527 h 277525"/>
                  <a:gd name="connsiteX9" fmla="*/ 20376 w 183972"/>
                  <a:gd name="connsiteY9" fmla="*/ 275814 h 277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3972" h="277525">
                    <a:moveTo>
                      <a:pt x="20376" y="275814"/>
                    </a:moveTo>
                    <a:cubicBezTo>
                      <a:pt x="16566" y="275814"/>
                      <a:pt x="12756" y="274766"/>
                      <a:pt x="9518" y="272766"/>
                    </a:cubicBezTo>
                    <a:cubicBezTo>
                      <a:pt x="-484" y="266766"/>
                      <a:pt x="-3817" y="253812"/>
                      <a:pt x="2183" y="243810"/>
                    </a:cubicBezTo>
                    <a:cubicBezTo>
                      <a:pt x="2183" y="243715"/>
                      <a:pt x="2279" y="243715"/>
                      <a:pt x="2279" y="243619"/>
                    </a:cubicBezTo>
                    <a:lnTo>
                      <a:pt x="143153" y="9591"/>
                    </a:lnTo>
                    <a:cubicBezTo>
                      <a:pt x="148678" y="-791"/>
                      <a:pt x="161536" y="-4697"/>
                      <a:pt x="171823" y="732"/>
                    </a:cubicBezTo>
                    <a:cubicBezTo>
                      <a:pt x="182206" y="6257"/>
                      <a:pt x="186206" y="19116"/>
                      <a:pt x="180682" y="29497"/>
                    </a:cubicBezTo>
                    <a:cubicBezTo>
                      <a:pt x="180300" y="30165"/>
                      <a:pt x="179920" y="30831"/>
                      <a:pt x="179539" y="31402"/>
                    </a:cubicBezTo>
                    <a:lnTo>
                      <a:pt x="38664" y="265527"/>
                    </a:lnTo>
                    <a:cubicBezTo>
                      <a:pt x="34759" y="271908"/>
                      <a:pt x="27805" y="275814"/>
                      <a:pt x="20376" y="275814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E3EB5B3B-A568-F8C1-E2D3-DA291722BD3A}"/>
                  </a:ext>
                </a:extLst>
              </p:cNvPr>
              <p:cNvSpPr/>
              <p:nvPr/>
            </p:nvSpPr>
            <p:spPr>
              <a:xfrm rot="17563001">
                <a:off x="1836486" y="3835770"/>
                <a:ext cx="561125" cy="368036"/>
              </a:xfrm>
              <a:custGeom>
                <a:avLst/>
                <a:gdLst>
                  <a:gd name="connsiteX0" fmla="*/ 539015 w 561125"/>
                  <a:gd name="connsiteY0" fmla="*/ 366325 h 368036"/>
                  <a:gd name="connsiteX1" fmla="*/ 527775 w 561125"/>
                  <a:gd name="connsiteY1" fmla="*/ 363088 h 368036"/>
                  <a:gd name="connsiteX2" fmla="*/ 9139 w 561125"/>
                  <a:gd name="connsiteY2" fmla="*/ 37523 h 368036"/>
                  <a:gd name="connsiteX3" fmla="*/ 2472 w 561125"/>
                  <a:gd name="connsiteY3" fmla="*/ 8282 h 368036"/>
                  <a:gd name="connsiteX4" fmla="*/ 31713 w 561125"/>
                  <a:gd name="connsiteY4" fmla="*/ 1518 h 368036"/>
                  <a:gd name="connsiteX5" fmla="*/ 550349 w 561125"/>
                  <a:gd name="connsiteY5" fmla="*/ 327083 h 368036"/>
                  <a:gd name="connsiteX6" fmla="*/ 557113 w 561125"/>
                  <a:gd name="connsiteY6" fmla="*/ 356326 h 368036"/>
                  <a:gd name="connsiteX7" fmla="*/ 539015 w 561125"/>
                  <a:gd name="connsiteY7" fmla="*/ 366325 h 368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1125" h="368036">
                    <a:moveTo>
                      <a:pt x="539015" y="366325"/>
                    </a:moveTo>
                    <a:cubicBezTo>
                      <a:pt x="535014" y="366325"/>
                      <a:pt x="531110" y="365183"/>
                      <a:pt x="527775" y="363088"/>
                    </a:cubicBezTo>
                    <a:lnTo>
                      <a:pt x="9139" y="37523"/>
                    </a:lnTo>
                    <a:cubicBezTo>
                      <a:pt x="-767" y="31332"/>
                      <a:pt x="-3815" y="18187"/>
                      <a:pt x="2472" y="8282"/>
                    </a:cubicBezTo>
                    <a:cubicBezTo>
                      <a:pt x="8662" y="-1720"/>
                      <a:pt x="21807" y="-4672"/>
                      <a:pt x="31713" y="1518"/>
                    </a:cubicBezTo>
                    <a:lnTo>
                      <a:pt x="550349" y="327083"/>
                    </a:lnTo>
                    <a:cubicBezTo>
                      <a:pt x="560255" y="333274"/>
                      <a:pt x="563304" y="346419"/>
                      <a:pt x="557113" y="356326"/>
                    </a:cubicBezTo>
                    <a:cubicBezTo>
                      <a:pt x="553207" y="362611"/>
                      <a:pt x="546349" y="366325"/>
                      <a:pt x="539015" y="366325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314BE5D4-387F-B6A5-220B-D12AF82655C5}"/>
                  </a:ext>
                </a:extLst>
              </p:cNvPr>
              <p:cNvSpPr/>
              <p:nvPr/>
            </p:nvSpPr>
            <p:spPr>
              <a:xfrm rot="17563001">
                <a:off x="3183509" y="3089420"/>
                <a:ext cx="245455" cy="168840"/>
              </a:xfrm>
              <a:custGeom>
                <a:avLst/>
                <a:gdLst>
                  <a:gd name="connsiteX0" fmla="*/ 222804 w 245455"/>
                  <a:gd name="connsiteY0" fmla="*/ 167129 h 168840"/>
                  <a:gd name="connsiteX1" fmla="*/ 211660 w 245455"/>
                  <a:gd name="connsiteY1" fmla="*/ 163890 h 168840"/>
                  <a:gd name="connsiteX2" fmla="*/ 9540 w 245455"/>
                  <a:gd name="connsiteY2" fmla="*/ 37779 h 168840"/>
                  <a:gd name="connsiteX3" fmla="*/ 2205 w 245455"/>
                  <a:gd name="connsiteY3" fmla="*/ 8632 h 168840"/>
                  <a:gd name="connsiteX4" fmla="*/ 31352 w 245455"/>
                  <a:gd name="connsiteY4" fmla="*/ 1298 h 168840"/>
                  <a:gd name="connsiteX5" fmla="*/ 31923 w 245455"/>
                  <a:gd name="connsiteY5" fmla="*/ 1679 h 168840"/>
                  <a:gd name="connsiteX6" fmla="*/ 234520 w 245455"/>
                  <a:gd name="connsiteY6" fmla="*/ 127790 h 168840"/>
                  <a:gd name="connsiteX7" fmla="*/ 241473 w 245455"/>
                  <a:gd name="connsiteY7" fmla="*/ 157032 h 168840"/>
                  <a:gd name="connsiteX8" fmla="*/ 223280 w 245455"/>
                  <a:gd name="connsiteY8" fmla="*/ 167129 h 168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5455" h="168840">
                    <a:moveTo>
                      <a:pt x="222804" y="167129"/>
                    </a:moveTo>
                    <a:cubicBezTo>
                      <a:pt x="218899" y="167129"/>
                      <a:pt x="214993" y="165985"/>
                      <a:pt x="211660" y="163890"/>
                    </a:cubicBezTo>
                    <a:lnTo>
                      <a:pt x="9540" y="37779"/>
                    </a:lnTo>
                    <a:cubicBezTo>
                      <a:pt x="-558" y="31779"/>
                      <a:pt x="-3796" y="18729"/>
                      <a:pt x="2205" y="8632"/>
                    </a:cubicBezTo>
                    <a:cubicBezTo>
                      <a:pt x="8206" y="-1463"/>
                      <a:pt x="21255" y="-4702"/>
                      <a:pt x="31352" y="1298"/>
                    </a:cubicBezTo>
                    <a:cubicBezTo>
                      <a:pt x="31543" y="1393"/>
                      <a:pt x="31732" y="1584"/>
                      <a:pt x="31923" y="1679"/>
                    </a:cubicBezTo>
                    <a:lnTo>
                      <a:pt x="234520" y="127790"/>
                    </a:lnTo>
                    <a:cubicBezTo>
                      <a:pt x="244522" y="133887"/>
                      <a:pt x="247665" y="147031"/>
                      <a:pt x="241473" y="157032"/>
                    </a:cubicBezTo>
                    <a:cubicBezTo>
                      <a:pt x="237567" y="163318"/>
                      <a:pt x="230710" y="167129"/>
                      <a:pt x="223280" y="167129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E867E9A9-D515-2C82-C54D-208993EBC519}"/>
                  </a:ext>
                </a:extLst>
              </p:cNvPr>
              <p:cNvSpPr/>
              <p:nvPr/>
            </p:nvSpPr>
            <p:spPr>
              <a:xfrm rot="17563001">
                <a:off x="1111491" y="4839562"/>
                <a:ext cx="358234" cy="236350"/>
              </a:xfrm>
              <a:custGeom>
                <a:avLst/>
                <a:gdLst>
                  <a:gd name="connsiteX0" fmla="*/ 336033 w 358234"/>
                  <a:gd name="connsiteY0" fmla="*/ 234637 h 236350"/>
                  <a:gd name="connsiteX1" fmla="*/ 324983 w 358234"/>
                  <a:gd name="connsiteY1" fmla="*/ 231494 h 236350"/>
                  <a:gd name="connsiteX2" fmla="*/ 9325 w 358234"/>
                  <a:gd name="connsiteY2" fmla="*/ 37661 h 236350"/>
                  <a:gd name="connsiteX3" fmla="*/ 2372 w 358234"/>
                  <a:gd name="connsiteY3" fmla="*/ 8418 h 236350"/>
                  <a:gd name="connsiteX4" fmla="*/ 31614 w 358234"/>
                  <a:gd name="connsiteY4" fmla="*/ 1465 h 236350"/>
                  <a:gd name="connsiteX5" fmla="*/ 347177 w 358234"/>
                  <a:gd name="connsiteY5" fmla="*/ 195203 h 236350"/>
                  <a:gd name="connsiteX6" fmla="*/ 354416 w 358234"/>
                  <a:gd name="connsiteY6" fmla="*/ 224350 h 236350"/>
                  <a:gd name="connsiteX7" fmla="*/ 336033 w 358234"/>
                  <a:gd name="connsiteY7" fmla="*/ 234637 h 236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8234" h="236350">
                    <a:moveTo>
                      <a:pt x="336033" y="234637"/>
                    </a:moveTo>
                    <a:cubicBezTo>
                      <a:pt x="332127" y="234637"/>
                      <a:pt x="328317" y="233494"/>
                      <a:pt x="324983" y="231494"/>
                    </a:cubicBezTo>
                    <a:lnTo>
                      <a:pt x="9325" y="37661"/>
                    </a:lnTo>
                    <a:cubicBezTo>
                      <a:pt x="-676" y="31469"/>
                      <a:pt x="-3820" y="18420"/>
                      <a:pt x="2372" y="8418"/>
                    </a:cubicBezTo>
                    <a:cubicBezTo>
                      <a:pt x="8563" y="-1582"/>
                      <a:pt x="21612" y="-4726"/>
                      <a:pt x="31614" y="1465"/>
                    </a:cubicBezTo>
                    <a:lnTo>
                      <a:pt x="347177" y="195203"/>
                    </a:lnTo>
                    <a:cubicBezTo>
                      <a:pt x="357178" y="201299"/>
                      <a:pt x="360416" y="214349"/>
                      <a:pt x="354416" y="224350"/>
                    </a:cubicBezTo>
                    <a:cubicBezTo>
                      <a:pt x="350511" y="230828"/>
                      <a:pt x="343558" y="234732"/>
                      <a:pt x="336033" y="234637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DD6E6317-12F5-ABA1-8C47-3A4F416AEFE8}"/>
                  </a:ext>
                </a:extLst>
              </p:cNvPr>
              <p:cNvSpPr/>
              <p:nvPr/>
            </p:nvSpPr>
            <p:spPr>
              <a:xfrm rot="17563001">
                <a:off x="2245292" y="3529245"/>
                <a:ext cx="1556559" cy="811849"/>
              </a:xfrm>
              <a:custGeom>
                <a:avLst/>
                <a:gdLst>
                  <a:gd name="connsiteX0" fmla="*/ 140638 w 1556559"/>
                  <a:gd name="connsiteY0" fmla="*/ 27122 h 811849"/>
                  <a:gd name="connsiteX1" fmla="*/ 835010 w 1556559"/>
                  <a:gd name="connsiteY1" fmla="*/ 11690 h 811849"/>
                  <a:gd name="connsiteX2" fmla="*/ 1538050 w 1556559"/>
                  <a:gd name="connsiteY2" fmla="*/ 294203 h 811849"/>
                  <a:gd name="connsiteX3" fmla="*/ 1418131 w 1556559"/>
                  <a:gd name="connsiteY3" fmla="*/ 520610 h 811849"/>
                  <a:gd name="connsiteX4" fmla="*/ 1195150 w 1556559"/>
                  <a:gd name="connsiteY4" fmla="*/ 686537 h 811849"/>
                  <a:gd name="connsiteX5" fmla="*/ 236840 w 1556559"/>
                  <a:gd name="connsiteY5" fmla="*/ 654628 h 811849"/>
                  <a:gd name="connsiteX6" fmla="*/ 7574 w 1556559"/>
                  <a:gd name="connsiteY6" fmla="*/ 597954 h 811849"/>
                  <a:gd name="connsiteX7" fmla="*/ 140638 w 1556559"/>
                  <a:gd name="connsiteY7" fmla="*/ 27122 h 811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6559" h="811849">
                    <a:moveTo>
                      <a:pt x="140638" y="27122"/>
                    </a:moveTo>
                    <a:cubicBezTo>
                      <a:pt x="140638" y="27122"/>
                      <a:pt x="564881" y="-25742"/>
                      <a:pt x="835010" y="11690"/>
                    </a:cubicBezTo>
                    <a:cubicBezTo>
                      <a:pt x="1045417" y="40933"/>
                      <a:pt x="1668162" y="-108609"/>
                      <a:pt x="1538050" y="294203"/>
                    </a:cubicBezTo>
                    <a:cubicBezTo>
                      <a:pt x="1510047" y="380975"/>
                      <a:pt x="1495283" y="438792"/>
                      <a:pt x="1418131" y="520610"/>
                    </a:cubicBezTo>
                    <a:cubicBezTo>
                      <a:pt x="1376030" y="565380"/>
                      <a:pt x="1260587" y="657676"/>
                      <a:pt x="1195150" y="686537"/>
                    </a:cubicBezTo>
                    <a:cubicBezTo>
                      <a:pt x="877110" y="827031"/>
                      <a:pt x="588885" y="885800"/>
                      <a:pt x="236840" y="654628"/>
                    </a:cubicBezTo>
                    <a:cubicBezTo>
                      <a:pt x="169213" y="610051"/>
                      <a:pt x="88250" y="590048"/>
                      <a:pt x="7574" y="597954"/>
                    </a:cubicBezTo>
                    <a:cubicBezTo>
                      <a:pt x="-39385" y="602717"/>
                      <a:pt x="125684" y="30454"/>
                      <a:pt x="140638" y="27122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AE7EE9C4-9F8B-4EF8-A617-11031F41D15A}"/>
                  </a:ext>
                </a:extLst>
              </p:cNvPr>
              <p:cNvSpPr/>
              <p:nvPr/>
            </p:nvSpPr>
            <p:spPr>
              <a:xfrm rot="17563001">
                <a:off x="2061599" y="3587596"/>
                <a:ext cx="1813804" cy="882774"/>
              </a:xfrm>
              <a:custGeom>
                <a:avLst/>
                <a:gdLst>
                  <a:gd name="connsiteX0" fmla="*/ 947325 w 1813804"/>
                  <a:gd name="connsiteY0" fmla="*/ 881063 h 882774"/>
                  <a:gd name="connsiteX1" fmla="*/ 461550 w 1813804"/>
                  <a:gd name="connsiteY1" fmla="*/ 722473 h 882774"/>
                  <a:gd name="connsiteX2" fmla="*/ 246095 w 1813804"/>
                  <a:gd name="connsiteY2" fmla="*/ 669323 h 882774"/>
                  <a:gd name="connsiteX3" fmla="*/ 21209 w 1813804"/>
                  <a:gd name="connsiteY3" fmla="*/ 680561 h 882774"/>
                  <a:gd name="connsiteX4" fmla="*/ -794 w 1813804"/>
                  <a:gd name="connsiteY4" fmla="*/ 659988 h 882774"/>
                  <a:gd name="connsiteX5" fmla="*/ 19780 w 1813804"/>
                  <a:gd name="connsiteY5" fmla="*/ 638080 h 882774"/>
                  <a:gd name="connsiteX6" fmla="*/ 241809 w 1813804"/>
                  <a:gd name="connsiteY6" fmla="*/ 627032 h 882774"/>
                  <a:gd name="connsiteX7" fmla="*/ 484886 w 1813804"/>
                  <a:gd name="connsiteY7" fmla="*/ 687135 h 882774"/>
                  <a:gd name="connsiteX8" fmla="*/ 1422909 w 1813804"/>
                  <a:gd name="connsiteY8" fmla="*/ 717329 h 882774"/>
                  <a:gd name="connsiteX9" fmla="*/ 1639031 w 1813804"/>
                  <a:gd name="connsiteY9" fmla="*/ 556260 h 882774"/>
                  <a:gd name="connsiteX10" fmla="*/ 1748568 w 1813804"/>
                  <a:gd name="connsiteY10" fmla="*/ 355188 h 882774"/>
                  <a:gd name="connsiteX11" fmla="*/ 1754187 w 1813804"/>
                  <a:gd name="connsiteY11" fmla="*/ 337947 h 882774"/>
                  <a:gd name="connsiteX12" fmla="*/ 1747711 w 1813804"/>
                  <a:gd name="connsiteY12" fmla="*/ 170404 h 882774"/>
                  <a:gd name="connsiteX13" fmla="*/ 1330706 w 1813804"/>
                  <a:gd name="connsiteY13" fmla="*/ 96013 h 882774"/>
                  <a:gd name="connsiteX14" fmla="*/ 1065054 w 1813804"/>
                  <a:gd name="connsiteY14" fmla="*/ 82203 h 882774"/>
                  <a:gd name="connsiteX15" fmla="*/ 383541 w 1813804"/>
                  <a:gd name="connsiteY15" fmla="*/ 97537 h 882774"/>
                  <a:gd name="connsiteX16" fmla="*/ 211328 w 1813804"/>
                  <a:gd name="connsiteY16" fmla="*/ 92869 h 882774"/>
                  <a:gd name="connsiteX17" fmla="*/ 191612 w 1813804"/>
                  <a:gd name="connsiteY17" fmla="*/ 70201 h 882774"/>
                  <a:gd name="connsiteX18" fmla="*/ 213900 w 1813804"/>
                  <a:gd name="connsiteY18" fmla="*/ 50484 h 882774"/>
                  <a:gd name="connsiteX19" fmla="*/ 214281 w 1813804"/>
                  <a:gd name="connsiteY19" fmla="*/ 50484 h 882774"/>
                  <a:gd name="connsiteX20" fmla="*/ 372205 w 1813804"/>
                  <a:gd name="connsiteY20" fmla="*/ 56579 h 882774"/>
                  <a:gd name="connsiteX21" fmla="*/ 1077628 w 1813804"/>
                  <a:gd name="connsiteY21" fmla="*/ 41626 h 882774"/>
                  <a:gd name="connsiteX22" fmla="*/ 1329468 w 1813804"/>
                  <a:gd name="connsiteY22" fmla="*/ 53628 h 882774"/>
                  <a:gd name="connsiteX23" fmla="*/ 1781715 w 1813804"/>
                  <a:gd name="connsiteY23" fmla="*/ 144971 h 882774"/>
                  <a:gd name="connsiteX24" fmla="*/ 1794573 w 1813804"/>
                  <a:gd name="connsiteY24" fmla="*/ 350998 h 882774"/>
                  <a:gd name="connsiteX25" fmla="*/ 1789049 w 1813804"/>
                  <a:gd name="connsiteY25" fmla="*/ 368141 h 882774"/>
                  <a:gd name="connsiteX26" fmla="*/ 1669987 w 1813804"/>
                  <a:gd name="connsiteY26" fmla="*/ 585407 h 882774"/>
                  <a:gd name="connsiteX27" fmla="*/ 1440148 w 1813804"/>
                  <a:gd name="connsiteY27" fmla="*/ 756192 h 882774"/>
                  <a:gd name="connsiteX28" fmla="*/ 947325 w 1813804"/>
                  <a:gd name="connsiteY28" fmla="*/ 881063 h 882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13804" h="882774">
                    <a:moveTo>
                      <a:pt x="947325" y="881063"/>
                    </a:moveTo>
                    <a:cubicBezTo>
                      <a:pt x="791687" y="881063"/>
                      <a:pt x="633666" y="835438"/>
                      <a:pt x="461550" y="722473"/>
                    </a:cubicBezTo>
                    <a:cubicBezTo>
                      <a:pt x="397923" y="680657"/>
                      <a:pt x="321913" y="661893"/>
                      <a:pt x="246095" y="669323"/>
                    </a:cubicBezTo>
                    <a:cubicBezTo>
                      <a:pt x="194279" y="674562"/>
                      <a:pt x="28258" y="680275"/>
                      <a:pt x="21209" y="680561"/>
                    </a:cubicBezTo>
                    <a:cubicBezTo>
                      <a:pt x="9494" y="680943"/>
                      <a:pt x="-317" y="671799"/>
                      <a:pt x="-794" y="659988"/>
                    </a:cubicBezTo>
                    <a:cubicBezTo>
                      <a:pt x="-1174" y="648273"/>
                      <a:pt x="8065" y="638462"/>
                      <a:pt x="19780" y="638080"/>
                    </a:cubicBezTo>
                    <a:cubicBezTo>
                      <a:pt x="21495" y="638080"/>
                      <a:pt x="191230" y="632081"/>
                      <a:pt x="241809" y="627032"/>
                    </a:cubicBezTo>
                    <a:cubicBezTo>
                      <a:pt x="327343" y="618744"/>
                      <a:pt x="413068" y="639985"/>
                      <a:pt x="484886" y="687135"/>
                    </a:cubicBezTo>
                    <a:cubicBezTo>
                      <a:pt x="821785" y="908401"/>
                      <a:pt x="1093534" y="862776"/>
                      <a:pt x="1422909" y="717329"/>
                    </a:cubicBezTo>
                    <a:cubicBezTo>
                      <a:pt x="1483868" y="690372"/>
                      <a:pt x="1597216" y="600648"/>
                      <a:pt x="1639031" y="556260"/>
                    </a:cubicBezTo>
                    <a:cubicBezTo>
                      <a:pt x="1707610" y="483490"/>
                      <a:pt x="1723899" y="432435"/>
                      <a:pt x="1748568" y="355188"/>
                    </a:cubicBezTo>
                    <a:lnTo>
                      <a:pt x="1754187" y="337947"/>
                    </a:lnTo>
                    <a:cubicBezTo>
                      <a:pt x="1778286" y="263178"/>
                      <a:pt x="1776191" y="208409"/>
                      <a:pt x="1747711" y="170404"/>
                    </a:cubicBezTo>
                    <a:cubicBezTo>
                      <a:pt x="1684465" y="86107"/>
                      <a:pt x="1496537" y="91442"/>
                      <a:pt x="1330706" y="96013"/>
                    </a:cubicBezTo>
                    <a:cubicBezTo>
                      <a:pt x="1225931" y="98967"/>
                      <a:pt x="1127919" y="101727"/>
                      <a:pt x="1065054" y="82203"/>
                    </a:cubicBezTo>
                    <a:cubicBezTo>
                      <a:pt x="744537" y="-17336"/>
                      <a:pt x="387065" y="96395"/>
                      <a:pt x="383541" y="97537"/>
                    </a:cubicBezTo>
                    <a:cubicBezTo>
                      <a:pt x="365823" y="101632"/>
                      <a:pt x="319627" y="100204"/>
                      <a:pt x="211328" y="92869"/>
                    </a:cubicBezTo>
                    <a:cubicBezTo>
                      <a:pt x="199613" y="92011"/>
                      <a:pt x="190849" y="81917"/>
                      <a:pt x="191612" y="70201"/>
                    </a:cubicBezTo>
                    <a:cubicBezTo>
                      <a:pt x="192278" y="58578"/>
                      <a:pt x="202280" y="49721"/>
                      <a:pt x="213900" y="50484"/>
                    </a:cubicBezTo>
                    <a:cubicBezTo>
                      <a:pt x="213995" y="50484"/>
                      <a:pt x="214186" y="50484"/>
                      <a:pt x="214281" y="50484"/>
                    </a:cubicBezTo>
                    <a:cubicBezTo>
                      <a:pt x="308388" y="56865"/>
                      <a:pt x="361442" y="58960"/>
                      <a:pt x="372205" y="56579"/>
                    </a:cubicBezTo>
                    <a:cubicBezTo>
                      <a:pt x="385445" y="52197"/>
                      <a:pt x="743681" y="-62007"/>
                      <a:pt x="1077628" y="41626"/>
                    </a:cubicBezTo>
                    <a:cubicBezTo>
                      <a:pt x="1133729" y="59055"/>
                      <a:pt x="1228885" y="56388"/>
                      <a:pt x="1329468" y="53628"/>
                    </a:cubicBezTo>
                    <a:cubicBezTo>
                      <a:pt x="1505681" y="48579"/>
                      <a:pt x="1705324" y="43054"/>
                      <a:pt x="1781715" y="144971"/>
                    </a:cubicBezTo>
                    <a:cubicBezTo>
                      <a:pt x="1818577" y="194121"/>
                      <a:pt x="1822864" y="263461"/>
                      <a:pt x="1794573" y="350998"/>
                    </a:cubicBezTo>
                    <a:lnTo>
                      <a:pt x="1789049" y="368141"/>
                    </a:lnTo>
                    <a:cubicBezTo>
                      <a:pt x="1763617" y="447962"/>
                      <a:pt x="1745139" y="505588"/>
                      <a:pt x="1669987" y="585407"/>
                    </a:cubicBezTo>
                    <a:cubicBezTo>
                      <a:pt x="1626077" y="632081"/>
                      <a:pt x="1508062" y="726377"/>
                      <a:pt x="1440148" y="756192"/>
                    </a:cubicBezTo>
                    <a:cubicBezTo>
                      <a:pt x="1270032" y="831248"/>
                      <a:pt x="1110012" y="881063"/>
                      <a:pt x="947325" y="881063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663159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reveal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75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65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3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6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35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nodeType="withEffect">
                                  <p:stCondLst>
                                    <p:cond delay="6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2" fill="hold" nodeType="withEffect">
                                  <p:stCondLst>
                                    <p:cond delay="7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5" dur="35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182 -0.00324 L 0.63203 0.4449 L 0.66016 0.68356 L 0.68099 0.43935 L 0.7112 0.6875 L 0.74141 0.42639 L 0.76224 0.6912 L 0.78828 0.42824 L 0.81432 0.6949 L 0.8362 0.39097 L 0.86537 0.70601 L 0.88724 0.41504 L 0.6362 0.7412 L 0.6487 0.86319 L 0.67787 0.73379 L 0.69037 0.85764 L 0.72578 0.72245 L 0.72891 0.88009 L 0.76641 0.73564 L 0.7737 0.85972 L 0.79766 0.73171 L 0.82266 0.87801 L 0.85078 0.72453 L 0.87682 0.84838 L 0.33412 0.52824 L 0.58412 0.5375 L 0.31328 0.5949 L 0.61328 0.62824 L 0.29974 0.66875 L 0.62995 0.72245 L 0.28099 0.77639 L 0.6362 0.81713 L 0.29662 0.87639 L 0.65391 0.95416 L 0.31328 0.99305 L 0.62162 1.09676 L 0.36537 1.15972 L 0.63307 1.25972 L 0.34766 1.27824 L 0.12162 0.37083 L 0.13932 0.46713 L 0.15287 0.37083 L 0.1737 0.48009 L 0.20495 0.37083 L 0.22162 0.46713 L 0.24141 0.36527 L 0.26641 0.48379 L 0.28516 0.36713 L 0.11849 0.75231 L 0.13099 0.81527 L 0.14453 0.74652 L 0.16328 0.80949 L 0.18203 0.7412 L 0.20078 0.81157 L 0.21849 0.73935 L 0.15391 0.34305 L 0.12787 0.32268 L 0.09141 0.34467 L 0.07682 0.40416 L 0.08932 0.46342 L 0.11641 0.47639 L 0.10912 0.51527 L 0.11432 0.5912 L 0.14349 0.61342 L 0.18724 0.61342 L 0.20807 0.56527 L 0.2112 0.5375 L 0.23932 0.56527 L 0.27995 0.55787 L 0.2987 0.52083 L 0.30807 0.47824 L 0.30287 0.43194 L 0.29662 0.40764 L 0.31641 0.35949 L 0.31224 0.29861 L 0.27682 0.27453 L 0.25287 0.30046 L 0.2487 0.30787 L 0.24557 0.25231 L 0.21016 0.2412 L 0.18307 0.26157 L 0.16537 0.28935 L 0.15391 0.33009 L 0.15391 0.34861 L 0.31224 0.42453 L 0.32162 0.45601 L 0.32474 0.49676 L 0.32057 0.51527 L 0.29245 0.57639 L 0.29974 0.59676 L 0.29245 0.60972 L 0.27891 0.60601 L 0.27787 0.58564 L 0.29037 0.58194 L 0.29453 0.64467 L 0.30391 0.64305 L 0.29974 0.65601 L 0.29037 0.66527 L 0.2862 0.6412 L 0.29141 0.6412 L 0.30599 0.67083 L 0.30495 0.68356 L 0.31224 0.68009 L 0.31224 0.68009 L 0.18307 0.68356 L 0.18828 0.70416 L 0.20912 0.71898 L 0.22578 0.71342 L 0.21849 0.7412 L 0.22682 0.78379 L 0.23724 0.80416 L 0.21328 0.81713 L 0.19974 0.84676 L 0.18932 0.87801 L 0.17891 0.85764 L 0.15599 0.86319 L 0.12995 0.87083 L 0.11953 0.88379 L 0.1237 0.85416 L 0.11641 0.82083 L 0.10391 0.80023 L 0.0862 0.78194 L 0.10078 0.76527 L 0.10807 0.71898 L 0.10703 0.68564 L 0.11745 0.70764 L 0.13724 0.69676 L 0.15078 0.66527 L 0.15599 0.6949 L 0.17578 0.6949 L 0.1862 0.68009 L 0.19349 0.70601 L 0.18307 0.71342 L 0.18932 0.72639 L 0.20495 0.73379 L 0.19766 0.83009 L 0.18724 0.8412 L 0.18724 0.8412 L 0.1737 0.85046 L 0.15912 0.85046 L 0.12995 0.84305 L 0.12057 0.80416 L 0.10703 0.77824 L -0.03255 0.83009 " pathEditMode="relative" ptsTypes="AAAAAAAAAAAAAAAAAAAAAAAAAAAAAAAAAAAAAAAAAAAAAAAAAAAAAAAAAAAAAAAAAAAAAAAAAAAAAAAAAAAAAAAAAAAAAAAAAAAAAAAAAAAAAAAAAAAAAAAAAAAAAAAAAAAAAAAAAAAAAAAA">
                                      <p:cBhvr>
                                        <p:cTn id="27" dur="8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  <p:bldP spid="57" grpId="0"/>
      <p:bldP spid="60" grpId="0"/>
      <p:bldP spid="61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5" name="Group 244">
            <a:extLst>
              <a:ext uri="{FF2B5EF4-FFF2-40B4-BE49-F238E27FC236}">
                <a16:creationId xmlns:a16="http://schemas.microsoft.com/office/drawing/2014/main" id="{6ED8A793-7C04-95FB-2692-9B8DFB7B57FB}"/>
              </a:ext>
            </a:extLst>
          </p:cNvPr>
          <p:cNvGrpSpPr/>
          <p:nvPr/>
        </p:nvGrpSpPr>
        <p:grpSpPr>
          <a:xfrm>
            <a:off x="2236146" y="2185887"/>
            <a:ext cx="1067790" cy="677974"/>
            <a:chOff x="2236146" y="2185887"/>
            <a:chExt cx="1067790" cy="677974"/>
          </a:xfrm>
        </p:grpSpPr>
        <p:grpSp>
          <p:nvGrpSpPr>
            <p:cNvPr id="129" name="Group 128">
              <a:extLst>
                <a:ext uri="{FF2B5EF4-FFF2-40B4-BE49-F238E27FC236}">
                  <a16:creationId xmlns:a16="http://schemas.microsoft.com/office/drawing/2014/main" id="{CDF799F3-0C34-1E26-7BEA-81C1AC33F601}"/>
                </a:ext>
              </a:extLst>
            </p:cNvPr>
            <p:cNvGrpSpPr/>
            <p:nvPr/>
          </p:nvGrpSpPr>
          <p:grpSpPr>
            <a:xfrm>
              <a:off x="2236146" y="2185887"/>
              <a:ext cx="1067790" cy="677974"/>
              <a:chOff x="2236146" y="2668994"/>
              <a:chExt cx="1067790" cy="677974"/>
            </a:xfrm>
          </p:grpSpPr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5D9DD083-39C8-A1E3-E63B-AF10829EE518}"/>
                  </a:ext>
                </a:extLst>
              </p:cNvPr>
              <p:cNvGrpSpPr/>
              <p:nvPr/>
            </p:nvGrpSpPr>
            <p:grpSpPr>
              <a:xfrm>
                <a:off x="2943608" y="2668994"/>
                <a:ext cx="360328" cy="670451"/>
                <a:chOff x="2219195" y="3189288"/>
                <a:chExt cx="693738" cy="1273175"/>
              </a:xfrm>
              <a:solidFill>
                <a:schemeClr val="tx1">
                  <a:lumMod val="95000"/>
                  <a:lumOff val="5000"/>
                </a:schemeClr>
              </a:solidFill>
            </p:grpSpPr>
            <p:sp>
              <p:nvSpPr>
                <p:cNvPr id="24" name="Freeform 51">
                  <a:extLst>
                    <a:ext uri="{FF2B5EF4-FFF2-40B4-BE49-F238E27FC236}">
                      <a16:creationId xmlns:a16="http://schemas.microsoft.com/office/drawing/2014/main" id="{06DBC177-CB49-66F4-A6C5-116821D4AB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14482" y="3189288"/>
                  <a:ext cx="147638" cy="203200"/>
                </a:xfrm>
                <a:custGeom>
                  <a:avLst/>
                  <a:gdLst>
                    <a:gd name="T0" fmla="*/ 38 w 39"/>
                    <a:gd name="T1" fmla="*/ 53 h 54"/>
                    <a:gd name="T2" fmla="*/ 28 w 39"/>
                    <a:gd name="T3" fmla="*/ 18 h 54"/>
                    <a:gd name="T4" fmla="*/ 1 w 39"/>
                    <a:gd name="T5" fmla="*/ 2 h 54"/>
                    <a:gd name="T6" fmla="*/ 14 w 39"/>
                    <a:gd name="T7" fmla="*/ 34 h 54"/>
                    <a:gd name="T8" fmla="*/ 38 w 39"/>
                    <a:gd name="T9" fmla="*/ 53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54">
                      <a:moveTo>
                        <a:pt x="38" y="53"/>
                      </a:moveTo>
                      <a:cubicBezTo>
                        <a:pt x="39" y="51"/>
                        <a:pt x="39" y="33"/>
                        <a:pt x="28" y="18"/>
                      </a:cubicBezTo>
                      <a:cubicBezTo>
                        <a:pt x="17" y="4"/>
                        <a:pt x="2" y="0"/>
                        <a:pt x="1" y="2"/>
                      </a:cubicBezTo>
                      <a:cubicBezTo>
                        <a:pt x="0" y="5"/>
                        <a:pt x="4" y="21"/>
                        <a:pt x="14" y="34"/>
                      </a:cubicBezTo>
                      <a:cubicBezTo>
                        <a:pt x="23" y="47"/>
                        <a:pt x="35" y="54"/>
                        <a:pt x="38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25" name="Freeform 52">
                  <a:extLst>
                    <a:ext uri="{FF2B5EF4-FFF2-40B4-BE49-F238E27FC236}">
                      <a16:creationId xmlns:a16="http://schemas.microsoft.com/office/drawing/2014/main" id="{74CE1F95-3863-B132-F79A-ECA3AC985B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76407" y="3238500"/>
                  <a:ext cx="98425" cy="233362"/>
                </a:xfrm>
                <a:custGeom>
                  <a:avLst/>
                  <a:gdLst>
                    <a:gd name="T0" fmla="*/ 23 w 26"/>
                    <a:gd name="T1" fmla="*/ 40 h 62"/>
                    <a:gd name="T2" fmla="*/ 14 w 26"/>
                    <a:gd name="T3" fmla="*/ 2 h 62"/>
                    <a:gd name="T4" fmla="*/ 1 w 26"/>
                    <a:gd name="T5" fmla="*/ 25 h 62"/>
                    <a:gd name="T6" fmla="*/ 7 w 26"/>
                    <a:gd name="T7" fmla="*/ 60 h 62"/>
                    <a:gd name="T8" fmla="*/ 23 w 26"/>
                    <a:gd name="T9" fmla="*/ 4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2">
                      <a:moveTo>
                        <a:pt x="23" y="40"/>
                      </a:moveTo>
                      <a:cubicBezTo>
                        <a:pt x="26" y="24"/>
                        <a:pt x="17" y="4"/>
                        <a:pt x="14" y="2"/>
                      </a:cubicBezTo>
                      <a:cubicBezTo>
                        <a:pt x="10" y="0"/>
                        <a:pt x="2" y="9"/>
                        <a:pt x="1" y="25"/>
                      </a:cubicBezTo>
                      <a:cubicBezTo>
                        <a:pt x="0" y="41"/>
                        <a:pt x="4" y="58"/>
                        <a:pt x="7" y="60"/>
                      </a:cubicBezTo>
                      <a:cubicBezTo>
                        <a:pt x="9" y="62"/>
                        <a:pt x="20" y="56"/>
                        <a:pt x="23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26" name="Freeform 53">
                  <a:extLst>
                    <a:ext uri="{FF2B5EF4-FFF2-40B4-BE49-F238E27FC236}">
                      <a16:creationId xmlns:a16="http://schemas.microsoft.com/office/drawing/2014/main" id="{AD1E95CE-079E-F734-F7D3-36682B06DC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52582" y="3384550"/>
                  <a:ext cx="158750" cy="153987"/>
                </a:xfrm>
                <a:custGeom>
                  <a:avLst/>
                  <a:gdLst>
                    <a:gd name="T0" fmla="*/ 24 w 42"/>
                    <a:gd name="T1" fmla="*/ 7 h 41"/>
                    <a:gd name="T2" fmla="*/ 0 w 42"/>
                    <a:gd name="T3" fmla="*/ 7 h 41"/>
                    <a:gd name="T4" fmla="*/ 18 w 42"/>
                    <a:gd name="T5" fmla="*/ 33 h 41"/>
                    <a:gd name="T6" fmla="*/ 41 w 42"/>
                    <a:gd name="T7" fmla="*/ 36 h 41"/>
                    <a:gd name="T8" fmla="*/ 24 w 42"/>
                    <a:gd name="T9" fmla="*/ 7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41">
                      <a:moveTo>
                        <a:pt x="24" y="7"/>
                      </a:moveTo>
                      <a:cubicBezTo>
                        <a:pt x="12" y="0"/>
                        <a:pt x="1" y="5"/>
                        <a:pt x="0" y="7"/>
                      </a:cubicBezTo>
                      <a:cubicBezTo>
                        <a:pt x="0" y="11"/>
                        <a:pt x="7" y="25"/>
                        <a:pt x="18" y="33"/>
                      </a:cubicBezTo>
                      <a:cubicBezTo>
                        <a:pt x="28" y="41"/>
                        <a:pt x="40" y="39"/>
                        <a:pt x="41" y="36"/>
                      </a:cubicBezTo>
                      <a:cubicBezTo>
                        <a:pt x="42" y="33"/>
                        <a:pt x="36" y="15"/>
                        <a:pt x="24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27" name="Freeform 54">
                  <a:extLst>
                    <a:ext uri="{FF2B5EF4-FFF2-40B4-BE49-F238E27FC236}">
                      <a16:creationId xmlns:a16="http://schemas.microsoft.com/office/drawing/2014/main" id="{9B4F9F39-BF1D-6876-DA31-40A788E6A7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03395" y="3441700"/>
                  <a:ext cx="109538" cy="206375"/>
                </a:xfrm>
                <a:custGeom>
                  <a:avLst/>
                  <a:gdLst>
                    <a:gd name="T0" fmla="*/ 5 w 29"/>
                    <a:gd name="T1" fmla="*/ 19 h 55"/>
                    <a:gd name="T2" fmla="*/ 2 w 29"/>
                    <a:gd name="T3" fmla="*/ 53 h 55"/>
                    <a:gd name="T4" fmla="*/ 23 w 29"/>
                    <a:gd name="T5" fmla="*/ 40 h 55"/>
                    <a:gd name="T6" fmla="*/ 23 w 29"/>
                    <a:gd name="T7" fmla="*/ 3 h 55"/>
                    <a:gd name="T8" fmla="*/ 5 w 29"/>
                    <a:gd name="T9" fmla="*/ 19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55">
                      <a:moveTo>
                        <a:pt x="5" y="19"/>
                      </a:moveTo>
                      <a:cubicBezTo>
                        <a:pt x="0" y="33"/>
                        <a:pt x="0" y="51"/>
                        <a:pt x="2" y="53"/>
                      </a:cubicBezTo>
                      <a:cubicBezTo>
                        <a:pt x="4" y="55"/>
                        <a:pt x="16" y="54"/>
                        <a:pt x="23" y="40"/>
                      </a:cubicBezTo>
                      <a:cubicBezTo>
                        <a:pt x="29" y="26"/>
                        <a:pt x="26" y="5"/>
                        <a:pt x="23" y="3"/>
                      </a:cubicBezTo>
                      <a:cubicBezTo>
                        <a:pt x="20" y="0"/>
                        <a:pt x="10" y="6"/>
                        <a:pt x="5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28" name="Freeform 55">
                  <a:extLst>
                    <a:ext uri="{FF2B5EF4-FFF2-40B4-BE49-F238E27FC236}">
                      <a16:creationId xmlns:a16="http://schemas.microsoft.com/office/drawing/2014/main" id="{04D5368C-22C7-6013-3033-63B8E15B3A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74807" y="3538538"/>
                  <a:ext cx="136525" cy="166687"/>
                </a:xfrm>
                <a:custGeom>
                  <a:avLst/>
                  <a:gdLst>
                    <a:gd name="T0" fmla="*/ 34 w 36"/>
                    <a:gd name="T1" fmla="*/ 41 h 44"/>
                    <a:gd name="T2" fmla="*/ 24 w 36"/>
                    <a:gd name="T3" fmla="*/ 10 h 44"/>
                    <a:gd name="T4" fmla="*/ 1 w 36"/>
                    <a:gd name="T5" fmla="*/ 4 h 44"/>
                    <a:gd name="T6" fmla="*/ 12 w 36"/>
                    <a:gd name="T7" fmla="*/ 32 h 44"/>
                    <a:gd name="T8" fmla="*/ 34 w 36"/>
                    <a:gd name="T9" fmla="*/ 41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44">
                      <a:moveTo>
                        <a:pt x="34" y="41"/>
                      </a:moveTo>
                      <a:cubicBezTo>
                        <a:pt x="36" y="39"/>
                        <a:pt x="34" y="20"/>
                        <a:pt x="24" y="10"/>
                      </a:cubicBezTo>
                      <a:cubicBezTo>
                        <a:pt x="14" y="0"/>
                        <a:pt x="2" y="1"/>
                        <a:pt x="1" y="4"/>
                      </a:cubicBezTo>
                      <a:cubicBezTo>
                        <a:pt x="0" y="7"/>
                        <a:pt x="3" y="21"/>
                        <a:pt x="12" y="32"/>
                      </a:cubicBezTo>
                      <a:cubicBezTo>
                        <a:pt x="20" y="42"/>
                        <a:pt x="32" y="44"/>
                        <a:pt x="34" y="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29" name="Freeform 56">
                  <a:extLst>
                    <a:ext uri="{FF2B5EF4-FFF2-40B4-BE49-F238E27FC236}">
                      <a16:creationId xmlns:a16="http://schemas.microsoft.com/office/drawing/2014/main" id="{9A79FC80-8156-9AA7-6536-8F375F099E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1170" y="3633788"/>
                  <a:ext cx="123825" cy="187325"/>
                </a:xfrm>
                <a:custGeom>
                  <a:avLst/>
                  <a:gdLst>
                    <a:gd name="T0" fmla="*/ 10 w 33"/>
                    <a:gd name="T1" fmla="*/ 16 h 50"/>
                    <a:gd name="T2" fmla="*/ 2 w 33"/>
                    <a:gd name="T3" fmla="*/ 47 h 50"/>
                    <a:gd name="T4" fmla="*/ 24 w 33"/>
                    <a:gd name="T5" fmla="*/ 38 h 50"/>
                    <a:gd name="T6" fmla="*/ 31 w 33"/>
                    <a:gd name="T7" fmla="*/ 3 h 50"/>
                    <a:gd name="T8" fmla="*/ 10 w 33"/>
                    <a:gd name="T9" fmla="*/ 16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50">
                      <a:moveTo>
                        <a:pt x="10" y="16"/>
                      </a:moveTo>
                      <a:cubicBezTo>
                        <a:pt x="3" y="28"/>
                        <a:pt x="0" y="44"/>
                        <a:pt x="2" y="47"/>
                      </a:cubicBezTo>
                      <a:cubicBezTo>
                        <a:pt x="3" y="50"/>
                        <a:pt x="15" y="50"/>
                        <a:pt x="24" y="38"/>
                      </a:cubicBezTo>
                      <a:cubicBezTo>
                        <a:pt x="33" y="26"/>
                        <a:pt x="33" y="6"/>
                        <a:pt x="31" y="3"/>
                      </a:cubicBezTo>
                      <a:cubicBezTo>
                        <a:pt x="29" y="0"/>
                        <a:pt x="18" y="3"/>
                        <a:pt x="10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30" name="Freeform 57">
                  <a:extLst>
                    <a:ext uri="{FF2B5EF4-FFF2-40B4-BE49-F238E27FC236}">
                      <a16:creationId xmlns:a16="http://schemas.microsoft.com/office/drawing/2014/main" id="{0AF457A1-DA86-7718-0CCE-896AE5B891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63695" y="3697288"/>
                  <a:ext cx="117475" cy="173037"/>
                </a:xfrm>
                <a:custGeom>
                  <a:avLst/>
                  <a:gdLst>
                    <a:gd name="T0" fmla="*/ 28 w 31"/>
                    <a:gd name="T1" fmla="*/ 43 h 46"/>
                    <a:gd name="T2" fmla="*/ 24 w 31"/>
                    <a:gd name="T3" fmla="*/ 12 h 46"/>
                    <a:gd name="T4" fmla="*/ 2 w 31"/>
                    <a:gd name="T5" fmla="*/ 2 h 46"/>
                    <a:gd name="T6" fmla="*/ 8 w 31"/>
                    <a:gd name="T7" fmla="*/ 30 h 46"/>
                    <a:gd name="T8" fmla="*/ 28 w 31"/>
                    <a:gd name="T9" fmla="*/ 43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46">
                      <a:moveTo>
                        <a:pt x="28" y="43"/>
                      </a:moveTo>
                      <a:cubicBezTo>
                        <a:pt x="30" y="41"/>
                        <a:pt x="31" y="23"/>
                        <a:pt x="24" y="12"/>
                      </a:cubicBezTo>
                      <a:cubicBezTo>
                        <a:pt x="16" y="0"/>
                        <a:pt x="4" y="0"/>
                        <a:pt x="2" y="2"/>
                      </a:cubicBezTo>
                      <a:cubicBezTo>
                        <a:pt x="0" y="4"/>
                        <a:pt x="1" y="19"/>
                        <a:pt x="8" y="30"/>
                      </a:cubicBezTo>
                      <a:cubicBezTo>
                        <a:pt x="14" y="42"/>
                        <a:pt x="25" y="46"/>
                        <a:pt x="28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31" name="Freeform 58">
                  <a:extLst>
                    <a:ext uri="{FF2B5EF4-FFF2-40B4-BE49-F238E27FC236}">
                      <a16:creationId xmlns:a16="http://schemas.microsoft.com/office/drawing/2014/main" id="{E2831A20-C35B-32BC-0A5B-DB0E7C5614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24020" y="3817938"/>
                  <a:ext cx="150813" cy="169862"/>
                </a:xfrm>
                <a:custGeom>
                  <a:avLst/>
                  <a:gdLst>
                    <a:gd name="T0" fmla="*/ 15 w 40"/>
                    <a:gd name="T1" fmla="*/ 11 h 45"/>
                    <a:gd name="T2" fmla="*/ 1 w 40"/>
                    <a:gd name="T3" fmla="*/ 40 h 45"/>
                    <a:gd name="T4" fmla="*/ 25 w 40"/>
                    <a:gd name="T5" fmla="*/ 35 h 45"/>
                    <a:gd name="T6" fmla="*/ 38 w 40"/>
                    <a:gd name="T7" fmla="*/ 3 h 45"/>
                    <a:gd name="T8" fmla="*/ 15 w 40"/>
                    <a:gd name="T9" fmla="*/ 11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45">
                      <a:moveTo>
                        <a:pt x="15" y="11"/>
                      </a:moveTo>
                      <a:cubicBezTo>
                        <a:pt x="6" y="21"/>
                        <a:pt x="0" y="37"/>
                        <a:pt x="1" y="40"/>
                      </a:cubicBezTo>
                      <a:cubicBezTo>
                        <a:pt x="2" y="42"/>
                        <a:pt x="14" y="45"/>
                        <a:pt x="25" y="35"/>
                      </a:cubicBezTo>
                      <a:cubicBezTo>
                        <a:pt x="36" y="25"/>
                        <a:pt x="40" y="6"/>
                        <a:pt x="38" y="3"/>
                      </a:cubicBezTo>
                      <a:cubicBezTo>
                        <a:pt x="37" y="0"/>
                        <a:pt x="25" y="1"/>
                        <a:pt x="15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32" name="Freeform 59">
                  <a:extLst>
                    <a:ext uri="{FF2B5EF4-FFF2-40B4-BE49-F238E27FC236}">
                      <a16:creationId xmlns:a16="http://schemas.microsoft.com/office/drawing/2014/main" id="{BCF516C1-17BE-8DA0-547E-54182F0F49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19245" y="3840163"/>
                  <a:ext cx="107950" cy="177800"/>
                </a:xfrm>
                <a:custGeom>
                  <a:avLst/>
                  <a:gdLst>
                    <a:gd name="T0" fmla="*/ 4 w 29"/>
                    <a:gd name="T1" fmla="*/ 1 h 47"/>
                    <a:gd name="T2" fmla="*/ 5 w 29"/>
                    <a:gd name="T3" fmla="*/ 29 h 47"/>
                    <a:gd name="T4" fmla="*/ 23 w 29"/>
                    <a:gd name="T5" fmla="*/ 45 h 47"/>
                    <a:gd name="T6" fmla="*/ 24 w 29"/>
                    <a:gd name="T7" fmla="*/ 15 h 47"/>
                    <a:gd name="T8" fmla="*/ 4 w 29"/>
                    <a:gd name="T9" fmla="*/ 1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47">
                      <a:moveTo>
                        <a:pt x="4" y="1"/>
                      </a:moveTo>
                      <a:cubicBezTo>
                        <a:pt x="2" y="3"/>
                        <a:pt x="0" y="17"/>
                        <a:pt x="5" y="29"/>
                      </a:cubicBezTo>
                      <a:cubicBezTo>
                        <a:pt x="10" y="41"/>
                        <a:pt x="20" y="47"/>
                        <a:pt x="23" y="45"/>
                      </a:cubicBezTo>
                      <a:cubicBezTo>
                        <a:pt x="25" y="44"/>
                        <a:pt x="29" y="27"/>
                        <a:pt x="24" y="15"/>
                      </a:cubicBezTo>
                      <a:cubicBezTo>
                        <a:pt x="18" y="2"/>
                        <a:pt x="6" y="0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33" name="Freeform 60">
                  <a:extLst>
                    <a:ext uri="{FF2B5EF4-FFF2-40B4-BE49-F238E27FC236}">
                      <a16:creationId xmlns:a16="http://schemas.microsoft.com/office/drawing/2014/main" id="{355CC863-39C3-2C71-E2F9-AB70C60D4C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44645" y="3983038"/>
                  <a:ext cx="166688" cy="155575"/>
                </a:xfrm>
                <a:custGeom>
                  <a:avLst/>
                  <a:gdLst>
                    <a:gd name="T0" fmla="*/ 19 w 44"/>
                    <a:gd name="T1" fmla="*/ 8 h 41"/>
                    <a:gd name="T2" fmla="*/ 0 w 44"/>
                    <a:gd name="T3" fmla="*/ 33 h 41"/>
                    <a:gd name="T4" fmla="*/ 24 w 44"/>
                    <a:gd name="T5" fmla="*/ 33 h 41"/>
                    <a:gd name="T6" fmla="*/ 43 w 44"/>
                    <a:gd name="T7" fmla="*/ 4 h 41"/>
                    <a:gd name="T8" fmla="*/ 19 w 44"/>
                    <a:gd name="T9" fmla="*/ 8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41">
                      <a:moveTo>
                        <a:pt x="19" y="8"/>
                      </a:moveTo>
                      <a:cubicBezTo>
                        <a:pt x="8" y="16"/>
                        <a:pt x="0" y="30"/>
                        <a:pt x="0" y="33"/>
                      </a:cubicBezTo>
                      <a:cubicBezTo>
                        <a:pt x="1" y="36"/>
                        <a:pt x="12" y="41"/>
                        <a:pt x="24" y="33"/>
                      </a:cubicBezTo>
                      <a:cubicBezTo>
                        <a:pt x="37" y="25"/>
                        <a:pt x="44" y="7"/>
                        <a:pt x="43" y="4"/>
                      </a:cubicBezTo>
                      <a:cubicBezTo>
                        <a:pt x="42" y="1"/>
                        <a:pt x="30" y="0"/>
                        <a:pt x="19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34" name="Freeform 61">
                  <a:extLst>
                    <a:ext uri="{FF2B5EF4-FFF2-40B4-BE49-F238E27FC236}">
                      <a16:creationId xmlns:a16="http://schemas.microsoft.com/office/drawing/2014/main" id="{4542FEEC-030C-CEDB-846D-E8AA471FE0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50982" y="3968750"/>
                  <a:ext cx="101600" cy="180975"/>
                </a:xfrm>
                <a:custGeom>
                  <a:avLst/>
                  <a:gdLst>
                    <a:gd name="T0" fmla="*/ 17 w 27"/>
                    <a:gd name="T1" fmla="*/ 47 h 48"/>
                    <a:gd name="T2" fmla="*/ 23 w 27"/>
                    <a:gd name="T3" fmla="*/ 17 h 48"/>
                    <a:gd name="T4" fmla="*/ 6 w 27"/>
                    <a:gd name="T5" fmla="*/ 1 h 48"/>
                    <a:gd name="T6" fmla="*/ 2 w 27"/>
                    <a:gd name="T7" fmla="*/ 28 h 48"/>
                    <a:gd name="T8" fmla="*/ 17 w 27"/>
                    <a:gd name="T9" fmla="*/ 47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48">
                      <a:moveTo>
                        <a:pt x="17" y="47"/>
                      </a:moveTo>
                      <a:cubicBezTo>
                        <a:pt x="19" y="46"/>
                        <a:pt x="27" y="30"/>
                        <a:pt x="23" y="17"/>
                      </a:cubicBezTo>
                      <a:cubicBezTo>
                        <a:pt x="19" y="5"/>
                        <a:pt x="8" y="0"/>
                        <a:pt x="6" y="1"/>
                      </a:cubicBezTo>
                      <a:cubicBezTo>
                        <a:pt x="3" y="3"/>
                        <a:pt x="0" y="16"/>
                        <a:pt x="2" y="28"/>
                      </a:cubicBezTo>
                      <a:cubicBezTo>
                        <a:pt x="5" y="41"/>
                        <a:pt x="14" y="48"/>
                        <a:pt x="17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35" name="Freeform 62">
                  <a:extLst>
                    <a:ext uri="{FF2B5EF4-FFF2-40B4-BE49-F238E27FC236}">
                      <a16:creationId xmlns:a16="http://schemas.microsoft.com/office/drawing/2014/main" id="{1D3FA054-C18C-5FB4-3CA4-635ABBC032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39870" y="4127500"/>
                  <a:ext cx="176213" cy="134937"/>
                </a:xfrm>
                <a:custGeom>
                  <a:avLst/>
                  <a:gdLst>
                    <a:gd name="T0" fmla="*/ 23 w 47"/>
                    <a:gd name="T1" fmla="*/ 6 h 36"/>
                    <a:gd name="T2" fmla="*/ 1 w 47"/>
                    <a:gd name="T3" fmla="*/ 27 h 36"/>
                    <a:gd name="T4" fmla="*/ 24 w 47"/>
                    <a:gd name="T5" fmla="*/ 31 h 36"/>
                    <a:gd name="T6" fmla="*/ 47 w 47"/>
                    <a:gd name="T7" fmla="*/ 7 h 36"/>
                    <a:gd name="T8" fmla="*/ 23 w 47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36">
                      <a:moveTo>
                        <a:pt x="23" y="6"/>
                      </a:moveTo>
                      <a:cubicBezTo>
                        <a:pt x="11" y="12"/>
                        <a:pt x="1" y="24"/>
                        <a:pt x="1" y="27"/>
                      </a:cubicBezTo>
                      <a:cubicBezTo>
                        <a:pt x="0" y="29"/>
                        <a:pt x="11" y="36"/>
                        <a:pt x="24" y="31"/>
                      </a:cubicBezTo>
                      <a:cubicBezTo>
                        <a:pt x="38" y="26"/>
                        <a:pt x="47" y="10"/>
                        <a:pt x="47" y="7"/>
                      </a:cubicBezTo>
                      <a:cubicBezTo>
                        <a:pt x="46" y="3"/>
                        <a:pt x="35" y="0"/>
                        <a:pt x="23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36" name="Freeform 63">
                  <a:extLst>
                    <a:ext uri="{FF2B5EF4-FFF2-40B4-BE49-F238E27FC236}">
                      <a16:creationId xmlns:a16="http://schemas.microsoft.com/office/drawing/2014/main" id="{83931A43-C9B6-8E9F-9985-64C3655428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0495" y="4081463"/>
                  <a:ext cx="90488" cy="180975"/>
                </a:xfrm>
                <a:custGeom>
                  <a:avLst/>
                  <a:gdLst>
                    <a:gd name="T0" fmla="*/ 12 w 24"/>
                    <a:gd name="T1" fmla="*/ 47 h 48"/>
                    <a:gd name="T2" fmla="*/ 23 w 24"/>
                    <a:gd name="T3" fmla="*/ 19 h 48"/>
                    <a:gd name="T4" fmla="*/ 9 w 24"/>
                    <a:gd name="T5" fmla="*/ 1 h 48"/>
                    <a:gd name="T6" fmla="*/ 0 w 24"/>
                    <a:gd name="T7" fmla="*/ 26 h 48"/>
                    <a:gd name="T8" fmla="*/ 12 w 24"/>
                    <a:gd name="T9" fmla="*/ 47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48">
                      <a:moveTo>
                        <a:pt x="12" y="47"/>
                      </a:moveTo>
                      <a:cubicBezTo>
                        <a:pt x="14" y="46"/>
                        <a:pt x="24" y="33"/>
                        <a:pt x="23" y="19"/>
                      </a:cubicBezTo>
                      <a:cubicBezTo>
                        <a:pt x="21" y="6"/>
                        <a:pt x="11" y="0"/>
                        <a:pt x="9" y="1"/>
                      </a:cubicBezTo>
                      <a:cubicBezTo>
                        <a:pt x="6" y="2"/>
                        <a:pt x="0" y="13"/>
                        <a:pt x="0" y="26"/>
                      </a:cubicBezTo>
                      <a:cubicBezTo>
                        <a:pt x="1" y="39"/>
                        <a:pt x="8" y="48"/>
                        <a:pt x="12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37" name="Freeform 64">
                  <a:extLst>
                    <a:ext uri="{FF2B5EF4-FFF2-40B4-BE49-F238E27FC236}">
                      <a16:creationId xmlns:a16="http://schemas.microsoft.com/office/drawing/2014/main" id="{B432E7CF-D6FD-5377-82D5-66442AD0A6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2395" y="4259263"/>
                  <a:ext cx="188913" cy="115887"/>
                </a:xfrm>
                <a:custGeom>
                  <a:avLst/>
                  <a:gdLst>
                    <a:gd name="T0" fmla="*/ 26 w 50"/>
                    <a:gd name="T1" fmla="*/ 3 h 31"/>
                    <a:gd name="T2" fmla="*/ 1 w 50"/>
                    <a:gd name="T3" fmla="*/ 20 h 31"/>
                    <a:gd name="T4" fmla="*/ 23 w 50"/>
                    <a:gd name="T5" fmla="*/ 28 h 31"/>
                    <a:gd name="T6" fmla="*/ 50 w 50"/>
                    <a:gd name="T7" fmla="*/ 8 h 31"/>
                    <a:gd name="T8" fmla="*/ 26 w 50"/>
                    <a:gd name="T9" fmla="*/ 3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31">
                      <a:moveTo>
                        <a:pt x="26" y="3"/>
                      </a:moveTo>
                      <a:cubicBezTo>
                        <a:pt x="13" y="7"/>
                        <a:pt x="1" y="16"/>
                        <a:pt x="1" y="20"/>
                      </a:cubicBezTo>
                      <a:cubicBezTo>
                        <a:pt x="0" y="22"/>
                        <a:pt x="9" y="31"/>
                        <a:pt x="23" y="28"/>
                      </a:cubicBezTo>
                      <a:cubicBezTo>
                        <a:pt x="37" y="25"/>
                        <a:pt x="50" y="11"/>
                        <a:pt x="50" y="8"/>
                      </a:cubicBezTo>
                      <a:cubicBezTo>
                        <a:pt x="50" y="5"/>
                        <a:pt x="39" y="0"/>
                        <a:pt x="26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38" name="Freeform 65">
                  <a:extLst>
                    <a:ext uri="{FF2B5EF4-FFF2-40B4-BE49-F238E27FC236}">
                      <a16:creationId xmlns:a16="http://schemas.microsoft.com/office/drawing/2014/main" id="{0227928A-3737-E8CE-A24A-C0454AA05D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6195" y="4179888"/>
                  <a:ext cx="98425" cy="176212"/>
                </a:xfrm>
                <a:custGeom>
                  <a:avLst/>
                  <a:gdLst>
                    <a:gd name="T0" fmla="*/ 9 w 26"/>
                    <a:gd name="T1" fmla="*/ 46 h 47"/>
                    <a:gd name="T2" fmla="*/ 25 w 26"/>
                    <a:gd name="T3" fmla="*/ 22 h 47"/>
                    <a:gd name="T4" fmla="*/ 15 w 26"/>
                    <a:gd name="T5" fmla="*/ 1 h 47"/>
                    <a:gd name="T6" fmla="*/ 2 w 26"/>
                    <a:gd name="T7" fmla="*/ 24 h 47"/>
                    <a:gd name="T8" fmla="*/ 9 w 26"/>
                    <a:gd name="T9" fmla="*/ 46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47">
                      <a:moveTo>
                        <a:pt x="9" y="46"/>
                      </a:moveTo>
                      <a:cubicBezTo>
                        <a:pt x="12" y="47"/>
                        <a:pt x="24" y="35"/>
                        <a:pt x="25" y="22"/>
                      </a:cubicBezTo>
                      <a:cubicBezTo>
                        <a:pt x="26" y="9"/>
                        <a:pt x="17" y="0"/>
                        <a:pt x="15" y="1"/>
                      </a:cubicBezTo>
                      <a:cubicBezTo>
                        <a:pt x="12" y="1"/>
                        <a:pt x="4" y="12"/>
                        <a:pt x="2" y="24"/>
                      </a:cubicBezTo>
                      <a:cubicBezTo>
                        <a:pt x="0" y="36"/>
                        <a:pt x="6" y="47"/>
                        <a:pt x="9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39" name="Freeform 66">
                  <a:extLst>
                    <a:ext uri="{FF2B5EF4-FFF2-40B4-BE49-F238E27FC236}">
                      <a16:creationId xmlns:a16="http://schemas.microsoft.com/office/drawing/2014/main" id="{F439B4DE-560C-3392-CFC4-E8A79CAD39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85870" y="4367213"/>
                  <a:ext cx="200025" cy="95250"/>
                </a:xfrm>
                <a:custGeom>
                  <a:avLst/>
                  <a:gdLst>
                    <a:gd name="T0" fmla="*/ 30 w 53"/>
                    <a:gd name="T1" fmla="*/ 1 h 25"/>
                    <a:gd name="T2" fmla="*/ 1 w 53"/>
                    <a:gd name="T3" fmla="*/ 13 h 25"/>
                    <a:gd name="T4" fmla="*/ 22 w 53"/>
                    <a:gd name="T5" fmla="*/ 25 h 25"/>
                    <a:gd name="T6" fmla="*/ 52 w 53"/>
                    <a:gd name="T7" fmla="*/ 11 h 25"/>
                    <a:gd name="T8" fmla="*/ 30 w 53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25">
                      <a:moveTo>
                        <a:pt x="30" y="1"/>
                      </a:moveTo>
                      <a:cubicBezTo>
                        <a:pt x="16" y="2"/>
                        <a:pt x="3" y="10"/>
                        <a:pt x="1" y="13"/>
                      </a:cubicBezTo>
                      <a:cubicBezTo>
                        <a:pt x="0" y="15"/>
                        <a:pt x="7" y="25"/>
                        <a:pt x="22" y="25"/>
                      </a:cubicBezTo>
                      <a:cubicBezTo>
                        <a:pt x="36" y="25"/>
                        <a:pt x="51" y="13"/>
                        <a:pt x="52" y="11"/>
                      </a:cubicBezTo>
                      <a:cubicBezTo>
                        <a:pt x="53" y="7"/>
                        <a:pt x="43" y="0"/>
                        <a:pt x="3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40" name="Freeform 67">
                  <a:extLst>
                    <a:ext uri="{FF2B5EF4-FFF2-40B4-BE49-F238E27FC236}">
                      <a16:creationId xmlns:a16="http://schemas.microsoft.com/office/drawing/2014/main" id="{DA9E95BE-16BD-D1B7-9344-1548B3331E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9195" y="4262438"/>
                  <a:ext cx="115888" cy="169862"/>
                </a:xfrm>
                <a:custGeom>
                  <a:avLst/>
                  <a:gdLst>
                    <a:gd name="T0" fmla="*/ 21 w 31"/>
                    <a:gd name="T1" fmla="*/ 0 h 45"/>
                    <a:gd name="T2" fmla="*/ 4 w 31"/>
                    <a:gd name="T3" fmla="*/ 21 h 45"/>
                    <a:gd name="T4" fmla="*/ 7 w 31"/>
                    <a:gd name="T5" fmla="*/ 45 h 45"/>
                    <a:gd name="T6" fmla="*/ 27 w 31"/>
                    <a:gd name="T7" fmla="*/ 23 h 45"/>
                    <a:gd name="T8" fmla="*/ 21 w 31"/>
                    <a:gd name="T9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45">
                      <a:moveTo>
                        <a:pt x="21" y="0"/>
                      </a:moveTo>
                      <a:cubicBezTo>
                        <a:pt x="18" y="0"/>
                        <a:pt x="8" y="9"/>
                        <a:pt x="4" y="21"/>
                      </a:cubicBezTo>
                      <a:cubicBezTo>
                        <a:pt x="0" y="33"/>
                        <a:pt x="3" y="44"/>
                        <a:pt x="7" y="45"/>
                      </a:cubicBezTo>
                      <a:cubicBezTo>
                        <a:pt x="9" y="45"/>
                        <a:pt x="24" y="36"/>
                        <a:pt x="27" y="23"/>
                      </a:cubicBezTo>
                      <a:cubicBezTo>
                        <a:pt x="31" y="10"/>
                        <a:pt x="23" y="1"/>
                        <a:pt x="2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</p:grpSp>
          <p:grpSp>
            <p:nvGrpSpPr>
              <p:cNvPr id="5" name="Group 4">
                <a:extLst>
                  <a:ext uri="{FF2B5EF4-FFF2-40B4-BE49-F238E27FC236}">
                    <a16:creationId xmlns:a16="http://schemas.microsoft.com/office/drawing/2014/main" id="{ED03A7A8-3A14-3F46-21D3-D6CFB4244370}"/>
                  </a:ext>
                </a:extLst>
              </p:cNvPr>
              <p:cNvGrpSpPr/>
              <p:nvPr/>
            </p:nvGrpSpPr>
            <p:grpSpPr>
              <a:xfrm>
                <a:off x="2236146" y="2676517"/>
                <a:ext cx="362801" cy="670451"/>
                <a:chOff x="857119" y="3203575"/>
                <a:chExt cx="698501" cy="1273175"/>
              </a:xfrm>
              <a:solidFill>
                <a:schemeClr val="tx1">
                  <a:lumMod val="95000"/>
                  <a:lumOff val="5000"/>
                </a:schemeClr>
              </a:solidFill>
            </p:grpSpPr>
            <p:sp>
              <p:nvSpPr>
                <p:cNvPr id="7" name="Freeform 68">
                  <a:extLst>
                    <a:ext uri="{FF2B5EF4-FFF2-40B4-BE49-F238E27FC236}">
                      <a16:creationId xmlns:a16="http://schemas.microsoft.com/office/drawing/2014/main" id="{76F41261-DD7A-8B7E-A801-9E66B9E785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1107" y="3203575"/>
                  <a:ext cx="147638" cy="203200"/>
                </a:xfrm>
                <a:custGeom>
                  <a:avLst/>
                  <a:gdLst>
                    <a:gd name="T0" fmla="*/ 25 w 39"/>
                    <a:gd name="T1" fmla="*/ 34 h 54"/>
                    <a:gd name="T2" fmla="*/ 38 w 39"/>
                    <a:gd name="T3" fmla="*/ 2 h 54"/>
                    <a:gd name="T4" fmla="*/ 11 w 39"/>
                    <a:gd name="T5" fmla="*/ 18 h 54"/>
                    <a:gd name="T6" fmla="*/ 1 w 39"/>
                    <a:gd name="T7" fmla="*/ 53 h 54"/>
                    <a:gd name="T8" fmla="*/ 25 w 39"/>
                    <a:gd name="T9" fmla="*/ 3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54">
                      <a:moveTo>
                        <a:pt x="25" y="34"/>
                      </a:moveTo>
                      <a:cubicBezTo>
                        <a:pt x="35" y="21"/>
                        <a:pt x="39" y="5"/>
                        <a:pt x="38" y="2"/>
                      </a:cubicBezTo>
                      <a:cubicBezTo>
                        <a:pt x="36" y="0"/>
                        <a:pt x="22" y="4"/>
                        <a:pt x="11" y="18"/>
                      </a:cubicBezTo>
                      <a:cubicBezTo>
                        <a:pt x="0" y="33"/>
                        <a:pt x="0" y="51"/>
                        <a:pt x="1" y="53"/>
                      </a:cubicBezTo>
                      <a:cubicBezTo>
                        <a:pt x="4" y="54"/>
                        <a:pt x="16" y="47"/>
                        <a:pt x="25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8" name="Freeform 69">
                  <a:extLst>
                    <a:ext uri="{FF2B5EF4-FFF2-40B4-BE49-F238E27FC236}">
                      <a16:creationId xmlns:a16="http://schemas.microsoft.com/office/drawing/2014/main" id="{144CB27C-A0E2-9769-4BA9-71EAAC297F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8395" y="3252788"/>
                  <a:ext cx="98425" cy="233362"/>
                </a:xfrm>
                <a:custGeom>
                  <a:avLst/>
                  <a:gdLst>
                    <a:gd name="T0" fmla="*/ 19 w 26"/>
                    <a:gd name="T1" fmla="*/ 60 h 62"/>
                    <a:gd name="T2" fmla="*/ 25 w 26"/>
                    <a:gd name="T3" fmla="*/ 25 h 62"/>
                    <a:gd name="T4" fmla="*/ 12 w 26"/>
                    <a:gd name="T5" fmla="*/ 2 h 62"/>
                    <a:gd name="T6" fmla="*/ 3 w 26"/>
                    <a:gd name="T7" fmla="*/ 40 h 62"/>
                    <a:gd name="T8" fmla="*/ 19 w 26"/>
                    <a:gd name="T9" fmla="*/ 6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2">
                      <a:moveTo>
                        <a:pt x="19" y="60"/>
                      </a:moveTo>
                      <a:cubicBezTo>
                        <a:pt x="22" y="58"/>
                        <a:pt x="26" y="41"/>
                        <a:pt x="25" y="25"/>
                      </a:cubicBezTo>
                      <a:cubicBezTo>
                        <a:pt x="24" y="9"/>
                        <a:pt x="16" y="0"/>
                        <a:pt x="12" y="2"/>
                      </a:cubicBezTo>
                      <a:cubicBezTo>
                        <a:pt x="9" y="4"/>
                        <a:pt x="0" y="24"/>
                        <a:pt x="3" y="40"/>
                      </a:cubicBezTo>
                      <a:cubicBezTo>
                        <a:pt x="6" y="56"/>
                        <a:pt x="17" y="62"/>
                        <a:pt x="1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9" name="Freeform 70">
                  <a:extLst>
                    <a:ext uri="{FF2B5EF4-FFF2-40B4-BE49-F238E27FC236}">
                      <a16:creationId xmlns:a16="http://schemas.microsoft.com/office/drawing/2014/main" id="{6450B9E8-676E-F307-3E35-4ED0E1E124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3482" y="3400425"/>
                  <a:ext cx="157163" cy="153987"/>
                </a:xfrm>
                <a:custGeom>
                  <a:avLst/>
                  <a:gdLst>
                    <a:gd name="T0" fmla="*/ 24 w 42"/>
                    <a:gd name="T1" fmla="*/ 33 h 41"/>
                    <a:gd name="T2" fmla="*/ 41 w 42"/>
                    <a:gd name="T3" fmla="*/ 7 h 41"/>
                    <a:gd name="T4" fmla="*/ 18 w 42"/>
                    <a:gd name="T5" fmla="*/ 7 h 41"/>
                    <a:gd name="T6" fmla="*/ 1 w 42"/>
                    <a:gd name="T7" fmla="*/ 36 h 41"/>
                    <a:gd name="T8" fmla="*/ 24 w 42"/>
                    <a:gd name="T9" fmla="*/ 3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41">
                      <a:moveTo>
                        <a:pt x="24" y="33"/>
                      </a:moveTo>
                      <a:cubicBezTo>
                        <a:pt x="35" y="25"/>
                        <a:pt x="42" y="11"/>
                        <a:pt x="41" y="7"/>
                      </a:cubicBezTo>
                      <a:cubicBezTo>
                        <a:pt x="41" y="5"/>
                        <a:pt x="30" y="0"/>
                        <a:pt x="18" y="7"/>
                      </a:cubicBezTo>
                      <a:cubicBezTo>
                        <a:pt x="6" y="15"/>
                        <a:pt x="0" y="33"/>
                        <a:pt x="1" y="36"/>
                      </a:cubicBezTo>
                      <a:cubicBezTo>
                        <a:pt x="2" y="39"/>
                        <a:pt x="14" y="41"/>
                        <a:pt x="24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0" name="Freeform 71">
                  <a:extLst>
                    <a:ext uri="{FF2B5EF4-FFF2-40B4-BE49-F238E27FC236}">
                      <a16:creationId xmlns:a16="http://schemas.microsoft.com/office/drawing/2014/main" id="{D4C1B339-8986-7EEE-F02B-F97B86E647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7119" y="3455988"/>
                  <a:ext cx="112713" cy="207962"/>
                </a:xfrm>
                <a:custGeom>
                  <a:avLst/>
                  <a:gdLst>
                    <a:gd name="T0" fmla="*/ 28 w 30"/>
                    <a:gd name="T1" fmla="*/ 53 h 55"/>
                    <a:gd name="T2" fmla="*/ 25 w 30"/>
                    <a:gd name="T3" fmla="*/ 19 h 55"/>
                    <a:gd name="T4" fmla="*/ 6 w 30"/>
                    <a:gd name="T5" fmla="*/ 3 h 55"/>
                    <a:gd name="T6" fmla="*/ 7 w 30"/>
                    <a:gd name="T7" fmla="*/ 40 h 55"/>
                    <a:gd name="T8" fmla="*/ 28 w 30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55">
                      <a:moveTo>
                        <a:pt x="28" y="53"/>
                      </a:moveTo>
                      <a:cubicBezTo>
                        <a:pt x="30" y="51"/>
                        <a:pt x="30" y="33"/>
                        <a:pt x="25" y="19"/>
                      </a:cubicBezTo>
                      <a:cubicBezTo>
                        <a:pt x="20" y="6"/>
                        <a:pt x="9" y="0"/>
                        <a:pt x="6" y="3"/>
                      </a:cubicBezTo>
                      <a:cubicBezTo>
                        <a:pt x="4" y="5"/>
                        <a:pt x="0" y="26"/>
                        <a:pt x="7" y="40"/>
                      </a:cubicBezTo>
                      <a:cubicBezTo>
                        <a:pt x="14" y="54"/>
                        <a:pt x="26" y="55"/>
                        <a:pt x="28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1" name="Freeform 72">
                  <a:extLst>
                    <a:ext uri="{FF2B5EF4-FFF2-40B4-BE49-F238E27FC236}">
                      <a16:creationId xmlns:a16="http://schemas.microsoft.com/office/drawing/2014/main" id="{019BB9E5-D758-2FFD-3AC2-BC300BC1CB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3482" y="3554413"/>
                  <a:ext cx="134938" cy="165100"/>
                </a:xfrm>
                <a:custGeom>
                  <a:avLst/>
                  <a:gdLst>
                    <a:gd name="T0" fmla="*/ 24 w 36"/>
                    <a:gd name="T1" fmla="*/ 32 h 44"/>
                    <a:gd name="T2" fmla="*/ 35 w 36"/>
                    <a:gd name="T3" fmla="*/ 4 h 44"/>
                    <a:gd name="T4" fmla="*/ 12 w 36"/>
                    <a:gd name="T5" fmla="*/ 10 h 44"/>
                    <a:gd name="T6" fmla="*/ 2 w 36"/>
                    <a:gd name="T7" fmla="*/ 41 h 44"/>
                    <a:gd name="T8" fmla="*/ 24 w 36"/>
                    <a:gd name="T9" fmla="*/ 32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44">
                      <a:moveTo>
                        <a:pt x="24" y="32"/>
                      </a:moveTo>
                      <a:cubicBezTo>
                        <a:pt x="33" y="21"/>
                        <a:pt x="36" y="7"/>
                        <a:pt x="35" y="4"/>
                      </a:cubicBezTo>
                      <a:cubicBezTo>
                        <a:pt x="34" y="1"/>
                        <a:pt x="22" y="0"/>
                        <a:pt x="12" y="10"/>
                      </a:cubicBezTo>
                      <a:cubicBezTo>
                        <a:pt x="2" y="20"/>
                        <a:pt x="0" y="39"/>
                        <a:pt x="2" y="41"/>
                      </a:cubicBezTo>
                      <a:cubicBezTo>
                        <a:pt x="4" y="44"/>
                        <a:pt x="16" y="42"/>
                        <a:pt x="24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2" name="Freeform 73">
                  <a:extLst>
                    <a:ext uri="{FF2B5EF4-FFF2-40B4-BE49-F238E27FC236}">
                      <a16:creationId xmlns:a16="http://schemas.microsoft.com/office/drawing/2014/main" id="{889653ED-EC11-99D4-B5DC-4FCC45EFD4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8232" y="3648075"/>
                  <a:ext cx="125413" cy="188912"/>
                </a:xfrm>
                <a:custGeom>
                  <a:avLst/>
                  <a:gdLst>
                    <a:gd name="T0" fmla="*/ 31 w 33"/>
                    <a:gd name="T1" fmla="*/ 47 h 50"/>
                    <a:gd name="T2" fmla="*/ 23 w 33"/>
                    <a:gd name="T3" fmla="*/ 16 h 50"/>
                    <a:gd name="T4" fmla="*/ 1 w 33"/>
                    <a:gd name="T5" fmla="*/ 3 h 50"/>
                    <a:gd name="T6" fmla="*/ 9 w 33"/>
                    <a:gd name="T7" fmla="*/ 38 h 50"/>
                    <a:gd name="T8" fmla="*/ 31 w 33"/>
                    <a:gd name="T9" fmla="*/ 47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50">
                      <a:moveTo>
                        <a:pt x="31" y="47"/>
                      </a:moveTo>
                      <a:cubicBezTo>
                        <a:pt x="33" y="44"/>
                        <a:pt x="30" y="28"/>
                        <a:pt x="23" y="16"/>
                      </a:cubicBezTo>
                      <a:cubicBezTo>
                        <a:pt x="15" y="3"/>
                        <a:pt x="4" y="0"/>
                        <a:pt x="1" y="3"/>
                      </a:cubicBezTo>
                      <a:cubicBezTo>
                        <a:pt x="0" y="6"/>
                        <a:pt x="0" y="26"/>
                        <a:pt x="9" y="38"/>
                      </a:cubicBezTo>
                      <a:cubicBezTo>
                        <a:pt x="18" y="50"/>
                        <a:pt x="30" y="50"/>
                        <a:pt x="31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3" name="Freeform 74">
                  <a:extLst>
                    <a:ext uri="{FF2B5EF4-FFF2-40B4-BE49-F238E27FC236}">
                      <a16:creationId xmlns:a16="http://schemas.microsoft.com/office/drawing/2014/main" id="{043EED71-D74A-BFFB-9352-C094534CB5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88882" y="3713163"/>
                  <a:ext cx="120650" cy="173037"/>
                </a:xfrm>
                <a:custGeom>
                  <a:avLst/>
                  <a:gdLst>
                    <a:gd name="T0" fmla="*/ 24 w 32"/>
                    <a:gd name="T1" fmla="*/ 30 h 46"/>
                    <a:gd name="T2" fmla="*/ 30 w 32"/>
                    <a:gd name="T3" fmla="*/ 2 h 46"/>
                    <a:gd name="T4" fmla="*/ 8 w 32"/>
                    <a:gd name="T5" fmla="*/ 12 h 46"/>
                    <a:gd name="T6" fmla="*/ 4 w 32"/>
                    <a:gd name="T7" fmla="*/ 43 h 46"/>
                    <a:gd name="T8" fmla="*/ 24 w 32"/>
                    <a:gd name="T9" fmla="*/ 3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46">
                      <a:moveTo>
                        <a:pt x="24" y="30"/>
                      </a:moveTo>
                      <a:cubicBezTo>
                        <a:pt x="31" y="19"/>
                        <a:pt x="32" y="4"/>
                        <a:pt x="30" y="2"/>
                      </a:cubicBezTo>
                      <a:cubicBezTo>
                        <a:pt x="28" y="0"/>
                        <a:pt x="16" y="0"/>
                        <a:pt x="8" y="12"/>
                      </a:cubicBezTo>
                      <a:cubicBezTo>
                        <a:pt x="0" y="23"/>
                        <a:pt x="2" y="41"/>
                        <a:pt x="4" y="43"/>
                      </a:cubicBezTo>
                      <a:cubicBezTo>
                        <a:pt x="6" y="46"/>
                        <a:pt x="18" y="42"/>
                        <a:pt x="24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4" name="Freeform 75">
                  <a:extLst>
                    <a:ext uri="{FF2B5EF4-FFF2-40B4-BE49-F238E27FC236}">
                      <a16:creationId xmlns:a16="http://schemas.microsoft.com/office/drawing/2014/main" id="{BA81E1BE-1C80-5F87-4DE6-F26447AFDA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8395" y="3833813"/>
                  <a:ext cx="150813" cy="168275"/>
                </a:xfrm>
                <a:custGeom>
                  <a:avLst/>
                  <a:gdLst>
                    <a:gd name="T0" fmla="*/ 39 w 40"/>
                    <a:gd name="T1" fmla="*/ 40 h 45"/>
                    <a:gd name="T2" fmla="*/ 25 w 40"/>
                    <a:gd name="T3" fmla="*/ 11 h 45"/>
                    <a:gd name="T4" fmla="*/ 2 w 40"/>
                    <a:gd name="T5" fmla="*/ 3 h 45"/>
                    <a:gd name="T6" fmla="*/ 15 w 40"/>
                    <a:gd name="T7" fmla="*/ 35 h 45"/>
                    <a:gd name="T8" fmla="*/ 39 w 40"/>
                    <a:gd name="T9" fmla="*/ 4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45">
                      <a:moveTo>
                        <a:pt x="39" y="40"/>
                      </a:moveTo>
                      <a:cubicBezTo>
                        <a:pt x="40" y="37"/>
                        <a:pt x="34" y="21"/>
                        <a:pt x="25" y="11"/>
                      </a:cubicBezTo>
                      <a:cubicBezTo>
                        <a:pt x="15" y="1"/>
                        <a:pt x="3" y="0"/>
                        <a:pt x="2" y="3"/>
                      </a:cubicBezTo>
                      <a:cubicBezTo>
                        <a:pt x="0" y="6"/>
                        <a:pt x="4" y="25"/>
                        <a:pt x="15" y="35"/>
                      </a:cubicBezTo>
                      <a:cubicBezTo>
                        <a:pt x="26" y="45"/>
                        <a:pt x="38" y="42"/>
                        <a:pt x="39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5" name="Freeform 76">
                  <a:extLst>
                    <a:ext uri="{FF2B5EF4-FFF2-40B4-BE49-F238E27FC236}">
                      <a16:creationId xmlns:a16="http://schemas.microsoft.com/office/drawing/2014/main" id="{972DBA0E-A38E-079C-D575-5E8E0BB978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41270" y="3856038"/>
                  <a:ext cx="109538" cy="176212"/>
                </a:xfrm>
                <a:custGeom>
                  <a:avLst/>
                  <a:gdLst>
                    <a:gd name="T0" fmla="*/ 7 w 29"/>
                    <a:gd name="T1" fmla="*/ 45 h 47"/>
                    <a:gd name="T2" fmla="*/ 25 w 29"/>
                    <a:gd name="T3" fmla="*/ 29 h 47"/>
                    <a:gd name="T4" fmla="*/ 26 w 29"/>
                    <a:gd name="T5" fmla="*/ 1 h 47"/>
                    <a:gd name="T6" fmla="*/ 6 w 29"/>
                    <a:gd name="T7" fmla="*/ 15 h 47"/>
                    <a:gd name="T8" fmla="*/ 7 w 29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47">
                      <a:moveTo>
                        <a:pt x="7" y="45"/>
                      </a:moveTo>
                      <a:cubicBezTo>
                        <a:pt x="10" y="47"/>
                        <a:pt x="20" y="41"/>
                        <a:pt x="25" y="29"/>
                      </a:cubicBezTo>
                      <a:cubicBezTo>
                        <a:pt x="29" y="17"/>
                        <a:pt x="28" y="3"/>
                        <a:pt x="26" y="1"/>
                      </a:cubicBezTo>
                      <a:cubicBezTo>
                        <a:pt x="24" y="0"/>
                        <a:pt x="12" y="2"/>
                        <a:pt x="6" y="15"/>
                      </a:cubicBezTo>
                      <a:cubicBezTo>
                        <a:pt x="0" y="27"/>
                        <a:pt x="5" y="44"/>
                        <a:pt x="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6" name="Freeform 77">
                  <a:extLst>
                    <a:ext uri="{FF2B5EF4-FFF2-40B4-BE49-F238E27FC236}">
                      <a16:creationId xmlns:a16="http://schemas.microsoft.com/office/drawing/2014/main" id="{33005ECE-0020-746B-412D-54EFF22636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3482" y="3998913"/>
                  <a:ext cx="165100" cy="153987"/>
                </a:xfrm>
                <a:custGeom>
                  <a:avLst/>
                  <a:gdLst>
                    <a:gd name="T0" fmla="*/ 44 w 44"/>
                    <a:gd name="T1" fmla="*/ 33 h 41"/>
                    <a:gd name="T2" fmla="*/ 25 w 44"/>
                    <a:gd name="T3" fmla="*/ 8 h 41"/>
                    <a:gd name="T4" fmla="*/ 1 w 44"/>
                    <a:gd name="T5" fmla="*/ 4 h 41"/>
                    <a:gd name="T6" fmla="*/ 20 w 44"/>
                    <a:gd name="T7" fmla="*/ 33 h 41"/>
                    <a:gd name="T8" fmla="*/ 44 w 44"/>
                    <a:gd name="T9" fmla="*/ 3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41">
                      <a:moveTo>
                        <a:pt x="44" y="33"/>
                      </a:moveTo>
                      <a:cubicBezTo>
                        <a:pt x="44" y="30"/>
                        <a:pt x="36" y="16"/>
                        <a:pt x="25" y="8"/>
                      </a:cubicBezTo>
                      <a:cubicBezTo>
                        <a:pt x="14" y="0"/>
                        <a:pt x="2" y="1"/>
                        <a:pt x="1" y="4"/>
                      </a:cubicBezTo>
                      <a:cubicBezTo>
                        <a:pt x="0" y="7"/>
                        <a:pt x="7" y="25"/>
                        <a:pt x="20" y="33"/>
                      </a:cubicBezTo>
                      <a:cubicBezTo>
                        <a:pt x="32" y="41"/>
                        <a:pt x="43" y="36"/>
                        <a:pt x="44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7" name="Freeform 78">
                  <a:extLst>
                    <a:ext uri="{FF2B5EF4-FFF2-40B4-BE49-F238E27FC236}">
                      <a16:creationId xmlns:a16="http://schemas.microsoft.com/office/drawing/2014/main" id="{6B53E226-DF7A-B089-C307-6249DC82ED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20645" y="3983038"/>
                  <a:ext cx="101600" cy="180975"/>
                </a:xfrm>
                <a:custGeom>
                  <a:avLst/>
                  <a:gdLst>
                    <a:gd name="T0" fmla="*/ 10 w 27"/>
                    <a:gd name="T1" fmla="*/ 47 h 48"/>
                    <a:gd name="T2" fmla="*/ 25 w 27"/>
                    <a:gd name="T3" fmla="*/ 28 h 48"/>
                    <a:gd name="T4" fmla="*/ 21 w 27"/>
                    <a:gd name="T5" fmla="*/ 1 h 48"/>
                    <a:gd name="T6" fmla="*/ 4 w 27"/>
                    <a:gd name="T7" fmla="*/ 17 h 48"/>
                    <a:gd name="T8" fmla="*/ 10 w 27"/>
                    <a:gd name="T9" fmla="*/ 47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48">
                      <a:moveTo>
                        <a:pt x="10" y="47"/>
                      </a:moveTo>
                      <a:cubicBezTo>
                        <a:pt x="13" y="48"/>
                        <a:pt x="22" y="41"/>
                        <a:pt x="25" y="28"/>
                      </a:cubicBezTo>
                      <a:cubicBezTo>
                        <a:pt x="27" y="16"/>
                        <a:pt x="24" y="3"/>
                        <a:pt x="21" y="1"/>
                      </a:cubicBezTo>
                      <a:cubicBezTo>
                        <a:pt x="19" y="0"/>
                        <a:pt x="7" y="5"/>
                        <a:pt x="4" y="17"/>
                      </a:cubicBezTo>
                      <a:cubicBezTo>
                        <a:pt x="0" y="30"/>
                        <a:pt x="8" y="46"/>
                        <a:pt x="10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8" name="Freeform 79">
                  <a:extLst>
                    <a:ext uri="{FF2B5EF4-FFF2-40B4-BE49-F238E27FC236}">
                      <a16:creationId xmlns:a16="http://schemas.microsoft.com/office/drawing/2014/main" id="{1D7C7914-5DB7-F4FF-95EF-61CF65742C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3970" y="4141788"/>
                  <a:ext cx="176213" cy="136525"/>
                </a:xfrm>
                <a:custGeom>
                  <a:avLst/>
                  <a:gdLst>
                    <a:gd name="T0" fmla="*/ 47 w 47"/>
                    <a:gd name="T1" fmla="*/ 27 h 36"/>
                    <a:gd name="T2" fmla="*/ 25 w 47"/>
                    <a:gd name="T3" fmla="*/ 6 h 36"/>
                    <a:gd name="T4" fmla="*/ 1 w 47"/>
                    <a:gd name="T5" fmla="*/ 7 h 36"/>
                    <a:gd name="T6" fmla="*/ 24 w 47"/>
                    <a:gd name="T7" fmla="*/ 31 h 36"/>
                    <a:gd name="T8" fmla="*/ 47 w 47"/>
                    <a:gd name="T9" fmla="*/ 27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36">
                      <a:moveTo>
                        <a:pt x="47" y="27"/>
                      </a:moveTo>
                      <a:cubicBezTo>
                        <a:pt x="47" y="24"/>
                        <a:pt x="37" y="12"/>
                        <a:pt x="25" y="6"/>
                      </a:cubicBezTo>
                      <a:cubicBezTo>
                        <a:pt x="13" y="0"/>
                        <a:pt x="1" y="3"/>
                        <a:pt x="1" y="7"/>
                      </a:cubicBezTo>
                      <a:cubicBezTo>
                        <a:pt x="0" y="10"/>
                        <a:pt x="10" y="26"/>
                        <a:pt x="24" y="31"/>
                      </a:cubicBezTo>
                      <a:cubicBezTo>
                        <a:pt x="37" y="36"/>
                        <a:pt x="47" y="29"/>
                        <a:pt x="47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9" name="Freeform 80">
                  <a:extLst>
                    <a:ext uri="{FF2B5EF4-FFF2-40B4-BE49-F238E27FC236}">
                      <a16:creationId xmlns:a16="http://schemas.microsoft.com/office/drawing/2014/main" id="{C581F442-5572-9E4F-0ACE-C0E3A5EF2C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2245" y="4097338"/>
                  <a:ext cx="90488" cy="180975"/>
                </a:xfrm>
                <a:custGeom>
                  <a:avLst/>
                  <a:gdLst>
                    <a:gd name="T0" fmla="*/ 12 w 24"/>
                    <a:gd name="T1" fmla="*/ 47 h 48"/>
                    <a:gd name="T2" fmla="*/ 23 w 24"/>
                    <a:gd name="T3" fmla="*/ 26 h 48"/>
                    <a:gd name="T4" fmla="*/ 15 w 24"/>
                    <a:gd name="T5" fmla="*/ 1 h 48"/>
                    <a:gd name="T6" fmla="*/ 1 w 24"/>
                    <a:gd name="T7" fmla="*/ 19 h 48"/>
                    <a:gd name="T8" fmla="*/ 12 w 24"/>
                    <a:gd name="T9" fmla="*/ 47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48">
                      <a:moveTo>
                        <a:pt x="12" y="47"/>
                      </a:moveTo>
                      <a:cubicBezTo>
                        <a:pt x="15" y="48"/>
                        <a:pt x="23" y="39"/>
                        <a:pt x="23" y="26"/>
                      </a:cubicBezTo>
                      <a:cubicBezTo>
                        <a:pt x="24" y="13"/>
                        <a:pt x="18" y="2"/>
                        <a:pt x="15" y="1"/>
                      </a:cubicBezTo>
                      <a:cubicBezTo>
                        <a:pt x="13" y="0"/>
                        <a:pt x="3" y="6"/>
                        <a:pt x="1" y="19"/>
                      </a:cubicBezTo>
                      <a:cubicBezTo>
                        <a:pt x="0" y="33"/>
                        <a:pt x="10" y="46"/>
                        <a:pt x="12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20" name="Freeform 81">
                  <a:extLst>
                    <a:ext uri="{FF2B5EF4-FFF2-40B4-BE49-F238E27FC236}">
                      <a16:creationId xmlns:a16="http://schemas.microsoft.com/office/drawing/2014/main" id="{3DF454B3-6733-1C8C-F2FF-9F31B6F7CC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1920" y="4273550"/>
                  <a:ext cx="188913" cy="117475"/>
                </a:xfrm>
                <a:custGeom>
                  <a:avLst/>
                  <a:gdLst>
                    <a:gd name="T0" fmla="*/ 49 w 50"/>
                    <a:gd name="T1" fmla="*/ 20 h 31"/>
                    <a:gd name="T2" fmla="*/ 24 w 50"/>
                    <a:gd name="T3" fmla="*/ 3 h 31"/>
                    <a:gd name="T4" fmla="*/ 0 w 50"/>
                    <a:gd name="T5" fmla="*/ 8 h 31"/>
                    <a:gd name="T6" fmla="*/ 27 w 50"/>
                    <a:gd name="T7" fmla="*/ 28 h 31"/>
                    <a:gd name="T8" fmla="*/ 49 w 50"/>
                    <a:gd name="T9" fmla="*/ 2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31">
                      <a:moveTo>
                        <a:pt x="49" y="20"/>
                      </a:moveTo>
                      <a:cubicBezTo>
                        <a:pt x="49" y="16"/>
                        <a:pt x="37" y="7"/>
                        <a:pt x="24" y="3"/>
                      </a:cubicBezTo>
                      <a:cubicBezTo>
                        <a:pt x="11" y="0"/>
                        <a:pt x="0" y="5"/>
                        <a:pt x="0" y="8"/>
                      </a:cubicBezTo>
                      <a:cubicBezTo>
                        <a:pt x="0" y="11"/>
                        <a:pt x="13" y="25"/>
                        <a:pt x="27" y="28"/>
                      </a:cubicBezTo>
                      <a:cubicBezTo>
                        <a:pt x="41" y="31"/>
                        <a:pt x="50" y="22"/>
                        <a:pt x="49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21" name="Freeform 82">
                  <a:extLst>
                    <a:ext uri="{FF2B5EF4-FFF2-40B4-BE49-F238E27FC236}">
                      <a16:creationId xmlns:a16="http://schemas.microsoft.com/office/drawing/2014/main" id="{20475AB1-542D-E880-BAF5-2F380271E5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28607" y="4194175"/>
                  <a:ext cx="98425" cy="177800"/>
                </a:xfrm>
                <a:custGeom>
                  <a:avLst/>
                  <a:gdLst>
                    <a:gd name="T0" fmla="*/ 17 w 26"/>
                    <a:gd name="T1" fmla="*/ 46 h 47"/>
                    <a:gd name="T2" fmla="*/ 24 w 26"/>
                    <a:gd name="T3" fmla="*/ 24 h 47"/>
                    <a:gd name="T4" fmla="*/ 11 w 26"/>
                    <a:gd name="T5" fmla="*/ 1 h 47"/>
                    <a:gd name="T6" fmla="*/ 1 w 26"/>
                    <a:gd name="T7" fmla="*/ 22 h 47"/>
                    <a:gd name="T8" fmla="*/ 17 w 26"/>
                    <a:gd name="T9" fmla="*/ 46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47">
                      <a:moveTo>
                        <a:pt x="17" y="46"/>
                      </a:moveTo>
                      <a:cubicBezTo>
                        <a:pt x="20" y="47"/>
                        <a:pt x="26" y="36"/>
                        <a:pt x="24" y="24"/>
                      </a:cubicBezTo>
                      <a:cubicBezTo>
                        <a:pt x="22" y="12"/>
                        <a:pt x="14" y="1"/>
                        <a:pt x="11" y="1"/>
                      </a:cubicBezTo>
                      <a:cubicBezTo>
                        <a:pt x="9" y="0"/>
                        <a:pt x="0" y="9"/>
                        <a:pt x="1" y="22"/>
                      </a:cubicBezTo>
                      <a:cubicBezTo>
                        <a:pt x="2" y="35"/>
                        <a:pt x="14" y="47"/>
                        <a:pt x="1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22" name="Freeform 83">
                  <a:extLst>
                    <a:ext uri="{FF2B5EF4-FFF2-40B4-BE49-F238E27FC236}">
                      <a16:creationId xmlns:a16="http://schemas.microsoft.com/office/drawing/2014/main" id="{D72DE2C1-9886-2ABE-2225-4AE39E9E8C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7332" y="4383088"/>
                  <a:ext cx="200025" cy="93662"/>
                </a:xfrm>
                <a:custGeom>
                  <a:avLst/>
                  <a:gdLst>
                    <a:gd name="T0" fmla="*/ 23 w 53"/>
                    <a:gd name="T1" fmla="*/ 1 h 25"/>
                    <a:gd name="T2" fmla="*/ 1 w 53"/>
                    <a:gd name="T3" fmla="*/ 11 h 25"/>
                    <a:gd name="T4" fmla="*/ 31 w 53"/>
                    <a:gd name="T5" fmla="*/ 25 h 25"/>
                    <a:gd name="T6" fmla="*/ 52 w 53"/>
                    <a:gd name="T7" fmla="*/ 13 h 25"/>
                    <a:gd name="T8" fmla="*/ 23 w 53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25">
                      <a:moveTo>
                        <a:pt x="23" y="1"/>
                      </a:moveTo>
                      <a:cubicBezTo>
                        <a:pt x="9" y="0"/>
                        <a:pt x="0" y="7"/>
                        <a:pt x="1" y="11"/>
                      </a:cubicBezTo>
                      <a:cubicBezTo>
                        <a:pt x="1" y="13"/>
                        <a:pt x="16" y="25"/>
                        <a:pt x="31" y="25"/>
                      </a:cubicBezTo>
                      <a:cubicBezTo>
                        <a:pt x="46" y="25"/>
                        <a:pt x="53" y="15"/>
                        <a:pt x="52" y="13"/>
                      </a:cubicBezTo>
                      <a:cubicBezTo>
                        <a:pt x="50" y="10"/>
                        <a:pt x="37" y="2"/>
                        <a:pt x="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23" name="Freeform 84">
                  <a:extLst>
                    <a:ext uri="{FF2B5EF4-FFF2-40B4-BE49-F238E27FC236}">
                      <a16:creationId xmlns:a16="http://schemas.microsoft.com/office/drawing/2014/main" id="{A47A7860-C225-1463-3DB1-78E399541F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38145" y="4278313"/>
                  <a:ext cx="117475" cy="168275"/>
                </a:xfrm>
                <a:custGeom>
                  <a:avLst/>
                  <a:gdLst>
                    <a:gd name="T0" fmla="*/ 27 w 31"/>
                    <a:gd name="T1" fmla="*/ 21 h 45"/>
                    <a:gd name="T2" fmla="*/ 10 w 31"/>
                    <a:gd name="T3" fmla="*/ 0 h 45"/>
                    <a:gd name="T4" fmla="*/ 4 w 31"/>
                    <a:gd name="T5" fmla="*/ 23 h 45"/>
                    <a:gd name="T6" fmla="*/ 24 w 31"/>
                    <a:gd name="T7" fmla="*/ 45 h 45"/>
                    <a:gd name="T8" fmla="*/ 27 w 31"/>
                    <a:gd name="T9" fmla="*/ 21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45">
                      <a:moveTo>
                        <a:pt x="27" y="21"/>
                      </a:moveTo>
                      <a:cubicBezTo>
                        <a:pt x="22" y="9"/>
                        <a:pt x="13" y="0"/>
                        <a:pt x="10" y="0"/>
                      </a:cubicBezTo>
                      <a:cubicBezTo>
                        <a:pt x="8" y="1"/>
                        <a:pt x="0" y="10"/>
                        <a:pt x="4" y="23"/>
                      </a:cubicBezTo>
                      <a:cubicBezTo>
                        <a:pt x="7" y="36"/>
                        <a:pt x="22" y="45"/>
                        <a:pt x="24" y="45"/>
                      </a:cubicBezTo>
                      <a:cubicBezTo>
                        <a:pt x="27" y="44"/>
                        <a:pt x="31" y="33"/>
                        <a:pt x="27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</p:grpSp>
        </p:grp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CA00F390-6BE4-EEB9-3A64-CA6C8C55CD89}"/>
                </a:ext>
              </a:extLst>
            </p:cNvPr>
            <p:cNvSpPr/>
            <p:nvPr/>
          </p:nvSpPr>
          <p:spPr>
            <a:xfrm>
              <a:off x="2555486" y="2245639"/>
              <a:ext cx="426889" cy="40826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36000" rIns="0" bIns="0" rtlCol="0" anchor="ctr">
              <a:noAutofit/>
            </a:bodyPr>
            <a:lstStyle/>
            <a:p>
              <a:pPr lvl="0" algn="ctr"/>
              <a:r>
                <a:rPr lang="en-IN" sz="40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j-lt"/>
                </a:rPr>
                <a:t>2</a:t>
              </a:r>
            </a:p>
          </p:txBody>
        </p: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id="{2D03D382-D366-9912-9F30-BED1211915EE}"/>
              </a:ext>
            </a:extLst>
          </p:cNvPr>
          <p:cNvSpPr txBox="1"/>
          <p:nvPr/>
        </p:nvSpPr>
        <p:spPr>
          <a:xfrm>
            <a:off x="1266206" y="3473390"/>
            <a:ext cx="3007670" cy="648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6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Lorem ipsum dolor sit amet. Qui sint neque a velit modi quo numquam.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C9B2D76F-14F2-5AAA-3CC9-E58763C3DE89}"/>
              </a:ext>
            </a:extLst>
          </p:cNvPr>
          <p:cNvSpPr txBox="1"/>
          <p:nvPr/>
        </p:nvSpPr>
        <p:spPr>
          <a:xfrm>
            <a:off x="1635772" y="3065356"/>
            <a:ext cx="22685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Position Two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B9C02B37-8AFF-0991-D4A0-B2B97521C378}"/>
              </a:ext>
            </a:extLst>
          </p:cNvPr>
          <p:cNvGrpSpPr/>
          <p:nvPr/>
        </p:nvGrpSpPr>
        <p:grpSpPr>
          <a:xfrm>
            <a:off x="5562105" y="976212"/>
            <a:ext cx="1067790" cy="677974"/>
            <a:chOff x="5562105" y="976212"/>
            <a:chExt cx="1067790" cy="677974"/>
          </a:xfrm>
        </p:grpSpPr>
        <p:grpSp>
          <p:nvGrpSpPr>
            <p:cNvPr id="128" name="Group 127">
              <a:extLst>
                <a:ext uri="{FF2B5EF4-FFF2-40B4-BE49-F238E27FC236}">
                  <a16:creationId xmlns:a16="http://schemas.microsoft.com/office/drawing/2014/main" id="{53C9E36E-2A7D-AADF-E9E0-BCBDEDF7DC00}"/>
                </a:ext>
              </a:extLst>
            </p:cNvPr>
            <p:cNvGrpSpPr/>
            <p:nvPr/>
          </p:nvGrpSpPr>
          <p:grpSpPr>
            <a:xfrm>
              <a:off x="5562105" y="976212"/>
              <a:ext cx="1067790" cy="677974"/>
              <a:chOff x="5562105" y="1459319"/>
              <a:chExt cx="1067790" cy="677974"/>
            </a:xfrm>
          </p:grpSpPr>
          <p:grpSp>
            <p:nvGrpSpPr>
              <p:cNvPr id="46" name="Group 45">
                <a:extLst>
                  <a:ext uri="{FF2B5EF4-FFF2-40B4-BE49-F238E27FC236}">
                    <a16:creationId xmlns:a16="http://schemas.microsoft.com/office/drawing/2014/main" id="{3A41DF0F-5B8A-5ACD-F2A9-2A897D23D6D5}"/>
                  </a:ext>
                </a:extLst>
              </p:cNvPr>
              <p:cNvGrpSpPr/>
              <p:nvPr/>
            </p:nvGrpSpPr>
            <p:grpSpPr>
              <a:xfrm>
                <a:off x="6269567" y="1459319"/>
                <a:ext cx="360328" cy="670451"/>
                <a:chOff x="2219195" y="3189288"/>
                <a:chExt cx="693738" cy="1273175"/>
              </a:xfrm>
              <a:solidFill>
                <a:schemeClr val="tx1">
                  <a:lumMod val="95000"/>
                  <a:lumOff val="5000"/>
                </a:schemeClr>
              </a:solidFill>
            </p:grpSpPr>
            <p:sp>
              <p:nvSpPr>
                <p:cNvPr id="66" name="Freeform 51">
                  <a:extLst>
                    <a:ext uri="{FF2B5EF4-FFF2-40B4-BE49-F238E27FC236}">
                      <a16:creationId xmlns:a16="http://schemas.microsoft.com/office/drawing/2014/main" id="{BA04BAC2-6971-0FD8-646D-AA317845F1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14482" y="3189288"/>
                  <a:ext cx="147638" cy="203200"/>
                </a:xfrm>
                <a:custGeom>
                  <a:avLst/>
                  <a:gdLst>
                    <a:gd name="T0" fmla="*/ 38 w 39"/>
                    <a:gd name="T1" fmla="*/ 53 h 54"/>
                    <a:gd name="T2" fmla="*/ 28 w 39"/>
                    <a:gd name="T3" fmla="*/ 18 h 54"/>
                    <a:gd name="T4" fmla="*/ 1 w 39"/>
                    <a:gd name="T5" fmla="*/ 2 h 54"/>
                    <a:gd name="T6" fmla="*/ 14 w 39"/>
                    <a:gd name="T7" fmla="*/ 34 h 54"/>
                    <a:gd name="T8" fmla="*/ 38 w 39"/>
                    <a:gd name="T9" fmla="*/ 53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54">
                      <a:moveTo>
                        <a:pt x="38" y="53"/>
                      </a:moveTo>
                      <a:cubicBezTo>
                        <a:pt x="39" y="51"/>
                        <a:pt x="39" y="33"/>
                        <a:pt x="28" y="18"/>
                      </a:cubicBezTo>
                      <a:cubicBezTo>
                        <a:pt x="17" y="4"/>
                        <a:pt x="2" y="0"/>
                        <a:pt x="1" y="2"/>
                      </a:cubicBezTo>
                      <a:cubicBezTo>
                        <a:pt x="0" y="5"/>
                        <a:pt x="4" y="21"/>
                        <a:pt x="14" y="34"/>
                      </a:cubicBezTo>
                      <a:cubicBezTo>
                        <a:pt x="23" y="47"/>
                        <a:pt x="35" y="54"/>
                        <a:pt x="38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67" name="Freeform 52">
                  <a:extLst>
                    <a:ext uri="{FF2B5EF4-FFF2-40B4-BE49-F238E27FC236}">
                      <a16:creationId xmlns:a16="http://schemas.microsoft.com/office/drawing/2014/main" id="{F9522EC3-8754-5F7B-5318-57CD8DC5CD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76407" y="3238500"/>
                  <a:ext cx="98425" cy="233362"/>
                </a:xfrm>
                <a:custGeom>
                  <a:avLst/>
                  <a:gdLst>
                    <a:gd name="T0" fmla="*/ 23 w 26"/>
                    <a:gd name="T1" fmla="*/ 40 h 62"/>
                    <a:gd name="T2" fmla="*/ 14 w 26"/>
                    <a:gd name="T3" fmla="*/ 2 h 62"/>
                    <a:gd name="T4" fmla="*/ 1 w 26"/>
                    <a:gd name="T5" fmla="*/ 25 h 62"/>
                    <a:gd name="T6" fmla="*/ 7 w 26"/>
                    <a:gd name="T7" fmla="*/ 60 h 62"/>
                    <a:gd name="T8" fmla="*/ 23 w 26"/>
                    <a:gd name="T9" fmla="*/ 4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2">
                      <a:moveTo>
                        <a:pt x="23" y="40"/>
                      </a:moveTo>
                      <a:cubicBezTo>
                        <a:pt x="26" y="24"/>
                        <a:pt x="17" y="4"/>
                        <a:pt x="14" y="2"/>
                      </a:cubicBezTo>
                      <a:cubicBezTo>
                        <a:pt x="10" y="0"/>
                        <a:pt x="2" y="9"/>
                        <a:pt x="1" y="25"/>
                      </a:cubicBezTo>
                      <a:cubicBezTo>
                        <a:pt x="0" y="41"/>
                        <a:pt x="4" y="58"/>
                        <a:pt x="7" y="60"/>
                      </a:cubicBezTo>
                      <a:cubicBezTo>
                        <a:pt x="9" y="62"/>
                        <a:pt x="20" y="56"/>
                        <a:pt x="23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68" name="Freeform 53">
                  <a:extLst>
                    <a:ext uri="{FF2B5EF4-FFF2-40B4-BE49-F238E27FC236}">
                      <a16:creationId xmlns:a16="http://schemas.microsoft.com/office/drawing/2014/main" id="{5B0A8E54-A89F-4424-0D5E-F58F4E0D7E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52582" y="3384550"/>
                  <a:ext cx="158750" cy="153987"/>
                </a:xfrm>
                <a:custGeom>
                  <a:avLst/>
                  <a:gdLst>
                    <a:gd name="T0" fmla="*/ 24 w 42"/>
                    <a:gd name="T1" fmla="*/ 7 h 41"/>
                    <a:gd name="T2" fmla="*/ 0 w 42"/>
                    <a:gd name="T3" fmla="*/ 7 h 41"/>
                    <a:gd name="T4" fmla="*/ 18 w 42"/>
                    <a:gd name="T5" fmla="*/ 33 h 41"/>
                    <a:gd name="T6" fmla="*/ 41 w 42"/>
                    <a:gd name="T7" fmla="*/ 36 h 41"/>
                    <a:gd name="T8" fmla="*/ 24 w 42"/>
                    <a:gd name="T9" fmla="*/ 7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41">
                      <a:moveTo>
                        <a:pt x="24" y="7"/>
                      </a:moveTo>
                      <a:cubicBezTo>
                        <a:pt x="12" y="0"/>
                        <a:pt x="1" y="5"/>
                        <a:pt x="0" y="7"/>
                      </a:cubicBezTo>
                      <a:cubicBezTo>
                        <a:pt x="0" y="11"/>
                        <a:pt x="7" y="25"/>
                        <a:pt x="18" y="33"/>
                      </a:cubicBezTo>
                      <a:cubicBezTo>
                        <a:pt x="28" y="41"/>
                        <a:pt x="40" y="39"/>
                        <a:pt x="41" y="36"/>
                      </a:cubicBezTo>
                      <a:cubicBezTo>
                        <a:pt x="42" y="33"/>
                        <a:pt x="36" y="15"/>
                        <a:pt x="24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69" name="Freeform 54">
                  <a:extLst>
                    <a:ext uri="{FF2B5EF4-FFF2-40B4-BE49-F238E27FC236}">
                      <a16:creationId xmlns:a16="http://schemas.microsoft.com/office/drawing/2014/main" id="{2F9969E6-2D56-F24A-C61A-7A3150B46F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03395" y="3441700"/>
                  <a:ext cx="109538" cy="206375"/>
                </a:xfrm>
                <a:custGeom>
                  <a:avLst/>
                  <a:gdLst>
                    <a:gd name="T0" fmla="*/ 5 w 29"/>
                    <a:gd name="T1" fmla="*/ 19 h 55"/>
                    <a:gd name="T2" fmla="*/ 2 w 29"/>
                    <a:gd name="T3" fmla="*/ 53 h 55"/>
                    <a:gd name="T4" fmla="*/ 23 w 29"/>
                    <a:gd name="T5" fmla="*/ 40 h 55"/>
                    <a:gd name="T6" fmla="*/ 23 w 29"/>
                    <a:gd name="T7" fmla="*/ 3 h 55"/>
                    <a:gd name="T8" fmla="*/ 5 w 29"/>
                    <a:gd name="T9" fmla="*/ 19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55">
                      <a:moveTo>
                        <a:pt x="5" y="19"/>
                      </a:moveTo>
                      <a:cubicBezTo>
                        <a:pt x="0" y="33"/>
                        <a:pt x="0" y="51"/>
                        <a:pt x="2" y="53"/>
                      </a:cubicBezTo>
                      <a:cubicBezTo>
                        <a:pt x="4" y="55"/>
                        <a:pt x="16" y="54"/>
                        <a:pt x="23" y="40"/>
                      </a:cubicBezTo>
                      <a:cubicBezTo>
                        <a:pt x="29" y="26"/>
                        <a:pt x="26" y="5"/>
                        <a:pt x="23" y="3"/>
                      </a:cubicBezTo>
                      <a:cubicBezTo>
                        <a:pt x="20" y="0"/>
                        <a:pt x="10" y="6"/>
                        <a:pt x="5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70" name="Freeform 55">
                  <a:extLst>
                    <a:ext uri="{FF2B5EF4-FFF2-40B4-BE49-F238E27FC236}">
                      <a16:creationId xmlns:a16="http://schemas.microsoft.com/office/drawing/2014/main" id="{BE192594-D681-C77E-DC6F-72BC605DDD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74807" y="3538538"/>
                  <a:ext cx="136525" cy="166687"/>
                </a:xfrm>
                <a:custGeom>
                  <a:avLst/>
                  <a:gdLst>
                    <a:gd name="T0" fmla="*/ 34 w 36"/>
                    <a:gd name="T1" fmla="*/ 41 h 44"/>
                    <a:gd name="T2" fmla="*/ 24 w 36"/>
                    <a:gd name="T3" fmla="*/ 10 h 44"/>
                    <a:gd name="T4" fmla="*/ 1 w 36"/>
                    <a:gd name="T5" fmla="*/ 4 h 44"/>
                    <a:gd name="T6" fmla="*/ 12 w 36"/>
                    <a:gd name="T7" fmla="*/ 32 h 44"/>
                    <a:gd name="T8" fmla="*/ 34 w 36"/>
                    <a:gd name="T9" fmla="*/ 41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44">
                      <a:moveTo>
                        <a:pt x="34" y="41"/>
                      </a:moveTo>
                      <a:cubicBezTo>
                        <a:pt x="36" y="39"/>
                        <a:pt x="34" y="20"/>
                        <a:pt x="24" y="10"/>
                      </a:cubicBezTo>
                      <a:cubicBezTo>
                        <a:pt x="14" y="0"/>
                        <a:pt x="2" y="1"/>
                        <a:pt x="1" y="4"/>
                      </a:cubicBezTo>
                      <a:cubicBezTo>
                        <a:pt x="0" y="7"/>
                        <a:pt x="3" y="21"/>
                        <a:pt x="12" y="32"/>
                      </a:cubicBezTo>
                      <a:cubicBezTo>
                        <a:pt x="20" y="42"/>
                        <a:pt x="32" y="44"/>
                        <a:pt x="34" y="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71" name="Freeform 56">
                  <a:extLst>
                    <a:ext uri="{FF2B5EF4-FFF2-40B4-BE49-F238E27FC236}">
                      <a16:creationId xmlns:a16="http://schemas.microsoft.com/office/drawing/2014/main" id="{45A8B230-C330-0C16-CF05-32C7E8EF54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1170" y="3633788"/>
                  <a:ext cx="123825" cy="187325"/>
                </a:xfrm>
                <a:custGeom>
                  <a:avLst/>
                  <a:gdLst>
                    <a:gd name="T0" fmla="*/ 10 w 33"/>
                    <a:gd name="T1" fmla="*/ 16 h 50"/>
                    <a:gd name="T2" fmla="*/ 2 w 33"/>
                    <a:gd name="T3" fmla="*/ 47 h 50"/>
                    <a:gd name="T4" fmla="*/ 24 w 33"/>
                    <a:gd name="T5" fmla="*/ 38 h 50"/>
                    <a:gd name="T6" fmla="*/ 31 w 33"/>
                    <a:gd name="T7" fmla="*/ 3 h 50"/>
                    <a:gd name="T8" fmla="*/ 10 w 33"/>
                    <a:gd name="T9" fmla="*/ 16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50">
                      <a:moveTo>
                        <a:pt x="10" y="16"/>
                      </a:moveTo>
                      <a:cubicBezTo>
                        <a:pt x="3" y="28"/>
                        <a:pt x="0" y="44"/>
                        <a:pt x="2" y="47"/>
                      </a:cubicBezTo>
                      <a:cubicBezTo>
                        <a:pt x="3" y="50"/>
                        <a:pt x="15" y="50"/>
                        <a:pt x="24" y="38"/>
                      </a:cubicBezTo>
                      <a:cubicBezTo>
                        <a:pt x="33" y="26"/>
                        <a:pt x="33" y="6"/>
                        <a:pt x="31" y="3"/>
                      </a:cubicBezTo>
                      <a:cubicBezTo>
                        <a:pt x="29" y="0"/>
                        <a:pt x="18" y="3"/>
                        <a:pt x="10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72" name="Freeform 57">
                  <a:extLst>
                    <a:ext uri="{FF2B5EF4-FFF2-40B4-BE49-F238E27FC236}">
                      <a16:creationId xmlns:a16="http://schemas.microsoft.com/office/drawing/2014/main" id="{951D2E46-935E-A9A4-F8C9-98C2859361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63695" y="3697288"/>
                  <a:ext cx="117475" cy="173037"/>
                </a:xfrm>
                <a:custGeom>
                  <a:avLst/>
                  <a:gdLst>
                    <a:gd name="T0" fmla="*/ 28 w 31"/>
                    <a:gd name="T1" fmla="*/ 43 h 46"/>
                    <a:gd name="T2" fmla="*/ 24 w 31"/>
                    <a:gd name="T3" fmla="*/ 12 h 46"/>
                    <a:gd name="T4" fmla="*/ 2 w 31"/>
                    <a:gd name="T5" fmla="*/ 2 h 46"/>
                    <a:gd name="T6" fmla="*/ 8 w 31"/>
                    <a:gd name="T7" fmla="*/ 30 h 46"/>
                    <a:gd name="T8" fmla="*/ 28 w 31"/>
                    <a:gd name="T9" fmla="*/ 43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46">
                      <a:moveTo>
                        <a:pt x="28" y="43"/>
                      </a:moveTo>
                      <a:cubicBezTo>
                        <a:pt x="30" y="41"/>
                        <a:pt x="31" y="23"/>
                        <a:pt x="24" y="12"/>
                      </a:cubicBezTo>
                      <a:cubicBezTo>
                        <a:pt x="16" y="0"/>
                        <a:pt x="4" y="0"/>
                        <a:pt x="2" y="2"/>
                      </a:cubicBezTo>
                      <a:cubicBezTo>
                        <a:pt x="0" y="4"/>
                        <a:pt x="1" y="19"/>
                        <a:pt x="8" y="30"/>
                      </a:cubicBezTo>
                      <a:cubicBezTo>
                        <a:pt x="14" y="42"/>
                        <a:pt x="25" y="46"/>
                        <a:pt x="28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73" name="Freeform 58">
                  <a:extLst>
                    <a:ext uri="{FF2B5EF4-FFF2-40B4-BE49-F238E27FC236}">
                      <a16:creationId xmlns:a16="http://schemas.microsoft.com/office/drawing/2014/main" id="{AAE13596-9B6A-14C4-DCD2-5B2135EC82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24020" y="3817938"/>
                  <a:ext cx="150813" cy="169862"/>
                </a:xfrm>
                <a:custGeom>
                  <a:avLst/>
                  <a:gdLst>
                    <a:gd name="T0" fmla="*/ 15 w 40"/>
                    <a:gd name="T1" fmla="*/ 11 h 45"/>
                    <a:gd name="T2" fmla="*/ 1 w 40"/>
                    <a:gd name="T3" fmla="*/ 40 h 45"/>
                    <a:gd name="T4" fmla="*/ 25 w 40"/>
                    <a:gd name="T5" fmla="*/ 35 h 45"/>
                    <a:gd name="T6" fmla="*/ 38 w 40"/>
                    <a:gd name="T7" fmla="*/ 3 h 45"/>
                    <a:gd name="T8" fmla="*/ 15 w 40"/>
                    <a:gd name="T9" fmla="*/ 11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45">
                      <a:moveTo>
                        <a:pt x="15" y="11"/>
                      </a:moveTo>
                      <a:cubicBezTo>
                        <a:pt x="6" y="21"/>
                        <a:pt x="0" y="37"/>
                        <a:pt x="1" y="40"/>
                      </a:cubicBezTo>
                      <a:cubicBezTo>
                        <a:pt x="2" y="42"/>
                        <a:pt x="14" y="45"/>
                        <a:pt x="25" y="35"/>
                      </a:cubicBezTo>
                      <a:cubicBezTo>
                        <a:pt x="36" y="25"/>
                        <a:pt x="40" y="6"/>
                        <a:pt x="38" y="3"/>
                      </a:cubicBezTo>
                      <a:cubicBezTo>
                        <a:pt x="37" y="0"/>
                        <a:pt x="25" y="1"/>
                        <a:pt x="15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74" name="Freeform 59">
                  <a:extLst>
                    <a:ext uri="{FF2B5EF4-FFF2-40B4-BE49-F238E27FC236}">
                      <a16:creationId xmlns:a16="http://schemas.microsoft.com/office/drawing/2014/main" id="{8E096D67-CA81-EC71-B6F7-7E016F1E91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19245" y="3840163"/>
                  <a:ext cx="107950" cy="177800"/>
                </a:xfrm>
                <a:custGeom>
                  <a:avLst/>
                  <a:gdLst>
                    <a:gd name="T0" fmla="*/ 4 w 29"/>
                    <a:gd name="T1" fmla="*/ 1 h 47"/>
                    <a:gd name="T2" fmla="*/ 5 w 29"/>
                    <a:gd name="T3" fmla="*/ 29 h 47"/>
                    <a:gd name="T4" fmla="*/ 23 w 29"/>
                    <a:gd name="T5" fmla="*/ 45 h 47"/>
                    <a:gd name="T6" fmla="*/ 24 w 29"/>
                    <a:gd name="T7" fmla="*/ 15 h 47"/>
                    <a:gd name="T8" fmla="*/ 4 w 29"/>
                    <a:gd name="T9" fmla="*/ 1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47">
                      <a:moveTo>
                        <a:pt x="4" y="1"/>
                      </a:moveTo>
                      <a:cubicBezTo>
                        <a:pt x="2" y="3"/>
                        <a:pt x="0" y="17"/>
                        <a:pt x="5" y="29"/>
                      </a:cubicBezTo>
                      <a:cubicBezTo>
                        <a:pt x="10" y="41"/>
                        <a:pt x="20" y="47"/>
                        <a:pt x="23" y="45"/>
                      </a:cubicBezTo>
                      <a:cubicBezTo>
                        <a:pt x="25" y="44"/>
                        <a:pt x="29" y="27"/>
                        <a:pt x="24" y="15"/>
                      </a:cubicBezTo>
                      <a:cubicBezTo>
                        <a:pt x="18" y="2"/>
                        <a:pt x="6" y="0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75" name="Freeform 60">
                  <a:extLst>
                    <a:ext uri="{FF2B5EF4-FFF2-40B4-BE49-F238E27FC236}">
                      <a16:creationId xmlns:a16="http://schemas.microsoft.com/office/drawing/2014/main" id="{C3A65A12-B604-5C73-F8CA-EDDD8DD636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44645" y="3983038"/>
                  <a:ext cx="166688" cy="155575"/>
                </a:xfrm>
                <a:custGeom>
                  <a:avLst/>
                  <a:gdLst>
                    <a:gd name="T0" fmla="*/ 19 w 44"/>
                    <a:gd name="T1" fmla="*/ 8 h 41"/>
                    <a:gd name="T2" fmla="*/ 0 w 44"/>
                    <a:gd name="T3" fmla="*/ 33 h 41"/>
                    <a:gd name="T4" fmla="*/ 24 w 44"/>
                    <a:gd name="T5" fmla="*/ 33 h 41"/>
                    <a:gd name="T6" fmla="*/ 43 w 44"/>
                    <a:gd name="T7" fmla="*/ 4 h 41"/>
                    <a:gd name="T8" fmla="*/ 19 w 44"/>
                    <a:gd name="T9" fmla="*/ 8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41">
                      <a:moveTo>
                        <a:pt x="19" y="8"/>
                      </a:moveTo>
                      <a:cubicBezTo>
                        <a:pt x="8" y="16"/>
                        <a:pt x="0" y="30"/>
                        <a:pt x="0" y="33"/>
                      </a:cubicBezTo>
                      <a:cubicBezTo>
                        <a:pt x="1" y="36"/>
                        <a:pt x="12" y="41"/>
                        <a:pt x="24" y="33"/>
                      </a:cubicBezTo>
                      <a:cubicBezTo>
                        <a:pt x="37" y="25"/>
                        <a:pt x="44" y="7"/>
                        <a:pt x="43" y="4"/>
                      </a:cubicBezTo>
                      <a:cubicBezTo>
                        <a:pt x="42" y="1"/>
                        <a:pt x="30" y="0"/>
                        <a:pt x="19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76" name="Freeform 61">
                  <a:extLst>
                    <a:ext uri="{FF2B5EF4-FFF2-40B4-BE49-F238E27FC236}">
                      <a16:creationId xmlns:a16="http://schemas.microsoft.com/office/drawing/2014/main" id="{573BE7ED-4159-C8B8-CC36-43AE5B1304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50982" y="3968750"/>
                  <a:ext cx="101600" cy="180975"/>
                </a:xfrm>
                <a:custGeom>
                  <a:avLst/>
                  <a:gdLst>
                    <a:gd name="T0" fmla="*/ 17 w 27"/>
                    <a:gd name="T1" fmla="*/ 47 h 48"/>
                    <a:gd name="T2" fmla="*/ 23 w 27"/>
                    <a:gd name="T3" fmla="*/ 17 h 48"/>
                    <a:gd name="T4" fmla="*/ 6 w 27"/>
                    <a:gd name="T5" fmla="*/ 1 h 48"/>
                    <a:gd name="T6" fmla="*/ 2 w 27"/>
                    <a:gd name="T7" fmla="*/ 28 h 48"/>
                    <a:gd name="T8" fmla="*/ 17 w 27"/>
                    <a:gd name="T9" fmla="*/ 47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48">
                      <a:moveTo>
                        <a:pt x="17" y="47"/>
                      </a:moveTo>
                      <a:cubicBezTo>
                        <a:pt x="19" y="46"/>
                        <a:pt x="27" y="30"/>
                        <a:pt x="23" y="17"/>
                      </a:cubicBezTo>
                      <a:cubicBezTo>
                        <a:pt x="19" y="5"/>
                        <a:pt x="8" y="0"/>
                        <a:pt x="6" y="1"/>
                      </a:cubicBezTo>
                      <a:cubicBezTo>
                        <a:pt x="3" y="3"/>
                        <a:pt x="0" y="16"/>
                        <a:pt x="2" y="28"/>
                      </a:cubicBezTo>
                      <a:cubicBezTo>
                        <a:pt x="5" y="41"/>
                        <a:pt x="14" y="48"/>
                        <a:pt x="17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77" name="Freeform 62">
                  <a:extLst>
                    <a:ext uri="{FF2B5EF4-FFF2-40B4-BE49-F238E27FC236}">
                      <a16:creationId xmlns:a16="http://schemas.microsoft.com/office/drawing/2014/main" id="{930A3773-7D91-0966-C63C-FB41BF933E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39870" y="4127500"/>
                  <a:ext cx="176213" cy="134937"/>
                </a:xfrm>
                <a:custGeom>
                  <a:avLst/>
                  <a:gdLst>
                    <a:gd name="T0" fmla="*/ 23 w 47"/>
                    <a:gd name="T1" fmla="*/ 6 h 36"/>
                    <a:gd name="T2" fmla="*/ 1 w 47"/>
                    <a:gd name="T3" fmla="*/ 27 h 36"/>
                    <a:gd name="T4" fmla="*/ 24 w 47"/>
                    <a:gd name="T5" fmla="*/ 31 h 36"/>
                    <a:gd name="T6" fmla="*/ 47 w 47"/>
                    <a:gd name="T7" fmla="*/ 7 h 36"/>
                    <a:gd name="T8" fmla="*/ 23 w 47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36">
                      <a:moveTo>
                        <a:pt x="23" y="6"/>
                      </a:moveTo>
                      <a:cubicBezTo>
                        <a:pt x="11" y="12"/>
                        <a:pt x="1" y="24"/>
                        <a:pt x="1" y="27"/>
                      </a:cubicBezTo>
                      <a:cubicBezTo>
                        <a:pt x="0" y="29"/>
                        <a:pt x="11" y="36"/>
                        <a:pt x="24" y="31"/>
                      </a:cubicBezTo>
                      <a:cubicBezTo>
                        <a:pt x="38" y="26"/>
                        <a:pt x="47" y="10"/>
                        <a:pt x="47" y="7"/>
                      </a:cubicBezTo>
                      <a:cubicBezTo>
                        <a:pt x="46" y="3"/>
                        <a:pt x="35" y="0"/>
                        <a:pt x="23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78" name="Freeform 63">
                  <a:extLst>
                    <a:ext uri="{FF2B5EF4-FFF2-40B4-BE49-F238E27FC236}">
                      <a16:creationId xmlns:a16="http://schemas.microsoft.com/office/drawing/2014/main" id="{BAE1806C-B1C0-62D4-858A-CA1E4BFDEC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0495" y="4081463"/>
                  <a:ext cx="90488" cy="180975"/>
                </a:xfrm>
                <a:custGeom>
                  <a:avLst/>
                  <a:gdLst>
                    <a:gd name="T0" fmla="*/ 12 w 24"/>
                    <a:gd name="T1" fmla="*/ 47 h 48"/>
                    <a:gd name="T2" fmla="*/ 23 w 24"/>
                    <a:gd name="T3" fmla="*/ 19 h 48"/>
                    <a:gd name="T4" fmla="*/ 9 w 24"/>
                    <a:gd name="T5" fmla="*/ 1 h 48"/>
                    <a:gd name="T6" fmla="*/ 0 w 24"/>
                    <a:gd name="T7" fmla="*/ 26 h 48"/>
                    <a:gd name="T8" fmla="*/ 12 w 24"/>
                    <a:gd name="T9" fmla="*/ 47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48">
                      <a:moveTo>
                        <a:pt x="12" y="47"/>
                      </a:moveTo>
                      <a:cubicBezTo>
                        <a:pt x="14" y="46"/>
                        <a:pt x="24" y="33"/>
                        <a:pt x="23" y="19"/>
                      </a:cubicBezTo>
                      <a:cubicBezTo>
                        <a:pt x="21" y="6"/>
                        <a:pt x="11" y="0"/>
                        <a:pt x="9" y="1"/>
                      </a:cubicBezTo>
                      <a:cubicBezTo>
                        <a:pt x="6" y="2"/>
                        <a:pt x="0" y="13"/>
                        <a:pt x="0" y="26"/>
                      </a:cubicBezTo>
                      <a:cubicBezTo>
                        <a:pt x="1" y="39"/>
                        <a:pt x="8" y="48"/>
                        <a:pt x="12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79" name="Freeform 64">
                  <a:extLst>
                    <a:ext uri="{FF2B5EF4-FFF2-40B4-BE49-F238E27FC236}">
                      <a16:creationId xmlns:a16="http://schemas.microsoft.com/office/drawing/2014/main" id="{09859655-B94E-A065-284D-1975BD4593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2395" y="4259263"/>
                  <a:ext cx="188913" cy="115887"/>
                </a:xfrm>
                <a:custGeom>
                  <a:avLst/>
                  <a:gdLst>
                    <a:gd name="T0" fmla="*/ 26 w 50"/>
                    <a:gd name="T1" fmla="*/ 3 h 31"/>
                    <a:gd name="T2" fmla="*/ 1 w 50"/>
                    <a:gd name="T3" fmla="*/ 20 h 31"/>
                    <a:gd name="T4" fmla="*/ 23 w 50"/>
                    <a:gd name="T5" fmla="*/ 28 h 31"/>
                    <a:gd name="T6" fmla="*/ 50 w 50"/>
                    <a:gd name="T7" fmla="*/ 8 h 31"/>
                    <a:gd name="T8" fmla="*/ 26 w 50"/>
                    <a:gd name="T9" fmla="*/ 3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31">
                      <a:moveTo>
                        <a:pt x="26" y="3"/>
                      </a:moveTo>
                      <a:cubicBezTo>
                        <a:pt x="13" y="7"/>
                        <a:pt x="1" y="16"/>
                        <a:pt x="1" y="20"/>
                      </a:cubicBezTo>
                      <a:cubicBezTo>
                        <a:pt x="0" y="22"/>
                        <a:pt x="9" y="31"/>
                        <a:pt x="23" y="28"/>
                      </a:cubicBezTo>
                      <a:cubicBezTo>
                        <a:pt x="37" y="25"/>
                        <a:pt x="50" y="11"/>
                        <a:pt x="50" y="8"/>
                      </a:cubicBezTo>
                      <a:cubicBezTo>
                        <a:pt x="50" y="5"/>
                        <a:pt x="39" y="0"/>
                        <a:pt x="26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80" name="Freeform 65">
                  <a:extLst>
                    <a:ext uri="{FF2B5EF4-FFF2-40B4-BE49-F238E27FC236}">
                      <a16:creationId xmlns:a16="http://schemas.microsoft.com/office/drawing/2014/main" id="{6224CB96-47D6-0EF9-84BB-8D9F8BFA1A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6195" y="4179888"/>
                  <a:ext cx="98425" cy="176212"/>
                </a:xfrm>
                <a:custGeom>
                  <a:avLst/>
                  <a:gdLst>
                    <a:gd name="T0" fmla="*/ 9 w 26"/>
                    <a:gd name="T1" fmla="*/ 46 h 47"/>
                    <a:gd name="T2" fmla="*/ 25 w 26"/>
                    <a:gd name="T3" fmla="*/ 22 h 47"/>
                    <a:gd name="T4" fmla="*/ 15 w 26"/>
                    <a:gd name="T5" fmla="*/ 1 h 47"/>
                    <a:gd name="T6" fmla="*/ 2 w 26"/>
                    <a:gd name="T7" fmla="*/ 24 h 47"/>
                    <a:gd name="T8" fmla="*/ 9 w 26"/>
                    <a:gd name="T9" fmla="*/ 46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47">
                      <a:moveTo>
                        <a:pt x="9" y="46"/>
                      </a:moveTo>
                      <a:cubicBezTo>
                        <a:pt x="12" y="47"/>
                        <a:pt x="24" y="35"/>
                        <a:pt x="25" y="22"/>
                      </a:cubicBezTo>
                      <a:cubicBezTo>
                        <a:pt x="26" y="9"/>
                        <a:pt x="17" y="0"/>
                        <a:pt x="15" y="1"/>
                      </a:cubicBezTo>
                      <a:cubicBezTo>
                        <a:pt x="12" y="1"/>
                        <a:pt x="4" y="12"/>
                        <a:pt x="2" y="24"/>
                      </a:cubicBezTo>
                      <a:cubicBezTo>
                        <a:pt x="0" y="36"/>
                        <a:pt x="6" y="47"/>
                        <a:pt x="9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81" name="Freeform 66">
                  <a:extLst>
                    <a:ext uri="{FF2B5EF4-FFF2-40B4-BE49-F238E27FC236}">
                      <a16:creationId xmlns:a16="http://schemas.microsoft.com/office/drawing/2014/main" id="{198BB17F-381F-B0D9-D422-35389D5ADC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85870" y="4367213"/>
                  <a:ext cx="200025" cy="95250"/>
                </a:xfrm>
                <a:custGeom>
                  <a:avLst/>
                  <a:gdLst>
                    <a:gd name="T0" fmla="*/ 30 w 53"/>
                    <a:gd name="T1" fmla="*/ 1 h 25"/>
                    <a:gd name="T2" fmla="*/ 1 w 53"/>
                    <a:gd name="T3" fmla="*/ 13 h 25"/>
                    <a:gd name="T4" fmla="*/ 22 w 53"/>
                    <a:gd name="T5" fmla="*/ 25 h 25"/>
                    <a:gd name="T6" fmla="*/ 52 w 53"/>
                    <a:gd name="T7" fmla="*/ 11 h 25"/>
                    <a:gd name="T8" fmla="*/ 30 w 53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25">
                      <a:moveTo>
                        <a:pt x="30" y="1"/>
                      </a:moveTo>
                      <a:cubicBezTo>
                        <a:pt x="16" y="2"/>
                        <a:pt x="3" y="10"/>
                        <a:pt x="1" y="13"/>
                      </a:cubicBezTo>
                      <a:cubicBezTo>
                        <a:pt x="0" y="15"/>
                        <a:pt x="7" y="25"/>
                        <a:pt x="22" y="25"/>
                      </a:cubicBezTo>
                      <a:cubicBezTo>
                        <a:pt x="36" y="25"/>
                        <a:pt x="51" y="13"/>
                        <a:pt x="52" y="11"/>
                      </a:cubicBezTo>
                      <a:cubicBezTo>
                        <a:pt x="53" y="7"/>
                        <a:pt x="43" y="0"/>
                        <a:pt x="3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82" name="Freeform 67">
                  <a:extLst>
                    <a:ext uri="{FF2B5EF4-FFF2-40B4-BE49-F238E27FC236}">
                      <a16:creationId xmlns:a16="http://schemas.microsoft.com/office/drawing/2014/main" id="{BA3E5A6E-3659-3E24-D5B4-38DE189328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9195" y="4262438"/>
                  <a:ext cx="115888" cy="169862"/>
                </a:xfrm>
                <a:custGeom>
                  <a:avLst/>
                  <a:gdLst>
                    <a:gd name="T0" fmla="*/ 21 w 31"/>
                    <a:gd name="T1" fmla="*/ 0 h 45"/>
                    <a:gd name="T2" fmla="*/ 4 w 31"/>
                    <a:gd name="T3" fmla="*/ 21 h 45"/>
                    <a:gd name="T4" fmla="*/ 7 w 31"/>
                    <a:gd name="T5" fmla="*/ 45 h 45"/>
                    <a:gd name="T6" fmla="*/ 27 w 31"/>
                    <a:gd name="T7" fmla="*/ 23 h 45"/>
                    <a:gd name="T8" fmla="*/ 21 w 31"/>
                    <a:gd name="T9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45">
                      <a:moveTo>
                        <a:pt x="21" y="0"/>
                      </a:moveTo>
                      <a:cubicBezTo>
                        <a:pt x="18" y="0"/>
                        <a:pt x="8" y="9"/>
                        <a:pt x="4" y="21"/>
                      </a:cubicBezTo>
                      <a:cubicBezTo>
                        <a:pt x="0" y="33"/>
                        <a:pt x="3" y="44"/>
                        <a:pt x="7" y="45"/>
                      </a:cubicBezTo>
                      <a:cubicBezTo>
                        <a:pt x="9" y="45"/>
                        <a:pt x="24" y="36"/>
                        <a:pt x="27" y="23"/>
                      </a:cubicBezTo>
                      <a:cubicBezTo>
                        <a:pt x="31" y="10"/>
                        <a:pt x="23" y="1"/>
                        <a:pt x="2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</p:grpSp>
          <p:grpSp>
            <p:nvGrpSpPr>
              <p:cNvPr id="47" name="Group 46">
                <a:extLst>
                  <a:ext uri="{FF2B5EF4-FFF2-40B4-BE49-F238E27FC236}">
                    <a16:creationId xmlns:a16="http://schemas.microsoft.com/office/drawing/2014/main" id="{F0EEA8B9-B194-2BEC-B83F-FDA4E19EB67A}"/>
                  </a:ext>
                </a:extLst>
              </p:cNvPr>
              <p:cNvGrpSpPr/>
              <p:nvPr/>
            </p:nvGrpSpPr>
            <p:grpSpPr>
              <a:xfrm>
                <a:off x="5562105" y="1466842"/>
                <a:ext cx="362801" cy="670451"/>
                <a:chOff x="857119" y="3203575"/>
                <a:chExt cx="698501" cy="1273175"/>
              </a:xfrm>
              <a:solidFill>
                <a:schemeClr val="tx1">
                  <a:lumMod val="95000"/>
                  <a:lumOff val="5000"/>
                </a:schemeClr>
              </a:solidFill>
            </p:grpSpPr>
            <p:sp>
              <p:nvSpPr>
                <p:cNvPr id="49" name="Freeform 68">
                  <a:extLst>
                    <a:ext uri="{FF2B5EF4-FFF2-40B4-BE49-F238E27FC236}">
                      <a16:creationId xmlns:a16="http://schemas.microsoft.com/office/drawing/2014/main" id="{51FC396A-AC74-198E-0B04-423BC8AF0C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1107" y="3203575"/>
                  <a:ext cx="147638" cy="203200"/>
                </a:xfrm>
                <a:custGeom>
                  <a:avLst/>
                  <a:gdLst>
                    <a:gd name="T0" fmla="*/ 25 w 39"/>
                    <a:gd name="T1" fmla="*/ 34 h 54"/>
                    <a:gd name="T2" fmla="*/ 38 w 39"/>
                    <a:gd name="T3" fmla="*/ 2 h 54"/>
                    <a:gd name="T4" fmla="*/ 11 w 39"/>
                    <a:gd name="T5" fmla="*/ 18 h 54"/>
                    <a:gd name="T6" fmla="*/ 1 w 39"/>
                    <a:gd name="T7" fmla="*/ 53 h 54"/>
                    <a:gd name="T8" fmla="*/ 25 w 39"/>
                    <a:gd name="T9" fmla="*/ 3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54">
                      <a:moveTo>
                        <a:pt x="25" y="34"/>
                      </a:moveTo>
                      <a:cubicBezTo>
                        <a:pt x="35" y="21"/>
                        <a:pt x="39" y="5"/>
                        <a:pt x="38" y="2"/>
                      </a:cubicBezTo>
                      <a:cubicBezTo>
                        <a:pt x="36" y="0"/>
                        <a:pt x="22" y="4"/>
                        <a:pt x="11" y="18"/>
                      </a:cubicBezTo>
                      <a:cubicBezTo>
                        <a:pt x="0" y="33"/>
                        <a:pt x="0" y="51"/>
                        <a:pt x="1" y="53"/>
                      </a:cubicBezTo>
                      <a:cubicBezTo>
                        <a:pt x="4" y="54"/>
                        <a:pt x="16" y="47"/>
                        <a:pt x="25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50" name="Freeform 69">
                  <a:extLst>
                    <a:ext uri="{FF2B5EF4-FFF2-40B4-BE49-F238E27FC236}">
                      <a16:creationId xmlns:a16="http://schemas.microsoft.com/office/drawing/2014/main" id="{68BBB8E5-7184-3EBB-98C5-17B24D1EE5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8395" y="3252788"/>
                  <a:ext cx="98425" cy="233362"/>
                </a:xfrm>
                <a:custGeom>
                  <a:avLst/>
                  <a:gdLst>
                    <a:gd name="T0" fmla="*/ 19 w 26"/>
                    <a:gd name="T1" fmla="*/ 60 h 62"/>
                    <a:gd name="T2" fmla="*/ 25 w 26"/>
                    <a:gd name="T3" fmla="*/ 25 h 62"/>
                    <a:gd name="T4" fmla="*/ 12 w 26"/>
                    <a:gd name="T5" fmla="*/ 2 h 62"/>
                    <a:gd name="T6" fmla="*/ 3 w 26"/>
                    <a:gd name="T7" fmla="*/ 40 h 62"/>
                    <a:gd name="T8" fmla="*/ 19 w 26"/>
                    <a:gd name="T9" fmla="*/ 6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2">
                      <a:moveTo>
                        <a:pt x="19" y="60"/>
                      </a:moveTo>
                      <a:cubicBezTo>
                        <a:pt x="22" y="58"/>
                        <a:pt x="26" y="41"/>
                        <a:pt x="25" y="25"/>
                      </a:cubicBezTo>
                      <a:cubicBezTo>
                        <a:pt x="24" y="9"/>
                        <a:pt x="16" y="0"/>
                        <a:pt x="12" y="2"/>
                      </a:cubicBezTo>
                      <a:cubicBezTo>
                        <a:pt x="9" y="4"/>
                        <a:pt x="0" y="24"/>
                        <a:pt x="3" y="40"/>
                      </a:cubicBezTo>
                      <a:cubicBezTo>
                        <a:pt x="6" y="56"/>
                        <a:pt x="17" y="62"/>
                        <a:pt x="1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51" name="Freeform 70">
                  <a:extLst>
                    <a:ext uri="{FF2B5EF4-FFF2-40B4-BE49-F238E27FC236}">
                      <a16:creationId xmlns:a16="http://schemas.microsoft.com/office/drawing/2014/main" id="{7726ED75-6862-C694-A839-3DC3056DDA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3482" y="3400425"/>
                  <a:ext cx="157163" cy="153987"/>
                </a:xfrm>
                <a:custGeom>
                  <a:avLst/>
                  <a:gdLst>
                    <a:gd name="T0" fmla="*/ 24 w 42"/>
                    <a:gd name="T1" fmla="*/ 33 h 41"/>
                    <a:gd name="T2" fmla="*/ 41 w 42"/>
                    <a:gd name="T3" fmla="*/ 7 h 41"/>
                    <a:gd name="T4" fmla="*/ 18 w 42"/>
                    <a:gd name="T5" fmla="*/ 7 h 41"/>
                    <a:gd name="T6" fmla="*/ 1 w 42"/>
                    <a:gd name="T7" fmla="*/ 36 h 41"/>
                    <a:gd name="T8" fmla="*/ 24 w 42"/>
                    <a:gd name="T9" fmla="*/ 3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41">
                      <a:moveTo>
                        <a:pt x="24" y="33"/>
                      </a:moveTo>
                      <a:cubicBezTo>
                        <a:pt x="35" y="25"/>
                        <a:pt x="42" y="11"/>
                        <a:pt x="41" y="7"/>
                      </a:cubicBezTo>
                      <a:cubicBezTo>
                        <a:pt x="41" y="5"/>
                        <a:pt x="30" y="0"/>
                        <a:pt x="18" y="7"/>
                      </a:cubicBezTo>
                      <a:cubicBezTo>
                        <a:pt x="6" y="15"/>
                        <a:pt x="0" y="33"/>
                        <a:pt x="1" y="36"/>
                      </a:cubicBezTo>
                      <a:cubicBezTo>
                        <a:pt x="2" y="39"/>
                        <a:pt x="14" y="41"/>
                        <a:pt x="24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52" name="Freeform 71">
                  <a:extLst>
                    <a:ext uri="{FF2B5EF4-FFF2-40B4-BE49-F238E27FC236}">
                      <a16:creationId xmlns:a16="http://schemas.microsoft.com/office/drawing/2014/main" id="{16FA3190-BCB0-998F-CB9F-18F03CEDDF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7119" y="3455988"/>
                  <a:ext cx="112713" cy="207962"/>
                </a:xfrm>
                <a:custGeom>
                  <a:avLst/>
                  <a:gdLst>
                    <a:gd name="T0" fmla="*/ 28 w 30"/>
                    <a:gd name="T1" fmla="*/ 53 h 55"/>
                    <a:gd name="T2" fmla="*/ 25 w 30"/>
                    <a:gd name="T3" fmla="*/ 19 h 55"/>
                    <a:gd name="T4" fmla="*/ 6 w 30"/>
                    <a:gd name="T5" fmla="*/ 3 h 55"/>
                    <a:gd name="T6" fmla="*/ 7 w 30"/>
                    <a:gd name="T7" fmla="*/ 40 h 55"/>
                    <a:gd name="T8" fmla="*/ 28 w 30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55">
                      <a:moveTo>
                        <a:pt x="28" y="53"/>
                      </a:moveTo>
                      <a:cubicBezTo>
                        <a:pt x="30" y="51"/>
                        <a:pt x="30" y="33"/>
                        <a:pt x="25" y="19"/>
                      </a:cubicBezTo>
                      <a:cubicBezTo>
                        <a:pt x="20" y="6"/>
                        <a:pt x="9" y="0"/>
                        <a:pt x="6" y="3"/>
                      </a:cubicBezTo>
                      <a:cubicBezTo>
                        <a:pt x="4" y="5"/>
                        <a:pt x="0" y="26"/>
                        <a:pt x="7" y="40"/>
                      </a:cubicBezTo>
                      <a:cubicBezTo>
                        <a:pt x="14" y="54"/>
                        <a:pt x="26" y="55"/>
                        <a:pt x="28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53" name="Freeform 72">
                  <a:extLst>
                    <a:ext uri="{FF2B5EF4-FFF2-40B4-BE49-F238E27FC236}">
                      <a16:creationId xmlns:a16="http://schemas.microsoft.com/office/drawing/2014/main" id="{A15E9FDE-7D6C-72C9-DB0F-2B00E8D574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3482" y="3554413"/>
                  <a:ext cx="134938" cy="165100"/>
                </a:xfrm>
                <a:custGeom>
                  <a:avLst/>
                  <a:gdLst>
                    <a:gd name="T0" fmla="*/ 24 w 36"/>
                    <a:gd name="T1" fmla="*/ 32 h 44"/>
                    <a:gd name="T2" fmla="*/ 35 w 36"/>
                    <a:gd name="T3" fmla="*/ 4 h 44"/>
                    <a:gd name="T4" fmla="*/ 12 w 36"/>
                    <a:gd name="T5" fmla="*/ 10 h 44"/>
                    <a:gd name="T6" fmla="*/ 2 w 36"/>
                    <a:gd name="T7" fmla="*/ 41 h 44"/>
                    <a:gd name="T8" fmla="*/ 24 w 36"/>
                    <a:gd name="T9" fmla="*/ 32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44">
                      <a:moveTo>
                        <a:pt x="24" y="32"/>
                      </a:moveTo>
                      <a:cubicBezTo>
                        <a:pt x="33" y="21"/>
                        <a:pt x="36" y="7"/>
                        <a:pt x="35" y="4"/>
                      </a:cubicBezTo>
                      <a:cubicBezTo>
                        <a:pt x="34" y="1"/>
                        <a:pt x="22" y="0"/>
                        <a:pt x="12" y="10"/>
                      </a:cubicBezTo>
                      <a:cubicBezTo>
                        <a:pt x="2" y="20"/>
                        <a:pt x="0" y="39"/>
                        <a:pt x="2" y="41"/>
                      </a:cubicBezTo>
                      <a:cubicBezTo>
                        <a:pt x="4" y="44"/>
                        <a:pt x="16" y="42"/>
                        <a:pt x="24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54" name="Freeform 73">
                  <a:extLst>
                    <a:ext uri="{FF2B5EF4-FFF2-40B4-BE49-F238E27FC236}">
                      <a16:creationId xmlns:a16="http://schemas.microsoft.com/office/drawing/2014/main" id="{9AA419B1-57D9-4973-9271-737FB28E8D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8232" y="3648075"/>
                  <a:ext cx="125413" cy="188912"/>
                </a:xfrm>
                <a:custGeom>
                  <a:avLst/>
                  <a:gdLst>
                    <a:gd name="T0" fmla="*/ 31 w 33"/>
                    <a:gd name="T1" fmla="*/ 47 h 50"/>
                    <a:gd name="T2" fmla="*/ 23 w 33"/>
                    <a:gd name="T3" fmla="*/ 16 h 50"/>
                    <a:gd name="T4" fmla="*/ 1 w 33"/>
                    <a:gd name="T5" fmla="*/ 3 h 50"/>
                    <a:gd name="T6" fmla="*/ 9 w 33"/>
                    <a:gd name="T7" fmla="*/ 38 h 50"/>
                    <a:gd name="T8" fmla="*/ 31 w 33"/>
                    <a:gd name="T9" fmla="*/ 47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50">
                      <a:moveTo>
                        <a:pt x="31" y="47"/>
                      </a:moveTo>
                      <a:cubicBezTo>
                        <a:pt x="33" y="44"/>
                        <a:pt x="30" y="28"/>
                        <a:pt x="23" y="16"/>
                      </a:cubicBezTo>
                      <a:cubicBezTo>
                        <a:pt x="15" y="3"/>
                        <a:pt x="4" y="0"/>
                        <a:pt x="1" y="3"/>
                      </a:cubicBezTo>
                      <a:cubicBezTo>
                        <a:pt x="0" y="6"/>
                        <a:pt x="0" y="26"/>
                        <a:pt x="9" y="38"/>
                      </a:cubicBezTo>
                      <a:cubicBezTo>
                        <a:pt x="18" y="50"/>
                        <a:pt x="30" y="50"/>
                        <a:pt x="31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55" name="Freeform 74">
                  <a:extLst>
                    <a:ext uri="{FF2B5EF4-FFF2-40B4-BE49-F238E27FC236}">
                      <a16:creationId xmlns:a16="http://schemas.microsoft.com/office/drawing/2014/main" id="{4339D8EC-F2F8-8C58-B6E6-8B6D78C9F7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88882" y="3713163"/>
                  <a:ext cx="120650" cy="173037"/>
                </a:xfrm>
                <a:custGeom>
                  <a:avLst/>
                  <a:gdLst>
                    <a:gd name="T0" fmla="*/ 24 w 32"/>
                    <a:gd name="T1" fmla="*/ 30 h 46"/>
                    <a:gd name="T2" fmla="*/ 30 w 32"/>
                    <a:gd name="T3" fmla="*/ 2 h 46"/>
                    <a:gd name="T4" fmla="*/ 8 w 32"/>
                    <a:gd name="T5" fmla="*/ 12 h 46"/>
                    <a:gd name="T6" fmla="*/ 4 w 32"/>
                    <a:gd name="T7" fmla="*/ 43 h 46"/>
                    <a:gd name="T8" fmla="*/ 24 w 32"/>
                    <a:gd name="T9" fmla="*/ 3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46">
                      <a:moveTo>
                        <a:pt x="24" y="30"/>
                      </a:moveTo>
                      <a:cubicBezTo>
                        <a:pt x="31" y="19"/>
                        <a:pt x="32" y="4"/>
                        <a:pt x="30" y="2"/>
                      </a:cubicBezTo>
                      <a:cubicBezTo>
                        <a:pt x="28" y="0"/>
                        <a:pt x="16" y="0"/>
                        <a:pt x="8" y="12"/>
                      </a:cubicBezTo>
                      <a:cubicBezTo>
                        <a:pt x="0" y="23"/>
                        <a:pt x="2" y="41"/>
                        <a:pt x="4" y="43"/>
                      </a:cubicBezTo>
                      <a:cubicBezTo>
                        <a:pt x="6" y="46"/>
                        <a:pt x="18" y="42"/>
                        <a:pt x="24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56" name="Freeform 75">
                  <a:extLst>
                    <a:ext uri="{FF2B5EF4-FFF2-40B4-BE49-F238E27FC236}">
                      <a16:creationId xmlns:a16="http://schemas.microsoft.com/office/drawing/2014/main" id="{4D051ABA-0CC9-2D8C-BD5D-07F070FA6A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8395" y="3833813"/>
                  <a:ext cx="150813" cy="168275"/>
                </a:xfrm>
                <a:custGeom>
                  <a:avLst/>
                  <a:gdLst>
                    <a:gd name="T0" fmla="*/ 39 w 40"/>
                    <a:gd name="T1" fmla="*/ 40 h 45"/>
                    <a:gd name="T2" fmla="*/ 25 w 40"/>
                    <a:gd name="T3" fmla="*/ 11 h 45"/>
                    <a:gd name="T4" fmla="*/ 2 w 40"/>
                    <a:gd name="T5" fmla="*/ 3 h 45"/>
                    <a:gd name="T6" fmla="*/ 15 w 40"/>
                    <a:gd name="T7" fmla="*/ 35 h 45"/>
                    <a:gd name="T8" fmla="*/ 39 w 40"/>
                    <a:gd name="T9" fmla="*/ 4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45">
                      <a:moveTo>
                        <a:pt x="39" y="40"/>
                      </a:moveTo>
                      <a:cubicBezTo>
                        <a:pt x="40" y="37"/>
                        <a:pt x="34" y="21"/>
                        <a:pt x="25" y="11"/>
                      </a:cubicBezTo>
                      <a:cubicBezTo>
                        <a:pt x="15" y="1"/>
                        <a:pt x="3" y="0"/>
                        <a:pt x="2" y="3"/>
                      </a:cubicBezTo>
                      <a:cubicBezTo>
                        <a:pt x="0" y="6"/>
                        <a:pt x="4" y="25"/>
                        <a:pt x="15" y="35"/>
                      </a:cubicBezTo>
                      <a:cubicBezTo>
                        <a:pt x="26" y="45"/>
                        <a:pt x="38" y="42"/>
                        <a:pt x="39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57" name="Freeform 76">
                  <a:extLst>
                    <a:ext uri="{FF2B5EF4-FFF2-40B4-BE49-F238E27FC236}">
                      <a16:creationId xmlns:a16="http://schemas.microsoft.com/office/drawing/2014/main" id="{5FED71AF-B897-E7E7-E140-7ADC00F613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41270" y="3856038"/>
                  <a:ext cx="109538" cy="176212"/>
                </a:xfrm>
                <a:custGeom>
                  <a:avLst/>
                  <a:gdLst>
                    <a:gd name="T0" fmla="*/ 7 w 29"/>
                    <a:gd name="T1" fmla="*/ 45 h 47"/>
                    <a:gd name="T2" fmla="*/ 25 w 29"/>
                    <a:gd name="T3" fmla="*/ 29 h 47"/>
                    <a:gd name="T4" fmla="*/ 26 w 29"/>
                    <a:gd name="T5" fmla="*/ 1 h 47"/>
                    <a:gd name="T6" fmla="*/ 6 w 29"/>
                    <a:gd name="T7" fmla="*/ 15 h 47"/>
                    <a:gd name="T8" fmla="*/ 7 w 29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47">
                      <a:moveTo>
                        <a:pt x="7" y="45"/>
                      </a:moveTo>
                      <a:cubicBezTo>
                        <a:pt x="10" y="47"/>
                        <a:pt x="20" y="41"/>
                        <a:pt x="25" y="29"/>
                      </a:cubicBezTo>
                      <a:cubicBezTo>
                        <a:pt x="29" y="17"/>
                        <a:pt x="28" y="3"/>
                        <a:pt x="26" y="1"/>
                      </a:cubicBezTo>
                      <a:cubicBezTo>
                        <a:pt x="24" y="0"/>
                        <a:pt x="12" y="2"/>
                        <a:pt x="6" y="15"/>
                      </a:cubicBezTo>
                      <a:cubicBezTo>
                        <a:pt x="0" y="27"/>
                        <a:pt x="5" y="44"/>
                        <a:pt x="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58" name="Freeform 77">
                  <a:extLst>
                    <a:ext uri="{FF2B5EF4-FFF2-40B4-BE49-F238E27FC236}">
                      <a16:creationId xmlns:a16="http://schemas.microsoft.com/office/drawing/2014/main" id="{B09F060D-56C4-770C-A143-1FBB7BA078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3482" y="3998913"/>
                  <a:ext cx="165100" cy="153987"/>
                </a:xfrm>
                <a:custGeom>
                  <a:avLst/>
                  <a:gdLst>
                    <a:gd name="T0" fmla="*/ 44 w 44"/>
                    <a:gd name="T1" fmla="*/ 33 h 41"/>
                    <a:gd name="T2" fmla="*/ 25 w 44"/>
                    <a:gd name="T3" fmla="*/ 8 h 41"/>
                    <a:gd name="T4" fmla="*/ 1 w 44"/>
                    <a:gd name="T5" fmla="*/ 4 h 41"/>
                    <a:gd name="T6" fmla="*/ 20 w 44"/>
                    <a:gd name="T7" fmla="*/ 33 h 41"/>
                    <a:gd name="T8" fmla="*/ 44 w 44"/>
                    <a:gd name="T9" fmla="*/ 3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41">
                      <a:moveTo>
                        <a:pt x="44" y="33"/>
                      </a:moveTo>
                      <a:cubicBezTo>
                        <a:pt x="44" y="30"/>
                        <a:pt x="36" y="16"/>
                        <a:pt x="25" y="8"/>
                      </a:cubicBezTo>
                      <a:cubicBezTo>
                        <a:pt x="14" y="0"/>
                        <a:pt x="2" y="1"/>
                        <a:pt x="1" y="4"/>
                      </a:cubicBezTo>
                      <a:cubicBezTo>
                        <a:pt x="0" y="7"/>
                        <a:pt x="7" y="25"/>
                        <a:pt x="20" y="33"/>
                      </a:cubicBezTo>
                      <a:cubicBezTo>
                        <a:pt x="32" y="41"/>
                        <a:pt x="43" y="36"/>
                        <a:pt x="44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59" name="Freeform 78">
                  <a:extLst>
                    <a:ext uri="{FF2B5EF4-FFF2-40B4-BE49-F238E27FC236}">
                      <a16:creationId xmlns:a16="http://schemas.microsoft.com/office/drawing/2014/main" id="{9B935E3B-4016-8EDB-A57E-C509BA8910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20645" y="3983038"/>
                  <a:ext cx="101600" cy="180975"/>
                </a:xfrm>
                <a:custGeom>
                  <a:avLst/>
                  <a:gdLst>
                    <a:gd name="T0" fmla="*/ 10 w 27"/>
                    <a:gd name="T1" fmla="*/ 47 h 48"/>
                    <a:gd name="T2" fmla="*/ 25 w 27"/>
                    <a:gd name="T3" fmla="*/ 28 h 48"/>
                    <a:gd name="T4" fmla="*/ 21 w 27"/>
                    <a:gd name="T5" fmla="*/ 1 h 48"/>
                    <a:gd name="T6" fmla="*/ 4 w 27"/>
                    <a:gd name="T7" fmla="*/ 17 h 48"/>
                    <a:gd name="T8" fmla="*/ 10 w 27"/>
                    <a:gd name="T9" fmla="*/ 47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48">
                      <a:moveTo>
                        <a:pt x="10" y="47"/>
                      </a:moveTo>
                      <a:cubicBezTo>
                        <a:pt x="13" y="48"/>
                        <a:pt x="22" y="41"/>
                        <a:pt x="25" y="28"/>
                      </a:cubicBezTo>
                      <a:cubicBezTo>
                        <a:pt x="27" y="16"/>
                        <a:pt x="24" y="3"/>
                        <a:pt x="21" y="1"/>
                      </a:cubicBezTo>
                      <a:cubicBezTo>
                        <a:pt x="19" y="0"/>
                        <a:pt x="7" y="5"/>
                        <a:pt x="4" y="17"/>
                      </a:cubicBezTo>
                      <a:cubicBezTo>
                        <a:pt x="0" y="30"/>
                        <a:pt x="8" y="46"/>
                        <a:pt x="10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60" name="Freeform 79">
                  <a:extLst>
                    <a:ext uri="{FF2B5EF4-FFF2-40B4-BE49-F238E27FC236}">
                      <a16:creationId xmlns:a16="http://schemas.microsoft.com/office/drawing/2014/main" id="{F387CFB0-D616-0DBA-AED6-3B83D37FE8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3970" y="4141788"/>
                  <a:ext cx="176213" cy="136525"/>
                </a:xfrm>
                <a:custGeom>
                  <a:avLst/>
                  <a:gdLst>
                    <a:gd name="T0" fmla="*/ 47 w 47"/>
                    <a:gd name="T1" fmla="*/ 27 h 36"/>
                    <a:gd name="T2" fmla="*/ 25 w 47"/>
                    <a:gd name="T3" fmla="*/ 6 h 36"/>
                    <a:gd name="T4" fmla="*/ 1 w 47"/>
                    <a:gd name="T5" fmla="*/ 7 h 36"/>
                    <a:gd name="T6" fmla="*/ 24 w 47"/>
                    <a:gd name="T7" fmla="*/ 31 h 36"/>
                    <a:gd name="T8" fmla="*/ 47 w 47"/>
                    <a:gd name="T9" fmla="*/ 27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36">
                      <a:moveTo>
                        <a:pt x="47" y="27"/>
                      </a:moveTo>
                      <a:cubicBezTo>
                        <a:pt x="47" y="24"/>
                        <a:pt x="37" y="12"/>
                        <a:pt x="25" y="6"/>
                      </a:cubicBezTo>
                      <a:cubicBezTo>
                        <a:pt x="13" y="0"/>
                        <a:pt x="1" y="3"/>
                        <a:pt x="1" y="7"/>
                      </a:cubicBezTo>
                      <a:cubicBezTo>
                        <a:pt x="0" y="10"/>
                        <a:pt x="10" y="26"/>
                        <a:pt x="24" y="31"/>
                      </a:cubicBezTo>
                      <a:cubicBezTo>
                        <a:pt x="37" y="36"/>
                        <a:pt x="47" y="29"/>
                        <a:pt x="47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61" name="Freeform 80">
                  <a:extLst>
                    <a:ext uri="{FF2B5EF4-FFF2-40B4-BE49-F238E27FC236}">
                      <a16:creationId xmlns:a16="http://schemas.microsoft.com/office/drawing/2014/main" id="{34A54EB8-474D-ED74-3EE6-871A6EE85A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2245" y="4097338"/>
                  <a:ext cx="90488" cy="180975"/>
                </a:xfrm>
                <a:custGeom>
                  <a:avLst/>
                  <a:gdLst>
                    <a:gd name="T0" fmla="*/ 12 w 24"/>
                    <a:gd name="T1" fmla="*/ 47 h 48"/>
                    <a:gd name="T2" fmla="*/ 23 w 24"/>
                    <a:gd name="T3" fmla="*/ 26 h 48"/>
                    <a:gd name="T4" fmla="*/ 15 w 24"/>
                    <a:gd name="T5" fmla="*/ 1 h 48"/>
                    <a:gd name="T6" fmla="*/ 1 w 24"/>
                    <a:gd name="T7" fmla="*/ 19 h 48"/>
                    <a:gd name="T8" fmla="*/ 12 w 24"/>
                    <a:gd name="T9" fmla="*/ 47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48">
                      <a:moveTo>
                        <a:pt x="12" y="47"/>
                      </a:moveTo>
                      <a:cubicBezTo>
                        <a:pt x="15" y="48"/>
                        <a:pt x="23" y="39"/>
                        <a:pt x="23" y="26"/>
                      </a:cubicBezTo>
                      <a:cubicBezTo>
                        <a:pt x="24" y="13"/>
                        <a:pt x="18" y="2"/>
                        <a:pt x="15" y="1"/>
                      </a:cubicBezTo>
                      <a:cubicBezTo>
                        <a:pt x="13" y="0"/>
                        <a:pt x="3" y="6"/>
                        <a:pt x="1" y="19"/>
                      </a:cubicBezTo>
                      <a:cubicBezTo>
                        <a:pt x="0" y="33"/>
                        <a:pt x="10" y="46"/>
                        <a:pt x="12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62" name="Freeform 81">
                  <a:extLst>
                    <a:ext uri="{FF2B5EF4-FFF2-40B4-BE49-F238E27FC236}">
                      <a16:creationId xmlns:a16="http://schemas.microsoft.com/office/drawing/2014/main" id="{F5BECC35-1A71-09F7-7384-49A297DB1D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1920" y="4273550"/>
                  <a:ext cx="188913" cy="117475"/>
                </a:xfrm>
                <a:custGeom>
                  <a:avLst/>
                  <a:gdLst>
                    <a:gd name="T0" fmla="*/ 49 w 50"/>
                    <a:gd name="T1" fmla="*/ 20 h 31"/>
                    <a:gd name="T2" fmla="*/ 24 w 50"/>
                    <a:gd name="T3" fmla="*/ 3 h 31"/>
                    <a:gd name="T4" fmla="*/ 0 w 50"/>
                    <a:gd name="T5" fmla="*/ 8 h 31"/>
                    <a:gd name="T6" fmla="*/ 27 w 50"/>
                    <a:gd name="T7" fmla="*/ 28 h 31"/>
                    <a:gd name="T8" fmla="*/ 49 w 50"/>
                    <a:gd name="T9" fmla="*/ 2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31">
                      <a:moveTo>
                        <a:pt x="49" y="20"/>
                      </a:moveTo>
                      <a:cubicBezTo>
                        <a:pt x="49" y="16"/>
                        <a:pt x="37" y="7"/>
                        <a:pt x="24" y="3"/>
                      </a:cubicBezTo>
                      <a:cubicBezTo>
                        <a:pt x="11" y="0"/>
                        <a:pt x="0" y="5"/>
                        <a:pt x="0" y="8"/>
                      </a:cubicBezTo>
                      <a:cubicBezTo>
                        <a:pt x="0" y="11"/>
                        <a:pt x="13" y="25"/>
                        <a:pt x="27" y="28"/>
                      </a:cubicBezTo>
                      <a:cubicBezTo>
                        <a:pt x="41" y="31"/>
                        <a:pt x="50" y="22"/>
                        <a:pt x="49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63" name="Freeform 82">
                  <a:extLst>
                    <a:ext uri="{FF2B5EF4-FFF2-40B4-BE49-F238E27FC236}">
                      <a16:creationId xmlns:a16="http://schemas.microsoft.com/office/drawing/2014/main" id="{517EE7B0-A492-BBDD-C8A2-3745BD69C4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28607" y="4194175"/>
                  <a:ext cx="98425" cy="177800"/>
                </a:xfrm>
                <a:custGeom>
                  <a:avLst/>
                  <a:gdLst>
                    <a:gd name="T0" fmla="*/ 17 w 26"/>
                    <a:gd name="T1" fmla="*/ 46 h 47"/>
                    <a:gd name="T2" fmla="*/ 24 w 26"/>
                    <a:gd name="T3" fmla="*/ 24 h 47"/>
                    <a:gd name="T4" fmla="*/ 11 w 26"/>
                    <a:gd name="T5" fmla="*/ 1 h 47"/>
                    <a:gd name="T6" fmla="*/ 1 w 26"/>
                    <a:gd name="T7" fmla="*/ 22 h 47"/>
                    <a:gd name="T8" fmla="*/ 17 w 26"/>
                    <a:gd name="T9" fmla="*/ 46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47">
                      <a:moveTo>
                        <a:pt x="17" y="46"/>
                      </a:moveTo>
                      <a:cubicBezTo>
                        <a:pt x="20" y="47"/>
                        <a:pt x="26" y="36"/>
                        <a:pt x="24" y="24"/>
                      </a:cubicBezTo>
                      <a:cubicBezTo>
                        <a:pt x="22" y="12"/>
                        <a:pt x="14" y="1"/>
                        <a:pt x="11" y="1"/>
                      </a:cubicBezTo>
                      <a:cubicBezTo>
                        <a:pt x="9" y="0"/>
                        <a:pt x="0" y="9"/>
                        <a:pt x="1" y="22"/>
                      </a:cubicBezTo>
                      <a:cubicBezTo>
                        <a:pt x="2" y="35"/>
                        <a:pt x="14" y="47"/>
                        <a:pt x="1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64" name="Freeform 83">
                  <a:extLst>
                    <a:ext uri="{FF2B5EF4-FFF2-40B4-BE49-F238E27FC236}">
                      <a16:creationId xmlns:a16="http://schemas.microsoft.com/office/drawing/2014/main" id="{68815695-2456-129F-F1AB-9A792B4472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7332" y="4383088"/>
                  <a:ext cx="200025" cy="93662"/>
                </a:xfrm>
                <a:custGeom>
                  <a:avLst/>
                  <a:gdLst>
                    <a:gd name="T0" fmla="*/ 23 w 53"/>
                    <a:gd name="T1" fmla="*/ 1 h 25"/>
                    <a:gd name="T2" fmla="*/ 1 w 53"/>
                    <a:gd name="T3" fmla="*/ 11 h 25"/>
                    <a:gd name="T4" fmla="*/ 31 w 53"/>
                    <a:gd name="T5" fmla="*/ 25 h 25"/>
                    <a:gd name="T6" fmla="*/ 52 w 53"/>
                    <a:gd name="T7" fmla="*/ 13 h 25"/>
                    <a:gd name="T8" fmla="*/ 23 w 53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25">
                      <a:moveTo>
                        <a:pt x="23" y="1"/>
                      </a:moveTo>
                      <a:cubicBezTo>
                        <a:pt x="9" y="0"/>
                        <a:pt x="0" y="7"/>
                        <a:pt x="1" y="11"/>
                      </a:cubicBezTo>
                      <a:cubicBezTo>
                        <a:pt x="1" y="13"/>
                        <a:pt x="16" y="25"/>
                        <a:pt x="31" y="25"/>
                      </a:cubicBezTo>
                      <a:cubicBezTo>
                        <a:pt x="46" y="25"/>
                        <a:pt x="53" y="15"/>
                        <a:pt x="52" y="13"/>
                      </a:cubicBezTo>
                      <a:cubicBezTo>
                        <a:pt x="50" y="10"/>
                        <a:pt x="37" y="2"/>
                        <a:pt x="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65" name="Freeform 84">
                  <a:extLst>
                    <a:ext uri="{FF2B5EF4-FFF2-40B4-BE49-F238E27FC236}">
                      <a16:creationId xmlns:a16="http://schemas.microsoft.com/office/drawing/2014/main" id="{E5BCEF8D-F5FA-C2D8-14DC-B195158E7C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38145" y="4278313"/>
                  <a:ext cx="117475" cy="168275"/>
                </a:xfrm>
                <a:custGeom>
                  <a:avLst/>
                  <a:gdLst>
                    <a:gd name="T0" fmla="*/ 27 w 31"/>
                    <a:gd name="T1" fmla="*/ 21 h 45"/>
                    <a:gd name="T2" fmla="*/ 10 w 31"/>
                    <a:gd name="T3" fmla="*/ 0 h 45"/>
                    <a:gd name="T4" fmla="*/ 4 w 31"/>
                    <a:gd name="T5" fmla="*/ 23 h 45"/>
                    <a:gd name="T6" fmla="*/ 24 w 31"/>
                    <a:gd name="T7" fmla="*/ 45 h 45"/>
                    <a:gd name="T8" fmla="*/ 27 w 31"/>
                    <a:gd name="T9" fmla="*/ 21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45">
                      <a:moveTo>
                        <a:pt x="27" y="21"/>
                      </a:moveTo>
                      <a:cubicBezTo>
                        <a:pt x="22" y="9"/>
                        <a:pt x="13" y="0"/>
                        <a:pt x="10" y="0"/>
                      </a:cubicBezTo>
                      <a:cubicBezTo>
                        <a:pt x="8" y="1"/>
                        <a:pt x="0" y="10"/>
                        <a:pt x="4" y="23"/>
                      </a:cubicBezTo>
                      <a:cubicBezTo>
                        <a:pt x="7" y="36"/>
                        <a:pt x="22" y="45"/>
                        <a:pt x="24" y="45"/>
                      </a:cubicBezTo>
                      <a:cubicBezTo>
                        <a:pt x="27" y="44"/>
                        <a:pt x="31" y="33"/>
                        <a:pt x="27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</p:grpSp>
        </p:grpSp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A0FE18B9-B078-3B20-5C6D-397225A60F2A}"/>
                </a:ext>
              </a:extLst>
            </p:cNvPr>
            <p:cNvSpPr/>
            <p:nvPr/>
          </p:nvSpPr>
          <p:spPr>
            <a:xfrm>
              <a:off x="5881445" y="1035964"/>
              <a:ext cx="426889" cy="40826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36000" rIns="0" bIns="0" rtlCol="0" anchor="ctr">
              <a:noAutofit/>
            </a:bodyPr>
            <a:lstStyle/>
            <a:p>
              <a:pPr lvl="0" algn="ctr"/>
              <a:r>
                <a:rPr lang="en-IN" sz="40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j-lt"/>
                </a:rPr>
                <a:t>1</a:t>
              </a:r>
            </a:p>
          </p:txBody>
        </p:sp>
      </p:grpSp>
      <p:sp>
        <p:nvSpPr>
          <p:cNvPr id="84" name="TextBox 83">
            <a:extLst>
              <a:ext uri="{FF2B5EF4-FFF2-40B4-BE49-F238E27FC236}">
                <a16:creationId xmlns:a16="http://schemas.microsoft.com/office/drawing/2014/main" id="{79DF4802-5B05-53DF-9D5D-598AD534A768}"/>
              </a:ext>
            </a:extLst>
          </p:cNvPr>
          <p:cNvSpPr txBox="1"/>
          <p:nvPr/>
        </p:nvSpPr>
        <p:spPr>
          <a:xfrm>
            <a:off x="4592165" y="2263715"/>
            <a:ext cx="3007670" cy="648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6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Lorem ipsum dolor sit amet. Qui sint neque a velit modi quo numquam.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6B4F1056-DFE0-3C59-29F3-0E5E3353DFBB}"/>
              </a:ext>
            </a:extLst>
          </p:cNvPr>
          <p:cNvSpPr txBox="1"/>
          <p:nvPr/>
        </p:nvSpPr>
        <p:spPr>
          <a:xfrm>
            <a:off x="4961731" y="1855681"/>
            <a:ext cx="22685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Position One</a:t>
            </a:r>
          </a:p>
        </p:txBody>
      </p: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A7F23C01-1E67-FB4D-F154-593107F12D95}"/>
              </a:ext>
            </a:extLst>
          </p:cNvPr>
          <p:cNvGrpSpPr/>
          <p:nvPr/>
        </p:nvGrpSpPr>
        <p:grpSpPr>
          <a:xfrm>
            <a:off x="8888064" y="2185887"/>
            <a:ext cx="1067790" cy="677974"/>
            <a:chOff x="8888064" y="2185887"/>
            <a:chExt cx="1067790" cy="677974"/>
          </a:xfrm>
        </p:grpSpPr>
        <p:grpSp>
          <p:nvGrpSpPr>
            <p:cNvPr id="130" name="Group 129">
              <a:extLst>
                <a:ext uri="{FF2B5EF4-FFF2-40B4-BE49-F238E27FC236}">
                  <a16:creationId xmlns:a16="http://schemas.microsoft.com/office/drawing/2014/main" id="{3B5D8BFF-2F2E-29B3-319C-DECBF6B5721B}"/>
                </a:ext>
              </a:extLst>
            </p:cNvPr>
            <p:cNvGrpSpPr/>
            <p:nvPr/>
          </p:nvGrpSpPr>
          <p:grpSpPr>
            <a:xfrm>
              <a:off x="8888064" y="2185887"/>
              <a:ext cx="1067790" cy="677974"/>
              <a:chOff x="8888064" y="2668994"/>
              <a:chExt cx="1067790" cy="677974"/>
            </a:xfrm>
          </p:grpSpPr>
          <p:grpSp>
            <p:nvGrpSpPr>
              <p:cNvPr id="88" name="Group 87">
                <a:extLst>
                  <a:ext uri="{FF2B5EF4-FFF2-40B4-BE49-F238E27FC236}">
                    <a16:creationId xmlns:a16="http://schemas.microsoft.com/office/drawing/2014/main" id="{1A0145C4-14B8-B1A8-2BDE-CD7A4E985084}"/>
                  </a:ext>
                </a:extLst>
              </p:cNvPr>
              <p:cNvGrpSpPr/>
              <p:nvPr/>
            </p:nvGrpSpPr>
            <p:grpSpPr>
              <a:xfrm>
                <a:off x="9595526" y="2668994"/>
                <a:ext cx="360328" cy="670451"/>
                <a:chOff x="2219195" y="3189288"/>
                <a:chExt cx="693738" cy="1273175"/>
              </a:xfrm>
              <a:solidFill>
                <a:schemeClr val="tx1">
                  <a:lumMod val="95000"/>
                  <a:lumOff val="5000"/>
                </a:schemeClr>
              </a:solidFill>
            </p:grpSpPr>
            <p:sp>
              <p:nvSpPr>
                <p:cNvPr id="108" name="Freeform 51">
                  <a:extLst>
                    <a:ext uri="{FF2B5EF4-FFF2-40B4-BE49-F238E27FC236}">
                      <a16:creationId xmlns:a16="http://schemas.microsoft.com/office/drawing/2014/main" id="{D135A688-E5DC-9D91-0324-F521503413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14482" y="3189288"/>
                  <a:ext cx="147638" cy="203200"/>
                </a:xfrm>
                <a:custGeom>
                  <a:avLst/>
                  <a:gdLst>
                    <a:gd name="T0" fmla="*/ 38 w 39"/>
                    <a:gd name="T1" fmla="*/ 53 h 54"/>
                    <a:gd name="T2" fmla="*/ 28 w 39"/>
                    <a:gd name="T3" fmla="*/ 18 h 54"/>
                    <a:gd name="T4" fmla="*/ 1 w 39"/>
                    <a:gd name="T5" fmla="*/ 2 h 54"/>
                    <a:gd name="T6" fmla="*/ 14 w 39"/>
                    <a:gd name="T7" fmla="*/ 34 h 54"/>
                    <a:gd name="T8" fmla="*/ 38 w 39"/>
                    <a:gd name="T9" fmla="*/ 53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54">
                      <a:moveTo>
                        <a:pt x="38" y="53"/>
                      </a:moveTo>
                      <a:cubicBezTo>
                        <a:pt x="39" y="51"/>
                        <a:pt x="39" y="33"/>
                        <a:pt x="28" y="18"/>
                      </a:cubicBezTo>
                      <a:cubicBezTo>
                        <a:pt x="17" y="4"/>
                        <a:pt x="2" y="0"/>
                        <a:pt x="1" y="2"/>
                      </a:cubicBezTo>
                      <a:cubicBezTo>
                        <a:pt x="0" y="5"/>
                        <a:pt x="4" y="21"/>
                        <a:pt x="14" y="34"/>
                      </a:cubicBezTo>
                      <a:cubicBezTo>
                        <a:pt x="23" y="47"/>
                        <a:pt x="35" y="54"/>
                        <a:pt x="38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09" name="Freeform 52">
                  <a:extLst>
                    <a:ext uri="{FF2B5EF4-FFF2-40B4-BE49-F238E27FC236}">
                      <a16:creationId xmlns:a16="http://schemas.microsoft.com/office/drawing/2014/main" id="{5D064F9F-1C98-1A45-B243-5FD0B797F2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76407" y="3238500"/>
                  <a:ext cx="98425" cy="233362"/>
                </a:xfrm>
                <a:custGeom>
                  <a:avLst/>
                  <a:gdLst>
                    <a:gd name="T0" fmla="*/ 23 w 26"/>
                    <a:gd name="T1" fmla="*/ 40 h 62"/>
                    <a:gd name="T2" fmla="*/ 14 w 26"/>
                    <a:gd name="T3" fmla="*/ 2 h 62"/>
                    <a:gd name="T4" fmla="*/ 1 w 26"/>
                    <a:gd name="T5" fmla="*/ 25 h 62"/>
                    <a:gd name="T6" fmla="*/ 7 w 26"/>
                    <a:gd name="T7" fmla="*/ 60 h 62"/>
                    <a:gd name="T8" fmla="*/ 23 w 26"/>
                    <a:gd name="T9" fmla="*/ 4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2">
                      <a:moveTo>
                        <a:pt x="23" y="40"/>
                      </a:moveTo>
                      <a:cubicBezTo>
                        <a:pt x="26" y="24"/>
                        <a:pt x="17" y="4"/>
                        <a:pt x="14" y="2"/>
                      </a:cubicBezTo>
                      <a:cubicBezTo>
                        <a:pt x="10" y="0"/>
                        <a:pt x="2" y="9"/>
                        <a:pt x="1" y="25"/>
                      </a:cubicBezTo>
                      <a:cubicBezTo>
                        <a:pt x="0" y="41"/>
                        <a:pt x="4" y="58"/>
                        <a:pt x="7" y="60"/>
                      </a:cubicBezTo>
                      <a:cubicBezTo>
                        <a:pt x="9" y="62"/>
                        <a:pt x="20" y="56"/>
                        <a:pt x="23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10" name="Freeform 53">
                  <a:extLst>
                    <a:ext uri="{FF2B5EF4-FFF2-40B4-BE49-F238E27FC236}">
                      <a16:creationId xmlns:a16="http://schemas.microsoft.com/office/drawing/2014/main" id="{8BE91462-1AFA-CD3A-4F2F-B8E5A08FF2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52582" y="3384550"/>
                  <a:ext cx="158750" cy="153987"/>
                </a:xfrm>
                <a:custGeom>
                  <a:avLst/>
                  <a:gdLst>
                    <a:gd name="T0" fmla="*/ 24 w 42"/>
                    <a:gd name="T1" fmla="*/ 7 h 41"/>
                    <a:gd name="T2" fmla="*/ 0 w 42"/>
                    <a:gd name="T3" fmla="*/ 7 h 41"/>
                    <a:gd name="T4" fmla="*/ 18 w 42"/>
                    <a:gd name="T5" fmla="*/ 33 h 41"/>
                    <a:gd name="T6" fmla="*/ 41 w 42"/>
                    <a:gd name="T7" fmla="*/ 36 h 41"/>
                    <a:gd name="T8" fmla="*/ 24 w 42"/>
                    <a:gd name="T9" fmla="*/ 7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41">
                      <a:moveTo>
                        <a:pt x="24" y="7"/>
                      </a:moveTo>
                      <a:cubicBezTo>
                        <a:pt x="12" y="0"/>
                        <a:pt x="1" y="5"/>
                        <a:pt x="0" y="7"/>
                      </a:cubicBezTo>
                      <a:cubicBezTo>
                        <a:pt x="0" y="11"/>
                        <a:pt x="7" y="25"/>
                        <a:pt x="18" y="33"/>
                      </a:cubicBezTo>
                      <a:cubicBezTo>
                        <a:pt x="28" y="41"/>
                        <a:pt x="40" y="39"/>
                        <a:pt x="41" y="36"/>
                      </a:cubicBezTo>
                      <a:cubicBezTo>
                        <a:pt x="42" y="33"/>
                        <a:pt x="36" y="15"/>
                        <a:pt x="24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11" name="Freeform 54">
                  <a:extLst>
                    <a:ext uri="{FF2B5EF4-FFF2-40B4-BE49-F238E27FC236}">
                      <a16:creationId xmlns:a16="http://schemas.microsoft.com/office/drawing/2014/main" id="{F5569473-0043-8018-266A-5E1F5B8BA6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03395" y="3441700"/>
                  <a:ext cx="109538" cy="206375"/>
                </a:xfrm>
                <a:custGeom>
                  <a:avLst/>
                  <a:gdLst>
                    <a:gd name="T0" fmla="*/ 5 w 29"/>
                    <a:gd name="T1" fmla="*/ 19 h 55"/>
                    <a:gd name="T2" fmla="*/ 2 w 29"/>
                    <a:gd name="T3" fmla="*/ 53 h 55"/>
                    <a:gd name="T4" fmla="*/ 23 w 29"/>
                    <a:gd name="T5" fmla="*/ 40 h 55"/>
                    <a:gd name="T6" fmla="*/ 23 w 29"/>
                    <a:gd name="T7" fmla="*/ 3 h 55"/>
                    <a:gd name="T8" fmla="*/ 5 w 29"/>
                    <a:gd name="T9" fmla="*/ 19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55">
                      <a:moveTo>
                        <a:pt x="5" y="19"/>
                      </a:moveTo>
                      <a:cubicBezTo>
                        <a:pt x="0" y="33"/>
                        <a:pt x="0" y="51"/>
                        <a:pt x="2" y="53"/>
                      </a:cubicBezTo>
                      <a:cubicBezTo>
                        <a:pt x="4" y="55"/>
                        <a:pt x="16" y="54"/>
                        <a:pt x="23" y="40"/>
                      </a:cubicBezTo>
                      <a:cubicBezTo>
                        <a:pt x="29" y="26"/>
                        <a:pt x="26" y="5"/>
                        <a:pt x="23" y="3"/>
                      </a:cubicBezTo>
                      <a:cubicBezTo>
                        <a:pt x="20" y="0"/>
                        <a:pt x="10" y="6"/>
                        <a:pt x="5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12" name="Freeform 55">
                  <a:extLst>
                    <a:ext uri="{FF2B5EF4-FFF2-40B4-BE49-F238E27FC236}">
                      <a16:creationId xmlns:a16="http://schemas.microsoft.com/office/drawing/2014/main" id="{5735D8F8-12D8-81FE-A2D2-33A894C1B9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74807" y="3538538"/>
                  <a:ext cx="136525" cy="166687"/>
                </a:xfrm>
                <a:custGeom>
                  <a:avLst/>
                  <a:gdLst>
                    <a:gd name="T0" fmla="*/ 34 w 36"/>
                    <a:gd name="T1" fmla="*/ 41 h 44"/>
                    <a:gd name="T2" fmla="*/ 24 w 36"/>
                    <a:gd name="T3" fmla="*/ 10 h 44"/>
                    <a:gd name="T4" fmla="*/ 1 w 36"/>
                    <a:gd name="T5" fmla="*/ 4 h 44"/>
                    <a:gd name="T6" fmla="*/ 12 w 36"/>
                    <a:gd name="T7" fmla="*/ 32 h 44"/>
                    <a:gd name="T8" fmla="*/ 34 w 36"/>
                    <a:gd name="T9" fmla="*/ 41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44">
                      <a:moveTo>
                        <a:pt x="34" y="41"/>
                      </a:moveTo>
                      <a:cubicBezTo>
                        <a:pt x="36" y="39"/>
                        <a:pt x="34" y="20"/>
                        <a:pt x="24" y="10"/>
                      </a:cubicBezTo>
                      <a:cubicBezTo>
                        <a:pt x="14" y="0"/>
                        <a:pt x="2" y="1"/>
                        <a:pt x="1" y="4"/>
                      </a:cubicBezTo>
                      <a:cubicBezTo>
                        <a:pt x="0" y="7"/>
                        <a:pt x="3" y="21"/>
                        <a:pt x="12" y="32"/>
                      </a:cubicBezTo>
                      <a:cubicBezTo>
                        <a:pt x="20" y="42"/>
                        <a:pt x="32" y="44"/>
                        <a:pt x="34" y="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13" name="Freeform 56">
                  <a:extLst>
                    <a:ext uri="{FF2B5EF4-FFF2-40B4-BE49-F238E27FC236}">
                      <a16:creationId xmlns:a16="http://schemas.microsoft.com/office/drawing/2014/main" id="{3DE7DE9F-6BFC-DCF7-A577-00368D0C07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1170" y="3633788"/>
                  <a:ext cx="123825" cy="187325"/>
                </a:xfrm>
                <a:custGeom>
                  <a:avLst/>
                  <a:gdLst>
                    <a:gd name="T0" fmla="*/ 10 w 33"/>
                    <a:gd name="T1" fmla="*/ 16 h 50"/>
                    <a:gd name="T2" fmla="*/ 2 w 33"/>
                    <a:gd name="T3" fmla="*/ 47 h 50"/>
                    <a:gd name="T4" fmla="*/ 24 w 33"/>
                    <a:gd name="T5" fmla="*/ 38 h 50"/>
                    <a:gd name="T6" fmla="*/ 31 w 33"/>
                    <a:gd name="T7" fmla="*/ 3 h 50"/>
                    <a:gd name="T8" fmla="*/ 10 w 33"/>
                    <a:gd name="T9" fmla="*/ 16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50">
                      <a:moveTo>
                        <a:pt x="10" y="16"/>
                      </a:moveTo>
                      <a:cubicBezTo>
                        <a:pt x="3" y="28"/>
                        <a:pt x="0" y="44"/>
                        <a:pt x="2" y="47"/>
                      </a:cubicBezTo>
                      <a:cubicBezTo>
                        <a:pt x="3" y="50"/>
                        <a:pt x="15" y="50"/>
                        <a:pt x="24" y="38"/>
                      </a:cubicBezTo>
                      <a:cubicBezTo>
                        <a:pt x="33" y="26"/>
                        <a:pt x="33" y="6"/>
                        <a:pt x="31" y="3"/>
                      </a:cubicBezTo>
                      <a:cubicBezTo>
                        <a:pt x="29" y="0"/>
                        <a:pt x="18" y="3"/>
                        <a:pt x="10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14" name="Freeform 57">
                  <a:extLst>
                    <a:ext uri="{FF2B5EF4-FFF2-40B4-BE49-F238E27FC236}">
                      <a16:creationId xmlns:a16="http://schemas.microsoft.com/office/drawing/2014/main" id="{878B9E55-F469-1708-B46D-33C3F7CD45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63695" y="3697288"/>
                  <a:ext cx="117475" cy="173037"/>
                </a:xfrm>
                <a:custGeom>
                  <a:avLst/>
                  <a:gdLst>
                    <a:gd name="T0" fmla="*/ 28 w 31"/>
                    <a:gd name="T1" fmla="*/ 43 h 46"/>
                    <a:gd name="T2" fmla="*/ 24 w 31"/>
                    <a:gd name="T3" fmla="*/ 12 h 46"/>
                    <a:gd name="T4" fmla="*/ 2 w 31"/>
                    <a:gd name="T5" fmla="*/ 2 h 46"/>
                    <a:gd name="T6" fmla="*/ 8 w 31"/>
                    <a:gd name="T7" fmla="*/ 30 h 46"/>
                    <a:gd name="T8" fmla="*/ 28 w 31"/>
                    <a:gd name="T9" fmla="*/ 43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46">
                      <a:moveTo>
                        <a:pt x="28" y="43"/>
                      </a:moveTo>
                      <a:cubicBezTo>
                        <a:pt x="30" y="41"/>
                        <a:pt x="31" y="23"/>
                        <a:pt x="24" y="12"/>
                      </a:cubicBezTo>
                      <a:cubicBezTo>
                        <a:pt x="16" y="0"/>
                        <a:pt x="4" y="0"/>
                        <a:pt x="2" y="2"/>
                      </a:cubicBezTo>
                      <a:cubicBezTo>
                        <a:pt x="0" y="4"/>
                        <a:pt x="1" y="19"/>
                        <a:pt x="8" y="30"/>
                      </a:cubicBezTo>
                      <a:cubicBezTo>
                        <a:pt x="14" y="42"/>
                        <a:pt x="25" y="46"/>
                        <a:pt x="28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15" name="Freeform 58">
                  <a:extLst>
                    <a:ext uri="{FF2B5EF4-FFF2-40B4-BE49-F238E27FC236}">
                      <a16:creationId xmlns:a16="http://schemas.microsoft.com/office/drawing/2014/main" id="{14BC5565-EEC2-C439-BAE1-4E8C2CB9DC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24020" y="3817938"/>
                  <a:ext cx="150813" cy="169862"/>
                </a:xfrm>
                <a:custGeom>
                  <a:avLst/>
                  <a:gdLst>
                    <a:gd name="T0" fmla="*/ 15 w 40"/>
                    <a:gd name="T1" fmla="*/ 11 h 45"/>
                    <a:gd name="T2" fmla="*/ 1 w 40"/>
                    <a:gd name="T3" fmla="*/ 40 h 45"/>
                    <a:gd name="T4" fmla="*/ 25 w 40"/>
                    <a:gd name="T5" fmla="*/ 35 h 45"/>
                    <a:gd name="T6" fmla="*/ 38 w 40"/>
                    <a:gd name="T7" fmla="*/ 3 h 45"/>
                    <a:gd name="T8" fmla="*/ 15 w 40"/>
                    <a:gd name="T9" fmla="*/ 11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45">
                      <a:moveTo>
                        <a:pt x="15" y="11"/>
                      </a:moveTo>
                      <a:cubicBezTo>
                        <a:pt x="6" y="21"/>
                        <a:pt x="0" y="37"/>
                        <a:pt x="1" y="40"/>
                      </a:cubicBezTo>
                      <a:cubicBezTo>
                        <a:pt x="2" y="42"/>
                        <a:pt x="14" y="45"/>
                        <a:pt x="25" y="35"/>
                      </a:cubicBezTo>
                      <a:cubicBezTo>
                        <a:pt x="36" y="25"/>
                        <a:pt x="40" y="6"/>
                        <a:pt x="38" y="3"/>
                      </a:cubicBezTo>
                      <a:cubicBezTo>
                        <a:pt x="37" y="0"/>
                        <a:pt x="25" y="1"/>
                        <a:pt x="15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16" name="Freeform 59">
                  <a:extLst>
                    <a:ext uri="{FF2B5EF4-FFF2-40B4-BE49-F238E27FC236}">
                      <a16:creationId xmlns:a16="http://schemas.microsoft.com/office/drawing/2014/main" id="{9C2891F6-AFC4-7305-DFE1-9412EC658C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19245" y="3840163"/>
                  <a:ext cx="107950" cy="177800"/>
                </a:xfrm>
                <a:custGeom>
                  <a:avLst/>
                  <a:gdLst>
                    <a:gd name="T0" fmla="*/ 4 w 29"/>
                    <a:gd name="T1" fmla="*/ 1 h 47"/>
                    <a:gd name="T2" fmla="*/ 5 w 29"/>
                    <a:gd name="T3" fmla="*/ 29 h 47"/>
                    <a:gd name="T4" fmla="*/ 23 w 29"/>
                    <a:gd name="T5" fmla="*/ 45 h 47"/>
                    <a:gd name="T6" fmla="*/ 24 w 29"/>
                    <a:gd name="T7" fmla="*/ 15 h 47"/>
                    <a:gd name="T8" fmla="*/ 4 w 29"/>
                    <a:gd name="T9" fmla="*/ 1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47">
                      <a:moveTo>
                        <a:pt x="4" y="1"/>
                      </a:moveTo>
                      <a:cubicBezTo>
                        <a:pt x="2" y="3"/>
                        <a:pt x="0" y="17"/>
                        <a:pt x="5" y="29"/>
                      </a:cubicBezTo>
                      <a:cubicBezTo>
                        <a:pt x="10" y="41"/>
                        <a:pt x="20" y="47"/>
                        <a:pt x="23" y="45"/>
                      </a:cubicBezTo>
                      <a:cubicBezTo>
                        <a:pt x="25" y="44"/>
                        <a:pt x="29" y="27"/>
                        <a:pt x="24" y="15"/>
                      </a:cubicBezTo>
                      <a:cubicBezTo>
                        <a:pt x="18" y="2"/>
                        <a:pt x="6" y="0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17" name="Freeform 60">
                  <a:extLst>
                    <a:ext uri="{FF2B5EF4-FFF2-40B4-BE49-F238E27FC236}">
                      <a16:creationId xmlns:a16="http://schemas.microsoft.com/office/drawing/2014/main" id="{75DB8EBA-70B5-FDCC-812E-B98B096A0B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44645" y="3983038"/>
                  <a:ext cx="166688" cy="155575"/>
                </a:xfrm>
                <a:custGeom>
                  <a:avLst/>
                  <a:gdLst>
                    <a:gd name="T0" fmla="*/ 19 w 44"/>
                    <a:gd name="T1" fmla="*/ 8 h 41"/>
                    <a:gd name="T2" fmla="*/ 0 w 44"/>
                    <a:gd name="T3" fmla="*/ 33 h 41"/>
                    <a:gd name="T4" fmla="*/ 24 w 44"/>
                    <a:gd name="T5" fmla="*/ 33 h 41"/>
                    <a:gd name="T6" fmla="*/ 43 w 44"/>
                    <a:gd name="T7" fmla="*/ 4 h 41"/>
                    <a:gd name="T8" fmla="*/ 19 w 44"/>
                    <a:gd name="T9" fmla="*/ 8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41">
                      <a:moveTo>
                        <a:pt x="19" y="8"/>
                      </a:moveTo>
                      <a:cubicBezTo>
                        <a:pt x="8" y="16"/>
                        <a:pt x="0" y="30"/>
                        <a:pt x="0" y="33"/>
                      </a:cubicBezTo>
                      <a:cubicBezTo>
                        <a:pt x="1" y="36"/>
                        <a:pt x="12" y="41"/>
                        <a:pt x="24" y="33"/>
                      </a:cubicBezTo>
                      <a:cubicBezTo>
                        <a:pt x="37" y="25"/>
                        <a:pt x="44" y="7"/>
                        <a:pt x="43" y="4"/>
                      </a:cubicBezTo>
                      <a:cubicBezTo>
                        <a:pt x="42" y="1"/>
                        <a:pt x="30" y="0"/>
                        <a:pt x="19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18" name="Freeform 61">
                  <a:extLst>
                    <a:ext uri="{FF2B5EF4-FFF2-40B4-BE49-F238E27FC236}">
                      <a16:creationId xmlns:a16="http://schemas.microsoft.com/office/drawing/2014/main" id="{28ADFC91-B066-DDB5-9DA6-4C818D0EDF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50982" y="3968750"/>
                  <a:ext cx="101600" cy="180975"/>
                </a:xfrm>
                <a:custGeom>
                  <a:avLst/>
                  <a:gdLst>
                    <a:gd name="T0" fmla="*/ 17 w 27"/>
                    <a:gd name="T1" fmla="*/ 47 h 48"/>
                    <a:gd name="T2" fmla="*/ 23 w 27"/>
                    <a:gd name="T3" fmla="*/ 17 h 48"/>
                    <a:gd name="T4" fmla="*/ 6 w 27"/>
                    <a:gd name="T5" fmla="*/ 1 h 48"/>
                    <a:gd name="T6" fmla="*/ 2 w 27"/>
                    <a:gd name="T7" fmla="*/ 28 h 48"/>
                    <a:gd name="T8" fmla="*/ 17 w 27"/>
                    <a:gd name="T9" fmla="*/ 47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48">
                      <a:moveTo>
                        <a:pt x="17" y="47"/>
                      </a:moveTo>
                      <a:cubicBezTo>
                        <a:pt x="19" y="46"/>
                        <a:pt x="27" y="30"/>
                        <a:pt x="23" y="17"/>
                      </a:cubicBezTo>
                      <a:cubicBezTo>
                        <a:pt x="19" y="5"/>
                        <a:pt x="8" y="0"/>
                        <a:pt x="6" y="1"/>
                      </a:cubicBezTo>
                      <a:cubicBezTo>
                        <a:pt x="3" y="3"/>
                        <a:pt x="0" y="16"/>
                        <a:pt x="2" y="28"/>
                      </a:cubicBezTo>
                      <a:cubicBezTo>
                        <a:pt x="5" y="41"/>
                        <a:pt x="14" y="48"/>
                        <a:pt x="17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19" name="Freeform 62">
                  <a:extLst>
                    <a:ext uri="{FF2B5EF4-FFF2-40B4-BE49-F238E27FC236}">
                      <a16:creationId xmlns:a16="http://schemas.microsoft.com/office/drawing/2014/main" id="{4C57B87F-ACFD-3C29-84F8-BE3C7F0475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39870" y="4127500"/>
                  <a:ext cx="176213" cy="134937"/>
                </a:xfrm>
                <a:custGeom>
                  <a:avLst/>
                  <a:gdLst>
                    <a:gd name="T0" fmla="*/ 23 w 47"/>
                    <a:gd name="T1" fmla="*/ 6 h 36"/>
                    <a:gd name="T2" fmla="*/ 1 w 47"/>
                    <a:gd name="T3" fmla="*/ 27 h 36"/>
                    <a:gd name="T4" fmla="*/ 24 w 47"/>
                    <a:gd name="T5" fmla="*/ 31 h 36"/>
                    <a:gd name="T6" fmla="*/ 47 w 47"/>
                    <a:gd name="T7" fmla="*/ 7 h 36"/>
                    <a:gd name="T8" fmla="*/ 23 w 47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36">
                      <a:moveTo>
                        <a:pt x="23" y="6"/>
                      </a:moveTo>
                      <a:cubicBezTo>
                        <a:pt x="11" y="12"/>
                        <a:pt x="1" y="24"/>
                        <a:pt x="1" y="27"/>
                      </a:cubicBezTo>
                      <a:cubicBezTo>
                        <a:pt x="0" y="29"/>
                        <a:pt x="11" y="36"/>
                        <a:pt x="24" y="31"/>
                      </a:cubicBezTo>
                      <a:cubicBezTo>
                        <a:pt x="38" y="26"/>
                        <a:pt x="47" y="10"/>
                        <a:pt x="47" y="7"/>
                      </a:cubicBezTo>
                      <a:cubicBezTo>
                        <a:pt x="46" y="3"/>
                        <a:pt x="35" y="0"/>
                        <a:pt x="23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20" name="Freeform 63">
                  <a:extLst>
                    <a:ext uri="{FF2B5EF4-FFF2-40B4-BE49-F238E27FC236}">
                      <a16:creationId xmlns:a16="http://schemas.microsoft.com/office/drawing/2014/main" id="{EBBB4F27-77EC-E577-58C2-7C84CB5D2A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0495" y="4081463"/>
                  <a:ext cx="90488" cy="180975"/>
                </a:xfrm>
                <a:custGeom>
                  <a:avLst/>
                  <a:gdLst>
                    <a:gd name="T0" fmla="*/ 12 w 24"/>
                    <a:gd name="T1" fmla="*/ 47 h 48"/>
                    <a:gd name="T2" fmla="*/ 23 w 24"/>
                    <a:gd name="T3" fmla="*/ 19 h 48"/>
                    <a:gd name="T4" fmla="*/ 9 w 24"/>
                    <a:gd name="T5" fmla="*/ 1 h 48"/>
                    <a:gd name="T6" fmla="*/ 0 w 24"/>
                    <a:gd name="T7" fmla="*/ 26 h 48"/>
                    <a:gd name="T8" fmla="*/ 12 w 24"/>
                    <a:gd name="T9" fmla="*/ 47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48">
                      <a:moveTo>
                        <a:pt x="12" y="47"/>
                      </a:moveTo>
                      <a:cubicBezTo>
                        <a:pt x="14" y="46"/>
                        <a:pt x="24" y="33"/>
                        <a:pt x="23" y="19"/>
                      </a:cubicBezTo>
                      <a:cubicBezTo>
                        <a:pt x="21" y="6"/>
                        <a:pt x="11" y="0"/>
                        <a:pt x="9" y="1"/>
                      </a:cubicBezTo>
                      <a:cubicBezTo>
                        <a:pt x="6" y="2"/>
                        <a:pt x="0" y="13"/>
                        <a:pt x="0" y="26"/>
                      </a:cubicBezTo>
                      <a:cubicBezTo>
                        <a:pt x="1" y="39"/>
                        <a:pt x="8" y="48"/>
                        <a:pt x="12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21" name="Freeform 64">
                  <a:extLst>
                    <a:ext uri="{FF2B5EF4-FFF2-40B4-BE49-F238E27FC236}">
                      <a16:creationId xmlns:a16="http://schemas.microsoft.com/office/drawing/2014/main" id="{882B8B43-3EF3-D4F7-DE7F-27E05E3CCC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2395" y="4259263"/>
                  <a:ext cx="188913" cy="115887"/>
                </a:xfrm>
                <a:custGeom>
                  <a:avLst/>
                  <a:gdLst>
                    <a:gd name="T0" fmla="*/ 26 w 50"/>
                    <a:gd name="T1" fmla="*/ 3 h 31"/>
                    <a:gd name="T2" fmla="*/ 1 w 50"/>
                    <a:gd name="T3" fmla="*/ 20 h 31"/>
                    <a:gd name="T4" fmla="*/ 23 w 50"/>
                    <a:gd name="T5" fmla="*/ 28 h 31"/>
                    <a:gd name="T6" fmla="*/ 50 w 50"/>
                    <a:gd name="T7" fmla="*/ 8 h 31"/>
                    <a:gd name="T8" fmla="*/ 26 w 50"/>
                    <a:gd name="T9" fmla="*/ 3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31">
                      <a:moveTo>
                        <a:pt x="26" y="3"/>
                      </a:moveTo>
                      <a:cubicBezTo>
                        <a:pt x="13" y="7"/>
                        <a:pt x="1" y="16"/>
                        <a:pt x="1" y="20"/>
                      </a:cubicBezTo>
                      <a:cubicBezTo>
                        <a:pt x="0" y="22"/>
                        <a:pt x="9" y="31"/>
                        <a:pt x="23" y="28"/>
                      </a:cubicBezTo>
                      <a:cubicBezTo>
                        <a:pt x="37" y="25"/>
                        <a:pt x="50" y="11"/>
                        <a:pt x="50" y="8"/>
                      </a:cubicBezTo>
                      <a:cubicBezTo>
                        <a:pt x="50" y="5"/>
                        <a:pt x="39" y="0"/>
                        <a:pt x="26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22" name="Freeform 65">
                  <a:extLst>
                    <a:ext uri="{FF2B5EF4-FFF2-40B4-BE49-F238E27FC236}">
                      <a16:creationId xmlns:a16="http://schemas.microsoft.com/office/drawing/2014/main" id="{BA1BD384-66DB-046B-C7FA-2C48027A59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6195" y="4179888"/>
                  <a:ext cx="98425" cy="176212"/>
                </a:xfrm>
                <a:custGeom>
                  <a:avLst/>
                  <a:gdLst>
                    <a:gd name="T0" fmla="*/ 9 w 26"/>
                    <a:gd name="T1" fmla="*/ 46 h 47"/>
                    <a:gd name="T2" fmla="*/ 25 w 26"/>
                    <a:gd name="T3" fmla="*/ 22 h 47"/>
                    <a:gd name="T4" fmla="*/ 15 w 26"/>
                    <a:gd name="T5" fmla="*/ 1 h 47"/>
                    <a:gd name="T6" fmla="*/ 2 w 26"/>
                    <a:gd name="T7" fmla="*/ 24 h 47"/>
                    <a:gd name="T8" fmla="*/ 9 w 26"/>
                    <a:gd name="T9" fmla="*/ 46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47">
                      <a:moveTo>
                        <a:pt x="9" y="46"/>
                      </a:moveTo>
                      <a:cubicBezTo>
                        <a:pt x="12" y="47"/>
                        <a:pt x="24" y="35"/>
                        <a:pt x="25" y="22"/>
                      </a:cubicBezTo>
                      <a:cubicBezTo>
                        <a:pt x="26" y="9"/>
                        <a:pt x="17" y="0"/>
                        <a:pt x="15" y="1"/>
                      </a:cubicBezTo>
                      <a:cubicBezTo>
                        <a:pt x="12" y="1"/>
                        <a:pt x="4" y="12"/>
                        <a:pt x="2" y="24"/>
                      </a:cubicBezTo>
                      <a:cubicBezTo>
                        <a:pt x="0" y="36"/>
                        <a:pt x="6" y="47"/>
                        <a:pt x="9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23" name="Freeform 66">
                  <a:extLst>
                    <a:ext uri="{FF2B5EF4-FFF2-40B4-BE49-F238E27FC236}">
                      <a16:creationId xmlns:a16="http://schemas.microsoft.com/office/drawing/2014/main" id="{B3AE76D2-3122-4260-3BF6-3A59ED249A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85870" y="4367213"/>
                  <a:ext cx="200025" cy="95250"/>
                </a:xfrm>
                <a:custGeom>
                  <a:avLst/>
                  <a:gdLst>
                    <a:gd name="T0" fmla="*/ 30 w 53"/>
                    <a:gd name="T1" fmla="*/ 1 h 25"/>
                    <a:gd name="T2" fmla="*/ 1 w 53"/>
                    <a:gd name="T3" fmla="*/ 13 h 25"/>
                    <a:gd name="T4" fmla="*/ 22 w 53"/>
                    <a:gd name="T5" fmla="*/ 25 h 25"/>
                    <a:gd name="T6" fmla="*/ 52 w 53"/>
                    <a:gd name="T7" fmla="*/ 11 h 25"/>
                    <a:gd name="T8" fmla="*/ 30 w 53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25">
                      <a:moveTo>
                        <a:pt x="30" y="1"/>
                      </a:moveTo>
                      <a:cubicBezTo>
                        <a:pt x="16" y="2"/>
                        <a:pt x="3" y="10"/>
                        <a:pt x="1" y="13"/>
                      </a:cubicBezTo>
                      <a:cubicBezTo>
                        <a:pt x="0" y="15"/>
                        <a:pt x="7" y="25"/>
                        <a:pt x="22" y="25"/>
                      </a:cubicBezTo>
                      <a:cubicBezTo>
                        <a:pt x="36" y="25"/>
                        <a:pt x="51" y="13"/>
                        <a:pt x="52" y="11"/>
                      </a:cubicBezTo>
                      <a:cubicBezTo>
                        <a:pt x="53" y="7"/>
                        <a:pt x="43" y="0"/>
                        <a:pt x="3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24" name="Freeform 67">
                  <a:extLst>
                    <a:ext uri="{FF2B5EF4-FFF2-40B4-BE49-F238E27FC236}">
                      <a16:creationId xmlns:a16="http://schemas.microsoft.com/office/drawing/2014/main" id="{0128FFCE-2752-1BC7-EC37-9F6DF94570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9195" y="4262438"/>
                  <a:ext cx="115888" cy="169862"/>
                </a:xfrm>
                <a:custGeom>
                  <a:avLst/>
                  <a:gdLst>
                    <a:gd name="T0" fmla="*/ 21 w 31"/>
                    <a:gd name="T1" fmla="*/ 0 h 45"/>
                    <a:gd name="T2" fmla="*/ 4 w 31"/>
                    <a:gd name="T3" fmla="*/ 21 h 45"/>
                    <a:gd name="T4" fmla="*/ 7 w 31"/>
                    <a:gd name="T5" fmla="*/ 45 h 45"/>
                    <a:gd name="T6" fmla="*/ 27 w 31"/>
                    <a:gd name="T7" fmla="*/ 23 h 45"/>
                    <a:gd name="T8" fmla="*/ 21 w 31"/>
                    <a:gd name="T9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45">
                      <a:moveTo>
                        <a:pt x="21" y="0"/>
                      </a:moveTo>
                      <a:cubicBezTo>
                        <a:pt x="18" y="0"/>
                        <a:pt x="8" y="9"/>
                        <a:pt x="4" y="21"/>
                      </a:cubicBezTo>
                      <a:cubicBezTo>
                        <a:pt x="0" y="33"/>
                        <a:pt x="3" y="44"/>
                        <a:pt x="7" y="45"/>
                      </a:cubicBezTo>
                      <a:cubicBezTo>
                        <a:pt x="9" y="45"/>
                        <a:pt x="24" y="36"/>
                        <a:pt x="27" y="23"/>
                      </a:cubicBezTo>
                      <a:cubicBezTo>
                        <a:pt x="31" y="10"/>
                        <a:pt x="23" y="1"/>
                        <a:pt x="2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</p:grpSp>
          <p:grpSp>
            <p:nvGrpSpPr>
              <p:cNvPr id="89" name="Group 88">
                <a:extLst>
                  <a:ext uri="{FF2B5EF4-FFF2-40B4-BE49-F238E27FC236}">
                    <a16:creationId xmlns:a16="http://schemas.microsoft.com/office/drawing/2014/main" id="{E89B6005-622B-0953-968C-544839502B78}"/>
                  </a:ext>
                </a:extLst>
              </p:cNvPr>
              <p:cNvGrpSpPr/>
              <p:nvPr/>
            </p:nvGrpSpPr>
            <p:grpSpPr>
              <a:xfrm>
                <a:off x="8888064" y="2676517"/>
                <a:ext cx="362801" cy="670451"/>
                <a:chOff x="857119" y="3203575"/>
                <a:chExt cx="698501" cy="1273175"/>
              </a:xfrm>
              <a:solidFill>
                <a:schemeClr val="tx1">
                  <a:lumMod val="95000"/>
                  <a:lumOff val="5000"/>
                </a:schemeClr>
              </a:solidFill>
            </p:grpSpPr>
            <p:sp>
              <p:nvSpPr>
                <p:cNvPr id="91" name="Freeform 68">
                  <a:extLst>
                    <a:ext uri="{FF2B5EF4-FFF2-40B4-BE49-F238E27FC236}">
                      <a16:creationId xmlns:a16="http://schemas.microsoft.com/office/drawing/2014/main" id="{8301B30B-3691-43BC-57CF-C009D0EFC6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1107" y="3203575"/>
                  <a:ext cx="147638" cy="203200"/>
                </a:xfrm>
                <a:custGeom>
                  <a:avLst/>
                  <a:gdLst>
                    <a:gd name="T0" fmla="*/ 25 w 39"/>
                    <a:gd name="T1" fmla="*/ 34 h 54"/>
                    <a:gd name="T2" fmla="*/ 38 w 39"/>
                    <a:gd name="T3" fmla="*/ 2 h 54"/>
                    <a:gd name="T4" fmla="*/ 11 w 39"/>
                    <a:gd name="T5" fmla="*/ 18 h 54"/>
                    <a:gd name="T6" fmla="*/ 1 w 39"/>
                    <a:gd name="T7" fmla="*/ 53 h 54"/>
                    <a:gd name="T8" fmla="*/ 25 w 39"/>
                    <a:gd name="T9" fmla="*/ 3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54">
                      <a:moveTo>
                        <a:pt x="25" y="34"/>
                      </a:moveTo>
                      <a:cubicBezTo>
                        <a:pt x="35" y="21"/>
                        <a:pt x="39" y="5"/>
                        <a:pt x="38" y="2"/>
                      </a:cubicBezTo>
                      <a:cubicBezTo>
                        <a:pt x="36" y="0"/>
                        <a:pt x="22" y="4"/>
                        <a:pt x="11" y="18"/>
                      </a:cubicBezTo>
                      <a:cubicBezTo>
                        <a:pt x="0" y="33"/>
                        <a:pt x="0" y="51"/>
                        <a:pt x="1" y="53"/>
                      </a:cubicBezTo>
                      <a:cubicBezTo>
                        <a:pt x="4" y="54"/>
                        <a:pt x="16" y="47"/>
                        <a:pt x="25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92" name="Freeform 69">
                  <a:extLst>
                    <a:ext uri="{FF2B5EF4-FFF2-40B4-BE49-F238E27FC236}">
                      <a16:creationId xmlns:a16="http://schemas.microsoft.com/office/drawing/2014/main" id="{123999EC-1E61-22F0-92D3-39FE3B8F67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8395" y="3252788"/>
                  <a:ext cx="98425" cy="233362"/>
                </a:xfrm>
                <a:custGeom>
                  <a:avLst/>
                  <a:gdLst>
                    <a:gd name="T0" fmla="*/ 19 w 26"/>
                    <a:gd name="T1" fmla="*/ 60 h 62"/>
                    <a:gd name="T2" fmla="*/ 25 w 26"/>
                    <a:gd name="T3" fmla="*/ 25 h 62"/>
                    <a:gd name="T4" fmla="*/ 12 w 26"/>
                    <a:gd name="T5" fmla="*/ 2 h 62"/>
                    <a:gd name="T6" fmla="*/ 3 w 26"/>
                    <a:gd name="T7" fmla="*/ 40 h 62"/>
                    <a:gd name="T8" fmla="*/ 19 w 26"/>
                    <a:gd name="T9" fmla="*/ 6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2">
                      <a:moveTo>
                        <a:pt x="19" y="60"/>
                      </a:moveTo>
                      <a:cubicBezTo>
                        <a:pt x="22" y="58"/>
                        <a:pt x="26" y="41"/>
                        <a:pt x="25" y="25"/>
                      </a:cubicBezTo>
                      <a:cubicBezTo>
                        <a:pt x="24" y="9"/>
                        <a:pt x="16" y="0"/>
                        <a:pt x="12" y="2"/>
                      </a:cubicBezTo>
                      <a:cubicBezTo>
                        <a:pt x="9" y="4"/>
                        <a:pt x="0" y="24"/>
                        <a:pt x="3" y="40"/>
                      </a:cubicBezTo>
                      <a:cubicBezTo>
                        <a:pt x="6" y="56"/>
                        <a:pt x="17" y="62"/>
                        <a:pt x="1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93" name="Freeform 70">
                  <a:extLst>
                    <a:ext uri="{FF2B5EF4-FFF2-40B4-BE49-F238E27FC236}">
                      <a16:creationId xmlns:a16="http://schemas.microsoft.com/office/drawing/2014/main" id="{78FF7791-2208-6D2A-5EB2-F49EA6C67A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3482" y="3400425"/>
                  <a:ext cx="157163" cy="153987"/>
                </a:xfrm>
                <a:custGeom>
                  <a:avLst/>
                  <a:gdLst>
                    <a:gd name="T0" fmla="*/ 24 w 42"/>
                    <a:gd name="T1" fmla="*/ 33 h 41"/>
                    <a:gd name="T2" fmla="*/ 41 w 42"/>
                    <a:gd name="T3" fmla="*/ 7 h 41"/>
                    <a:gd name="T4" fmla="*/ 18 w 42"/>
                    <a:gd name="T5" fmla="*/ 7 h 41"/>
                    <a:gd name="T6" fmla="*/ 1 w 42"/>
                    <a:gd name="T7" fmla="*/ 36 h 41"/>
                    <a:gd name="T8" fmla="*/ 24 w 42"/>
                    <a:gd name="T9" fmla="*/ 3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41">
                      <a:moveTo>
                        <a:pt x="24" y="33"/>
                      </a:moveTo>
                      <a:cubicBezTo>
                        <a:pt x="35" y="25"/>
                        <a:pt x="42" y="11"/>
                        <a:pt x="41" y="7"/>
                      </a:cubicBezTo>
                      <a:cubicBezTo>
                        <a:pt x="41" y="5"/>
                        <a:pt x="30" y="0"/>
                        <a:pt x="18" y="7"/>
                      </a:cubicBezTo>
                      <a:cubicBezTo>
                        <a:pt x="6" y="15"/>
                        <a:pt x="0" y="33"/>
                        <a:pt x="1" y="36"/>
                      </a:cubicBezTo>
                      <a:cubicBezTo>
                        <a:pt x="2" y="39"/>
                        <a:pt x="14" y="41"/>
                        <a:pt x="24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94" name="Freeform 71">
                  <a:extLst>
                    <a:ext uri="{FF2B5EF4-FFF2-40B4-BE49-F238E27FC236}">
                      <a16:creationId xmlns:a16="http://schemas.microsoft.com/office/drawing/2014/main" id="{033AD553-B926-1C06-EBF2-C72E76C442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57119" y="3455988"/>
                  <a:ext cx="112713" cy="207962"/>
                </a:xfrm>
                <a:custGeom>
                  <a:avLst/>
                  <a:gdLst>
                    <a:gd name="T0" fmla="*/ 28 w 30"/>
                    <a:gd name="T1" fmla="*/ 53 h 55"/>
                    <a:gd name="T2" fmla="*/ 25 w 30"/>
                    <a:gd name="T3" fmla="*/ 19 h 55"/>
                    <a:gd name="T4" fmla="*/ 6 w 30"/>
                    <a:gd name="T5" fmla="*/ 3 h 55"/>
                    <a:gd name="T6" fmla="*/ 7 w 30"/>
                    <a:gd name="T7" fmla="*/ 40 h 55"/>
                    <a:gd name="T8" fmla="*/ 28 w 30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55">
                      <a:moveTo>
                        <a:pt x="28" y="53"/>
                      </a:moveTo>
                      <a:cubicBezTo>
                        <a:pt x="30" y="51"/>
                        <a:pt x="30" y="33"/>
                        <a:pt x="25" y="19"/>
                      </a:cubicBezTo>
                      <a:cubicBezTo>
                        <a:pt x="20" y="6"/>
                        <a:pt x="9" y="0"/>
                        <a:pt x="6" y="3"/>
                      </a:cubicBezTo>
                      <a:cubicBezTo>
                        <a:pt x="4" y="5"/>
                        <a:pt x="0" y="26"/>
                        <a:pt x="7" y="40"/>
                      </a:cubicBezTo>
                      <a:cubicBezTo>
                        <a:pt x="14" y="54"/>
                        <a:pt x="26" y="55"/>
                        <a:pt x="28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95" name="Freeform 72">
                  <a:extLst>
                    <a:ext uri="{FF2B5EF4-FFF2-40B4-BE49-F238E27FC236}">
                      <a16:creationId xmlns:a16="http://schemas.microsoft.com/office/drawing/2014/main" id="{CF114BB0-6ED8-5181-F7F5-AF19D2020F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3482" y="3554413"/>
                  <a:ext cx="134938" cy="165100"/>
                </a:xfrm>
                <a:custGeom>
                  <a:avLst/>
                  <a:gdLst>
                    <a:gd name="T0" fmla="*/ 24 w 36"/>
                    <a:gd name="T1" fmla="*/ 32 h 44"/>
                    <a:gd name="T2" fmla="*/ 35 w 36"/>
                    <a:gd name="T3" fmla="*/ 4 h 44"/>
                    <a:gd name="T4" fmla="*/ 12 w 36"/>
                    <a:gd name="T5" fmla="*/ 10 h 44"/>
                    <a:gd name="T6" fmla="*/ 2 w 36"/>
                    <a:gd name="T7" fmla="*/ 41 h 44"/>
                    <a:gd name="T8" fmla="*/ 24 w 36"/>
                    <a:gd name="T9" fmla="*/ 32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44">
                      <a:moveTo>
                        <a:pt x="24" y="32"/>
                      </a:moveTo>
                      <a:cubicBezTo>
                        <a:pt x="33" y="21"/>
                        <a:pt x="36" y="7"/>
                        <a:pt x="35" y="4"/>
                      </a:cubicBezTo>
                      <a:cubicBezTo>
                        <a:pt x="34" y="1"/>
                        <a:pt x="22" y="0"/>
                        <a:pt x="12" y="10"/>
                      </a:cubicBezTo>
                      <a:cubicBezTo>
                        <a:pt x="2" y="20"/>
                        <a:pt x="0" y="39"/>
                        <a:pt x="2" y="41"/>
                      </a:cubicBezTo>
                      <a:cubicBezTo>
                        <a:pt x="4" y="44"/>
                        <a:pt x="16" y="42"/>
                        <a:pt x="24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96" name="Freeform 73">
                  <a:extLst>
                    <a:ext uri="{FF2B5EF4-FFF2-40B4-BE49-F238E27FC236}">
                      <a16:creationId xmlns:a16="http://schemas.microsoft.com/office/drawing/2014/main" id="{D142A0BC-8458-124E-104D-9864808CAD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8232" y="3648075"/>
                  <a:ext cx="125413" cy="188912"/>
                </a:xfrm>
                <a:custGeom>
                  <a:avLst/>
                  <a:gdLst>
                    <a:gd name="T0" fmla="*/ 31 w 33"/>
                    <a:gd name="T1" fmla="*/ 47 h 50"/>
                    <a:gd name="T2" fmla="*/ 23 w 33"/>
                    <a:gd name="T3" fmla="*/ 16 h 50"/>
                    <a:gd name="T4" fmla="*/ 1 w 33"/>
                    <a:gd name="T5" fmla="*/ 3 h 50"/>
                    <a:gd name="T6" fmla="*/ 9 w 33"/>
                    <a:gd name="T7" fmla="*/ 38 h 50"/>
                    <a:gd name="T8" fmla="*/ 31 w 33"/>
                    <a:gd name="T9" fmla="*/ 47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50">
                      <a:moveTo>
                        <a:pt x="31" y="47"/>
                      </a:moveTo>
                      <a:cubicBezTo>
                        <a:pt x="33" y="44"/>
                        <a:pt x="30" y="28"/>
                        <a:pt x="23" y="16"/>
                      </a:cubicBezTo>
                      <a:cubicBezTo>
                        <a:pt x="15" y="3"/>
                        <a:pt x="4" y="0"/>
                        <a:pt x="1" y="3"/>
                      </a:cubicBezTo>
                      <a:cubicBezTo>
                        <a:pt x="0" y="6"/>
                        <a:pt x="0" y="26"/>
                        <a:pt x="9" y="38"/>
                      </a:cubicBezTo>
                      <a:cubicBezTo>
                        <a:pt x="18" y="50"/>
                        <a:pt x="30" y="50"/>
                        <a:pt x="31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97" name="Freeform 74">
                  <a:extLst>
                    <a:ext uri="{FF2B5EF4-FFF2-40B4-BE49-F238E27FC236}">
                      <a16:creationId xmlns:a16="http://schemas.microsoft.com/office/drawing/2014/main" id="{3B6C1B25-CB38-39C0-754B-13A6C77F82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88882" y="3713163"/>
                  <a:ext cx="120650" cy="173037"/>
                </a:xfrm>
                <a:custGeom>
                  <a:avLst/>
                  <a:gdLst>
                    <a:gd name="T0" fmla="*/ 24 w 32"/>
                    <a:gd name="T1" fmla="*/ 30 h 46"/>
                    <a:gd name="T2" fmla="*/ 30 w 32"/>
                    <a:gd name="T3" fmla="*/ 2 h 46"/>
                    <a:gd name="T4" fmla="*/ 8 w 32"/>
                    <a:gd name="T5" fmla="*/ 12 h 46"/>
                    <a:gd name="T6" fmla="*/ 4 w 32"/>
                    <a:gd name="T7" fmla="*/ 43 h 46"/>
                    <a:gd name="T8" fmla="*/ 24 w 32"/>
                    <a:gd name="T9" fmla="*/ 3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46">
                      <a:moveTo>
                        <a:pt x="24" y="30"/>
                      </a:moveTo>
                      <a:cubicBezTo>
                        <a:pt x="31" y="19"/>
                        <a:pt x="32" y="4"/>
                        <a:pt x="30" y="2"/>
                      </a:cubicBezTo>
                      <a:cubicBezTo>
                        <a:pt x="28" y="0"/>
                        <a:pt x="16" y="0"/>
                        <a:pt x="8" y="12"/>
                      </a:cubicBezTo>
                      <a:cubicBezTo>
                        <a:pt x="0" y="23"/>
                        <a:pt x="2" y="41"/>
                        <a:pt x="4" y="43"/>
                      </a:cubicBezTo>
                      <a:cubicBezTo>
                        <a:pt x="6" y="46"/>
                        <a:pt x="18" y="42"/>
                        <a:pt x="24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98" name="Freeform 75">
                  <a:extLst>
                    <a:ext uri="{FF2B5EF4-FFF2-40B4-BE49-F238E27FC236}">
                      <a16:creationId xmlns:a16="http://schemas.microsoft.com/office/drawing/2014/main" id="{8BD75078-91CA-37A4-9515-A69227E1AE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8395" y="3833813"/>
                  <a:ext cx="150813" cy="168275"/>
                </a:xfrm>
                <a:custGeom>
                  <a:avLst/>
                  <a:gdLst>
                    <a:gd name="T0" fmla="*/ 39 w 40"/>
                    <a:gd name="T1" fmla="*/ 40 h 45"/>
                    <a:gd name="T2" fmla="*/ 25 w 40"/>
                    <a:gd name="T3" fmla="*/ 11 h 45"/>
                    <a:gd name="T4" fmla="*/ 2 w 40"/>
                    <a:gd name="T5" fmla="*/ 3 h 45"/>
                    <a:gd name="T6" fmla="*/ 15 w 40"/>
                    <a:gd name="T7" fmla="*/ 35 h 45"/>
                    <a:gd name="T8" fmla="*/ 39 w 40"/>
                    <a:gd name="T9" fmla="*/ 4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45">
                      <a:moveTo>
                        <a:pt x="39" y="40"/>
                      </a:moveTo>
                      <a:cubicBezTo>
                        <a:pt x="40" y="37"/>
                        <a:pt x="34" y="21"/>
                        <a:pt x="25" y="11"/>
                      </a:cubicBezTo>
                      <a:cubicBezTo>
                        <a:pt x="15" y="1"/>
                        <a:pt x="3" y="0"/>
                        <a:pt x="2" y="3"/>
                      </a:cubicBezTo>
                      <a:cubicBezTo>
                        <a:pt x="0" y="6"/>
                        <a:pt x="4" y="25"/>
                        <a:pt x="15" y="35"/>
                      </a:cubicBezTo>
                      <a:cubicBezTo>
                        <a:pt x="26" y="45"/>
                        <a:pt x="38" y="42"/>
                        <a:pt x="39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99" name="Freeform 76">
                  <a:extLst>
                    <a:ext uri="{FF2B5EF4-FFF2-40B4-BE49-F238E27FC236}">
                      <a16:creationId xmlns:a16="http://schemas.microsoft.com/office/drawing/2014/main" id="{E8B8545E-9599-8CA4-6554-D7244A6773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41270" y="3856038"/>
                  <a:ext cx="109538" cy="176212"/>
                </a:xfrm>
                <a:custGeom>
                  <a:avLst/>
                  <a:gdLst>
                    <a:gd name="T0" fmla="*/ 7 w 29"/>
                    <a:gd name="T1" fmla="*/ 45 h 47"/>
                    <a:gd name="T2" fmla="*/ 25 w 29"/>
                    <a:gd name="T3" fmla="*/ 29 h 47"/>
                    <a:gd name="T4" fmla="*/ 26 w 29"/>
                    <a:gd name="T5" fmla="*/ 1 h 47"/>
                    <a:gd name="T6" fmla="*/ 6 w 29"/>
                    <a:gd name="T7" fmla="*/ 15 h 47"/>
                    <a:gd name="T8" fmla="*/ 7 w 29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47">
                      <a:moveTo>
                        <a:pt x="7" y="45"/>
                      </a:moveTo>
                      <a:cubicBezTo>
                        <a:pt x="10" y="47"/>
                        <a:pt x="20" y="41"/>
                        <a:pt x="25" y="29"/>
                      </a:cubicBezTo>
                      <a:cubicBezTo>
                        <a:pt x="29" y="17"/>
                        <a:pt x="28" y="3"/>
                        <a:pt x="26" y="1"/>
                      </a:cubicBezTo>
                      <a:cubicBezTo>
                        <a:pt x="24" y="0"/>
                        <a:pt x="12" y="2"/>
                        <a:pt x="6" y="15"/>
                      </a:cubicBezTo>
                      <a:cubicBezTo>
                        <a:pt x="0" y="27"/>
                        <a:pt x="5" y="44"/>
                        <a:pt x="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00" name="Freeform 77">
                  <a:extLst>
                    <a:ext uri="{FF2B5EF4-FFF2-40B4-BE49-F238E27FC236}">
                      <a16:creationId xmlns:a16="http://schemas.microsoft.com/office/drawing/2014/main" id="{C1A0DA49-22CB-1971-99CD-35DFF55C3A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3482" y="3998913"/>
                  <a:ext cx="165100" cy="153987"/>
                </a:xfrm>
                <a:custGeom>
                  <a:avLst/>
                  <a:gdLst>
                    <a:gd name="T0" fmla="*/ 44 w 44"/>
                    <a:gd name="T1" fmla="*/ 33 h 41"/>
                    <a:gd name="T2" fmla="*/ 25 w 44"/>
                    <a:gd name="T3" fmla="*/ 8 h 41"/>
                    <a:gd name="T4" fmla="*/ 1 w 44"/>
                    <a:gd name="T5" fmla="*/ 4 h 41"/>
                    <a:gd name="T6" fmla="*/ 20 w 44"/>
                    <a:gd name="T7" fmla="*/ 33 h 41"/>
                    <a:gd name="T8" fmla="*/ 44 w 44"/>
                    <a:gd name="T9" fmla="*/ 3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41">
                      <a:moveTo>
                        <a:pt x="44" y="33"/>
                      </a:moveTo>
                      <a:cubicBezTo>
                        <a:pt x="44" y="30"/>
                        <a:pt x="36" y="16"/>
                        <a:pt x="25" y="8"/>
                      </a:cubicBezTo>
                      <a:cubicBezTo>
                        <a:pt x="14" y="0"/>
                        <a:pt x="2" y="1"/>
                        <a:pt x="1" y="4"/>
                      </a:cubicBezTo>
                      <a:cubicBezTo>
                        <a:pt x="0" y="7"/>
                        <a:pt x="7" y="25"/>
                        <a:pt x="20" y="33"/>
                      </a:cubicBezTo>
                      <a:cubicBezTo>
                        <a:pt x="32" y="41"/>
                        <a:pt x="43" y="36"/>
                        <a:pt x="44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01" name="Freeform 78">
                  <a:extLst>
                    <a:ext uri="{FF2B5EF4-FFF2-40B4-BE49-F238E27FC236}">
                      <a16:creationId xmlns:a16="http://schemas.microsoft.com/office/drawing/2014/main" id="{6B7EC00F-B1A5-272A-DBC7-D908FAD35E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20645" y="3983038"/>
                  <a:ext cx="101600" cy="180975"/>
                </a:xfrm>
                <a:custGeom>
                  <a:avLst/>
                  <a:gdLst>
                    <a:gd name="T0" fmla="*/ 10 w 27"/>
                    <a:gd name="T1" fmla="*/ 47 h 48"/>
                    <a:gd name="T2" fmla="*/ 25 w 27"/>
                    <a:gd name="T3" fmla="*/ 28 h 48"/>
                    <a:gd name="T4" fmla="*/ 21 w 27"/>
                    <a:gd name="T5" fmla="*/ 1 h 48"/>
                    <a:gd name="T6" fmla="*/ 4 w 27"/>
                    <a:gd name="T7" fmla="*/ 17 h 48"/>
                    <a:gd name="T8" fmla="*/ 10 w 27"/>
                    <a:gd name="T9" fmla="*/ 47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48">
                      <a:moveTo>
                        <a:pt x="10" y="47"/>
                      </a:moveTo>
                      <a:cubicBezTo>
                        <a:pt x="13" y="48"/>
                        <a:pt x="22" y="41"/>
                        <a:pt x="25" y="28"/>
                      </a:cubicBezTo>
                      <a:cubicBezTo>
                        <a:pt x="27" y="16"/>
                        <a:pt x="24" y="3"/>
                        <a:pt x="21" y="1"/>
                      </a:cubicBezTo>
                      <a:cubicBezTo>
                        <a:pt x="19" y="0"/>
                        <a:pt x="7" y="5"/>
                        <a:pt x="4" y="17"/>
                      </a:cubicBezTo>
                      <a:cubicBezTo>
                        <a:pt x="0" y="30"/>
                        <a:pt x="8" y="46"/>
                        <a:pt x="10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02" name="Freeform 79">
                  <a:extLst>
                    <a:ext uri="{FF2B5EF4-FFF2-40B4-BE49-F238E27FC236}">
                      <a16:creationId xmlns:a16="http://schemas.microsoft.com/office/drawing/2014/main" id="{9DB1F9AD-B1E1-011F-B174-78100FA98D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3970" y="4141788"/>
                  <a:ext cx="176213" cy="136525"/>
                </a:xfrm>
                <a:custGeom>
                  <a:avLst/>
                  <a:gdLst>
                    <a:gd name="T0" fmla="*/ 47 w 47"/>
                    <a:gd name="T1" fmla="*/ 27 h 36"/>
                    <a:gd name="T2" fmla="*/ 25 w 47"/>
                    <a:gd name="T3" fmla="*/ 6 h 36"/>
                    <a:gd name="T4" fmla="*/ 1 w 47"/>
                    <a:gd name="T5" fmla="*/ 7 h 36"/>
                    <a:gd name="T6" fmla="*/ 24 w 47"/>
                    <a:gd name="T7" fmla="*/ 31 h 36"/>
                    <a:gd name="T8" fmla="*/ 47 w 47"/>
                    <a:gd name="T9" fmla="*/ 27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36">
                      <a:moveTo>
                        <a:pt x="47" y="27"/>
                      </a:moveTo>
                      <a:cubicBezTo>
                        <a:pt x="47" y="24"/>
                        <a:pt x="37" y="12"/>
                        <a:pt x="25" y="6"/>
                      </a:cubicBezTo>
                      <a:cubicBezTo>
                        <a:pt x="13" y="0"/>
                        <a:pt x="1" y="3"/>
                        <a:pt x="1" y="7"/>
                      </a:cubicBezTo>
                      <a:cubicBezTo>
                        <a:pt x="0" y="10"/>
                        <a:pt x="10" y="26"/>
                        <a:pt x="24" y="31"/>
                      </a:cubicBezTo>
                      <a:cubicBezTo>
                        <a:pt x="37" y="36"/>
                        <a:pt x="47" y="29"/>
                        <a:pt x="47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03" name="Freeform 80">
                  <a:extLst>
                    <a:ext uri="{FF2B5EF4-FFF2-40B4-BE49-F238E27FC236}">
                      <a16:creationId xmlns:a16="http://schemas.microsoft.com/office/drawing/2014/main" id="{A95BD35F-735E-F219-34F7-4051249049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2245" y="4097338"/>
                  <a:ext cx="90488" cy="180975"/>
                </a:xfrm>
                <a:custGeom>
                  <a:avLst/>
                  <a:gdLst>
                    <a:gd name="T0" fmla="*/ 12 w 24"/>
                    <a:gd name="T1" fmla="*/ 47 h 48"/>
                    <a:gd name="T2" fmla="*/ 23 w 24"/>
                    <a:gd name="T3" fmla="*/ 26 h 48"/>
                    <a:gd name="T4" fmla="*/ 15 w 24"/>
                    <a:gd name="T5" fmla="*/ 1 h 48"/>
                    <a:gd name="T6" fmla="*/ 1 w 24"/>
                    <a:gd name="T7" fmla="*/ 19 h 48"/>
                    <a:gd name="T8" fmla="*/ 12 w 24"/>
                    <a:gd name="T9" fmla="*/ 47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48">
                      <a:moveTo>
                        <a:pt x="12" y="47"/>
                      </a:moveTo>
                      <a:cubicBezTo>
                        <a:pt x="15" y="48"/>
                        <a:pt x="23" y="39"/>
                        <a:pt x="23" y="26"/>
                      </a:cubicBezTo>
                      <a:cubicBezTo>
                        <a:pt x="24" y="13"/>
                        <a:pt x="18" y="2"/>
                        <a:pt x="15" y="1"/>
                      </a:cubicBezTo>
                      <a:cubicBezTo>
                        <a:pt x="13" y="0"/>
                        <a:pt x="3" y="6"/>
                        <a:pt x="1" y="19"/>
                      </a:cubicBezTo>
                      <a:cubicBezTo>
                        <a:pt x="0" y="33"/>
                        <a:pt x="10" y="46"/>
                        <a:pt x="12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04" name="Freeform 81">
                  <a:extLst>
                    <a:ext uri="{FF2B5EF4-FFF2-40B4-BE49-F238E27FC236}">
                      <a16:creationId xmlns:a16="http://schemas.microsoft.com/office/drawing/2014/main" id="{2CFAC7B5-B0E2-487B-4719-354A423E27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1920" y="4273550"/>
                  <a:ext cx="188913" cy="117475"/>
                </a:xfrm>
                <a:custGeom>
                  <a:avLst/>
                  <a:gdLst>
                    <a:gd name="T0" fmla="*/ 49 w 50"/>
                    <a:gd name="T1" fmla="*/ 20 h 31"/>
                    <a:gd name="T2" fmla="*/ 24 w 50"/>
                    <a:gd name="T3" fmla="*/ 3 h 31"/>
                    <a:gd name="T4" fmla="*/ 0 w 50"/>
                    <a:gd name="T5" fmla="*/ 8 h 31"/>
                    <a:gd name="T6" fmla="*/ 27 w 50"/>
                    <a:gd name="T7" fmla="*/ 28 h 31"/>
                    <a:gd name="T8" fmla="*/ 49 w 50"/>
                    <a:gd name="T9" fmla="*/ 2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31">
                      <a:moveTo>
                        <a:pt x="49" y="20"/>
                      </a:moveTo>
                      <a:cubicBezTo>
                        <a:pt x="49" y="16"/>
                        <a:pt x="37" y="7"/>
                        <a:pt x="24" y="3"/>
                      </a:cubicBezTo>
                      <a:cubicBezTo>
                        <a:pt x="11" y="0"/>
                        <a:pt x="0" y="5"/>
                        <a:pt x="0" y="8"/>
                      </a:cubicBezTo>
                      <a:cubicBezTo>
                        <a:pt x="0" y="11"/>
                        <a:pt x="13" y="25"/>
                        <a:pt x="27" y="28"/>
                      </a:cubicBezTo>
                      <a:cubicBezTo>
                        <a:pt x="41" y="31"/>
                        <a:pt x="50" y="22"/>
                        <a:pt x="49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05" name="Freeform 82">
                  <a:extLst>
                    <a:ext uri="{FF2B5EF4-FFF2-40B4-BE49-F238E27FC236}">
                      <a16:creationId xmlns:a16="http://schemas.microsoft.com/office/drawing/2014/main" id="{0F74E4DF-737D-E124-8093-85AF074015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28607" y="4194175"/>
                  <a:ext cx="98425" cy="177800"/>
                </a:xfrm>
                <a:custGeom>
                  <a:avLst/>
                  <a:gdLst>
                    <a:gd name="T0" fmla="*/ 17 w 26"/>
                    <a:gd name="T1" fmla="*/ 46 h 47"/>
                    <a:gd name="T2" fmla="*/ 24 w 26"/>
                    <a:gd name="T3" fmla="*/ 24 h 47"/>
                    <a:gd name="T4" fmla="*/ 11 w 26"/>
                    <a:gd name="T5" fmla="*/ 1 h 47"/>
                    <a:gd name="T6" fmla="*/ 1 w 26"/>
                    <a:gd name="T7" fmla="*/ 22 h 47"/>
                    <a:gd name="T8" fmla="*/ 17 w 26"/>
                    <a:gd name="T9" fmla="*/ 46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47">
                      <a:moveTo>
                        <a:pt x="17" y="46"/>
                      </a:moveTo>
                      <a:cubicBezTo>
                        <a:pt x="20" y="47"/>
                        <a:pt x="26" y="36"/>
                        <a:pt x="24" y="24"/>
                      </a:cubicBezTo>
                      <a:cubicBezTo>
                        <a:pt x="22" y="12"/>
                        <a:pt x="14" y="1"/>
                        <a:pt x="11" y="1"/>
                      </a:cubicBezTo>
                      <a:cubicBezTo>
                        <a:pt x="9" y="0"/>
                        <a:pt x="0" y="9"/>
                        <a:pt x="1" y="22"/>
                      </a:cubicBezTo>
                      <a:cubicBezTo>
                        <a:pt x="2" y="35"/>
                        <a:pt x="14" y="47"/>
                        <a:pt x="1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06" name="Freeform 83">
                  <a:extLst>
                    <a:ext uri="{FF2B5EF4-FFF2-40B4-BE49-F238E27FC236}">
                      <a16:creationId xmlns:a16="http://schemas.microsoft.com/office/drawing/2014/main" id="{6251D0DF-1069-6149-030F-ABE09D211D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7332" y="4383088"/>
                  <a:ext cx="200025" cy="93662"/>
                </a:xfrm>
                <a:custGeom>
                  <a:avLst/>
                  <a:gdLst>
                    <a:gd name="T0" fmla="*/ 23 w 53"/>
                    <a:gd name="T1" fmla="*/ 1 h 25"/>
                    <a:gd name="T2" fmla="*/ 1 w 53"/>
                    <a:gd name="T3" fmla="*/ 11 h 25"/>
                    <a:gd name="T4" fmla="*/ 31 w 53"/>
                    <a:gd name="T5" fmla="*/ 25 h 25"/>
                    <a:gd name="T6" fmla="*/ 52 w 53"/>
                    <a:gd name="T7" fmla="*/ 13 h 25"/>
                    <a:gd name="T8" fmla="*/ 23 w 53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25">
                      <a:moveTo>
                        <a:pt x="23" y="1"/>
                      </a:moveTo>
                      <a:cubicBezTo>
                        <a:pt x="9" y="0"/>
                        <a:pt x="0" y="7"/>
                        <a:pt x="1" y="11"/>
                      </a:cubicBezTo>
                      <a:cubicBezTo>
                        <a:pt x="1" y="13"/>
                        <a:pt x="16" y="25"/>
                        <a:pt x="31" y="25"/>
                      </a:cubicBezTo>
                      <a:cubicBezTo>
                        <a:pt x="46" y="25"/>
                        <a:pt x="53" y="15"/>
                        <a:pt x="52" y="13"/>
                      </a:cubicBezTo>
                      <a:cubicBezTo>
                        <a:pt x="50" y="10"/>
                        <a:pt x="37" y="2"/>
                        <a:pt x="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07" name="Freeform 84">
                  <a:extLst>
                    <a:ext uri="{FF2B5EF4-FFF2-40B4-BE49-F238E27FC236}">
                      <a16:creationId xmlns:a16="http://schemas.microsoft.com/office/drawing/2014/main" id="{420F1A10-D10E-337F-DDEB-F5382353A0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38145" y="4278313"/>
                  <a:ext cx="117475" cy="168275"/>
                </a:xfrm>
                <a:custGeom>
                  <a:avLst/>
                  <a:gdLst>
                    <a:gd name="T0" fmla="*/ 27 w 31"/>
                    <a:gd name="T1" fmla="*/ 21 h 45"/>
                    <a:gd name="T2" fmla="*/ 10 w 31"/>
                    <a:gd name="T3" fmla="*/ 0 h 45"/>
                    <a:gd name="T4" fmla="*/ 4 w 31"/>
                    <a:gd name="T5" fmla="*/ 23 h 45"/>
                    <a:gd name="T6" fmla="*/ 24 w 31"/>
                    <a:gd name="T7" fmla="*/ 45 h 45"/>
                    <a:gd name="T8" fmla="*/ 27 w 31"/>
                    <a:gd name="T9" fmla="*/ 21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45">
                      <a:moveTo>
                        <a:pt x="27" y="21"/>
                      </a:moveTo>
                      <a:cubicBezTo>
                        <a:pt x="22" y="9"/>
                        <a:pt x="13" y="0"/>
                        <a:pt x="10" y="0"/>
                      </a:cubicBezTo>
                      <a:cubicBezTo>
                        <a:pt x="8" y="1"/>
                        <a:pt x="0" y="10"/>
                        <a:pt x="4" y="23"/>
                      </a:cubicBezTo>
                      <a:cubicBezTo>
                        <a:pt x="7" y="36"/>
                        <a:pt x="22" y="45"/>
                        <a:pt x="24" y="45"/>
                      </a:cubicBezTo>
                      <a:cubicBezTo>
                        <a:pt x="27" y="44"/>
                        <a:pt x="31" y="33"/>
                        <a:pt x="27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IN" dirty="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</p:grpSp>
        </p:grpSp>
        <p:sp>
          <p:nvSpPr>
            <p:cNvPr id="90" name="Rectangle 89">
              <a:extLst>
                <a:ext uri="{FF2B5EF4-FFF2-40B4-BE49-F238E27FC236}">
                  <a16:creationId xmlns:a16="http://schemas.microsoft.com/office/drawing/2014/main" id="{CB4A69C9-AE12-0C38-1B49-3E5E3D00654A}"/>
                </a:ext>
              </a:extLst>
            </p:cNvPr>
            <p:cNvSpPr/>
            <p:nvPr/>
          </p:nvSpPr>
          <p:spPr>
            <a:xfrm>
              <a:off x="9207404" y="2245639"/>
              <a:ext cx="426889" cy="40826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36000" rIns="0" bIns="0" rtlCol="0" anchor="ctr">
              <a:noAutofit/>
            </a:bodyPr>
            <a:lstStyle/>
            <a:p>
              <a:pPr lvl="0" algn="ctr"/>
              <a:r>
                <a:rPr lang="en-IN" sz="40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j-lt"/>
                </a:rPr>
                <a:t>3</a:t>
              </a:r>
            </a:p>
          </p:txBody>
        </p:sp>
      </p:grpSp>
      <p:sp>
        <p:nvSpPr>
          <p:cNvPr id="126" name="TextBox 125">
            <a:extLst>
              <a:ext uri="{FF2B5EF4-FFF2-40B4-BE49-F238E27FC236}">
                <a16:creationId xmlns:a16="http://schemas.microsoft.com/office/drawing/2014/main" id="{B75A44F8-2629-DF74-2AF2-F7696E539C7C}"/>
              </a:ext>
            </a:extLst>
          </p:cNvPr>
          <p:cNvSpPr txBox="1"/>
          <p:nvPr/>
        </p:nvSpPr>
        <p:spPr>
          <a:xfrm>
            <a:off x="7918124" y="3473390"/>
            <a:ext cx="3007670" cy="648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6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Lorem ipsum dolor sit amet. Qui sint neque a velit modi quo numquam.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857355A1-348A-37B5-4C1F-A50ABE868DFC}"/>
              </a:ext>
            </a:extLst>
          </p:cNvPr>
          <p:cNvSpPr txBox="1"/>
          <p:nvPr/>
        </p:nvSpPr>
        <p:spPr>
          <a:xfrm>
            <a:off x="8287690" y="3065356"/>
            <a:ext cx="22685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Position Three</a:t>
            </a:r>
          </a:p>
        </p:txBody>
      </p:sp>
      <p:grpSp>
        <p:nvGrpSpPr>
          <p:cNvPr id="247" name="Group 246">
            <a:extLst>
              <a:ext uri="{FF2B5EF4-FFF2-40B4-BE49-F238E27FC236}">
                <a16:creationId xmlns:a16="http://schemas.microsoft.com/office/drawing/2014/main" id="{405E73C9-DF62-EA53-8174-2779F75B5073}"/>
              </a:ext>
            </a:extLst>
          </p:cNvPr>
          <p:cNvGrpSpPr/>
          <p:nvPr/>
        </p:nvGrpSpPr>
        <p:grpSpPr>
          <a:xfrm>
            <a:off x="4212002" y="3701143"/>
            <a:ext cx="3766770" cy="3748749"/>
            <a:chOff x="4212002" y="3701143"/>
            <a:chExt cx="3766770" cy="3748749"/>
          </a:xfrm>
        </p:grpSpPr>
        <p:grpSp>
          <p:nvGrpSpPr>
            <p:cNvPr id="3" name="Graphic 137">
              <a:extLst>
                <a:ext uri="{FF2B5EF4-FFF2-40B4-BE49-F238E27FC236}">
                  <a16:creationId xmlns:a16="http://schemas.microsoft.com/office/drawing/2014/main" id="{7A51FC19-A88E-049A-2711-760A81F2D90D}"/>
                </a:ext>
              </a:extLst>
            </p:cNvPr>
            <p:cNvGrpSpPr/>
            <p:nvPr/>
          </p:nvGrpSpPr>
          <p:grpSpPr>
            <a:xfrm>
              <a:off x="4936627" y="5747599"/>
              <a:ext cx="2735603" cy="1702293"/>
              <a:chOff x="4936627" y="5747599"/>
              <a:chExt cx="2735603" cy="1702293"/>
            </a:xfrm>
          </p:grpSpPr>
          <p:grpSp>
            <p:nvGrpSpPr>
              <p:cNvPr id="41" name="Graphic 137">
                <a:extLst>
                  <a:ext uri="{FF2B5EF4-FFF2-40B4-BE49-F238E27FC236}">
                    <a16:creationId xmlns:a16="http://schemas.microsoft.com/office/drawing/2014/main" id="{2A839521-A76A-37F3-A2CB-50E11F78BA7D}"/>
                  </a:ext>
                </a:extLst>
              </p:cNvPr>
              <p:cNvGrpSpPr/>
              <p:nvPr/>
            </p:nvGrpSpPr>
            <p:grpSpPr>
              <a:xfrm>
                <a:off x="4936627" y="6683336"/>
                <a:ext cx="1339877" cy="766280"/>
                <a:chOff x="4936627" y="6683336"/>
                <a:chExt cx="1339877" cy="766280"/>
              </a:xfrm>
            </p:grpSpPr>
            <p:grpSp>
              <p:nvGrpSpPr>
                <p:cNvPr id="44" name="Graphic 137">
                  <a:extLst>
                    <a:ext uri="{FF2B5EF4-FFF2-40B4-BE49-F238E27FC236}">
                      <a16:creationId xmlns:a16="http://schemas.microsoft.com/office/drawing/2014/main" id="{76C76463-6558-2DB8-5334-057283766DA8}"/>
                    </a:ext>
                  </a:extLst>
                </p:cNvPr>
                <p:cNvGrpSpPr/>
                <p:nvPr/>
              </p:nvGrpSpPr>
              <p:grpSpPr>
                <a:xfrm>
                  <a:off x="4937464" y="6683336"/>
                  <a:ext cx="1339041" cy="262061"/>
                  <a:chOff x="4937464" y="6683336"/>
                  <a:chExt cx="1339041" cy="262061"/>
                </a:xfrm>
              </p:grpSpPr>
              <p:sp>
                <p:nvSpPr>
                  <p:cNvPr id="45" name="Freeform: Shape 44">
                    <a:extLst>
                      <a:ext uri="{FF2B5EF4-FFF2-40B4-BE49-F238E27FC236}">
                        <a16:creationId xmlns:a16="http://schemas.microsoft.com/office/drawing/2014/main" id="{CABBAAD7-4BFC-6D7C-BE43-1A33CEC25E86}"/>
                      </a:ext>
                    </a:extLst>
                  </p:cNvPr>
                  <p:cNvSpPr/>
                  <p:nvPr/>
                </p:nvSpPr>
                <p:spPr>
                  <a:xfrm>
                    <a:off x="4943302" y="6689693"/>
                    <a:ext cx="1327079" cy="249345"/>
                  </a:xfrm>
                  <a:custGeom>
                    <a:avLst/>
                    <a:gdLst>
                      <a:gd name="connsiteX0" fmla="*/ 1326576 w 1327079"/>
                      <a:gd name="connsiteY0" fmla="*/ 2212 h 249345"/>
                      <a:gd name="connsiteX1" fmla="*/ 945647 w 1327079"/>
                      <a:gd name="connsiteY1" fmla="*/ 249069 h 249345"/>
                      <a:gd name="connsiteX2" fmla="*/ 944541 w 1327079"/>
                      <a:gd name="connsiteY2" fmla="*/ 249346 h 249345"/>
                      <a:gd name="connsiteX3" fmla="*/ 1618 w 1327079"/>
                      <a:gd name="connsiteY3" fmla="*/ 247134 h 249345"/>
                      <a:gd name="connsiteX4" fmla="*/ 512 w 1327079"/>
                      <a:gd name="connsiteY4" fmla="*/ 245475 h 249345"/>
                      <a:gd name="connsiteX5" fmla="*/ 378400 w 1327079"/>
                      <a:gd name="connsiteY5" fmla="*/ 276 h 249345"/>
                      <a:gd name="connsiteX6" fmla="*/ 379506 w 1327079"/>
                      <a:gd name="connsiteY6" fmla="*/ 0 h 249345"/>
                      <a:gd name="connsiteX7" fmla="*/ 1325194 w 1327079"/>
                      <a:gd name="connsiteY7" fmla="*/ 553 h 249345"/>
                      <a:gd name="connsiteX8" fmla="*/ 1326576 w 1327079"/>
                      <a:gd name="connsiteY8" fmla="*/ 2212 h 249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7079" h="249345">
                        <a:moveTo>
                          <a:pt x="1326576" y="2212"/>
                        </a:moveTo>
                        <a:lnTo>
                          <a:pt x="945647" y="249069"/>
                        </a:lnTo>
                        <a:cubicBezTo>
                          <a:pt x="945371" y="249346"/>
                          <a:pt x="944818" y="249346"/>
                          <a:pt x="944541" y="249346"/>
                        </a:cubicBezTo>
                        <a:lnTo>
                          <a:pt x="1618" y="247134"/>
                        </a:lnTo>
                        <a:cubicBezTo>
                          <a:pt x="236" y="247134"/>
                          <a:pt x="-593" y="246028"/>
                          <a:pt x="512" y="245475"/>
                        </a:cubicBezTo>
                        <a:lnTo>
                          <a:pt x="378400" y="276"/>
                        </a:lnTo>
                        <a:cubicBezTo>
                          <a:pt x="378677" y="0"/>
                          <a:pt x="379230" y="0"/>
                          <a:pt x="379506" y="0"/>
                        </a:cubicBezTo>
                        <a:lnTo>
                          <a:pt x="1325194" y="553"/>
                        </a:lnTo>
                        <a:cubicBezTo>
                          <a:pt x="1326852" y="276"/>
                          <a:pt x="1327681" y="1382"/>
                          <a:pt x="1326576" y="2212"/>
                        </a:cubicBezTo>
                        <a:close/>
                      </a:path>
                    </a:pathLst>
                  </a:custGeom>
                  <a:solidFill>
                    <a:srgbClr val="F2F2F2"/>
                  </a:solidFill>
                  <a:ln w="27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  <p:sp>
                <p:nvSpPr>
                  <p:cNvPr id="83" name="Freeform: Shape 82">
                    <a:extLst>
                      <a:ext uri="{FF2B5EF4-FFF2-40B4-BE49-F238E27FC236}">
                        <a16:creationId xmlns:a16="http://schemas.microsoft.com/office/drawing/2014/main" id="{AD74FEDA-92D9-322E-B969-DED635908061}"/>
                      </a:ext>
                    </a:extLst>
                  </p:cNvPr>
                  <p:cNvSpPr/>
                  <p:nvPr/>
                </p:nvSpPr>
                <p:spPr>
                  <a:xfrm>
                    <a:off x="4937464" y="6683336"/>
                    <a:ext cx="1339041" cy="262061"/>
                  </a:xfrm>
                  <a:custGeom>
                    <a:avLst/>
                    <a:gdLst>
                      <a:gd name="connsiteX0" fmla="*/ 950656 w 1339041"/>
                      <a:gd name="connsiteY0" fmla="*/ 262061 h 262061"/>
                      <a:gd name="connsiteX1" fmla="*/ 7733 w 1339041"/>
                      <a:gd name="connsiteY1" fmla="*/ 259850 h 262061"/>
                      <a:gd name="connsiteX2" fmla="*/ 269 w 1339041"/>
                      <a:gd name="connsiteY2" fmla="*/ 254598 h 262061"/>
                      <a:gd name="connsiteX3" fmla="*/ 3310 w 1339041"/>
                      <a:gd name="connsiteY3" fmla="*/ 246581 h 262061"/>
                      <a:gd name="connsiteX4" fmla="*/ 381198 w 1339041"/>
                      <a:gd name="connsiteY4" fmla="*/ 1382 h 262061"/>
                      <a:gd name="connsiteX5" fmla="*/ 385621 w 1339041"/>
                      <a:gd name="connsiteY5" fmla="*/ 0 h 262061"/>
                      <a:gd name="connsiteX6" fmla="*/ 1331308 w 1339041"/>
                      <a:gd name="connsiteY6" fmla="*/ 553 h 262061"/>
                      <a:gd name="connsiteX7" fmla="*/ 1338772 w 1339041"/>
                      <a:gd name="connsiteY7" fmla="*/ 5805 h 262061"/>
                      <a:gd name="connsiteX8" fmla="*/ 1335731 w 1339041"/>
                      <a:gd name="connsiteY8" fmla="*/ 13822 h 262061"/>
                      <a:gd name="connsiteX9" fmla="*/ 1335731 w 1339041"/>
                      <a:gd name="connsiteY9" fmla="*/ 13822 h 262061"/>
                      <a:gd name="connsiteX10" fmla="*/ 954803 w 1339041"/>
                      <a:gd name="connsiteY10" fmla="*/ 260679 h 262061"/>
                      <a:gd name="connsiteX11" fmla="*/ 950656 w 1339041"/>
                      <a:gd name="connsiteY11" fmla="*/ 262061 h 262061"/>
                      <a:gd name="connsiteX12" fmla="*/ 24596 w 1339041"/>
                      <a:gd name="connsiteY12" fmla="*/ 247134 h 262061"/>
                      <a:gd name="connsiteX13" fmla="*/ 949274 w 1339041"/>
                      <a:gd name="connsiteY13" fmla="*/ 249345 h 262061"/>
                      <a:gd name="connsiteX14" fmla="*/ 1314169 w 1339041"/>
                      <a:gd name="connsiteY14" fmla="*/ 12716 h 262061"/>
                      <a:gd name="connsiteX15" fmla="*/ 386727 w 1339041"/>
                      <a:gd name="connsiteY15" fmla="*/ 12163 h 262061"/>
                      <a:gd name="connsiteX16" fmla="*/ 24596 w 1339041"/>
                      <a:gd name="connsiteY16" fmla="*/ 247134 h 262061"/>
                      <a:gd name="connsiteX17" fmla="*/ 387833 w 1339041"/>
                      <a:gd name="connsiteY17" fmla="*/ 11610 h 262061"/>
                      <a:gd name="connsiteX18" fmla="*/ 387833 w 1339041"/>
                      <a:gd name="connsiteY18" fmla="*/ 11610 h 262061"/>
                      <a:gd name="connsiteX19" fmla="*/ 387833 w 1339041"/>
                      <a:gd name="connsiteY19" fmla="*/ 11610 h 262061"/>
                      <a:gd name="connsiteX20" fmla="*/ 1332414 w 1339041"/>
                      <a:gd name="connsiteY20" fmla="*/ 8569 h 262061"/>
                      <a:gd name="connsiteX21" fmla="*/ 1332414 w 1339041"/>
                      <a:gd name="connsiteY21" fmla="*/ 8569 h 262061"/>
                      <a:gd name="connsiteX22" fmla="*/ 1332414 w 1339041"/>
                      <a:gd name="connsiteY22" fmla="*/ 8569 h 262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1339041" h="262061">
                        <a:moveTo>
                          <a:pt x="950656" y="262061"/>
                        </a:moveTo>
                        <a:lnTo>
                          <a:pt x="7733" y="259850"/>
                        </a:lnTo>
                        <a:cubicBezTo>
                          <a:pt x="4139" y="259850"/>
                          <a:pt x="1099" y="257638"/>
                          <a:pt x="269" y="254598"/>
                        </a:cubicBezTo>
                        <a:cubicBezTo>
                          <a:pt x="-560" y="251557"/>
                          <a:pt x="546" y="248516"/>
                          <a:pt x="3310" y="246581"/>
                        </a:cubicBezTo>
                        <a:lnTo>
                          <a:pt x="381198" y="1382"/>
                        </a:lnTo>
                        <a:cubicBezTo>
                          <a:pt x="382580" y="553"/>
                          <a:pt x="383962" y="0"/>
                          <a:pt x="385621" y="0"/>
                        </a:cubicBezTo>
                        <a:lnTo>
                          <a:pt x="1331308" y="553"/>
                        </a:lnTo>
                        <a:cubicBezTo>
                          <a:pt x="1334902" y="553"/>
                          <a:pt x="1337943" y="2764"/>
                          <a:pt x="1338772" y="5805"/>
                        </a:cubicBezTo>
                        <a:cubicBezTo>
                          <a:pt x="1339602" y="8846"/>
                          <a:pt x="1338496" y="11887"/>
                          <a:pt x="1335731" y="13822"/>
                        </a:cubicBezTo>
                        <a:cubicBezTo>
                          <a:pt x="1335731" y="13822"/>
                          <a:pt x="1335731" y="13822"/>
                          <a:pt x="1335731" y="13822"/>
                        </a:cubicBezTo>
                        <a:lnTo>
                          <a:pt x="954803" y="260679"/>
                        </a:lnTo>
                        <a:cubicBezTo>
                          <a:pt x="953697" y="261509"/>
                          <a:pt x="952038" y="262061"/>
                          <a:pt x="950656" y="262061"/>
                        </a:cubicBezTo>
                        <a:close/>
                        <a:moveTo>
                          <a:pt x="24596" y="247134"/>
                        </a:moveTo>
                        <a:lnTo>
                          <a:pt x="949274" y="249345"/>
                        </a:lnTo>
                        <a:lnTo>
                          <a:pt x="1314169" y="12716"/>
                        </a:lnTo>
                        <a:lnTo>
                          <a:pt x="386727" y="12163"/>
                        </a:lnTo>
                        <a:lnTo>
                          <a:pt x="24596" y="247134"/>
                        </a:lnTo>
                        <a:close/>
                        <a:moveTo>
                          <a:pt x="387833" y="11610"/>
                        </a:moveTo>
                        <a:lnTo>
                          <a:pt x="387833" y="11610"/>
                        </a:lnTo>
                        <a:cubicBezTo>
                          <a:pt x="387833" y="11887"/>
                          <a:pt x="387833" y="11610"/>
                          <a:pt x="387833" y="11610"/>
                        </a:cubicBezTo>
                        <a:close/>
                        <a:moveTo>
                          <a:pt x="1332414" y="8569"/>
                        </a:moveTo>
                        <a:lnTo>
                          <a:pt x="1332414" y="8569"/>
                        </a:lnTo>
                        <a:lnTo>
                          <a:pt x="1332414" y="856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27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</p:grpSp>
            <p:sp>
              <p:nvSpPr>
                <p:cNvPr id="86" name="Freeform: Shape 85">
                  <a:extLst>
                    <a:ext uri="{FF2B5EF4-FFF2-40B4-BE49-F238E27FC236}">
                      <a16:creationId xmlns:a16="http://schemas.microsoft.com/office/drawing/2014/main" id="{27A9B9AF-9713-17BF-CFC6-A6A00B877C00}"/>
                    </a:ext>
                  </a:extLst>
                </p:cNvPr>
                <p:cNvSpPr/>
                <p:nvPr/>
              </p:nvSpPr>
              <p:spPr>
                <a:xfrm>
                  <a:off x="5888673" y="6690247"/>
                  <a:ext cx="382034" cy="753125"/>
                </a:xfrm>
                <a:custGeom>
                  <a:avLst/>
                  <a:gdLst>
                    <a:gd name="connsiteX0" fmla="*/ 382035 w 382034"/>
                    <a:gd name="connsiteY0" fmla="*/ 0 h 753125"/>
                    <a:gd name="connsiteX1" fmla="*/ 382035 w 382034"/>
                    <a:gd name="connsiteY1" fmla="*/ 507260 h 753125"/>
                    <a:gd name="connsiteX2" fmla="*/ 3870 w 382034"/>
                    <a:gd name="connsiteY2" fmla="*/ 752735 h 753125"/>
                    <a:gd name="connsiteX3" fmla="*/ 0 w 382034"/>
                    <a:gd name="connsiteY3" fmla="*/ 751630 h 753125"/>
                    <a:gd name="connsiteX4" fmla="*/ 0 w 382034"/>
                    <a:gd name="connsiteY4" fmla="*/ 248793 h 753125"/>
                    <a:gd name="connsiteX5" fmla="*/ 382035 w 382034"/>
                    <a:gd name="connsiteY5" fmla="*/ 0 h 753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82034" h="753125">
                      <a:moveTo>
                        <a:pt x="382035" y="0"/>
                      </a:moveTo>
                      <a:lnTo>
                        <a:pt x="382035" y="507260"/>
                      </a:lnTo>
                      <a:lnTo>
                        <a:pt x="3870" y="752735"/>
                      </a:lnTo>
                      <a:cubicBezTo>
                        <a:pt x="2488" y="753565"/>
                        <a:pt x="0" y="753012"/>
                        <a:pt x="0" y="751630"/>
                      </a:cubicBezTo>
                      <a:lnTo>
                        <a:pt x="0" y="248793"/>
                      </a:lnTo>
                      <a:cubicBezTo>
                        <a:pt x="0" y="248793"/>
                        <a:pt x="376782" y="276"/>
                        <a:pt x="38203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7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grpSp>
              <p:nvGrpSpPr>
                <p:cNvPr id="87" name="Graphic 137">
                  <a:extLst>
                    <a:ext uri="{FF2B5EF4-FFF2-40B4-BE49-F238E27FC236}">
                      <a16:creationId xmlns:a16="http://schemas.microsoft.com/office/drawing/2014/main" id="{0C61D501-BFDA-5CF7-5310-27BEBEBD3D22}"/>
                    </a:ext>
                  </a:extLst>
                </p:cNvPr>
                <p:cNvGrpSpPr/>
                <p:nvPr/>
              </p:nvGrpSpPr>
              <p:grpSpPr>
                <a:xfrm>
                  <a:off x="4936627" y="6931299"/>
                  <a:ext cx="958403" cy="518317"/>
                  <a:chOff x="4936627" y="6931299"/>
                  <a:chExt cx="958403" cy="518317"/>
                </a:xfrm>
              </p:grpSpPr>
              <p:sp>
                <p:nvSpPr>
                  <p:cNvPr id="125" name="Freeform: Shape 124">
                    <a:extLst>
                      <a:ext uri="{FF2B5EF4-FFF2-40B4-BE49-F238E27FC236}">
                        <a16:creationId xmlns:a16="http://schemas.microsoft.com/office/drawing/2014/main" id="{EBFE1E39-A531-127D-7326-F8ED5773F7B5}"/>
                      </a:ext>
                    </a:extLst>
                  </p:cNvPr>
                  <p:cNvSpPr/>
                  <p:nvPr/>
                </p:nvSpPr>
                <p:spPr>
                  <a:xfrm>
                    <a:off x="4942709" y="6937380"/>
                    <a:ext cx="945963" cy="505879"/>
                  </a:xfrm>
                  <a:custGeom>
                    <a:avLst/>
                    <a:gdLst>
                      <a:gd name="connsiteX0" fmla="*/ 945964 w 945963"/>
                      <a:gd name="connsiteY0" fmla="*/ 505878 h 505879"/>
                      <a:gd name="connsiteX1" fmla="*/ 0 w 945963"/>
                      <a:gd name="connsiteY1" fmla="*/ 503667 h 505879"/>
                      <a:gd name="connsiteX2" fmla="*/ 829 w 945963"/>
                      <a:gd name="connsiteY2" fmla="*/ 0 h 505879"/>
                      <a:gd name="connsiteX3" fmla="*/ 945964 w 945963"/>
                      <a:gd name="connsiteY3" fmla="*/ 1935 h 505879"/>
                      <a:gd name="connsiteX4" fmla="*/ 945964 w 945963"/>
                      <a:gd name="connsiteY4" fmla="*/ 505878 h 505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5963" h="505879">
                        <a:moveTo>
                          <a:pt x="945964" y="505878"/>
                        </a:moveTo>
                        <a:lnTo>
                          <a:pt x="0" y="503667"/>
                        </a:lnTo>
                        <a:lnTo>
                          <a:pt x="829" y="0"/>
                        </a:lnTo>
                        <a:lnTo>
                          <a:pt x="945964" y="1935"/>
                        </a:lnTo>
                        <a:cubicBezTo>
                          <a:pt x="945964" y="1659"/>
                          <a:pt x="945964" y="506708"/>
                          <a:pt x="945964" y="505878"/>
                        </a:cubicBezTo>
                        <a:close/>
                      </a:path>
                    </a:pathLst>
                  </a:custGeom>
                  <a:solidFill>
                    <a:srgbClr val="F2F2F2"/>
                  </a:solidFill>
                  <a:ln w="27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  <p:sp>
                <p:nvSpPr>
                  <p:cNvPr id="131" name="Freeform: Shape 130">
                    <a:extLst>
                      <a:ext uri="{FF2B5EF4-FFF2-40B4-BE49-F238E27FC236}">
                        <a16:creationId xmlns:a16="http://schemas.microsoft.com/office/drawing/2014/main" id="{E63FD1B2-E9BA-C7BD-E9FF-09F033588C25}"/>
                      </a:ext>
                    </a:extLst>
                  </p:cNvPr>
                  <p:cNvSpPr/>
                  <p:nvPr/>
                </p:nvSpPr>
                <p:spPr>
                  <a:xfrm>
                    <a:off x="4936627" y="6931299"/>
                    <a:ext cx="958403" cy="518317"/>
                  </a:xfrm>
                  <a:custGeom>
                    <a:avLst/>
                    <a:gdLst>
                      <a:gd name="connsiteX0" fmla="*/ 952045 w 958403"/>
                      <a:gd name="connsiteY0" fmla="*/ 518318 h 518317"/>
                      <a:gd name="connsiteX1" fmla="*/ 952045 w 958403"/>
                      <a:gd name="connsiteY1" fmla="*/ 518318 h 518317"/>
                      <a:gd name="connsiteX2" fmla="*/ 6082 w 958403"/>
                      <a:gd name="connsiteY2" fmla="*/ 516106 h 518317"/>
                      <a:gd name="connsiteX3" fmla="*/ 0 w 958403"/>
                      <a:gd name="connsiteY3" fmla="*/ 510025 h 518317"/>
                      <a:gd name="connsiteX4" fmla="*/ 829 w 958403"/>
                      <a:gd name="connsiteY4" fmla="*/ 6358 h 518317"/>
                      <a:gd name="connsiteX5" fmla="*/ 2764 w 958403"/>
                      <a:gd name="connsiteY5" fmla="*/ 1935 h 518317"/>
                      <a:gd name="connsiteX6" fmla="*/ 7187 w 958403"/>
                      <a:gd name="connsiteY6" fmla="*/ 0 h 518317"/>
                      <a:gd name="connsiteX7" fmla="*/ 952322 w 958403"/>
                      <a:gd name="connsiteY7" fmla="*/ 1935 h 518317"/>
                      <a:gd name="connsiteX8" fmla="*/ 958403 w 958403"/>
                      <a:gd name="connsiteY8" fmla="*/ 8017 h 518317"/>
                      <a:gd name="connsiteX9" fmla="*/ 958403 w 958403"/>
                      <a:gd name="connsiteY9" fmla="*/ 512236 h 518317"/>
                      <a:gd name="connsiteX10" fmla="*/ 956468 w 958403"/>
                      <a:gd name="connsiteY10" fmla="*/ 516659 h 518317"/>
                      <a:gd name="connsiteX11" fmla="*/ 952045 w 958403"/>
                      <a:gd name="connsiteY11" fmla="*/ 518318 h 518317"/>
                      <a:gd name="connsiteX12" fmla="*/ 12440 w 958403"/>
                      <a:gd name="connsiteY12" fmla="*/ 503390 h 518317"/>
                      <a:gd name="connsiteX13" fmla="*/ 945964 w 958403"/>
                      <a:gd name="connsiteY13" fmla="*/ 505602 h 518317"/>
                      <a:gd name="connsiteX14" fmla="*/ 945964 w 958403"/>
                      <a:gd name="connsiteY14" fmla="*/ 13822 h 518317"/>
                      <a:gd name="connsiteX15" fmla="*/ 13269 w 958403"/>
                      <a:gd name="connsiteY15" fmla="*/ 12163 h 518317"/>
                      <a:gd name="connsiteX16" fmla="*/ 12440 w 958403"/>
                      <a:gd name="connsiteY16" fmla="*/ 503390 h 5183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958403" h="518317">
                        <a:moveTo>
                          <a:pt x="952045" y="518318"/>
                        </a:moveTo>
                        <a:cubicBezTo>
                          <a:pt x="952045" y="518318"/>
                          <a:pt x="952045" y="518318"/>
                          <a:pt x="952045" y="518318"/>
                        </a:cubicBezTo>
                        <a:lnTo>
                          <a:pt x="6082" y="516106"/>
                        </a:lnTo>
                        <a:cubicBezTo>
                          <a:pt x="2764" y="516106"/>
                          <a:pt x="0" y="513342"/>
                          <a:pt x="0" y="510025"/>
                        </a:cubicBezTo>
                        <a:lnTo>
                          <a:pt x="829" y="6358"/>
                        </a:lnTo>
                        <a:cubicBezTo>
                          <a:pt x="829" y="4699"/>
                          <a:pt x="1382" y="3041"/>
                          <a:pt x="2764" y="1935"/>
                        </a:cubicBezTo>
                        <a:cubicBezTo>
                          <a:pt x="3870" y="829"/>
                          <a:pt x="5529" y="0"/>
                          <a:pt x="7187" y="0"/>
                        </a:cubicBezTo>
                        <a:lnTo>
                          <a:pt x="952322" y="1935"/>
                        </a:lnTo>
                        <a:cubicBezTo>
                          <a:pt x="955639" y="1935"/>
                          <a:pt x="958403" y="4699"/>
                          <a:pt x="958403" y="8017"/>
                        </a:cubicBezTo>
                        <a:lnTo>
                          <a:pt x="958403" y="512236"/>
                        </a:lnTo>
                        <a:cubicBezTo>
                          <a:pt x="958403" y="513895"/>
                          <a:pt x="957851" y="515553"/>
                          <a:pt x="956468" y="516659"/>
                        </a:cubicBezTo>
                        <a:cubicBezTo>
                          <a:pt x="955363" y="517488"/>
                          <a:pt x="953704" y="518318"/>
                          <a:pt x="952045" y="518318"/>
                        </a:cubicBezTo>
                        <a:close/>
                        <a:moveTo>
                          <a:pt x="12440" y="503390"/>
                        </a:moveTo>
                        <a:lnTo>
                          <a:pt x="945964" y="505602"/>
                        </a:lnTo>
                        <a:lnTo>
                          <a:pt x="945964" y="13822"/>
                        </a:lnTo>
                        <a:lnTo>
                          <a:pt x="13269" y="12163"/>
                        </a:lnTo>
                        <a:lnTo>
                          <a:pt x="12440" y="50339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27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</p:grpSp>
          </p:grpSp>
          <p:grpSp>
            <p:nvGrpSpPr>
              <p:cNvPr id="132" name="Graphic 137">
                <a:extLst>
                  <a:ext uri="{FF2B5EF4-FFF2-40B4-BE49-F238E27FC236}">
                    <a16:creationId xmlns:a16="http://schemas.microsoft.com/office/drawing/2014/main" id="{B7D82879-C07A-7876-F75F-40C054C89D77}"/>
                  </a:ext>
                </a:extLst>
              </p:cNvPr>
              <p:cNvGrpSpPr/>
              <p:nvPr/>
            </p:nvGrpSpPr>
            <p:grpSpPr>
              <a:xfrm>
                <a:off x="6223506" y="5747599"/>
                <a:ext cx="1448724" cy="1702293"/>
                <a:chOff x="6223506" y="5747599"/>
                <a:chExt cx="1448724" cy="1702293"/>
              </a:xfrm>
            </p:grpSpPr>
            <p:grpSp>
              <p:nvGrpSpPr>
                <p:cNvPr id="133" name="Graphic 137">
                  <a:extLst>
                    <a:ext uri="{FF2B5EF4-FFF2-40B4-BE49-F238E27FC236}">
                      <a16:creationId xmlns:a16="http://schemas.microsoft.com/office/drawing/2014/main" id="{5AB80435-FD98-CC66-7FBC-9A8F0586BD65}"/>
                    </a:ext>
                  </a:extLst>
                </p:cNvPr>
                <p:cNvGrpSpPr/>
                <p:nvPr/>
              </p:nvGrpSpPr>
              <p:grpSpPr>
                <a:xfrm>
                  <a:off x="6223506" y="5747599"/>
                  <a:ext cx="1448724" cy="1702293"/>
                  <a:chOff x="6223506" y="5747599"/>
                  <a:chExt cx="1448724" cy="1702293"/>
                </a:xfrm>
              </p:grpSpPr>
              <p:grpSp>
                <p:nvGrpSpPr>
                  <p:cNvPr id="134" name="Graphic 137">
                    <a:extLst>
                      <a:ext uri="{FF2B5EF4-FFF2-40B4-BE49-F238E27FC236}">
                        <a16:creationId xmlns:a16="http://schemas.microsoft.com/office/drawing/2014/main" id="{D2EDF522-D544-3390-31F5-133C69AE90F8}"/>
                      </a:ext>
                    </a:extLst>
                  </p:cNvPr>
                  <p:cNvGrpSpPr/>
                  <p:nvPr/>
                </p:nvGrpSpPr>
                <p:grpSpPr>
                  <a:xfrm>
                    <a:off x="6223720" y="5747599"/>
                    <a:ext cx="1448510" cy="260955"/>
                    <a:chOff x="6223720" y="5747599"/>
                    <a:chExt cx="1448510" cy="260955"/>
                  </a:xfrm>
                </p:grpSpPr>
                <p:sp>
                  <p:nvSpPr>
                    <p:cNvPr id="135" name="Freeform: Shape 134">
                      <a:extLst>
                        <a:ext uri="{FF2B5EF4-FFF2-40B4-BE49-F238E27FC236}">
                          <a16:creationId xmlns:a16="http://schemas.microsoft.com/office/drawing/2014/main" id="{7919F02E-726A-6477-D676-FA6BEEC041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29948" y="5753957"/>
                      <a:ext cx="1436064" cy="248516"/>
                    </a:xfrm>
                    <a:custGeom>
                      <a:avLst/>
                      <a:gdLst>
                        <a:gd name="connsiteX0" fmla="*/ 1435378 w 1436064"/>
                        <a:gd name="connsiteY0" fmla="*/ 2764 h 248516"/>
                        <a:gd name="connsiteX1" fmla="*/ 1055002 w 1436064"/>
                        <a:gd name="connsiteY1" fmla="*/ 248516 h 248516"/>
                        <a:gd name="connsiteX2" fmla="*/ 1229 w 1436064"/>
                        <a:gd name="connsiteY2" fmla="*/ 246305 h 248516"/>
                        <a:gd name="connsiteX3" fmla="*/ 399 w 1436064"/>
                        <a:gd name="connsiteY3" fmla="*/ 244923 h 248516"/>
                        <a:gd name="connsiteX4" fmla="*/ 379393 w 1436064"/>
                        <a:gd name="connsiteY4" fmla="*/ 0 h 248516"/>
                        <a:gd name="connsiteX5" fmla="*/ 1433996 w 1436064"/>
                        <a:gd name="connsiteY5" fmla="*/ 553 h 248516"/>
                        <a:gd name="connsiteX6" fmla="*/ 1435378 w 1436064"/>
                        <a:gd name="connsiteY6" fmla="*/ 2764 h 2485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436064" h="248516">
                          <a:moveTo>
                            <a:pt x="1435378" y="2764"/>
                          </a:moveTo>
                          <a:lnTo>
                            <a:pt x="1055002" y="248516"/>
                          </a:lnTo>
                          <a:lnTo>
                            <a:pt x="1229" y="246305"/>
                          </a:lnTo>
                          <a:cubicBezTo>
                            <a:pt x="123" y="246305"/>
                            <a:pt x="-430" y="245475"/>
                            <a:pt x="399" y="244923"/>
                          </a:cubicBezTo>
                          <a:lnTo>
                            <a:pt x="379393" y="0"/>
                          </a:lnTo>
                          <a:lnTo>
                            <a:pt x="1433996" y="553"/>
                          </a:lnTo>
                          <a:cubicBezTo>
                            <a:pt x="1435931" y="553"/>
                            <a:pt x="1436760" y="1935"/>
                            <a:pt x="1435378" y="2764"/>
                          </a:cubicBezTo>
                          <a:close/>
                        </a:path>
                      </a:pathLst>
                    </a:custGeom>
                    <a:solidFill>
                      <a:srgbClr val="F2F2F2"/>
                    </a:solidFill>
                    <a:ln w="276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p:txBody>
                </p:sp>
                <p:sp>
                  <p:nvSpPr>
                    <p:cNvPr id="136" name="Freeform: Shape 135">
                      <a:extLst>
                        <a:ext uri="{FF2B5EF4-FFF2-40B4-BE49-F238E27FC236}">
                          <a16:creationId xmlns:a16="http://schemas.microsoft.com/office/drawing/2014/main" id="{2916B9F3-9876-61C7-043F-A4AECF2794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23720" y="5747599"/>
                      <a:ext cx="1448510" cy="260955"/>
                    </a:xfrm>
                    <a:custGeom>
                      <a:avLst/>
                      <a:gdLst>
                        <a:gd name="connsiteX0" fmla="*/ 1061231 w 1448510"/>
                        <a:gd name="connsiteY0" fmla="*/ 260956 h 260955"/>
                        <a:gd name="connsiteX1" fmla="*/ 1061231 w 1448510"/>
                        <a:gd name="connsiteY1" fmla="*/ 260956 h 260955"/>
                        <a:gd name="connsiteX2" fmla="*/ 7457 w 1448510"/>
                        <a:gd name="connsiteY2" fmla="*/ 258744 h 260955"/>
                        <a:gd name="connsiteX3" fmla="*/ 269 w 1448510"/>
                        <a:gd name="connsiteY3" fmla="*/ 253768 h 260955"/>
                        <a:gd name="connsiteX4" fmla="*/ 3310 w 1448510"/>
                        <a:gd name="connsiteY4" fmla="*/ 246028 h 260955"/>
                        <a:gd name="connsiteX5" fmla="*/ 382304 w 1448510"/>
                        <a:gd name="connsiteY5" fmla="*/ 1106 h 260955"/>
                        <a:gd name="connsiteX6" fmla="*/ 385621 w 1448510"/>
                        <a:gd name="connsiteY6" fmla="*/ 0 h 260955"/>
                        <a:gd name="connsiteX7" fmla="*/ 1440224 w 1448510"/>
                        <a:gd name="connsiteY7" fmla="*/ 553 h 260955"/>
                        <a:gd name="connsiteX8" fmla="*/ 1448241 w 1448510"/>
                        <a:gd name="connsiteY8" fmla="*/ 6082 h 260955"/>
                        <a:gd name="connsiteX9" fmla="*/ 1445200 w 1448510"/>
                        <a:gd name="connsiteY9" fmla="*/ 14375 h 260955"/>
                        <a:gd name="connsiteX10" fmla="*/ 1064824 w 1448510"/>
                        <a:gd name="connsiteY10" fmla="*/ 260127 h 260955"/>
                        <a:gd name="connsiteX11" fmla="*/ 1061231 w 1448510"/>
                        <a:gd name="connsiteY11" fmla="*/ 260956 h 260955"/>
                        <a:gd name="connsiteX12" fmla="*/ 25425 w 1448510"/>
                        <a:gd name="connsiteY12" fmla="*/ 246305 h 260955"/>
                        <a:gd name="connsiteX13" fmla="*/ 1059296 w 1448510"/>
                        <a:gd name="connsiteY13" fmla="*/ 248516 h 260955"/>
                        <a:gd name="connsiteX14" fmla="*/ 1424191 w 1448510"/>
                        <a:gd name="connsiteY14" fmla="*/ 12993 h 260955"/>
                        <a:gd name="connsiteX15" fmla="*/ 387556 w 1448510"/>
                        <a:gd name="connsiteY15" fmla="*/ 12440 h 260955"/>
                        <a:gd name="connsiteX16" fmla="*/ 25425 w 1448510"/>
                        <a:gd name="connsiteY16" fmla="*/ 246305 h 2609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1448510" h="260955">
                          <a:moveTo>
                            <a:pt x="1061231" y="260956"/>
                          </a:moveTo>
                          <a:cubicBezTo>
                            <a:pt x="1061231" y="260956"/>
                            <a:pt x="1061231" y="260956"/>
                            <a:pt x="1061231" y="260956"/>
                          </a:cubicBezTo>
                          <a:lnTo>
                            <a:pt x="7457" y="258744"/>
                          </a:lnTo>
                          <a:cubicBezTo>
                            <a:pt x="4139" y="258744"/>
                            <a:pt x="1099" y="256809"/>
                            <a:pt x="269" y="253768"/>
                          </a:cubicBezTo>
                          <a:cubicBezTo>
                            <a:pt x="-560" y="250728"/>
                            <a:pt x="546" y="247687"/>
                            <a:pt x="3310" y="246028"/>
                          </a:cubicBezTo>
                          <a:lnTo>
                            <a:pt x="382304" y="1106"/>
                          </a:lnTo>
                          <a:cubicBezTo>
                            <a:pt x="383410" y="553"/>
                            <a:pt x="384515" y="0"/>
                            <a:pt x="385621" y="0"/>
                          </a:cubicBezTo>
                          <a:lnTo>
                            <a:pt x="1440224" y="553"/>
                          </a:lnTo>
                          <a:cubicBezTo>
                            <a:pt x="1444094" y="553"/>
                            <a:pt x="1447135" y="2764"/>
                            <a:pt x="1448241" y="6082"/>
                          </a:cubicBezTo>
                          <a:cubicBezTo>
                            <a:pt x="1449070" y="9122"/>
                            <a:pt x="1447964" y="12440"/>
                            <a:pt x="1445200" y="14375"/>
                          </a:cubicBezTo>
                          <a:lnTo>
                            <a:pt x="1064824" y="260127"/>
                          </a:lnTo>
                          <a:cubicBezTo>
                            <a:pt x="1063719" y="260679"/>
                            <a:pt x="1062336" y="260956"/>
                            <a:pt x="1061231" y="260956"/>
                          </a:cubicBezTo>
                          <a:close/>
                          <a:moveTo>
                            <a:pt x="25425" y="246305"/>
                          </a:moveTo>
                          <a:lnTo>
                            <a:pt x="1059296" y="248516"/>
                          </a:lnTo>
                          <a:lnTo>
                            <a:pt x="1424191" y="12993"/>
                          </a:lnTo>
                          <a:lnTo>
                            <a:pt x="387556" y="12440"/>
                          </a:lnTo>
                          <a:lnTo>
                            <a:pt x="25425" y="24630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276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p:txBody>
                </p:sp>
              </p:grpSp>
              <p:sp>
                <p:nvSpPr>
                  <p:cNvPr id="137" name="Freeform: Shape 136">
                    <a:extLst>
                      <a:ext uri="{FF2B5EF4-FFF2-40B4-BE49-F238E27FC236}">
                        <a16:creationId xmlns:a16="http://schemas.microsoft.com/office/drawing/2014/main" id="{1CBEA250-FDC7-5584-046A-FA70FFC9FAC9}"/>
                      </a:ext>
                    </a:extLst>
                  </p:cNvPr>
                  <p:cNvSpPr/>
                  <p:nvPr/>
                </p:nvSpPr>
                <p:spPr>
                  <a:xfrm>
                    <a:off x="7284950" y="5754510"/>
                    <a:ext cx="382034" cy="1687765"/>
                  </a:xfrm>
                  <a:custGeom>
                    <a:avLst/>
                    <a:gdLst>
                      <a:gd name="connsiteX0" fmla="*/ 382035 w 382034"/>
                      <a:gd name="connsiteY0" fmla="*/ 0 h 1687765"/>
                      <a:gd name="connsiteX1" fmla="*/ 382035 w 382034"/>
                      <a:gd name="connsiteY1" fmla="*/ 1442444 h 1687765"/>
                      <a:gd name="connsiteX2" fmla="*/ 2764 w 382034"/>
                      <a:gd name="connsiteY2" fmla="*/ 1687366 h 1687765"/>
                      <a:gd name="connsiteX3" fmla="*/ 0 w 382034"/>
                      <a:gd name="connsiteY3" fmla="*/ 1686537 h 1687765"/>
                      <a:gd name="connsiteX4" fmla="*/ 0 w 382034"/>
                      <a:gd name="connsiteY4" fmla="*/ 247963 h 1687765"/>
                      <a:gd name="connsiteX5" fmla="*/ 382035 w 382034"/>
                      <a:gd name="connsiteY5" fmla="*/ 0 h 1687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2034" h="1687765">
                        <a:moveTo>
                          <a:pt x="382035" y="0"/>
                        </a:moveTo>
                        <a:lnTo>
                          <a:pt x="382035" y="1442444"/>
                        </a:lnTo>
                        <a:lnTo>
                          <a:pt x="2764" y="1687366"/>
                        </a:lnTo>
                        <a:cubicBezTo>
                          <a:pt x="1659" y="1688196"/>
                          <a:pt x="0" y="1687643"/>
                          <a:pt x="0" y="1686537"/>
                        </a:cubicBezTo>
                        <a:lnTo>
                          <a:pt x="0" y="247963"/>
                        </a:lnTo>
                        <a:cubicBezTo>
                          <a:pt x="0" y="247963"/>
                          <a:pt x="376782" y="277"/>
                          <a:pt x="38203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7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  <p:grpSp>
                <p:nvGrpSpPr>
                  <p:cNvPr id="139" name="Graphic 137">
                    <a:extLst>
                      <a:ext uri="{FF2B5EF4-FFF2-40B4-BE49-F238E27FC236}">
                        <a16:creationId xmlns:a16="http://schemas.microsoft.com/office/drawing/2014/main" id="{980A32F8-A264-9599-71BB-73C5BC9F50D1}"/>
                      </a:ext>
                    </a:extLst>
                  </p:cNvPr>
                  <p:cNvGrpSpPr/>
                  <p:nvPr/>
                </p:nvGrpSpPr>
                <p:grpSpPr>
                  <a:xfrm>
                    <a:off x="6223506" y="5994457"/>
                    <a:ext cx="1067803" cy="1455436"/>
                    <a:chOff x="6223506" y="5994457"/>
                    <a:chExt cx="1067803" cy="1455436"/>
                  </a:xfrm>
                </p:grpSpPr>
                <p:sp>
                  <p:nvSpPr>
                    <p:cNvPr id="140" name="Freeform: Shape 139">
                      <a:extLst>
                        <a:ext uri="{FF2B5EF4-FFF2-40B4-BE49-F238E27FC236}">
                          <a16:creationId xmlns:a16="http://schemas.microsoft.com/office/drawing/2014/main" id="{C5DB1F09-F361-55BB-F004-9A7F37D1C7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29795" y="6000815"/>
                      <a:ext cx="1055155" cy="1442996"/>
                    </a:xfrm>
                    <a:custGeom>
                      <a:avLst/>
                      <a:gdLst>
                        <a:gd name="connsiteX0" fmla="*/ 1055156 w 1055155"/>
                        <a:gd name="connsiteY0" fmla="*/ 1442997 h 1442996"/>
                        <a:gd name="connsiteX1" fmla="*/ 0 w 1055155"/>
                        <a:gd name="connsiteY1" fmla="*/ 1440785 h 1442996"/>
                        <a:gd name="connsiteX2" fmla="*/ 829 w 1055155"/>
                        <a:gd name="connsiteY2" fmla="*/ 0 h 1442996"/>
                        <a:gd name="connsiteX3" fmla="*/ 1055156 w 1055155"/>
                        <a:gd name="connsiteY3" fmla="*/ 1935 h 1442996"/>
                        <a:gd name="connsiteX4" fmla="*/ 1055156 w 1055155"/>
                        <a:gd name="connsiteY4" fmla="*/ 1442997 h 14429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55155" h="1442996">
                          <a:moveTo>
                            <a:pt x="1055156" y="1442997"/>
                          </a:moveTo>
                          <a:lnTo>
                            <a:pt x="0" y="1440785"/>
                          </a:lnTo>
                          <a:cubicBezTo>
                            <a:pt x="2211" y="1442167"/>
                            <a:pt x="829" y="0"/>
                            <a:pt x="829" y="0"/>
                          </a:cubicBezTo>
                          <a:lnTo>
                            <a:pt x="1055156" y="1935"/>
                          </a:lnTo>
                          <a:cubicBezTo>
                            <a:pt x="1055156" y="1659"/>
                            <a:pt x="1055156" y="1443826"/>
                            <a:pt x="1055156" y="1442997"/>
                          </a:cubicBezTo>
                          <a:close/>
                        </a:path>
                      </a:pathLst>
                    </a:custGeom>
                    <a:solidFill>
                      <a:srgbClr val="F2F2F2"/>
                    </a:solidFill>
                    <a:ln w="276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p:txBody>
                </p:sp>
                <p:sp>
                  <p:nvSpPr>
                    <p:cNvPr id="141" name="Freeform: Shape 140">
                      <a:extLst>
                        <a:ext uri="{FF2B5EF4-FFF2-40B4-BE49-F238E27FC236}">
                          <a16:creationId xmlns:a16="http://schemas.microsoft.com/office/drawing/2014/main" id="{A6EC2A59-5707-30AB-FCAB-3E93921514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23506" y="5994457"/>
                      <a:ext cx="1067803" cy="1455436"/>
                    </a:xfrm>
                    <a:custGeom>
                      <a:avLst/>
                      <a:gdLst>
                        <a:gd name="connsiteX0" fmla="*/ 1061445 w 1067803"/>
                        <a:gd name="connsiteY0" fmla="*/ 1455436 h 1455436"/>
                        <a:gd name="connsiteX1" fmla="*/ 1061445 w 1067803"/>
                        <a:gd name="connsiteY1" fmla="*/ 1455436 h 1455436"/>
                        <a:gd name="connsiteX2" fmla="*/ 6289 w 1067803"/>
                        <a:gd name="connsiteY2" fmla="*/ 1453225 h 1455436"/>
                        <a:gd name="connsiteX3" fmla="*/ 207 w 1067803"/>
                        <a:gd name="connsiteY3" fmla="*/ 1448525 h 1455436"/>
                        <a:gd name="connsiteX4" fmla="*/ 207 w 1067803"/>
                        <a:gd name="connsiteY4" fmla="*/ 1446037 h 1455436"/>
                        <a:gd name="connsiteX5" fmla="*/ 1037 w 1067803"/>
                        <a:gd name="connsiteY5" fmla="*/ 6358 h 1455436"/>
                        <a:gd name="connsiteX6" fmla="*/ 2972 w 1067803"/>
                        <a:gd name="connsiteY6" fmla="*/ 1935 h 1455436"/>
                        <a:gd name="connsiteX7" fmla="*/ 7395 w 1067803"/>
                        <a:gd name="connsiteY7" fmla="*/ 0 h 1455436"/>
                        <a:gd name="connsiteX8" fmla="*/ 7395 w 1067803"/>
                        <a:gd name="connsiteY8" fmla="*/ 0 h 1455436"/>
                        <a:gd name="connsiteX9" fmla="*/ 1061721 w 1067803"/>
                        <a:gd name="connsiteY9" fmla="*/ 1935 h 1455436"/>
                        <a:gd name="connsiteX10" fmla="*/ 1067803 w 1067803"/>
                        <a:gd name="connsiteY10" fmla="*/ 8017 h 1455436"/>
                        <a:gd name="connsiteX11" fmla="*/ 1067803 w 1067803"/>
                        <a:gd name="connsiteY11" fmla="*/ 1449355 h 1455436"/>
                        <a:gd name="connsiteX12" fmla="*/ 1065868 w 1067803"/>
                        <a:gd name="connsiteY12" fmla="*/ 1453778 h 1455436"/>
                        <a:gd name="connsiteX13" fmla="*/ 1061445 w 1067803"/>
                        <a:gd name="connsiteY13" fmla="*/ 1455436 h 1455436"/>
                        <a:gd name="connsiteX14" fmla="*/ 12647 w 1067803"/>
                        <a:gd name="connsiteY14" fmla="*/ 1440785 h 1455436"/>
                        <a:gd name="connsiteX15" fmla="*/ 1055364 w 1067803"/>
                        <a:gd name="connsiteY15" fmla="*/ 1442997 h 1455436"/>
                        <a:gd name="connsiteX16" fmla="*/ 1055364 w 1067803"/>
                        <a:gd name="connsiteY16" fmla="*/ 14098 h 1455436"/>
                        <a:gd name="connsiteX17" fmla="*/ 13476 w 1067803"/>
                        <a:gd name="connsiteY17" fmla="*/ 12440 h 1455436"/>
                        <a:gd name="connsiteX18" fmla="*/ 14029 w 1067803"/>
                        <a:gd name="connsiteY18" fmla="*/ 726198 h 1455436"/>
                        <a:gd name="connsiteX19" fmla="*/ 13753 w 1067803"/>
                        <a:gd name="connsiteY19" fmla="*/ 1221571 h 1455436"/>
                        <a:gd name="connsiteX20" fmla="*/ 13476 w 1067803"/>
                        <a:gd name="connsiteY20" fmla="*/ 1384945 h 1455436"/>
                        <a:gd name="connsiteX21" fmla="*/ 12647 w 1067803"/>
                        <a:gd name="connsiteY21" fmla="*/ 1440785 h 14554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</a:cxnLst>
                      <a:rect l="l" t="t" r="r" b="b"/>
                      <a:pathLst>
                        <a:path w="1067803" h="1455436">
                          <a:moveTo>
                            <a:pt x="1061445" y="1455436"/>
                          </a:moveTo>
                          <a:cubicBezTo>
                            <a:pt x="1061445" y="1455436"/>
                            <a:pt x="1061445" y="1455436"/>
                            <a:pt x="1061445" y="1455436"/>
                          </a:cubicBezTo>
                          <a:lnTo>
                            <a:pt x="6289" y="1453225"/>
                          </a:lnTo>
                          <a:cubicBezTo>
                            <a:pt x="3525" y="1453225"/>
                            <a:pt x="1037" y="1451290"/>
                            <a:pt x="207" y="1448525"/>
                          </a:cubicBezTo>
                          <a:cubicBezTo>
                            <a:pt x="-69" y="1447696"/>
                            <a:pt x="-69" y="1446867"/>
                            <a:pt x="207" y="1446037"/>
                          </a:cubicBezTo>
                          <a:cubicBezTo>
                            <a:pt x="2419" y="1414800"/>
                            <a:pt x="1037" y="20456"/>
                            <a:pt x="1037" y="6358"/>
                          </a:cubicBezTo>
                          <a:cubicBezTo>
                            <a:pt x="1037" y="4699"/>
                            <a:pt x="1590" y="3041"/>
                            <a:pt x="2972" y="1935"/>
                          </a:cubicBezTo>
                          <a:cubicBezTo>
                            <a:pt x="4077" y="829"/>
                            <a:pt x="5736" y="0"/>
                            <a:pt x="7395" y="0"/>
                          </a:cubicBezTo>
                          <a:cubicBezTo>
                            <a:pt x="7395" y="0"/>
                            <a:pt x="7395" y="0"/>
                            <a:pt x="7395" y="0"/>
                          </a:cubicBezTo>
                          <a:lnTo>
                            <a:pt x="1061721" y="1935"/>
                          </a:lnTo>
                          <a:cubicBezTo>
                            <a:pt x="1065039" y="1935"/>
                            <a:pt x="1067803" y="4699"/>
                            <a:pt x="1067803" y="8017"/>
                          </a:cubicBezTo>
                          <a:lnTo>
                            <a:pt x="1067803" y="1449355"/>
                          </a:lnTo>
                          <a:cubicBezTo>
                            <a:pt x="1067803" y="1451013"/>
                            <a:pt x="1067250" y="1452672"/>
                            <a:pt x="1065868" y="1453778"/>
                          </a:cubicBezTo>
                          <a:cubicBezTo>
                            <a:pt x="1064762" y="1454884"/>
                            <a:pt x="1063104" y="1455436"/>
                            <a:pt x="1061445" y="1455436"/>
                          </a:cubicBezTo>
                          <a:close/>
                          <a:moveTo>
                            <a:pt x="12647" y="1440785"/>
                          </a:moveTo>
                          <a:lnTo>
                            <a:pt x="1055364" y="1442997"/>
                          </a:lnTo>
                          <a:lnTo>
                            <a:pt x="1055364" y="14098"/>
                          </a:lnTo>
                          <a:lnTo>
                            <a:pt x="13476" y="12440"/>
                          </a:lnTo>
                          <a:cubicBezTo>
                            <a:pt x="13476" y="61645"/>
                            <a:pt x="13753" y="393922"/>
                            <a:pt x="14029" y="726198"/>
                          </a:cubicBezTo>
                          <a:cubicBezTo>
                            <a:pt x="14029" y="906158"/>
                            <a:pt x="14029" y="1086394"/>
                            <a:pt x="13753" y="1221571"/>
                          </a:cubicBezTo>
                          <a:cubicBezTo>
                            <a:pt x="13753" y="1289022"/>
                            <a:pt x="13476" y="1345415"/>
                            <a:pt x="13476" y="1384945"/>
                          </a:cubicBezTo>
                          <a:cubicBezTo>
                            <a:pt x="13200" y="1415629"/>
                            <a:pt x="12923" y="1431939"/>
                            <a:pt x="12647" y="1440785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276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p:txBody>
                </p:sp>
              </p:grpSp>
            </p:grpSp>
            <p:sp>
              <p:nvSpPr>
                <p:cNvPr id="142" name="Freeform: Shape 141">
                  <a:extLst>
                    <a:ext uri="{FF2B5EF4-FFF2-40B4-BE49-F238E27FC236}">
                      <a16:creationId xmlns:a16="http://schemas.microsoft.com/office/drawing/2014/main" id="{65AF18E7-CC09-FF1C-0981-AF31D999DDC7}"/>
                    </a:ext>
                  </a:extLst>
                </p:cNvPr>
                <p:cNvSpPr/>
                <p:nvPr/>
              </p:nvSpPr>
              <p:spPr>
                <a:xfrm>
                  <a:off x="6950804" y="7237655"/>
                  <a:ext cx="108509" cy="74296"/>
                </a:xfrm>
                <a:custGeom>
                  <a:avLst/>
                  <a:gdLst>
                    <a:gd name="connsiteX0" fmla="*/ 6293 w 108509"/>
                    <a:gd name="connsiteY0" fmla="*/ 74296 h 74296"/>
                    <a:gd name="connsiteX1" fmla="*/ 1041 w 108509"/>
                    <a:gd name="connsiteY1" fmla="*/ 71532 h 74296"/>
                    <a:gd name="connsiteX2" fmla="*/ 2976 w 108509"/>
                    <a:gd name="connsiteY2" fmla="*/ 62963 h 74296"/>
                    <a:gd name="connsiteX3" fmla="*/ 98899 w 108509"/>
                    <a:gd name="connsiteY3" fmla="*/ 1041 h 74296"/>
                    <a:gd name="connsiteX4" fmla="*/ 107469 w 108509"/>
                    <a:gd name="connsiteY4" fmla="*/ 2976 h 74296"/>
                    <a:gd name="connsiteX5" fmla="*/ 105534 w 108509"/>
                    <a:gd name="connsiteY5" fmla="*/ 11546 h 74296"/>
                    <a:gd name="connsiteX6" fmla="*/ 9610 w 108509"/>
                    <a:gd name="connsiteY6" fmla="*/ 73467 h 74296"/>
                    <a:gd name="connsiteX7" fmla="*/ 6293 w 108509"/>
                    <a:gd name="connsiteY7" fmla="*/ 74296 h 742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8509" h="74296">
                      <a:moveTo>
                        <a:pt x="6293" y="74296"/>
                      </a:moveTo>
                      <a:cubicBezTo>
                        <a:pt x="4358" y="74296"/>
                        <a:pt x="2147" y="73191"/>
                        <a:pt x="1041" y="71532"/>
                      </a:cubicBezTo>
                      <a:cubicBezTo>
                        <a:pt x="-894" y="68768"/>
                        <a:pt x="-65" y="64898"/>
                        <a:pt x="2976" y="62963"/>
                      </a:cubicBezTo>
                      <a:lnTo>
                        <a:pt x="98899" y="1041"/>
                      </a:lnTo>
                      <a:cubicBezTo>
                        <a:pt x="101664" y="-894"/>
                        <a:pt x="105534" y="-65"/>
                        <a:pt x="107469" y="2976"/>
                      </a:cubicBezTo>
                      <a:cubicBezTo>
                        <a:pt x="109404" y="5740"/>
                        <a:pt x="108575" y="9611"/>
                        <a:pt x="105534" y="11546"/>
                      </a:cubicBezTo>
                      <a:lnTo>
                        <a:pt x="9610" y="73467"/>
                      </a:lnTo>
                      <a:cubicBezTo>
                        <a:pt x="8781" y="74020"/>
                        <a:pt x="7675" y="74296"/>
                        <a:pt x="6293" y="7429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7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</p:grpSp>
        </p:grpSp>
        <p:grpSp>
          <p:nvGrpSpPr>
            <p:cNvPr id="143" name="Graphic 137">
              <a:extLst>
                <a:ext uri="{FF2B5EF4-FFF2-40B4-BE49-F238E27FC236}">
                  <a16:creationId xmlns:a16="http://schemas.microsoft.com/office/drawing/2014/main" id="{18338F67-15C3-6B0A-EA70-EB1065E3BEFE}"/>
                </a:ext>
              </a:extLst>
            </p:cNvPr>
            <p:cNvGrpSpPr/>
            <p:nvPr/>
          </p:nvGrpSpPr>
          <p:grpSpPr>
            <a:xfrm>
              <a:off x="5958770" y="3701143"/>
              <a:ext cx="2020002" cy="2196838"/>
              <a:chOff x="5958770" y="3701143"/>
              <a:chExt cx="2020002" cy="2196838"/>
            </a:xfrm>
          </p:grpSpPr>
          <p:grpSp>
            <p:nvGrpSpPr>
              <p:cNvPr id="144" name="Graphic 137">
                <a:extLst>
                  <a:ext uri="{FF2B5EF4-FFF2-40B4-BE49-F238E27FC236}">
                    <a16:creationId xmlns:a16="http://schemas.microsoft.com/office/drawing/2014/main" id="{1336EDA9-1080-DD5F-B189-07B72AFDB99C}"/>
                  </a:ext>
                </a:extLst>
              </p:cNvPr>
              <p:cNvGrpSpPr/>
              <p:nvPr/>
            </p:nvGrpSpPr>
            <p:grpSpPr>
              <a:xfrm>
                <a:off x="6859792" y="5202467"/>
                <a:ext cx="227525" cy="586874"/>
                <a:chOff x="6859792" y="5202467"/>
                <a:chExt cx="227525" cy="586874"/>
              </a:xfrm>
            </p:grpSpPr>
            <p:sp>
              <p:nvSpPr>
                <p:cNvPr id="145" name="Freeform: Shape 144">
                  <a:extLst>
                    <a:ext uri="{FF2B5EF4-FFF2-40B4-BE49-F238E27FC236}">
                      <a16:creationId xmlns:a16="http://schemas.microsoft.com/office/drawing/2014/main" id="{2DC79544-3AB5-4FE3-2CDC-2A3B49F5544D}"/>
                    </a:ext>
                  </a:extLst>
                </p:cNvPr>
                <p:cNvSpPr/>
                <p:nvPr/>
              </p:nvSpPr>
              <p:spPr>
                <a:xfrm>
                  <a:off x="6865874" y="5208549"/>
                  <a:ext cx="215343" cy="574434"/>
                </a:xfrm>
                <a:custGeom>
                  <a:avLst/>
                  <a:gdLst>
                    <a:gd name="connsiteX0" fmla="*/ 0 w 215343"/>
                    <a:gd name="connsiteY0" fmla="*/ 0 h 574434"/>
                    <a:gd name="connsiteX1" fmla="*/ 215344 w 215343"/>
                    <a:gd name="connsiteY1" fmla="*/ 0 h 574434"/>
                    <a:gd name="connsiteX2" fmla="*/ 215344 w 215343"/>
                    <a:gd name="connsiteY2" fmla="*/ 574434 h 574434"/>
                    <a:gd name="connsiteX3" fmla="*/ 0 w 215343"/>
                    <a:gd name="connsiteY3" fmla="*/ 574434 h 574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5343" h="574434">
                      <a:moveTo>
                        <a:pt x="0" y="0"/>
                      </a:moveTo>
                      <a:lnTo>
                        <a:pt x="215344" y="0"/>
                      </a:lnTo>
                      <a:lnTo>
                        <a:pt x="215344" y="574434"/>
                      </a:lnTo>
                      <a:lnTo>
                        <a:pt x="0" y="574434"/>
                      </a:lnTo>
                      <a:close/>
                    </a:path>
                  </a:pathLst>
                </a:custGeom>
                <a:solidFill>
                  <a:srgbClr val="F2F2F2"/>
                </a:solidFill>
                <a:ln w="27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46" name="Freeform: Shape 145">
                  <a:extLst>
                    <a:ext uri="{FF2B5EF4-FFF2-40B4-BE49-F238E27FC236}">
                      <a16:creationId xmlns:a16="http://schemas.microsoft.com/office/drawing/2014/main" id="{F009E9DB-F6C0-6C60-9463-23117EA4D44D}"/>
                    </a:ext>
                  </a:extLst>
                </p:cNvPr>
                <p:cNvSpPr/>
                <p:nvPr/>
              </p:nvSpPr>
              <p:spPr>
                <a:xfrm>
                  <a:off x="6859792" y="5202467"/>
                  <a:ext cx="227525" cy="586874"/>
                </a:xfrm>
                <a:custGeom>
                  <a:avLst/>
                  <a:gdLst>
                    <a:gd name="connsiteX0" fmla="*/ 221425 w 227525"/>
                    <a:gd name="connsiteY0" fmla="*/ 586874 h 586874"/>
                    <a:gd name="connsiteX1" fmla="*/ 6082 w 227525"/>
                    <a:gd name="connsiteY1" fmla="*/ 586874 h 586874"/>
                    <a:gd name="connsiteX2" fmla="*/ 0 w 227525"/>
                    <a:gd name="connsiteY2" fmla="*/ 580792 h 586874"/>
                    <a:gd name="connsiteX3" fmla="*/ 0 w 227525"/>
                    <a:gd name="connsiteY3" fmla="*/ 6082 h 586874"/>
                    <a:gd name="connsiteX4" fmla="*/ 6082 w 227525"/>
                    <a:gd name="connsiteY4" fmla="*/ 0 h 586874"/>
                    <a:gd name="connsiteX5" fmla="*/ 221425 w 227525"/>
                    <a:gd name="connsiteY5" fmla="*/ 0 h 586874"/>
                    <a:gd name="connsiteX6" fmla="*/ 227507 w 227525"/>
                    <a:gd name="connsiteY6" fmla="*/ 6082 h 586874"/>
                    <a:gd name="connsiteX7" fmla="*/ 227507 w 227525"/>
                    <a:gd name="connsiteY7" fmla="*/ 580516 h 586874"/>
                    <a:gd name="connsiteX8" fmla="*/ 221425 w 227525"/>
                    <a:gd name="connsiteY8" fmla="*/ 586874 h 586874"/>
                    <a:gd name="connsiteX9" fmla="*/ 12163 w 227525"/>
                    <a:gd name="connsiteY9" fmla="*/ 574434 h 586874"/>
                    <a:gd name="connsiteX10" fmla="*/ 215344 w 227525"/>
                    <a:gd name="connsiteY10" fmla="*/ 574434 h 586874"/>
                    <a:gd name="connsiteX11" fmla="*/ 215344 w 227525"/>
                    <a:gd name="connsiteY11" fmla="*/ 12163 h 586874"/>
                    <a:gd name="connsiteX12" fmla="*/ 12163 w 227525"/>
                    <a:gd name="connsiteY12" fmla="*/ 12163 h 586874"/>
                    <a:gd name="connsiteX13" fmla="*/ 12163 w 227525"/>
                    <a:gd name="connsiteY13" fmla="*/ 574434 h 5868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27525" h="586874">
                      <a:moveTo>
                        <a:pt x="221425" y="586874"/>
                      </a:moveTo>
                      <a:lnTo>
                        <a:pt x="6082" y="586874"/>
                      </a:lnTo>
                      <a:cubicBezTo>
                        <a:pt x="2764" y="586874"/>
                        <a:pt x="0" y="584110"/>
                        <a:pt x="0" y="580792"/>
                      </a:cubicBezTo>
                      <a:lnTo>
                        <a:pt x="0" y="6082"/>
                      </a:lnTo>
                      <a:cubicBezTo>
                        <a:pt x="0" y="2764"/>
                        <a:pt x="2764" y="0"/>
                        <a:pt x="6082" y="0"/>
                      </a:cubicBezTo>
                      <a:lnTo>
                        <a:pt x="221425" y="0"/>
                      </a:lnTo>
                      <a:cubicBezTo>
                        <a:pt x="224742" y="0"/>
                        <a:pt x="227507" y="2764"/>
                        <a:pt x="227507" y="6082"/>
                      </a:cubicBezTo>
                      <a:lnTo>
                        <a:pt x="227507" y="580516"/>
                      </a:lnTo>
                      <a:cubicBezTo>
                        <a:pt x="227783" y="584110"/>
                        <a:pt x="225019" y="586874"/>
                        <a:pt x="221425" y="586874"/>
                      </a:cubicBezTo>
                      <a:close/>
                      <a:moveTo>
                        <a:pt x="12163" y="574434"/>
                      </a:moveTo>
                      <a:lnTo>
                        <a:pt x="215344" y="574434"/>
                      </a:lnTo>
                      <a:lnTo>
                        <a:pt x="215344" y="12163"/>
                      </a:lnTo>
                      <a:lnTo>
                        <a:pt x="12163" y="12163"/>
                      </a:lnTo>
                      <a:lnTo>
                        <a:pt x="12163" y="5744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27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</p:grpSp>
          <p:grpSp>
            <p:nvGrpSpPr>
              <p:cNvPr id="147" name="Graphic 137">
                <a:extLst>
                  <a:ext uri="{FF2B5EF4-FFF2-40B4-BE49-F238E27FC236}">
                    <a16:creationId xmlns:a16="http://schemas.microsoft.com/office/drawing/2014/main" id="{0E32016B-129B-8874-0C88-8415B6D8C8D9}"/>
                  </a:ext>
                </a:extLst>
              </p:cNvPr>
              <p:cNvGrpSpPr/>
              <p:nvPr/>
            </p:nvGrpSpPr>
            <p:grpSpPr>
              <a:xfrm>
                <a:off x="6770227" y="5624309"/>
                <a:ext cx="404425" cy="173601"/>
                <a:chOff x="6770227" y="5624309"/>
                <a:chExt cx="404425" cy="173601"/>
              </a:xfrm>
            </p:grpSpPr>
            <p:sp>
              <p:nvSpPr>
                <p:cNvPr id="148" name="Freeform: Shape 147">
                  <a:extLst>
                    <a:ext uri="{FF2B5EF4-FFF2-40B4-BE49-F238E27FC236}">
                      <a16:creationId xmlns:a16="http://schemas.microsoft.com/office/drawing/2014/main" id="{B0A7AB4F-F18A-E24F-BCD5-634A67FC4971}"/>
                    </a:ext>
                  </a:extLst>
                </p:cNvPr>
                <p:cNvSpPr/>
                <p:nvPr/>
              </p:nvSpPr>
              <p:spPr>
                <a:xfrm>
                  <a:off x="6776585" y="5630667"/>
                  <a:ext cx="391709" cy="161162"/>
                </a:xfrm>
                <a:custGeom>
                  <a:avLst/>
                  <a:gdLst>
                    <a:gd name="connsiteX0" fmla="*/ 350244 w 391709"/>
                    <a:gd name="connsiteY0" fmla="*/ 161162 h 161162"/>
                    <a:gd name="connsiteX1" fmla="*/ 41465 w 391709"/>
                    <a:gd name="connsiteY1" fmla="*/ 161162 h 161162"/>
                    <a:gd name="connsiteX2" fmla="*/ 0 w 391709"/>
                    <a:gd name="connsiteY2" fmla="*/ 119697 h 161162"/>
                    <a:gd name="connsiteX3" fmla="*/ 0 w 391709"/>
                    <a:gd name="connsiteY3" fmla="*/ 41465 h 161162"/>
                    <a:gd name="connsiteX4" fmla="*/ 41465 w 391709"/>
                    <a:gd name="connsiteY4" fmla="*/ 0 h 161162"/>
                    <a:gd name="connsiteX5" fmla="*/ 350244 w 391709"/>
                    <a:gd name="connsiteY5" fmla="*/ 0 h 161162"/>
                    <a:gd name="connsiteX6" fmla="*/ 391710 w 391709"/>
                    <a:gd name="connsiteY6" fmla="*/ 41465 h 161162"/>
                    <a:gd name="connsiteX7" fmla="*/ 391710 w 391709"/>
                    <a:gd name="connsiteY7" fmla="*/ 119420 h 161162"/>
                    <a:gd name="connsiteX8" fmla="*/ 350244 w 391709"/>
                    <a:gd name="connsiteY8" fmla="*/ 161162 h 1611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1709" h="161162">
                      <a:moveTo>
                        <a:pt x="350244" y="161162"/>
                      </a:moveTo>
                      <a:lnTo>
                        <a:pt x="41465" y="161162"/>
                      </a:lnTo>
                      <a:cubicBezTo>
                        <a:pt x="18521" y="161162"/>
                        <a:pt x="0" y="142641"/>
                        <a:pt x="0" y="119697"/>
                      </a:cubicBezTo>
                      <a:lnTo>
                        <a:pt x="0" y="41465"/>
                      </a:lnTo>
                      <a:cubicBezTo>
                        <a:pt x="0" y="18521"/>
                        <a:pt x="18521" y="0"/>
                        <a:pt x="41465" y="0"/>
                      </a:cubicBezTo>
                      <a:lnTo>
                        <a:pt x="350244" y="0"/>
                      </a:lnTo>
                      <a:cubicBezTo>
                        <a:pt x="373188" y="0"/>
                        <a:pt x="391710" y="18521"/>
                        <a:pt x="391710" y="41465"/>
                      </a:cubicBezTo>
                      <a:lnTo>
                        <a:pt x="391710" y="119420"/>
                      </a:lnTo>
                      <a:cubicBezTo>
                        <a:pt x="391710" y="142365"/>
                        <a:pt x="373188" y="161162"/>
                        <a:pt x="350244" y="161162"/>
                      </a:cubicBezTo>
                      <a:close/>
                    </a:path>
                  </a:pathLst>
                </a:custGeom>
                <a:solidFill>
                  <a:srgbClr val="F2F2F2"/>
                </a:solidFill>
                <a:ln w="27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49" name="Freeform: Shape 148">
                  <a:extLst>
                    <a:ext uri="{FF2B5EF4-FFF2-40B4-BE49-F238E27FC236}">
                      <a16:creationId xmlns:a16="http://schemas.microsoft.com/office/drawing/2014/main" id="{251F38E9-B88F-4D47-EA18-9FD2477FA20F}"/>
                    </a:ext>
                  </a:extLst>
                </p:cNvPr>
                <p:cNvSpPr/>
                <p:nvPr/>
              </p:nvSpPr>
              <p:spPr>
                <a:xfrm>
                  <a:off x="6770227" y="5624309"/>
                  <a:ext cx="404425" cy="173601"/>
                </a:xfrm>
                <a:custGeom>
                  <a:avLst/>
                  <a:gdLst>
                    <a:gd name="connsiteX0" fmla="*/ 356602 w 404425"/>
                    <a:gd name="connsiteY0" fmla="*/ 173602 h 173601"/>
                    <a:gd name="connsiteX1" fmla="*/ 47823 w 404425"/>
                    <a:gd name="connsiteY1" fmla="*/ 173602 h 173601"/>
                    <a:gd name="connsiteX2" fmla="*/ 0 w 404425"/>
                    <a:gd name="connsiteY2" fmla="*/ 125778 h 173601"/>
                    <a:gd name="connsiteX3" fmla="*/ 0 w 404425"/>
                    <a:gd name="connsiteY3" fmla="*/ 47823 h 173601"/>
                    <a:gd name="connsiteX4" fmla="*/ 47823 w 404425"/>
                    <a:gd name="connsiteY4" fmla="*/ 0 h 173601"/>
                    <a:gd name="connsiteX5" fmla="*/ 356602 w 404425"/>
                    <a:gd name="connsiteY5" fmla="*/ 0 h 173601"/>
                    <a:gd name="connsiteX6" fmla="*/ 404426 w 404425"/>
                    <a:gd name="connsiteY6" fmla="*/ 47823 h 173601"/>
                    <a:gd name="connsiteX7" fmla="*/ 404426 w 404425"/>
                    <a:gd name="connsiteY7" fmla="*/ 125778 h 173601"/>
                    <a:gd name="connsiteX8" fmla="*/ 356602 w 404425"/>
                    <a:gd name="connsiteY8" fmla="*/ 173602 h 173601"/>
                    <a:gd name="connsiteX9" fmla="*/ 47823 w 404425"/>
                    <a:gd name="connsiteY9" fmla="*/ 12440 h 173601"/>
                    <a:gd name="connsiteX10" fmla="*/ 12440 w 404425"/>
                    <a:gd name="connsiteY10" fmla="*/ 47823 h 173601"/>
                    <a:gd name="connsiteX11" fmla="*/ 12440 w 404425"/>
                    <a:gd name="connsiteY11" fmla="*/ 125778 h 173601"/>
                    <a:gd name="connsiteX12" fmla="*/ 47823 w 404425"/>
                    <a:gd name="connsiteY12" fmla="*/ 161162 h 173601"/>
                    <a:gd name="connsiteX13" fmla="*/ 356602 w 404425"/>
                    <a:gd name="connsiteY13" fmla="*/ 161162 h 173601"/>
                    <a:gd name="connsiteX14" fmla="*/ 391986 w 404425"/>
                    <a:gd name="connsiteY14" fmla="*/ 125778 h 173601"/>
                    <a:gd name="connsiteX15" fmla="*/ 391986 w 404425"/>
                    <a:gd name="connsiteY15" fmla="*/ 47823 h 173601"/>
                    <a:gd name="connsiteX16" fmla="*/ 356602 w 404425"/>
                    <a:gd name="connsiteY16" fmla="*/ 12440 h 173601"/>
                    <a:gd name="connsiteX17" fmla="*/ 47823 w 404425"/>
                    <a:gd name="connsiteY17" fmla="*/ 12440 h 1736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404425" h="173601">
                      <a:moveTo>
                        <a:pt x="356602" y="173602"/>
                      </a:moveTo>
                      <a:lnTo>
                        <a:pt x="47823" y="173602"/>
                      </a:lnTo>
                      <a:cubicBezTo>
                        <a:pt x="21562" y="173602"/>
                        <a:pt x="0" y="152316"/>
                        <a:pt x="0" y="125778"/>
                      </a:cubicBezTo>
                      <a:lnTo>
                        <a:pt x="0" y="47823"/>
                      </a:lnTo>
                      <a:cubicBezTo>
                        <a:pt x="0" y="21562"/>
                        <a:pt x="21285" y="0"/>
                        <a:pt x="47823" y="0"/>
                      </a:cubicBezTo>
                      <a:lnTo>
                        <a:pt x="356602" y="0"/>
                      </a:lnTo>
                      <a:cubicBezTo>
                        <a:pt x="382864" y="0"/>
                        <a:pt x="404426" y="21286"/>
                        <a:pt x="404426" y="47823"/>
                      </a:cubicBezTo>
                      <a:lnTo>
                        <a:pt x="404426" y="125778"/>
                      </a:lnTo>
                      <a:cubicBezTo>
                        <a:pt x="404149" y="152316"/>
                        <a:pt x="382864" y="173602"/>
                        <a:pt x="356602" y="173602"/>
                      </a:cubicBezTo>
                      <a:close/>
                      <a:moveTo>
                        <a:pt x="47823" y="12440"/>
                      </a:moveTo>
                      <a:cubicBezTo>
                        <a:pt x="28473" y="12440"/>
                        <a:pt x="12440" y="28197"/>
                        <a:pt x="12440" y="47823"/>
                      </a:cubicBezTo>
                      <a:lnTo>
                        <a:pt x="12440" y="125778"/>
                      </a:lnTo>
                      <a:cubicBezTo>
                        <a:pt x="12440" y="145129"/>
                        <a:pt x="28196" y="161162"/>
                        <a:pt x="47823" y="161162"/>
                      </a:cubicBezTo>
                      <a:lnTo>
                        <a:pt x="356602" y="161162"/>
                      </a:lnTo>
                      <a:cubicBezTo>
                        <a:pt x="375953" y="161162"/>
                        <a:pt x="391986" y="145405"/>
                        <a:pt x="391986" y="125778"/>
                      </a:cubicBezTo>
                      <a:lnTo>
                        <a:pt x="391986" y="47823"/>
                      </a:lnTo>
                      <a:cubicBezTo>
                        <a:pt x="391986" y="28473"/>
                        <a:pt x="376229" y="12440"/>
                        <a:pt x="356602" y="12440"/>
                      </a:cubicBezTo>
                      <a:lnTo>
                        <a:pt x="47823" y="124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27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</p:grpSp>
          <p:grpSp>
            <p:nvGrpSpPr>
              <p:cNvPr id="150" name="Graphic 137">
                <a:extLst>
                  <a:ext uri="{FF2B5EF4-FFF2-40B4-BE49-F238E27FC236}">
                    <a16:creationId xmlns:a16="http://schemas.microsoft.com/office/drawing/2014/main" id="{0EE3FF88-69FB-FA37-BC08-15BE5AD93B4D}"/>
                  </a:ext>
                </a:extLst>
              </p:cNvPr>
              <p:cNvGrpSpPr/>
              <p:nvPr/>
            </p:nvGrpSpPr>
            <p:grpSpPr>
              <a:xfrm>
                <a:off x="6557095" y="5759486"/>
                <a:ext cx="830690" cy="138494"/>
                <a:chOff x="6557095" y="5759486"/>
                <a:chExt cx="830690" cy="138494"/>
              </a:xfrm>
            </p:grpSpPr>
            <p:sp>
              <p:nvSpPr>
                <p:cNvPr id="151" name="Freeform: Shape 150">
                  <a:extLst>
                    <a:ext uri="{FF2B5EF4-FFF2-40B4-BE49-F238E27FC236}">
                      <a16:creationId xmlns:a16="http://schemas.microsoft.com/office/drawing/2014/main" id="{6F0FBEA3-7415-D324-2E53-61CE7A1985B2}"/>
                    </a:ext>
                  </a:extLst>
                </p:cNvPr>
                <p:cNvSpPr/>
                <p:nvPr/>
              </p:nvSpPr>
              <p:spPr>
                <a:xfrm>
                  <a:off x="6563176" y="5765568"/>
                  <a:ext cx="818526" cy="126331"/>
                </a:xfrm>
                <a:custGeom>
                  <a:avLst/>
                  <a:gdLst>
                    <a:gd name="connsiteX0" fmla="*/ 818250 w 818526"/>
                    <a:gd name="connsiteY0" fmla="*/ 126331 h 126331"/>
                    <a:gd name="connsiteX1" fmla="*/ 0 w 818526"/>
                    <a:gd name="connsiteY1" fmla="*/ 126331 h 126331"/>
                    <a:gd name="connsiteX2" fmla="*/ 0 w 818526"/>
                    <a:gd name="connsiteY2" fmla="*/ 68280 h 126331"/>
                    <a:gd name="connsiteX3" fmla="*/ 68280 w 818526"/>
                    <a:gd name="connsiteY3" fmla="*/ 0 h 126331"/>
                    <a:gd name="connsiteX4" fmla="*/ 750247 w 818526"/>
                    <a:gd name="connsiteY4" fmla="*/ 0 h 126331"/>
                    <a:gd name="connsiteX5" fmla="*/ 818527 w 818526"/>
                    <a:gd name="connsiteY5" fmla="*/ 68280 h 126331"/>
                    <a:gd name="connsiteX6" fmla="*/ 818527 w 818526"/>
                    <a:gd name="connsiteY6" fmla="*/ 126331 h 1263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8526" h="126331">
                      <a:moveTo>
                        <a:pt x="818250" y="126331"/>
                      </a:moveTo>
                      <a:lnTo>
                        <a:pt x="0" y="126331"/>
                      </a:lnTo>
                      <a:lnTo>
                        <a:pt x="0" y="68280"/>
                      </a:lnTo>
                      <a:cubicBezTo>
                        <a:pt x="0" y="30685"/>
                        <a:pt x="30408" y="0"/>
                        <a:pt x="68280" y="0"/>
                      </a:cubicBezTo>
                      <a:lnTo>
                        <a:pt x="750247" y="0"/>
                      </a:lnTo>
                      <a:cubicBezTo>
                        <a:pt x="787842" y="0"/>
                        <a:pt x="818527" y="30408"/>
                        <a:pt x="818527" y="68280"/>
                      </a:cubicBezTo>
                      <a:lnTo>
                        <a:pt x="818527" y="126331"/>
                      </a:lnTo>
                      <a:close/>
                    </a:path>
                  </a:pathLst>
                </a:custGeom>
                <a:solidFill>
                  <a:srgbClr val="F2F2F2"/>
                </a:solidFill>
                <a:ln w="27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52" name="Freeform: Shape 151">
                  <a:extLst>
                    <a:ext uri="{FF2B5EF4-FFF2-40B4-BE49-F238E27FC236}">
                      <a16:creationId xmlns:a16="http://schemas.microsoft.com/office/drawing/2014/main" id="{F797914F-1CB4-E34A-FA0D-4459F7CE01BB}"/>
                    </a:ext>
                  </a:extLst>
                </p:cNvPr>
                <p:cNvSpPr/>
                <p:nvPr/>
              </p:nvSpPr>
              <p:spPr>
                <a:xfrm>
                  <a:off x="6557095" y="5759486"/>
                  <a:ext cx="830690" cy="138494"/>
                </a:xfrm>
                <a:custGeom>
                  <a:avLst/>
                  <a:gdLst>
                    <a:gd name="connsiteX0" fmla="*/ 824332 w 830690"/>
                    <a:gd name="connsiteY0" fmla="*/ 138495 h 138494"/>
                    <a:gd name="connsiteX1" fmla="*/ 6082 w 830690"/>
                    <a:gd name="connsiteY1" fmla="*/ 138495 h 138494"/>
                    <a:gd name="connsiteX2" fmla="*/ 0 w 830690"/>
                    <a:gd name="connsiteY2" fmla="*/ 132413 h 138494"/>
                    <a:gd name="connsiteX3" fmla="*/ 0 w 830690"/>
                    <a:gd name="connsiteY3" fmla="*/ 74361 h 138494"/>
                    <a:gd name="connsiteX4" fmla="*/ 74361 w 830690"/>
                    <a:gd name="connsiteY4" fmla="*/ 0 h 138494"/>
                    <a:gd name="connsiteX5" fmla="*/ 756329 w 830690"/>
                    <a:gd name="connsiteY5" fmla="*/ 0 h 138494"/>
                    <a:gd name="connsiteX6" fmla="*/ 830690 w 830690"/>
                    <a:gd name="connsiteY6" fmla="*/ 74361 h 138494"/>
                    <a:gd name="connsiteX7" fmla="*/ 830690 w 830690"/>
                    <a:gd name="connsiteY7" fmla="*/ 132413 h 138494"/>
                    <a:gd name="connsiteX8" fmla="*/ 824332 w 830690"/>
                    <a:gd name="connsiteY8" fmla="*/ 138495 h 138494"/>
                    <a:gd name="connsiteX9" fmla="*/ 12440 w 830690"/>
                    <a:gd name="connsiteY9" fmla="*/ 126055 h 138494"/>
                    <a:gd name="connsiteX10" fmla="*/ 818251 w 830690"/>
                    <a:gd name="connsiteY10" fmla="*/ 126055 h 138494"/>
                    <a:gd name="connsiteX11" fmla="*/ 818251 w 830690"/>
                    <a:gd name="connsiteY11" fmla="*/ 74085 h 138494"/>
                    <a:gd name="connsiteX12" fmla="*/ 756329 w 830690"/>
                    <a:gd name="connsiteY12" fmla="*/ 12163 h 138494"/>
                    <a:gd name="connsiteX13" fmla="*/ 74361 w 830690"/>
                    <a:gd name="connsiteY13" fmla="*/ 12163 h 138494"/>
                    <a:gd name="connsiteX14" fmla="*/ 12440 w 830690"/>
                    <a:gd name="connsiteY14" fmla="*/ 74085 h 138494"/>
                    <a:gd name="connsiteX15" fmla="*/ 12440 w 830690"/>
                    <a:gd name="connsiteY15" fmla="*/ 126055 h 138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30690" h="138494">
                      <a:moveTo>
                        <a:pt x="824332" y="138495"/>
                      </a:moveTo>
                      <a:lnTo>
                        <a:pt x="6082" y="138495"/>
                      </a:lnTo>
                      <a:cubicBezTo>
                        <a:pt x="2764" y="138495"/>
                        <a:pt x="0" y="135730"/>
                        <a:pt x="0" y="132413"/>
                      </a:cubicBezTo>
                      <a:lnTo>
                        <a:pt x="0" y="74361"/>
                      </a:lnTo>
                      <a:cubicBezTo>
                        <a:pt x="0" y="33449"/>
                        <a:pt x="33449" y="0"/>
                        <a:pt x="74361" y="0"/>
                      </a:cubicBezTo>
                      <a:lnTo>
                        <a:pt x="756329" y="0"/>
                      </a:lnTo>
                      <a:cubicBezTo>
                        <a:pt x="797241" y="0"/>
                        <a:pt x="830690" y="33449"/>
                        <a:pt x="830690" y="74361"/>
                      </a:cubicBezTo>
                      <a:lnTo>
                        <a:pt x="830690" y="132413"/>
                      </a:lnTo>
                      <a:cubicBezTo>
                        <a:pt x="830690" y="135730"/>
                        <a:pt x="827926" y="138495"/>
                        <a:pt x="824332" y="138495"/>
                      </a:cubicBezTo>
                      <a:close/>
                      <a:moveTo>
                        <a:pt x="12440" y="126055"/>
                      </a:moveTo>
                      <a:lnTo>
                        <a:pt x="818251" y="126055"/>
                      </a:lnTo>
                      <a:lnTo>
                        <a:pt x="818251" y="74085"/>
                      </a:lnTo>
                      <a:cubicBezTo>
                        <a:pt x="818251" y="39807"/>
                        <a:pt x="790330" y="12163"/>
                        <a:pt x="756329" y="12163"/>
                      </a:cubicBezTo>
                      <a:lnTo>
                        <a:pt x="74361" y="12163"/>
                      </a:lnTo>
                      <a:cubicBezTo>
                        <a:pt x="40083" y="12163"/>
                        <a:pt x="12440" y="40083"/>
                        <a:pt x="12440" y="74085"/>
                      </a:cubicBezTo>
                      <a:lnTo>
                        <a:pt x="12440" y="1260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27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</p:grpSp>
          <p:grpSp>
            <p:nvGrpSpPr>
              <p:cNvPr id="153" name="Graphic 137">
                <a:extLst>
                  <a:ext uri="{FF2B5EF4-FFF2-40B4-BE49-F238E27FC236}">
                    <a16:creationId xmlns:a16="http://schemas.microsoft.com/office/drawing/2014/main" id="{24303E20-6255-BABA-A16E-CB3C85579180}"/>
                  </a:ext>
                </a:extLst>
              </p:cNvPr>
              <p:cNvGrpSpPr/>
              <p:nvPr/>
            </p:nvGrpSpPr>
            <p:grpSpPr>
              <a:xfrm>
                <a:off x="5958770" y="3993222"/>
                <a:ext cx="901893" cy="1193487"/>
                <a:chOff x="5958770" y="3993222"/>
                <a:chExt cx="901893" cy="1193487"/>
              </a:xfrm>
            </p:grpSpPr>
            <p:sp>
              <p:nvSpPr>
                <p:cNvPr id="154" name="Freeform: Shape 153">
                  <a:extLst>
                    <a:ext uri="{FF2B5EF4-FFF2-40B4-BE49-F238E27FC236}">
                      <a16:creationId xmlns:a16="http://schemas.microsoft.com/office/drawing/2014/main" id="{D53998CE-B3F7-AD6E-92B1-7D3C0EBB38DC}"/>
                    </a:ext>
                  </a:extLst>
                </p:cNvPr>
                <p:cNvSpPr/>
                <p:nvPr/>
              </p:nvSpPr>
              <p:spPr>
                <a:xfrm>
                  <a:off x="5964905" y="3999716"/>
                  <a:ext cx="890187" cy="1180636"/>
                </a:xfrm>
                <a:custGeom>
                  <a:avLst/>
                  <a:gdLst>
                    <a:gd name="connsiteX0" fmla="*/ 842364 w 890187"/>
                    <a:gd name="connsiteY0" fmla="*/ 1180636 h 1180636"/>
                    <a:gd name="connsiteX1" fmla="*/ 222319 w 890187"/>
                    <a:gd name="connsiteY1" fmla="*/ 655131 h 1180636"/>
                    <a:gd name="connsiteX2" fmla="*/ 11674 w 890187"/>
                    <a:gd name="connsiteY2" fmla="*/ 125203 h 1180636"/>
                    <a:gd name="connsiteX3" fmla="*/ 176154 w 890187"/>
                    <a:gd name="connsiteY3" fmla="*/ 3295 h 1180636"/>
                    <a:gd name="connsiteX4" fmla="*/ 485762 w 890187"/>
                    <a:gd name="connsiteY4" fmla="*/ 46695 h 1180636"/>
                    <a:gd name="connsiteX5" fmla="*/ 457842 w 890187"/>
                    <a:gd name="connsiteY5" fmla="*/ 160034 h 1180636"/>
                    <a:gd name="connsiteX6" fmla="*/ 189146 w 890187"/>
                    <a:gd name="connsiteY6" fmla="*/ 119951 h 1180636"/>
                    <a:gd name="connsiteX7" fmla="*/ 110362 w 890187"/>
                    <a:gd name="connsiteY7" fmla="*/ 167498 h 1180636"/>
                    <a:gd name="connsiteX8" fmla="*/ 300827 w 890187"/>
                    <a:gd name="connsiteY8" fmla="*/ 576347 h 1180636"/>
                    <a:gd name="connsiteX9" fmla="*/ 890188 w 890187"/>
                    <a:gd name="connsiteY9" fmla="*/ 1075867 h 1180636"/>
                    <a:gd name="connsiteX10" fmla="*/ 842364 w 890187"/>
                    <a:gd name="connsiteY10" fmla="*/ 1180636 h 1180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90187" h="1180636">
                      <a:moveTo>
                        <a:pt x="842364" y="1180636"/>
                      </a:moveTo>
                      <a:cubicBezTo>
                        <a:pt x="616240" y="1053752"/>
                        <a:pt x="390115" y="862182"/>
                        <a:pt x="222319" y="655131"/>
                      </a:cubicBezTo>
                      <a:cubicBezTo>
                        <a:pt x="119208" y="527971"/>
                        <a:pt x="-45271" y="289959"/>
                        <a:pt x="11674" y="125203"/>
                      </a:cubicBezTo>
                      <a:cubicBezTo>
                        <a:pt x="28261" y="77656"/>
                        <a:pt x="70002" y="17670"/>
                        <a:pt x="176154" y="3295"/>
                      </a:cubicBezTo>
                      <a:cubicBezTo>
                        <a:pt x="253279" y="-7210"/>
                        <a:pt x="357219" y="7441"/>
                        <a:pt x="485762" y="46695"/>
                      </a:cubicBezTo>
                      <a:lnTo>
                        <a:pt x="457842" y="160034"/>
                      </a:lnTo>
                      <a:cubicBezTo>
                        <a:pt x="342845" y="124927"/>
                        <a:pt x="252450" y="111381"/>
                        <a:pt x="189146" y="119951"/>
                      </a:cubicBezTo>
                      <a:cubicBezTo>
                        <a:pt x="145746" y="126033"/>
                        <a:pt x="119208" y="141789"/>
                        <a:pt x="110362" y="167498"/>
                      </a:cubicBezTo>
                      <a:cubicBezTo>
                        <a:pt x="89353" y="228314"/>
                        <a:pt x="140217" y="378142"/>
                        <a:pt x="300827" y="576347"/>
                      </a:cubicBezTo>
                      <a:cubicBezTo>
                        <a:pt x="460330" y="773170"/>
                        <a:pt x="675121" y="955065"/>
                        <a:pt x="890188" y="1075867"/>
                      </a:cubicBezTo>
                      <a:lnTo>
                        <a:pt x="842364" y="1180636"/>
                      </a:lnTo>
                      <a:close/>
                    </a:path>
                  </a:pathLst>
                </a:custGeom>
                <a:solidFill>
                  <a:srgbClr val="F2F2F2"/>
                </a:solidFill>
                <a:ln w="27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55" name="Freeform: Shape 154">
                  <a:extLst>
                    <a:ext uri="{FF2B5EF4-FFF2-40B4-BE49-F238E27FC236}">
                      <a16:creationId xmlns:a16="http://schemas.microsoft.com/office/drawing/2014/main" id="{C4AD54AC-73A3-1280-BD17-8BCB97DD689F}"/>
                    </a:ext>
                  </a:extLst>
                </p:cNvPr>
                <p:cNvSpPr/>
                <p:nvPr/>
              </p:nvSpPr>
              <p:spPr>
                <a:xfrm>
                  <a:off x="5958770" y="3993222"/>
                  <a:ext cx="901893" cy="1193487"/>
                </a:xfrm>
                <a:custGeom>
                  <a:avLst/>
                  <a:gdLst>
                    <a:gd name="connsiteX0" fmla="*/ 848499 w 901893"/>
                    <a:gd name="connsiteY0" fmla="*/ 1193488 h 1193487"/>
                    <a:gd name="connsiteX1" fmla="*/ 845458 w 901893"/>
                    <a:gd name="connsiteY1" fmla="*/ 1192659 h 1193487"/>
                    <a:gd name="connsiteX2" fmla="*/ 223754 w 901893"/>
                    <a:gd name="connsiteY2" fmla="*/ 665495 h 1193487"/>
                    <a:gd name="connsiteX3" fmla="*/ 12004 w 901893"/>
                    <a:gd name="connsiteY3" fmla="*/ 129485 h 1193487"/>
                    <a:gd name="connsiteX4" fmla="*/ 181459 w 901893"/>
                    <a:gd name="connsiteY4" fmla="*/ 3430 h 1193487"/>
                    <a:gd name="connsiteX5" fmla="*/ 493555 w 901893"/>
                    <a:gd name="connsiteY5" fmla="*/ 47107 h 1193487"/>
                    <a:gd name="connsiteX6" fmla="*/ 497702 w 901893"/>
                    <a:gd name="connsiteY6" fmla="*/ 54571 h 1193487"/>
                    <a:gd name="connsiteX7" fmla="*/ 469782 w 901893"/>
                    <a:gd name="connsiteY7" fmla="*/ 167910 h 1193487"/>
                    <a:gd name="connsiteX8" fmla="*/ 466741 w 901893"/>
                    <a:gd name="connsiteY8" fmla="*/ 171780 h 1193487"/>
                    <a:gd name="connsiteX9" fmla="*/ 461765 w 901893"/>
                    <a:gd name="connsiteY9" fmla="*/ 172333 h 1193487"/>
                    <a:gd name="connsiteX10" fmla="*/ 195834 w 901893"/>
                    <a:gd name="connsiteY10" fmla="*/ 132526 h 1193487"/>
                    <a:gd name="connsiteX11" fmla="*/ 122025 w 901893"/>
                    <a:gd name="connsiteY11" fmla="*/ 175926 h 1193487"/>
                    <a:gd name="connsiteX12" fmla="*/ 311384 w 901893"/>
                    <a:gd name="connsiteY12" fmla="*/ 578970 h 1193487"/>
                    <a:gd name="connsiteX13" fmla="*/ 898810 w 901893"/>
                    <a:gd name="connsiteY13" fmla="*/ 1076832 h 1193487"/>
                    <a:gd name="connsiteX14" fmla="*/ 901298 w 901893"/>
                    <a:gd name="connsiteY14" fmla="*/ 1084849 h 1193487"/>
                    <a:gd name="connsiteX15" fmla="*/ 853751 w 901893"/>
                    <a:gd name="connsiteY15" fmla="*/ 1189894 h 1193487"/>
                    <a:gd name="connsiteX16" fmla="*/ 850158 w 901893"/>
                    <a:gd name="connsiteY16" fmla="*/ 1193211 h 1193487"/>
                    <a:gd name="connsiteX17" fmla="*/ 848499 w 901893"/>
                    <a:gd name="connsiteY17" fmla="*/ 1193488 h 1193487"/>
                    <a:gd name="connsiteX18" fmla="*/ 234535 w 901893"/>
                    <a:gd name="connsiteY18" fmla="*/ 12553 h 1193487"/>
                    <a:gd name="connsiteX19" fmla="*/ 183117 w 901893"/>
                    <a:gd name="connsiteY19" fmla="*/ 15870 h 1193487"/>
                    <a:gd name="connsiteX20" fmla="*/ 23614 w 901893"/>
                    <a:gd name="connsiteY20" fmla="*/ 133632 h 1193487"/>
                    <a:gd name="connsiteX21" fmla="*/ 233152 w 901893"/>
                    <a:gd name="connsiteY21" fmla="*/ 657755 h 1193487"/>
                    <a:gd name="connsiteX22" fmla="*/ 845458 w 901893"/>
                    <a:gd name="connsiteY22" fmla="*/ 1178560 h 1193487"/>
                    <a:gd name="connsiteX23" fmla="*/ 887753 w 901893"/>
                    <a:gd name="connsiteY23" fmla="*/ 1084849 h 1193487"/>
                    <a:gd name="connsiteX24" fmla="*/ 301708 w 901893"/>
                    <a:gd name="connsiteY24" fmla="*/ 586711 h 1193487"/>
                    <a:gd name="connsiteX25" fmla="*/ 110138 w 901893"/>
                    <a:gd name="connsiteY25" fmla="*/ 171780 h 1193487"/>
                    <a:gd name="connsiteX26" fmla="*/ 194175 w 901893"/>
                    <a:gd name="connsiteY26" fmla="*/ 120086 h 1193487"/>
                    <a:gd name="connsiteX27" fmla="*/ 459277 w 901893"/>
                    <a:gd name="connsiteY27" fmla="*/ 158511 h 1193487"/>
                    <a:gd name="connsiteX28" fmla="*/ 484433 w 901893"/>
                    <a:gd name="connsiteY28" fmla="*/ 57335 h 1193487"/>
                    <a:gd name="connsiteX29" fmla="*/ 234535 w 901893"/>
                    <a:gd name="connsiteY29" fmla="*/ 12553 h 1193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901893" h="1193487">
                      <a:moveTo>
                        <a:pt x="848499" y="1193488"/>
                      </a:moveTo>
                      <a:cubicBezTo>
                        <a:pt x="847393" y="1193488"/>
                        <a:pt x="846287" y="1193211"/>
                        <a:pt x="845458" y="1192659"/>
                      </a:cubicBezTo>
                      <a:cubicBezTo>
                        <a:pt x="618781" y="1065222"/>
                        <a:pt x="392103" y="873098"/>
                        <a:pt x="223754" y="665495"/>
                      </a:cubicBezTo>
                      <a:cubicBezTo>
                        <a:pt x="119814" y="537229"/>
                        <a:pt x="-46048" y="297282"/>
                        <a:pt x="12004" y="129485"/>
                      </a:cubicBezTo>
                      <a:cubicBezTo>
                        <a:pt x="29143" y="80280"/>
                        <a:pt x="72267" y="18358"/>
                        <a:pt x="181459" y="3430"/>
                      </a:cubicBezTo>
                      <a:cubicBezTo>
                        <a:pt x="259414" y="-7351"/>
                        <a:pt x="364459" y="7300"/>
                        <a:pt x="493555" y="47107"/>
                      </a:cubicBezTo>
                      <a:cubicBezTo>
                        <a:pt x="496596" y="47937"/>
                        <a:pt x="498531" y="51254"/>
                        <a:pt x="497702" y="54571"/>
                      </a:cubicBezTo>
                      <a:lnTo>
                        <a:pt x="469782" y="167910"/>
                      </a:lnTo>
                      <a:cubicBezTo>
                        <a:pt x="469505" y="169568"/>
                        <a:pt x="468399" y="170951"/>
                        <a:pt x="466741" y="171780"/>
                      </a:cubicBezTo>
                      <a:cubicBezTo>
                        <a:pt x="465359" y="172609"/>
                        <a:pt x="463424" y="172886"/>
                        <a:pt x="461765" y="172333"/>
                      </a:cubicBezTo>
                      <a:cubicBezTo>
                        <a:pt x="347597" y="137225"/>
                        <a:pt x="258032" y="123956"/>
                        <a:pt x="195834" y="132526"/>
                      </a:cubicBezTo>
                      <a:cubicBezTo>
                        <a:pt x="154921" y="138055"/>
                        <a:pt x="130042" y="152706"/>
                        <a:pt x="122025" y="175926"/>
                      </a:cubicBezTo>
                      <a:cubicBezTo>
                        <a:pt x="101569" y="235084"/>
                        <a:pt x="152157" y="382701"/>
                        <a:pt x="311384" y="578970"/>
                      </a:cubicBezTo>
                      <a:cubicBezTo>
                        <a:pt x="470611" y="775240"/>
                        <a:pt x="684572" y="956582"/>
                        <a:pt x="898810" y="1076832"/>
                      </a:cubicBezTo>
                      <a:cubicBezTo>
                        <a:pt x="901575" y="1078490"/>
                        <a:pt x="902680" y="1081808"/>
                        <a:pt x="901298" y="1084849"/>
                      </a:cubicBezTo>
                      <a:lnTo>
                        <a:pt x="853751" y="1189894"/>
                      </a:lnTo>
                      <a:cubicBezTo>
                        <a:pt x="852922" y="1191553"/>
                        <a:pt x="851816" y="1192659"/>
                        <a:pt x="850158" y="1193211"/>
                      </a:cubicBezTo>
                      <a:cubicBezTo>
                        <a:pt x="849605" y="1193211"/>
                        <a:pt x="849052" y="1193488"/>
                        <a:pt x="848499" y="1193488"/>
                      </a:cubicBezTo>
                      <a:close/>
                      <a:moveTo>
                        <a:pt x="234535" y="12553"/>
                      </a:moveTo>
                      <a:cubicBezTo>
                        <a:pt x="216290" y="12553"/>
                        <a:pt x="199151" y="13658"/>
                        <a:pt x="183117" y="15870"/>
                      </a:cubicBezTo>
                      <a:cubicBezTo>
                        <a:pt x="80007" y="29968"/>
                        <a:pt x="39647" y="87743"/>
                        <a:pt x="23614" y="133632"/>
                      </a:cubicBezTo>
                      <a:cubicBezTo>
                        <a:pt x="-32503" y="295623"/>
                        <a:pt x="130871" y="531423"/>
                        <a:pt x="233152" y="657755"/>
                      </a:cubicBezTo>
                      <a:cubicBezTo>
                        <a:pt x="399290" y="862317"/>
                        <a:pt x="622098" y="1051953"/>
                        <a:pt x="845458" y="1178560"/>
                      </a:cubicBezTo>
                      <a:lnTo>
                        <a:pt x="887753" y="1084849"/>
                      </a:lnTo>
                      <a:cubicBezTo>
                        <a:pt x="673791" y="963769"/>
                        <a:pt x="460659" y="782427"/>
                        <a:pt x="301708" y="586711"/>
                      </a:cubicBezTo>
                      <a:cubicBezTo>
                        <a:pt x="139441" y="386571"/>
                        <a:pt x="88576" y="234254"/>
                        <a:pt x="110138" y="171780"/>
                      </a:cubicBezTo>
                      <a:cubicBezTo>
                        <a:pt x="119814" y="143860"/>
                        <a:pt x="148010" y="126444"/>
                        <a:pt x="194175" y="120086"/>
                      </a:cubicBezTo>
                      <a:cubicBezTo>
                        <a:pt x="257202" y="111517"/>
                        <a:pt x="346215" y="124233"/>
                        <a:pt x="459277" y="158511"/>
                      </a:cubicBezTo>
                      <a:lnTo>
                        <a:pt x="484433" y="57335"/>
                      </a:lnTo>
                      <a:cubicBezTo>
                        <a:pt x="386021" y="27480"/>
                        <a:pt x="302261" y="12553"/>
                        <a:pt x="234535" y="1255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7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</p:grpSp>
          <p:grpSp>
            <p:nvGrpSpPr>
              <p:cNvPr id="156" name="Graphic 137">
                <a:extLst>
                  <a:ext uri="{FF2B5EF4-FFF2-40B4-BE49-F238E27FC236}">
                    <a16:creationId xmlns:a16="http://schemas.microsoft.com/office/drawing/2014/main" id="{1B1E14B9-93D0-9C29-D2B7-AB33505571BC}"/>
                  </a:ext>
                </a:extLst>
              </p:cNvPr>
              <p:cNvGrpSpPr/>
              <p:nvPr/>
            </p:nvGrpSpPr>
            <p:grpSpPr>
              <a:xfrm>
                <a:off x="7091403" y="3986726"/>
                <a:ext cx="887369" cy="1193349"/>
                <a:chOff x="7091403" y="3986726"/>
                <a:chExt cx="887369" cy="1193349"/>
              </a:xfrm>
            </p:grpSpPr>
            <p:sp>
              <p:nvSpPr>
                <p:cNvPr id="157" name="Freeform: Shape 156">
                  <a:extLst>
                    <a:ext uri="{FF2B5EF4-FFF2-40B4-BE49-F238E27FC236}">
                      <a16:creationId xmlns:a16="http://schemas.microsoft.com/office/drawing/2014/main" id="{A84C7EBF-6572-79C0-B036-41E844AF1BE1}"/>
                    </a:ext>
                  </a:extLst>
                </p:cNvPr>
                <p:cNvSpPr/>
                <p:nvPr/>
              </p:nvSpPr>
              <p:spPr>
                <a:xfrm>
                  <a:off x="7098080" y="3993358"/>
                  <a:ext cx="875372" cy="1180636"/>
                </a:xfrm>
                <a:custGeom>
                  <a:avLst/>
                  <a:gdLst>
                    <a:gd name="connsiteX0" fmla="*/ 46441 w 875372"/>
                    <a:gd name="connsiteY0" fmla="*/ 1180636 h 1180636"/>
                    <a:gd name="connsiteX1" fmla="*/ 656535 w 875372"/>
                    <a:gd name="connsiteY1" fmla="*/ 655131 h 1180636"/>
                    <a:gd name="connsiteX2" fmla="*/ 863862 w 875372"/>
                    <a:gd name="connsiteY2" fmla="*/ 125203 h 1180636"/>
                    <a:gd name="connsiteX3" fmla="*/ 702147 w 875372"/>
                    <a:gd name="connsiteY3" fmla="*/ 3295 h 1180636"/>
                    <a:gd name="connsiteX4" fmla="*/ 397515 w 875372"/>
                    <a:gd name="connsiteY4" fmla="*/ 46695 h 1180636"/>
                    <a:gd name="connsiteX5" fmla="*/ 425159 w 875372"/>
                    <a:gd name="connsiteY5" fmla="*/ 160034 h 1180636"/>
                    <a:gd name="connsiteX6" fmla="*/ 689431 w 875372"/>
                    <a:gd name="connsiteY6" fmla="*/ 119951 h 1180636"/>
                    <a:gd name="connsiteX7" fmla="*/ 767110 w 875372"/>
                    <a:gd name="connsiteY7" fmla="*/ 167498 h 1180636"/>
                    <a:gd name="connsiteX8" fmla="*/ 579686 w 875372"/>
                    <a:gd name="connsiteY8" fmla="*/ 576347 h 1180636"/>
                    <a:gd name="connsiteX9" fmla="*/ 0 w 875372"/>
                    <a:gd name="connsiteY9" fmla="*/ 1075867 h 1180636"/>
                    <a:gd name="connsiteX10" fmla="*/ 46441 w 875372"/>
                    <a:gd name="connsiteY10" fmla="*/ 1180636 h 1180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75372" h="1180636">
                      <a:moveTo>
                        <a:pt x="46441" y="1180636"/>
                      </a:moveTo>
                      <a:cubicBezTo>
                        <a:pt x="268696" y="1053752"/>
                        <a:pt x="491227" y="862182"/>
                        <a:pt x="656535" y="655131"/>
                      </a:cubicBezTo>
                      <a:cubicBezTo>
                        <a:pt x="757987" y="527971"/>
                        <a:pt x="919979" y="289959"/>
                        <a:pt x="863862" y="125203"/>
                      </a:cubicBezTo>
                      <a:cubicBezTo>
                        <a:pt x="847553" y="77656"/>
                        <a:pt x="806364" y="17670"/>
                        <a:pt x="702147" y="3295"/>
                      </a:cubicBezTo>
                      <a:cubicBezTo>
                        <a:pt x="626404" y="-7210"/>
                        <a:pt x="523846" y="7441"/>
                        <a:pt x="397515" y="46695"/>
                      </a:cubicBezTo>
                      <a:lnTo>
                        <a:pt x="425159" y="160034"/>
                      </a:lnTo>
                      <a:cubicBezTo>
                        <a:pt x="538221" y="124927"/>
                        <a:pt x="627233" y="111381"/>
                        <a:pt x="689431" y="119951"/>
                      </a:cubicBezTo>
                      <a:cubicBezTo>
                        <a:pt x="732279" y="126033"/>
                        <a:pt x="758264" y="141789"/>
                        <a:pt x="767110" y="167498"/>
                      </a:cubicBezTo>
                      <a:cubicBezTo>
                        <a:pt x="787842" y="228314"/>
                        <a:pt x="737808" y="378142"/>
                        <a:pt x="579686" y="576347"/>
                      </a:cubicBezTo>
                      <a:cubicBezTo>
                        <a:pt x="422671" y="773170"/>
                        <a:pt x="211474" y="955065"/>
                        <a:pt x="0" y="1075867"/>
                      </a:cubicBezTo>
                      <a:lnTo>
                        <a:pt x="46441" y="1180636"/>
                      </a:lnTo>
                      <a:close/>
                    </a:path>
                  </a:pathLst>
                </a:custGeom>
                <a:solidFill>
                  <a:srgbClr val="F2F2F2"/>
                </a:solidFill>
                <a:ln w="27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58" name="Freeform: Shape 157">
                  <a:extLst>
                    <a:ext uri="{FF2B5EF4-FFF2-40B4-BE49-F238E27FC236}">
                      <a16:creationId xmlns:a16="http://schemas.microsoft.com/office/drawing/2014/main" id="{0D5E57FC-61E9-FF16-0B77-9EFCF27F385E}"/>
                    </a:ext>
                  </a:extLst>
                </p:cNvPr>
                <p:cNvSpPr/>
                <p:nvPr/>
              </p:nvSpPr>
              <p:spPr>
                <a:xfrm>
                  <a:off x="7091403" y="3986726"/>
                  <a:ext cx="887369" cy="1193349"/>
                </a:xfrm>
                <a:custGeom>
                  <a:avLst/>
                  <a:gdLst>
                    <a:gd name="connsiteX0" fmla="*/ 53118 w 887369"/>
                    <a:gd name="connsiteY0" fmla="*/ 1193350 h 1193349"/>
                    <a:gd name="connsiteX1" fmla="*/ 51183 w 887369"/>
                    <a:gd name="connsiteY1" fmla="*/ 1193074 h 1193349"/>
                    <a:gd name="connsiteX2" fmla="*/ 47313 w 887369"/>
                    <a:gd name="connsiteY2" fmla="*/ 1189756 h 1193349"/>
                    <a:gd name="connsiteX3" fmla="*/ 595 w 887369"/>
                    <a:gd name="connsiteY3" fmla="*/ 1084711 h 1193349"/>
                    <a:gd name="connsiteX4" fmla="*/ 3083 w 887369"/>
                    <a:gd name="connsiteY4" fmla="*/ 1076694 h 1193349"/>
                    <a:gd name="connsiteX5" fmla="*/ 581111 w 887369"/>
                    <a:gd name="connsiteY5" fmla="*/ 578833 h 1193349"/>
                    <a:gd name="connsiteX6" fmla="*/ 767428 w 887369"/>
                    <a:gd name="connsiteY6" fmla="*/ 175789 h 1193349"/>
                    <a:gd name="connsiteX7" fmla="*/ 694726 w 887369"/>
                    <a:gd name="connsiteY7" fmla="*/ 132388 h 1193349"/>
                    <a:gd name="connsiteX8" fmla="*/ 433217 w 887369"/>
                    <a:gd name="connsiteY8" fmla="*/ 172195 h 1193349"/>
                    <a:gd name="connsiteX9" fmla="*/ 428241 w 887369"/>
                    <a:gd name="connsiteY9" fmla="*/ 171642 h 1193349"/>
                    <a:gd name="connsiteX10" fmla="*/ 425201 w 887369"/>
                    <a:gd name="connsiteY10" fmla="*/ 167772 h 1193349"/>
                    <a:gd name="connsiteX11" fmla="*/ 397557 w 887369"/>
                    <a:gd name="connsiteY11" fmla="*/ 54433 h 1193349"/>
                    <a:gd name="connsiteX12" fmla="*/ 401704 w 887369"/>
                    <a:gd name="connsiteY12" fmla="*/ 46969 h 1193349"/>
                    <a:gd name="connsiteX13" fmla="*/ 708824 w 887369"/>
                    <a:gd name="connsiteY13" fmla="*/ 3292 h 1193349"/>
                    <a:gd name="connsiteX14" fmla="*/ 875515 w 887369"/>
                    <a:gd name="connsiteY14" fmla="*/ 129347 h 1193349"/>
                    <a:gd name="connsiteX15" fmla="*/ 667359 w 887369"/>
                    <a:gd name="connsiteY15" fmla="*/ 665081 h 1193349"/>
                    <a:gd name="connsiteX16" fmla="*/ 55606 w 887369"/>
                    <a:gd name="connsiteY16" fmla="*/ 1192244 h 1193349"/>
                    <a:gd name="connsiteX17" fmla="*/ 53118 w 887369"/>
                    <a:gd name="connsiteY17" fmla="*/ 1193350 h 1193349"/>
                    <a:gd name="connsiteX18" fmla="*/ 14140 w 887369"/>
                    <a:gd name="connsiteY18" fmla="*/ 1084711 h 1193349"/>
                    <a:gd name="connsiteX19" fmla="*/ 55882 w 887369"/>
                    <a:gd name="connsiteY19" fmla="*/ 1178146 h 1193349"/>
                    <a:gd name="connsiteX20" fmla="*/ 658236 w 887369"/>
                    <a:gd name="connsiteY20" fmla="*/ 657617 h 1193349"/>
                    <a:gd name="connsiteX21" fmla="*/ 864457 w 887369"/>
                    <a:gd name="connsiteY21" fmla="*/ 133494 h 1193349"/>
                    <a:gd name="connsiteX22" fmla="*/ 707718 w 887369"/>
                    <a:gd name="connsiteY22" fmla="*/ 15732 h 1193349"/>
                    <a:gd name="connsiteX23" fmla="*/ 411379 w 887369"/>
                    <a:gd name="connsiteY23" fmla="*/ 57197 h 1193349"/>
                    <a:gd name="connsiteX24" fmla="*/ 435982 w 887369"/>
                    <a:gd name="connsiteY24" fmla="*/ 158373 h 1193349"/>
                    <a:gd name="connsiteX25" fmla="*/ 696661 w 887369"/>
                    <a:gd name="connsiteY25" fmla="*/ 119948 h 1193349"/>
                    <a:gd name="connsiteX26" fmla="*/ 779315 w 887369"/>
                    <a:gd name="connsiteY26" fmla="*/ 171642 h 1193349"/>
                    <a:gd name="connsiteX27" fmla="*/ 590786 w 887369"/>
                    <a:gd name="connsiteY27" fmla="*/ 586296 h 1193349"/>
                    <a:gd name="connsiteX28" fmla="*/ 14140 w 887369"/>
                    <a:gd name="connsiteY28" fmla="*/ 1084711 h 119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887369" h="1193349">
                      <a:moveTo>
                        <a:pt x="53118" y="1193350"/>
                      </a:moveTo>
                      <a:cubicBezTo>
                        <a:pt x="52565" y="1193350"/>
                        <a:pt x="51736" y="1193350"/>
                        <a:pt x="51183" y="1193074"/>
                      </a:cubicBezTo>
                      <a:cubicBezTo>
                        <a:pt x="49524" y="1192521"/>
                        <a:pt x="48142" y="1191415"/>
                        <a:pt x="47313" y="1189756"/>
                      </a:cubicBezTo>
                      <a:lnTo>
                        <a:pt x="595" y="1084711"/>
                      </a:lnTo>
                      <a:cubicBezTo>
                        <a:pt x="-787" y="1081670"/>
                        <a:pt x="318" y="1078353"/>
                        <a:pt x="3083" y="1076694"/>
                      </a:cubicBezTo>
                      <a:cubicBezTo>
                        <a:pt x="213727" y="956444"/>
                        <a:pt x="424371" y="774826"/>
                        <a:pt x="581111" y="578833"/>
                      </a:cubicBezTo>
                      <a:cubicBezTo>
                        <a:pt x="737850" y="382563"/>
                        <a:pt x="787608" y="234946"/>
                        <a:pt x="767428" y="175789"/>
                      </a:cubicBezTo>
                      <a:cubicBezTo>
                        <a:pt x="759412" y="152568"/>
                        <a:pt x="735085" y="137917"/>
                        <a:pt x="694726" y="132388"/>
                      </a:cubicBezTo>
                      <a:cubicBezTo>
                        <a:pt x="633357" y="123819"/>
                        <a:pt x="545450" y="137364"/>
                        <a:pt x="433217" y="172195"/>
                      </a:cubicBezTo>
                      <a:cubicBezTo>
                        <a:pt x="431558" y="172748"/>
                        <a:pt x="429900" y="172471"/>
                        <a:pt x="428241" y="171642"/>
                      </a:cubicBezTo>
                      <a:cubicBezTo>
                        <a:pt x="426859" y="170813"/>
                        <a:pt x="425753" y="169431"/>
                        <a:pt x="425201" y="167772"/>
                      </a:cubicBezTo>
                      <a:lnTo>
                        <a:pt x="397557" y="54433"/>
                      </a:lnTo>
                      <a:cubicBezTo>
                        <a:pt x="396728" y="51392"/>
                        <a:pt x="398663" y="48075"/>
                        <a:pt x="401704" y="46969"/>
                      </a:cubicBezTo>
                      <a:cubicBezTo>
                        <a:pt x="528864" y="7439"/>
                        <a:pt x="632251" y="-7212"/>
                        <a:pt x="708824" y="3292"/>
                      </a:cubicBezTo>
                      <a:cubicBezTo>
                        <a:pt x="816358" y="18220"/>
                        <a:pt x="858929" y="80142"/>
                        <a:pt x="875515" y="129347"/>
                      </a:cubicBezTo>
                      <a:cubicBezTo>
                        <a:pt x="932737" y="297144"/>
                        <a:pt x="769640" y="537091"/>
                        <a:pt x="667359" y="665081"/>
                      </a:cubicBezTo>
                      <a:cubicBezTo>
                        <a:pt x="501497" y="872684"/>
                        <a:pt x="278690" y="1064807"/>
                        <a:pt x="55606" y="1192244"/>
                      </a:cubicBezTo>
                      <a:cubicBezTo>
                        <a:pt x="55053" y="1193074"/>
                        <a:pt x="54223" y="1193350"/>
                        <a:pt x="53118" y="1193350"/>
                      </a:cubicBezTo>
                      <a:close/>
                      <a:moveTo>
                        <a:pt x="14140" y="1084711"/>
                      </a:moveTo>
                      <a:lnTo>
                        <a:pt x="55882" y="1178146"/>
                      </a:lnTo>
                      <a:cubicBezTo>
                        <a:pt x="275649" y="1051538"/>
                        <a:pt x="494862" y="862180"/>
                        <a:pt x="658236" y="657617"/>
                      </a:cubicBezTo>
                      <a:cubicBezTo>
                        <a:pt x="758859" y="531562"/>
                        <a:pt x="919745" y="295485"/>
                        <a:pt x="864457" y="133494"/>
                      </a:cubicBezTo>
                      <a:cubicBezTo>
                        <a:pt x="848700" y="87605"/>
                        <a:pt x="808894" y="29830"/>
                        <a:pt x="707718" y="15732"/>
                      </a:cubicBezTo>
                      <a:cubicBezTo>
                        <a:pt x="633910" y="5504"/>
                        <a:pt x="534393" y="19326"/>
                        <a:pt x="411379" y="57197"/>
                      </a:cubicBezTo>
                      <a:lnTo>
                        <a:pt x="435982" y="158373"/>
                      </a:lnTo>
                      <a:cubicBezTo>
                        <a:pt x="547109" y="124371"/>
                        <a:pt x="634739" y="111379"/>
                        <a:pt x="696661" y="119948"/>
                      </a:cubicBezTo>
                      <a:cubicBezTo>
                        <a:pt x="741996" y="126307"/>
                        <a:pt x="769640" y="143722"/>
                        <a:pt x="779315" y="171642"/>
                      </a:cubicBezTo>
                      <a:cubicBezTo>
                        <a:pt x="800601" y="234117"/>
                        <a:pt x="750566" y="386433"/>
                        <a:pt x="590786" y="586296"/>
                      </a:cubicBezTo>
                      <a:cubicBezTo>
                        <a:pt x="434600" y="782566"/>
                        <a:pt x="224785" y="963908"/>
                        <a:pt x="14140" y="108471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7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</p:grpSp>
          <p:grpSp>
            <p:nvGrpSpPr>
              <p:cNvPr id="159" name="Graphic 137">
                <a:extLst>
                  <a:ext uri="{FF2B5EF4-FFF2-40B4-BE49-F238E27FC236}">
                    <a16:creationId xmlns:a16="http://schemas.microsoft.com/office/drawing/2014/main" id="{6BC4331D-3895-D955-69EA-A1BF18AEF071}"/>
                  </a:ext>
                </a:extLst>
              </p:cNvPr>
              <p:cNvGrpSpPr/>
              <p:nvPr/>
            </p:nvGrpSpPr>
            <p:grpSpPr>
              <a:xfrm>
                <a:off x="6258473" y="3809186"/>
                <a:ext cx="1426826" cy="1479528"/>
                <a:chOff x="6258473" y="3809186"/>
                <a:chExt cx="1426826" cy="1479528"/>
              </a:xfrm>
            </p:grpSpPr>
            <p:sp>
              <p:nvSpPr>
                <p:cNvPr id="160" name="Freeform: Shape 159">
                  <a:extLst>
                    <a:ext uri="{FF2B5EF4-FFF2-40B4-BE49-F238E27FC236}">
                      <a16:creationId xmlns:a16="http://schemas.microsoft.com/office/drawing/2014/main" id="{8CCFB048-B761-7D29-49D8-363E028DC665}"/>
                    </a:ext>
                  </a:extLst>
                </p:cNvPr>
                <p:cNvSpPr/>
                <p:nvPr/>
              </p:nvSpPr>
              <p:spPr>
                <a:xfrm>
                  <a:off x="6264625" y="3815587"/>
                  <a:ext cx="1414522" cy="1466882"/>
                </a:xfrm>
                <a:custGeom>
                  <a:avLst/>
                  <a:gdLst>
                    <a:gd name="connsiteX0" fmla="*/ 709335 w 1414522"/>
                    <a:gd name="connsiteY0" fmla="*/ 1466770 h 1466882"/>
                    <a:gd name="connsiteX1" fmla="*/ 1414523 w 1414522"/>
                    <a:gd name="connsiteY1" fmla="*/ 5252 h 1466882"/>
                    <a:gd name="connsiteX2" fmla="*/ 0 w 1414522"/>
                    <a:gd name="connsiteY2" fmla="*/ 0 h 1466882"/>
                    <a:gd name="connsiteX3" fmla="*/ 709335 w 1414522"/>
                    <a:gd name="connsiteY3" fmla="*/ 1466770 h 1466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14522" h="1466882">
                      <a:moveTo>
                        <a:pt x="709335" y="1466770"/>
                      </a:moveTo>
                      <a:cubicBezTo>
                        <a:pt x="1284598" y="1473128"/>
                        <a:pt x="1290680" y="655983"/>
                        <a:pt x="1414523" y="5252"/>
                      </a:cubicBezTo>
                      <a:lnTo>
                        <a:pt x="0" y="0"/>
                      </a:lnTo>
                      <a:cubicBezTo>
                        <a:pt x="114168" y="669805"/>
                        <a:pt x="135177" y="1477828"/>
                        <a:pt x="709335" y="1466770"/>
                      </a:cubicBezTo>
                      <a:close/>
                    </a:path>
                  </a:pathLst>
                </a:custGeom>
                <a:solidFill>
                  <a:srgbClr val="F2F2F2"/>
                </a:solidFill>
                <a:ln w="27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61" name="Freeform: Shape 160">
                  <a:extLst>
                    <a:ext uri="{FF2B5EF4-FFF2-40B4-BE49-F238E27FC236}">
                      <a16:creationId xmlns:a16="http://schemas.microsoft.com/office/drawing/2014/main" id="{92918555-94D4-7ACE-763F-D08BF2398897}"/>
                    </a:ext>
                  </a:extLst>
                </p:cNvPr>
                <p:cNvSpPr/>
                <p:nvPr/>
              </p:nvSpPr>
              <p:spPr>
                <a:xfrm>
                  <a:off x="6258473" y="3809186"/>
                  <a:ext cx="1426826" cy="1479528"/>
                </a:xfrm>
                <a:custGeom>
                  <a:avLst/>
                  <a:gdLst>
                    <a:gd name="connsiteX0" fmla="*/ 704429 w 1426826"/>
                    <a:gd name="connsiteY0" fmla="*/ 1479529 h 1479528"/>
                    <a:gd name="connsiteX1" fmla="*/ 226195 w 1426826"/>
                    <a:gd name="connsiteY1" fmla="*/ 1114910 h 1479528"/>
                    <a:gd name="connsiteX2" fmla="*/ 45682 w 1426826"/>
                    <a:gd name="connsiteY2" fmla="*/ 303293 h 1479528"/>
                    <a:gd name="connsiteX3" fmla="*/ 70 w 1426826"/>
                    <a:gd name="connsiteY3" fmla="*/ 7230 h 1479528"/>
                    <a:gd name="connsiteX4" fmla="*/ 1453 w 1426826"/>
                    <a:gd name="connsiteY4" fmla="*/ 2254 h 1479528"/>
                    <a:gd name="connsiteX5" fmla="*/ 6152 w 1426826"/>
                    <a:gd name="connsiteY5" fmla="*/ 43 h 1479528"/>
                    <a:gd name="connsiteX6" fmla="*/ 1420675 w 1426826"/>
                    <a:gd name="connsiteY6" fmla="*/ 5295 h 1479528"/>
                    <a:gd name="connsiteX7" fmla="*/ 1425374 w 1426826"/>
                    <a:gd name="connsiteY7" fmla="*/ 7506 h 1479528"/>
                    <a:gd name="connsiteX8" fmla="*/ 1426757 w 1426826"/>
                    <a:gd name="connsiteY8" fmla="*/ 12482 h 1479528"/>
                    <a:gd name="connsiteX9" fmla="*/ 1370364 w 1426826"/>
                    <a:gd name="connsiteY9" fmla="*/ 354987 h 1479528"/>
                    <a:gd name="connsiteX10" fmla="*/ 1192339 w 1426826"/>
                    <a:gd name="connsiteY10" fmla="*/ 1129008 h 1479528"/>
                    <a:gd name="connsiteX11" fmla="*/ 722398 w 1426826"/>
                    <a:gd name="connsiteY11" fmla="*/ 1478976 h 1479528"/>
                    <a:gd name="connsiteX12" fmla="*/ 715763 w 1426826"/>
                    <a:gd name="connsiteY12" fmla="*/ 1478976 h 1479528"/>
                    <a:gd name="connsiteX13" fmla="*/ 704429 w 1426826"/>
                    <a:gd name="connsiteY13" fmla="*/ 1479529 h 1479528"/>
                    <a:gd name="connsiteX14" fmla="*/ 13339 w 1426826"/>
                    <a:gd name="connsiteY14" fmla="*/ 12759 h 1479528"/>
                    <a:gd name="connsiteX15" fmla="*/ 57846 w 1426826"/>
                    <a:gd name="connsiteY15" fmla="*/ 301634 h 1479528"/>
                    <a:gd name="connsiteX16" fmla="*/ 237529 w 1426826"/>
                    <a:gd name="connsiteY16" fmla="*/ 1110210 h 1479528"/>
                    <a:gd name="connsiteX17" fmla="*/ 703876 w 1426826"/>
                    <a:gd name="connsiteY17" fmla="*/ 1467089 h 1479528"/>
                    <a:gd name="connsiteX18" fmla="*/ 715487 w 1426826"/>
                    <a:gd name="connsiteY18" fmla="*/ 1467089 h 1479528"/>
                    <a:gd name="connsiteX19" fmla="*/ 715763 w 1426826"/>
                    <a:gd name="connsiteY19" fmla="*/ 1467089 h 1479528"/>
                    <a:gd name="connsiteX20" fmla="*/ 722674 w 1426826"/>
                    <a:gd name="connsiteY20" fmla="*/ 1467089 h 1479528"/>
                    <a:gd name="connsiteX21" fmla="*/ 1181005 w 1426826"/>
                    <a:gd name="connsiteY21" fmla="*/ 1124308 h 1479528"/>
                    <a:gd name="connsiteX22" fmla="*/ 1358200 w 1426826"/>
                    <a:gd name="connsiteY22" fmla="*/ 353328 h 1479528"/>
                    <a:gd name="connsiteX23" fmla="*/ 1413211 w 1426826"/>
                    <a:gd name="connsiteY23" fmla="*/ 17735 h 1479528"/>
                    <a:gd name="connsiteX24" fmla="*/ 13339 w 1426826"/>
                    <a:gd name="connsiteY24" fmla="*/ 12759 h 14795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426826" h="1479528">
                      <a:moveTo>
                        <a:pt x="704429" y="1479529"/>
                      </a:moveTo>
                      <a:cubicBezTo>
                        <a:pt x="487151" y="1479529"/>
                        <a:pt x="330688" y="1360108"/>
                        <a:pt x="226195" y="1114910"/>
                      </a:cubicBezTo>
                      <a:cubicBezTo>
                        <a:pt x="132207" y="894037"/>
                        <a:pt x="88254" y="593827"/>
                        <a:pt x="45682" y="303293"/>
                      </a:cubicBezTo>
                      <a:cubicBezTo>
                        <a:pt x="31308" y="205435"/>
                        <a:pt x="16657" y="103983"/>
                        <a:pt x="70" y="7230"/>
                      </a:cubicBezTo>
                      <a:cubicBezTo>
                        <a:pt x="-206" y="5295"/>
                        <a:pt x="347" y="3636"/>
                        <a:pt x="1453" y="2254"/>
                      </a:cubicBezTo>
                      <a:cubicBezTo>
                        <a:pt x="2558" y="872"/>
                        <a:pt x="4493" y="-234"/>
                        <a:pt x="6152" y="43"/>
                      </a:cubicBezTo>
                      <a:lnTo>
                        <a:pt x="1420675" y="5295"/>
                      </a:lnTo>
                      <a:cubicBezTo>
                        <a:pt x="1422610" y="5295"/>
                        <a:pt x="1424269" y="6124"/>
                        <a:pt x="1425374" y="7506"/>
                      </a:cubicBezTo>
                      <a:cubicBezTo>
                        <a:pt x="1426480" y="8889"/>
                        <a:pt x="1427033" y="10824"/>
                        <a:pt x="1426757" y="12482"/>
                      </a:cubicBezTo>
                      <a:cubicBezTo>
                        <a:pt x="1405747" y="123333"/>
                        <a:pt x="1387779" y="241095"/>
                        <a:pt x="1370364" y="354987"/>
                      </a:cubicBezTo>
                      <a:cubicBezTo>
                        <a:pt x="1328069" y="631976"/>
                        <a:pt x="1284392" y="918363"/>
                        <a:pt x="1192339" y="1129008"/>
                      </a:cubicBezTo>
                      <a:cubicBezTo>
                        <a:pt x="1089505" y="1364532"/>
                        <a:pt x="935530" y="1478976"/>
                        <a:pt x="722398" y="1478976"/>
                      </a:cubicBezTo>
                      <a:cubicBezTo>
                        <a:pt x="720186" y="1478976"/>
                        <a:pt x="717975" y="1478976"/>
                        <a:pt x="715763" y="1478976"/>
                      </a:cubicBezTo>
                      <a:cubicBezTo>
                        <a:pt x="711893" y="1479529"/>
                        <a:pt x="708023" y="1479529"/>
                        <a:pt x="704429" y="1479529"/>
                      </a:cubicBezTo>
                      <a:close/>
                      <a:moveTo>
                        <a:pt x="13339" y="12759"/>
                      </a:moveTo>
                      <a:cubicBezTo>
                        <a:pt x="29373" y="107300"/>
                        <a:pt x="43747" y="206264"/>
                        <a:pt x="57846" y="301634"/>
                      </a:cubicBezTo>
                      <a:cubicBezTo>
                        <a:pt x="100140" y="591340"/>
                        <a:pt x="144094" y="890720"/>
                        <a:pt x="237529" y="1110210"/>
                      </a:cubicBezTo>
                      <a:cubicBezTo>
                        <a:pt x="341192" y="1353474"/>
                        <a:pt x="489639" y="1467089"/>
                        <a:pt x="703876" y="1467089"/>
                      </a:cubicBezTo>
                      <a:cubicBezTo>
                        <a:pt x="707746" y="1467089"/>
                        <a:pt x="711617" y="1467089"/>
                        <a:pt x="715487" y="1467089"/>
                      </a:cubicBezTo>
                      <a:cubicBezTo>
                        <a:pt x="715487" y="1467089"/>
                        <a:pt x="715487" y="1467089"/>
                        <a:pt x="715763" y="1467089"/>
                      </a:cubicBezTo>
                      <a:cubicBezTo>
                        <a:pt x="717975" y="1467089"/>
                        <a:pt x="720463" y="1467089"/>
                        <a:pt x="722674" y="1467089"/>
                      </a:cubicBezTo>
                      <a:cubicBezTo>
                        <a:pt x="933318" y="1467089"/>
                        <a:pt x="1079000" y="1358174"/>
                        <a:pt x="1181005" y="1124308"/>
                      </a:cubicBezTo>
                      <a:cubicBezTo>
                        <a:pt x="1272505" y="915046"/>
                        <a:pt x="1316182" y="629488"/>
                        <a:pt x="1358200" y="353328"/>
                      </a:cubicBezTo>
                      <a:cubicBezTo>
                        <a:pt x="1375339" y="241924"/>
                        <a:pt x="1392755" y="126650"/>
                        <a:pt x="1413211" y="17735"/>
                      </a:cubicBezTo>
                      <a:lnTo>
                        <a:pt x="13339" y="127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27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</p:grp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876F1D9B-9147-6C60-A0FC-515EE9E77478}"/>
                  </a:ext>
                </a:extLst>
              </p:cNvPr>
              <p:cNvSpPr/>
              <p:nvPr/>
            </p:nvSpPr>
            <p:spPr>
              <a:xfrm>
                <a:off x="7499290" y="4009292"/>
                <a:ext cx="93411" cy="566218"/>
              </a:xfrm>
              <a:custGeom>
                <a:avLst/>
                <a:gdLst>
                  <a:gd name="connsiteX0" fmla="*/ 6257 w 93411"/>
                  <a:gd name="connsiteY0" fmla="*/ 566218 h 566218"/>
                  <a:gd name="connsiteX1" fmla="*/ 4874 w 93411"/>
                  <a:gd name="connsiteY1" fmla="*/ 566218 h 566218"/>
                  <a:gd name="connsiteX2" fmla="*/ 175 w 93411"/>
                  <a:gd name="connsiteY2" fmla="*/ 559031 h 566218"/>
                  <a:gd name="connsiteX3" fmla="*/ 61267 w 93411"/>
                  <a:gd name="connsiteY3" fmla="*/ 157093 h 566218"/>
                  <a:gd name="connsiteX4" fmla="*/ 81171 w 93411"/>
                  <a:gd name="connsiteY4" fmla="*/ 5329 h 566218"/>
                  <a:gd name="connsiteX5" fmla="*/ 88082 w 93411"/>
                  <a:gd name="connsiteY5" fmla="*/ 77 h 566218"/>
                  <a:gd name="connsiteX6" fmla="*/ 93334 w 93411"/>
                  <a:gd name="connsiteY6" fmla="*/ 6988 h 566218"/>
                  <a:gd name="connsiteX7" fmla="*/ 73430 w 93411"/>
                  <a:gd name="connsiteY7" fmla="*/ 158475 h 566218"/>
                  <a:gd name="connsiteX8" fmla="*/ 12062 w 93411"/>
                  <a:gd name="connsiteY8" fmla="*/ 561243 h 566218"/>
                  <a:gd name="connsiteX9" fmla="*/ 6257 w 93411"/>
                  <a:gd name="connsiteY9" fmla="*/ 566218 h 566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3411" h="566218">
                    <a:moveTo>
                      <a:pt x="6257" y="566218"/>
                    </a:moveTo>
                    <a:cubicBezTo>
                      <a:pt x="5704" y="566218"/>
                      <a:pt x="5427" y="566218"/>
                      <a:pt x="4874" y="566218"/>
                    </a:cubicBezTo>
                    <a:cubicBezTo>
                      <a:pt x="1557" y="565666"/>
                      <a:pt x="-654" y="562348"/>
                      <a:pt x="175" y="559031"/>
                    </a:cubicBezTo>
                    <a:cubicBezTo>
                      <a:pt x="26436" y="431318"/>
                      <a:pt x="44128" y="291994"/>
                      <a:pt x="61267" y="157093"/>
                    </a:cubicBezTo>
                    <a:cubicBezTo>
                      <a:pt x="67625" y="107334"/>
                      <a:pt x="74260" y="55641"/>
                      <a:pt x="81171" y="5329"/>
                    </a:cubicBezTo>
                    <a:cubicBezTo>
                      <a:pt x="81723" y="2012"/>
                      <a:pt x="84764" y="-476"/>
                      <a:pt x="88082" y="77"/>
                    </a:cubicBezTo>
                    <a:cubicBezTo>
                      <a:pt x="91399" y="630"/>
                      <a:pt x="93887" y="3671"/>
                      <a:pt x="93334" y="6988"/>
                    </a:cubicBezTo>
                    <a:cubicBezTo>
                      <a:pt x="86423" y="57299"/>
                      <a:pt x="79789" y="108717"/>
                      <a:pt x="73430" y="158475"/>
                    </a:cubicBezTo>
                    <a:cubicBezTo>
                      <a:pt x="56291" y="293376"/>
                      <a:pt x="38323" y="433253"/>
                      <a:pt x="12062" y="561243"/>
                    </a:cubicBezTo>
                    <a:cubicBezTo>
                      <a:pt x="11785" y="564007"/>
                      <a:pt x="9021" y="566218"/>
                      <a:pt x="6257" y="566218"/>
                    </a:cubicBezTo>
                    <a:close/>
                  </a:path>
                </a:pathLst>
              </a:custGeom>
              <a:solidFill>
                <a:srgbClr val="000000"/>
              </a:solidFill>
              <a:ln w="276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FF814E2D-1469-28F3-D288-9680D8EAB935}"/>
                  </a:ext>
                </a:extLst>
              </p:cNvPr>
              <p:cNvSpPr/>
              <p:nvPr/>
            </p:nvSpPr>
            <p:spPr>
              <a:xfrm>
                <a:off x="6980297" y="4759028"/>
                <a:ext cx="460599" cy="485181"/>
              </a:xfrm>
              <a:custGeom>
                <a:avLst/>
                <a:gdLst>
                  <a:gd name="connsiteX0" fmla="*/ 6102 w 460599"/>
                  <a:gd name="connsiteY0" fmla="*/ 485181 h 485181"/>
                  <a:gd name="connsiteX1" fmla="*/ 21 w 460599"/>
                  <a:gd name="connsiteY1" fmla="*/ 479653 h 485181"/>
                  <a:gd name="connsiteX2" fmla="*/ 5550 w 460599"/>
                  <a:gd name="connsiteY2" fmla="*/ 473018 h 485181"/>
                  <a:gd name="connsiteX3" fmla="*/ 448400 w 460599"/>
                  <a:gd name="connsiteY3" fmla="*/ 4459 h 485181"/>
                  <a:gd name="connsiteX4" fmla="*/ 456140 w 460599"/>
                  <a:gd name="connsiteY4" fmla="*/ 312 h 485181"/>
                  <a:gd name="connsiteX5" fmla="*/ 460287 w 460599"/>
                  <a:gd name="connsiteY5" fmla="*/ 8053 h 485181"/>
                  <a:gd name="connsiteX6" fmla="*/ 6655 w 460599"/>
                  <a:gd name="connsiteY6" fmla="*/ 485181 h 485181"/>
                  <a:gd name="connsiteX7" fmla="*/ 6102 w 460599"/>
                  <a:gd name="connsiteY7" fmla="*/ 485181 h 485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0599" h="485181">
                    <a:moveTo>
                      <a:pt x="6102" y="485181"/>
                    </a:moveTo>
                    <a:cubicBezTo>
                      <a:pt x="2785" y="485181"/>
                      <a:pt x="297" y="482693"/>
                      <a:pt x="21" y="479653"/>
                    </a:cubicBezTo>
                    <a:cubicBezTo>
                      <a:pt x="-256" y="476335"/>
                      <a:pt x="2232" y="473295"/>
                      <a:pt x="5550" y="473018"/>
                    </a:cubicBezTo>
                    <a:cubicBezTo>
                      <a:pt x="215641" y="454773"/>
                      <a:pt x="356347" y="306051"/>
                      <a:pt x="448400" y="4459"/>
                    </a:cubicBezTo>
                    <a:cubicBezTo>
                      <a:pt x="449506" y="1142"/>
                      <a:pt x="452823" y="-793"/>
                      <a:pt x="456140" y="312"/>
                    </a:cubicBezTo>
                    <a:cubicBezTo>
                      <a:pt x="459457" y="1418"/>
                      <a:pt x="461393" y="4735"/>
                      <a:pt x="460287" y="8053"/>
                    </a:cubicBezTo>
                    <a:cubicBezTo>
                      <a:pt x="401406" y="201005"/>
                      <a:pt x="290279" y="460579"/>
                      <a:pt x="6655" y="485181"/>
                    </a:cubicBezTo>
                    <a:cubicBezTo>
                      <a:pt x="6379" y="485181"/>
                      <a:pt x="6379" y="485181"/>
                      <a:pt x="6102" y="485181"/>
                    </a:cubicBezTo>
                    <a:close/>
                  </a:path>
                </a:pathLst>
              </a:custGeom>
              <a:solidFill>
                <a:srgbClr val="000000"/>
              </a:solidFill>
              <a:ln w="276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grpSp>
            <p:nvGrpSpPr>
              <p:cNvPr id="164" name="Graphic 137">
                <a:extLst>
                  <a:ext uri="{FF2B5EF4-FFF2-40B4-BE49-F238E27FC236}">
                    <a16:creationId xmlns:a16="http://schemas.microsoft.com/office/drawing/2014/main" id="{04066540-368F-C5FD-EDEE-A4D6CFC74576}"/>
                  </a:ext>
                </a:extLst>
              </p:cNvPr>
              <p:cNvGrpSpPr/>
              <p:nvPr/>
            </p:nvGrpSpPr>
            <p:grpSpPr>
              <a:xfrm>
                <a:off x="6189158" y="3701143"/>
                <a:ext cx="1579004" cy="198481"/>
                <a:chOff x="6189158" y="3701143"/>
                <a:chExt cx="1579004" cy="198481"/>
              </a:xfrm>
            </p:grpSpPr>
            <p:sp>
              <p:nvSpPr>
                <p:cNvPr id="165" name="Freeform: Shape 164">
                  <a:extLst>
                    <a:ext uri="{FF2B5EF4-FFF2-40B4-BE49-F238E27FC236}">
                      <a16:creationId xmlns:a16="http://schemas.microsoft.com/office/drawing/2014/main" id="{3FE27AA5-731B-C34A-C7F8-63EE931B8E03}"/>
                    </a:ext>
                  </a:extLst>
                </p:cNvPr>
                <p:cNvSpPr/>
                <p:nvPr/>
              </p:nvSpPr>
              <p:spPr>
                <a:xfrm>
                  <a:off x="6195240" y="3706948"/>
                  <a:ext cx="1566838" cy="186317"/>
                </a:xfrm>
                <a:custGeom>
                  <a:avLst/>
                  <a:gdLst>
                    <a:gd name="connsiteX0" fmla="*/ 1516528 w 1566838"/>
                    <a:gd name="connsiteY0" fmla="*/ 186318 h 186317"/>
                    <a:gd name="connsiteX1" fmla="*/ 50311 w 1566838"/>
                    <a:gd name="connsiteY1" fmla="*/ 186318 h 186317"/>
                    <a:gd name="connsiteX2" fmla="*/ 0 w 1566838"/>
                    <a:gd name="connsiteY2" fmla="*/ 136007 h 186317"/>
                    <a:gd name="connsiteX3" fmla="*/ 0 w 1566838"/>
                    <a:gd name="connsiteY3" fmla="*/ 50311 h 186317"/>
                    <a:gd name="connsiteX4" fmla="*/ 50311 w 1566838"/>
                    <a:gd name="connsiteY4" fmla="*/ 0 h 186317"/>
                    <a:gd name="connsiteX5" fmla="*/ 1516528 w 1566838"/>
                    <a:gd name="connsiteY5" fmla="*/ 0 h 186317"/>
                    <a:gd name="connsiteX6" fmla="*/ 1566839 w 1566838"/>
                    <a:gd name="connsiteY6" fmla="*/ 50311 h 186317"/>
                    <a:gd name="connsiteX7" fmla="*/ 1566839 w 1566838"/>
                    <a:gd name="connsiteY7" fmla="*/ 136007 h 186317"/>
                    <a:gd name="connsiteX8" fmla="*/ 1516528 w 1566838"/>
                    <a:gd name="connsiteY8" fmla="*/ 186318 h 186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66838" h="186317">
                      <a:moveTo>
                        <a:pt x="1516528" y="186318"/>
                      </a:moveTo>
                      <a:lnTo>
                        <a:pt x="50311" y="186318"/>
                      </a:lnTo>
                      <a:cubicBezTo>
                        <a:pt x="22668" y="186318"/>
                        <a:pt x="0" y="163927"/>
                        <a:pt x="0" y="136007"/>
                      </a:cubicBezTo>
                      <a:lnTo>
                        <a:pt x="0" y="50311"/>
                      </a:lnTo>
                      <a:cubicBezTo>
                        <a:pt x="0" y="22668"/>
                        <a:pt x="22391" y="0"/>
                        <a:pt x="50311" y="0"/>
                      </a:cubicBezTo>
                      <a:lnTo>
                        <a:pt x="1516528" y="0"/>
                      </a:lnTo>
                      <a:cubicBezTo>
                        <a:pt x="1544171" y="0"/>
                        <a:pt x="1566839" y="22391"/>
                        <a:pt x="1566839" y="50311"/>
                      </a:cubicBezTo>
                      <a:lnTo>
                        <a:pt x="1566839" y="136007"/>
                      </a:lnTo>
                      <a:cubicBezTo>
                        <a:pt x="1566839" y="163927"/>
                        <a:pt x="1544448" y="186318"/>
                        <a:pt x="1516528" y="186318"/>
                      </a:cubicBezTo>
                      <a:close/>
                    </a:path>
                  </a:pathLst>
                </a:custGeom>
                <a:solidFill>
                  <a:srgbClr val="F2F2F2"/>
                </a:solidFill>
                <a:ln w="27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166" name="Freeform: Shape 165">
                  <a:extLst>
                    <a:ext uri="{FF2B5EF4-FFF2-40B4-BE49-F238E27FC236}">
                      <a16:creationId xmlns:a16="http://schemas.microsoft.com/office/drawing/2014/main" id="{432E2B25-E6EF-4CCD-808B-62799AF776ED}"/>
                    </a:ext>
                  </a:extLst>
                </p:cNvPr>
                <p:cNvSpPr/>
                <p:nvPr/>
              </p:nvSpPr>
              <p:spPr>
                <a:xfrm>
                  <a:off x="6189158" y="3701143"/>
                  <a:ext cx="1579004" cy="198481"/>
                </a:xfrm>
                <a:custGeom>
                  <a:avLst/>
                  <a:gdLst>
                    <a:gd name="connsiteX0" fmla="*/ 1522609 w 1579004"/>
                    <a:gd name="connsiteY0" fmla="*/ 198481 h 198481"/>
                    <a:gd name="connsiteX1" fmla="*/ 56393 w 1579004"/>
                    <a:gd name="connsiteY1" fmla="*/ 198481 h 198481"/>
                    <a:gd name="connsiteX2" fmla="*/ 0 w 1579004"/>
                    <a:gd name="connsiteY2" fmla="*/ 142088 h 198481"/>
                    <a:gd name="connsiteX3" fmla="*/ 0 w 1579004"/>
                    <a:gd name="connsiteY3" fmla="*/ 56393 h 198481"/>
                    <a:gd name="connsiteX4" fmla="*/ 56393 w 1579004"/>
                    <a:gd name="connsiteY4" fmla="*/ 0 h 198481"/>
                    <a:gd name="connsiteX5" fmla="*/ 1522609 w 1579004"/>
                    <a:gd name="connsiteY5" fmla="*/ 0 h 198481"/>
                    <a:gd name="connsiteX6" fmla="*/ 1579002 w 1579004"/>
                    <a:gd name="connsiteY6" fmla="*/ 56393 h 198481"/>
                    <a:gd name="connsiteX7" fmla="*/ 1579002 w 1579004"/>
                    <a:gd name="connsiteY7" fmla="*/ 142088 h 198481"/>
                    <a:gd name="connsiteX8" fmla="*/ 1522609 w 1579004"/>
                    <a:gd name="connsiteY8" fmla="*/ 198481 h 198481"/>
                    <a:gd name="connsiteX9" fmla="*/ 56393 w 1579004"/>
                    <a:gd name="connsiteY9" fmla="*/ 12440 h 198481"/>
                    <a:gd name="connsiteX10" fmla="*/ 12440 w 1579004"/>
                    <a:gd name="connsiteY10" fmla="*/ 56393 h 198481"/>
                    <a:gd name="connsiteX11" fmla="*/ 12440 w 1579004"/>
                    <a:gd name="connsiteY11" fmla="*/ 142088 h 198481"/>
                    <a:gd name="connsiteX12" fmla="*/ 56393 w 1579004"/>
                    <a:gd name="connsiteY12" fmla="*/ 186042 h 198481"/>
                    <a:gd name="connsiteX13" fmla="*/ 1522609 w 1579004"/>
                    <a:gd name="connsiteY13" fmla="*/ 186042 h 198481"/>
                    <a:gd name="connsiteX14" fmla="*/ 1566563 w 1579004"/>
                    <a:gd name="connsiteY14" fmla="*/ 142088 h 198481"/>
                    <a:gd name="connsiteX15" fmla="*/ 1566563 w 1579004"/>
                    <a:gd name="connsiteY15" fmla="*/ 56393 h 198481"/>
                    <a:gd name="connsiteX16" fmla="*/ 1522609 w 1579004"/>
                    <a:gd name="connsiteY16" fmla="*/ 12440 h 198481"/>
                    <a:gd name="connsiteX17" fmla="*/ 56393 w 1579004"/>
                    <a:gd name="connsiteY17" fmla="*/ 12440 h 198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579004" h="198481">
                      <a:moveTo>
                        <a:pt x="1522609" y="198481"/>
                      </a:moveTo>
                      <a:lnTo>
                        <a:pt x="56393" y="198481"/>
                      </a:lnTo>
                      <a:cubicBezTo>
                        <a:pt x="25156" y="198481"/>
                        <a:pt x="0" y="173049"/>
                        <a:pt x="0" y="142088"/>
                      </a:cubicBezTo>
                      <a:lnTo>
                        <a:pt x="0" y="56393"/>
                      </a:lnTo>
                      <a:cubicBezTo>
                        <a:pt x="0" y="25156"/>
                        <a:pt x="25432" y="0"/>
                        <a:pt x="56393" y="0"/>
                      </a:cubicBezTo>
                      <a:lnTo>
                        <a:pt x="1522609" y="0"/>
                      </a:lnTo>
                      <a:cubicBezTo>
                        <a:pt x="1553847" y="0"/>
                        <a:pt x="1579002" y="25432"/>
                        <a:pt x="1579002" y="56393"/>
                      </a:cubicBezTo>
                      <a:lnTo>
                        <a:pt x="1579002" y="142088"/>
                      </a:lnTo>
                      <a:cubicBezTo>
                        <a:pt x="1579279" y="173049"/>
                        <a:pt x="1553847" y="198481"/>
                        <a:pt x="1522609" y="198481"/>
                      </a:cubicBezTo>
                      <a:close/>
                      <a:moveTo>
                        <a:pt x="56393" y="12440"/>
                      </a:moveTo>
                      <a:cubicBezTo>
                        <a:pt x="32067" y="12440"/>
                        <a:pt x="12440" y="32067"/>
                        <a:pt x="12440" y="56393"/>
                      </a:cubicBezTo>
                      <a:lnTo>
                        <a:pt x="12440" y="142088"/>
                      </a:lnTo>
                      <a:cubicBezTo>
                        <a:pt x="12440" y="166415"/>
                        <a:pt x="32067" y="186042"/>
                        <a:pt x="56393" y="186042"/>
                      </a:cubicBezTo>
                      <a:lnTo>
                        <a:pt x="1522609" y="186042"/>
                      </a:lnTo>
                      <a:cubicBezTo>
                        <a:pt x="1546936" y="186042"/>
                        <a:pt x="1566563" y="166415"/>
                        <a:pt x="1566563" y="142088"/>
                      </a:cubicBezTo>
                      <a:lnTo>
                        <a:pt x="1566563" y="56393"/>
                      </a:lnTo>
                      <a:cubicBezTo>
                        <a:pt x="1566563" y="32067"/>
                        <a:pt x="1546936" y="12440"/>
                        <a:pt x="1522609" y="12440"/>
                      </a:cubicBezTo>
                      <a:lnTo>
                        <a:pt x="56393" y="124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27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</p:grp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BE612507-8D6C-BA09-5158-C12C57BCA6DA}"/>
                  </a:ext>
                </a:extLst>
              </p:cNvPr>
              <p:cNvSpPr/>
              <p:nvPr/>
            </p:nvSpPr>
            <p:spPr>
              <a:xfrm>
                <a:off x="7273617" y="3774675"/>
                <a:ext cx="305461" cy="15756"/>
              </a:xfrm>
              <a:custGeom>
                <a:avLst/>
                <a:gdLst>
                  <a:gd name="connsiteX0" fmla="*/ 6081 w 305461"/>
                  <a:gd name="connsiteY0" fmla="*/ 15757 h 15756"/>
                  <a:gd name="connsiteX1" fmla="*/ 0 w 305461"/>
                  <a:gd name="connsiteY1" fmla="*/ 9675 h 15756"/>
                  <a:gd name="connsiteX2" fmla="*/ 6081 w 305461"/>
                  <a:gd name="connsiteY2" fmla="*/ 3317 h 15756"/>
                  <a:gd name="connsiteX3" fmla="*/ 299380 w 305461"/>
                  <a:gd name="connsiteY3" fmla="*/ 0 h 15756"/>
                  <a:gd name="connsiteX4" fmla="*/ 299380 w 305461"/>
                  <a:gd name="connsiteY4" fmla="*/ 0 h 15756"/>
                  <a:gd name="connsiteX5" fmla="*/ 305462 w 305461"/>
                  <a:gd name="connsiteY5" fmla="*/ 6082 h 15756"/>
                  <a:gd name="connsiteX6" fmla="*/ 299380 w 305461"/>
                  <a:gd name="connsiteY6" fmla="*/ 12440 h 15756"/>
                  <a:gd name="connsiteX7" fmla="*/ 6081 w 305461"/>
                  <a:gd name="connsiteY7" fmla="*/ 15757 h 15756"/>
                  <a:gd name="connsiteX8" fmla="*/ 6081 w 305461"/>
                  <a:gd name="connsiteY8" fmla="*/ 15757 h 15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5461" h="15756">
                    <a:moveTo>
                      <a:pt x="6081" y="15757"/>
                    </a:moveTo>
                    <a:cubicBezTo>
                      <a:pt x="2764" y="15757"/>
                      <a:pt x="0" y="12992"/>
                      <a:pt x="0" y="9675"/>
                    </a:cubicBezTo>
                    <a:cubicBezTo>
                      <a:pt x="0" y="6358"/>
                      <a:pt x="2764" y="3317"/>
                      <a:pt x="6081" y="3317"/>
                    </a:cubicBezTo>
                    <a:lnTo>
                      <a:pt x="299380" y="0"/>
                    </a:lnTo>
                    <a:cubicBezTo>
                      <a:pt x="299380" y="0"/>
                      <a:pt x="299380" y="0"/>
                      <a:pt x="299380" y="0"/>
                    </a:cubicBezTo>
                    <a:cubicBezTo>
                      <a:pt x="302697" y="0"/>
                      <a:pt x="305462" y="2764"/>
                      <a:pt x="305462" y="6082"/>
                    </a:cubicBezTo>
                    <a:cubicBezTo>
                      <a:pt x="305462" y="9399"/>
                      <a:pt x="302697" y="12440"/>
                      <a:pt x="299380" y="12440"/>
                    </a:cubicBezTo>
                    <a:lnTo>
                      <a:pt x="6081" y="15757"/>
                    </a:lnTo>
                    <a:cubicBezTo>
                      <a:pt x="6081" y="15757"/>
                      <a:pt x="6081" y="15757"/>
                      <a:pt x="6081" y="15757"/>
                    </a:cubicBezTo>
                    <a:close/>
                  </a:path>
                </a:pathLst>
              </a:custGeom>
              <a:solidFill>
                <a:srgbClr val="000000"/>
              </a:solidFill>
              <a:ln w="276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881E9E78-4073-2FBE-5F5A-577EE46C15BA}"/>
                  </a:ext>
                </a:extLst>
              </p:cNvPr>
              <p:cNvSpPr/>
              <p:nvPr/>
            </p:nvSpPr>
            <p:spPr>
              <a:xfrm>
                <a:off x="7033117" y="3778545"/>
                <a:ext cx="175536" cy="14374"/>
              </a:xfrm>
              <a:custGeom>
                <a:avLst/>
                <a:gdLst>
                  <a:gd name="connsiteX0" fmla="*/ 6082 w 175536"/>
                  <a:gd name="connsiteY0" fmla="*/ 14375 h 14374"/>
                  <a:gd name="connsiteX1" fmla="*/ 0 w 175536"/>
                  <a:gd name="connsiteY1" fmla="*/ 8293 h 14374"/>
                  <a:gd name="connsiteX2" fmla="*/ 6082 w 175536"/>
                  <a:gd name="connsiteY2" fmla="*/ 1935 h 14374"/>
                  <a:gd name="connsiteX3" fmla="*/ 169455 w 175536"/>
                  <a:gd name="connsiteY3" fmla="*/ 0 h 14374"/>
                  <a:gd name="connsiteX4" fmla="*/ 169455 w 175536"/>
                  <a:gd name="connsiteY4" fmla="*/ 0 h 14374"/>
                  <a:gd name="connsiteX5" fmla="*/ 175537 w 175536"/>
                  <a:gd name="connsiteY5" fmla="*/ 6082 h 14374"/>
                  <a:gd name="connsiteX6" fmla="*/ 169455 w 175536"/>
                  <a:gd name="connsiteY6" fmla="*/ 12440 h 14374"/>
                  <a:gd name="connsiteX7" fmla="*/ 6082 w 175536"/>
                  <a:gd name="connsiteY7" fmla="*/ 14375 h 14374"/>
                  <a:gd name="connsiteX8" fmla="*/ 6082 w 175536"/>
                  <a:gd name="connsiteY8" fmla="*/ 14375 h 1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5536" h="14374">
                    <a:moveTo>
                      <a:pt x="6082" y="14375"/>
                    </a:moveTo>
                    <a:cubicBezTo>
                      <a:pt x="2764" y="14375"/>
                      <a:pt x="0" y="11610"/>
                      <a:pt x="0" y="8293"/>
                    </a:cubicBezTo>
                    <a:cubicBezTo>
                      <a:pt x="0" y="4976"/>
                      <a:pt x="2764" y="1935"/>
                      <a:pt x="6082" y="1935"/>
                    </a:cubicBezTo>
                    <a:lnTo>
                      <a:pt x="169455" y="0"/>
                    </a:lnTo>
                    <a:cubicBezTo>
                      <a:pt x="169455" y="0"/>
                      <a:pt x="169455" y="0"/>
                      <a:pt x="169455" y="0"/>
                    </a:cubicBezTo>
                    <a:cubicBezTo>
                      <a:pt x="172772" y="0"/>
                      <a:pt x="175537" y="2764"/>
                      <a:pt x="175537" y="6082"/>
                    </a:cubicBezTo>
                    <a:cubicBezTo>
                      <a:pt x="175537" y="9399"/>
                      <a:pt x="172772" y="12440"/>
                      <a:pt x="169455" y="12440"/>
                    </a:cubicBezTo>
                    <a:lnTo>
                      <a:pt x="6082" y="14375"/>
                    </a:lnTo>
                    <a:cubicBezTo>
                      <a:pt x="6358" y="14375"/>
                      <a:pt x="6358" y="14375"/>
                      <a:pt x="6082" y="14375"/>
                    </a:cubicBezTo>
                    <a:close/>
                  </a:path>
                </a:pathLst>
              </a:custGeom>
              <a:solidFill>
                <a:srgbClr val="000000"/>
              </a:solidFill>
              <a:ln w="276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  <p:grpSp>
          <p:nvGrpSpPr>
            <p:cNvPr id="169" name="Graphic 137">
              <a:extLst>
                <a:ext uri="{FF2B5EF4-FFF2-40B4-BE49-F238E27FC236}">
                  <a16:creationId xmlns:a16="http://schemas.microsoft.com/office/drawing/2014/main" id="{80A9DB19-2F48-8343-78FD-1151F85D49B9}"/>
                </a:ext>
              </a:extLst>
            </p:cNvPr>
            <p:cNvGrpSpPr/>
            <p:nvPr/>
          </p:nvGrpSpPr>
          <p:grpSpPr>
            <a:xfrm>
              <a:off x="4212002" y="4265500"/>
              <a:ext cx="2225683" cy="3183564"/>
              <a:chOff x="4212002" y="4265500"/>
              <a:chExt cx="2225683" cy="3183564"/>
            </a:xfrm>
          </p:grpSpPr>
          <p:grpSp>
            <p:nvGrpSpPr>
              <p:cNvPr id="170" name="Graphic 137">
                <a:extLst>
                  <a:ext uri="{FF2B5EF4-FFF2-40B4-BE49-F238E27FC236}">
                    <a16:creationId xmlns:a16="http://schemas.microsoft.com/office/drawing/2014/main" id="{8DC13752-B440-087C-2E13-1A18FA11AB7D}"/>
                  </a:ext>
                </a:extLst>
              </p:cNvPr>
              <p:cNvGrpSpPr/>
              <p:nvPr/>
            </p:nvGrpSpPr>
            <p:grpSpPr>
              <a:xfrm>
                <a:off x="4461431" y="5557599"/>
                <a:ext cx="1532567" cy="1891465"/>
                <a:chOff x="4461431" y="5557599"/>
                <a:chExt cx="1532567" cy="1891465"/>
              </a:xfrm>
            </p:grpSpPr>
            <p:grpSp>
              <p:nvGrpSpPr>
                <p:cNvPr id="171" name="Graphic 137">
                  <a:extLst>
                    <a:ext uri="{FF2B5EF4-FFF2-40B4-BE49-F238E27FC236}">
                      <a16:creationId xmlns:a16="http://schemas.microsoft.com/office/drawing/2014/main" id="{2509BEF5-AAAD-27E2-1225-0CF9DB76E0AF}"/>
                    </a:ext>
                  </a:extLst>
                </p:cNvPr>
                <p:cNvGrpSpPr/>
                <p:nvPr/>
              </p:nvGrpSpPr>
              <p:grpSpPr>
                <a:xfrm>
                  <a:off x="4461431" y="7076604"/>
                  <a:ext cx="409503" cy="372459"/>
                  <a:chOff x="4461431" y="7076604"/>
                  <a:chExt cx="409503" cy="372459"/>
                </a:xfrm>
              </p:grpSpPr>
              <p:grpSp>
                <p:nvGrpSpPr>
                  <p:cNvPr id="172" name="Graphic 137">
                    <a:extLst>
                      <a:ext uri="{FF2B5EF4-FFF2-40B4-BE49-F238E27FC236}">
                        <a16:creationId xmlns:a16="http://schemas.microsoft.com/office/drawing/2014/main" id="{D8253DEC-A119-D2C2-CF9B-96E99CA42BE4}"/>
                      </a:ext>
                    </a:extLst>
                  </p:cNvPr>
                  <p:cNvGrpSpPr/>
                  <p:nvPr/>
                </p:nvGrpSpPr>
                <p:grpSpPr>
                  <a:xfrm>
                    <a:off x="4492088" y="7076604"/>
                    <a:ext cx="144967" cy="280958"/>
                    <a:chOff x="4492088" y="7076604"/>
                    <a:chExt cx="144967" cy="280958"/>
                  </a:xfrm>
                </p:grpSpPr>
                <p:sp>
                  <p:nvSpPr>
                    <p:cNvPr id="173" name="Freeform: Shape 172">
                      <a:extLst>
                        <a:ext uri="{FF2B5EF4-FFF2-40B4-BE49-F238E27FC236}">
                          <a16:creationId xmlns:a16="http://schemas.microsoft.com/office/drawing/2014/main" id="{791C2E7B-E8B4-AF9B-F871-481ABCA334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98476" y="7082786"/>
                      <a:ext cx="132965" cy="268695"/>
                    </a:xfrm>
                    <a:custGeom>
                      <a:avLst/>
                      <a:gdLst>
                        <a:gd name="connsiteX0" fmla="*/ 25709 w 132965"/>
                        <a:gd name="connsiteY0" fmla="*/ 0 h 268695"/>
                        <a:gd name="connsiteX1" fmla="*/ 0 w 132965"/>
                        <a:gd name="connsiteY1" fmla="*/ 228336 h 268695"/>
                        <a:gd name="connsiteX2" fmla="*/ 97029 w 132965"/>
                        <a:gd name="connsiteY2" fmla="*/ 268696 h 268695"/>
                        <a:gd name="connsiteX3" fmla="*/ 132966 w 132965"/>
                        <a:gd name="connsiteY3" fmla="*/ 19903 h 2686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32965" h="268695">
                          <a:moveTo>
                            <a:pt x="25709" y="0"/>
                          </a:moveTo>
                          <a:lnTo>
                            <a:pt x="0" y="228336"/>
                          </a:lnTo>
                          <a:lnTo>
                            <a:pt x="97029" y="268696"/>
                          </a:lnTo>
                          <a:lnTo>
                            <a:pt x="132966" y="19903"/>
                          </a:lnTo>
                          <a:close/>
                        </a:path>
                      </a:pathLst>
                    </a:custGeom>
                    <a:solidFill>
                      <a:srgbClr val="F2F2F2"/>
                    </a:solidFill>
                    <a:ln w="276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p:txBody>
                </p:sp>
                <p:sp>
                  <p:nvSpPr>
                    <p:cNvPr id="174" name="Freeform: Shape 173">
                      <a:extLst>
                        <a:ext uri="{FF2B5EF4-FFF2-40B4-BE49-F238E27FC236}">
                          <a16:creationId xmlns:a16="http://schemas.microsoft.com/office/drawing/2014/main" id="{FC46E1A5-318B-5FDE-0F43-6334046563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92088" y="7076604"/>
                      <a:ext cx="144967" cy="280958"/>
                    </a:xfrm>
                    <a:custGeom>
                      <a:avLst/>
                      <a:gdLst>
                        <a:gd name="connsiteX0" fmla="*/ 103417 w 144967"/>
                        <a:gd name="connsiteY0" fmla="*/ 280959 h 280958"/>
                        <a:gd name="connsiteX1" fmla="*/ 100929 w 144967"/>
                        <a:gd name="connsiteY1" fmla="*/ 280406 h 280958"/>
                        <a:gd name="connsiteX2" fmla="*/ 3900 w 144967"/>
                        <a:gd name="connsiteY2" fmla="*/ 240046 h 280958"/>
                        <a:gd name="connsiteX3" fmla="*/ 30 w 144967"/>
                        <a:gd name="connsiteY3" fmla="*/ 233688 h 280958"/>
                        <a:gd name="connsiteX4" fmla="*/ 25739 w 144967"/>
                        <a:gd name="connsiteY4" fmla="*/ 5628 h 280958"/>
                        <a:gd name="connsiteX5" fmla="*/ 28226 w 144967"/>
                        <a:gd name="connsiteY5" fmla="*/ 1205 h 280958"/>
                        <a:gd name="connsiteX6" fmla="*/ 32926 w 144967"/>
                        <a:gd name="connsiteY6" fmla="*/ 100 h 280958"/>
                        <a:gd name="connsiteX7" fmla="*/ 139907 w 144967"/>
                        <a:gd name="connsiteY7" fmla="*/ 20003 h 280958"/>
                        <a:gd name="connsiteX8" fmla="*/ 144882 w 144967"/>
                        <a:gd name="connsiteY8" fmla="*/ 26914 h 280958"/>
                        <a:gd name="connsiteX9" fmla="*/ 109222 w 144967"/>
                        <a:gd name="connsiteY9" fmla="*/ 275707 h 280958"/>
                        <a:gd name="connsiteX10" fmla="*/ 106181 w 144967"/>
                        <a:gd name="connsiteY10" fmla="*/ 280130 h 280958"/>
                        <a:gd name="connsiteX11" fmla="*/ 103417 w 144967"/>
                        <a:gd name="connsiteY11" fmla="*/ 280959 h 280958"/>
                        <a:gd name="connsiteX12" fmla="*/ 13299 w 144967"/>
                        <a:gd name="connsiteY12" fmla="*/ 230647 h 280958"/>
                        <a:gd name="connsiteX13" fmla="*/ 98718 w 144967"/>
                        <a:gd name="connsiteY13" fmla="*/ 266308 h 280958"/>
                        <a:gd name="connsiteX14" fmla="*/ 132443 w 144967"/>
                        <a:gd name="connsiteY14" fmla="*/ 31337 h 280958"/>
                        <a:gd name="connsiteX15" fmla="*/ 37902 w 144967"/>
                        <a:gd name="connsiteY15" fmla="*/ 13921 h 280958"/>
                        <a:gd name="connsiteX16" fmla="*/ 13299 w 144967"/>
                        <a:gd name="connsiteY16" fmla="*/ 230647 h 28095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144967" h="280958">
                          <a:moveTo>
                            <a:pt x="103417" y="280959"/>
                          </a:moveTo>
                          <a:cubicBezTo>
                            <a:pt x="102588" y="280959"/>
                            <a:pt x="101758" y="280682"/>
                            <a:pt x="100929" y="280406"/>
                          </a:cubicBezTo>
                          <a:lnTo>
                            <a:pt x="3900" y="240046"/>
                          </a:lnTo>
                          <a:cubicBezTo>
                            <a:pt x="1412" y="238941"/>
                            <a:pt x="-246" y="236453"/>
                            <a:pt x="30" y="233688"/>
                          </a:cubicBezTo>
                          <a:lnTo>
                            <a:pt x="25739" y="5628"/>
                          </a:lnTo>
                          <a:cubicBezTo>
                            <a:pt x="26015" y="3970"/>
                            <a:pt x="26844" y="2311"/>
                            <a:pt x="28226" y="1205"/>
                          </a:cubicBezTo>
                          <a:cubicBezTo>
                            <a:pt x="29609" y="100"/>
                            <a:pt x="31267" y="-177"/>
                            <a:pt x="32926" y="100"/>
                          </a:cubicBezTo>
                          <a:lnTo>
                            <a:pt x="139907" y="20003"/>
                          </a:lnTo>
                          <a:cubicBezTo>
                            <a:pt x="143224" y="20556"/>
                            <a:pt x="145435" y="23597"/>
                            <a:pt x="144882" y="26914"/>
                          </a:cubicBezTo>
                          <a:lnTo>
                            <a:pt x="109222" y="275707"/>
                          </a:lnTo>
                          <a:cubicBezTo>
                            <a:pt x="108946" y="277642"/>
                            <a:pt x="107840" y="279300"/>
                            <a:pt x="106181" y="280130"/>
                          </a:cubicBezTo>
                          <a:cubicBezTo>
                            <a:pt x="105629" y="280682"/>
                            <a:pt x="104523" y="280959"/>
                            <a:pt x="103417" y="280959"/>
                          </a:cubicBezTo>
                          <a:close/>
                          <a:moveTo>
                            <a:pt x="13299" y="230647"/>
                          </a:moveTo>
                          <a:lnTo>
                            <a:pt x="98718" y="266308"/>
                          </a:lnTo>
                          <a:lnTo>
                            <a:pt x="132443" y="31337"/>
                          </a:lnTo>
                          <a:lnTo>
                            <a:pt x="37902" y="13921"/>
                          </a:lnTo>
                          <a:lnTo>
                            <a:pt x="13299" y="230647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276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p:txBody>
                </p:sp>
              </p:grpSp>
              <p:grpSp>
                <p:nvGrpSpPr>
                  <p:cNvPr id="175" name="Graphic 137">
                    <a:extLst>
                      <a:ext uri="{FF2B5EF4-FFF2-40B4-BE49-F238E27FC236}">
                        <a16:creationId xmlns:a16="http://schemas.microsoft.com/office/drawing/2014/main" id="{365CC875-3281-8D78-78C4-864C4B1838E4}"/>
                      </a:ext>
                    </a:extLst>
                  </p:cNvPr>
                  <p:cNvGrpSpPr/>
                  <p:nvPr/>
                </p:nvGrpSpPr>
                <p:grpSpPr>
                  <a:xfrm>
                    <a:off x="4461431" y="7264197"/>
                    <a:ext cx="409503" cy="184866"/>
                    <a:chOff x="4461431" y="7264197"/>
                    <a:chExt cx="409503" cy="184866"/>
                  </a:xfrm>
                </p:grpSpPr>
                <p:grpSp>
                  <p:nvGrpSpPr>
                    <p:cNvPr id="176" name="Graphic 137">
                      <a:extLst>
                        <a:ext uri="{FF2B5EF4-FFF2-40B4-BE49-F238E27FC236}">
                          <a16:creationId xmlns:a16="http://schemas.microsoft.com/office/drawing/2014/main" id="{9968DC5C-18B5-A8C0-F385-B1973D941FB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461431" y="7264197"/>
                      <a:ext cx="409503" cy="184866"/>
                      <a:chOff x="4461431" y="7264197"/>
                      <a:chExt cx="409503" cy="184866"/>
                    </a:xfrm>
                  </p:grpSpPr>
                  <p:sp>
                    <p:nvSpPr>
                      <p:cNvPr id="177" name="Freeform: Shape 176">
                        <a:extLst>
                          <a:ext uri="{FF2B5EF4-FFF2-40B4-BE49-F238E27FC236}">
                            <a16:creationId xmlns:a16="http://schemas.microsoft.com/office/drawing/2014/main" id="{7E3EE970-468C-F30E-F811-4FCDA35B65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467788" y="7270383"/>
                        <a:ext cx="396929" cy="172661"/>
                      </a:xfrm>
                      <a:custGeom>
                        <a:avLst/>
                        <a:gdLst>
                          <a:gd name="connsiteX0" fmla="*/ 8296 w 396929"/>
                          <a:gd name="connsiteY0" fmla="*/ 19177 h 172661"/>
                          <a:gd name="connsiteX1" fmla="*/ 3 w 396929"/>
                          <a:gd name="connsiteY1" fmla="*/ 117036 h 172661"/>
                          <a:gd name="connsiteX2" fmla="*/ 38981 w 396929"/>
                          <a:gd name="connsiteY2" fmla="*/ 161542 h 172661"/>
                          <a:gd name="connsiteX3" fmla="*/ 368492 w 396929"/>
                          <a:gd name="connsiteY3" fmla="*/ 167347 h 172661"/>
                          <a:gd name="connsiteX4" fmla="*/ 395860 w 396929"/>
                          <a:gd name="connsiteY4" fmla="*/ 139427 h 172661"/>
                          <a:gd name="connsiteX5" fmla="*/ 153425 w 396929"/>
                          <a:gd name="connsiteY5" fmla="*/ 933 h 172661"/>
                          <a:gd name="connsiteX6" fmla="*/ 138221 w 396929"/>
                          <a:gd name="connsiteY6" fmla="*/ 3973 h 172661"/>
                          <a:gd name="connsiteX7" fmla="*/ 123847 w 396929"/>
                          <a:gd name="connsiteY7" fmla="*/ 18072 h 172661"/>
                          <a:gd name="connsiteX8" fmla="*/ 69389 w 396929"/>
                          <a:gd name="connsiteY8" fmla="*/ 28023 h 172661"/>
                          <a:gd name="connsiteX9" fmla="*/ 25435 w 396929"/>
                          <a:gd name="connsiteY9" fmla="*/ 9226 h 172661"/>
                          <a:gd name="connsiteX10" fmla="*/ 8296 w 396929"/>
                          <a:gd name="connsiteY10" fmla="*/ 19177 h 17266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396929" h="172661">
                            <a:moveTo>
                              <a:pt x="8296" y="19177"/>
                            </a:moveTo>
                            <a:cubicBezTo>
                              <a:pt x="5256" y="40739"/>
                              <a:pt x="280" y="80823"/>
                              <a:pt x="3" y="117036"/>
                            </a:cubicBezTo>
                            <a:cubicBezTo>
                              <a:pt x="-273" y="139703"/>
                              <a:pt x="16590" y="158778"/>
                              <a:pt x="38981" y="161542"/>
                            </a:cubicBezTo>
                            <a:cubicBezTo>
                              <a:pt x="102285" y="169559"/>
                              <a:pt x="246031" y="178681"/>
                              <a:pt x="368492" y="167347"/>
                            </a:cubicBezTo>
                            <a:cubicBezTo>
                              <a:pt x="376786" y="166518"/>
                              <a:pt x="391713" y="160436"/>
                              <a:pt x="395860" y="139427"/>
                            </a:cubicBezTo>
                            <a:cubicBezTo>
                              <a:pt x="409681" y="69212"/>
                              <a:pt x="287497" y="52073"/>
                              <a:pt x="153425" y="933"/>
                            </a:cubicBezTo>
                            <a:cubicBezTo>
                              <a:pt x="148173" y="-1002"/>
                              <a:pt x="142368" y="103"/>
                              <a:pt x="138221" y="3973"/>
                            </a:cubicBezTo>
                            <a:lnTo>
                              <a:pt x="123847" y="18072"/>
                            </a:lnTo>
                            <a:cubicBezTo>
                              <a:pt x="109472" y="32170"/>
                              <a:pt x="87910" y="36040"/>
                              <a:pt x="69389" y="28023"/>
                            </a:cubicBezTo>
                            <a:lnTo>
                              <a:pt x="25435" y="9226"/>
                            </a:lnTo>
                            <a:cubicBezTo>
                              <a:pt x="17695" y="6185"/>
                              <a:pt x="9402" y="11161"/>
                              <a:pt x="8296" y="19177"/>
                            </a:cubicBezTo>
                            <a:close/>
                          </a:path>
                        </a:pathLst>
                      </a:custGeom>
                      <a:solidFill>
                        <a:srgbClr val="F2F2F2"/>
                      </a:solidFill>
                      <a:ln w="2760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endParaRPr>
                      </a:p>
                    </p:txBody>
                  </p:sp>
                  <p:sp>
                    <p:nvSpPr>
                      <p:cNvPr id="178" name="Freeform: Shape 177">
                        <a:extLst>
                          <a:ext uri="{FF2B5EF4-FFF2-40B4-BE49-F238E27FC236}">
                            <a16:creationId xmlns:a16="http://schemas.microsoft.com/office/drawing/2014/main" id="{5DB239AD-ED89-9B71-0370-653687ECF0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461431" y="7264197"/>
                        <a:ext cx="409503" cy="184866"/>
                      </a:xfrm>
                      <a:custGeom>
                        <a:avLst/>
                        <a:gdLst>
                          <a:gd name="connsiteX0" fmla="*/ 247137 w 409503"/>
                          <a:gd name="connsiteY0" fmla="*/ 184867 h 184866"/>
                          <a:gd name="connsiteX1" fmla="*/ 44509 w 409503"/>
                          <a:gd name="connsiteY1" fmla="*/ 173533 h 184866"/>
                          <a:gd name="connsiteX2" fmla="*/ 3 w 409503"/>
                          <a:gd name="connsiteY2" fmla="*/ 122669 h 184866"/>
                          <a:gd name="connsiteX3" fmla="*/ 8572 w 409503"/>
                          <a:gd name="connsiteY3" fmla="*/ 24257 h 184866"/>
                          <a:gd name="connsiteX4" fmla="*/ 17971 w 409503"/>
                          <a:gd name="connsiteY4" fmla="*/ 10712 h 184866"/>
                          <a:gd name="connsiteX5" fmla="*/ 34281 w 409503"/>
                          <a:gd name="connsiteY5" fmla="*/ 9883 h 184866"/>
                          <a:gd name="connsiteX6" fmla="*/ 78234 w 409503"/>
                          <a:gd name="connsiteY6" fmla="*/ 28680 h 184866"/>
                          <a:gd name="connsiteX7" fmla="*/ 125781 w 409503"/>
                          <a:gd name="connsiteY7" fmla="*/ 19834 h 184866"/>
                          <a:gd name="connsiteX8" fmla="*/ 140156 w 409503"/>
                          <a:gd name="connsiteY8" fmla="*/ 5736 h 184866"/>
                          <a:gd name="connsiteX9" fmla="*/ 161994 w 409503"/>
                          <a:gd name="connsiteY9" fmla="*/ 1313 h 184866"/>
                          <a:gd name="connsiteX10" fmla="*/ 252389 w 409503"/>
                          <a:gd name="connsiteY10" fmla="*/ 32550 h 184866"/>
                          <a:gd name="connsiteX11" fmla="*/ 408299 w 409503"/>
                          <a:gd name="connsiteY11" fmla="*/ 146719 h 184866"/>
                          <a:gd name="connsiteX12" fmla="*/ 375403 w 409503"/>
                          <a:gd name="connsiteY12" fmla="*/ 179615 h 184866"/>
                          <a:gd name="connsiteX13" fmla="*/ 247137 w 409503"/>
                          <a:gd name="connsiteY13" fmla="*/ 184867 h 184866"/>
                          <a:gd name="connsiteX14" fmla="*/ 26817 w 409503"/>
                          <a:gd name="connsiteY14" fmla="*/ 20940 h 184866"/>
                          <a:gd name="connsiteX15" fmla="*/ 23776 w 409503"/>
                          <a:gd name="connsiteY15" fmla="*/ 21770 h 184866"/>
                          <a:gd name="connsiteX16" fmla="*/ 20736 w 409503"/>
                          <a:gd name="connsiteY16" fmla="*/ 26192 h 184866"/>
                          <a:gd name="connsiteX17" fmla="*/ 20736 w 409503"/>
                          <a:gd name="connsiteY17" fmla="*/ 26192 h 184866"/>
                          <a:gd name="connsiteX18" fmla="*/ 12443 w 409503"/>
                          <a:gd name="connsiteY18" fmla="*/ 123221 h 184866"/>
                          <a:gd name="connsiteX19" fmla="*/ 46168 w 409503"/>
                          <a:gd name="connsiteY19" fmla="*/ 161646 h 184866"/>
                          <a:gd name="connsiteX20" fmla="*/ 374297 w 409503"/>
                          <a:gd name="connsiteY20" fmla="*/ 167451 h 184866"/>
                          <a:gd name="connsiteX21" fmla="*/ 396136 w 409503"/>
                          <a:gd name="connsiteY21" fmla="*/ 144507 h 184866"/>
                          <a:gd name="connsiteX22" fmla="*/ 248519 w 409503"/>
                          <a:gd name="connsiteY22" fmla="*/ 44437 h 184866"/>
                          <a:gd name="connsiteX23" fmla="*/ 157571 w 409503"/>
                          <a:gd name="connsiteY23" fmla="*/ 12923 h 184866"/>
                          <a:gd name="connsiteX24" fmla="*/ 148726 w 409503"/>
                          <a:gd name="connsiteY24" fmla="*/ 14582 h 184866"/>
                          <a:gd name="connsiteX25" fmla="*/ 134351 w 409503"/>
                          <a:gd name="connsiteY25" fmla="*/ 28680 h 184866"/>
                          <a:gd name="connsiteX26" fmla="*/ 73258 w 409503"/>
                          <a:gd name="connsiteY26" fmla="*/ 40014 h 184866"/>
                          <a:gd name="connsiteX27" fmla="*/ 29305 w 409503"/>
                          <a:gd name="connsiteY27" fmla="*/ 21216 h 184866"/>
                          <a:gd name="connsiteX28" fmla="*/ 26817 w 409503"/>
                          <a:gd name="connsiteY28" fmla="*/ 20940 h 184866"/>
                          <a:gd name="connsiteX29" fmla="*/ 14654 w 409503"/>
                          <a:gd name="connsiteY29" fmla="*/ 25363 h 184866"/>
                          <a:gd name="connsiteX30" fmla="*/ 14654 w 409503"/>
                          <a:gd name="connsiteY30" fmla="*/ 25363 h 184866"/>
                          <a:gd name="connsiteX31" fmla="*/ 14654 w 409503"/>
                          <a:gd name="connsiteY31" fmla="*/ 25363 h 184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</a:cxnLst>
                        <a:rect l="l" t="t" r="r" b="b"/>
                        <a:pathLst>
                          <a:path w="409503" h="184866">
                            <a:moveTo>
                              <a:pt x="247137" y="184867"/>
                            </a:moveTo>
                            <a:cubicBezTo>
                              <a:pt x="164759" y="184867"/>
                              <a:pt x="87910" y="179338"/>
                              <a:pt x="44509" y="173533"/>
                            </a:cubicBezTo>
                            <a:cubicBezTo>
                              <a:pt x="18801" y="170216"/>
                              <a:pt x="-273" y="148377"/>
                              <a:pt x="3" y="122669"/>
                            </a:cubicBezTo>
                            <a:cubicBezTo>
                              <a:pt x="556" y="86179"/>
                              <a:pt x="5532" y="45267"/>
                              <a:pt x="8572" y="24257"/>
                            </a:cubicBezTo>
                            <a:cubicBezTo>
                              <a:pt x="9402" y="18452"/>
                              <a:pt x="12719" y="13476"/>
                              <a:pt x="17971" y="10712"/>
                            </a:cubicBezTo>
                            <a:cubicBezTo>
                              <a:pt x="22947" y="7948"/>
                              <a:pt x="29029" y="7395"/>
                              <a:pt x="34281" y="9883"/>
                            </a:cubicBezTo>
                            <a:lnTo>
                              <a:pt x="78234" y="28680"/>
                            </a:lnTo>
                            <a:cubicBezTo>
                              <a:pt x="94544" y="35591"/>
                              <a:pt x="113342" y="32274"/>
                              <a:pt x="125781" y="19834"/>
                            </a:cubicBezTo>
                            <a:lnTo>
                              <a:pt x="140156" y="5736"/>
                            </a:lnTo>
                            <a:cubicBezTo>
                              <a:pt x="145961" y="207"/>
                              <a:pt x="154531" y="-1451"/>
                              <a:pt x="161994" y="1313"/>
                            </a:cubicBezTo>
                            <a:cubicBezTo>
                              <a:pt x="193232" y="13200"/>
                              <a:pt x="223363" y="23152"/>
                              <a:pt x="252389" y="32550"/>
                            </a:cubicBezTo>
                            <a:cubicBezTo>
                              <a:pt x="346101" y="63235"/>
                              <a:pt x="419909" y="87561"/>
                              <a:pt x="408299" y="146719"/>
                            </a:cubicBezTo>
                            <a:cubicBezTo>
                              <a:pt x="403876" y="169110"/>
                              <a:pt x="387843" y="178232"/>
                              <a:pt x="375403" y="179615"/>
                            </a:cubicBezTo>
                            <a:cubicBezTo>
                              <a:pt x="333661" y="183485"/>
                              <a:pt x="289708" y="184867"/>
                              <a:pt x="247137" y="184867"/>
                            </a:cubicBezTo>
                            <a:close/>
                            <a:moveTo>
                              <a:pt x="26817" y="20940"/>
                            </a:moveTo>
                            <a:cubicBezTo>
                              <a:pt x="25712" y="20940"/>
                              <a:pt x="24606" y="21216"/>
                              <a:pt x="23776" y="21770"/>
                            </a:cubicBezTo>
                            <a:cubicBezTo>
                              <a:pt x="22118" y="22599"/>
                              <a:pt x="21012" y="24257"/>
                              <a:pt x="20736" y="26192"/>
                            </a:cubicBezTo>
                            <a:cubicBezTo>
                              <a:pt x="20736" y="26192"/>
                              <a:pt x="20736" y="26192"/>
                              <a:pt x="20736" y="26192"/>
                            </a:cubicBezTo>
                            <a:cubicBezTo>
                              <a:pt x="17695" y="46925"/>
                              <a:pt x="12719" y="87285"/>
                              <a:pt x="12443" y="123221"/>
                            </a:cubicBezTo>
                            <a:cubicBezTo>
                              <a:pt x="12166" y="142572"/>
                              <a:pt x="26817" y="159158"/>
                              <a:pt x="46168" y="161646"/>
                            </a:cubicBezTo>
                            <a:cubicBezTo>
                              <a:pt x="111683" y="169939"/>
                              <a:pt x="252942" y="178509"/>
                              <a:pt x="374297" y="167451"/>
                            </a:cubicBezTo>
                            <a:cubicBezTo>
                              <a:pt x="377338" y="167175"/>
                              <a:pt x="391989" y="164963"/>
                              <a:pt x="396136" y="144507"/>
                            </a:cubicBezTo>
                            <a:cubicBezTo>
                              <a:pt x="405811" y="96131"/>
                              <a:pt x="339743" y="74569"/>
                              <a:pt x="248519" y="44437"/>
                            </a:cubicBezTo>
                            <a:cubicBezTo>
                              <a:pt x="219217" y="34762"/>
                              <a:pt x="189085" y="25087"/>
                              <a:pt x="157571" y="12923"/>
                            </a:cubicBezTo>
                            <a:cubicBezTo>
                              <a:pt x="154531" y="11818"/>
                              <a:pt x="151213" y="12371"/>
                              <a:pt x="148726" y="14582"/>
                            </a:cubicBezTo>
                            <a:lnTo>
                              <a:pt x="134351" y="28680"/>
                            </a:lnTo>
                            <a:cubicBezTo>
                              <a:pt x="118041" y="44437"/>
                              <a:pt x="93991" y="48860"/>
                              <a:pt x="73258" y="40014"/>
                            </a:cubicBezTo>
                            <a:lnTo>
                              <a:pt x="29305" y="21216"/>
                            </a:lnTo>
                            <a:cubicBezTo>
                              <a:pt x="28476" y="20940"/>
                              <a:pt x="27647" y="20940"/>
                              <a:pt x="26817" y="20940"/>
                            </a:cubicBezTo>
                            <a:close/>
                            <a:moveTo>
                              <a:pt x="14654" y="25363"/>
                            </a:moveTo>
                            <a:lnTo>
                              <a:pt x="14654" y="25363"/>
                            </a:lnTo>
                            <a:lnTo>
                              <a:pt x="14654" y="25363"/>
                            </a:ln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2760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179" name="Graphic 137">
                      <a:extLst>
                        <a:ext uri="{FF2B5EF4-FFF2-40B4-BE49-F238E27FC236}">
                          <a16:creationId xmlns:a16="http://schemas.microsoft.com/office/drawing/2014/main" id="{5EB384B6-8B09-D7DE-B61A-89E5CCCE1A4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461431" y="7375255"/>
                      <a:ext cx="408822" cy="73808"/>
                      <a:chOff x="4461431" y="7375255"/>
                      <a:chExt cx="408822" cy="73808"/>
                    </a:xfrm>
                  </p:grpSpPr>
                  <p:sp>
                    <p:nvSpPr>
                      <p:cNvPr id="180" name="Freeform: Shape 179">
                        <a:extLst>
                          <a:ext uri="{FF2B5EF4-FFF2-40B4-BE49-F238E27FC236}">
                            <a16:creationId xmlns:a16="http://schemas.microsoft.com/office/drawing/2014/main" id="{0AB08F33-CDF5-BB7A-BD64-05F990AB23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467788" y="7381890"/>
                        <a:ext cx="396659" cy="61154"/>
                      </a:xfrm>
                      <a:custGeom>
                        <a:avLst/>
                        <a:gdLst>
                          <a:gd name="connsiteX0" fmla="*/ 3 w 396659"/>
                          <a:gd name="connsiteY0" fmla="*/ 0 h 61154"/>
                          <a:gd name="connsiteX1" fmla="*/ 3 w 396659"/>
                          <a:gd name="connsiteY1" fmla="*/ 5529 h 61154"/>
                          <a:gd name="connsiteX2" fmla="*/ 38981 w 396659"/>
                          <a:gd name="connsiteY2" fmla="*/ 50035 h 61154"/>
                          <a:gd name="connsiteX3" fmla="*/ 368492 w 396659"/>
                          <a:gd name="connsiteY3" fmla="*/ 55840 h 61154"/>
                          <a:gd name="connsiteX4" fmla="*/ 395860 w 396659"/>
                          <a:gd name="connsiteY4" fmla="*/ 27920 h 61154"/>
                          <a:gd name="connsiteX5" fmla="*/ 396413 w 396659"/>
                          <a:gd name="connsiteY5" fmla="*/ 9952 h 61154"/>
                          <a:gd name="connsiteX6" fmla="*/ 387843 w 396659"/>
                          <a:gd name="connsiteY6" fmla="*/ 10505 h 61154"/>
                          <a:gd name="connsiteX7" fmla="*/ 16866 w 396659"/>
                          <a:gd name="connsiteY7" fmla="*/ 1659 h 61154"/>
                          <a:gd name="connsiteX8" fmla="*/ 3 w 396659"/>
                          <a:gd name="connsiteY8" fmla="*/ 0 h 611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96659" h="61154">
                            <a:moveTo>
                              <a:pt x="3" y="0"/>
                            </a:moveTo>
                            <a:cubicBezTo>
                              <a:pt x="3" y="0"/>
                              <a:pt x="3" y="3594"/>
                              <a:pt x="3" y="5529"/>
                            </a:cubicBezTo>
                            <a:cubicBezTo>
                              <a:pt x="-273" y="28196"/>
                              <a:pt x="16590" y="47271"/>
                              <a:pt x="38981" y="50035"/>
                            </a:cubicBezTo>
                            <a:cubicBezTo>
                              <a:pt x="102285" y="58052"/>
                              <a:pt x="246031" y="67174"/>
                              <a:pt x="368492" y="55840"/>
                            </a:cubicBezTo>
                            <a:cubicBezTo>
                              <a:pt x="376786" y="55011"/>
                              <a:pt x="391713" y="48929"/>
                              <a:pt x="395860" y="27920"/>
                            </a:cubicBezTo>
                            <a:cubicBezTo>
                              <a:pt x="397242" y="21562"/>
                              <a:pt x="396413" y="9952"/>
                              <a:pt x="396413" y="9952"/>
                            </a:cubicBezTo>
                            <a:lnTo>
                              <a:pt x="387843" y="10505"/>
                            </a:lnTo>
                            <a:cubicBezTo>
                              <a:pt x="264276" y="16586"/>
                              <a:pt x="140156" y="13545"/>
                              <a:pt x="16866" y="1659"/>
                            </a:cubicBezTo>
                            <a:lnTo>
                              <a:pt x="3" y="0"/>
                            </a:lnTo>
                            <a:close/>
                          </a:path>
                        </a:pathLst>
                      </a:custGeom>
                      <a:solidFill>
                        <a:srgbClr val="F2F2F2"/>
                      </a:solidFill>
                      <a:ln w="2760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endParaRPr>
                      </a:p>
                    </p:txBody>
                  </p:sp>
                  <p:sp>
                    <p:nvSpPr>
                      <p:cNvPr id="181" name="Freeform: Shape 180">
                        <a:extLst>
                          <a:ext uri="{FF2B5EF4-FFF2-40B4-BE49-F238E27FC236}">
                            <a16:creationId xmlns:a16="http://schemas.microsoft.com/office/drawing/2014/main" id="{6AEB672C-54E2-C05B-1DED-363EC83AD1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461431" y="7375255"/>
                        <a:ext cx="408822" cy="73808"/>
                      </a:xfrm>
                      <a:custGeom>
                        <a:avLst/>
                        <a:gdLst>
                          <a:gd name="connsiteX0" fmla="*/ 247137 w 408822"/>
                          <a:gd name="connsiteY0" fmla="*/ 73809 h 73808"/>
                          <a:gd name="connsiteX1" fmla="*/ 44509 w 408822"/>
                          <a:gd name="connsiteY1" fmla="*/ 62475 h 73808"/>
                          <a:gd name="connsiteX2" fmla="*/ 3 w 408822"/>
                          <a:gd name="connsiteY2" fmla="*/ 11611 h 73808"/>
                          <a:gd name="connsiteX3" fmla="*/ 3 w 408822"/>
                          <a:gd name="connsiteY3" fmla="*/ 6082 h 73808"/>
                          <a:gd name="connsiteX4" fmla="*/ 2214 w 408822"/>
                          <a:gd name="connsiteY4" fmla="*/ 1659 h 73808"/>
                          <a:gd name="connsiteX5" fmla="*/ 6914 w 408822"/>
                          <a:gd name="connsiteY5" fmla="*/ 0 h 73808"/>
                          <a:gd name="connsiteX6" fmla="*/ 23500 w 408822"/>
                          <a:gd name="connsiteY6" fmla="*/ 1659 h 73808"/>
                          <a:gd name="connsiteX7" fmla="*/ 393648 w 408822"/>
                          <a:gd name="connsiteY7" fmla="*/ 10505 h 73808"/>
                          <a:gd name="connsiteX8" fmla="*/ 402217 w 408822"/>
                          <a:gd name="connsiteY8" fmla="*/ 9952 h 73808"/>
                          <a:gd name="connsiteX9" fmla="*/ 408575 w 408822"/>
                          <a:gd name="connsiteY9" fmla="*/ 15757 h 73808"/>
                          <a:gd name="connsiteX10" fmla="*/ 408022 w 408822"/>
                          <a:gd name="connsiteY10" fmla="*/ 35384 h 73808"/>
                          <a:gd name="connsiteX11" fmla="*/ 375127 w 408822"/>
                          <a:gd name="connsiteY11" fmla="*/ 68280 h 73808"/>
                          <a:gd name="connsiteX12" fmla="*/ 247137 w 408822"/>
                          <a:gd name="connsiteY12" fmla="*/ 73809 h 73808"/>
                          <a:gd name="connsiteX13" fmla="*/ 12443 w 408822"/>
                          <a:gd name="connsiteY13" fmla="*/ 13545 h 73808"/>
                          <a:gd name="connsiteX14" fmla="*/ 46168 w 408822"/>
                          <a:gd name="connsiteY14" fmla="*/ 50588 h 73808"/>
                          <a:gd name="connsiteX15" fmla="*/ 374297 w 408822"/>
                          <a:gd name="connsiteY15" fmla="*/ 56393 h 73808"/>
                          <a:gd name="connsiteX16" fmla="*/ 396136 w 408822"/>
                          <a:gd name="connsiteY16" fmla="*/ 33449 h 73808"/>
                          <a:gd name="connsiteX17" fmla="*/ 396689 w 408822"/>
                          <a:gd name="connsiteY17" fmla="*/ 23221 h 73808"/>
                          <a:gd name="connsiteX18" fmla="*/ 394201 w 408822"/>
                          <a:gd name="connsiteY18" fmla="*/ 23221 h 73808"/>
                          <a:gd name="connsiteX19" fmla="*/ 22394 w 408822"/>
                          <a:gd name="connsiteY19" fmla="*/ 14375 h 73808"/>
                          <a:gd name="connsiteX20" fmla="*/ 12443 w 408822"/>
                          <a:gd name="connsiteY20" fmla="*/ 13545 h 738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408822" h="73808">
                            <a:moveTo>
                              <a:pt x="247137" y="73809"/>
                            </a:moveTo>
                            <a:cubicBezTo>
                              <a:pt x="164759" y="73809"/>
                              <a:pt x="87910" y="68280"/>
                              <a:pt x="44509" y="62475"/>
                            </a:cubicBezTo>
                            <a:cubicBezTo>
                              <a:pt x="18801" y="59157"/>
                              <a:pt x="-273" y="37319"/>
                              <a:pt x="3" y="11611"/>
                            </a:cubicBezTo>
                            <a:lnTo>
                              <a:pt x="3" y="6082"/>
                            </a:lnTo>
                            <a:cubicBezTo>
                              <a:pt x="3" y="4423"/>
                              <a:pt x="832" y="2764"/>
                              <a:pt x="2214" y="1659"/>
                            </a:cubicBezTo>
                            <a:cubicBezTo>
                              <a:pt x="3597" y="553"/>
                              <a:pt x="5255" y="0"/>
                              <a:pt x="6914" y="0"/>
                            </a:cubicBezTo>
                            <a:lnTo>
                              <a:pt x="23500" y="1659"/>
                            </a:lnTo>
                            <a:cubicBezTo>
                              <a:pt x="145961" y="13545"/>
                              <a:pt x="270634" y="16586"/>
                              <a:pt x="393648" y="10505"/>
                            </a:cubicBezTo>
                            <a:lnTo>
                              <a:pt x="402217" y="9952"/>
                            </a:lnTo>
                            <a:cubicBezTo>
                              <a:pt x="405535" y="9675"/>
                              <a:pt x="408575" y="12440"/>
                              <a:pt x="408575" y="15757"/>
                            </a:cubicBezTo>
                            <a:cubicBezTo>
                              <a:pt x="408575" y="17139"/>
                              <a:pt x="409405" y="28473"/>
                              <a:pt x="408022" y="35384"/>
                            </a:cubicBezTo>
                            <a:cubicBezTo>
                              <a:pt x="403599" y="57775"/>
                              <a:pt x="387566" y="66898"/>
                              <a:pt x="375127" y="68280"/>
                            </a:cubicBezTo>
                            <a:cubicBezTo>
                              <a:pt x="333661" y="72426"/>
                              <a:pt x="289708" y="73809"/>
                              <a:pt x="247137" y="73809"/>
                            </a:cubicBezTo>
                            <a:close/>
                            <a:moveTo>
                              <a:pt x="12443" y="13545"/>
                            </a:moveTo>
                            <a:cubicBezTo>
                              <a:pt x="12995" y="32343"/>
                              <a:pt x="27094" y="48100"/>
                              <a:pt x="46168" y="50588"/>
                            </a:cubicBezTo>
                            <a:cubicBezTo>
                              <a:pt x="111683" y="58881"/>
                              <a:pt x="252942" y="67450"/>
                              <a:pt x="374297" y="56393"/>
                            </a:cubicBezTo>
                            <a:cubicBezTo>
                              <a:pt x="377338" y="56117"/>
                              <a:pt x="391989" y="53905"/>
                              <a:pt x="396136" y="33449"/>
                            </a:cubicBezTo>
                            <a:cubicBezTo>
                              <a:pt x="396689" y="30684"/>
                              <a:pt x="396689" y="26815"/>
                              <a:pt x="396689" y="23221"/>
                            </a:cubicBezTo>
                            <a:lnTo>
                              <a:pt x="394201" y="23221"/>
                            </a:lnTo>
                            <a:cubicBezTo>
                              <a:pt x="270634" y="29302"/>
                              <a:pt x="145408" y="26261"/>
                              <a:pt x="22394" y="14375"/>
                            </a:cubicBezTo>
                            <a:lnTo>
                              <a:pt x="12443" y="13545"/>
                            </a:ln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2760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endParaRPr>
                      </a:p>
                    </p:txBody>
                  </p:sp>
                </p:grpSp>
                <p:sp>
                  <p:nvSpPr>
                    <p:cNvPr id="182" name="Freeform: Shape 181">
                      <a:extLst>
                        <a:ext uri="{FF2B5EF4-FFF2-40B4-BE49-F238E27FC236}">
                          <a16:creationId xmlns:a16="http://schemas.microsoft.com/office/drawing/2014/main" id="{6D437471-2C6C-07AE-2C52-EB3E9C87F0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645609" y="7293776"/>
                      <a:ext cx="59571" cy="59640"/>
                    </a:xfrm>
                    <a:custGeom>
                      <a:avLst/>
                      <a:gdLst>
                        <a:gd name="connsiteX0" fmla="*/ 6289 w 59571"/>
                        <a:gd name="connsiteY0" fmla="*/ 59641 h 59640"/>
                        <a:gd name="connsiteX1" fmla="*/ 1866 w 59571"/>
                        <a:gd name="connsiteY1" fmla="*/ 57706 h 59640"/>
                        <a:gd name="connsiteX2" fmla="*/ 1866 w 59571"/>
                        <a:gd name="connsiteY2" fmla="*/ 48860 h 59640"/>
                        <a:gd name="connsiteX3" fmla="*/ 48860 w 59571"/>
                        <a:gd name="connsiteY3" fmla="*/ 1866 h 59640"/>
                        <a:gd name="connsiteX4" fmla="*/ 57706 w 59571"/>
                        <a:gd name="connsiteY4" fmla="*/ 1866 h 59640"/>
                        <a:gd name="connsiteX5" fmla="*/ 57706 w 59571"/>
                        <a:gd name="connsiteY5" fmla="*/ 10712 h 59640"/>
                        <a:gd name="connsiteX6" fmla="*/ 10712 w 59571"/>
                        <a:gd name="connsiteY6" fmla="*/ 57706 h 59640"/>
                        <a:gd name="connsiteX7" fmla="*/ 6289 w 59571"/>
                        <a:gd name="connsiteY7" fmla="*/ 59641 h 596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59571" h="59640">
                          <a:moveTo>
                            <a:pt x="6289" y="59641"/>
                          </a:moveTo>
                          <a:cubicBezTo>
                            <a:pt x="4630" y="59641"/>
                            <a:pt x="3248" y="59088"/>
                            <a:pt x="1866" y="57706"/>
                          </a:cubicBezTo>
                          <a:cubicBezTo>
                            <a:pt x="-622" y="55218"/>
                            <a:pt x="-622" y="51348"/>
                            <a:pt x="1866" y="48860"/>
                          </a:cubicBezTo>
                          <a:lnTo>
                            <a:pt x="48860" y="1866"/>
                          </a:lnTo>
                          <a:cubicBezTo>
                            <a:pt x="51348" y="-622"/>
                            <a:pt x="55218" y="-622"/>
                            <a:pt x="57706" y="1866"/>
                          </a:cubicBezTo>
                          <a:cubicBezTo>
                            <a:pt x="60194" y="4354"/>
                            <a:pt x="60194" y="8224"/>
                            <a:pt x="57706" y="10712"/>
                          </a:cubicBezTo>
                          <a:lnTo>
                            <a:pt x="10712" y="57706"/>
                          </a:lnTo>
                          <a:cubicBezTo>
                            <a:pt x="9330" y="59088"/>
                            <a:pt x="7948" y="59641"/>
                            <a:pt x="6289" y="5964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276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p:txBody>
                </p:sp>
                <p:sp>
                  <p:nvSpPr>
                    <p:cNvPr id="183" name="Freeform: Shape 182">
                      <a:extLst>
                        <a:ext uri="{FF2B5EF4-FFF2-40B4-BE49-F238E27FC236}">
                          <a16:creationId xmlns:a16="http://schemas.microsoft.com/office/drawing/2014/main" id="{D44E6607-3398-6E8E-49B8-34D77C4B86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691738" y="7307008"/>
                      <a:ext cx="49968" cy="51384"/>
                    </a:xfrm>
                    <a:custGeom>
                      <a:avLst/>
                      <a:gdLst>
                        <a:gd name="connsiteX0" fmla="*/ 6325 w 49968"/>
                        <a:gd name="connsiteY0" fmla="*/ 51384 h 51384"/>
                        <a:gd name="connsiteX1" fmla="*/ 1902 w 49968"/>
                        <a:gd name="connsiteY1" fmla="*/ 49726 h 51384"/>
                        <a:gd name="connsiteX2" fmla="*/ 1626 w 49968"/>
                        <a:gd name="connsiteY2" fmla="*/ 40879 h 51384"/>
                        <a:gd name="connsiteX3" fmla="*/ 39221 w 49968"/>
                        <a:gd name="connsiteY3" fmla="*/ 1902 h 51384"/>
                        <a:gd name="connsiteX4" fmla="*/ 48067 w 49968"/>
                        <a:gd name="connsiteY4" fmla="*/ 1626 h 51384"/>
                        <a:gd name="connsiteX5" fmla="*/ 48343 w 49968"/>
                        <a:gd name="connsiteY5" fmla="*/ 10472 h 51384"/>
                        <a:gd name="connsiteX6" fmla="*/ 10748 w 49968"/>
                        <a:gd name="connsiteY6" fmla="*/ 49449 h 51384"/>
                        <a:gd name="connsiteX7" fmla="*/ 6325 w 49968"/>
                        <a:gd name="connsiteY7" fmla="*/ 51384 h 513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9968" h="51384">
                          <a:moveTo>
                            <a:pt x="6325" y="51384"/>
                          </a:moveTo>
                          <a:cubicBezTo>
                            <a:pt x="4666" y="51384"/>
                            <a:pt x="3284" y="50831"/>
                            <a:pt x="1902" y="49726"/>
                          </a:cubicBezTo>
                          <a:cubicBezTo>
                            <a:pt x="-586" y="47238"/>
                            <a:pt x="-586" y="43367"/>
                            <a:pt x="1626" y="40879"/>
                          </a:cubicBezTo>
                          <a:lnTo>
                            <a:pt x="39221" y="1902"/>
                          </a:lnTo>
                          <a:cubicBezTo>
                            <a:pt x="41709" y="-586"/>
                            <a:pt x="45579" y="-586"/>
                            <a:pt x="48067" y="1626"/>
                          </a:cubicBezTo>
                          <a:cubicBezTo>
                            <a:pt x="50555" y="4114"/>
                            <a:pt x="50555" y="7984"/>
                            <a:pt x="48343" y="10472"/>
                          </a:cubicBezTo>
                          <a:lnTo>
                            <a:pt x="10748" y="49449"/>
                          </a:lnTo>
                          <a:cubicBezTo>
                            <a:pt x="9642" y="50831"/>
                            <a:pt x="7984" y="51384"/>
                            <a:pt x="6325" y="51384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276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p:txBody>
                </p:sp>
              </p:grpSp>
            </p:grpSp>
            <p:sp>
              <p:nvSpPr>
                <p:cNvPr id="184" name="Freeform: Shape 183">
                  <a:extLst>
                    <a:ext uri="{FF2B5EF4-FFF2-40B4-BE49-F238E27FC236}">
                      <a16:creationId xmlns:a16="http://schemas.microsoft.com/office/drawing/2014/main" id="{0BAE6554-5442-E84D-40F7-B05871D74A8D}"/>
                    </a:ext>
                  </a:extLst>
                </p:cNvPr>
                <p:cNvSpPr/>
                <p:nvPr/>
              </p:nvSpPr>
              <p:spPr>
                <a:xfrm>
                  <a:off x="4482935" y="5563424"/>
                  <a:ext cx="698890" cy="1659526"/>
                </a:xfrm>
                <a:custGeom>
                  <a:avLst/>
                  <a:gdLst>
                    <a:gd name="connsiteX0" fmla="*/ 393706 w 698890"/>
                    <a:gd name="connsiteY0" fmla="*/ 15826 h 1659526"/>
                    <a:gd name="connsiteX1" fmla="*/ 311604 w 698890"/>
                    <a:gd name="connsiteY1" fmla="*/ 251073 h 1659526"/>
                    <a:gd name="connsiteX2" fmla="*/ 135791 w 698890"/>
                    <a:gd name="connsiteY2" fmla="*/ 924195 h 1659526"/>
                    <a:gd name="connsiteX3" fmla="*/ 61 w 698890"/>
                    <a:gd name="connsiteY3" fmla="*/ 1636295 h 1659526"/>
                    <a:gd name="connsiteX4" fmla="*/ 16924 w 698890"/>
                    <a:gd name="connsiteY4" fmla="*/ 1655369 h 1659526"/>
                    <a:gd name="connsiteX5" fmla="*/ 139938 w 698890"/>
                    <a:gd name="connsiteY5" fmla="*/ 1659515 h 1659526"/>
                    <a:gd name="connsiteX6" fmla="*/ 157353 w 698890"/>
                    <a:gd name="connsiteY6" fmla="*/ 1647352 h 1659526"/>
                    <a:gd name="connsiteX7" fmla="*/ 411398 w 698890"/>
                    <a:gd name="connsiteY7" fmla="*/ 1060755 h 1659526"/>
                    <a:gd name="connsiteX8" fmla="*/ 698891 w 698890"/>
                    <a:gd name="connsiteY8" fmla="*/ 337598 h 1659526"/>
                    <a:gd name="connsiteX9" fmla="*/ 665442 w 698890"/>
                    <a:gd name="connsiteY9" fmla="*/ 79130 h 1659526"/>
                    <a:gd name="connsiteX10" fmla="*/ 393706 w 698890"/>
                    <a:gd name="connsiteY10" fmla="*/ 15826 h 1659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98890" h="1659526">
                      <a:moveTo>
                        <a:pt x="393706" y="15826"/>
                      </a:moveTo>
                      <a:cubicBezTo>
                        <a:pt x="393706" y="15826"/>
                        <a:pt x="334548" y="50104"/>
                        <a:pt x="311604" y="251073"/>
                      </a:cubicBezTo>
                      <a:cubicBezTo>
                        <a:pt x="288660" y="452042"/>
                        <a:pt x="296400" y="689224"/>
                        <a:pt x="135791" y="924195"/>
                      </a:cubicBezTo>
                      <a:cubicBezTo>
                        <a:pt x="7525" y="1111895"/>
                        <a:pt x="18859" y="1428691"/>
                        <a:pt x="61" y="1636295"/>
                      </a:cubicBezTo>
                      <a:cubicBezTo>
                        <a:pt x="-768" y="1646246"/>
                        <a:pt x="6972" y="1655092"/>
                        <a:pt x="16924" y="1655369"/>
                      </a:cubicBezTo>
                      <a:lnTo>
                        <a:pt x="139938" y="1659515"/>
                      </a:lnTo>
                      <a:cubicBezTo>
                        <a:pt x="147678" y="1659792"/>
                        <a:pt x="154865" y="1654816"/>
                        <a:pt x="157353" y="1647352"/>
                      </a:cubicBezTo>
                      <a:cubicBezTo>
                        <a:pt x="179191" y="1579349"/>
                        <a:pt x="288660" y="1250943"/>
                        <a:pt x="411398" y="1060755"/>
                      </a:cubicBezTo>
                      <a:cubicBezTo>
                        <a:pt x="541046" y="859509"/>
                        <a:pt x="698891" y="337598"/>
                        <a:pt x="698891" y="337598"/>
                      </a:cubicBezTo>
                      <a:cubicBezTo>
                        <a:pt x="698891" y="337598"/>
                        <a:pt x="669589" y="205738"/>
                        <a:pt x="665442" y="79130"/>
                      </a:cubicBezTo>
                      <a:cubicBezTo>
                        <a:pt x="661296" y="-47478"/>
                        <a:pt x="393706" y="15826"/>
                        <a:pt x="393706" y="1582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7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grpSp>
              <p:nvGrpSpPr>
                <p:cNvPr id="185" name="Graphic 137">
                  <a:extLst>
                    <a:ext uri="{FF2B5EF4-FFF2-40B4-BE49-F238E27FC236}">
                      <a16:creationId xmlns:a16="http://schemas.microsoft.com/office/drawing/2014/main" id="{A9E81FFC-0543-1A79-50E5-38DA23FE7F12}"/>
                    </a:ext>
                  </a:extLst>
                </p:cNvPr>
                <p:cNvGrpSpPr/>
                <p:nvPr/>
              </p:nvGrpSpPr>
              <p:grpSpPr>
                <a:xfrm>
                  <a:off x="5459365" y="6505576"/>
                  <a:ext cx="423878" cy="376793"/>
                  <a:chOff x="5459365" y="6505576"/>
                  <a:chExt cx="423878" cy="376793"/>
                </a:xfrm>
              </p:grpSpPr>
              <p:grpSp>
                <p:nvGrpSpPr>
                  <p:cNvPr id="186" name="Graphic 137">
                    <a:extLst>
                      <a:ext uri="{FF2B5EF4-FFF2-40B4-BE49-F238E27FC236}">
                        <a16:creationId xmlns:a16="http://schemas.microsoft.com/office/drawing/2014/main" id="{808BB7C9-A608-320F-60B6-65C80C6CD135}"/>
                      </a:ext>
                    </a:extLst>
                  </p:cNvPr>
                  <p:cNvGrpSpPr/>
                  <p:nvPr/>
                </p:nvGrpSpPr>
                <p:grpSpPr>
                  <a:xfrm>
                    <a:off x="5493506" y="6505576"/>
                    <a:ext cx="168423" cy="287504"/>
                    <a:chOff x="5493506" y="6505576"/>
                    <a:chExt cx="168423" cy="287504"/>
                  </a:xfrm>
                </p:grpSpPr>
                <p:sp>
                  <p:nvSpPr>
                    <p:cNvPr id="187" name="Freeform: Shape 186">
                      <a:extLst>
                        <a:ext uri="{FF2B5EF4-FFF2-40B4-BE49-F238E27FC236}">
                          <a16:creationId xmlns:a16="http://schemas.microsoft.com/office/drawing/2014/main" id="{515ED266-805E-4AA8-F344-18206DEE72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99727" y="6511945"/>
                      <a:ext cx="155909" cy="275054"/>
                    </a:xfrm>
                    <a:custGeom>
                      <a:avLst/>
                      <a:gdLst>
                        <a:gd name="connsiteX0" fmla="*/ 51694 w 155909"/>
                        <a:gd name="connsiteY0" fmla="*/ 0 h 275054"/>
                        <a:gd name="connsiteX1" fmla="*/ 0 w 155909"/>
                        <a:gd name="connsiteY1" fmla="*/ 223637 h 275054"/>
                        <a:gd name="connsiteX2" fmla="*/ 91777 w 155909"/>
                        <a:gd name="connsiteY2" fmla="*/ 275054 h 275054"/>
                        <a:gd name="connsiteX3" fmla="*/ 155910 w 155909"/>
                        <a:gd name="connsiteY3" fmla="*/ 32067 h 2750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55909" h="275054">
                          <a:moveTo>
                            <a:pt x="51694" y="0"/>
                          </a:moveTo>
                          <a:lnTo>
                            <a:pt x="0" y="223637"/>
                          </a:lnTo>
                          <a:lnTo>
                            <a:pt x="91777" y="275054"/>
                          </a:lnTo>
                          <a:lnTo>
                            <a:pt x="155910" y="32067"/>
                          </a:lnTo>
                          <a:close/>
                        </a:path>
                      </a:pathLst>
                    </a:custGeom>
                    <a:solidFill>
                      <a:srgbClr val="F2F2F2"/>
                    </a:solidFill>
                    <a:ln w="276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p:txBody>
                </p:sp>
                <p:sp>
                  <p:nvSpPr>
                    <p:cNvPr id="188" name="Freeform: Shape 187">
                      <a:extLst>
                        <a:ext uri="{FF2B5EF4-FFF2-40B4-BE49-F238E27FC236}">
                          <a16:creationId xmlns:a16="http://schemas.microsoft.com/office/drawing/2014/main" id="{74F463D1-9CF0-B670-E5AD-7025BDEEEF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93506" y="6505576"/>
                      <a:ext cx="168423" cy="287504"/>
                    </a:xfrm>
                    <a:custGeom>
                      <a:avLst/>
                      <a:gdLst>
                        <a:gd name="connsiteX0" fmla="*/ 97998 w 168423"/>
                        <a:gd name="connsiteY0" fmla="*/ 287505 h 287504"/>
                        <a:gd name="connsiteX1" fmla="*/ 94957 w 168423"/>
                        <a:gd name="connsiteY1" fmla="*/ 286675 h 287504"/>
                        <a:gd name="connsiteX2" fmla="*/ 3180 w 168423"/>
                        <a:gd name="connsiteY2" fmla="*/ 235258 h 287504"/>
                        <a:gd name="connsiteX3" fmla="*/ 140 w 168423"/>
                        <a:gd name="connsiteY3" fmla="*/ 228347 h 287504"/>
                        <a:gd name="connsiteX4" fmla="*/ 52109 w 168423"/>
                        <a:gd name="connsiteY4" fmla="*/ 4711 h 287504"/>
                        <a:gd name="connsiteX5" fmla="*/ 55150 w 168423"/>
                        <a:gd name="connsiteY5" fmla="*/ 840 h 287504"/>
                        <a:gd name="connsiteX6" fmla="*/ 60126 w 168423"/>
                        <a:gd name="connsiteY6" fmla="*/ 288 h 287504"/>
                        <a:gd name="connsiteX7" fmla="*/ 164066 w 168423"/>
                        <a:gd name="connsiteY7" fmla="*/ 32354 h 287504"/>
                        <a:gd name="connsiteX8" fmla="*/ 168213 w 168423"/>
                        <a:gd name="connsiteY8" fmla="*/ 39818 h 287504"/>
                        <a:gd name="connsiteX9" fmla="*/ 104079 w 168423"/>
                        <a:gd name="connsiteY9" fmla="*/ 282806 h 287504"/>
                        <a:gd name="connsiteX10" fmla="*/ 100486 w 168423"/>
                        <a:gd name="connsiteY10" fmla="*/ 286952 h 287504"/>
                        <a:gd name="connsiteX11" fmla="*/ 97998 w 168423"/>
                        <a:gd name="connsiteY11" fmla="*/ 287505 h 287504"/>
                        <a:gd name="connsiteX12" fmla="*/ 13132 w 168423"/>
                        <a:gd name="connsiteY12" fmla="*/ 226965 h 287504"/>
                        <a:gd name="connsiteX13" fmla="*/ 93851 w 168423"/>
                        <a:gd name="connsiteY13" fmla="*/ 272024 h 287504"/>
                        <a:gd name="connsiteX14" fmla="*/ 154391 w 168423"/>
                        <a:gd name="connsiteY14" fmla="*/ 42582 h 287504"/>
                        <a:gd name="connsiteX15" fmla="*/ 62338 w 168423"/>
                        <a:gd name="connsiteY15" fmla="*/ 14386 h 287504"/>
                        <a:gd name="connsiteX16" fmla="*/ 13132 w 168423"/>
                        <a:gd name="connsiteY16" fmla="*/ 226965 h 2875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168423" h="287504">
                          <a:moveTo>
                            <a:pt x="97998" y="287505"/>
                          </a:moveTo>
                          <a:cubicBezTo>
                            <a:pt x="96892" y="287505"/>
                            <a:pt x="95786" y="287228"/>
                            <a:pt x="94957" y="286675"/>
                          </a:cubicBezTo>
                          <a:lnTo>
                            <a:pt x="3180" y="235258"/>
                          </a:lnTo>
                          <a:cubicBezTo>
                            <a:pt x="692" y="233876"/>
                            <a:pt x="-413" y="231112"/>
                            <a:pt x="140" y="228347"/>
                          </a:cubicBezTo>
                          <a:lnTo>
                            <a:pt x="52109" y="4711"/>
                          </a:lnTo>
                          <a:cubicBezTo>
                            <a:pt x="52386" y="3052"/>
                            <a:pt x="53492" y="1670"/>
                            <a:pt x="55150" y="840"/>
                          </a:cubicBezTo>
                          <a:cubicBezTo>
                            <a:pt x="56532" y="11"/>
                            <a:pt x="58468" y="-265"/>
                            <a:pt x="60126" y="288"/>
                          </a:cubicBezTo>
                          <a:lnTo>
                            <a:pt x="164066" y="32354"/>
                          </a:lnTo>
                          <a:cubicBezTo>
                            <a:pt x="167383" y="33460"/>
                            <a:pt x="169042" y="36777"/>
                            <a:pt x="168213" y="39818"/>
                          </a:cubicBezTo>
                          <a:lnTo>
                            <a:pt x="104079" y="282806"/>
                          </a:lnTo>
                          <a:cubicBezTo>
                            <a:pt x="103527" y="284740"/>
                            <a:pt x="102144" y="286123"/>
                            <a:pt x="100486" y="286952"/>
                          </a:cubicBezTo>
                          <a:cubicBezTo>
                            <a:pt x="99656" y="287505"/>
                            <a:pt x="98827" y="287505"/>
                            <a:pt x="97998" y="287505"/>
                          </a:cubicBezTo>
                          <a:close/>
                          <a:moveTo>
                            <a:pt x="13132" y="226965"/>
                          </a:moveTo>
                          <a:lnTo>
                            <a:pt x="93851" y="272024"/>
                          </a:lnTo>
                          <a:lnTo>
                            <a:pt x="154391" y="42582"/>
                          </a:lnTo>
                          <a:lnTo>
                            <a:pt x="62338" y="14386"/>
                          </a:lnTo>
                          <a:lnTo>
                            <a:pt x="13132" y="226965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276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p:txBody>
                </p:sp>
              </p:grpSp>
              <p:grpSp>
                <p:nvGrpSpPr>
                  <p:cNvPr id="189" name="Graphic 137">
                    <a:extLst>
                      <a:ext uri="{FF2B5EF4-FFF2-40B4-BE49-F238E27FC236}">
                        <a16:creationId xmlns:a16="http://schemas.microsoft.com/office/drawing/2014/main" id="{210F8AD5-3627-E023-6EA8-1F4C52C3719F}"/>
                      </a:ext>
                    </a:extLst>
                  </p:cNvPr>
                  <p:cNvGrpSpPr/>
                  <p:nvPr/>
                </p:nvGrpSpPr>
                <p:grpSpPr>
                  <a:xfrm>
                    <a:off x="5459365" y="6697226"/>
                    <a:ext cx="423878" cy="185143"/>
                    <a:chOff x="5459365" y="6697226"/>
                    <a:chExt cx="423878" cy="185143"/>
                  </a:xfrm>
                </p:grpSpPr>
                <p:grpSp>
                  <p:nvGrpSpPr>
                    <p:cNvPr id="190" name="Graphic 137">
                      <a:extLst>
                        <a:ext uri="{FF2B5EF4-FFF2-40B4-BE49-F238E27FC236}">
                          <a16:creationId xmlns:a16="http://schemas.microsoft.com/office/drawing/2014/main" id="{C9FA9D43-FC2D-C292-AB16-0E353868F5D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459365" y="6697226"/>
                      <a:ext cx="423878" cy="185143"/>
                      <a:chOff x="5459365" y="6697226"/>
                      <a:chExt cx="423878" cy="185143"/>
                    </a:xfrm>
                  </p:grpSpPr>
                  <p:sp>
                    <p:nvSpPr>
                      <p:cNvPr id="191" name="Freeform: Shape 190">
                        <a:extLst>
                          <a:ext uri="{FF2B5EF4-FFF2-40B4-BE49-F238E27FC236}">
                            <a16:creationId xmlns:a16="http://schemas.microsoft.com/office/drawing/2014/main" id="{A9E4564F-F3D2-6A75-5A0B-41B4CF3400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465722" y="6703412"/>
                        <a:ext cx="411304" cy="172765"/>
                      </a:xfrm>
                      <a:custGeom>
                        <a:avLst/>
                        <a:gdLst>
                          <a:gd name="connsiteX0" fmla="*/ 22948 w 411304"/>
                          <a:gd name="connsiteY0" fmla="*/ 19177 h 172765"/>
                          <a:gd name="connsiteX1" fmla="*/ 3 w 411304"/>
                          <a:gd name="connsiteY1" fmla="*/ 117865 h 172765"/>
                          <a:gd name="connsiteX2" fmla="*/ 38981 w 411304"/>
                          <a:gd name="connsiteY2" fmla="*/ 162372 h 172765"/>
                          <a:gd name="connsiteX3" fmla="*/ 382867 w 411304"/>
                          <a:gd name="connsiteY3" fmla="*/ 167347 h 172765"/>
                          <a:gd name="connsiteX4" fmla="*/ 410234 w 411304"/>
                          <a:gd name="connsiteY4" fmla="*/ 139427 h 172765"/>
                          <a:gd name="connsiteX5" fmla="*/ 167800 w 411304"/>
                          <a:gd name="connsiteY5" fmla="*/ 933 h 172765"/>
                          <a:gd name="connsiteX6" fmla="*/ 152596 w 411304"/>
                          <a:gd name="connsiteY6" fmla="*/ 3974 h 172765"/>
                          <a:gd name="connsiteX7" fmla="*/ 138221 w 411304"/>
                          <a:gd name="connsiteY7" fmla="*/ 18072 h 172765"/>
                          <a:gd name="connsiteX8" fmla="*/ 83763 w 411304"/>
                          <a:gd name="connsiteY8" fmla="*/ 28023 h 172765"/>
                          <a:gd name="connsiteX9" fmla="*/ 39810 w 411304"/>
                          <a:gd name="connsiteY9" fmla="*/ 9226 h 172765"/>
                          <a:gd name="connsiteX10" fmla="*/ 22948 w 411304"/>
                          <a:gd name="connsiteY10" fmla="*/ 19177 h 17276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11304" h="172765">
                            <a:moveTo>
                              <a:pt x="22948" y="19177"/>
                            </a:moveTo>
                            <a:cubicBezTo>
                              <a:pt x="19907" y="40740"/>
                              <a:pt x="556" y="81928"/>
                              <a:pt x="3" y="117865"/>
                            </a:cubicBezTo>
                            <a:cubicBezTo>
                              <a:pt x="-273" y="140533"/>
                              <a:pt x="16590" y="159607"/>
                              <a:pt x="38981" y="162372"/>
                            </a:cubicBezTo>
                            <a:cubicBezTo>
                              <a:pt x="102285" y="170388"/>
                              <a:pt x="260682" y="178405"/>
                              <a:pt x="382867" y="167347"/>
                            </a:cubicBezTo>
                            <a:cubicBezTo>
                              <a:pt x="391160" y="166518"/>
                              <a:pt x="406088" y="160436"/>
                              <a:pt x="410234" y="139427"/>
                            </a:cubicBezTo>
                            <a:cubicBezTo>
                              <a:pt x="424056" y="69212"/>
                              <a:pt x="301871" y="52073"/>
                              <a:pt x="167800" y="933"/>
                            </a:cubicBezTo>
                            <a:cubicBezTo>
                              <a:pt x="162548" y="-1002"/>
                              <a:pt x="156743" y="103"/>
                              <a:pt x="152596" y="3974"/>
                            </a:cubicBezTo>
                            <a:lnTo>
                              <a:pt x="138221" y="18072"/>
                            </a:lnTo>
                            <a:cubicBezTo>
                              <a:pt x="123847" y="32170"/>
                              <a:pt x="102285" y="36040"/>
                              <a:pt x="83763" y="28023"/>
                            </a:cubicBezTo>
                            <a:lnTo>
                              <a:pt x="39810" y="9226"/>
                            </a:lnTo>
                            <a:cubicBezTo>
                              <a:pt x="32623" y="6185"/>
                              <a:pt x="24053" y="10884"/>
                              <a:pt x="22948" y="19177"/>
                            </a:cubicBezTo>
                            <a:close/>
                          </a:path>
                        </a:pathLst>
                      </a:custGeom>
                      <a:solidFill>
                        <a:srgbClr val="F2F2F2"/>
                      </a:solidFill>
                      <a:ln w="2760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endParaRPr>
                      </a:p>
                    </p:txBody>
                  </p:sp>
                  <p:sp>
                    <p:nvSpPr>
                      <p:cNvPr id="192" name="Freeform: Shape 191">
                        <a:extLst>
                          <a:ext uri="{FF2B5EF4-FFF2-40B4-BE49-F238E27FC236}">
                            <a16:creationId xmlns:a16="http://schemas.microsoft.com/office/drawing/2014/main" id="{FBAE3DDD-207B-F057-4049-4D4D9DCCFE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459365" y="6697226"/>
                        <a:ext cx="423878" cy="185143"/>
                      </a:xfrm>
                      <a:custGeom>
                        <a:avLst/>
                        <a:gdLst>
                          <a:gd name="connsiteX0" fmla="*/ 252113 w 423878"/>
                          <a:gd name="connsiteY0" fmla="*/ 185143 h 185143"/>
                          <a:gd name="connsiteX1" fmla="*/ 44509 w 423878"/>
                          <a:gd name="connsiteY1" fmla="*/ 174639 h 185143"/>
                          <a:gd name="connsiteX2" fmla="*/ 3 w 423878"/>
                          <a:gd name="connsiteY2" fmla="*/ 123774 h 185143"/>
                          <a:gd name="connsiteX3" fmla="*/ 14930 w 423878"/>
                          <a:gd name="connsiteY3" fmla="*/ 54112 h 185143"/>
                          <a:gd name="connsiteX4" fmla="*/ 22947 w 423878"/>
                          <a:gd name="connsiteY4" fmla="*/ 24257 h 185143"/>
                          <a:gd name="connsiteX5" fmla="*/ 32346 w 423878"/>
                          <a:gd name="connsiteY5" fmla="*/ 10712 h 185143"/>
                          <a:gd name="connsiteX6" fmla="*/ 48656 w 423878"/>
                          <a:gd name="connsiteY6" fmla="*/ 9883 h 185143"/>
                          <a:gd name="connsiteX7" fmla="*/ 92609 w 423878"/>
                          <a:gd name="connsiteY7" fmla="*/ 28680 h 185143"/>
                          <a:gd name="connsiteX8" fmla="*/ 140156 w 423878"/>
                          <a:gd name="connsiteY8" fmla="*/ 19834 h 185143"/>
                          <a:gd name="connsiteX9" fmla="*/ 154531 w 423878"/>
                          <a:gd name="connsiteY9" fmla="*/ 5736 h 185143"/>
                          <a:gd name="connsiteX10" fmla="*/ 176369 w 423878"/>
                          <a:gd name="connsiteY10" fmla="*/ 1313 h 185143"/>
                          <a:gd name="connsiteX11" fmla="*/ 266764 w 423878"/>
                          <a:gd name="connsiteY11" fmla="*/ 32550 h 185143"/>
                          <a:gd name="connsiteX12" fmla="*/ 422673 w 423878"/>
                          <a:gd name="connsiteY12" fmla="*/ 146719 h 185143"/>
                          <a:gd name="connsiteX13" fmla="*/ 389778 w 423878"/>
                          <a:gd name="connsiteY13" fmla="*/ 179615 h 185143"/>
                          <a:gd name="connsiteX14" fmla="*/ 252113 w 423878"/>
                          <a:gd name="connsiteY14" fmla="*/ 185143 h 185143"/>
                          <a:gd name="connsiteX15" fmla="*/ 41468 w 423878"/>
                          <a:gd name="connsiteY15" fmla="*/ 20664 h 185143"/>
                          <a:gd name="connsiteX16" fmla="*/ 38428 w 423878"/>
                          <a:gd name="connsiteY16" fmla="*/ 21493 h 185143"/>
                          <a:gd name="connsiteX17" fmla="*/ 35387 w 423878"/>
                          <a:gd name="connsiteY17" fmla="*/ 25916 h 185143"/>
                          <a:gd name="connsiteX18" fmla="*/ 26817 w 423878"/>
                          <a:gd name="connsiteY18" fmla="*/ 57706 h 185143"/>
                          <a:gd name="connsiteX19" fmla="*/ 12443 w 423878"/>
                          <a:gd name="connsiteY19" fmla="*/ 123774 h 185143"/>
                          <a:gd name="connsiteX20" fmla="*/ 46168 w 423878"/>
                          <a:gd name="connsiteY20" fmla="*/ 162199 h 185143"/>
                          <a:gd name="connsiteX21" fmla="*/ 388672 w 423878"/>
                          <a:gd name="connsiteY21" fmla="*/ 167175 h 185143"/>
                          <a:gd name="connsiteX22" fmla="*/ 410510 w 423878"/>
                          <a:gd name="connsiteY22" fmla="*/ 144231 h 185143"/>
                          <a:gd name="connsiteX23" fmla="*/ 262894 w 423878"/>
                          <a:gd name="connsiteY23" fmla="*/ 44161 h 185143"/>
                          <a:gd name="connsiteX24" fmla="*/ 171946 w 423878"/>
                          <a:gd name="connsiteY24" fmla="*/ 12647 h 185143"/>
                          <a:gd name="connsiteX25" fmla="*/ 163377 w 423878"/>
                          <a:gd name="connsiteY25" fmla="*/ 14306 h 185143"/>
                          <a:gd name="connsiteX26" fmla="*/ 149002 w 423878"/>
                          <a:gd name="connsiteY26" fmla="*/ 28404 h 185143"/>
                          <a:gd name="connsiteX27" fmla="*/ 87910 w 423878"/>
                          <a:gd name="connsiteY27" fmla="*/ 39738 h 185143"/>
                          <a:gd name="connsiteX28" fmla="*/ 43956 w 423878"/>
                          <a:gd name="connsiteY28" fmla="*/ 20940 h 185143"/>
                          <a:gd name="connsiteX29" fmla="*/ 41468 w 423878"/>
                          <a:gd name="connsiteY29" fmla="*/ 20664 h 185143"/>
                          <a:gd name="connsiteX30" fmla="*/ 29305 w 423878"/>
                          <a:gd name="connsiteY30" fmla="*/ 25363 h 185143"/>
                          <a:gd name="connsiteX31" fmla="*/ 29305 w 423878"/>
                          <a:gd name="connsiteY31" fmla="*/ 25363 h 185143"/>
                          <a:gd name="connsiteX32" fmla="*/ 29305 w 423878"/>
                          <a:gd name="connsiteY32" fmla="*/ 25363 h 18514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</a:cxnLst>
                        <a:rect l="l" t="t" r="r" b="b"/>
                        <a:pathLst>
                          <a:path w="423878" h="185143">
                            <a:moveTo>
                              <a:pt x="252113" y="185143"/>
                            </a:moveTo>
                            <a:cubicBezTo>
                              <a:pt x="169458" y="185143"/>
                              <a:pt x="89015" y="180444"/>
                              <a:pt x="44509" y="174639"/>
                            </a:cubicBezTo>
                            <a:cubicBezTo>
                              <a:pt x="18801" y="171321"/>
                              <a:pt x="-273" y="149483"/>
                              <a:pt x="3" y="123774"/>
                            </a:cubicBezTo>
                            <a:cubicBezTo>
                              <a:pt x="279" y="100277"/>
                              <a:pt x="8296" y="74569"/>
                              <a:pt x="14930" y="54112"/>
                            </a:cubicBezTo>
                            <a:cubicBezTo>
                              <a:pt x="18801" y="42226"/>
                              <a:pt x="21841" y="31998"/>
                              <a:pt x="22947" y="24257"/>
                            </a:cubicBezTo>
                            <a:cubicBezTo>
                              <a:pt x="23776" y="18452"/>
                              <a:pt x="27094" y="13476"/>
                              <a:pt x="32346" y="10712"/>
                            </a:cubicBezTo>
                            <a:cubicBezTo>
                              <a:pt x="37322" y="7947"/>
                              <a:pt x="43403" y="7395"/>
                              <a:pt x="48656" y="9883"/>
                            </a:cubicBezTo>
                            <a:lnTo>
                              <a:pt x="92609" y="28680"/>
                            </a:lnTo>
                            <a:cubicBezTo>
                              <a:pt x="108919" y="35591"/>
                              <a:pt x="127716" y="32274"/>
                              <a:pt x="140156" y="19834"/>
                            </a:cubicBezTo>
                            <a:lnTo>
                              <a:pt x="154531" y="5736"/>
                            </a:lnTo>
                            <a:cubicBezTo>
                              <a:pt x="160336" y="207"/>
                              <a:pt x="168905" y="-1451"/>
                              <a:pt x="176369" y="1313"/>
                            </a:cubicBezTo>
                            <a:cubicBezTo>
                              <a:pt x="207606" y="13200"/>
                              <a:pt x="237738" y="23151"/>
                              <a:pt x="266764" y="32550"/>
                            </a:cubicBezTo>
                            <a:cubicBezTo>
                              <a:pt x="360475" y="63235"/>
                              <a:pt x="434284" y="87561"/>
                              <a:pt x="422673" y="146719"/>
                            </a:cubicBezTo>
                            <a:cubicBezTo>
                              <a:pt x="418251" y="169110"/>
                              <a:pt x="402217" y="178232"/>
                              <a:pt x="389778" y="179615"/>
                            </a:cubicBezTo>
                            <a:cubicBezTo>
                              <a:pt x="347483" y="183484"/>
                              <a:pt x="299383" y="185143"/>
                              <a:pt x="252113" y="185143"/>
                            </a:cubicBezTo>
                            <a:close/>
                            <a:moveTo>
                              <a:pt x="41468" y="20664"/>
                            </a:moveTo>
                            <a:cubicBezTo>
                              <a:pt x="40363" y="20664"/>
                              <a:pt x="39257" y="20940"/>
                              <a:pt x="38428" y="21493"/>
                            </a:cubicBezTo>
                            <a:cubicBezTo>
                              <a:pt x="36769" y="22322"/>
                              <a:pt x="35663" y="23981"/>
                              <a:pt x="35387" y="25916"/>
                            </a:cubicBezTo>
                            <a:cubicBezTo>
                              <a:pt x="34281" y="34486"/>
                              <a:pt x="30687" y="45266"/>
                              <a:pt x="26817" y="57706"/>
                            </a:cubicBezTo>
                            <a:cubicBezTo>
                              <a:pt x="20459" y="77333"/>
                              <a:pt x="12719" y="101936"/>
                              <a:pt x="12443" y="123774"/>
                            </a:cubicBezTo>
                            <a:cubicBezTo>
                              <a:pt x="12166" y="143125"/>
                              <a:pt x="26817" y="159711"/>
                              <a:pt x="46168" y="162199"/>
                            </a:cubicBezTo>
                            <a:cubicBezTo>
                              <a:pt x="103666" y="169663"/>
                              <a:pt x="263170" y="178509"/>
                              <a:pt x="388672" y="167175"/>
                            </a:cubicBezTo>
                            <a:cubicBezTo>
                              <a:pt x="391713" y="166898"/>
                              <a:pt x="406364" y="164687"/>
                              <a:pt x="410510" y="144231"/>
                            </a:cubicBezTo>
                            <a:cubicBezTo>
                              <a:pt x="420186" y="95854"/>
                              <a:pt x="354117" y="74292"/>
                              <a:pt x="262894" y="44161"/>
                            </a:cubicBezTo>
                            <a:cubicBezTo>
                              <a:pt x="233591" y="34486"/>
                              <a:pt x="203460" y="24810"/>
                              <a:pt x="171946" y="12647"/>
                            </a:cubicBezTo>
                            <a:cubicBezTo>
                              <a:pt x="168905" y="11541"/>
                              <a:pt x="165588" y="12094"/>
                              <a:pt x="163377" y="14306"/>
                            </a:cubicBezTo>
                            <a:lnTo>
                              <a:pt x="149002" y="28404"/>
                            </a:lnTo>
                            <a:cubicBezTo>
                              <a:pt x="132692" y="44161"/>
                              <a:pt x="108642" y="48584"/>
                              <a:pt x="87910" y="39738"/>
                            </a:cubicBezTo>
                            <a:lnTo>
                              <a:pt x="43956" y="20940"/>
                            </a:lnTo>
                            <a:cubicBezTo>
                              <a:pt x="43127" y="20940"/>
                              <a:pt x="42298" y="20664"/>
                              <a:pt x="41468" y="20664"/>
                            </a:cubicBezTo>
                            <a:close/>
                            <a:moveTo>
                              <a:pt x="29305" y="25363"/>
                            </a:moveTo>
                            <a:lnTo>
                              <a:pt x="29305" y="25363"/>
                            </a:lnTo>
                            <a:lnTo>
                              <a:pt x="29305" y="25363"/>
                            </a:ln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2760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193" name="Graphic 137">
                      <a:extLst>
                        <a:ext uri="{FF2B5EF4-FFF2-40B4-BE49-F238E27FC236}">
                          <a16:creationId xmlns:a16="http://schemas.microsoft.com/office/drawing/2014/main" id="{8C1DD550-0FCB-C0B7-3FC4-5FD9F2F32B2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462958" y="6807732"/>
                      <a:ext cx="419879" cy="74084"/>
                      <a:chOff x="5462958" y="6807732"/>
                      <a:chExt cx="419879" cy="74084"/>
                    </a:xfrm>
                  </p:grpSpPr>
                  <p:sp>
                    <p:nvSpPr>
                      <p:cNvPr id="194" name="Freeform: Shape 193">
                        <a:extLst>
                          <a:ext uri="{FF2B5EF4-FFF2-40B4-BE49-F238E27FC236}">
                            <a16:creationId xmlns:a16="http://schemas.microsoft.com/office/drawing/2014/main" id="{A08679C0-D2EB-3345-F4EC-A2BCD890A1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469316" y="6814090"/>
                        <a:ext cx="407716" cy="61649"/>
                      </a:xfrm>
                      <a:custGeom>
                        <a:avLst/>
                        <a:gdLst>
                          <a:gd name="connsiteX0" fmla="*/ 3 w 407716"/>
                          <a:gd name="connsiteY0" fmla="*/ 0 h 61649"/>
                          <a:gd name="connsiteX1" fmla="*/ 3 w 407716"/>
                          <a:gd name="connsiteY1" fmla="*/ 5529 h 61649"/>
                          <a:gd name="connsiteX2" fmla="*/ 38981 w 407716"/>
                          <a:gd name="connsiteY2" fmla="*/ 50035 h 61649"/>
                          <a:gd name="connsiteX3" fmla="*/ 379550 w 407716"/>
                          <a:gd name="connsiteY3" fmla="*/ 56669 h 61649"/>
                          <a:gd name="connsiteX4" fmla="*/ 406917 w 407716"/>
                          <a:gd name="connsiteY4" fmla="*/ 28749 h 61649"/>
                          <a:gd name="connsiteX5" fmla="*/ 407470 w 407716"/>
                          <a:gd name="connsiteY5" fmla="*/ 10781 h 61649"/>
                          <a:gd name="connsiteX6" fmla="*/ 398900 w 407716"/>
                          <a:gd name="connsiteY6" fmla="*/ 11334 h 61649"/>
                          <a:gd name="connsiteX7" fmla="*/ 27923 w 407716"/>
                          <a:gd name="connsiteY7" fmla="*/ 2488 h 61649"/>
                          <a:gd name="connsiteX8" fmla="*/ 3 w 407716"/>
                          <a:gd name="connsiteY8" fmla="*/ 0 h 616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07716" h="61649">
                            <a:moveTo>
                              <a:pt x="3" y="0"/>
                            </a:moveTo>
                            <a:cubicBezTo>
                              <a:pt x="3" y="0"/>
                              <a:pt x="3" y="3594"/>
                              <a:pt x="3" y="5529"/>
                            </a:cubicBezTo>
                            <a:cubicBezTo>
                              <a:pt x="-273" y="28197"/>
                              <a:pt x="16590" y="47271"/>
                              <a:pt x="38981" y="50035"/>
                            </a:cubicBezTo>
                            <a:cubicBezTo>
                              <a:pt x="102285" y="58052"/>
                              <a:pt x="257089" y="67727"/>
                              <a:pt x="379550" y="56669"/>
                            </a:cubicBezTo>
                            <a:cubicBezTo>
                              <a:pt x="387843" y="55840"/>
                              <a:pt x="402771" y="49759"/>
                              <a:pt x="406917" y="28749"/>
                            </a:cubicBezTo>
                            <a:cubicBezTo>
                              <a:pt x="408299" y="22391"/>
                              <a:pt x="407470" y="10781"/>
                              <a:pt x="407470" y="10781"/>
                            </a:cubicBezTo>
                            <a:lnTo>
                              <a:pt x="398900" y="11334"/>
                            </a:lnTo>
                            <a:cubicBezTo>
                              <a:pt x="275334" y="17416"/>
                              <a:pt x="151214" y="14375"/>
                              <a:pt x="27923" y="2488"/>
                            </a:cubicBezTo>
                            <a:lnTo>
                              <a:pt x="3" y="0"/>
                            </a:lnTo>
                            <a:close/>
                          </a:path>
                        </a:pathLst>
                      </a:custGeom>
                      <a:solidFill>
                        <a:srgbClr val="F2F2F2"/>
                      </a:solidFill>
                      <a:ln w="2760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endParaRPr>
                      </a:p>
                    </p:txBody>
                  </p:sp>
                  <p:sp>
                    <p:nvSpPr>
                      <p:cNvPr id="195" name="Freeform: Shape 194">
                        <a:extLst>
                          <a:ext uri="{FF2B5EF4-FFF2-40B4-BE49-F238E27FC236}">
                            <a16:creationId xmlns:a16="http://schemas.microsoft.com/office/drawing/2014/main" id="{3FF978E4-AD74-FB69-999C-BDD656C88B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462958" y="6807732"/>
                        <a:ext cx="419879" cy="74084"/>
                      </a:xfrm>
                      <a:custGeom>
                        <a:avLst/>
                        <a:gdLst>
                          <a:gd name="connsiteX0" fmla="*/ 260406 w 419879"/>
                          <a:gd name="connsiteY0" fmla="*/ 74085 h 74084"/>
                          <a:gd name="connsiteX1" fmla="*/ 44509 w 419879"/>
                          <a:gd name="connsiteY1" fmla="*/ 62475 h 74084"/>
                          <a:gd name="connsiteX2" fmla="*/ 3 w 419879"/>
                          <a:gd name="connsiteY2" fmla="*/ 11610 h 74084"/>
                          <a:gd name="connsiteX3" fmla="*/ 3 w 419879"/>
                          <a:gd name="connsiteY3" fmla="*/ 6081 h 74084"/>
                          <a:gd name="connsiteX4" fmla="*/ 1938 w 419879"/>
                          <a:gd name="connsiteY4" fmla="*/ 1659 h 74084"/>
                          <a:gd name="connsiteX5" fmla="*/ 6637 w 419879"/>
                          <a:gd name="connsiteY5" fmla="*/ 0 h 74084"/>
                          <a:gd name="connsiteX6" fmla="*/ 34557 w 419879"/>
                          <a:gd name="connsiteY6" fmla="*/ 2211 h 74084"/>
                          <a:gd name="connsiteX7" fmla="*/ 404705 w 419879"/>
                          <a:gd name="connsiteY7" fmla="*/ 11057 h 74084"/>
                          <a:gd name="connsiteX8" fmla="*/ 413275 w 419879"/>
                          <a:gd name="connsiteY8" fmla="*/ 10504 h 74084"/>
                          <a:gd name="connsiteX9" fmla="*/ 419633 w 419879"/>
                          <a:gd name="connsiteY9" fmla="*/ 16309 h 74084"/>
                          <a:gd name="connsiteX10" fmla="*/ 419080 w 419879"/>
                          <a:gd name="connsiteY10" fmla="*/ 35937 h 74084"/>
                          <a:gd name="connsiteX11" fmla="*/ 386184 w 419879"/>
                          <a:gd name="connsiteY11" fmla="*/ 68832 h 74084"/>
                          <a:gd name="connsiteX12" fmla="*/ 260406 w 419879"/>
                          <a:gd name="connsiteY12" fmla="*/ 74085 h 74084"/>
                          <a:gd name="connsiteX13" fmla="*/ 12443 w 419879"/>
                          <a:gd name="connsiteY13" fmla="*/ 13269 h 74084"/>
                          <a:gd name="connsiteX14" fmla="*/ 46168 w 419879"/>
                          <a:gd name="connsiteY14" fmla="*/ 50311 h 74084"/>
                          <a:gd name="connsiteX15" fmla="*/ 385355 w 419879"/>
                          <a:gd name="connsiteY15" fmla="*/ 56946 h 74084"/>
                          <a:gd name="connsiteX16" fmla="*/ 407193 w 419879"/>
                          <a:gd name="connsiteY16" fmla="*/ 34001 h 74084"/>
                          <a:gd name="connsiteX17" fmla="*/ 407746 w 419879"/>
                          <a:gd name="connsiteY17" fmla="*/ 23773 h 74084"/>
                          <a:gd name="connsiteX18" fmla="*/ 405258 w 419879"/>
                          <a:gd name="connsiteY18" fmla="*/ 23773 h 74084"/>
                          <a:gd name="connsiteX19" fmla="*/ 33452 w 419879"/>
                          <a:gd name="connsiteY19" fmla="*/ 14927 h 74084"/>
                          <a:gd name="connsiteX20" fmla="*/ 12443 w 419879"/>
                          <a:gd name="connsiteY20" fmla="*/ 13269 h 7408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419879" h="74084">
                            <a:moveTo>
                              <a:pt x="260406" y="74085"/>
                            </a:moveTo>
                            <a:cubicBezTo>
                              <a:pt x="168629" y="74085"/>
                              <a:pt x="82934" y="67450"/>
                              <a:pt x="44509" y="62475"/>
                            </a:cubicBezTo>
                            <a:cubicBezTo>
                              <a:pt x="18801" y="59157"/>
                              <a:pt x="-273" y="37319"/>
                              <a:pt x="3" y="11610"/>
                            </a:cubicBezTo>
                            <a:lnTo>
                              <a:pt x="3" y="6081"/>
                            </a:lnTo>
                            <a:cubicBezTo>
                              <a:pt x="3" y="4423"/>
                              <a:pt x="832" y="2764"/>
                              <a:pt x="1938" y="1659"/>
                            </a:cubicBezTo>
                            <a:cubicBezTo>
                              <a:pt x="3320" y="553"/>
                              <a:pt x="4979" y="0"/>
                              <a:pt x="6637" y="0"/>
                            </a:cubicBezTo>
                            <a:lnTo>
                              <a:pt x="34557" y="2211"/>
                            </a:lnTo>
                            <a:cubicBezTo>
                              <a:pt x="157295" y="14098"/>
                              <a:pt x="281691" y="17139"/>
                              <a:pt x="404705" y="11057"/>
                            </a:cubicBezTo>
                            <a:lnTo>
                              <a:pt x="413275" y="10504"/>
                            </a:lnTo>
                            <a:cubicBezTo>
                              <a:pt x="416868" y="10504"/>
                              <a:pt x="419633" y="12992"/>
                              <a:pt x="419633" y="16309"/>
                            </a:cubicBezTo>
                            <a:cubicBezTo>
                              <a:pt x="419633" y="17692"/>
                              <a:pt x="420462" y="29026"/>
                              <a:pt x="419080" y="35937"/>
                            </a:cubicBezTo>
                            <a:cubicBezTo>
                              <a:pt x="414657" y="58328"/>
                              <a:pt x="398624" y="67450"/>
                              <a:pt x="386184" y="68832"/>
                            </a:cubicBezTo>
                            <a:cubicBezTo>
                              <a:pt x="345824" y="72703"/>
                              <a:pt x="302700" y="74085"/>
                              <a:pt x="260406" y="74085"/>
                            </a:cubicBezTo>
                            <a:close/>
                            <a:moveTo>
                              <a:pt x="12443" y="13269"/>
                            </a:moveTo>
                            <a:cubicBezTo>
                              <a:pt x="12719" y="32067"/>
                              <a:pt x="27094" y="47823"/>
                              <a:pt x="46168" y="50311"/>
                            </a:cubicBezTo>
                            <a:cubicBezTo>
                              <a:pt x="101731" y="57499"/>
                              <a:pt x="257641" y="68280"/>
                              <a:pt x="385355" y="56946"/>
                            </a:cubicBezTo>
                            <a:cubicBezTo>
                              <a:pt x="388395" y="56669"/>
                              <a:pt x="403047" y="54458"/>
                              <a:pt x="407193" y="34001"/>
                            </a:cubicBezTo>
                            <a:cubicBezTo>
                              <a:pt x="407746" y="31237"/>
                              <a:pt x="407746" y="27367"/>
                              <a:pt x="407746" y="23773"/>
                            </a:cubicBezTo>
                            <a:lnTo>
                              <a:pt x="405258" y="23773"/>
                            </a:lnTo>
                            <a:cubicBezTo>
                              <a:pt x="281691" y="29855"/>
                              <a:pt x="156466" y="26814"/>
                              <a:pt x="33452" y="14927"/>
                            </a:cubicBezTo>
                            <a:lnTo>
                              <a:pt x="12443" y="13269"/>
                            </a:lnTo>
                            <a:close/>
                          </a:path>
                        </a:pathLst>
                      </a:custGeom>
                      <a:solidFill>
                        <a:srgbClr val="000000"/>
                      </a:solidFill>
                      <a:ln w="2760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</a:endParaRPr>
                      </a:p>
                    </p:txBody>
                  </p:sp>
                </p:grpSp>
                <p:sp>
                  <p:nvSpPr>
                    <p:cNvPr id="196" name="Freeform: Shape 195">
                      <a:extLst>
                        <a:ext uri="{FF2B5EF4-FFF2-40B4-BE49-F238E27FC236}">
                          <a16:creationId xmlns:a16="http://schemas.microsoft.com/office/drawing/2014/main" id="{9BDB9F7E-7642-FF53-6BB6-3421897325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58194" y="6726805"/>
                      <a:ext cx="59571" cy="59640"/>
                    </a:xfrm>
                    <a:custGeom>
                      <a:avLst/>
                      <a:gdLst>
                        <a:gd name="connsiteX0" fmla="*/ 6289 w 59571"/>
                        <a:gd name="connsiteY0" fmla="*/ 59641 h 59640"/>
                        <a:gd name="connsiteX1" fmla="*/ 1866 w 59571"/>
                        <a:gd name="connsiteY1" fmla="*/ 57706 h 59640"/>
                        <a:gd name="connsiteX2" fmla="*/ 1866 w 59571"/>
                        <a:gd name="connsiteY2" fmla="*/ 48860 h 59640"/>
                        <a:gd name="connsiteX3" fmla="*/ 48860 w 59571"/>
                        <a:gd name="connsiteY3" fmla="*/ 1866 h 59640"/>
                        <a:gd name="connsiteX4" fmla="*/ 57706 w 59571"/>
                        <a:gd name="connsiteY4" fmla="*/ 1866 h 59640"/>
                        <a:gd name="connsiteX5" fmla="*/ 57706 w 59571"/>
                        <a:gd name="connsiteY5" fmla="*/ 10712 h 59640"/>
                        <a:gd name="connsiteX6" fmla="*/ 10712 w 59571"/>
                        <a:gd name="connsiteY6" fmla="*/ 57706 h 59640"/>
                        <a:gd name="connsiteX7" fmla="*/ 6289 w 59571"/>
                        <a:gd name="connsiteY7" fmla="*/ 59641 h 596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59571" h="59640">
                          <a:moveTo>
                            <a:pt x="6289" y="59641"/>
                          </a:moveTo>
                          <a:cubicBezTo>
                            <a:pt x="4630" y="59641"/>
                            <a:pt x="3248" y="59088"/>
                            <a:pt x="1866" y="57706"/>
                          </a:cubicBezTo>
                          <a:cubicBezTo>
                            <a:pt x="-622" y="55218"/>
                            <a:pt x="-622" y="51348"/>
                            <a:pt x="1866" y="48860"/>
                          </a:cubicBezTo>
                          <a:lnTo>
                            <a:pt x="48860" y="1866"/>
                          </a:lnTo>
                          <a:cubicBezTo>
                            <a:pt x="51348" y="-622"/>
                            <a:pt x="55218" y="-622"/>
                            <a:pt x="57706" y="1866"/>
                          </a:cubicBezTo>
                          <a:cubicBezTo>
                            <a:pt x="60194" y="4354"/>
                            <a:pt x="60194" y="8224"/>
                            <a:pt x="57706" y="10712"/>
                          </a:cubicBezTo>
                          <a:lnTo>
                            <a:pt x="10712" y="57706"/>
                          </a:lnTo>
                          <a:cubicBezTo>
                            <a:pt x="9606" y="59088"/>
                            <a:pt x="7947" y="59641"/>
                            <a:pt x="6289" y="5964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276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p:txBody>
                </p:sp>
                <p:sp>
                  <p:nvSpPr>
                    <p:cNvPr id="197" name="Freeform: Shape 196">
                      <a:extLst>
                        <a:ext uri="{FF2B5EF4-FFF2-40B4-BE49-F238E27FC236}">
                          <a16:creationId xmlns:a16="http://schemas.microsoft.com/office/drawing/2014/main" id="{ADED10C9-D9FB-073B-C036-7B9EDEE1E8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04323" y="6740038"/>
                      <a:ext cx="49968" cy="51384"/>
                    </a:xfrm>
                    <a:custGeom>
                      <a:avLst/>
                      <a:gdLst>
                        <a:gd name="connsiteX0" fmla="*/ 6325 w 49968"/>
                        <a:gd name="connsiteY0" fmla="*/ 51384 h 51384"/>
                        <a:gd name="connsiteX1" fmla="*/ 1902 w 49968"/>
                        <a:gd name="connsiteY1" fmla="*/ 49726 h 51384"/>
                        <a:gd name="connsiteX2" fmla="*/ 1626 w 49968"/>
                        <a:gd name="connsiteY2" fmla="*/ 40879 h 51384"/>
                        <a:gd name="connsiteX3" fmla="*/ 39221 w 49968"/>
                        <a:gd name="connsiteY3" fmla="*/ 1902 h 51384"/>
                        <a:gd name="connsiteX4" fmla="*/ 48067 w 49968"/>
                        <a:gd name="connsiteY4" fmla="*/ 1626 h 51384"/>
                        <a:gd name="connsiteX5" fmla="*/ 48343 w 49968"/>
                        <a:gd name="connsiteY5" fmla="*/ 10472 h 51384"/>
                        <a:gd name="connsiteX6" fmla="*/ 10748 w 49968"/>
                        <a:gd name="connsiteY6" fmla="*/ 49449 h 51384"/>
                        <a:gd name="connsiteX7" fmla="*/ 6325 w 49968"/>
                        <a:gd name="connsiteY7" fmla="*/ 51384 h 513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9968" h="51384">
                          <a:moveTo>
                            <a:pt x="6325" y="51384"/>
                          </a:moveTo>
                          <a:cubicBezTo>
                            <a:pt x="4666" y="51384"/>
                            <a:pt x="3284" y="50831"/>
                            <a:pt x="1902" y="49726"/>
                          </a:cubicBezTo>
                          <a:cubicBezTo>
                            <a:pt x="-586" y="47238"/>
                            <a:pt x="-586" y="43367"/>
                            <a:pt x="1626" y="40879"/>
                          </a:cubicBezTo>
                          <a:lnTo>
                            <a:pt x="39221" y="1902"/>
                          </a:lnTo>
                          <a:cubicBezTo>
                            <a:pt x="41709" y="-586"/>
                            <a:pt x="45579" y="-586"/>
                            <a:pt x="48067" y="1626"/>
                          </a:cubicBezTo>
                          <a:cubicBezTo>
                            <a:pt x="50555" y="4114"/>
                            <a:pt x="50555" y="7984"/>
                            <a:pt x="48343" y="10472"/>
                          </a:cubicBezTo>
                          <a:lnTo>
                            <a:pt x="10748" y="49449"/>
                          </a:lnTo>
                          <a:cubicBezTo>
                            <a:pt x="9642" y="50555"/>
                            <a:pt x="7984" y="51384"/>
                            <a:pt x="6325" y="51384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276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</a:endParaRPr>
                    </a:p>
                  </p:txBody>
                </p:sp>
              </p:grpSp>
            </p:grpSp>
            <p:sp>
              <p:nvSpPr>
                <p:cNvPr id="198" name="Freeform: Shape 197">
                  <a:extLst>
                    <a:ext uri="{FF2B5EF4-FFF2-40B4-BE49-F238E27FC236}">
                      <a16:creationId xmlns:a16="http://schemas.microsoft.com/office/drawing/2014/main" id="{460CA57E-FD4A-9A46-4A78-3EB35A50D2F8}"/>
                    </a:ext>
                  </a:extLst>
                </p:cNvPr>
                <p:cNvSpPr/>
                <p:nvPr/>
              </p:nvSpPr>
              <p:spPr>
                <a:xfrm>
                  <a:off x="5083138" y="5557599"/>
                  <a:ext cx="910859" cy="1068527"/>
                </a:xfrm>
                <a:custGeom>
                  <a:avLst/>
                  <a:gdLst>
                    <a:gd name="connsiteX0" fmla="*/ 0 w 910859"/>
                    <a:gd name="connsiteY0" fmla="*/ 358074 h 1068527"/>
                    <a:gd name="connsiteX1" fmla="*/ 597931 w 910859"/>
                    <a:gd name="connsiteY1" fmla="*/ 278737 h 1068527"/>
                    <a:gd name="connsiteX2" fmla="*/ 611200 w 910859"/>
                    <a:gd name="connsiteY2" fmla="*/ 293111 h 1068527"/>
                    <a:gd name="connsiteX3" fmla="*/ 528269 w 910859"/>
                    <a:gd name="connsiteY3" fmla="*/ 440728 h 1068527"/>
                    <a:gd name="connsiteX4" fmla="*/ 419906 w 910859"/>
                    <a:gd name="connsiteY4" fmla="*/ 1042806 h 1068527"/>
                    <a:gd name="connsiteX5" fmla="*/ 437875 w 910859"/>
                    <a:gd name="connsiteY5" fmla="*/ 1064644 h 1068527"/>
                    <a:gd name="connsiteX6" fmla="*/ 556466 w 910859"/>
                    <a:gd name="connsiteY6" fmla="*/ 1068515 h 1068527"/>
                    <a:gd name="connsiteX7" fmla="*/ 574157 w 910859"/>
                    <a:gd name="connsiteY7" fmla="*/ 1057733 h 1068527"/>
                    <a:gd name="connsiteX8" fmla="*/ 910580 w 910859"/>
                    <a:gd name="connsiteY8" fmla="*/ 139136 h 1068527"/>
                    <a:gd name="connsiteX9" fmla="*/ 645478 w 910859"/>
                    <a:gd name="connsiteY9" fmla="*/ 918 h 1068527"/>
                    <a:gd name="connsiteX10" fmla="*/ 21286 w 910859"/>
                    <a:gd name="connsiteY10" fmla="*/ 9488 h 1068527"/>
                    <a:gd name="connsiteX11" fmla="*/ 0 w 910859"/>
                    <a:gd name="connsiteY11" fmla="*/ 358074 h 1068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10859" h="1068527">
                      <a:moveTo>
                        <a:pt x="0" y="358074"/>
                      </a:moveTo>
                      <a:cubicBezTo>
                        <a:pt x="0" y="358074"/>
                        <a:pt x="289705" y="444322"/>
                        <a:pt x="597931" y="278737"/>
                      </a:cubicBezTo>
                      <a:cubicBezTo>
                        <a:pt x="607053" y="273761"/>
                        <a:pt x="616729" y="284265"/>
                        <a:pt x="611200" y="293111"/>
                      </a:cubicBezTo>
                      <a:cubicBezTo>
                        <a:pt x="595719" y="317714"/>
                        <a:pt x="551213" y="377977"/>
                        <a:pt x="528269" y="440728"/>
                      </a:cubicBezTo>
                      <a:cubicBezTo>
                        <a:pt x="499796" y="518130"/>
                        <a:pt x="439533" y="918133"/>
                        <a:pt x="419906" y="1042806"/>
                      </a:cubicBezTo>
                      <a:cubicBezTo>
                        <a:pt x="418248" y="1054140"/>
                        <a:pt x="426541" y="1064368"/>
                        <a:pt x="437875" y="1064644"/>
                      </a:cubicBezTo>
                      <a:lnTo>
                        <a:pt x="556466" y="1068515"/>
                      </a:lnTo>
                      <a:cubicBezTo>
                        <a:pt x="563929" y="1068791"/>
                        <a:pt x="570840" y="1064644"/>
                        <a:pt x="574157" y="1057733"/>
                      </a:cubicBezTo>
                      <a:cubicBezTo>
                        <a:pt x="617005" y="968721"/>
                        <a:pt x="921361" y="269614"/>
                        <a:pt x="910580" y="139136"/>
                      </a:cubicBezTo>
                      <a:cubicBezTo>
                        <a:pt x="898970" y="-2123"/>
                        <a:pt x="712652" y="5065"/>
                        <a:pt x="645478" y="918"/>
                      </a:cubicBezTo>
                      <a:cubicBezTo>
                        <a:pt x="575816" y="-3505"/>
                        <a:pt x="21286" y="9488"/>
                        <a:pt x="21286" y="9488"/>
                      </a:cubicBezTo>
                      <a:lnTo>
                        <a:pt x="0" y="3580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27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</p:grpSp>
          <p:grpSp>
            <p:nvGrpSpPr>
              <p:cNvPr id="199" name="Graphic 137">
                <a:extLst>
                  <a:ext uri="{FF2B5EF4-FFF2-40B4-BE49-F238E27FC236}">
                    <a16:creationId xmlns:a16="http://schemas.microsoft.com/office/drawing/2014/main" id="{207CE227-E456-C8A0-450F-A8CB2893DE3C}"/>
                  </a:ext>
                </a:extLst>
              </p:cNvPr>
              <p:cNvGrpSpPr/>
              <p:nvPr/>
            </p:nvGrpSpPr>
            <p:grpSpPr>
              <a:xfrm>
                <a:off x="4212002" y="4467557"/>
                <a:ext cx="2225683" cy="1454473"/>
                <a:chOff x="4212002" y="4467557"/>
                <a:chExt cx="2225683" cy="1454473"/>
              </a:xfrm>
            </p:grpSpPr>
            <p:grpSp>
              <p:nvGrpSpPr>
                <p:cNvPr id="200" name="Graphic 137">
                  <a:extLst>
                    <a:ext uri="{FF2B5EF4-FFF2-40B4-BE49-F238E27FC236}">
                      <a16:creationId xmlns:a16="http://schemas.microsoft.com/office/drawing/2014/main" id="{1AD43394-39E2-5021-EED2-4416F06C2AE8}"/>
                    </a:ext>
                  </a:extLst>
                </p:cNvPr>
                <p:cNvGrpSpPr/>
                <p:nvPr/>
              </p:nvGrpSpPr>
              <p:grpSpPr>
                <a:xfrm>
                  <a:off x="4212002" y="5585919"/>
                  <a:ext cx="239704" cy="336111"/>
                  <a:chOff x="4212002" y="5585919"/>
                  <a:chExt cx="239704" cy="336111"/>
                </a:xfrm>
              </p:grpSpPr>
              <p:sp>
                <p:nvSpPr>
                  <p:cNvPr id="201" name="Freeform: Shape 200">
                    <a:extLst>
                      <a:ext uri="{FF2B5EF4-FFF2-40B4-BE49-F238E27FC236}">
                        <a16:creationId xmlns:a16="http://schemas.microsoft.com/office/drawing/2014/main" id="{B2DD8C26-BE52-90B4-983A-C52BC5759F7F}"/>
                      </a:ext>
                    </a:extLst>
                  </p:cNvPr>
                  <p:cNvSpPr/>
                  <p:nvPr/>
                </p:nvSpPr>
                <p:spPr>
                  <a:xfrm>
                    <a:off x="4218329" y="5592242"/>
                    <a:ext cx="227347" cy="323668"/>
                  </a:xfrm>
                  <a:custGeom>
                    <a:avLst/>
                    <a:gdLst>
                      <a:gd name="connsiteX0" fmla="*/ 55128 w 227347"/>
                      <a:gd name="connsiteY0" fmla="*/ 137942 h 323668"/>
                      <a:gd name="connsiteX1" fmla="*/ 87747 w 227347"/>
                      <a:gd name="connsiteY1" fmla="*/ 102834 h 323668"/>
                      <a:gd name="connsiteX2" fmla="*/ 147181 w 227347"/>
                      <a:gd name="connsiteY2" fmla="*/ 0 h 323668"/>
                      <a:gd name="connsiteX3" fmla="*/ 227347 w 227347"/>
                      <a:gd name="connsiteY3" fmla="*/ 22668 h 323668"/>
                      <a:gd name="connsiteX4" fmla="*/ 198875 w 227347"/>
                      <a:gd name="connsiteY4" fmla="*/ 120803 h 323668"/>
                      <a:gd name="connsiteX5" fmla="*/ 169296 w 227347"/>
                      <a:gd name="connsiteY5" fmla="*/ 262062 h 323668"/>
                      <a:gd name="connsiteX6" fmla="*/ 149116 w 227347"/>
                      <a:gd name="connsiteY6" fmla="*/ 267867 h 323668"/>
                      <a:gd name="connsiteX7" fmla="*/ 143034 w 227347"/>
                      <a:gd name="connsiteY7" fmla="*/ 238565 h 323668"/>
                      <a:gd name="connsiteX8" fmla="*/ 159068 w 227347"/>
                      <a:gd name="connsiteY8" fmla="*/ 208986 h 323668"/>
                      <a:gd name="connsiteX9" fmla="*/ 155474 w 227347"/>
                      <a:gd name="connsiteY9" fmla="*/ 203733 h 323668"/>
                      <a:gd name="connsiteX10" fmla="*/ 89406 w 227347"/>
                      <a:gd name="connsiteY10" fmla="*/ 247410 h 323668"/>
                      <a:gd name="connsiteX11" fmla="*/ 11727 w 227347"/>
                      <a:gd name="connsiteY11" fmla="*/ 322601 h 323668"/>
                      <a:gd name="connsiteX12" fmla="*/ 55128 w 227347"/>
                      <a:gd name="connsiteY12" fmla="*/ 137942 h 323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27347" h="323668">
                        <a:moveTo>
                          <a:pt x="55128" y="137942"/>
                        </a:moveTo>
                        <a:cubicBezTo>
                          <a:pt x="64803" y="126608"/>
                          <a:pt x="76966" y="113339"/>
                          <a:pt x="87747" y="102834"/>
                        </a:cubicBezTo>
                        <a:cubicBezTo>
                          <a:pt x="101569" y="89289"/>
                          <a:pt x="147181" y="0"/>
                          <a:pt x="147181" y="0"/>
                        </a:cubicBezTo>
                        <a:lnTo>
                          <a:pt x="227347" y="22668"/>
                        </a:lnTo>
                        <a:cubicBezTo>
                          <a:pt x="227347" y="22668"/>
                          <a:pt x="189752" y="88183"/>
                          <a:pt x="198875" y="120803"/>
                        </a:cubicBezTo>
                        <a:cubicBezTo>
                          <a:pt x="207168" y="151211"/>
                          <a:pt x="213802" y="215344"/>
                          <a:pt x="169296" y="262062"/>
                        </a:cubicBezTo>
                        <a:cubicBezTo>
                          <a:pt x="164320" y="267314"/>
                          <a:pt x="152986" y="268973"/>
                          <a:pt x="149116" y="267867"/>
                        </a:cubicBezTo>
                        <a:cubicBezTo>
                          <a:pt x="137506" y="265102"/>
                          <a:pt x="137229" y="249069"/>
                          <a:pt x="143034" y="238565"/>
                        </a:cubicBezTo>
                        <a:lnTo>
                          <a:pt x="159068" y="208986"/>
                        </a:lnTo>
                        <a:cubicBezTo>
                          <a:pt x="160450" y="206498"/>
                          <a:pt x="158238" y="203181"/>
                          <a:pt x="155474" y="203733"/>
                        </a:cubicBezTo>
                        <a:cubicBezTo>
                          <a:pt x="143311" y="205392"/>
                          <a:pt x="117050" y="213132"/>
                          <a:pt x="89406" y="247410"/>
                        </a:cubicBezTo>
                        <a:cubicBezTo>
                          <a:pt x="68120" y="273672"/>
                          <a:pt x="25826" y="332276"/>
                          <a:pt x="11727" y="322601"/>
                        </a:cubicBezTo>
                        <a:cubicBezTo>
                          <a:pt x="-13705" y="305186"/>
                          <a:pt x="2881" y="200416"/>
                          <a:pt x="55128" y="137942"/>
                        </a:cubicBezTo>
                        <a:close/>
                      </a:path>
                    </a:pathLst>
                  </a:custGeom>
                  <a:solidFill>
                    <a:srgbClr val="F2F2F2"/>
                  </a:solidFill>
                  <a:ln w="27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  <p:sp>
                <p:nvSpPr>
                  <p:cNvPr id="202" name="Freeform: Shape 201">
                    <a:extLst>
                      <a:ext uri="{FF2B5EF4-FFF2-40B4-BE49-F238E27FC236}">
                        <a16:creationId xmlns:a16="http://schemas.microsoft.com/office/drawing/2014/main" id="{3B9012E2-39F8-7B09-DE0B-5929C311B96F}"/>
                      </a:ext>
                    </a:extLst>
                  </p:cNvPr>
                  <p:cNvSpPr/>
                  <p:nvPr/>
                </p:nvSpPr>
                <p:spPr>
                  <a:xfrm>
                    <a:off x="4212002" y="5585919"/>
                    <a:ext cx="239704" cy="336111"/>
                  </a:xfrm>
                  <a:custGeom>
                    <a:avLst/>
                    <a:gdLst>
                      <a:gd name="connsiteX0" fmla="*/ 21372 w 239704"/>
                      <a:gd name="connsiteY0" fmla="*/ 336111 h 336111"/>
                      <a:gd name="connsiteX1" fmla="*/ 14461 w 239704"/>
                      <a:gd name="connsiteY1" fmla="*/ 333899 h 336111"/>
                      <a:gd name="connsiteX2" fmla="*/ 916 w 239704"/>
                      <a:gd name="connsiteY2" fmla="*/ 306256 h 336111"/>
                      <a:gd name="connsiteX3" fmla="*/ 56479 w 239704"/>
                      <a:gd name="connsiteY3" fmla="*/ 140118 h 336111"/>
                      <a:gd name="connsiteX4" fmla="*/ 89375 w 239704"/>
                      <a:gd name="connsiteY4" fmla="*/ 104457 h 336111"/>
                      <a:gd name="connsiteX5" fmla="*/ 147703 w 239704"/>
                      <a:gd name="connsiteY5" fmla="*/ 3282 h 336111"/>
                      <a:gd name="connsiteX6" fmla="*/ 154891 w 239704"/>
                      <a:gd name="connsiteY6" fmla="*/ 241 h 336111"/>
                      <a:gd name="connsiteX7" fmla="*/ 235057 w 239704"/>
                      <a:gd name="connsiteY7" fmla="*/ 22909 h 336111"/>
                      <a:gd name="connsiteX8" fmla="*/ 239204 w 239704"/>
                      <a:gd name="connsiteY8" fmla="*/ 26503 h 336111"/>
                      <a:gd name="connsiteX9" fmla="*/ 238927 w 239704"/>
                      <a:gd name="connsiteY9" fmla="*/ 32031 h 336111"/>
                      <a:gd name="connsiteX10" fmla="*/ 211007 w 239704"/>
                      <a:gd name="connsiteY10" fmla="*/ 125467 h 336111"/>
                      <a:gd name="connsiteX11" fmla="*/ 180046 w 239704"/>
                      <a:gd name="connsiteY11" fmla="*/ 272807 h 336111"/>
                      <a:gd name="connsiteX12" fmla="*/ 154061 w 239704"/>
                      <a:gd name="connsiteY12" fmla="*/ 280547 h 336111"/>
                      <a:gd name="connsiteX13" fmla="*/ 141622 w 239704"/>
                      <a:gd name="connsiteY13" fmla="*/ 270043 h 336111"/>
                      <a:gd name="connsiteX14" fmla="*/ 143833 w 239704"/>
                      <a:gd name="connsiteY14" fmla="*/ 242123 h 336111"/>
                      <a:gd name="connsiteX15" fmla="*/ 157379 w 239704"/>
                      <a:gd name="connsiteY15" fmla="*/ 217244 h 336111"/>
                      <a:gd name="connsiteX16" fmla="*/ 100433 w 239704"/>
                      <a:gd name="connsiteY16" fmla="*/ 257603 h 336111"/>
                      <a:gd name="connsiteX17" fmla="*/ 89652 w 239704"/>
                      <a:gd name="connsiteY17" fmla="*/ 271149 h 336111"/>
                      <a:gd name="connsiteX18" fmla="*/ 21372 w 239704"/>
                      <a:gd name="connsiteY18" fmla="*/ 336111 h 336111"/>
                      <a:gd name="connsiteX19" fmla="*/ 156826 w 239704"/>
                      <a:gd name="connsiteY19" fmla="*/ 13786 h 336111"/>
                      <a:gd name="connsiteX20" fmla="*/ 98498 w 239704"/>
                      <a:gd name="connsiteY20" fmla="*/ 113580 h 336111"/>
                      <a:gd name="connsiteX21" fmla="*/ 66431 w 239704"/>
                      <a:gd name="connsiteY21" fmla="*/ 148411 h 336111"/>
                      <a:gd name="connsiteX22" fmla="*/ 66431 w 239704"/>
                      <a:gd name="connsiteY22" fmla="*/ 148411 h 336111"/>
                      <a:gd name="connsiteX23" fmla="*/ 13355 w 239704"/>
                      <a:gd name="connsiteY23" fmla="*/ 304597 h 336111"/>
                      <a:gd name="connsiteX24" fmla="*/ 21648 w 239704"/>
                      <a:gd name="connsiteY24" fmla="*/ 323671 h 336111"/>
                      <a:gd name="connsiteX25" fmla="*/ 80253 w 239704"/>
                      <a:gd name="connsiteY25" fmla="*/ 263408 h 336111"/>
                      <a:gd name="connsiteX26" fmla="*/ 91034 w 239704"/>
                      <a:gd name="connsiteY26" fmla="*/ 249586 h 336111"/>
                      <a:gd name="connsiteX27" fmla="*/ 161249 w 239704"/>
                      <a:gd name="connsiteY27" fmla="*/ 203698 h 336111"/>
                      <a:gd name="connsiteX28" fmla="*/ 170647 w 239704"/>
                      <a:gd name="connsiteY28" fmla="*/ 207845 h 336111"/>
                      <a:gd name="connsiteX29" fmla="*/ 171200 w 239704"/>
                      <a:gd name="connsiteY29" fmla="*/ 218073 h 336111"/>
                      <a:gd name="connsiteX30" fmla="*/ 154891 w 239704"/>
                      <a:gd name="connsiteY30" fmla="*/ 247928 h 336111"/>
                      <a:gd name="connsiteX31" fmla="*/ 152956 w 239704"/>
                      <a:gd name="connsiteY31" fmla="*/ 264790 h 336111"/>
                      <a:gd name="connsiteX32" fmla="*/ 156826 w 239704"/>
                      <a:gd name="connsiteY32" fmla="*/ 268108 h 336111"/>
                      <a:gd name="connsiteX33" fmla="*/ 171200 w 239704"/>
                      <a:gd name="connsiteY33" fmla="*/ 263961 h 336111"/>
                      <a:gd name="connsiteX34" fmla="*/ 199120 w 239704"/>
                      <a:gd name="connsiteY34" fmla="*/ 128507 h 336111"/>
                      <a:gd name="connsiteX35" fmla="*/ 224552 w 239704"/>
                      <a:gd name="connsiteY35" fmla="*/ 32584 h 336111"/>
                      <a:gd name="connsiteX36" fmla="*/ 156826 w 239704"/>
                      <a:gd name="connsiteY36" fmla="*/ 13786 h 336111"/>
                      <a:gd name="connsiteX37" fmla="*/ 61455 w 239704"/>
                      <a:gd name="connsiteY37" fmla="*/ 144264 h 336111"/>
                      <a:gd name="connsiteX38" fmla="*/ 61455 w 239704"/>
                      <a:gd name="connsiteY38" fmla="*/ 144264 h 336111"/>
                      <a:gd name="connsiteX39" fmla="*/ 61455 w 239704"/>
                      <a:gd name="connsiteY39" fmla="*/ 144264 h 3361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</a:cxnLst>
                    <a:rect l="l" t="t" r="r" b="b"/>
                    <a:pathLst>
                      <a:path w="239704" h="336111">
                        <a:moveTo>
                          <a:pt x="21372" y="336111"/>
                        </a:moveTo>
                        <a:cubicBezTo>
                          <a:pt x="18884" y="336111"/>
                          <a:pt x="16396" y="335282"/>
                          <a:pt x="14461" y="333899"/>
                        </a:cubicBezTo>
                        <a:cubicBezTo>
                          <a:pt x="7274" y="329200"/>
                          <a:pt x="2851" y="319801"/>
                          <a:pt x="916" y="306256"/>
                        </a:cubicBezTo>
                        <a:cubicBezTo>
                          <a:pt x="-4613" y="265067"/>
                          <a:pt x="15014" y="189876"/>
                          <a:pt x="56479" y="140118"/>
                        </a:cubicBezTo>
                        <a:cubicBezTo>
                          <a:pt x="66155" y="128784"/>
                          <a:pt x="78318" y="115239"/>
                          <a:pt x="89375" y="104457"/>
                        </a:cubicBezTo>
                        <a:cubicBezTo>
                          <a:pt x="100156" y="93953"/>
                          <a:pt x="135264" y="27885"/>
                          <a:pt x="147703" y="3282"/>
                        </a:cubicBezTo>
                        <a:cubicBezTo>
                          <a:pt x="149085" y="794"/>
                          <a:pt x="152126" y="-588"/>
                          <a:pt x="154891" y="241"/>
                        </a:cubicBezTo>
                        <a:lnTo>
                          <a:pt x="235057" y="22909"/>
                        </a:lnTo>
                        <a:cubicBezTo>
                          <a:pt x="236992" y="23462"/>
                          <a:pt x="238374" y="24844"/>
                          <a:pt x="239204" y="26503"/>
                        </a:cubicBezTo>
                        <a:cubicBezTo>
                          <a:pt x="240033" y="28161"/>
                          <a:pt x="239756" y="30373"/>
                          <a:pt x="238927" y="32031"/>
                        </a:cubicBezTo>
                        <a:cubicBezTo>
                          <a:pt x="228975" y="49723"/>
                          <a:pt x="204373" y="100864"/>
                          <a:pt x="211007" y="125467"/>
                        </a:cubicBezTo>
                        <a:cubicBezTo>
                          <a:pt x="215154" y="140394"/>
                          <a:pt x="232846" y="217244"/>
                          <a:pt x="180046" y="272807"/>
                        </a:cubicBezTo>
                        <a:cubicBezTo>
                          <a:pt x="173135" y="280271"/>
                          <a:pt x="159314" y="281653"/>
                          <a:pt x="154061" y="280547"/>
                        </a:cubicBezTo>
                        <a:cubicBezTo>
                          <a:pt x="148533" y="279165"/>
                          <a:pt x="144110" y="275572"/>
                          <a:pt x="141622" y="270043"/>
                        </a:cubicBezTo>
                        <a:cubicBezTo>
                          <a:pt x="138028" y="262303"/>
                          <a:pt x="139134" y="250969"/>
                          <a:pt x="143833" y="242123"/>
                        </a:cubicBezTo>
                        <a:lnTo>
                          <a:pt x="157379" y="217244"/>
                        </a:lnTo>
                        <a:cubicBezTo>
                          <a:pt x="145492" y="220284"/>
                          <a:pt x="123377" y="229130"/>
                          <a:pt x="100433" y="257603"/>
                        </a:cubicBezTo>
                        <a:cubicBezTo>
                          <a:pt x="97392" y="261473"/>
                          <a:pt x="93522" y="266173"/>
                          <a:pt x="89652" y="271149"/>
                        </a:cubicBezTo>
                        <a:cubicBezTo>
                          <a:pt x="60350" y="308744"/>
                          <a:pt x="37405" y="336111"/>
                          <a:pt x="21372" y="336111"/>
                        </a:cubicBezTo>
                        <a:close/>
                        <a:moveTo>
                          <a:pt x="156826" y="13786"/>
                        </a:moveTo>
                        <a:cubicBezTo>
                          <a:pt x="146598" y="33414"/>
                          <a:pt x="111214" y="101140"/>
                          <a:pt x="98498" y="113580"/>
                        </a:cubicBezTo>
                        <a:cubicBezTo>
                          <a:pt x="87993" y="124085"/>
                          <a:pt x="75553" y="137353"/>
                          <a:pt x="66431" y="148411"/>
                        </a:cubicBezTo>
                        <a:cubicBezTo>
                          <a:pt x="66431" y="148411"/>
                          <a:pt x="66431" y="148411"/>
                          <a:pt x="66431" y="148411"/>
                        </a:cubicBezTo>
                        <a:cubicBezTo>
                          <a:pt x="28007" y="193746"/>
                          <a:pt x="8103" y="265896"/>
                          <a:pt x="13355" y="304597"/>
                        </a:cubicBezTo>
                        <a:cubicBezTo>
                          <a:pt x="14738" y="314273"/>
                          <a:pt x="17502" y="320907"/>
                          <a:pt x="21648" y="323671"/>
                        </a:cubicBezTo>
                        <a:cubicBezTo>
                          <a:pt x="30771" y="326159"/>
                          <a:pt x="66708" y="280547"/>
                          <a:pt x="80253" y="263408"/>
                        </a:cubicBezTo>
                        <a:cubicBezTo>
                          <a:pt x="84123" y="258432"/>
                          <a:pt x="87993" y="253733"/>
                          <a:pt x="91034" y="249586"/>
                        </a:cubicBezTo>
                        <a:cubicBezTo>
                          <a:pt x="119507" y="214203"/>
                          <a:pt x="147150" y="205633"/>
                          <a:pt x="161249" y="203698"/>
                        </a:cubicBezTo>
                        <a:cubicBezTo>
                          <a:pt x="164842" y="203145"/>
                          <a:pt x="168436" y="204804"/>
                          <a:pt x="170647" y="207845"/>
                        </a:cubicBezTo>
                        <a:cubicBezTo>
                          <a:pt x="172859" y="210885"/>
                          <a:pt x="172859" y="214756"/>
                          <a:pt x="171200" y="218073"/>
                        </a:cubicBezTo>
                        <a:lnTo>
                          <a:pt x="154891" y="247928"/>
                        </a:lnTo>
                        <a:cubicBezTo>
                          <a:pt x="151850" y="253457"/>
                          <a:pt x="151021" y="260644"/>
                          <a:pt x="152956" y="264790"/>
                        </a:cubicBezTo>
                        <a:cubicBezTo>
                          <a:pt x="153785" y="266726"/>
                          <a:pt x="155167" y="267831"/>
                          <a:pt x="156826" y="268108"/>
                        </a:cubicBezTo>
                        <a:cubicBezTo>
                          <a:pt x="159314" y="268661"/>
                          <a:pt x="167883" y="267278"/>
                          <a:pt x="171200" y="263961"/>
                        </a:cubicBezTo>
                        <a:cubicBezTo>
                          <a:pt x="219577" y="213373"/>
                          <a:pt x="202990" y="142329"/>
                          <a:pt x="199120" y="128507"/>
                        </a:cubicBezTo>
                        <a:cubicBezTo>
                          <a:pt x="191380" y="100035"/>
                          <a:pt x="214877" y="50829"/>
                          <a:pt x="224552" y="32584"/>
                        </a:cubicBezTo>
                        <a:lnTo>
                          <a:pt x="156826" y="13786"/>
                        </a:lnTo>
                        <a:close/>
                        <a:moveTo>
                          <a:pt x="61455" y="144264"/>
                        </a:moveTo>
                        <a:lnTo>
                          <a:pt x="61455" y="144264"/>
                        </a:lnTo>
                        <a:lnTo>
                          <a:pt x="61455" y="14426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27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</p:grpSp>
            <p:grpSp>
              <p:nvGrpSpPr>
                <p:cNvPr id="203" name="Graphic 137">
                  <a:extLst>
                    <a:ext uri="{FF2B5EF4-FFF2-40B4-BE49-F238E27FC236}">
                      <a16:creationId xmlns:a16="http://schemas.microsoft.com/office/drawing/2014/main" id="{E07B951A-0504-7F37-B4AA-246EC66C1058}"/>
                    </a:ext>
                  </a:extLst>
                </p:cNvPr>
                <p:cNvGrpSpPr/>
                <p:nvPr/>
              </p:nvGrpSpPr>
              <p:grpSpPr>
                <a:xfrm>
                  <a:off x="4321740" y="4615367"/>
                  <a:ext cx="1882657" cy="1062570"/>
                  <a:chOff x="4321740" y="4615367"/>
                  <a:chExt cx="1882657" cy="1062570"/>
                </a:xfrm>
              </p:grpSpPr>
              <p:sp>
                <p:nvSpPr>
                  <p:cNvPr id="204" name="Freeform: Shape 203">
                    <a:extLst>
                      <a:ext uri="{FF2B5EF4-FFF2-40B4-BE49-F238E27FC236}">
                        <a16:creationId xmlns:a16="http://schemas.microsoft.com/office/drawing/2014/main" id="{E735C430-7588-6F3F-2993-9F8E07EC85A4}"/>
                      </a:ext>
                    </a:extLst>
                  </p:cNvPr>
                  <p:cNvSpPr/>
                  <p:nvPr/>
                </p:nvSpPr>
                <p:spPr>
                  <a:xfrm>
                    <a:off x="4328202" y="4621284"/>
                    <a:ext cx="1870172" cy="1050544"/>
                  </a:xfrm>
                  <a:custGeom>
                    <a:avLst/>
                    <a:gdLst>
                      <a:gd name="connsiteX0" fmla="*/ 1866761 w 1870172"/>
                      <a:gd name="connsiteY0" fmla="*/ 101290 h 1050544"/>
                      <a:gd name="connsiteX1" fmla="*/ 1814791 w 1870172"/>
                      <a:gd name="connsiteY1" fmla="*/ 14213 h 1050544"/>
                      <a:gd name="connsiteX2" fmla="*/ 1766139 w 1870172"/>
                      <a:gd name="connsiteY2" fmla="*/ 5367 h 1050544"/>
                      <a:gd name="connsiteX3" fmla="*/ 1114026 w 1870172"/>
                      <a:gd name="connsiteY3" fmla="*/ 123129 h 1050544"/>
                      <a:gd name="connsiteX4" fmla="*/ 840355 w 1870172"/>
                      <a:gd name="connsiteY4" fmla="*/ 84704 h 1050544"/>
                      <a:gd name="connsiteX5" fmla="*/ 370690 w 1870172"/>
                      <a:gd name="connsiteY5" fmla="*/ 289544 h 1050544"/>
                      <a:gd name="connsiteX6" fmla="*/ 1095 w 1870172"/>
                      <a:gd name="connsiteY6" fmla="*/ 979252 h 1050544"/>
                      <a:gd name="connsiteX7" fmla="*/ 11600 w 1870172"/>
                      <a:gd name="connsiteY7" fmla="*/ 1005237 h 1050544"/>
                      <a:gd name="connsiteX8" fmla="*/ 93978 w 1870172"/>
                      <a:gd name="connsiteY8" fmla="*/ 1048084 h 1050544"/>
                      <a:gd name="connsiteX9" fmla="*/ 122727 w 1870172"/>
                      <a:gd name="connsiteY9" fmla="*/ 1039238 h 1050544"/>
                      <a:gd name="connsiteX10" fmla="*/ 536552 w 1870172"/>
                      <a:gd name="connsiteY10" fmla="*/ 524514 h 1050544"/>
                      <a:gd name="connsiteX11" fmla="*/ 570830 w 1870172"/>
                      <a:gd name="connsiteY11" fmla="*/ 541100 h 1050544"/>
                      <a:gd name="connsiteX12" fmla="*/ 527429 w 1870172"/>
                      <a:gd name="connsiteY12" fmla="*/ 951055 h 1050544"/>
                      <a:gd name="connsiteX13" fmla="*/ 564472 w 1870172"/>
                      <a:gd name="connsiteY13" fmla="*/ 998326 h 1050544"/>
                      <a:gd name="connsiteX14" fmla="*/ 647679 w 1870172"/>
                      <a:gd name="connsiteY14" fmla="*/ 1013806 h 1050544"/>
                      <a:gd name="connsiteX15" fmla="*/ 988801 w 1870172"/>
                      <a:gd name="connsiteY15" fmla="*/ 988650 h 1050544"/>
                      <a:gd name="connsiteX16" fmla="*/ 1018932 w 1870172"/>
                      <a:gd name="connsiteY16" fmla="*/ 945250 h 1050544"/>
                      <a:gd name="connsiteX17" fmla="*/ 1205250 w 1870172"/>
                      <a:gd name="connsiteY17" fmla="*/ 487195 h 1050544"/>
                      <a:gd name="connsiteX18" fmla="*/ 1268278 w 1870172"/>
                      <a:gd name="connsiteY18" fmla="*/ 449600 h 1050544"/>
                      <a:gd name="connsiteX19" fmla="*/ 1865656 w 1870172"/>
                      <a:gd name="connsiteY19" fmla="*/ 128934 h 1050544"/>
                      <a:gd name="connsiteX20" fmla="*/ 1866761 w 1870172"/>
                      <a:gd name="connsiteY20" fmla="*/ 101290 h 10505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870172" h="1050544">
                        <a:moveTo>
                          <a:pt x="1866761" y="101290"/>
                        </a:moveTo>
                        <a:lnTo>
                          <a:pt x="1814791" y="14213"/>
                        </a:lnTo>
                        <a:cubicBezTo>
                          <a:pt x="1806222" y="-162"/>
                          <a:pt x="1779408" y="-4585"/>
                          <a:pt x="1766139" y="5367"/>
                        </a:cubicBezTo>
                        <a:cubicBezTo>
                          <a:pt x="1473393" y="223475"/>
                          <a:pt x="1162126" y="134463"/>
                          <a:pt x="1114026" y="123129"/>
                        </a:cubicBezTo>
                        <a:cubicBezTo>
                          <a:pt x="994606" y="94656"/>
                          <a:pt x="934619" y="90509"/>
                          <a:pt x="840355" y="84704"/>
                        </a:cubicBezTo>
                        <a:cubicBezTo>
                          <a:pt x="702413" y="76411"/>
                          <a:pt x="504209" y="156025"/>
                          <a:pt x="370690" y="289544"/>
                        </a:cubicBezTo>
                        <a:cubicBezTo>
                          <a:pt x="264262" y="395695"/>
                          <a:pt x="83197" y="739858"/>
                          <a:pt x="1095" y="979252"/>
                        </a:cubicBezTo>
                        <a:cubicBezTo>
                          <a:pt x="-2222" y="989203"/>
                          <a:pt x="2201" y="1000261"/>
                          <a:pt x="11600" y="1005237"/>
                        </a:cubicBezTo>
                        <a:lnTo>
                          <a:pt x="93978" y="1048084"/>
                        </a:lnTo>
                        <a:cubicBezTo>
                          <a:pt x="104482" y="1053613"/>
                          <a:pt x="117198" y="1049466"/>
                          <a:pt x="122727" y="1039238"/>
                        </a:cubicBezTo>
                        <a:cubicBezTo>
                          <a:pt x="164745" y="960178"/>
                          <a:pt x="346364" y="632601"/>
                          <a:pt x="536552" y="524514"/>
                        </a:cubicBezTo>
                        <a:cubicBezTo>
                          <a:pt x="550650" y="516498"/>
                          <a:pt x="571659" y="525067"/>
                          <a:pt x="570830" y="541100"/>
                        </a:cubicBezTo>
                        <a:cubicBezTo>
                          <a:pt x="568342" y="591412"/>
                          <a:pt x="537104" y="778006"/>
                          <a:pt x="527429" y="951055"/>
                        </a:cubicBezTo>
                        <a:cubicBezTo>
                          <a:pt x="526047" y="973999"/>
                          <a:pt x="541804" y="994179"/>
                          <a:pt x="564472" y="998326"/>
                        </a:cubicBezTo>
                        <a:lnTo>
                          <a:pt x="647679" y="1013806"/>
                        </a:lnTo>
                        <a:cubicBezTo>
                          <a:pt x="792808" y="1047531"/>
                          <a:pt x="928814" y="1009936"/>
                          <a:pt x="988801" y="988650"/>
                        </a:cubicBezTo>
                        <a:cubicBezTo>
                          <a:pt x="1007046" y="982016"/>
                          <a:pt x="1015892" y="964324"/>
                          <a:pt x="1018932" y="945250"/>
                        </a:cubicBezTo>
                        <a:cubicBezTo>
                          <a:pt x="1023632" y="913183"/>
                          <a:pt x="1088041" y="656927"/>
                          <a:pt x="1205250" y="487195"/>
                        </a:cubicBezTo>
                        <a:cubicBezTo>
                          <a:pt x="1219901" y="465910"/>
                          <a:pt x="1242293" y="450982"/>
                          <a:pt x="1268278" y="449600"/>
                        </a:cubicBezTo>
                        <a:cubicBezTo>
                          <a:pt x="1373047" y="443518"/>
                          <a:pt x="1671045" y="401500"/>
                          <a:pt x="1865656" y="128934"/>
                        </a:cubicBezTo>
                        <a:cubicBezTo>
                          <a:pt x="1871184" y="120365"/>
                          <a:pt x="1871737" y="109860"/>
                          <a:pt x="1866761" y="101290"/>
                        </a:cubicBezTo>
                        <a:close/>
                      </a:path>
                    </a:pathLst>
                  </a:custGeom>
                  <a:solidFill>
                    <a:srgbClr val="F2F2F2"/>
                  </a:solidFill>
                  <a:ln w="27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  <p:sp>
                <p:nvSpPr>
                  <p:cNvPr id="205" name="Freeform: Shape 204">
                    <a:extLst>
                      <a:ext uri="{FF2B5EF4-FFF2-40B4-BE49-F238E27FC236}">
                        <a16:creationId xmlns:a16="http://schemas.microsoft.com/office/drawing/2014/main" id="{AA96FE44-67D2-1005-A336-075081B74AE7}"/>
                      </a:ext>
                    </a:extLst>
                  </p:cNvPr>
                  <p:cNvSpPr/>
                  <p:nvPr/>
                </p:nvSpPr>
                <p:spPr>
                  <a:xfrm>
                    <a:off x="4321740" y="4615367"/>
                    <a:ext cx="1882657" cy="1062570"/>
                  </a:xfrm>
                  <a:custGeom>
                    <a:avLst/>
                    <a:gdLst>
                      <a:gd name="connsiteX0" fmla="*/ 110116 w 1882657"/>
                      <a:gd name="connsiteY0" fmla="*/ 1062571 h 1062570"/>
                      <a:gd name="connsiteX1" fmla="*/ 97399 w 1882657"/>
                      <a:gd name="connsiteY1" fmla="*/ 1059530 h 1062570"/>
                      <a:gd name="connsiteX2" fmla="*/ 15022 w 1882657"/>
                      <a:gd name="connsiteY2" fmla="*/ 1016682 h 1062570"/>
                      <a:gd name="connsiteX3" fmla="*/ 1476 w 1882657"/>
                      <a:gd name="connsiteY3" fmla="*/ 983233 h 1062570"/>
                      <a:gd name="connsiteX4" fmla="*/ 372730 w 1882657"/>
                      <a:gd name="connsiteY4" fmla="*/ 291037 h 1062570"/>
                      <a:gd name="connsiteX5" fmla="*/ 847094 w 1882657"/>
                      <a:gd name="connsiteY5" fmla="*/ 84539 h 1062570"/>
                      <a:gd name="connsiteX6" fmla="*/ 1121871 w 1882657"/>
                      <a:gd name="connsiteY6" fmla="*/ 123241 h 1062570"/>
                      <a:gd name="connsiteX7" fmla="*/ 1128782 w 1882657"/>
                      <a:gd name="connsiteY7" fmla="*/ 124899 h 1062570"/>
                      <a:gd name="connsiteX8" fmla="*/ 1769008 w 1882657"/>
                      <a:gd name="connsiteY8" fmla="*/ 6585 h 1062570"/>
                      <a:gd name="connsiteX9" fmla="*/ 1801351 w 1882657"/>
                      <a:gd name="connsiteY9" fmla="*/ 1056 h 1062570"/>
                      <a:gd name="connsiteX10" fmla="*/ 1826783 w 1882657"/>
                      <a:gd name="connsiteY10" fmla="*/ 17366 h 1062570"/>
                      <a:gd name="connsiteX11" fmla="*/ 1878476 w 1882657"/>
                      <a:gd name="connsiteY11" fmla="*/ 104719 h 1062570"/>
                      <a:gd name="connsiteX12" fmla="*/ 1876818 w 1882657"/>
                      <a:gd name="connsiteY12" fmla="*/ 138445 h 1062570"/>
                      <a:gd name="connsiteX13" fmla="*/ 1275017 w 1882657"/>
                      <a:gd name="connsiteY13" fmla="*/ 461046 h 1062570"/>
                      <a:gd name="connsiteX14" fmla="*/ 1216689 w 1882657"/>
                      <a:gd name="connsiteY14" fmla="*/ 496153 h 1062570"/>
                      <a:gd name="connsiteX15" fmla="*/ 1031200 w 1882657"/>
                      <a:gd name="connsiteY15" fmla="*/ 951443 h 1062570"/>
                      <a:gd name="connsiteX16" fmla="*/ 997199 w 1882657"/>
                      <a:gd name="connsiteY16" fmla="*/ 999820 h 1062570"/>
                      <a:gd name="connsiteX17" fmla="*/ 652759 w 1882657"/>
                      <a:gd name="connsiteY17" fmla="*/ 1025252 h 1062570"/>
                      <a:gd name="connsiteX18" fmla="*/ 569829 w 1882657"/>
                      <a:gd name="connsiteY18" fmla="*/ 1009771 h 1062570"/>
                      <a:gd name="connsiteX19" fmla="*/ 527810 w 1882657"/>
                      <a:gd name="connsiteY19" fmla="*/ 956143 h 1062570"/>
                      <a:gd name="connsiteX20" fmla="*/ 559600 w 1882657"/>
                      <a:gd name="connsiteY20" fmla="*/ 645152 h 1062570"/>
                      <a:gd name="connsiteX21" fmla="*/ 570934 w 1882657"/>
                      <a:gd name="connsiteY21" fmla="*/ 546188 h 1062570"/>
                      <a:gd name="connsiteX22" fmla="*/ 565129 w 1882657"/>
                      <a:gd name="connsiteY22" fmla="*/ 535960 h 1062570"/>
                      <a:gd name="connsiteX23" fmla="*/ 546055 w 1882657"/>
                      <a:gd name="connsiteY23" fmla="*/ 535407 h 1062570"/>
                      <a:gd name="connsiteX24" fmla="*/ 134718 w 1882657"/>
                      <a:gd name="connsiteY24" fmla="*/ 1047643 h 1062570"/>
                      <a:gd name="connsiteX25" fmla="*/ 110116 w 1882657"/>
                      <a:gd name="connsiteY25" fmla="*/ 1062571 h 1062570"/>
                      <a:gd name="connsiteX26" fmla="*/ 825808 w 1882657"/>
                      <a:gd name="connsiteY26" fmla="*/ 96150 h 1062570"/>
                      <a:gd name="connsiteX27" fmla="*/ 381299 w 1882657"/>
                      <a:gd name="connsiteY27" fmla="*/ 299883 h 1062570"/>
                      <a:gd name="connsiteX28" fmla="*/ 13363 w 1882657"/>
                      <a:gd name="connsiteY28" fmla="*/ 987104 h 1062570"/>
                      <a:gd name="connsiteX29" fmla="*/ 20827 w 1882657"/>
                      <a:gd name="connsiteY29" fmla="*/ 1005625 h 1062570"/>
                      <a:gd name="connsiteX30" fmla="*/ 103205 w 1882657"/>
                      <a:gd name="connsiteY30" fmla="*/ 1048472 h 1062570"/>
                      <a:gd name="connsiteX31" fmla="*/ 123661 w 1882657"/>
                      <a:gd name="connsiteY31" fmla="*/ 1042114 h 1062570"/>
                      <a:gd name="connsiteX32" fmla="*/ 539697 w 1882657"/>
                      <a:gd name="connsiteY32" fmla="*/ 524902 h 1062570"/>
                      <a:gd name="connsiteX33" fmla="*/ 571211 w 1882657"/>
                      <a:gd name="connsiteY33" fmla="*/ 525732 h 1062570"/>
                      <a:gd name="connsiteX34" fmla="*/ 583098 w 1882657"/>
                      <a:gd name="connsiteY34" fmla="*/ 547294 h 1062570"/>
                      <a:gd name="connsiteX35" fmla="*/ 571487 w 1882657"/>
                      <a:gd name="connsiteY35" fmla="*/ 647364 h 1062570"/>
                      <a:gd name="connsiteX36" fmla="*/ 539697 w 1882657"/>
                      <a:gd name="connsiteY36" fmla="*/ 957525 h 1062570"/>
                      <a:gd name="connsiteX37" fmla="*/ 571487 w 1882657"/>
                      <a:gd name="connsiteY37" fmla="*/ 998437 h 1062570"/>
                      <a:gd name="connsiteX38" fmla="*/ 654694 w 1882657"/>
                      <a:gd name="connsiteY38" fmla="*/ 1013918 h 1062570"/>
                      <a:gd name="connsiteX39" fmla="*/ 992499 w 1882657"/>
                      <a:gd name="connsiteY39" fmla="*/ 989039 h 1062570"/>
                      <a:gd name="connsiteX40" fmla="*/ 1018484 w 1882657"/>
                      <a:gd name="connsiteY40" fmla="*/ 950338 h 1062570"/>
                      <a:gd name="connsiteX41" fmla="*/ 1205908 w 1882657"/>
                      <a:gd name="connsiteY41" fmla="*/ 489795 h 1062570"/>
                      <a:gd name="connsiteX42" fmla="*/ 1273635 w 1882657"/>
                      <a:gd name="connsiteY42" fmla="*/ 449435 h 1062570"/>
                      <a:gd name="connsiteX43" fmla="*/ 1866313 w 1882657"/>
                      <a:gd name="connsiteY43" fmla="*/ 131257 h 1062570"/>
                      <a:gd name="connsiteX44" fmla="*/ 1867419 w 1882657"/>
                      <a:gd name="connsiteY44" fmla="*/ 111077 h 1062570"/>
                      <a:gd name="connsiteX45" fmla="*/ 1815725 w 1882657"/>
                      <a:gd name="connsiteY45" fmla="*/ 23724 h 1062570"/>
                      <a:gd name="connsiteX46" fmla="*/ 1798310 w 1882657"/>
                      <a:gd name="connsiteY46" fmla="*/ 13219 h 1062570"/>
                      <a:gd name="connsiteX47" fmla="*/ 1775919 w 1882657"/>
                      <a:gd name="connsiteY47" fmla="*/ 16536 h 1062570"/>
                      <a:gd name="connsiteX48" fmla="*/ 1125188 w 1882657"/>
                      <a:gd name="connsiteY48" fmla="*/ 137062 h 1062570"/>
                      <a:gd name="connsiteX49" fmla="*/ 1118554 w 1882657"/>
                      <a:gd name="connsiteY49" fmla="*/ 135404 h 1062570"/>
                      <a:gd name="connsiteX50" fmla="*/ 845988 w 1882657"/>
                      <a:gd name="connsiteY50" fmla="*/ 96979 h 1062570"/>
                      <a:gd name="connsiteX51" fmla="*/ 825808 w 1882657"/>
                      <a:gd name="connsiteY51" fmla="*/ 96150 h 10625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</a:cxnLst>
                    <a:rect l="l" t="t" r="r" b="b"/>
                    <a:pathLst>
                      <a:path w="1882657" h="1062570">
                        <a:moveTo>
                          <a:pt x="110116" y="1062571"/>
                        </a:moveTo>
                        <a:cubicBezTo>
                          <a:pt x="105969" y="1062571"/>
                          <a:pt x="101546" y="1061465"/>
                          <a:pt x="97399" y="1059530"/>
                        </a:cubicBezTo>
                        <a:lnTo>
                          <a:pt x="15022" y="1016682"/>
                        </a:lnTo>
                        <a:cubicBezTo>
                          <a:pt x="2858" y="1010324"/>
                          <a:pt x="-2947" y="996226"/>
                          <a:pt x="1476" y="983233"/>
                        </a:cubicBezTo>
                        <a:cubicBezTo>
                          <a:pt x="86342" y="736100"/>
                          <a:pt x="270172" y="393319"/>
                          <a:pt x="372730" y="291037"/>
                        </a:cubicBezTo>
                        <a:cubicBezTo>
                          <a:pt x="501272" y="162495"/>
                          <a:pt x="700859" y="75417"/>
                          <a:pt x="847094" y="84539"/>
                        </a:cubicBezTo>
                        <a:cubicBezTo>
                          <a:pt x="943570" y="90345"/>
                          <a:pt x="1003833" y="95044"/>
                          <a:pt x="1121871" y="123241"/>
                        </a:cubicBezTo>
                        <a:cubicBezTo>
                          <a:pt x="1123806" y="123793"/>
                          <a:pt x="1126018" y="124346"/>
                          <a:pt x="1128782" y="124899"/>
                        </a:cubicBezTo>
                        <a:cubicBezTo>
                          <a:pt x="1365135" y="183504"/>
                          <a:pt x="1586560" y="142591"/>
                          <a:pt x="1769008" y="6585"/>
                        </a:cubicBezTo>
                        <a:cubicBezTo>
                          <a:pt x="1777024" y="503"/>
                          <a:pt x="1789188" y="-1432"/>
                          <a:pt x="1801351" y="1056"/>
                        </a:cubicBezTo>
                        <a:cubicBezTo>
                          <a:pt x="1812685" y="3267"/>
                          <a:pt x="1822083" y="9349"/>
                          <a:pt x="1826783" y="17366"/>
                        </a:cubicBezTo>
                        <a:lnTo>
                          <a:pt x="1878476" y="104719"/>
                        </a:lnTo>
                        <a:cubicBezTo>
                          <a:pt x="1884558" y="115224"/>
                          <a:pt x="1884005" y="128493"/>
                          <a:pt x="1876818" y="138445"/>
                        </a:cubicBezTo>
                        <a:cubicBezTo>
                          <a:pt x="1683313" y="409076"/>
                          <a:pt x="1391396" y="454135"/>
                          <a:pt x="1275017" y="461046"/>
                        </a:cubicBezTo>
                        <a:cubicBezTo>
                          <a:pt x="1252349" y="462428"/>
                          <a:pt x="1231063" y="475144"/>
                          <a:pt x="1216689" y="496153"/>
                        </a:cubicBezTo>
                        <a:cubicBezTo>
                          <a:pt x="1105009" y="657592"/>
                          <a:pt x="1037282" y="909701"/>
                          <a:pt x="1031200" y="951443"/>
                        </a:cubicBezTo>
                        <a:cubicBezTo>
                          <a:pt x="1027606" y="976046"/>
                          <a:pt x="1015443" y="993461"/>
                          <a:pt x="997199" y="999820"/>
                        </a:cubicBezTo>
                        <a:cubicBezTo>
                          <a:pt x="930301" y="1023593"/>
                          <a:pt x="796506" y="1058701"/>
                          <a:pt x="652759" y="1025252"/>
                        </a:cubicBezTo>
                        <a:lnTo>
                          <a:pt x="569829" y="1009771"/>
                        </a:lnTo>
                        <a:cubicBezTo>
                          <a:pt x="544396" y="1005072"/>
                          <a:pt x="526428" y="982128"/>
                          <a:pt x="527810" y="956143"/>
                        </a:cubicBezTo>
                        <a:cubicBezTo>
                          <a:pt x="533892" y="844739"/>
                          <a:pt x="548819" y="729465"/>
                          <a:pt x="559600" y="645152"/>
                        </a:cubicBezTo>
                        <a:cubicBezTo>
                          <a:pt x="565406" y="599817"/>
                          <a:pt x="570105" y="563880"/>
                          <a:pt x="570934" y="546188"/>
                        </a:cubicBezTo>
                        <a:cubicBezTo>
                          <a:pt x="571211" y="540659"/>
                          <a:pt x="567341" y="537342"/>
                          <a:pt x="565129" y="535960"/>
                        </a:cubicBezTo>
                        <a:cubicBezTo>
                          <a:pt x="559600" y="532366"/>
                          <a:pt x="551584" y="532366"/>
                          <a:pt x="546055" y="535407"/>
                        </a:cubicBezTo>
                        <a:cubicBezTo>
                          <a:pt x="360843" y="640729"/>
                          <a:pt x="184477" y="954208"/>
                          <a:pt x="134718" y="1047643"/>
                        </a:cubicBezTo>
                        <a:cubicBezTo>
                          <a:pt x="129742" y="1057042"/>
                          <a:pt x="120067" y="1062571"/>
                          <a:pt x="110116" y="1062571"/>
                        </a:cubicBezTo>
                        <a:close/>
                        <a:moveTo>
                          <a:pt x="825808" y="96150"/>
                        </a:moveTo>
                        <a:cubicBezTo>
                          <a:pt x="685102" y="96150"/>
                          <a:pt x="501825" y="179357"/>
                          <a:pt x="381299" y="299883"/>
                        </a:cubicBezTo>
                        <a:cubicBezTo>
                          <a:pt x="279847" y="401059"/>
                          <a:pt x="97676" y="741628"/>
                          <a:pt x="13363" y="987104"/>
                        </a:cubicBezTo>
                        <a:cubicBezTo>
                          <a:pt x="10875" y="994291"/>
                          <a:pt x="13916" y="1002031"/>
                          <a:pt x="20827" y="1005625"/>
                        </a:cubicBezTo>
                        <a:lnTo>
                          <a:pt x="103205" y="1048472"/>
                        </a:lnTo>
                        <a:cubicBezTo>
                          <a:pt x="110668" y="1052343"/>
                          <a:pt x="119791" y="1049578"/>
                          <a:pt x="123661" y="1042114"/>
                        </a:cubicBezTo>
                        <a:cubicBezTo>
                          <a:pt x="173696" y="947850"/>
                          <a:pt x="351721" y="631883"/>
                          <a:pt x="539697" y="524902"/>
                        </a:cubicBezTo>
                        <a:cubicBezTo>
                          <a:pt x="549096" y="519650"/>
                          <a:pt x="561812" y="519926"/>
                          <a:pt x="571211" y="525732"/>
                        </a:cubicBezTo>
                        <a:cubicBezTo>
                          <a:pt x="579227" y="530708"/>
                          <a:pt x="583374" y="538448"/>
                          <a:pt x="583098" y="547294"/>
                        </a:cubicBezTo>
                        <a:cubicBezTo>
                          <a:pt x="582268" y="565538"/>
                          <a:pt x="577569" y="601752"/>
                          <a:pt x="571487" y="647364"/>
                        </a:cubicBezTo>
                        <a:cubicBezTo>
                          <a:pt x="560706" y="731400"/>
                          <a:pt x="545779" y="846674"/>
                          <a:pt x="539697" y="957525"/>
                        </a:cubicBezTo>
                        <a:cubicBezTo>
                          <a:pt x="538591" y="977152"/>
                          <a:pt x="552413" y="994844"/>
                          <a:pt x="571487" y="998437"/>
                        </a:cubicBezTo>
                        <a:lnTo>
                          <a:pt x="654694" y="1013918"/>
                        </a:lnTo>
                        <a:cubicBezTo>
                          <a:pt x="795677" y="1046814"/>
                          <a:pt x="926984" y="1012259"/>
                          <a:pt x="992499" y="989039"/>
                        </a:cubicBezTo>
                        <a:cubicBezTo>
                          <a:pt x="1010191" y="982681"/>
                          <a:pt x="1016549" y="964436"/>
                          <a:pt x="1018484" y="950338"/>
                        </a:cubicBezTo>
                        <a:cubicBezTo>
                          <a:pt x="1022631" y="921865"/>
                          <a:pt x="1085382" y="663950"/>
                          <a:pt x="1205908" y="489795"/>
                        </a:cubicBezTo>
                        <a:cubicBezTo>
                          <a:pt x="1222494" y="465745"/>
                          <a:pt x="1247373" y="451094"/>
                          <a:pt x="1273635" y="449435"/>
                        </a:cubicBezTo>
                        <a:cubicBezTo>
                          <a:pt x="1388356" y="442801"/>
                          <a:pt x="1675849" y="398295"/>
                          <a:pt x="1866313" y="131257"/>
                        </a:cubicBezTo>
                        <a:cubicBezTo>
                          <a:pt x="1870460" y="125176"/>
                          <a:pt x="1871013" y="117435"/>
                          <a:pt x="1867419" y="111077"/>
                        </a:cubicBezTo>
                        <a:lnTo>
                          <a:pt x="1815725" y="23724"/>
                        </a:lnTo>
                        <a:cubicBezTo>
                          <a:pt x="1812685" y="18748"/>
                          <a:pt x="1806327" y="14878"/>
                          <a:pt x="1798310" y="13219"/>
                        </a:cubicBezTo>
                        <a:cubicBezTo>
                          <a:pt x="1789740" y="11560"/>
                          <a:pt x="1781171" y="12943"/>
                          <a:pt x="1775919" y="16536"/>
                        </a:cubicBezTo>
                        <a:cubicBezTo>
                          <a:pt x="1592918" y="152819"/>
                          <a:pt x="1361818" y="195667"/>
                          <a:pt x="1125188" y="137062"/>
                        </a:cubicBezTo>
                        <a:cubicBezTo>
                          <a:pt x="1122424" y="136510"/>
                          <a:pt x="1120213" y="135957"/>
                          <a:pt x="1118554" y="135404"/>
                        </a:cubicBezTo>
                        <a:cubicBezTo>
                          <a:pt x="1001622" y="107484"/>
                          <a:pt x="941635" y="102784"/>
                          <a:pt x="845988" y="96979"/>
                        </a:cubicBezTo>
                        <a:cubicBezTo>
                          <a:pt x="839630" y="96150"/>
                          <a:pt x="832719" y="96150"/>
                          <a:pt x="825808" y="9615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7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</p:grpSp>
            <p:grpSp>
              <p:nvGrpSpPr>
                <p:cNvPr id="206" name="Graphic 137">
                  <a:extLst>
                    <a:ext uri="{FF2B5EF4-FFF2-40B4-BE49-F238E27FC236}">
                      <a16:creationId xmlns:a16="http://schemas.microsoft.com/office/drawing/2014/main" id="{F10B7B29-C768-5D7D-E15C-A6D2AD78F4CE}"/>
                    </a:ext>
                  </a:extLst>
                </p:cNvPr>
                <p:cNvGrpSpPr/>
                <p:nvPr/>
              </p:nvGrpSpPr>
              <p:grpSpPr>
                <a:xfrm>
                  <a:off x="6117234" y="4467557"/>
                  <a:ext cx="320451" cy="264415"/>
                  <a:chOff x="6117234" y="4467557"/>
                  <a:chExt cx="320451" cy="264415"/>
                </a:xfrm>
              </p:grpSpPr>
              <p:sp>
                <p:nvSpPr>
                  <p:cNvPr id="207" name="Freeform: Shape 206">
                    <a:extLst>
                      <a:ext uri="{FF2B5EF4-FFF2-40B4-BE49-F238E27FC236}">
                        <a16:creationId xmlns:a16="http://schemas.microsoft.com/office/drawing/2014/main" id="{27612203-DC45-AC7E-B92A-21E8161E3C25}"/>
                      </a:ext>
                    </a:extLst>
                  </p:cNvPr>
                  <p:cNvSpPr/>
                  <p:nvPr/>
                </p:nvSpPr>
                <p:spPr>
                  <a:xfrm>
                    <a:off x="6123364" y="4473313"/>
                    <a:ext cx="307998" cy="252208"/>
                  </a:xfrm>
                  <a:custGeom>
                    <a:avLst/>
                    <a:gdLst>
                      <a:gd name="connsiteX0" fmla="*/ 279 w 307998"/>
                      <a:gd name="connsiteY0" fmla="*/ 188169 h 252208"/>
                      <a:gd name="connsiteX1" fmla="*/ 6361 w 307998"/>
                      <a:gd name="connsiteY1" fmla="*/ 170753 h 252208"/>
                      <a:gd name="connsiteX2" fmla="*/ 40362 w 307998"/>
                      <a:gd name="connsiteY2" fmla="*/ 141175 h 252208"/>
                      <a:gd name="connsiteX3" fmla="*/ 136009 w 307998"/>
                      <a:gd name="connsiteY3" fmla="*/ 51056 h 252208"/>
                      <a:gd name="connsiteX4" fmla="*/ 298554 w 307998"/>
                      <a:gd name="connsiteY4" fmla="*/ 1298 h 252208"/>
                      <a:gd name="connsiteX5" fmla="*/ 281967 w 307998"/>
                      <a:gd name="connsiteY5" fmla="*/ 44422 h 252208"/>
                      <a:gd name="connsiteX6" fmla="*/ 222810 w 307998"/>
                      <a:gd name="connsiteY6" fmla="*/ 69578 h 252208"/>
                      <a:gd name="connsiteX7" fmla="*/ 255429 w 307998"/>
                      <a:gd name="connsiteY7" fmla="*/ 90034 h 252208"/>
                      <a:gd name="connsiteX8" fmla="*/ 258194 w 307998"/>
                      <a:gd name="connsiteY8" fmla="*/ 130946 h 252208"/>
                      <a:gd name="connsiteX9" fmla="*/ 257365 w 307998"/>
                      <a:gd name="connsiteY9" fmla="*/ 167436 h 252208"/>
                      <a:gd name="connsiteX10" fmla="*/ 199037 w 307998"/>
                      <a:gd name="connsiteY10" fmla="*/ 184575 h 252208"/>
                      <a:gd name="connsiteX11" fmla="*/ 103390 w 307998"/>
                      <a:gd name="connsiteY11" fmla="*/ 232675 h 252208"/>
                      <a:gd name="connsiteX12" fmla="*/ 60819 w 307998"/>
                      <a:gd name="connsiteY12" fmla="*/ 249538 h 252208"/>
                      <a:gd name="connsiteX13" fmla="*/ 43127 w 307998"/>
                      <a:gd name="connsiteY13" fmla="*/ 250090 h 252208"/>
                      <a:gd name="connsiteX14" fmla="*/ 279 w 307998"/>
                      <a:gd name="connsiteY14" fmla="*/ 188169 h 252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998" h="252208">
                        <a:moveTo>
                          <a:pt x="279" y="188169"/>
                        </a:moveTo>
                        <a:cubicBezTo>
                          <a:pt x="-827" y="181811"/>
                          <a:pt x="1385" y="175176"/>
                          <a:pt x="6361" y="170753"/>
                        </a:cubicBezTo>
                        <a:cubicBezTo>
                          <a:pt x="12995" y="165224"/>
                          <a:pt x="24052" y="155549"/>
                          <a:pt x="40362" y="141175"/>
                        </a:cubicBezTo>
                        <a:cubicBezTo>
                          <a:pt x="69112" y="116019"/>
                          <a:pt x="104772" y="66260"/>
                          <a:pt x="136009" y="51056"/>
                        </a:cubicBezTo>
                        <a:cubicBezTo>
                          <a:pt x="167246" y="36129"/>
                          <a:pt x="280585" y="-8101"/>
                          <a:pt x="298554" y="1298"/>
                        </a:cubicBezTo>
                        <a:cubicBezTo>
                          <a:pt x="316522" y="10697"/>
                          <a:pt x="307676" y="31982"/>
                          <a:pt x="281967" y="44422"/>
                        </a:cubicBezTo>
                        <a:cubicBezTo>
                          <a:pt x="256259" y="56861"/>
                          <a:pt x="222810" y="69578"/>
                          <a:pt x="222810" y="69578"/>
                        </a:cubicBezTo>
                        <a:cubicBezTo>
                          <a:pt x="222810" y="69578"/>
                          <a:pt x="241608" y="68472"/>
                          <a:pt x="255429" y="90034"/>
                        </a:cubicBezTo>
                        <a:cubicBezTo>
                          <a:pt x="269251" y="111596"/>
                          <a:pt x="250177" y="120442"/>
                          <a:pt x="258194" y="130946"/>
                        </a:cubicBezTo>
                        <a:cubicBezTo>
                          <a:pt x="268422" y="144768"/>
                          <a:pt x="265381" y="160525"/>
                          <a:pt x="257365" y="167436"/>
                        </a:cubicBezTo>
                        <a:cubicBezTo>
                          <a:pt x="238567" y="183469"/>
                          <a:pt x="215899" y="151956"/>
                          <a:pt x="199037" y="184575"/>
                        </a:cubicBezTo>
                        <a:cubicBezTo>
                          <a:pt x="187426" y="207243"/>
                          <a:pt x="159506" y="221894"/>
                          <a:pt x="103390" y="232675"/>
                        </a:cubicBezTo>
                        <a:cubicBezTo>
                          <a:pt x="88186" y="235439"/>
                          <a:pt x="73811" y="241244"/>
                          <a:pt x="60819" y="249538"/>
                        </a:cubicBezTo>
                        <a:cubicBezTo>
                          <a:pt x="55290" y="252855"/>
                          <a:pt x="48655" y="253131"/>
                          <a:pt x="43127" y="250090"/>
                        </a:cubicBezTo>
                        <a:cubicBezTo>
                          <a:pt x="29581" y="242627"/>
                          <a:pt x="6361" y="224658"/>
                          <a:pt x="279" y="188169"/>
                        </a:cubicBezTo>
                        <a:close/>
                      </a:path>
                    </a:pathLst>
                  </a:custGeom>
                  <a:solidFill>
                    <a:srgbClr val="F2F2F2"/>
                  </a:solidFill>
                  <a:ln w="27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  <p:sp>
                <p:nvSpPr>
                  <p:cNvPr id="208" name="Freeform: Shape 207">
                    <a:extLst>
                      <a:ext uri="{FF2B5EF4-FFF2-40B4-BE49-F238E27FC236}">
                        <a16:creationId xmlns:a16="http://schemas.microsoft.com/office/drawing/2014/main" id="{2E3C191F-2CEB-25CB-C81C-23F2E067DAF4}"/>
                      </a:ext>
                    </a:extLst>
                  </p:cNvPr>
                  <p:cNvSpPr/>
                  <p:nvPr/>
                </p:nvSpPr>
                <p:spPr>
                  <a:xfrm>
                    <a:off x="6117234" y="4467557"/>
                    <a:ext cx="320451" cy="264415"/>
                  </a:xfrm>
                  <a:custGeom>
                    <a:avLst/>
                    <a:gdLst>
                      <a:gd name="connsiteX0" fmla="*/ 57549 w 320451"/>
                      <a:gd name="connsiteY0" fmla="*/ 264416 h 264415"/>
                      <a:gd name="connsiteX1" fmla="*/ 46216 w 320451"/>
                      <a:gd name="connsiteY1" fmla="*/ 261375 h 264415"/>
                      <a:gd name="connsiteX2" fmla="*/ 327 w 320451"/>
                      <a:gd name="connsiteY2" fmla="*/ 195030 h 264415"/>
                      <a:gd name="connsiteX3" fmla="*/ 8620 w 320451"/>
                      <a:gd name="connsiteY3" fmla="*/ 171810 h 264415"/>
                      <a:gd name="connsiteX4" fmla="*/ 42622 w 320451"/>
                      <a:gd name="connsiteY4" fmla="*/ 142507 h 264415"/>
                      <a:gd name="connsiteX5" fmla="*/ 75518 w 320451"/>
                      <a:gd name="connsiteY5" fmla="*/ 108782 h 264415"/>
                      <a:gd name="connsiteX6" fmla="*/ 139651 w 320451"/>
                      <a:gd name="connsiteY6" fmla="*/ 51560 h 264415"/>
                      <a:gd name="connsiteX7" fmla="*/ 307724 w 320451"/>
                      <a:gd name="connsiteY7" fmla="*/ 1801 h 264415"/>
                      <a:gd name="connsiteX8" fmla="*/ 320440 w 320451"/>
                      <a:gd name="connsiteY8" fmla="*/ 21428 h 264415"/>
                      <a:gd name="connsiteX9" fmla="*/ 290861 w 320451"/>
                      <a:gd name="connsiteY9" fmla="*/ 55983 h 264415"/>
                      <a:gd name="connsiteX10" fmla="*/ 248290 w 320451"/>
                      <a:gd name="connsiteY10" fmla="*/ 74504 h 264415"/>
                      <a:gd name="connsiteX11" fmla="*/ 266812 w 320451"/>
                      <a:gd name="connsiteY11" fmla="*/ 92472 h 264415"/>
                      <a:gd name="connsiteX12" fmla="*/ 270129 w 320451"/>
                      <a:gd name="connsiteY12" fmla="*/ 125092 h 264415"/>
                      <a:gd name="connsiteX13" fmla="*/ 269299 w 320451"/>
                      <a:gd name="connsiteY13" fmla="*/ 133108 h 264415"/>
                      <a:gd name="connsiteX14" fmla="*/ 267364 w 320451"/>
                      <a:gd name="connsiteY14" fmla="*/ 178168 h 264415"/>
                      <a:gd name="connsiteX15" fmla="*/ 236680 w 320451"/>
                      <a:gd name="connsiteY15" fmla="*/ 182591 h 264415"/>
                      <a:gd name="connsiteX16" fmla="*/ 210419 w 320451"/>
                      <a:gd name="connsiteY16" fmla="*/ 193095 h 264415"/>
                      <a:gd name="connsiteX17" fmla="*/ 110349 w 320451"/>
                      <a:gd name="connsiteY17" fmla="*/ 244512 h 264415"/>
                      <a:gd name="connsiteX18" fmla="*/ 69989 w 320451"/>
                      <a:gd name="connsiteY18" fmla="*/ 260546 h 264415"/>
                      <a:gd name="connsiteX19" fmla="*/ 57549 w 320451"/>
                      <a:gd name="connsiteY19" fmla="*/ 264416 h 264415"/>
                      <a:gd name="connsiteX20" fmla="*/ 12490 w 320451"/>
                      <a:gd name="connsiteY20" fmla="*/ 193095 h 264415"/>
                      <a:gd name="connsiteX21" fmla="*/ 52297 w 320451"/>
                      <a:gd name="connsiteY21" fmla="*/ 250594 h 264415"/>
                      <a:gd name="connsiteX22" fmla="*/ 63631 w 320451"/>
                      <a:gd name="connsiteY22" fmla="*/ 250317 h 264415"/>
                      <a:gd name="connsiteX23" fmla="*/ 108137 w 320451"/>
                      <a:gd name="connsiteY23" fmla="*/ 232625 h 264415"/>
                      <a:gd name="connsiteX24" fmla="*/ 199638 w 320451"/>
                      <a:gd name="connsiteY24" fmla="*/ 187843 h 264415"/>
                      <a:gd name="connsiteX25" fmla="*/ 239444 w 320451"/>
                      <a:gd name="connsiteY25" fmla="*/ 170704 h 264415"/>
                      <a:gd name="connsiteX26" fmla="*/ 259348 w 320451"/>
                      <a:gd name="connsiteY26" fmla="*/ 168769 h 264415"/>
                      <a:gd name="connsiteX27" fmla="*/ 259348 w 320451"/>
                      <a:gd name="connsiteY27" fmla="*/ 140572 h 264415"/>
                      <a:gd name="connsiteX28" fmla="*/ 258242 w 320451"/>
                      <a:gd name="connsiteY28" fmla="*/ 120945 h 264415"/>
                      <a:gd name="connsiteX29" fmla="*/ 256307 w 320451"/>
                      <a:gd name="connsiteY29" fmla="*/ 99107 h 264415"/>
                      <a:gd name="connsiteX30" fmla="*/ 229216 w 320451"/>
                      <a:gd name="connsiteY30" fmla="*/ 81415 h 264415"/>
                      <a:gd name="connsiteX31" fmla="*/ 222858 w 320451"/>
                      <a:gd name="connsiteY31" fmla="*/ 76439 h 264415"/>
                      <a:gd name="connsiteX32" fmla="*/ 226728 w 320451"/>
                      <a:gd name="connsiteY32" fmla="*/ 69528 h 264415"/>
                      <a:gd name="connsiteX33" fmla="*/ 285333 w 320451"/>
                      <a:gd name="connsiteY33" fmla="*/ 44649 h 264415"/>
                      <a:gd name="connsiteX34" fmla="*/ 308000 w 320451"/>
                      <a:gd name="connsiteY34" fmla="*/ 21152 h 264415"/>
                      <a:gd name="connsiteX35" fmla="*/ 301919 w 320451"/>
                      <a:gd name="connsiteY35" fmla="*/ 12859 h 264415"/>
                      <a:gd name="connsiteX36" fmla="*/ 144903 w 320451"/>
                      <a:gd name="connsiteY36" fmla="*/ 62894 h 264415"/>
                      <a:gd name="connsiteX37" fmla="*/ 84640 w 320451"/>
                      <a:gd name="connsiteY37" fmla="*/ 117352 h 264415"/>
                      <a:gd name="connsiteX38" fmla="*/ 50639 w 320451"/>
                      <a:gd name="connsiteY38" fmla="*/ 152183 h 264415"/>
                      <a:gd name="connsiteX39" fmla="*/ 16637 w 320451"/>
                      <a:gd name="connsiteY39" fmla="*/ 181761 h 264415"/>
                      <a:gd name="connsiteX40" fmla="*/ 12490 w 320451"/>
                      <a:gd name="connsiteY40" fmla="*/ 193095 h 26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320451" h="264415">
                        <a:moveTo>
                          <a:pt x="57549" y="264416"/>
                        </a:moveTo>
                        <a:cubicBezTo>
                          <a:pt x="53679" y="264416"/>
                          <a:pt x="49533" y="263310"/>
                          <a:pt x="46216" y="261375"/>
                        </a:cubicBezTo>
                        <a:cubicBezTo>
                          <a:pt x="31841" y="253358"/>
                          <a:pt x="6962" y="234008"/>
                          <a:pt x="327" y="195030"/>
                        </a:cubicBezTo>
                        <a:cubicBezTo>
                          <a:pt x="-1055" y="186461"/>
                          <a:pt x="1986" y="177615"/>
                          <a:pt x="8620" y="171810"/>
                        </a:cubicBezTo>
                        <a:cubicBezTo>
                          <a:pt x="15255" y="166281"/>
                          <a:pt x="26312" y="156606"/>
                          <a:pt x="42622" y="142507"/>
                        </a:cubicBezTo>
                        <a:cubicBezTo>
                          <a:pt x="52850" y="133661"/>
                          <a:pt x="63907" y="121498"/>
                          <a:pt x="75518" y="108782"/>
                        </a:cubicBezTo>
                        <a:cubicBezTo>
                          <a:pt x="96803" y="85561"/>
                          <a:pt x="118642" y="61788"/>
                          <a:pt x="139651" y="51560"/>
                        </a:cubicBezTo>
                        <a:cubicBezTo>
                          <a:pt x="152920" y="45202"/>
                          <a:pt x="283951" y="-10638"/>
                          <a:pt x="307724" y="1801"/>
                        </a:cubicBezTo>
                        <a:cubicBezTo>
                          <a:pt x="316017" y="6224"/>
                          <a:pt x="320717" y="13135"/>
                          <a:pt x="320440" y="21428"/>
                        </a:cubicBezTo>
                        <a:cubicBezTo>
                          <a:pt x="320164" y="34144"/>
                          <a:pt x="308830" y="47413"/>
                          <a:pt x="290861" y="55983"/>
                        </a:cubicBezTo>
                        <a:cubicBezTo>
                          <a:pt x="276763" y="62617"/>
                          <a:pt x="260177" y="69805"/>
                          <a:pt x="248290" y="74504"/>
                        </a:cubicBezTo>
                        <a:cubicBezTo>
                          <a:pt x="254372" y="77821"/>
                          <a:pt x="261006" y="83350"/>
                          <a:pt x="266812" y="92472"/>
                        </a:cubicBezTo>
                        <a:cubicBezTo>
                          <a:pt x="276487" y="107400"/>
                          <a:pt x="272617" y="118181"/>
                          <a:pt x="270129" y="125092"/>
                        </a:cubicBezTo>
                        <a:cubicBezTo>
                          <a:pt x="268194" y="130344"/>
                          <a:pt x="268194" y="131450"/>
                          <a:pt x="269299" y="133108"/>
                        </a:cubicBezTo>
                        <a:cubicBezTo>
                          <a:pt x="281739" y="149418"/>
                          <a:pt x="277869" y="169322"/>
                          <a:pt x="267364" y="178168"/>
                        </a:cubicBezTo>
                        <a:cubicBezTo>
                          <a:pt x="257136" y="187013"/>
                          <a:pt x="245802" y="184526"/>
                          <a:pt x="236680" y="182591"/>
                        </a:cubicBezTo>
                        <a:cubicBezTo>
                          <a:pt x="225070" y="180103"/>
                          <a:pt x="218159" y="178720"/>
                          <a:pt x="210419" y="193095"/>
                        </a:cubicBezTo>
                        <a:cubicBezTo>
                          <a:pt x="197426" y="218251"/>
                          <a:pt x="167571" y="233455"/>
                          <a:pt x="110349" y="244512"/>
                        </a:cubicBezTo>
                        <a:cubicBezTo>
                          <a:pt x="96250" y="247277"/>
                          <a:pt x="82705" y="252529"/>
                          <a:pt x="69989" y="260546"/>
                        </a:cubicBezTo>
                        <a:cubicBezTo>
                          <a:pt x="66395" y="263310"/>
                          <a:pt x="61972" y="264416"/>
                          <a:pt x="57549" y="264416"/>
                        </a:cubicBezTo>
                        <a:close/>
                        <a:moveTo>
                          <a:pt x="12490" y="193095"/>
                        </a:moveTo>
                        <a:cubicBezTo>
                          <a:pt x="18296" y="226820"/>
                          <a:pt x="39857" y="243683"/>
                          <a:pt x="52297" y="250594"/>
                        </a:cubicBezTo>
                        <a:cubicBezTo>
                          <a:pt x="55891" y="252529"/>
                          <a:pt x="60314" y="252529"/>
                          <a:pt x="63631" y="250317"/>
                        </a:cubicBezTo>
                        <a:cubicBezTo>
                          <a:pt x="77729" y="241471"/>
                          <a:pt x="92657" y="235666"/>
                          <a:pt x="108137" y="232625"/>
                        </a:cubicBezTo>
                        <a:cubicBezTo>
                          <a:pt x="161213" y="222397"/>
                          <a:pt x="188580" y="209128"/>
                          <a:pt x="199638" y="187843"/>
                        </a:cubicBezTo>
                        <a:cubicBezTo>
                          <a:pt x="211524" y="164899"/>
                          <a:pt x="227558" y="168216"/>
                          <a:pt x="239444" y="170704"/>
                        </a:cubicBezTo>
                        <a:cubicBezTo>
                          <a:pt x="248290" y="172639"/>
                          <a:pt x="254095" y="173468"/>
                          <a:pt x="259348" y="168769"/>
                        </a:cubicBezTo>
                        <a:cubicBezTo>
                          <a:pt x="264600" y="164346"/>
                          <a:pt x="268194" y="152183"/>
                          <a:pt x="259348" y="140572"/>
                        </a:cubicBezTo>
                        <a:cubicBezTo>
                          <a:pt x="253819" y="133385"/>
                          <a:pt x="256307" y="126474"/>
                          <a:pt x="258242" y="120945"/>
                        </a:cubicBezTo>
                        <a:cubicBezTo>
                          <a:pt x="260454" y="114864"/>
                          <a:pt x="262665" y="109059"/>
                          <a:pt x="256307" y="99107"/>
                        </a:cubicBezTo>
                        <a:cubicBezTo>
                          <a:pt x="244697" y="81138"/>
                          <a:pt x="230046" y="81415"/>
                          <a:pt x="229216" y="81415"/>
                        </a:cubicBezTo>
                        <a:cubicBezTo>
                          <a:pt x="226175" y="81415"/>
                          <a:pt x="223411" y="79480"/>
                          <a:pt x="222858" y="76439"/>
                        </a:cubicBezTo>
                        <a:cubicBezTo>
                          <a:pt x="222305" y="73398"/>
                          <a:pt x="223964" y="70357"/>
                          <a:pt x="226728" y="69528"/>
                        </a:cubicBezTo>
                        <a:cubicBezTo>
                          <a:pt x="227005" y="69528"/>
                          <a:pt x="260177" y="56812"/>
                          <a:pt x="285333" y="44649"/>
                        </a:cubicBezTo>
                        <a:cubicBezTo>
                          <a:pt x="300813" y="37185"/>
                          <a:pt x="307724" y="27510"/>
                          <a:pt x="308000" y="21152"/>
                        </a:cubicBezTo>
                        <a:cubicBezTo>
                          <a:pt x="308000" y="19770"/>
                          <a:pt x="308000" y="15900"/>
                          <a:pt x="301919" y="12859"/>
                        </a:cubicBezTo>
                        <a:cubicBezTo>
                          <a:pt x="288650" y="5948"/>
                          <a:pt x="186092" y="42990"/>
                          <a:pt x="144903" y="62894"/>
                        </a:cubicBezTo>
                        <a:cubicBezTo>
                          <a:pt x="126106" y="72016"/>
                          <a:pt x="105096" y="94960"/>
                          <a:pt x="84640" y="117352"/>
                        </a:cubicBezTo>
                        <a:cubicBezTo>
                          <a:pt x="72753" y="130344"/>
                          <a:pt x="61420" y="142784"/>
                          <a:pt x="50639" y="152183"/>
                        </a:cubicBezTo>
                        <a:cubicBezTo>
                          <a:pt x="34329" y="166557"/>
                          <a:pt x="23271" y="175956"/>
                          <a:pt x="16637" y="181761"/>
                        </a:cubicBezTo>
                        <a:cubicBezTo>
                          <a:pt x="13320" y="184249"/>
                          <a:pt x="11661" y="188672"/>
                          <a:pt x="12490" y="19309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7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</p:grpSp>
          </p:grpSp>
          <p:grpSp>
            <p:nvGrpSpPr>
              <p:cNvPr id="209" name="Graphic 137">
                <a:extLst>
                  <a:ext uri="{FF2B5EF4-FFF2-40B4-BE49-F238E27FC236}">
                    <a16:creationId xmlns:a16="http://schemas.microsoft.com/office/drawing/2014/main" id="{1314C78F-61F0-C5A0-12D0-10B100CE78D8}"/>
                  </a:ext>
                </a:extLst>
              </p:cNvPr>
              <p:cNvGrpSpPr/>
              <p:nvPr/>
            </p:nvGrpSpPr>
            <p:grpSpPr>
              <a:xfrm>
                <a:off x="5112618" y="4265500"/>
                <a:ext cx="474656" cy="565990"/>
                <a:chOff x="5112618" y="4265500"/>
                <a:chExt cx="474656" cy="565990"/>
              </a:xfrm>
            </p:grpSpPr>
            <p:grpSp>
              <p:nvGrpSpPr>
                <p:cNvPr id="210" name="Graphic 137">
                  <a:extLst>
                    <a:ext uri="{FF2B5EF4-FFF2-40B4-BE49-F238E27FC236}">
                      <a16:creationId xmlns:a16="http://schemas.microsoft.com/office/drawing/2014/main" id="{F8B60617-1697-AF69-3530-AAED94712AC7}"/>
                    </a:ext>
                  </a:extLst>
                </p:cNvPr>
                <p:cNvGrpSpPr/>
                <p:nvPr/>
              </p:nvGrpSpPr>
              <p:grpSpPr>
                <a:xfrm>
                  <a:off x="5112618" y="4463277"/>
                  <a:ext cx="361124" cy="368212"/>
                  <a:chOff x="5112618" y="4463277"/>
                  <a:chExt cx="361124" cy="368212"/>
                </a:xfrm>
              </p:grpSpPr>
              <p:sp>
                <p:nvSpPr>
                  <p:cNvPr id="211" name="Freeform: Shape 210">
                    <a:extLst>
                      <a:ext uri="{FF2B5EF4-FFF2-40B4-BE49-F238E27FC236}">
                        <a16:creationId xmlns:a16="http://schemas.microsoft.com/office/drawing/2014/main" id="{F84E0221-6D43-7023-1C9A-37B3D845BE83}"/>
                      </a:ext>
                    </a:extLst>
                  </p:cNvPr>
                  <p:cNvSpPr/>
                  <p:nvPr/>
                </p:nvSpPr>
                <p:spPr>
                  <a:xfrm>
                    <a:off x="5118516" y="4469082"/>
                    <a:ext cx="349144" cy="355899"/>
                  </a:xfrm>
                  <a:custGeom>
                    <a:avLst/>
                    <a:gdLst>
                      <a:gd name="connsiteX0" fmla="*/ 248245 w 349144"/>
                      <a:gd name="connsiteY0" fmla="*/ 0 h 355899"/>
                      <a:gd name="connsiteX1" fmla="*/ 93441 w 349144"/>
                      <a:gd name="connsiteY1" fmla="*/ 256809 h 355899"/>
                      <a:gd name="connsiteX2" fmla="*/ 42853 w 349144"/>
                      <a:gd name="connsiteY2" fmla="*/ 261509 h 355899"/>
                      <a:gd name="connsiteX3" fmla="*/ 8022 w 349144"/>
                      <a:gd name="connsiteY3" fmla="*/ 266208 h 355899"/>
                      <a:gd name="connsiteX4" fmla="*/ 4429 w 349144"/>
                      <a:gd name="connsiteY4" fmla="*/ 283347 h 355899"/>
                      <a:gd name="connsiteX5" fmla="*/ 32072 w 349144"/>
                      <a:gd name="connsiteY5" fmla="*/ 301592 h 355899"/>
                      <a:gd name="connsiteX6" fmla="*/ 228618 w 349144"/>
                      <a:gd name="connsiteY6" fmla="*/ 355220 h 355899"/>
                      <a:gd name="connsiteX7" fmla="*/ 283076 w 349144"/>
                      <a:gd name="connsiteY7" fmla="*/ 345545 h 355899"/>
                      <a:gd name="connsiteX8" fmla="*/ 342510 w 349144"/>
                      <a:gd name="connsiteY8" fmla="*/ 326748 h 355899"/>
                      <a:gd name="connsiteX9" fmla="*/ 342510 w 349144"/>
                      <a:gd name="connsiteY9" fmla="*/ 308503 h 355899"/>
                      <a:gd name="connsiteX10" fmla="*/ 267043 w 349144"/>
                      <a:gd name="connsiteY10" fmla="*/ 285559 h 355899"/>
                      <a:gd name="connsiteX11" fmla="*/ 330900 w 349144"/>
                      <a:gd name="connsiteY11" fmla="*/ 150105 h 355899"/>
                      <a:gd name="connsiteX12" fmla="*/ 248245 w 349144"/>
                      <a:gd name="connsiteY12" fmla="*/ 0 h 3558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349144" h="355899">
                        <a:moveTo>
                          <a:pt x="248245" y="0"/>
                        </a:moveTo>
                        <a:lnTo>
                          <a:pt x="93441" y="256809"/>
                        </a:lnTo>
                        <a:cubicBezTo>
                          <a:pt x="91230" y="259850"/>
                          <a:pt x="68562" y="259021"/>
                          <a:pt x="42853" y="261509"/>
                        </a:cubicBezTo>
                        <a:cubicBezTo>
                          <a:pt x="30967" y="262614"/>
                          <a:pt x="18251" y="264549"/>
                          <a:pt x="8022" y="266208"/>
                        </a:cubicBezTo>
                        <a:cubicBezTo>
                          <a:pt x="-547" y="267590"/>
                          <a:pt x="-3035" y="278648"/>
                          <a:pt x="4429" y="283347"/>
                        </a:cubicBezTo>
                        <a:lnTo>
                          <a:pt x="32072" y="301592"/>
                        </a:lnTo>
                        <a:cubicBezTo>
                          <a:pt x="90124" y="340016"/>
                          <a:pt x="159233" y="359920"/>
                          <a:pt x="228618" y="355220"/>
                        </a:cubicBezTo>
                        <a:cubicBezTo>
                          <a:pt x="247969" y="353838"/>
                          <a:pt x="266490" y="350798"/>
                          <a:pt x="283076" y="345545"/>
                        </a:cubicBezTo>
                        <a:lnTo>
                          <a:pt x="342510" y="326748"/>
                        </a:lnTo>
                        <a:cubicBezTo>
                          <a:pt x="351356" y="323983"/>
                          <a:pt x="351356" y="311267"/>
                          <a:pt x="342510" y="308503"/>
                        </a:cubicBezTo>
                        <a:lnTo>
                          <a:pt x="267043" y="285559"/>
                        </a:lnTo>
                        <a:lnTo>
                          <a:pt x="330900" y="150105"/>
                        </a:lnTo>
                        <a:lnTo>
                          <a:pt x="248245" y="0"/>
                        </a:lnTo>
                        <a:close/>
                      </a:path>
                    </a:pathLst>
                  </a:custGeom>
                  <a:solidFill>
                    <a:srgbClr val="F2F2F2"/>
                  </a:solidFill>
                  <a:ln w="27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  <p:sp>
                <p:nvSpPr>
                  <p:cNvPr id="212" name="Freeform: Shape 211">
                    <a:extLst>
                      <a:ext uri="{FF2B5EF4-FFF2-40B4-BE49-F238E27FC236}">
                        <a16:creationId xmlns:a16="http://schemas.microsoft.com/office/drawing/2014/main" id="{2DA7815C-2BF9-3594-A5F4-9CEF23E5B6B1}"/>
                      </a:ext>
                    </a:extLst>
                  </p:cNvPr>
                  <p:cNvSpPr/>
                  <p:nvPr/>
                </p:nvSpPr>
                <p:spPr>
                  <a:xfrm>
                    <a:off x="5112618" y="4463277"/>
                    <a:ext cx="361124" cy="368212"/>
                  </a:xfrm>
                  <a:custGeom>
                    <a:avLst/>
                    <a:gdLst>
                      <a:gd name="connsiteX0" fmla="*/ 214889 w 361124"/>
                      <a:gd name="connsiteY0" fmla="*/ 368213 h 368212"/>
                      <a:gd name="connsiteX1" fmla="*/ 34653 w 361124"/>
                      <a:gd name="connsiteY1" fmla="*/ 312926 h 368212"/>
                      <a:gd name="connsiteX2" fmla="*/ 7010 w 361124"/>
                      <a:gd name="connsiteY2" fmla="*/ 294681 h 368212"/>
                      <a:gd name="connsiteX3" fmla="*/ 375 w 361124"/>
                      <a:gd name="connsiteY3" fmla="*/ 278371 h 368212"/>
                      <a:gd name="connsiteX4" fmla="*/ 13091 w 361124"/>
                      <a:gd name="connsiteY4" fmla="*/ 266208 h 368212"/>
                      <a:gd name="connsiteX5" fmla="*/ 48199 w 361124"/>
                      <a:gd name="connsiteY5" fmla="*/ 261509 h 368212"/>
                      <a:gd name="connsiteX6" fmla="*/ 77224 w 361124"/>
                      <a:gd name="connsiteY6" fmla="*/ 259574 h 368212"/>
                      <a:gd name="connsiteX7" fmla="*/ 95193 w 361124"/>
                      <a:gd name="connsiteY7" fmla="*/ 258191 h 368212"/>
                      <a:gd name="connsiteX8" fmla="*/ 249167 w 361124"/>
                      <a:gd name="connsiteY8" fmla="*/ 3041 h 368212"/>
                      <a:gd name="connsiteX9" fmla="*/ 254696 w 361124"/>
                      <a:gd name="connsiteY9" fmla="*/ 0 h 368212"/>
                      <a:gd name="connsiteX10" fmla="*/ 259948 w 361124"/>
                      <a:gd name="connsiteY10" fmla="*/ 3317 h 368212"/>
                      <a:gd name="connsiteX11" fmla="*/ 342050 w 361124"/>
                      <a:gd name="connsiteY11" fmla="*/ 154251 h 368212"/>
                      <a:gd name="connsiteX12" fmla="*/ 342326 w 361124"/>
                      <a:gd name="connsiteY12" fmla="*/ 159780 h 368212"/>
                      <a:gd name="connsiteX13" fmla="*/ 281511 w 361124"/>
                      <a:gd name="connsiteY13" fmla="*/ 288599 h 368212"/>
                      <a:gd name="connsiteX14" fmla="*/ 350067 w 361124"/>
                      <a:gd name="connsiteY14" fmla="*/ 309332 h 368212"/>
                      <a:gd name="connsiteX15" fmla="*/ 361124 w 361124"/>
                      <a:gd name="connsiteY15" fmla="*/ 324260 h 368212"/>
                      <a:gd name="connsiteX16" fmla="*/ 350067 w 361124"/>
                      <a:gd name="connsiteY16" fmla="*/ 339187 h 368212"/>
                      <a:gd name="connsiteX17" fmla="*/ 290633 w 361124"/>
                      <a:gd name="connsiteY17" fmla="*/ 357985 h 368212"/>
                      <a:gd name="connsiteX18" fmla="*/ 234793 w 361124"/>
                      <a:gd name="connsiteY18" fmla="*/ 367936 h 368212"/>
                      <a:gd name="connsiteX19" fmla="*/ 214889 w 361124"/>
                      <a:gd name="connsiteY19" fmla="*/ 368213 h 368212"/>
                      <a:gd name="connsiteX20" fmla="*/ 253867 w 361124"/>
                      <a:gd name="connsiteY20" fmla="*/ 18245 h 368212"/>
                      <a:gd name="connsiteX21" fmla="*/ 104591 w 361124"/>
                      <a:gd name="connsiteY21" fmla="*/ 265655 h 368212"/>
                      <a:gd name="connsiteX22" fmla="*/ 77777 w 361124"/>
                      <a:gd name="connsiteY22" fmla="*/ 271460 h 368212"/>
                      <a:gd name="connsiteX23" fmla="*/ 49581 w 361124"/>
                      <a:gd name="connsiteY23" fmla="*/ 273395 h 368212"/>
                      <a:gd name="connsiteX24" fmla="*/ 15026 w 361124"/>
                      <a:gd name="connsiteY24" fmla="*/ 278095 h 368212"/>
                      <a:gd name="connsiteX25" fmla="*/ 12262 w 361124"/>
                      <a:gd name="connsiteY25" fmla="*/ 280583 h 368212"/>
                      <a:gd name="connsiteX26" fmla="*/ 13644 w 361124"/>
                      <a:gd name="connsiteY26" fmla="*/ 283900 h 368212"/>
                      <a:gd name="connsiteX27" fmla="*/ 41288 w 361124"/>
                      <a:gd name="connsiteY27" fmla="*/ 302145 h 368212"/>
                      <a:gd name="connsiteX28" fmla="*/ 234240 w 361124"/>
                      <a:gd name="connsiteY28" fmla="*/ 354668 h 368212"/>
                      <a:gd name="connsiteX29" fmla="*/ 287039 w 361124"/>
                      <a:gd name="connsiteY29" fmla="*/ 345269 h 368212"/>
                      <a:gd name="connsiteX30" fmla="*/ 346196 w 361124"/>
                      <a:gd name="connsiteY30" fmla="*/ 326747 h 368212"/>
                      <a:gd name="connsiteX31" fmla="*/ 348408 w 361124"/>
                      <a:gd name="connsiteY31" fmla="*/ 323707 h 368212"/>
                      <a:gd name="connsiteX32" fmla="*/ 346196 w 361124"/>
                      <a:gd name="connsiteY32" fmla="*/ 320666 h 368212"/>
                      <a:gd name="connsiteX33" fmla="*/ 270730 w 361124"/>
                      <a:gd name="connsiteY33" fmla="*/ 297722 h 368212"/>
                      <a:gd name="connsiteX34" fmla="*/ 266859 w 361124"/>
                      <a:gd name="connsiteY34" fmla="*/ 294405 h 368212"/>
                      <a:gd name="connsiteX35" fmla="*/ 266859 w 361124"/>
                      <a:gd name="connsiteY35" fmla="*/ 289152 h 368212"/>
                      <a:gd name="connsiteX36" fmla="*/ 329334 w 361124"/>
                      <a:gd name="connsiteY36" fmla="*/ 156739 h 368212"/>
                      <a:gd name="connsiteX37" fmla="*/ 253867 w 361124"/>
                      <a:gd name="connsiteY37" fmla="*/ 18245 h 368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</a:cxnLst>
                    <a:rect l="l" t="t" r="r" b="b"/>
                    <a:pathLst>
                      <a:path w="361124" h="368212">
                        <a:moveTo>
                          <a:pt x="214889" y="368213"/>
                        </a:moveTo>
                        <a:cubicBezTo>
                          <a:pt x="152415" y="368213"/>
                          <a:pt x="89111" y="348862"/>
                          <a:pt x="34653" y="312926"/>
                        </a:cubicBezTo>
                        <a:lnTo>
                          <a:pt x="7010" y="294681"/>
                        </a:lnTo>
                        <a:cubicBezTo>
                          <a:pt x="1481" y="291087"/>
                          <a:pt x="-1007" y="284729"/>
                          <a:pt x="375" y="278371"/>
                        </a:cubicBezTo>
                        <a:cubicBezTo>
                          <a:pt x="1757" y="272013"/>
                          <a:pt x="6733" y="267314"/>
                          <a:pt x="13091" y="266208"/>
                        </a:cubicBezTo>
                        <a:cubicBezTo>
                          <a:pt x="26084" y="263997"/>
                          <a:pt x="37970" y="262614"/>
                          <a:pt x="48199" y="261509"/>
                        </a:cubicBezTo>
                        <a:cubicBezTo>
                          <a:pt x="58703" y="260403"/>
                          <a:pt x="68931" y="259850"/>
                          <a:pt x="77224" y="259574"/>
                        </a:cubicBezTo>
                        <a:cubicBezTo>
                          <a:pt x="84135" y="259297"/>
                          <a:pt x="91875" y="258744"/>
                          <a:pt x="95193" y="258191"/>
                        </a:cubicBezTo>
                        <a:lnTo>
                          <a:pt x="249167" y="3041"/>
                        </a:lnTo>
                        <a:cubicBezTo>
                          <a:pt x="250273" y="1106"/>
                          <a:pt x="252208" y="0"/>
                          <a:pt x="254696" y="0"/>
                        </a:cubicBezTo>
                        <a:cubicBezTo>
                          <a:pt x="256908" y="0"/>
                          <a:pt x="258843" y="1382"/>
                          <a:pt x="259948" y="3317"/>
                        </a:cubicBezTo>
                        <a:lnTo>
                          <a:pt x="342050" y="154251"/>
                        </a:lnTo>
                        <a:cubicBezTo>
                          <a:pt x="342879" y="155910"/>
                          <a:pt x="343156" y="158121"/>
                          <a:pt x="342326" y="159780"/>
                        </a:cubicBezTo>
                        <a:lnTo>
                          <a:pt x="281511" y="288599"/>
                        </a:lnTo>
                        <a:lnTo>
                          <a:pt x="350067" y="309332"/>
                        </a:lnTo>
                        <a:cubicBezTo>
                          <a:pt x="356701" y="311267"/>
                          <a:pt x="361124" y="317349"/>
                          <a:pt x="361124" y="324260"/>
                        </a:cubicBezTo>
                        <a:cubicBezTo>
                          <a:pt x="361124" y="331170"/>
                          <a:pt x="356977" y="337252"/>
                          <a:pt x="350067" y="339187"/>
                        </a:cubicBezTo>
                        <a:lnTo>
                          <a:pt x="290633" y="357985"/>
                        </a:lnTo>
                        <a:cubicBezTo>
                          <a:pt x="274047" y="363237"/>
                          <a:pt x="255526" y="366278"/>
                          <a:pt x="234793" y="367936"/>
                        </a:cubicBezTo>
                        <a:cubicBezTo>
                          <a:pt x="228435" y="367936"/>
                          <a:pt x="221524" y="368213"/>
                          <a:pt x="214889" y="368213"/>
                        </a:cubicBezTo>
                        <a:close/>
                        <a:moveTo>
                          <a:pt x="253867" y="18245"/>
                        </a:moveTo>
                        <a:lnTo>
                          <a:pt x="104591" y="265655"/>
                        </a:lnTo>
                        <a:cubicBezTo>
                          <a:pt x="101274" y="270355"/>
                          <a:pt x="95469" y="270631"/>
                          <a:pt x="77777" y="271460"/>
                        </a:cubicBezTo>
                        <a:cubicBezTo>
                          <a:pt x="69761" y="271737"/>
                          <a:pt x="59809" y="272290"/>
                          <a:pt x="49581" y="273395"/>
                        </a:cubicBezTo>
                        <a:cubicBezTo>
                          <a:pt x="39629" y="274501"/>
                          <a:pt x="28019" y="275883"/>
                          <a:pt x="15026" y="278095"/>
                        </a:cubicBezTo>
                        <a:cubicBezTo>
                          <a:pt x="13091" y="278371"/>
                          <a:pt x="12538" y="280030"/>
                          <a:pt x="12262" y="280583"/>
                        </a:cubicBezTo>
                        <a:cubicBezTo>
                          <a:pt x="11985" y="281136"/>
                          <a:pt x="11985" y="282794"/>
                          <a:pt x="13644" y="283900"/>
                        </a:cubicBezTo>
                        <a:lnTo>
                          <a:pt x="41288" y="302145"/>
                        </a:lnTo>
                        <a:cubicBezTo>
                          <a:pt x="99339" y="340569"/>
                          <a:pt x="167895" y="359367"/>
                          <a:pt x="234240" y="354668"/>
                        </a:cubicBezTo>
                        <a:cubicBezTo>
                          <a:pt x="253867" y="353285"/>
                          <a:pt x="271559" y="350245"/>
                          <a:pt x="287039" y="345269"/>
                        </a:cubicBezTo>
                        <a:lnTo>
                          <a:pt x="346196" y="326747"/>
                        </a:lnTo>
                        <a:cubicBezTo>
                          <a:pt x="348408" y="326195"/>
                          <a:pt x="348408" y="324260"/>
                          <a:pt x="348408" y="323707"/>
                        </a:cubicBezTo>
                        <a:cubicBezTo>
                          <a:pt x="348408" y="322877"/>
                          <a:pt x="348132" y="321219"/>
                          <a:pt x="346196" y="320666"/>
                        </a:cubicBezTo>
                        <a:lnTo>
                          <a:pt x="270730" y="297722"/>
                        </a:lnTo>
                        <a:cubicBezTo>
                          <a:pt x="269071" y="297169"/>
                          <a:pt x="267689" y="296063"/>
                          <a:pt x="266859" y="294405"/>
                        </a:cubicBezTo>
                        <a:cubicBezTo>
                          <a:pt x="266030" y="292746"/>
                          <a:pt x="266030" y="290811"/>
                          <a:pt x="266859" y="289152"/>
                        </a:cubicBezTo>
                        <a:lnTo>
                          <a:pt x="329334" y="156739"/>
                        </a:lnTo>
                        <a:lnTo>
                          <a:pt x="253867" y="1824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276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</a:endParaRPr>
                  </a:p>
                </p:txBody>
              </p:sp>
            </p:grpSp>
            <p:sp>
              <p:nvSpPr>
                <p:cNvPr id="213" name="Freeform: Shape 212">
                  <a:extLst>
                    <a:ext uri="{FF2B5EF4-FFF2-40B4-BE49-F238E27FC236}">
                      <a16:creationId xmlns:a16="http://schemas.microsoft.com/office/drawing/2014/main" id="{8DC51811-DCB2-CC19-A8DE-8BDCFC9F7EE9}"/>
                    </a:ext>
                  </a:extLst>
                </p:cNvPr>
                <p:cNvSpPr/>
                <p:nvPr/>
              </p:nvSpPr>
              <p:spPr>
                <a:xfrm>
                  <a:off x="5279303" y="4330124"/>
                  <a:ext cx="302437" cy="296250"/>
                </a:xfrm>
                <a:custGeom>
                  <a:avLst/>
                  <a:gdLst>
                    <a:gd name="connsiteX0" fmla="*/ 156567 w 302437"/>
                    <a:gd name="connsiteY0" fmla="*/ 295145 h 296250"/>
                    <a:gd name="connsiteX1" fmla="*/ 181723 w 302437"/>
                    <a:gd name="connsiteY1" fmla="*/ 295974 h 296250"/>
                    <a:gd name="connsiteX2" fmla="*/ 196927 w 302437"/>
                    <a:gd name="connsiteY2" fmla="*/ 295145 h 296250"/>
                    <a:gd name="connsiteX3" fmla="*/ 298655 w 302437"/>
                    <a:gd name="connsiteY3" fmla="*/ 261696 h 296250"/>
                    <a:gd name="connsiteX4" fmla="*/ 282899 w 302437"/>
                    <a:gd name="connsiteY4" fmla="*/ 161073 h 296250"/>
                    <a:gd name="connsiteX5" fmla="*/ 296720 w 302437"/>
                    <a:gd name="connsiteY5" fmla="*/ 132600 h 296250"/>
                    <a:gd name="connsiteX6" fmla="*/ 266312 w 302437"/>
                    <a:gd name="connsiteY6" fmla="*/ 115461 h 296250"/>
                    <a:gd name="connsiteX7" fmla="*/ 239222 w 302437"/>
                    <a:gd name="connsiteY7" fmla="*/ 56580 h 296250"/>
                    <a:gd name="connsiteX8" fmla="*/ 125054 w 302437"/>
                    <a:gd name="connsiteY8" fmla="*/ 740 h 296250"/>
                    <a:gd name="connsiteX9" fmla="*/ 58985 w 302437"/>
                    <a:gd name="connsiteY9" fmla="*/ 237646 h 296250"/>
                    <a:gd name="connsiteX10" fmla="*/ 70319 w 302437"/>
                    <a:gd name="connsiteY10" fmla="*/ 249809 h 296250"/>
                    <a:gd name="connsiteX11" fmla="*/ 156567 w 302437"/>
                    <a:gd name="connsiteY11" fmla="*/ 295145 h 296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02437" h="296250">
                      <a:moveTo>
                        <a:pt x="156567" y="295145"/>
                      </a:moveTo>
                      <a:cubicBezTo>
                        <a:pt x="164584" y="296250"/>
                        <a:pt x="173154" y="296527"/>
                        <a:pt x="181723" y="295974"/>
                      </a:cubicBezTo>
                      <a:lnTo>
                        <a:pt x="196927" y="295145"/>
                      </a:lnTo>
                      <a:cubicBezTo>
                        <a:pt x="196927" y="295145"/>
                        <a:pt x="284557" y="283534"/>
                        <a:pt x="298655" y="261696"/>
                      </a:cubicBezTo>
                      <a:cubicBezTo>
                        <a:pt x="312754" y="239857"/>
                        <a:pt x="282899" y="161073"/>
                        <a:pt x="282899" y="161073"/>
                      </a:cubicBezTo>
                      <a:cubicBezTo>
                        <a:pt x="296444" y="150569"/>
                        <a:pt x="299485" y="137300"/>
                        <a:pt x="296720" y="132600"/>
                      </a:cubicBezTo>
                      <a:cubicBezTo>
                        <a:pt x="293956" y="128177"/>
                        <a:pt x="274329" y="121266"/>
                        <a:pt x="266312" y="115461"/>
                      </a:cubicBezTo>
                      <a:cubicBezTo>
                        <a:pt x="259954" y="110762"/>
                        <a:pt x="245303" y="72890"/>
                        <a:pt x="239222" y="56580"/>
                      </a:cubicBezTo>
                      <a:cubicBezTo>
                        <a:pt x="239222" y="56580"/>
                        <a:pt x="227611" y="-7553"/>
                        <a:pt x="125054" y="740"/>
                      </a:cubicBezTo>
                      <a:cubicBezTo>
                        <a:pt x="-110470" y="19814"/>
                        <a:pt x="58985" y="237646"/>
                        <a:pt x="58985" y="237646"/>
                      </a:cubicBezTo>
                      <a:cubicBezTo>
                        <a:pt x="62579" y="241792"/>
                        <a:pt x="66449" y="245939"/>
                        <a:pt x="70319" y="249809"/>
                      </a:cubicBezTo>
                      <a:lnTo>
                        <a:pt x="156567" y="295145"/>
                      </a:lnTo>
                      <a:close/>
                    </a:path>
                  </a:pathLst>
                </a:custGeom>
                <a:solidFill>
                  <a:srgbClr val="F2F2F2"/>
                </a:solidFill>
                <a:ln w="27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214" name="Freeform: Shape 213">
                  <a:extLst>
                    <a:ext uri="{FF2B5EF4-FFF2-40B4-BE49-F238E27FC236}">
                      <a16:creationId xmlns:a16="http://schemas.microsoft.com/office/drawing/2014/main" id="{BD5B1155-CED1-56F5-6E32-BD2CAB958C71}"/>
                    </a:ext>
                  </a:extLst>
                </p:cNvPr>
                <p:cNvSpPr/>
                <p:nvPr/>
              </p:nvSpPr>
              <p:spPr>
                <a:xfrm>
                  <a:off x="5273792" y="4324010"/>
                  <a:ext cx="313483" cy="308721"/>
                </a:xfrm>
                <a:custGeom>
                  <a:avLst/>
                  <a:gdLst>
                    <a:gd name="connsiteX0" fmla="*/ 179771 w 313483"/>
                    <a:gd name="connsiteY0" fmla="*/ 308722 h 308721"/>
                    <a:gd name="connsiteX1" fmla="*/ 141623 w 313483"/>
                    <a:gd name="connsiteY1" fmla="*/ 303470 h 308721"/>
                    <a:gd name="connsiteX2" fmla="*/ 137200 w 313483"/>
                    <a:gd name="connsiteY2" fmla="*/ 295729 h 308721"/>
                    <a:gd name="connsiteX3" fmla="*/ 144940 w 313483"/>
                    <a:gd name="connsiteY3" fmla="*/ 291306 h 308721"/>
                    <a:gd name="connsiteX4" fmla="*/ 186958 w 313483"/>
                    <a:gd name="connsiteY4" fmla="*/ 295729 h 308721"/>
                    <a:gd name="connsiteX5" fmla="*/ 202162 w 313483"/>
                    <a:gd name="connsiteY5" fmla="*/ 294900 h 308721"/>
                    <a:gd name="connsiteX6" fmla="*/ 298915 w 313483"/>
                    <a:gd name="connsiteY6" fmla="*/ 264216 h 308721"/>
                    <a:gd name="connsiteX7" fmla="*/ 282605 w 313483"/>
                    <a:gd name="connsiteY7" fmla="*/ 169122 h 308721"/>
                    <a:gd name="connsiteX8" fmla="*/ 284540 w 313483"/>
                    <a:gd name="connsiteY8" fmla="*/ 161934 h 308721"/>
                    <a:gd name="connsiteX9" fmla="*/ 296703 w 313483"/>
                    <a:gd name="connsiteY9" fmla="*/ 141755 h 308721"/>
                    <a:gd name="connsiteX10" fmla="*/ 283987 w 313483"/>
                    <a:gd name="connsiteY10" fmla="*/ 135120 h 308721"/>
                    <a:gd name="connsiteX11" fmla="*/ 267954 w 313483"/>
                    <a:gd name="connsiteY11" fmla="*/ 126274 h 308721"/>
                    <a:gd name="connsiteX12" fmla="*/ 238652 w 313483"/>
                    <a:gd name="connsiteY12" fmla="*/ 64629 h 308721"/>
                    <a:gd name="connsiteX13" fmla="*/ 238375 w 313483"/>
                    <a:gd name="connsiteY13" fmla="*/ 63523 h 308721"/>
                    <a:gd name="connsiteX14" fmla="*/ 130842 w 313483"/>
                    <a:gd name="connsiteY14" fmla="*/ 12935 h 308721"/>
                    <a:gd name="connsiteX15" fmla="*/ 20820 w 313483"/>
                    <a:gd name="connsiteY15" fmla="*/ 62694 h 308721"/>
                    <a:gd name="connsiteX16" fmla="*/ 59798 w 313483"/>
                    <a:gd name="connsiteY16" fmla="*/ 224409 h 308721"/>
                    <a:gd name="connsiteX17" fmla="*/ 62009 w 313483"/>
                    <a:gd name="connsiteY17" fmla="*/ 228279 h 308721"/>
                    <a:gd name="connsiteX18" fmla="*/ 59521 w 313483"/>
                    <a:gd name="connsiteY18" fmla="*/ 236849 h 308721"/>
                    <a:gd name="connsiteX19" fmla="*/ 50952 w 313483"/>
                    <a:gd name="connsiteY19" fmla="*/ 234361 h 308721"/>
                    <a:gd name="connsiteX20" fmla="*/ 48740 w 313483"/>
                    <a:gd name="connsiteY20" fmla="*/ 230491 h 308721"/>
                    <a:gd name="connsiteX21" fmla="*/ 9486 w 313483"/>
                    <a:gd name="connsiteY21" fmla="*/ 56889 h 308721"/>
                    <a:gd name="connsiteX22" fmla="*/ 129459 w 313483"/>
                    <a:gd name="connsiteY22" fmla="*/ 772 h 308721"/>
                    <a:gd name="connsiteX23" fmla="*/ 250262 w 313483"/>
                    <a:gd name="connsiteY23" fmla="*/ 60759 h 308721"/>
                    <a:gd name="connsiteX24" fmla="*/ 275141 w 313483"/>
                    <a:gd name="connsiteY24" fmla="*/ 116322 h 308721"/>
                    <a:gd name="connsiteX25" fmla="*/ 289239 w 313483"/>
                    <a:gd name="connsiteY25" fmla="*/ 123786 h 308721"/>
                    <a:gd name="connsiteX26" fmla="*/ 306931 w 313483"/>
                    <a:gd name="connsiteY26" fmla="*/ 135120 h 308721"/>
                    <a:gd name="connsiteX27" fmla="*/ 295321 w 313483"/>
                    <a:gd name="connsiteY27" fmla="*/ 168845 h 308721"/>
                    <a:gd name="connsiteX28" fmla="*/ 308866 w 313483"/>
                    <a:gd name="connsiteY28" fmla="*/ 270850 h 308721"/>
                    <a:gd name="connsiteX29" fmla="*/ 202715 w 313483"/>
                    <a:gd name="connsiteY29" fmla="*/ 307063 h 308721"/>
                    <a:gd name="connsiteX30" fmla="*/ 186958 w 313483"/>
                    <a:gd name="connsiteY30" fmla="*/ 307893 h 308721"/>
                    <a:gd name="connsiteX31" fmla="*/ 179771 w 313483"/>
                    <a:gd name="connsiteY31" fmla="*/ 308722 h 308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313483" h="308721">
                      <a:moveTo>
                        <a:pt x="179771" y="308722"/>
                      </a:moveTo>
                      <a:cubicBezTo>
                        <a:pt x="166778" y="308722"/>
                        <a:pt x="153786" y="307063"/>
                        <a:pt x="141623" y="303470"/>
                      </a:cubicBezTo>
                      <a:cubicBezTo>
                        <a:pt x="138305" y="302640"/>
                        <a:pt x="136370" y="299047"/>
                        <a:pt x="137200" y="295729"/>
                      </a:cubicBezTo>
                      <a:cubicBezTo>
                        <a:pt x="138029" y="292412"/>
                        <a:pt x="141623" y="290477"/>
                        <a:pt x="144940" y="291306"/>
                      </a:cubicBezTo>
                      <a:cubicBezTo>
                        <a:pt x="158485" y="295177"/>
                        <a:pt x="172583" y="296559"/>
                        <a:pt x="186958" y="295729"/>
                      </a:cubicBezTo>
                      <a:lnTo>
                        <a:pt x="202162" y="294900"/>
                      </a:lnTo>
                      <a:cubicBezTo>
                        <a:pt x="234505" y="290477"/>
                        <a:pt x="289792" y="278314"/>
                        <a:pt x="298915" y="264216"/>
                      </a:cubicBezTo>
                      <a:cubicBezTo>
                        <a:pt x="308037" y="250394"/>
                        <a:pt x="293662" y="198424"/>
                        <a:pt x="282605" y="169122"/>
                      </a:cubicBezTo>
                      <a:cubicBezTo>
                        <a:pt x="281776" y="166634"/>
                        <a:pt x="282329" y="163593"/>
                        <a:pt x="284540" y="161934"/>
                      </a:cubicBezTo>
                      <a:cubicBezTo>
                        <a:pt x="295045" y="153641"/>
                        <a:pt x="297533" y="143966"/>
                        <a:pt x="296703" y="141755"/>
                      </a:cubicBezTo>
                      <a:cubicBezTo>
                        <a:pt x="295597" y="140649"/>
                        <a:pt x="288687" y="137332"/>
                        <a:pt x="283987" y="135120"/>
                      </a:cubicBezTo>
                      <a:cubicBezTo>
                        <a:pt x="277906" y="132356"/>
                        <a:pt x="271824" y="129315"/>
                        <a:pt x="267954" y="126274"/>
                      </a:cubicBezTo>
                      <a:cubicBezTo>
                        <a:pt x="262149" y="122128"/>
                        <a:pt x="254132" y="105265"/>
                        <a:pt x="238652" y="64629"/>
                      </a:cubicBezTo>
                      <a:cubicBezTo>
                        <a:pt x="238375" y="64352"/>
                        <a:pt x="238375" y="63799"/>
                        <a:pt x="238375" y="63523"/>
                      </a:cubicBezTo>
                      <a:cubicBezTo>
                        <a:pt x="237822" y="61035"/>
                        <a:pt x="226212" y="5195"/>
                        <a:pt x="130842" y="12935"/>
                      </a:cubicBezTo>
                      <a:cubicBezTo>
                        <a:pt x="72790" y="17635"/>
                        <a:pt x="35748" y="34221"/>
                        <a:pt x="20820" y="62694"/>
                      </a:cubicBezTo>
                      <a:cubicBezTo>
                        <a:pt x="-4612" y="110517"/>
                        <a:pt x="35748" y="181838"/>
                        <a:pt x="59798" y="224409"/>
                      </a:cubicBezTo>
                      <a:lnTo>
                        <a:pt x="62009" y="228279"/>
                      </a:lnTo>
                      <a:cubicBezTo>
                        <a:pt x="63668" y="231320"/>
                        <a:pt x="62562" y="234913"/>
                        <a:pt x="59521" y="236849"/>
                      </a:cubicBezTo>
                      <a:cubicBezTo>
                        <a:pt x="56480" y="238507"/>
                        <a:pt x="52887" y="237401"/>
                        <a:pt x="50952" y="234361"/>
                      </a:cubicBezTo>
                      <a:lnTo>
                        <a:pt x="48740" y="230491"/>
                      </a:lnTo>
                      <a:cubicBezTo>
                        <a:pt x="23308" y="185708"/>
                        <a:pt x="-18987" y="110517"/>
                        <a:pt x="9486" y="56889"/>
                      </a:cubicBezTo>
                      <a:cubicBezTo>
                        <a:pt x="26625" y="24822"/>
                        <a:pt x="66985" y="5748"/>
                        <a:pt x="129459" y="772"/>
                      </a:cubicBezTo>
                      <a:cubicBezTo>
                        <a:pt x="230635" y="-7521"/>
                        <a:pt x="248327" y="53571"/>
                        <a:pt x="250262" y="60759"/>
                      </a:cubicBezTo>
                      <a:cubicBezTo>
                        <a:pt x="266295" y="102777"/>
                        <a:pt x="272653" y="114111"/>
                        <a:pt x="275141" y="116322"/>
                      </a:cubicBezTo>
                      <a:cubicBezTo>
                        <a:pt x="278182" y="118534"/>
                        <a:pt x="283987" y="121298"/>
                        <a:pt x="289239" y="123786"/>
                      </a:cubicBezTo>
                      <a:cubicBezTo>
                        <a:pt x="298915" y="128486"/>
                        <a:pt x="304443" y="131250"/>
                        <a:pt x="306931" y="135120"/>
                      </a:cubicBezTo>
                      <a:cubicBezTo>
                        <a:pt x="311631" y="142584"/>
                        <a:pt x="308037" y="157235"/>
                        <a:pt x="295321" y="168845"/>
                      </a:cubicBezTo>
                      <a:cubicBezTo>
                        <a:pt x="301679" y="186814"/>
                        <a:pt x="322688" y="249565"/>
                        <a:pt x="308866" y="270850"/>
                      </a:cubicBezTo>
                      <a:cubicBezTo>
                        <a:pt x="293662" y="294347"/>
                        <a:pt x="212114" y="305681"/>
                        <a:pt x="202715" y="307063"/>
                      </a:cubicBezTo>
                      <a:lnTo>
                        <a:pt x="186958" y="307893"/>
                      </a:lnTo>
                      <a:cubicBezTo>
                        <a:pt x="185023" y="308445"/>
                        <a:pt x="182535" y="308722"/>
                        <a:pt x="179771" y="30872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7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215" name="Freeform: Shape 214">
                  <a:extLst>
                    <a:ext uri="{FF2B5EF4-FFF2-40B4-BE49-F238E27FC236}">
                      <a16:creationId xmlns:a16="http://schemas.microsoft.com/office/drawing/2014/main" id="{E858B4AB-1676-C4B3-9B20-74019A9604C3}"/>
                    </a:ext>
                  </a:extLst>
                </p:cNvPr>
                <p:cNvSpPr/>
                <p:nvPr/>
              </p:nvSpPr>
              <p:spPr>
                <a:xfrm>
                  <a:off x="5239441" y="4265500"/>
                  <a:ext cx="305634" cy="306870"/>
                </a:xfrm>
                <a:custGeom>
                  <a:avLst/>
                  <a:gdLst>
                    <a:gd name="connsiteX0" fmla="*/ 116815 w 305634"/>
                    <a:gd name="connsiteY0" fmla="*/ 37997 h 306870"/>
                    <a:gd name="connsiteX1" fmla="*/ 184266 w 305634"/>
                    <a:gd name="connsiteY1" fmla="*/ 32745 h 306870"/>
                    <a:gd name="connsiteX2" fmla="*/ 232366 w 305634"/>
                    <a:gd name="connsiteY2" fmla="*/ 402 h 306870"/>
                    <a:gd name="connsiteX3" fmla="*/ 293182 w 305634"/>
                    <a:gd name="connsiteY3" fmla="*/ 22240 h 306870"/>
                    <a:gd name="connsiteX4" fmla="*/ 298710 w 305634"/>
                    <a:gd name="connsiteY4" fmla="*/ 33021 h 306870"/>
                    <a:gd name="connsiteX5" fmla="*/ 279083 w 305634"/>
                    <a:gd name="connsiteY5" fmla="*/ 121757 h 306870"/>
                    <a:gd name="connsiteX6" fmla="*/ 189794 w 305634"/>
                    <a:gd name="connsiteY6" fmla="*/ 169028 h 306870"/>
                    <a:gd name="connsiteX7" fmla="*/ 170997 w 305634"/>
                    <a:gd name="connsiteY7" fmla="*/ 236202 h 306870"/>
                    <a:gd name="connsiteX8" fmla="*/ 166021 w 305634"/>
                    <a:gd name="connsiteY8" fmla="*/ 247259 h 306870"/>
                    <a:gd name="connsiteX9" fmla="*/ 152476 w 305634"/>
                    <a:gd name="connsiteY9" fmla="*/ 244219 h 306870"/>
                    <a:gd name="connsiteX10" fmla="*/ 106864 w 305634"/>
                    <a:gd name="connsiteY10" fmla="*/ 210217 h 306870"/>
                    <a:gd name="connsiteX11" fmla="*/ 115710 w 305634"/>
                    <a:gd name="connsiteY11" fmla="*/ 273521 h 306870"/>
                    <a:gd name="connsiteX12" fmla="*/ 121791 w 305634"/>
                    <a:gd name="connsiteY12" fmla="*/ 298124 h 306870"/>
                    <a:gd name="connsiteX13" fmla="*/ 92489 w 305634"/>
                    <a:gd name="connsiteY13" fmla="*/ 305587 h 306870"/>
                    <a:gd name="connsiteX14" fmla="*/ 712 w 305634"/>
                    <a:gd name="connsiteY14" fmla="*/ 170134 h 306870"/>
                    <a:gd name="connsiteX15" fmla="*/ 116815 w 305634"/>
                    <a:gd name="connsiteY15" fmla="*/ 37997 h 306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05634" h="306870">
                      <a:moveTo>
                        <a:pt x="116815" y="37997"/>
                      </a:moveTo>
                      <a:cubicBezTo>
                        <a:pt x="142524" y="33021"/>
                        <a:pt x="171826" y="36891"/>
                        <a:pt x="184266" y="32745"/>
                      </a:cubicBezTo>
                      <a:cubicBezTo>
                        <a:pt x="204446" y="25834"/>
                        <a:pt x="203893" y="2613"/>
                        <a:pt x="232366" y="402"/>
                      </a:cubicBezTo>
                      <a:cubicBezTo>
                        <a:pt x="257245" y="-1533"/>
                        <a:pt x="280742" y="3166"/>
                        <a:pt x="293182" y="22240"/>
                      </a:cubicBezTo>
                      <a:cubicBezTo>
                        <a:pt x="295393" y="25558"/>
                        <a:pt x="297052" y="28875"/>
                        <a:pt x="298710" y="33021"/>
                      </a:cubicBezTo>
                      <a:cubicBezTo>
                        <a:pt x="318337" y="87203"/>
                        <a:pt x="291247" y="113188"/>
                        <a:pt x="279083" y="121757"/>
                      </a:cubicBezTo>
                      <a:cubicBezTo>
                        <a:pt x="279083" y="121757"/>
                        <a:pt x="202787" y="158247"/>
                        <a:pt x="189794" y="169028"/>
                      </a:cubicBezTo>
                      <a:cubicBezTo>
                        <a:pt x="177355" y="178980"/>
                        <a:pt x="162980" y="202200"/>
                        <a:pt x="170997" y="236202"/>
                      </a:cubicBezTo>
                      <a:cubicBezTo>
                        <a:pt x="172103" y="240625"/>
                        <a:pt x="169891" y="245048"/>
                        <a:pt x="166021" y="247259"/>
                      </a:cubicBezTo>
                      <a:cubicBezTo>
                        <a:pt x="161322" y="249747"/>
                        <a:pt x="155516" y="248642"/>
                        <a:pt x="152476" y="244219"/>
                      </a:cubicBezTo>
                      <a:cubicBezTo>
                        <a:pt x="143077" y="230673"/>
                        <a:pt x="122344" y="204135"/>
                        <a:pt x="106864" y="210217"/>
                      </a:cubicBezTo>
                      <a:cubicBezTo>
                        <a:pt x="88895" y="217404"/>
                        <a:pt x="82814" y="262463"/>
                        <a:pt x="115710" y="273521"/>
                      </a:cubicBezTo>
                      <a:cubicBezTo>
                        <a:pt x="125938" y="276838"/>
                        <a:pt x="129255" y="290107"/>
                        <a:pt x="121791" y="298124"/>
                      </a:cubicBezTo>
                      <a:cubicBezTo>
                        <a:pt x="115710" y="304758"/>
                        <a:pt x="106311" y="309181"/>
                        <a:pt x="92489" y="305587"/>
                      </a:cubicBezTo>
                      <a:cubicBezTo>
                        <a:pt x="92489" y="305587"/>
                        <a:pt x="10388" y="246983"/>
                        <a:pt x="712" y="170134"/>
                      </a:cubicBezTo>
                      <a:cubicBezTo>
                        <a:pt x="-8963" y="92732"/>
                        <a:pt x="82537" y="44908"/>
                        <a:pt x="116815" y="3799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7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</p:grpSp>
        </p:grpSp>
      </p:grp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77483BA5-DDF9-4984-7CD5-9D207F378B70}"/>
              </a:ext>
            </a:extLst>
          </p:cNvPr>
          <p:cNvGrpSpPr/>
          <p:nvPr/>
        </p:nvGrpSpPr>
        <p:grpSpPr>
          <a:xfrm>
            <a:off x="-5872315" y="-7410501"/>
            <a:ext cx="11445982" cy="12882864"/>
            <a:chOff x="-3040888" y="-3909469"/>
            <a:chExt cx="11445982" cy="12882864"/>
          </a:xfrm>
        </p:grpSpPr>
        <p:grpSp>
          <p:nvGrpSpPr>
            <p:cNvPr id="217" name="Group 216">
              <a:extLst>
                <a:ext uri="{FF2B5EF4-FFF2-40B4-BE49-F238E27FC236}">
                  <a16:creationId xmlns:a16="http://schemas.microsoft.com/office/drawing/2014/main" id="{539C1062-39B5-1E91-2C88-515C89344D49}"/>
                </a:ext>
              </a:extLst>
            </p:cNvPr>
            <p:cNvGrpSpPr/>
            <p:nvPr/>
          </p:nvGrpSpPr>
          <p:grpSpPr>
            <a:xfrm>
              <a:off x="-3040888" y="2025338"/>
              <a:ext cx="5392838" cy="6948057"/>
              <a:chOff x="-1762152" y="2264500"/>
              <a:chExt cx="5392838" cy="6948057"/>
            </a:xfrm>
          </p:grpSpPr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5F2374C4-9995-7B00-9C04-345741C3D85B}"/>
                  </a:ext>
                </a:extLst>
              </p:cNvPr>
              <p:cNvSpPr/>
              <p:nvPr/>
            </p:nvSpPr>
            <p:spPr>
              <a:xfrm rot="17563001">
                <a:off x="-3069300" y="3614146"/>
                <a:ext cx="6905803" cy="4248456"/>
              </a:xfrm>
              <a:custGeom>
                <a:avLst/>
                <a:gdLst>
                  <a:gd name="connsiteX0" fmla="*/ 5498073 w 6905803"/>
                  <a:gd name="connsiteY0" fmla="*/ 3484249 h 4248456"/>
                  <a:gd name="connsiteX1" fmla="*/ 5593323 w 6905803"/>
                  <a:gd name="connsiteY1" fmla="*/ 3451481 h 4248456"/>
                  <a:gd name="connsiteX2" fmla="*/ 6239975 w 6905803"/>
                  <a:gd name="connsiteY2" fmla="*/ 3150397 h 4248456"/>
                  <a:gd name="connsiteX3" fmla="*/ 6622309 w 6905803"/>
                  <a:gd name="connsiteY3" fmla="*/ 3477105 h 4248456"/>
                  <a:gd name="connsiteX4" fmla="*/ 6904915 w 6905803"/>
                  <a:gd name="connsiteY4" fmla="*/ 3658080 h 4248456"/>
                  <a:gd name="connsiteX5" fmla="*/ 6583541 w 6905803"/>
                  <a:gd name="connsiteY5" fmla="*/ 4095372 h 4248456"/>
                  <a:gd name="connsiteX6" fmla="*/ 5595609 w 6905803"/>
                  <a:gd name="connsiteY6" fmla="*/ 4112327 h 4248456"/>
                  <a:gd name="connsiteX7" fmla="*/ 5365200 w 6905803"/>
                  <a:gd name="connsiteY7" fmla="*/ 4055177 h 4248456"/>
                  <a:gd name="connsiteX8" fmla="*/ 2223663 w 6905803"/>
                  <a:gd name="connsiteY8" fmla="*/ 4138521 h 4248456"/>
                  <a:gd name="connsiteX9" fmla="*/ 619653 w 6905803"/>
                  <a:gd name="connsiteY9" fmla="*/ 3168400 h 4248456"/>
                  <a:gd name="connsiteX10" fmla="*/ -805 w 6905803"/>
                  <a:gd name="connsiteY10" fmla="*/ 1984728 h 4248456"/>
                  <a:gd name="connsiteX11" fmla="*/ 710141 w 6905803"/>
                  <a:gd name="connsiteY11" fmla="*/ -1712 h 4248456"/>
                  <a:gd name="connsiteX12" fmla="*/ 1824566 w 6905803"/>
                  <a:gd name="connsiteY12" fmla="*/ 2588136 h 4248456"/>
                  <a:gd name="connsiteX13" fmla="*/ 5498073 w 6905803"/>
                  <a:gd name="connsiteY13" fmla="*/ 3484249 h 4248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905803" h="4248456">
                    <a:moveTo>
                      <a:pt x="5498073" y="3484249"/>
                    </a:moveTo>
                    <a:cubicBezTo>
                      <a:pt x="5532267" y="3482628"/>
                      <a:pt x="5565320" y="3471294"/>
                      <a:pt x="5593323" y="3451481"/>
                    </a:cubicBezTo>
                    <a:cubicBezTo>
                      <a:pt x="5737055" y="3349564"/>
                      <a:pt x="6035854" y="3121918"/>
                      <a:pt x="6239975" y="3150397"/>
                    </a:cubicBezTo>
                    <a:cubicBezTo>
                      <a:pt x="6581828" y="3198022"/>
                      <a:pt x="6622309" y="3477105"/>
                      <a:pt x="6622309" y="3477105"/>
                    </a:cubicBezTo>
                    <a:cubicBezTo>
                      <a:pt x="6622309" y="3477105"/>
                      <a:pt x="6910631" y="3466436"/>
                      <a:pt x="6904915" y="3658080"/>
                    </a:cubicBezTo>
                    <a:cubicBezTo>
                      <a:pt x="6900534" y="3805336"/>
                      <a:pt x="6816619" y="3992406"/>
                      <a:pt x="6583541" y="4095372"/>
                    </a:cubicBezTo>
                    <a:cubicBezTo>
                      <a:pt x="6265788" y="4235771"/>
                      <a:pt x="5947177" y="4343022"/>
                      <a:pt x="5595609" y="4112327"/>
                    </a:cubicBezTo>
                    <a:cubicBezTo>
                      <a:pt x="5527600" y="4067369"/>
                      <a:pt x="5446257" y="4047175"/>
                      <a:pt x="5365200" y="4055177"/>
                    </a:cubicBezTo>
                    <a:cubicBezTo>
                      <a:pt x="5167651" y="4075085"/>
                      <a:pt x="2223663" y="4138521"/>
                      <a:pt x="2223663" y="4138521"/>
                    </a:cubicBezTo>
                    <a:cubicBezTo>
                      <a:pt x="1550217" y="4138521"/>
                      <a:pt x="932397" y="3764855"/>
                      <a:pt x="619653" y="3168400"/>
                    </a:cubicBezTo>
                    <a:lnTo>
                      <a:pt x="-805" y="1984728"/>
                    </a:lnTo>
                    <a:lnTo>
                      <a:pt x="710141" y="-1712"/>
                    </a:lnTo>
                    <a:lnTo>
                      <a:pt x="1824566" y="2588136"/>
                    </a:lnTo>
                    <a:cubicBezTo>
                      <a:pt x="2364729" y="3325275"/>
                      <a:pt x="5441780" y="3497011"/>
                      <a:pt x="5498073" y="3484249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2CB6B755-675F-396A-8086-A279728D1CFC}"/>
                  </a:ext>
                </a:extLst>
              </p:cNvPr>
              <p:cNvSpPr/>
              <p:nvPr/>
            </p:nvSpPr>
            <p:spPr>
              <a:xfrm rot="17563001">
                <a:off x="-3091162" y="3593510"/>
                <a:ext cx="6948057" cy="4290038"/>
              </a:xfrm>
              <a:custGeom>
                <a:avLst/>
                <a:gdLst>
                  <a:gd name="connsiteX0" fmla="*/ 6045883 w 6948057"/>
                  <a:gd name="connsiteY0" fmla="*/ 4288327 h 4290038"/>
                  <a:gd name="connsiteX1" fmla="*/ 5604970 w 6948057"/>
                  <a:gd name="connsiteY1" fmla="*/ 4151359 h 4290038"/>
                  <a:gd name="connsiteX2" fmla="*/ 5388658 w 6948057"/>
                  <a:gd name="connsiteY2" fmla="*/ 4097827 h 4290038"/>
                  <a:gd name="connsiteX3" fmla="*/ 2245407 w 6948057"/>
                  <a:gd name="connsiteY3" fmla="*/ 4181266 h 4290038"/>
                  <a:gd name="connsiteX4" fmla="*/ 622157 w 6948057"/>
                  <a:gd name="connsiteY4" fmla="*/ 3200191 h 4290038"/>
                  <a:gd name="connsiteX5" fmla="*/ 1603 w 6948057"/>
                  <a:gd name="connsiteY5" fmla="*/ 2016614 h 4290038"/>
                  <a:gd name="connsiteX6" fmla="*/ 460 w 6948057"/>
                  <a:gd name="connsiteY6" fmla="*/ 1999564 h 4290038"/>
                  <a:gd name="connsiteX7" fmla="*/ 711882 w 6948057"/>
                  <a:gd name="connsiteY7" fmla="*/ 12459 h 4290038"/>
                  <a:gd name="connsiteX8" fmla="*/ 738828 w 6948057"/>
                  <a:gd name="connsiteY8" fmla="*/ -495 h 4290038"/>
                  <a:gd name="connsiteX9" fmla="*/ 751316 w 6948057"/>
                  <a:gd name="connsiteY9" fmla="*/ 11220 h 4290038"/>
                  <a:gd name="connsiteX10" fmla="*/ 1864407 w 6948057"/>
                  <a:gd name="connsiteY10" fmla="*/ 2598782 h 4290038"/>
                  <a:gd name="connsiteX11" fmla="*/ 5515625 w 6948057"/>
                  <a:gd name="connsiteY11" fmla="*/ 3484609 h 4290038"/>
                  <a:gd name="connsiteX12" fmla="*/ 5519340 w 6948057"/>
                  <a:gd name="connsiteY12" fmla="*/ 3484609 h 4290038"/>
                  <a:gd name="connsiteX13" fmla="*/ 5602018 w 6948057"/>
                  <a:gd name="connsiteY13" fmla="*/ 3456034 h 4290038"/>
                  <a:gd name="connsiteX14" fmla="*/ 5635355 w 6948057"/>
                  <a:gd name="connsiteY14" fmla="*/ 3432221 h 4290038"/>
                  <a:gd name="connsiteX15" fmla="*/ 6264005 w 6948057"/>
                  <a:gd name="connsiteY15" fmla="*/ 3151232 h 4290038"/>
                  <a:gd name="connsiteX16" fmla="*/ 6660436 w 6948057"/>
                  <a:gd name="connsiteY16" fmla="*/ 3477749 h 4290038"/>
                  <a:gd name="connsiteX17" fmla="*/ 6899322 w 6948057"/>
                  <a:gd name="connsiteY17" fmla="*/ 3555951 h 4290038"/>
                  <a:gd name="connsiteX18" fmla="*/ 6946947 w 6948057"/>
                  <a:gd name="connsiteY18" fmla="*/ 3680822 h 4290038"/>
                  <a:gd name="connsiteX19" fmla="*/ 6612906 w 6948057"/>
                  <a:gd name="connsiteY19" fmla="*/ 4136880 h 4290038"/>
                  <a:gd name="connsiteX20" fmla="*/ 6045883 w 6948057"/>
                  <a:gd name="connsiteY20" fmla="*/ 4288327 h 4290038"/>
                  <a:gd name="connsiteX21" fmla="*/ 5420471 w 6948057"/>
                  <a:gd name="connsiteY21" fmla="*/ 4053251 h 4290038"/>
                  <a:gd name="connsiteX22" fmla="*/ 5628212 w 6948057"/>
                  <a:gd name="connsiteY22" fmla="*/ 4115828 h 4290038"/>
                  <a:gd name="connsiteX23" fmla="*/ 6595951 w 6948057"/>
                  <a:gd name="connsiteY23" fmla="*/ 4096778 h 4290038"/>
                  <a:gd name="connsiteX24" fmla="*/ 6904657 w 6948057"/>
                  <a:gd name="connsiteY24" fmla="*/ 3678250 h 4290038"/>
                  <a:gd name="connsiteX25" fmla="*/ 6869414 w 6948057"/>
                  <a:gd name="connsiteY25" fmla="*/ 3584905 h 4290038"/>
                  <a:gd name="connsiteX26" fmla="*/ 6644053 w 6948057"/>
                  <a:gd name="connsiteY26" fmla="*/ 3518993 h 4290038"/>
                  <a:gd name="connsiteX27" fmla="*/ 6643290 w 6948057"/>
                  <a:gd name="connsiteY27" fmla="*/ 3518993 h 4290038"/>
                  <a:gd name="connsiteX28" fmla="*/ 6622336 w 6948057"/>
                  <a:gd name="connsiteY28" fmla="*/ 3500801 h 4290038"/>
                  <a:gd name="connsiteX29" fmla="*/ 6258005 w 6948057"/>
                  <a:gd name="connsiteY29" fmla="*/ 3192000 h 4290038"/>
                  <a:gd name="connsiteX30" fmla="*/ 5660120 w 6948057"/>
                  <a:gd name="connsiteY30" fmla="*/ 3465559 h 4290038"/>
                  <a:gd name="connsiteX31" fmla="*/ 5626592 w 6948057"/>
                  <a:gd name="connsiteY31" fmla="*/ 3489464 h 4290038"/>
                  <a:gd name="connsiteX32" fmla="*/ 5519245 w 6948057"/>
                  <a:gd name="connsiteY32" fmla="*/ 3526136 h 4290038"/>
                  <a:gd name="connsiteX33" fmla="*/ 3860752 w 6948057"/>
                  <a:gd name="connsiteY33" fmla="*/ 3358972 h 4290038"/>
                  <a:gd name="connsiteX34" fmla="*/ 1828784 w 6948057"/>
                  <a:gd name="connsiteY34" fmla="*/ 2621261 h 4290038"/>
                  <a:gd name="connsiteX35" fmla="*/ 1826403 w 6948057"/>
                  <a:gd name="connsiteY35" fmla="*/ 2617071 h 4290038"/>
                  <a:gd name="connsiteX36" fmla="*/ 732933 w 6948057"/>
                  <a:gd name="connsiteY36" fmla="*/ 76848 h 4290038"/>
                  <a:gd name="connsiteX37" fmla="*/ 43323 w 6948057"/>
                  <a:gd name="connsiteY37" fmla="*/ 2003661 h 4290038"/>
                  <a:gd name="connsiteX38" fmla="*/ 659495 w 6948057"/>
                  <a:gd name="connsiteY38" fmla="*/ 3179046 h 4290038"/>
                  <a:gd name="connsiteX39" fmla="*/ 2245407 w 6948057"/>
                  <a:gd name="connsiteY39" fmla="*/ 4138594 h 4290038"/>
                  <a:gd name="connsiteX40" fmla="*/ 5384847 w 6948057"/>
                  <a:gd name="connsiteY40" fmla="*/ 4055346 h 4290038"/>
                  <a:gd name="connsiteX41" fmla="*/ 5420757 w 6948057"/>
                  <a:gd name="connsiteY41" fmla="*/ 4053537 h 4290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6948057" h="4290038">
                    <a:moveTo>
                      <a:pt x="6045883" y="4288327"/>
                    </a:moveTo>
                    <a:cubicBezTo>
                      <a:pt x="5903008" y="4288327"/>
                      <a:pt x="5756608" y="4250227"/>
                      <a:pt x="5604970" y="4151359"/>
                    </a:cubicBezTo>
                    <a:cubicBezTo>
                      <a:pt x="5541058" y="4109447"/>
                      <a:pt x="5464762" y="4090493"/>
                      <a:pt x="5388658" y="4097827"/>
                    </a:cubicBezTo>
                    <a:cubicBezTo>
                      <a:pt x="5192538" y="4117544"/>
                      <a:pt x="2365613" y="4178599"/>
                      <a:pt x="2245407" y="4181266"/>
                    </a:cubicBezTo>
                    <a:cubicBezTo>
                      <a:pt x="1563675" y="4182694"/>
                      <a:pt x="937863" y="3804456"/>
                      <a:pt x="622157" y="3200191"/>
                    </a:cubicBezTo>
                    <a:lnTo>
                      <a:pt x="1603" y="2016614"/>
                    </a:lnTo>
                    <a:cubicBezTo>
                      <a:pt x="-1150" y="2011375"/>
                      <a:pt x="-1559" y="2005185"/>
                      <a:pt x="460" y="1999564"/>
                    </a:cubicBezTo>
                    <a:lnTo>
                      <a:pt x="711882" y="12459"/>
                    </a:lnTo>
                    <a:cubicBezTo>
                      <a:pt x="715740" y="1411"/>
                      <a:pt x="727808" y="-4401"/>
                      <a:pt x="738828" y="-495"/>
                    </a:cubicBezTo>
                    <a:cubicBezTo>
                      <a:pt x="744458" y="1505"/>
                      <a:pt x="748992" y="5696"/>
                      <a:pt x="751316" y="11220"/>
                    </a:cubicBezTo>
                    <a:lnTo>
                      <a:pt x="1864407" y="2598782"/>
                    </a:lnTo>
                    <a:cubicBezTo>
                      <a:pt x="2388282" y="3306203"/>
                      <a:pt x="5396658" y="3499561"/>
                      <a:pt x="5515625" y="3484609"/>
                    </a:cubicBezTo>
                    <a:cubicBezTo>
                      <a:pt x="5516864" y="3484418"/>
                      <a:pt x="5518102" y="3484418"/>
                      <a:pt x="5519340" y="3484609"/>
                    </a:cubicBezTo>
                    <a:cubicBezTo>
                      <a:pt x="5548963" y="3482892"/>
                      <a:pt x="5577633" y="3472986"/>
                      <a:pt x="5602018" y="3456034"/>
                    </a:cubicBezTo>
                    <a:lnTo>
                      <a:pt x="5635355" y="3432221"/>
                    </a:lnTo>
                    <a:cubicBezTo>
                      <a:pt x="5796423" y="3316777"/>
                      <a:pt x="6065980" y="3123610"/>
                      <a:pt x="6264005" y="3151232"/>
                    </a:cubicBezTo>
                    <a:cubicBezTo>
                      <a:pt x="6565757" y="3193238"/>
                      <a:pt x="6643862" y="3412504"/>
                      <a:pt x="6660436" y="3477749"/>
                    </a:cubicBezTo>
                    <a:cubicBezTo>
                      <a:pt x="6706632" y="3478511"/>
                      <a:pt x="6830361" y="3487274"/>
                      <a:pt x="6899322" y="3555951"/>
                    </a:cubicBezTo>
                    <a:cubicBezTo>
                      <a:pt x="6932469" y="3588812"/>
                      <a:pt x="6949805" y="3634246"/>
                      <a:pt x="6946947" y="3680822"/>
                    </a:cubicBezTo>
                    <a:cubicBezTo>
                      <a:pt x="6944757" y="3754164"/>
                      <a:pt x="6914182" y="4003814"/>
                      <a:pt x="6612906" y="4136880"/>
                    </a:cubicBezTo>
                    <a:cubicBezTo>
                      <a:pt x="6432311" y="4216413"/>
                      <a:pt x="6243431" y="4288327"/>
                      <a:pt x="6045883" y="4288327"/>
                    </a:cubicBezTo>
                    <a:close/>
                    <a:moveTo>
                      <a:pt x="5420471" y="4053251"/>
                    </a:moveTo>
                    <a:cubicBezTo>
                      <a:pt x="5494290" y="4053537"/>
                      <a:pt x="5566490" y="4075252"/>
                      <a:pt x="5628212" y="4115828"/>
                    </a:cubicBezTo>
                    <a:cubicBezTo>
                      <a:pt x="5972445" y="4341382"/>
                      <a:pt x="6282388" y="4235749"/>
                      <a:pt x="6595951" y="4096778"/>
                    </a:cubicBezTo>
                    <a:cubicBezTo>
                      <a:pt x="6874462" y="3973811"/>
                      <a:pt x="6902656" y="3745307"/>
                      <a:pt x="6904657" y="3678250"/>
                    </a:cubicBezTo>
                    <a:cubicBezTo>
                      <a:pt x="6907038" y="3643485"/>
                      <a:pt x="6894180" y="3609385"/>
                      <a:pt x="6869414" y="3584905"/>
                    </a:cubicBezTo>
                    <a:cubicBezTo>
                      <a:pt x="6798358" y="3514325"/>
                      <a:pt x="6645672" y="3518993"/>
                      <a:pt x="6644053" y="3518993"/>
                    </a:cubicBezTo>
                    <a:lnTo>
                      <a:pt x="6643290" y="3518993"/>
                    </a:lnTo>
                    <a:cubicBezTo>
                      <a:pt x="6632718" y="3518993"/>
                      <a:pt x="6623765" y="3511277"/>
                      <a:pt x="6622336" y="3500801"/>
                    </a:cubicBezTo>
                    <a:cubicBezTo>
                      <a:pt x="6620716" y="3490131"/>
                      <a:pt x="6579187" y="3236768"/>
                      <a:pt x="6258005" y="3192000"/>
                    </a:cubicBezTo>
                    <a:cubicBezTo>
                      <a:pt x="6077030" y="3166949"/>
                      <a:pt x="5805758" y="3361163"/>
                      <a:pt x="5660120" y="3465559"/>
                    </a:cubicBezTo>
                    <a:lnTo>
                      <a:pt x="5626592" y="3489464"/>
                    </a:lnTo>
                    <a:cubicBezTo>
                      <a:pt x="5594874" y="3511467"/>
                      <a:pt x="5557726" y="3524136"/>
                      <a:pt x="5519245" y="3526136"/>
                    </a:cubicBezTo>
                    <a:cubicBezTo>
                      <a:pt x="5445522" y="3530231"/>
                      <a:pt x="4676664" y="3488036"/>
                      <a:pt x="3860752" y="3358972"/>
                    </a:cubicBezTo>
                    <a:cubicBezTo>
                      <a:pt x="3091133" y="3237242"/>
                      <a:pt x="2113962" y="3010453"/>
                      <a:pt x="1828784" y="2621261"/>
                    </a:cubicBezTo>
                    <a:cubicBezTo>
                      <a:pt x="1827831" y="2619928"/>
                      <a:pt x="1827031" y="2618594"/>
                      <a:pt x="1826403" y="2617071"/>
                    </a:cubicBezTo>
                    <a:lnTo>
                      <a:pt x="732933" y="76848"/>
                    </a:lnTo>
                    <a:lnTo>
                      <a:pt x="43323" y="2003661"/>
                    </a:lnTo>
                    <a:lnTo>
                      <a:pt x="659495" y="3179046"/>
                    </a:lnTo>
                    <a:cubicBezTo>
                      <a:pt x="967581" y="3769882"/>
                      <a:pt x="1579105" y="4139831"/>
                      <a:pt x="2245407" y="4138594"/>
                    </a:cubicBezTo>
                    <a:cubicBezTo>
                      <a:pt x="2273982" y="4137927"/>
                      <a:pt x="5190348" y="4074968"/>
                      <a:pt x="5384847" y="4055346"/>
                    </a:cubicBezTo>
                    <a:cubicBezTo>
                      <a:pt x="5396754" y="4054106"/>
                      <a:pt x="5408755" y="4053537"/>
                      <a:pt x="5420757" y="405353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4BD56E3F-51A9-B0B2-8973-8F978163736C}"/>
                  </a:ext>
                </a:extLst>
              </p:cNvPr>
              <p:cNvSpPr/>
              <p:nvPr/>
            </p:nvSpPr>
            <p:spPr>
              <a:xfrm rot="17563001">
                <a:off x="1151475" y="2828387"/>
                <a:ext cx="2829972" cy="1820799"/>
              </a:xfrm>
              <a:custGeom>
                <a:avLst/>
                <a:gdLst>
                  <a:gd name="connsiteX0" fmla="*/ -805 w 2829972"/>
                  <a:gd name="connsiteY0" fmla="*/ 496637 h 1820799"/>
                  <a:gd name="connsiteX1" fmla="*/ 283897 w 2829972"/>
                  <a:gd name="connsiteY1" fmla="*/ -1712 h 1820799"/>
                  <a:gd name="connsiteX2" fmla="*/ 517640 w 2829972"/>
                  <a:gd name="connsiteY2" fmla="*/ 149927 h 1820799"/>
                  <a:gd name="connsiteX3" fmla="*/ 548978 w 2829972"/>
                  <a:gd name="connsiteY3" fmla="*/ 182883 h 1820799"/>
                  <a:gd name="connsiteX4" fmla="*/ 562979 w 2829972"/>
                  <a:gd name="connsiteY4" fmla="*/ 206886 h 1820799"/>
                  <a:gd name="connsiteX5" fmla="*/ 647752 w 2829972"/>
                  <a:gd name="connsiteY5" fmla="*/ 255463 h 1820799"/>
                  <a:gd name="connsiteX6" fmla="*/ 701092 w 2829972"/>
                  <a:gd name="connsiteY6" fmla="*/ 270989 h 1820799"/>
                  <a:gd name="connsiteX7" fmla="*/ 2439118 w 2829972"/>
                  <a:gd name="connsiteY7" fmla="*/ 1396653 h 1820799"/>
                  <a:gd name="connsiteX8" fmla="*/ 2477981 w 2829972"/>
                  <a:gd name="connsiteY8" fmla="*/ 1429705 h 1820799"/>
                  <a:gd name="connsiteX9" fmla="*/ 2829168 w 2829972"/>
                  <a:gd name="connsiteY9" fmla="*/ 1819088 h 1820799"/>
                  <a:gd name="connsiteX10" fmla="*/ 2340249 w 2829972"/>
                  <a:gd name="connsiteY10" fmla="*/ 1708597 h 1820799"/>
                  <a:gd name="connsiteX11" fmla="*/ 2264049 w 2829972"/>
                  <a:gd name="connsiteY11" fmla="*/ 1680022 h 1820799"/>
                  <a:gd name="connsiteX12" fmla="*/ 435248 w 2829972"/>
                  <a:gd name="connsiteY12" fmla="*/ 723808 h 1820799"/>
                  <a:gd name="connsiteX13" fmla="*/ 397148 w 2829972"/>
                  <a:gd name="connsiteY13" fmla="*/ 688375 h 1820799"/>
                  <a:gd name="connsiteX14" fmla="*/ 394767 w 2829972"/>
                  <a:gd name="connsiteY14" fmla="*/ 684565 h 1820799"/>
                  <a:gd name="connsiteX15" fmla="*/ 312091 w 2829972"/>
                  <a:gd name="connsiteY15" fmla="*/ 638178 h 1820799"/>
                  <a:gd name="connsiteX16" fmla="*/ 295136 w 2829972"/>
                  <a:gd name="connsiteY16" fmla="*/ 638178 h 1820799"/>
                  <a:gd name="connsiteX17" fmla="*/ 250464 w 2829972"/>
                  <a:gd name="connsiteY17" fmla="*/ 627224 h 1820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829972" h="1820799">
                    <a:moveTo>
                      <a:pt x="-805" y="496637"/>
                    </a:moveTo>
                    <a:lnTo>
                      <a:pt x="283897" y="-1712"/>
                    </a:lnTo>
                    <a:lnTo>
                      <a:pt x="517640" y="149927"/>
                    </a:lnTo>
                    <a:cubicBezTo>
                      <a:pt x="530498" y="158309"/>
                      <a:pt x="541262" y="169548"/>
                      <a:pt x="548978" y="182883"/>
                    </a:cubicBezTo>
                    <a:lnTo>
                      <a:pt x="562979" y="206886"/>
                    </a:lnTo>
                    <a:cubicBezTo>
                      <a:pt x="580411" y="237175"/>
                      <a:pt x="612795" y="255654"/>
                      <a:pt x="647752" y="255463"/>
                    </a:cubicBezTo>
                    <a:cubicBezTo>
                      <a:pt x="666706" y="255177"/>
                      <a:pt x="685280" y="260607"/>
                      <a:pt x="701092" y="270989"/>
                    </a:cubicBezTo>
                    <a:lnTo>
                      <a:pt x="2439118" y="1396653"/>
                    </a:lnTo>
                    <a:cubicBezTo>
                      <a:pt x="2453406" y="1405987"/>
                      <a:pt x="2466550" y="1417038"/>
                      <a:pt x="2477981" y="1429705"/>
                    </a:cubicBezTo>
                    <a:lnTo>
                      <a:pt x="2829168" y="1819088"/>
                    </a:lnTo>
                    <a:lnTo>
                      <a:pt x="2340249" y="1708597"/>
                    </a:lnTo>
                    <a:cubicBezTo>
                      <a:pt x="2313675" y="1702407"/>
                      <a:pt x="2288052" y="1692786"/>
                      <a:pt x="2264049" y="1680022"/>
                    </a:cubicBezTo>
                    <a:lnTo>
                      <a:pt x="435248" y="723808"/>
                    </a:lnTo>
                    <a:cubicBezTo>
                      <a:pt x="419628" y="715617"/>
                      <a:pt x="406389" y="703424"/>
                      <a:pt x="397148" y="688375"/>
                    </a:cubicBezTo>
                    <a:lnTo>
                      <a:pt x="394767" y="684565"/>
                    </a:lnTo>
                    <a:cubicBezTo>
                      <a:pt x="377146" y="655799"/>
                      <a:pt x="345810" y="638178"/>
                      <a:pt x="312091" y="638178"/>
                    </a:cubicBezTo>
                    <a:lnTo>
                      <a:pt x="295136" y="638178"/>
                    </a:lnTo>
                    <a:cubicBezTo>
                      <a:pt x="279610" y="638274"/>
                      <a:pt x="264180" y="634464"/>
                      <a:pt x="250464" y="627224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D516DF02-FBB5-298E-C52B-A33E6A7A83F4}"/>
                  </a:ext>
                </a:extLst>
              </p:cNvPr>
              <p:cNvSpPr/>
              <p:nvPr/>
            </p:nvSpPr>
            <p:spPr>
              <a:xfrm rot="17563001">
                <a:off x="1130532" y="2806748"/>
                <a:ext cx="2872310" cy="1863478"/>
              </a:xfrm>
              <a:custGeom>
                <a:avLst/>
                <a:gdLst>
                  <a:gd name="connsiteX0" fmla="*/ 2849974 w 2872310"/>
                  <a:gd name="connsiteY0" fmla="*/ 1861576 h 1863478"/>
                  <a:gd name="connsiteX1" fmla="*/ 2845307 w 2872310"/>
                  <a:gd name="connsiteY1" fmla="*/ 1861099 h 1863478"/>
                  <a:gd name="connsiteX2" fmla="*/ 2356388 w 2872310"/>
                  <a:gd name="connsiteY2" fmla="*/ 1750611 h 1863478"/>
                  <a:gd name="connsiteX3" fmla="*/ 2274568 w 2872310"/>
                  <a:gd name="connsiteY3" fmla="*/ 1720510 h 1863478"/>
                  <a:gd name="connsiteX4" fmla="*/ 445768 w 2872310"/>
                  <a:gd name="connsiteY4" fmla="*/ 764296 h 1863478"/>
                  <a:gd name="connsiteX5" fmla="*/ 399572 w 2872310"/>
                  <a:gd name="connsiteY5" fmla="*/ 721053 h 1863478"/>
                  <a:gd name="connsiteX6" fmla="*/ 397191 w 2872310"/>
                  <a:gd name="connsiteY6" fmla="*/ 717338 h 1863478"/>
                  <a:gd name="connsiteX7" fmla="*/ 332993 w 2872310"/>
                  <a:gd name="connsiteY7" fmla="*/ 681048 h 1863478"/>
                  <a:gd name="connsiteX8" fmla="*/ 315276 w 2872310"/>
                  <a:gd name="connsiteY8" fmla="*/ 681048 h 1863478"/>
                  <a:gd name="connsiteX9" fmla="*/ 261174 w 2872310"/>
                  <a:gd name="connsiteY9" fmla="*/ 667713 h 1863478"/>
                  <a:gd name="connsiteX10" fmla="*/ 10571 w 2872310"/>
                  <a:gd name="connsiteY10" fmla="*/ 536744 h 1863478"/>
                  <a:gd name="connsiteX11" fmla="*/ 1617 w 2872310"/>
                  <a:gd name="connsiteY11" fmla="*/ 508074 h 1863478"/>
                  <a:gd name="connsiteX12" fmla="*/ 1999 w 2872310"/>
                  <a:gd name="connsiteY12" fmla="*/ 507311 h 1863478"/>
                  <a:gd name="connsiteX13" fmla="*/ 286701 w 2872310"/>
                  <a:gd name="connsiteY13" fmla="*/ 8963 h 1863478"/>
                  <a:gd name="connsiteX14" fmla="*/ 315656 w 2872310"/>
                  <a:gd name="connsiteY14" fmla="*/ 1153 h 1863478"/>
                  <a:gd name="connsiteX15" fmla="*/ 316704 w 2872310"/>
                  <a:gd name="connsiteY15" fmla="*/ 1724 h 1863478"/>
                  <a:gd name="connsiteX16" fmla="*/ 550353 w 2872310"/>
                  <a:gd name="connsiteY16" fmla="*/ 153363 h 1863478"/>
                  <a:gd name="connsiteX17" fmla="*/ 588453 w 2872310"/>
                  <a:gd name="connsiteY17" fmla="*/ 193463 h 1863478"/>
                  <a:gd name="connsiteX18" fmla="*/ 602454 w 2872310"/>
                  <a:gd name="connsiteY18" fmla="*/ 217466 h 1863478"/>
                  <a:gd name="connsiteX19" fmla="*/ 667701 w 2872310"/>
                  <a:gd name="connsiteY19" fmla="*/ 255566 h 1863478"/>
                  <a:gd name="connsiteX20" fmla="*/ 670082 w 2872310"/>
                  <a:gd name="connsiteY20" fmla="*/ 255566 h 1863478"/>
                  <a:gd name="connsiteX21" fmla="*/ 733709 w 2872310"/>
                  <a:gd name="connsiteY21" fmla="*/ 274616 h 1863478"/>
                  <a:gd name="connsiteX22" fmla="*/ 2471735 w 2872310"/>
                  <a:gd name="connsiteY22" fmla="*/ 1400281 h 1863478"/>
                  <a:gd name="connsiteX23" fmla="*/ 2514789 w 2872310"/>
                  <a:gd name="connsiteY23" fmla="*/ 1436951 h 1863478"/>
                  <a:gd name="connsiteX24" fmla="*/ 2866071 w 2872310"/>
                  <a:gd name="connsiteY24" fmla="*/ 1826334 h 1863478"/>
                  <a:gd name="connsiteX25" fmla="*/ 2864452 w 2872310"/>
                  <a:gd name="connsiteY25" fmla="*/ 1856337 h 1863478"/>
                  <a:gd name="connsiteX26" fmla="*/ 2850260 w 2872310"/>
                  <a:gd name="connsiteY26" fmla="*/ 1861767 h 1863478"/>
                  <a:gd name="connsiteX27" fmla="*/ 332611 w 2872310"/>
                  <a:gd name="connsiteY27" fmla="*/ 638566 h 1863478"/>
                  <a:gd name="connsiteX28" fmla="*/ 433005 w 2872310"/>
                  <a:gd name="connsiteY28" fmla="*/ 695049 h 1863478"/>
                  <a:gd name="connsiteX29" fmla="*/ 435291 w 2872310"/>
                  <a:gd name="connsiteY29" fmla="*/ 698764 h 1863478"/>
                  <a:gd name="connsiteX30" fmla="*/ 465104 w 2872310"/>
                  <a:gd name="connsiteY30" fmla="*/ 726577 h 1863478"/>
                  <a:gd name="connsiteX31" fmla="*/ 2293904 w 2872310"/>
                  <a:gd name="connsiteY31" fmla="*/ 1682887 h 1863478"/>
                  <a:gd name="connsiteX32" fmla="*/ 2365533 w 2872310"/>
                  <a:gd name="connsiteY32" fmla="*/ 1709176 h 1863478"/>
                  <a:gd name="connsiteX33" fmla="*/ 2789109 w 2872310"/>
                  <a:gd name="connsiteY33" fmla="*/ 1804903 h 1863478"/>
                  <a:gd name="connsiteX34" fmla="*/ 2482689 w 2872310"/>
                  <a:gd name="connsiteY34" fmla="*/ 1465240 h 1863478"/>
                  <a:gd name="connsiteX35" fmla="*/ 2448018 w 2872310"/>
                  <a:gd name="connsiteY35" fmla="*/ 1435714 h 1863478"/>
                  <a:gd name="connsiteX36" fmla="*/ 710182 w 2872310"/>
                  <a:gd name="connsiteY36" fmla="*/ 310049 h 1863478"/>
                  <a:gd name="connsiteX37" fmla="*/ 668749 w 2872310"/>
                  <a:gd name="connsiteY37" fmla="*/ 297952 h 1863478"/>
                  <a:gd name="connsiteX38" fmla="*/ 667320 w 2872310"/>
                  <a:gd name="connsiteY38" fmla="*/ 297952 h 1863478"/>
                  <a:gd name="connsiteX39" fmla="*/ 565307 w 2872310"/>
                  <a:gd name="connsiteY39" fmla="*/ 238802 h 1863478"/>
                  <a:gd name="connsiteX40" fmla="*/ 551305 w 2872310"/>
                  <a:gd name="connsiteY40" fmla="*/ 214799 h 1863478"/>
                  <a:gd name="connsiteX41" fmla="*/ 526731 w 2872310"/>
                  <a:gd name="connsiteY41" fmla="*/ 188986 h 1863478"/>
                  <a:gd name="connsiteX42" fmla="*/ 311941 w 2872310"/>
                  <a:gd name="connsiteY42" fmla="*/ 49540 h 1863478"/>
                  <a:gd name="connsiteX43" fmla="*/ 49433 w 2872310"/>
                  <a:gd name="connsiteY43" fmla="*/ 509026 h 1863478"/>
                  <a:gd name="connsiteX44" fmla="*/ 280414 w 2872310"/>
                  <a:gd name="connsiteY44" fmla="*/ 629803 h 1863478"/>
                  <a:gd name="connsiteX45" fmla="*/ 315181 w 2872310"/>
                  <a:gd name="connsiteY45" fmla="*/ 638280 h 1863478"/>
                  <a:gd name="connsiteX46" fmla="*/ 332611 w 2872310"/>
                  <a:gd name="connsiteY46" fmla="*/ 638280 h 1863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872310" h="1863478">
                    <a:moveTo>
                      <a:pt x="2849974" y="1861576"/>
                    </a:moveTo>
                    <a:cubicBezTo>
                      <a:pt x="2848450" y="1861576"/>
                      <a:pt x="2846830" y="1861385"/>
                      <a:pt x="2845307" y="1861099"/>
                    </a:cubicBezTo>
                    <a:lnTo>
                      <a:pt x="2356388" y="1750611"/>
                    </a:lnTo>
                    <a:cubicBezTo>
                      <a:pt x="2327908" y="1744132"/>
                      <a:pt x="2300381" y="1734037"/>
                      <a:pt x="2274568" y="1720510"/>
                    </a:cubicBezTo>
                    <a:lnTo>
                      <a:pt x="445768" y="764296"/>
                    </a:lnTo>
                    <a:cubicBezTo>
                      <a:pt x="426814" y="754295"/>
                      <a:pt x="410811" y="739341"/>
                      <a:pt x="399572" y="721053"/>
                    </a:cubicBezTo>
                    <a:lnTo>
                      <a:pt x="397191" y="717338"/>
                    </a:lnTo>
                    <a:cubicBezTo>
                      <a:pt x="383474" y="695049"/>
                      <a:pt x="359186" y="681333"/>
                      <a:pt x="332993" y="681048"/>
                    </a:cubicBezTo>
                    <a:lnTo>
                      <a:pt x="315276" y="681048"/>
                    </a:lnTo>
                    <a:cubicBezTo>
                      <a:pt x="296417" y="681048"/>
                      <a:pt x="277842" y="676475"/>
                      <a:pt x="261174" y="667713"/>
                    </a:cubicBezTo>
                    <a:lnTo>
                      <a:pt x="10571" y="536744"/>
                    </a:lnTo>
                    <a:cubicBezTo>
                      <a:pt x="188" y="531314"/>
                      <a:pt x="-3811" y="518456"/>
                      <a:pt x="1617" y="508074"/>
                    </a:cubicBezTo>
                    <a:cubicBezTo>
                      <a:pt x="1713" y="507788"/>
                      <a:pt x="1808" y="507597"/>
                      <a:pt x="1999" y="507311"/>
                    </a:cubicBezTo>
                    <a:lnTo>
                      <a:pt x="286701" y="8963"/>
                    </a:lnTo>
                    <a:cubicBezTo>
                      <a:pt x="292511" y="-1228"/>
                      <a:pt x="305560" y="-4752"/>
                      <a:pt x="315656" y="1153"/>
                    </a:cubicBezTo>
                    <a:cubicBezTo>
                      <a:pt x="316038" y="1343"/>
                      <a:pt x="316419" y="1534"/>
                      <a:pt x="316704" y="1724"/>
                    </a:cubicBezTo>
                    <a:lnTo>
                      <a:pt x="550353" y="153363"/>
                    </a:lnTo>
                    <a:cubicBezTo>
                      <a:pt x="566069" y="163554"/>
                      <a:pt x="579118" y="177271"/>
                      <a:pt x="588453" y="193463"/>
                    </a:cubicBezTo>
                    <a:lnTo>
                      <a:pt x="602454" y="217466"/>
                    </a:lnTo>
                    <a:cubicBezTo>
                      <a:pt x="615885" y="240802"/>
                      <a:pt x="640745" y="255280"/>
                      <a:pt x="667701" y="255566"/>
                    </a:cubicBezTo>
                    <a:lnTo>
                      <a:pt x="670082" y="255566"/>
                    </a:lnTo>
                    <a:cubicBezTo>
                      <a:pt x="692657" y="255566"/>
                      <a:pt x="714849" y="262233"/>
                      <a:pt x="733709" y="274616"/>
                    </a:cubicBezTo>
                    <a:lnTo>
                      <a:pt x="2471735" y="1400281"/>
                    </a:lnTo>
                    <a:cubicBezTo>
                      <a:pt x="2487643" y="1410566"/>
                      <a:pt x="2502121" y="1422854"/>
                      <a:pt x="2514789" y="1436951"/>
                    </a:cubicBezTo>
                    <a:lnTo>
                      <a:pt x="2866071" y="1826334"/>
                    </a:lnTo>
                    <a:cubicBezTo>
                      <a:pt x="2873882" y="1835096"/>
                      <a:pt x="2873214" y="1848526"/>
                      <a:pt x="2864452" y="1856337"/>
                    </a:cubicBezTo>
                    <a:cubicBezTo>
                      <a:pt x="2860547" y="1859862"/>
                      <a:pt x="2855498" y="1861767"/>
                      <a:pt x="2850260" y="1861767"/>
                    </a:cubicBezTo>
                    <a:close/>
                    <a:moveTo>
                      <a:pt x="332611" y="638566"/>
                    </a:moveTo>
                    <a:cubicBezTo>
                      <a:pt x="373569" y="638852"/>
                      <a:pt x="411478" y="660188"/>
                      <a:pt x="433005" y="695049"/>
                    </a:cubicBezTo>
                    <a:lnTo>
                      <a:pt x="435291" y="698764"/>
                    </a:lnTo>
                    <a:cubicBezTo>
                      <a:pt x="442530" y="710575"/>
                      <a:pt x="452817" y="720100"/>
                      <a:pt x="465104" y="726577"/>
                    </a:cubicBezTo>
                    <a:lnTo>
                      <a:pt x="2293904" y="1682887"/>
                    </a:lnTo>
                    <a:cubicBezTo>
                      <a:pt x="2316574" y="1694698"/>
                      <a:pt x="2340672" y="1703555"/>
                      <a:pt x="2365533" y="1709176"/>
                    </a:cubicBezTo>
                    <a:lnTo>
                      <a:pt x="2789109" y="1804903"/>
                    </a:lnTo>
                    <a:lnTo>
                      <a:pt x="2482689" y="1465240"/>
                    </a:lnTo>
                    <a:cubicBezTo>
                      <a:pt x="2472498" y="1453906"/>
                      <a:pt x="2460878" y="1443999"/>
                      <a:pt x="2448018" y="1435714"/>
                    </a:cubicBezTo>
                    <a:lnTo>
                      <a:pt x="710182" y="310049"/>
                    </a:lnTo>
                    <a:cubicBezTo>
                      <a:pt x="697990" y="301762"/>
                      <a:pt x="683512" y="297571"/>
                      <a:pt x="668749" y="297952"/>
                    </a:cubicBezTo>
                    <a:lnTo>
                      <a:pt x="667320" y="297952"/>
                    </a:lnTo>
                    <a:cubicBezTo>
                      <a:pt x="625219" y="297856"/>
                      <a:pt x="586357" y="275282"/>
                      <a:pt x="565307" y="238802"/>
                    </a:cubicBezTo>
                    <a:lnTo>
                      <a:pt x="551305" y="214799"/>
                    </a:lnTo>
                    <a:cubicBezTo>
                      <a:pt x="545304" y="204417"/>
                      <a:pt x="536828" y="195558"/>
                      <a:pt x="526731" y="188986"/>
                    </a:cubicBezTo>
                    <a:lnTo>
                      <a:pt x="311941" y="49540"/>
                    </a:lnTo>
                    <a:lnTo>
                      <a:pt x="49433" y="509026"/>
                    </a:lnTo>
                    <a:lnTo>
                      <a:pt x="280414" y="629803"/>
                    </a:lnTo>
                    <a:cubicBezTo>
                      <a:pt x="291178" y="635328"/>
                      <a:pt x="303084" y="638280"/>
                      <a:pt x="315181" y="638280"/>
                    </a:cubicBezTo>
                    <a:lnTo>
                      <a:pt x="332611" y="6382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137DAD51-D74A-125A-92B9-928A80167E52}"/>
                  </a:ext>
                </a:extLst>
              </p:cNvPr>
              <p:cNvSpPr/>
              <p:nvPr/>
            </p:nvSpPr>
            <p:spPr>
              <a:xfrm rot="17563001">
                <a:off x="3434426" y="2937983"/>
                <a:ext cx="147492" cy="245028"/>
              </a:xfrm>
              <a:custGeom>
                <a:avLst/>
                <a:gdLst>
                  <a:gd name="connsiteX0" fmla="*/ 20626 w 147492"/>
                  <a:gd name="connsiteY0" fmla="*/ 243317 h 245028"/>
                  <a:gd name="connsiteX1" fmla="*/ -805 w 147492"/>
                  <a:gd name="connsiteY1" fmla="*/ 222076 h 245028"/>
                  <a:gd name="connsiteX2" fmla="*/ 1576 w 147492"/>
                  <a:gd name="connsiteY2" fmla="*/ 212265 h 245028"/>
                  <a:gd name="connsiteX3" fmla="*/ 106351 w 147492"/>
                  <a:gd name="connsiteY3" fmla="*/ 10050 h 245028"/>
                  <a:gd name="connsiteX4" fmla="*/ 134926 w 147492"/>
                  <a:gd name="connsiteY4" fmla="*/ 525 h 245028"/>
                  <a:gd name="connsiteX5" fmla="*/ 144451 w 147492"/>
                  <a:gd name="connsiteY5" fmla="*/ 29100 h 245028"/>
                  <a:gd name="connsiteX6" fmla="*/ 39676 w 147492"/>
                  <a:gd name="connsiteY6" fmla="*/ 231315 h 245028"/>
                  <a:gd name="connsiteX7" fmla="*/ 20626 w 147492"/>
                  <a:gd name="connsiteY7" fmla="*/ 243317 h 245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7492" h="245028">
                    <a:moveTo>
                      <a:pt x="20626" y="243317"/>
                    </a:moveTo>
                    <a:cubicBezTo>
                      <a:pt x="8815" y="243317"/>
                      <a:pt x="-710" y="233792"/>
                      <a:pt x="-805" y="222076"/>
                    </a:cubicBezTo>
                    <a:cubicBezTo>
                      <a:pt x="-805" y="218646"/>
                      <a:pt x="53" y="215314"/>
                      <a:pt x="1576" y="212265"/>
                    </a:cubicBezTo>
                    <a:lnTo>
                      <a:pt x="106351" y="10050"/>
                    </a:lnTo>
                    <a:cubicBezTo>
                      <a:pt x="111590" y="-429"/>
                      <a:pt x="124449" y="-4715"/>
                      <a:pt x="134926" y="525"/>
                    </a:cubicBezTo>
                    <a:cubicBezTo>
                      <a:pt x="145403" y="5764"/>
                      <a:pt x="149690" y="18621"/>
                      <a:pt x="144451" y="29100"/>
                    </a:cubicBezTo>
                    <a:lnTo>
                      <a:pt x="39676" y="231315"/>
                    </a:lnTo>
                    <a:cubicBezTo>
                      <a:pt x="36152" y="238650"/>
                      <a:pt x="28722" y="243221"/>
                      <a:pt x="20626" y="24331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F95D2F60-ACF2-6486-0623-F27D39ECA0D4}"/>
                  </a:ext>
                </a:extLst>
              </p:cNvPr>
              <p:cNvSpPr/>
              <p:nvPr/>
            </p:nvSpPr>
            <p:spPr>
              <a:xfrm rot="17563001">
                <a:off x="855666" y="4442072"/>
                <a:ext cx="785485" cy="771801"/>
              </a:xfrm>
              <a:custGeom>
                <a:avLst/>
                <a:gdLst>
                  <a:gd name="connsiteX0" fmla="*/ 370534 w 785485"/>
                  <a:gd name="connsiteY0" fmla="*/ 22186 h 771801"/>
                  <a:gd name="connsiteX1" fmla="*/ 784680 w 785485"/>
                  <a:gd name="connsiteY1" fmla="*/ 272504 h 771801"/>
                  <a:gd name="connsiteX2" fmla="*/ 492453 w 785485"/>
                  <a:gd name="connsiteY2" fmla="*/ 770090 h 771801"/>
                  <a:gd name="connsiteX3" fmla="*/ 78306 w 785485"/>
                  <a:gd name="connsiteY3" fmla="*/ 519772 h 771801"/>
                  <a:gd name="connsiteX4" fmla="*/ 20204 w 785485"/>
                  <a:gd name="connsiteY4" fmla="*/ 301746 h 771801"/>
                  <a:gd name="connsiteX5" fmla="*/ 153554 w 785485"/>
                  <a:gd name="connsiteY5" fmla="*/ 74194 h 771801"/>
                  <a:gd name="connsiteX6" fmla="*/ 367866 w 785485"/>
                  <a:gd name="connsiteY6" fmla="*/ 20568 h 771801"/>
                  <a:gd name="connsiteX7" fmla="*/ 370534 w 785485"/>
                  <a:gd name="connsiteY7" fmla="*/ 22186 h 771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5485" h="771801">
                    <a:moveTo>
                      <a:pt x="370534" y="22186"/>
                    </a:moveTo>
                    <a:lnTo>
                      <a:pt x="784680" y="272504"/>
                    </a:lnTo>
                    <a:lnTo>
                      <a:pt x="492453" y="770090"/>
                    </a:lnTo>
                    <a:lnTo>
                      <a:pt x="78306" y="519772"/>
                    </a:lnTo>
                    <a:cubicBezTo>
                      <a:pt x="2678" y="475101"/>
                      <a:pt x="-23135" y="378136"/>
                      <a:pt x="20204" y="301746"/>
                    </a:cubicBezTo>
                    <a:lnTo>
                      <a:pt x="153554" y="74194"/>
                    </a:lnTo>
                    <a:cubicBezTo>
                      <a:pt x="197941" y="184"/>
                      <a:pt x="293857" y="-23819"/>
                      <a:pt x="367866" y="20568"/>
                    </a:cubicBezTo>
                    <a:cubicBezTo>
                      <a:pt x="368723" y="21043"/>
                      <a:pt x="369676" y="21615"/>
                      <a:pt x="370534" y="22186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0C3C9989-3DF4-46BB-52E4-687BE147CCA3}"/>
                  </a:ext>
                </a:extLst>
              </p:cNvPr>
              <p:cNvSpPr/>
              <p:nvPr/>
            </p:nvSpPr>
            <p:spPr>
              <a:xfrm rot="17563001">
                <a:off x="834817" y="4421332"/>
                <a:ext cx="827424" cy="813841"/>
              </a:xfrm>
              <a:custGeom>
                <a:avLst/>
                <a:gdLst>
                  <a:gd name="connsiteX0" fmla="*/ 513634 w 827424"/>
                  <a:gd name="connsiteY0" fmla="*/ 812130 h 813841"/>
                  <a:gd name="connsiteX1" fmla="*/ 502680 w 827424"/>
                  <a:gd name="connsiteY1" fmla="*/ 809083 h 813841"/>
                  <a:gd name="connsiteX2" fmla="*/ 88438 w 827424"/>
                  <a:gd name="connsiteY2" fmla="*/ 558765 h 813841"/>
                  <a:gd name="connsiteX3" fmla="*/ 23001 w 827424"/>
                  <a:gd name="connsiteY3" fmla="*/ 311783 h 813841"/>
                  <a:gd name="connsiteX4" fmla="*/ 156351 w 827424"/>
                  <a:gd name="connsiteY4" fmla="*/ 84230 h 813841"/>
                  <a:gd name="connsiteX5" fmla="*/ 263889 w 827424"/>
                  <a:gd name="connsiteY5" fmla="*/ 3743 h 813841"/>
                  <a:gd name="connsiteX6" fmla="*/ 402383 w 827424"/>
                  <a:gd name="connsiteY6" fmla="*/ 24794 h 813841"/>
                  <a:gd name="connsiteX7" fmla="*/ 816529 w 827424"/>
                  <a:gd name="connsiteY7" fmla="*/ 275111 h 813841"/>
                  <a:gd name="connsiteX8" fmla="*/ 823864 w 827424"/>
                  <a:gd name="connsiteY8" fmla="*/ 303686 h 813841"/>
                  <a:gd name="connsiteX9" fmla="*/ 531636 w 827424"/>
                  <a:gd name="connsiteY9" fmla="*/ 801273 h 813841"/>
                  <a:gd name="connsiteX10" fmla="*/ 518587 w 827424"/>
                  <a:gd name="connsiteY10" fmla="*/ 810798 h 813841"/>
                  <a:gd name="connsiteX11" fmla="*/ 513634 w 827424"/>
                  <a:gd name="connsiteY11" fmla="*/ 812130 h 813841"/>
                  <a:gd name="connsiteX12" fmla="*/ 308275 w 827424"/>
                  <a:gd name="connsiteY12" fmla="*/ 40605 h 813841"/>
                  <a:gd name="connsiteX13" fmla="*/ 274557 w 827424"/>
                  <a:gd name="connsiteY13" fmla="*/ 44797 h 813841"/>
                  <a:gd name="connsiteX14" fmla="*/ 193308 w 827424"/>
                  <a:gd name="connsiteY14" fmla="*/ 105662 h 813841"/>
                  <a:gd name="connsiteX15" fmla="*/ 59958 w 827424"/>
                  <a:gd name="connsiteY15" fmla="*/ 333214 h 813841"/>
                  <a:gd name="connsiteX16" fmla="*/ 110727 w 827424"/>
                  <a:gd name="connsiteY16" fmla="*/ 522285 h 813841"/>
                  <a:gd name="connsiteX17" fmla="*/ 506490 w 827424"/>
                  <a:gd name="connsiteY17" fmla="*/ 761458 h 813841"/>
                  <a:gd name="connsiteX18" fmla="*/ 777191 w 827424"/>
                  <a:gd name="connsiteY18" fmla="*/ 300543 h 813841"/>
                  <a:gd name="connsiteX19" fmla="*/ 380951 w 827424"/>
                  <a:gd name="connsiteY19" fmla="*/ 61084 h 813841"/>
                  <a:gd name="connsiteX20" fmla="*/ 308275 w 827424"/>
                  <a:gd name="connsiteY20" fmla="*/ 40700 h 8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27424" h="813841">
                    <a:moveTo>
                      <a:pt x="513634" y="812130"/>
                    </a:moveTo>
                    <a:cubicBezTo>
                      <a:pt x="509728" y="812130"/>
                      <a:pt x="506015" y="811083"/>
                      <a:pt x="502680" y="809083"/>
                    </a:cubicBezTo>
                    <a:lnTo>
                      <a:pt x="88438" y="558765"/>
                    </a:lnTo>
                    <a:cubicBezTo>
                      <a:pt x="3094" y="507998"/>
                      <a:pt x="-26053" y="398174"/>
                      <a:pt x="23001" y="311783"/>
                    </a:cubicBezTo>
                    <a:lnTo>
                      <a:pt x="156351" y="84230"/>
                    </a:lnTo>
                    <a:cubicBezTo>
                      <a:pt x="179878" y="44035"/>
                      <a:pt x="218645" y="14983"/>
                      <a:pt x="263889" y="3743"/>
                    </a:cubicBezTo>
                    <a:cubicBezTo>
                      <a:pt x="311037" y="-8068"/>
                      <a:pt x="360948" y="-542"/>
                      <a:pt x="402383" y="24794"/>
                    </a:cubicBezTo>
                    <a:lnTo>
                      <a:pt x="816529" y="275111"/>
                    </a:lnTo>
                    <a:cubicBezTo>
                      <a:pt x="826245" y="281111"/>
                      <a:pt x="829483" y="293780"/>
                      <a:pt x="823864" y="303686"/>
                    </a:cubicBezTo>
                    <a:lnTo>
                      <a:pt x="531636" y="801273"/>
                    </a:lnTo>
                    <a:cubicBezTo>
                      <a:pt x="528778" y="806035"/>
                      <a:pt x="524016" y="809464"/>
                      <a:pt x="518587" y="810798"/>
                    </a:cubicBezTo>
                    <a:cubicBezTo>
                      <a:pt x="516967" y="811464"/>
                      <a:pt x="515349" y="811941"/>
                      <a:pt x="513634" y="812130"/>
                    </a:cubicBezTo>
                    <a:close/>
                    <a:moveTo>
                      <a:pt x="308275" y="40605"/>
                    </a:moveTo>
                    <a:cubicBezTo>
                      <a:pt x="296940" y="40605"/>
                      <a:pt x="285606" y="42034"/>
                      <a:pt x="274557" y="44797"/>
                    </a:cubicBezTo>
                    <a:cubicBezTo>
                      <a:pt x="240362" y="53369"/>
                      <a:pt x="211120" y="75276"/>
                      <a:pt x="193308" y="105662"/>
                    </a:cubicBezTo>
                    <a:lnTo>
                      <a:pt x="59958" y="333214"/>
                    </a:lnTo>
                    <a:cubicBezTo>
                      <a:pt x="22525" y="399508"/>
                      <a:pt x="45100" y="483613"/>
                      <a:pt x="110727" y="522285"/>
                    </a:cubicBezTo>
                    <a:lnTo>
                      <a:pt x="506490" y="761458"/>
                    </a:lnTo>
                    <a:lnTo>
                      <a:pt x="777191" y="300543"/>
                    </a:lnTo>
                    <a:lnTo>
                      <a:pt x="380951" y="61084"/>
                    </a:lnTo>
                    <a:cubicBezTo>
                      <a:pt x="359043" y="47749"/>
                      <a:pt x="333897" y="40700"/>
                      <a:pt x="308275" y="4070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927C3ECC-1209-C6AE-B3C7-B1D44C36E364}"/>
                  </a:ext>
                </a:extLst>
              </p:cNvPr>
              <p:cNvSpPr/>
              <p:nvPr/>
            </p:nvSpPr>
            <p:spPr>
              <a:xfrm rot="17563001">
                <a:off x="1690468" y="4284899"/>
                <a:ext cx="183972" cy="277525"/>
              </a:xfrm>
              <a:custGeom>
                <a:avLst/>
                <a:gdLst>
                  <a:gd name="connsiteX0" fmla="*/ 20376 w 183972"/>
                  <a:gd name="connsiteY0" fmla="*/ 275814 h 277525"/>
                  <a:gd name="connsiteX1" fmla="*/ 9518 w 183972"/>
                  <a:gd name="connsiteY1" fmla="*/ 272766 h 277525"/>
                  <a:gd name="connsiteX2" fmla="*/ 2183 w 183972"/>
                  <a:gd name="connsiteY2" fmla="*/ 243810 h 277525"/>
                  <a:gd name="connsiteX3" fmla="*/ 2279 w 183972"/>
                  <a:gd name="connsiteY3" fmla="*/ 243619 h 277525"/>
                  <a:gd name="connsiteX4" fmla="*/ 143153 w 183972"/>
                  <a:gd name="connsiteY4" fmla="*/ 9591 h 277525"/>
                  <a:gd name="connsiteX5" fmla="*/ 171823 w 183972"/>
                  <a:gd name="connsiteY5" fmla="*/ 732 h 277525"/>
                  <a:gd name="connsiteX6" fmla="*/ 180682 w 183972"/>
                  <a:gd name="connsiteY6" fmla="*/ 29497 h 277525"/>
                  <a:gd name="connsiteX7" fmla="*/ 179539 w 183972"/>
                  <a:gd name="connsiteY7" fmla="*/ 31402 h 277525"/>
                  <a:gd name="connsiteX8" fmla="*/ 38664 w 183972"/>
                  <a:gd name="connsiteY8" fmla="*/ 265527 h 277525"/>
                  <a:gd name="connsiteX9" fmla="*/ 20376 w 183972"/>
                  <a:gd name="connsiteY9" fmla="*/ 275814 h 277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3972" h="277525">
                    <a:moveTo>
                      <a:pt x="20376" y="275814"/>
                    </a:moveTo>
                    <a:cubicBezTo>
                      <a:pt x="16566" y="275814"/>
                      <a:pt x="12756" y="274766"/>
                      <a:pt x="9518" y="272766"/>
                    </a:cubicBezTo>
                    <a:cubicBezTo>
                      <a:pt x="-484" y="266766"/>
                      <a:pt x="-3817" y="253812"/>
                      <a:pt x="2183" y="243810"/>
                    </a:cubicBezTo>
                    <a:cubicBezTo>
                      <a:pt x="2183" y="243715"/>
                      <a:pt x="2279" y="243715"/>
                      <a:pt x="2279" y="243619"/>
                    </a:cubicBezTo>
                    <a:lnTo>
                      <a:pt x="143153" y="9591"/>
                    </a:lnTo>
                    <a:cubicBezTo>
                      <a:pt x="148678" y="-791"/>
                      <a:pt x="161536" y="-4697"/>
                      <a:pt x="171823" y="732"/>
                    </a:cubicBezTo>
                    <a:cubicBezTo>
                      <a:pt x="182206" y="6257"/>
                      <a:pt x="186206" y="19116"/>
                      <a:pt x="180682" y="29497"/>
                    </a:cubicBezTo>
                    <a:cubicBezTo>
                      <a:pt x="180300" y="30165"/>
                      <a:pt x="179920" y="30831"/>
                      <a:pt x="179539" y="31402"/>
                    </a:cubicBezTo>
                    <a:lnTo>
                      <a:pt x="38664" y="265527"/>
                    </a:lnTo>
                    <a:cubicBezTo>
                      <a:pt x="34759" y="271908"/>
                      <a:pt x="27805" y="275814"/>
                      <a:pt x="20376" y="275814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2E1224FB-879B-7841-35A8-174939A1FDF9}"/>
                  </a:ext>
                </a:extLst>
              </p:cNvPr>
              <p:cNvSpPr/>
              <p:nvPr/>
            </p:nvSpPr>
            <p:spPr>
              <a:xfrm rot="17563001">
                <a:off x="1836486" y="3835770"/>
                <a:ext cx="561125" cy="368036"/>
              </a:xfrm>
              <a:custGeom>
                <a:avLst/>
                <a:gdLst>
                  <a:gd name="connsiteX0" fmla="*/ 539015 w 561125"/>
                  <a:gd name="connsiteY0" fmla="*/ 366325 h 368036"/>
                  <a:gd name="connsiteX1" fmla="*/ 527775 w 561125"/>
                  <a:gd name="connsiteY1" fmla="*/ 363088 h 368036"/>
                  <a:gd name="connsiteX2" fmla="*/ 9139 w 561125"/>
                  <a:gd name="connsiteY2" fmla="*/ 37523 h 368036"/>
                  <a:gd name="connsiteX3" fmla="*/ 2472 w 561125"/>
                  <a:gd name="connsiteY3" fmla="*/ 8282 h 368036"/>
                  <a:gd name="connsiteX4" fmla="*/ 31713 w 561125"/>
                  <a:gd name="connsiteY4" fmla="*/ 1518 h 368036"/>
                  <a:gd name="connsiteX5" fmla="*/ 550349 w 561125"/>
                  <a:gd name="connsiteY5" fmla="*/ 327083 h 368036"/>
                  <a:gd name="connsiteX6" fmla="*/ 557113 w 561125"/>
                  <a:gd name="connsiteY6" fmla="*/ 356326 h 368036"/>
                  <a:gd name="connsiteX7" fmla="*/ 539015 w 561125"/>
                  <a:gd name="connsiteY7" fmla="*/ 366325 h 368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1125" h="368036">
                    <a:moveTo>
                      <a:pt x="539015" y="366325"/>
                    </a:moveTo>
                    <a:cubicBezTo>
                      <a:pt x="535014" y="366325"/>
                      <a:pt x="531110" y="365183"/>
                      <a:pt x="527775" y="363088"/>
                    </a:cubicBezTo>
                    <a:lnTo>
                      <a:pt x="9139" y="37523"/>
                    </a:lnTo>
                    <a:cubicBezTo>
                      <a:pt x="-767" y="31332"/>
                      <a:pt x="-3815" y="18187"/>
                      <a:pt x="2472" y="8282"/>
                    </a:cubicBezTo>
                    <a:cubicBezTo>
                      <a:pt x="8662" y="-1720"/>
                      <a:pt x="21807" y="-4672"/>
                      <a:pt x="31713" y="1518"/>
                    </a:cubicBezTo>
                    <a:lnTo>
                      <a:pt x="550349" y="327083"/>
                    </a:lnTo>
                    <a:cubicBezTo>
                      <a:pt x="560255" y="333274"/>
                      <a:pt x="563304" y="346419"/>
                      <a:pt x="557113" y="356326"/>
                    </a:cubicBezTo>
                    <a:cubicBezTo>
                      <a:pt x="553207" y="362611"/>
                      <a:pt x="546349" y="366325"/>
                      <a:pt x="539015" y="366325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034FABC0-1D87-A12E-B036-812013029B3D}"/>
                  </a:ext>
                </a:extLst>
              </p:cNvPr>
              <p:cNvSpPr/>
              <p:nvPr/>
            </p:nvSpPr>
            <p:spPr>
              <a:xfrm rot="17563001">
                <a:off x="3183509" y="3089420"/>
                <a:ext cx="245455" cy="168840"/>
              </a:xfrm>
              <a:custGeom>
                <a:avLst/>
                <a:gdLst>
                  <a:gd name="connsiteX0" fmla="*/ 222804 w 245455"/>
                  <a:gd name="connsiteY0" fmla="*/ 167129 h 168840"/>
                  <a:gd name="connsiteX1" fmla="*/ 211660 w 245455"/>
                  <a:gd name="connsiteY1" fmla="*/ 163890 h 168840"/>
                  <a:gd name="connsiteX2" fmla="*/ 9540 w 245455"/>
                  <a:gd name="connsiteY2" fmla="*/ 37779 h 168840"/>
                  <a:gd name="connsiteX3" fmla="*/ 2205 w 245455"/>
                  <a:gd name="connsiteY3" fmla="*/ 8632 h 168840"/>
                  <a:gd name="connsiteX4" fmla="*/ 31352 w 245455"/>
                  <a:gd name="connsiteY4" fmla="*/ 1298 h 168840"/>
                  <a:gd name="connsiteX5" fmla="*/ 31923 w 245455"/>
                  <a:gd name="connsiteY5" fmla="*/ 1679 h 168840"/>
                  <a:gd name="connsiteX6" fmla="*/ 234520 w 245455"/>
                  <a:gd name="connsiteY6" fmla="*/ 127790 h 168840"/>
                  <a:gd name="connsiteX7" fmla="*/ 241473 w 245455"/>
                  <a:gd name="connsiteY7" fmla="*/ 157032 h 168840"/>
                  <a:gd name="connsiteX8" fmla="*/ 223280 w 245455"/>
                  <a:gd name="connsiteY8" fmla="*/ 167129 h 168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5455" h="168840">
                    <a:moveTo>
                      <a:pt x="222804" y="167129"/>
                    </a:moveTo>
                    <a:cubicBezTo>
                      <a:pt x="218899" y="167129"/>
                      <a:pt x="214993" y="165985"/>
                      <a:pt x="211660" y="163890"/>
                    </a:cubicBezTo>
                    <a:lnTo>
                      <a:pt x="9540" y="37779"/>
                    </a:lnTo>
                    <a:cubicBezTo>
                      <a:pt x="-558" y="31779"/>
                      <a:pt x="-3796" y="18729"/>
                      <a:pt x="2205" y="8632"/>
                    </a:cubicBezTo>
                    <a:cubicBezTo>
                      <a:pt x="8206" y="-1463"/>
                      <a:pt x="21255" y="-4702"/>
                      <a:pt x="31352" y="1298"/>
                    </a:cubicBezTo>
                    <a:cubicBezTo>
                      <a:pt x="31543" y="1393"/>
                      <a:pt x="31732" y="1584"/>
                      <a:pt x="31923" y="1679"/>
                    </a:cubicBezTo>
                    <a:lnTo>
                      <a:pt x="234520" y="127790"/>
                    </a:lnTo>
                    <a:cubicBezTo>
                      <a:pt x="244522" y="133887"/>
                      <a:pt x="247665" y="147031"/>
                      <a:pt x="241473" y="157032"/>
                    </a:cubicBezTo>
                    <a:cubicBezTo>
                      <a:pt x="237567" y="163318"/>
                      <a:pt x="230710" y="167129"/>
                      <a:pt x="223280" y="16712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98F5DD20-0316-1F5E-7E80-09DD6E8311E3}"/>
                  </a:ext>
                </a:extLst>
              </p:cNvPr>
              <p:cNvSpPr/>
              <p:nvPr/>
            </p:nvSpPr>
            <p:spPr>
              <a:xfrm rot="17563001">
                <a:off x="1111491" y="4839562"/>
                <a:ext cx="358234" cy="236350"/>
              </a:xfrm>
              <a:custGeom>
                <a:avLst/>
                <a:gdLst>
                  <a:gd name="connsiteX0" fmla="*/ 336033 w 358234"/>
                  <a:gd name="connsiteY0" fmla="*/ 234637 h 236350"/>
                  <a:gd name="connsiteX1" fmla="*/ 324983 w 358234"/>
                  <a:gd name="connsiteY1" fmla="*/ 231494 h 236350"/>
                  <a:gd name="connsiteX2" fmla="*/ 9325 w 358234"/>
                  <a:gd name="connsiteY2" fmla="*/ 37661 h 236350"/>
                  <a:gd name="connsiteX3" fmla="*/ 2372 w 358234"/>
                  <a:gd name="connsiteY3" fmla="*/ 8418 h 236350"/>
                  <a:gd name="connsiteX4" fmla="*/ 31614 w 358234"/>
                  <a:gd name="connsiteY4" fmla="*/ 1465 h 236350"/>
                  <a:gd name="connsiteX5" fmla="*/ 347177 w 358234"/>
                  <a:gd name="connsiteY5" fmla="*/ 195203 h 236350"/>
                  <a:gd name="connsiteX6" fmla="*/ 354416 w 358234"/>
                  <a:gd name="connsiteY6" fmla="*/ 224350 h 236350"/>
                  <a:gd name="connsiteX7" fmla="*/ 336033 w 358234"/>
                  <a:gd name="connsiteY7" fmla="*/ 234637 h 236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8234" h="236350">
                    <a:moveTo>
                      <a:pt x="336033" y="234637"/>
                    </a:moveTo>
                    <a:cubicBezTo>
                      <a:pt x="332127" y="234637"/>
                      <a:pt x="328317" y="233494"/>
                      <a:pt x="324983" y="231494"/>
                    </a:cubicBezTo>
                    <a:lnTo>
                      <a:pt x="9325" y="37661"/>
                    </a:lnTo>
                    <a:cubicBezTo>
                      <a:pt x="-676" y="31469"/>
                      <a:pt x="-3820" y="18420"/>
                      <a:pt x="2372" y="8418"/>
                    </a:cubicBezTo>
                    <a:cubicBezTo>
                      <a:pt x="8563" y="-1582"/>
                      <a:pt x="21612" y="-4726"/>
                      <a:pt x="31614" y="1465"/>
                    </a:cubicBezTo>
                    <a:lnTo>
                      <a:pt x="347177" y="195203"/>
                    </a:lnTo>
                    <a:cubicBezTo>
                      <a:pt x="357178" y="201299"/>
                      <a:pt x="360416" y="214349"/>
                      <a:pt x="354416" y="224350"/>
                    </a:cubicBezTo>
                    <a:cubicBezTo>
                      <a:pt x="350511" y="230828"/>
                      <a:pt x="343558" y="234732"/>
                      <a:pt x="336033" y="234637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3C8A5469-9ECC-9554-0BAE-BBBD94ED975D}"/>
                  </a:ext>
                </a:extLst>
              </p:cNvPr>
              <p:cNvSpPr/>
              <p:nvPr/>
            </p:nvSpPr>
            <p:spPr>
              <a:xfrm rot="17563001">
                <a:off x="2245292" y="3529245"/>
                <a:ext cx="1556559" cy="811849"/>
              </a:xfrm>
              <a:custGeom>
                <a:avLst/>
                <a:gdLst>
                  <a:gd name="connsiteX0" fmla="*/ 140638 w 1556559"/>
                  <a:gd name="connsiteY0" fmla="*/ 27122 h 811849"/>
                  <a:gd name="connsiteX1" fmla="*/ 835010 w 1556559"/>
                  <a:gd name="connsiteY1" fmla="*/ 11690 h 811849"/>
                  <a:gd name="connsiteX2" fmla="*/ 1538050 w 1556559"/>
                  <a:gd name="connsiteY2" fmla="*/ 294203 h 811849"/>
                  <a:gd name="connsiteX3" fmla="*/ 1418131 w 1556559"/>
                  <a:gd name="connsiteY3" fmla="*/ 520610 h 811849"/>
                  <a:gd name="connsiteX4" fmla="*/ 1195150 w 1556559"/>
                  <a:gd name="connsiteY4" fmla="*/ 686537 h 811849"/>
                  <a:gd name="connsiteX5" fmla="*/ 236840 w 1556559"/>
                  <a:gd name="connsiteY5" fmla="*/ 654628 h 811849"/>
                  <a:gd name="connsiteX6" fmla="*/ 7574 w 1556559"/>
                  <a:gd name="connsiteY6" fmla="*/ 597954 h 811849"/>
                  <a:gd name="connsiteX7" fmla="*/ 140638 w 1556559"/>
                  <a:gd name="connsiteY7" fmla="*/ 27122 h 811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6559" h="811849">
                    <a:moveTo>
                      <a:pt x="140638" y="27122"/>
                    </a:moveTo>
                    <a:cubicBezTo>
                      <a:pt x="140638" y="27122"/>
                      <a:pt x="564881" y="-25742"/>
                      <a:pt x="835010" y="11690"/>
                    </a:cubicBezTo>
                    <a:cubicBezTo>
                      <a:pt x="1045417" y="40933"/>
                      <a:pt x="1668162" y="-108609"/>
                      <a:pt x="1538050" y="294203"/>
                    </a:cubicBezTo>
                    <a:cubicBezTo>
                      <a:pt x="1510047" y="380975"/>
                      <a:pt x="1495283" y="438792"/>
                      <a:pt x="1418131" y="520610"/>
                    </a:cubicBezTo>
                    <a:cubicBezTo>
                      <a:pt x="1376030" y="565380"/>
                      <a:pt x="1260587" y="657676"/>
                      <a:pt x="1195150" y="686537"/>
                    </a:cubicBezTo>
                    <a:cubicBezTo>
                      <a:pt x="877110" y="827031"/>
                      <a:pt x="588885" y="885800"/>
                      <a:pt x="236840" y="654628"/>
                    </a:cubicBezTo>
                    <a:cubicBezTo>
                      <a:pt x="169213" y="610051"/>
                      <a:pt x="88250" y="590048"/>
                      <a:pt x="7574" y="597954"/>
                    </a:cubicBezTo>
                    <a:cubicBezTo>
                      <a:pt x="-39385" y="602717"/>
                      <a:pt x="125684" y="30454"/>
                      <a:pt x="140638" y="27122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0F0DDBCD-1C26-5D43-1153-44CE98A85BBC}"/>
                  </a:ext>
                </a:extLst>
              </p:cNvPr>
              <p:cNvSpPr/>
              <p:nvPr/>
            </p:nvSpPr>
            <p:spPr>
              <a:xfrm rot="17563001">
                <a:off x="2061599" y="3587596"/>
                <a:ext cx="1813804" cy="882774"/>
              </a:xfrm>
              <a:custGeom>
                <a:avLst/>
                <a:gdLst>
                  <a:gd name="connsiteX0" fmla="*/ 947325 w 1813804"/>
                  <a:gd name="connsiteY0" fmla="*/ 881063 h 882774"/>
                  <a:gd name="connsiteX1" fmla="*/ 461550 w 1813804"/>
                  <a:gd name="connsiteY1" fmla="*/ 722473 h 882774"/>
                  <a:gd name="connsiteX2" fmla="*/ 246095 w 1813804"/>
                  <a:gd name="connsiteY2" fmla="*/ 669323 h 882774"/>
                  <a:gd name="connsiteX3" fmla="*/ 21209 w 1813804"/>
                  <a:gd name="connsiteY3" fmla="*/ 680561 h 882774"/>
                  <a:gd name="connsiteX4" fmla="*/ -794 w 1813804"/>
                  <a:gd name="connsiteY4" fmla="*/ 659988 h 882774"/>
                  <a:gd name="connsiteX5" fmla="*/ 19780 w 1813804"/>
                  <a:gd name="connsiteY5" fmla="*/ 638080 h 882774"/>
                  <a:gd name="connsiteX6" fmla="*/ 241809 w 1813804"/>
                  <a:gd name="connsiteY6" fmla="*/ 627032 h 882774"/>
                  <a:gd name="connsiteX7" fmla="*/ 484886 w 1813804"/>
                  <a:gd name="connsiteY7" fmla="*/ 687135 h 882774"/>
                  <a:gd name="connsiteX8" fmla="*/ 1422909 w 1813804"/>
                  <a:gd name="connsiteY8" fmla="*/ 717329 h 882774"/>
                  <a:gd name="connsiteX9" fmla="*/ 1639031 w 1813804"/>
                  <a:gd name="connsiteY9" fmla="*/ 556260 h 882774"/>
                  <a:gd name="connsiteX10" fmla="*/ 1748568 w 1813804"/>
                  <a:gd name="connsiteY10" fmla="*/ 355188 h 882774"/>
                  <a:gd name="connsiteX11" fmla="*/ 1754187 w 1813804"/>
                  <a:gd name="connsiteY11" fmla="*/ 337947 h 882774"/>
                  <a:gd name="connsiteX12" fmla="*/ 1747711 w 1813804"/>
                  <a:gd name="connsiteY12" fmla="*/ 170404 h 882774"/>
                  <a:gd name="connsiteX13" fmla="*/ 1330706 w 1813804"/>
                  <a:gd name="connsiteY13" fmla="*/ 96013 h 882774"/>
                  <a:gd name="connsiteX14" fmla="*/ 1065054 w 1813804"/>
                  <a:gd name="connsiteY14" fmla="*/ 82203 h 882774"/>
                  <a:gd name="connsiteX15" fmla="*/ 383541 w 1813804"/>
                  <a:gd name="connsiteY15" fmla="*/ 97537 h 882774"/>
                  <a:gd name="connsiteX16" fmla="*/ 211328 w 1813804"/>
                  <a:gd name="connsiteY16" fmla="*/ 92869 h 882774"/>
                  <a:gd name="connsiteX17" fmla="*/ 191612 w 1813804"/>
                  <a:gd name="connsiteY17" fmla="*/ 70201 h 882774"/>
                  <a:gd name="connsiteX18" fmla="*/ 213900 w 1813804"/>
                  <a:gd name="connsiteY18" fmla="*/ 50484 h 882774"/>
                  <a:gd name="connsiteX19" fmla="*/ 214281 w 1813804"/>
                  <a:gd name="connsiteY19" fmla="*/ 50484 h 882774"/>
                  <a:gd name="connsiteX20" fmla="*/ 372205 w 1813804"/>
                  <a:gd name="connsiteY20" fmla="*/ 56579 h 882774"/>
                  <a:gd name="connsiteX21" fmla="*/ 1077628 w 1813804"/>
                  <a:gd name="connsiteY21" fmla="*/ 41626 h 882774"/>
                  <a:gd name="connsiteX22" fmla="*/ 1329468 w 1813804"/>
                  <a:gd name="connsiteY22" fmla="*/ 53628 h 882774"/>
                  <a:gd name="connsiteX23" fmla="*/ 1781715 w 1813804"/>
                  <a:gd name="connsiteY23" fmla="*/ 144971 h 882774"/>
                  <a:gd name="connsiteX24" fmla="*/ 1794573 w 1813804"/>
                  <a:gd name="connsiteY24" fmla="*/ 350998 h 882774"/>
                  <a:gd name="connsiteX25" fmla="*/ 1789049 w 1813804"/>
                  <a:gd name="connsiteY25" fmla="*/ 368141 h 882774"/>
                  <a:gd name="connsiteX26" fmla="*/ 1669987 w 1813804"/>
                  <a:gd name="connsiteY26" fmla="*/ 585407 h 882774"/>
                  <a:gd name="connsiteX27" fmla="*/ 1440148 w 1813804"/>
                  <a:gd name="connsiteY27" fmla="*/ 756192 h 882774"/>
                  <a:gd name="connsiteX28" fmla="*/ 947325 w 1813804"/>
                  <a:gd name="connsiteY28" fmla="*/ 881063 h 882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13804" h="882774">
                    <a:moveTo>
                      <a:pt x="947325" y="881063"/>
                    </a:moveTo>
                    <a:cubicBezTo>
                      <a:pt x="791687" y="881063"/>
                      <a:pt x="633666" y="835438"/>
                      <a:pt x="461550" y="722473"/>
                    </a:cubicBezTo>
                    <a:cubicBezTo>
                      <a:pt x="397923" y="680657"/>
                      <a:pt x="321913" y="661893"/>
                      <a:pt x="246095" y="669323"/>
                    </a:cubicBezTo>
                    <a:cubicBezTo>
                      <a:pt x="194279" y="674562"/>
                      <a:pt x="28258" y="680275"/>
                      <a:pt x="21209" y="680561"/>
                    </a:cubicBezTo>
                    <a:cubicBezTo>
                      <a:pt x="9494" y="680943"/>
                      <a:pt x="-317" y="671799"/>
                      <a:pt x="-794" y="659988"/>
                    </a:cubicBezTo>
                    <a:cubicBezTo>
                      <a:pt x="-1174" y="648273"/>
                      <a:pt x="8065" y="638462"/>
                      <a:pt x="19780" y="638080"/>
                    </a:cubicBezTo>
                    <a:cubicBezTo>
                      <a:pt x="21495" y="638080"/>
                      <a:pt x="191230" y="632081"/>
                      <a:pt x="241809" y="627032"/>
                    </a:cubicBezTo>
                    <a:cubicBezTo>
                      <a:pt x="327343" y="618744"/>
                      <a:pt x="413068" y="639985"/>
                      <a:pt x="484886" y="687135"/>
                    </a:cubicBezTo>
                    <a:cubicBezTo>
                      <a:pt x="821785" y="908401"/>
                      <a:pt x="1093534" y="862776"/>
                      <a:pt x="1422909" y="717329"/>
                    </a:cubicBezTo>
                    <a:cubicBezTo>
                      <a:pt x="1483868" y="690372"/>
                      <a:pt x="1597216" y="600648"/>
                      <a:pt x="1639031" y="556260"/>
                    </a:cubicBezTo>
                    <a:cubicBezTo>
                      <a:pt x="1707610" y="483490"/>
                      <a:pt x="1723899" y="432435"/>
                      <a:pt x="1748568" y="355188"/>
                    </a:cubicBezTo>
                    <a:lnTo>
                      <a:pt x="1754187" y="337947"/>
                    </a:lnTo>
                    <a:cubicBezTo>
                      <a:pt x="1778286" y="263178"/>
                      <a:pt x="1776191" y="208409"/>
                      <a:pt x="1747711" y="170404"/>
                    </a:cubicBezTo>
                    <a:cubicBezTo>
                      <a:pt x="1684465" y="86107"/>
                      <a:pt x="1496537" y="91442"/>
                      <a:pt x="1330706" y="96013"/>
                    </a:cubicBezTo>
                    <a:cubicBezTo>
                      <a:pt x="1225931" y="98967"/>
                      <a:pt x="1127919" y="101727"/>
                      <a:pt x="1065054" y="82203"/>
                    </a:cubicBezTo>
                    <a:cubicBezTo>
                      <a:pt x="744537" y="-17336"/>
                      <a:pt x="387065" y="96395"/>
                      <a:pt x="383541" y="97537"/>
                    </a:cubicBezTo>
                    <a:cubicBezTo>
                      <a:pt x="365823" y="101632"/>
                      <a:pt x="319627" y="100204"/>
                      <a:pt x="211328" y="92869"/>
                    </a:cubicBezTo>
                    <a:cubicBezTo>
                      <a:pt x="199613" y="92011"/>
                      <a:pt x="190849" y="81917"/>
                      <a:pt x="191612" y="70201"/>
                    </a:cubicBezTo>
                    <a:cubicBezTo>
                      <a:pt x="192278" y="58578"/>
                      <a:pt x="202280" y="49721"/>
                      <a:pt x="213900" y="50484"/>
                    </a:cubicBezTo>
                    <a:cubicBezTo>
                      <a:pt x="213995" y="50484"/>
                      <a:pt x="214186" y="50484"/>
                      <a:pt x="214281" y="50484"/>
                    </a:cubicBezTo>
                    <a:cubicBezTo>
                      <a:pt x="308388" y="56865"/>
                      <a:pt x="361442" y="58960"/>
                      <a:pt x="372205" y="56579"/>
                    </a:cubicBezTo>
                    <a:cubicBezTo>
                      <a:pt x="385445" y="52197"/>
                      <a:pt x="743681" y="-62007"/>
                      <a:pt x="1077628" y="41626"/>
                    </a:cubicBezTo>
                    <a:cubicBezTo>
                      <a:pt x="1133729" y="59055"/>
                      <a:pt x="1228885" y="56388"/>
                      <a:pt x="1329468" y="53628"/>
                    </a:cubicBezTo>
                    <a:cubicBezTo>
                      <a:pt x="1505681" y="48579"/>
                      <a:pt x="1705324" y="43054"/>
                      <a:pt x="1781715" y="144971"/>
                    </a:cubicBezTo>
                    <a:cubicBezTo>
                      <a:pt x="1818577" y="194121"/>
                      <a:pt x="1822864" y="263461"/>
                      <a:pt x="1794573" y="350998"/>
                    </a:cubicBezTo>
                    <a:lnTo>
                      <a:pt x="1789049" y="368141"/>
                    </a:lnTo>
                    <a:cubicBezTo>
                      <a:pt x="1763617" y="447962"/>
                      <a:pt x="1745139" y="505588"/>
                      <a:pt x="1669987" y="585407"/>
                    </a:cubicBezTo>
                    <a:cubicBezTo>
                      <a:pt x="1626077" y="632081"/>
                      <a:pt x="1508062" y="726377"/>
                      <a:pt x="1440148" y="756192"/>
                    </a:cubicBezTo>
                    <a:cubicBezTo>
                      <a:pt x="1270032" y="831248"/>
                      <a:pt x="1110012" y="881063"/>
                      <a:pt x="947325" y="88106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  <p:grpSp>
          <p:nvGrpSpPr>
            <p:cNvPr id="218" name="Group 217">
              <a:extLst>
                <a:ext uri="{FF2B5EF4-FFF2-40B4-BE49-F238E27FC236}">
                  <a16:creationId xmlns:a16="http://schemas.microsoft.com/office/drawing/2014/main" id="{C813A6C0-85F0-2667-77C7-BFE640D095EA}"/>
                </a:ext>
              </a:extLst>
            </p:cNvPr>
            <p:cNvGrpSpPr/>
            <p:nvPr/>
          </p:nvGrpSpPr>
          <p:grpSpPr>
            <a:xfrm rot="10800000">
              <a:off x="3012256" y="-3909469"/>
              <a:ext cx="5392838" cy="6948057"/>
              <a:chOff x="-1762152" y="2264500"/>
              <a:chExt cx="5392838" cy="6948057"/>
            </a:xfrm>
          </p:grpSpPr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EAC1ACCA-3BFC-B760-0647-45E679896FA0}"/>
                  </a:ext>
                </a:extLst>
              </p:cNvPr>
              <p:cNvSpPr/>
              <p:nvPr/>
            </p:nvSpPr>
            <p:spPr>
              <a:xfrm rot="17563001">
                <a:off x="-3069300" y="3614146"/>
                <a:ext cx="6905803" cy="4248456"/>
              </a:xfrm>
              <a:custGeom>
                <a:avLst/>
                <a:gdLst>
                  <a:gd name="connsiteX0" fmla="*/ 5498073 w 6905803"/>
                  <a:gd name="connsiteY0" fmla="*/ 3484249 h 4248456"/>
                  <a:gd name="connsiteX1" fmla="*/ 5593323 w 6905803"/>
                  <a:gd name="connsiteY1" fmla="*/ 3451481 h 4248456"/>
                  <a:gd name="connsiteX2" fmla="*/ 6239975 w 6905803"/>
                  <a:gd name="connsiteY2" fmla="*/ 3150397 h 4248456"/>
                  <a:gd name="connsiteX3" fmla="*/ 6622309 w 6905803"/>
                  <a:gd name="connsiteY3" fmla="*/ 3477105 h 4248456"/>
                  <a:gd name="connsiteX4" fmla="*/ 6904915 w 6905803"/>
                  <a:gd name="connsiteY4" fmla="*/ 3658080 h 4248456"/>
                  <a:gd name="connsiteX5" fmla="*/ 6583541 w 6905803"/>
                  <a:gd name="connsiteY5" fmla="*/ 4095372 h 4248456"/>
                  <a:gd name="connsiteX6" fmla="*/ 5595609 w 6905803"/>
                  <a:gd name="connsiteY6" fmla="*/ 4112327 h 4248456"/>
                  <a:gd name="connsiteX7" fmla="*/ 5365200 w 6905803"/>
                  <a:gd name="connsiteY7" fmla="*/ 4055177 h 4248456"/>
                  <a:gd name="connsiteX8" fmla="*/ 2223663 w 6905803"/>
                  <a:gd name="connsiteY8" fmla="*/ 4138521 h 4248456"/>
                  <a:gd name="connsiteX9" fmla="*/ 619653 w 6905803"/>
                  <a:gd name="connsiteY9" fmla="*/ 3168400 h 4248456"/>
                  <a:gd name="connsiteX10" fmla="*/ -805 w 6905803"/>
                  <a:gd name="connsiteY10" fmla="*/ 1984728 h 4248456"/>
                  <a:gd name="connsiteX11" fmla="*/ 710141 w 6905803"/>
                  <a:gd name="connsiteY11" fmla="*/ -1712 h 4248456"/>
                  <a:gd name="connsiteX12" fmla="*/ 1824566 w 6905803"/>
                  <a:gd name="connsiteY12" fmla="*/ 2588136 h 4248456"/>
                  <a:gd name="connsiteX13" fmla="*/ 5498073 w 6905803"/>
                  <a:gd name="connsiteY13" fmla="*/ 3484249 h 4248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905803" h="4248456">
                    <a:moveTo>
                      <a:pt x="5498073" y="3484249"/>
                    </a:moveTo>
                    <a:cubicBezTo>
                      <a:pt x="5532267" y="3482628"/>
                      <a:pt x="5565320" y="3471294"/>
                      <a:pt x="5593323" y="3451481"/>
                    </a:cubicBezTo>
                    <a:cubicBezTo>
                      <a:pt x="5737055" y="3349564"/>
                      <a:pt x="6035854" y="3121918"/>
                      <a:pt x="6239975" y="3150397"/>
                    </a:cubicBezTo>
                    <a:cubicBezTo>
                      <a:pt x="6581828" y="3198022"/>
                      <a:pt x="6622309" y="3477105"/>
                      <a:pt x="6622309" y="3477105"/>
                    </a:cubicBezTo>
                    <a:cubicBezTo>
                      <a:pt x="6622309" y="3477105"/>
                      <a:pt x="6910631" y="3466436"/>
                      <a:pt x="6904915" y="3658080"/>
                    </a:cubicBezTo>
                    <a:cubicBezTo>
                      <a:pt x="6900534" y="3805336"/>
                      <a:pt x="6816619" y="3992406"/>
                      <a:pt x="6583541" y="4095372"/>
                    </a:cubicBezTo>
                    <a:cubicBezTo>
                      <a:pt x="6265788" y="4235771"/>
                      <a:pt x="5947177" y="4343022"/>
                      <a:pt x="5595609" y="4112327"/>
                    </a:cubicBezTo>
                    <a:cubicBezTo>
                      <a:pt x="5527600" y="4067369"/>
                      <a:pt x="5446257" y="4047175"/>
                      <a:pt x="5365200" y="4055177"/>
                    </a:cubicBezTo>
                    <a:cubicBezTo>
                      <a:pt x="5167651" y="4075085"/>
                      <a:pt x="2223663" y="4138521"/>
                      <a:pt x="2223663" y="4138521"/>
                    </a:cubicBezTo>
                    <a:cubicBezTo>
                      <a:pt x="1550217" y="4138521"/>
                      <a:pt x="932397" y="3764855"/>
                      <a:pt x="619653" y="3168400"/>
                    </a:cubicBezTo>
                    <a:lnTo>
                      <a:pt x="-805" y="1984728"/>
                    </a:lnTo>
                    <a:lnTo>
                      <a:pt x="710141" y="-1712"/>
                    </a:lnTo>
                    <a:lnTo>
                      <a:pt x="1824566" y="2588136"/>
                    </a:lnTo>
                    <a:cubicBezTo>
                      <a:pt x="2364729" y="3325275"/>
                      <a:pt x="5441780" y="3497011"/>
                      <a:pt x="5498073" y="3484249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5B029840-DD75-1CFD-042A-06FB707F7032}"/>
                  </a:ext>
                </a:extLst>
              </p:cNvPr>
              <p:cNvSpPr/>
              <p:nvPr/>
            </p:nvSpPr>
            <p:spPr>
              <a:xfrm rot="17563001">
                <a:off x="-3091162" y="3593510"/>
                <a:ext cx="6948057" cy="4290038"/>
              </a:xfrm>
              <a:custGeom>
                <a:avLst/>
                <a:gdLst>
                  <a:gd name="connsiteX0" fmla="*/ 6045883 w 6948057"/>
                  <a:gd name="connsiteY0" fmla="*/ 4288327 h 4290038"/>
                  <a:gd name="connsiteX1" fmla="*/ 5604970 w 6948057"/>
                  <a:gd name="connsiteY1" fmla="*/ 4151359 h 4290038"/>
                  <a:gd name="connsiteX2" fmla="*/ 5388658 w 6948057"/>
                  <a:gd name="connsiteY2" fmla="*/ 4097827 h 4290038"/>
                  <a:gd name="connsiteX3" fmla="*/ 2245407 w 6948057"/>
                  <a:gd name="connsiteY3" fmla="*/ 4181266 h 4290038"/>
                  <a:gd name="connsiteX4" fmla="*/ 622157 w 6948057"/>
                  <a:gd name="connsiteY4" fmla="*/ 3200191 h 4290038"/>
                  <a:gd name="connsiteX5" fmla="*/ 1603 w 6948057"/>
                  <a:gd name="connsiteY5" fmla="*/ 2016614 h 4290038"/>
                  <a:gd name="connsiteX6" fmla="*/ 460 w 6948057"/>
                  <a:gd name="connsiteY6" fmla="*/ 1999564 h 4290038"/>
                  <a:gd name="connsiteX7" fmla="*/ 711882 w 6948057"/>
                  <a:gd name="connsiteY7" fmla="*/ 12459 h 4290038"/>
                  <a:gd name="connsiteX8" fmla="*/ 738828 w 6948057"/>
                  <a:gd name="connsiteY8" fmla="*/ -495 h 4290038"/>
                  <a:gd name="connsiteX9" fmla="*/ 751316 w 6948057"/>
                  <a:gd name="connsiteY9" fmla="*/ 11220 h 4290038"/>
                  <a:gd name="connsiteX10" fmla="*/ 1864407 w 6948057"/>
                  <a:gd name="connsiteY10" fmla="*/ 2598782 h 4290038"/>
                  <a:gd name="connsiteX11" fmla="*/ 5515625 w 6948057"/>
                  <a:gd name="connsiteY11" fmla="*/ 3484609 h 4290038"/>
                  <a:gd name="connsiteX12" fmla="*/ 5519340 w 6948057"/>
                  <a:gd name="connsiteY12" fmla="*/ 3484609 h 4290038"/>
                  <a:gd name="connsiteX13" fmla="*/ 5602018 w 6948057"/>
                  <a:gd name="connsiteY13" fmla="*/ 3456034 h 4290038"/>
                  <a:gd name="connsiteX14" fmla="*/ 5635355 w 6948057"/>
                  <a:gd name="connsiteY14" fmla="*/ 3432221 h 4290038"/>
                  <a:gd name="connsiteX15" fmla="*/ 6264005 w 6948057"/>
                  <a:gd name="connsiteY15" fmla="*/ 3151232 h 4290038"/>
                  <a:gd name="connsiteX16" fmla="*/ 6660436 w 6948057"/>
                  <a:gd name="connsiteY16" fmla="*/ 3477749 h 4290038"/>
                  <a:gd name="connsiteX17" fmla="*/ 6899322 w 6948057"/>
                  <a:gd name="connsiteY17" fmla="*/ 3555951 h 4290038"/>
                  <a:gd name="connsiteX18" fmla="*/ 6946947 w 6948057"/>
                  <a:gd name="connsiteY18" fmla="*/ 3680822 h 4290038"/>
                  <a:gd name="connsiteX19" fmla="*/ 6612906 w 6948057"/>
                  <a:gd name="connsiteY19" fmla="*/ 4136880 h 4290038"/>
                  <a:gd name="connsiteX20" fmla="*/ 6045883 w 6948057"/>
                  <a:gd name="connsiteY20" fmla="*/ 4288327 h 4290038"/>
                  <a:gd name="connsiteX21" fmla="*/ 5420471 w 6948057"/>
                  <a:gd name="connsiteY21" fmla="*/ 4053251 h 4290038"/>
                  <a:gd name="connsiteX22" fmla="*/ 5628212 w 6948057"/>
                  <a:gd name="connsiteY22" fmla="*/ 4115828 h 4290038"/>
                  <a:gd name="connsiteX23" fmla="*/ 6595951 w 6948057"/>
                  <a:gd name="connsiteY23" fmla="*/ 4096778 h 4290038"/>
                  <a:gd name="connsiteX24" fmla="*/ 6904657 w 6948057"/>
                  <a:gd name="connsiteY24" fmla="*/ 3678250 h 4290038"/>
                  <a:gd name="connsiteX25" fmla="*/ 6869414 w 6948057"/>
                  <a:gd name="connsiteY25" fmla="*/ 3584905 h 4290038"/>
                  <a:gd name="connsiteX26" fmla="*/ 6644053 w 6948057"/>
                  <a:gd name="connsiteY26" fmla="*/ 3518993 h 4290038"/>
                  <a:gd name="connsiteX27" fmla="*/ 6643290 w 6948057"/>
                  <a:gd name="connsiteY27" fmla="*/ 3518993 h 4290038"/>
                  <a:gd name="connsiteX28" fmla="*/ 6622336 w 6948057"/>
                  <a:gd name="connsiteY28" fmla="*/ 3500801 h 4290038"/>
                  <a:gd name="connsiteX29" fmla="*/ 6258005 w 6948057"/>
                  <a:gd name="connsiteY29" fmla="*/ 3192000 h 4290038"/>
                  <a:gd name="connsiteX30" fmla="*/ 5660120 w 6948057"/>
                  <a:gd name="connsiteY30" fmla="*/ 3465559 h 4290038"/>
                  <a:gd name="connsiteX31" fmla="*/ 5626592 w 6948057"/>
                  <a:gd name="connsiteY31" fmla="*/ 3489464 h 4290038"/>
                  <a:gd name="connsiteX32" fmla="*/ 5519245 w 6948057"/>
                  <a:gd name="connsiteY32" fmla="*/ 3526136 h 4290038"/>
                  <a:gd name="connsiteX33" fmla="*/ 3860752 w 6948057"/>
                  <a:gd name="connsiteY33" fmla="*/ 3358972 h 4290038"/>
                  <a:gd name="connsiteX34" fmla="*/ 1828784 w 6948057"/>
                  <a:gd name="connsiteY34" fmla="*/ 2621261 h 4290038"/>
                  <a:gd name="connsiteX35" fmla="*/ 1826403 w 6948057"/>
                  <a:gd name="connsiteY35" fmla="*/ 2617071 h 4290038"/>
                  <a:gd name="connsiteX36" fmla="*/ 732933 w 6948057"/>
                  <a:gd name="connsiteY36" fmla="*/ 76848 h 4290038"/>
                  <a:gd name="connsiteX37" fmla="*/ 43323 w 6948057"/>
                  <a:gd name="connsiteY37" fmla="*/ 2003661 h 4290038"/>
                  <a:gd name="connsiteX38" fmla="*/ 659495 w 6948057"/>
                  <a:gd name="connsiteY38" fmla="*/ 3179046 h 4290038"/>
                  <a:gd name="connsiteX39" fmla="*/ 2245407 w 6948057"/>
                  <a:gd name="connsiteY39" fmla="*/ 4138594 h 4290038"/>
                  <a:gd name="connsiteX40" fmla="*/ 5384847 w 6948057"/>
                  <a:gd name="connsiteY40" fmla="*/ 4055346 h 4290038"/>
                  <a:gd name="connsiteX41" fmla="*/ 5420757 w 6948057"/>
                  <a:gd name="connsiteY41" fmla="*/ 4053537 h 4290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6948057" h="4290038">
                    <a:moveTo>
                      <a:pt x="6045883" y="4288327"/>
                    </a:moveTo>
                    <a:cubicBezTo>
                      <a:pt x="5903008" y="4288327"/>
                      <a:pt x="5756608" y="4250227"/>
                      <a:pt x="5604970" y="4151359"/>
                    </a:cubicBezTo>
                    <a:cubicBezTo>
                      <a:pt x="5541058" y="4109447"/>
                      <a:pt x="5464762" y="4090493"/>
                      <a:pt x="5388658" y="4097827"/>
                    </a:cubicBezTo>
                    <a:cubicBezTo>
                      <a:pt x="5192538" y="4117544"/>
                      <a:pt x="2365613" y="4178599"/>
                      <a:pt x="2245407" y="4181266"/>
                    </a:cubicBezTo>
                    <a:cubicBezTo>
                      <a:pt x="1563675" y="4182694"/>
                      <a:pt x="937863" y="3804456"/>
                      <a:pt x="622157" y="3200191"/>
                    </a:cubicBezTo>
                    <a:lnTo>
                      <a:pt x="1603" y="2016614"/>
                    </a:lnTo>
                    <a:cubicBezTo>
                      <a:pt x="-1150" y="2011375"/>
                      <a:pt x="-1559" y="2005185"/>
                      <a:pt x="460" y="1999564"/>
                    </a:cubicBezTo>
                    <a:lnTo>
                      <a:pt x="711882" y="12459"/>
                    </a:lnTo>
                    <a:cubicBezTo>
                      <a:pt x="715740" y="1411"/>
                      <a:pt x="727808" y="-4401"/>
                      <a:pt x="738828" y="-495"/>
                    </a:cubicBezTo>
                    <a:cubicBezTo>
                      <a:pt x="744458" y="1505"/>
                      <a:pt x="748992" y="5696"/>
                      <a:pt x="751316" y="11220"/>
                    </a:cubicBezTo>
                    <a:lnTo>
                      <a:pt x="1864407" y="2598782"/>
                    </a:lnTo>
                    <a:cubicBezTo>
                      <a:pt x="2388282" y="3306203"/>
                      <a:pt x="5396658" y="3499561"/>
                      <a:pt x="5515625" y="3484609"/>
                    </a:cubicBezTo>
                    <a:cubicBezTo>
                      <a:pt x="5516864" y="3484418"/>
                      <a:pt x="5518102" y="3484418"/>
                      <a:pt x="5519340" y="3484609"/>
                    </a:cubicBezTo>
                    <a:cubicBezTo>
                      <a:pt x="5548963" y="3482892"/>
                      <a:pt x="5577633" y="3472986"/>
                      <a:pt x="5602018" y="3456034"/>
                    </a:cubicBezTo>
                    <a:lnTo>
                      <a:pt x="5635355" y="3432221"/>
                    </a:lnTo>
                    <a:cubicBezTo>
                      <a:pt x="5796423" y="3316777"/>
                      <a:pt x="6065980" y="3123610"/>
                      <a:pt x="6264005" y="3151232"/>
                    </a:cubicBezTo>
                    <a:cubicBezTo>
                      <a:pt x="6565757" y="3193238"/>
                      <a:pt x="6643862" y="3412504"/>
                      <a:pt x="6660436" y="3477749"/>
                    </a:cubicBezTo>
                    <a:cubicBezTo>
                      <a:pt x="6706632" y="3478511"/>
                      <a:pt x="6830361" y="3487274"/>
                      <a:pt x="6899322" y="3555951"/>
                    </a:cubicBezTo>
                    <a:cubicBezTo>
                      <a:pt x="6932469" y="3588812"/>
                      <a:pt x="6949805" y="3634246"/>
                      <a:pt x="6946947" y="3680822"/>
                    </a:cubicBezTo>
                    <a:cubicBezTo>
                      <a:pt x="6944757" y="3754164"/>
                      <a:pt x="6914182" y="4003814"/>
                      <a:pt x="6612906" y="4136880"/>
                    </a:cubicBezTo>
                    <a:cubicBezTo>
                      <a:pt x="6432311" y="4216413"/>
                      <a:pt x="6243431" y="4288327"/>
                      <a:pt x="6045883" y="4288327"/>
                    </a:cubicBezTo>
                    <a:close/>
                    <a:moveTo>
                      <a:pt x="5420471" y="4053251"/>
                    </a:moveTo>
                    <a:cubicBezTo>
                      <a:pt x="5494290" y="4053537"/>
                      <a:pt x="5566490" y="4075252"/>
                      <a:pt x="5628212" y="4115828"/>
                    </a:cubicBezTo>
                    <a:cubicBezTo>
                      <a:pt x="5972445" y="4341382"/>
                      <a:pt x="6282388" y="4235749"/>
                      <a:pt x="6595951" y="4096778"/>
                    </a:cubicBezTo>
                    <a:cubicBezTo>
                      <a:pt x="6874462" y="3973811"/>
                      <a:pt x="6902656" y="3745307"/>
                      <a:pt x="6904657" y="3678250"/>
                    </a:cubicBezTo>
                    <a:cubicBezTo>
                      <a:pt x="6907038" y="3643485"/>
                      <a:pt x="6894180" y="3609385"/>
                      <a:pt x="6869414" y="3584905"/>
                    </a:cubicBezTo>
                    <a:cubicBezTo>
                      <a:pt x="6798358" y="3514325"/>
                      <a:pt x="6645672" y="3518993"/>
                      <a:pt x="6644053" y="3518993"/>
                    </a:cubicBezTo>
                    <a:lnTo>
                      <a:pt x="6643290" y="3518993"/>
                    </a:lnTo>
                    <a:cubicBezTo>
                      <a:pt x="6632718" y="3518993"/>
                      <a:pt x="6623765" y="3511277"/>
                      <a:pt x="6622336" y="3500801"/>
                    </a:cubicBezTo>
                    <a:cubicBezTo>
                      <a:pt x="6620716" y="3490131"/>
                      <a:pt x="6579187" y="3236768"/>
                      <a:pt x="6258005" y="3192000"/>
                    </a:cubicBezTo>
                    <a:cubicBezTo>
                      <a:pt x="6077030" y="3166949"/>
                      <a:pt x="5805758" y="3361163"/>
                      <a:pt x="5660120" y="3465559"/>
                    </a:cubicBezTo>
                    <a:lnTo>
                      <a:pt x="5626592" y="3489464"/>
                    </a:lnTo>
                    <a:cubicBezTo>
                      <a:pt x="5594874" y="3511467"/>
                      <a:pt x="5557726" y="3524136"/>
                      <a:pt x="5519245" y="3526136"/>
                    </a:cubicBezTo>
                    <a:cubicBezTo>
                      <a:pt x="5445522" y="3530231"/>
                      <a:pt x="4676664" y="3488036"/>
                      <a:pt x="3860752" y="3358972"/>
                    </a:cubicBezTo>
                    <a:cubicBezTo>
                      <a:pt x="3091133" y="3237242"/>
                      <a:pt x="2113962" y="3010453"/>
                      <a:pt x="1828784" y="2621261"/>
                    </a:cubicBezTo>
                    <a:cubicBezTo>
                      <a:pt x="1827831" y="2619928"/>
                      <a:pt x="1827031" y="2618594"/>
                      <a:pt x="1826403" y="2617071"/>
                    </a:cubicBezTo>
                    <a:lnTo>
                      <a:pt x="732933" y="76848"/>
                    </a:lnTo>
                    <a:lnTo>
                      <a:pt x="43323" y="2003661"/>
                    </a:lnTo>
                    <a:lnTo>
                      <a:pt x="659495" y="3179046"/>
                    </a:lnTo>
                    <a:cubicBezTo>
                      <a:pt x="967581" y="3769882"/>
                      <a:pt x="1579105" y="4139831"/>
                      <a:pt x="2245407" y="4138594"/>
                    </a:cubicBezTo>
                    <a:cubicBezTo>
                      <a:pt x="2273982" y="4137927"/>
                      <a:pt x="5190348" y="4074968"/>
                      <a:pt x="5384847" y="4055346"/>
                    </a:cubicBezTo>
                    <a:cubicBezTo>
                      <a:pt x="5396754" y="4054106"/>
                      <a:pt x="5408755" y="4053537"/>
                      <a:pt x="5420757" y="4053537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0128F7B5-D57B-C5B7-8D79-C8CB70E22369}"/>
                  </a:ext>
                </a:extLst>
              </p:cNvPr>
              <p:cNvSpPr/>
              <p:nvPr/>
            </p:nvSpPr>
            <p:spPr>
              <a:xfrm rot="17563001">
                <a:off x="1151475" y="2828387"/>
                <a:ext cx="2829972" cy="1820799"/>
              </a:xfrm>
              <a:custGeom>
                <a:avLst/>
                <a:gdLst>
                  <a:gd name="connsiteX0" fmla="*/ -805 w 2829972"/>
                  <a:gd name="connsiteY0" fmla="*/ 496637 h 1820799"/>
                  <a:gd name="connsiteX1" fmla="*/ 283897 w 2829972"/>
                  <a:gd name="connsiteY1" fmla="*/ -1712 h 1820799"/>
                  <a:gd name="connsiteX2" fmla="*/ 517640 w 2829972"/>
                  <a:gd name="connsiteY2" fmla="*/ 149927 h 1820799"/>
                  <a:gd name="connsiteX3" fmla="*/ 548978 w 2829972"/>
                  <a:gd name="connsiteY3" fmla="*/ 182883 h 1820799"/>
                  <a:gd name="connsiteX4" fmla="*/ 562979 w 2829972"/>
                  <a:gd name="connsiteY4" fmla="*/ 206886 h 1820799"/>
                  <a:gd name="connsiteX5" fmla="*/ 647752 w 2829972"/>
                  <a:gd name="connsiteY5" fmla="*/ 255463 h 1820799"/>
                  <a:gd name="connsiteX6" fmla="*/ 701092 w 2829972"/>
                  <a:gd name="connsiteY6" fmla="*/ 270989 h 1820799"/>
                  <a:gd name="connsiteX7" fmla="*/ 2439118 w 2829972"/>
                  <a:gd name="connsiteY7" fmla="*/ 1396653 h 1820799"/>
                  <a:gd name="connsiteX8" fmla="*/ 2477981 w 2829972"/>
                  <a:gd name="connsiteY8" fmla="*/ 1429705 h 1820799"/>
                  <a:gd name="connsiteX9" fmla="*/ 2829168 w 2829972"/>
                  <a:gd name="connsiteY9" fmla="*/ 1819088 h 1820799"/>
                  <a:gd name="connsiteX10" fmla="*/ 2340249 w 2829972"/>
                  <a:gd name="connsiteY10" fmla="*/ 1708597 h 1820799"/>
                  <a:gd name="connsiteX11" fmla="*/ 2264049 w 2829972"/>
                  <a:gd name="connsiteY11" fmla="*/ 1680022 h 1820799"/>
                  <a:gd name="connsiteX12" fmla="*/ 435248 w 2829972"/>
                  <a:gd name="connsiteY12" fmla="*/ 723808 h 1820799"/>
                  <a:gd name="connsiteX13" fmla="*/ 397148 w 2829972"/>
                  <a:gd name="connsiteY13" fmla="*/ 688375 h 1820799"/>
                  <a:gd name="connsiteX14" fmla="*/ 394767 w 2829972"/>
                  <a:gd name="connsiteY14" fmla="*/ 684565 h 1820799"/>
                  <a:gd name="connsiteX15" fmla="*/ 312091 w 2829972"/>
                  <a:gd name="connsiteY15" fmla="*/ 638178 h 1820799"/>
                  <a:gd name="connsiteX16" fmla="*/ 295136 w 2829972"/>
                  <a:gd name="connsiteY16" fmla="*/ 638178 h 1820799"/>
                  <a:gd name="connsiteX17" fmla="*/ 250464 w 2829972"/>
                  <a:gd name="connsiteY17" fmla="*/ 627224 h 1820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829972" h="1820799">
                    <a:moveTo>
                      <a:pt x="-805" y="496637"/>
                    </a:moveTo>
                    <a:lnTo>
                      <a:pt x="283897" y="-1712"/>
                    </a:lnTo>
                    <a:lnTo>
                      <a:pt x="517640" y="149927"/>
                    </a:lnTo>
                    <a:cubicBezTo>
                      <a:pt x="530498" y="158309"/>
                      <a:pt x="541262" y="169548"/>
                      <a:pt x="548978" y="182883"/>
                    </a:cubicBezTo>
                    <a:lnTo>
                      <a:pt x="562979" y="206886"/>
                    </a:lnTo>
                    <a:cubicBezTo>
                      <a:pt x="580411" y="237175"/>
                      <a:pt x="612795" y="255654"/>
                      <a:pt x="647752" y="255463"/>
                    </a:cubicBezTo>
                    <a:cubicBezTo>
                      <a:pt x="666706" y="255177"/>
                      <a:pt x="685280" y="260607"/>
                      <a:pt x="701092" y="270989"/>
                    </a:cubicBezTo>
                    <a:lnTo>
                      <a:pt x="2439118" y="1396653"/>
                    </a:lnTo>
                    <a:cubicBezTo>
                      <a:pt x="2453406" y="1405987"/>
                      <a:pt x="2466550" y="1417038"/>
                      <a:pt x="2477981" y="1429705"/>
                    </a:cubicBezTo>
                    <a:lnTo>
                      <a:pt x="2829168" y="1819088"/>
                    </a:lnTo>
                    <a:lnTo>
                      <a:pt x="2340249" y="1708597"/>
                    </a:lnTo>
                    <a:cubicBezTo>
                      <a:pt x="2313675" y="1702407"/>
                      <a:pt x="2288052" y="1692786"/>
                      <a:pt x="2264049" y="1680022"/>
                    </a:cubicBezTo>
                    <a:lnTo>
                      <a:pt x="435248" y="723808"/>
                    </a:lnTo>
                    <a:cubicBezTo>
                      <a:pt x="419628" y="715617"/>
                      <a:pt x="406389" y="703424"/>
                      <a:pt x="397148" y="688375"/>
                    </a:cubicBezTo>
                    <a:lnTo>
                      <a:pt x="394767" y="684565"/>
                    </a:lnTo>
                    <a:cubicBezTo>
                      <a:pt x="377146" y="655799"/>
                      <a:pt x="345810" y="638178"/>
                      <a:pt x="312091" y="638178"/>
                    </a:cubicBezTo>
                    <a:lnTo>
                      <a:pt x="295136" y="638178"/>
                    </a:lnTo>
                    <a:cubicBezTo>
                      <a:pt x="279610" y="638274"/>
                      <a:pt x="264180" y="634464"/>
                      <a:pt x="250464" y="627224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462DF6DC-8DBD-C65B-F18F-0B415819A6F5}"/>
                  </a:ext>
                </a:extLst>
              </p:cNvPr>
              <p:cNvSpPr/>
              <p:nvPr/>
            </p:nvSpPr>
            <p:spPr>
              <a:xfrm rot="17563001">
                <a:off x="1130532" y="2806748"/>
                <a:ext cx="2872310" cy="1863478"/>
              </a:xfrm>
              <a:custGeom>
                <a:avLst/>
                <a:gdLst>
                  <a:gd name="connsiteX0" fmla="*/ 2849974 w 2872310"/>
                  <a:gd name="connsiteY0" fmla="*/ 1861576 h 1863478"/>
                  <a:gd name="connsiteX1" fmla="*/ 2845307 w 2872310"/>
                  <a:gd name="connsiteY1" fmla="*/ 1861099 h 1863478"/>
                  <a:gd name="connsiteX2" fmla="*/ 2356388 w 2872310"/>
                  <a:gd name="connsiteY2" fmla="*/ 1750611 h 1863478"/>
                  <a:gd name="connsiteX3" fmla="*/ 2274568 w 2872310"/>
                  <a:gd name="connsiteY3" fmla="*/ 1720510 h 1863478"/>
                  <a:gd name="connsiteX4" fmla="*/ 445768 w 2872310"/>
                  <a:gd name="connsiteY4" fmla="*/ 764296 h 1863478"/>
                  <a:gd name="connsiteX5" fmla="*/ 399572 w 2872310"/>
                  <a:gd name="connsiteY5" fmla="*/ 721053 h 1863478"/>
                  <a:gd name="connsiteX6" fmla="*/ 397191 w 2872310"/>
                  <a:gd name="connsiteY6" fmla="*/ 717338 h 1863478"/>
                  <a:gd name="connsiteX7" fmla="*/ 332993 w 2872310"/>
                  <a:gd name="connsiteY7" fmla="*/ 681048 h 1863478"/>
                  <a:gd name="connsiteX8" fmla="*/ 315276 w 2872310"/>
                  <a:gd name="connsiteY8" fmla="*/ 681048 h 1863478"/>
                  <a:gd name="connsiteX9" fmla="*/ 261174 w 2872310"/>
                  <a:gd name="connsiteY9" fmla="*/ 667713 h 1863478"/>
                  <a:gd name="connsiteX10" fmla="*/ 10571 w 2872310"/>
                  <a:gd name="connsiteY10" fmla="*/ 536744 h 1863478"/>
                  <a:gd name="connsiteX11" fmla="*/ 1617 w 2872310"/>
                  <a:gd name="connsiteY11" fmla="*/ 508074 h 1863478"/>
                  <a:gd name="connsiteX12" fmla="*/ 1999 w 2872310"/>
                  <a:gd name="connsiteY12" fmla="*/ 507311 h 1863478"/>
                  <a:gd name="connsiteX13" fmla="*/ 286701 w 2872310"/>
                  <a:gd name="connsiteY13" fmla="*/ 8963 h 1863478"/>
                  <a:gd name="connsiteX14" fmla="*/ 315656 w 2872310"/>
                  <a:gd name="connsiteY14" fmla="*/ 1153 h 1863478"/>
                  <a:gd name="connsiteX15" fmla="*/ 316704 w 2872310"/>
                  <a:gd name="connsiteY15" fmla="*/ 1724 h 1863478"/>
                  <a:gd name="connsiteX16" fmla="*/ 550353 w 2872310"/>
                  <a:gd name="connsiteY16" fmla="*/ 153363 h 1863478"/>
                  <a:gd name="connsiteX17" fmla="*/ 588453 w 2872310"/>
                  <a:gd name="connsiteY17" fmla="*/ 193463 h 1863478"/>
                  <a:gd name="connsiteX18" fmla="*/ 602454 w 2872310"/>
                  <a:gd name="connsiteY18" fmla="*/ 217466 h 1863478"/>
                  <a:gd name="connsiteX19" fmla="*/ 667701 w 2872310"/>
                  <a:gd name="connsiteY19" fmla="*/ 255566 h 1863478"/>
                  <a:gd name="connsiteX20" fmla="*/ 670082 w 2872310"/>
                  <a:gd name="connsiteY20" fmla="*/ 255566 h 1863478"/>
                  <a:gd name="connsiteX21" fmla="*/ 733709 w 2872310"/>
                  <a:gd name="connsiteY21" fmla="*/ 274616 h 1863478"/>
                  <a:gd name="connsiteX22" fmla="*/ 2471735 w 2872310"/>
                  <a:gd name="connsiteY22" fmla="*/ 1400281 h 1863478"/>
                  <a:gd name="connsiteX23" fmla="*/ 2514789 w 2872310"/>
                  <a:gd name="connsiteY23" fmla="*/ 1436951 h 1863478"/>
                  <a:gd name="connsiteX24" fmla="*/ 2866071 w 2872310"/>
                  <a:gd name="connsiteY24" fmla="*/ 1826334 h 1863478"/>
                  <a:gd name="connsiteX25" fmla="*/ 2864452 w 2872310"/>
                  <a:gd name="connsiteY25" fmla="*/ 1856337 h 1863478"/>
                  <a:gd name="connsiteX26" fmla="*/ 2850260 w 2872310"/>
                  <a:gd name="connsiteY26" fmla="*/ 1861767 h 1863478"/>
                  <a:gd name="connsiteX27" fmla="*/ 332611 w 2872310"/>
                  <a:gd name="connsiteY27" fmla="*/ 638566 h 1863478"/>
                  <a:gd name="connsiteX28" fmla="*/ 433005 w 2872310"/>
                  <a:gd name="connsiteY28" fmla="*/ 695049 h 1863478"/>
                  <a:gd name="connsiteX29" fmla="*/ 435291 w 2872310"/>
                  <a:gd name="connsiteY29" fmla="*/ 698764 h 1863478"/>
                  <a:gd name="connsiteX30" fmla="*/ 465104 w 2872310"/>
                  <a:gd name="connsiteY30" fmla="*/ 726577 h 1863478"/>
                  <a:gd name="connsiteX31" fmla="*/ 2293904 w 2872310"/>
                  <a:gd name="connsiteY31" fmla="*/ 1682887 h 1863478"/>
                  <a:gd name="connsiteX32" fmla="*/ 2365533 w 2872310"/>
                  <a:gd name="connsiteY32" fmla="*/ 1709176 h 1863478"/>
                  <a:gd name="connsiteX33" fmla="*/ 2789109 w 2872310"/>
                  <a:gd name="connsiteY33" fmla="*/ 1804903 h 1863478"/>
                  <a:gd name="connsiteX34" fmla="*/ 2482689 w 2872310"/>
                  <a:gd name="connsiteY34" fmla="*/ 1465240 h 1863478"/>
                  <a:gd name="connsiteX35" fmla="*/ 2448018 w 2872310"/>
                  <a:gd name="connsiteY35" fmla="*/ 1435714 h 1863478"/>
                  <a:gd name="connsiteX36" fmla="*/ 710182 w 2872310"/>
                  <a:gd name="connsiteY36" fmla="*/ 310049 h 1863478"/>
                  <a:gd name="connsiteX37" fmla="*/ 668749 w 2872310"/>
                  <a:gd name="connsiteY37" fmla="*/ 297952 h 1863478"/>
                  <a:gd name="connsiteX38" fmla="*/ 667320 w 2872310"/>
                  <a:gd name="connsiteY38" fmla="*/ 297952 h 1863478"/>
                  <a:gd name="connsiteX39" fmla="*/ 565307 w 2872310"/>
                  <a:gd name="connsiteY39" fmla="*/ 238802 h 1863478"/>
                  <a:gd name="connsiteX40" fmla="*/ 551305 w 2872310"/>
                  <a:gd name="connsiteY40" fmla="*/ 214799 h 1863478"/>
                  <a:gd name="connsiteX41" fmla="*/ 526731 w 2872310"/>
                  <a:gd name="connsiteY41" fmla="*/ 188986 h 1863478"/>
                  <a:gd name="connsiteX42" fmla="*/ 311941 w 2872310"/>
                  <a:gd name="connsiteY42" fmla="*/ 49540 h 1863478"/>
                  <a:gd name="connsiteX43" fmla="*/ 49433 w 2872310"/>
                  <a:gd name="connsiteY43" fmla="*/ 509026 h 1863478"/>
                  <a:gd name="connsiteX44" fmla="*/ 280414 w 2872310"/>
                  <a:gd name="connsiteY44" fmla="*/ 629803 h 1863478"/>
                  <a:gd name="connsiteX45" fmla="*/ 315181 w 2872310"/>
                  <a:gd name="connsiteY45" fmla="*/ 638280 h 1863478"/>
                  <a:gd name="connsiteX46" fmla="*/ 332611 w 2872310"/>
                  <a:gd name="connsiteY46" fmla="*/ 638280 h 1863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872310" h="1863478">
                    <a:moveTo>
                      <a:pt x="2849974" y="1861576"/>
                    </a:moveTo>
                    <a:cubicBezTo>
                      <a:pt x="2848450" y="1861576"/>
                      <a:pt x="2846830" y="1861385"/>
                      <a:pt x="2845307" y="1861099"/>
                    </a:cubicBezTo>
                    <a:lnTo>
                      <a:pt x="2356388" y="1750611"/>
                    </a:lnTo>
                    <a:cubicBezTo>
                      <a:pt x="2327908" y="1744132"/>
                      <a:pt x="2300381" y="1734037"/>
                      <a:pt x="2274568" y="1720510"/>
                    </a:cubicBezTo>
                    <a:lnTo>
                      <a:pt x="445768" y="764296"/>
                    </a:lnTo>
                    <a:cubicBezTo>
                      <a:pt x="426814" y="754295"/>
                      <a:pt x="410811" y="739341"/>
                      <a:pt x="399572" y="721053"/>
                    </a:cubicBezTo>
                    <a:lnTo>
                      <a:pt x="397191" y="717338"/>
                    </a:lnTo>
                    <a:cubicBezTo>
                      <a:pt x="383474" y="695049"/>
                      <a:pt x="359186" y="681333"/>
                      <a:pt x="332993" y="681048"/>
                    </a:cubicBezTo>
                    <a:lnTo>
                      <a:pt x="315276" y="681048"/>
                    </a:lnTo>
                    <a:cubicBezTo>
                      <a:pt x="296417" y="681048"/>
                      <a:pt x="277842" y="676475"/>
                      <a:pt x="261174" y="667713"/>
                    </a:cubicBezTo>
                    <a:lnTo>
                      <a:pt x="10571" y="536744"/>
                    </a:lnTo>
                    <a:cubicBezTo>
                      <a:pt x="188" y="531314"/>
                      <a:pt x="-3811" y="518456"/>
                      <a:pt x="1617" y="508074"/>
                    </a:cubicBezTo>
                    <a:cubicBezTo>
                      <a:pt x="1713" y="507788"/>
                      <a:pt x="1808" y="507597"/>
                      <a:pt x="1999" y="507311"/>
                    </a:cubicBezTo>
                    <a:lnTo>
                      <a:pt x="286701" y="8963"/>
                    </a:lnTo>
                    <a:cubicBezTo>
                      <a:pt x="292511" y="-1228"/>
                      <a:pt x="305560" y="-4752"/>
                      <a:pt x="315656" y="1153"/>
                    </a:cubicBezTo>
                    <a:cubicBezTo>
                      <a:pt x="316038" y="1343"/>
                      <a:pt x="316419" y="1534"/>
                      <a:pt x="316704" y="1724"/>
                    </a:cubicBezTo>
                    <a:lnTo>
                      <a:pt x="550353" y="153363"/>
                    </a:lnTo>
                    <a:cubicBezTo>
                      <a:pt x="566069" y="163554"/>
                      <a:pt x="579118" y="177271"/>
                      <a:pt x="588453" y="193463"/>
                    </a:cubicBezTo>
                    <a:lnTo>
                      <a:pt x="602454" y="217466"/>
                    </a:lnTo>
                    <a:cubicBezTo>
                      <a:pt x="615885" y="240802"/>
                      <a:pt x="640745" y="255280"/>
                      <a:pt x="667701" y="255566"/>
                    </a:cubicBezTo>
                    <a:lnTo>
                      <a:pt x="670082" y="255566"/>
                    </a:lnTo>
                    <a:cubicBezTo>
                      <a:pt x="692657" y="255566"/>
                      <a:pt x="714849" y="262233"/>
                      <a:pt x="733709" y="274616"/>
                    </a:cubicBezTo>
                    <a:lnTo>
                      <a:pt x="2471735" y="1400281"/>
                    </a:lnTo>
                    <a:cubicBezTo>
                      <a:pt x="2487643" y="1410566"/>
                      <a:pt x="2502121" y="1422854"/>
                      <a:pt x="2514789" y="1436951"/>
                    </a:cubicBezTo>
                    <a:lnTo>
                      <a:pt x="2866071" y="1826334"/>
                    </a:lnTo>
                    <a:cubicBezTo>
                      <a:pt x="2873882" y="1835096"/>
                      <a:pt x="2873214" y="1848526"/>
                      <a:pt x="2864452" y="1856337"/>
                    </a:cubicBezTo>
                    <a:cubicBezTo>
                      <a:pt x="2860547" y="1859862"/>
                      <a:pt x="2855498" y="1861767"/>
                      <a:pt x="2850260" y="1861767"/>
                    </a:cubicBezTo>
                    <a:close/>
                    <a:moveTo>
                      <a:pt x="332611" y="638566"/>
                    </a:moveTo>
                    <a:cubicBezTo>
                      <a:pt x="373569" y="638852"/>
                      <a:pt x="411478" y="660188"/>
                      <a:pt x="433005" y="695049"/>
                    </a:cubicBezTo>
                    <a:lnTo>
                      <a:pt x="435291" y="698764"/>
                    </a:lnTo>
                    <a:cubicBezTo>
                      <a:pt x="442530" y="710575"/>
                      <a:pt x="452817" y="720100"/>
                      <a:pt x="465104" y="726577"/>
                    </a:cubicBezTo>
                    <a:lnTo>
                      <a:pt x="2293904" y="1682887"/>
                    </a:lnTo>
                    <a:cubicBezTo>
                      <a:pt x="2316574" y="1694698"/>
                      <a:pt x="2340672" y="1703555"/>
                      <a:pt x="2365533" y="1709176"/>
                    </a:cubicBezTo>
                    <a:lnTo>
                      <a:pt x="2789109" y="1804903"/>
                    </a:lnTo>
                    <a:lnTo>
                      <a:pt x="2482689" y="1465240"/>
                    </a:lnTo>
                    <a:cubicBezTo>
                      <a:pt x="2472498" y="1453906"/>
                      <a:pt x="2460878" y="1443999"/>
                      <a:pt x="2448018" y="1435714"/>
                    </a:cubicBezTo>
                    <a:lnTo>
                      <a:pt x="710182" y="310049"/>
                    </a:lnTo>
                    <a:cubicBezTo>
                      <a:pt x="697990" y="301762"/>
                      <a:pt x="683512" y="297571"/>
                      <a:pt x="668749" y="297952"/>
                    </a:cubicBezTo>
                    <a:lnTo>
                      <a:pt x="667320" y="297952"/>
                    </a:lnTo>
                    <a:cubicBezTo>
                      <a:pt x="625219" y="297856"/>
                      <a:pt x="586357" y="275282"/>
                      <a:pt x="565307" y="238802"/>
                    </a:cubicBezTo>
                    <a:lnTo>
                      <a:pt x="551305" y="214799"/>
                    </a:lnTo>
                    <a:cubicBezTo>
                      <a:pt x="545304" y="204417"/>
                      <a:pt x="536828" y="195558"/>
                      <a:pt x="526731" y="188986"/>
                    </a:cubicBezTo>
                    <a:lnTo>
                      <a:pt x="311941" y="49540"/>
                    </a:lnTo>
                    <a:lnTo>
                      <a:pt x="49433" y="509026"/>
                    </a:lnTo>
                    <a:lnTo>
                      <a:pt x="280414" y="629803"/>
                    </a:lnTo>
                    <a:cubicBezTo>
                      <a:pt x="291178" y="635328"/>
                      <a:pt x="303084" y="638280"/>
                      <a:pt x="315181" y="638280"/>
                    </a:cubicBezTo>
                    <a:lnTo>
                      <a:pt x="332611" y="638280"/>
                    </a:ln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DE416F99-D740-62CD-1075-FD97DBA60970}"/>
                  </a:ext>
                </a:extLst>
              </p:cNvPr>
              <p:cNvSpPr/>
              <p:nvPr/>
            </p:nvSpPr>
            <p:spPr>
              <a:xfrm rot="17563001">
                <a:off x="3434426" y="2937983"/>
                <a:ext cx="147492" cy="245028"/>
              </a:xfrm>
              <a:custGeom>
                <a:avLst/>
                <a:gdLst>
                  <a:gd name="connsiteX0" fmla="*/ 20626 w 147492"/>
                  <a:gd name="connsiteY0" fmla="*/ 243317 h 245028"/>
                  <a:gd name="connsiteX1" fmla="*/ -805 w 147492"/>
                  <a:gd name="connsiteY1" fmla="*/ 222076 h 245028"/>
                  <a:gd name="connsiteX2" fmla="*/ 1576 w 147492"/>
                  <a:gd name="connsiteY2" fmla="*/ 212265 h 245028"/>
                  <a:gd name="connsiteX3" fmla="*/ 106351 w 147492"/>
                  <a:gd name="connsiteY3" fmla="*/ 10050 h 245028"/>
                  <a:gd name="connsiteX4" fmla="*/ 134926 w 147492"/>
                  <a:gd name="connsiteY4" fmla="*/ 525 h 245028"/>
                  <a:gd name="connsiteX5" fmla="*/ 144451 w 147492"/>
                  <a:gd name="connsiteY5" fmla="*/ 29100 h 245028"/>
                  <a:gd name="connsiteX6" fmla="*/ 39676 w 147492"/>
                  <a:gd name="connsiteY6" fmla="*/ 231315 h 245028"/>
                  <a:gd name="connsiteX7" fmla="*/ 20626 w 147492"/>
                  <a:gd name="connsiteY7" fmla="*/ 243317 h 245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7492" h="245028">
                    <a:moveTo>
                      <a:pt x="20626" y="243317"/>
                    </a:moveTo>
                    <a:cubicBezTo>
                      <a:pt x="8815" y="243317"/>
                      <a:pt x="-710" y="233792"/>
                      <a:pt x="-805" y="222076"/>
                    </a:cubicBezTo>
                    <a:cubicBezTo>
                      <a:pt x="-805" y="218646"/>
                      <a:pt x="53" y="215314"/>
                      <a:pt x="1576" y="212265"/>
                    </a:cubicBezTo>
                    <a:lnTo>
                      <a:pt x="106351" y="10050"/>
                    </a:lnTo>
                    <a:cubicBezTo>
                      <a:pt x="111590" y="-429"/>
                      <a:pt x="124449" y="-4715"/>
                      <a:pt x="134926" y="525"/>
                    </a:cubicBezTo>
                    <a:cubicBezTo>
                      <a:pt x="145403" y="5764"/>
                      <a:pt x="149690" y="18621"/>
                      <a:pt x="144451" y="29100"/>
                    </a:cubicBezTo>
                    <a:lnTo>
                      <a:pt x="39676" y="231315"/>
                    </a:lnTo>
                    <a:cubicBezTo>
                      <a:pt x="36152" y="238650"/>
                      <a:pt x="28722" y="243221"/>
                      <a:pt x="20626" y="243317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F3306DB6-502B-9EAD-903B-C71FFC00EB5B}"/>
                  </a:ext>
                </a:extLst>
              </p:cNvPr>
              <p:cNvSpPr/>
              <p:nvPr/>
            </p:nvSpPr>
            <p:spPr>
              <a:xfrm rot="17563001">
                <a:off x="855666" y="4442072"/>
                <a:ext cx="785485" cy="771801"/>
              </a:xfrm>
              <a:custGeom>
                <a:avLst/>
                <a:gdLst>
                  <a:gd name="connsiteX0" fmla="*/ 370534 w 785485"/>
                  <a:gd name="connsiteY0" fmla="*/ 22186 h 771801"/>
                  <a:gd name="connsiteX1" fmla="*/ 784680 w 785485"/>
                  <a:gd name="connsiteY1" fmla="*/ 272504 h 771801"/>
                  <a:gd name="connsiteX2" fmla="*/ 492453 w 785485"/>
                  <a:gd name="connsiteY2" fmla="*/ 770090 h 771801"/>
                  <a:gd name="connsiteX3" fmla="*/ 78306 w 785485"/>
                  <a:gd name="connsiteY3" fmla="*/ 519772 h 771801"/>
                  <a:gd name="connsiteX4" fmla="*/ 20204 w 785485"/>
                  <a:gd name="connsiteY4" fmla="*/ 301746 h 771801"/>
                  <a:gd name="connsiteX5" fmla="*/ 153554 w 785485"/>
                  <a:gd name="connsiteY5" fmla="*/ 74194 h 771801"/>
                  <a:gd name="connsiteX6" fmla="*/ 367866 w 785485"/>
                  <a:gd name="connsiteY6" fmla="*/ 20568 h 771801"/>
                  <a:gd name="connsiteX7" fmla="*/ 370534 w 785485"/>
                  <a:gd name="connsiteY7" fmla="*/ 22186 h 771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5485" h="771801">
                    <a:moveTo>
                      <a:pt x="370534" y="22186"/>
                    </a:moveTo>
                    <a:lnTo>
                      <a:pt x="784680" y="272504"/>
                    </a:lnTo>
                    <a:lnTo>
                      <a:pt x="492453" y="770090"/>
                    </a:lnTo>
                    <a:lnTo>
                      <a:pt x="78306" y="519772"/>
                    </a:lnTo>
                    <a:cubicBezTo>
                      <a:pt x="2678" y="475101"/>
                      <a:pt x="-23135" y="378136"/>
                      <a:pt x="20204" y="301746"/>
                    </a:cubicBezTo>
                    <a:lnTo>
                      <a:pt x="153554" y="74194"/>
                    </a:lnTo>
                    <a:cubicBezTo>
                      <a:pt x="197941" y="184"/>
                      <a:pt x="293857" y="-23819"/>
                      <a:pt x="367866" y="20568"/>
                    </a:cubicBezTo>
                    <a:cubicBezTo>
                      <a:pt x="368723" y="21043"/>
                      <a:pt x="369676" y="21615"/>
                      <a:pt x="370534" y="22186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43514FE8-5772-B48A-70A6-DCCA9482AC13}"/>
                  </a:ext>
                </a:extLst>
              </p:cNvPr>
              <p:cNvSpPr/>
              <p:nvPr/>
            </p:nvSpPr>
            <p:spPr>
              <a:xfrm rot="17563001">
                <a:off x="834817" y="4421332"/>
                <a:ext cx="827424" cy="813841"/>
              </a:xfrm>
              <a:custGeom>
                <a:avLst/>
                <a:gdLst>
                  <a:gd name="connsiteX0" fmla="*/ 513634 w 827424"/>
                  <a:gd name="connsiteY0" fmla="*/ 812130 h 813841"/>
                  <a:gd name="connsiteX1" fmla="*/ 502680 w 827424"/>
                  <a:gd name="connsiteY1" fmla="*/ 809083 h 813841"/>
                  <a:gd name="connsiteX2" fmla="*/ 88438 w 827424"/>
                  <a:gd name="connsiteY2" fmla="*/ 558765 h 813841"/>
                  <a:gd name="connsiteX3" fmla="*/ 23001 w 827424"/>
                  <a:gd name="connsiteY3" fmla="*/ 311783 h 813841"/>
                  <a:gd name="connsiteX4" fmla="*/ 156351 w 827424"/>
                  <a:gd name="connsiteY4" fmla="*/ 84230 h 813841"/>
                  <a:gd name="connsiteX5" fmla="*/ 263889 w 827424"/>
                  <a:gd name="connsiteY5" fmla="*/ 3743 h 813841"/>
                  <a:gd name="connsiteX6" fmla="*/ 402383 w 827424"/>
                  <a:gd name="connsiteY6" fmla="*/ 24794 h 813841"/>
                  <a:gd name="connsiteX7" fmla="*/ 816529 w 827424"/>
                  <a:gd name="connsiteY7" fmla="*/ 275111 h 813841"/>
                  <a:gd name="connsiteX8" fmla="*/ 823864 w 827424"/>
                  <a:gd name="connsiteY8" fmla="*/ 303686 h 813841"/>
                  <a:gd name="connsiteX9" fmla="*/ 531636 w 827424"/>
                  <a:gd name="connsiteY9" fmla="*/ 801273 h 813841"/>
                  <a:gd name="connsiteX10" fmla="*/ 518587 w 827424"/>
                  <a:gd name="connsiteY10" fmla="*/ 810798 h 813841"/>
                  <a:gd name="connsiteX11" fmla="*/ 513634 w 827424"/>
                  <a:gd name="connsiteY11" fmla="*/ 812130 h 813841"/>
                  <a:gd name="connsiteX12" fmla="*/ 308275 w 827424"/>
                  <a:gd name="connsiteY12" fmla="*/ 40605 h 813841"/>
                  <a:gd name="connsiteX13" fmla="*/ 274557 w 827424"/>
                  <a:gd name="connsiteY13" fmla="*/ 44797 h 813841"/>
                  <a:gd name="connsiteX14" fmla="*/ 193308 w 827424"/>
                  <a:gd name="connsiteY14" fmla="*/ 105662 h 813841"/>
                  <a:gd name="connsiteX15" fmla="*/ 59958 w 827424"/>
                  <a:gd name="connsiteY15" fmla="*/ 333214 h 813841"/>
                  <a:gd name="connsiteX16" fmla="*/ 110727 w 827424"/>
                  <a:gd name="connsiteY16" fmla="*/ 522285 h 813841"/>
                  <a:gd name="connsiteX17" fmla="*/ 506490 w 827424"/>
                  <a:gd name="connsiteY17" fmla="*/ 761458 h 813841"/>
                  <a:gd name="connsiteX18" fmla="*/ 777191 w 827424"/>
                  <a:gd name="connsiteY18" fmla="*/ 300543 h 813841"/>
                  <a:gd name="connsiteX19" fmla="*/ 380951 w 827424"/>
                  <a:gd name="connsiteY19" fmla="*/ 61084 h 813841"/>
                  <a:gd name="connsiteX20" fmla="*/ 308275 w 827424"/>
                  <a:gd name="connsiteY20" fmla="*/ 40700 h 8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27424" h="813841">
                    <a:moveTo>
                      <a:pt x="513634" y="812130"/>
                    </a:moveTo>
                    <a:cubicBezTo>
                      <a:pt x="509728" y="812130"/>
                      <a:pt x="506015" y="811083"/>
                      <a:pt x="502680" y="809083"/>
                    </a:cubicBezTo>
                    <a:lnTo>
                      <a:pt x="88438" y="558765"/>
                    </a:lnTo>
                    <a:cubicBezTo>
                      <a:pt x="3094" y="507998"/>
                      <a:pt x="-26053" y="398174"/>
                      <a:pt x="23001" y="311783"/>
                    </a:cubicBezTo>
                    <a:lnTo>
                      <a:pt x="156351" y="84230"/>
                    </a:lnTo>
                    <a:cubicBezTo>
                      <a:pt x="179878" y="44035"/>
                      <a:pt x="218645" y="14983"/>
                      <a:pt x="263889" y="3743"/>
                    </a:cubicBezTo>
                    <a:cubicBezTo>
                      <a:pt x="311037" y="-8068"/>
                      <a:pt x="360948" y="-542"/>
                      <a:pt x="402383" y="24794"/>
                    </a:cubicBezTo>
                    <a:lnTo>
                      <a:pt x="816529" y="275111"/>
                    </a:lnTo>
                    <a:cubicBezTo>
                      <a:pt x="826245" y="281111"/>
                      <a:pt x="829483" y="293780"/>
                      <a:pt x="823864" y="303686"/>
                    </a:cubicBezTo>
                    <a:lnTo>
                      <a:pt x="531636" y="801273"/>
                    </a:lnTo>
                    <a:cubicBezTo>
                      <a:pt x="528778" y="806035"/>
                      <a:pt x="524016" y="809464"/>
                      <a:pt x="518587" y="810798"/>
                    </a:cubicBezTo>
                    <a:cubicBezTo>
                      <a:pt x="516967" y="811464"/>
                      <a:pt x="515349" y="811941"/>
                      <a:pt x="513634" y="812130"/>
                    </a:cubicBezTo>
                    <a:close/>
                    <a:moveTo>
                      <a:pt x="308275" y="40605"/>
                    </a:moveTo>
                    <a:cubicBezTo>
                      <a:pt x="296940" y="40605"/>
                      <a:pt x="285606" y="42034"/>
                      <a:pt x="274557" y="44797"/>
                    </a:cubicBezTo>
                    <a:cubicBezTo>
                      <a:pt x="240362" y="53369"/>
                      <a:pt x="211120" y="75276"/>
                      <a:pt x="193308" y="105662"/>
                    </a:cubicBezTo>
                    <a:lnTo>
                      <a:pt x="59958" y="333214"/>
                    </a:lnTo>
                    <a:cubicBezTo>
                      <a:pt x="22525" y="399508"/>
                      <a:pt x="45100" y="483613"/>
                      <a:pt x="110727" y="522285"/>
                    </a:cubicBezTo>
                    <a:lnTo>
                      <a:pt x="506490" y="761458"/>
                    </a:lnTo>
                    <a:lnTo>
                      <a:pt x="777191" y="300543"/>
                    </a:lnTo>
                    <a:lnTo>
                      <a:pt x="380951" y="61084"/>
                    </a:lnTo>
                    <a:cubicBezTo>
                      <a:pt x="359043" y="47749"/>
                      <a:pt x="333897" y="40700"/>
                      <a:pt x="308275" y="40700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0CCC7AF5-7BC7-B533-0F01-6E5B369D7995}"/>
                  </a:ext>
                </a:extLst>
              </p:cNvPr>
              <p:cNvSpPr/>
              <p:nvPr/>
            </p:nvSpPr>
            <p:spPr>
              <a:xfrm rot="17563001">
                <a:off x="1690468" y="4284899"/>
                <a:ext cx="183972" cy="277525"/>
              </a:xfrm>
              <a:custGeom>
                <a:avLst/>
                <a:gdLst>
                  <a:gd name="connsiteX0" fmla="*/ 20376 w 183972"/>
                  <a:gd name="connsiteY0" fmla="*/ 275814 h 277525"/>
                  <a:gd name="connsiteX1" fmla="*/ 9518 w 183972"/>
                  <a:gd name="connsiteY1" fmla="*/ 272766 h 277525"/>
                  <a:gd name="connsiteX2" fmla="*/ 2183 w 183972"/>
                  <a:gd name="connsiteY2" fmla="*/ 243810 h 277525"/>
                  <a:gd name="connsiteX3" fmla="*/ 2279 w 183972"/>
                  <a:gd name="connsiteY3" fmla="*/ 243619 h 277525"/>
                  <a:gd name="connsiteX4" fmla="*/ 143153 w 183972"/>
                  <a:gd name="connsiteY4" fmla="*/ 9591 h 277525"/>
                  <a:gd name="connsiteX5" fmla="*/ 171823 w 183972"/>
                  <a:gd name="connsiteY5" fmla="*/ 732 h 277525"/>
                  <a:gd name="connsiteX6" fmla="*/ 180682 w 183972"/>
                  <a:gd name="connsiteY6" fmla="*/ 29497 h 277525"/>
                  <a:gd name="connsiteX7" fmla="*/ 179539 w 183972"/>
                  <a:gd name="connsiteY7" fmla="*/ 31402 h 277525"/>
                  <a:gd name="connsiteX8" fmla="*/ 38664 w 183972"/>
                  <a:gd name="connsiteY8" fmla="*/ 265527 h 277525"/>
                  <a:gd name="connsiteX9" fmla="*/ 20376 w 183972"/>
                  <a:gd name="connsiteY9" fmla="*/ 275814 h 277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3972" h="277525">
                    <a:moveTo>
                      <a:pt x="20376" y="275814"/>
                    </a:moveTo>
                    <a:cubicBezTo>
                      <a:pt x="16566" y="275814"/>
                      <a:pt x="12756" y="274766"/>
                      <a:pt x="9518" y="272766"/>
                    </a:cubicBezTo>
                    <a:cubicBezTo>
                      <a:pt x="-484" y="266766"/>
                      <a:pt x="-3817" y="253812"/>
                      <a:pt x="2183" y="243810"/>
                    </a:cubicBezTo>
                    <a:cubicBezTo>
                      <a:pt x="2183" y="243715"/>
                      <a:pt x="2279" y="243715"/>
                      <a:pt x="2279" y="243619"/>
                    </a:cubicBezTo>
                    <a:lnTo>
                      <a:pt x="143153" y="9591"/>
                    </a:lnTo>
                    <a:cubicBezTo>
                      <a:pt x="148678" y="-791"/>
                      <a:pt x="161536" y="-4697"/>
                      <a:pt x="171823" y="732"/>
                    </a:cubicBezTo>
                    <a:cubicBezTo>
                      <a:pt x="182206" y="6257"/>
                      <a:pt x="186206" y="19116"/>
                      <a:pt x="180682" y="29497"/>
                    </a:cubicBezTo>
                    <a:cubicBezTo>
                      <a:pt x="180300" y="30165"/>
                      <a:pt x="179920" y="30831"/>
                      <a:pt x="179539" y="31402"/>
                    </a:cubicBezTo>
                    <a:lnTo>
                      <a:pt x="38664" y="265527"/>
                    </a:lnTo>
                    <a:cubicBezTo>
                      <a:pt x="34759" y="271908"/>
                      <a:pt x="27805" y="275814"/>
                      <a:pt x="20376" y="275814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E445B4C6-861E-4C6C-C7E8-B87B963D7811}"/>
                  </a:ext>
                </a:extLst>
              </p:cNvPr>
              <p:cNvSpPr/>
              <p:nvPr/>
            </p:nvSpPr>
            <p:spPr>
              <a:xfrm rot="17563001">
                <a:off x="1836486" y="3835770"/>
                <a:ext cx="561125" cy="368036"/>
              </a:xfrm>
              <a:custGeom>
                <a:avLst/>
                <a:gdLst>
                  <a:gd name="connsiteX0" fmla="*/ 539015 w 561125"/>
                  <a:gd name="connsiteY0" fmla="*/ 366325 h 368036"/>
                  <a:gd name="connsiteX1" fmla="*/ 527775 w 561125"/>
                  <a:gd name="connsiteY1" fmla="*/ 363088 h 368036"/>
                  <a:gd name="connsiteX2" fmla="*/ 9139 w 561125"/>
                  <a:gd name="connsiteY2" fmla="*/ 37523 h 368036"/>
                  <a:gd name="connsiteX3" fmla="*/ 2472 w 561125"/>
                  <a:gd name="connsiteY3" fmla="*/ 8282 h 368036"/>
                  <a:gd name="connsiteX4" fmla="*/ 31713 w 561125"/>
                  <a:gd name="connsiteY4" fmla="*/ 1518 h 368036"/>
                  <a:gd name="connsiteX5" fmla="*/ 550349 w 561125"/>
                  <a:gd name="connsiteY5" fmla="*/ 327083 h 368036"/>
                  <a:gd name="connsiteX6" fmla="*/ 557113 w 561125"/>
                  <a:gd name="connsiteY6" fmla="*/ 356326 h 368036"/>
                  <a:gd name="connsiteX7" fmla="*/ 539015 w 561125"/>
                  <a:gd name="connsiteY7" fmla="*/ 366325 h 368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1125" h="368036">
                    <a:moveTo>
                      <a:pt x="539015" y="366325"/>
                    </a:moveTo>
                    <a:cubicBezTo>
                      <a:pt x="535014" y="366325"/>
                      <a:pt x="531110" y="365183"/>
                      <a:pt x="527775" y="363088"/>
                    </a:cubicBezTo>
                    <a:lnTo>
                      <a:pt x="9139" y="37523"/>
                    </a:lnTo>
                    <a:cubicBezTo>
                      <a:pt x="-767" y="31332"/>
                      <a:pt x="-3815" y="18187"/>
                      <a:pt x="2472" y="8282"/>
                    </a:cubicBezTo>
                    <a:cubicBezTo>
                      <a:pt x="8662" y="-1720"/>
                      <a:pt x="21807" y="-4672"/>
                      <a:pt x="31713" y="1518"/>
                    </a:cubicBezTo>
                    <a:lnTo>
                      <a:pt x="550349" y="327083"/>
                    </a:lnTo>
                    <a:cubicBezTo>
                      <a:pt x="560255" y="333274"/>
                      <a:pt x="563304" y="346419"/>
                      <a:pt x="557113" y="356326"/>
                    </a:cubicBezTo>
                    <a:cubicBezTo>
                      <a:pt x="553207" y="362611"/>
                      <a:pt x="546349" y="366325"/>
                      <a:pt x="539015" y="366325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DD9397D9-4D72-FFC2-0D21-F083AC86699D}"/>
                  </a:ext>
                </a:extLst>
              </p:cNvPr>
              <p:cNvSpPr/>
              <p:nvPr/>
            </p:nvSpPr>
            <p:spPr>
              <a:xfrm rot="17563001">
                <a:off x="3183509" y="3089420"/>
                <a:ext cx="245455" cy="168840"/>
              </a:xfrm>
              <a:custGeom>
                <a:avLst/>
                <a:gdLst>
                  <a:gd name="connsiteX0" fmla="*/ 222804 w 245455"/>
                  <a:gd name="connsiteY0" fmla="*/ 167129 h 168840"/>
                  <a:gd name="connsiteX1" fmla="*/ 211660 w 245455"/>
                  <a:gd name="connsiteY1" fmla="*/ 163890 h 168840"/>
                  <a:gd name="connsiteX2" fmla="*/ 9540 w 245455"/>
                  <a:gd name="connsiteY2" fmla="*/ 37779 h 168840"/>
                  <a:gd name="connsiteX3" fmla="*/ 2205 w 245455"/>
                  <a:gd name="connsiteY3" fmla="*/ 8632 h 168840"/>
                  <a:gd name="connsiteX4" fmla="*/ 31352 w 245455"/>
                  <a:gd name="connsiteY4" fmla="*/ 1298 h 168840"/>
                  <a:gd name="connsiteX5" fmla="*/ 31923 w 245455"/>
                  <a:gd name="connsiteY5" fmla="*/ 1679 h 168840"/>
                  <a:gd name="connsiteX6" fmla="*/ 234520 w 245455"/>
                  <a:gd name="connsiteY6" fmla="*/ 127790 h 168840"/>
                  <a:gd name="connsiteX7" fmla="*/ 241473 w 245455"/>
                  <a:gd name="connsiteY7" fmla="*/ 157032 h 168840"/>
                  <a:gd name="connsiteX8" fmla="*/ 223280 w 245455"/>
                  <a:gd name="connsiteY8" fmla="*/ 167129 h 168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5455" h="168840">
                    <a:moveTo>
                      <a:pt x="222804" y="167129"/>
                    </a:moveTo>
                    <a:cubicBezTo>
                      <a:pt x="218899" y="167129"/>
                      <a:pt x="214993" y="165985"/>
                      <a:pt x="211660" y="163890"/>
                    </a:cubicBezTo>
                    <a:lnTo>
                      <a:pt x="9540" y="37779"/>
                    </a:lnTo>
                    <a:cubicBezTo>
                      <a:pt x="-558" y="31779"/>
                      <a:pt x="-3796" y="18729"/>
                      <a:pt x="2205" y="8632"/>
                    </a:cubicBezTo>
                    <a:cubicBezTo>
                      <a:pt x="8206" y="-1463"/>
                      <a:pt x="21255" y="-4702"/>
                      <a:pt x="31352" y="1298"/>
                    </a:cubicBezTo>
                    <a:cubicBezTo>
                      <a:pt x="31543" y="1393"/>
                      <a:pt x="31732" y="1584"/>
                      <a:pt x="31923" y="1679"/>
                    </a:cubicBezTo>
                    <a:lnTo>
                      <a:pt x="234520" y="127790"/>
                    </a:lnTo>
                    <a:cubicBezTo>
                      <a:pt x="244522" y="133887"/>
                      <a:pt x="247665" y="147031"/>
                      <a:pt x="241473" y="157032"/>
                    </a:cubicBezTo>
                    <a:cubicBezTo>
                      <a:pt x="237567" y="163318"/>
                      <a:pt x="230710" y="167129"/>
                      <a:pt x="223280" y="167129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1D6F610C-F49E-2BA0-BB64-0821BD9D82B8}"/>
                  </a:ext>
                </a:extLst>
              </p:cNvPr>
              <p:cNvSpPr/>
              <p:nvPr/>
            </p:nvSpPr>
            <p:spPr>
              <a:xfrm rot="17563001">
                <a:off x="1111491" y="4839562"/>
                <a:ext cx="358234" cy="236350"/>
              </a:xfrm>
              <a:custGeom>
                <a:avLst/>
                <a:gdLst>
                  <a:gd name="connsiteX0" fmla="*/ 336033 w 358234"/>
                  <a:gd name="connsiteY0" fmla="*/ 234637 h 236350"/>
                  <a:gd name="connsiteX1" fmla="*/ 324983 w 358234"/>
                  <a:gd name="connsiteY1" fmla="*/ 231494 h 236350"/>
                  <a:gd name="connsiteX2" fmla="*/ 9325 w 358234"/>
                  <a:gd name="connsiteY2" fmla="*/ 37661 h 236350"/>
                  <a:gd name="connsiteX3" fmla="*/ 2372 w 358234"/>
                  <a:gd name="connsiteY3" fmla="*/ 8418 h 236350"/>
                  <a:gd name="connsiteX4" fmla="*/ 31614 w 358234"/>
                  <a:gd name="connsiteY4" fmla="*/ 1465 h 236350"/>
                  <a:gd name="connsiteX5" fmla="*/ 347177 w 358234"/>
                  <a:gd name="connsiteY5" fmla="*/ 195203 h 236350"/>
                  <a:gd name="connsiteX6" fmla="*/ 354416 w 358234"/>
                  <a:gd name="connsiteY6" fmla="*/ 224350 h 236350"/>
                  <a:gd name="connsiteX7" fmla="*/ 336033 w 358234"/>
                  <a:gd name="connsiteY7" fmla="*/ 234637 h 236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8234" h="236350">
                    <a:moveTo>
                      <a:pt x="336033" y="234637"/>
                    </a:moveTo>
                    <a:cubicBezTo>
                      <a:pt x="332127" y="234637"/>
                      <a:pt x="328317" y="233494"/>
                      <a:pt x="324983" y="231494"/>
                    </a:cubicBezTo>
                    <a:lnTo>
                      <a:pt x="9325" y="37661"/>
                    </a:lnTo>
                    <a:cubicBezTo>
                      <a:pt x="-676" y="31469"/>
                      <a:pt x="-3820" y="18420"/>
                      <a:pt x="2372" y="8418"/>
                    </a:cubicBezTo>
                    <a:cubicBezTo>
                      <a:pt x="8563" y="-1582"/>
                      <a:pt x="21612" y="-4726"/>
                      <a:pt x="31614" y="1465"/>
                    </a:cubicBezTo>
                    <a:lnTo>
                      <a:pt x="347177" y="195203"/>
                    </a:lnTo>
                    <a:cubicBezTo>
                      <a:pt x="357178" y="201299"/>
                      <a:pt x="360416" y="214349"/>
                      <a:pt x="354416" y="224350"/>
                    </a:cubicBezTo>
                    <a:cubicBezTo>
                      <a:pt x="350511" y="230828"/>
                      <a:pt x="343558" y="234732"/>
                      <a:pt x="336033" y="234637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0BAF82C1-7CE0-2DA1-F073-0AD9D4297F61}"/>
                  </a:ext>
                </a:extLst>
              </p:cNvPr>
              <p:cNvSpPr/>
              <p:nvPr/>
            </p:nvSpPr>
            <p:spPr>
              <a:xfrm rot="17563001">
                <a:off x="2245292" y="3529245"/>
                <a:ext cx="1556559" cy="811849"/>
              </a:xfrm>
              <a:custGeom>
                <a:avLst/>
                <a:gdLst>
                  <a:gd name="connsiteX0" fmla="*/ 140638 w 1556559"/>
                  <a:gd name="connsiteY0" fmla="*/ 27122 h 811849"/>
                  <a:gd name="connsiteX1" fmla="*/ 835010 w 1556559"/>
                  <a:gd name="connsiteY1" fmla="*/ 11690 h 811849"/>
                  <a:gd name="connsiteX2" fmla="*/ 1538050 w 1556559"/>
                  <a:gd name="connsiteY2" fmla="*/ 294203 h 811849"/>
                  <a:gd name="connsiteX3" fmla="*/ 1418131 w 1556559"/>
                  <a:gd name="connsiteY3" fmla="*/ 520610 h 811849"/>
                  <a:gd name="connsiteX4" fmla="*/ 1195150 w 1556559"/>
                  <a:gd name="connsiteY4" fmla="*/ 686537 h 811849"/>
                  <a:gd name="connsiteX5" fmla="*/ 236840 w 1556559"/>
                  <a:gd name="connsiteY5" fmla="*/ 654628 h 811849"/>
                  <a:gd name="connsiteX6" fmla="*/ 7574 w 1556559"/>
                  <a:gd name="connsiteY6" fmla="*/ 597954 h 811849"/>
                  <a:gd name="connsiteX7" fmla="*/ 140638 w 1556559"/>
                  <a:gd name="connsiteY7" fmla="*/ 27122 h 811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6559" h="811849">
                    <a:moveTo>
                      <a:pt x="140638" y="27122"/>
                    </a:moveTo>
                    <a:cubicBezTo>
                      <a:pt x="140638" y="27122"/>
                      <a:pt x="564881" y="-25742"/>
                      <a:pt x="835010" y="11690"/>
                    </a:cubicBezTo>
                    <a:cubicBezTo>
                      <a:pt x="1045417" y="40933"/>
                      <a:pt x="1668162" y="-108609"/>
                      <a:pt x="1538050" y="294203"/>
                    </a:cubicBezTo>
                    <a:cubicBezTo>
                      <a:pt x="1510047" y="380975"/>
                      <a:pt x="1495283" y="438792"/>
                      <a:pt x="1418131" y="520610"/>
                    </a:cubicBezTo>
                    <a:cubicBezTo>
                      <a:pt x="1376030" y="565380"/>
                      <a:pt x="1260587" y="657676"/>
                      <a:pt x="1195150" y="686537"/>
                    </a:cubicBezTo>
                    <a:cubicBezTo>
                      <a:pt x="877110" y="827031"/>
                      <a:pt x="588885" y="885800"/>
                      <a:pt x="236840" y="654628"/>
                    </a:cubicBezTo>
                    <a:cubicBezTo>
                      <a:pt x="169213" y="610051"/>
                      <a:pt x="88250" y="590048"/>
                      <a:pt x="7574" y="597954"/>
                    </a:cubicBezTo>
                    <a:cubicBezTo>
                      <a:pt x="-39385" y="602717"/>
                      <a:pt x="125684" y="30454"/>
                      <a:pt x="140638" y="27122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193E2BEC-E521-514B-3166-1279C0E82C9B}"/>
                  </a:ext>
                </a:extLst>
              </p:cNvPr>
              <p:cNvSpPr/>
              <p:nvPr/>
            </p:nvSpPr>
            <p:spPr>
              <a:xfrm rot="17563001">
                <a:off x="2061599" y="3587596"/>
                <a:ext cx="1813804" cy="882774"/>
              </a:xfrm>
              <a:custGeom>
                <a:avLst/>
                <a:gdLst>
                  <a:gd name="connsiteX0" fmla="*/ 947325 w 1813804"/>
                  <a:gd name="connsiteY0" fmla="*/ 881063 h 882774"/>
                  <a:gd name="connsiteX1" fmla="*/ 461550 w 1813804"/>
                  <a:gd name="connsiteY1" fmla="*/ 722473 h 882774"/>
                  <a:gd name="connsiteX2" fmla="*/ 246095 w 1813804"/>
                  <a:gd name="connsiteY2" fmla="*/ 669323 h 882774"/>
                  <a:gd name="connsiteX3" fmla="*/ 21209 w 1813804"/>
                  <a:gd name="connsiteY3" fmla="*/ 680561 h 882774"/>
                  <a:gd name="connsiteX4" fmla="*/ -794 w 1813804"/>
                  <a:gd name="connsiteY4" fmla="*/ 659988 h 882774"/>
                  <a:gd name="connsiteX5" fmla="*/ 19780 w 1813804"/>
                  <a:gd name="connsiteY5" fmla="*/ 638080 h 882774"/>
                  <a:gd name="connsiteX6" fmla="*/ 241809 w 1813804"/>
                  <a:gd name="connsiteY6" fmla="*/ 627032 h 882774"/>
                  <a:gd name="connsiteX7" fmla="*/ 484886 w 1813804"/>
                  <a:gd name="connsiteY7" fmla="*/ 687135 h 882774"/>
                  <a:gd name="connsiteX8" fmla="*/ 1422909 w 1813804"/>
                  <a:gd name="connsiteY8" fmla="*/ 717329 h 882774"/>
                  <a:gd name="connsiteX9" fmla="*/ 1639031 w 1813804"/>
                  <a:gd name="connsiteY9" fmla="*/ 556260 h 882774"/>
                  <a:gd name="connsiteX10" fmla="*/ 1748568 w 1813804"/>
                  <a:gd name="connsiteY10" fmla="*/ 355188 h 882774"/>
                  <a:gd name="connsiteX11" fmla="*/ 1754187 w 1813804"/>
                  <a:gd name="connsiteY11" fmla="*/ 337947 h 882774"/>
                  <a:gd name="connsiteX12" fmla="*/ 1747711 w 1813804"/>
                  <a:gd name="connsiteY12" fmla="*/ 170404 h 882774"/>
                  <a:gd name="connsiteX13" fmla="*/ 1330706 w 1813804"/>
                  <a:gd name="connsiteY13" fmla="*/ 96013 h 882774"/>
                  <a:gd name="connsiteX14" fmla="*/ 1065054 w 1813804"/>
                  <a:gd name="connsiteY14" fmla="*/ 82203 h 882774"/>
                  <a:gd name="connsiteX15" fmla="*/ 383541 w 1813804"/>
                  <a:gd name="connsiteY15" fmla="*/ 97537 h 882774"/>
                  <a:gd name="connsiteX16" fmla="*/ 211328 w 1813804"/>
                  <a:gd name="connsiteY16" fmla="*/ 92869 h 882774"/>
                  <a:gd name="connsiteX17" fmla="*/ 191612 w 1813804"/>
                  <a:gd name="connsiteY17" fmla="*/ 70201 h 882774"/>
                  <a:gd name="connsiteX18" fmla="*/ 213900 w 1813804"/>
                  <a:gd name="connsiteY18" fmla="*/ 50484 h 882774"/>
                  <a:gd name="connsiteX19" fmla="*/ 214281 w 1813804"/>
                  <a:gd name="connsiteY19" fmla="*/ 50484 h 882774"/>
                  <a:gd name="connsiteX20" fmla="*/ 372205 w 1813804"/>
                  <a:gd name="connsiteY20" fmla="*/ 56579 h 882774"/>
                  <a:gd name="connsiteX21" fmla="*/ 1077628 w 1813804"/>
                  <a:gd name="connsiteY21" fmla="*/ 41626 h 882774"/>
                  <a:gd name="connsiteX22" fmla="*/ 1329468 w 1813804"/>
                  <a:gd name="connsiteY22" fmla="*/ 53628 h 882774"/>
                  <a:gd name="connsiteX23" fmla="*/ 1781715 w 1813804"/>
                  <a:gd name="connsiteY23" fmla="*/ 144971 h 882774"/>
                  <a:gd name="connsiteX24" fmla="*/ 1794573 w 1813804"/>
                  <a:gd name="connsiteY24" fmla="*/ 350998 h 882774"/>
                  <a:gd name="connsiteX25" fmla="*/ 1789049 w 1813804"/>
                  <a:gd name="connsiteY25" fmla="*/ 368141 h 882774"/>
                  <a:gd name="connsiteX26" fmla="*/ 1669987 w 1813804"/>
                  <a:gd name="connsiteY26" fmla="*/ 585407 h 882774"/>
                  <a:gd name="connsiteX27" fmla="*/ 1440148 w 1813804"/>
                  <a:gd name="connsiteY27" fmla="*/ 756192 h 882774"/>
                  <a:gd name="connsiteX28" fmla="*/ 947325 w 1813804"/>
                  <a:gd name="connsiteY28" fmla="*/ 881063 h 882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13804" h="882774">
                    <a:moveTo>
                      <a:pt x="947325" y="881063"/>
                    </a:moveTo>
                    <a:cubicBezTo>
                      <a:pt x="791687" y="881063"/>
                      <a:pt x="633666" y="835438"/>
                      <a:pt x="461550" y="722473"/>
                    </a:cubicBezTo>
                    <a:cubicBezTo>
                      <a:pt x="397923" y="680657"/>
                      <a:pt x="321913" y="661893"/>
                      <a:pt x="246095" y="669323"/>
                    </a:cubicBezTo>
                    <a:cubicBezTo>
                      <a:pt x="194279" y="674562"/>
                      <a:pt x="28258" y="680275"/>
                      <a:pt x="21209" y="680561"/>
                    </a:cubicBezTo>
                    <a:cubicBezTo>
                      <a:pt x="9494" y="680943"/>
                      <a:pt x="-317" y="671799"/>
                      <a:pt x="-794" y="659988"/>
                    </a:cubicBezTo>
                    <a:cubicBezTo>
                      <a:pt x="-1174" y="648273"/>
                      <a:pt x="8065" y="638462"/>
                      <a:pt x="19780" y="638080"/>
                    </a:cubicBezTo>
                    <a:cubicBezTo>
                      <a:pt x="21495" y="638080"/>
                      <a:pt x="191230" y="632081"/>
                      <a:pt x="241809" y="627032"/>
                    </a:cubicBezTo>
                    <a:cubicBezTo>
                      <a:pt x="327343" y="618744"/>
                      <a:pt x="413068" y="639985"/>
                      <a:pt x="484886" y="687135"/>
                    </a:cubicBezTo>
                    <a:cubicBezTo>
                      <a:pt x="821785" y="908401"/>
                      <a:pt x="1093534" y="862776"/>
                      <a:pt x="1422909" y="717329"/>
                    </a:cubicBezTo>
                    <a:cubicBezTo>
                      <a:pt x="1483868" y="690372"/>
                      <a:pt x="1597216" y="600648"/>
                      <a:pt x="1639031" y="556260"/>
                    </a:cubicBezTo>
                    <a:cubicBezTo>
                      <a:pt x="1707610" y="483490"/>
                      <a:pt x="1723899" y="432435"/>
                      <a:pt x="1748568" y="355188"/>
                    </a:cubicBezTo>
                    <a:lnTo>
                      <a:pt x="1754187" y="337947"/>
                    </a:lnTo>
                    <a:cubicBezTo>
                      <a:pt x="1778286" y="263178"/>
                      <a:pt x="1776191" y="208409"/>
                      <a:pt x="1747711" y="170404"/>
                    </a:cubicBezTo>
                    <a:cubicBezTo>
                      <a:pt x="1684465" y="86107"/>
                      <a:pt x="1496537" y="91442"/>
                      <a:pt x="1330706" y="96013"/>
                    </a:cubicBezTo>
                    <a:cubicBezTo>
                      <a:pt x="1225931" y="98967"/>
                      <a:pt x="1127919" y="101727"/>
                      <a:pt x="1065054" y="82203"/>
                    </a:cubicBezTo>
                    <a:cubicBezTo>
                      <a:pt x="744537" y="-17336"/>
                      <a:pt x="387065" y="96395"/>
                      <a:pt x="383541" y="97537"/>
                    </a:cubicBezTo>
                    <a:cubicBezTo>
                      <a:pt x="365823" y="101632"/>
                      <a:pt x="319627" y="100204"/>
                      <a:pt x="211328" y="92869"/>
                    </a:cubicBezTo>
                    <a:cubicBezTo>
                      <a:pt x="199613" y="92011"/>
                      <a:pt x="190849" y="81917"/>
                      <a:pt x="191612" y="70201"/>
                    </a:cubicBezTo>
                    <a:cubicBezTo>
                      <a:pt x="192278" y="58578"/>
                      <a:pt x="202280" y="49721"/>
                      <a:pt x="213900" y="50484"/>
                    </a:cubicBezTo>
                    <a:cubicBezTo>
                      <a:pt x="213995" y="50484"/>
                      <a:pt x="214186" y="50484"/>
                      <a:pt x="214281" y="50484"/>
                    </a:cubicBezTo>
                    <a:cubicBezTo>
                      <a:pt x="308388" y="56865"/>
                      <a:pt x="361442" y="58960"/>
                      <a:pt x="372205" y="56579"/>
                    </a:cubicBezTo>
                    <a:cubicBezTo>
                      <a:pt x="385445" y="52197"/>
                      <a:pt x="743681" y="-62007"/>
                      <a:pt x="1077628" y="41626"/>
                    </a:cubicBezTo>
                    <a:cubicBezTo>
                      <a:pt x="1133729" y="59055"/>
                      <a:pt x="1228885" y="56388"/>
                      <a:pt x="1329468" y="53628"/>
                    </a:cubicBezTo>
                    <a:cubicBezTo>
                      <a:pt x="1505681" y="48579"/>
                      <a:pt x="1705324" y="43054"/>
                      <a:pt x="1781715" y="144971"/>
                    </a:cubicBezTo>
                    <a:cubicBezTo>
                      <a:pt x="1818577" y="194121"/>
                      <a:pt x="1822864" y="263461"/>
                      <a:pt x="1794573" y="350998"/>
                    </a:cubicBezTo>
                    <a:lnTo>
                      <a:pt x="1789049" y="368141"/>
                    </a:lnTo>
                    <a:cubicBezTo>
                      <a:pt x="1763617" y="447962"/>
                      <a:pt x="1745139" y="505588"/>
                      <a:pt x="1669987" y="585407"/>
                    </a:cubicBezTo>
                    <a:cubicBezTo>
                      <a:pt x="1626077" y="632081"/>
                      <a:pt x="1508062" y="726377"/>
                      <a:pt x="1440148" y="756192"/>
                    </a:cubicBezTo>
                    <a:cubicBezTo>
                      <a:pt x="1270032" y="831248"/>
                      <a:pt x="1110012" y="881063"/>
                      <a:pt x="947325" y="881063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186222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reveal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6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75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nodeType="withEffect">
                                  <p:stCondLst>
                                    <p:cond delay="18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75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1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65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95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1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275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39 -0.00486 L 0.46224 0.2787 L 0.58372 0.29351 L 0.4349 0.33379 L 0.58841 0.35902 L 0.44557 0.39074 L 0.43841 0.4331 L 0.4599 0.46713 L 0.46823 0.42476 L 0.48242 0.46273 L 0.4944 0.42893 L 0.50742 0.47129 L 0.51706 0.42476 L 0.53841 0.46273 L 0.55039 0.42893 L 0.57409 0.46713 L 0.40391 0.49236 L 0.43008 0.55162 L 0.43724 0.47963 L 0.46706 0.5581 L 0.47773 0.48402 L 0.48724 0.56851 L 0.50859 0.47546 L 0.52175 0.55162 L 0.53372 0.48194 L 0.55508 0.57708 L 0.57292 0.46713 L 0.59323 0.56018 L 0.60742 0.47963 L 0.62292 0.5581 L 0.1694 0.45439 L 0.29323 0.46481 L 0.19076 0.49676 L 0.30625 0.51157 L 0.18958 0.5199 L 0.30742 0.55601 L 0.17539 0.61527 L 0.1944 0.64699 L 0.20391 0.59814 L 0.22773 0.64282 L 0.24193 0.59398 L 0.26823 0.63634 L 0.27773 0.59398 L 0.30391 0.64282 L 0.13008 0.6618 L 0.15872 0.73588 L 0.16458 0.65532 L 0.18607 0.74861 L 0.19675 0.65764 L 0.22057 0.74652 L 0.23242 0.65324 L 0.25391 0.75277 L 0.26107 0.64282 L 0.29206 0.74213 L 0.29557 0.64699 L 0.32292 0.74421 L 0.3444 0.64907 L 0.73841 0.45 L 0.86107 0.45648 L 0.71823 0.49676 L 0.83724 0.51365 L 0.71107 0.52847 L 0.84076 0.56226 L 0.71576 0.61319 L 0.73008 0.6449 L 0.73607 0.60046 L 0.75391 0.64907 L 0.75625 0.59398 L 0.7849 0.64907 L 0.78958 0.59398 L 0.80872 0.64907 L 0.82175 0.60046 L 0.83372 0.6449 L 0.8444 0.59189 L 0.68008 0.65764 L 0.70508 0.74213 L 0.71341 0.65532 L 0.73724 0.74861 L 0.74557 0.64282 L 0.77175 0.75277 L 0.77175 0.65115 L 0.80391 0.74213 L 0.82656 0.63842 L 0.82891 0.76759 L 0.85742 0.6449 L 0.87656 0.74421 L 0.90039 0.64051 L 0.32175 0.6956 L 0.69323 0.75277 L 0.34193 0.79097 L 0.68125 0.83958 L 0.3194 0.89676 L 0.68841 0.95185 L 0.34323 0.98564 L 0.69076 1.01111 L 0.34193 1.10625 L 0.68359 1.12523 L 0.31823 1.20139 L 0.68008 1.23125 L 0.68008 1.23125 " pathEditMode="relative" ptsTypes="AAAAAAAAAAAAAAAAAAAAAAAAAAAAAAAAAAAAAAAAAAAAAAAAAAAAAAAAAAAAAAAAAAAAAAAAAAAAAAAAAAAAAAAAAAAAAAAAAAAA">
                                      <p:cBhvr>
                                        <p:cTn id="36" dur="8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/>
      <p:bldP spid="43" grpId="0"/>
      <p:bldP spid="84" grpId="0"/>
      <p:bldP spid="85" grpId="0"/>
      <p:bldP spid="126" grpId="0"/>
      <p:bldP spid="127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" name="Freeform: Shape 155">
            <a:extLst>
              <a:ext uri="{FF2B5EF4-FFF2-40B4-BE49-F238E27FC236}">
                <a16:creationId xmlns:a16="http://schemas.microsoft.com/office/drawing/2014/main" id="{D4955A47-8DE5-E4AE-1490-2D919CA6FC36}"/>
              </a:ext>
            </a:extLst>
          </p:cNvPr>
          <p:cNvSpPr/>
          <p:nvPr/>
        </p:nvSpPr>
        <p:spPr>
          <a:xfrm rot="2214617">
            <a:off x="8713875" y="1967228"/>
            <a:ext cx="1723516" cy="1016014"/>
          </a:xfrm>
          <a:custGeom>
            <a:avLst/>
            <a:gdLst>
              <a:gd name="connsiteX0" fmla="*/ 449104 w 537686"/>
              <a:gd name="connsiteY0" fmla="*/ 1905 h 316966"/>
              <a:gd name="connsiteX1" fmla="*/ 449104 w 537686"/>
              <a:gd name="connsiteY1" fmla="*/ 10478 h 316966"/>
              <a:gd name="connsiteX2" fmla="*/ 456724 w 537686"/>
              <a:gd name="connsiteY2" fmla="*/ 17145 h 316966"/>
              <a:gd name="connsiteX3" fmla="*/ 462439 w 537686"/>
              <a:gd name="connsiteY3" fmla="*/ 20955 h 316966"/>
              <a:gd name="connsiteX4" fmla="*/ 469106 w 537686"/>
              <a:gd name="connsiteY4" fmla="*/ 25718 h 316966"/>
              <a:gd name="connsiteX5" fmla="*/ 474821 w 537686"/>
              <a:gd name="connsiteY5" fmla="*/ 29528 h 316966"/>
              <a:gd name="connsiteX6" fmla="*/ 498634 w 537686"/>
              <a:gd name="connsiteY6" fmla="*/ 50483 h 316966"/>
              <a:gd name="connsiteX7" fmla="*/ 511016 w 537686"/>
              <a:gd name="connsiteY7" fmla="*/ 70485 h 316966"/>
              <a:gd name="connsiteX8" fmla="*/ 519589 w 537686"/>
              <a:gd name="connsiteY8" fmla="*/ 100013 h 316966"/>
              <a:gd name="connsiteX9" fmla="*/ 520541 w 537686"/>
              <a:gd name="connsiteY9" fmla="*/ 110490 h 316966"/>
              <a:gd name="connsiteX10" fmla="*/ 520541 w 537686"/>
              <a:gd name="connsiteY10" fmla="*/ 120015 h 316966"/>
              <a:gd name="connsiteX11" fmla="*/ 519589 w 537686"/>
              <a:gd name="connsiteY11" fmla="*/ 131445 h 316966"/>
              <a:gd name="connsiteX12" fmla="*/ 518636 w 537686"/>
              <a:gd name="connsiteY12" fmla="*/ 138113 h 316966"/>
              <a:gd name="connsiteX13" fmla="*/ 517684 w 537686"/>
              <a:gd name="connsiteY13" fmla="*/ 147638 h 316966"/>
              <a:gd name="connsiteX14" fmla="*/ 509111 w 537686"/>
              <a:gd name="connsiteY14" fmla="*/ 177165 h 316966"/>
              <a:gd name="connsiteX15" fmla="*/ 494824 w 537686"/>
              <a:gd name="connsiteY15" fmla="*/ 200025 h 316966"/>
              <a:gd name="connsiteX16" fmla="*/ 474821 w 537686"/>
              <a:gd name="connsiteY16" fmla="*/ 218123 h 316966"/>
              <a:gd name="connsiteX17" fmla="*/ 445294 w 537686"/>
              <a:gd name="connsiteY17" fmla="*/ 233363 h 316966"/>
              <a:gd name="connsiteX18" fmla="*/ 455771 w 537686"/>
              <a:gd name="connsiteY18" fmla="*/ 220980 h 316966"/>
              <a:gd name="connsiteX19" fmla="*/ 469106 w 537686"/>
              <a:gd name="connsiteY19" fmla="*/ 193358 h 316966"/>
              <a:gd name="connsiteX20" fmla="*/ 467201 w 537686"/>
              <a:gd name="connsiteY20" fmla="*/ 163830 h 316966"/>
              <a:gd name="connsiteX21" fmla="*/ 451009 w 537686"/>
              <a:gd name="connsiteY21" fmla="*/ 138113 h 316966"/>
              <a:gd name="connsiteX22" fmla="*/ 426244 w 537686"/>
              <a:gd name="connsiteY22" fmla="*/ 120015 h 316966"/>
              <a:gd name="connsiteX23" fmla="*/ 395764 w 537686"/>
              <a:gd name="connsiteY23" fmla="*/ 108585 h 316966"/>
              <a:gd name="connsiteX24" fmla="*/ 363379 w 537686"/>
              <a:gd name="connsiteY24" fmla="*/ 104775 h 316966"/>
              <a:gd name="connsiteX25" fmla="*/ 330041 w 537686"/>
              <a:gd name="connsiteY25" fmla="*/ 107633 h 316966"/>
              <a:gd name="connsiteX26" fmla="*/ 298609 w 537686"/>
              <a:gd name="connsiteY26" fmla="*/ 117158 h 316966"/>
              <a:gd name="connsiteX27" fmla="*/ 253841 w 537686"/>
              <a:gd name="connsiteY27" fmla="*/ 155258 h 316966"/>
              <a:gd name="connsiteX28" fmla="*/ 248126 w 537686"/>
              <a:gd name="connsiteY28" fmla="*/ 183833 h 316966"/>
              <a:gd name="connsiteX29" fmla="*/ 255746 w 537686"/>
              <a:gd name="connsiteY29" fmla="*/ 211455 h 316966"/>
              <a:gd name="connsiteX30" fmla="*/ 274796 w 537686"/>
              <a:gd name="connsiteY30" fmla="*/ 233363 h 316966"/>
              <a:gd name="connsiteX31" fmla="*/ 300514 w 537686"/>
              <a:gd name="connsiteY31" fmla="*/ 247650 h 316966"/>
              <a:gd name="connsiteX32" fmla="*/ 364331 w 537686"/>
              <a:gd name="connsiteY32" fmla="*/ 260033 h 316966"/>
              <a:gd name="connsiteX33" fmla="*/ 395764 w 537686"/>
              <a:gd name="connsiteY33" fmla="*/ 257175 h 316966"/>
              <a:gd name="connsiteX34" fmla="*/ 383381 w 537686"/>
              <a:gd name="connsiteY34" fmla="*/ 263843 h 316966"/>
              <a:gd name="connsiteX35" fmla="*/ 350996 w 537686"/>
              <a:gd name="connsiteY35" fmla="*/ 278130 h 316966"/>
              <a:gd name="connsiteX36" fmla="*/ 309086 w 537686"/>
              <a:gd name="connsiteY36" fmla="*/ 291465 h 316966"/>
              <a:gd name="connsiteX37" fmla="*/ 290036 w 537686"/>
              <a:gd name="connsiteY37" fmla="*/ 295275 h 316966"/>
              <a:gd name="connsiteX38" fmla="*/ 269081 w 537686"/>
              <a:gd name="connsiteY38" fmla="*/ 300038 h 316966"/>
              <a:gd name="connsiteX39" fmla="*/ 239554 w 537686"/>
              <a:gd name="connsiteY39" fmla="*/ 304800 h 316966"/>
              <a:gd name="connsiteX40" fmla="*/ 239554 w 537686"/>
              <a:gd name="connsiteY40" fmla="*/ 304800 h 316966"/>
              <a:gd name="connsiteX41" fmla="*/ 239554 w 537686"/>
              <a:gd name="connsiteY41" fmla="*/ 304800 h 316966"/>
              <a:gd name="connsiteX42" fmla="*/ 238601 w 537686"/>
              <a:gd name="connsiteY42" fmla="*/ 304800 h 316966"/>
              <a:gd name="connsiteX43" fmla="*/ 238601 w 537686"/>
              <a:gd name="connsiteY43" fmla="*/ 304800 h 316966"/>
              <a:gd name="connsiteX44" fmla="*/ 145256 w 537686"/>
              <a:gd name="connsiteY44" fmla="*/ 305753 h 316966"/>
              <a:gd name="connsiteX45" fmla="*/ 93821 w 537686"/>
              <a:gd name="connsiteY45" fmla="*/ 293370 h 316966"/>
              <a:gd name="connsiteX46" fmla="*/ 62389 w 537686"/>
              <a:gd name="connsiteY46" fmla="*/ 277178 h 316966"/>
              <a:gd name="connsiteX47" fmla="*/ 37624 w 537686"/>
              <a:gd name="connsiteY47" fmla="*/ 254318 h 316966"/>
              <a:gd name="connsiteX48" fmla="*/ 37624 w 537686"/>
              <a:gd name="connsiteY48" fmla="*/ 254318 h 316966"/>
              <a:gd name="connsiteX49" fmla="*/ 37624 w 537686"/>
              <a:gd name="connsiteY49" fmla="*/ 253365 h 316966"/>
              <a:gd name="connsiteX50" fmla="*/ 37624 w 537686"/>
              <a:gd name="connsiteY50" fmla="*/ 253365 h 316966"/>
              <a:gd name="connsiteX51" fmla="*/ 37624 w 537686"/>
              <a:gd name="connsiteY51" fmla="*/ 253365 h 316966"/>
              <a:gd name="connsiteX52" fmla="*/ 17621 w 537686"/>
              <a:gd name="connsiteY52" fmla="*/ 221933 h 316966"/>
              <a:gd name="connsiteX53" fmla="*/ 17621 w 537686"/>
              <a:gd name="connsiteY53" fmla="*/ 222885 h 316966"/>
              <a:gd name="connsiteX54" fmla="*/ 8096 w 537686"/>
              <a:gd name="connsiteY54" fmla="*/ 193358 h 316966"/>
              <a:gd name="connsiteX55" fmla="*/ 8096 w 537686"/>
              <a:gd name="connsiteY55" fmla="*/ 165735 h 316966"/>
              <a:gd name="connsiteX56" fmla="*/ 20479 w 537686"/>
              <a:gd name="connsiteY56" fmla="*/ 125730 h 316966"/>
              <a:gd name="connsiteX57" fmla="*/ 50006 w 537686"/>
              <a:gd name="connsiteY57" fmla="*/ 80010 h 316966"/>
              <a:gd name="connsiteX58" fmla="*/ 82391 w 537686"/>
              <a:gd name="connsiteY58" fmla="*/ 49530 h 316966"/>
              <a:gd name="connsiteX59" fmla="*/ 102394 w 537686"/>
              <a:gd name="connsiteY59" fmla="*/ 38100 h 316966"/>
              <a:gd name="connsiteX60" fmla="*/ 106204 w 537686"/>
              <a:gd name="connsiteY60" fmla="*/ 37148 h 316966"/>
              <a:gd name="connsiteX61" fmla="*/ 110966 w 537686"/>
              <a:gd name="connsiteY61" fmla="*/ 35243 h 316966"/>
              <a:gd name="connsiteX62" fmla="*/ 110966 w 537686"/>
              <a:gd name="connsiteY62" fmla="*/ 35243 h 316966"/>
              <a:gd name="connsiteX63" fmla="*/ 111919 w 537686"/>
              <a:gd name="connsiteY63" fmla="*/ 31433 h 316966"/>
              <a:gd name="connsiteX64" fmla="*/ 108109 w 537686"/>
              <a:gd name="connsiteY64" fmla="*/ 27623 h 316966"/>
              <a:gd name="connsiteX65" fmla="*/ 104299 w 537686"/>
              <a:gd name="connsiteY65" fmla="*/ 27623 h 316966"/>
              <a:gd name="connsiteX66" fmla="*/ 101441 w 537686"/>
              <a:gd name="connsiteY66" fmla="*/ 28575 h 316966"/>
              <a:gd name="connsiteX67" fmla="*/ 94774 w 537686"/>
              <a:gd name="connsiteY67" fmla="*/ 31433 h 316966"/>
              <a:gd name="connsiteX68" fmla="*/ 81439 w 537686"/>
              <a:gd name="connsiteY68" fmla="*/ 40005 h 316966"/>
              <a:gd name="connsiteX69" fmla="*/ 59531 w 537686"/>
              <a:gd name="connsiteY69" fmla="*/ 60960 h 316966"/>
              <a:gd name="connsiteX70" fmla="*/ 39529 w 537686"/>
              <a:gd name="connsiteY70" fmla="*/ 83820 h 316966"/>
              <a:gd name="connsiteX71" fmla="*/ 22384 w 537686"/>
              <a:gd name="connsiteY71" fmla="*/ 108585 h 316966"/>
              <a:gd name="connsiteX72" fmla="*/ 1429 w 537686"/>
              <a:gd name="connsiteY72" fmla="*/ 164783 h 316966"/>
              <a:gd name="connsiteX73" fmla="*/ 1429 w 537686"/>
              <a:gd name="connsiteY73" fmla="*/ 194310 h 316966"/>
              <a:gd name="connsiteX74" fmla="*/ 10001 w 537686"/>
              <a:gd name="connsiteY74" fmla="*/ 222885 h 316966"/>
              <a:gd name="connsiteX75" fmla="*/ 44291 w 537686"/>
              <a:gd name="connsiteY75" fmla="*/ 270510 h 316966"/>
              <a:gd name="connsiteX76" fmla="*/ 68104 w 537686"/>
              <a:gd name="connsiteY76" fmla="*/ 288608 h 316966"/>
              <a:gd name="connsiteX77" fmla="*/ 95726 w 537686"/>
              <a:gd name="connsiteY77" fmla="*/ 301943 h 316966"/>
              <a:gd name="connsiteX78" fmla="*/ 226219 w 537686"/>
              <a:gd name="connsiteY78" fmla="*/ 315278 h 316966"/>
              <a:gd name="connsiteX79" fmla="*/ 258604 w 537686"/>
              <a:gd name="connsiteY79" fmla="*/ 311468 h 316966"/>
              <a:gd name="connsiteX80" fmla="*/ 272891 w 537686"/>
              <a:gd name="connsiteY80" fmla="*/ 308610 h 316966"/>
              <a:gd name="connsiteX81" fmla="*/ 301466 w 537686"/>
              <a:gd name="connsiteY81" fmla="*/ 302895 h 316966"/>
              <a:gd name="connsiteX82" fmla="*/ 321469 w 537686"/>
              <a:gd name="connsiteY82" fmla="*/ 298133 h 316966"/>
              <a:gd name="connsiteX83" fmla="*/ 352901 w 537686"/>
              <a:gd name="connsiteY83" fmla="*/ 287655 h 316966"/>
              <a:gd name="connsiteX84" fmla="*/ 410051 w 537686"/>
              <a:gd name="connsiteY84" fmla="*/ 260985 h 316966"/>
              <a:gd name="connsiteX85" fmla="*/ 425291 w 537686"/>
              <a:gd name="connsiteY85" fmla="*/ 251460 h 316966"/>
              <a:gd name="connsiteX86" fmla="*/ 429101 w 537686"/>
              <a:gd name="connsiteY86" fmla="*/ 250508 h 316966"/>
              <a:gd name="connsiteX87" fmla="*/ 440531 w 537686"/>
              <a:gd name="connsiteY87" fmla="*/ 246698 h 316966"/>
              <a:gd name="connsiteX88" fmla="*/ 458629 w 537686"/>
              <a:gd name="connsiteY88" fmla="*/ 240030 h 316966"/>
              <a:gd name="connsiteX89" fmla="*/ 486251 w 537686"/>
              <a:gd name="connsiteY89" fmla="*/ 224790 h 316966"/>
              <a:gd name="connsiteX90" fmla="*/ 508159 w 537686"/>
              <a:gd name="connsiteY90" fmla="*/ 204788 h 316966"/>
              <a:gd name="connsiteX91" fmla="*/ 524351 w 537686"/>
              <a:gd name="connsiteY91" fmla="*/ 180023 h 316966"/>
              <a:gd name="connsiteX92" fmla="*/ 530066 w 537686"/>
              <a:gd name="connsiteY92" fmla="*/ 166688 h 316966"/>
              <a:gd name="connsiteX93" fmla="*/ 533876 w 537686"/>
              <a:gd name="connsiteY93" fmla="*/ 151448 h 316966"/>
              <a:gd name="connsiteX94" fmla="*/ 535781 w 537686"/>
              <a:gd name="connsiteY94" fmla="*/ 137160 h 316966"/>
              <a:gd name="connsiteX95" fmla="*/ 536734 w 537686"/>
              <a:gd name="connsiteY95" fmla="*/ 128588 h 316966"/>
              <a:gd name="connsiteX96" fmla="*/ 537686 w 537686"/>
              <a:gd name="connsiteY96" fmla="*/ 121920 h 316966"/>
              <a:gd name="connsiteX97" fmla="*/ 537686 w 537686"/>
              <a:gd name="connsiteY97" fmla="*/ 111443 h 316966"/>
              <a:gd name="connsiteX98" fmla="*/ 533876 w 537686"/>
              <a:gd name="connsiteY98" fmla="*/ 80963 h 316966"/>
              <a:gd name="connsiteX99" fmla="*/ 522446 w 537686"/>
              <a:gd name="connsiteY99" fmla="*/ 53340 h 316966"/>
              <a:gd name="connsiteX100" fmla="*/ 502444 w 537686"/>
              <a:gd name="connsiteY100" fmla="*/ 29528 h 316966"/>
              <a:gd name="connsiteX101" fmla="*/ 484346 w 537686"/>
              <a:gd name="connsiteY101" fmla="*/ 15240 h 316966"/>
              <a:gd name="connsiteX102" fmla="*/ 475774 w 537686"/>
              <a:gd name="connsiteY102" fmla="*/ 10478 h 316966"/>
              <a:gd name="connsiteX103" fmla="*/ 456724 w 537686"/>
              <a:gd name="connsiteY103" fmla="*/ 1905 h 316966"/>
              <a:gd name="connsiteX104" fmla="*/ 453866 w 537686"/>
              <a:gd name="connsiteY104" fmla="*/ 0 h 316966"/>
              <a:gd name="connsiteX105" fmla="*/ 449104 w 537686"/>
              <a:gd name="connsiteY105" fmla="*/ 1905 h 316966"/>
              <a:gd name="connsiteX106" fmla="*/ 449104 w 537686"/>
              <a:gd name="connsiteY106" fmla="*/ 1905 h 316966"/>
              <a:gd name="connsiteX107" fmla="*/ 449104 w 537686"/>
              <a:gd name="connsiteY107" fmla="*/ 1905 h 316966"/>
              <a:gd name="connsiteX108" fmla="*/ 84296 w 537686"/>
              <a:gd name="connsiteY108" fmla="*/ 52388 h 316966"/>
              <a:gd name="connsiteX109" fmla="*/ 84296 w 537686"/>
              <a:gd name="connsiteY109" fmla="*/ 52388 h 316966"/>
              <a:gd name="connsiteX110" fmla="*/ 84296 w 537686"/>
              <a:gd name="connsiteY110" fmla="*/ 52388 h 316966"/>
              <a:gd name="connsiteX111" fmla="*/ 84296 w 537686"/>
              <a:gd name="connsiteY111" fmla="*/ 52388 h 316966"/>
              <a:gd name="connsiteX112" fmla="*/ 84296 w 537686"/>
              <a:gd name="connsiteY112" fmla="*/ 52388 h 316966"/>
              <a:gd name="connsiteX113" fmla="*/ 52864 w 537686"/>
              <a:gd name="connsiteY113" fmla="*/ 81915 h 316966"/>
              <a:gd name="connsiteX114" fmla="*/ 52864 w 537686"/>
              <a:gd name="connsiteY114" fmla="*/ 81915 h 316966"/>
              <a:gd name="connsiteX115" fmla="*/ 52864 w 537686"/>
              <a:gd name="connsiteY115" fmla="*/ 81915 h 316966"/>
              <a:gd name="connsiteX116" fmla="*/ 52864 w 537686"/>
              <a:gd name="connsiteY116" fmla="*/ 81915 h 316966"/>
              <a:gd name="connsiteX117" fmla="*/ 52864 w 537686"/>
              <a:gd name="connsiteY117" fmla="*/ 81915 h 316966"/>
              <a:gd name="connsiteX118" fmla="*/ 377666 w 537686"/>
              <a:gd name="connsiteY118" fmla="*/ 121920 h 316966"/>
              <a:gd name="connsiteX119" fmla="*/ 408146 w 537686"/>
              <a:gd name="connsiteY119" fmla="*/ 129540 h 316966"/>
              <a:gd name="connsiteX120" fmla="*/ 430054 w 537686"/>
              <a:gd name="connsiteY120" fmla="*/ 140970 h 316966"/>
              <a:gd name="connsiteX121" fmla="*/ 443389 w 537686"/>
              <a:gd name="connsiteY121" fmla="*/ 153353 h 316966"/>
              <a:gd name="connsiteX122" fmla="*/ 451961 w 537686"/>
              <a:gd name="connsiteY122" fmla="*/ 166688 h 316966"/>
              <a:gd name="connsiteX123" fmla="*/ 455771 w 537686"/>
              <a:gd name="connsiteY123" fmla="*/ 179070 h 316966"/>
              <a:gd name="connsiteX124" fmla="*/ 455771 w 537686"/>
              <a:gd name="connsiteY124" fmla="*/ 192405 h 316966"/>
              <a:gd name="connsiteX125" fmla="*/ 451961 w 537686"/>
              <a:gd name="connsiteY125" fmla="*/ 205740 h 316966"/>
              <a:gd name="connsiteX126" fmla="*/ 439579 w 537686"/>
              <a:gd name="connsiteY126" fmla="*/ 224790 h 316966"/>
              <a:gd name="connsiteX127" fmla="*/ 421481 w 537686"/>
              <a:gd name="connsiteY127" fmla="*/ 241935 h 316966"/>
              <a:gd name="connsiteX128" fmla="*/ 418624 w 537686"/>
              <a:gd name="connsiteY128" fmla="*/ 242888 h 316966"/>
              <a:gd name="connsiteX129" fmla="*/ 407194 w 537686"/>
              <a:gd name="connsiteY129" fmla="*/ 245745 h 316966"/>
              <a:gd name="connsiteX130" fmla="*/ 382429 w 537686"/>
              <a:gd name="connsiteY130" fmla="*/ 250508 h 316966"/>
              <a:gd name="connsiteX131" fmla="*/ 346234 w 537686"/>
              <a:gd name="connsiteY131" fmla="*/ 250508 h 316966"/>
              <a:gd name="connsiteX132" fmla="*/ 307181 w 537686"/>
              <a:gd name="connsiteY132" fmla="*/ 240983 h 316966"/>
              <a:gd name="connsiteX133" fmla="*/ 284321 w 537686"/>
              <a:gd name="connsiteY133" fmla="*/ 228600 h 316966"/>
              <a:gd name="connsiteX134" fmla="*/ 271939 w 537686"/>
              <a:gd name="connsiteY134" fmla="*/ 217170 h 316966"/>
              <a:gd name="connsiteX135" fmla="*/ 264319 w 537686"/>
              <a:gd name="connsiteY135" fmla="*/ 205740 h 316966"/>
              <a:gd name="connsiteX136" fmla="*/ 260509 w 537686"/>
              <a:gd name="connsiteY136" fmla="*/ 193358 h 316966"/>
              <a:gd name="connsiteX137" fmla="*/ 260509 w 537686"/>
              <a:gd name="connsiteY137" fmla="*/ 179070 h 316966"/>
              <a:gd name="connsiteX138" fmla="*/ 265271 w 537686"/>
              <a:gd name="connsiteY138" fmla="*/ 164783 h 316966"/>
              <a:gd name="connsiteX139" fmla="*/ 272891 w 537686"/>
              <a:gd name="connsiteY139" fmla="*/ 152400 h 316966"/>
              <a:gd name="connsiteX140" fmla="*/ 284321 w 537686"/>
              <a:gd name="connsiteY140" fmla="*/ 141923 h 316966"/>
              <a:gd name="connsiteX141" fmla="*/ 305276 w 537686"/>
              <a:gd name="connsiteY141" fmla="*/ 131445 h 316966"/>
              <a:gd name="connsiteX142" fmla="*/ 339566 w 537686"/>
              <a:gd name="connsiteY142" fmla="*/ 122873 h 316966"/>
              <a:gd name="connsiteX143" fmla="*/ 377666 w 537686"/>
              <a:gd name="connsiteY143" fmla="*/ 121920 h 316966"/>
              <a:gd name="connsiteX144" fmla="*/ 377666 w 537686"/>
              <a:gd name="connsiteY144" fmla="*/ 121920 h 316966"/>
              <a:gd name="connsiteX145" fmla="*/ 377666 w 537686"/>
              <a:gd name="connsiteY145" fmla="*/ 121920 h 316966"/>
              <a:gd name="connsiteX146" fmla="*/ 494824 w 537686"/>
              <a:gd name="connsiteY146" fmla="*/ 200025 h 316966"/>
              <a:gd name="connsiteX147" fmla="*/ 494824 w 537686"/>
              <a:gd name="connsiteY147" fmla="*/ 200025 h 316966"/>
              <a:gd name="connsiteX148" fmla="*/ 494824 w 537686"/>
              <a:gd name="connsiteY148" fmla="*/ 200025 h 316966"/>
              <a:gd name="connsiteX149" fmla="*/ 494824 w 537686"/>
              <a:gd name="connsiteY149" fmla="*/ 200025 h 316966"/>
              <a:gd name="connsiteX150" fmla="*/ 494824 w 537686"/>
              <a:gd name="connsiteY150" fmla="*/ 200025 h 316966"/>
              <a:gd name="connsiteX151" fmla="*/ 451961 w 537686"/>
              <a:gd name="connsiteY151" fmla="*/ 204788 h 316966"/>
              <a:gd name="connsiteX152" fmla="*/ 451961 w 537686"/>
              <a:gd name="connsiteY152" fmla="*/ 204788 h 316966"/>
              <a:gd name="connsiteX153" fmla="*/ 451961 w 537686"/>
              <a:gd name="connsiteY153" fmla="*/ 204788 h 316966"/>
              <a:gd name="connsiteX154" fmla="*/ 451961 w 537686"/>
              <a:gd name="connsiteY154" fmla="*/ 204788 h 316966"/>
              <a:gd name="connsiteX155" fmla="*/ 451961 w 537686"/>
              <a:gd name="connsiteY155" fmla="*/ 204788 h 316966"/>
              <a:gd name="connsiteX156" fmla="*/ 265271 w 537686"/>
              <a:gd name="connsiteY156" fmla="*/ 206693 h 316966"/>
              <a:gd name="connsiteX157" fmla="*/ 265271 w 537686"/>
              <a:gd name="connsiteY157" fmla="*/ 206693 h 316966"/>
              <a:gd name="connsiteX158" fmla="*/ 265271 w 537686"/>
              <a:gd name="connsiteY158" fmla="*/ 206693 h 316966"/>
              <a:gd name="connsiteX159" fmla="*/ 265271 w 537686"/>
              <a:gd name="connsiteY159" fmla="*/ 206693 h 316966"/>
              <a:gd name="connsiteX160" fmla="*/ 265271 w 537686"/>
              <a:gd name="connsiteY160" fmla="*/ 206693 h 316966"/>
              <a:gd name="connsiteX161" fmla="*/ 474821 w 537686"/>
              <a:gd name="connsiteY161" fmla="*/ 218123 h 316966"/>
              <a:gd name="connsiteX162" fmla="*/ 474821 w 537686"/>
              <a:gd name="connsiteY162" fmla="*/ 218123 h 316966"/>
              <a:gd name="connsiteX163" fmla="*/ 474821 w 537686"/>
              <a:gd name="connsiteY163" fmla="*/ 218123 h 316966"/>
              <a:gd name="connsiteX164" fmla="*/ 474821 w 537686"/>
              <a:gd name="connsiteY164" fmla="*/ 218123 h 316966"/>
              <a:gd name="connsiteX165" fmla="*/ 474821 w 537686"/>
              <a:gd name="connsiteY165" fmla="*/ 218123 h 316966"/>
              <a:gd name="connsiteX166" fmla="*/ 345281 w 537686"/>
              <a:gd name="connsiteY166" fmla="*/ 250508 h 316966"/>
              <a:gd name="connsiteX167" fmla="*/ 346234 w 537686"/>
              <a:gd name="connsiteY167" fmla="*/ 250508 h 316966"/>
              <a:gd name="connsiteX168" fmla="*/ 345281 w 537686"/>
              <a:gd name="connsiteY168" fmla="*/ 250508 h 316966"/>
              <a:gd name="connsiteX169" fmla="*/ 345281 w 537686"/>
              <a:gd name="connsiteY169" fmla="*/ 250508 h 316966"/>
              <a:gd name="connsiteX170" fmla="*/ 345281 w 537686"/>
              <a:gd name="connsiteY170" fmla="*/ 250508 h 316966"/>
              <a:gd name="connsiteX171" fmla="*/ 147161 w 537686"/>
              <a:gd name="connsiteY171" fmla="*/ 307658 h 316966"/>
              <a:gd name="connsiteX172" fmla="*/ 147161 w 537686"/>
              <a:gd name="connsiteY172" fmla="*/ 307658 h 316966"/>
              <a:gd name="connsiteX173" fmla="*/ 147161 w 537686"/>
              <a:gd name="connsiteY173" fmla="*/ 307658 h 316966"/>
              <a:gd name="connsiteX174" fmla="*/ 147161 w 537686"/>
              <a:gd name="connsiteY174" fmla="*/ 307658 h 316966"/>
              <a:gd name="connsiteX175" fmla="*/ 147161 w 537686"/>
              <a:gd name="connsiteY175" fmla="*/ 307658 h 316966"/>
              <a:gd name="connsiteX176" fmla="*/ 239554 w 537686"/>
              <a:gd name="connsiteY176" fmla="*/ 305753 h 316966"/>
              <a:gd name="connsiteX177" fmla="*/ 239554 w 537686"/>
              <a:gd name="connsiteY177" fmla="*/ 305753 h 316966"/>
              <a:gd name="connsiteX178" fmla="*/ 239554 w 537686"/>
              <a:gd name="connsiteY178" fmla="*/ 305753 h 316966"/>
              <a:gd name="connsiteX179" fmla="*/ 239554 w 537686"/>
              <a:gd name="connsiteY179" fmla="*/ 305753 h 316966"/>
              <a:gd name="connsiteX180" fmla="*/ 239554 w 537686"/>
              <a:gd name="connsiteY180" fmla="*/ 305753 h 316966"/>
              <a:gd name="connsiteX181" fmla="*/ 239554 w 537686"/>
              <a:gd name="connsiteY181" fmla="*/ 305753 h 316966"/>
              <a:gd name="connsiteX182" fmla="*/ 38576 w 537686"/>
              <a:gd name="connsiteY182" fmla="*/ 254318 h 316966"/>
              <a:gd name="connsiteX183" fmla="*/ 38576 w 537686"/>
              <a:gd name="connsiteY183" fmla="*/ 254318 h 316966"/>
              <a:gd name="connsiteX184" fmla="*/ 38576 w 537686"/>
              <a:gd name="connsiteY184" fmla="*/ 254318 h 316966"/>
              <a:gd name="connsiteX185" fmla="*/ 38576 w 537686"/>
              <a:gd name="connsiteY185" fmla="*/ 254318 h 316966"/>
              <a:gd name="connsiteX186" fmla="*/ 38576 w 537686"/>
              <a:gd name="connsiteY186" fmla="*/ 254318 h 316966"/>
              <a:gd name="connsiteX187" fmla="*/ 38576 w 537686"/>
              <a:gd name="connsiteY187" fmla="*/ 254318 h 316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</a:cxnLst>
            <a:rect l="l" t="t" r="r" b="b"/>
            <a:pathLst>
              <a:path w="537686" h="316966">
                <a:moveTo>
                  <a:pt x="449104" y="1905"/>
                </a:moveTo>
                <a:cubicBezTo>
                  <a:pt x="446246" y="3810"/>
                  <a:pt x="446246" y="8573"/>
                  <a:pt x="449104" y="10478"/>
                </a:cubicBezTo>
                <a:cubicBezTo>
                  <a:pt x="451961" y="12383"/>
                  <a:pt x="454819" y="15240"/>
                  <a:pt x="456724" y="17145"/>
                </a:cubicBezTo>
                <a:cubicBezTo>
                  <a:pt x="458629" y="18098"/>
                  <a:pt x="460534" y="20003"/>
                  <a:pt x="462439" y="20955"/>
                </a:cubicBezTo>
                <a:cubicBezTo>
                  <a:pt x="464344" y="22860"/>
                  <a:pt x="467201" y="23813"/>
                  <a:pt x="469106" y="25718"/>
                </a:cubicBezTo>
                <a:cubicBezTo>
                  <a:pt x="471011" y="26670"/>
                  <a:pt x="472916" y="27623"/>
                  <a:pt x="474821" y="29528"/>
                </a:cubicBezTo>
                <a:cubicBezTo>
                  <a:pt x="483394" y="36195"/>
                  <a:pt x="491966" y="42863"/>
                  <a:pt x="498634" y="50483"/>
                </a:cubicBezTo>
                <a:cubicBezTo>
                  <a:pt x="503396" y="56198"/>
                  <a:pt x="508159" y="62865"/>
                  <a:pt x="511016" y="70485"/>
                </a:cubicBezTo>
                <a:cubicBezTo>
                  <a:pt x="514826" y="80010"/>
                  <a:pt x="517684" y="89535"/>
                  <a:pt x="519589" y="100013"/>
                </a:cubicBezTo>
                <a:cubicBezTo>
                  <a:pt x="519589" y="103823"/>
                  <a:pt x="520541" y="106680"/>
                  <a:pt x="520541" y="110490"/>
                </a:cubicBezTo>
                <a:cubicBezTo>
                  <a:pt x="520541" y="113348"/>
                  <a:pt x="520541" y="117158"/>
                  <a:pt x="520541" y="120015"/>
                </a:cubicBezTo>
                <a:cubicBezTo>
                  <a:pt x="520541" y="123825"/>
                  <a:pt x="520541" y="127635"/>
                  <a:pt x="519589" y="131445"/>
                </a:cubicBezTo>
                <a:cubicBezTo>
                  <a:pt x="519589" y="133350"/>
                  <a:pt x="519589" y="136208"/>
                  <a:pt x="518636" y="138113"/>
                </a:cubicBezTo>
                <a:cubicBezTo>
                  <a:pt x="518636" y="140970"/>
                  <a:pt x="517684" y="144780"/>
                  <a:pt x="517684" y="147638"/>
                </a:cubicBezTo>
                <a:cubicBezTo>
                  <a:pt x="515779" y="158115"/>
                  <a:pt x="512921" y="167640"/>
                  <a:pt x="509111" y="177165"/>
                </a:cubicBezTo>
                <a:cubicBezTo>
                  <a:pt x="505301" y="184785"/>
                  <a:pt x="500539" y="192405"/>
                  <a:pt x="494824" y="200025"/>
                </a:cubicBezTo>
                <a:cubicBezTo>
                  <a:pt x="489109" y="206693"/>
                  <a:pt x="482441" y="213360"/>
                  <a:pt x="474821" y="218123"/>
                </a:cubicBezTo>
                <a:cubicBezTo>
                  <a:pt x="466249" y="224790"/>
                  <a:pt x="455771" y="229553"/>
                  <a:pt x="445294" y="233363"/>
                </a:cubicBezTo>
                <a:cubicBezTo>
                  <a:pt x="449104" y="229553"/>
                  <a:pt x="451961" y="225743"/>
                  <a:pt x="455771" y="220980"/>
                </a:cubicBezTo>
                <a:cubicBezTo>
                  <a:pt x="461486" y="212408"/>
                  <a:pt x="466249" y="203835"/>
                  <a:pt x="469106" y="193358"/>
                </a:cubicBezTo>
                <a:cubicBezTo>
                  <a:pt x="471011" y="183833"/>
                  <a:pt x="471011" y="173355"/>
                  <a:pt x="467201" y="163830"/>
                </a:cubicBezTo>
                <a:cubicBezTo>
                  <a:pt x="464344" y="154305"/>
                  <a:pt x="457676" y="145733"/>
                  <a:pt x="451009" y="138113"/>
                </a:cubicBezTo>
                <a:cubicBezTo>
                  <a:pt x="444341" y="130493"/>
                  <a:pt x="435769" y="124778"/>
                  <a:pt x="426244" y="120015"/>
                </a:cubicBezTo>
                <a:cubicBezTo>
                  <a:pt x="416719" y="115253"/>
                  <a:pt x="406241" y="111443"/>
                  <a:pt x="395764" y="108585"/>
                </a:cubicBezTo>
                <a:cubicBezTo>
                  <a:pt x="385286" y="105728"/>
                  <a:pt x="373856" y="104775"/>
                  <a:pt x="363379" y="104775"/>
                </a:cubicBezTo>
                <a:cubicBezTo>
                  <a:pt x="351949" y="104775"/>
                  <a:pt x="340519" y="105728"/>
                  <a:pt x="330041" y="107633"/>
                </a:cubicBezTo>
                <a:cubicBezTo>
                  <a:pt x="319564" y="109538"/>
                  <a:pt x="308134" y="112395"/>
                  <a:pt x="298609" y="117158"/>
                </a:cubicBezTo>
                <a:cubicBezTo>
                  <a:pt x="279559" y="124778"/>
                  <a:pt x="262414" y="138113"/>
                  <a:pt x="253841" y="155258"/>
                </a:cubicBezTo>
                <a:cubicBezTo>
                  <a:pt x="250031" y="163830"/>
                  <a:pt x="247174" y="174308"/>
                  <a:pt x="248126" y="183833"/>
                </a:cubicBezTo>
                <a:cubicBezTo>
                  <a:pt x="248126" y="193358"/>
                  <a:pt x="250984" y="202883"/>
                  <a:pt x="255746" y="211455"/>
                </a:cubicBezTo>
                <a:cubicBezTo>
                  <a:pt x="260509" y="220028"/>
                  <a:pt x="267176" y="226695"/>
                  <a:pt x="274796" y="233363"/>
                </a:cubicBezTo>
                <a:cubicBezTo>
                  <a:pt x="282416" y="239078"/>
                  <a:pt x="291941" y="243840"/>
                  <a:pt x="300514" y="247650"/>
                </a:cubicBezTo>
                <a:cubicBezTo>
                  <a:pt x="320516" y="256223"/>
                  <a:pt x="342424" y="260033"/>
                  <a:pt x="364331" y="260033"/>
                </a:cubicBezTo>
                <a:cubicBezTo>
                  <a:pt x="374809" y="260033"/>
                  <a:pt x="385286" y="259080"/>
                  <a:pt x="395764" y="257175"/>
                </a:cubicBezTo>
                <a:cubicBezTo>
                  <a:pt x="391954" y="259080"/>
                  <a:pt x="387191" y="261938"/>
                  <a:pt x="383381" y="263843"/>
                </a:cubicBezTo>
                <a:cubicBezTo>
                  <a:pt x="372904" y="269558"/>
                  <a:pt x="361474" y="274320"/>
                  <a:pt x="350996" y="278130"/>
                </a:cubicBezTo>
                <a:cubicBezTo>
                  <a:pt x="337661" y="283845"/>
                  <a:pt x="323374" y="287655"/>
                  <a:pt x="309086" y="291465"/>
                </a:cubicBezTo>
                <a:cubicBezTo>
                  <a:pt x="303371" y="293370"/>
                  <a:pt x="296704" y="294323"/>
                  <a:pt x="290036" y="295275"/>
                </a:cubicBezTo>
                <a:cubicBezTo>
                  <a:pt x="283369" y="297180"/>
                  <a:pt x="275749" y="298133"/>
                  <a:pt x="269081" y="300038"/>
                </a:cubicBezTo>
                <a:cubicBezTo>
                  <a:pt x="259556" y="301943"/>
                  <a:pt x="249079" y="303848"/>
                  <a:pt x="239554" y="304800"/>
                </a:cubicBezTo>
                <a:cubicBezTo>
                  <a:pt x="239554" y="304800"/>
                  <a:pt x="239554" y="304800"/>
                  <a:pt x="239554" y="304800"/>
                </a:cubicBezTo>
                <a:cubicBezTo>
                  <a:pt x="239554" y="304800"/>
                  <a:pt x="239554" y="304800"/>
                  <a:pt x="239554" y="304800"/>
                </a:cubicBezTo>
                <a:cubicBezTo>
                  <a:pt x="239554" y="304800"/>
                  <a:pt x="238601" y="304800"/>
                  <a:pt x="238601" y="304800"/>
                </a:cubicBezTo>
                <a:cubicBezTo>
                  <a:pt x="238601" y="304800"/>
                  <a:pt x="238601" y="304800"/>
                  <a:pt x="238601" y="304800"/>
                </a:cubicBezTo>
                <a:cubicBezTo>
                  <a:pt x="208121" y="308610"/>
                  <a:pt x="176689" y="309563"/>
                  <a:pt x="145256" y="305753"/>
                </a:cubicBezTo>
                <a:cubicBezTo>
                  <a:pt x="127159" y="303848"/>
                  <a:pt x="110014" y="299085"/>
                  <a:pt x="93821" y="293370"/>
                </a:cubicBezTo>
                <a:cubicBezTo>
                  <a:pt x="82391" y="288608"/>
                  <a:pt x="71914" y="283845"/>
                  <a:pt x="62389" y="277178"/>
                </a:cubicBezTo>
                <a:cubicBezTo>
                  <a:pt x="52864" y="270510"/>
                  <a:pt x="44291" y="262890"/>
                  <a:pt x="37624" y="254318"/>
                </a:cubicBezTo>
                <a:cubicBezTo>
                  <a:pt x="37624" y="254318"/>
                  <a:pt x="37624" y="254318"/>
                  <a:pt x="37624" y="254318"/>
                </a:cubicBezTo>
                <a:cubicBezTo>
                  <a:pt x="37624" y="254318"/>
                  <a:pt x="37624" y="254318"/>
                  <a:pt x="37624" y="253365"/>
                </a:cubicBezTo>
                <a:cubicBezTo>
                  <a:pt x="37624" y="253365"/>
                  <a:pt x="37624" y="253365"/>
                  <a:pt x="37624" y="253365"/>
                </a:cubicBezTo>
                <a:cubicBezTo>
                  <a:pt x="37624" y="253365"/>
                  <a:pt x="37624" y="253365"/>
                  <a:pt x="37624" y="253365"/>
                </a:cubicBezTo>
                <a:cubicBezTo>
                  <a:pt x="30004" y="243840"/>
                  <a:pt x="23336" y="233363"/>
                  <a:pt x="17621" y="221933"/>
                </a:cubicBezTo>
                <a:cubicBezTo>
                  <a:pt x="17621" y="221933"/>
                  <a:pt x="17621" y="222885"/>
                  <a:pt x="17621" y="222885"/>
                </a:cubicBezTo>
                <a:cubicBezTo>
                  <a:pt x="12859" y="213360"/>
                  <a:pt x="10001" y="203835"/>
                  <a:pt x="8096" y="193358"/>
                </a:cubicBezTo>
                <a:cubicBezTo>
                  <a:pt x="7144" y="183833"/>
                  <a:pt x="7144" y="175260"/>
                  <a:pt x="8096" y="165735"/>
                </a:cubicBezTo>
                <a:cubicBezTo>
                  <a:pt x="10001" y="152400"/>
                  <a:pt x="14764" y="139065"/>
                  <a:pt x="20479" y="125730"/>
                </a:cubicBezTo>
                <a:cubicBezTo>
                  <a:pt x="28099" y="109538"/>
                  <a:pt x="38576" y="94298"/>
                  <a:pt x="50006" y="80010"/>
                </a:cubicBezTo>
                <a:cubicBezTo>
                  <a:pt x="59531" y="68580"/>
                  <a:pt x="70009" y="58103"/>
                  <a:pt x="82391" y="49530"/>
                </a:cubicBezTo>
                <a:cubicBezTo>
                  <a:pt x="89059" y="44768"/>
                  <a:pt x="95726" y="40958"/>
                  <a:pt x="102394" y="38100"/>
                </a:cubicBezTo>
                <a:cubicBezTo>
                  <a:pt x="103346" y="38100"/>
                  <a:pt x="104299" y="37148"/>
                  <a:pt x="106204" y="37148"/>
                </a:cubicBezTo>
                <a:cubicBezTo>
                  <a:pt x="108109" y="37148"/>
                  <a:pt x="110014" y="36195"/>
                  <a:pt x="110966" y="35243"/>
                </a:cubicBezTo>
                <a:cubicBezTo>
                  <a:pt x="110966" y="35243"/>
                  <a:pt x="110966" y="35243"/>
                  <a:pt x="110966" y="35243"/>
                </a:cubicBezTo>
                <a:cubicBezTo>
                  <a:pt x="111919" y="34290"/>
                  <a:pt x="111919" y="32385"/>
                  <a:pt x="111919" y="31433"/>
                </a:cubicBezTo>
                <a:cubicBezTo>
                  <a:pt x="111919" y="29528"/>
                  <a:pt x="110014" y="28575"/>
                  <a:pt x="108109" y="27623"/>
                </a:cubicBezTo>
                <a:cubicBezTo>
                  <a:pt x="107156" y="27623"/>
                  <a:pt x="106204" y="27623"/>
                  <a:pt x="104299" y="27623"/>
                </a:cubicBezTo>
                <a:cubicBezTo>
                  <a:pt x="103346" y="27623"/>
                  <a:pt x="102394" y="27623"/>
                  <a:pt x="101441" y="28575"/>
                </a:cubicBezTo>
                <a:cubicBezTo>
                  <a:pt x="99536" y="29528"/>
                  <a:pt x="96679" y="30480"/>
                  <a:pt x="94774" y="31433"/>
                </a:cubicBezTo>
                <a:cubicBezTo>
                  <a:pt x="90011" y="33338"/>
                  <a:pt x="85249" y="37148"/>
                  <a:pt x="81439" y="40005"/>
                </a:cubicBezTo>
                <a:cubicBezTo>
                  <a:pt x="74771" y="47625"/>
                  <a:pt x="67151" y="54293"/>
                  <a:pt x="59531" y="60960"/>
                </a:cubicBezTo>
                <a:cubicBezTo>
                  <a:pt x="51911" y="68580"/>
                  <a:pt x="45244" y="76200"/>
                  <a:pt x="39529" y="83820"/>
                </a:cubicBezTo>
                <a:cubicBezTo>
                  <a:pt x="32861" y="91440"/>
                  <a:pt x="27146" y="100013"/>
                  <a:pt x="22384" y="108585"/>
                </a:cubicBezTo>
                <a:cubicBezTo>
                  <a:pt x="11906" y="125730"/>
                  <a:pt x="4286" y="144780"/>
                  <a:pt x="1429" y="164783"/>
                </a:cubicBezTo>
                <a:cubicBezTo>
                  <a:pt x="-476" y="174308"/>
                  <a:pt x="-476" y="184785"/>
                  <a:pt x="1429" y="194310"/>
                </a:cubicBezTo>
                <a:cubicBezTo>
                  <a:pt x="3334" y="203835"/>
                  <a:pt x="6191" y="214313"/>
                  <a:pt x="10001" y="222885"/>
                </a:cubicBezTo>
                <a:cubicBezTo>
                  <a:pt x="17621" y="240983"/>
                  <a:pt x="30004" y="257175"/>
                  <a:pt x="44291" y="270510"/>
                </a:cubicBezTo>
                <a:cubicBezTo>
                  <a:pt x="51911" y="277178"/>
                  <a:pt x="59531" y="282893"/>
                  <a:pt x="68104" y="288608"/>
                </a:cubicBezTo>
                <a:cubicBezTo>
                  <a:pt x="76676" y="294323"/>
                  <a:pt x="86201" y="298133"/>
                  <a:pt x="95726" y="301943"/>
                </a:cubicBezTo>
                <a:cubicBezTo>
                  <a:pt x="136684" y="317183"/>
                  <a:pt x="182404" y="319088"/>
                  <a:pt x="226219" y="315278"/>
                </a:cubicBezTo>
                <a:cubicBezTo>
                  <a:pt x="236696" y="314325"/>
                  <a:pt x="248126" y="313373"/>
                  <a:pt x="258604" y="311468"/>
                </a:cubicBezTo>
                <a:cubicBezTo>
                  <a:pt x="263366" y="310515"/>
                  <a:pt x="268129" y="309563"/>
                  <a:pt x="272891" y="308610"/>
                </a:cubicBezTo>
                <a:cubicBezTo>
                  <a:pt x="282416" y="306705"/>
                  <a:pt x="291941" y="304800"/>
                  <a:pt x="301466" y="302895"/>
                </a:cubicBezTo>
                <a:cubicBezTo>
                  <a:pt x="308134" y="301943"/>
                  <a:pt x="314801" y="300038"/>
                  <a:pt x="321469" y="298133"/>
                </a:cubicBezTo>
                <a:cubicBezTo>
                  <a:pt x="331946" y="295275"/>
                  <a:pt x="342424" y="291465"/>
                  <a:pt x="352901" y="287655"/>
                </a:cubicBezTo>
                <a:cubicBezTo>
                  <a:pt x="372904" y="280035"/>
                  <a:pt x="391954" y="271463"/>
                  <a:pt x="410051" y="260985"/>
                </a:cubicBezTo>
                <a:cubicBezTo>
                  <a:pt x="414814" y="258128"/>
                  <a:pt x="420529" y="254318"/>
                  <a:pt x="425291" y="251460"/>
                </a:cubicBezTo>
                <a:cubicBezTo>
                  <a:pt x="426244" y="251460"/>
                  <a:pt x="428149" y="250508"/>
                  <a:pt x="429101" y="250508"/>
                </a:cubicBezTo>
                <a:cubicBezTo>
                  <a:pt x="432911" y="249555"/>
                  <a:pt x="436721" y="247650"/>
                  <a:pt x="440531" y="246698"/>
                </a:cubicBezTo>
                <a:cubicBezTo>
                  <a:pt x="447199" y="244793"/>
                  <a:pt x="452914" y="241935"/>
                  <a:pt x="458629" y="240030"/>
                </a:cubicBezTo>
                <a:cubicBezTo>
                  <a:pt x="468154" y="236220"/>
                  <a:pt x="477679" y="230505"/>
                  <a:pt x="486251" y="224790"/>
                </a:cubicBezTo>
                <a:cubicBezTo>
                  <a:pt x="494824" y="219075"/>
                  <a:pt x="501491" y="212408"/>
                  <a:pt x="508159" y="204788"/>
                </a:cubicBezTo>
                <a:cubicBezTo>
                  <a:pt x="514826" y="197168"/>
                  <a:pt x="520541" y="188595"/>
                  <a:pt x="524351" y="180023"/>
                </a:cubicBezTo>
                <a:cubicBezTo>
                  <a:pt x="526256" y="175260"/>
                  <a:pt x="528161" y="171450"/>
                  <a:pt x="530066" y="166688"/>
                </a:cubicBezTo>
                <a:cubicBezTo>
                  <a:pt x="531971" y="161925"/>
                  <a:pt x="532924" y="157163"/>
                  <a:pt x="533876" y="151448"/>
                </a:cubicBezTo>
                <a:cubicBezTo>
                  <a:pt x="534829" y="146685"/>
                  <a:pt x="535781" y="141923"/>
                  <a:pt x="535781" y="137160"/>
                </a:cubicBezTo>
                <a:cubicBezTo>
                  <a:pt x="535781" y="134303"/>
                  <a:pt x="536734" y="131445"/>
                  <a:pt x="536734" y="128588"/>
                </a:cubicBezTo>
                <a:cubicBezTo>
                  <a:pt x="536734" y="126683"/>
                  <a:pt x="536734" y="123825"/>
                  <a:pt x="537686" y="121920"/>
                </a:cubicBezTo>
                <a:cubicBezTo>
                  <a:pt x="537686" y="119063"/>
                  <a:pt x="537686" y="115253"/>
                  <a:pt x="537686" y="111443"/>
                </a:cubicBezTo>
                <a:cubicBezTo>
                  <a:pt x="537686" y="100965"/>
                  <a:pt x="535781" y="90488"/>
                  <a:pt x="533876" y="80963"/>
                </a:cubicBezTo>
                <a:cubicBezTo>
                  <a:pt x="531019" y="71438"/>
                  <a:pt x="527209" y="61913"/>
                  <a:pt x="522446" y="53340"/>
                </a:cubicBezTo>
                <a:cubicBezTo>
                  <a:pt x="517684" y="44768"/>
                  <a:pt x="510064" y="37148"/>
                  <a:pt x="502444" y="29528"/>
                </a:cubicBezTo>
                <a:cubicBezTo>
                  <a:pt x="496729" y="24765"/>
                  <a:pt x="491014" y="20003"/>
                  <a:pt x="484346" y="15240"/>
                </a:cubicBezTo>
                <a:cubicBezTo>
                  <a:pt x="481489" y="13335"/>
                  <a:pt x="478631" y="11430"/>
                  <a:pt x="475774" y="10478"/>
                </a:cubicBezTo>
                <a:cubicBezTo>
                  <a:pt x="470059" y="6668"/>
                  <a:pt x="463391" y="4763"/>
                  <a:pt x="456724" y="1905"/>
                </a:cubicBezTo>
                <a:cubicBezTo>
                  <a:pt x="455771" y="0"/>
                  <a:pt x="454819" y="0"/>
                  <a:pt x="453866" y="0"/>
                </a:cubicBezTo>
                <a:cubicBezTo>
                  <a:pt x="451961" y="0"/>
                  <a:pt x="450056" y="953"/>
                  <a:pt x="449104" y="1905"/>
                </a:cubicBezTo>
                <a:lnTo>
                  <a:pt x="449104" y="1905"/>
                </a:lnTo>
                <a:lnTo>
                  <a:pt x="449104" y="1905"/>
                </a:lnTo>
                <a:close/>
                <a:moveTo>
                  <a:pt x="84296" y="52388"/>
                </a:moveTo>
                <a:cubicBezTo>
                  <a:pt x="84296" y="52388"/>
                  <a:pt x="84296" y="52388"/>
                  <a:pt x="84296" y="52388"/>
                </a:cubicBezTo>
                <a:cubicBezTo>
                  <a:pt x="84296" y="52388"/>
                  <a:pt x="84296" y="52388"/>
                  <a:pt x="84296" y="52388"/>
                </a:cubicBezTo>
                <a:lnTo>
                  <a:pt x="84296" y="52388"/>
                </a:lnTo>
                <a:lnTo>
                  <a:pt x="84296" y="52388"/>
                </a:lnTo>
                <a:close/>
                <a:moveTo>
                  <a:pt x="52864" y="81915"/>
                </a:moveTo>
                <a:cubicBezTo>
                  <a:pt x="52864" y="81915"/>
                  <a:pt x="51911" y="81915"/>
                  <a:pt x="52864" y="81915"/>
                </a:cubicBezTo>
                <a:cubicBezTo>
                  <a:pt x="51911" y="81915"/>
                  <a:pt x="52864" y="81915"/>
                  <a:pt x="52864" y="81915"/>
                </a:cubicBezTo>
                <a:lnTo>
                  <a:pt x="52864" y="81915"/>
                </a:lnTo>
                <a:lnTo>
                  <a:pt x="52864" y="81915"/>
                </a:lnTo>
                <a:close/>
                <a:moveTo>
                  <a:pt x="377666" y="121920"/>
                </a:moveTo>
                <a:cubicBezTo>
                  <a:pt x="388144" y="122873"/>
                  <a:pt x="397669" y="125730"/>
                  <a:pt x="408146" y="129540"/>
                </a:cubicBezTo>
                <a:cubicBezTo>
                  <a:pt x="415766" y="132398"/>
                  <a:pt x="423386" y="136208"/>
                  <a:pt x="430054" y="140970"/>
                </a:cubicBezTo>
                <a:cubicBezTo>
                  <a:pt x="434816" y="144780"/>
                  <a:pt x="439579" y="148590"/>
                  <a:pt x="443389" y="153353"/>
                </a:cubicBezTo>
                <a:cubicBezTo>
                  <a:pt x="447199" y="157163"/>
                  <a:pt x="449104" y="161925"/>
                  <a:pt x="451961" y="166688"/>
                </a:cubicBezTo>
                <a:cubicBezTo>
                  <a:pt x="453866" y="170498"/>
                  <a:pt x="454819" y="174308"/>
                  <a:pt x="455771" y="179070"/>
                </a:cubicBezTo>
                <a:cubicBezTo>
                  <a:pt x="456724" y="183833"/>
                  <a:pt x="456724" y="187643"/>
                  <a:pt x="455771" y="192405"/>
                </a:cubicBezTo>
                <a:cubicBezTo>
                  <a:pt x="454819" y="197168"/>
                  <a:pt x="453866" y="201930"/>
                  <a:pt x="451961" y="205740"/>
                </a:cubicBezTo>
                <a:cubicBezTo>
                  <a:pt x="449104" y="212408"/>
                  <a:pt x="444341" y="219075"/>
                  <a:pt x="439579" y="224790"/>
                </a:cubicBezTo>
                <a:cubicBezTo>
                  <a:pt x="433864" y="231458"/>
                  <a:pt x="428149" y="237173"/>
                  <a:pt x="421481" y="241935"/>
                </a:cubicBezTo>
                <a:cubicBezTo>
                  <a:pt x="420529" y="241935"/>
                  <a:pt x="419576" y="242888"/>
                  <a:pt x="418624" y="242888"/>
                </a:cubicBezTo>
                <a:cubicBezTo>
                  <a:pt x="414814" y="243840"/>
                  <a:pt x="411004" y="244793"/>
                  <a:pt x="407194" y="245745"/>
                </a:cubicBezTo>
                <a:cubicBezTo>
                  <a:pt x="399574" y="247650"/>
                  <a:pt x="391001" y="249555"/>
                  <a:pt x="382429" y="250508"/>
                </a:cubicBezTo>
                <a:cubicBezTo>
                  <a:pt x="370046" y="251460"/>
                  <a:pt x="358616" y="252413"/>
                  <a:pt x="346234" y="250508"/>
                </a:cubicBezTo>
                <a:cubicBezTo>
                  <a:pt x="332899" y="248603"/>
                  <a:pt x="319564" y="245745"/>
                  <a:pt x="307181" y="240983"/>
                </a:cubicBezTo>
                <a:cubicBezTo>
                  <a:pt x="298609" y="238125"/>
                  <a:pt x="290989" y="233363"/>
                  <a:pt x="284321" y="228600"/>
                </a:cubicBezTo>
                <a:cubicBezTo>
                  <a:pt x="279559" y="225743"/>
                  <a:pt x="275749" y="221933"/>
                  <a:pt x="271939" y="217170"/>
                </a:cubicBezTo>
                <a:cubicBezTo>
                  <a:pt x="269081" y="213360"/>
                  <a:pt x="266224" y="209550"/>
                  <a:pt x="264319" y="205740"/>
                </a:cubicBezTo>
                <a:cubicBezTo>
                  <a:pt x="262414" y="201930"/>
                  <a:pt x="261461" y="198120"/>
                  <a:pt x="260509" y="193358"/>
                </a:cubicBezTo>
                <a:cubicBezTo>
                  <a:pt x="259556" y="188595"/>
                  <a:pt x="259556" y="183833"/>
                  <a:pt x="260509" y="179070"/>
                </a:cubicBezTo>
                <a:cubicBezTo>
                  <a:pt x="261461" y="174308"/>
                  <a:pt x="262414" y="169545"/>
                  <a:pt x="265271" y="164783"/>
                </a:cubicBezTo>
                <a:cubicBezTo>
                  <a:pt x="267176" y="160020"/>
                  <a:pt x="270034" y="156210"/>
                  <a:pt x="272891" y="152400"/>
                </a:cubicBezTo>
                <a:cubicBezTo>
                  <a:pt x="276701" y="148590"/>
                  <a:pt x="280511" y="144780"/>
                  <a:pt x="284321" y="141923"/>
                </a:cubicBezTo>
                <a:cubicBezTo>
                  <a:pt x="290989" y="137160"/>
                  <a:pt x="297656" y="134303"/>
                  <a:pt x="305276" y="131445"/>
                </a:cubicBezTo>
                <a:cubicBezTo>
                  <a:pt x="316706" y="127635"/>
                  <a:pt x="328136" y="124778"/>
                  <a:pt x="339566" y="122873"/>
                </a:cubicBezTo>
                <a:cubicBezTo>
                  <a:pt x="352901" y="120968"/>
                  <a:pt x="365284" y="120968"/>
                  <a:pt x="377666" y="121920"/>
                </a:cubicBezTo>
                <a:lnTo>
                  <a:pt x="377666" y="121920"/>
                </a:lnTo>
                <a:lnTo>
                  <a:pt x="377666" y="121920"/>
                </a:lnTo>
                <a:close/>
                <a:moveTo>
                  <a:pt x="494824" y="200025"/>
                </a:moveTo>
                <a:cubicBezTo>
                  <a:pt x="494824" y="200025"/>
                  <a:pt x="494824" y="200025"/>
                  <a:pt x="494824" y="200025"/>
                </a:cubicBezTo>
                <a:cubicBezTo>
                  <a:pt x="494824" y="200025"/>
                  <a:pt x="494824" y="200025"/>
                  <a:pt x="494824" y="200025"/>
                </a:cubicBezTo>
                <a:lnTo>
                  <a:pt x="494824" y="200025"/>
                </a:lnTo>
                <a:lnTo>
                  <a:pt x="494824" y="200025"/>
                </a:lnTo>
                <a:close/>
                <a:moveTo>
                  <a:pt x="451961" y="204788"/>
                </a:moveTo>
                <a:cubicBezTo>
                  <a:pt x="451961" y="204788"/>
                  <a:pt x="451961" y="204788"/>
                  <a:pt x="451961" y="204788"/>
                </a:cubicBezTo>
                <a:cubicBezTo>
                  <a:pt x="451961" y="204788"/>
                  <a:pt x="451961" y="204788"/>
                  <a:pt x="451961" y="204788"/>
                </a:cubicBezTo>
                <a:lnTo>
                  <a:pt x="451961" y="204788"/>
                </a:lnTo>
                <a:lnTo>
                  <a:pt x="451961" y="204788"/>
                </a:lnTo>
                <a:close/>
                <a:moveTo>
                  <a:pt x="265271" y="206693"/>
                </a:moveTo>
                <a:cubicBezTo>
                  <a:pt x="265271" y="207645"/>
                  <a:pt x="265271" y="207645"/>
                  <a:pt x="265271" y="206693"/>
                </a:cubicBezTo>
                <a:cubicBezTo>
                  <a:pt x="265271" y="207645"/>
                  <a:pt x="265271" y="207645"/>
                  <a:pt x="265271" y="206693"/>
                </a:cubicBezTo>
                <a:lnTo>
                  <a:pt x="265271" y="206693"/>
                </a:lnTo>
                <a:lnTo>
                  <a:pt x="265271" y="206693"/>
                </a:lnTo>
                <a:close/>
                <a:moveTo>
                  <a:pt x="474821" y="218123"/>
                </a:moveTo>
                <a:cubicBezTo>
                  <a:pt x="474821" y="218123"/>
                  <a:pt x="474821" y="218123"/>
                  <a:pt x="474821" y="218123"/>
                </a:cubicBezTo>
                <a:cubicBezTo>
                  <a:pt x="474821" y="218123"/>
                  <a:pt x="474821" y="218123"/>
                  <a:pt x="474821" y="218123"/>
                </a:cubicBezTo>
                <a:lnTo>
                  <a:pt x="474821" y="218123"/>
                </a:lnTo>
                <a:lnTo>
                  <a:pt x="474821" y="218123"/>
                </a:lnTo>
                <a:close/>
                <a:moveTo>
                  <a:pt x="345281" y="250508"/>
                </a:moveTo>
                <a:cubicBezTo>
                  <a:pt x="345281" y="250508"/>
                  <a:pt x="346234" y="250508"/>
                  <a:pt x="346234" y="250508"/>
                </a:cubicBezTo>
                <a:cubicBezTo>
                  <a:pt x="346234" y="250508"/>
                  <a:pt x="345281" y="250508"/>
                  <a:pt x="345281" y="250508"/>
                </a:cubicBezTo>
                <a:lnTo>
                  <a:pt x="345281" y="250508"/>
                </a:lnTo>
                <a:lnTo>
                  <a:pt x="345281" y="250508"/>
                </a:lnTo>
                <a:close/>
                <a:moveTo>
                  <a:pt x="147161" y="307658"/>
                </a:moveTo>
                <a:cubicBezTo>
                  <a:pt x="148114" y="307658"/>
                  <a:pt x="148114" y="307658"/>
                  <a:pt x="147161" y="307658"/>
                </a:cubicBezTo>
                <a:cubicBezTo>
                  <a:pt x="148114" y="307658"/>
                  <a:pt x="148114" y="307658"/>
                  <a:pt x="147161" y="307658"/>
                </a:cubicBezTo>
                <a:lnTo>
                  <a:pt x="147161" y="307658"/>
                </a:lnTo>
                <a:lnTo>
                  <a:pt x="147161" y="307658"/>
                </a:lnTo>
                <a:close/>
                <a:moveTo>
                  <a:pt x="239554" y="305753"/>
                </a:moveTo>
                <a:cubicBezTo>
                  <a:pt x="240506" y="305753"/>
                  <a:pt x="240506" y="305753"/>
                  <a:pt x="239554" y="305753"/>
                </a:cubicBezTo>
                <a:cubicBezTo>
                  <a:pt x="240506" y="305753"/>
                  <a:pt x="240506" y="305753"/>
                  <a:pt x="239554" y="305753"/>
                </a:cubicBezTo>
                <a:cubicBezTo>
                  <a:pt x="240506" y="305753"/>
                  <a:pt x="240506" y="305753"/>
                  <a:pt x="239554" y="305753"/>
                </a:cubicBezTo>
                <a:lnTo>
                  <a:pt x="239554" y="305753"/>
                </a:lnTo>
                <a:lnTo>
                  <a:pt x="239554" y="305753"/>
                </a:lnTo>
                <a:close/>
                <a:moveTo>
                  <a:pt x="38576" y="254318"/>
                </a:moveTo>
                <a:cubicBezTo>
                  <a:pt x="38576" y="254318"/>
                  <a:pt x="38576" y="254318"/>
                  <a:pt x="38576" y="254318"/>
                </a:cubicBezTo>
                <a:cubicBezTo>
                  <a:pt x="38576" y="254318"/>
                  <a:pt x="38576" y="254318"/>
                  <a:pt x="38576" y="254318"/>
                </a:cubicBezTo>
                <a:cubicBezTo>
                  <a:pt x="38576" y="254318"/>
                  <a:pt x="38576" y="254318"/>
                  <a:pt x="38576" y="254318"/>
                </a:cubicBezTo>
                <a:lnTo>
                  <a:pt x="38576" y="254318"/>
                </a:lnTo>
                <a:lnTo>
                  <a:pt x="38576" y="254318"/>
                </a:ln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sp>
        <p:nvSpPr>
          <p:cNvPr id="157" name="Freeform: Shape 156">
            <a:extLst>
              <a:ext uri="{FF2B5EF4-FFF2-40B4-BE49-F238E27FC236}">
                <a16:creationId xmlns:a16="http://schemas.microsoft.com/office/drawing/2014/main" id="{F733620B-ACFB-1A93-3FF1-BA754A0E6E76}"/>
              </a:ext>
            </a:extLst>
          </p:cNvPr>
          <p:cNvSpPr/>
          <p:nvPr/>
        </p:nvSpPr>
        <p:spPr>
          <a:xfrm rot="19314192">
            <a:off x="659477" y="1626498"/>
            <a:ext cx="1065222" cy="964560"/>
          </a:xfrm>
          <a:custGeom>
            <a:avLst/>
            <a:gdLst>
              <a:gd name="connsiteX0" fmla="*/ 200025 w 490623"/>
              <a:gd name="connsiteY0" fmla="*/ 0 h 444259"/>
              <a:gd name="connsiteX1" fmla="*/ 192405 w 490623"/>
              <a:gd name="connsiteY1" fmla="*/ 953 h 444259"/>
              <a:gd name="connsiteX2" fmla="*/ 175260 w 490623"/>
              <a:gd name="connsiteY2" fmla="*/ 3810 h 444259"/>
              <a:gd name="connsiteX3" fmla="*/ 144780 w 490623"/>
              <a:gd name="connsiteY3" fmla="*/ 15240 h 444259"/>
              <a:gd name="connsiteX4" fmla="*/ 118110 w 490623"/>
              <a:gd name="connsiteY4" fmla="*/ 33338 h 444259"/>
              <a:gd name="connsiteX5" fmla="*/ 95250 w 490623"/>
              <a:gd name="connsiteY5" fmla="*/ 55245 h 444259"/>
              <a:gd name="connsiteX6" fmla="*/ 26670 w 490623"/>
              <a:gd name="connsiteY6" fmla="*/ 162878 h 444259"/>
              <a:gd name="connsiteX7" fmla="*/ 6668 w 490623"/>
              <a:gd name="connsiteY7" fmla="*/ 222885 h 444259"/>
              <a:gd name="connsiteX8" fmla="*/ 953 w 490623"/>
              <a:gd name="connsiteY8" fmla="*/ 254318 h 444259"/>
              <a:gd name="connsiteX9" fmla="*/ 0 w 490623"/>
              <a:gd name="connsiteY9" fmla="*/ 287655 h 444259"/>
              <a:gd name="connsiteX10" fmla="*/ 12383 w 490623"/>
              <a:gd name="connsiteY10" fmla="*/ 348615 h 444259"/>
              <a:gd name="connsiteX11" fmla="*/ 25718 w 490623"/>
              <a:gd name="connsiteY11" fmla="*/ 377190 h 444259"/>
              <a:gd name="connsiteX12" fmla="*/ 45720 w 490623"/>
              <a:gd name="connsiteY12" fmla="*/ 401955 h 444259"/>
              <a:gd name="connsiteX13" fmla="*/ 71438 w 490623"/>
              <a:gd name="connsiteY13" fmla="*/ 421958 h 444259"/>
              <a:gd name="connsiteX14" fmla="*/ 84773 w 490623"/>
              <a:gd name="connsiteY14" fmla="*/ 430530 h 444259"/>
              <a:gd name="connsiteX15" fmla="*/ 100013 w 490623"/>
              <a:gd name="connsiteY15" fmla="*/ 437198 h 444259"/>
              <a:gd name="connsiteX16" fmla="*/ 133350 w 490623"/>
              <a:gd name="connsiteY16" fmla="*/ 443865 h 444259"/>
              <a:gd name="connsiteX17" fmla="*/ 168593 w 490623"/>
              <a:gd name="connsiteY17" fmla="*/ 442913 h 444259"/>
              <a:gd name="connsiteX18" fmla="*/ 234315 w 490623"/>
              <a:gd name="connsiteY18" fmla="*/ 423863 h 444259"/>
              <a:gd name="connsiteX19" fmla="*/ 287655 w 490623"/>
              <a:gd name="connsiteY19" fmla="*/ 392430 h 444259"/>
              <a:gd name="connsiteX20" fmla="*/ 316230 w 490623"/>
              <a:gd name="connsiteY20" fmla="*/ 393383 h 444259"/>
              <a:gd name="connsiteX21" fmla="*/ 350520 w 490623"/>
              <a:gd name="connsiteY21" fmla="*/ 390525 h 444259"/>
              <a:gd name="connsiteX22" fmla="*/ 383858 w 490623"/>
              <a:gd name="connsiteY22" fmla="*/ 384810 h 444259"/>
              <a:gd name="connsiteX23" fmla="*/ 447675 w 490623"/>
              <a:gd name="connsiteY23" fmla="*/ 360998 h 444259"/>
              <a:gd name="connsiteX24" fmla="*/ 471488 w 490623"/>
              <a:gd name="connsiteY24" fmla="*/ 345758 h 444259"/>
              <a:gd name="connsiteX25" fmla="*/ 480060 w 490623"/>
              <a:gd name="connsiteY25" fmla="*/ 339090 h 444259"/>
              <a:gd name="connsiteX26" fmla="*/ 489585 w 490623"/>
              <a:gd name="connsiteY26" fmla="*/ 328613 h 444259"/>
              <a:gd name="connsiteX27" fmla="*/ 488633 w 490623"/>
              <a:gd name="connsiteY27" fmla="*/ 322898 h 444259"/>
              <a:gd name="connsiteX28" fmla="*/ 481965 w 490623"/>
              <a:gd name="connsiteY28" fmla="*/ 321945 h 444259"/>
              <a:gd name="connsiteX29" fmla="*/ 475298 w 490623"/>
              <a:gd name="connsiteY29" fmla="*/ 325755 h 444259"/>
              <a:gd name="connsiteX30" fmla="*/ 471488 w 490623"/>
              <a:gd name="connsiteY30" fmla="*/ 328613 h 444259"/>
              <a:gd name="connsiteX31" fmla="*/ 463868 w 490623"/>
              <a:gd name="connsiteY31" fmla="*/ 334328 h 444259"/>
              <a:gd name="connsiteX32" fmla="*/ 456248 w 490623"/>
              <a:gd name="connsiteY32" fmla="*/ 340043 h 444259"/>
              <a:gd name="connsiteX33" fmla="*/ 444818 w 490623"/>
              <a:gd name="connsiteY33" fmla="*/ 347663 h 444259"/>
              <a:gd name="connsiteX34" fmla="*/ 412433 w 490623"/>
              <a:gd name="connsiteY34" fmla="*/ 363855 h 444259"/>
              <a:gd name="connsiteX35" fmla="*/ 342900 w 490623"/>
              <a:gd name="connsiteY35" fmla="*/ 380048 h 444259"/>
              <a:gd name="connsiteX36" fmla="*/ 301943 w 490623"/>
              <a:gd name="connsiteY36" fmla="*/ 381953 h 444259"/>
              <a:gd name="connsiteX37" fmla="*/ 315278 w 490623"/>
              <a:gd name="connsiteY37" fmla="*/ 371475 h 444259"/>
              <a:gd name="connsiteX38" fmla="*/ 338138 w 490623"/>
              <a:gd name="connsiteY38" fmla="*/ 349568 h 444259"/>
              <a:gd name="connsiteX39" fmla="*/ 357188 w 490623"/>
              <a:gd name="connsiteY39" fmla="*/ 324803 h 444259"/>
              <a:gd name="connsiteX40" fmla="*/ 370523 w 490623"/>
              <a:gd name="connsiteY40" fmla="*/ 296228 h 444259"/>
              <a:gd name="connsiteX41" fmla="*/ 378143 w 490623"/>
              <a:gd name="connsiteY41" fmla="*/ 264795 h 444259"/>
              <a:gd name="connsiteX42" fmla="*/ 377190 w 490623"/>
              <a:gd name="connsiteY42" fmla="*/ 233363 h 444259"/>
              <a:gd name="connsiteX43" fmla="*/ 370523 w 490623"/>
              <a:gd name="connsiteY43" fmla="*/ 220028 h 444259"/>
              <a:gd name="connsiteX44" fmla="*/ 357188 w 490623"/>
              <a:gd name="connsiteY44" fmla="*/ 208598 h 444259"/>
              <a:gd name="connsiteX45" fmla="*/ 342900 w 490623"/>
              <a:gd name="connsiteY45" fmla="*/ 201930 h 444259"/>
              <a:gd name="connsiteX46" fmla="*/ 326708 w 490623"/>
              <a:gd name="connsiteY46" fmla="*/ 198120 h 444259"/>
              <a:gd name="connsiteX47" fmla="*/ 259080 w 490623"/>
              <a:gd name="connsiteY47" fmla="*/ 207645 h 444259"/>
              <a:gd name="connsiteX48" fmla="*/ 231458 w 490623"/>
              <a:gd name="connsiteY48" fmla="*/ 221933 h 444259"/>
              <a:gd name="connsiteX49" fmla="*/ 207645 w 490623"/>
              <a:gd name="connsiteY49" fmla="*/ 241935 h 444259"/>
              <a:gd name="connsiteX50" fmla="*/ 188595 w 490623"/>
              <a:gd name="connsiteY50" fmla="*/ 266700 h 444259"/>
              <a:gd name="connsiteX51" fmla="*/ 181928 w 490623"/>
              <a:gd name="connsiteY51" fmla="*/ 280035 h 444259"/>
              <a:gd name="connsiteX52" fmla="*/ 177165 w 490623"/>
              <a:gd name="connsiteY52" fmla="*/ 294323 h 444259"/>
              <a:gd name="connsiteX53" fmla="*/ 176213 w 490623"/>
              <a:gd name="connsiteY53" fmla="*/ 309563 h 444259"/>
              <a:gd name="connsiteX54" fmla="*/ 179070 w 490623"/>
              <a:gd name="connsiteY54" fmla="*/ 324803 h 444259"/>
              <a:gd name="connsiteX55" fmla="*/ 195263 w 490623"/>
              <a:gd name="connsiteY55" fmla="*/ 351473 h 444259"/>
              <a:gd name="connsiteX56" fmla="*/ 220028 w 490623"/>
              <a:gd name="connsiteY56" fmla="*/ 371475 h 444259"/>
              <a:gd name="connsiteX57" fmla="*/ 249555 w 490623"/>
              <a:gd name="connsiteY57" fmla="*/ 384810 h 444259"/>
              <a:gd name="connsiteX58" fmla="*/ 270510 w 490623"/>
              <a:gd name="connsiteY58" fmla="*/ 390525 h 444259"/>
              <a:gd name="connsiteX59" fmla="*/ 215265 w 490623"/>
              <a:gd name="connsiteY59" fmla="*/ 420053 h 444259"/>
              <a:gd name="connsiteX60" fmla="*/ 168593 w 490623"/>
              <a:gd name="connsiteY60" fmla="*/ 432435 h 444259"/>
              <a:gd name="connsiteX61" fmla="*/ 130493 w 490623"/>
              <a:gd name="connsiteY61" fmla="*/ 432435 h 444259"/>
              <a:gd name="connsiteX62" fmla="*/ 103823 w 490623"/>
              <a:gd name="connsiteY62" fmla="*/ 425768 h 444259"/>
              <a:gd name="connsiteX63" fmla="*/ 90488 w 490623"/>
              <a:gd name="connsiteY63" fmla="*/ 419100 h 444259"/>
              <a:gd name="connsiteX64" fmla="*/ 77153 w 490623"/>
              <a:gd name="connsiteY64" fmla="*/ 410528 h 444259"/>
              <a:gd name="connsiteX65" fmla="*/ 78105 w 490623"/>
              <a:gd name="connsiteY65" fmla="*/ 410528 h 444259"/>
              <a:gd name="connsiteX66" fmla="*/ 63818 w 490623"/>
              <a:gd name="connsiteY66" fmla="*/ 399098 h 444259"/>
              <a:gd name="connsiteX67" fmla="*/ 51435 w 490623"/>
              <a:gd name="connsiteY67" fmla="*/ 386715 h 444259"/>
              <a:gd name="connsiteX68" fmla="*/ 32385 w 490623"/>
              <a:gd name="connsiteY68" fmla="*/ 356235 h 444259"/>
              <a:gd name="connsiteX69" fmla="*/ 18098 w 490623"/>
              <a:gd name="connsiteY69" fmla="*/ 305753 h 444259"/>
              <a:gd name="connsiteX70" fmla="*/ 16193 w 490623"/>
              <a:gd name="connsiteY70" fmla="*/ 277178 h 444259"/>
              <a:gd name="connsiteX71" fmla="*/ 18098 w 490623"/>
              <a:gd name="connsiteY71" fmla="*/ 249555 h 444259"/>
              <a:gd name="connsiteX72" fmla="*/ 47625 w 490623"/>
              <a:gd name="connsiteY72" fmla="*/ 152400 h 444259"/>
              <a:gd name="connsiteX73" fmla="*/ 96203 w 490623"/>
              <a:gd name="connsiteY73" fmla="*/ 76200 h 444259"/>
              <a:gd name="connsiteX74" fmla="*/ 139065 w 490623"/>
              <a:gd name="connsiteY74" fmla="*/ 35243 h 444259"/>
              <a:gd name="connsiteX75" fmla="*/ 161925 w 490623"/>
              <a:gd name="connsiteY75" fmla="*/ 19050 h 444259"/>
              <a:gd name="connsiteX76" fmla="*/ 190500 w 490623"/>
              <a:gd name="connsiteY76" fmla="*/ 12383 h 444259"/>
              <a:gd name="connsiteX77" fmla="*/ 206693 w 490623"/>
              <a:gd name="connsiteY77" fmla="*/ 11430 h 444259"/>
              <a:gd name="connsiteX78" fmla="*/ 212408 w 490623"/>
              <a:gd name="connsiteY78" fmla="*/ 9525 h 444259"/>
              <a:gd name="connsiteX79" fmla="*/ 212408 w 490623"/>
              <a:gd name="connsiteY79" fmla="*/ 9525 h 444259"/>
              <a:gd name="connsiteX80" fmla="*/ 214313 w 490623"/>
              <a:gd name="connsiteY80" fmla="*/ 3810 h 444259"/>
              <a:gd name="connsiteX81" fmla="*/ 212408 w 490623"/>
              <a:gd name="connsiteY81" fmla="*/ 953 h 444259"/>
              <a:gd name="connsiteX82" fmla="*/ 207645 w 490623"/>
              <a:gd name="connsiteY82" fmla="*/ 0 h 444259"/>
              <a:gd name="connsiteX83" fmla="*/ 201930 w 490623"/>
              <a:gd name="connsiteY83" fmla="*/ 0 h 444259"/>
              <a:gd name="connsiteX84" fmla="*/ 200025 w 490623"/>
              <a:gd name="connsiteY84" fmla="*/ 0 h 444259"/>
              <a:gd name="connsiteX85" fmla="*/ 200025 w 490623"/>
              <a:gd name="connsiteY85" fmla="*/ 0 h 444259"/>
              <a:gd name="connsiteX86" fmla="*/ 200025 w 490623"/>
              <a:gd name="connsiteY86" fmla="*/ 0 h 444259"/>
              <a:gd name="connsiteX87" fmla="*/ 161925 w 490623"/>
              <a:gd name="connsiteY87" fmla="*/ 19050 h 444259"/>
              <a:gd name="connsiteX88" fmla="*/ 161925 w 490623"/>
              <a:gd name="connsiteY88" fmla="*/ 19050 h 444259"/>
              <a:gd name="connsiteX89" fmla="*/ 161925 w 490623"/>
              <a:gd name="connsiteY89" fmla="*/ 19050 h 444259"/>
              <a:gd name="connsiteX90" fmla="*/ 161925 w 490623"/>
              <a:gd name="connsiteY90" fmla="*/ 19050 h 444259"/>
              <a:gd name="connsiteX91" fmla="*/ 161925 w 490623"/>
              <a:gd name="connsiteY91" fmla="*/ 19050 h 444259"/>
              <a:gd name="connsiteX92" fmla="*/ 94298 w 490623"/>
              <a:gd name="connsiteY92" fmla="*/ 73343 h 444259"/>
              <a:gd name="connsiteX93" fmla="*/ 94298 w 490623"/>
              <a:gd name="connsiteY93" fmla="*/ 73343 h 444259"/>
              <a:gd name="connsiteX94" fmla="*/ 94298 w 490623"/>
              <a:gd name="connsiteY94" fmla="*/ 73343 h 444259"/>
              <a:gd name="connsiteX95" fmla="*/ 94298 w 490623"/>
              <a:gd name="connsiteY95" fmla="*/ 73343 h 444259"/>
              <a:gd name="connsiteX96" fmla="*/ 94298 w 490623"/>
              <a:gd name="connsiteY96" fmla="*/ 73343 h 444259"/>
              <a:gd name="connsiteX97" fmla="*/ 320993 w 490623"/>
              <a:gd name="connsiteY97" fmla="*/ 210503 h 444259"/>
              <a:gd name="connsiteX98" fmla="*/ 339090 w 490623"/>
              <a:gd name="connsiteY98" fmla="*/ 215265 h 444259"/>
              <a:gd name="connsiteX99" fmla="*/ 349568 w 490623"/>
              <a:gd name="connsiteY99" fmla="*/ 220980 h 444259"/>
              <a:gd name="connsiteX100" fmla="*/ 356235 w 490623"/>
              <a:gd name="connsiteY100" fmla="*/ 226695 h 444259"/>
              <a:gd name="connsiteX101" fmla="*/ 360045 w 490623"/>
              <a:gd name="connsiteY101" fmla="*/ 232410 h 444259"/>
              <a:gd name="connsiteX102" fmla="*/ 362903 w 490623"/>
              <a:gd name="connsiteY102" fmla="*/ 240983 h 444259"/>
              <a:gd name="connsiteX103" fmla="*/ 361950 w 490623"/>
              <a:gd name="connsiteY103" fmla="*/ 266700 h 444259"/>
              <a:gd name="connsiteX104" fmla="*/ 350520 w 490623"/>
              <a:gd name="connsiteY104" fmla="*/ 303848 h 444259"/>
              <a:gd name="connsiteX105" fmla="*/ 330518 w 490623"/>
              <a:gd name="connsiteY105" fmla="*/ 335280 h 444259"/>
              <a:gd name="connsiteX106" fmla="*/ 304800 w 490623"/>
              <a:gd name="connsiteY106" fmla="*/ 360045 h 444259"/>
              <a:gd name="connsiteX107" fmla="*/ 282893 w 490623"/>
              <a:gd name="connsiteY107" fmla="*/ 377190 h 444259"/>
              <a:gd name="connsiteX108" fmla="*/ 248603 w 490623"/>
              <a:gd name="connsiteY108" fmla="*/ 368618 h 444259"/>
              <a:gd name="connsiteX109" fmla="*/ 222885 w 490623"/>
              <a:gd name="connsiteY109" fmla="*/ 355283 h 444259"/>
              <a:gd name="connsiteX110" fmla="*/ 204788 w 490623"/>
              <a:gd name="connsiteY110" fmla="*/ 339090 h 444259"/>
              <a:gd name="connsiteX111" fmla="*/ 194310 w 490623"/>
              <a:gd name="connsiteY111" fmla="*/ 323850 h 444259"/>
              <a:gd name="connsiteX112" fmla="*/ 190500 w 490623"/>
              <a:gd name="connsiteY112" fmla="*/ 310515 h 444259"/>
              <a:gd name="connsiteX113" fmla="*/ 190500 w 490623"/>
              <a:gd name="connsiteY113" fmla="*/ 298133 h 444259"/>
              <a:gd name="connsiteX114" fmla="*/ 192405 w 490623"/>
              <a:gd name="connsiteY114" fmla="*/ 290513 h 444259"/>
              <a:gd name="connsiteX115" fmla="*/ 195263 w 490623"/>
              <a:gd name="connsiteY115" fmla="*/ 282893 h 444259"/>
              <a:gd name="connsiteX116" fmla="*/ 212408 w 490623"/>
              <a:gd name="connsiteY116" fmla="*/ 257175 h 444259"/>
              <a:gd name="connsiteX117" fmla="*/ 236220 w 490623"/>
              <a:gd name="connsiteY117" fmla="*/ 235268 h 444259"/>
              <a:gd name="connsiteX118" fmla="*/ 265748 w 490623"/>
              <a:gd name="connsiteY118" fmla="*/ 220028 h 444259"/>
              <a:gd name="connsiteX119" fmla="*/ 296228 w 490623"/>
              <a:gd name="connsiteY119" fmla="*/ 212408 h 444259"/>
              <a:gd name="connsiteX120" fmla="*/ 320993 w 490623"/>
              <a:gd name="connsiteY120" fmla="*/ 210503 h 444259"/>
              <a:gd name="connsiteX121" fmla="*/ 320993 w 490623"/>
              <a:gd name="connsiteY121" fmla="*/ 210503 h 444259"/>
              <a:gd name="connsiteX122" fmla="*/ 320993 w 490623"/>
              <a:gd name="connsiteY122" fmla="*/ 210503 h 444259"/>
              <a:gd name="connsiteX123" fmla="*/ 321945 w 490623"/>
              <a:gd name="connsiteY123" fmla="*/ 210503 h 444259"/>
              <a:gd name="connsiteX124" fmla="*/ 321945 w 490623"/>
              <a:gd name="connsiteY124" fmla="*/ 210503 h 444259"/>
              <a:gd name="connsiteX125" fmla="*/ 321945 w 490623"/>
              <a:gd name="connsiteY125" fmla="*/ 210503 h 444259"/>
              <a:gd name="connsiteX126" fmla="*/ 321945 w 490623"/>
              <a:gd name="connsiteY126" fmla="*/ 210503 h 444259"/>
              <a:gd name="connsiteX127" fmla="*/ 321945 w 490623"/>
              <a:gd name="connsiteY127" fmla="*/ 210503 h 444259"/>
              <a:gd name="connsiteX128" fmla="*/ 195263 w 490623"/>
              <a:gd name="connsiteY128" fmla="*/ 322898 h 444259"/>
              <a:gd name="connsiteX129" fmla="*/ 195263 w 490623"/>
              <a:gd name="connsiteY129" fmla="*/ 322898 h 444259"/>
              <a:gd name="connsiteX130" fmla="*/ 195263 w 490623"/>
              <a:gd name="connsiteY130" fmla="*/ 322898 h 444259"/>
              <a:gd name="connsiteX131" fmla="*/ 195263 w 490623"/>
              <a:gd name="connsiteY131" fmla="*/ 322898 h 444259"/>
              <a:gd name="connsiteX132" fmla="*/ 195263 w 490623"/>
              <a:gd name="connsiteY132" fmla="*/ 322898 h 444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490623" h="444259">
                <a:moveTo>
                  <a:pt x="200025" y="0"/>
                </a:moveTo>
                <a:cubicBezTo>
                  <a:pt x="197168" y="0"/>
                  <a:pt x="195263" y="0"/>
                  <a:pt x="192405" y="953"/>
                </a:cubicBezTo>
                <a:cubicBezTo>
                  <a:pt x="186690" y="1905"/>
                  <a:pt x="180975" y="2858"/>
                  <a:pt x="175260" y="3810"/>
                </a:cubicBezTo>
                <a:cubicBezTo>
                  <a:pt x="164783" y="6668"/>
                  <a:pt x="154305" y="10478"/>
                  <a:pt x="144780" y="15240"/>
                </a:cubicBezTo>
                <a:cubicBezTo>
                  <a:pt x="135255" y="20003"/>
                  <a:pt x="126683" y="26670"/>
                  <a:pt x="118110" y="33338"/>
                </a:cubicBezTo>
                <a:cubicBezTo>
                  <a:pt x="109538" y="40005"/>
                  <a:pt x="101918" y="47625"/>
                  <a:pt x="95250" y="55245"/>
                </a:cubicBezTo>
                <a:cubicBezTo>
                  <a:pt x="64770" y="86678"/>
                  <a:pt x="42863" y="123825"/>
                  <a:pt x="26670" y="162878"/>
                </a:cubicBezTo>
                <a:cubicBezTo>
                  <a:pt x="18098" y="182880"/>
                  <a:pt x="12383" y="202883"/>
                  <a:pt x="6668" y="222885"/>
                </a:cubicBezTo>
                <a:cubicBezTo>
                  <a:pt x="3810" y="233363"/>
                  <a:pt x="2858" y="243840"/>
                  <a:pt x="953" y="254318"/>
                </a:cubicBezTo>
                <a:cubicBezTo>
                  <a:pt x="0" y="265748"/>
                  <a:pt x="0" y="277178"/>
                  <a:pt x="0" y="287655"/>
                </a:cubicBezTo>
                <a:cubicBezTo>
                  <a:pt x="953" y="308610"/>
                  <a:pt x="4763" y="329565"/>
                  <a:pt x="12383" y="348615"/>
                </a:cubicBezTo>
                <a:cubicBezTo>
                  <a:pt x="16193" y="358140"/>
                  <a:pt x="20955" y="367665"/>
                  <a:pt x="25718" y="377190"/>
                </a:cubicBezTo>
                <a:cubicBezTo>
                  <a:pt x="31433" y="385763"/>
                  <a:pt x="38100" y="394335"/>
                  <a:pt x="45720" y="401955"/>
                </a:cubicBezTo>
                <a:cubicBezTo>
                  <a:pt x="53340" y="409575"/>
                  <a:pt x="61913" y="416243"/>
                  <a:pt x="71438" y="421958"/>
                </a:cubicBezTo>
                <a:cubicBezTo>
                  <a:pt x="76200" y="424815"/>
                  <a:pt x="80010" y="427673"/>
                  <a:pt x="84773" y="430530"/>
                </a:cubicBezTo>
                <a:cubicBezTo>
                  <a:pt x="89535" y="433388"/>
                  <a:pt x="95250" y="435293"/>
                  <a:pt x="100013" y="437198"/>
                </a:cubicBezTo>
                <a:cubicBezTo>
                  <a:pt x="110490" y="441008"/>
                  <a:pt x="121920" y="442913"/>
                  <a:pt x="133350" y="443865"/>
                </a:cubicBezTo>
                <a:cubicBezTo>
                  <a:pt x="144780" y="444818"/>
                  <a:pt x="157163" y="443865"/>
                  <a:pt x="168593" y="442913"/>
                </a:cubicBezTo>
                <a:cubicBezTo>
                  <a:pt x="191453" y="440055"/>
                  <a:pt x="213360" y="433388"/>
                  <a:pt x="234315" y="423863"/>
                </a:cubicBezTo>
                <a:cubicBezTo>
                  <a:pt x="253365" y="415290"/>
                  <a:pt x="271463" y="403860"/>
                  <a:pt x="287655" y="392430"/>
                </a:cubicBezTo>
                <a:cubicBezTo>
                  <a:pt x="297180" y="393383"/>
                  <a:pt x="306705" y="393383"/>
                  <a:pt x="316230" y="393383"/>
                </a:cubicBezTo>
                <a:cubicBezTo>
                  <a:pt x="327660" y="393383"/>
                  <a:pt x="339090" y="391478"/>
                  <a:pt x="350520" y="390525"/>
                </a:cubicBezTo>
                <a:cubicBezTo>
                  <a:pt x="361950" y="388620"/>
                  <a:pt x="372428" y="386715"/>
                  <a:pt x="383858" y="384810"/>
                </a:cubicBezTo>
                <a:cubicBezTo>
                  <a:pt x="405765" y="380048"/>
                  <a:pt x="427673" y="371475"/>
                  <a:pt x="447675" y="360998"/>
                </a:cubicBezTo>
                <a:cubicBezTo>
                  <a:pt x="456248" y="356235"/>
                  <a:pt x="463868" y="351473"/>
                  <a:pt x="471488" y="345758"/>
                </a:cubicBezTo>
                <a:cubicBezTo>
                  <a:pt x="474345" y="343853"/>
                  <a:pt x="477203" y="340995"/>
                  <a:pt x="480060" y="339090"/>
                </a:cubicBezTo>
                <a:cubicBezTo>
                  <a:pt x="483870" y="336233"/>
                  <a:pt x="486728" y="332423"/>
                  <a:pt x="489585" y="328613"/>
                </a:cubicBezTo>
                <a:cubicBezTo>
                  <a:pt x="491490" y="326708"/>
                  <a:pt x="490538" y="323850"/>
                  <a:pt x="488633" y="322898"/>
                </a:cubicBezTo>
                <a:cubicBezTo>
                  <a:pt x="486728" y="320993"/>
                  <a:pt x="483870" y="320993"/>
                  <a:pt x="481965" y="321945"/>
                </a:cubicBezTo>
                <a:cubicBezTo>
                  <a:pt x="480060" y="322898"/>
                  <a:pt x="478155" y="323850"/>
                  <a:pt x="475298" y="325755"/>
                </a:cubicBezTo>
                <a:cubicBezTo>
                  <a:pt x="474345" y="326708"/>
                  <a:pt x="472440" y="327660"/>
                  <a:pt x="471488" y="328613"/>
                </a:cubicBezTo>
                <a:cubicBezTo>
                  <a:pt x="468630" y="330518"/>
                  <a:pt x="466725" y="332423"/>
                  <a:pt x="463868" y="334328"/>
                </a:cubicBezTo>
                <a:cubicBezTo>
                  <a:pt x="461010" y="336233"/>
                  <a:pt x="459105" y="338138"/>
                  <a:pt x="456248" y="340043"/>
                </a:cubicBezTo>
                <a:cubicBezTo>
                  <a:pt x="452438" y="342900"/>
                  <a:pt x="448628" y="344805"/>
                  <a:pt x="444818" y="347663"/>
                </a:cubicBezTo>
                <a:cubicBezTo>
                  <a:pt x="434340" y="354330"/>
                  <a:pt x="423863" y="359093"/>
                  <a:pt x="412433" y="363855"/>
                </a:cubicBezTo>
                <a:cubicBezTo>
                  <a:pt x="390525" y="372428"/>
                  <a:pt x="366713" y="377190"/>
                  <a:pt x="342900" y="380048"/>
                </a:cubicBezTo>
                <a:cubicBezTo>
                  <a:pt x="329565" y="381953"/>
                  <a:pt x="315278" y="382905"/>
                  <a:pt x="301943" y="381953"/>
                </a:cubicBezTo>
                <a:cubicBezTo>
                  <a:pt x="306705" y="378143"/>
                  <a:pt x="310515" y="375285"/>
                  <a:pt x="315278" y="371475"/>
                </a:cubicBezTo>
                <a:cubicBezTo>
                  <a:pt x="322898" y="364808"/>
                  <a:pt x="331470" y="357188"/>
                  <a:pt x="338138" y="349568"/>
                </a:cubicBezTo>
                <a:cubicBezTo>
                  <a:pt x="344805" y="341948"/>
                  <a:pt x="351473" y="333375"/>
                  <a:pt x="357188" y="324803"/>
                </a:cubicBezTo>
                <a:cubicBezTo>
                  <a:pt x="362903" y="316230"/>
                  <a:pt x="366713" y="305753"/>
                  <a:pt x="370523" y="296228"/>
                </a:cubicBezTo>
                <a:cubicBezTo>
                  <a:pt x="374333" y="285750"/>
                  <a:pt x="376238" y="275273"/>
                  <a:pt x="378143" y="264795"/>
                </a:cubicBezTo>
                <a:cubicBezTo>
                  <a:pt x="379095" y="254318"/>
                  <a:pt x="380048" y="243840"/>
                  <a:pt x="377190" y="233363"/>
                </a:cubicBezTo>
                <a:cubicBezTo>
                  <a:pt x="375285" y="228600"/>
                  <a:pt x="373380" y="223838"/>
                  <a:pt x="370523" y="220028"/>
                </a:cubicBezTo>
                <a:cubicBezTo>
                  <a:pt x="366713" y="215265"/>
                  <a:pt x="361950" y="211455"/>
                  <a:pt x="357188" y="208598"/>
                </a:cubicBezTo>
                <a:cubicBezTo>
                  <a:pt x="353378" y="205740"/>
                  <a:pt x="347663" y="203835"/>
                  <a:pt x="342900" y="201930"/>
                </a:cubicBezTo>
                <a:cubicBezTo>
                  <a:pt x="337185" y="200025"/>
                  <a:pt x="332423" y="199073"/>
                  <a:pt x="326708" y="198120"/>
                </a:cubicBezTo>
                <a:cubicBezTo>
                  <a:pt x="303848" y="195263"/>
                  <a:pt x="280035" y="199073"/>
                  <a:pt x="259080" y="207645"/>
                </a:cubicBezTo>
                <a:cubicBezTo>
                  <a:pt x="249555" y="211455"/>
                  <a:pt x="240030" y="216218"/>
                  <a:pt x="231458" y="221933"/>
                </a:cubicBezTo>
                <a:cubicBezTo>
                  <a:pt x="222885" y="227648"/>
                  <a:pt x="214313" y="234315"/>
                  <a:pt x="207645" y="241935"/>
                </a:cubicBezTo>
                <a:cubicBezTo>
                  <a:pt x="200025" y="249555"/>
                  <a:pt x="193358" y="258128"/>
                  <a:pt x="188595" y="266700"/>
                </a:cubicBezTo>
                <a:cubicBezTo>
                  <a:pt x="185738" y="271463"/>
                  <a:pt x="183833" y="275273"/>
                  <a:pt x="181928" y="280035"/>
                </a:cubicBezTo>
                <a:cubicBezTo>
                  <a:pt x="180023" y="284798"/>
                  <a:pt x="178118" y="289560"/>
                  <a:pt x="177165" y="294323"/>
                </a:cubicBezTo>
                <a:cubicBezTo>
                  <a:pt x="176213" y="299085"/>
                  <a:pt x="175260" y="304800"/>
                  <a:pt x="176213" y="309563"/>
                </a:cubicBezTo>
                <a:cubicBezTo>
                  <a:pt x="176213" y="315278"/>
                  <a:pt x="178118" y="320040"/>
                  <a:pt x="179070" y="324803"/>
                </a:cubicBezTo>
                <a:cubicBezTo>
                  <a:pt x="182880" y="334328"/>
                  <a:pt x="188595" y="343853"/>
                  <a:pt x="195263" y="351473"/>
                </a:cubicBezTo>
                <a:cubicBezTo>
                  <a:pt x="201930" y="359093"/>
                  <a:pt x="210503" y="365760"/>
                  <a:pt x="220028" y="371475"/>
                </a:cubicBezTo>
                <a:cubicBezTo>
                  <a:pt x="228600" y="377190"/>
                  <a:pt x="239078" y="381000"/>
                  <a:pt x="249555" y="384810"/>
                </a:cubicBezTo>
                <a:cubicBezTo>
                  <a:pt x="256223" y="386715"/>
                  <a:pt x="262890" y="388620"/>
                  <a:pt x="270510" y="390525"/>
                </a:cubicBezTo>
                <a:cubicBezTo>
                  <a:pt x="253365" y="401955"/>
                  <a:pt x="234315" y="412433"/>
                  <a:pt x="215265" y="420053"/>
                </a:cubicBezTo>
                <a:cubicBezTo>
                  <a:pt x="200025" y="425768"/>
                  <a:pt x="184785" y="429578"/>
                  <a:pt x="168593" y="432435"/>
                </a:cubicBezTo>
                <a:cubicBezTo>
                  <a:pt x="156210" y="434340"/>
                  <a:pt x="143828" y="434340"/>
                  <a:pt x="130493" y="432435"/>
                </a:cubicBezTo>
                <a:cubicBezTo>
                  <a:pt x="120968" y="431483"/>
                  <a:pt x="112395" y="429578"/>
                  <a:pt x="103823" y="425768"/>
                </a:cubicBezTo>
                <a:cubicBezTo>
                  <a:pt x="99060" y="423863"/>
                  <a:pt x="95250" y="421958"/>
                  <a:pt x="90488" y="419100"/>
                </a:cubicBezTo>
                <a:cubicBezTo>
                  <a:pt x="85725" y="416243"/>
                  <a:pt x="81915" y="413385"/>
                  <a:pt x="77153" y="410528"/>
                </a:cubicBezTo>
                <a:cubicBezTo>
                  <a:pt x="77153" y="410528"/>
                  <a:pt x="77153" y="410528"/>
                  <a:pt x="78105" y="410528"/>
                </a:cubicBezTo>
                <a:cubicBezTo>
                  <a:pt x="73343" y="406718"/>
                  <a:pt x="68580" y="403860"/>
                  <a:pt x="63818" y="399098"/>
                </a:cubicBezTo>
                <a:cubicBezTo>
                  <a:pt x="59055" y="395288"/>
                  <a:pt x="55245" y="390525"/>
                  <a:pt x="51435" y="386715"/>
                </a:cubicBezTo>
                <a:cubicBezTo>
                  <a:pt x="43815" y="377190"/>
                  <a:pt x="37148" y="367665"/>
                  <a:pt x="32385" y="356235"/>
                </a:cubicBezTo>
                <a:cubicBezTo>
                  <a:pt x="24765" y="340043"/>
                  <a:pt x="20003" y="322898"/>
                  <a:pt x="18098" y="305753"/>
                </a:cubicBezTo>
                <a:cubicBezTo>
                  <a:pt x="17145" y="296228"/>
                  <a:pt x="16193" y="286703"/>
                  <a:pt x="16193" y="277178"/>
                </a:cubicBezTo>
                <a:cubicBezTo>
                  <a:pt x="16193" y="267653"/>
                  <a:pt x="17145" y="258128"/>
                  <a:pt x="18098" y="249555"/>
                </a:cubicBezTo>
                <a:cubicBezTo>
                  <a:pt x="22860" y="216218"/>
                  <a:pt x="33338" y="182880"/>
                  <a:pt x="47625" y="152400"/>
                </a:cubicBezTo>
                <a:cubicBezTo>
                  <a:pt x="60008" y="125730"/>
                  <a:pt x="76200" y="100013"/>
                  <a:pt x="96203" y="76200"/>
                </a:cubicBezTo>
                <a:cubicBezTo>
                  <a:pt x="108585" y="60960"/>
                  <a:pt x="122873" y="46673"/>
                  <a:pt x="139065" y="35243"/>
                </a:cubicBezTo>
                <a:cubicBezTo>
                  <a:pt x="143828" y="27623"/>
                  <a:pt x="153353" y="22860"/>
                  <a:pt x="161925" y="19050"/>
                </a:cubicBezTo>
                <a:cubicBezTo>
                  <a:pt x="171450" y="15240"/>
                  <a:pt x="180975" y="13335"/>
                  <a:pt x="190500" y="12383"/>
                </a:cubicBezTo>
                <a:cubicBezTo>
                  <a:pt x="196215" y="11430"/>
                  <a:pt x="200978" y="11430"/>
                  <a:pt x="206693" y="11430"/>
                </a:cubicBezTo>
                <a:cubicBezTo>
                  <a:pt x="208598" y="11430"/>
                  <a:pt x="210503" y="11430"/>
                  <a:pt x="212408" y="9525"/>
                </a:cubicBezTo>
                <a:cubicBezTo>
                  <a:pt x="212408" y="9525"/>
                  <a:pt x="212408" y="9525"/>
                  <a:pt x="212408" y="9525"/>
                </a:cubicBezTo>
                <a:cubicBezTo>
                  <a:pt x="214313" y="8573"/>
                  <a:pt x="214313" y="5715"/>
                  <a:pt x="214313" y="3810"/>
                </a:cubicBezTo>
                <a:cubicBezTo>
                  <a:pt x="214313" y="2858"/>
                  <a:pt x="213360" y="1905"/>
                  <a:pt x="212408" y="953"/>
                </a:cubicBezTo>
                <a:cubicBezTo>
                  <a:pt x="210503" y="953"/>
                  <a:pt x="209550" y="0"/>
                  <a:pt x="207645" y="0"/>
                </a:cubicBezTo>
                <a:cubicBezTo>
                  <a:pt x="205740" y="0"/>
                  <a:pt x="203835" y="0"/>
                  <a:pt x="201930" y="0"/>
                </a:cubicBezTo>
                <a:cubicBezTo>
                  <a:pt x="200978" y="0"/>
                  <a:pt x="200978" y="0"/>
                  <a:pt x="200025" y="0"/>
                </a:cubicBezTo>
                <a:lnTo>
                  <a:pt x="200025" y="0"/>
                </a:lnTo>
                <a:lnTo>
                  <a:pt x="200025" y="0"/>
                </a:lnTo>
                <a:close/>
                <a:moveTo>
                  <a:pt x="161925" y="19050"/>
                </a:moveTo>
                <a:cubicBezTo>
                  <a:pt x="160973" y="19050"/>
                  <a:pt x="160973" y="20003"/>
                  <a:pt x="161925" y="19050"/>
                </a:cubicBezTo>
                <a:cubicBezTo>
                  <a:pt x="160973" y="20003"/>
                  <a:pt x="160973" y="19050"/>
                  <a:pt x="161925" y="19050"/>
                </a:cubicBezTo>
                <a:lnTo>
                  <a:pt x="161925" y="19050"/>
                </a:lnTo>
                <a:lnTo>
                  <a:pt x="161925" y="19050"/>
                </a:lnTo>
                <a:close/>
                <a:moveTo>
                  <a:pt x="94298" y="73343"/>
                </a:moveTo>
                <a:cubicBezTo>
                  <a:pt x="94298" y="73343"/>
                  <a:pt x="93345" y="73343"/>
                  <a:pt x="94298" y="73343"/>
                </a:cubicBezTo>
                <a:cubicBezTo>
                  <a:pt x="93345" y="73343"/>
                  <a:pt x="94298" y="73343"/>
                  <a:pt x="94298" y="73343"/>
                </a:cubicBezTo>
                <a:lnTo>
                  <a:pt x="94298" y="73343"/>
                </a:lnTo>
                <a:lnTo>
                  <a:pt x="94298" y="73343"/>
                </a:lnTo>
                <a:close/>
                <a:moveTo>
                  <a:pt x="320993" y="210503"/>
                </a:moveTo>
                <a:cubicBezTo>
                  <a:pt x="326708" y="211455"/>
                  <a:pt x="333375" y="212408"/>
                  <a:pt x="339090" y="215265"/>
                </a:cubicBezTo>
                <a:cubicBezTo>
                  <a:pt x="342900" y="217170"/>
                  <a:pt x="345758" y="218123"/>
                  <a:pt x="349568" y="220980"/>
                </a:cubicBezTo>
                <a:cubicBezTo>
                  <a:pt x="351473" y="222885"/>
                  <a:pt x="354330" y="224790"/>
                  <a:pt x="356235" y="226695"/>
                </a:cubicBezTo>
                <a:cubicBezTo>
                  <a:pt x="358140" y="228600"/>
                  <a:pt x="359093" y="230505"/>
                  <a:pt x="360045" y="232410"/>
                </a:cubicBezTo>
                <a:cubicBezTo>
                  <a:pt x="360998" y="235268"/>
                  <a:pt x="361950" y="238125"/>
                  <a:pt x="362903" y="240983"/>
                </a:cubicBezTo>
                <a:cubicBezTo>
                  <a:pt x="363855" y="249555"/>
                  <a:pt x="363855" y="258128"/>
                  <a:pt x="361950" y="266700"/>
                </a:cubicBezTo>
                <a:cubicBezTo>
                  <a:pt x="360045" y="279083"/>
                  <a:pt x="356235" y="291465"/>
                  <a:pt x="350520" y="303848"/>
                </a:cubicBezTo>
                <a:cubicBezTo>
                  <a:pt x="344805" y="315278"/>
                  <a:pt x="338138" y="325755"/>
                  <a:pt x="330518" y="335280"/>
                </a:cubicBezTo>
                <a:cubicBezTo>
                  <a:pt x="322898" y="343853"/>
                  <a:pt x="314325" y="352425"/>
                  <a:pt x="304800" y="360045"/>
                </a:cubicBezTo>
                <a:cubicBezTo>
                  <a:pt x="298133" y="365760"/>
                  <a:pt x="290513" y="372428"/>
                  <a:pt x="282893" y="377190"/>
                </a:cubicBezTo>
                <a:cubicBezTo>
                  <a:pt x="270510" y="375285"/>
                  <a:pt x="259080" y="372428"/>
                  <a:pt x="248603" y="368618"/>
                </a:cubicBezTo>
                <a:cubicBezTo>
                  <a:pt x="239078" y="364808"/>
                  <a:pt x="230505" y="360045"/>
                  <a:pt x="222885" y="355283"/>
                </a:cubicBezTo>
                <a:cubicBezTo>
                  <a:pt x="216218" y="350520"/>
                  <a:pt x="210503" y="344805"/>
                  <a:pt x="204788" y="339090"/>
                </a:cubicBezTo>
                <a:cubicBezTo>
                  <a:pt x="200978" y="334328"/>
                  <a:pt x="197168" y="328613"/>
                  <a:pt x="194310" y="323850"/>
                </a:cubicBezTo>
                <a:cubicBezTo>
                  <a:pt x="192405" y="320040"/>
                  <a:pt x="191453" y="315278"/>
                  <a:pt x="190500" y="310515"/>
                </a:cubicBezTo>
                <a:cubicBezTo>
                  <a:pt x="190500" y="306705"/>
                  <a:pt x="190500" y="302895"/>
                  <a:pt x="190500" y="298133"/>
                </a:cubicBezTo>
                <a:cubicBezTo>
                  <a:pt x="190500" y="295275"/>
                  <a:pt x="191453" y="292418"/>
                  <a:pt x="192405" y="290513"/>
                </a:cubicBezTo>
                <a:cubicBezTo>
                  <a:pt x="193358" y="287655"/>
                  <a:pt x="194310" y="285750"/>
                  <a:pt x="195263" y="282893"/>
                </a:cubicBezTo>
                <a:cubicBezTo>
                  <a:pt x="200025" y="273368"/>
                  <a:pt x="205740" y="264795"/>
                  <a:pt x="212408" y="257175"/>
                </a:cubicBezTo>
                <a:cubicBezTo>
                  <a:pt x="219075" y="248603"/>
                  <a:pt x="227648" y="241935"/>
                  <a:pt x="236220" y="235268"/>
                </a:cubicBezTo>
                <a:cubicBezTo>
                  <a:pt x="244793" y="228600"/>
                  <a:pt x="255270" y="223838"/>
                  <a:pt x="265748" y="220028"/>
                </a:cubicBezTo>
                <a:cubicBezTo>
                  <a:pt x="275273" y="216218"/>
                  <a:pt x="285750" y="213360"/>
                  <a:pt x="296228" y="212408"/>
                </a:cubicBezTo>
                <a:cubicBezTo>
                  <a:pt x="304800" y="209550"/>
                  <a:pt x="313373" y="209550"/>
                  <a:pt x="320993" y="210503"/>
                </a:cubicBezTo>
                <a:lnTo>
                  <a:pt x="320993" y="210503"/>
                </a:lnTo>
                <a:lnTo>
                  <a:pt x="320993" y="210503"/>
                </a:lnTo>
                <a:close/>
                <a:moveTo>
                  <a:pt x="321945" y="210503"/>
                </a:moveTo>
                <a:cubicBezTo>
                  <a:pt x="322898" y="210503"/>
                  <a:pt x="322898" y="210503"/>
                  <a:pt x="321945" y="210503"/>
                </a:cubicBezTo>
                <a:cubicBezTo>
                  <a:pt x="322898" y="210503"/>
                  <a:pt x="322898" y="210503"/>
                  <a:pt x="321945" y="210503"/>
                </a:cubicBezTo>
                <a:lnTo>
                  <a:pt x="321945" y="210503"/>
                </a:lnTo>
                <a:lnTo>
                  <a:pt x="321945" y="210503"/>
                </a:lnTo>
                <a:close/>
                <a:moveTo>
                  <a:pt x="195263" y="322898"/>
                </a:moveTo>
                <a:cubicBezTo>
                  <a:pt x="195263" y="323850"/>
                  <a:pt x="195263" y="323850"/>
                  <a:pt x="195263" y="322898"/>
                </a:cubicBezTo>
                <a:cubicBezTo>
                  <a:pt x="195263" y="323850"/>
                  <a:pt x="195263" y="323850"/>
                  <a:pt x="195263" y="322898"/>
                </a:cubicBezTo>
                <a:lnTo>
                  <a:pt x="195263" y="322898"/>
                </a:lnTo>
                <a:lnTo>
                  <a:pt x="195263" y="322898"/>
                </a:ln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sp>
        <p:nvSpPr>
          <p:cNvPr id="159" name="TextBox 158">
            <a:extLst>
              <a:ext uri="{FF2B5EF4-FFF2-40B4-BE49-F238E27FC236}">
                <a16:creationId xmlns:a16="http://schemas.microsoft.com/office/drawing/2014/main" id="{F10DBC71-8E8C-9DCF-5ECA-DC8A5C3A3403}"/>
              </a:ext>
            </a:extLst>
          </p:cNvPr>
          <p:cNvSpPr txBox="1"/>
          <p:nvPr/>
        </p:nvSpPr>
        <p:spPr>
          <a:xfrm>
            <a:off x="1229103" y="2321005"/>
            <a:ext cx="4424361" cy="22159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3800" b="1" spc="-150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Create</a:t>
            </a:r>
            <a:endParaRPr lang="en-US" sz="13800" b="1" spc="-150" dirty="0">
              <a:solidFill>
                <a:schemeClr val="tx1">
                  <a:lumMod val="95000"/>
                  <a:lumOff val="5000"/>
                </a:schemeClr>
              </a:solidFill>
              <a:latin typeface="+mj-lt"/>
              <a:cs typeface="Sora ExtraBold" pitchFamily="2" charset="0"/>
            </a:endParaRPr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0182A909-B3ED-13A7-D384-4307EC0A7DCA}"/>
              </a:ext>
            </a:extLst>
          </p:cNvPr>
          <p:cNvSpPr txBox="1"/>
          <p:nvPr/>
        </p:nvSpPr>
        <p:spPr>
          <a:xfrm>
            <a:off x="2916616" y="4041980"/>
            <a:ext cx="273684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rPr>
              <a:t>2023 project</a:t>
            </a:r>
          </a:p>
        </p:txBody>
      </p:sp>
      <p:pic>
        <p:nvPicPr>
          <p:cNvPr id="161" name="Graphic 160">
            <a:extLst>
              <a:ext uri="{FF2B5EF4-FFF2-40B4-BE49-F238E27FC236}">
                <a16:creationId xmlns:a16="http://schemas.microsoft.com/office/drawing/2014/main" id="{9E3CB9E0-3262-A547-CA99-D21D4ACB06D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308399" y="4202941"/>
            <a:ext cx="1528922" cy="78332"/>
          </a:xfrm>
          <a:prstGeom prst="rect">
            <a:avLst/>
          </a:prstGeom>
        </p:spPr>
      </p:pic>
      <p:grpSp>
        <p:nvGrpSpPr>
          <p:cNvPr id="12" name="Group 11">
            <a:extLst>
              <a:ext uri="{FF2B5EF4-FFF2-40B4-BE49-F238E27FC236}">
                <a16:creationId xmlns:a16="http://schemas.microsoft.com/office/drawing/2014/main" id="{05E52D23-759D-483F-E96C-00319D31A4A5}"/>
              </a:ext>
            </a:extLst>
          </p:cNvPr>
          <p:cNvGrpSpPr/>
          <p:nvPr/>
        </p:nvGrpSpPr>
        <p:grpSpPr>
          <a:xfrm>
            <a:off x="4750804" y="0"/>
            <a:ext cx="3714750" cy="2299808"/>
            <a:chOff x="4750804" y="0"/>
            <a:chExt cx="3714750" cy="2299808"/>
          </a:xfrm>
        </p:grpSpPr>
        <p:pic>
          <p:nvPicPr>
            <p:cNvPr id="122" name="Graphic 121">
              <a:extLst>
                <a:ext uri="{FF2B5EF4-FFF2-40B4-BE49-F238E27FC236}">
                  <a16:creationId xmlns:a16="http://schemas.microsoft.com/office/drawing/2014/main" id="{7A005DFA-8F51-B785-1534-EA9120F8847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4750804" y="0"/>
              <a:ext cx="3714750" cy="2299808"/>
            </a:xfrm>
            <a:prstGeom prst="rect">
              <a:avLst/>
            </a:prstGeom>
          </p:spPr>
        </p:pic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C9552986-4775-0A42-8652-06EAB3F9E30E}"/>
                </a:ext>
              </a:extLst>
            </p:cNvPr>
            <p:cNvSpPr txBox="1"/>
            <p:nvPr/>
          </p:nvSpPr>
          <p:spPr>
            <a:xfrm>
              <a:off x="5052384" y="1121318"/>
              <a:ext cx="3227535" cy="64876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algn="ctr">
                <a:defRPr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+mj-lt"/>
                  <a:cs typeface="Sora ExtraBold" pitchFamily="2" charset="0"/>
                </a:defRPr>
              </a:lvl1pPr>
            </a:lstStyle>
            <a:p>
              <a:pPr algn="l">
                <a:lnSpc>
                  <a:spcPct val="120000"/>
                </a:lnSpc>
              </a:pPr>
              <a:r>
                <a:rPr lang="en-US" sz="1600" b="0" dirty="0"/>
                <a:t>Lorem ipsum dolor sit amet, consectetuer adipiscing elit. Maecenas</a:t>
              </a:r>
            </a:p>
          </p:txBody>
        </p:sp>
        <p:pic>
          <p:nvPicPr>
            <p:cNvPr id="2" name="Graphic 1">
              <a:extLst>
                <a:ext uri="{FF2B5EF4-FFF2-40B4-BE49-F238E27FC236}">
                  <a16:creationId xmlns:a16="http://schemas.microsoft.com/office/drawing/2014/main" id="{7697E671-FC61-2375-DD6A-A79792FB3F4B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5177976" y="664883"/>
              <a:ext cx="399288" cy="351914"/>
            </a:xfrm>
            <a:prstGeom prst="rect">
              <a:avLst/>
            </a:prstGeom>
          </p:spPr>
        </p:pic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F667FA4E-1C3C-B8DA-7C3E-061A6A7D6CA7}"/>
              </a:ext>
            </a:extLst>
          </p:cNvPr>
          <p:cNvGrpSpPr/>
          <p:nvPr/>
        </p:nvGrpSpPr>
        <p:grpSpPr>
          <a:xfrm>
            <a:off x="6254240" y="2279096"/>
            <a:ext cx="3714750" cy="2299808"/>
            <a:chOff x="6254240" y="2279096"/>
            <a:chExt cx="3714750" cy="2299808"/>
          </a:xfrm>
        </p:grpSpPr>
        <p:pic>
          <p:nvPicPr>
            <p:cNvPr id="125" name="Graphic 124">
              <a:extLst>
                <a:ext uri="{FF2B5EF4-FFF2-40B4-BE49-F238E27FC236}">
                  <a16:creationId xmlns:a16="http://schemas.microsoft.com/office/drawing/2014/main" id="{D9D48DCE-2EC8-AC58-2CB1-879F2C131A6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6254240" y="2279096"/>
              <a:ext cx="3714750" cy="2299808"/>
            </a:xfrm>
            <a:prstGeom prst="rect">
              <a:avLst/>
            </a:prstGeom>
          </p:spPr>
        </p:pic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BFB5D828-DC8D-993A-C6FA-F86EBCE26B1E}"/>
                </a:ext>
              </a:extLst>
            </p:cNvPr>
            <p:cNvSpPr txBox="1"/>
            <p:nvPr/>
          </p:nvSpPr>
          <p:spPr>
            <a:xfrm>
              <a:off x="6555820" y="3400414"/>
              <a:ext cx="3227535" cy="66608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>
                <a:lnSpc>
                  <a:spcPct val="120000"/>
                </a:lnSpc>
                <a:defRPr sz="1600" b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j-lt"/>
                  <a:cs typeface="Sora ExtraBold" pitchFamily="2" charset="0"/>
                </a:defRPr>
              </a:lvl1pPr>
            </a:lstStyle>
            <a:p>
              <a:pPr algn="l">
                <a:lnSpc>
                  <a:spcPct val="120000"/>
                </a:lnSpc>
              </a:pPr>
              <a:r>
                <a:rPr lang="en-US" sz="1600" b="0" dirty="0"/>
                <a:t>Lorem ipsum dolor sit </a:t>
              </a:r>
              <a:r>
                <a:rPr lang="en-US" sz="1600" b="0" dirty="0" err="1"/>
                <a:t>amet</a:t>
              </a:r>
              <a:r>
                <a:rPr lang="en-US" sz="1600" b="0" dirty="0"/>
                <a:t>, </a:t>
              </a:r>
              <a:r>
                <a:rPr lang="en-US" sz="1600" b="0" dirty="0" err="1"/>
                <a:t>consectetuer</a:t>
              </a:r>
              <a:r>
                <a:rPr lang="en-US" sz="1600" b="0" dirty="0"/>
                <a:t> </a:t>
              </a:r>
              <a:r>
                <a:rPr lang="en-US" sz="1600" b="0" dirty="0" err="1"/>
                <a:t>adipiscing</a:t>
              </a:r>
              <a:r>
                <a:rPr lang="en-US" sz="1600" b="0" dirty="0"/>
                <a:t> </a:t>
              </a:r>
              <a:r>
                <a:rPr lang="en-US" sz="1600" b="0" dirty="0" err="1"/>
                <a:t>elit</a:t>
              </a:r>
              <a:r>
                <a:rPr lang="en-US" sz="1600" b="0" dirty="0"/>
                <a:t>. Maecenas</a:t>
              </a:r>
            </a:p>
          </p:txBody>
        </p:sp>
        <p:pic>
          <p:nvPicPr>
            <p:cNvPr id="3" name="Graphic 2">
              <a:extLst>
                <a:ext uri="{FF2B5EF4-FFF2-40B4-BE49-F238E27FC236}">
                  <a16:creationId xmlns:a16="http://schemas.microsoft.com/office/drawing/2014/main" id="{B1589878-D990-2B78-B2A2-BCA827D1AC3F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6666151" y="3023267"/>
              <a:ext cx="388402" cy="301446"/>
            </a:xfrm>
            <a:prstGeom prst="rect">
              <a:avLst/>
            </a:prstGeom>
          </p:spPr>
        </p:pic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CA602354-D777-17D7-AF27-1FED17A88FB9}"/>
              </a:ext>
            </a:extLst>
          </p:cNvPr>
          <p:cNvGrpSpPr/>
          <p:nvPr/>
        </p:nvGrpSpPr>
        <p:grpSpPr>
          <a:xfrm>
            <a:off x="7757677" y="4558192"/>
            <a:ext cx="3714750" cy="2299808"/>
            <a:chOff x="7757677" y="4558192"/>
            <a:chExt cx="3714750" cy="2299808"/>
          </a:xfrm>
        </p:grpSpPr>
        <p:pic>
          <p:nvPicPr>
            <p:cNvPr id="123" name="Graphic 122">
              <a:extLst>
                <a:ext uri="{FF2B5EF4-FFF2-40B4-BE49-F238E27FC236}">
                  <a16:creationId xmlns:a16="http://schemas.microsoft.com/office/drawing/2014/main" id="{D865CB95-25C1-C12A-9C75-C94B291009A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7757677" y="4558192"/>
              <a:ext cx="3714750" cy="2299808"/>
            </a:xfrm>
            <a:prstGeom prst="rect">
              <a:avLst/>
            </a:prstGeom>
          </p:spPr>
        </p:pic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09E3DE00-D52B-3E90-200B-A61FF4253D57}"/>
                </a:ext>
              </a:extLst>
            </p:cNvPr>
            <p:cNvSpPr txBox="1"/>
            <p:nvPr/>
          </p:nvSpPr>
          <p:spPr>
            <a:xfrm>
              <a:off x="8059257" y="5693318"/>
              <a:ext cx="3227535" cy="66608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algn="ctr">
                <a:defRPr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+mj-lt"/>
                  <a:cs typeface="Sora ExtraBold" pitchFamily="2" charset="0"/>
                </a:defRPr>
              </a:lvl1pPr>
            </a:lstStyle>
            <a:p>
              <a:pPr algn="l">
                <a:lnSpc>
                  <a:spcPct val="120000"/>
                </a:lnSpc>
              </a:pPr>
              <a:r>
                <a:rPr lang="en-US" sz="1600" b="0" dirty="0"/>
                <a:t>Lorem ipsum dolor sit </a:t>
              </a:r>
              <a:r>
                <a:rPr lang="en-US" sz="1600" b="0" dirty="0" err="1"/>
                <a:t>amet</a:t>
              </a:r>
              <a:r>
                <a:rPr lang="en-US" sz="1600" b="0" dirty="0"/>
                <a:t>, </a:t>
              </a:r>
              <a:r>
                <a:rPr lang="en-US" sz="1600" b="0" dirty="0" err="1"/>
                <a:t>consectetuer</a:t>
              </a:r>
              <a:r>
                <a:rPr lang="en-US" sz="1600" b="0" dirty="0"/>
                <a:t> </a:t>
              </a:r>
              <a:r>
                <a:rPr lang="en-US" sz="1600" b="0" dirty="0" err="1"/>
                <a:t>adipiscing</a:t>
              </a:r>
              <a:r>
                <a:rPr lang="en-US" sz="1600" b="0" dirty="0"/>
                <a:t> </a:t>
              </a:r>
              <a:r>
                <a:rPr lang="en-US" sz="1600" b="0" dirty="0" err="1"/>
                <a:t>elit</a:t>
              </a:r>
              <a:r>
                <a:rPr lang="en-US" sz="1600" b="0" dirty="0"/>
                <a:t>. Maecenas</a:t>
              </a:r>
            </a:p>
          </p:txBody>
        </p:sp>
        <p:pic>
          <p:nvPicPr>
            <p:cNvPr id="9" name="Graphic 8">
              <a:extLst>
                <a:ext uri="{FF2B5EF4-FFF2-40B4-BE49-F238E27FC236}">
                  <a16:creationId xmlns:a16="http://schemas.microsoft.com/office/drawing/2014/main" id="{C4DE9477-7DE9-7D82-A63C-F1D433835C3F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>
              <a:off x="8231076" y="5167100"/>
              <a:ext cx="234478" cy="407452"/>
            </a:xfrm>
            <a:prstGeom prst="rect">
              <a:avLst/>
            </a:prstGeom>
          </p:spPr>
        </p:pic>
      </p:grpSp>
      <p:grpSp>
        <p:nvGrpSpPr>
          <p:cNvPr id="163" name="Group 162">
            <a:extLst>
              <a:ext uri="{FF2B5EF4-FFF2-40B4-BE49-F238E27FC236}">
                <a16:creationId xmlns:a16="http://schemas.microsoft.com/office/drawing/2014/main" id="{EA2B8FA9-BB3F-9280-58EA-2CBA97935CA1}"/>
              </a:ext>
            </a:extLst>
          </p:cNvPr>
          <p:cNvGrpSpPr/>
          <p:nvPr/>
        </p:nvGrpSpPr>
        <p:grpSpPr>
          <a:xfrm>
            <a:off x="-5872315" y="-7410501"/>
            <a:ext cx="11445982" cy="12882864"/>
            <a:chOff x="-3040888" y="-3909469"/>
            <a:chExt cx="11445982" cy="12882864"/>
          </a:xfrm>
        </p:grpSpPr>
        <p:grpSp>
          <p:nvGrpSpPr>
            <p:cNvPr id="164" name="Group 163">
              <a:extLst>
                <a:ext uri="{FF2B5EF4-FFF2-40B4-BE49-F238E27FC236}">
                  <a16:creationId xmlns:a16="http://schemas.microsoft.com/office/drawing/2014/main" id="{A3D46798-3924-8097-2A4F-582EE73AB847}"/>
                </a:ext>
              </a:extLst>
            </p:cNvPr>
            <p:cNvGrpSpPr/>
            <p:nvPr/>
          </p:nvGrpSpPr>
          <p:grpSpPr>
            <a:xfrm>
              <a:off x="-3040888" y="2025338"/>
              <a:ext cx="5392838" cy="6948057"/>
              <a:chOff x="-1762152" y="2264500"/>
              <a:chExt cx="5392838" cy="6948057"/>
            </a:xfrm>
          </p:grpSpPr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6572A7DF-215C-B264-4BF4-88B4BF2A4BBE}"/>
                  </a:ext>
                </a:extLst>
              </p:cNvPr>
              <p:cNvSpPr/>
              <p:nvPr/>
            </p:nvSpPr>
            <p:spPr>
              <a:xfrm rot="17563001">
                <a:off x="-3069300" y="3614146"/>
                <a:ext cx="6905803" cy="4248456"/>
              </a:xfrm>
              <a:custGeom>
                <a:avLst/>
                <a:gdLst>
                  <a:gd name="connsiteX0" fmla="*/ 5498073 w 6905803"/>
                  <a:gd name="connsiteY0" fmla="*/ 3484249 h 4248456"/>
                  <a:gd name="connsiteX1" fmla="*/ 5593323 w 6905803"/>
                  <a:gd name="connsiteY1" fmla="*/ 3451481 h 4248456"/>
                  <a:gd name="connsiteX2" fmla="*/ 6239975 w 6905803"/>
                  <a:gd name="connsiteY2" fmla="*/ 3150397 h 4248456"/>
                  <a:gd name="connsiteX3" fmla="*/ 6622309 w 6905803"/>
                  <a:gd name="connsiteY3" fmla="*/ 3477105 h 4248456"/>
                  <a:gd name="connsiteX4" fmla="*/ 6904915 w 6905803"/>
                  <a:gd name="connsiteY4" fmla="*/ 3658080 h 4248456"/>
                  <a:gd name="connsiteX5" fmla="*/ 6583541 w 6905803"/>
                  <a:gd name="connsiteY5" fmla="*/ 4095372 h 4248456"/>
                  <a:gd name="connsiteX6" fmla="*/ 5595609 w 6905803"/>
                  <a:gd name="connsiteY6" fmla="*/ 4112327 h 4248456"/>
                  <a:gd name="connsiteX7" fmla="*/ 5365200 w 6905803"/>
                  <a:gd name="connsiteY7" fmla="*/ 4055177 h 4248456"/>
                  <a:gd name="connsiteX8" fmla="*/ 2223663 w 6905803"/>
                  <a:gd name="connsiteY8" fmla="*/ 4138521 h 4248456"/>
                  <a:gd name="connsiteX9" fmla="*/ 619653 w 6905803"/>
                  <a:gd name="connsiteY9" fmla="*/ 3168400 h 4248456"/>
                  <a:gd name="connsiteX10" fmla="*/ -805 w 6905803"/>
                  <a:gd name="connsiteY10" fmla="*/ 1984728 h 4248456"/>
                  <a:gd name="connsiteX11" fmla="*/ 710141 w 6905803"/>
                  <a:gd name="connsiteY11" fmla="*/ -1712 h 4248456"/>
                  <a:gd name="connsiteX12" fmla="*/ 1824566 w 6905803"/>
                  <a:gd name="connsiteY12" fmla="*/ 2588136 h 4248456"/>
                  <a:gd name="connsiteX13" fmla="*/ 5498073 w 6905803"/>
                  <a:gd name="connsiteY13" fmla="*/ 3484249 h 4248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905803" h="4248456">
                    <a:moveTo>
                      <a:pt x="5498073" y="3484249"/>
                    </a:moveTo>
                    <a:cubicBezTo>
                      <a:pt x="5532267" y="3482628"/>
                      <a:pt x="5565320" y="3471294"/>
                      <a:pt x="5593323" y="3451481"/>
                    </a:cubicBezTo>
                    <a:cubicBezTo>
                      <a:pt x="5737055" y="3349564"/>
                      <a:pt x="6035854" y="3121918"/>
                      <a:pt x="6239975" y="3150397"/>
                    </a:cubicBezTo>
                    <a:cubicBezTo>
                      <a:pt x="6581828" y="3198022"/>
                      <a:pt x="6622309" y="3477105"/>
                      <a:pt x="6622309" y="3477105"/>
                    </a:cubicBezTo>
                    <a:cubicBezTo>
                      <a:pt x="6622309" y="3477105"/>
                      <a:pt x="6910631" y="3466436"/>
                      <a:pt x="6904915" y="3658080"/>
                    </a:cubicBezTo>
                    <a:cubicBezTo>
                      <a:pt x="6900534" y="3805336"/>
                      <a:pt x="6816619" y="3992406"/>
                      <a:pt x="6583541" y="4095372"/>
                    </a:cubicBezTo>
                    <a:cubicBezTo>
                      <a:pt x="6265788" y="4235771"/>
                      <a:pt x="5947177" y="4343022"/>
                      <a:pt x="5595609" y="4112327"/>
                    </a:cubicBezTo>
                    <a:cubicBezTo>
                      <a:pt x="5527600" y="4067369"/>
                      <a:pt x="5446257" y="4047175"/>
                      <a:pt x="5365200" y="4055177"/>
                    </a:cubicBezTo>
                    <a:cubicBezTo>
                      <a:pt x="5167651" y="4075085"/>
                      <a:pt x="2223663" y="4138521"/>
                      <a:pt x="2223663" y="4138521"/>
                    </a:cubicBezTo>
                    <a:cubicBezTo>
                      <a:pt x="1550217" y="4138521"/>
                      <a:pt x="932397" y="3764855"/>
                      <a:pt x="619653" y="3168400"/>
                    </a:cubicBezTo>
                    <a:lnTo>
                      <a:pt x="-805" y="1984728"/>
                    </a:lnTo>
                    <a:lnTo>
                      <a:pt x="710141" y="-1712"/>
                    </a:lnTo>
                    <a:lnTo>
                      <a:pt x="1824566" y="2588136"/>
                    </a:lnTo>
                    <a:cubicBezTo>
                      <a:pt x="2364729" y="3325275"/>
                      <a:pt x="5441780" y="3497011"/>
                      <a:pt x="5498073" y="3484249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1D15C80D-22D6-43F9-5906-A39FB5E532C0}"/>
                  </a:ext>
                </a:extLst>
              </p:cNvPr>
              <p:cNvSpPr/>
              <p:nvPr/>
            </p:nvSpPr>
            <p:spPr>
              <a:xfrm rot="17563001">
                <a:off x="-3091162" y="3593510"/>
                <a:ext cx="6948057" cy="4290038"/>
              </a:xfrm>
              <a:custGeom>
                <a:avLst/>
                <a:gdLst>
                  <a:gd name="connsiteX0" fmla="*/ 6045883 w 6948057"/>
                  <a:gd name="connsiteY0" fmla="*/ 4288327 h 4290038"/>
                  <a:gd name="connsiteX1" fmla="*/ 5604970 w 6948057"/>
                  <a:gd name="connsiteY1" fmla="*/ 4151359 h 4290038"/>
                  <a:gd name="connsiteX2" fmla="*/ 5388658 w 6948057"/>
                  <a:gd name="connsiteY2" fmla="*/ 4097827 h 4290038"/>
                  <a:gd name="connsiteX3" fmla="*/ 2245407 w 6948057"/>
                  <a:gd name="connsiteY3" fmla="*/ 4181266 h 4290038"/>
                  <a:gd name="connsiteX4" fmla="*/ 622157 w 6948057"/>
                  <a:gd name="connsiteY4" fmla="*/ 3200191 h 4290038"/>
                  <a:gd name="connsiteX5" fmla="*/ 1603 w 6948057"/>
                  <a:gd name="connsiteY5" fmla="*/ 2016614 h 4290038"/>
                  <a:gd name="connsiteX6" fmla="*/ 460 w 6948057"/>
                  <a:gd name="connsiteY6" fmla="*/ 1999564 h 4290038"/>
                  <a:gd name="connsiteX7" fmla="*/ 711882 w 6948057"/>
                  <a:gd name="connsiteY7" fmla="*/ 12459 h 4290038"/>
                  <a:gd name="connsiteX8" fmla="*/ 738828 w 6948057"/>
                  <a:gd name="connsiteY8" fmla="*/ -495 h 4290038"/>
                  <a:gd name="connsiteX9" fmla="*/ 751316 w 6948057"/>
                  <a:gd name="connsiteY9" fmla="*/ 11220 h 4290038"/>
                  <a:gd name="connsiteX10" fmla="*/ 1864407 w 6948057"/>
                  <a:gd name="connsiteY10" fmla="*/ 2598782 h 4290038"/>
                  <a:gd name="connsiteX11" fmla="*/ 5515625 w 6948057"/>
                  <a:gd name="connsiteY11" fmla="*/ 3484609 h 4290038"/>
                  <a:gd name="connsiteX12" fmla="*/ 5519340 w 6948057"/>
                  <a:gd name="connsiteY12" fmla="*/ 3484609 h 4290038"/>
                  <a:gd name="connsiteX13" fmla="*/ 5602018 w 6948057"/>
                  <a:gd name="connsiteY13" fmla="*/ 3456034 h 4290038"/>
                  <a:gd name="connsiteX14" fmla="*/ 5635355 w 6948057"/>
                  <a:gd name="connsiteY14" fmla="*/ 3432221 h 4290038"/>
                  <a:gd name="connsiteX15" fmla="*/ 6264005 w 6948057"/>
                  <a:gd name="connsiteY15" fmla="*/ 3151232 h 4290038"/>
                  <a:gd name="connsiteX16" fmla="*/ 6660436 w 6948057"/>
                  <a:gd name="connsiteY16" fmla="*/ 3477749 h 4290038"/>
                  <a:gd name="connsiteX17" fmla="*/ 6899322 w 6948057"/>
                  <a:gd name="connsiteY17" fmla="*/ 3555951 h 4290038"/>
                  <a:gd name="connsiteX18" fmla="*/ 6946947 w 6948057"/>
                  <a:gd name="connsiteY18" fmla="*/ 3680822 h 4290038"/>
                  <a:gd name="connsiteX19" fmla="*/ 6612906 w 6948057"/>
                  <a:gd name="connsiteY19" fmla="*/ 4136880 h 4290038"/>
                  <a:gd name="connsiteX20" fmla="*/ 6045883 w 6948057"/>
                  <a:gd name="connsiteY20" fmla="*/ 4288327 h 4290038"/>
                  <a:gd name="connsiteX21" fmla="*/ 5420471 w 6948057"/>
                  <a:gd name="connsiteY21" fmla="*/ 4053251 h 4290038"/>
                  <a:gd name="connsiteX22" fmla="*/ 5628212 w 6948057"/>
                  <a:gd name="connsiteY22" fmla="*/ 4115828 h 4290038"/>
                  <a:gd name="connsiteX23" fmla="*/ 6595951 w 6948057"/>
                  <a:gd name="connsiteY23" fmla="*/ 4096778 h 4290038"/>
                  <a:gd name="connsiteX24" fmla="*/ 6904657 w 6948057"/>
                  <a:gd name="connsiteY24" fmla="*/ 3678250 h 4290038"/>
                  <a:gd name="connsiteX25" fmla="*/ 6869414 w 6948057"/>
                  <a:gd name="connsiteY25" fmla="*/ 3584905 h 4290038"/>
                  <a:gd name="connsiteX26" fmla="*/ 6644053 w 6948057"/>
                  <a:gd name="connsiteY26" fmla="*/ 3518993 h 4290038"/>
                  <a:gd name="connsiteX27" fmla="*/ 6643290 w 6948057"/>
                  <a:gd name="connsiteY27" fmla="*/ 3518993 h 4290038"/>
                  <a:gd name="connsiteX28" fmla="*/ 6622336 w 6948057"/>
                  <a:gd name="connsiteY28" fmla="*/ 3500801 h 4290038"/>
                  <a:gd name="connsiteX29" fmla="*/ 6258005 w 6948057"/>
                  <a:gd name="connsiteY29" fmla="*/ 3192000 h 4290038"/>
                  <a:gd name="connsiteX30" fmla="*/ 5660120 w 6948057"/>
                  <a:gd name="connsiteY30" fmla="*/ 3465559 h 4290038"/>
                  <a:gd name="connsiteX31" fmla="*/ 5626592 w 6948057"/>
                  <a:gd name="connsiteY31" fmla="*/ 3489464 h 4290038"/>
                  <a:gd name="connsiteX32" fmla="*/ 5519245 w 6948057"/>
                  <a:gd name="connsiteY32" fmla="*/ 3526136 h 4290038"/>
                  <a:gd name="connsiteX33" fmla="*/ 3860752 w 6948057"/>
                  <a:gd name="connsiteY33" fmla="*/ 3358972 h 4290038"/>
                  <a:gd name="connsiteX34" fmla="*/ 1828784 w 6948057"/>
                  <a:gd name="connsiteY34" fmla="*/ 2621261 h 4290038"/>
                  <a:gd name="connsiteX35" fmla="*/ 1826403 w 6948057"/>
                  <a:gd name="connsiteY35" fmla="*/ 2617071 h 4290038"/>
                  <a:gd name="connsiteX36" fmla="*/ 732933 w 6948057"/>
                  <a:gd name="connsiteY36" fmla="*/ 76848 h 4290038"/>
                  <a:gd name="connsiteX37" fmla="*/ 43323 w 6948057"/>
                  <a:gd name="connsiteY37" fmla="*/ 2003661 h 4290038"/>
                  <a:gd name="connsiteX38" fmla="*/ 659495 w 6948057"/>
                  <a:gd name="connsiteY38" fmla="*/ 3179046 h 4290038"/>
                  <a:gd name="connsiteX39" fmla="*/ 2245407 w 6948057"/>
                  <a:gd name="connsiteY39" fmla="*/ 4138594 h 4290038"/>
                  <a:gd name="connsiteX40" fmla="*/ 5384847 w 6948057"/>
                  <a:gd name="connsiteY40" fmla="*/ 4055346 h 4290038"/>
                  <a:gd name="connsiteX41" fmla="*/ 5420757 w 6948057"/>
                  <a:gd name="connsiteY41" fmla="*/ 4053537 h 4290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6948057" h="4290038">
                    <a:moveTo>
                      <a:pt x="6045883" y="4288327"/>
                    </a:moveTo>
                    <a:cubicBezTo>
                      <a:pt x="5903008" y="4288327"/>
                      <a:pt x="5756608" y="4250227"/>
                      <a:pt x="5604970" y="4151359"/>
                    </a:cubicBezTo>
                    <a:cubicBezTo>
                      <a:pt x="5541058" y="4109447"/>
                      <a:pt x="5464762" y="4090493"/>
                      <a:pt x="5388658" y="4097827"/>
                    </a:cubicBezTo>
                    <a:cubicBezTo>
                      <a:pt x="5192538" y="4117544"/>
                      <a:pt x="2365613" y="4178599"/>
                      <a:pt x="2245407" y="4181266"/>
                    </a:cubicBezTo>
                    <a:cubicBezTo>
                      <a:pt x="1563675" y="4182694"/>
                      <a:pt x="937863" y="3804456"/>
                      <a:pt x="622157" y="3200191"/>
                    </a:cubicBezTo>
                    <a:lnTo>
                      <a:pt x="1603" y="2016614"/>
                    </a:lnTo>
                    <a:cubicBezTo>
                      <a:pt x="-1150" y="2011375"/>
                      <a:pt x="-1559" y="2005185"/>
                      <a:pt x="460" y="1999564"/>
                    </a:cubicBezTo>
                    <a:lnTo>
                      <a:pt x="711882" y="12459"/>
                    </a:lnTo>
                    <a:cubicBezTo>
                      <a:pt x="715740" y="1411"/>
                      <a:pt x="727808" y="-4401"/>
                      <a:pt x="738828" y="-495"/>
                    </a:cubicBezTo>
                    <a:cubicBezTo>
                      <a:pt x="744458" y="1505"/>
                      <a:pt x="748992" y="5696"/>
                      <a:pt x="751316" y="11220"/>
                    </a:cubicBezTo>
                    <a:lnTo>
                      <a:pt x="1864407" y="2598782"/>
                    </a:lnTo>
                    <a:cubicBezTo>
                      <a:pt x="2388282" y="3306203"/>
                      <a:pt x="5396658" y="3499561"/>
                      <a:pt x="5515625" y="3484609"/>
                    </a:cubicBezTo>
                    <a:cubicBezTo>
                      <a:pt x="5516864" y="3484418"/>
                      <a:pt x="5518102" y="3484418"/>
                      <a:pt x="5519340" y="3484609"/>
                    </a:cubicBezTo>
                    <a:cubicBezTo>
                      <a:pt x="5548963" y="3482892"/>
                      <a:pt x="5577633" y="3472986"/>
                      <a:pt x="5602018" y="3456034"/>
                    </a:cubicBezTo>
                    <a:lnTo>
                      <a:pt x="5635355" y="3432221"/>
                    </a:lnTo>
                    <a:cubicBezTo>
                      <a:pt x="5796423" y="3316777"/>
                      <a:pt x="6065980" y="3123610"/>
                      <a:pt x="6264005" y="3151232"/>
                    </a:cubicBezTo>
                    <a:cubicBezTo>
                      <a:pt x="6565757" y="3193238"/>
                      <a:pt x="6643862" y="3412504"/>
                      <a:pt x="6660436" y="3477749"/>
                    </a:cubicBezTo>
                    <a:cubicBezTo>
                      <a:pt x="6706632" y="3478511"/>
                      <a:pt x="6830361" y="3487274"/>
                      <a:pt x="6899322" y="3555951"/>
                    </a:cubicBezTo>
                    <a:cubicBezTo>
                      <a:pt x="6932469" y="3588812"/>
                      <a:pt x="6949805" y="3634246"/>
                      <a:pt x="6946947" y="3680822"/>
                    </a:cubicBezTo>
                    <a:cubicBezTo>
                      <a:pt x="6944757" y="3754164"/>
                      <a:pt x="6914182" y="4003814"/>
                      <a:pt x="6612906" y="4136880"/>
                    </a:cubicBezTo>
                    <a:cubicBezTo>
                      <a:pt x="6432311" y="4216413"/>
                      <a:pt x="6243431" y="4288327"/>
                      <a:pt x="6045883" y="4288327"/>
                    </a:cubicBezTo>
                    <a:close/>
                    <a:moveTo>
                      <a:pt x="5420471" y="4053251"/>
                    </a:moveTo>
                    <a:cubicBezTo>
                      <a:pt x="5494290" y="4053537"/>
                      <a:pt x="5566490" y="4075252"/>
                      <a:pt x="5628212" y="4115828"/>
                    </a:cubicBezTo>
                    <a:cubicBezTo>
                      <a:pt x="5972445" y="4341382"/>
                      <a:pt x="6282388" y="4235749"/>
                      <a:pt x="6595951" y="4096778"/>
                    </a:cubicBezTo>
                    <a:cubicBezTo>
                      <a:pt x="6874462" y="3973811"/>
                      <a:pt x="6902656" y="3745307"/>
                      <a:pt x="6904657" y="3678250"/>
                    </a:cubicBezTo>
                    <a:cubicBezTo>
                      <a:pt x="6907038" y="3643485"/>
                      <a:pt x="6894180" y="3609385"/>
                      <a:pt x="6869414" y="3584905"/>
                    </a:cubicBezTo>
                    <a:cubicBezTo>
                      <a:pt x="6798358" y="3514325"/>
                      <a:pt x="6645672" y="3518993"/>
                      <a:pt x="6644053" y="3518993"/>
                    </a:cubicBezTo>
                    <a:lnTo>
                      <a:pt x="6643290" y="3518993"/>
                    </a:lnTo>
                    <a:cubicBezTo>
                      <a:pt x="6632718" y="3518993"/>
                      <a:pt x="6623765" y="3511277"/>
                      <a:pt x="6622336" y="3500801"/>
                    </a:cubicBezTo>
                    <a:cubicBezTo>
                      <a:pt x="6620716" y="3490131"/>
                      <a:pt x="6579187" y="3236768"/>
                      <a:pt x="6258005" y="3192000"/>
                    </a:cubicBezTo>
                    <a:cubicBezTo>
                      <a:pt x="6077030" y="3166949"/>
                      <a:pt x="5805758" y="3361163"/>
                      <a:pt x="5660120" y="3465559"/>
                    </a:cubicBezTo>
                    <a:lnTo>
                      <a:pt x="5626592" y="3489464"/>
                    </a:lnTo>
                    <a:cubicBezTo>
                      <a:pt x="5594874" y="3511467"/>
                      <a:pt x="5557726" y="3524136"/>
                      <a:pt x="5519245" y="3526136"/>
                    </a:cubicBezTo>
                    <a:cubicBezTo>
                      <a:pt x="5445522" y="3530231"/>
                      <a:pt x="4676664" y="3488036"/>
                      <a:pt x="3860752" y="3358972"/>
                    </a:cubicBezTo>
                    <a:cubicBezTo>
                      <a:pt x="3091133" y="3237242"/>
                      <a:pt x="2113962" y="3010453"/>
                      <a:pt x="1828784" y="2621261"/>
                    </a:cubicBezTo>
                    <a:cubicBezTo>
                      <a:pt x="1827831" y="2619928"/>
                      <a:pt x="1827031" y="2618594"/>
                      <a:pt x="1826403" y="2617071"/>
                    </a:cubicBezTo>
                    <a:lnTo>
                      <a:pt x="732933" y="76848"/>
                    </a:lnTo>
                    <a:lnTo>
                      <a:pt x="43323" y="2003661"/>
                    </a:lnTo>
                    <a:lnTo>
                      <a:pt x="659495" y="3179046"/>
                    </a:lnTo>
                    <a:cubicBezTo>
                      <a:pt x="967581" y="3769882"/>
                      <a:pt x="1579105" y="4139831"/>
                      <a:pt x="2245407" y="4138594"/>
                    </a:cubicBezTo>
                    <a:cubicBezTo>
                      <a:pt x="2273982" y="4137927"/>
                      <a:pt x="5190348" y="4074968"/>
                      <a:pt x="5384847" y="4055346"/>
                    </a:cubicBezTo>
                    <a:cubicBezTo>
                      <a:pt x="5396754" y="4054106"/>
                      <a:pt x="5408755" y="4053537"/>
                      <a:pt x="5420757" y="405353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11B48F64-6C05-81DF-304B-30A5C0B1FE4D}"/>
                  </a:ext>
                </a:extLst>
              </p:cNvPr>
              <p:cNvSpPr/>
              <p:nvPr/>
            </p:nvSpPr>
            <p:spPr>
              <a:xfrm rot="17563001">
                <a:off x="1151475" y="2828387"/>
                <a:ext cx="2829972" cy="1820799"/>
              </a:xfrm>
              <a:custGeom>
                <a:avLst/>
                <a:gdLst>
                  <a:gd name="connsiteX0" fmla="*/ -805 w 2829972"/>
                  <a:gd name="connsiteY0" fmla="*/ 496637 h 1820799"/>
                  <a:gd name="connsiteX1" fmla="*/ 283897 w 2829972"/>
                  <a:gd name="connsiteY1" fmla="*/ -1712 h 1820799"/>
                  <a:gd name="connsiteX2" fmla="*/ 517640 w 2829972"/>
                  <a:gd name="connsiteY2" fmla="*/ 149927 h 1820799"/>
                  <a:gd name="connsiteX3" fmla="*/ 548978 w 2829972"/>
                  <a:gd name="connsiteY3" fmla="*/ 182883 h 1820799"/>
                  <a:gd name="connsiteX4" fmla="*/ 562979 w 2829972"/>
                  <a:gd name="connsiteY4" fmla="*/ 206886 h 1820799"/>
                  <a:gd name="connsiteX5" fmla="*/ 647752 w 2829972"/>
                  <a:gd name="connsiteY5" fmla="*/ 255463 h 1820799"/>
                  <a:gd name="connsiteX6" fmla="*/ 701092 w 2829972"/>
                  <a:gd name="connsiteY6" fmla="*/ 270989 h 1820799"/>
                  <a:gd name="connsiteX7" fmla="*/ 2439118 w 2829972"/>
                  <a:gd name="connsiteY7" fmla="*/ 1396653 h 1820799"/>
                  <a:gd name="connsiteX8" fmla="*/ 2477981 w 2829972"/>
                  <a:gd name="connsiteY8" fmla="*/ 1429705 h 1820799"/>
                  <a:gd name="connsiteX9" fmla="*/ 2829168 w 2829972"/>
                  <a:gd name="connsiteY9" fmla="*/ 1819088 h 1820799"/>
                  <a:gd name="connsiteX10" fmla="*/ 2340249 w 2829972"/>
                  <a:gd name="connsiteY10" fmla="*/ 1708597 h 1820799"/>
                  <a:gd name="connsiteX11" fmla="*/ 2264049 w 2829972"/>
                  <a:gd name="connsiteY11" fmla="*/ 1680022 h 1820799"/>
                  <a:gd name="connsiteX12" fmla="*/ 435248 w 2829972"/>
                  <a:gd name="connsiteY12" fmla="*/ 723808 h 1820799"/>
                  <a:gd name="connsiteX13" fmla="*/ 397148 w 2829972"/>
                  <a:gd name="connsiteY13" fmla="*/ 688375 h 1820799"/>
                  <a:gd name="connsiteX14" fmla="*/ 394767 w 2829972"/>
                  <a:gd name="connsiteY14" fmla="*/ 684565 h 1820799"/>
                  <a:gd name="connsiteX15" fmla="*/ 312091 w 2829972"/>
                  <a:gd name="connsiteY15" fmla="*/ 638178 h 1820799"/>
                  <a:gd name="connsiteX16" fmla="*/ 295136 w 2829972"/>
                  <a:gd name="connsiteY16" fmla="*/ 638178 h 1820799"/>
                  <a:gd name="connsiteX17" fmla="*/ 250464 w 2829972"/>
                  <a:gd name="connsiteY17" fmla="*/ 627224 h 1820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829972" h="1820799">
                    <a:moveTo>
                      <a:pt x="-805" y="496637"/>
                    </a:moveTo>
                    <a:lnTo>
                      <a:pt x="283897" y="-1712"/>
                    </a:lnTo>
                    <a:lnTo>
                      <a:pt x="517640" y="149927"/>
                    </a:lnTo>
                    <a:cubicBezTo>
                      <a:pt x="530498" y="158309"/>
                      <a:pt x="541262" y="169548"/>
                      <a:pt x="548978" y="182883"/>
                    </a:cubicBezTo>
                    <a:lnTo>
                      <a:pt x="562979" y="206886"/>
                    </a:lnTo>
                    <a:cubicBezTo>
                      <a:pt x="580411" y="237175"/>
                      <a:pt x="612795" y="255654"/>
                      <a:pt x="647752" y="255463"/>
                    </a:cubicBezTo>
                    <a:cubicBezTo>
                      <a:pt x="666706" y="255177"/>
                      <a:pt x="685280" y="260607"/>
                      <a:pt x="701092" y="270989"/>
                    </a:cubicBezTo>
                    <a:lnTo>
                      <a:pt x="2439118" y="1396653"/>
                    </a:lnTo>
                    <a:cubicBezTo>
                      <a:pt x="2453406" y="1405987"/>
                      <a:pt x="2466550" y="1417038"/>
                      <a:pt x="2477981" y="1429705"/>
                    </a:cubicBezTo>
                    <a:lnTo>
                      <a:pt x="2829168" y="1819088"/>
                    </a:lnTo>
                    <a:lnTo>
                      <a:pt x="2340249" y="1708597"/>
                    </a:lnTo>
                    <a:cubicBezTo>
                      <a:pt x="2313675" y="1702407"/>
                      <a:pt x="2288052" y="1692786"/>
                      <a:pt x="2264049" y="1680022"/>
                    </a:cubicBezTo>
                    <a:lnTo>
                      <a:pt x="435248" y="723808"/>
                    </a:lnTo>
                    <a:cubicBezTo>
                      <a:pt x="419628" y="715617"/>
                      <a:pt x="406389" y="703424"/>
                      <a:pt x="397148" y="688375"/>
                    </a:cubicBezTo>
                    <a:lnTo>
                      <a:pt x="394767" y="684565"/>
                    </a:lnTo>
                    <a:cubicBezTo>
                      <a:pt x="377146" y="655799"/>
                      <a:pt x="345810" y="638178"/>
                      <a:pt x="312091" y="638178"/>
                    </a:cubicBezTo>
                    <a:lnTo>
                      <a:pt x="295136" y="638178"/>
                    </a:lnTo>
                    <a:cubicBezTo>
                      <a:pt x="279610" y="638274"/>
                      <a:pt x="264180" y="634464"/>
                      <a:pt x="250464" y="627224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D4D373B5-F4E2-73DF-F46F-F688624CFF1B}"/>
                  </a:ext>
                </a:extLst>
              </p:cNvPr>
              <p:cNvSpPr/>
              <p:nvPr/>
            </p:nvSpPr>
            <p:spPr>
              <a:xfrm rot="17563001">
                <a:off x="1130532" y="2806748"/>
                <a:ext cx="2872310" cy="1863478"/>
              </a:xfrm>
              <a:custGeom>
                <a:avLst/>
                <a:gdLst>
                  <a:gd name="connsiteX0" fmla="*/ 2849974 w 2872310"/>
                  <a:gd name="connsiteY0" fmla="*/ 1861576 h 1863478"/>
                  <a:gd name="connsiteX1" fmla="*/ 2845307 w 2872310"/>
                  <a:gd name="connsiteY1" fmla="*/ 1861099 h 1863478"/>
                  <a:gd name="connsiteX2" fmla="*/ 2356388 w 2872310"/>
                  <a:gd name="connsiteY2" fmla="*/ 1750611 h 1863478"/>
                  <a:gd name="connsiteX3" fmla="*/ 2274568 w 2872310"/>
                  <a:gd name="connsiteY3" fmla="*/ 1720510 h 1863478"/>
                  <a:gd name="connsiteX4" fmla="*/ 445768 w 2872310"/>
                  <a:gd name="connsiteY4" fmla="*/ 764296 h 1863478"/>
                  <a:gd name="connsiteX5" fmla="*/ 399572 w 2872310"/>
                  <a:gd name="connsiteY5" fmla="*/ 721053 h 1863478"/>
                  <a:gd name="connsiteX6" fmla="*/ 397191 w 2872310"/>
                  <a:gd name="connsiteY6" fmla="*/ 717338 h 1863478"/>
                  <a:gd name="connsiteX7" fmla="*/ 332993 w 2872310"/>
                  <a:gd name="connsiteY7" fmla="*/ 681048 h 1863478"/>
                  <a:gd name="connsiteX8" fmla="*/ 315276 w 2872310"/>
                  <a:gd name="connsiteY8" fmla="*/ 681048 h 1863478"/>
                  <a:gd name="connsiteX9" fmla="*/ 261174 w 2872310"/>
                  <a:gd name="connsiteY9" fmla="*/ 667713 h 1863478"/>
                  <a:gd name="connsiteX10" fmla="*/ 10571 w 2872310"/>
                  <a:gd name="connsiteY10" fmla="*/ 536744 h 1863478"/>
                  <a:gd name="connsiteX11" fmla="*/ 1617 w 2872310"/>
                  <a:gd name="connsiteY11" fmla="*/ 508074 h 1863478"/>
                  <a:gd name="connsiteX12" fmla="*/ 1999 w 2872310"/>
                  <a:gd name="connsiteY12" fmla="*/ 507311 h 1863478"/>
                  <a:gd name="connsiteX13" fmla="*/ 286701 w 2872310"/>
                  <a:gd name="connsiteY13" fmla="*/ 8963 h 1863478"/>
                  <a:gd name="connsiteX14" fmla="*/ 315656 w 2872310"/>
                  <a:gd name="connsiteY14" fmla="*/ 1153 h 1863478"/>
                  <a:gd name="connsiteX15" fmla="*/ 316704 w 2872310"/>
                  <a:gd name="connsiteY15" fmla="*/ 1724 h 1863478"/>
                  <a:gd name="connsiteX16" fmla="*/ 550353 w 2872310"/>
                  <a:gd name="connsiteY16" fmla="*/ 153363 h 1863478"/>
                  <a:gd name="connsiteX17" fmla="*/ 588453 w 2872310"/>
                  <a:gd name="connsiteY17" fmla="*/ 193463 h 1863478"/>
                  <a:gd name="connsiteX18" fmla="*/ 602454 w 2872310"/>
                  <a:gd name="connsiteY18" fmla="*/ 217466 h 1863478"/>
                  <a:gd name="connsiteX19" fmla="*/ 667701 w 2872310"/>
                  <a:gd name="connsiteY19" fmla="*/ 255566 h 1863478"/>
                  <a:gd name="connsiteX20" fmla="*/ 670082 w 2872310"/>
                  <a:gd name="connsiteY20" fmla="*/ 255566 h 1863478"/>
                  <a:gd name="connsiteX21" fmla="*/ 733709 w 2872310"/>
                  <a:gd name="connsiteY21" fmla="*/ 274616 h 1863478"/>
                  <a:gd name="connsiteX22" fmla="*/ 2471735 w 2872310"/>
                  <a:gd name="connsiteY22" fmla="*/ 1400281 h 1863478"/>
                  <a:gd name="connsiteX23" fmla="*/ 2514789 w 2872310"/>
                  <a:gd name="connsiteY23" fmla="*/ 1436951 h 1863478"/>
                  <a:gd name="connsiteX24" fmla="*/ 2866071 w 2872310"/>
                  <a:gd name="connsiteY24" fmla="*/ 1826334 h 1863478"/>
                  <a:gd name="connsiteX25" fmla="*/ 2864452 w 2872310"/>
                  <a:gd name="connsiteY25" fmla="*/ 1856337 h 1863478"/>
                  <a:gd name="connsiteX26" fmla="*/ 2850260 w 2872310"/>
                  <a:gd name="connsiteY26" fmla="*/ 1861767 h 1863478"/>
                  <a:gd name="connsiteX27" fmla="*/ 332611 w 2872310"/>
                  <a:gd name="connsiteY27" fmla="*/ 638566 h 1863478"/>
                  <a:gd name="connsiteX28" fmla="*/ 433005 w 2872310"/>
                  <a:gd name="connsiteY28" fmla="*/ 695049 h 1863478"/>
                  <a:gd name="connsiteX29" fmla="*/ 435291 w 2872310"/>
                  <a:gd name="connsiteY29" fmla="*/ 698764 h 1863478"/>
                  <a:gd name="connsiteX30" fmla="*/ 465104 w 2872310"/>
                  <a:gd name="connsiteY30" fmla="*/ 726577 h 1863478"/>
                  <a:gd name="connsiteX31" fmla="*/ 2293904 w 2872310"/>
                  <a:gd name="connsiteY31" fmla="*/ 1682887 h 1863478"/>
                  <a:gd name="connsiteX32" fmla="*/ 2365533 w 2872310"/>
                  <a:gd name="connsiteY32" fmla="*/ 1709176 h 1863478"/>
                  <a:gd name="connsiteX33" fmla="*/ 2789109 w 2872310"/>
                  <a:gd name="connsiteY33" fmla="*/ 1804903 h 1863478"/>
                  <a:gd name="connsiteX34" fmla="*/ 2482689 w 2872310"/>
                  <a:gd name="connsiteY34" fmla="*/ 1465240 h 1863478"/>
                  <a:gd name="connsiteX35" fmla="*/ 2448018 w 2872310"/>
                  <a:gd name="connsiteY35" fmla="*/ 1435714 h 1863478"/>
                  <a:gd name="connsiteX36" fmla="*/ 710182 w 2872310"/>
                  <a:gd name="connsiteY36" fmla="*/ 310049 h 1863478"/>
                  <a:gd name="connsiteX37" fmla="*/ 668749 w 2872310"/>
                  <a:gd name="connsiteY37" fmla="*/ 297952 h 1863478"/>
                  <a:gd name="connsiteX38" fmla="*/ 667320 w 2872310"/>
                  <a:gd name="connsiteY38" fmla="*/ 297952 h 1863478"/>
                  <a:gd name="connsiteX39" fmla="*/ 565307 w 2872310"/>
                  <a:gd name="connsiteY39" fmla="*/ 238802 h 1863478"/>
                  <a:gd name="connsiteX40" fmla="*/ 551305 w 2872310"/>
                  <a:gd name="connsiteY40" fmla="*/ 214799 h 1863478"/>
                  <a:gd name="connsiteX41" fmla="*/ 526731 w 2872310"/>
                  <a:gd name="connsiteY41" fmla="*/ 188986 h 1863478"/>
                  <a:gd name="connsiteX42" fmla="*/ 311941 w 2872310"/>
                  <a:gd name="connsiteY42" fmla="*/ 49540 h 1863478"/>
                  <a:gd name="connsiteX43" fmla="*/ 49433 w 2872310"/>
                  <a:gd name="connsiteY43" fmla="*/ 509026 h 1863478"/>
                  <a:gd name="connsiteX44" fmla="*/ 280414 w 2872310"/>
                  <a:gd name="connsiteY44" fmla="*/ 629803 h 1863478"/>
                  <a:gd name="connsiteX45" fmla="*/ 315181 w 2872310"/>
                  <a:gd name="connsiteY45" fmla="*/ 638280 h 1863478"/>
                  <a:gd name="connsiteX46" fmla="*/ 332611 w 2872310"/>
                  <a:gd name="connsiteY46" fmla="*/ 638280 h 1863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872310" h="1863478">
                    <a:moveTo>
                      <a:pt x="2849974" y="1861576"/>
                    </a:moveTo>
                    <a:cubicBezTo>
                      <a:pt x="2848450" y="1861576"/>
                      <a:pt x="2846830" y="1861385"/>
                      <a:pt x="2845307" y="1861099"/>
                    </a:cubicBezTo>
                    <a:lnTo>
                      <a:pt x="2356388" y="1750611"/>
                    </a:lnTo>
                    <a:cubicBezTo>
                      <a:pt x="2327908" y="1744132"/>
                      <a:pt x="2300381" y="1734037"/>
                      <a:pt x="2274568" y="1720510"/>
                    </a:cubicBezTo>
                    <a:lnTo>
                      <a:pt x="445768" y="764296"/>
                    </a:lnTo>
                    <a:cubicBezTo>
                      <a:pt x="426814" y="754295"/>
                      <a:pt x="410811" y="739341"/>
                      <a:pt x="399572" y="721053"/>
                    </a:cubicBezTo>
                    <a:lnTo>
                      <a:pt x="397191" y="717338"/>
                    </a:lnTo>
                    <a:cubicBezTo>
                      <a:pt x="383474" y="695049"/>
                      <a:pt x="359186" y="681333"/>
                      <a:pt x="332993" y="681048"/>
                    </a:cubicBezTo>
                    <a:lnTo>
                      <a:pt x="315276" y="681048"/>
                    </a:lnTo>
                    <a:cubicBezTo>
                      <a:pt x="296417" y="681048"/>
                      <a:pt x="277842" y="676475"/>
                      <a:pt x="261174" y="667713"/>
                    </a:cubicBezTo>
                    <a:lnTo>
                      <a:pt x="10571" y="536744"/>
                    </a:lnTo>
                    <a:cubicBezTo>
                      <a:pt x="188" y="531314"/>
                      <a:pt x="-3811" y="518456"/>
                      <a:pt x="1617" y="508074"/>
                    </a:cubicBezTo>
                    <a:cubicBezTo>
                      <a:pt x="1713" y="507788"/>
                      <a:pt x="1808" y="507597"/>
                      <a:pt x="1999" y="507311"/>
                    </a:cubicBezTo>
                    <a:lnTo>
                      <a:pt x="286701" y="8963"/>
                    </a:lnTo>
                    <a:cubicBezTo>
                      <a:pt x="292511" y="-1228"/>
                      <a:pt x="305560" y="-4752"/>
                      <a:pt x="315656" y="1153"/>
                    </a:cubicBezTo>
                    <a:cubicBezTo>
                      <a:pt x="316038" y="1343"/>
                      <a:pt x="316419" y="1534"/>
                      <a:pt x="316704" y="1724"/>
                    </a:cubicBezTo>
                    <a:lnTo>
                      <a:pt x="550353" y="153363"/>
                    </a:lnTo>
                    <a:cubicBezTo>
                      <a:pt x="566069" y="163554"/>
                      <a:pt x="579118" y="177271"/>
                      <a:pt x="588453" y="193463"/>
                    </a:cubicBezTo>
                    <a:lnTo>
                      <a:pt x="602454" y="217466"/>
                    </a:lnTo>
                    <a:cubicBezTo>
                      <a:pt x="615885" y="240802"/>
                      <a:pt x="640745" y="255280"/>
                      <a:pt x="667701" y="255566"/>
                    </a:cubicBezTo>
                    <a:lnTo>
                      <a:pt x="670082" y="255566"/>
                    </a:lnTo>
                    <a:cubicBezTo>
                      <a:pt x="692657" y="255566"/>
                      <a:pt x="714849" y="262233"/>
                      <a:pt x="733709" y="274616"/>
                    </a:cubicBezTo>
                    <a:lnTo>
                      <a:pt x="2471735" y="1400281"/>
                    </a:lnTo>
                    <a:cubicBezTo>
                      <a:pt x="2487643" y="1410566"/>
                      <a:pt x="2502121" y="1422854"/>
                      <a:pt x="2514789" y="1436951"/>
                    </a:cubicBezTo>
                    <a:lnTo>
                      <a:pt x="2866071" y="1826334"/>
                    </a:lnTo>
                    <a:cubicBezTo>
                      <a:pt x="2873882" y="1835096"/>
                      <a:pt x="2873214" y="1848526"/>
                      <a:pt x="2864452" y="1856337"/>
                    </a:cubicBezTo>
                    <a:cubicBezTo>
                      <a:pt x="2860547" y="1859862"/>
                      <a:pt x="2855498" y="1861767"/>
                      <a:pt x="2850260" y="1861767"/>
                    </a:cubicBezTo>
                    <a:close/>
                    <a:moveTo>
                      <a:pt x="332611" y="638566"/>
                    </a:moveTo>
                    <a:cubicBezTo>
                      <a:pt x="373569" y="638852"/>
                      <a:pt x="411478" y="660188"/>
                      <a:pt x="433005" y="695049"/>
                    </a:cubicBezTo>
                    <a:lnTo>
                      <a:pt x="435291" y="698764"/>
                    </a:lnTo>
                    <a:cubicBezTo>
                      <a:pt x="442530" y="710575"/>
                      <a:pt x="452817" y="720100"/>
                      <a:pt x="465104" y="726577"/>
                    </a:cubicBezTo>
                    <a:lnTo>
                      <a:pt x="2293904" y="1682887"/>
                    </a:lnTo>
                    <a:cubicBezTo>
                      <a:pt x="2316574" y="1694698"/>
                      <a:pt x="2340672" y="1703555"/>
                      <a:pt x="2365533" y="1709176"/>
                    </a:cubicBezTo>
                    <a:lnTo>
                      <a:pt x="2789109" y="1804903"/>
                    </a:lnTo>
                    <a:lnTo>
                      <a:pt x="2482689" y="1465240"/>
                    </a:lnTo>
                    <a:cubicBezTo>
                      <a:pt x="2472498" y="1453906"/>
                      <a:pt x="2460878" y="1443999"/>
                      <a:pt x="2448018" y="1435714"/>
                    </a:cubicBezTo>
                    <a:lnTo>
                      <a:pt x="710182" y="310049"/>
                    </a:lnTo>
                    <a:cubicBezTo>
                      <a:pt x="697990" y="301762"/>
                      <a:pt x="683512" y="297571"/>
                      <a:pt x="668749" y="297952"/>
                    </a:cubicBezTo>
                    <a:lnTo>
                      <a:pt x="667320" y="297952"/>
                    </a:lnTo>
                    <a:cubicBezTo>
                      <a:pt x="625219" y="297856"/>
                      <a:pt x="586357" y="275282"/>
                      <a:pt x="565307" y="238802"/>
                    </a:cubicBezTo>
                    <a:lnTo>
                      <a:pt x="551305" y="214799"/>
                    </a:lnTo>
                    <a:cubicBezTo>
                      <a:pt x="545304" y="204417"/>
                      <a:pt x="536828" y="195558"/>
                      <a:pt x="526731" y="188986"/>
                    </a:cubicBezTo>
                    <a:lnTo>
                      <a:pt x="311941" y="49540"/>
                    </a:lnTo>
                    <a:lnTo>
                      <a:pt x="49433" y="509026"/>
                    </a:lnTo>
                    <a:lnTo>
                      <a:pt x="280414" y="629803"/>
                    </a:lnTo>
                    <a:cubicBezTo>
                      <a:pt x="291178" y="635328"/>
                      <a:pt x="303084" y="638280"/>
                      <a:pt x="315181" y="638280"/>
                    </a:cubicBezTo>
                    <a:lnTo>
                      <a:pt x="332611" y="63828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E48D6E34-C6B2-4F64-F943-7054D210505A}"/>
                  </a:ext>
                </a:extLst>
              </p:cNvPr>
              <p:cNvSpPr/>
              <p:nvPr/>
            </p:nvSpPr>
            <p:spPr>
              <a:xfrm rot="17563001">
                <a:off x="3434426" y="2937983"/>
                <a:ext cx="147492" cy="245028"/>
              </a:xfrm>
              <a:custGeom>
                <a:avLst/>
                <a:gdLst>
                  <a:gd name="connsiteX0" fmla="*/ 20626 w 147492"/>
                  <a:gd name="connsiteY0" fmla="*/ 243317 h 245028"/>
                  <a:gd name="connsiteX1" fmla="*/ -805 w 147492"/>
                  <a:gd name="connsiteY1" fmla="*/ 222076 h 245028"/>
                  <a:gd name="connsiteX2" fmla="*/ 1576 w 147492"/>
                  <a:gd name="connsiteY2" fmla="*/ 212265 h 245028"/>
                  <a:gd name="connsiteX3" fmla="*/ 106351 w 147492"/>
                  <a:gd name="connsiteY3" fmla="*/ 10050 h 245028"/>
                  <a:gd name="connsiteX4" fmla="*/ 134926 w 147492"/>
                  <a:gd name="connsiteY4" fmla="*/ 525 h 245028"/>
                  <a:gd name="connsiteX5" fmla="*/ 144451 w 147492"/>
                  <a:gd name="connsiteY5" fmla="*/ 29100 h 245028"/>
                  <a:gd name="connsiteX6" fmla="*/ 39676 w 147492"/>
                  <a:gd name="connsiteY6" fmla="*/ 231315 h 245028"/>
                  <a:gd name="connsiteX7" fmla="*/ 20626 w 147492"/>
                  <a:gd name="connsiteY7" fmla="*/ 243317 h 245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7492" h="245028">
                    <a:moveTo>
                      <a:pt x="20626" y="243317"/>
                    </a:moveTo>
                    <a:cubicBezTo>
                      <a:pt x="8815" y="243317"/>
                      <a:pt x="-710" y="233792"/>
                      <a:pt x="-805" y="222076"/>
                    </a:cubicBezTo>
                    <a:cubicBezTo>
                      <a:pt x="-805" y="218646"/>
                      <a:pt x="53" y="215314"/>
                      <a:pt x="1576" y="212265"/>
                    </a:cubicBezTo>
                    <a:lnTo>
                      <a:pt x="106351" y="10050"/>
                    </a:lnTo>
                    <a:cubicBezTo>
                      <a:pt x="111590" y="-429"/>
                      <a:pt x="124449" y="-4715"/>
                      <a:pt x="134926" y="525"/>
                    </a:cubicBezTo>
                    <a:cubicBezTo>
                      <a:pt x="145403" y="5764"/>
                      <a:pt x="149690" y="18621"/>
                      <a:pt x="144451" y="29100"/>
                    </a:cubicBezTo>
                    <a:lnTo>
                      <a:pt x="39676" y="231315"/>
                    </a:lnTo>
                    <a:cubicBezTo>
                      <a:pt x="36152" y="238650"/>
                      <a:pt x="28722" y="243221"/>
                      <a:pt x="20626" y="24331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EE4161CC-A0EF-574E-0B5A-EA0203B1DE01}"/>
                  </a:ext>
                </a:extLst>
              </p:cNvPr>
              <p:cNvSpPr/>
              <p:nvPr/>
            </p:nvSpPr>
            <p:spPr>
              <a:xfrm rot="17563001">
                <a:off x="855666" y="4442072"/>
                <a:ext cx="785485" cy="771801"/>
              </a:xfrm>
              <a:custGeom>
                <a:avLst/>
                <a:gdLst>
                  <a:gd name="connsiteX0" fmla="*/ 370534 w 785485"/>
                  <a:gd name="connsiteY0" fmla="*/ 22186 h 771801"/>
                  <a:gd name="connsiteX1" fmla="*/ 784680 w 785485"/>
                  <a:gd name="connsiteY1" fmla="*/ 272504 h 771801"/>
                  <a:gd name="connsiteX2" fmla="*/ 492453 w 785485"/>
                  <a:gd name="connsiteY2" fmla="*/ 770090 h 771801"/>
                  <a:gd name="connsiteX3" fmla="*/ 78306 w 785485"/>
                  <a:gd name="connsiteY3" fmla="*/ 519772 h 771801"/>
                  <a:gd name="connsiteX4" fmla="*/ 20204 w 785485"/>
                  <a:gd name="connsiteY4" fmla="*/ 301746 h 771801"/>
                  <a:gd name="connsiteX5" fmla="*/ 153554 w 785485"/>
                  <a:gd name="connsiteY5" fmla="*/ 74194 h 771801"/>
                  <a:gd name="connsiteX6" fmla="*/ 367866 w 785485"/>
                  <a:gd name="connsiteY6" fmla="*/ 20568 h 771801"/>
                  <a:gd name="connsiteX7" fmla="*/ 370534 w 785485"/>
                  <a:gd name="connsiteY7" fmla="*/ 22186 h 771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5485" h="771801">
                    <a:moveTo>
                      <a:pt x="370534" y="22186"/>
                    </a:moveTo>
                    <a:lnTo>
                      <a:pt x="784680" y="272504"/>
                    </a:lnTo>
                    <a:lnTo>
                      <a:pt x="492453" y="770090"/>
                    </a:lnTo>
                    <a:lnTo>
                      <a:pt x="78306" y="519772"/>
                    </a:lnTo>
                    <a:cubicBezTo>
                      <a:pt x="2678" y="475101"/>
                      <a:pt x="-23135" y="378136"/>
                      <a:pt x="20204" y="301746"/>
                    </a:cubicBezTo>
                    <a:lnTo>
                      <a:pt x="153554" y="74194"/>
                    </a:lnTo>
                    <a:cubicBezTo>
                      <a:pt x="197941" y="184"/>
                      <a:pt x="293857" y="-23819"/>
                      <a:pt x="367866" y="20568"/>
                    </a:cubicBezTo>
                    <a:cubicBezTo>
                      <a:pt x="368723" y="21043"/>
                      <a:pt x="369676" y="21615"/>
                      <a:pt x="370534" y="22186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E7CB413F-4EB4-C9F6-72CE-7EC12FB8E753}"/>
                  </a:ext>
                </a:extLst>
              </p:cNvPr>
              <p:cNvSpPr/>
              <p:nvPr/>
            </p:nvSpPr>
            <p:spPr>
              <a:xfrm rot="17563001">
                <a:off x="834817" y="4421332"/>
                <a:ext cx="827424" cy="813841"/>
              </a:xfrm>
              <a:custGeom>
                <a:avLst/>
                <a:gdLst>
                  <a:gd name="connsiteX0" fmla="*/ 513634 w 827424"/>
                  <a:gd name="connsiteY0" fmla="*/ 812130 h 813841"/>
                  <a:gd name="connsiteX1" fmla="*/ 502680 w 827424"/>
                  <a:gd name="connsiteY1" fmla="*/ 809083 h 813841"/>
                  <a:gd name="connsiteX2" fmla="*/ 88438 w 827424"/>
                  <a:gd name="connsiteY2" fmla="*/ 558765 h 813841"/>
                  <a:gd name="connsiteX3" fmla="*/ 23001 w 827424"/>
                  <a:gd name="connsiteY3" fmla="*/ 311783 h 813841"/>
                  <a:gd name="connsiteX4" fmla="*/ 156351 w 827424"/>
                  <a:gd name="connsiteY4" fmla="*/ 84230 h 813841"/>
                  <a:gd name="connsiteX5" fmla="*/ 263889 w 827424"/>
                  <a:gd name="connsiteY5" fmla="*/ 3743 h 813841"/>
                  <a:gd name="connsiteX6" fmla="*/ 402383 w 827424"/>
                  <a:gd name="connsiteY6" fmla="*/ 24794 h 813841"/>
                  <a:gd name="connsiteX7" fmla="*/ 816529 w 827424"/>
                  <a:gd name="connsiteY7" fmla="*/ 275111 h 813841"/>
                  <a:gd name="connsiteX8" fmla="*/ 823864 w 827424"/>
                  <a:gd name="connsiteY8" fmla="*/ 303686 h 813841"/>
                  <a:gd name="connsiteX9" fmla="*/ 531636 w 827424"/>
                  <a:gd name="connsiteY9" fmla="*/ 801273 h 813841"/>
                  <a:gd name="connsiteX10" fmla="*/ 518587 w 827424"/>
                  <a:gd name="connsiteY10" fmla="*/ 810798 h 813841"/>
                  <a:gd name="connsiteX11" fmla="*/ 513634 w 827424"/>
                  <a:gd name="connsiteY11" fmla="*/ 812130 h 813841"/>
                  <a:gd name="connsiteX12" fmla="*/ 308275 w 827424"/>
                  <a:gd name="connsiteY12" fmla="*/ 40605 h 813841"/>
                  <a:gd name="connsiteX13" fmla="*/ 274557 w 827424"/>
                  <a:gd name="connsiteY13" fmla="*/ 44797 h 813841"/>
                  <a:gd name="connsiteX14" fmla="*/ 193308 w 827424"/>
                  <a:gd name="connsiteY14" fmla="*/ 105662 h 813841"/>
                  <a:gd name="connsiteX15" fmla="*/ 59958 w 827424"/>
                  <a:gd name="connsiteY15" fmla="*/ 333214 h 813841"/>
                  <a:gd name="connsiteX16" fmla="*/ 110727 w 827424"/>
                  <a:gd name="connsiteY16" fmla="*/ 522285 h 813841"/>
                  <a:gd name="connsiteX17" fmla="*/ 506490 w 827424"/>
                  <a:gd name="connsiteY17" fmla="*/ 761458 h 813841"/>
                  <a:gd name="connsiteX18" fmla="*/ 777191 w 827424"/>
                  <a:gd name="connsiteY18" fmla="*/ 300543 h 813841"/>
                  <a:gd name="connsiteX19" fmla="*/ 380951 w 827424"/>
                  <a:gd name="connsiteY19" fmla="*/ 61084 h 813841"/>
                  <a:gd name="connsiteX20" fmla="*/ 308275 w 827424"/>
                  <a:gd name="connsiteY20" fmla="*/ 40700 h 8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27424" h="813841">
                    <a:moveTo>
                      <a:pt x="513634" y="812130"/>
                    </a:moveTo>
                    <a:cubicBezTo>
                      <a:pt x="509728" y="812130"/>
                      <a:pt x="506015" y="811083"/>
                      <a:pt x="502680" y="809083"/>
                    </a:cubicBezTo>
                    <a:lnTo>
                      <a:pt x="88438" y="558765"/>
                    </a:lnTo>
                    <a:cubicBezTo>
                      <a:pt x="3094" y="507998"/>
                      <a:pt x="-26053" y="398174"/>
                      <a:pt x="23001" y="311783"/>
                    </a:cubicBezTo>
                    <a:lnTo>
                      <a:pt x="156351" y="84230"/>
                    </a:lnTo>
                    <a:cubicBezTo>
                      <a:pt x="179878" y="44035"/>
                      <a:pt x="218645" y="14983"/>
                      <a:pt x="263889" y="3743"/>
                    </a:cubicBezTo>
                    <a:cubicBezTo>
                      <a:pt x="311037" y="-8068"/>
                      <a:pt x="360948" y="-542"/>
                      <a:pt x="402383" y="24794"/>
                    </a:cubicBezTo>
                    <a:lnTo>
                      <a:pt x="816529" y="275111"/>
                    </a:lnTo>
                    <a:cubicBezTo>
                      <a:pt x="826245" y="281111"/>
                      <a:pt x="829483" y="293780"/>
                      <a:pt x="823864" y="303686"/>
                    </a:cubicBezTo>
                    <a:lnTo>
                      <a:pt x="531636" y="801273"/>
                    </a:lnTo>
                    <a:cubicBezTo>
                      <a:pt x="528778" y="806035"/>
                      <a:pt x="524016" y="809464"/>
                      <a:pt x="518587" y="810798"/>
                    </a:cubicBezTo>
                    <a:cubicBezTo>
                      <a:pt x="516967" y="811464"/>
                      <a:pt x="515349" y="811941"/>
                      <a:pt x="513634" y="812130"/>
                    </a:cubicBezTo>
                    <a:close/>
                    <a:moveTo>
                      <a:pt x="308275" y="40605"/>
                    </a:moveTo>
                    <a:cubicBezTo>
                      <a:pt x="296940" y="40605"/>
                      <a:pt x="285606" y="42034"/>
                      <a:pt x="274557" y="44797"/>
                    </a:cubicBezTo>
                    <a:cubicBezTo>
                      <a:pt x="240362" y="53369"/>
                      <a:pt x="211120" y="75276"/>
                      <a:pt x="193308" y="105662"/>
                    </a:cubicBezTo>
                    <a:lnTo>
                      <a:pt x="59958" y="333214"/>
                    </a:lnTo>
                    <a:cubicBezTo>
                      <a:pt x="22525" y="399508"/>
                      <a:pt x="45100" y="483613"/>
                      <a:pt x="110727" y="522285"/>
                    </a:cubicBezTo>
                    <a:lnTo>
                      <a:pt x="506490" y="761458"/>
                    </a:lnTo>
                    <a:lnTo>
                      <a:pt x="777191" y="300543"/>
                    </a:lnTo>
                    <a:lnTo>
                      <a:pt x="380951" y="61084"/>
                    </a:lnTo>
                    <a:cubicBezTo>
                      <a:pt x="359043" y="47749"/>
                      <a:pt x="333897" y="40700"/>
                      <a:pt x="308275" y="4070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D2253499-FA2C-2F1B-6A5C-8950ECB999CC}"/>
                  </a:ext>
                </a:extLst>
              </p:cNvPr>
              <p:cNvSpPr/>
              <p:nvPr/>
            </p:nvSpPr>
            <p:spPr>
              <a:xfrm rot="17563001">
                <a:off x="1690468" y="4284899"/>
                <a:ext cx="183972" cy="277525"/>
              </a:xfrm>
              <a:custGeom>
                <a:avLst/>
                <a:gdLst>
                  <a:gd name="connsiteX0" fmla="*/ 20376 w 183972"/>
                  <a:gd name="connsiteY0" fmla="*/ 275814 h 277525"/>
                  <a:gd name="connsiteX1" fmla="*/ 9518 w 183972"/>
                  <a:gd name="connsiteY1" fmla="*/ 272766 h 277525"/>
                  <a:gd name="connsiteX2" fmla="*/ 2183 w 183972"/>
                  <a:gd name="connsiteY2" fmla="*/ 243810 h 277525"/>
                  <a:gd name="connsiteX3" fmla="*/ 2279 w 183972"/>
                  <a:gd name="connsiteY3" fmla="*/ 243619 h 277525"/>
                  <a:gd name="connsiteX4" fmla="*/ 143153 w 183972"/>
                  <a:gd name="connsiteY4" fmla="*/ 9591 h 277525"/>
                  <a:gd name="connsiteX5" fmla="*/ 171823 w 183972"/>
                  <a:gd name="connsiteY5" fmla="*/ 732 h 277525"/>
                  <a:gd name="connsiteX6" fmla="*/ 180682 w 183972"/>
                  <a:gd name="connsiteY6" fmla="*/ 29497 h 277525"/>
                  <a:gd name="connsiteX7" fmla="*/ 179539 w 183972"/>
                  <a:gd name="connsiteY7" fmla="*/ 31402 h 277525"/>
                  <a:gd name="connsiteX8" fmla="*/ 38664 w 183972"/>
                  <a:gd name="connsiteY8" fmla="*/ 265527 h 277525"/>
                  <a:gd name="connsiteX9" fmla="*/ 20376 w 183972"/>
                  <a:gd name="connsiteY9" fmla="*/ 275814 h 277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3972" h="277525">
                    <a:moveTo>
                      <a:pt x="20376" y="275814"/>
                    </a:moveTo>
                    <a:cubicBezTo>
                      <a:pt x="16566" y="275814"/>
                      <a:pt x="12756" y="274766"/>
                      <a:pt x="9518" y="272766"/>
                    </a:cubicBezTo>
                    <a:cubicBezTo>
                      <a:pt x="-484" y="266766"/>
                      <a:pt x="-3817" y="253812"/>
                      <a:pt x="2183" y="243810"/>
                    </a:cubicBezTo>
                    <a:cubicBezTo>
                      <a:pt x="2183" y="243715"/>
                      <a:pt x="2279" y="243715"/>
                      <a:pt x="2279" y="243619"/>
                    </a:cubicBezTo>
                    <a:lnTo>
                      <a:pt x="143153" y="9591"/>
                    </a:lnTo>
                    <a:cubicBezTo>
                      <a:pt x="148678" y="-791"/>
                      <a:pt x="161536" y="-4697"/>
                      <a:pt x="171823" y="732"/>
                    </a:cubicBezTo>
                    <a:cubicBezTo>
                      <a:pt x="182206" y="6257"/>
                      <a:pt x="186206" y="19116"/>
                      <a:pt x="180682" y="29497"/>
                    </a:cubicBezTo>
                    <a:cubicBezTo>
                      <a:pt x="180300" y="30165"/>
                      <a:pt x="179920" y="30831"/>
                      <a:pt x="179539" y="31402"/>
                    </a:cubicBezTo>
                    <a:lnTo>
                      <a:pt x="38664" y="265527"/>
                    </a:lnTo>
                    <a:cubicBezTo>
                      <a:pt x="34759" y="271908"/>
                      <a:pt x="27805" y="275814"/>
                      <a:pt x="20376" y="275814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4AB78B0A-77EB-4EE7-98FC-4EBFD0086898}"/>
                  </a:ext>
                </a:extLst>
              </p:cNvPr>
              <p:cNvSpPr/>
              <p:nvPr/>
            </p:nvSpPr>
            <p:spPr>
              <a:xfrm rot="17563001">
                <a:off x="1836486" y="3835770"/>
                <a:ext cx="561125" cy="368036"/>
              </a:xfrm>
              <a:custGeom>
                <a:avLst/>
                <a:gdLst>
                  <a:gd name="connsiteX0" fmla="*/ 539015 w 561125"/>
                  <a:gd name="connsiteY0" fmla="*/ 366325 h 368036"/>
                  <a:gd name="connsiteX1" fmla="*/ 527775 w 561125"/>
                  <a:gd name="connsiteY1" fmla="*/ 363088 h 368036"/>
                  <a:gd name="connsiteX2" fmla="*/ 9139 w 561125"/>
                  <a:gd name="connsiteY2" fmla="*/ 37523 h 368036"/>
                  <a:gd name="connsiteX3" fmla="*/ 2472 w 561125"/>
                  <a:gd name="connsiteY3" fmla="*/ 8282 h 368036"/>
                  <a:gd name="connsiteX4" fmla="*/ 31713 w 561125"/>
                  <a:gd name="connsiteY4" fmla="*/ 1518 h 368036"/>
                  <a:gd name="connsiteX5" fmla="*/ 550349 w 561125"/>
                  <a:gd name="connsiteY5" fmla="*/ 327083 h 368036"/>
                  <a:gd name="connsiteX6" fmla="*/ 557113 w 561125"/>
                  <a:gd name="connsiteY6" fmla="*/ 356326 h 368036"/>
                  <a:gd name="connsiteX7" fmla="*/ 539015 w 561125"/>
                  <a:gd name="connsiteY7" fmla="*/ 366325 h 368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1125" h="368036">
                    <a:moveTo>
                      <a:pt x="539015" y="366325"/>
                    </a:moveTo>
                    <a:cubicBezTo>
                      <a:pt x="535014" y="366325"/>
                      <a:pt x="531110" y="365183"/>
                      <a:pt x="527775" y="363088"/>
                    </a:cubicBezTo>
                    <a:lnTo>
                      <a:pt x="9139" y="37523"/>
                    </a:lnTo>
                    <a:cubicBezTo>
                      <a:pt x="-767" y="31332"/>
                      <a:pt x="-3815" y="18187"/>
                      <a:pt x="2472" y="8282"/>
                    </a:cubicBezTo>
                    <a:cubicBezTo>
                      <a:pt x="8662" y="-1720"/>
                      <a:pt x="21807" y="-4672"/>
                      <a:pt x="31713" y="1518"/>
                    </a:cubicBezTo>
                    <a:lnTo>
                      <a:pt x="550349" y="327083"/>
                    </a:lnTo>
                    <a:cubicBezTo>
                      <a:pt x="560255" y="333274"/>
                      <a:pt x="563304" y="346419"/>
                      <a:pt x="557113" y="356326"/>
                    </a:cubicBezTo>
                    <a:cubicBezTo>
                      <a:pt x="553207" y="362611"/>
                      <a:pt x="546349" y="366325"/>
                      <a:pt x="539015" y="366325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DD92C791-9914-8004-0FF5-5414C1979B03}"/>
                  </a:ext>
                </a:extLst>
              </p:cNvPr>
              <p:cNvSpPr/>
              <p:nvPr/>
            </p:nvSpPr>
            <p:spPr>
              <a:xfrm rot="17563001">
                <a:off x="3183509" y="3089420"/>
                <a:ext cx="245455" cy="168840"/>
              </a:xfrm>
              <a:custGeom>
                <a:avLst/>
                <a:gdLst>
                  <a:gd name="connsiteX0" fmla="*/ 222804 w 245455"/>
                  <a:gd name="connsiteY0" fmla="*/ 167129 h 168840"/>
                  <a:gd name="connsiteX1" fmla="*/ 211660 w 245455"/>
                  <a:gd name="connsiteY1" fmla="*/ 163890 h 168840"/>
                  <a:gd name="connsiteX2" fmla="*/ 9540 w 245455"/>
                  <a:gd name="connsiteY2" fmla="*/ 37779 h 168840"/>
                  <a:gd name="connsiteX3" fmla="*/ 2205 w 245455"/>
                  <a:gd name="connsiteY3" fmla="*/ 8632 h 168840"/>
                  <a:gd name="connsiteX4" fmla="*/ 31352 w 245455"/>
                  <a:gd name="connsiteY4" fmla="*/ 1298 h 168840"/>
                  <a:gd name="connsiteX5" fmla="*/ 31923 w 245455"/>
                  <a:gd name="connsiteY5" fmla="*/ 1679 h 168840"/>
                  <a:gd name="connsiteX6" fmla="*/ 234520 w 245455"/>
                  <a:gd name="connsiteY6" fmla="*/ 127790 h 168840"/>
                  <a:gd name="connsiteX7" fmla="*/ 241473 w 245455"/>
                  <a:gd name="connsiteY7" fmla="*/ 157032 h 168840"/>
                  <a:gd name="connsiteX8" fmla="*/ 223280 w 245455"/>
                  <a:gd name="connsiteY8" fmla="*/ 167129 h 168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5455" h="168840">
                    <a:moveTo>
                      <a:pt x="222804" y="167129"/>
                    </a:moveTo>
                    <a:cubicBezTo>
                      <a:pt x="218899" y="167129"/>
                      <a:pt x="214993" y="165985"/>
                      <a:pt x="211660" y="163890"/>
                    </a:cubicBezTo>
                    <a:lnTo>
                      <a:pt x="9540" y="37779"/>
                    </a:lnTo>
                    <a:cubicBezTo>
                      <a:pt x="-558" y="31779"/>
                      <a:pt x="-3796" y="18729"/>
                      <a:pt x="2205" y="8632"/>
                    </a:cubicBezTo>
                    <a:cubicBezTo>
                      <a:pt x="8206" y="-1463"/>
                      <a:pt x="21255" y="-4702"/>
                      <a:pt x="31352" y="1298"/>
                    </a:cubicBezTo>
                    <a:cubicBezTo>
                      <a:pt x="31543" y="1393"/>
                      <a:pt x="31732" y="1584"/>
                      <a:pt x="31923" y="1679"/>
                    </a:cubicBezTo>
                    <a:lnTo>
                      <a:pt x="234520" y="127790"/>
                    </a:lnTo>
                    <a:cubicBezTo>
                      <a:pt x="244522" y="133887"/>
                      <a:pt x="247665" y="147031"/>
                      <a:pt x="241473" y="157032"/>
                    </a:cubicBezTo>
                    <a:cubicBezTo>
                      <a:pt x="237567" y="163318"/>
                      <a:pt x="230710" y="167129"/>
                      <a:pt x="223280" y="16712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2F420361-AE68-FEA3-10EA-F4E56B1EC17E}"/>
                  </a:ext>
                </a:extLst>
              </p:cNvPr>
              <p:cNvSpPr/>
              <p:nvPr/>
            </p:nvSpPr>
            <p:spPr>
              <a:xfrm rot="17563001">
                <a:off x="1111491" y="4839562"/>
                <a:ext cx="358234" cy="236350"/>
              </a:xfrm>
              <a:custGeom>
                <a:avLst/>
                <a:gdLst>
                  <a:gd name="connsiteX0" fmla="*/ 336033 w 358234"/>
                  <a:gd name="connsiteY0" fmla="*/ 234637 h 236350"/>
                  <a:gd name="connsiteX1" fmla="*/ 324983 w 358234"/>
                  <a:gd name="connsiteY1" fmla="*/ 231494 h 236350"/>
                  <a:gd name="connsiteX2" fmla="*/ 9325 w 358234"/>
                  <a:gd name="connsiteY2" fmla="*/ 37661 h 236350"/>
                  <a:gd name="connsiteX3" fmla="*/ 2372 w 358234"/>
                  <a:gd name="connsiteY3" fmla="*/ 8418 h 236350"/>
                  <a:gd name="connsiteX4" fmla="*/ 31614 w 358234"/>
                  <a:gd name="connsiteY4" fmla="*/ 1465 h 236350"/>
                  <a:gd name="connsiteX5" fmla="*/ 347177 w 358234"/>
                  <a:gd name="connsiteY5" fmla="*/ 195203 h 236350"/>
                  <a:gd name="connsiteX6" fmla="*/ 354416 w 358234"/>
                  <a:gd name="connsiteY6" fmla="*/ 224350 h 236350"/>
                  <a:gd name="connsiteX7" fmla="*/ 336033 w 358234"/>
                  <a:gd name="connsiteY7" fmla="*/ 234637 h 236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8234" h="236350">
                    <a:moveTo>
                      <a:pt x="336033" y="234637"/>
                    </a:moveTo>
                    <a:cubicBezTo>
                      <a:pt x="332127" y="234637"/>
                      <a:pt x="328317" y="233494"/>
                      <a:pt x="324983" y="231494"/>
                    </a:cubicBezTo>
                    <a:lnTo>
                      <a:pt x="9325" y="37661"/>
                    </a:lnTo>
                    <a:cubicBezTo>
                      <a:pt x="-676" y="31469"/>
                      <a:pt x="-3820" y="18420"/>
                      <a:pt x="2372" y="8418"/>
                    </a:cubicBezTo>
                    <a:cubicBezTo>
                      <a:pt x="8563" y="-1582"/>
                      <a:pt x="21612" y="-4726"/>
                      <a:pt x="31614" y="1465"/>
                    </a:cubicBezTo>
                    <a:lnTo>
                      <a:pt x="347177" y="195203"/>
                    </a:lnTo>
                    <a:cubicBezTo>
                      <a:pt x="357178" y="201299"/>
                      <a:pt x="360416" y="214349"/>
                      <a:pt x="354416" y="224350"/>
                    </a:cubicBezTo>
                    <a:cubicBezTo>
                      <a:pt x="350511" y="230828"/>
                      <a:pt x="343558" y="234732"/>
                      <a:pt x="336033" y="234637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A27E8A2E-04B5-1B04-A837-226A4A5DA8BF}"/>
                  </a:ext>
                </a:extLst>
              </p:cNvPr>
              <p:cNvSpPr/>
              <p:nvPr/>
            </p:nvSpPr>
            <p:spPr>
              <a:xfrm rot="17563001">
                <a:off x="2245292" y="3529245"/>
                <a:ext cx="1556559" cy="811849"/>
              </a:xfrm>
              <a:custGeom>
                <a:avLst/>
                <a:gdLst>
                  <a:gd name="connsiteX0" fmla="*/ 140638 w 1556559"/>
                  <a:gd name="connsiteY0" fmla="*/ 27122 h 811849"/>
                  <a:gd name="connsiteX1" fmla="*/ 835010 w 1556559"/>
                  <a:gd name="connsiteY1" fmla="*/ 11690 h 811849"/>
                  <a:gd name="connsiteX2" fmla="*/ 1538050 w 1556559"/>
                  <a:gd name="connsiteY2" fmla="*/ 294203 h 811849"/>
                  <a:gd name="connsiteX3" fmla="*/ 1418131 w 1556559"/>
                  <a:gd name="connsiteY3" fmla="*/ 520610 h 811849"/>
                  <a:gd name="connsiteX4" fmla="*/ 1195150 w 1556559"/>
                  <a:gd name="connsiteY4" fmla="*/ 686537 h 811849"/>
                  <a:gd name="connsiteX5" fmla="*/ 236840 w 1556559"/>
                  <a:gd name="connsiteY5" fmla="*/ 654628 h 811849"/>
                  <a:gd name="connsiteX6" fmla="*/ 7574 w 1556559"/>
                  <a:gd name="connsiteY6" fmla="*/ 597954 h 811849"/>
                  <a:gd name="connsiteX7" fmla="*/ 140638 w 1556559"/>
                  <a:gd name="connsiteY7" fmla="*/ 27122 h 811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6559" h="811849">
                    <a:moveTo>
                      <a:pt x="140638" y="27122"/>
                    </a:moveTo>
                    <a:cubicBezTo>
                      <a:pt x="140638" y="27122"/>
                      <a:pt x="564881" y="-25742"/>
                      <a:pt x="835010" y="11690"/>
                    </a:cubicBezTo>
                    <a:cubicBezTo>
                      <a:pt x="1045417" y="40933"/>
                      <a:pt x="1668162" y="-108609"/>
                      <a:pt x="1538050" y="294203"/>
                    </a:cubicBezTo>
                    <a:cubicBezTo>
                      <a:pt x="1510047" y="380975"/>
                      <a:pt x="1495283" y="438792"/>
                      <a:pt x="1418131" y="520610"/>
                    </a:cubicBezTo>
                    <a:cubicBezTo>
                      <a:pt x="1376030" y="565380"/>
                      <a:pt x="1260587" y="657676"/>
                      <a:pt x="1195150" y="686537"/>
                    </a:cubicBezTo>
                    <a:cubicBezTo>
                      <a:pt x="877110" y="827031"/>
                      <a:pt x="588885" y="885800"/>
                      <a:pt x="236840" y="654628"/>
                    </a:cubicBezTo>
                    <a:cubicBezTo>
                      <a:pt x="169213" y="610051"/>
                      <a:pt x="88250" y="590048"/>
                      <a:pt x="7574" y="597954"/>
                    </a:cubicBezTo>
                    <a:cubicBezTo>
                      <a:pt x="-39385" y="602717"/>
                      <a:pt x="125684" y="30454"/>
                      <a:pt x="140638" y="27122"/>
                    </a:cubicBez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B5B18FDF-FDD3-C3B7-8F74-13275DFBAED8}"/>
                  </a:ext>
                </a:extLst>
              </p:cNvPr>
              <p:cNvSpPr/>
              <p:nvPr/>
            </p:nvSpPr>
            <p:spPr>
              <a:xfrm rot="17563001">
                <a:off x="2061599" y="3587596"/>
                <a:ext cx="1813804" cy="882774"/>
              </a:xfrm>
              <a:custGeom>
                <a:avLst/>
                <a:gdLst>
                  <a:gd name="connsiteX0" fmla="*/ 947325 w 1813804"/>
                  <a:gd name="connsiteY0" fmla="*/ 881063 h 882774"/>
                  <a:gd name="connsiteX1" fmla="*/ 461550 w 1813804"/>
                  <a:gd name="connsiteY1" fmla="*/ 722473 h 882774"/>
                  <a:gd name="connsiteX2" fmla="*/ 246095 w 1813804"/>
                  <a:gd name="connsiteY2" fmla="*/ 669323 h 882774"/>
                  <a:gd name="connsiteX3" fmla="*/ 21209 w 1813804"/>
                  <a:gd name="connsiteY3" fmla="*/ 680561 h 882774"/>
                  <a:gd name="connsiteX4" fmla="*/ -794 w 1813804"/>
                  <a:gd name="connsiteY4" fmla="*/ 659988 h 882774"/>
                  <a:gd name="connsiteX5" fmla="*/ 19780 w 1813804"/>
                  <a:gd name="connsiteY5" fmla="*/ 638080 h 882774"/>
                  <a:gd name="connsiteX6" fmla="*/ 241809 w 1813804"/>
                  <a:gd name="connsiteY6" fmla="*/ 627032 h 882774"/>
                  <a:gd name="connsiteX7" fmla="*/ 484886 w 1813804"/>
                  <a:gd name="connsiteY7" fmla="*/ 687135 h 882774"/>
                  <a:gd name="connsiteX8" fmla="*/ 1422909 w 1813804"/>
                  <a:gd name="connsiteY8" fmla="*/ 717329 h 882774"/>
                  <a:gd name="connsiteX9" fmla="*/ 1639031 w 1813804"/>
                  <a:gd name="connsiteY9" fmla="*/ 556260 h 882774"/>
                  <a:gd name="connsiteX10" fmla="*/ 1748568 w 1813804"/>
                  <a:gd name="connsiteY10" fmla="*/ 355188 h 882774"/>
                  <a:gd name="connsiteX11" fmla="*/ 1754187 w 1813804"/>
                  <a:gd name="connsiteY11" fmla="*/ 337947 h 882774"/>
                  <a:gd name="connsiteX12" fmla="*/ 1747711 w 1813804"/>
                  <a:gd name="connsiteY12" fmla="*/ 170404 h 882774"/>
                  <a:gd name="connsiteX13" fmla="*/ 1330706 w 1813804"/>
                  <a:gd name="connsiteY13" fmla="*/ 96013 h 882774"/>
                  <a:gd name="connsiteX14" fmla="*/ 1065054 w 1813804"/>
                  <a:gd name="connsiteY14" fmla="*/ 82203 h 882774"/>
                  <a:gd name="connsiteX15" fmla="*/ 383541 w 1813804"/>
                  <a:gd name="connsiteY15" fmla="*/ 97537 h 882774"/>
                  <a:gd name="connsiteX16" fmla="*/ 211328 w 1813804"/>
                  <a:gd name="connsiteY16" fmla="*/ 92869 h 882774"/>
                  <a:gd name="connsiteX17" fmla="*/ 191612 w 1813804"/>
                  <a:gd name="connsiteY17" fmla="*/ 70201 h 882774"/>
                  <a:gd name="connsiteX18" fmla="*/ 213900 w 1813804"/>
                  <a:gd name="connsiteY18" fmla="*/ 50484 h 882774"/>
                  <a:gd name="connsiteX19" fmla="*/ 214281 w 1813804"/>
                  <a:gd name="connsiteY19" fmla="*/ 50484 h 882774"/>
                  <a:gd name="connsiteX20" fmla="*/ 372205 w 1813804"/>
                  <a:gd name="connsiteY20" fmla="*/ 56579 h 882774"/>
                  <a:gd name="connsiteX21" fmla="*/ 1077628 w 1813804"/>
                  <a:gd name="connsiteY21" fmla="*/ 41626 h 882774"/>
                  <a:gd name="connsiteX22" fmla="*/ 1329468 w 1813804"/>
                  <a:gd name="connsiteY22" fmla="*/ 53628 h 882774"/>
                  <a:gd name="connsiteX23" fmla="*/ 1781715 w 1813804"/>
                  <a:gd name="connsiteY23" fmla="*/ 144971 h 882774"/>
                  <a:gd name="connsiteX24" fmla="*/ 1794573 w 1813804"/>
                  <a:gd name="connsiteY24" fmla="*/ 350998 h 882774"/>
                  <a:gd name="connsiteX25" fmla="*/ 1789049 w 1813804"/>
                  <a:gd name="connsiteY25" fmla="*/ 368141 h 882774"/>
                  <a:gd name="connsiteX26" fmla="*/ 1669987 w 1813804"/>
                  <a:gd name="connsiteY26" fmla="*/ 585407 h 882774"/>
                  <a:gd name="connsiteX27" fmla="*/ 1440148 w 1813804"/>
                  <a:gd name="connsiteY27" fmla="*/ 756192 h 882774"/>
                  <a:gd name="connsiteX28" fmla="*/ 947325 w 1813804"/>
                  <a:gd name="connsiteY28" fmla="*/ 881063 h 882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13804" h="882774">
                    <a:moveTo>
                      <a:pt x="947325" y="881063"/>
                    </a:moveTo>
                    <a:cubicBezTo>
                      <a:pt x="791687" y="881063"/>
                      <a:pt x="633666" y="835438"/>
                      <a:pt x="461550" y="722473"/>
                    </a:cubicBezTo>
                    <a:cubicBezTo>
                      <a:pt x="397923" y="680657"/>
                      <a:pt x="321913" y="661893"/>
                      <a:pt x="246095" y="669323"/>
                    </a:cubicBezTo>
                    <a:cubicBezTo>
                      <a:pt x="194279" y="674562"/>
                      <a:pt x="28258" y="680275"/>
                      <a:pt x="21209" y="680561"/>
                    </a:cubicBezTo>
                    <a:cubicBezTo>
                      <a:pt x="9494" y="680943"/>
                      <a:pt x="-317" y="671799"/>
                      <a:pt x="-794" y="659988"/>
                    </a:cubicBezTo>
                    <a:cubicBezTo>
                      <a:pt x="-1174" y="648273"/>
                      <a:pt x="8065" y="638462"/>
                      <a:pt x="19780" y="638080"/>
                    </a:cubicBezTo>
                    <a:cubicBezTo>
                      <a:pt x="21495" y="638080"/>
                      <a:pt x="191230" y="632081"/>
                      <a:pt x="241809" y="627032"/>
                    </a:cubicBezTo>
                    <a:cubicBezTo>
                      <a:pt x="327343" y="618744"/>
                      <a:pt x="413068" y="639985"/>
                      <a:pt x="484886" y="687135"/>
                    </a:cubicBezTo>
                    <a:cubicBezTo>
                      <a:pt x="821785" y="908401"/>
                      <a:pt x="1093534" y="862776"/>
                      <a:pt x="1422909" y="717329"/>
                    </a:cubicBezTo>
                    <a:cubicBezTo>
                      <a:pt x="1483868" y="690372"/>
                      <a:pt x="1597216" y="600648"/>
                      <a:pt x="1639031" y="556260"/>
                    </a:cubicBezTo>
                    <a:cubicBezTo>
                      <a:pt x="1707610" y="483490"/>
                      <a:pt x="1723899" y="432435"/>
                      <a:pt x="1748568" y="355188"/>
                    </a:cubicBezTo>
                    <a:lnTo>
                      <a:pt x="1754187" y="337947"/>
                    </a:lnTo>
                    <a:cubicBezTo>
                      <a:pt x="1778286" y="263178"/>
                      <a:pt x="1776191" y="208409"/>
                      <a:pt x="1747711" y="170404"/>
                    </a:cubicBezTo>
                    <a:cubicBezTo>
                      <a:pt x="1684465" y="86107"/>
                      <a:pt x="1496537" y="91442"/>
                      <a:pt x="1330706" y="96013"/>
                    </a:cubicBezTo>
                    <a:cubicBezTo>
                      <a:pt x="1225931" y="98967"/>
                      <a:pt x="1127919" y="101727"/>
                      <a:pt x="1065054" y="82203"/>
                    </a:cubicBezTo>
                    <a:cubicBezTo>
                      <a:pt x="744537" y="-17336"/>
                      <a:pt x="387065" y="96395"/>
                      <a:pt x="383541" y="97537"/>
                    </a:cubicBezTo>
                    <a:cubicBezTo>
                      <a:pt x="365823" y="101632"/>
                      <a:pt x="319627" y="100204"/>
                      <a:pt x="211328" y="92869"/>
                    </a:cubicBezTo>
                    <a:cubicBezTo>
                      <a:pt x="199613" y="92011"/>
                      <a:pt x="190849" y="81917"/>
                      <a:pt x="191612" y="70201"/>
                    </a:cubicBezTo>
                    <a:cubicBezTo>
                      <a:pt x="192278" y="58578"/>
                      <a:pt x="202280" y="49721"/>
                      <a:pt x="213900" y="50484"/>
                    </a:cubicBezTo>
                    <a:cubicBezTo>
                      <a:pt x="213995" y="50484"/>
                      <a:pt x="214186" y="50484"/>
                      <a:pt x="214281" y="50484"/>
                    </a:cubicBezTo>
                    <a:cubicBezTo>
                      <a:pt x="308388" y="56865"/>
                      <a:pt x="361442" y="58960"/>
                      <a:pt x="372205" y="56579"/>
                    </a:cubicBezTo>
                    <a:cubicBezTo>
                      <a:pt x="385445" y="52197"/>
                      <a:pt x="743681" y="-62007"/>
                      <a:pt x="1077628" y="41626"/>
                    </a:cubicBezTo>
                    <a:cubicBezTo>
                      <a:pt x="1133729" y="59055"/>
                      <a:pt x="1228885" y="56388"/>
                      <a:pt x="1329468" y="53628"/>
                    </a:cubicBezTo>
                    <a:cubicBezTo>
                      <a:pt x="1505681" y="48579"/>
                      <a:pt x="1705324" y="43054"/>
                      <a:pt x="1781715" y="144971"/>
                    </a:cubicBezTo>
                    <a:cubicBezTo>
                      <a:pt x="1818577" y="194121"/>
                      <a:pt x="1822864" y="263461"/>
                      <a:pt x="1794573" y="350998"/>
                    </a:cubicBezTo>
                    <a:lnTo>
                      <a:pt x="1789049" y="368141"/>
                    </a:lnTo>
                    <a:cubicBezTo>
                      <a:pt x="1763617" y="447962"/>
                      <a:pt x="1745139" y="505588"/>
                      <a:pt x="1669987" y="585407"/>
                    </a:cubicBezTo>
                    <a:cubicBezTo>
                      <a:pt x="1626077" y="632081"/>
                      <a:pt x="1508062" y="726377"/>
                      <a:pt x="1440148" y="756192"/>
                    </a:cubicBezTo>
                    <a:cubicBezTo>
                      <a:pt x="1270032" y="831248"/>
                      <a:pt x="1110012" y="881063"/>
                      <a:pt x="947325" y="88106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  <p:grpSp>
          <p:nvGrpSpPr>
            <p:cNvPr id="165" name="Group 164">
              <a:extLst>
                <a:ext uri="{FF2B5EF4-FFF2-40B4-BE49-F238E27FC236}">
                  <a16:creationId xmlns:a16="http://schemas.microsoft.com/office/drawing/2014/main" id="{1FA0F125-DEF4-1AA0-1787-3BF34E9A9B7B}"/>
                </a:ext>
              </a:extLst>
            </p:cNvPr>
            <p:cNvGrpSpPr/>
            <p:nvPr/>
          </p:nvGrpSpPr>
          <p:grpSpPr>
            <a:xfrm rot="10800000">
              <a:off x="3012256" y="-3909469"/>
              <a:ext cx="5392838" cy="6948057"/>
              <a:chOff x="-1762152" y="2264500"/>
              <a:chExt cx="5392838" cy="6948057"/>
            </a:xfrm>
          </p:grpSpPr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DF0CA160-F0B5-A217-E2FF-EA1E8B3EF37A}"/>
                  </a:ext>
                </a:extLst>
              </p:cNvPr>
              <p:cNvSpPr/>
              <p:nvPr/>
            </p:nvSpPr>
            <p:spPr>
              <a:xfrm rot="17563001">
                <a:off x="-3069300" y="3614146"/>
                <a:ext cx="6905803" cy="4248456"/>
              </a:xfrm>
              <a:custGeom>
                <a:avLst/>
                <a:gdLst>
                  <a:gd name="connsiteX0" fmla="*/ 5498073 w 6905803"/>
                  <a:gd name="connsiteY0" fmla="*/ 3484249 h 4248456"/>
                  <a:gd name="connsiteX1" fmla="*/ 5593323 w 6905803"/>
                  <a:gd name="connsiteY1" fmla="*/ 3451481 h 4248456"/>
                  <a:gd name="connsiteX2" fmla="*/ 6239975 w 6905803"/>
                  <a:gd name="connsiteY2" fmla="*/ 3150397 h 4248456"/>
                  <a:gd name="connsiteX3" fmla="*/ 6622309 w 6905803"/>
                  <a:gd name="connsiteY3" fmla="*/ 3477105 h 4248456"/>
                  <a:gd name="connsiteX4" fmla="*/ 6904915 w 6905803"/>
                  <a:gd name="connsiteY4" fmla="*/ 3658080 h 4248456"/>
                  <a:gd name="connsiteX5" fmla="*/ 6583541 w 6905803"/>
                  <a:gd name="connsiteY5" fmla="*/ 4095372 h 4248456"/>
                  <a:gd name="connsiteX6" fmla="*/ 5595609 w 6905803"/>
                  <a:gd name="connsiteY6" fmla="*/ 4112327 h 4248456"/>
                  <a:gd name="connsiteX7" fmla="*/ 5365200 w 6905803"/>
                  <a:gd name="connsiteY7" fmla="*/ 4055177 h 4248456"/>
                  <a:gd name="connsiteX8" fmla="*/ 2223663 w 6905803"/>
                  <a:gd name="connsiteY8" fmla="*/ 4138521 h 4248456"/>
                  <a:gd name="connsiteX9" fmla="*/ 619653 w 6905803"/>
                  <a:gd name="connsiteY9" fmla="*/ 3168400 h 4248456"/>
                  <a:gd name="connsiteX10" fmla="*/ -805 w 6905803"/>
                  <a:gd name="connsiteY10" fmla="*/ 1984728 h 4248456"/>
                  <a:gd name="connsiteX11" fmla="*/ 710141 w 6905803"/>
                  <a:gd name="connsiteY11" fmla="*/ -1712 h 4248456"/>
                  <a:gd name="connsiteX12" fmla="*/ 1824566 w 6905803"/>
                  <a:gd name="connsiteY12" fmla="*/ 2588136 h 4248456"/>
                  <a:gd name="connsiteX13" fmla="*/ 5498073 w 6905803"/>
                  <a:gd name="connsiteY13" fmla="*/ 3484249 h 4248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905803" h="4248456">
                    <a:moveTo>
                      <a:pt x="5498073" y="3484249"/>
                    </a:moveTo>
                    <a:cubicBezTo>
                      <a:pt x="5532267" y="3482628"/>
                      <a:pt x="5565320" y="3471294"/>
                      <a:pt x="5593323" y="3451481"/>
                    </a:cubicBezTo>
                    <a:cubicBezTo>
                      <a:pt x="5737055" y="3349564"/>
                      <a:pt x="6035854" y="3121918"/>
                      <a:pt x="6239975" y="3150397"/>
                    </a:cubicBezTo>
                    <a:cubicBezTo>
                      <a:pt x="6581828" y="3198022"/>
                      <a:pt x="6622309" y="3477105"/>
                      <a:pt x="6622309" y="3477105"/>
                    </a:cubicBezTo>
                    <a:cubicBezTo>
                      <a:pt x="6622309" y="3477105"/>
                      <a:pt x="6910631" y="3466436"/>
                      <a:pt x="6904915" y="3658080"/>
                    </a:cubicBezTo>
                    <a:cubicBezTo>
                      <a:pt x="6900534" y="3805336"/>
                      <a:pt x="6816619" y="3992406"/>
                      <a:pt x="6583541" y="4095372"/>
                    </a:cubicBezTo>
                    <a:cubicBezTo>
                      <a:pt x="6265788" y="4235771"/>
                      <a:pt x="5947177" y="4343022"/>
                      <a:pt x="5595609" y="4112327"/>
                    </a:cubicBezTo>
                    <a:cubicBezTo>
                      <a:pt x="5527600" y="4067369"/>
                      <a:pt x="5446257" y="4047175"/>
                      <a:pt x="5365200" y="4055177"/>
                    </a:cubicBezTo>
                    <a:cubicBezTo>
                      <a:pt x="5167651" y="4075085"/>
                      <a:pt x="2223663" y="4138521"/>
                      <a:pt x="2223663" y="4138521"/>
                    </a:cubicBezTo>
                    <a:cubicBezTo>
                      <a:pt x="1550217" y="4138521"/>
                      <a:pt x="932397" y="3764855"/>
                      <a:pt x="619653" y="3168400"/>
                    </a:cubicBezTo>
                    <a:lnTo>
                      <a:pt x="-805" y="1984728"/>
                    </a:lnTo>
                    <a:lnTo>
                      <a:pt x="710141" y="-1712"/>
                    </a:lnTo>
                    <a:lnTo>
                      <a:pt x="1824566" y="2588136"/>
                    </a:lnTo>
                    <a:cubicBezTo>
                      <a:pt x="2364729" y="3325275"/>
                      <a:pt x="5441780" y="3497011"/>
                      <a:pt x="5498073" y="3484249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CBF770C4-2E4C-159F-FAAD-7BDFCBC72553}"/>
                  </a:ext>
                </a:extLst>
              </p:cNvPr>
              <p:cNvSpPr/>
              <p:nvPr/>
            </p:nvSpPr>
            <p:spPr>
              <a:xfrm rot="17563001">
                <a:off x="-3091162" y="3593510"/>
                <a:ext cx="6948057" cy="4290038"/>
              </a:xfrm>
              <a:custGeom>
                <a:avLst/>
                <a:gdLst>
                  <a:gd name="connsiteX0" fmla="*/ 6045883 w 6948057"/>
                  <a:gd name="connsiteY0" fmla="*/ 4288327 h 4290038"/>
                  <a:gd name="connsiteX1" fmla="*/ 5604970 w 6948057"/>
                  <a:gd name="connsiteY1" fmla="*/ 4151359 h 4290038"/>
                  <a:gd name="connsiteX2" fmla="*/ 5388658 w 6948057"/>
                  <a:gd name="connsiteY2" fmla="*/ 4097827 h 4290038"/>
                  <a:gd name="connsiteX3" fmla="*/ 2245407 w 6948057"/>
                  <a:gd name="connsiteY3" fmla="*/ 4181266 h 4290038"/>
                  <a:gd name="connsiteX4" fmla="*/ 622157 w 6948057"/>
                  <a:gd name="connsiteY4" fmla="*/ 3200191 h 4290038"/>
                  <a:gd name="connsiteX5" fmla="*/ 1603 w 6948057"/>
                  <a:gd name="connsiteY5" fmla="*/ 2016614 h 4290038"/>
                  <a:gd name="connsiteX6" fmla="*/ 460 w 6948057"/>
                  <a:gd name="connsiteY6" fmla="*/ 1999564 h 4290038"/>
                  <a:gd name="connsiteX7" fmla="*/ 711882 w 6948057"/>
                  <a:gd name="connsiteY7" fmla="*/ 12459 h 4290038"/>
                  <a:gd name="connsiteX8" fmla="*/ 738828 w 6948057"/>
                  <a:gd name="connsiteY8" fmla="*/ -495 h 4290038"/>
                  <a:gd name="connsiteX9" fmla="*/ 751316 w 6948057"/>
                  <a:gd name="connsiteY9" fmla="*/ 11220 h 4290038"/>
                  <a:gd name="connsiteX10" fmla="*/ 1864407 w 6948057"/>
                  <a:gd name="connsiteY10" fmla="*/ 2598782 h 4290038"/>
                  <a:gd name="connsiteX11" fmla="*/ 5515625 w 6948057"/>
                  <a:gd name="connsiteY11" fmla="*/ 3484609 h 4290038"/>
                  <a:gd name="connsiteX12" fmla="*/ 5519340 w 6948057"/>
                  <a:gd name="connsiteY12" fmla="*/ 3484609 h 4290038"/>
                  <a:gd name="connsiteX13" fmla="*/ 5602018 w 6948057"/>
                  <a:gd name="connsiteY13" fmla="*/ 3456034 h 4290038"/>
                  <a:gd name="connsiteX14" fmla="*/ 5635355 w 6948057"/>
                  <a:gd name="connsiteY14" fmla="*/ 3432221 h 4290038"/>
                  <a:gd name="connsiteX15" fmla="*/ 6264005 w 6948057"/>
                  <a:gd name="connsiteY15" fmla="*/ 3151232 h 4290038"/>
                  <a:gd name="connsiteX16" fmla="*/ 6660436 w 6948057"/>
                  <a:gd name="connsiteY16" fmla="*/ 3477749 h 4290038"/>
                  <a:gd name="connsiteX17" fmla="*/ 6899322 w 6948057"/>
                  <a:gd name="connsiteY17" fmla="*/ 3555951 h 4290038"/>
                  <a:gd name="connsiteX18" fmla="*/ 6946947 w 6948057"/>
                  <a:gd name="connsiteY18" fmla="*/ 3680822 h 4290038"/>
                  <a:gd name="connsiteX19" fmla="*/ 6612906 w 6948057"/>
                  <a:gd name="connsiteY19" fmla="*/ 4136880 h 4290038"/>
                  <a:gd name="connsiteX20" fmla="*/ 6045883 w 6948057"/>
                  <a:gd name="connsiteY20" fmla="*/ 4288327 h 4290038"/>
                  <a:gd name="connsiteX21" fmla="*/ 5420471 w 6948057"/>
                  <a:gd name="connsiteY21" fmla="*/ 4053251 h 4290038"/>
                  <a:gd name="connsiteX22" fmla="*/ 5628212 w 6948057"/>
                  <a:gd name="connsiteY22" fmla="*/ 4115828 h 4290038"/>
                  <a:gd name="connsiteX23" fmla="*/ 6595951 w 6948057"/>
                  <a:gd name="connsiteY23" fmla="*/ 4096778 h 4290038"/>
                  <a:gd name="connsiteX24" fmla="*/ 6904657 w 6948057"/>
                  <a:gd name="connsiteY24" fmla="*/ 3678250 h 4290038"/>
                  <a:gd name="connsiteX25" fmla="*/ 6869414 w 6948057"/>
                  <a:gd name="connsiteY25" fmla="*/ 3584905 h 4290038"/>
                  <a:gd name="connsiteX26" fmla="*/ 6644053 w 6948057"/>
                  <a:gd name="connsiteY26" fmla="*/ 3518993 h 4290038"/>
                  <a:gd name="connsiteX27" fmla="*/ 6643290 w 6948057"/>
                  <a:gd name="connsiteY27" fmla="*/ 3518993 h 4290038"/>
                  <a:gd name="connsiteX28" fmla="*/ 6622336 w 6948057"/>
                  <a:gd name="connsiteY28" fmla="*/ 3500801 h 4290038"/>
                  <a:gd name="connsiteX29" fmla="*/ 6258005 w 6948057"/>
                  <a:gd name="connsiteY29" fmla="*/ 3192000 h 4290038"/>
                  <a:gd name="connsiteX30" fmla="*/ 5660120 w 6948057"/>
                  <a:gd name="connsiteY30" fmla="*/ 3465559 h 4290038"/>
                  <a:gd name="connsiteX31" fmla="*/ 5626592 w 6948057"/>
                  <a:gd name="connsiteY31" fmla="*/ 3489464 h 4290038"/>
                  <a:gd name="connsiteX32" fmla="*/ 5519245 w 6948057"/>
                  <a:gd name="connsiteY32" fmla="*/ 3526136 h 4290038"/>
                  <a:gd name="connsiteX33" fmla="*/ 3860752 w 6948057"/>
                  <a:gd name="connsiteY33" fmla="*/ 3358972 h 4290038"/>
                  <a:gd name="connsiteX34" fmla="*/ 1828784 w 6948057"/>
                  <a:gd name="connsiteY34" fmla="*/ 2621261 h 4290038"/>
                  <a:gd name="connsiteX35" fmla="*/ 1826403 w 6948057"/>
                  <a:gd name="connsiteY35" fmla="*/ 2617071 h 4290038"/>
                  <a:gd name="connsiteX36" fmla="*/ 732933 w 6948057"/>
                  <a:gd name="connsiteY36" fmla="*/ 76848 h 4290038"/>
                  <a:gd name="connsiteX37" fmla="*/ 43323 w 6948057"/>
                  <a:gd name="connsiteY37" fmla="*/ 2003661 h 4290038"/>
                  <a:gd name="connsiteX38" fmla="*/ 659495 w 6948057"/>
                  <a:gd name="connsiteY38" fmla="*/ 3179046 h 4290038"/>
                  <a:gd name="connsiteX39" fmla="*/ 2245407 w 6948057"/>
                  <a:gd name="connsiteY39" fmla="*/ 4138594 h 4290038"/>
                  <a:gd name="connsiteX40" fmla="*/ 5384847 w 6948057"/>
                  <a:gd name="connsiteY40" fmla="*/ 4055346 h 4290038"/>
                  <a:gd name="connsiteX41" fmla="*/ 5420757 w 6948057"/>
                  <a:gd name="connsiteY41" fmla="*/ 4053537 h 4290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6948057" h="4290038">
                    <a:moveTo>
                      <a:pt x="6045883" y="4288327"/>
                    </a:moveTo>
                    <a:cubicBezTo>
                      <a:pt x="5903008" y="4288327"/>
                      <a:pt x="5756608" y="4250227"/>
                      <a:pt x="5604970" y="4151359"/>
                    </a:cubicBezTo>
                    <a:cubicBezTo>
                      <a:pt x="5541058" y="4109447"/>
                      <a:pt x="5464762" y="4090493"/>
                      <a:pt x="5388658" y="4097827"/>
                    </a:cubicBezTo>
                    <a:cubicBezTo>
                      <a:pt x="5192538" y="4117544"/>
                      <a:pt x="2365613" y="4178599"/>
                      <a:pt x="2245407" y="4181266"/>
                    </a:cubicBezTo>
                    <a:cubicBezTo>
                      <a:pt x="1563675" y="4182694"/>
                      <a:pt x="937863" y="3804456"/>
                      <a:pt x="622157" y="3200191"/>
                    </a:cubicBezTo>
                    <a:lnTo>
                      <a:pt x="1603" y="2016614"/>
                    </a:lnTo>
                    <a:cubicBezTo>
                      <a:pt x="-1150" y="2011375"/>
                      <a:pt x="-1559" y="2005185"/>
                      <a:pt x="460" y="1999564"/>
                    </a:cubicBezTo>
                    <a:lnTo>
                      <a:pt x="711882" y="12459"/>
                    </a:lnTo>
                    <a:cubicBezTo>
                      <a:pt x="715740" y="1411"/>
                      <a:pt x="727808" y="-4401"/>
                      <a:pt x="738828" y="-495"/>
                    </a:cubicBezTo>
                    <a:cubicBezTo>
                      <a:pt x="744458" y="1505"/>
                      <a:pt x="748992" y="5696"/>
                      <a:pt x="751316" y="11220"/>
                    </a:cubicBezTo>
                    <a:lnTo>
                      <a:pt x="1864407" y="2598782"/>
                    </a:lnTo>
                    <a:cubicBezTo>
                      <a:pt x="2388282" y="3306203"/>
                      <a:pt x="5396658" y="3499561"/>
                      <a:pt x="5515625" y="3484609"/>
                    </a:cubicBezTo>
                    <a:cubicBezTo>
                      <a:pt x="5516864" y="3484418"/>
                      <a:pt x="5518102" y="3484418"/>
                      <a:pt x="5519340" y="3484609"/>
                    </a:cubicBezTo>
                    <a:cubicBezTo>
                      <a:pt x="5548963" y="3482892"/>
                      <a:pt x="5577633" y="3472986"/>
                      <a:pt x="5602018" y="3456034"/>
                    </a:cubicBezTo>
                    <a:lnTo>
                      <a:pt x="5635355" y="3432221"/>
                    </a:lnTo>
                    <a:cubicBezTo>
                      <a:pt x="5796423" y="3316777"/>
                      <a:pt x="6065980" y="3123610"/>
                      <a:pt x="6264005" y="3151232"/>
                    </a:cubicBezTo>
                    <a:cubicBezTo>
                      <a:pt x="6565757" y="3193238"/>
                      <a:pt x="6643862" y="3412504"/>
                      <a:pt x="6660436" y="3477749"/>
                    </a:cubicBezTo>
                    <a:cubicBezTo>
                      <a:pt x="6706632" y="3478511"/>
                      <a:pt x="6830361" y="3487274"/>
                      <a:pt x="6899322" y="3555951"/>
                    </a:cubicBezTo>
                    <a:cubicBezTo>
                      <a:pt x="6932469" y="3588812"/>
                      <a:pt x="6949805" y="3634246"/>
                      <a:pt x="6946947" y="3680822"/>
                    </a:cubicBezTo>
                    <a:cubicBezTo>
                      <a:pt x="6944757" y="3754164"/>
                      <a:pt x="6914182" y="4003814"/>
                      <a:pt x="6612906" y="4136880"/>
                    </a:cubicBezTo>
                    <a:cubicBezTo>
                      <a:pt x="6432311" y="4216413"/>
                      <a:pt x="6243431" y="4288327"/>
                      <a:pt x="6045883" y="4288327"/>
                    </a:cubicBezTo>
                    <a:close/>
                    <a:moveTo>
                      <a:pt x="5420471" y="4053251"/>
                    </a:moveTo>
                    <a:cubicBezTo>
                      <a:pt x="5494290" y="4053537"/>
                      <a:pt x="5566490" y="4075252"/>
                      <a:pt x="5628212" y="4115828"/>
                    </a:cubicBezTo>
                    <a:cubicBezTo>
                      <a:pt x="5972445" y="4341382"/>
                      <a:pt x="6282388" y="4235749"/>
                      <a:pt x="6595951" y="4096778"/>
                    </a:cubicBezTo>
                    <a:cubicBezTo>
                      <a:pt x="6874462" y="3973811"/>
                      <a:pt x="6902656" y="3745307"/>
                      <a:pt x="6904657" y="3678250"/>
                    </a:cubicBezTo>
                    <a:cubicBezTo>
                      <a:pt x="6907038" y="3643485"/>
                      <a:pt x="6894180" y="3609385"/>
                      <a:pt x="6869414" y="3584905"/>
                    </a:cubicBezTo>
                    <a:cubicBezTo>
                      <a:pt x="6798358" y="3514325"/>
                      <a:pt x="6645672" y="3518993"/>
                      <a:pt x="6644053" y="3518993"/>
                    </a:cubicBezTo>
                    <a:lnTo>
                      <a:pt x="6643290" y="3518993"/>
                    </a:lnTo>
                    <a:cubicBezTo>
                      <a:pt x="6632718" y="3518993"/>
                      <a:pt x="6623765" y="3511277"/>
                      <a:pt x="6622336" y="3500801"/>
                    </a:cubicBezTo>
                    <a:cubicBezTo>
                      <a:pt x="6620716" y="3490131"/>
                      <a:pt x="6579187" y="3236768"/>
                      <a:pt x="6258005" y="3192000"/>
                    </a:cubicBezTo>
                    <a:cubicBezTo>
                      <a:pt x="6077030" y="3166949"/>
                      <a:pt x="5805758" y="3361163"/>
                      <a:pt x="5660120" y="3465559"/>
                    </a:cubicBezTo>
                    <a:lnTo>
                      <a:pt x="5626592" y="3489464"/>
                    </a:lnTo>
                    <a:cubicBezTo>
                      <a:pt x="5594874" y="3511467"/>
                      <a:pt x="5557726" y="3524136"/>
                      <a:pt x="5519245" y="3526136"/>
                    </a:cubicBezTo>
                    <a:cubicBezTo>
                      <a:pt x="5445522" y="3530231"/>
                      <a:pt x="4676664" y="3488036"/>
                      <a:pt x="3860752" y="3358972"/>
                    </a:cubicBezTo>
                    <a:cubicBezTo>
                      <a:pt x="3091133" y="3237242"/>
                      <a:pt x="2113962" y="3010453"/>
                      <a:pt x="1828784" y="2621261"/>
                    </a:cubicBezTo>
                    <a:cubicBezTo>
                      <a:pt x="1827831" y="2619928"/>
                      <a:pt x="1827031" y="2618594"/>
                      <a:pt x="1826403" y="2617071"/>
                    </a:cubicBezTo>
                    <a:lnTo>
                      <a:pt x="732933" y="76848"/>
                    </a:lnTo>
                    <a:lnTo>
                      <a:pt x="43323" y="2003661"/>
                    </a:lnTo>
                    <a:lnTo>
                      <a:pt x="659495" y="3179046"/>
                    </a:lnTo>
                    <a:cubicBezTo>
                      <a:pt x="967581" y="3769882"/>
                      <a:pt x="1579105" y="4139831"/>
                      <a:pt x="2245407" y="4138594"/>
                    </a:cubicBezTo>
                    <a:cubicBezTo>
                      <a:pt x="2273982" y="4137927"/>
                      <a:pt x="5190348" y="4074968"/>
                      <a:pt x="5384847" y="4055346"/>
                    </a:cubicBezTo>
                    <a:cubicBezTo>
                      <a:pt x="5396754" y="4054106"/>
                      <a:pt x="5408755" y="4053537"/>
                      <a:pt x="5420757" y="4053537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C05ECF7C-0646-40B4-DBA8-D70C2F6890F6}"/>
                  </a:ext>
                </a:extLst>
              </p:cNvPr>
              <p:cNvSpPr/>
              <p:nvPr/>
            </p:nvSpPr>
            <p:spPr>
              <a:xfrm rot="17563001">
                <a:off x="1151475" y="2828387"/>
                <a:ext cx="2829972" cy="1820799"/>
              </a:xfrm>
              <a:custGeom>
                <a:avLst/>
                <a:gdLst>
                  <a:gd name="connsiteX0" fmla="*/ -805 w 2829972"/>
                  <a:gd name="connsiteY0" fmla="*/ 496637 h 1820799"/>
                  <a:gd name="connsiteX1" fmla="*/ 283897 w 2829972"/>
                  <a:gd name="connsiteY1" fmla="*/ -1712 h 1820799"/>
                  <a:gd name="connsiteX2" fmla="*/ 517640 w 2829972"/>
                  <a:gd name="connsiteY2" fmla="*/ 149927 h 1820799"/>
                  <a:gd name="connsiteX3" fmla="*/ 548978 w 2829972"/>
                  <a:gd name="connsiteY3" fmla="*/ 182883 h 1820799"/>
                  <a:gd name="connsiteX4" fmla="*/ 562979 w 2829972"/>
                  <a:gd name="connsiteY4" fmla="*/ 206886 h 1820799"/>
                  <a:gd name="connsiteX5" fmla="*/ 647752 w 2829972"/>
                  <a:gd name="connsiteY5" fmla="*/ 255463 h 1820799"/>
                  <a:gd name="connsiteX6" fmla="*/ 701092 w 2829972"/>
                  <a:gd name="connsiteY6" fmla="*/ 270989 h 1820799"/>
                  <a:gd name="connsiteX7" fmla="*/ 2439118 w 2829972"/>
                  <a:gd name="connsiteY7" fmla="*/ 1396653 h 1820799"/>
                  <a:gd name="connsiteX8" fmla="*/ 2477981 w 2829972"/>
                  <a:gd name="connsiteY8" fmla="*/ 1429705 h 1820799"/>
                  <a:gd name="connsiteX9" fmla="*/ 2829168 w 2829972"/>
                  <a:gd name="connsiteY9" fmla="*/ 1819088 h 1820799"/>
                  <a:gd name="connsiteX10" fmla="*/ 2340249 w 2829972"/>
                  <a:gd name="connsiteY10" fmla="*/ 1708597 h 1820799"/>
                  <a:gd name="connsiteX11" fmla="*/ 2264049 w 2829972"/>
                  <a:gd name="connsiteY11" fmla="*/ 1680022 h 1820799"/>
                  <a:gd name="connsiteX12" fmla="*/ 435248 w 2829972"/>
                  <a:gd name="connsiteY12" fmla="*/ 723808 h 1820799"/>
                  <a:gd name="connsiteX13" fmla="*/ 397148 w 2829972"/>
                  <a:gd name="connsiteY13" fmla="*/ 688375 h 1820799"/>
                  <a:gd name="connsiteX14" fmla="*/ 394767 w 2829972"/>
                  <a:gd name="connsiteY14" fmla="*/ 684565 h 1820799"/>
                  <a:gd name="connsiteX15" fmla="*/ 312091 w 2829972"/>
                  <a:gd name="connsiteY15" fmla="*/ 638178 h 1820799"/>
                  <a:gd name="connsiteX16" fmla="*/ 295136 w 2829972"/>
                  <a:gd name="connsiteY16" fmla="*/ 638178 h 1820799"/>
                  <a:gd name="connsiteX17" fmla="*/ 250464 w 2829972"/>
                  <a:gd name="connsiteY17" fmla="*/ 627224 h 1820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829972" h="1820799">
                    <a:moveTo>
                      <a:pt x="-805" y="496637"/>
                    </a:moveTo>
                    <a:lnTo>
                      <a:pt x="283897" y="-1712"/>
                    </a:lnTo>
                    <a:lnTo>
                      <a:pt x="517640" y="149927"/>
                    </a:lnTo>
                    <a:cubicBezTo>
                      <a:pt x="530498" y="158309"/>
                      <a:pt x="541262" y="169548"/>
                      <a:pt x="548978" y="182883"/>
                    </a:cubicBezTo>
                    <a:lnTo>
                      <a:pt x="562979" y="206886"/>
                    </a:lnTo>
                    <a:cubicBezTo>
                      <a:pt x="580411" y="237175"/>
                      <a:pt x="612795" y="255654"/>
                      <a:pt x="647752" y="255463"/>
                    </a:cubicBezTo>
                    <a:cubicBezTo>
                      <a:pt x="666706" y="255177"/>
                      <a:pt x="685280" y="260607"/>
                      <a:pt x="701092" y="270989"/>
                    </a:cubicBezTo>
                    <a:lnTo>
                      <a:pt x="2439118" y="1396653"/>
                    </a:lnTo>
                    <a:cubicBezTo>
                      <a:pt x="2453406" y="1405987"/>
                      <a:pt x="2466550" y="1417038"/>
                      <a:pt x="2477981" y="1429705"/>
                    </a:cubicBezTo>
                    <a:lnTo>
                      <a:pt x="2829168" y="1819088"/>
                    </a:lnTo>
                    <a:lnTo>
                      <a:pt x="2340249" y="1708597"/>
                    </a:lnTo>
                    <a:cubicBezTo>
                      <a:pt x="2313675" y="1702407"/>
                      <a:pt x="2288052" y="1692786"/>
                      <a:pt x="2264049" y="1680022"/>
                    </a:cubicBezTo>
                    <a:lnTo>
                      <a:pt x="435248" y="723808"/>
                    </a:lnTo>
                    <a:cubicBezTo>
                      <a:pt x="419628" y="715617"/>
                      <a:pt x="406389" y="703424"/>
                      <a:pt x="397148" y="688375"/>
                    </a:cubicBezTo>
                    <a:lnTo>
                      <a:pt x="394767" y="684565"/>
                    </a:lnTo>
                    <a:cubicBezTo>
                      <a:pt x="377146" y="655799"/>
                      <a:pt x="345810" y="638178"/>
                      <a:pt x="312091" y="638178"/>
                    </a:cubicBezTo>
                    <a:lnTo>
                      <a:pt x="295136" y="638178"/>
                    </a:lnTo>
                    <a:cubicBezTo>
                      <a:pt x="279610" y="638274"/>
                      <a:pt x="264180" y="634464"/>
                      <a:pt x="250464" y="627224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1ED79B30-F84E-7BE8-7979-4360953B084C}"/>
                  </a:ext>
                </a:extLst>
              </p:cNvPr>
              <p:cNvSpPr/>
              <p:nvPr/>
            </p:nvSpPr>
            <p:spPr>
              <a:xfrm rot="17563001">
                <a:off x="1130532" y="2806748"/>
                <a:ext cx="2872310" cy="1863478"/>
              </a:xfrm>
              <a:custGeom>
                <a:avLst/>
                <a:gdLst>
                  <a:gd name="connsiteX0" fmla="*/ 2849974 w 2872310"/>
                  <a:gd name="connsiteY0" fmla="*/ 1861576 h 1863478"/>
                  <a:gd name="connsiteX1" fmla="*/ 2845307 w 2872310"/>
                  <a:gd name="connsiteY1" fmla="*/ 1861099 h 1863478"/>
                  <a:gd name="connsiteX2" fmla="*/ 2356388 w 2872310"/>
                  <a:gd name="connsiteY2" fmla="*/ 1750611 h 1863478"/>
                  <a:gd name="connsiteX3" fmla="*/ 2274568 w 2872310"/>
                  <a:gd name="connsiteY3" fmla="*/ 1720510 h 1863478"/>
                  <a:gd name="connsiteX4" fmla="*/ 445768 w 2872310"/>
                  <a:gd name="connsiteY4" fmla="*/ 764296 h 1863478"/>
                  <a:gd name="connsiteX5" fmla="*/ 399572 w 2872310"/>
                  <a:gd name="connsiteY5" fmla="*/ 721053 h 1863478"/>
                  <a:gd name="connsiteX6" fmla="*/ 397191 w 2872310"/>
                  <a:gd name="connsiteY6" fmla="*/ 717338 h 1863478"/>
                  <a:gd name="connsiteX7" fmla="*/ 332993 w 2872310"/>
                  <a:gd name="connsiteY7" fmla="*/ 681048 h 1863478"/>
                  <a:gd name="connsiteX8" fmla="*/ 315276 w 2872310"/>
                  <a:gd name="connsiteY8" fmla="*/ 681048 h 1863478"/>
                  <a:gd name="connsiteX9" fmla="*/ 261174 w 2872310"/>
                  <a:gd name="connsiteY9" fmla="*/ 667713 h 1863478"/>
                  <a:gd name="connsiteX10" fmla="*/ 10571 w 2872310"/>
                  <a:gd name="connsiteY10" fmla="*/ 536744 h 1863478"/>
                  <a:gd name="connsiteX11" fmla="*/ 1617 w 2872310"/>
                  <a:gd name="connsiteY11" fmla="*/ 508074 h 1863478"/>
                  <a:gd name="connsiteX12" fmla="*/ 1999 w 2872310"/>
                  <a:gd name="connsiteY12" fmla="*/ 507311 h 1863478"/>
                  <a:gd name="connsiteX13" fmla="*/ 286701 w 2872310"/>
                  <a:gd name="connsiteY13" fmla="*/ 8963 h 1863478"/>
                  <a:gd name="connsiteX14" fmla="*/ 315656 w 2872310"/>
                  <a:gd name="connsiteY14" fmla="*/ 1153 h 1863478"/>
                  <a:gd name="connsiteX15" fmla="*/ 316704 w 2872310"/>
                  <a:gd name="connsiteY15" fmla="*/ 1724 h 1863478"/>
                  <a:gd name="connsiteX16" fmla="*/ 550353 w 2872310"/>
                  <a:gd name="connsiteY16" fmla="*/ 153363 h 1863478"/>
                  <a:gd name="connsiteX17" fmla="*/ 588453 w 2872310"/>
                  <a:gd name="connsiteY17" fmla="*/ 193463 h 1863478"/>
                  <a:gd name="connsiteX18" fmla="*/ 602454 w 2872310"/>
                  <a:gd name="connsiteY18" fmla="*/ 217466 h 1863478"/>
                  <a:gd name="connsiteX19" fmla="*/ 667701 w 2872310"/>
                  <a:gd name="connsiteY19" fmla="*/ 255566 h 1863478"/>
                  <a:gd name="connsiteX20" fmla="*/ 670082 w 2872310"/>
                  <a:gd name="connsiteY20" fmla="*/ 255566 h 1863478"/>
                  <a:gd name="connsiteX21" fmla="*/ 733709 w 2872310"/>
                  <a:gd name="connsiteY21" fmla="*/ 274616 h 1863478"/>
                  <a:gd name="connsiteX22" fmla="*/ 2471735 w 2872310"/>
                  <a:gd name="connsiteY22" fmla="*/ 1400281 h 1863478"/>
                  <a:gd name="connsiteX23" fmla="*/ 2514789 w 2872310"/>
                  <a:gd name="connsiteY23" fmla="*/ 1436951 h 1863478"/>
                  <a:gd name="connsiteX24" fmla="*/ 2866071 w 2872310"/>
                  <a:gd name="connsiteY24" fmla="*/ 1826334 h 1863478"/>
                  <a:gd name="connsiteX25" fmla="*/ 2864452 w 2872310"/>
                  <a:gd name="connsiteY25" fmla="*/ 1856337 h 1863478"/>
                  <a:gd name="connsiteX26" fmla="*/ 2850260 w 2872310"/>
                  <a:gd name="connsiteY26" fmla="*/ 1861767 h 1863478"/>
                  <a:gd name="connsiteX27" fmla="*/ 332611 w 2872310"/>
                  <a:gd name="connsiteY27" fmla="*/ 638566 h 1863478"/>
                  <a:gd name="connsiteX28" fmla="*/ 433005 w 2872310"/>
                  <a:gd name="connsiteY28" fmla="*/ 695049 h 1863478"/>
                  <a:gd name="connsiteX29" fmla="*/ 435291 w 2872310"/>
                  <a:gd name="connsiteY29" fmla="*/ 698764 h 1863478"/>
                  <a:gd name="connsiteX30" fmla="*/ 465104 w 2872310"/>
                  <a:gd name="connsiteY30" fmla="*/ 726577 h 1863478"/>
                  <a:gd name="connsiteX31" fmla="*/ 2293904 w 2872310"/>
                  <a:gd name="connsiteY31" fmla="*/ 1682887 h 1863478"/>
                  <a:gd name="connsiteX32" fmla="*/ 2365533 w 2872310"/>
                  <a:gd name="connsiteY32" fmla="*/ 1709176 h 1863478"/>
                  <a:gd name="connsiteX33" fmla="*/ 2789109 w 2872310"/>
                  <a:gd name="connsiteY33" fmla="*/ 1804903 h 1863478"/>
                  <a:gd name="connsiteX34" fmla="*/ 2482689 w 2872310"/>
                  <a:gd name="connsiteY34" fmla="*/ 1465240 h 1863478"/>
                  <a:gd name="connsiteX35" fmla="*/ 2448018 w 2872310"/>
                  <a:gd name="connsiteY35" fmla="*/ 1435714 h 1863478"/>
                  <a:gd name="connsiteX36" fmla="*/ 710182 w 2872310"/>
                  <a:gd name="connsiteY36" fmla="*/ 310049 h 1863478"/>
                  <a:gd name="connsiteX37" fmla="*/ 668749 w 2872310"/>
                  <a:gd name="connsiteY37" fmla="*/ 297952 h 1863478"/>
                  <a:gd name="connsiteX38" fmla="*/ 667320 w 2872310"/>
                  <a:gd name="connsiteY38" fmla="*/ 297952 h 1863478"/>
                  <a:gd name="connsiteX39" fmla="*/ 565307 w 2872310"/>
                  <a:gd name="connsiteY39" fmla="*/ 238802 h 1863478"/>
                  <a:gd name="connsiteX40" fmla="*/ 551305 w 2872310"/>
                  <a:gd name="connsiteY40" fmla="*/ 214799 h 1863478"/>
                  <a:gd name="connsiteX41" fmla="*/ 526731 w 2872310"/>
                  <a:gd name="connsiteY41" fmla="*/ 188986 h 1863478"/>
                  <a:gd name="connsiteX42" fmla="*/ 311941 w 2872310"/>
                  <a:gd name="connsiteY42" fmla="*/ 49540 h 1863478"/>
                  <a:gd name="connsiteX43" fmla="*/ 49433 w 2872310"/>
                  <a:gd name="connsiteY43" fmla="*/ 509026 h 1863478"/>
                  <a:gd name="connsiteX44" fmla="*/ 280414 w 2872310"/>
                  <a:gd name="connsiteY44" fmla="*/ 629803 h 1863478"/>
                  <a:gd name="connsiteX45" fmla="*/ 315181 w 2872310"/>
                  <a:gd name="connsiteY45" fmla="*/ 638280 h 1863478"/>
                  <a:gd name="connsiteX46" fmla="*/ 332611 w 2872310"/>
                  <a:gd name="connsiteY46" fmla="*/ 638280 h 1863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872310" h="1863478">
                    <a:moveTo>
                      <a:pt x="2849974" y="1861576"/>
                    </a:moveTo>
                    <a:cubicBezTo>
                      <a:pt x="2848450" y="1861576"/>
                      <a:pt x="2846830" y="1861385"/>
                      <a:pt x="2845307" y="1861099"/>
                    </a:cubicBezTo>
                    <a:lnTo>
                      <a:pt x="2356388" y="1750611"/>
                    </a:lnTo>
                    <a:cubicBezTo>
                      <a:pt x="2327908" y="1744132"/>
                      <a:pt x="2300381" y="1734037"/>
                      <a:pt x="2274568" y="1720510"/>
                    </a:cubicBezTo>
                    <a:lnTo>
                      <a:pt x="445768" y="764296"/>
                    </a:lnTo>
                    <a:cubicBezTo>
                      <a:pt x="426814" y="754295"/>
                      <a:pt x="410811" y="739341"/>
                      <a:pt x="399572" y="721053"/>
                    </a:cubicBezTo>
                    <a:lnTo>
                      <a:pt x="397191" y="717338"/>
                    </a:lnTo>
                    <a:cubicBezTo>
                      <a:pt x="383474" y="695049"/>
                      <a:pt x="359186" y="681333"/>
                      <a:pt x="332993" y="681048"/>
                    </a:cubicBezTo>
                    <a:lnTo>
                      <a:pt x="315276" y="681048"/>
                    </a:lnTo>
                    <a:cubicBezTo>
                      <a:pt x="296417" y="681048"/>
                      <a:pt x="277842" y="676475"/>
                      <a:pt x="261174" y="667713"/>
                    </a:cubicBezTo>
                    <a:lnTo>
                      <a:pt x="10571" y="536744"/>
                    </a:lnTo>
                    <a:cubicBezTo>
                      <a:pt x="188" y="531314"/>
                      <a:pt x="-3811" y="518456"/>
                      <a:pt x="1617" y="508074"/>
                    </a:cubicBezTo>
                    <a:cubicBezTo>
                      <a:pt x="1713" y="507788"/>
                      <a:pt x="1808" y="507597"/>
                      <a:pt x="1999" y="507311"/>
                    </a:cubicBezTo>
                    <a:lnTo>
                      <a:pt x="286701" y="8963"/>
                    </a:lnTo>
                    <a:cubicBezTo>
                      <a:pt x="292511" y="-1228"/>
                      <a:pt x="305560" y="-4752"/>
                      <a:pt x="315656" y="1153"/>
                    </a:cubicBezTo>
                    <a:cubicBezTo>
                      <a:pt x="316038" y="1343"/>
                      <a:pt x="316419" y="1534"/>
                      <a:pt x="316704" y="1724"/>
                    </a:cubicBezTo>
                    <a:lnTo>
                      <a:pt x="550353" y="153363"/>
                    </a:lnTo>
                    <a:cubicBezTo>
                      <a:pt x="566069" y="163554"/>
                      <a:pt x="579118" y="177271"/>
                      <a:pt x="588453" y="193463"/>
                    </a:cubicBezTo>
                    <a:lnTo>
                      <a:pt x="602454" y="217466"/>
                    </a:lnTo>
                    <a:cubicBezTo>
                      <a:pt x="615885" y="240802"/>
                      <a:pt x="640745" y="255280"/>
                      <a:pt x="667701" y="255566"/>
                    </a:cubicBezTo>
                    <a:lnTo>
                      <a:pt x="670082" y="255566"/>
                    </a:lnTo>
                    <a:cubicBezTo>
                      <a:pt x="692657" y="255566"/>
                      <a:pt x="714849" y="262233"/>
                      <a:pt x="733709" y="274616"/>
                    </a:cubicBezTo>
                    <a:lnTo>
                      <a:pt x="2471735" y="1400281"/>
                    </a:lnTo>
                    <a:cubicBezTo>
                      <a:pt x="2487643" y="1410566"/>
                      <a:pt x="2502121" y="1422854"/>
                      <a:pt x="2514789" y="1436951"/>
                    </a:cubicBezTo>
                    <a:lnTo>
                      <a:pt x="2866071" y="1826334"/>
                    </a:lnTo>
                    <a:cubicBezTo>
                      <a:pt x="2873882" y="1835096"/>
                      <a:pt x="2873214" y="1848526"/>
                      <a:pt x="2864452" y="1856337"/>
                    </a:cubicBezTo>
                    <a:cubicBezTo>
                      <a:pt x="2860547" y="1859862"/>
                      <a:pt x="2855498" y="1861767"/>
                      <a:pt x="2850260" y="1861767"/>
                    </a:cubicBezTo>
                    <a:close/>
                    <a:moveTo>
                      <a:pt x="332611" y="638566"/>
                    </a:moveTo>
                    <a:cubicBezTo>
                      <a:pt x="373569" y="638852"/>
                      <a:pt x="411478" y="660188"/>
                      <a:pt x="433005" y="695049"/>
                    </a:cubicBezTo>
                    <a:lnTo>
                      <a:pt x="435291" y="698764"/>
                    </a:lnTo>
                    <a:cubicBezTo>
                      <a:pt x="442530" y="710575"/>
                      <a:pt x="452817" y="720100"/>
                      <a:pt x="465104" y="726577"/>
                    </a:cubicBezTo>
                    <a:lnTo>
                      <a:pt x="2293904" y="1682887"/>
                    </a:lnTo>
                    <a:cubicBezTo>
                      <a:pt x="2316574" y="1694698"/>
                      <a:pt x="2340672" y="1703555"/>
                      <a:pt x="2365533" y="1709176"/>
                    </a:cubicBezTo>
                    <a:lnTo>
                      <a:pt x="2789109" y="1804903"/>
                    </a:lnTo>
                    <a:lnTo>
                      <a:pt x="2482689" y="1465240"/>
                    </a:lnTo>
                    <a:cubicBezTo>
                      <a:pt x="2472498" y="1453906"/>
                      <a:pt x="2460878" y="1443999"/>
                      <a:pt x="2448018" y="1435714"/>
                    </a:cubicBezTo>
                    <a:lnTo>
                      <a:pt x="710182" y="310049"/>
                    </a:lnTo>
                    <a:cubicBezTo>
                      <a:pt x="697990" y="301762"/>
                      <a:pt x="683512" y="297571"/>
                      <a:pt x="668749" y="297952"/>
                    </a:cubicBezTo>
                    <a:lnTo>
                      <a:pt x="667320" y="297952"/>
                    </a:lnTo>
                    <a:cubicBezTo>
                      <a:pt x="625219" y="297856"/>
                      <a:pt x="586357" y="275282"/>
                      <a:pt x="565307" y="238802"/>
                    </a:cubicBezTo>
                    <a:lnTo>
                      <a:pt x="551305" y="214799"/>
                    </a:lnTo>
                    <a:cubicBezTo>
                      <a:pt x="545304" y="204417"/>
                      <a:pt x="536828" y="195558"/>
                      <a:pt x="526731" y="188986"/>
                    </a:cubicBezTo>
                    <a:lnTo>
                      <a:pt x="311941" y="49540"/>
                    </a:lnTo>
                    <a:lnTo>
                      <a:pt x="49433" y="509026"/>
                    </a:lnTo>
                    <a:lnTo>
                      <a:pt x="280414" y="629803"/>
                    </a:lnTo>
                    <a:cubicBezTo>
                      <a:pt x="291178" y="635328"/>
                      <a:pt x="303084" y="638280"/>
                      <a:pt x="315181" y="638280"/>
                    </a:cubicBezTo>
                    <a:lnTo>
                      <a:pt x="332611" y="638280"/>
                    </a:ln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1807BA2B-3EAA-1FD9-0714-78B03284EEE1}"/>
                  </a:ext>
                </a:extLst>
              </p:cNvPr>
              <p:cNvSpPr/>
              <p:nvPr/>
            </p:nvSpPr>
            <p:spPr>
              <a:xfrm rot="17563001">
                <a:off x="3434426" y="2937983"/>
                <a:ext cx="147492" cy="245028"/>
              </a:xfrm>
              <a:custGeom>
                <a:avLst/>
                <a:gdLst>
                  <a:gd name="connsiteX0" fmla="*/ 20626 w 147492"/>
                  <a:gd name="connsiteY0" fmla="*/ 243317 h 245028"/>
                  <a:gd name="connsiteX1" fmla="*/ -805 w 147492"/>
                  <a:gd name="connsiteY1" fmla="*/ 222076 h 245028"/>
                  <a:gd name="connsiteX2" fmla="*/ 1576 w 147492"/>
                  <a:gd name="connsiteY2" fmla="*/ 212265 h 245028"/>
                  <a:gd name="connsiteX3" fmla="*/ 106351 w 147492"/>
                  <a:gd name="connsiteY3" fmla="*/ 10050 h 245028"/>
                  <a:gd name="connsiteX4" fmla="*/ 134926 w 147492"/>
                  <a:gd name="connsiteY4" fmla="*/ 525 h 245028"/>
                  <a:gd name="connsiteX5" fmla="*/ 144451 w 147492"/>
                  <a:gd name="connsiteY5" fmla="*/ 29100 h 245028"/>
                  <a:gd name="connsiteX6" fmla="*/ 39676 w 147492"/>
                  <a:gd name="connsiteY6" fmla="*/ 231315 h 245028"/>
                  <a:gd name="connsiteX7" fmla="*/ 20626 w 147492"/>
                  <a:gd name="connsiteY7" fmla="*/ 243317 h 245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7492" h="245028">
                    <a:moveTo>
                      <a:pt x="20626" y="243317"/>
                    </a:moveTo>
                    <a:cubicBezTo>
                      <a:pt x="8815" y="243317"/>
                      <a:pt x="-710" y="233792"/>
                      <a:pt x="-805" y="222076"/>
                    </a:cubicBezTo>
                    <a:cubicBezTo>
                      <a:pt x="-805" y="218646"/>
                      <a:pt x="53" y="215314"/>
                      <a:pt x="1576" y="212265"/>
                    </a:cubicBezTo>
                    <a:lnTo>
                      <a:pt x="106351" y="10050"/>
                    </a:lnTo>
                    <a:cubicBezTo>
                      <a:pt x="111590" y="-429"/>
                      <a:pt x="124449" y="-4715"/>
                      <a:pt x="134926" y="525"/>
                    </a:cubicBezTo>
                    <a:cubicBezTo>
                      <a:pt x="145403" y="5764"/>
                      <a:pt x="149690" y="18621"/>
                      <a:pt x="144451" y="29100"/>
                    </a:cubicBezTo>
                    <a:lnTo>
                      <a:pt x="39676" y="231315"/>
                    </a:lnTo>
                    <a:cubicBezTo>
                      <a:pt x="36152" y="238650"/>
                      <a:pt x="28722" y="243221"/>
                      <a:pt x="20626" y="243317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1330002B-7B25-16A3-B5D0-8E93489BC073}"/>
                  </a:ext>
                </a:extLst>
              </p:cNvPr>
              <p:cNvSpPr/>
              <p:nvPr/>
            </p:nvSpPr>
            <p:spPr>
              <a:xfrm rot="17563001">
                <a:off x="855666" y="4442072"/>
                <a:ext cx="785485" cy="771801"/>
              </a:xfrm>
              <a:custGeom>
                <a:avLst/>
                <a:gdLst>
                  <a:gd name="connsiteX0" fmla="*/ 370534 w 785485"/>
                  <a:gd name="connsiteY0" fmla="*/ 22186 h 771801"/>
                  <a:gd name="connsiteX1" fmla="*/ 784680 w 785485"/>
                  <a:gd name="connsiteY1" fmla="*/ 272504 h 771801"/>
                  <a:gd name="connsiteX2" fmla="*/ 492453 w 785485"/>
                  <a:gd name="connsiteY2" fmla="*/ 770090 h 771801"/>
                  <a:gd name="connsiteX3" fmla="*/ 78306 w 785485"/>
                  <a:gd name="connsiteY3" fmla="*/ 519772 h 771801"/>
                  <a:gd name="connsiteX4" fmla="*/ 20204 w 785485"/>
                  <a:gd name="connsiteY4" fmla="*/ 301746 h 771801"/>
                  <a:gd name="connsiteX5" fmla="*/ 153554 w 785485"/>
                  <a:gd name="connsiteY5" fmla="*/ 74194 h 771801"/>
                  <a:gd name="connsiteX6" fmla="*/ 367866 w 785485"/>
                  <a:gd name="connsiteY6" fmla="*/ 20568 h 771801"/>
                  <a:gd name="connsiteX7" fmla="*/ 370534 w 785485"/>
                  <a:gd name="connsiteY7" fmla="*/ 22186 h 771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5485" h="771801">
                    <a:moveTo>
                      <a:pt x="370534" y="22186"/>
                    </a:moveTo>
                    <a:lnTo>
                      <a:pt x="784680" y="272504"/>
                    </a:lnTo>
                    <a:lnTo>
                      <a:pt x="492453" y="770090"/>
                    </a:lnTo>
                    <a:lnTo>
                      <a:pt x="78306" y="519772"/>
                    </a:lnTo>
                    <a:cubicBezTo>
                      <a:pt x="2678" y="475101"/>
                      <a:pt x="-23135" y="378136"/>
                      <a:pt x="20204" y="301746"/>
                    </a:cubicBezTo>
                    <a:lnTo>
                      <a:pt x="153554" y="74194"/>
                    </a:lnTo>
                    <a:cubicBezTo>
                      <a:pt x="197941" y="184"/>
                      <a:pt x="293857" y="-23819"/>
                      <a:pt x="367866" y="20568"/>
                    </a:cubicBezTo>
                    <a:cubicBezTo>
                      <a:pt x="368723" y="21043"/>
                      <a:pt x="369676" y="21615"/>
                      <a:pt x="370534" y="22186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1C4D59FD-61F2-DFA1-2748-03AD1A3CB67B}"/>
                  </a:ext>
                </a:extLst>
              </p:cNvPr>
              <p:cNvSpPr/>
              <p:nvPr/>
            </p:nvSpPr>
            <p:spPr>
              <a:xfrm rot="17563001">
                <a:off x="834817" y="4421332"/>
                <a:ext cx="827424" cy="813841"/>
              </a:xfrm>
              <a:custGeom>
                <a:avLst/>
                <a:gdLst>
                  <a:gd name="connsiteX0" fmla="*/ 513634 w 827424"/>
                  <a:gd name="connsiteY0" fmla="*/ 812130 h 813841"/>
                  <a:gd name="connsiteX1" fmla="*/ 502680 w 827424"/>
                  <a:gd name="connsiteY1" fmla="*/ 809083 h 813841"/>
                  <a:gd name="connsiteX2" fmla="*/ 88438 w 827424"/>
                  <a:gd name="connsiteY2" fmla="*/ 558765 h 813841"/>
                  <a:gd name="connsiteX3" fmla="*/ 23001 w 827424"/>
                  <a:gd name="connsiteY3" fmla="*/ 311783 h 813841"/>
                  <a:gd name="connsiteX4" fmla="*/ 156351 w 827424"/>
                  <a:gd name="connsiteY4" fmla="*/ 84230 h 813841"/>
                  <a:gd name="connsiteX5" fmla="*/ 263889 w 827424"/>
                  <a:gd name="connsiteY5" fmla="*/ 3743 h 813841"/>
                  <a:gd name="connsiteX6" fmla="*/ 402383 w 827424"/>
                  <a:gd name="connsiteY6" fmla="*/ 24794 h 813841"/>
                  <a:gd name="connsiteX7" fmla="*/ 816529 w 827424"/>
                  <a:gd name="connsiteY7" fmla="*/ 275111 h 813841"/>
                  <a:gd name="connsiteX8" fmla="*/ 823864 w 827424"/>
                  <a:gd name="connsiteY8" fmla="*/ 303686 h 813841"/>
                  <a:gd name="connsiteX9" fmla="*/ 531636 w 827424"/>
                  <a:gd name="connsiteY9" fmla="*/ 801273 h 813841"/>
                  <a:gd name="connsiteX10" fmla="*/ 518587 w 827424"/>
                  <a:gd name="connsiteY10" fmla="*/ 810798 h 813841"/>
                  <a:gd name="connsiteX11" fmla="*/ 513634 w 827424"/>
                  <a:gd name="connsiteY11" fmla="*/ 812130 h 813841"/>
                  <a:gd name="connsiteX12" fmla="*/ 308275 w 827424"/>
                  <a:gd name="connsiteY12" fmla="*/ 40605 h 813841"/>
                  <a:gd name="connsiteX13" fmla="*/ 274557 w 827424"/>
                  <a:gd name="connsiteY13" fmla="*/ 44797 h 813841"/>
                  <a:gd name="connsiteX14" fmla="*/ 193308 w 827424"/>
                  <a:gd name="connsiteY14" fmla="*/ 105662 h 813841"/>
                  <a:gd name="connsiteX15" fmla="*/ 59958 w 827424"/>
                  <a:gd name="connsiteY15" fmla="*/ 333214 h 813841"/>
                  <a:gd name="connsiteX16" fmla="*/ 110727 w 827424"/>
                  <a:gd name="connsiteY16" fmla="*/ 522285 h 813841"/>
                  <a:gd name="connsiteX17" fmla="*/ 506490 w 827424"/>
                  <a:gd name="connsiteY17" fmla="*/ 761458 h 813841"/>
                  <a:gd name="connsiteX18" fmla="*/ 777191 w 827424"/>
                  <a:gd name="connsiteY18" fmla="*/ 300543 h 813841"/>
                  <a:gd name="connsiteX19" fmla="*/ 380951 w 827424"/>
                  <a:gd name="connsiteY19" fmla="*/ 61084 h 813841"/>
                  <a:gd name="connsiteX20" fmla="*/ 308275 w 827424"/>
                  <a:gd name="connsiteY20" fmla="*/ 40700 h 81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27424" h="813841">
                    <a:moveTo>
                      <a:pt x="513634" y="812130"/>
                    </a:moveTo>
                    <a:cubicBezTo>
                      <a:pt x="509728" y="812130"/>
                      <a:pt x="506015" y="811083"/>
                      <a:pt x="502680" y="809083"/>
                    </a:cubicBezTo>
                    <a:lnTo>
                      <a:pt x="88438" y="558765"/>
                    </a:lnTo>
                    <a:cubicBezTo>
                      <a:pt x="3094" y="507998"/>
                      <a:pt x="-26053" y="398174"/>
                      <a:pt x="23001" y="311783"/>
                    </a:cubicBezTo>
                    <a:lnTo>
                      <a:pt x="156351" y="84230"/>
                    </a:lnTo>
                    <a:cubicBezTo>
                      <a:pt x="179878" y="44035"/>
                      <a:pt x="218645" y="14983"/>
                      <a:pt x="263889" y="3743"/>
                    </a:cubicBezTo>
                    <a:cubicBezTo>
                      <a:pt x="311037" y="-8068"/>
                      <a:pt x="360948" y="-542"/>
                      <a:pt x="402383" y="24794"/>
                    </a:cubicBezTo>
                    <a:lnTo>
                      <a:pt x="816529" y="275111"/>
                    </a:lnTo>
                    <a:cubicBezTo>
                      <a:pt x="826245" y="281111"/>
                      <a:pt x="829483" y="293780"/>
                      <a:pt x="823864" y="303686"/>
                    </a:cubicBezTo>
                    <a:lnTo>
                      <a:pt x="531636" y="801273"/>
                    </a:lnTo>
                    <a:cubicBezTo>
                      <a:pt x="528778" y="806035"/>
                      <a:pt x="524016" y="809464"/>
                      <a:pt x="518587" y="810798"/>
                    </a:cubicBezTo>
                    <a:cubicBezTo>
                      <a:pt x="516967" y="811464"/>
                      <a:pt x="515349" y="811941"/>
                      <a:pt x="513634" y="812130"/>
                    </a:cubicBezTo>
                    <a:close/>
                    <a:moveTo>
                      <a:pt x="308275" y="40605"/>
                    </a:moveTo>
                    <a:cubicBezTo>
                      <a:pt x="296940" y="40605"/>
                      <a:pt x="285606" y="42034"/>
                      <a:pt x="274557" y="44797"/>
                    </a:cubicBezTo>
                    <a:cubicBezTo>
                      <a:pt x="240362" y="53369"/>
                      <a:pt x="211120" y="75276"/>
                      <a:pt x="193308" y="105662"/>
                    </a:cubicBezTo>
                    <a:lnTo>
                      <a:pt x="59958" y="333214"/>
                    </a:lnTo>
                    <a:cubicBezTo>
                      <a:pt x="22525" y="399508"/>
                      <a:pt x="45100" y="483613"/>
                      <a:pt x="110727" y="522285"/>
                    </a:cubicBezTo>
                    <a:lnTo>
                      <a:pt x="506490" y="761458"/>
                    </a:lnTo>
                    <a:lnTo>
                      <a:pt x="777191" y="300543"/>
                    </a:lnTo>
                    <a:lnTo>
                      <a:pt x="380951" y="61084"/>
                    </a:lnTo>
                    <a:cubicBezTo>
                      <a:pt x="359043" y="47749"/>
                      <a:pt x="333897" y="40700"/>
                      <a:pt x="308275" y="40700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DD981F21-0D07-1BD6-9781-C2CD368B4CBF}"/>
                  </a:ext>
                </a:extLst>
              </p:cNvPr>
              <p:cNvSpPr/>
              <p:nvPr/>
            </p:nvSpPr>
            <p:spPr>
              <a:xfrm rot="17563001">
                <a:off x="1690468" y="4284899"/>
                <a:ext cx="183972" cy="277525"/>
              </a:xfrm>
              <a:custGeom>
                <a:avLst/>
                <a:gdLst>
                  <a:gd name="connsiteX0" fmla="*/ 20376 w 183972"/>
                  <a:gd name="connsiteY0" fmla="*/ 275814 h 277525"/>
                  <a:gd name="connsiteX1" fmla="*/ 9518 w 183972"/>
                  <a:gd name="connsiteY1" fmla="*/ 272766 h 277525"/>
                  <a:gd name="connsiteX2" fmla="*/ 2183 w 183972"/>
                  <a:gd name="connsiteY2" fmla="*/ 243810 h 277525"/>
                  <a:gd name="connsiteX3" fmla="*/ 2279 w 183972"/>
                  <a:gd name="connsiteY3" fmla="*/ 243619 h 277525"/>
                  <a:gd name="connsiteX4" fmla="*/ 143153 w 183972"/>
                  <a:gd name="connsiteY4" fmla="*/ 9591 h 277525"/>
                  <a:gd name="connsiteX5" fmla="*/ 171823 w 183972"/>
                  <a:gd name="connsiteY5" fmla="*/ 732 h 277525"/>
                  <a:gd name="connsiteX6" fmla="*/ 180682 w 183972"/>
                  <a:gd name="connsiteY6" fmla="*/ 29497 h 277525"/>
                  <a:gd name="connsiteX7" fmla="*/ 179539 w 183972"/>
                  <a:gd name="connsiteY7" fmla="*/ 31402 h 277525"/>
                  <a:gd name="connsiteX8" fmla="*/ 38664 w 183972"/>
                  <a:gd name="connsiteY8" fmla="*/ 265527 h 277525"/>
                  <a:gd name="connsiteX9" fmla="*/ 20376 w 183972"/>
                  <a:gd name="connsiteY9" fmla="*/ 275814 h 277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3972" h="277525">
                    <a:moveTo>
                      <a:pt x="20376" y="275814"/>
                    </a:moveTo>
                    <a:cubicBezTo>
                      <a:pt x="16566" y="275814"/>
                      <a:pt x="12756" y="274766"/>
                      <a:pt x="9518" y="272766"/>
                    </a:cubicBezTo>
                    <a:cubicBezTo>
                      <a:pt x="-484" y="266766"/>
                      <a:pt x="-3817" y="253812"/>
                      <a:pt x="2183" y="243810"/>
                    </a:cubicBezTo>
                    <a:cubicBezTo>
                      <a:pt x="2183" y="243715"/>
                      <a:pt x="2279" y="243715"/>
                      <a:pt x="2279" y="243619"/>
                    </a:cubicBezTo>
                    <a:lnTo>
                      <a:pt x="143153" y="9591"/>
                    </a:lnTo>
                    <a:cubicBezTo>
                      <a:pt x="148678" y="-791"/>
                      <a:pt x="161536" y="-4697"/>
                      <a:pt x="171823" y="732"/>
                    </a:cubicBezTo>
                    <a:cubicBezTo>
                      <a:pt x="182206" y="6257"/>
                      <a:pt x="186206" y="19116"/>
                      <a:pt x="180682" y="29497"/>
                    </a:cubicBezTo>
                    <a:cubicBezTo>
                      <a:pt x="180300" y="30165"/>
                      <a:pt x="179920" y="30831"/>
                      <a:pt x="179539" y="31402"/>
                    </a:cubicBezTo>
                    <a:lnTo>
                      <a:pt x="38664" y="265527"/>
                    </a:lnTo>
                    <a:cubicBezTo>
                      <a:pt x="34759" y="271908"/>
                      <a:pt x="27805" y="275814"/>
                      <a:pt x="20376" y="275814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7EF9BE14-B1E4-8283-DBAB-3175648FE65D}"/>
                  </a:ext>
                </a:extLst>
              </p:cNvPr>
              <p:cNvSpPr/>
              <p:nvPr/>
            </p:nvSpPr>
            <p:spPr>
              <a:xfrm rot="17563001">
                <a:off x="1836486" y="3835770"/>
                <a:ext cx="561125" cy="368036"/>
              </a:xfrm>
              <a:custGeom>
                <a:avLst/>
                <a:gdLst>
                  <a:gd name="connsiteX0" fmla="*/ 539015 w 561125"/>
                  <a:gd name="connsiteY0" fmla="*/ 366325 h 368036"/>
                  <a:gd name="connsiteX1" fmla="*/ 527775 w 561125"/>
                  <a:gd name="connsiteY1" fmla="*/ 363088 h 368036"/>
                  <a:gd name="connsiteX2" fmla="*/ 9139 w 561125"/>
                  <a:gd name="connsiteY2" fmla="*/ 37523 h 368036"/>
                  <a:gd name="connsiteX3" fmla="*/ 2472 w 561125"/>
                  <a:gd name="connsiteY3" fmla="*/ 8282 h 368036"/>
                  <a:gd name="connsiteX4" fmla="*/ 31713 w 561125"/>
                  <a:gd name="connsiteY4" fmla="*/ 1518 h 368036"/>
                  <a:gd name="connsiteX5" fmla="*/ 550349 w 561125"/>
                  <a:gd name="connsiteY5" fmla="*/ 327083 h 368036"/>
                  <a:gd name="connsiteX6" fmla="*/ 557113 w 561125"/>
                  <a:gd name="connsiteY6" fmla="*/ 356326 h 368036"/>
                  <a:gd name="connsiteX7" fmla="*/ 539015 w 561125"/>
                  <a:gd name="connsiteY7" fmla="*/ 366325 h 368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1125" h="368036">
                    <a:moveTo>
                      <a:pt x="539015" y="366325"/>
                    </a:moveTo>
                    <a:cubicBezTo>
                      <a:pt x="535014" y="366325"/>
                      <a:pt x="531110" y="365183"/>
                      <a:pt x="527775" y="363088"/>
                    </a:cubicBezTo>
                    <a:lnTo>
                      <a:pt x="9139" y="37523"/>
                    </a:lnTo>
                    <a:cubicBezTo>
                      <a:pt x="-767" y="31332"/>
                      <a:pt x="-3815" y="18187"/>
                      <a:pt x="2472" y="8282"/>
                    </a:cubicBezTo>
                    <a:cubicBezTo>
                      <a:pt x="8662" y="-1720"/>
                      <a:pt x="21807" y="-4672"/>
                      <a:pt x="31713" y="1518"/>
                    </a:cubicBezTo>
                    <a:lnTo>
                      <a:pt x="550349" y="327083"/>
                    </a:lnTo>
                    <a:cubicBezTo>
                      <a:pt x="560255" y="333274"/>
                      <a:pt x="563304" y="346419"/>
                      <a:pt x="557113" y="356326"/>
                    </a:cubicBezTo>
                    <a:cubicBezTo>
                      <a:pt x="553207" y="362611"/>
                      <a:pt x="546349" y="366325"/>
                      <a:pt x="539015" y="366325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82F0CBB1-DCA6-1488-3037-B72C1CCEF4A1}"/>
                  </a:ext>
                </a:extLst>
              </p:cNvPr>
              <p:cNvSpPr/>
              <p:nvPr/>
            </p:nvSpPr>
            <p:spPr>
              <a:xfrm rot="17563001">
                <a:off x="3183509" y="3089420"/>
                <a:ext cx="245455" cy="168840"/>
              </a:xfrm>
              <a:custGeom>
                <a:avLst/>
                <a:gdLst>
                  <a:gd name="connsiteX0" fmla="*/ 222804 w 245455"/>
                  <a:gd name="connsiteY0" fmla="*/ 167129 h 168840"/>
                  <a:gd name="connsiteX1" fmla="*/ 211660 w 245455"/>
                  <a:gd name="connsiteY1" fmla="*/ 163890 h 168840"/>
                  <a:gd name="connsiteX2" fmla="*/ 9540 w 245455"/>
                  <a:gd name="connsiteY2" fmla="*/ 37779 h 168840"/>
                  <a:gd name="connsiteX3" fmla="*/ 2205 w 245455"/>
                  <a:gd name="connsiteY3" fmla="*/ 8632 h 168840"/>
                  <a:gd name="connsiteX4" fmla="*/ 31352 w 245455"/>
                  <a:gd name="connsiteY4" fmla="*/ 1298 h 168840"/>
                  <a:gd name="connsiteX5" fmla="*/ 31923 w 245455"/>
                  <a:gd name="connsiteY5" fmla="*/ 1679 h 168840"/>
                  <a:gd name="connsiteX6" fmla="*/ 234520 w 245455"/>
                  <a:gd name="connsiteY6" fmla="*/ 127790 h 168840"/>
                  <a:gd name="connsiteX7" fmla="*/ 241473 w 245455"/>
                  <a:gd name="connsiteY7" fmla="*/ 157032 h 168840"/>
                  <a:gd name="connsiteX8" fmla="*/ 223280 w 245455"/>
                  <a:gd name="connsiteY8" fmla="*/ 167129 h 168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5455" h="168840">
                    <a:moveTo>
                      <a:pt x="222804" y="167129"/>
                    </a:moveTo>
                    <a:cubicBezTo>
                      <a:pt x="218899" y="167129"/>
                      <a:pt x="214993" y="165985"/>
                      <a:pt x="211660" y="163890"/>
                    </a:cubicBezTo>
                    <a:lnTo>
                      <a:pt x="9540" y="37779"/>
                    </a:lnTo>
                    <a:cubicBezTo>
                      <a:pt x="-558" y="31779"/>
                      <a:pt x="-3796" y="18729"/>
                      <a:pt x="2205" y="8632"/>
                    </a:cubicBezTo>
                    <a:cubicBezTo>
                      <a:pt x="8206" y="-1463"/>
                      <a:pt x="21255" y="-4702"/>
                      <a:pt x="31352" y="1298"/>
                    </a:cubicBezTo>
                    <a:cubicBezTo>
                      <a:pt x="31543" y="1393"/>
                      <a:pt x="31732" y="1584"/>
                      <a:pt x="31923" y="1679"/>
                    </a:cubicBezTo>
                    <a:lnTo>
                      <a:pt x="234520" y="127790"/>
                    </a:lnTo>
                    <a:cubicBezTo>
                      <a:pt x="244522" y="133887"/>
                      <a:pt x="247665" y="147031"/>
                      <a:pt x="241473" y="157032"/>
                    </a:cubicBezTo>
                    <a:cubicBezTo>
                      <a:pt x="237567" y="163318"/>
                      <a:pt x="230710" y="167129"/>
                      <a:pt x="223280" y="167129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3877D96F-D3DA-35D0-C540-57A31FC7389D}"/>
                  </a:ext>
                </a:extLst>
              </p:cNvPr>
              <p:cNvSpPr/>
              <p:nvPr/>
            </p:nvSpPr>
            <p:spPr>
              <a:xfrm rot="17563001">
                <a:off x="1111491" y="4839562"/>
                <a:ext cx="358234" cy="236350"/>
              </a:xfrm>
              <a:custGeom>
                <a:avLst/>
                <a:gdLst>
                  <a:gd name="connsiteX0" fmla="*/ 336033 w 358234"/>
                  <a:gd name="connsiteY0" fmla="*/ 234637 h 236350"/>
                  <a:gd name="connsiteX1" fmla="*/ 324983 w 358234"/>
                  <a:gd name="connsiteY1" fmla="*/ 231494 h 236350"/>
                  <a:gd name="connsiteX2" fmla="*/ 9325 w 358234"/>
                  <a:gd name="connsiteY2" fmla="*/ 37661 h 236350"/>
                  <a:gd name="connsiteX3" fmla="*/ 2372 w 358234"/>
                  <a:gd name="connsiteY3" fmla="*/ 8418 h 236350"/>
                  <a:gd name="connsiteX4" fmla="*/ 31614 w 358234"/>
                  <a:gd name="connsiteY4" fmla="*/ 1465 h 236350"/>
                  <a:gd name="connsiteX5" fmla="*/ 347177 w 358234"/>
                  <a:gd name="connsiteY5" fmla="*/ 195203 h 236350"/>
                  <a:gd name="connsiteX6" fmla="*/ 354416 w 358234"/>
                  <a:gd name="connsiteY6" fmla="*/ 224350 h 236350"/>
                  <a:gd name="connsiteX7" fmla="*/ 336033 w 358234"/>
                  <a:gd name="connsiteY7" fmla="*/ 234637 h 236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8234" h="236350">
                    <a:moveTo>
                      <a:pt x="336033" y="234637"/>
                    </a:moveTo>
                    <a:cubicBezTo>
                      <a:pt x="332127" y="234637"/>
                      <a:pt x="328317" y="233494"/>
                      <a:pt x="324983" y="231494"/>
                    </a:cubicBezTo>
                    <a:lnTo>
                      <a:pt x="9325" y="37661"/>
                    </a:lnTo>
                    <a:cubicBezTo>
                      <a:pt x="-676" y="31469"/>
                      <a:pt x="-3820" y="18420"/>
                      <a:pt x="2372" y="8418"/>
                    </a:cubicBezTo>
                    <a:cubicBezTo>
                      <a:pt x="8563" y="-1582"/>
                      <a:pt x="21612" y="-4726"/>
                      <a:pt x="31614" y="1465"/>
                    </a:cubicBezTo>
                    <a:lnTo>
                      <a:pt x="347177" y="195203"/>
                    </a:lnTo>
                    <a:cubicBezTo>
                      <a:pt x="357178" y="201299"/>
                      <a:pt x="360416" y="214349"/>
                      <a:pt x="354416" y="224350"/>
                    </a:cubicBezTo>
                    <a:cubicBezTo>
                      <a:pt x="350511" y="230828"/>
                      <a:pt x="343558" y="234732"/>
                      <a:pt x="336033" y="234637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4692A1BF-FF40-9EC6-A235-30743B352404}"/>
                  </a:ext>
                </a:extLst>
              </p:cNvPr>
              <p:cNvSpPr/>
              <p:nvPr/>
            </p:nvSpPr>
            <p:spPr>
              <a:xfrm rot="17563001">
                <a:off x="2245292" y="3529245"/>
                <a:ext cx="1556559" cy="811849"/>
              </a:xfrm>
              <a:custGeom>
                <a:avLst/>
                <a:gdLst>
                  <a:gd name="connsiteX0" fmla="*/ 140638 w 1556559"/>
                  <a:gd name="connsiteY0" fmla="*/ 27122 h 811849"/>
                  <a:gd name="connsiteX1" fmla="*/ 835010 w 1556559"/>
                  <a:gd name="connsiteY1" fmla="*/ 11690 h 811849"/>
                  <a:gd name="connsiteX2" fmla="*/ 1538050 w 1556559"/>
                  <a:gd name="connsiteY2" fmla="*/ 294203 h 811849"/>
                  <a:gd name="connsiteX3" fmla="*/ 1418131 w 1556559"/>
                  <a:gd name="connsiteY3" fmla="*/ 520610 h 811849"/>
                  <a:gd name="connsiteX4" fmla="*/ 1195150 w 1556559"/>
                  <a:gd name="connsiteY4" fmla="*/ 686537 h 811849"/>
                  <a:gd name="connsiteX5" fmla="*/ 236840 w 1556559"/>
                  <a:gd name="connsiteY5" fmla="*/ 654628 h 811849"/>
                  <a:gd name="connsiteX6" fmla="*/ 7574 w 1556559"/>
                  <a:gd name="connsiteY6" fmla="*/ 597954 h 811849"/>
                  <a:gd name="connsiteX7" fmla="*/ 140638 w 1556559"/>
                  <a:gd name="connsiteY7" fmla="*/ 27122 h 811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6559" h="811849">
                    <a:moveTo>
                      <a:pt x="140638" y="27122"/>
                    </a:moveTo>
                    <a:cubicBezTo>
                      <a:pt x="140638" y="27122"/>
                      <a:pt x="564881" y="-25742"/>
                      <a:pt x="835010" y="11690"/>
                    </a:cubicBezTo>
                    <a:cubicBezTo>
                      <a:pt x="1045417" y="40933"/>
                      <a:pt x="1668162" y="-108609"/>
                      <a:pt x="1538050" y="294203"/>
                    </a:cubicBezTo>
                    <a:cubicBezTo>
                      <a:pt x="1510047" y="380975"/>
                      <a:pt x="1495283" y="438792"/>
                      <a:pt x="1418131" y="520610"/>
                    </a:cubicBezTo>
                    <a:cubicBezTo>
                      <a:pt x="1376030" y="565380"/>
                      <a:pt x="1260587" y="657676"/>
                      <a:pt x="1195150" y="686537"/>
                    </a:cubicBezTo>
                    <a:cubicBezTo>
                      <a:pt x="877110" y="827031"/>
                      <a:pt x="588885" y="885800"/>
                      <a:pt x="236840" y="654628"/>
                    </a:cubicBezTo>
                    <a:cubicBezTo>
                      <a:pt x="169213" y="610051"/>
                      <a:pt x="88250" y="590048"/>
                      <a:pt x="7574" y="597954"/>
                    </a:cubicBezTo>
                    <a:cubicBezTo>
                      <a:pt x="-39385" y="602717"/>
                      <a:pt x="125684" y="30454"/>
                      <a:pt x="140638" y="27122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FD1EEEF9-2D11-EF5C-FD75-E0280AC9EFE2}"/>
                  </a:ext>
                </a:extLst>
              </p:cNvPr>
              <p:cNvSpPr/>
              <p:nvPr/>
            </p:nvSpPr>
            <p:spPr>
              <a:xfrm rot="17563001">
                <a:off x="2061599" y="3587596"/>
                <a:ext cx="1813804" cy="882774"/>
              </a:xfrm>
              <a:custGeom>
                <a:avLst/>
                <a:gdLst>
                  <a:gd name="connsiteX0" fmla="*/ 947325 w 1813804"/>
                  <a:gd name="connsiteY0" fmla="*/ 881063 h 882774"/>
                  <a:gd name="connsiteX1" fmla="*/ 461550 w 1813804"/>
                  <a:gd name="connsiteY1" fmla="*/ 722473 h 882774"/>
                  <a:gd name="connsiteX2" fmla="*/ 246095 w 1813804"/>
                  <a:gd name="connsiteY2" fmla="*/ 669323 h 882774"/>
                  <a:gd name="connsiteX3" fmla="*/ 21209 w 1813804"/>
                  <a:gd name="connsiteY3" fmla="*/ 680561 h 882774"/>
                  <a:gd name="connsiteX4" fmla="*/ -794 w 1813804"/>
                  <a:gd name="connsiteY4" fmla="*/ 659988 h 882774"/>
                  <a:gd name="connsiteX5" fmla="*/ 19780 w 1813804"/>
                  <a:gd name="connsiteY5" fmla="*/ 638080 h 882774"/>
                  <a:gd name="connsiteX6" fmla="*/ 241809 w 1813804"/>
                  <a:gd name="connsiteY6" fmla="*/ 627032 h 882774"/>
                  <a:gd name="connsiteX7" fmla="*/ 484886 w 1813804"/>
                  <a:gd name="connsiteY7" fmla="*/ 687135 h 882774"/>
                  <a:gd name="connsiteX8" fmla="*/ 1422909 w 1813804"/>
                  <a:gd name="connsiteY8" fmla="*/ 717329 h 882774"/>
                  <a:gd name="connsiteX9" fmla="*/ 1639031 w 1813804"/>
                  <a:gd name="connsiteY9" fmla="*/ 556260 h 882774"/>
                  <a:gd name="connsiteX10" fmla="*/ 1748568 w 1813804"/>
                  <a:gd name="connsiteY10" fmla="*/ 355188 h 882774"/>
                  <a:gd name="connsiteX11" fmla="*/ 1754187 w 1813804"/>
                  <a:gd name="connsiteY11" fmla="*/ 337947 h 882774"/>
                  <a:gd name="connsiteX12" fmla="*/ 1747711 w 1813804"/>
                  <a:gd name="connsiteY12" fmla="*/ 170404 h 882774"/>
                  <a:gd name="connsiteX13" fmla="*/ 1330706 w 1813804"/>
                  <a:gd name="connsiteY13" fmla="*/ 96013 h 882774"/>
                  <a:gd name="connsiteX14" fmla="*/ 1065054 w 1813804"/>
                  <a:gd name="connsiteY14" fmla="*/ 82203 h 882774"/>
                  <a:gd name="connsiteX15" fmla="*/ 383541 w 1813804"/>
                  <a:gd name="connsiteY15" fmla="*/ 97537 h 882774"/>
                  <a:gd name="connsiteX16" fmla="*/ 211328 w 1813804"/>
                  <a:gd name="connsiteY16" fmla="*/ 92869 h 882774"/>
                  <a:gd name="connsiteX17" fmla="*/ 191612 w 1813804"/>
                  <a:gd name="connsiteY17" fmla="*/ 70201 h 882774"/>
                  <a:gd name="connsiteX18" fmla="*/ 213900 w 1813804"/>
                  <a:gd name="connsiteY18" fmla="*/ 50484 h 882774"/>
                  <a:gd name="connsiteX19" fmla="*/ 214281 w 1813804"/>
                  <a:gd name="connsiteY19" fmla="*/ 50484 h 882774"/>
                  <a:gd name="connsiteX20" fmla="*/ 372205 w 1813804"/>
                  <a:gd name="connsiteY20" fmla="*/ 56579 h 882774"/>
                  <a:gd name="connsiteX21" fmla="*/ 1077628 w 1813804"/>
                  <a:gd name="connsiteY21" fmla="*/ 41626 h 882774"/>
                  <a:gd name="connsiteX22" fmla="*/ 1329468 w 1813804"/>
                  <a:gd name="connsiteY22" fmla="*/ 53628 h 882774"/>
                  <a:gd name="connsiteX23" fmla="*/ 1781715 w 1813804"/>
                  <a:gd name="connsiteY23" fmla="*/ 144971 h 882774"/>
                  <a:gd name="connsiteX24" fmla="*/ 1794573 w 1813804"/>
                  <a:gd name="connsiteY24" fmla="*/ 350998 h 882774"/>
                  <a:gd name="connsiteX25" fmla="*/ 1789049 w 1813804"/>
                  <a:gd name="connsiteY25" fmla="*/ 368141 h 882774"/>
                  <a:gd name="connsiteX26" fmla="*/ 1669987 w 1813804"/>
                  <a:gd name="connsiteY26" fmla="*/ 585407 h 882774"/>
                  <a:gd name="connsiteX27" fmla="*/ 1440148 w 1813804"/>
                  <a:gd name="connsiteY27" fmla="*/ 756192 h 882774"/>
                  <a:gd name="connsiteX28" fmla="*/ 947325 w 1813804"/>
                  <a:gd name="connsiteY28" fmla="*/ 881063 h 882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13804" h="882774">
                    <a:moveTo>
                      <a:pt x="947325" y="881063"/>
                    </a:moveTo>
                    <a:cubicBezTo>
                      <a:pt x="791687" y="881063"/>
                      <a:pt x="633666" y="835438"/>
                      <a:pt x="461550" y="722473"/>
                    </a:cubicBezTo>
                    <a:cubicBezTo>
                      <a:pt x="397923" y="680657"/>
                      <a:pt x="321913" y="661893"/>
                      <a:pt x="246095" y="669323"/>
                    </a:cubicBezTo>
                    <a:cubicBezTo>
                      <a:pt x="194279" y="674562"/>
                      <a:pt x="28258" y="680275"/>
                      <a:pt x="21209" y="680561"/>
                    </a:cubicBezTo>
                    <a:cubicBezTo>
                      <a:pt x="9494" y="680943"/>
                      <a:pt x="-317" y="671799"/>
                      <a:pt x="-794" y="659988"/>
                    </a:cubicBezTo>
                    <a:cubicBezTo>
                      <a:pt x="-1174" y="648273"/>
                      <a:pt x="8065" y="638462"/>
                      <a:pt x="19780" y="638080"/>
                    </a:cubicBezTo>
                    <a:cubicBezTo>
                      <a:pt x="21495" y="638080"/>
                      <a:pt x="191230" y="632081"/>
                      <a:pt x="241809" y="627032"/>
                    </a:cubicBezTo>
                    <a:cubicBezTo>
                      <a:pt x="327343" y="618744"/>
                      <a:pt x="413068" y="639985"/>
                      <a:pt x="484886" y="687135"/>
                    </a:cubicBezTo>
                    <a:cubicBezTo>
                      <a:pt x="821785" y="908401"/>
                      <a:pt x="1093534" y="862776"/>
                      <a:pt x="1422909" y="717329"/>
                    </a:cubicBezTo>
                    <a:cubicBezTo>
                      <a:pt x="1483868" y="690372"/>
                      <a:pt x="1597216" y="600648"/>
                      <a:pt x="1639031" y="556260"/>
                    </a:cubicBezTo>
                    <a:cubicBezTo>
                      <a:pt x="1707610" y="483490"/>
                      <a:pt x="1723899" y="432435"/>
                      <a:pt x="1748568" y="355188"/>
                    </a:cubicBezTo>
                    <a:lnTo>
                      <a:pt x="1754187" y="337947"/>
                    </a:lnTo>
                    <a:cubicBezTo>
                      <a:pt x="1778286" y="263178"/>
                      <a:pt x="1776191" y="208409"/>
                      <a:pt x="1747711" y="170404"/>
                    </a:cubicBezTo>
                    <a:cubicBezTo>
                      <a:pt x="1684465" y="86107"/>
                      <a:pt x="1496537" y="91442"/>
                      <a:pt x="1330706" y="96013"/>
                    </a:cubicBezTo>
                    <a:cubicBezTo>
                      <a:pt x="1225931" y="98967"/>
                      <a:pt x="1127919" y="101727"/>
                      <a:pt x="1065054" y="82203"/>
                    </a:cubicBezTo>
                    <a:cubicBezTo>
                      <a:pt x="744537" y="-17336"/>
                      <a:pt x="387065" y="96395"/>
                      <a:pt x="383541" y="97537"/>
                    </a:cubicBezTo>
                    <a:cubicBezTo>
                      <a:pt x="365823" y="101632"/>
                      <a:pt x="319627" y="100204"/>
                      <a:pt x="211328" y="92869"/>
                    </a:cubicBezTo>
                    <a:cubicBezTo>
                      <a:pt x="199613" y="92011"/>
                      <a:pt x="190849" y="81917"/>
                      <a:pt x="191612" y="70201"/>
                    </a:cubicBezTo>
                    <a:cubicBezTo>
                      <a:pt x="192278" y="58578"/>
                      <a:pt x="202280" y="49721"/>
                      <a:pt x="213900" y="50484"/>
                    </a:cubicBezTo>
                    <a:cubicBezTo>
                      <a:pt x="213995" y="50484"/>
                      <a:pt x="214186" y="50484"/>
                      <a:pt x="214281" y="50484"/>
                    </a:cubicBezTo>
                    <a:cubicBezTo>
                      <a:pt x="308388" y="56865"/>
                      <a:pt x="361442" y="58960"/>
                      <a:pt x="372205" y="56579"/>
                    </a:cubicBezTo>
                    <a:cubicBezTo>
                      <a:pt x="385445" y="52197"/>
                      <a:pt x="743681" y="-62007"/>
                      <a:pt x="1077628" y="41626"/>
                    </a:cubicBezTo>
                    <a:cubicBezTo>
                      <a:pt x="1133729" y="59055"/>
                      <a:pt x="1228885" y="56388"/>
                      <a:pt x="1329468" y="53628"/>
                    </a:cubicBezTo>
                    <a:cubicBezTo>
                      <a:pt x="1505681" y="48579"/>
                      <a:pt x="1705324" y="43054"/>
                      <a:pt x="1781715" y="144971"/>
                    </a:cubicBezTo>
                    <a:cubicBezTo>
                      <a:pt x="1818577" y="194121"/>
                      <a:pt x="1822864" y="263461"/>
                      <a:pt x="1794573" y="350998"/>
                    </a:cubicBezTo>
                    <a:lnTo>
                      <a:pt x="1789049" y="368141"/>
                    </a:lnTo>
                    <a:cubicBezTo>
                      <a:pt x="1763617" y="447962"/>
                      <a:pt x="1745139" y="505588"/>
                      <a:pt x="1669987" y="585407"/>
                    </a:cubicBezTo>
                    <a:cubicBezTo>
                      <a:pt x="1626077" y="632081"/>
                      <a:pt x="1508062" y="726377"/>
                      <a:pt x="1440148" y="756192"/>
                    </a:cubicBezTo>
                    <a:cubicBezTo>
                      <a:pt x="1270032" y="831248"/>
                      <a:pt x="1110012" y="881063"/>
                      <a:pt x="947325" y="881063"/>
                    </a:cubicBezTo>
                    <a:close/>
                  </a:path>
                </a:pathLst>
              </a:custGeom>
              <a:no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972058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reveal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65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1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25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16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nodeType="withEffect">
                                  <p:stCondLst>
                                    <p:cond delay="47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6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75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7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26 -0.00324 L 0.13099 0.7162 L 0.14818 0.58564 L 0.16537 0.71041 L 0.19193 0.59953 L 0.20599 0.71041 L 0.23724 0.59398 L 0.26537 0.7162 L 0.28412 0.57176 L 0.31693 0.70787 L 0.3263 0.58564 L 0.3638 0.73564 L 0.3888 0.59953 L 0.41537 0.73009 L 0.42787 0.60231 L 0.1138 0.76064 L 0.2263 0.75509 L 0.25912 0.74097 L 0.26849 0.77986 L 0.26849 0.73564 L 0.27787 0.76898 L 0.2888 0.73264 L 0.30755 0.78819 L 0.3138 0.74097 L 0.33099 0.7912 L 0.34037 0.74398 L 0.35443 0.79398 L 0.40287 0.16064 L 0.43255 0.50231 L 0.43724 0.13842 L 0.47005 0.49676 L 0.47943 0.1412 L 0.52474 0.48564 L 0.53724 0.1162 L 0.58099 0.47731 L 0.59193 0.13287 L 0.6263 0.47176 L 0.64818 0.13564 L 0.67005 0.47176 L 0.71068 0.13564 L 0.72005 0.44953 L 0.51849 0.49398 L 0.54037 0.85764 L 0.55599 0.46597 L 0.58724 0.85764 L 0.6138 0.46064 L 0.64349 0.8493 L 0.65287 0.44953 L 0.70287 0.81041 L 0.70755 0.44953 L 0.74037 0.81041 L 0.75443 0.46064 L 0.78255 0.81875 L 0.79349 0.44652 L 0.81224 0.79398 L 0.84818 0.43009 L 0.85755 0.79676 L 0.6513 0.82176 L 0.66224 1.16342 L 0.69193 0.81041 L 0.7263 1.18564 L 0.74974 0.81875 L 0.78255 1.18842 L 0.7888 0.81041 L 0.84193 1.18009 L 0.84193 0.79398 L 0.88412 1.18842 L 0.89818 0.78564 L 0.92318 1.20787 L 0.9263 0.76898 L 0.97943 1.18009 L 0.9763 0.74676 L 0.71068 0.40231 L 0.74349 0.55787 L 0.7513 0.39398 L 0.78568 0.58842 L 0.78412 0.38287 L 0.82318 0.60787 L 0.8263 0.45231 L 0.85912 0.5912 L 0.86849 0.48009 L 0.04974 0.37176 L 0.0888 0.55509 L 0.08412 0.36875 L 0.1138 0.55231 L 0.12005 0.39953 L 0.15755 0.53564 L 0.15912 0.51064 L 0.16537 0.38819 L 0.2388 1.24398 " pathEditMode="relative" ptsTypes="AAAAAAAAAAAAAAAAAAAAAAAAAAAAAAAAAAAAAAAAAAAAAAAAAAAAAAAAAAAAAAAAAAAAAAAAAAAAAAAAAAAAAAAAAA">
                                      <p:cBhvr>
                                        <p:cTn id="30" dur="80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6" grpId="0" animBg="1"/>
      <p:bldP spid="157" grpId="0" animBg="1"/>
      <p:bldP spid="159" grpId="0"/>
      <p:bldP spid="160" grpId="0"/>
    </p:bldLst>
  </p:timing>
</p:sld>
</file>

<file path=ppt/theme/theme1.xml><?xml version="1.0" encoding="utf-8"?>
<a:theme xmlns:a="http://schemas.openxmlformats.org/drawingml/2006/main" name="Solid-background">
  <a:themeElements>
    <a:clrScheme name="MS Sharp Multicolor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2400FF"/>
      </a:accent1>
      <a:accent2>
        <a:srgbClr val="FFD40B"/>
      </a:accent2>
      <a:accent3>
        <a:srgbClr val="76E722"/>
      </a:accent3>
      <a:accent4>
        <a:srgbClr val="660BFD"/>
      </a:accent4>
      <a:accent5>
        <a:srgbClr val="FF0101"/>
      </a:accent5>
      <a:accent6>
        <a:srgbClr val="0BFFAC"/>
      </a:accent6>
      <a:hlink>
        <a:srgbClr val="0563C1"/>
      </a:hlink>
      <a:folHlink>
        <a:srgbClr val="954F72"/>
      </a:folHlink>
    </a:clrScheme>
    <a:fontScheme name="Grand opt 1">
      <a:majorFont>
        <a:latin typeface="Sora"/>
        <a:ea typeface=""/>
        <a:cs typeface=""/>
      </a:majorFont>
      <a:minorFont>
        <a:latin typeface="Segoe U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Solid Monocolor">
  <a:themeElements>
    <a:clrScheme name="MS Mono Blue-Green">
      <a:dk1>
        <a:sysClr val="windowText" lastClr="000000"/>
      </a:dk1>
      <a:lt1>
        <a:sysClr val="window" lastClr="FFFFFF"/>
      </a:lt1>
      <a:dk2>
        <a:srgbClr val="17406D"/>
      </a:dk2>
      <a:lt2>
        <a:srgbClr val="DBEFF9"/>
      </a:lt2>
      <a:accent1>
        <a:srgbClr val="2B62E1"/>
      </a:accent1>
      <a:accent2>
        <a:srgbClr val="009DD9"/>
      </a:accent2>
      <a:accent3>
        <a:srgbClr val="0BD0D9"/>
      </a:accent3>
      <a:accent4>
        <a:srgbClr val="10CF9B"/>
      </a:accent4>
      <a:accent5>
        <a:srgbClr val="78D539"/>
      </a:accent5>
      <a:accent6>
        <a:srgbClr val="0FD15E"/>
      </a:accent6>
      <a:hlink>
        <a:srgbClr val="A5C249"/>
      </a:hlink>
      <a:folHlink>
        <a:srgbClr val="85DFD0"/>
      </a:folHlink>
    </a:clrScheme>
    <a:fontScheme name="Custom 73">
      <a:majorFont>
        <a:latin typeface="Nanum Pen"/>
        <a:ea typeface=""/>
        <a:cs typeface=""/>
      </a:majorFont>
      <a:minorFont>
        <a:latin typeface="Nanum Pe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olid Multicolor">
  <a:themeElements>
    <a:clrScheme name="MS Fresh Multicolor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00C8A7"/>
      </a:accent1>
      <a:accent2>
        <a:srgbClr val="5944D4"/>
      </a:accent2>
      <a:accent3>
        <a:srgbClr val="116AE0"/>
      </a:accent3>
      <a:accent4>
        <a:srgbClr val="2695FF"/>
      </a:accent4>
      <a:accent5>
        <a:srgbClr val="E63D54"/>
      </a:accent5>
      <a:accent6>
        <a:srgbClr val="FFBD42"/>
      </a:accent6>
      <a:hlink>
        <a:srgbClr val="0563C1"/>
      </a:hlink>
      <a:folHlink>
        <a:srgbClr val="954F72"/>
      </a:folHlink>
    </a:clrScheme>
    <a:fontScheme name="Grand opt 1">
      <a:majorFont>
        <a:latin typeface="Sora"/>
        <a:ea typeface=""/>
        <a:cs typeface=""/>
      </a:majorFont>
      <a:minorFont>
        <a:latin typeface="Segoe U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Solid Complementary">
  <a:themeElements>
    <a:clrScheme name="MS Fresh Yellow Purple Blu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FE121"/>
      </a:accent1>
      <a:accent2>
        <a:srgbClr val="FE7300"/>
      </a:accent2>
      <a:accent3>
        <a:srgbClr val="AA21FF"/>
      </a:accent3>
      <a:accent4>
        <a:srgbClr val="6144DC"/>
      </a:accent4>
      <a:accent5>
        <a:srgbClr val="1FBAFF"/>
      </a:accent5>
      <a:accent6>
        <a:srgbClr val="277DFF"/>
      </a:accent6>
      <a:hlink>
        <a:srgbClr val="0563C1"/>
      </a:hlink>
      <a:folHlink>
        <a:srgbClr val="954F72"/>
      </a:folHlink>
    </a:clrScheme>
    <a:fontScheme name="Custom 72">
      <a:majorFont>
        <a:latin typeface="Nanum Pen"/>
        <a:ea typeface=""/>
        <a:cs typeface=""/>
      </a:majorFont>
      <a:minorFont>
        <a:latin typeface="Nanum Pe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webextensions/_rels/taskpanes.xml.rels><?xml version="1.0" encoding="UTF-8" standalone="yes"?>
<Relationships xmlns="http://schemas.openxmlformats.org/package/2006/relationships"><Relationship Id="rId1" Type="http://schemas.microsoft.com/office/2011/relationships/webextension" Target="webextension1.xml"/></Relationships>
</file>

<file path=ppt/webextensions/taskpanes.xml><?xml version="1.0" encoding="utf-8"?>
<wetp:taskpanes xmlns:wetp="http://schemas.microsoft.com/office/webextensions/taskpanes/2010/11">
  <wetp:taskpane dockstate="right" visibility="0" width="350" row="7">
    <wetp:webextensionref xmlns:r="http://schemas.openxmlformats.org/officeDocument/2006/relationships" r:id="rId1"/>
  </wetp:taskpane>
</wetp:taskpanes>
</file>

<file path=ppt/webextensions/webextension1.xml><?xml version="1.0" encoding="utf-8"?>
<we:webextension xmlns:we="http://schemas.microsoft.com/office/webextensions/webextension/2010/11" id="{E1019C95-AD83-4EEC-A70F-5A6E91350300}">
  <we:reference id="wa200003157" version="1.0.0.0" store="en-US" storeType="OMEX"/>
  <we:alternateReferences>
    <we:reference id="WA200003157" version="1.0.0.0" store="" storeType="OMEX"/>
  </we:alternateReferences>
  <we:properties/>
  <we:bindings/>
  <we:snapshot xmlns:r="http://schemas.openxmlformats.org/officeDocument/2006/relationships"/>
</we:webextension>
</file>

<file path=docProps/app.xml><?xml version="1.0" encoding="utf-8"?>
<Properties xmlns="http://schemas.openxmlformats.org/officeDocument/2006/extended-properties" xmlns:vt="http://schemas.openxmlformats.org/officeDocument/2006/docPropsVTypes">
  <TotalTime>17580</TotalTime>
  <Words>726</Words>
  <Application>Microsoft Office PowerPoint</Application>
  <PresentationFormat>Widescreen</PresentationFormat>
  <Paragraphs>107</Paragraphs>
  <Slides>20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20</vt:i4>
      </vt:variant>
    </vt:vector>
  </HeadingPairs>
  <TitlesOfParts>
    <vt:vector size="29" baseType="lpstr">
      <vt:lpstr>Nanum Pen</vt:lpstr>
      <vt:lpstr>Arial</vt:lpstr>
      <vt:lpstr>Calibri</vt:lpstr>
      <vt:lpstr>Segoe UI</vt:lpstr>
      <vt:lpstr>Sora</vt:lpstr>
      <vt:lpstr>Solid-background</vt:lpstr>
      <vt:lpstr>Solid Monocolor</vt:lpstr>
      <vt:lpstr>Solid Multicolor</vt:lpstr>
      <vt:lpstr>Solid Complementary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WATER MELON</dc:creator>
  <cp:lastModifiedBy>user</cp:lastModifiedBy>
  <cp:revision>565</cp:revision>
  <dcterms:created xsi:type="dcterms:W3CDTF">2021-10-12T03:39:43Z</dcterms:created>
  <dcterms:modified xsi:type="dcterms:W3CDTF">2023-02-28T08:56:36Z</dcterms:modified>
</cp:coreProperties>
</file>